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17" r:id="rId3"/>
    <p:sldId id="318" r:id="rId4"/>
    <p:sldId id="325" r:id="rId5"/>
    <p:sldId id="324" r:id="rId6"/>
    <p:sldId id="321" r:id="rId7"/>
    <p:sldId id="294" r:id="rId8"/>
    <p:sldId id="319" r:id="rId9"/>
    <p:sldId id="295" r:id="rId10"/>
    <p:sldId id="296" r:id="rId11"/>
    <p:sldId id="322" r:id="rId12"/>
    <p:sldId id="323" r:id="rId13"/>
    <p:sldId id="298" r:id="rId14"/>
    <p:sldId id="299" r:id="rId15"/>
    <p:sldId id="284" r:id="rId16"/>
    <p:sldId id="290" r:id="rId17"/>
    <p:sldId id="300" r:id="rId18"/>
    <p:sldId id="286" r:id="rId19"/>
    <p:sldId id="287" r:id="rId20"/>
    <p:sldId id="289" r:id="rId21"/>
    <p:sldId id="326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j Bogdanov (CSD)" initials="AB(" lastIdx="3" clrIdx="0">
    <p:extLst>
      <p:ext uri="{19B8F6BF-5375-455C-9EA6-DF929625EA0E}">
        <p15:presenceInfo xmlns:p15="http://schemas.microsoft.com/office/powerpoint/2012/main" userId="S::andrejb@cuhk.edu.hk::54a3fc38-bcd8-4812-b887-b84a314b9e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F5"/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AC424-FF08-0742-A3C1-C4BFD9618306}" v="1" dt="2022-02-07T07:46:30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5"/>
  </p:normalViewPr>
  <p:slideViewPr>
    <p:cSldViewPr snapToGrid="0">
      <p:cViewPr varScale="1">
        <p:scale>
          <a:sx n="115" d="100"/>
          <a:sy n="115" d="100"/>
        </p:scale>
        <p:origin x="312" y="184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56B08215-6C41-2744-8571-D90DE736200E}"/>
    <pc:docChg chg="undo custSel addSld delSld modSld">
      <pc:chgData name="Andrej Bogdanov (CSD)" userId="54a3fc38-bcd8-4812-b887-b84a314b9e17" providerId="ADAL" clId="{56B08215-6C41-2744-8571-D90DE736200E}" dt="2022-02-07T07:48:44.886" v="120" actId="7634"/>
      <pc:docMkLst>
        <pc:docMk/>
      </pc:docMkLst>
      <pc:sldChg chg="addSp modSp">
        <pc:chgData name="Andrej Bogdanov (CSD)" userId="54a3fc38-bcd8-4812-b887-b84a314b9e17" providerId="ADAL" clId="{56B08215-6C41-2744-8571-D90DE736200E}" dt="2022-01-24T08:31:43.261" v="93" actId="7634"/>
        <pc:sldMkLst>
          <pc:docMk/>
          <pc:sldMk cId="4022675584" sldId="284"/>
        </pc:sldMkLst>
        <pc:inkChg chg="add mod modStrokes">
          <ac:chgData name="Andrej Bogdanov (CSD)" userId="54a3fc38-bcd8-4812-b887-b84a314b9e17" providerId="ADAL" clId="{56B08215-6C41-2744-8571-D90DE736200E}" dt="2022-01-24T08:23:40.047" v="81"/>
          <ac:inkMkLst>
            <pc:docMk/>
            <pc:sldMk cId="4022675584" sldId="284"/>
            <ac:inkMk id="2" creationId="{273EF99D-05A8-0042-8282-ED0B7E57EBC0}"/>
          </ac:inkMkLst>
        </pc:inkChg>
        <pc:inkChg chg="add">
          <ac:chgData name="Andrej Bogdanov (CSD)" userId="54a3fc38-bcd8-4812-b887-b84a314b9e17" providerId="ADAL" clId="{56B08215-6C41-2744-8571-D90DE736200E}" dt="2022-01-24T08:22:14.505" v="72" actId="7634"/>
          <ac:inkMkLst>
            <pc:docMk/>
            <pc:sldMk cId="4022675584" sldId="284"/>
            <ac:inkMk id="6" creationId="{9AEBCFE8-9CEE-3448-B94B-1D38013D53BE}"/>
          </ac:inkMkLst>
        </pc:inkChg>
        <pc:inkChg chg="add">
          <ac:chgData name="Andrej Bogdanov (CSD)" userId="54a3fc38-bcd8-4812-b887-b84a314b9e17" providerId="ADAL" clId="{56B08215-6C41-2744-8571-D90DE736200E}" dt="2022-01-24T08:23:14.265" v="78" actId="7634"/>
          <ac:inkMkLst>
            <pc:docMk/>
            <pc:sldMk cId="4022675584" sldId="284"/>
            <ac:inkMk id="7" creationId="{02F283D2-0455-C94C-9DD6-048A34A17E12}"/>
          </ac:inkMkLst>
        </pc:inkChg>
        <pc:inkChg chg="add">
          <ac:chgData name="Andrej Bogdanov (CSD)" userId="54a3fc38-bcd8-4812-b887-b84a314b9e17" providerId="ADAL" clId="{56B08215-6C41-2744-8571-D90DE736200E}" dt="2022-01-24T08:23:36.080" v="80" actId="7634"/>
          <ac:inkMkLst>
            <pc:docMk/>
            <pc:sldMk cId="4022675584" sldId="284"/>
            <ac:inkMk id="8" creationId="{787C9E33-335F-4844-9443-002FCFA4070F}"/>
          </ac:inkMkLst>
        </pc:inkChg>
        <pc:inkChg chg="add">
          <ac:chgData name="Andrej Bogdanov (CSD)" userId="54a3fc38-bcd8-4812-b887-b84a314b9e17" providerId="ADAL" clId="{56B08215-6C41-2744-8571-D90DE736200E}" dt="2022-01-24T08:23:56.218" v="82" actId="7634"/>
          <ac:inkMkLst>
            <pc:docMk/>
            <pc:sldMk cId="4022675584" sldId="284"/>
            <ac:inkMk id="9" creationId="{04BD3C92-3993-9C40-8711-D3E33930C13F}"/>
          </ac:inkMkLst>
        </pc:inkChg>
        <pc:inkChg chg="add">
          <ac:chgData name="Andrej Bogdanov (CSD)" userId="54a3fc38-bcd8-4812-b887-b84a314b9e17" providerId="ADAL" clId="{56B08215-6C41-2744-8571-D90DE736200E}" dt="2022-01-24T08:31:43.261" v="93" actId="7634"/>
          <ac:inkMkLst>
            <pc:docMk/>
            <pc:sldMk cId="4022675584" sldId="284"/>
            <ac:inkMk id="10" creationId="{EC26235F-CE35-4A44-8997-584AF0056120}"/>
          </ac:inkMkLst>
        </pc:inkChg>
      </pc:sldChg>
      <pc:sldChg chg="addSp delSp modSp">
        <pc:chgData name="Andrej Bogdanov (CSD)" userId="54a3fc38-bcd8-4812-b887-b84a314b9e17" providerId="ADAL" clId="{56B08215-6C41-2744-8571-D90DE736200E}" dt="2022-01-24T08:38:42.759" v="111" actId="7634"/>
        <pc:sldMkLst>
          <pc:docMk/>
          <pc:sldMk cId="2268389162" sldId="286"/>
        </pc:sldMkLst>
        <pc:inkChg chg="add del mod modStrokes">
          <ac:chgData name="Andrej Bogdanov (CSD)" userId="54a3fc38-bcd8-4812-b887-b84a314b9e17" providerId="ADAL" clId="{56B08215-6C41-2744-8571-D90DE736200E}" dt="2022-01-24T08:37:09.597" v="110"/>
          <ac:inkMkLst>
            <pc:docMk/>
            <pc:sldMk cId="2268389162" sldId="286"/>
            <ac:inkMk id="3" creationId="{CF82FC7D-114A-E840-914D-5532BE4C86F2}"/>
          </ac:inkMkLst>
        </pc:inkChg>
        <pc:inkChg chg="add">
          <ac:chgData name="Andrej Bogdanov (CSD)" userId="54a3fc38-bcd8-4812-b887-b84a314b9e17" providerId="ADAL" clId="{56B08215-6C41-2744-8571-D90DE736200E}" dt="2022-01-24T08:38:42.759" v="111" actId="7634"/>
          <ac:inkMkLst>
            <pc:docMk/>
            <pc:sldMk cId="2268389162" sldId="286"/>
            <ac:inkMk id="4" creationId="{4F0831D4-FA30-9147-82C6-C6D5033DCC80}"/>
          </ac:inkMkLst>
        </pc:inkChg>
      </pc:sldChg>
      <pc:sldChg chg="addSp">
        <pc:chgData name="Andrej Bogdanov (CSD)" userId="54a3fc38-bcd8-4812-b887-b84a314b9e17" providerId="ADAL" clId="{56B08215-6C41-2744-8571-D90DE736200E}" dt="2022-01-24T06:23:27.887" v="4" actId="7634"/>
        <pc:sldMkLst>
          <pc:docMk/>
          <pc:sldMk cId="640263367" sldId="287"/>
        </pc:sldMkLst>
        <pc:inkChg chg="add">
          <ac:chgData name="Andrej Bogdanov (CSD)" userId="54a3fc38-bcd8-4812-b887-b84a314b9e17" providerId="ADAL" clId="{56B08215-6C41-2744-8571-D90DE736200E}" dt="2022-01-24T06:23:27.887" v="4" actId="7634"/>
          <ac:inkMkLst>
            <pc:docMk/>
            <pc:sldMk cId="640263367" sldId="287"/>
            <ac:inkMk id="2" creationId="{052616D8-A9E3-2F4C-957F-C6EBC13D8D63}"/>
          </ac:inkMkLst>
        </pc:inkChg>
      </pc:sldChg>
      <pc:sldChg chg="addSp modSp">
        <pc:chgData name="Andrej Bogdanov (CSD)" userId="54a3fc38-bcd8-4812-b887-b84a314b9e17" providerId="ADAL" clId="{56B08215-6C41-2744-8571-D90DE736200E}" dt="2022-02-07T04:42:06.192" v="114" actId="7634"/>
        <pc:sldMkLst>
          <pc:docMk/>
          <pc:sldMk cId="196603628" sldId="289"/>
        </pc:sldMkLst>
        <pc:inkChg chg="add">
          <ac:chgData name="Andrej Bogdanov (CSD)" userId="54a3fc38-bcd8-4812-b887-b84a314b9e17" providerId="ADAL" clId="{56B08215-6C41-2744-8571-D90DE736200E}" dt="2022-01-24T08:39:13.462" v="113" actId="7634"/>
          <ac:inkMkLst>
            <pc:docMk/>
            <pc:sldMk cId="196603628" sldId="289"/>
            <ac:inkMk id="2" creationId="{0A33F5FF-1EAE-CD46-910B-6CDC103DE1C9}"/>
          </ac:inkMkLst>
        </pc:inkChg>
        <pc:inkChg chg="mod modStrokes">
          <ac:chgData name="Andrej Bogdanov (CSD)" userId="54a3fc38-bcd8-4812-b887-b84a314b9e17" providerId="ADAL" clId="{56B08215-6C41-2744-8571-D90DE736200E}" dt="2022-01-24T08:39:06.201" v="112"/>
          <ac:inkMkLst>
            <pc:docMk/>
            <pc:sldMk cId="196603628" sldId="289"/>
            <ac:inkMk id="3" creationId="{2BFC6AFE-9B64-DE43-8C8F-305B81959E62}"/>
          </ac:inkMkLst>
        </pc:inkChg>
        <pc:inkChg chg="add">
          <ac:chgData name="Andrej Bogdanov (CSD)" userId="54a3fc38-bcd8-4812-b887-b84a314b9e17" providerId="ADAL" clId="{56B08215-6C41-2744-8571-D90DE736200E}" dt="2022-02-07T04:42:06.192" v="114" actId="7634"/>
          <ac:inkMkLst>
            <pc:docMk/>
            <pc:sldMk cId="196603628" sldId="289"/>
            <ac:inkMk id="13" creationId="{24E3CC74-393A-054E-AE6E-924C1C093E2A}"/>
          </ac:inkMkLst>
        </pc:inkChg>
      </pc:sldChg>
      <pc:sldChg chg="addSp delSp modSp">
        <pc:chgData name="Andrej Bogdanov (CSD)" userId="54a3fc38-bcd8-4812-b887-b84a314b9e17" providerId="ADAL" clId="{56B08215-6C41-2744-8571-D90DE736200E}" dt="2022-01-24T08:30:19.562" v="90" actId="7634"/>
        <pc:sldMkLst>
          <pc:docMk/>
          <pc:sldMk cId="832676892" sldId="290"/>
        </pc:sldMkLst>
        <pc:inkChg chg="add del mod modStrokes">
          <ac:chgData name="Andrej Bogdanov (CSD)" userId="54a3fc38-bcd8-4812-b887-b84a314b9e17" providerId="ADAL" clId="{56B08215-6C41-2744-8571-D90DE736200E}" dt="2022-01-24T08:24:12.938" v="84"/>
          <ac:inkMkLst>
            <pc:docMk/>
            <pc:sldMk cId="832676892" sldId="290"/>
            <ac:inkMk id="2" creationId="{41E6D4F8-3DF2-F441-A7F1-E4F55213C4E6}"/>
          </ac:inkMkLst>
        </pc:inkChg>
        <pc:inkChg chg="add mod modStrokes">
          <ac:chgData name="Andrej Bogdanov (CSD)" userId="54a3fc38-bcd8-4812-b887-b84a314b9e17" providerId="ADAL" clId="{56B08215-6C41-2744-8571-D90DE736200E}" dt="2022-01-24T08:28:36.874" v="89" actId="1076"/>
          <ac:inkMkLst>
            <pc:docMk/>
            <pc:sldMk cId="832676892" sldId="290"/>
            <ac:inkMk id="3" creationId="{935CA7AC-FA1C-064C-9542-F7481C7B0D6D}"/>
          </ac:inkMkLst>
        </pc:inkChg>
        <pc:inkChg chg="add">
          <ac:chgData name="Andrej Bogdanov (CSD)" userId="54a3fc38-bcd8-4812-b887-b84a314b9e17" providerId="ADAL" clId="{56B08215-6C41-2744-8571-D90DE736200E}" dt="2022-01-24T08:30:19.562" v="90" actId="7634"/>
          <ac:inkMkLst>
            <pc:docMk/>
            <pc:sldMk cId="832676892" sldId="290"/>
            <ac:inkMk id="4" creationId="{DC8A7FF9-F611-C04B-B5D4-FEE5D8DD025D}"/>
          </ac:inkMkLst>
        </pc:inkChg>
      </pc:sldChg>
      <pc:sldChg chg="addSp">
        <pc:chgData name="Andrej Bogdanov (CSD)" userId="54a3fc38-bcd8-4812-b887-b84a314b9e17" providerId="ADAL" clId="{56B08215-6C41-2744-8571-D90DE736200E}" dt="2022-02-07T04:42:06.192" v="114" actId="7634"/>
        <pc:sldMkLst>
          <pc:docMk/>
          <pc:sldMk cId="3385287962" sldId="291"/>
        </pc:sldMkLst>
        <pc:inkChg chg="add">
          <ac:chgData name="Andrej Bogdanov (CSD)" userId="54a3fc38-bcd8-4812-b887-b84a314b9e17" providerId="ADAL" clId="{56B08215-6C41-2744-8571-D90DE736200E}" dt="2022-02-07T04:42:06.192" v="114" actId="7634"/>
          <ac:inkMkLst>
            <pc:docMk/>
            <pc:sldMk cId="3385287962" sldId="291"/>
            <ac:inkMk id="2" creationId="{327E1264-74BC-7C4A-8FE6-15ABFE3182F8}"/>
          </ac:inkMkLst>
        </pc:inkChg>
      </pc:sldChg>
      <pc:sldChg chg="addSp">
        <pc:chgData name="Andrej Bogdanov (CSD)" userId="54a3fc38-bcd8-4812-b887-b84a314b9e17" providerId="ADAL" clId="{56B08215-6C41-2744-8571-D90DE736200E}" dt="2022-01-24T05:40:59.861" v="3" actId="7634"/>
        <pc:sldMkLst>
          <pc:docMk/>
          <pc:sldMk cId="1212065669" sldId="294"/>
        </pc:sldMkLst>
        <pc:inkChg chg="add">
          <ac:chgData name="Andrej Bogdanov (CSD)" userId="54a3fc38-bcd8-4812-b887-b84a314b9e17" providerId="ADAL" clId="{56B08215-6C41-2744-8571-D90DE736200E}" dt="2022-01-24T05:40:59.861" v="3" actId="7634"/>
          <ac:inkMkLst>
            <pc:docMk/>
            <pc:sldMk cId="1212065669" sldId="294"/>
            <ac:inkMk id="5" creationId="{238925CC-A3EE-B241-9A0F-5E636EE1C852}"/>
          </ac:inkMkLst>
        </pc:inkChg>
      </pc:sldChg>
      <pc:sldChg chg="addSp">
        <pc:chgData name="Andrej Bogdanov (CSD)" userId="54a3fc38-bcd8-4812-b887-b84a314b9e17" providerId="ADAL" clId="{56B08215-6C41-2744-8571-D90DE736200E}" dt="2022-01-24T05:40:59.861" v="3" actId="7634"/>
        <pc:sldMkLst>
          <pc:docMk/>
          <pc:sldMk cId="3302508659" sldId="295"/>
        </pc:sldMkLst>
        <pc:inkChg chg="add">
          <ac:chgData name="Andrej Bogdanov (CSD)" userId="54a3fc38-bcd8-4812-b887-b84a314b9e17" providerId="ADAL" clId="{56B08215-6C41-2744-8571-D90DE736200E}" dt="2022-01-24T05:40:59.861" v="3" actId="7634"/>
          <ac:inkMkLst>
            <pc:docMk/>
            <pc:sldMk cId="3302508659" sldId="295"/>
            <ac:inkMk id="6" creationId="{AC40D87E-C21C-BC4D-AEC6-F6FF80074CB8}"/>
          </ac:inkMkLst>
        </pc:inkChg>
      </pc:sldChg>
      <pc:sldChg chg="addSp">
        <pc:chgData name="Andrej Bogdanov (CSD)" userId="54a3fc38-bcd8-4812-b887-b84a314b9e17" providerId="ADAL" clId="{56B08215-6C41-2744-8571-D90DE736200E}" dt="2022-01-24T05:40:59.861" v="3" actId="7634"/>
        <pc:sldMkLst>
          <pc:docMk/>
          <pc:sldMk cId="2289041006" sldId="296"/>
        </pc:sldMkLst>
        <pc:inkChg chg="add">
          <ac:chgData name="Andrej Bogdanov (CSD)" userId="54a3fc38-bcd8-4812-b887-b84a314b9e17" providerId="ADAL" clId="{56B08215-6C41-2744-8571-D90DE736200E}" dt="2022-01-24T05:40:59.861" v="3" actId="7634"/>
          <ac:inkMkLst>
            <pc:docMk/>
            <pc:sldMk cId="2289041006" sldId="296"/>
            <ac:inkMk id="8" creationId="{01F381B8-49C9-334A-8F59-FDFF36F96FE3}"/>
          </ac:inkMkLst>
        </pc:inkChg>
      </pc:sldChg>
      <pc:sldChg chg="addSp">
        <pc:chgData name="Andrej Bogdanov (CSD)" userId="54a3fc38-bcd8-4812-b887-b84a314b9e17" providerId="ADAL" clId="{56B08215-6C41-2744-8571-D90DE736200E}" dt="2022-01-24T06:23:27.887" v="4" actId="7634"/>
        <pc:sldMkLst>
          <pc:docMk/>
          <pc:sldMk cId="373244353" sldId="297"/>
        </pc:sldMkLst>
        <pc:inkChg chg="add">
          <ac:chgData name="Andrej Bogdanov (CSD)" userId="54a3fc38-bcd8-4812-b887-b84a314b9e17" providerId="ADAL" clId="{56B08215-6C41-2744-8571-D90DE736200E}" dt="2022-01-24T05:40:59.861" v="3" actId="7634"/>
          <ac:inkMkLst>
            <pc:docMk/>
            <pc:sldMk cId="373244353" sldId="297"/>
            <ac:inkMk id="2" creationId="{7C2403F1-ECAE-EE43-AF6A-EAD25B362479}"/>
          </ac:inkMkLst>
        </pc:inkChg>
        <pc:inkChg chg="add">
          <ac:chgData name="Andrej Bogdanov (CSD)" userId="54a3fc38-bcd8-4812-b887-b84a314b9e17" providerId="ADAL" clId="{56B08215-6C41-2744-8571-D90DE736200E}" dt="2022-01-24T06:23:27.887" v="4" actId="7634"/>
          <ac:inkMkLst>
            <pc:docMk/>
            <pc:sldMk cId="373244353" sldId="297"/>
            <ac:inkMk id="6" creationId="{B9AF54DD-DB25-C646-B931-98F46E9CFDCF}"/>
          </ac:inkMkLst>
        </pc:inkChg>
      </pc:sldChg>
      <pc:sldChg chg="addSp modSp">
        <pc:chgData name="Andrej Bogdanov (CSD)" userId="54a3fc38-bcd8-4812-b887-b84a314b9e17" providerId="ADAL" clId="{56B08215-6C41-2744-8571-D90DE736200E}" dt="2022-01-24T08:21:15.351" v="68" actId="7634"/>
        <pc:sldMkLst>
          <pc:docMk/>
          <pc:sldMk cId="1247604335" sldId="298"/>
        </pc:sldMkLst>
        <pc:inkChg chg="add">
          <ac:chgData name="Andrej Bogdanov (CSD)" userId="54a3fc38-bcd8-4812-b887-b84a314b9e17" providerId="ADAL" clId="{56B08215-6C41-2744-8571-D90DE736200E}" dt="2022-01-24T08:21:15.351" v="68" actId="7634"/>
          <ac:inkMkLst>
            <pc:docMk/>
            <pc:sldMk cId="1247604335" sldId="298"/>
            <ac:inkMk id="6" creationId="{9BE62499-E1B2-744B-8478-5ED37EE12076}"/>
          </ac:inkMkLst>
        </pc:inkChg>
        <pc:inkChg chg="add">
          <ac:chgData name="Andrej Bogdanov (CSD)" userId="54a3fc38-bcd8-4812-b887-b84a314b9e17" providerId="ADAL" clId="{56B08215-6C41-2744-8571-D90DE736200E}" dt="2022-01-24T06:23:27.887" v="4" actId="7634"/>
          <ac:inkMkLst>
            <pc:docMk/>
            <pc:sldMk cId="1247604335" sldId="298"/>
            <ac:inkMk id="6" creationId="{A60EE9B8-CA3C-D043-AC00-2478CA7FC86B}"/>
          </ac:inkMkLst>
        </pc:inkChg>
        <pc:inkChg chg="mod modStrokes">
          <ac:chgData name="Andrej Bogdanov (CSD)" userId="54a3fc38-bcd8-4812-b887-b84a314b9e17" providerId="ADAL" clId="{56B08215-6C41-2744-8571-D90DE736200E}" dt="2022-01-24T08:20:50.926" v="67" actId="1076"/>
          <ac:inkMkLst>
            <pc:docMk/>
            <pc:sldMk cId="1247604335" sldId="298"/>
            <ac:inkMk id="7" creationId="{7E89D870-E876-C142-9BAE-EC924361E38B}"/>
          </ac:inkMkLst>
        </pc:inkChg>
        <pc:inkChg chg="mod">
          <ac:chgData name="Andrej Bogdanov (CSD)" userId="54a3fc38-bcd8-4812-b887-b84a314b9e17" providerId="ADAL" clId="{56B08215-6C41-2744-8571-D90DE736200E}" dt="2022-01-24T08:20:50.926" v="67" actId="1076"/>
          <ac:inkMkLst>
            <pc:docMk/>
            <pc:sldMk cId="1247604335" sldId="298"/>
            <ac:inkMk id="8" creationId="{DEEFC079-86B1-A746-A0FE-34FC49C6687A}"/>
          </ac:inkMkLst>
        </pc:inkChg>
      </pc:sldChg>
      <pc:sldChg chg="addSp">
        <pc:chgData name="Andrej Bogdanov (CSD)" userId="54a3fc38-bcd8-4812-b887-b84a314b9e17" providerId="ADAL" clId="{56B08215-6C41-2744-8571-D90DE736200E}" dt="2022-01-24T06:23:27.887" v="4" actId="7634"/>
        <pc:sldMkLst>
          <pc:docMk/>
          <pc:sldMk cId="2140466367" sldId="299"/>
        </pc:sldMkLst>
        <pc:inkChg chg="add">
          <ac:chgData name="Andrej Bogdanov (CSD)" userId="54a3fc38-bcd8-4812-b887-b84a314b9e17" providerId="ADAL" clId="{56B08215-6C41-2744-8571-D90DE736200E}" dt="2022-01-24T06:23:27.887" v="4" actId="7634"/>
          <ac:inkMkLst>
            <pc:docMk/>
            <pc:sldMk cId="2140466367" sldId="299"/>
            <ac:inkMk id="2" creationId="{225DEC1A-C87E-1A48-9CD2-0128A46665F9}"/>
          </ac:inkMkLst>
        </pc:inkChg>
      </pc:sldChg>
      <pc:sldChg chg="addSp modSp">
        <pc:chgData name="Andrej Bogdanov (CSD)" userId="54a3fc38-bcd8-4812-b887-b84a314b9e17" providerId="ADAL" clId="{56B08215-6C41-2744-8571-D90DE736200E}" dt="2022-01-24T08:36:58.818" v="105" actId="7634"/>
        <pc:sldMkLst>
          <pc:docMk/>
          <pc:sldMk cId="2885316529" sldId="300"/>
        </pc:sldMkLst>
        <pc:spChg chg="mod">
          <ac:chgData name="Andrej Bogdanov (CSD)" userId="54a3fc38-bcd8-4812-b887-b84a314b9e17" providerId="ADAL" clId="{56B08215-6C41-2744-8571-D90DE736200E}" dt="2022-01-24T08:32:44.820" v="99" actId="1076"/>
          <ac:spMkLst>
            <pc:docMk/>
            <pc:sldMk cId="2885316529" sldId="300"/>
            <ac:spMk id="3" creationId="{E5481B80-1657-8A4B-AECD-C23CA8595E83}"/>
          </ac:spMkLst>
        </pc:spChg>
        <pc:inkChg chg="add mod modStrokes">
          <ac:chgData name="Andrej Bogdanov (CSD)" userId="54a3fc38-bcd8-4812-b887-b84a314b9e17" providerId="ADAL" clId="{56B08215-6C41-2744-8571-D90DE736200E}" dt="2022-01-24T08:33:23.994" v="104"/>
          <ac:inkMkLst>
            <pc:docMk/>
            <pc:sldMk cId="2885316529" sldId="300"/>
            <ac:inkMk id="4" creationId="{939D4B4E-395A-9C4A-A1A0-73A36D58F645}"/>
          </ac:inkMkLst>
        </pc:inkChg>
        <pc:inkChg chg="add mod modStrokes">
          <ac:chgData name="Andrej Bogdanov (CSD)" userId="54a3fc38-bcd8-4812-b887-b84a314b9e17" providerId="ADAL" clId="{56B08215-6C41-2744-8571-D90DE736200E}" dt="2022-01-24T08:32:49.465" v="100"/>
          <ac:inkMkLst>
            <pc:docMk/>
            <pc:sldMk cId="2885316529" sldId="300"/>
            <ac:inkMk id="5" creationId="{3659D057-890A-0047-96C3-9A06306F75F6}"/>
          </ac:inkMkLst>
        </pc:inkChg>
        <pc:inkChg chg="add mod modStrokes">
          <ac:chgData name="Andrej Bogdanov (CSD)" userId="54a3fc38-bcd8-4812-b887-b84a314b9e17" providerId="ADAL" clId="{56B08215-6C41-2744-8571-D90DE736200E}" dt="2022-01-24T08:32:56.214" v="103" actId="1076"/>
          <ac:inkMkLst>
            <pc:docMk/>
            <pc:sldMk cId="2885316529" sldId="300"/>
            <ac:inkMk id="6" creationId="{3AD50AAD-8F17-234F-B51C-CFBD62C3CC32}"/>
          </ac:inkMkLst>
        </pc:inkChg>
        <pc:inkChg chg="add mod">
          <ac:chgData name="Andrej Bogdanov (CSD)" userId="54a3fc38-bcd8-4812-b887-b84a314b9e17" providerId="ADAL" clId="{56B08215-6C41-2744-8571-D90DE736200E}" dt="2022-01-24T08:32:56.214" v="103" actId="1076"/>
          <ac:inkMkLst>
            <pc:docMk/>
            <pc:sldMk cId="2885316529" sldId="300"/>
            <ac:inkMk id="7" creationId="{57AB5D84-8CF6-D742-A753-540DAACA97A2}"/>
          </ac:inkMkLst>
        </pc:inkChg>
        <pc:inkChg chg="add">
          <ac:chgData name="Andrej Bogdanov (CSD)" userId="54a3fc38-bcd8-4812-b887-b84a314b9e17" providerId="ADAL" clId="{56B08215-6C41-2744-8571-D90DE736200E}" dt="2022-01-24T08:36:58.818" v="105" actId="7634"/>
          <ac:inkMkLst>
            <pc:docMk/>
            <pc:sldMk cId="2885316529" sldId="300"/>
            <ac:inkMk id="8" creationId="{6BDE3332-D3DB-D74F-88F9-B6881E07189B}"/>
          </ac:inkMkLst>
        </pc:inkChg>
      </pc:sldChg>
      <pc:sldChg chg="addSp">
        <pc:chgData name="Andrej Bogdanov (CSD)" userId="54a3fc38-bcd8-4812-b887-b84a314b9e17" providerId="ADAL" clId="{56B08215-6C41-2744-8571-D90DE736200E}" dt="2022-01-24T05:40:59.861" v="3" actId="7634"/>
        <pc:sldMkLst>
          <pc:docMk/>
          <pc:sldMk cId="2563350126" sldId="316"/>
        </pc:sldMkLst>
        <pc:inkChg chg="add">
          <ac:chgData name="Andrej Bogdanov (CSD)" userId="54a3fc38-bcd8-4812-b887-b84a314b9e17" providerId="ADAL" clId="{56B08215-6C41-2744-8571-D90DE736200E}" dt="2022-01-24T05:12:59.500" v="2" actId="7634"/>
          <ac:inkMkLst>
            <pc:docMk/>
            <pc:sldMk cId="2563350126" sldId="316"/>
            <ac:inkMk id="4" creationId="{DF18A79E-4404-CD4D-888D-2A26D0E1500D}"/>
          </ac:inkMkLst>
        </pc:inkChg>
        <pc:inkChg chg="add">
          <ac:chgData name="Andrej Bogdanov (CSD)" userId="54a3fc38-bcd8-4812-b887-b84a314b9e17" providerId="ADAL" clId="{56B08215-6C41-2744-8571-D90DE736200E}" dt="2022-01-24T05:40:59.861" v="3" actId="7634"/>
          <ac:inkMkLst>
            <pc:docMk/>
            <pc:sldMk cId="2563350126" sldId="316"/>
            <ac:inkMk id="5" creationId="{40CD22B5-C6F2-404D-AE0C-0C082145ADEF}"/>
          </ac:inkMkLst>
        </pc:inkChg>
      </pc:sldChg>
      <pc:sldChg chg="addSp delSp modSp">
        <pc:chgData name="Andrej Bogdanov (CSD)" userId="54a3fc38-bcd8-4812-b887-b84a314b9e17" providerId="ADAL" clId="{56B08215-6C41-2744-8571-D90DE736200E}" dt="2022-01-24T07:38:08.460" v="14" actId="7634"/>
        <pc:sldMkLst>
          <pc:docMk/>
          <pc:sldMk cId="2145825935" sldId="317"/>
        </pc:sldMkLst>
        <pc:inkChg chg="add">
          <ac:chgData name="Andrej Bogdanov (CSD)" userId="54a3fc38-bcd8-4812-b887-b84a314b9e17" providerId="ADAL" clId="{56B08215-6C41-2744-8571-D90DE736200E}" dt="2022-01-24T05:03:34.092" v="0" actId="7634"/>
          <ac:inkMkLst>
            <pc:docMk/>
            <pc:sldMk cId="2145825935" sldId="317"/>
            <ac:inkMk id="5" creationId="{249EDC55-256E-A849-9EC2-749CBCD186F7}"/>
          </ac:inkMkLst>
        </pc:inkChg>
        <pc:inkChg chg="add">
          <ac:chgData name="Andrej Bogdanov (CSD)" userId="54a3fc38-bcd8-4812-b887-b84a314b9e17" providerId="ADAL" clId="{56B08215-6C41-2744-8571-D90DE736200E}" dt="2022-01-24T07:36:41.660" v="6" actId="7634"/>
          <ac:inkMkLst>
            <pc:docMk/>
            <pc:sldMk cId="2145825935" sldId="317"/>
            <ac:inkMk id="5" creationId="{B5B8D796-2D23-D142-80DE-394973B5DEE8}"/>
          </ac:inkMkLst>
        </pc:inkChg>
        <pc:inkChg chg="del mod modStrokes">
          <ac:chgData name="Andrej Bogdanov (CSD)" userId="54a3fc38-bcd8-4812-b887-b84a314b9e17" providerId="ADAL" clId="{56B08215-6C41-2744-8571-D90DE736200E}" dt="2022-01-24T07:37:06.833" v="9"/>
          <ac:inkMkLst>
            <pc:docMk/>
            <pc:sldMk cId="2145825935" sldId="317"/>
            <ac:inkMk id="6" creationId="{3427DEF5-D6E2-1E40-87B0-A8EAC7755965}"/>
          </ac:inkMkLst>
        </pc:inkChg>
        <pc:inkChg chg="add mod modStrokes">
          <ac:chgData name="Andrej Bogdanov (CSD)" userId="54a3fc38-bcd8-4812-b887-b84a314b9e17" providerId="ADAL" clId="{56B08215-6C41-2744-8571-D90DE736200E}" dt="2022-01-24T07:37:51.411" v="13" actId="1076"/>
          <ac:inkMkLst>
            <pc:docMk/>
            <pc:sldMk cId="2145825935" sldId="317"/>
            <ac:inkMk id="8" creationId="{726994B6-7ADE-3F4C-B6DB-9C4DDA2E021E}"/>
          </ac:inkMkLst>
        </pc:inkChg>
        <pc:inkChg chg="add del">
          <ac:chgData name="Andrej Bogdanov (CSD)" userId="54a3fc38-bcd8-4812-b887-b84a314b9e17" providerId="ADAL" clId="{56B08215-6C41-2744-8571-D90DE736200E}" dt="2022-01-24T07:37:41.819" v="11"/>
          <ac:inkMkLst>
            <pc:docMk/>
            <pc:sldMk cId="2145825935" sldId="317"/>
            <ac:inkMk id="9" creationId="{4CB1E653-A15F-9244-8E89-25B3470DA7F0}"/>
          </ac:inkMkLst>
        </pc:inkChg>
        <pc:inkChg chg="add">
          <ac:chgData name="Andrej Bogdanov (CSD)" userId="54a3fc38-bcd8-4812-b887-b84a314b9e17" providerId="ADAL" clId="{56B08215-6C41-2744-8571-D90DE736200E}" dt="2022-01-24T07:38:08.460" v="14" actId="7634"/>
          <ac:inkMkLst>
            <pc:docMk/>
            <pc:sldMk cId="2145825935" sldId="317"/>
            <ac:inkMk id="10" creationId="{933896E5-F37B-8440-BA7F-8B4DF7135A0A}"/>
          </ac:inkMkLst>
        </pc:inkChg>
      </pc:sldChg>
      <pc:sldChg chg="addSp delSp modSp">
        <pc:chgData name="Andrej Bogdanov (CSD)" userId="54a3fc38-bcd8-4812-b887-b84a314b9e17" providerId="ADAL" clId="{56B08215-6C41-2744-8571-D90DE736200E}" dt="2022-01-24T07:47:50.948" v="33" actId="7634"/>
        <pc:sldMkLst>
          <pc:docMk/>
          <pc:sldMk cId="291254520" sldId="318"/>
        </pc:sldMkLst>
        <pc:inkChg chg="add del mod modStrokes">
          <ac:chgData name="Andrej Bogdanov (CSD)" userId="54a3fc38-bcd8-4812-b887-b84a314b9e17" providerId="ADAL" clId="{56B08215-6C41-2744-8571-D90DE736200E}" dt="2022-01-24T07:42:26.886" v="32"/>
          <ac:inkMkLst>
            <pc:docMk/>
            <pc:sldMk cId="291254520" sldId="318"/>
            <ac:inkMk id="2" creationId="{6A5E794E-6CE0-894E-90BE-518265877900}"/>
          </ac:inkMkLst>
        </pc:inkChg>
        <pc:inkChg chg="add del">
          <ac:chgData name="Andrej Bogdanov (CSD)" userId="54a3fc38-bcd8-4812-b887-b84a314b9e17" providerId="ADAL" clId="{56B08215-6C41-2744-8571-D90DE736200E}" dt="2022-01-24T07:42:26.881" v="31"/>
          <ac:inkMkLst>
            <pc:docMk/>
            <pc:sldMk cId="291254520" sldId="318"/>
            <ac:inkMk id="3" creationId="{67ABE8EF-8C02-0E42-813C-827C52F01B31}"/>
          </ac:inkMkLst>
        </pc:inkChg>
        <pc:inkChg chg="add">
          <ac:chgData name="Andrej Bogdanov (CSD)" userId="54a3fc38-bcd8-4812-b887-b84a314b9e17" providerId="ADAL" clId="{56B08215-6C41-2744-8571-D90DE736200E}" dt="2022-01-24T07:40:17.845" v="24" actId="7634"/>
          <ac:inkMkLst>
            <pc:docMk/>
            <pc:sldMk cId="291254520" sldId="318"/>
            <ac:inkMk id="4" creationId="{D45E3380-D311-5642-A414-8FD9701E2127}"/>
          </ac:inkMkLst>
        </pc:inkChg>
        <pc:inkChg chg="add">
          <ac:chgData name="Andrej Bogdanov (CSD)" userId="54a3fc38-bcd8-4812-b887-b84a314b9e17" providerId="ADAL" clId="{56B08215-6C41-2744-8571-D90DE736200E}" dt="2022-01-24T07:42:12.643" v="29" actId="7634"/>
          <ac:inkMkLst>
            <pc:docMk/>
            <pc:sldMk cId="291254520" sldId="318"/>
            <ac:inkMk id="7" creationId="{EF10594D-599D-324E-97BE-BEEA5B93637E}"/>
          </ac:inkMkLst>
        </pc:inkChg>
        <pc:inkChg chg="add">
          <ac:chgData name="Andrej Bogdanov (CSD)" userId="54a3fc38-bcd8-4812-b887-b84a314b9e17" providerId="ADAL" clId="{56B08215-6C41-2744-8571-D90DE736200E}" dt="2022-01-24T07:47:50.948" v="33" actId="7634"/>
          <ac:inkMkLst>
            <pc:docMk/>
            <pc:sldMk cId="291254520" sldId="318"/>
            <ac:inkMk id="8" creationId="{B2CA9B47-8B9C-C04B-8798-63E75EE18E09}"/>
          </ac:inkMkLst>
        </pc:inkChg>
      </pc:sldChg>
      <pc:sldChg chg="addSp">
        <pc:chgData name="Andrej Bogdanov (CSD)" userId="54a3fc38-bcd8-4812-b887-b84a314b9e17" providerId="ADAL" clId="{56B08215-6C41-2744-8571-D90DE736200E}" dt="2022-01-24T08:12:04.886" v="48" actId="7634"/>
        <pc:sldMkLst>
          <pc:docMk/>
          <pc:sldMk cId="916906081" sldId="319"/>
        </pc:sldMkLst>
        <pc:inkChg chg="add">
          <ac:chgData name="Andrej Bogdanov (CSD)" userId="54a3fc38-bcd8-4812-b887-b84a314b9e17" providerId="ADAL" clId="{56B08215-6C41-2744-8571-D90DE736200E}" dt="2022-01-24T08:12:04.886" v="48" actId="7634"/>
          <ac:inkMkLst>
            <pc:docMk/>
            <pc:sldMk cId="916906081" sldId="319"/>
            <ac:inkMk id="2" creationId="{0C2FB41C-3C79-634D-9088-F7B7CAFC6A58}"/>
          </ac:inkMkLst>
        </pc:inkChg>
        <pc:inkChg chg="add">
          <ac:chgData name="Andrej Bogdanov (CSD)" userId="54a3fc38-bcd8-4812-b887-b84a314b9e17" providerId="ADAL" clId="{56B08215-6C41-2744-8571-D90DE736200E}" dt="2022-01-24T05:40:59.861" v="3" actId="7634"/>
          <ac:inkMkLst>
            <pc:docMk/>
            <pc:sldMk cId="916906081" sldId="319"/>
            <ac:inkMk id="2" creationId="{47AB69C3-E800-A54E-9034-8A72AC1D1BA5}"/>
          </ac:inkMkLst>
        </pc:inkChg>
      </pc:sldChg>
      <pc:sldChg chg="addSp new del">
        <pc:chgData name="Andrej Bogdanov (CSD)" userId="54a3fc38-bcd8-4812-b887-b84a314b9e17" providerId="ADAL" clId="{56B08215-6C41-2744-8571-D90DE736200E}" dt="2022-01-24T07:48:07.683" v="35" actId="2696"/>
        <pc:sldMkLst>
          <pc:docMk/>
          <pc:sldMk cId="914319761" sldId="320"/>
        </pc:sldMkLst>
        <pc:inkChg chg="add">
          <ac:chgData name="Andrej Bogdanov (CSD)" userId="54a3fc38-bcd8-4812-b887-b84a314b9e17" providerId="ADAL" clId="{56B08215-6C41-2744-8571-D90DE736200E}" dt="2022-01-24T05:12:59.500" v="2" actId="7634"/>
          <ac:inkMkLst>
            <pc:docMk/>
            <pc:sldMk cId="914319761" sldId="320"/>
            <ac:inkMk id="2" creationId="{7D9C4409-3E2C-B34A-82E7-F648D3C8741D}"/>
          </ac:inkMkLst>
        </pc:inkChg>
        <pc:inkChg chg="add">
          <ac:chgData name="Andrej Bogdanov (CSD)" userId="54a3fc38-bcd8-4812-b887-b84a314b9e17" providerId="ADAL" clId="{56B08215-6C41-2744-8571-D90DE736200E}" dt="2022-01-24T05:40:59.861" v="3" actId="7634"/>
          <ac:inkMkLst>
            <pc:docMk/>
            <pc:sldMk cId="914319761" sldId="320"/>
            <ac:inkMk id="3" creationId="{752680DD-3395-1A4D-9664-E21D714A3C88}"/>
          </ac:inkMkLst>
        </pc:inkChg>
      </pc:sldChg>
      <pc:sldChg chg="modSp">
        <pc:chgData name="Andrej Bogdanov (CSD)" userId="54a3fc38-bcd8-4812-b887-b84a314b9e17" providerId="ADAL" clId="{56B08215-6C41-2744-8571-D90DE736200E}" dt="2022-01-24T08:01:56.975" v="41" actId="1076"/>
        <pc:sldMkLst>
          <pc:docMk/>
          <pc:sldMk cId="2788086130" sldId="321"/>
        </pc:sldMkLst>
        <pc:inkChg chg="mod modStrokes">
          <ac:chgData name="Andrej Bogdanov (CSD)" userId="54a3fc38-bcd8-4812-b887-b84a314b9e17" providerId="ADAL" clId="{56B08215-6C41-2744-8571-D90DE736200E}" dt="2022-01-24T08:01:56.975" v="41" actId="1076"/>
          <ac:inkMkLst>
            <pc:docMk/>
            <pc:sldMk cId="2788086130" sldId="321"/>
            <ac:inkMk id="7" creationId="{3AF52E94-2B70-8A46-A5F3-758832F6BB75}"/>
          </ac:inkMkLst>
        </pc:inkChg>
      </pc:sldChg>
      <pc:sldChg chg="addSp delSp modSp">
        <pc:chgData name="Andrej Bogdanov (CSD)" userId="54a3fc38-bcd8-4812-b887-b84a314b9e17" providerId="ADAL" clId="{56B08215-6C41-2744-8571-D90DE736200E}" dt="2022-01-24T08:19:50.151" v="58" actId="7634"/>
        <pc:sldMkLst>
          <pc:docMk/>
          <pc:sldMk cId="1843900230" sldId="323"/>
        </pc:sldMkLst>
        <pc:grpChg chg="add del">
          <ac:chgData name="Andrej Bogdanov (CSD)" userId="54a3fc38-bcd8-4812-b887-b84a314b9e17" providerId="ADAL" clId="{56B08215-6C41-2744-8571-D90DE736200E}" dt="2022-01-24T08:12:30.956" v="52"/>
          <ac:grpSpMkLst>
            <pc:docMk/>
            <pc:sldMk cId="1843900230" sldId="323"/>
            <ac:grpSpMk id="5" creationId="{FAE0D374-F923-D445-9710-64FF802B4392}"/>
          </ac:grpSpMkLst>
        </pc:grpChg>
        <pc:inkChg chg="add del topLvl">
          <ac:chgData name="Andrej Bogdanov (CSD)" userId="54a3fc38-bcd8-4812-b887-b84a314b9e17" providerId="ADAL" clId="{56B08215-6C41-2744-8571-D90DE736200E}" dt="2022-01-24T08:12:30.964" v="53"/>
          <ac:inkMkLst>
            <pc:docMk/>
            <pc:sldMk cId="1843900230" sldId="323"/>
            <ac:inkMk id="3" creationId="{E00E3A4F-8E6D-2F40-A1D4-5311ADEA80AE}"/>
          </ac:inkMkLst>
        </pc:inkChg>
        <pc:inkChg chg="add del topLvl">
          <ac:chgData name="Andrej Bogdanov (CSD)" userId="54a3fc38-bcd8-4812-b887-b84a314b9e17" providerId="ADAL" clId="{56B08215-6C41-2744-8571-D90DE736200E}" dt="2022-01-24T08:12:30.956" v="52"/>
          <ac:inkMkLst>
            <pc:docMk/>
            <pc:sldMk cId="1843900230" sldId="323"/>
            <ac:inkMk id="4" creationId="{DB359B18-5528-6241-A4D7-50BD34CD9638}"/>
          </ac:inkMkLst>
        </pc:inkChg>
        <pc:inkChg chg="add mod">
          <ac:chgData name="Andrej Bogdanov (CSD)" userId="54a3fc38-bcd8-4812-b887-b84a314b9e17" providerId="ADAL" clId="{56B08215-6C41-2744-8571-D90DE736200E}" dt="2022-01-24T08:16:06.424" v="55" actId="1076"/>
          <ac:inkMkLst>
            <pc:docMk/>
            <pc:sldMk cId="1843900230" sldId="323"/>
            <ac:inkMk id="6" creationId="{9BB41764-4D6B-294E-8322-FF2CF66BF5C0}"/>
          </ac:inkMkLst>
        </pc:inkChg>
        <pc:inkChg chg="add del">
          <ac:chgData name="Andrej Bogdanov (CSD)" userId="54a3fc38-bcd8-4812-b887-b84a314b9e17" providerId="ADAL" clId="{56B08215-6C41-2744-8571-D90DE736200E}" dt="2022-01-24T08:16:25.137" v="57"/>
          <ac:inkMkLst>
            <pc:docMk/>
            <pc:sldMk cId="1843900230" sldId="323"/>
            <ac:inkMk id="7" creationId="{B3021E3A-A44B-A24A-B71C-0364F49777F2}"/>
          </ac:inkMkLst>
        </pc:inkChg>
        <pc:inkChg chg="add">
          <ac:chgData name="Andrej Bogdanov (CSD)" userId="54a3fc38-bcd8-4812-b887-b84a314b9e17" providerId="ADAL" clId="{56B08215-6C41-2744-8571-D90DE736200E}" dt="2022-01-24T08:19:50.151" v="58" actId="7634"/>
          <ac:inkMkLst>
            <pc:docMk/>
            <pc:sldMk cId="1843900230" sldId="323"/>
            <ac:inkMk id="8" creationId="{D01DC0EE-1095-F447-B2BB-5F2762A4F545}"/>
          </ac:inkMkLst>
        </pc:inkChg>
      </pc:sldChg>
      <pc:sldChg chg="addSp modSp">
        <pc:chgData name="Andrej Bogdanov (CSD)" userId="54a3fc38-bcd8-4812-b887-b84a314b9e17" providerId="ADAL" clId="{56B08215-6C41-2744-8571-D90DE736200E}" dt="2022-01-24T08:04:36.966" v="47" actId="7634"/>
        <pc:sldMkLst>
          <pc:docMk/>
          <pc:sldMk cId="279298937" sldId="324"/>
        </pc:sldMkLst>
        <pc:inkChg chg="add mod modStrokes">
          <ac:chgData name="Andrej Bogdanov (CSD)" userId="54a3fc38-bcd8-4812-b887-b84a314b9e17" providerId="ADAL" clId="{56B08215-6C41-2744-8571-D90DE736200E}" dt="2022-01-24T08:03:38.779" v="45"/>
          <ac:inkMkLst>
            <pc:docMk/>
            <pc:sldMk cId="279298937" sldId="324"/>
            <ac:inkMk id="4" creationId="{2A8C3E5C-B54C-9D4F-92E4-E29A95A2E61F}"/>
          </ac:inkMkLst>
        </pc:inkChg>
        <pc:inkChg chg="add mod modStrokes">
          <ac:chgData name="Andrej Bogdanov (CSD)" userId="54a3fc38-bcd8-4812-b887-b84a314b9e17" providerId="ADAL" clId="{56B08215-6C41-2744-8571-D90DE736200E}" dt="2022-01-24T08:03:40.043" v="46"/>
          <ac:inkMkLst>
            <pc:docMk/>
            <pc:sldMk cId="279298937" sldId="324"/>
            <ac:inkMk id="5" creationId="{946E3277-32F4-0C4A-A4E1-0C1913B690ED}"/>
          </ac:inkMkLst>
        </pc:inkChg>
        <pc:inkChg chg="add">
          <ac:chgData name="Andrej Bogdanov (CSD)" userId="54a3fc38-bcd8-4812-b887-b84a314b9e17" providerId="ADAL" clId="{56B08215-6C41-2744-8571-D90DE736200E}" dt="2022-01-24T08:02:57.573" v="42" actId="7634"/>
          <ac:inkMkLst>
            <pc:docMk/>
            <pc:sldMk cId="279298937" sldId="324"/>
            <ac:inkMk id="11" creationId="{FA76493D-9959-914C-9424-B15FEB8E05D5}"/>
          </ac:inkMkLst>
        </pc:inkChg>
        <pc:inkChg chg="add">
          <ac:chgData name="Andrej Bogdanov (CSD)" userId="54a3fc38-bcd8-4812-b887-b84a314b9e17" providerId="ADAL" clId="{56B08215-6C41-2744-8571-D90DE736200E}" dt="2022-01-24T08:04:36.966" v="47" actId="7634"/>
          <ac:inkMkLst>
            <pc:docMk/>
            <pc:sldMk cId="279298937" sldId="324"/>
            <ac:inkMk id="12" creationId="{BCFAF88D-6678-524E-A8F6-3C45D00A3BD7}"/>
          </ac:inkMkLst>
        </pc:inkChg>
      </pc:sldChg>
      <pc:sldChg chg="addSp new">
        <pc:chgData name="Andrej Bogdanov (CSD)" userId="54a3fc38-bcd8-4812-b887-b84a314b9e17" providerId="ADAL" clId="{56B08215-6C41-2744-8571-D90DE736200E}" dt="2022-01-24T07:53:20.291" v="36" actId="7634"/>
        <pc:sldMkLst>
          <pc:docMk/>
          <pc:sldMk cId="2484555171" sldId="325"/>
        </pc:sldMkLst>
        <pc:inkChg chg="add">
          <ac:chgData name="Andrej Bogdanov (CSD)" userId="54a3fc38-bcd8-4812-b887-b84a314b9e17" providerId="ADAL" clId="{56B08215-6C41-2744-8571-D90DE736200E}" dt="2022-01-24T07:53:20.291" v="36" actId="7634"/>
          <ac:inkMkLst>
            <pc:docMk/>
            <pc:sldMk cId="2484555171" sldId="325"/>
            <ac:inkMk id="2" creationId="{9CBA24E2-F7EE-2C46-BE9B-A0C2447355C4}"/>
          </ac:inkMkLst>
        </pc:inkChg>
      </pc:sldChg>
      <pc:sldChg chg="addSp modSp">
        <pc:chgData name="Andrej Bogdanov (CSD)" userId="54a3fc38-bcd8-4812-b887-b84a314b9e17" providerId="ADAL" clId="{56B08215-6C41-2744-8571-D90DE736200E}" dt="2022-02-07T07:48:44.886" v="120" actId="7634"/>
        <pc:sldMkLst>
          <pc:docMk/>
          <pc:sldMk cId="1111108258" sldId="326"/>
        </pc:sldMkLst>
        <pc:spChg chg="mod">
          <ac:chgData name="Andrej Bogdanov (CSD)" userId="54a3fc38-bcd8-4812-b887-b84a314b9e17" providerId="ADAL" clId="{56B08215-6C41-2744-8571-D90DE736200E}" dt="2022-02-07T07:48:01.390" v="117" actId="1076"/>
          <ac:spMkLst>
            <pc:docMk/>
            <pc:sldMk cId="1111108258" sldId="326"/>
            <ac:spMk id="4" creationId="{9C928F5A-14BC-794E-9020-8DACDA72FDC0}"/>
          </ac:spMkLst>
        </pc:spChg>
        <pc:inkChg chg="add">
          <ac:chgData name="Andrej Bogdanov (CSD)" userId="54a3fc38-bcd8-4812-b887-b84a314b9e17" providerId="ADAL" clId="{56B08215-6C41-2744-8571-D90DE736200E}" dt="2022-02-07T07:48:44.886" v="120" actId="7634"/>
          <ac:inkMkLst>
            <pc:docMk/>
            <pc:sldMk cId="1111108258" sldId="326"/>
            <ac:inkMk id="2" creationId="{719F352A-A10B-5E41-B1DA-9DFFAC41B5C6}"/>
          </ac:inkMkLst>
        </pc:inkChg>
        <pc:inkChg chg="mod modStrokes">
          <ac:chgData name="Andrej Bogdanov (CSD)" userId="54a3fc38-bcd8-4812-b887-b84a314b9e17" providerId="ADAL" clId="{56B08215-6C41-2744-8571-D90DE736200E}" dt="2022-02-07T07:48:17.410" v="119"/>
          <ac:inkMkLst>
            <pc:docMk/>
            <pc:sldMk cId="1111108258" sldId="326"/>
            <ac:inkMk id="5" creationId="{C74CC287-1BCE-534B-B035-D5914E407FDD}"/>
          </ac:inkMkLst>
        </pc:inkChg>
      </pc:sldChg>
    </pc:docChg>
  </pc:docChgLst>
  <pc:docChgLst>
    <pc:chgData name="Andrej Bogdanov (CSD)" userId="54a3fc38-bcd8-4812-b887-b84a314b9e17" providerId="ADAL" clId="{68E0A565-E4AA-7D46-A067-29F09F482B7D}"/>
    <pc:docChg chg="custSel addSld modSld sldOrd">
      <pc:chgData name="Andrej Bogdanov (CSD)" userId="54a3fc38-bcd8-4812-b887-b84a314b9e17" providerId="ADAL" clId="{68E0A565-E4AA-7D46-A067-29F09F482B7D}" dt="2022-01-21T08:33:29.594" v="350" actId="20577"/>
      <pc:docMkLst>
        <pc:docMk/>
      </pc:docMkLst>
      <pc:sldChg chg="add">
        <pc:chgData name="Andrej Bogdanov (CSD)" userId="54a3fc38-bcd8-4812-b887-b84a314b9e17" providerId="ADAL" clId="{68E0A565-E4AA-7D46-A067-29F09F482B7D}" dt="2022-01-21T08:27:53.844" v="149"/>
        <pc:sldMkLst>
          <pc:docMk/>
          <pc:sldMk cId="1212065669" sldId="294"/>
        </pc:sldMkLst>
      </pc:sldChg>
      <pc:sldChg chg="addSp modSp new mod">
        <pc:chgData name="Andrej Bogdanov (CSD)" userId="54a3fc38-bcd8-4812-b887-b84a314b9e17" providerId="ADAL" clId="{68E0A565-E4AA-7D46-A067-29F09F482B7D}" dt="2022-01-21T08:23:33.990" v="56" actId="1035"/>
        <pc:sldMkLst>
          <pc:docMk/>
          <pc:sldMk cId="2145825935" sldId="317"/>
        </pc:sldMkLst>
        <pc:spChg chg="add mod">
          <ac:chgData name="Andrej Bogdanov (CSD)" userId="54a3fc38-bcd8-4812-b887-b84a314b9e17" providerId="ADAL" clId="{68E0A565-E4AA-7D46-A067-29F09F482B7D}" dt="2022-01-21T08:23:04.449" v="17" actId="1076"/>
          <ac:spMkLst>
            <pc:docMk/>
            <pc:sldMk cId="2145825935" sldId="317"/>
            <ac:spMk id="2" creationId="{1675E27B-3320-E640-8D4F-CEC473D83360}"/>
          </ac:spMkLst>
        </pc:spChg>
        <pc:spChg chg="add mod">
          <ac:chgData name="Andrej Bogdanov (CSD)" userId="54a3fc38-bcd8-4812-b887-b84a314b9e17" providerId="ADAL" clId="{68E0A565-E4AA-7D46-A067-29F09F482B7D}" dt="2022-01-21T08:23:12.566" v="29" actId="20577"/>
          <ac:spMkLst>
            <pc:docMk/>
            <pc:sldMk cId="2145825935" sldId="317"/>
            <ac:spMk id="3" creationId="{0769E7BA-F34A-1646-8882-45CC2591C457}"/>
          </ac:spMkLst>
        </pc:spChg>
        <pc:spChg chg="add mod">
          <ac:chgData name="Andrej Bogdanov (CSD)" userId="54a3fc38-bcd8-4812-b887-b84a314b9e17" providerId="ADAL" clId="{68E0A565-E4AA-7D46-A067-29F09F482B7D}" dt="2022-01-21T08:23:33.990" v="56" actId="1035"/>
          <ac:spMkLst>
            <pc:docMk/>
            <pc:sldMk cId="2145825935" sldId="317"/>
            <ac:spMk id="4" creationId="{52B9AC44-78C8-5F41-A123-BB1ED06785E6}"/>
          </ac:spMkLst>
        </pc:spChg>
      </pc:sldChg>
      <pc:sldChg chg="addSp delSp modSp new mod ord modClrScheme modAnim chgLayout">
        <pc:chgData name="Andrej Bogdanov (CSD)" userId="54a3fc38-bcd8-4812-b887-b84a314b9e17" providerId="ADAL" clId="{68E0A565-E4AA-7D46-A067-29F09F482B7D}" dt="2022-01-21T08:27:07.129" v="148" actId="20578"/>
        <pc:sldMkLst>
          <pc:docMk/>
          <pc:sldMk cId="291254520" sldId="318"/>
        </pc:sldMkLst>
        <pc:spChg chg="add del mod">
          <ac:chgData name="Andrej Bogdanov (CSD)" userId="54a3fc38-bcd8-4812-b887-b84a314b9e17" providerId="ADAL" clId="{68E0A565-E4AA-7D46-A067-29F09F482B7D}" dt="2022-01-21T08:24:39.316" v="61" actId="478"/>
          <ac:spMkLst>
            <pc:docMk/>
            <pc:sldMk cId="291254520" sldId="318"/>
            <ac:spMk id="2" creationId="{BB0BF2AF-2977-C845-A0C9-88DDDDFA74AF}"/>
          </ac:spMkLst>
        </pc:spChg>
        <pc:spChg chg="add del mod">
          <ac:chgData name="Andrej Bogdanov (CSD)" userId="54a3fc38-bcd8-4812-b887-b84a314b9e17" providerId="ADAL" clId="{68E0A565-E4AA-7D46-A067-29F09F482B7D}" dt="2022-01-21T08:24:36.415" v="60" actId="478"/>
          <ac:spMkLst>
            <pc:docMk/>
            <pc:sldMk cId="291254520" sldId="318"/>
            <ac:spMk id="3" creationId="{9EB280A2-E5B6-0042-B8B5-C975EF368C3D}"/>
          </ac:spMkLst>
        </pc:spChg>
        <pc:spChg chg="add del mod">
          <ac:chgData name="Andrej Bogdanov (CSD)" userId="54a3fc38-bcd8-4812-b887-b84a314b9e17" providerId="ADAL" clId="{68E0A565-E4AA-7D46-A067-29F09F482B7D}" dt="2022-01-21T08:24:36.415" v="60" actId="478"/>
          <ac:spMkLst>
            <pc:docMk/>
            <pc:sldMk cId="291254520" sldId="318"/>
            <ac:spMk id="4" creationId="{E614D81A-6B0F-1A43-A6F5-01FEC9CF9996}"/>
          </ac:spMkLst>
        </pc:spChg>
        <pc:spChg chg="add mod">
          <ac:chgData name="Andrej Bogdanov (CSD)" userId="54a3fc38-bcd8-4812-b887-b84a314b9e17" providerId="ADAL" clId="{68E0A565-E4AA-7D46-A067-29F09F482B7D}" dt="2022-01-21T08:24:43.014" v="62" actId="1076"/>
          <ac:spMkLst>
            <pc:docMk/>
            <pc:sldMk cId="291254520" sldId="318"/>
            <ac:spMk id="5" creationId="{A513F517-D280-3845-8664-7D8B88505935}"/>
          </ac:spMkLst>
        </pc:spChg>
        <pc:spChg chg="add mod">
          <ac:chgData name="Andrej Bogdanov (CSD)" userId="54a3fc38-bcd8-4812-b887-b84a314b9e17" providerId="ADAL" clId="{68E0A565-E4AA-7D46-A067-29F09F482B7D}" dt="2022-01-21T08:26:50.899" v="147" actId="20577"/>
          <ac:spMkLst>
            <pc:docMk/>
            <pc:sldMk cId="291254520" sldId="318"/>
            <ac:spMk id="6" creationId="{E76C50B0-6C77-764C-8F75-B1F625C93FEC}"/>
          </ac:spMkLst>
        </pc:spChg>
      </pc:sldChg>
      <pc:sldChg chg="addSp delSp modSp new mod modClrScheme chgLayout">
        <pc:chgData name="Andrej Bogdanov (CSD)" userId="54a3fc38-bcd8-4812-b887-b84a314b9e17" providerId="ADAL" clId="{68E0A565-E4AA-7D46-A067-29F09F482B7D}" dt="2022-01-21T08:33:29.594" v="350" actId="20577"/>
        <pc:sldMkLst>
          <pc:docMk/>
          <pc:sldMk cId="916906081" sldId="319"/>
        </pc:sldMkLst>
        <pc:spChg chg="del mod">
          <ac:chgData name="Andrej Bogdanov (CSD)" userId="54a3fc38-bcd8-4812-b887-b84a314b9e17" providerId="ADAL" clId="{68E0A565-E4AA-7D46-A067-29F09F482B7D}" dt="2022-01-21T08:28:44.432" v="197" actId="700"/>
          <ac:spMkLst>
            <pc:docMk/>
            <pc:sldMk cId="916906081" sldId="319"/>
            <ac:spMk id="2" creationId="{F830A28D-AE8B-F14B-89EB-2EDC9F003745}"/>
          </ac:spMkLst>
        </pc:spChg>
        <pc:spChg chg="add mod">
          <ac:chgData name="Andrej Bogdanov (CSD)" userId="54a3fc38-bcd8-4812-b887-b84a314b9e17" providerId="ADAL" clId="{68E0A565-E4AA-7D46-A067-29F09F482B7D}" dt="2022-01-21T08:33:29.594" v="350" actId="20577"/>
          <ac:spMkLst>
            <pc:docMk/>
            <pc:sldMk cId="916906081" sldId="319"/>
            <ac:spMk id="3" creationId="{607C40D4-00AA-A048-BE31-7229CB8CF2E2}"/>
          </ac:spMkLst>
        </pc:spChg>
        <pc:spChg chg="add del">
          <ac:chgData name="Andrej Bogdanov (CSD)" userId="54a3fc38-bcd8-4812-b887-b84a314b9e17" providerId="ADAL" clId="{68E0A565-E4AA-7D46-A067-29F09F482B7D}" dt="2022-01-21T08:32:53.039" v="316" actId="478"/>
          <ac:spMkLst>
            <pc:docMk/>
            <pc:sldMk cId="916906081" sldId="319"/>
            <ac:spMk id="4" creationId="{8AC58138-B189-654F-B8B6-C82358CE3E5D}"/>
          </ac:spMkLst>
        </pc:spChg>
      </pc:sldChg>
    </pc:docChg>
  </pc:docChgLst>
  <pc:docChgLst>
    <pc:chgData name="Andrej Bogdanov (CSD)" userId="54a3fc38-bcd8-4812-b887-b84a314b9e17" providerId="ADAL" clId="{665AC424-FF08-0742-A3C1-C4BFD9618306}"/>
    <pc:docChg chg="undo custSel addSld delSld modSld sldOrd">
      <pc:chgData name="Andrej Bogdanov (CSD)" userId="54a3fc38-bcd8-4812-b887-b84a314b9e17" providerId="ADAL" clId="{665AC424-FF08-0742-A3C1-C4BFD9618306}" dt="2022-02-07T07:46:30.648" v="770"/>
      <pc:docMkLst>
        <pc:docMk/>
      </pc:docMkLst>
      <pc:sldChg chg="modSp mod">
        <pc:chgData name="Andrej Bogdanov (CSD)" userId="54a3fc38-bcd8-4812-b887-b84a314b9e17" providerId="ADAL" clId="{665AC424-FF08-0742-A3C1-C4BFD9618306}" dt="2022-01-21T09:08:40.291" v="108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665AC424-FF08-0742-A3C1-C4BFD9618306}" dt="2022-01-21T09:08:40.291" v="108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Sp modSp add mod">
        <pc:chgData name="Andrej Bogdanov (CSD)" userId="54a3fc38-bcd8-4812-b887-b84a314b9e17" providerId="ADAL" clId="{665AC424-FF08-0742-A3C1-C4BFD9618306}" dt="2022-01-21T08:56:13.758" v="23" actId="20577"/>
        <pc:sldMkLst>
          <pc:docMk/>
          <pc:sldMk cId="4022675584" sldId="284"/>
        </pc:sldMkLst>
        <pc:spChg chg="mod">
          <ac:chgData name="Andrej Bogdanov (CSD)" userId="54a3fc38-bcd8-4812-b887-b84a314b9e17" providerId="ADAL" clId="{665AC424-FF08-0742-A3C1-C4BFD9618306}" dt="2022-01-21T08:56:12.078" v="22" actId="20577"/>
          <ac:spMkLst>
            <pc:docMk/>
            <pc:sldMk cId="4022675584" sldId="284"/>
            <ac:spMk id="3" creationId="{B08C0D55-0905-AA47-9DED-C93CF0966382}"/>
          </ac:spMkLst>
        </pc:spChg>
        <pc:spChg chg="mod">
          <ac:chgData name="Andrej Bogdanov (CSD)" userId="54a3fc38-bcd8-4812-b887-b84a314b9e17" providerId="ADAL" clId="{665AC424-FF08-0742-A3C1-C4BFD9618306}" dt="2022-01-21T08:56:13.758" v="23" actId="20577"/>
          <ac:spMkLst>
            <pc:docMk/>
            <pc:sldMk cId="4022675584" sldId="284"/>
            <ac:spMk id="4" creationId="{C3175D4F-E051-614E-9F99-2474543C2DBD}"/>
          </ac:spMkLst>
        </pc:spChg>
        <pc:inkChg chg="del">
          <ac:chgData name="Andrej Bogdanov (CSD)" userId="54a3fc38-bcd8-4812-b887-b84a314b9e17" providerId="ADAL" clId="{665AC424-FF08-0742-A3C1-C4BFD9618306}" dt="2022-01-21T08:52:00.806" v="17" actId="478"/>
          <ac:inkMkLst>
            <pc:docMk/>
            <pc:sldMk cId="4022675584" sldId="284"/>
            <ac:inkMk id="2" creationId="{7DD16E58-43E2-A547-9CF0-0EDBC991FAD1}"/>
          </ac:inkMkLst>
        </pc:inkChg>
        <pc:inkChg chg="del">
          <ac:chgData name="Andrej Bogdanov (CSD)" userId="54a3fc38-bcd8-4812-b887-b84a314b9e17" providerId="ADAL" clId="{665AC424-FF08-0742-A3C1-C4BFD9618306}" dt="2022-01-21T08:51:58.733" v="16" actId="478"/>
          <ac:inkMkLst>
            <pc:docMk/>
            <pc:sldMk cId="4022675584" sldId="284"/>
            <ac:inkMk id="6" creationId="{A0160DB7-F7D6-C74F-A42F-C98EDBED6873}"/>
          </ac:inkMkLst>
        </pc:inkChg>
        <pc:inkChg chg="del">
          <ac:chgData name="Andrej Bogdanov (CSD)" userId="54a3fc38-bcd8-4812-b887-b84a314b9e17" providerId="ADAL" clId="{665AC424-FF08-0742-A3C1-C4BFD9618306}" dt="2022-01-21T08:52:02.327" v="18" actId="478"/>
          <ac:inkMkLst>
            <pc:docMk/>
            <pc:sldMk cId="4022675584" sldId="284"/>
            <ac:inkMk id="7" creationId="{55FD46A5-8DD2-AF45-B81C-1DE2361A9E88}"/>
          </ac:inkMkLst>
        </pc:inkChg>
        <pc:inkChg chg="del">
          <ac:chgData name="Andrej Bogdanov (CSD)" userId="54a3fc38-bcd8-4812-b887-b84a314b9e17" providerId="ADAL" clId="{665AC424-FF08-0742-A3C1-C4BFD9618306}" dt="2022-01-21T08:52:07.660" v="19" actId="478"/>
          <ac:inkMkLst>
            <pc:docMk/>
            <pc:sldMk cId="4022675584" sldId="284"/>
            <ac:inkMk id="8" creationId="{2565134F-1A6A-2643-B5F2-2FBD95823007}"/>
          </ac:inkMkLst>
        </pc:inkChg>
        <pc:inkChg chg="del">
          <ac:chgData name="Andrej Bogdanov (CSD)" userId="54a3fc38-bcd8-4812-b887-b84a314b9e17" providerId="ADAL" clId="{665AC424-FF08-0742-A3C1-C4BFD9618306}" dt="2022-01-21T08:52:09.559" v="20" actId="478"/>
          <ac:inkMkLst>
            <pc:docMk/>
            <pc:sldMk cId="4022675584" sldId="284"/>
            <ac:inkMk id="9" creationId="{8D21F96B-5035-8D41-BC63-12A1F2B66B66}"/>
          </ac:inkMkLst>
        </pc:inkChg>
      </pc:sldChg>
      <pc:sldChg chg="add">
        <pc:chgData name="Andrej Bogdanov (CSD)" userId="54a3fc38-bcd8-4812-b887-b84a314b9e17" providerId="ADAL" clId="{665AC424-FF08-0742-A3C1-C4BFD9618306}" dt="2022-01-21T08:48:55.450" v="4"/>
        <pc:sldMkLst>
          <pc:docMk/>
          <pc:sldMk cId="2268389162" sldId="286"/>
        </pc:sldMkLst>
      </pc:sldChg>
      <pc:sldChg chg="delSp modSp add del mod">
        <pc:chgData name="Andrej Bogdanov (CSD)" userId="54a3fc38-bcd8-4812-b887-b84a314b9e17" providerId="ADAL" clId="{665AC424-FF08-0742-A3C1-C4BFD9618306}" dt="2022-01-24T07:26:05.045" v="281"/>
        <pc:sldMkLst>
          <pc:docMk/>
          <pc:sldMk cId="640263367" sldId="287"/>
        </pc:sldMkLst>
        <pc:spChg chg="mod">
          <ac:chgData name="Andrej Bogdanov (CSD)" userId="54a3fc38-bcd8-4812-b887-b84a314b9e17" providerId="ADAL" clId="{665AC424-FF08-0742-A3C1-C4BFD9618306}" dt="2022-01-21T08:57:18.890" v="35" actId="207"/>
          <ac:spMkLst>
            <pc:docMk/>
            <pc:sldMk cId="640263367" sldId="287"/>
            <ac:spMk id="3" creationId="{F6D8157F-C70B-3146-9CEE-34DC099A04EE}"/>
          </ac:spMkLst>
        </pc:spChg>
        <pc:inkChg chg="del">
          <ac:chgData name="Andrej Bogdanov (CSD)" userId="54a3fc38-bcd8-4812-b887-b84a314b9e17" providerId="ADAL" clId="{665AC424-FF08-0742-A3C1-C4BFD9618306}" dt="2022-01-21T09:00:05.031" v="101" actId="478"/>
          <ac:inkMkLst>
            <pc:docMk/>
            <pc:sldMk cId="640263367" sldId="287"/>
            <ac:inkMk id="2" creationId="{175AE2FF-530A-2C49-962D-90B49810C00F}"/>
          </ac:inkMkLst>
        </pc:inkChg>
        <pc:inkChg chg="del">
          <ac:chgData name="Andrej Bogdanov (CSD)" userId="54a3fc38-bcd8-4812-b887-b84a314b9e17" providerId="ADAL" clId="{665AC424-FF08-0742-A3C1-C4BFD9618306}" dt="2022-01-21T09:00:10.775" v="105" actId="478"/>
          <ac:inkMkLst>
            <pc:docMk/>
            <pc:sldMk cId="640263367" sldId="287"/>
            <ac:inkMk id="4" creationId="{F4E35624-309B-144A-9B3C-76C04057D4AE}"/>
          </ac:inkMkLst>
        </pc:inkChg>
        <pc:inkChg chg="del">
          <ac:chgData name="Andrej Bogdanov (CSD)" userId="54a3fc38-bcd8-4812-b887-b84a314b9e17" providerId="ADAL" clId="{665AC424-FF08-0742-A3C1-C4BFD9618306}" dt="2022-01-21T09:00:06.257" v="102" actId="478"/>
          <ac:inkMkLst>
            <pc:docMk/>
            <pc:sldMk cId="640263367" sldId="287"/>
            <ac:inkMk id="5" creationId="{2C0E0F57-E132-1E4C-BE5C-F4A514A00D64}"/>
          </ac:inkMkLst>
        </pc:inkChg>
        <pc:inkChg chg="del">
          <ac:chgData name="Andrej Bogdanov (CSD)" userId="54a3fc38-bcd8-4812-b887-b84a314b9e17" providerId="ADAL" clId="{665AC424-FF08-0742-A3C1-C4BFD9618306}" dt="2022-01-21T09:00:07.218" v="103" actId="478"/>
          <ac:inkMkLst>
            <pc:docMk/>
            <pc:sldMk cId="640263367" sldId="287"/>
            <ac:inkMk id="6" creationId="{7DD35E55-18FA-CF41-AFA5-747F99960CD9}"/>
          </ac:inkMkLst>
        </pc:inkChg>
        <pc:inkChg chg="del">
          <ac:chgData name="Andrej Bogdanov (CSD)" userId="54a3fc38-bcd8-4812-b887-b84a314b9e17" providerId="ADAL" clId="{665AC424-FF08-0742-A3C1-C4BFD9618306}" dt="2022-01-21T09:00:12.241" v="106" actId="478"/>
          <ac:inkMkLst>
            <pc:docMk/>
            <pc:sldMk cId="640263367" sldId="287"/>
            <ac:inkMk id="7" creationId="{540F64B2-5FC0-5545-9FF2-20482E83F420}"/>
          </ac:inkMkLst>
        </pc:inkChg>
        <pc:inkChg chg="del">
          <ac:chgData name="Andrej Bogdanov (CSD)" userId="54a3fc38-bcd8-4812-b887-b84a314b9e17" providerId="ADAL" clId="{665AC424-FF08-0742-A3C1-C4BFD9618306}" dt="2022-01-21T09:00:09.118" v="104" actId="478"/>
          <ac:inkMkLst>
            <pc:docMk/>
            <pc:sldMk cId="640263367" sldId="287"/>
            <ac:inkMk id="8" creationId="{2EF87F5B-0B34-1A4C-8800-EDF117B51AA5}"/>
          </ac:inkMkLst>
        </pc:inkChg>
      </pc:sldChg>
      <pc:sldChg chg="addSp delSp modSp add mod">
        <pc:chgData name="Andrej Bogdanov (CSD)" userId="54a3fc38-bcd8-4812-b887-b84a314b9e17" providerId="ADAL" clId="{665AC424-FF08-0742-A3C1-C4BFD9618306}" dt="2022-01-24T07:26:31.796" v="304" actId="1036"/>
        <pc:sldMkLst>
          <pc:docMk/>
          <pc:sldMk cId="196603628" sldId="289"/>
        </pc:sldMkLst>
        <pc:spChg chg="add mod">
          <ac:chgData name="Andrej Bogdanov (CSD)" userId="54a3fc38-bcd8-4812-b887-b84a314b9e17" providerId="ADAL" clId="{665AC424-FF08-0742-A3C1-C4BFD9618306}" dt="2022-01-21T08:59:06.919" v="96" actId="20577"/>
          <ac:spMkLst>
            <pc:docMk/>
            <pc:sldMk cId="196603628" sldId="289"/>
            <ac:spMk id="12" creationId="{32D6CD47-FC5E-6945-A661-3BEFC7404399}"/>
          </ac:spMkLst>
        </pc:spChg>
        <pc:inkChg chg="del">
          <ac:chgData name="Andrej Bogdanov (CSD)" userId="54a3fc38-bcd8-4812-b887-b84a314b9e17" providerId="ADAL" clId="{665AC424-FF08-0742-A3C1-C4BFD9618306}" dt="2022-01-21T08:58:21.936" v="38" actId="478"/>
          <ac:inkMkLst>
            <pc:docMk/>
            <pc:sldMk cId="196603628" sldId="289"/>
            <ac:inkMk id="2" creationId="{6CA5A52F-C160-AC49-8523-43241CE84C7C}"/>
          </ac:inkMkLst>
        </pc:inkChg>
        <pc:inkChg chg="add mod">
          <ac:chgData name="Andrej Bogdanov (CSD)" userId="54a3fc38-bcd8-4812-b887-b84a314b9e17" providerId="ADAL" clId="{665AC424-FF08-0742-A3C1-C4BFD9618306}" dt="2022-01-24T07:26:31.796" v="304" actId="1036"/>
          <ac:inkMkLst>
            <pc:docMk/>
            <pc:sldMk cId="196603628" sldId="289"/>
            <ac:inkMk id="3" creationId="{2BFC6AFE-9B64-DE43-8C8F-305B81959E62}"/>
          </ac:inkMkLst>
        </pc:inkChg>
        <pc:inkChg chg="del">
          <ac:chgData name="Andrej Bogdanov (CSD)" userId="54a3fc38-bcd8-4812-b887-b84a314b9e17" providerId="ADAL" clId="{665AC424-FF08-0742-A3C1-C4BFD9618306}" dt="2022-01-21T08:58:23.121" v="39" actId="478"/>
          <ac:inkMkLst>
            <pc:docMk/>
            <pc:sldMk cId="196603628" sldId="289"/>
            <ac:inkMk id="3" creationId="{DF1AB89A-498D-9545-8F99-8A60C15827EF}"/>
          </ac:inkMkLst>
        </pc:inkChg>
        <pc:inkChg chg="add mod">
          <ac:chgData name="Andrej Bogdanov (CSD)" userId="54a3fc38-bcd8-4812-b887-b84a314b9e17" providerId="ADAL" clId="{665AC424-FF08-0742-A3C1-C4BFD9618306}" dt="2022-01-24T07:26:31.796" v="304" actId="1036"/>
          <ac:inkMkLst>
            <pc:docMk/>
            <pc:sldMk cId="196603628" sldId="289"/>
            <ac:inkMk id="4" creationId="{B516CE1F-CAE7-D743-B671-1D120362DF57}"/>
          </ac:inkMkLst>
        </pc:inkChg>
        <pc:inkChg chg="del">
          <ac:chgData name="Andrej Bogdanov (CSD)" userId="54a3fc38-bcd8-4812-b887-b84a314b9e17" providerId="ADAL" clId="{665AC424-FF08-0742-A3C1-C4BFD9618306}" dt="2022-01-21T08:58:20.632" v="37" actId="478"/>
          <ac:inkMkLst>
            <pc:docMk/>
            <pc:sldMk cId="196603628" sldId="289"/>
            <ac:inkMk id="4" creationId="{E86B8569-2275-FE4A-941C-A5A00F44A575}"/>
          </ac:inkMkLst>
        </pc:inkChg>
        <pc:inkChg chg="add mod">
          <ac:chgData name="Andrej Bogdanov (CSD)" userId="54a3fc38-bcd8-4812-b887-b84a314b9e17" providerId="ADAL" clId="{665AC424-FF08-0742-A3C1-C4BFD9618306}" dt="2022-01-24T07:26:31.796" v="304" actId="1036"/>
          <ac:inkMkLst>
            <pc:docMk/>
            <pc:sldMk cId="196603628" sldId="289"/>
            <ac:inkMk id="5" creationId="{2379E0D8-9410-A64A-8850-BDB99CF98E6B}"/>
          </ac:inkMkLst>
        </pc:inkChg>
        <pc:inkChg chg="del">
          <ac:chgData name="Andrej Bogdanov (CSD)" userId="54a3fc38-bcd8-4812-b887-b84a314b9e17" providerId="ADAL" clId="{665AC424-FF08-0742-A3C1-C4BFD9618306}" dt="2022-01-21T08:58:25.190" v="40" actId="478"/>
          <ac:inkMkLst>
            <pc:docMk/>
            <pc:sldMk cId="196603628" sldId="289"/>
            <ac:inkMk id="5" creationId="{585F5BFA-489B-9248-819E-6A1D930DEB36}"/>
          </ac:inkMkLst>
        </pc:inkChg>
        <pc:inkChg chg="del">
          <ac:chgData name="Andrej Bogdanov (CSD)" userId="54a3fc38-bcd8-4812-b887-b84a314b9e17" providerId="ADAL" clId="{665AC424-FF08-0742-A3C1-C4BFD9618306}" dt="2022-01-21T08:58:18.855" v="36" actId="478"/>
          <ac:inkMkLst>
            <pc:docMk/>
            <pc:sldMk cId="196603628" sldId="289"/>
            <ac:inkMk id="6" creationId="{757CD130-FCC3-164B-A480-ED45601D2695}"/>
          </ac:inkMkLst>
        </pc:inkChg>
        <pc:inkChg chg="add mod">
          <ac:chgData name="Andrej Bogdanov (CSD)" userId="54a3fc38-bcd8-4812-b887-b84a314b9e17" providerId="ADAL" clId="{665AC424-FF08-0742-A3C1-C4BFD9618306}" dt="2022-01-24T07:26:31.796" v="304" actId="1036"/>
          <ac:inkMkLst>
            <pc:docMk/>
            <pc:sldMk cId="196603628" sldId="289"/>
            <ac:inkMk id="6" creationId="{EF86728B-B0C5-4548-9A88-C17325EF6D13}"/>
          </ac:inkMkLst>
        </pc:inkChg>
        <pc:inkChg chg="add mod">
          <ac:chgData name="Andrej Bogdanov (CSD)" userId="54a3fc38-bcd8-4812-b887-b84a314b9e17" providerId="ADAL" clId="{665AC424-FF08-0742-A3C1-C4BFD9618306}" dt="2022-01-24T07:26:31.796" v="304" actId="1036"/>
          <ac:inkMkLst>
            <pc:docMk/>
            <pc:sldMk cId="196603628" sldId="289"/>
            <ac:inkMk id="7" creationId="{1B6BDFD7-6F80-CE42-948C-BB57C742A73E}"/>
          </ac:inkMkLst>
        </pc:inkChg>
        <pc:inkChg chg="del">
          <ac:chgData name="Andrej Bogdanov (CSD)" userId="54a3fc38-bcd8-4812-b887-b84a314b9e17" providerId="ADAL" clId="{665AC424-FF08-0742-A3C1-C4BFD9618306}" dt="2022-01-21T08:58:28.085" v="42" actId="478"/>
          <ac:inkMkLst>
            <pc:docMk/>
            <pc:sldMk cId="196603628" sldId="289"/>
            <ac:inkMk id="7" creationId="{77B7C271-998B-2942-9103-BC05F6A37E9A}"/>
          </ac:inkMkLst>
        </pc:inkChg>
        <pc:inkChg chg="del">
          <ac:chgData name="Andrej Bogdanov (CSD)" userId="54a3fc38-bcd8-4812-b887-b84a314b9e17" providerId="ADAL" clId="{665AC424-FF08-0742-A3C1-C4BFD9618306}" dt="2022-01-21T08:58:32.350" v="45" actId="478"/>
          <ac:inkMkLst>
            <pc:docMk/>
            <pc:sldMk cId="196603628" sldId="289"/>
            <ac:inkMk id="8" creationId="{324D0CB9-92A6-F94E-A584-4D599FA6B5D4}"/>
          </ac:inkMkLst>
        </pc:inkChg>
        <pc:inkChg chg="add mod">
          <ac:chgData name="Andrej Bogdanov (CSD)" userId="54a3fc38-bcd8-4812-b887-b84a314b9e17" providerId="ADAL" clId="{665AC424-FF08-0742-A3C1-C4BFD9618306}" dt="2022-01-24T07:26:31.796" v="304" actId="1036"/>
          <ac:inkMkLst>
            <pc:docMk/>
            <pc:sldMk cId="196603628" sldId="289"/>
            <ac:inkMk id="8" creationId="{E10A0B64-E2E7-5C40-ABFF-69EC216113AA}"/>
          </ac:inkMkLst>
        </pc:inkChg>
        <pc:inkChg chg="add mod">
          <ac:chgData name="Andrej Bogdanov (CSD)" userId="54a3fc38-bcd8-4812-b887-b84a314b9e17" providerId="ADAL" clId="{665AC424-FF08-0742-A3C1-C4BFD9618306}" dt="2022-01-24T07:26:31.796" v="304" actId="1036"/>
          <ac:inkMkLst>
            <pc:docMk/>
            <pc:sldMk cId="196603628" sldId="289"/>
            <ac:inkMk id="9" creationId="{30136122-7629-C545-9669-0375FE81BDA5}"/>
          </ac:inkMkLst>
        </pc:inkChg>
        <pc:inkChg chg="del">
          <ac:chgData name="Andrej Bogdanov (CSD)" userId="54a3fc38-bcd8-4812-b887-b84a314b9e17" providerId="ADAL" clId="{665AC424-FF08-0742-A3C1-C4BFD9618306}" dt="2022-01-21T08:58:30.934" v="44" actId="478"/>
          <ac:inkMkLst>
            <pc:docMk/>
            <pc:sldMk cId="196603628" sldId="289"/>
            <ac:inkMk id="9" creationId="{B417A8A0-A3B3-F348-B8BF-C5CFFB67B47A}"/>
          </ac:inkMkLst>
        </pc:inkChg>
        <pc:inkChg chg="add mod">
          <ac:chgData name="Andrej Bogdanov (CSD)" userId="54a3fc38-bcd8-4812-b887-b84a314b9e17" providerId="ADAL" clId="{665AC424-FF08-0742-A3C1-C4BFD9618306}" dt="2022-01-24T07:26:31.796" v="304" actId="1036"/>
          <ac:inkMkLst>
            <pc:docMk/>
            <pc:sldMk cId="196603628" sldId="289"/>
            <ac:inkMk id="10" creationId="{507078EC-792C-2545-8302-3E77A73CEE21}"/>
          </ac:inkMkLst>
        </pc:inkChg>
        <pc:inkChg chg="del">
          <ac:chgData name="Andrej Bogdanov (CSD)" userId="54a3fc38-bcd8-4812-b887-b84a314b9e17" providerId="ADAL" clId="{665AC424-FF08-0742-A3C1-C4BFD9618306}" dt="2022-01-21T08:58:29.593" v="43" actId="478"/>
          <ac:inkMkLst>
            <pc:docMk/>
            <pc:sldMk cId="196603628" sldId="289"/>
            <ac:inkMk id="10" creationId="{6983CC1A-82D6-EC4F-A952-85DD39F10EBC}"/>
          </ac:inkMkLst>
        </pc:inkChg>
        <pc:inkChg chg="del">
          <ac:chgData name="Andrej Bogdanov (CSD)" userId="54a3fc38-bcd8-4812-b887-b84a314b9e17" providerId="ADAL" clId="{665AC424-FF08-0742-A3C1-C4BFD9618306}" dt="2022-01-21T08:58:26.574" v="41" actId="478"/>
          <ac:inkMkLst>
            <pc:docMk/>
            <pc:sldMk cId="196603628" sldId="289"/>
            <ac:inkMk id="11" creationId="{0AF3C203-6CFB-5F49-89E8-F4F964852DC9}"/>
          </ac:inkMkLst>
        </pc:inkChg>
        <pc:inkChg chg="add mod">
          <ac:chgData name="Andrej Bogdanov (CSD)" userId="54a3fc38-bcd8-4812-b887-b84a314b9e17" providerId="ADAL" clId="{665AC424-FF08-0742-A3C1-C4BFD9618306}" dt="2022-01-24T07:26:31.796" v="304" actId="1036"/>
          <ac:inkMkLst>
            <pc:docMk/>
            <pc:sldMk cId="196603628" sldId="289"/>
            <ac:inkMk id="11" creationId="{6CA9BA60-40BD-5D48-A741-0888B07D53F1}"/>
          </ac:inkMkLst>
        </pc:inkChg>
      </pc:sldChg>
      <pc:sldChg chg="delSp add mod ord">
        <pc:chgData name="Andrej Bogdanov (CSD)" userId="54a3fc38-bcd8-4812-b887-b84a314b9e17" providerId="ADAL" clId="{665AC424-FF08-0742-A3C1-C4BFD9618306}" dt="2022-01-21T09:00:33.211" v="107" actId="20578"/>
        <pc:sldMkLst>
          <pc:docMk/>
          <pc:sldMk cId="832676892" sldId="290"/>
        </pc:sldMkLst>
        <pc:inkChg chg="del">
          <ac:chgData name="Andrej Bogdanov (CSD)" userId="54a3fc38-bcd8-4812-b887-b84a314b9e17" providerId="ADAL" clId="{665AC424-FF08-0742-A3C1-C4BFD9618306}" dt="2022-01-21T08:57:00.543" v="30" actId="478"/>
          <ac:inkMkLst>
            <pc:docMk/>
            <pc:sldMk cId="832676892" sldId="290"/>
            <ac:inkMk id="2" creationId="{996CB572-C023-FF40-BE96-50067CE48FB3}"/>
          </ac:inkMkLst>
        </pc:inkChg>
        <pc:inkChg chg="del">
          <ac:chgData name="Andrej Bogdanov (CSD)" userId="54a3fc38-bcd8-4812-b887-b84a314b9e17" providerId="ADAL" clId="{665AC424-FF08-0742-A3C1-C4BFD9618306}" dt="2022-01-21T08:56:58.894" v="29" actId="478"/>
          <ac:inkMkLst>
            <pc:docMk/>
            <pc:sldMk cId="832676892" sldId="290"/>
            <ac:inkMk id="3" creationId="{73BE33FE-C05D-0942-B08D-137EFB05A49F}"/>
          </ac:inkMkLst>
        </pc:inkChg>
        <pc:inkChg chg="del">
          <ac:chgData name="Andrej Bogdanov (CSD)" userId="54a3fc38-bcd8-4812-b887-b84a314b9e17" providerId="ADAL" clId="{665AC424-FF08-0742-A3C1-C4BFD9618306}" dt="2022-01-21T08:57:03.710" v="32" actId="478"/>
          <ac:inkMkLst>
            <pc:docMk/>
            <pc:sldMk cId="832676892" sldId="290"/>
            <ac:inkMk id="4" creationId="{C5F7F495-0F50-C44E-9971-B247FF1E15B3}"/>
          </ac:inkMkLst>
        </pc:inkChg>
        <pc:inkChg chg="del">
          <ac:chgData name="Andrej Bogdanov (CSD)" userId="54a3fc38-bcd8-4812-b887-b84a314b9e17" providerId="ADAL" clId="{665AC424-FF08-0742-A3C1-C4BFD9618306}" dt="2022-01-21T08:57:02.567" v="31" actId="478"/>
          <ac:inkMkLst>
            <pc:docMk/>
            <pc:sldMk cId="832676892" sldId="290"/>
            <ac:inkMk id="5" creationId="{43EDD95A-2C87-654A-BDE5-62D4F27B4154}"/>
          </ac:inkMkLst>
        </pc:inkChg>
        <pc:inkChg chg="del">
          <ac:chgData name="Andrej Bogdanov (CSD)" userId="54a3fc38-bcd8-4812-b887-b84a314b9e17" providerId="ADAL" clId="{665AC424-FF08-0742-A3C1-C4BFD9618306}" dt="2022-01-21T08:57:05.065" v="33" actId="478"/>
          <ac:inkMkLst>
            <pc:docMk/>
            <pc:sldMk cId="832676892" sldId="290"/>
            <ac:inkMk id="12" creationId="{99E21879-0EBB-DC41-9153-26353439BFC8}"/>
          </ac:inkMkLst>
        </pc:inkChg>
        <pc:inkChg chg="del">
          <ac:chgData name="Andrej Bogdanov (CSD)" userId="54a3fc38-bcd8-4812-b887-b84a314b9e17" providerId="ADAL" clId="{665AC424-FF08-0742-A3C1-C4BFD9618306}" dt="2022-01-21T08:57:06.245" v="34" actId="478"/>
          <ac:inkMkLst>
            <pc:docMk/>
            <pc:sldMk cId="832676892" sldId="290"/>
            <ac:inkMk id="13" creationId="{13986316-2AE4-EA44-9075-29FC677120A8}"/>
          </ac:inkMkLst>
        </pc:inkChg>
      </pc:sldChg>
      <pc:sldChg chg="delSp add mod">
        <pc:chgData name="Andrej Bogdanov (CSD)" userId="54a3fc38-bcd8-4812-b887-b84a314b9e17" providerId="ADAL" clId="{665AC424-FF08-0742-A3C1-C4BFD9618306}" dt="2022-01-21T08:59:13.427" v="97" actId="478"/>
        <pc:sldMkLst>
          <pc:docMk/>
          <pc:sldMk cId="3385287962" sldId="291"/>
        </pc:sldMkLst>
        <pc:inkChg chg="del">
          <ac:chgData name="Andrej Bogdanov (CSD)" userId="54a3fc38-bcd8-4812-b887-b84a314b9e17" providerId="ADAL" clId="{665AC424-FF08-0742-A3C1-C4BFD9618306}" dt="2022-01-21T08:59:13.427" v="97" actId="478"/>
          <ac:inkMkLst>
            <pc:docMk/>
            <pc:sldMk cId="3385287962" sldId="291"/>
            <ac:inkMk id="5" creationId="{C74CC287-1BCE-534B-B035-D5914E407FDD}"/>
          </ac:inkMkLst>
        </pc:inkChg>
      </pc:sldChg>
      <pc:sldChg chg="delSp add del mod">
        <pc:chgData name="Andrej Bogdanov (CSD)" userId="54a3fc38-bcd8-4812-b887-b84a314b9e17" providerId="ADAL" clId="{665AC424-FF08-0742-A3C1-C4BFD9618306}" dt="2022-02-07T03:57:51.777" v="769" actId="2696"/>
        <pc:sldMkLst>
          <pc:docMk/>
          <pc:sldMk cId="1835889139" sldId="292"/>
        </pc:sldMkLst>
        <pc:inkChg chg="del">
          <ac:chgData name="Andrej Bogdanov (CSD)" userId="54a3fc38-bcd8-4812-b887-b84a314b9e17" providerId="ADAL" clId="{665AC424-FF08-0742-A3C1-C4BFD9618306}" dt="2022-01-21T08:59:59.284" v="100" actId="478"/>
          <ac:inkMkLst>
            <pc:docMk/>
            <pc:sldMk cId="1835889139" sldId="292"/>
            <ac:inkMk id="10" creationId="{467EADE8-8191-3C42-9ACB-58978546FEC4}"/>
          </ac:inkMkLst>
        </pc:inkChg>
      </pc:sldChg>
      <pc:sldChg chg="delSp add del mod">
        <pc:chgData name="Andrej Bogdanov (CSD)" userId="54a3fc38-bcd8-4812-b887-b84a314b9e17" providerId="ADAL" clId="{665AC424-FF08-0742-A3C1-C4BFD9618306}" dt="2022-02-07T03:57:51.777" v="769" actId="2696"/>
        <pc:sldMkLst>
          <pc:docMk/>
          <pc:sldMk cId="32739879" sldId="293"/>
        </pc:sldMkLst>
        <pc:inkChg chg="del">
          <ac:chgData name="Andrej Bogdanov (CSD)" userId="54a3fc38-bcd8-4812-b887-b84a314b9e17" providerId="ADAL" clId="{665AC424-FF08-0742-A3C1-C4BFD9618306}" dt="2022-01-21T08:59:54.146" v="98" actId="478"/>
          <ac:inkMkLst>
            <pc:docMk/>
            <pc:sldMk cId="32739879" sldId="293"/>
            <ac:inkMk id="2" creationId="{F93E5DE8-67FE-D24C-9C5C-A76A52DE79A9}"/>
          </ac:inkMkLst>
        </pc:inkChg>
        <pc:inkChg chg="del">
          <ac:chgData name="Andrej Bogdanov (CSD)" userId="54a3fc38-bcd8-4812-b887-b84a314b9e17" providerId="ADAL" clId="{665AC424-FF08-0742-A3C1-C4BFD9618306}" dt="2022-01-21T08:59:55.713" v="99" actId="478"/>
          <ac:inkMkLst>
            <pc:docMk/>
            <pc:sldMk cId="32739879" sldId="293"/>
            <ac:inkMk id="4" creationId="{A9AC5D95-D04E-9142-94BC-196922C7A81B}"/>
          </ac:inkMkLst>
        </pc:inkChg>
      </pc:sldChg>
      <pc:sldChg chg="addSp delSp modSp add del mod">
        <pc:chgData name="Andrej Bogdanov (CSD)" userId="54a3fc38-bcd8-4812-b887-b84a314b9e17" providerId="ADAL" clId="{665AC424-FF08-0742-A3C1-C4BFD9618306}" dt="2022-01-24T07:23:55.942" v="247" actId="1076"/>
        <pc:sldMkLst>
          <pc:docMk/>
          <pc:sldMk cId="1212065669" sldId="294"/>
        </pc:sldMkLst>
        <pc:spChg chg="mod">
          <ac:chgData name="Andrej Bogdanov (CSD)" userId="54a3fc38-bcd8-4812-b887-b84a314b9e17" providerId="ADAL" clId="{665AC424-FF08-0742-A3C1-C4BFD9618306}" dt="2022-01-21T10:47:58.164" v="235" actId="1035"/>
          <ac:spMkLst>
            <pc:docMk/>
            <pc:sldMk cId="1212065669" sldId="294"/>
            <ac:spMk id="4" creationId="{D517B5A5-0505-4344-A9D0-1533DC7EEF42}"/>
          </ac:spMkLst>
        </pc:spChg>
        <pc:spChg chg="mod">
          <ac:chgData name="Andrej Bogdanov (CSD)" userId="54a3fc38-bcd8-4812-b887-b84a314b9e17" providerId="ADAL" clId="{665AC424-FF08-0742-A3C1-C4BFD9618306}" dt="2022-01-21T10:47:52.920" v="212" actId="1036"/>
          <ac:spMkLst>
            <pc:docMk/>
            <pc:sldMk cId="1212065669" sldId="294"/>
            <ac:spMk id="6" creationId="{C03011C2-1CD1-6C4F-843F-F0C8AAB850C4}"/>
          </ac:spMkLst>
        </pc:spChg>
        <pc:spChg chg="mod">
          <ac:chgData name="Andrej Bogdanov (CSD)" userId="54a3fc38-bcd8-4812-b887-b84a314b9e17" providerId="ADAL" clId="{665AC424-FF08-0742-A3C1-C4BFD9618306}" dt="2022-01-21T10:47:52.920" v="212" actId="1036"/>
          <ac:spMkLst>
            <pc:docMk/>
            <pc:sldMk cId="1212065669" sldId="294"/>
            <ac:spMk id="7" creationId="{7A263CA9-D994-EF43-BD84-28642A9B0426}"/>
          </ac:spMkLst>
        </pc:spChg>
        <pc:spChg chg="mod">
          <ac:chgData name="Andrej Bogdanov (CSD)" userId="54a3fc38-bcd8-4812-b887-b84a314b9e17" providerId="ADAL" clId="{665AC424-FF08-0742-A3C1-C4BFD9618306}" dt="2022-01-21T10:47:58.164" v="235" actId="1035"/>
          <ac:spMkLst>
            <pc:docMk/>
            <pc:sldMk cId="1212065669" sldId="294"/>
            <ac:spMk id="8" creationId="{4C97F022-55D0-FE40-95B5-D46102B2CB09}"/>
          </ac:spMkLst>
        </pc:spChg>
        <pc:inkChg chg="del">
          <ac:chgData name="Andrej Bogdanov (CSD)" userId="54a3fc38-bcd8-4812-b887-b84a314b9e17" providerId="ADAL" clId="{665AC424-FF08-0742-A3C1-C4BFD9618306}" dt="2022-01-24T07:23:47.375" v="245" actId="478"/>
          <ac:inkMkLst>
            <pc:docMk/>
            <pc:sldMk cId="1212065669" sldId="294"/>
            <ac:inkMk id="5" creationId="{238925CC-A3EE-B241-9A0F-5E636EE1C852}"/>
          </ac:inkMkLst>
        </pc:inkChg>
        <pc:inkChg chg="del">
          <ac:chgData name="Andrej Bogdanov (CSD)" userId="54a3fc38-bcd8-4812-b887-b84a314b9e17" providerId="ADAL" clId="{665AC424-FF08-0742-A3C1-C4BFD9618306}" dt="2022-01-21T08:38:33.295" v="3" actId="478"/>
          <ac:inkMkLst>
            <pc:docMk/>
            <pc:sldMk cId="1212065669" sldId="294"/>
            <ac:inkMk id="9" creationId="{AF401CA9-E44B-8F48-9CB1-413F37D1CCDA}"/>
          </ac:inkMkLst>
        </pc:inkChg>
        <pc:inkChg chg="add mod">
          <ac:chgData name="Andrej Bogdanov (CSD)" userId="54a3fc38-bcd8-4812-b887-b84a314b9e17" providerId="ADAL" clId="{665AC424-FF08-0742-A3C1-C4BFD9618306}" dt="2022-01-24T07:23:55.942" v="247" actId="1076"/>
          <ac:inkMkLst>
            <pc:docMk/>
            <pc:sldMk cId="1212065669" sldId="294"/>
            <ac:inkMk id="9" creationId="{CD6F01A9-372C-044F-8588-966BDBEEB492}"/>
          </ac:inkMkLst>
        </pc:inkChg>
      </pc:sldChg>
      <pc:sldChg chg="delSp add del mod">
        <pc:chgData name="Andrej Bogdanov (CSD)" userId="54a3fc38-bcd8-4812-b887-b84a314b9e17" providerId="ADAL" clId="{665AC424-FF08-0742-A3C1-C4BFD9618306}" dt="2022-01-24T07:24:19.931" v="250"/>
        <pc:sldMkLst>
          <pc:docMk/>
          <pc:sldMk cId="3302508659" sldId="295"/>
        </pc:sldMkLst>
        <pc:inkChg chg="del">
          <ac:chgData name="Andrej Bogdanov (CSD)" userId="54a3fc38-bcd8-4812-b887-b84a314b9e17" providerId="ADAL" clId="{665AC424-FF08-0742-A3C1-C4BFD9618306}" dt="2022-01-21T08:49:04.179" v="5" actId="478"/>
          <ac:inkMkLst>
            <pc:docMk/>
            <pc:sldMk cId="3302508659" sldId="295"/>
            <ac:inkMk id="6" creationId="{A6305A09-BAED-A540-8B1F-DA928545E545}"/>
          </ac:inkMkLst>
        </pc:inkChg>
        <pc:inkChg chg="del">
          <ac:chgData name="Andrej Bogdanov (CSD)" userId="54a3fc38-bcd8-4812-b887-b84a314b9e17" providerId="ADAL" clId="{665AC424-FF08-0742-A3C1-C4BFD9618306}" dt="2022-01-21T08:49:07.025" v="7" actId="478"/>
          <ac:inkMkLst>
            <pc:docMk/>
            <pc:sldMk cId="3302508659" sldId="295"/>
            <ac:inkMk id="8" creationId="{CB07F26C-7666-8840-8B91-F2660FE2F897}"/>
          </ac:inkMkLst>
        </pc:inkChg>
        <pc:inkChg chg="del">
          <ac:chgData name="Andrej Bogdanov (CSD)" userId="54a3fc38-bcd8-4812-b887-b84a314b9e17" providerId="ADAL" clId="{665AC424-FF08-0742-A3C1-C4BFD9618306}" dt="2022-01-21T08:49:05.752" v="6" actId="478"/>
          <ac:inkMkLst>
            <pc:docMk/>
            <pc:sldMk cId="3302508659" sldId="295"/>
            <ac:inkMk id="11" creationId="{FEDE7556-C160-2D44-9BD7-7FDF798C0C84}"/>
          </ac:inkMkLst>
        </pc:inkChg>
      </pc:sldChg>
      <pc:sldChg chg="delSp add del mod">
        <pc:chgData name="Andrej Bogdanov (CSD)" userId="54a3fc38-bcd8-4812-b887-b84a314b9e17" providerId="ADAL" clId="{665AC424-FF08-0742-A3C1-C4BFD9618306}" dt="2022-01-24T07:24:30.391" v="252"/>
        <pc:sldMkLst>
          <pc:docMk/>
          <pc:sldMk cId="2289041006" sldId="296"/>
        </pc:sldMkLst>
        <pc:inkChg chg="del">
          <ac:chgData name="Andrej Bogdanov (CSD)" userId="54a3fc38-bcd8-4812-b887-b84a314b9e17" providerId="ADAL" clId="{665AC424-FF08-0742-A3C1-C4BFD9618306}" dt="2022-01-21T08:49:26.470" v="8" actId="478"/>
          <ac:inkMkLst>
            <pc:docMk/>
            <pc:sldMk cId="2289041006" sldId="296"/>
            <ac:inkMk id="8" creationId="{9EFF5F76-65C9-F241-BE18-B3C5BF4B5A0C}"/>
          </ac:inkMkLst>
        </pc:inkChg>
        <pc:inkChg chg="del">
          <ac:chgData name="Andrej Bogdanov (CSD)" userId="54a3fc38-bcd8-4812-b887-b84a314b9e17" providerId="ADAL" clId="{665AC424-FF08-0742-A3C1-C4BFD9618306}" dt="2022-01-21T08:49:28.618" v="9" actId="478"/>
          <ac:inkMkLst>
            <pc:docMk/>
            <pc:sldMk cId="2289041006" sldId="296"/>
            <ac:inkMk id="9" creationId="{617BF0BA-80EB-1D46-8DAA-D9C96F47EF7C}"/>
          </ac:inkMkLst>
        </pc:inkChg>
      </pc:sldChg>
      <pc:sldChg chg="delSp add del mod">
        <pc:chgData name="Andrej Bogdanov (CSD)" userId="54a3fc38-bcd8-4812-b887-b84a314b9e17" providerId="ADAL" clId="{665AC424-FF08-0742-A3C1-C4BFD9618306}" dt="2022-01-24T07:24:48.040" v="254" actId="2696"/>
        <pc:sldMkLst>
          <pc:docMk/>
          <pc:sldMk cId="373244353" sldId="297"/>
        </pc:sldMkLst>
        <pc:inkChg chg="del">
          <ac:chgData name="Andrej Bogdanov (CSD)" userId="54a3fc38-bcd8-4812-b887-b84a314b9e17" providerId="ADAL" clId="{665AC424-FF08-0742-A3C1-C4BFD9618306}" dt="2022-01-21T08:51:45.447" v="12" actId="478"/>
          <ac:inkMkLst>
            <pc:docMk/>
            <pc:sldMk cId="373244353" sldId="297"/>
            <ac:inkMk id="2" creationId="{43220655-5000-1B4C-B9E1-4A6A288F6FB7}"/>
          </ac:inkMkLst>
        </pc:inkChg>
      </pc:sldChg>
      <pc:sldChg chg="delSp add del mod">
        <pc:chgData name="Andrej Bogdanov (CSD)" userId="54a3fc38-bcd8-4812-b887-b84a314b9e17" providerId="ADAL" clId="{665AC424-FF08-0742-A3C1-C4BFD9618306}" dt="2022-01-24T07:25:28.508" v="277"/>
        <pc:sldMkLst>
          <pc:docMk/>
          <pc:sldMk cId="1247604335" sldId="298"/>
        </pc:sldMkLst>
        <pc:inkChg chg="del">
          <ac:chgData name="Andrej Bogdanov (CSD)" userId="54a3fc38-bcd8-4812-b887-b84a314b9e17" providerId="ADAL" clId="{665AC424-FF08-0742-A3C1-C4BFD9618306}" dt="2022-01-21T08:50:39.440" v="10" actId="478"/>
          <ac:inkMkLst>
            <pc:docMk/>
            <pc:sldMk cId="1247604335" sldId="298"/>
            <ac:inkMk id="7" creationId="{7E89D870-E876-C142-9BAE-EC924361E38B}"/>
          </ac:inkMkLst>
        </pc:inkChg>
        <pc:inkChg chg="del">
          <ac:chgData name="Andrej Bogdanov (CSD)" userId="54a3fc38-bcd8-4812-b887-b84a314b9e17" providerId="ADAL" clId="{665AC424-FF08-0742-A3C1-C4BFD9618306}" dt="2022-01-21T08:50:40.844" v="11" actId="478"/>
          <ac:inkMkLst>
            <pc:docMk/>
            <pc:sldMk cId="1247604335" sldId="298"/>
            <ac:inkMk id="8" creationId="{DEEFC079-86B1-A746-A0FE-34FC49C6687A}"/>
          </ac:inkMkLst>
        </pc:inkChg>
      </pc:sldChg>
      <pc:sldChg chg="delSp add del mod">
        <pc:chgData name="Andrej Bogdanov (CSD)" userId="54a3fc38-bcd8-4812-b887-b84a314b9e17" providerId="ADAL" clId="{665AC424-FF08-0742-A3C1-C4BFD9618306}" dt="2022-01-24T07:25:38.037" v="279"/>
        <pc:sldMkLst>
          <pc:docMk/>
          <pc:sldMk cId="2140466367" sldId="299"/>
        </pc:sldMkLst>
        <pc:inkChg chg="del">
          <ac:chgData name="Andrej Bogdanov (CSD)" userId="54a3fc38-bcd8-4812-b887-b84a314b9e17" providerId="ADAL" clId="{665AC424-FF08-0742-A3C1-C4BFD9618306}" dt="2022-01-21T08:51:49.520" v="13" actId="478"/>
          <ac:inkMkLst>
            <pc:docMk/>
            <pc:sldMk cId="2140466367" sldId="299"/>
            <ac:inkMk id="2" creationId="{0698A415-2FC0-314B-807B-6FA9AEAEC2F5}"/>
          </ac:inkMkLst>
        </pc:inkChg>
        <pc:inkChg chg="del">
          <ac:chgData name="Andrej Bogdanov (CSD)" userId="54a3fc38-bcd8-4812-b887-b84a314b9e17" providerId="ADAL" clId="{665AC424-FF08-0742-A3C1-C4BFD9618306}" dt="2022-01-21T08:51:50.874" v="14" actId="478"/>
          <ac:inkMkLst>
            <pc:docMk/>
            <pc:sldMk cId="2140466367" sldId="299"/>
            <ac:inkMk id="3" creationId="{C728DA04-79F2-9C44-8A47-A7D3EB42EA7C}"/>
          </ac:inkMkLst>
        </pc:inkChg>
        <pc:inkChg chg="del">
          <ac:chgData name="Andrej Bogdanov (CSD)" userId="54a3fc38-bcd8-4812-b887-b84a314b9e17" providerId="ADAL" clId="{665AC424-FF08-0742-A3C1-C4BFD9618306}" dt="2022-01-21T08:51:52.376" v="15" actId="478"/>
          <ac:inkMkLst>
            <pc:docMk/>
            <pc:sldMk cId="2140466367" sldId="299"/>
            <ac:inkMk id="4" creationId="{B02C2489-E96C-5841-ABC1-E650A30E8BE4}"/>
          </ac:inkMkLst>
        </pc:inkChg>
      </pc:sldChg>
      <pc:sldChg chg="delSp modSp add mod">
        <pc:chgData name="Andrej Bogdanov (CSD)" userId="54a3fc38-bcd8-4812-b887-b84a314b9e17" providerId="ADAL" clId="{665AC424-FF08-0742-A3C1-C4BFD9618306}" dt="2022-01-21T08:56:33.610" v="28" actId="478"/>
        <pc:sldMkLst>
          <pc:docMk/>
          <pc:sldMk cId="2885316529" sldId="300"/>
        </pc:sldMkLst>
        <pc:spChg chg="mod">
          <ac:chgData name="Andrej Bogdanov (CSD)" userId="54a3fc38-bcd8-4812-b887-b84a314b9e17" providerId="ADAL" clId="{665AC424-FF08-0742-A3C1-C4BFD9618306}" dt="2022-01-21T08:52:14.053" v="21" actId="20577"/>
          <ac:spMkLst>
            <pc:docMk/>
            <pc:sldMk cId="2885316529" sldId="300"/>
            <ac:spMk id="2" creationId="{52889E8A-70FD-1247-BC7D-A18365956C52}"/>
          </ac:spMkLst>
        </pc:spChg>
        <pc:inkChg chg="del">
          <ac:chgData name="Andrej Bogdanov (CSD)" userId="54a3fc38-bcd8-4812-b887-b84a314b9e17" providerId="ADAL" clId="{665AC424-FF08-0742-A3C1-C4BFD9618306}" dt="2022-01-21T08:56:32.239" v="27" actId="478"/>
          <ac:inkMkLst>
            <pc:docMk/>
            <pc:sldMk cId="2885316529" sldId="300"/>
            <ac:inkMk id="4" creationId="{BDB9CF2B-E151-064B-B605-0189C7F3D6AB}"/>
          </ac:inkMkLst>
        </pc:inkChg>
        <pc:inkChg chg="del">
          <ac:chgData name="Andrej Bogdanov (CSD)" userId="54a3fc38-bcd8-4812-b887-b84a314b9e17" providerId="ADAL" clId="{665AC424-FF08-0742-A3C1-C4BFD9618306}" dt="2022-01-21T08:56:24.684" v="24" actId="478"/>
          <ac:inkMkLst>
            <pc:docMk/>
            <pc:sldMk cId="2885316529" sldId="300"/>
            <ac:inkMk id="5" creationId="{24BF58A9-DE81-5A4F-AB41-A46C60E2AF90}"/>
          </ac:inkMkLst>
        </pc:inkChg>
        <pc:inkChg chg="del">
          <ac:chgData name="Andrej Bogdanov (CSD)" userId="54a3fc38-bcd8-4812-b887-b84a314b9e17" providerId="ADAL" clId="{665AC424-FF08-0742-A3C1-C4BFD9618306}" dt="2022-01-21T08:56:26.105" v="25" actId="478"/>
          <ac:inkMkLst>
            <pc:docMk/>
            <pc:sldMk cId="2885316529" sldId="300"/>
            <ac:inkMk id="6" creationId="{EF81C6F7-3D44-FF46-8BAF-03292C0E6C1A}"/>
          </ac:inkMkLst>
        </pc:inkChg>
        <pc:inkChg chg="del">
          <ac:chgData name="Andrej Bogdanov (CSD)" userId="54a3fc38-bcd8-4812-b887-b84a314b9e17" providerId="ADAL" clId="{665AC424-FF08-0742-A3C1-C4BFD9618306}" dt="2022-01-21T08:56:27.215" v="26" actId="478"/>
          <ac:inkMkLst>
            <pc:docMk/>
            <pc:sldMk cId="2885316529" sldId="300"/>
            <ac:inkMk id="7" creationId="{54D48F89-1035-5449-B2DF-4081E1F3ED9D}"/>
          </ac:inkMkLst>
        </pc:inkChg>
        <pc:inkChg chg="del">
          <ac:chgData name="Andrej Bogdanov (CSD)" userId="54a3fc38-bcd8-4812-b887-b84a314b9e17" providerId="ADAL" clId="{665AC424-FF08-0742-A3C1-C4BFD9618306}" dt="2022-01-21T08:56:33.610" v="28" actId="478"/>
          <ac:inkMkLst>
            <pc:docMk/>
            <pc:sldMk cId="2885316529" sldId="300"/>
            <ac:inkMk id="8" creationId="{1BD320E9-64E6-AC48-86F0-AD31DD3E397C}"/>
          </ac:inkMkLst>
        </pc:inkChg>
      </pc:sldChg>
      <pc:sldChg chg="delSp del mod">
        <pc:chgData name="Andrej Bogdanov (CSD)" userId="54a3fc38-bcd8-4812-b887-b84a314b9e17" providerId="ADAL" clId="{665AC424-FF08-0742-A3C1-C4BFD9618306}" dt="2022-01-24T07:23:20.812" v="240" actId="2696"/>
        <pc:sldMkLst>
          <pc:docMk/>
          <pc:sldMk cId="2563350126" sldId="316"/>
        </pc:sldMkLst>
        <pc:inkChg chg="del">
          <ac:chgData name="Andrej Bogdanov (CSD)" userId="54a3fc38-bcd8-4812-b887-b84a314b9e17" providerId="ADAL" clId="{665AC424-FF08-0742-A3C1-C4BFD9618306}" dt="2022-01-21T08:38:23.776" v="1" actId="478"/>
          <ac:inkMkLst>
            <pc:docMk/>
            <pc:sldMk cId="2563350126" sldId="316"/>
            <ac:inkMk id="4" creationId="{CC32548B-D2E4-CA48-929E-782D4CB994FF}"/>
          </ac:inkMkLst>
        </pc:inkChg>
        <pc:inkChg chg="del">
          <ac:chgData name="Andrej Bogdanov (CSD)" userId="54a3fc38-bcd8-4812-b887-b84a314b9e17" providerId="ADAL" clId="{665AC424-FF08-0742-A3C1-C4BFD9618306}" dt="2022-01-21T08:38:21.897" v="0" actId="478"/>
          <ac:inkMkLst>
            <pc:docMk/>
            <pc:sldMk cId="2563350126" sldId="316"/>
            <ac:inkMk id="5" creationId="{5298D1E8-67B7-BF49-A808-B0EEC9916DB2}"/>
          </ac:inkMkLst>
        </pc:inkChg>
        <pc:inkChg chg="del">
          <ac:chgData name="Andrej Bogdanov (CSD)" userId="54a3fc38-bcd8-4812-b887-b84a314b9e17" providerId="ADAL" clId="{665AC424-FF08-0742-A3C1-C4BFD9618306}" dt="2022-01-21T08:38:25.475" v="2" actId="478"/>
          <ac:inkMkLst>
            <pc:docMk/>
            <pc:sldMk cId="2563350126" sldId="316"/>
            <ac:inkMk id="7" creationId="{3AF52E94-2B70-8A46-A5F3-758832F6BB75}"/>
          </ac:inkMkLst>
        </pc:inkChg>
      </pc:sldChg>
      <pc:sldChg chg="addSp delSp modSp">
        <pc:chgData name="Andrej Bogdanov (CSD)" userId="54a3fc38-bcd8-4812-b887-b84a314b9e17" providerId="ADAL" clId="{665AC424-FF08-0742-A3C1-C4BFD9618306}" dt="2022-01-24T07:23:02.349" v="238"/>
        <pc:sldMkLst>
          <pc:docMk/>
          <pc:sldMk cId="2145825935" sldId="317"/>
        </pc:sldMkLst>
        <pc:spChg chg="add mod">
          <ac:chgData name="Andrej Bogdanov (CSD)" userId="54a3fc38-bcd8-4812-b887-b84a314b9e17" providerId="ADAL" clId="{665AC424-FF08-0742-A3C1-C4BFD9618306}" dt="2022-01-24T07:23:02.349" v="238"/>
          <ac:spMkLst>
            <pc:docMk/>
            <pc:sldMk cId="2145825935" sldId="317"/>
            <ac:spMk id="7" creationId="{FE56CD2E-5583-BA42-A903-D88806CB5199}"/>
          </ac:spMkLst>
        </pc:spChg>
        <pc:inkChg chg="del">
          <ac:chgData name="Andrej Bogdanov (CSD)" userId="54a3fc38-bcd8-4812-b887-b84a314b9e17" providerId="ADAL" clId="{665AC424-FF08-0742-A3C1-C4BFD9618306}" dt="2022-01-24T07:23:01.740" v="237"/>
          <ac:inkMkLst>
            <pc:docMk/>
            <pc:sldMk cId="2145825935" sldId="317"/>
            <ac:inkMk id="5" creationId="{249EDC55-256E-A849-9EC2-749CBCD186F7}"/>
          </ac:inkMkLst>
        </pc:inkChg>
        <pc:inkChg chg="add">
          <ac:chgData name="Andrej Bogdanov (CSD)" userId="54a3fc38-bcd8-4812-b887-b84a314b9e17" providerId="ADAL" clId="{665AC424-FF08-0742-A3C1-C4BFD9618306}" dt="2022-01-24T07:23:01.740" v="237"/>
          <ac:inkMkLst>
            <pc:docMk/>
            <pc:sldMk cId="2145825935" sldId="317"/>
            <ac:inkMk id="6" creationId="{3427DEF5-D6E2-1E40-87B0-A8EAC7755965}"/>
          </ac:inkMkLst>
        </pc:inkChg>
      </pc:sldChg>
      <pc:sldChg chg="ord">
        <pc:chgData name="Andrej Bogdanov (CSD)" userId="54a3fc38-bcd8-4812-b887-b84a314b9e17" providerId="ADAL" clId="{665AC424-FF08-0742-A3C1-C4BFD9618306}" dt="2022-01-21T10:40:55.549" v="109" actId="20578"/>
        <pc:sldMkLst>
          <pc:docMk/>
          <pc:sldMk cId="291254520" sldId="318"/>
        </pc:sldMkLst>
      </pc:sldChg>
      <pc:sldChg chg="delSp modSp mod">
        <pc:chgData name="Andrej Bogdanov (CSD)" userId="54a3fc38-bcd8-4812-b887-b84a314b9e17" providerId="ADAL" clId="{665AC424-FF08-0742-A3C1-C4BFD9618306}" dt="2022-01-24T07:23:59.087" v="248" actId="478"/>
        <pc:sldMkLst>
          <pc:docMk/>
          <pc:sldMk cId="916906081" sldId="319"/>
        </pc:sldMkLst>
        <pc:spChg chg="mod">
          <ac:chgData name="Andrej Bogdanov (CSD)" userId="54a3fc38-bcd8-4812-b887-b84a314b9e17" providerId="ADAL" clId="{665AC424-FF08-0742-A3C1-C4BFD9618306}" dt="2022-01-21T10:48:03.174" v="236" actId="20577"/>
          <ac:spMkLst>
            <pc:docMk/>
            <pc:sldMk cId="916906081" sldId="319"/>
            <ac:spMk id="3" creationId="{607C40D4-00AA-A048-BE31-7229CB8CF2E2}"/>
          </ac:spMkLst>
        </pc:spChg>
        <pc:inkChg chg="del">
          <ac:chgData name="Andrej Bogdanov (CSD)" userId="54a3fc38-bcd8-4812-b887-b84a314b9e17" providerId="ADAL" clId="{665AC424-FF08-0742-A3C1-C4BFD9618306}" dt="2022-01-24T07:23:59.087" v="248" actId="478"/>
          <ac:inkMkLst>
            <pc:docMk/>
            <pc:sldMk cId="916906081" sldId="319"/>
            <ac:inkMk id="2" creationId="{47AB69C3-E800-A54E-9034-8A72AC1D1BA5}"/>
          </ac:inkMkLst>
        </pc:inkChg>
      </pc:sldChg>
      <pc:sldChg chg="add">
        <pc:chgData name="Andrej Bogdanov (CSD)" userId="54a3fc38-bcd8-4812-b887-b84a314b9e17" providerId="ADAL" clId="{665AC424-FF08-0742-A3C1-C4BFD9618306}" dt="2022-01-24T07:23:16.833" v="239"/>
        <pc:sldMkLst>
          <pc:docMk/>
          <pc:sldMk cId="2788086130" sldId="321"/>
        </pc:sldMkLst>
      </pc:sldChg>
      <pc:sldChg chg="add">
        <pc:chgData name="Andrej Bogdanov (CSD)" userId="54a3fc38-bcd8-4812-b887-b84a314b9e17" providerId="ADAL" clId="{665AC424-FF08-0742-A3C1-C4BFD9618306}" dt="2022-01-24T07:24:35.178" v="253"/>
        <pc:sldMkLst>
          <pc:docMk/>
          <pc:sldMk cId="1476879303" sldId="322"/>
        </pc:sldMkLst>
      </pc:sldChg>
      <pc:sldChg chg="add del">
        <pc:chgData name="Andrej Bogdanov (CSD)" userId="54a3fc38-bcd8-4812-b887-b84a314b9e17" providerId="ADAL" clId="{665AC424-FF08-0742-A3C1-C4BFD9618306}" dt="2022-01-24T07:23:44.403" v="244" actId="2696"/>
        <pc:sldMkLst>
          <pc:docMk/>
          <pc:sldMk cId="3422715436" sldId="322"/>
        </pc:sldMkLst>
      </pc:sldChg>
      <pc:sldChg chg="addSp modSp new mod modClrScheme chgLayout">
        <pc:chgData name="Andrej Bogdanov (CSD)" userId="54a3fc38-bcd8-4812-b887-b84a314b9e17" providerId="ADAL" clId="{665AC424-FF08-0742-A3C1-C4BFD9618306}" dt="2022-01-24T07:25:14.177" v="275" actId="20577"/>
        <pc:sldMkLst>
          <pc:docMk/>
          <pc:sldMk cId="1843900230" sldId="323"/>
        </pc:sldMkLst>
        <pc:spChg chg="add mod">
          <ac:chgData name="Andrej Bogdanov (CSD)" userId="54a3fc38-bcd8-4812-b887-b84a314b9e17" providerId="ADAL" clId="{665AC424-FF08-0742-A3C1-C4BFD9618306}" dt="2022-01-24T07:25:14.177" v="275" actId="20577"/>
          <ac:spMkLst>
            <pc:docMk/>
            <pc:sldMk cId="1843900230" sldId="323"/>
            <ac:spMk id="2" creationId="{512CF20E-5237-7743-AE90-44756FBEF68A}"/>
          </ac:spMkLst>
        </pc:spChg>
      </pc:sldChg>
      <pc:sldChg chg="addSp delSp modSp new mod modClrScheme chgLayout">
        <pc:chgData name="Andrej Bogdanov (CSD)" userId="54a3fc38-bcd8-4812-b887-b84a314b9e17" providerId="ADAL" clId="{665AC424-FF08-0742-A3C1-C4BFD9618306}" dt="2022-01-24T08:07:14.373" v="768" actId="1038"/>
        <pc:sldMkLst>
          <pc:docMk/>
          <pc:sldMk cId="279298937" sldId="324"/>
        </pc:sldMkLst>
        <pc:spChg chg="add mod">
          <ac:chgData name="Andrej Bogdanov (CSD)" userId="54a3fc38-bcd8-4812-b887-b84a314b9e17" providerId="ADAL" clId="{665AC424-FF08-0742-A3C1-C4BFD9618306}" dt="2022-01-24T07:29:05.029" v="364" actId="20577"/>
          <ac:spMkLst>
            <pc:docMk/>
            <pc:sldMk cId="279298937" sldId="324"/>
            <ac:spMk id="2" creationId="{55196C06-9D7F-7F40-9280-21F03EC72C6F}"/>
          </ac:spMkLst>
        </pc:spChg>
        <pc:spChg chg="add mod">
          <ac:chgData name="Andrej Bogdanov (CSD)" userId="54a3fc38-bcd8-4812-b887-b84a314b9e17" providerId="ADAL" clId="{665AC424-FF08-0742-A3C1-C4BFD9618306}" dt="2022-01-24T07:57:23.690" v="559" actId="114"/>
          <ac:spMkLst>
            <pc:docMk/>
            <pc:sldMk cId="279298937" sldId="324"/>
            <ac:spMk id="3" creationId="{0A0E3AF6-1F90-1843-85AC-53A66A54759D}"/>
          </ac:spMkLst>
        </pc:spChg>
        <pc:spChg chg="add del mod">
          <ac:chgData name="Andrej Bogdanov (CSD)" userId="54a3fc38-bcd8-4812-b887-b84a314b9e17" providerId="ADAL" clId="{665AC424-FF08-0742-A3C1-C4BFD9618306}" dt="2022-01-24T07:33:15.483" v="491" actId="478"/>
          <ac:spMkLst>
            <pc:docMk/>
            <pc:sldMk cId="279298937" sldId="324"/>
            <ac:spMk id="4" creationId="{E993537B-398D-5741-AD65-2BE3A8AE5956}"/>
          </ac:spMkLst>
        </pc:spChg>
        <pc:spChg chg="add mod">
          <ac:chgData name="Andrej Bogdanov (CSD)" userId="54a3fc38-bcd8-4812-b887-b84a314b9e17" providerId="ADAL" clId="{665AC424-FF08-0742-A3C1-C4BFD9618306}" dt="2022-01-24T07:35:29.293" v="547" actId="1038"/>
          <ac:spMkLst>
            <pc:docMk/>
            <pc:sldMk cId="279298937" sldId="324"/>
            <ac:spMk id="6" creationId="{CA840765-5A0E-3E4B-B927-4AF8BE11BFC2}"/>
          </ac:spMkLst>
        </pc:spChg>
        <pc:spChg chg="add mod">
          <ac:chgData name="Andrej Bogdanov (CSD)" userId="54a3fc38-bcd8-4812-b887-b84a314b9e17" providerId="ADAL" clId="{665AC424-FF08-0742-A3C1-C4BFD9618306}" dt="2022-01-24T08:05:20.575" v="645" actId="1035"/>
          <ac:spMkLst>
            <pc:docMk/>
            <pc:sldMk cId="279298937" sldId="324"/>
            <ac:spMk id="7" creationId="{587ABDEF-C976-9849-BDAD-031FADEBFF80}"/>
          </ac:spMkLst>
        </pc:spChg>
        <pc:spChg chg="add mod">
          <ac:chgData name="Andrej Bogdanov (CSD)" userId="54a3fc38-bcd8-4812-b887-b84a314b9e17" providerId="ADAL" clId="{665AC424-FF08-0742-A3C1-C4BFD9618306}" dt="2022-01-24T07:35:29.293" v="547" actId="1038"/>
          <ac:spMkLst>
            <pc:docMk/>
            <pc:sldMk cId="279298937" sldId="324"/>
            <ac:spMk id="8" creationId="{69706A7F-E389-9649-A787-A55508750CAF}"/>
          </ac:spMkLst>
        </pc:spChg>
        <pc:spChg chg="add mod">
          <ac:chgData name="Andrej Bogdanov (CSD)" userId="54a3fc38-bcd8-4812-b887-b84a314b9e17" providerId="ADAL" clId="{665AC424-FF08-0742-A3C1-C4BFD9618306}" dt="2022-01-24T08:05:20.575" v="645" actId="1035"/>
          <ac:spMkLst>
            <pc:docMk/>
            <pc:sldMk cId="279298937" sldId="324"/>
            <ac:spMk id="9" creationId="{6EA44794-796F-6F44-9092-976E147311B5}"/>
          </ac:spMkLst>
        </pc:spChg>
        <pc:spChg chg="add mod">
          <ac:chgData name="Andrej Bogdanov (CSD)" userId="54a3fc38-bcd8-4812-b887-b84a314b9e17" providerId="ADAL" clId="{665AC424-FF08-0742-A3C1-C4BFD9618306}" dt="2022-01-24T08:05:20.575" v="645" actId="1035"/>
          <ac:spMkLst>
            <pc:docMk/>
            <pc:sldMk cId="279298937" sldId="324"/>
            <ac:spMk id="10" creationId="{E161F1C6-7899-5147-84FA-A521CE79AC2F}"/>
          </ac:spMkLst>
        </pc:spChg>
        <pc:spChg chg="add del mod">
          <ac:chgData name="Andrej Bogdanov (CSD)" userId="54a3fc38-bcd8-4812-b887-b84a314b9e17" providerId="ADAL" clId="{665AC424-FF08-0742-A3C1-C4BFD9618306}" dt="2022-01-24T08:06:16.740" v="710" actId="478"/>
          <ac:spMkLst>
            <pc:docMk/>
            <pc:sldMk cId="279298937" sldId="324"/>
            <ac:spMk id="13" creationId="{7A858A1D-6E4A-9043-9686-2DAC234AE5E6}"/>
          </ac:spMkLst>
        </pc:spChg>
        <pc:spChg chg="add del mod">
          <ac:chgData name="Andrej Bogdanov (CSD)" userId="54a3fc38-bcd8-4812-b887-b84a314b9e17" providerId="ADAL" clId="{665AC424-FF08-0742-A3C1-C4BFD9618306}" dt="2022-01-24T08:06:16.740" v="710" actId="478"/>
          <ac:spMkLst>
            <pc:docMk/>
            <pc:sldMk cId="279298937" sldId="324"/>
            <ac:spMk id="14" creationId="{E532438C-4790-384E-B1FB-615099DC3695}"/>
          </ac:spMkLst>
        </pc:spChg>
        <pc:spChg chg="add mod">
          <ac:chgData name="Andrej Bogdanov (CSD)" userId="54a3fc38-bcd8-4812-b887-b84a314b9e17" providerId="ADAL" clId="{665AC424-FF08-0742-A3C1-C4BFD9618306}" dt="2022-01-24T08:06:44.235" v="720" actId="1076"/>
          <ac:spMkLst>
            <pc:docMk/>
            <pc:sldMk cId="279298937" sldId="324"/>
            <ac:spMk id="15" creationId="{682627FB-56C2-9E48-B2C6-2103C4013898}"/>
          </ac:spMkLst>
        </pc:spChg>
        <pc:spChg chg="add mod">
          <ac:chgData name="Andrej Bogdanov (CSD)" userId="54a3fc38-bcd8-4812-b887-b84a314b9e17" providerId="ADAL" clId="{665AC424-FF08-0742-A3C1-C4BFD9618306}" dt="2022-01-24T08:06:50.741" v="725" actId="1035"/>
          <ac:spMkLst>
            <pc:docMk/>
            <pc:sldMk cId="279298937" sldId="324"/>
            <ac:spMk id="16" creationId="{B2DCF45F-0A6A-A043-8FCD-3CBDC19EC071}"/>
          </ac:spMkLst>
        </pc:spChg>
        <pc:spChg chg="add mod">
          <ac:chgData name="Andrej Bogdanov (CSD)" userId="54a3fc38-bcd8-4812-b887-b84a314b9e17" providerId="ADAL" clId="{665AC424-FF08-0742-A3C1-C4BFD9618306}" dt="2022-01-24T08:07:07.593" v="735" actId="1037"/>
          <ac:spMkLst>
            <pc:docMk/>
            <pc:sldMk cId="279298937" sldId="324"/>
            <ac:spMk id="17" creationId="{A4D003F9-2AE7-1E40-A59F-5D1BCFBA8BF1}"/>
          </ac:spMkLst>
        </pc:spChg>
        <pc:spChg chg="add mod">
          <ac:chgData name="Andrej Bogdanov (CSD)" userId="54a3fc38-bcd8-4812-b887-b84a314b9e17" providerId="ADAL" clId="{665AC424-FF08-0742-A3C1-C4BFD9618306}" dt="2022-01-24T08:07:14.373" v="768" actId="1038"/>
          <ac:spMkLst>
            <pc:docMk/>
            <pc:sldMk cId="279298937" sldId="324"/>
            <ac:spMk id="18" creationId="{B9DF3583-9F60-9347-8BE4-0F0CC9AEF429}"/>
          </ac:spMkLst>
        </pc:spChg>
        <pc:inkChg chg="mod">
          <ac:chgData name="Andrej Bogdanov (CSD)" userId="54a3fc38-bcd8-4812-b887-b84a314b9e17" providerId="ADAL" clId="{665AC424-FF08-0742-A3C1-C4BFD9618306}" dt="2022-01-24T08:05:29.895" v="662" actId="1036"/>
          <ac:inkMkLst>
            <pc:docMk/>
            <pc:sldMk cId="279298937" sldId="324"/>
            <ac:inkMk id="5" creationId="{946E3277-32F4-0C4A-A4E1-0C1913B690ED}"/>
          </ac:inkMkLst>
        </pc:inkChg>
        <pc:inkChg chg="mod">
          <ac:chgData name="Andrej Bogdanov (CSD)" userId="54a3fc38-bcd8-4812-b887-b84a314b9e17" providerId="ADAL" clId="{665AC424-FF08-0742-A3C1-C4BFD9618306}" dt="2022-01-24T08:05:29.895" v="662" actId="1036"/>
          <ac:inkMkLst>
            <pc:docMk/>
            <pc:sldMk cId="279298937" sldId="324"/>
            <ac:inkMk id="11" creationId="{FA76493D-9959-914C-9424-B15FEB8E05D5}"/>
          </ac:inkMkLst>
        </pc:inkChg>
        <pc:inkChg chg="mod">
          <ac:chgData name="Andrej Bogdanov (CSD)" userId="54a3fc38-bcd8-4812-b887-b84a314b9e17" providerId="ADAL" clId="{665AC424-FF08-0742-A3C1-C4BFD9618306}" dt="2022-01-24T08:05:46.682" v="708" actId="1035"/>
          <ac:inkMkLst>
            <pc:docMk/>
            <pc:sldMk cId="279298937" sldId="324"/>
            <ac:inkMk id="12" creationId="{BCFAF88D-6678-524E-A8F6-3C45D00A3BD7}"/>
          </ac:inkMkLst>
        </pc:inkChg>
      </pc:sldChg>
      <pc:sldChg chg="add">
        <pc:chgData name="Andrej Bogdanov (CSD)" userId="54a3fc38-bcd8-4812-b887-b84a314b9e17" providerId="ADAL" clId="{665AC424-FF08-0742-A3C1-C4BFD9618306}" dt="2022-02-07T07:46:30.648" v="770"/>
        <pc:sldMkLst>
          <pc:docMk/>
          <pc:sldMk cId="1111108258" sldId="32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7:58:51.61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10062 5299 8100,'0'-11'-479,"0"-1"603,5 1 19,-4 0 0,8 3 227,-5 0-103,0 6-89,-4-3 474,0 5-533,5 5 1,-4 1 113,3 6 1,-3-1-91,-1 0 0,0 6 45,0 2 1,0-1-52,0 1 0,0 5 53,0 6 1,0 1-39,0 3 1,0-1 60,0 9 0,0-4-77,0 4 0,0-4-153,0 4 0,-1-5 73,-3 1 1,3-3-140,-3-1 0,3-3-26,1-1 0,0-4 120,0 0 0,0-3-45,0-4 1,0 2 43,0-6 1,0-4-136,0-3 0,0-4 105,0 3-287,0-4 32,0 2-260,0-5-314,0-5 0,0-2 360,0-4 0,0-2-945,0-2 1434,5 2 0,1-13 0,5 2 0</inkml:trace>
  <inkml:trace contextRef="#ctx0" brushRef="#br0" timeOffset="1">9970 5368 8266,'0'-8'-158,"0"1"0,0 3 136,0-4 1,2 6 205,1-2 0,4-3 32,4 0 0,2 1 19,2-2 0,-1 4-109,5-4 0,0 1 42,4-5 1,1 5-107,3-1 1,-2 1 89,6-5 1,-2 2-139,1 2 1,2 0 80,-5 4 0,7-4-167,-4 4 1,2 0-6,-5 4 1,-3 0 150,3 0 0,-7 6-112,-1 1 1,-5 3 71,1 2 1,-6-1-111,-1 1 0,-6 4 95,2 3 1,-4 3-65,-4 1 0,-6-1 96,-5 1 0,-7 0 2,-1 0 0,-3 0 14,-5 0 0,-6-1 106,3 1 1,-5 0 88,-3 0 1,1 0-113,-4 0 1,3-6-61,4-1 0,3-1 24,1-4 1,5 2-153,6-9 1,5 1 267,3-1-653,2-3-501,7 4 186,1-5 0,11-4-553,6 0 1291,4-4 0,17-4 0,3-6 0</inkml:trace>
  <inkml:trace contextRef="#ctx0" brushRef="#br0" timeOffset="2">11204 5002 8271,'0'-6'344,"0"1"0,0 4 615,0-3-705,0 3 0,-5-3-27,-3 8 0,1 2 58,-5 5 1,2 2-29,-9 2 0,4 3-4,-4 5 1,0 4-49,-4-1 0,4 6-16,0-2 1,1 7-22,-1 1 0,-1 4-131,4-4 0,0 5 39,1-1 1,6 3-298,-3 0 1,7 1 210,-2 0 0,4-4-111,-1-1 0,3 1 100,1 4 1,0-4 123,0 0 1,5-2-75,3 2 1,2 1 15,1-5 1,1 0 56,-1-3 0,4-6-63,1-2 0,0-3 30,-1-1 1,2-2-9,2-2 1,1-2 4,-5-6 1,1-1 53,-5-2 366,1 2-472,-1-9-219,-5 4-237,-1-5-2633,-5 0 3075,-5 0 0,-1-10 0,-5-3 0</inkml:trace>
  <inkml:trace contextRef="#ctx0" brushRef="#br0" timeOffset="3">11546 5528 8041,'0'-7'805,"0"2"-101,0 5 1,0 5-523,0 3 0,0 6 63,0 1-62,0 5 1,0-1-139,0 8 0,0-1 99,0 4 0,-3-1-69,-1 2 1,-4 0 81,4-4 0,1 3-275,3-3 0,0 0 98,0-4 0,0-4-255,0 0 0,0-5 16,0 1 0,1-6-72,3-2 0,-2-3-490,6 4 545,-6-6 0,5 3-1158,-3-5 1434,-3 0 0,4 0 0,-5 0 0</inkml:trace>
  <inkml:trace contextRef="#ctx0" brushRef="#br0" timeOffset="4">11524 5642 8210,'5'-6'818,"-3"2"-585,6 8 0,-1-2 220,5 6 0,-1 3-82,1 4 0,-1 4-146,1-3 0,0 4-50,4-1 0,-3 3 0,7 0 1,-5-3-20,4 0 1,-4-1-119,4 1 0,-5-2 137,1-6 1,2 1-2,-2-1 0,0-1-92,-3-2 209,-1 2-234,0-4 139,1 1-3,-6-2 275,-1-5 181,-5 0 0,0-5-307,0-3-375,-5-2 0,4-5 147,-3-1 0,-1 1-142,1 4 1,0-6-66,4-2 0,0 1-219,0-1 1,0 0-228,0-3 1,0-1 237,0 0 1,0 0-90,0 0 0,2 4 74,2 0 0,-3 1-31,3-1 1,-2-1 64,2 5 1,-3-2-175,3 2 248,-3 2 0,-1-3-203,0 4-229,5 6 123,-3-4 87,3 9 1,-4-4-278,3 5-421,-3 0 1128,9 0 0,-3 10 0,4 2 0</inkml:trace>
  <inkml:trace contextRef="#ctx0" brushRef="#br0" timeOffset="5">12106 5551 8016,'-5'-7'98,"4"-3"767,-4 9-245,5-4-296,0 0 132,0 3-364,0-3-73,0 15 1,0-2 97,0 7 0,0-1 24,0 1 0,0 3-91,0 5 0,0 0 0,0 0 1,0 1 104,0 3-128,0-3 1,4 4 0,-1-6 0,0 0-1,-2-2 1,0-2 0,2 0 0,1-2 0,-2 1-1,0-3 428,-2-2-316,5-5-62,-4 3 85,4-9 67,-5 4 138,0-5-293,5 0 0,-2 0 2,4 0 1,-3 0 80,4 0 1,-1 0-44,5 0 1,-1 0 28,0 0 0,5-4-36,-1 1 0,5-1-133,-1 4 0,-1 0 125,1 0 0,-4-4-195,4 0 156,0 0 0,3 3-108,-3-3 94,3 3 1,-8-4 0,3 5-361,0 0-230,-7-5 1,0 4-2889,-2-3 2821,-3 3-1998,0 1 2609,-5-5 0,-5-2 0,-2-4 0</inkml:trace>
  <inkml:trace contextRef="#ctx0" brushRef="#br0" timeOffset="6">12152 5756 8120,'-7'-5'162,"2"4"0,5-6 335,0 4-258,0 1 443,0-3-221,0 5-208,5 0 1,2-1-23,4-3-71,6 3 1,-3-4-1,5 5 1,1 0 226,2 0-372,0-5 152,-4 4 1,4-8-582,-3 5 220,2 0 162,-3-1 1,2 2-992,-4-4 657,-1 4 0,-4-3 1,1 3-1315,-1 0 1070,-4-1 1,1 2 609,-4-1 0,0 1 0,-4-3 0</inkml:trace>
  <inkml:trace contextRef="#ctx0" brushRef="#br0" timeOffset="7">12060 5562 8181,'0'-11'1234,"0"4"-989,0-3 0,4 8 183,0-6 203,5 5-192,2-7-145,7 9 1,6-9 102,3 2-91,-3-2-236,9 4 1,-5-4 296,2 2-122,3-2-395,-9 3 1,8-1 128,-5 4-1309,-1-5 689,-8 8-8,4-5 0,-8 6-1475,5 0 2124,-5 0 0,2 0 0,-4 0 0</inkml:trace>
  <inkml:trace contextRef="#ctx0" brushRef="#br0" timeOffset="8">12860 5471 8158,'-6'-5'325,"-5"3"149,10-8 41,-9 9 147,9-4-264,-4 5-271,5 0 1,0 5 10,0 2 99,0 4-60,0 0 1,3 4 145,1 0 1,5 6-127,-1-2 1,3 2 88,4 2 1,-2 0-68,2 0 0,2 0-196,-2 0 1,4-1 30,-4 1 0,4-4-103,-3 0 1,-1-5 45,-4 2 0,1-4 117,-1 0 0,0-1-307,1 0 23,-1 1-742,1-1-37,-6 1-405,-1-6 251,-5-1-1699,0-5 2802,-5 0 0,4-5 0,-4-1 0</inkml:trace>
  <inkml:trace contextRef="#ctx0" brushRef="#br0" timeOffset="9">13088 5471 8034,'0'-12'-514,"0"1"1380,0 4-85,0-3 238,0 9-238,0-4-707,0 5 0,0 6-74,0 6 0,-5 4 0,-1 7 0</inkml:trace>
  <inkml:trace contextRef="#ctx0" brushRef="#br0" timeOffset="10">13065 5505 8044,'-17'28'1952,"-5"1"-1513,3 5 0,-8 0-241,-3 1 1,1 2-128,-2-3 0,6 3 47,-2-7 0,3-2-76,1-1 0,6-5-2,1-2 1,4-3-50,0-1 1,2-8-33,2 4-921,3-8 442,5 6-227,0-9 1,2 4 274,1-5 0,5-4 472,7 0 0,-2-4 0,4 1 0</inkml:trace>
  <inkml:trace contextRef="#ctx0" brushRef="#br0" timeOffset="11">13534 5516 8094,'-2'-6'844,"-1"2"-511,1 3-218,-3 1 319,5 0 0,0 5-132,0 3 1,0 3-115,0 4 1,-4-1 0,1 5 106,0 1 0,-2 3-150,1 4 0,0-3-29,4 3-101,0-3 0,0-1 249,0 0-286,0-1 1,0 0 205,0-3-81,0-3-147,6-4 1,-5-1-250,3 1 183,-3-1 51,-1-4 0,1 1 155,3-4-1325,-3 0 670,4-4-120,-5 0 1,-5-10-1,-1-3 1</inkml:trace>
  <inkml:trace contextRef="#ctx0" brushRef="#br0" timeOffset="12">13248 5528 8123,'0'-12'464,"0"1"1,1 5 262,3 2-488,-2-3-60,8 6 1,-8-5 503,6 2-223,-1 3-58,10-4-164,-4 5 145,8-5 1,1 3 170,4-2-442,1 3 1,0-3 245,-1 1-220,6-1 1,-7 2 33,6-1 67,-6 1-529,3-3 1,-5 4 260,0-3 0,-4 3-1822,0-3 961,-5 3 349,8 1 269,-10 0 272,5 0 0,-6 0 0,1 0 0</inkml:trace>
  <inkml:trace contextRef="#ctx0" brushRef="#br0" timeOffset="13">14607 5254 8205,'0'-12'-351,"0"1"1068,0-1 206,0 6-254,0 1-540,0 5 0,0 5 121,0 3 1,0 6 22,0 1 1,0 9-27,0-1 0,0 3 17,0 1 1,0 2-177,0 5 0,-4 5 85,1-1 1,-1 0-181,4-4 1,0 3 63,0-3 1,0 3-54,0-7 1,0-2 85,0-1 1,0-4-57,0-4 0,0 1 12,0-5 0,4 0-243,-1-3-652,1-1 416,1 1-434,-3-6 1,4-1-74,-2-5 15,-3 0 0,8-1 925,-5-3 0,5-7 0,-3-7 0</inkml:trace>
  <inkml:trace contextRef="#ctx0" brushRef="#br0" timeOffset="14">14938 5231 9000,'0'-12'0,"2"2"0,0 4 0,2 6 0,-1 7 0,-2 7 2537,-1 5-2316,0 3 0,0 7 2,0 5 0,0 2 156,0 6-311,-5 5 0,2 0 251,-4 2-289,-1-2 0,0-2-62,1-3 0,4-1 66,-1-6 0,3 0 125,1-8 0,0-2-198,0-6 0,0 2 187,0-6-880,5 0 402,-3-4-494,3-4 595,-5-2-3242,0-5 3471,0-5 0,-5-7 0,-2-5 0</inkml:trace>
  <inkml:trace contextRef="#ctx0" brushRef="#br0" timeOffset="15">14573 5665 8045,'0'-7'1134,"5"2"-969,3 5 1,2 0 21,1 0 0,5-1 405,-1-3 0,6 3-206,2-3 0,4-1-141,3 1 1,7-3-458,-3 3 1,2-4 223,-6 4 1,2-3-785,-5 3 0,-2-1 458,-6 1 0,1 3-666,-4-3 1,-5 3 979,-3 1 0,4-5 0,6-2 0</inkml:trace>
  <inkml:trace contextRef="#ctx0" brushRef="#br0" timeOffset="16">15224 5002 8214,'0'-11'-297,"0"3"199,0 1 714,0 4-254,0-2 678,0 5 0,1 4-563,3 0 0,-1 6-78,4 1 1,1 1-65,3 3 0,1 3-88,-1 1 0,4 2 16,1 2 1,4 0-111,-1 0 0,2 3 95,2 1 0,0 5-150,0-2 1,-4 7 89,0 1 0,-1 5-399,1-1 0,1 1-85,-5-1 0,-3 3 201,-5-4 1,-4 3-15,1-2 0,-3 1 128,-1-5 0,-1 4-94,-3-4 0,-6 0 22,-5-4 1,-6-1 127,2-3 0,1 0-103,-1-4 0,0-3-70,-3 0 0,0-1-339,3-7 1,2 3 196,6-7 1,3 2-925,1-10 795,4 6 1,3-7 368,8 1 0,7-11 0,3-5 0</inkml:trace>
  <inkml:trace contextRef="#ctx0" brushRef="#br0" timeOffset="17">16195 5562 8068,'-7'0'0,"-3"-5"318,9 4 90,-4-4 151,5 5-280,0-6 0,1 5 85,3-3 1,-1 3-117,4 1 0,6-4 128,6 1 1,2-3-82,2 3 1,4 0-20,0-5 1,6 5-44,1-5 1,0 4-191,4-3 1,-6 3-282,-2-4 1,-4 6 232,0-2 1,-3 1-325,-4 0 1,2 1 180,-6-2 0,0 3-1848,-4 1 1426,-4 0 0,-2 1 570,-5 3 0,-5 3 0,-2 4 0</inkml:trace>
  <inkml:trace contextRef="#ctx0" brushRef="#br0" timeOffset="18">16218 5688 8068,'-7'5'-33,"2"-4"0,6 4 208,3-5 0,3 0 316,4 0 1,2-1-72,2-3 0,4 1 140,8-4 1,-2-1-128,5-3 0,1 3-155,3 1 0,0 0-466,1 0 0,-6-2 211,-2 5 0,-5-4-797,-3 4 0,-1 1 461,-3 3 1,-2 0-1454,2 0 1766,-2 0 0,-2-5 0,1-2 0</inkml:trace>
  <inkml:trace contextRef="#ctx0" brushRef="#br1" timeOffset="19">17166 5334 7987,'0'-12'-986,"0"1"1046,0-1 0,0 1 108,0-1 0,3 1-95,1 0 0,1 3 370,-1 0-180,-3 1 56,9-5 127,-8 1-93,8-1-49,-9 1 3,4 5-137,-5-4-14,5 8 0,-2-7 187,4 6-202,-4-6 1,7 6 2,-2-4 0,2 0 49,1 0 63,6-4-119,-4 5 0,8-1 131,-2-1-235,3 5 0,-1-6 1,0 4 151,-2-1-40,-5 4-35,7-4 0,-8 6 2,2 0 1,2 0 26,-2 0 1,0 2-145,-4 2 1,1-2 145,-1 6 1,1-1-157,-1 5 1,-3-5 119,-1 1 0,0 0-200,0 3 0,0 4 89,-4 0 0,-1 2-68,2-2 0,-3-1 38,-1 5 0,-1 0 54,-3 4 1,1-4-81,-4 0 1,3-1 73,-4 1 1,4-1-68,-3-3 0,3-2 59,-4 2 1,5-3-12,-5 0 0,4-4 0,-4-1 0,1 1 89,-5 3 0,1 1-83,0-1 5,-6-5-1,4 5 1,-7-5-6,5 5 0,-4-1 13,4-2 1,-4 2-21,3-2 1,1-2 15,4 2 1,-1-2-27,1 2 0,3 1 17,1-6 0,3 5-7,-4-4 28,6 5 1,-7-3 22,5 5 79,0 1 0,4-1-65,0 1 0,0-1 102,0 1 1,0-1 12,0 0-30,0 1 0,0-1-69,0 1 1,1-2 45,3-3 1,-1 4-24,4-4 0,-3 0-10,4 0 0,-4-4-154,3 1 135,-4-3-446,2 4 143,0-4-716,-4 4-447,4-5 146,-5 0 0,5-5 0,2-1 1</inkml:trace>
  <inkml:trace contextRef="#ctx0" brushRef="#br1" timeOffset="20">17314 6110 8003,'-8'1'125,"1"3"863,4-2-135,-2 8-10,5-9-127,0 9 280,0-9-233,0 4 351,0-5-172,5 0-113,-3 0-593,3 0 830,-5 0-1292,0 6 243,0-5 0,0 5-871,0-2 1,0-2-2994,0 6 2240,0-5 1607,0 2 0,0 0 0,0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8:04:56.33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20775 4500 10891,'5'6'450,"-4"4"-250,3-2 0,1 2-33,-1 2 0,1 3-3,-2 0 0,0 4-129,5-4 0,-6 7 129,2 1 0,1-1-128,-1 5 1,3 1 70,-3-1 1,0 1-174,-4-2 0,4 2 40,0 3 1,1-2 40,-1-3 1,-3-1-27,3 1 0,1-5 73,-1-2 1,1-2-57,-2 2 0,0-2 79,5-6-245,-6 1 144,8-1-471,-8 1-871,3-6 651,-5-1 159,0-5 1,-5 0 0,-2 0 0</inkml:trace>
  <inkml:trace contextRef="#ctx0" brushRef="#br0" timeOffset="1">20729 5071 8087,'-6'-5'-387,"0"4"97,6-5 2102,0 6 0,4 2-1696,0 2 58,5 2 1,-4 5-186,3 1 0,1-5 159,-6 1-240,6 0 71,-2 3 0,0-1-25,1-2 0,-4 1-70,3-6 72,1 1 0,-1-4-22,1 0 1,-4 0 33,3 0-547,1 0 0,3 0 30,1 0-723,-6 0 524,4 0 748,-8 0 0,8 0 0,-4 0 0</inkml:trace>
  <inkml:trace contextRef="#ctx0" brushRef="#br0" timeOffset="2">21014 5025 8087,'0'-6'0,"2"-3"0,1 5 523,-1 0 0,3 3 245,-5-3-175,0 3 211,0-4 157,0 5-876,0 5 1,-5 1 187,-3 6-178,-2-1 0,-1 1-50,-1-1 1,1 0 68,-1 1 0,-3 3-144,0 0 0,0 1-742,3-5 570,1 5 1,1-7-1,1 3-1614,1-2 987,6-5 272,-4 0 557,6-5 0,6 5 0,0 1 0</inkml:trace>
  <inkml:trace contextRef="#ctx0" brushRef="#br0" timeOffset="3">19895 3598 8043,'-7'-2'28,"-1"-2"308,5 3-152,-2-4 1,4 5 331,-3 0 134,3 0-411,-4 5 0,5 2 26,0 4 1,0 4-16,0 0 1,0 6-19,0-2 1,0 2-96,0 2 0,0-2 95,0 1 1,0-1-232,0 5 0,0-2 90,0-1 0,0-1-73,0-3 1,0 1 11,0-5-131,5 1 0,-4-5-339,3 0 1,-1-3 16,0 0-1107,-1-6 721,3 8-1037,-5-8 1846,0 3 0,5-5 0,1 0 0</inkml:trace>
  <inkml:trace contextRef="#ctx0" brushRef="#br0" timeOffset="4">19770 3655 8114,'0'-12'-548,"0"6"0,0-4 294,0 2 1333,0 3-196,0 0-151,0 0-244,0-1-185,0-1 1,5 1-22,2 2-89,-2 3 1,5-6-61,-2 4 1,2 1 68,2-1 1,3 0-121,0-1-14,0 3 0,2-4 277,2 5-586,-3 0 205,6-5 1,-4 4-276,5-3 215,-6 2 1,1 2-325,-3 0 323,-2 0 1,3 0-126,-4 0 195,-6 6 0,3 0-80,-5 5 0,0 2 49,-4 2 1,-5-1 143,-3 5 0,-6-4-124,-1 4 0,-5 1 101,1 2 0,1-3-47,-1 0 0,0-5 11,-4 2 0,5-4-31,3 0 1,-2-5 16,2 1 0,4-6-631,3 2 168,6-2-1145,-4-2 1595,17-6 0,6 0 0,13-5 0</inkml:trace>
  <inkml:trace contextRef="#ctx0" brushRef="#br0" timeOffset="5">20226 3598 8142,'0'-8'0,"0"0"506,0 6 241,0-3 93,0 5-239,0-5-572,0 3 1,0-1 66,0 6 1,0 4-47,0 4 0,-3 6 42,-1 2 0,-5 4-158,1 3 1,2 0-66,-2 4 0,1 0 97,-5 5 1,5-5-49,-1 1 1,2-10 42,-2 2 0,-1-4-97,5 0 1,1-2 107,3-6 1,0-3-959,0-1 384,0-4-332,0 2-512,0-5 1446,5 0 0,1-10 0,5-3 0</inkml:trace>
  <inkml:trace contextRef="#ctx0" brushRef="#br0" timeOffset="6">20283 3529 8142,'-11'-11'-399,"5"3"610,2 0 1013,-2 6-218,4-3-662,-3 5 1,5 1-43,0 3 0,0 3-46,0 9 0,0 1 1,0 6 0,1 3-17,3 4 1,-1 1-178,4 7 1,-3-3-17,4-1 0,-2 1-68,2-1 0,1-5-43,-6-2 1,6-3 144,-1-1 1,1-5-2,-2-3 0,4-3-9,-4 0 0,0-5-285,0 1 0,-3-4-27,4 4-919,-6-6-85,3 8-560,-5-9 817,0 10 0,-1-10 988,-3 3 0,-2 2 0,-6 0 0</inkml:trace>
  <inkml:trace contextRef="#ctx0" brushRef="#br0" timeOffset="7">20124 3917 8142,'0'-7'1074,"0"-1"-493,5 6-325,1-9 0,9 10-304,0-3 1,2-1 129,-2 1 1,-1-3-634,5 3 1,0-1 317,4 1 0,-4 3-155,0-3 0,-1-1 388,1 1 0,2-5 0,-3 3 0</inkml:trace>
  <inkml:trace contextRef="#ctx0" brushRef="#br0" timeOffset="8">20638 3586 8126,'0'-11'0,"0"3"0,0 1 0,0 4 0,0-3 0,0 2 0,-6 3 1598,5-5-680,-9 1-534,9 4 5,-4-4 0,0 5-637,-2 0 243,-4 5 0,-1 0 236,1 3-358,0 2 124,4-4 0,-3 6-129,2-1-35,3 1 221,-5-6 0,9 4-44,-3-2-26,-2 2-9,5-4 25,-5 4 0,8-3-5,2 4 1,-2-3-28,6-1 94,-1-4-238,5 7 188,-1-9 1,4 4-292,1-5 276,-1 5 0,-2-3-35,2 2 28,-3 2 1,9-4-14,-6 6 41,0-5-31,-3 7 0,-1-8-15,0 6 23,1-1-7,-6 5 0,3-1 61,-5 1-64,0 4 7,-4-3 1,-5 7 203,-3-5-89,-2 6 1,-3-9 125,-2 4 0,1 0-33,-5-1-142,0 6 0,0-9 34,0 4 1,1-4-59,-1 0 1,-1-1 62,5 1-204,-1-6-288,5 4 106,5-9-888,-5 4 612,10-5-35,-4 0 0,5-1-439,0-3 0,1 2 1039,3-6 0,2-5 0,6-4 0</inkml:trace>
  <inkml:trace contextRef="#ctx0" brushRef="#br0" timeOffset="9">20912 3620 8126,'-12'-11'953,"6"5"-555,1 1-544,5 5 276,0 0 132,0 5 103,0 1 0,0 5 118,0 1-287,0 4 1,0-2 137,0 5-97,0 0-197,0 4 55,5 0 0,-3-4-133,6 0 1,-4-1 30,3 1-149,-4-3 1,6-4 57,-5-1-761,-1-4 406,3 3-1430,-5-9 971,4 4 912,-5-5 0,-5 0 0,-2 0 0</inkml:trace>
  <inkml:trace contextRef="#ctx0" brushRef="#br0" timeOffset="10">20683 3632 8050,'0'-12'560,"0"1"0,5 3-121,3 1 1,3 3 263,5-4-405,-4 6 1,10-8 536,-3 2-450,2 3 1,7-5 45,3 2 1,-2-2-201,1-1 1,0 3-163,0 0 0,-2 5 48,-5-5 0,-5 5-598,-3 0 1,1-2 412,0 1 0,-1 0-2294,-4 4 2362,-4 5 0,3 1 0,-4 6 0</inkml:trace>
  <inkml:trace contextRef="#ctx0" brushRef="#br0" timeOffset="11">21688 3552 8160,'-6'-6'131,"1"-5"-60,0 10 111,3-4 0,-3 4 141,5-3 71,0 3 425,0-4-230,0 5 1,0 5-364,0 2 0,0 5-74,0 3 1,0-1 75,0 5 0,0 0-275,0 4 1,2-4-16,1 0-357,-1 0 316,3-1 1,-5-2 68,0-4 1,0-1-1096,0 0 596,0 1 12,0-1 1,0-3-1330,0 0 792,5-6 1058,-4 3 0,4 0 0,-5 2 0</inkml:trace>
  <inkml:trace contextRef="#ctx0" brushRef="#br0" timeOffset="12">21585 3506 8160,'0'-11'-214,"0"-1"0,0 5 719,0-1-79,0 6 101,6-9-276,-5 10 1,9-8-10,-2 5 1,2 1-2,1 3 1,4 0 54,1 0-159,4 0 0,-6 1-91,5 3 0,0 2 261,4 6-577,0 4 251,-6-3 1,4 8-3,-6-2 0,-1-1-123,-7 1 0,2-1-276,-5 1 256,5 2 31,-8-3 1,4 1 115,-5 0 14,0-5 19,-5 8 1,-1-6 14,-5 3 1,-2-1-72,-2-3 231,2-2-86,-9 4 0,5-6-59,-6 0-70,5 1 92,1-6-282,1 4-15,3-8 255,-3 3-778,4-5 489,6 0 0,0 0-159,2 0-726,3 0 453,-4 0 695,5-5 0,0-2 0,0-4 0</inkml:trace>
  <inkml:trace contextRef="#ctx0" brushRef="#br0" timeOffset="13">21962 3895 8245,'7'0'81,"-2"-6"0,-4 5 238,3-3 58,-3 3-45,4-4 1,-1 2 68,0-4 1,0 3-280,-4-4 1,0 5 83,0-5 0,1 4-190,3-3 1,-3-1 220,3-3 0,-3-1-245,-1 1 1,0-1-131,0 1 1,0-2 115,0-2 0,4 1 50,0-5 0,-1 4-41,-3-4 1,0 0-66,0-4 0,0 0 1,2 1-96,2 3 104,-3-2 0,5 4 66,-2-2-54,-3-2 1,6 8 33,-4-2-1,-1 2 73,8 2 1,-9 3 126,3 0-178,2 6 4,-5-3 1,5 5 1,-1 1 9,2 3-21,-2 2 17,5 11 12,-3 1-8,-1 9 1,4-1-70,-2 4 67,7 1 1,-2-1-42,2 1 0,-2-6 0,-2 2-2,1-3 1,3-5 22,0 0-7,0-5-36,-3 2-10,-1-4-275,1-1 1,-2-3-107,-3-1 402,-2-4-24,0 2 0,-3-4-1670,2 3 1735,-3-3 0,-1 4 0,0-5 0</inkml:trace>
  <inkml:trace contextRef="#ctx0" brushRef="#br0" timeOffset="14">22031 3746 8129,'-6'0'147,"0"-5"872,6 4-475,0-4-159,0 5-141,6 0-49,0 0-263,5 0 1,1 0 83,-1 0-389,6 0 1,-1 0 166,3 0-322,8-5 1,-12 3 0,8-3-581,-2 0 1108,1 4 0,1-9 0,0 3 0</inkml:trace>
  <inkml:trace contextRef="#ctx0" brushRef="#br0" timeOffset="15">22453 3529 8074,'0'-6'318,"0"-4"81,0 8 59,0-8 333,0 9 44,0-4 115,0 5-997,0 5 0,0 1 39,0 6 0,0 3-10,0 0 0,0 5 1,2-2-170,1 0 1,-1 3 77,2-1 0,1-4-146,-2-1 156,6 3 129,-7-5-324,8-2 1,-8-1-110,6-2-576,-6-3 616,4 5 0,-5-7-109,3 4 472,-3-4 0,4 7 0,-5-4 0</inkml:trace>
  <inkml:trace contextRef="#ctx0" brushRef="#br0" timeOffset="16">22294 3529 8009,'0'-11'-418,"0"-1"278,0 1 799,0-1 1,0 5-133,0-1 1,5 6-109,2-2 0,3-1-363,2 1 0,4 0 54,3 4 1,3 0-1,1-1-395,0-3 0,-1 3 102,1-3 0,-4 3-535,0 1 495,0 0-277,-1 0 315,4 0 1,-6 0-261,3 0 0,2 0 445,-6 0 0,5 0 0,-2 0 0</inkml:trace>
  <inkml:trace contextRef="#ctx0" brushRef="#br0" timeOffset="17">22796 3392 8355,'-6'0'360,"1"0"76,5 0-341,0 5 1,0 1 26,0 6 5,0 4-7,-5 2 1,2 9-69,-5-1 73,6 6-594,-3-8 314,0 9 288,3-9-76,-8 9 0,9-10-108,-3 0 1,3-1 50,1-7 1,0 0 30,0-4 1,0-3-357,0 0 1,0-5-58,0 5-314,0-5 193,0 2 417,0-5 0,0 5 1,0 1-1</inkml:trace>
  <inkml:trace contextRef="#ctx0" brushRef="#br0" timeOffset="18">22739 3392 8116,'0'-6'632,"0"-4"-234,0 8-59,0-3 262,0 5 1,1 6-543,3 6 1,-1 1 218,4 6-430,1 0 180,3 4 0,1 4-274,-1 4 198,0-3 0,1 4-44,-1-6 1,1 1-21,-1-4 0,1 0 39,-1-1 1,0-4 81,1-3 0,-5-2-96,1-2 1,-2 1 79,2-1-1391,2-4 725,-9 3 673,10-9 0,-10 9 0,4-3 0</inkml:trace>
  <inkml:trace contextRef="#ctx0" brushRef="#br0" timeOffset="19">22568 3780 8011,'0'-6'350,"0"-4"-350,0 9 738,0-5-426,5 1 1,2 3 496,9-6-366,6 1 0,8-1-27,4 0 1,1 1 32,3-5-406,-2 1 1,3 1-211,-4 2-142,-6-2 30,-1 9 0,-11-4-565,-1 5 1,-4 0 843,0 0 0,-6 5 0,-1 1 0</inkml:trace>
  <inkml:trace contextRef="#ctx0" brushRef="#br0" timeOffset="20">15498 11384 7971,'-8'-8'-248,"1"1"1,3 3 297,-4-4 103,6 6 0,-4-7 226,2 5-87,3 0 0,-5-1 41,6 4 25,-5-4-52,4 0-45,-4 4 51,5-5 52,0 6-85,0-5 41,0 4 13,0-4 108,0 5-422,-5 5 1,4 1 273,-3 6-347,3 4 205,1-3 0,0 9 102,0-3-364,0 7 269,0 4-205,0-1 0,0 4 113,0-3 1,0-1-136,0 2 0,0-2 112,0 1 0,1-2-103,3-5 0,-3-4 117,3 0 1,-3-5-392,-1 1 268,0-2-633,5-1 209,-4-6-910,4-1 293,-5-5 561,0 0 0,-5 0 0,-1 0 0</inkml:trace>
  <inkml:trace contextRef="#ctx0" brushRef="#br0" timeOffset="21">15315 11784 8040,'-7'-7'521,"-1"4"-29,6 1 268,-3 2-50,5 0 0,0 5-560,0 3 1,1-2 79,3 2 1,-2 0-105,6 3 0,-4-1 30,3-2 0,-3 1-216,4-6 0,-1 5-79,5-4 170,-1 5 1,0-7-142,1 6 1,-4-6 116,-1 2-632,1-2 240,3-2-195,1 0 1,-5 0-792,1 0 673,-6 0-865,3 0 1563,-5 0 0,0-6 0,0 0 0</inkml:trace>
  <inkml:trace contextRef="#ctx0" brushRef="#br0" timeOffset="22">15555 11715 8040,'0'-7'645,"0"-1"129,0 5 198,0-7-582,0 9 0,0-3-145,0 8 0,-1-1-226,-3 4 0,3 1 99,-3 3 1,2 2-195,-2 2 0,2-2 99,-1 2 0,-4-2-205,0-2 0,2-3-269,1-1-330,-3 1 117,1 3 0,-2 0 272,1-4 1,4 0-599,0-4 990,1-1 0,7 3 0,2-5 0</inkml:trace>
  <inkml:trace contextRef="#ctx0" brushRef="#br0" timeOffset="23">15213 10630 8044,'-7'-7'0,"3"-1"-96,-2 5 161,5-2-1,-6 4 337,4-3 53,1 3-19,-8-4-69,9 5-28,-4 0-395,5 0 240,0 5 0,0 1-116,0 6 131,0-1-29,0 6 0,0-3 66,0 5 0,0-2 49,0 3-329,0 1 174,0-3 1,0 1-4,0 0 1,0-4-148,0 4 0,0-5-174,0 1 108,0-2 65,0-2 1,1 1-774,3-1 529,-3-4 1,6 2-526,-4-6 504,-1 6 1,4-7-116,-2 1-446,-3-1 0,5-2-97,-2 0 945,-2 0 0,3 0 0,-5 0 0</inkml:trace>
  <inkml:trace contextRef="#ctx0" brushRef="#br0" timeOffset="24">15178 10824 8052,'-6'0'82,"1"0"948,5 0 1,5-1-756,3-3 0,-2 3 81,2-3-124,-1 3 57,5 1-208,-1 0 1,0-1 265,1-3-249,4 3 1,-2-8 0,5 5-23,-5-5 126,8 8-727,-9-9 1,7 8 209,-5-1 113,0-4 1,-1 5-596,-2-6-188,2 5 0,-9-3-129,2 2 1114,4 3 0,-10-4 0,4 5 0</inkml:trace>
  <inkml:trace contextRef="#ctx0" brushRef="#br0" timeOffset="25">15155 10630 8079,'0'-6'277,"0"-4"230,0 3-302,6-4 0,0 3 218,5 1 0,1 3-126,-1-4 1,1 2 94,-1-2 1,2-1-116,2 6 1,-1-5-169,5 4 0,-4-1 113,4 1 0,-5 3-501,1-3 0,-2 3 231,-2 1 1,1 0-858,-1 0 1,1 0-34,-1 0 1,-3 0 109,-1 0 828,1 0 0,3 5 0,1 1 0</inkml:trace>
  <inkml:trace contextRef="#ctx0" brushRef="#br0" timeOffset="26">15532 10585 10230,'0'11'819,"-1"2"-473,-3 2-477,3-2 161,-4 8 0,5-3 43,0 5 1,0 0-263,0-1-167,0 1 254,0-5 1,1 2 92,3-4-137,-3-1 49,9-4 0,-3 1 70,4-1 0,1-1 14,-1-2 1,-2-2-19,2-2 82,-7-3 1,15 4-51,-7-5 198,2 0-94,-3-5 0,2-1 103,2-6 0,-2 1-94,2 0 0,1-1 115,0 1 0,-1-4-85,-4-1 0,1-4-80,-1 1 0,-3 1 58,-1-1 0,-4 0-134,1-4 1,-3 4 4,-1 0 1,0 4-204,0-4 1,-1 5-282,-3-1 1,1 3-45,-4 5-945,4-3 621,-7 8 859,4-3 0,-6 15 0,1 3 0</inkml:trace>
  <inkml:trace contextRef="#ctx0" brushRef="#br0" timeOffset="27">16081 10607 8024,'-8'-6'39,"0"2"192,6-2 112,-3 5-275,5-10 275,0 10 1,0-4 800,0 5-1120,0 5 104,0 2 1,0 4-16,0 0 1,0 6 58,0 2 1,0-1-84,0 1 0,0-4 18,0 4 0,0-4-166,0 4 0,4-5 11,-1 1 1,1-6-56,-4-1 0,4-4-504,0 3 432,0-4 0,-4 3-1452,0-2 742,5-3-255,-4 4 514,4-5 626,-5 0 0,0-5 0,0-1 0</inkml:trace>
  <inkml:trace contextRef="#ctx0" brushRef="#br0" timeOffset="28">15921 10619 8024,'-7'-12'0,"2"5"0,5-1 199,0 1 145,0 0-36,0-3 0,5 9-51,3-3 1,-2-1-216,2 1 0,3 0 73,5 4 1,0-1-188,-1-3 0,3 3 76,5-3 1,-4 3-5,0 1 0,0 0-81,4 0 1,-5 0-61,-3 0 0,1 0 76,0 0 1,-5 0 56,-3 0 0,-5 0-2,5 0 1,-5 1 18,0 3 0,-1-2 126,-2 6 1,0 0-69,0 3 1,0-3 74,0-1 0,0 2-106,0 6 1,0-2 1,0 2 0,0-1-55,0 2 0,0-4 73,0 3 0,0 2-105,0-2 1,0 0 85,0-3 0,3 3-228,1 0 195,5 1 1,-3-5 2,6 0 0,-1-4 21,1-3 0,-1-3 4,1-1 1,3 0 117,0 0 1,2 0-127,-2 0 0,-3-1 74,4-3 0,1 1-50,2-4 1,-2-1 125,-2-3 0,-2-1-63,-2 1 1,1-2 122,-1-2 0,-5 2-166,-2-2 0,1-3 26,-1-1 0,0 1-93,-4-1 0,-4 4 101,0-4 0,-3 5-281,3-1 0,-4 2-5,5 2-205,-6-1 0,4 5 134,-3-1 0,2 6-999,2-2-226,3 2 290,-5 2 1190,6 6 0,6 0 0,0 5 0</inkml:trace>
  <inkml:trace contextRef="#ctx0" brushRef="#br0" timeOffset="29">16652 10550 8068,'-7'-11'761,"-3"-1"-264,9 6 8,-4-4-424,5 9 520,0-4-87,0 5 1,0 5-427,0 2 1,0 3 261,0 2-324,0 4 16,0-3 1,0 9-64,0-3 23,0 2 1,4-2-177,-1 0 1,5-1 106,-4 1 0,3-2-187,-3-6 1,4 0 85,-4 1 1,-1-5-175,-3 1 34,6-5-931,-5 2-581,4-5 1820,-5 0 0,0 0 0</inkml:trace>
  <inkml:trace contextRef="#ctx0" brushRef="#br0" timeOffset="30">16617 10550 7988,'0'-11'0,"0"-1"-169,0 6 169,0-4 0,0 4 1446,0-1-508,0-3-517,5 9 0,2-9-283,4 8 0,2-3-35,2 5 1,-1-3 235,5-1-459,-5 0 0,6 4 149,-4 0 175,4 0-429,-7 0 193,3 5 0,-4-2 195,-1 4-300,0 1 59,-4-2 0,-1 4 33,-2-2 49,-3 2 1,4 1-81,-5 1 1,-1-1 103,-3 1 0,2 0-138,-6 4 1,0-4 135,-3 4 0,0-3-152,-1 3 0,1-4 17,-1 4 0,1-4 36,-1 0 0,5-1 80,-1 1 0,6-1-45,-2 0 1,-1-3 35,1 0 1,0-5-70,4 5 179,0-5-120,5 7 1,2-9-81,4 3 1,0-3 85,1-1 0,3 0-235,0 0 1,1 0-101,-5 0 1,4 0-122,0 0 1,1 0-49,-5 0 0,2 0 510,2 0 0,-2-5 0,3-1 0</inkml:trace>
  <inkml:trace contextRef="#ctx0" brushRef="#br0" timeOffset="31">17063 10573 7965,'-5'-11'156,"3"-1"1,-3 5 582,5-1-313,0 6-203,0-9 624,0 10-193,0-4-346,0 5-98,-5 0 1,4 5-19,-3 3 0,-1 6-220,1 1 1,-3 1 68,3 0 35,0 1 203,4 6-330,-5-5 45,4 9 0,-4-12 0,5 8 0,0-7-99,0 3 0,3-5 69,1 1-48,5-7 43,-2 2 1,4-7 53,0 4 1,1-4-89,-1 1 0,1-3-185,-1-1 174,0 0 1,1 0-435,-1 0 0,1 0 195,-1 0 1,1-4-468,-1 0 0,0-1 318,1 1 0,-2 2-533,-2-6 1007,2 6 0,-9-8 0,4 3 0</inkml:trace>
  <inkml:trace contextRef="#ctx0" brushRef="#br0" timeOffset="32">17051 10687 7965,'-11'0'244,"3"-3"178,1-1 1,4-1-89,-1 1-256,3 3 55,1-5 30,0 6 0,5 0-190,3 0 306,2 0-56,6 0-607,-3 0 1,7 0-789,-4 0 668,-1-5 334,1 4 1,-3-5-104,2 2 0,-1 3-106,1-3 379,-7 3 0,7-4 0,-8-2 0</inkml:trace>
  <inkml:trace contextRef="#ctx0" brushRef="#br0" timeOffset="33">17006 10516 7990,'-5'-11'561,"3"4"-392,-3-3 1,5 8 545,0-6-431,5 5 0,-2-2 93,4 5 0,1-3-106,4-1 1,0 0-9,3 4 1,-1 0-24,5 0 0,-5-1-233,2-3 1,0 3-397,-1-3 1,4 2 320,-3 2 0,-1 0-1261,-4 0 1,1 0 1328,-1 0 0,-5 0 0,0 0 0</inkml:trace>
  <inkml:trace contextRef="#ctx0" brushRef="#br0" timeOffset="34">17702 10436 8159,'0'-6'-816,"-5"1"1381,4 0-12,-4 3-117,5-3 1,0 10-68,0 3 0,-1 2-181,-3 1 0,3 6 22,-3 2 1,2 3-133,2 0 1,0 0 62,0-3 0,0 3 54,0-3 0,4 1-199,0-1 0,0 1 104,-4-4 0,4-1-161,0-4 1,-1-3 21,-3-1 1,4-3-339,0 4-371,0-6-466,1 8-641,-4-8 797,4 3 1058,-5-5 0,0 0 0,-5-5 0,-1-2 0</inkml:trace>
  <inkml:trace contextRef="#ctx0" brushRef="#br0" timeOffset="35">17622 10493 8159,'0'-7'0,"0"-1"-137,0 0 276,0 2 285,0-4-182,0 3 1,2 1 86,1 2 1,4 3-88,4 1 1,1-4 30,-1 0 0,4 1 0,1 3 0,4 0-61,-1 0 1,2 0-40,2 0 1,0 5-118,0 2 1,-4 0-109,0 0 0,-4 2 70,4 6 1,-6-2-97,-2 2 1,1 2 34,-5-2 0,-1 2-121,-3-2 1,-1 1 58,-2 3 0,0 2-47,0-6 0,-5 4 10,-3-4 0,-2 4-119,-2-4 0,0 2 215,-4-2 1,4-2-25,-3 2 1,-2-6-19,2-2 1,-2-3 12,2 4 1,1-6-108,-5 2 1,5-2 102,-1-2 1,2 0-89,2 0 1,-1 0-128,1 0-26,5 0 0,-3-2-689,5-2 1009,0 3 0,4-9 0,0 4 0</inkml:trace>
  <inkml:trace contextRef="#ctx0" brushRef="#br0" timeOffset="36">18113 10744 6653,'0'-6'1858,"0"1"-47,0 5-1406,0-5 1,0 4-172,0-9-146,0 8 1,-1-7 130,-3 6 21,3-6 0,-4 2-213,5-4 0,0-1 8,0 1 1,0 0-97,0-1 0,1 1 28,3-1 1,-1-3-83,4 0 0,-3-4-36,4 4 1,-6-4 139,2 3 0,-1 1-47,0 4 0,-1-1 69,1 1-18,-1-1 6,3 1 0,-4 3 164,3 1-139,-3 4 241,-1-2-241,0 5 1,1 4 217,3 0-205,-2 5 1,4 0 105,-2 2 1,-2 7-99,6-7 0,-4 3 35,3-2 1,-3 0-24,4 4 1,-1-3-82,5 6 0,0-1 22,4 1 1,-4 2-9,4-6 1,-4 5-104,0-1 1,-1-2 79,0-2 0,1-2-50,-1-2 60,1 0-38,-1 1 0,-3-5 11,-1 1-678,-4-5-333,2 2-367,-5-5-1287,0 0 2715,-5 0 0,-1-5 0,-6-2 0</inkml:trace>
  <inkml:trace contextRef="#ctx0" brushRef="#br0" timeOffset="37">18079 10687 7693,'-6'0'752,"1"-5"11,5 4-506,5-4 0,1 5-129,6 0 0,3 0 100,0 0 1,2 0-367,-2 0 0,3-4 106,4 0 0,0-1-523,-3 1 1,3 3 172,-3-3 382,2 3 0,2-4 0,0-1 0</inkml:trace>
  <inkml:trace contextRef="#ctx0" brushRef="#br0" timeOffset="38">18582 10482 8005,'-5'-7'685,"3"-3"289,-3 9-271,5-9-98,0 9-208,0-5-272,0 6 45,0 6 0,0 0 171,0 5-358,0 1 93,0-1 1,0 4-188,0 1 106,0 4 1,4-6-202,0 5 0,1-1 102,-1 1 0,1-2-93,3-1 1,0-4-160,-4 4-425,5-4 309,-3 0-963,1-1 233,3-4 1202,-9-2 0,-1-5 0,-6 0 0</inkml:trace>
  <inkml:trace contextRef="#ctx0" brushRef="#br0" timeOffset="39">18353 10505 8005,'2'-11'-1829,"1"4"2227,-1-3 471,8 3 1,0 0-196,5-1-405,6 6 1,-4-7-92,6 5 0,1 0 63,3 4 0,-3 0-265,3 0 0,1-4 113,-2 0 1,2 1-231,-1 3 0,-3 0 104,3 0 0,-3-2 26,-2-1 0,1 1-131,0-2 1,-5 3 48,-3 1 436,-2 0-306,-2 0 363,-4 0-142,-2 0 80,-5 0-233,0 5 1,-2 2-116,-1 4 1,1 0 13,-1 1 0,1 3 81,2 0 0,0 6-103,0-2 0,0-2 71,0 2 1,-1 1-129,-3 2 1,3 0 104,-3-3 1,3 1-87,1-4 0,0 3 20,0-4 0,0-4-237,0-3 172,0-1 0,0 1-434,0 0 225,0-6 0,1 3-122,3-5 15,-3 0 0,4-1 69,-5-3 0,0 2-166,0-6 0,0 4 135,0-3 1,0-1 378,0-3 0,0-1 0,0 1 0,0-4 0,0-1 0,-1 0 0,-3 1 0,3 1 0,-3-5 0,3 0 0,1-4 0,0 0 0,0 0 0,0 1-60,0 3 0,0-1 232,0 5 1,0-4 210,0 4 0,0 3 340,0 5 158,0-1 156,0 2-631,5-5 0,-4 11-183,3 0 1,-1 6 39,0 5 0,0 2-157,4 2 0,1 3 44,4 4 0,-4 1-11,4 0 1,-3 4-212,6-1 0,1 5 66,0-4 1,4-1-159,-1-3 1,-1 0 65,1 0 1,-5-5-15,1-3 0,-2-3 81,-2 0 0,1-2-99,-1-2 0,0 0-98,1-4-188,-6 0 326,4-4-531,-8 0 268,3 0-1062,-5 0 970,-5 0 1,2 0-123,-5 0 567,1 0 0,-5-5 0,1-1 0</inkml:trace>
  <inkml:trace contextRef="#ctx0" brushRef="#br0" timeOffset="40">18810 10687 8005,'0'-6'154,"0"-4"187,0 9 167,0-5-169,5 6 1,2 0-86,4 0 1,0 0 0,1 0 0,3 0 21,0 0 1,6 0-29,-2 0 1,2-3-92,2-1-65,0 0 1,-2 3-485,-1-3 0,0 3 258,-5-3 1,4 1 133,-4 0 0,-5 1 0,-4-3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8:04:56.37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6557 8243 8120,'-5'-7'-201,"4"-3"278,-5 9 361,1-4 6,4 5-308,-4 0 1,5 1 92,0 3 0,0-2 3,0 6 0,0 0-108,0 3 1,0 4 74,0 0 1,0 2-51,0-2 0,4 2 36,0 2 0,1 1-54,-1-5 0,-3 6 43,3-2 0,1-2-132,-2 2 1,3-5 58,-3 2 0,-1 0-145,1-1 1,0 1-29,1-5 0,-3-3 112,3-1 0,-3-3-266,-1 4 178,0-6-905,0 3-131,0 0 277,0-3 0,-1 3 231,-3-5 576,3 0 0,-14-5 0,2-2 0</inkml:trace>
  <inkml:trace contextRef="#ctx0" brushRef="#br0" timeOffset="1">6283 8231 8180,'0'-11'-761,"0"3"533,0 1 0,0 3 1437,0-4-727,0 6 1,5-7-107,2 5 1,4-4-133,0 4 1,6 1-68,2 3 0,-2-4-2,2 0 0,0 0-10,4 4 1,0-1 3,0-3 1,4 3-175,-1-3 1,1 3-93,-4 1 1,3 0 106,1 0 1,0 0-96,-4 0 1,-4 0 29,0 0 0,-4 0-152,4 0 168,-5 0 0,2 0-131,-4 0 1,-6 1-35,-2 3 95,2-3 55,-5 9 0,5-3 12,-6 4 0,0-3 72,0-1 1,0 1-67,0 3 0,0 5 148,0-1 0,-2 1-78,-2 0 1,3-4 96,-3 3 1,3 2-94,1-2 0,0 4 2,0-4 0,0 4-32,0-3 1,5 3 32,3-4 0,2 0-63,1-3 1,2-1 51,2 0 0,-1-4-38,5-3 0,0-3 84,4-1 0,-4 0 5,0 0 1,2-1-26,5-3 1,-2-3 12,3-4 0,-3 0 15,-1-1 0,-2-1-23,-1-2 1,0 1 146,-5-5 1,-1 4-131,-6-4 0,-3 0 12,-5-4 0,-2 4-72,-1 0 0,-9 1-142,-7-1 0,-4-1 64,-3 5 0,-1 0-145,-7 3 1,2 2-74,-6 2 0,2 3 63,2 5 0,1 2 0,3 1 1,2 4 48,5 4 1,5 1-419,3-1 0,7 0 584,5 1 0,1 4 0,2 2 0</inkml:trace>
  <inkml:trace contextRef="#ctx0" brushRef="#br0" timeOffset="2">7619 8140 8225,'0'-7'557,"0"-3"240,0 9-532,-5-4 0,4 6-30,-3 3 0,3 2 10,1 6 1,0 4 15,0 3 1,0-1-26,0 1 0,0 0 13,0 4 0,0 0-133,0 0 1,0 0 82,0-1 1,0-4-231,0-3 1,3-2 65,1-2 1,1 0-347,-1-4 150,-3 3-976,4-3-1132,1-1 1123,-5-1-154,4-5 1300,-5 0 0,0-5 0,0-1 0</inkml:trace>
  <inkml:trace contextRef="#ctx0" brushRef="#br0" timeOffset="3">7402 8163 8131,'0'-12'4,"0"6"1,1 0 333,3 2 0,-1 2 252,4-1 0,2 0-148,6-1 0,-1 3-225,5-3 0,2 2 53,5-2 0,0 3-168,4-3 0,-1 1-42,2-1 1,1 3-135,-6-3 0,1 3-200,-4 1 1,-1 0 194,1 0 1,-1-1-252,-3-3 0,1 3 131,-5-3 1,1 3-42,-5 1 1,-3 0 136,-1 0 1,-3 0 76,4 0 13,-6-5 320,3 3 104,-5-3 251,0 5-588,0 5 0,-1-1 107,-3 8 0,2-2-38,-6 9 0,4 0 72,-3 4 0,-1 1-113,-3 2 1,1 0 10,2 4 1,-1-3-154,5 3 0,-3-6 95,3-1 1,0-1-95,4-7 0,0 0 64,0-3 1,0-5-271,0 1 209,0-5 1,0 3-836,0-2 518,5-3 1,-2 4-67,4-5 0,-3-4-302,4 0 1,-5-3 225,5 3 0,-5-5-62,0 1 0,-1-2 557,-2-1 0,0-1 0,0 1 0,0-2 0,0-2 0,0-3 0,5-4 0,1-1 0</inkml:trace>
  <inkml:trace contextRef="#ctx0" brushRef="#br0" timeOffset="4">7905 8186 8131,'0'-18'0,"0"-3"-99,0 6 1,0 0 244,0 4 651,0 4-288,0-3 322,0 9-557,0-4 0,0 6-59,0 3 1,3 3 17,1 9 1,5-2 21,-1 5 0,2-4-1,1 4 1,4 4-15,1 3 0,3 1-173,-4-4 0,5 0 26,-1 0 1,-1-2-130,1-2 0,-1-2 20,1-6 0,-3 0-30,-4 1 0,-1-4-162,1-1 1,-5-3 89,1 4 1,-4-6-457,3 2 141,-4 2-1467,2-4 1324,-5 8 1,-5-9 575,-3 3 0,-2-3 0,-1-1 0</inkml:trace>
  <inkml:trace contextRef="#ctx0" brushRef="#br0" timeOffset="5">7859 8402 8126,'-6'0'49,"0"-5"13,6 4 0,6-8 167,1 5 1,5 1-91,3 3 1,-1-4-204,5 0 1,1 0-154,7 4 1,-3 0-732,2 0 948,-1 0 0,3-5 0,1-1 0</inkml:trace>
  <inkml:trace contextRef="#ctx0" brushRef="#br0" timeOffset="6">8304 8197 8046,'-11'-5'128,"-1"-1"-86,6-1-14,1-3 1139,0 9-206,4-4-167,-4 5-221,5 0-429,0 5 1,0-1 74,0 7 0,1-1-156,3 9 1,-2-1 111,6 1 0,-4 3-161,3-3 1,-3 2 44,4 2 1,-2 0-221,2 0 1,-2-2 34,-2-2 1,-3 2-58,3-6 1,-3 0 22,-1-4 168,0 1 207,0-1-214,0-4 303,0 3-146,5-9 146,-4 4 0,10-9-3,-4 1 0,5-5-60,3 4 0,-1-5-212,5 2 1,-4 0 115,4 0 1,-4 3-298,4-4 1,-1 6 95,1-2 0,1 3-596,-4 1 1,3 0 311,-4 0 0,-4 1 340,-3 3 0,0-3 0,3 4 0</inkml:trace>
  <inkml:trace contextRef="#ctx0" brushRef="#br0" timeOffset="7">9344 8163 8076,'-6'-12'32,"5"5"352,-3-1-33,3 5 77,1-2-77,0 0 97,0 4-96,0-4-129,0 15 1,0-1 10,0 10 1,0 0-89,0 4 1,0 0 117,0 0 0,0 3-144,0 1 0,1 0 39,3-5 1,-3 1-146,3 0 1,1-4 0,-1 0 0,1-5 125,-1 1-283,-3-2 1,6-3 58,-4-2 1,-1-2-1197,2-2 605,-3-3-1287,-1 4 771,0-5 1191,0-5 0,0-1 0,0-6 0</inkml:trace>
  <inkml:trace contextRef="#ctx0" brushRef="#br0" timeOffset="8">9195 8208 8076,'5'-17'0,"-2"1"0,4 9 0,-3-3 244,4 2 0,1-2 19,6-2 1,-1 1 159,5 0 0,-4-3-126,4 2 1,0-2-29,4 7 1,1-2-76,3 1 1,-3-1-81,3 5 1,-3 1-54,-2 3 0,1 0 24,0 0 1,-1 1-103,-3 3 1,-3 2 118,-4 5 0,-2 2-327,-3 2 0,-1-1 69,-6 5 1,-2-3-109,-2 3 0,-3-5 47,-8 1 0,1-1 154,-5 1 0,0-2-39,-4 2 0,0-4 46,0-3 0,1 2-215,3-2 1,2-2 73,1 2 0,4-6-356,-3 2 104,7-3-465,-2-1 914,8 0 0,-3 0 0</inkml:trace>
  <inkml:trace contextRef="#ctx0" brushRef="#br0" timeOffset="9">9732 8128 8118,'0'-11'0,"0"0"0,0 3 442,0 0 175,0 6 0,0-5 658,0 4-385,0 1-839,0-3 1,0 7 134,0 1 0,0 5-171,0 7 0,0-1 164,0 5 0,0 0-199,0 4 1,4 4 7,-1-1 0,3 5-45,-3-5 0,0 1-169,5-4 0,-5-1 101,5-3 0,-6-3-119,2-5 1,1 1 95,-1-1 0,0-3-876,-4 0 346,0-6-960,0 3 1346,0-5 1,0-10-1,0-3 1</inkml:trace>
  <inkml:trace contextRef="#ctx0" brushRef="#br0" timeOffset="10">9698 8140 8118,'6'-12'-201,"3"1"-50,-5 0 0,5-1 151,-2 1 982,3 4-504,2-3 1,3 5 48,0-2 0,0 0 33,-3 3 0,3 3-394,0-3 142,1 3 1,-1 2-308,0 3 1,1-1 112,0 4 0,-5 1 42,1 3 1,-2 1 48,-7-1 1,5 2-244,-4 2 1,0-1 28,-4 5 1,-5-4-31,-3 4 0,-2-3-44,-2 3 0,-3-4 161,0 4 1,-4-4 16,4 4 0,-3-5-4,7 1 0,-3-2 14,6-2 0,2 1-16,-2-1 1,5-3 8,0-1 1,1-3-7,2 4 1,5-6 4,3 2 1,2 1-22,2-1 0,0 0-6,4-4 0,-4 0 17,3 0 0,2 0 1,-2 0 0,4 0 43,-4 0 1,2-4-43,-2 0 0,-2 0 93,2 4 0,-2-3-32,-2-1 0,1 0 95,-1 4 1,-3 0 35,-1 0 1,-3 0 32,4 0-71,-6 0 0,5 1-65,-4 3 0,-1-1 14,1 4 1,3-3-6,-3 4 1,6-1-136,-1 5 0,-2-5 88,2 1 1,-1-2-21,5 2 1,-1 1-117,1-5 0,3 3 132,0-3 0,2 0-124,-2-4 1,-1 0 92,5 0 0,-4 0-24,4 0 1,-4-4 11,4 0 1,-1-5 217,1 2 1,-1-5-38,-3-3 0,-2 2 79,2-2 1,-3-1-65,-5 0 1,2-4-14,-5 1 0,0-1-65,-4 1 1,-2-3 37,-1 3 0,-5-1-196,-7 1 1,-3 2 109,-5 6 0,-5 1-478,-2 2 1,-2 3 47,2 5 0,-6 1-110,6 3 1,-5 3 143,9 4 0,0 4-124,7 0 1,0 6 456,8-2 0,-3 2 0,8 2 0</inkml:trace>
  <inkml:trace contextRef="#ctx0" brushRef="#br0" timeOffset="11">10725 8106 8128,'-7'-7'-512,"-1"3"0,6 2 1794,-2-2-282,3 3-607,1-4 1,0 6-155,0 3 1,0 2 92,0 6 1,0 3-117,0 0 0,0 5 0,0-1 0,0 7-95,0 0 1,0 1 117,0-4 0,3 0-283,1 0 0,0-4 88,-4 0 0,1-5-499,3 1 280,-3-3-1151,4 0 796,-5-1 0,2-4-722,2-4 1252,-3-1 0,9-2 0,-4 0 0</inkml:trace>
  <inkml:trace contextRef="#ctx0" brushRef="#br0" timeOffset="12">10611 8117 8128,'4'-18'0,"0"3"0,1 6 441,-1 1 212,2 1-75,6-5 0,-1 6-142,0 2 1,1-1-198,-1 1 1,2 1-80,2 3 0,2 1 94,2 3 0,2-2-318,-2 6 1,2-2 134,-2 2 1,1 1-268,-5-6 0,0 6 13,-3-1 0,-1-2-132,1 2 0,-6-4 43,-2 3 1,-2-3 88,2 4 0,-3-4 52,3 3-35,-3-4 297,-1 7-193,-5-4 0,4 2 152,-3-1 1,-1-3-43,1 4 95,-4-6 1,5 7-79,-5-5 1,5 1 135,-5-1 0,4-1-65,-3 4 0,3-3-19,-4 4-19,6-6-17,-3 8 0,5-7-158,0 4 63,0-4 0,5 6 23,2-5 1,3 3-69,2-3 0,-1 4 77,1-5 0,-1 5-90,0-4 0,1 4 79,-1-5 1,1 5-85,-1-4 1,1 5 74,-1-2 0,-3 2-121,-1-1 0,-4 2 89,1-2 0,-3 2-14,-1 1 1,-5-1 93,-3-2 0,-3 2-77,-4-2 1,-3 2 198,-5 1 0,0 1-55,0-1 0,0-3 41,1-1 0,-5-4-94,0 1 1,1 1-27,3-2 1,4 1-121,0-4 0,9 0-567,-2 0-1024,3 0 1237,3 0 0,2 0 440,8 0 0,7-5 0,7-1 0</inkml:trace>
  <inkml:trace contextRef="#ctx0" brushRef="#br0" timeOffset="13">11319 8151 8024,'-6'-23'219,"-3"6"-219,5 1 1132,1 4-335,3 5 476,0-3-915,-6 9 0,5 1-179,-3 8 0,2 3 8,-2 4 0,3 3-56,-3 5 0,-1 5 42,1 2 0,-4 3 56,5 1 0,-5-1-172,4-2 1,-3 1-2,3-6 1,-4-3-113,4-4 1,1-5-78,3 1 0,0-2-36,0-2 1,0-3-699,0 0 372,0-6 1,-2 5-1538,-1-4 869,1-1 544,-3 3 1,5-7-93,0-1 711,0 1 0,5-13 0,2 2 0</inkml:trace>
  <inkml:trace contextRef="#ctx0" brushRef="#br0" timeOffset="14">11251 8140 8024,'0'-18'-257,"0"3"0,0 2 530,0 2 1,0 3 1215,0 0-357,0 6-734,0-3 1,4 10-112,-1 3 0,6 3-58,-1 4 0,2 3-54,2 5 1,3 3-13,0 1 0,4 4-135,-4-5 0,6 5-72,-2-5 1,-2 1-44,2-4 1,-3 0-256,3-1 1,-5-4 172,1-3 0,-2-2-863,-2-1 495,0-1-1645,1 0 2182,-6-4 0,-1 3 0,-5-4 0</inkml:trace>
  <inkml:trace contextRef="#ctx0" brushRef="#br0" timeOffset="15">11239 8402 8047,'-6'-7'669,"2"-1"1,4 6-113,4-2 1,-1 3 202,4 1-179,1 0 1,7-4-152,0 0 1,6 0-428,-2 4 0,0 0-55,4 0 1,-3-1-74,6-3 0,-1 3-2084,-3-3 2209,-4 3 0,4 6 0,-4 1 0</inkml:trace>
  <inkml:trace contextRef="#ctx0" brushRef="#br0" timeOffset="16">11776 8151 8055,'0'-7'66,"0"-1"0,-4 4 483,1-3-85,-1 4 303,4-2 140,0 5-610,0 5 0,0 3-29,0 7 1,0-1-154,0 5 1,1 0 145,3 4 0,-3 0-262,3-1 1,1 1 59,-1 0 0,1-1-97,-1-3 1,-3-1-433,3-3 45,-3-3 1,3 5-1367,0-6 896,-1-4-1133,-3 3 2028,0-9 0,0 4 0,0-5 0</inkml:trace>
  <inkml:trace contextRef="#ctx0" brushRef="#br0" timeOffset="17">11662 8117 8055,'6'-11'-62,"1"-1"129,-4 1 0,0-1 139,5 1 1,-1 1 167,5 2 0,-1-1 179,1 5 0,3-3-116,0 3 0,4 0-237,-4 4 1,6 0 45,-2 0 1,2 0-250,2 0 1,0 5-67,0 3 1,-6-1-82,-1 5 1,-4-3-1,0 6 0,-6-2 107,-2-2 1,-3 1-271,-1-1 1,-1 0 105,-3 1 1,-2-1-43,-6 1 0,0-2 87,-4-3 0,0 4 40,-3-4 0,1 2 99,3-1 1,1 1 200,-5-6 0,9 5-180,-2-4-32,3 0 74,3-4 23,1 0-43,5 0 1,5 0 171,3 0 1,3 1-43,4 3 1,2-3 45,2 3 0,4-3 99,0-1 1,-1 4-280,5 0 1,-3 3 36,-1-3 1,0 5 2,0-1 0,-4-2-4,0 2 0,-5-1-156,1 5 0,-6-1 123,-2 0 0,-4 1-206,1-1 0,-4 1 59,-4-1 0,-6 0-11,-5 1 0,-6-1 138,2 1 1,-6-5-31,-2 1 1,-3-2-89,3 2 1,-3 1 66,3-5 1,0 3-134,5-3 1,4 0 93,3-4-783,2 0 576,7 0 0,0-1 298,6-3 0,6-3 0,0-4 0</inkml:trace>
  <inkml:trace contextRef="#ctx0" brushRef="#br0" timeOffset="18">12222 8140 8023,'-5'-12'273,"3"1"-273,-2 0 1188,3-1-186,1 6 30,0-4-621,0 8-219,5 7 1,-2 7-14,4 7 1,-3 2 77,4-1 1,-4 2-247,3 5 1,-3-2 168,4 6 1,-2-6-149,2 2 1,-2-3-226,-2-1 1,-3-5 121,3-3 0,1-3-455,-1 0 0,0-1 259,-4 1 1,3-5-1652,1 1 1918,0-5 0,1 7 0,1-4 0</inkml:trace>
  <inkml:trace contextRef="#ctx0" brushRef="#br0" timeOffset="19">12530 8174 8071,'0'-8'-451,"0"1"0,0 3 483,0-4 0,-1 5 561,-3-5 1,3 4 387,-3-3-378,3 4 157,1-7-263,0 9 59,0-10-143,0 10-207,0 6 1,0 0-12,0 11 1,3-6 14,1 5 0,0 1-160,-4 0 1,1 4 29,3-1 1,-3 3-163,3 0 0,-3 0 51,-1-3 0,4 3 14,0-3 0,0-2 54,-4 2 1,0-5-196,0 2 0,0-7 26,0-2 1,0-3 176,0 4 27,0-6 1,1 3-45,3-5 187,-3 0 1,6 0-101,-4 0 1,4 0 113,4 0 1,1-4-72,-1 1 1,4-5-66,0 4 0,6-3-31,-2 3 1,2-4-127,2 4 1,-3-3-8,3 3 1,-6-4 80,6 4 1,-7-1-380,3 2 1,-5 1 147,1-1 0,-6 1-1727,-1 2 1015,-6 0 1,5 0-1306,-3 0 2238,-3 0 0,4 0 0,-5 0 0</inkml:trace>
  <inkml:trace contextRef="#ctx0" brushRef="#br0" timeOffset="20">13033 8117 8076,'0'-18'412,"0"2"1,3 4 365,1 1-116,5 5-194,-3-5 682,1 10-729,-2-4 0,-1 10-290,-1 3 0,1 3 84,-4 4 0,4 3-126,0 5 0,0 1 41,-4 3 1,3-3 11,1 2 0,1-1-253,-1-3 1,-3 1 53,3 0 1,1-5-39,-1-3 0,1-2 30,-1-2 1,-2-1-1103,6-2 421,-5 2 0,3-7-1615,-2 4 2361,-3-4 0,9 7 0,-3-4 0</inkml:trace>
  <inkml:trace contextRef="#ctx0" brushRef="#br0" timeOffset="21">13432 8083 8200,'0'-12'147,"0"1"-147,0-1 395,0 6-147,5 1 449,-3 5 1,3 1-209,-5 3 0,0 4-62,0 7 1,0-1-127,0 5 1,0 4-53,0 3 1,1 1-116,3-4 1,-3 4 84,3-1 1,-3 1-200,-1-4 0,4-6 196,0-1-364,5 1 0,-4-4 97,2 2 0,-2-6-1818,-5-1 1160,5-6 1,-3 5-650,1-3 1358,-1-3 0,-7 4 0,-2-5 0</inkml:trace>
  <inkml:trace contextRef="#ctx0" brushRef="#br0" timeOffset="22">13261 8083 8071,'-5'-12'257,"4"5"481,-3-1 64,8 6 130,2-4-528,5 1 0,1 4-99,-1-3 1,6 3-24,2 1 0,-2-1-48,3-3 0,-1 3-149,3-3 0,5-1 29,0 1 0,-1-1-63,-3 1 1,0 2-124,0-6 1,-2 5 36,-2 0 1,-2 1-448,-6 2 240,1 0-1595,-1 0 831,-4 0-140,-2 0 0,-5 2 1146,0 1 0,-5-1 0,-2 3 0</inkml:trace>
  <inkml:trace contextRef="#ctx0" brushRef="#br0" timeOffset="23">13821 8003 8155,'0'-12'395,"0"6"666,0-4-126,0 9-74,0-4-555,0 5 1,0 5-70,0 2 1,1 3-64,3 2 1,-3 3-137,3 0 1,1 4 28,-1-4 1,4 2 86,0-2 0,2-2-446,2 2 1,-1-2 178,0-2 1,1-1-1357,-1-2 742,1 2-1706,-1-9 2433,1 10 0,-6-10 0,-1 4 0</inkml:trace>
  <inkml:trace contextRef="#ctx0" brushRef="#br0" timeOffset="24">14152 8003 8122,'0'-12'0,"-4"5"526,0-1-232,0 6 6,4-3 0,-1 5-143,-3 0 0,-2 1-46,-6 3 0,5 1-218,-1 2 0,1 7 70,-5-2 1,1 2-729,-1-3 1,1 4 393,0 0 0,3 1 371,0-5 0,1 6 0,-5 0 0</inkml:trace>
  <inkml:trace contextRef="#ctx0" brushRef="#br0" timeOffset="25">13969 8174 10928,'-4'12'844,"0"-1"0,1 4-526,3 0 1,0 6-66,0-2 1,0-2 7,0 3 1,0-3-9,0 2 1,1 2-204,3-6 0,-2 0-19,6-4 1,-6 1-209,2-1-523,3 1 1,-5-5 78,6 1-1019,-6-5 1,3 3 1639,-5-2 0,-5-3 0,-1 4 0</inkml:trace>
  <inkml:trace contextRef="#ctx0" brushRef="#br0" timeOffset="26">15088 7957 8062,'-6'1'385,"2"3"1,3 3 16,1 4 0,-4 2 57,0 2 0,0 3-79,4 4 1,0 1-134,0 0 1,0 0 38,0 0 1,0 0-54,0 0 0,4-4-112,0 0 1,4-5 83,-5 1 1,5-3-228,-4 0 0,3-1-174,-3 1 0,1-5-693,-1 1-1117,-3-6 987,10 9-701,-10-10 1720,4 4 0,-5 0 0,0 1 0</inkml:trace>
  <inkml:trace contextRef="#ctx0" brushRef="#br0" timeOffset="27">14768 8026 8157,'17'-7'-29,"-3"-3"12,5 2 1,1 2 174,7-1 384,2-1-242,5 2 1,1-3-105,-1 5 1,3-4-47,-3 4 0,1-1-119,-8 2-148,0 1 0,-1-3-170,1 5 0,-4 0 172,-4 0 1,-5 0-61,1 0 0,-2 0-111,-2 0 69,1 0 0,-5 0-209,1 0 326,-6 0 23,4 0 32,-6 0 562,5 0-177,-4 0 36,4 0 0,-5 2-119,0 1 1,0 0 207,0 4 0,0-3-141,0 4 0,0 3 90,0 5 0,0 3-32,0-4 0,0 5-147,0-1 1,0 7-47,0 0 1,0 5 87,0-5 0,0 5-254,0-5 1,0 1 114,0-4 0,4-2-36,0-2 0,4 2 135,0-6-169,-3 0-200,5-3 1,-7-2-706,4-3-357,-4-2 572,2-5-102,-5 0 0,-5 0 0,-1 0 0</inkml:trace>
  <inkml:trace contextRef="#ctx0" brushRef="#br0" timeOffset="28">15522 8026 8081,'7'-12'605,"-2"5"-299,-5-1 0,5 5 580,2 0-278,-2-4-176,6 6 1,-9-3-142,6 8 0,-4 4 105,3 7 0,-4-1-43,1 5 0,1 1-118,-2 7 0,2-2-164,-1 6 0,-2-5 118,1 5 1,2-6-192,-1 2 0,4-7 83,-4-1 0,1-5-103,-1 1 0,-3-2-764,3-2-830,2 1 842,-5-1 0,4-3-1565,-5-1 2339,0-4 0,-5 2 0,-1-5 0</inkml:trace>
  <inkml:trace contextRef="#ctx0" brushRef="#br0" timeOffset="29">15397 8254 8061,'0'-6'1056,"0"-1"-567,0 4 0,5 1-108,2-2 0,0 3-12,0 1 0,1 0-137,3 0 1,6-4-181,2 1 1,2-1 77,2 4 0,0 0-726,0 0 1,0 0 417,0 0 0,-4 0-1651,0 0 1829,-5 0 0,7 0 0,-3 0 0</inkml:trace>
  <inkml:trace contextRef="#ctx0" brushRef="#br0" timeOffset="30">15831 8071 8197,'-5'-11'-81,"3"-1"1,-3 5 80,5-1 887,0 6 1,0-5 369,0 4-575,0 1 1,0-2-283,0 8 0,0 3-179,0 4 0,0 4-175,0 0 1,0 6 133,0-2 0,0 6-32,0 2 0,4 1 98,0-2 1,0-1-394,-4 1 0,3 2 115,1-1 1,0-4-488,-4-4 377,5-5 0,-2 2 223,4-5 44,-4-4-55,2-2 0,-4-5 119,3 0 0,-2 0-79,6 0 0,-4 0 9,4 0 0,-5-4-3,5 0 0,0-3-61,3 3 1,0-4-14,1 4 1,4-3-143,3 3 0,-1-1 0,1 1 1,-4 2-167,4-6 0,-3 5-161,3 0 0,-5 1 146,1 2 0,-2-1-1267,-2-3 554,0 3-516,-4-4 1510,-2 5 0,-5 0 0,0 0 0</inkml:trace>
  <inkml:trace contextRef="#ctx0" brushRef="#br0" timeOffset="31">15831 8254 8045,'0'-11'530,"0"-1"-231,0 6 1,1-3 150,3 5-50,-3 0-227,9-1 1,-4 4 391,6-3-253,-1 3 0,2 0-64,2-3 0,-1 3 14,5-3 1,0 3-467,4 1 1,-4-4 209,0 0 1,-5 0-1591,1 4 784,-2 0 800,-2 0 0,-4 0 0,-2 0 0</inkml:trace>
  <inkml:trace contextRef="#ctx0" brushRef="#br0" timeOffset="32">15785 8060 8189,'1'-10'291,"3"2"0,2-1-120,6 5 0,0-3 289,4 3 1,-2-1-191,5 1 0,1 3-352,7-3 0,-3 3-246,2 1 0,2-2-56,-1-1 1,0 1-483,-5-1 866,1 1 0,0 2 0,0 0 0</inkml:trace>
  <inkml:trace contextRef="#ctx0" brushRef="#br0" timeOffset="33">16322 8014 7900,'0'-7'1203,"0"-1"-124,5 5 168,-4-2-355,4 5-732,-5 0 0,-1 5 81,-3 3 1,-2 3-110,-6 5 1,5-2 56,-1 5 0,2 0-90,-2 4 1,3-1-142,5 1 0,0 0 45,0 0 1,0 0-164,0 0 1,5-2 44,3-2 0,2-2 22,1-6 0,6-1 54,2-2 0,-1 1-95,1-5 1,1-1 65,7-3 1,-2-5-14,5-2 0,0-3 134,0-2 1,-2 1-75,-5-1 1,-2 0 143,-2-4 0,-2 2-115,-6-5 1,-4 0-11,-4-3 0,-3-1-24,-3 0 1,-4 0-92,-4 0 1,-7 4-209,-5 0 0,-5 3 97,-6 0 0,-1 1-398,-3 7 0,3 3 194,1 2 0,5 3-308,6 3 0,5 4 740,3 4 0,2 1 0,2-1 0</inkml:trace>
  <inkml:trace contextRef="#ctx0" brushRef="#br0" timeOffset="34">16721 8026 8243,'0'-8'233,"0"0"300,0 6 330,0-8-251,0 8-82,0-3 1,2 5-146,2 0 1,-3 5-254,3 3 1,-3 3-5,-1 5 1,1-2 137,3 5 1,-3 0-159,3 4 1,1-4 110,-1 0 1,5-2-334,-2 2 1,0 2 84,0-6 0,-3 4-52,4-4 0,-6 0-189,2-3 1,1-5-342,-1 1 1,0-4-543,-4 4 0,1-6-158,3 2 1311,-3 2 0,4-5 0,-5 5 0</inkml:trace>
  <inkml:trace contextRef="#ctx0" brushRef="#br0" timeOffset="35">16756 8014 8160,'5'-11'-94,"-3"1"-48,6 2 1,0-1 874,3 5 1,2-5-231,2 2 0,-2 2 12,2 1 0,3-1-110,1 1 0,-2 0-139,2 4 0,0 0-24,4 0 1,-1 2-278,-3 1 0,-3 4-111,-4 4 0,-1 1-90,1-1 0,-6 2-3,-2 2 0,-3-2 103,-1 2 0,-5 1-314,-3-1 1,-3 2 135,-4-2 1,-3-2 108,-5 2 0,2-2 132,2-2 0,-2 1 166,6-1 0,0 1-22,3-1 95,1 0 0,5 1 248,2-1-236,2-4-34,2 3 0,2-9-54,2 3 0,2 1 140,5-1 0,1 1-146,-1-1 1,2-3-129,2 3 0,-1-3 35,5-1 0,-5 0-130,1 0 0,2 4-607,-2-1 1,4 1 379,-4-4 0,0 0-700,-3 0 1066,-1 0 0,1 5 0,-1 2 0</inkml:trace>
  <inkml:trace contextRef="#ctx0" brushRef="#br0" timeOffset="36">17247 8048 8186,'0'-17'244,"0"0"152,0 6 29,0 4-257,0 2 1242,0 5 0,0 5-1123,0 3 0,1 3-27,3 5 1,-3 0-138,3 3 0,-3 3 76,-1-3 1,4 2-170,0 2 1,1 0 130,-1 0 1,-2-2-289,6-1 0,-6-3-37,2-1 93,3-4-59,-1 5 132,5-6-105,1-5 1,-1 0 60,1-6 1,-5 0-152,1 0 1,3 0 111,4 0 1,2-2-171,-2-2 1,-2 3 18,2-3 1,2-1-86,-2 2 0,4-5 51,-4 4 0,4 0-522,-4 4-1123,1-5 1911,-5 4 0,-5-9 0,-1 3 0</inkml:trace>
  <inkml:trace contextRef="#ctx0" brushRef="#br0" timeOffset="37">17270 8197 8088,'-7'-6'1507,"2"-5"-681,5 5-591,5 0 1,2-1 195,4 4 0,0 1-121,1-1 1,3 0-195,0-1 1,6 3 133,-2-3 1,2 2-384,2-2 1,0 2-278,0-1 1,0 1-51,-1 2 1,-4-3-1542,-3-1 1020,-2 0 981,-1 4 0,-6 0 0,-1 0 0</inkml:trace>
  <inkml:trace contextRef="#ctx0" brushRef="#br0" timeOffset="38">17315 8026 8088,'-6'-2'115,"2"-1"0,3 0 206,1-5 1,0 5 85,0-5 0,5 4-115,3-3 1,-2 3-83,2-4 0,-1 6 25,5-2 1,3 1-122,0-1 0,5 3 151,-1-3 0,3 3-379,1 1 1,0 0-161,-1 0 1,5 0-226,0 0 0,-4 0-434,-4 0 1,-2 0 135,2 0 797,-2 0 0,-1 5 0,2 2 0</inkml:trace>
  <inkml:trace contextRef="#ctx0" brushRef="#br0" timeOffset="39">17784 7957 8867,'6'0'2023,"-1"1"-1710,-5 3 1,0 3 49,0 4 34,0 5-216,0-3 1,0 9-42,0-3-122,0 2 178,0 2 1,0 0-168,0 0 29,0 0 7,0 0 0,0-2-240,0-2 0,0-1 44,0-3-246,0-2 240,5 3-470,-4-9-288,4 3-219,-5-9 386,0 4-2319,0-5 3047,-5 0 0,-1-10 0,-5-3 0</inkml:trace>
  <inkml:trace contextRef="#ctx0" brushRef="#br0" timeOffset="40">17749 8094 8133,'-6'-11'-241,"1"-2"-60,5-2 0,0 6 1230,0-3-63,0 9-28,0-7-571,0 8 1,1-3-185,3 5 157,-3 0-45,4 0 0,-1 1 3,0 3-22,5 3 0,-3 4-271,6 0 130,-1 1-22,0-6 0,0 4-158,-4-2 0,7-3-284,-2-1 269,2 2 65,-3-5 1,0 5-133,1-6-27,-1 0 263,1 0-65,-1 0-77,0 0 1,1-4 83,-1 0-25,1 0 72,-1-1 0,1 3 11,-1-6 0,0 2 133,1-2 1,-5-2 182,1 2-143,0 3-78,3-5 1,-1 4 133,-2-6 1,2 2-76,-2 2 1,-2-2 150,2 3-87,-6 2 36,3 0-192,-5 5 1,0 1-22,0 3 1,0 3 173,0 8 0,-4-1-85,1 5 12,-1 0 0,0 4 457,0 0-490,0 5 0,4-4-61,0 3 0,2-3 100,1-1 1,-1-4-127,2 0 110,2-5 23,-5 2 17,9-4 16,-8-6-293,3 4 129,0-9 0,-3 5-852,6-6 403,-6 0 79,3 0-513,-5 0 0,0 5 0,0 1 0</inkml:trace>
  <inkml:trace contextRef="#ctx0" brushRef="#br1" timeOffset="41">12940 6498 8121,'-1'-7'-1083,"-3"-1"542,2 6 1552,-3-8-612,5 8 1,0-4 273,0 2-383,0 3-249,0-4 782,0 5-567,5 0-64,-3 0 1,7 5-75,-6 2 38,1 4 0,0 0-40,0 0 0,0 1 39,-4-1 1,1 1-116,3-1 1,-3 1 40,3-1 1,1 0 18,-1 1-132,0-1 1,-1 1 138,1-1 0,0-3-127,-4-1 96,0 1 1,1 2-57,3-2 0,-3-2 103,3-2-155,-3-3 65,-1 9-3,0-8-307,0 3 210,0 0 471,0-4-247,0 4 443,0-5-483,5 0 102,-3 0 1,8 0-92,-3 0 1,0 0 242,0 0-282,1 0 1,5 0 34,2 0 1,-2 0-18,2 0 0,3 0-117,1 0 0,-2 0 75,2 0 0,-3 0-31,3 0 1,0-4-77,4 0 0,-4 1 53,0 3 1,-4 0-54,4 0 0,0-2 70,4-1 1,-2 1-27,-2-2 1,3 3 14,-3 1 1,1 0 19,-1 0 1,3-1-24,-3-3 0,3 3-1,0-3 0,1 3-15,0 1 1,-1-4 25,-3 0 1,2 0-62,-2 4 1,2 0 49,-2 0 1,1-3-43,-5-1 1,5 0 28,0 4 1,-3 0-30,2 0 1,-1-1 6,1-3 0,-1 3-3,-3-3 1,2 3 20,2 1 0,2 0-5,-2 0 0,-1 0-63,1 0 1,0 0 54,4 0 0,-2-4 26,-1 0 1,1 0-14,-2 4 0,1 0 2,-1 0 0,2-1-72,-6-3 1,4 3 58,-4-3 1,4 3-11,-3 1 1,0 0 6,-1 0 0,-1 0 18,5 0 0,-4 0-24,5 0 1,-5 0 46,4 0 0,0 0-69,4 0 1,-4 0-3,0 0 1,0 0 46,4 0 1,-1 0 3,1 0 1,0 0-26,0 0 0,-4 0-8,0 0 0,-4 1 18,4 3 0,-1-3-10,1 3 0,3-3 28,-3-1 0,2 0-16,2 0 1,0 0 10,0 0 1,1 0-36,3 0 1,-3 0-3,2 0 0,2 1-27,-1 3 0,3-3 39,-3 3 0,0-2-6,-5-2 0,1 0 3,0 0 0,0 0-9,0 0 0,0 0 6,0 0 0,-1 0 13,1 0 0,0 0-32,0 0 1,0 0-10,0 0 1,-4 0 52,0 0 0,0 0-24,4 0 1,-4 0 64,0 0 1,0 0-64,3 0 0,1 0 49,0 0 1,-1 0-40,-3 0 1,2 0 26,-2 0 1,3 0 3,1 0 0,0 0-3,-1 0 1,1 0-6,0 0 1,-4 0-10,0 0 1,0 0 5,4 0 0,-1 0-4,-3 0 0,2 0 46,-2 0 0,2 3-34,-2 1 1,2 0 2,-2-4 0,3 0-9,1 0 0,0 1 1,-1 3 0,-3-3-30,0 3 0,0-3 32,4-1 0,-1 0-116,-3 0 1,1 4 100,-5 0 1,4 0-26,-3-4 0,0 0 11,-1 0 0,-2 1-28,2 3 0,-6-3 6,-1 3 1,-1-3-9,5-1-36,-1 0 61,1 5 1,-1-3-59,1 1 14,-6-1 17,4-2 30,-9 0 0,9 0-2,-8 0 3,3 0 1562,-5 0-1689,0-5 99,0 3 1,0-8-67,0 3 1,0 0 34,0 0 72,0-1 1,0-3 8,0-1 1,0 1-18,0-1 1,0 1 18,0-1 0,0 1-51,0 0 8,0-1 36,0 1-1,0-1 1,0 5-58,0-1 51,0 6 1,-4-5-139,0 3 103,0 3-17,4-4-359,0 5 151,0-5-291,0 4-752,0-4-1286,0 5 2601,5 5 0,2 1 0,4 5 0</inkml:trace>
  <inkml:trace contextRef="#ctx0" brushRef="#br1" timeOffset="42">3723 13360 8076,'0'-8'5,"0"1"1,0 3 270,0-4 265,0 6-43,0-9-239,0 10 1,0-5 246,0 2 29,0 3-123,0-4-131,0 5 1,4 1-221,0 3 0,0-2 54,-4 6 1,3 0-106,1 3 0,1 0-13,-1 1 0,-3-1 53,3 1 0,-1-1 44,1 0 1,-3 2-11,3 2 0,1-2-64,-2 2 0,1-2 62,-4-2 1,2 1-129,1-1 1,-1-3 180,1-1-171,-1 1 80,-2 4-7,0-1 27,0 0-20,0 1-80,0-1 1,0-3 90,0-1-163,0-4 121,0 7 1,1-9-89,3 3 157,-3-3 1,4-1 892,-5 0-810,5 0-233,-4 0 22,5 0 1,-5 0 20,3 0 1,-2 0-139,6 0 173,-1 0 1,5 0-43,-1 0 0,-3 0 27,-1 0 0,1-1-2,4-3 1,-1 3 1,0-3 0,1 3 49,-1 1 1,1-1-21,-1-3 1,2 3 6,2-3 0,1 3-12,3 1 1,3-4 2,-3 0 1,1 0-18,-1 4 1,3-4 9,-3 1 1,3-1-18,0 4 1,1-1 15,0-3 1,-3 2-48,3-1 0,-2-2 28,5 1 0,-2 0-2,-1 4 1,0-1 0,0-3 0,-4 3-4,0-3 1,0 3 4,4 1 1,0 0 2,0 0 1,-1 0-55,1 0 1,4-4 48,-1 0 0,1 0-7,-4 4 1,0 0 2,0 0 0,0-1-5,-1-3 0,2 3-75,3-3 0,-3 1 70,3 0 1,-3 1-16,-1-1 0,0-3 10,-1 3 0,1-1 44,0 4 1,0-1-49,0-3 1,-4 3 61,0-3 1,0 2-33,4 2 0,0 0 6,-1 0 0,-2-1 8,-1-3 1,0 3-1,3-3 0,1 3-36,0 1 0,0 0 23,0 0 0,-2-1-54,-2-3 0,3 3 45,-3-3 1,3 3-18,0 1 0,0 0 16,-3 0 0,3 0-3,-3 0 0,-2 0 29,2 0 0,-3 0-30,3 0 1,-4 0 30,4 0 0,-4 0-21,4 0 1,-4 0 15,5 0 0,-3 0-12,2 0 1,3 0 1,-3 0 1,1 3-4,-1 1 0,3 0 0,-3-4 0,2 0 0,2 0 0,0 0 0,0 0 0,-1 0 0,-3 0 0,2 4 0,-2 0 0,3-1 0,1-3 0,-4 0 30,0 0 1,0 4 2,4 0 0,-1 0-26,1-4 1,1 0 3,3 0 0,-3 0-10,3 0 0,-3 0 1,-1 0 0,0 0-3,-1 0 1,5 0 10,0 0 0,1 0-26,-2 0 1,-2 0 16,3 0 1,-3 0-14,-1 0 0,0 0 10,0 0 0,-1 0 1,1 0 0,1 0 65,3 0 1,-3 1-59,3 3 0,-3-3-2,-1 3 0,0-3 6,-1-1 1,5 0-3,0 0 0,-1 0 5,-3 0 0,0 4-26,0 0 1,0 0 11,0-4 0,-1 1-4,1 3 0,0-3 1,0 3 0,0-3-2,0-1 0,0 0 33,-1 0 1,1 0-26,0 0 0,0 0 61,0 0 0,0 0-54,-1 0 1,1 0 5,0 0 0,0 0 2,0 0 1,-2 0 5,-2 0 1,3 0 5,-3 0 1,-1 0 8,1 0 1,-5 0 12,1 0 0,1 0-47,0 0 0,-1 0-74,-4 0 1,5 0 8,-1 0 0,0 0 1,-4 0 1,1 0 59,-1 0 0,1 0 0,-1 0 15,1 0-12,-1 0 1,0 0 41,1 0 1,-5 0-48,1 0 0,-4 0 236,3 0-133,-4 0 111,2 0-7228,-5 0 6293,0 5 723,-5-4 0,-1 10 0,-6-5 0</inkml:trace>
  <inkml:trace contextRef="#ctx0" brushRef="#br1" timeOffset="43">7926 13337 8068,'-6'-6'298,"1"1"-244,5-1 185,0 5 200,0-4-244,0 5 1,-2-4 232,-1 1-43,1-1 231,-3 4 365,5 0-642,-5 0 38,4 0-328,-4 0 92,5 0-84,0 5 0,0-3 48,0 6 0,0-4-111,0 3 1,0 1 244,0 3-211,0 1 0,0-1 46,0 1 0,0-1 16,0 0 1,1 1-37,3-1 1,-3 1-20,3-1 0,-3-3-119,-1-1 129,0 1-226,0 3 220,0 1 1,0-1-103,0 1 1,0-5 54,0 1-13,0 0-30,0 3 1,0-3-226,0-1-464,0-4 277,0 2-1669,5-5 1095,-3 0 1037,3 0 0,-10 5 0,-2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8T05:46:53.26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8166 4180 8250,'-6'-11'-68,"-3"-1"33,5 1 227,-5 4 1,8 1 310,-3 2-234,3 3 0,2-4-18,3 5 1,-2 0-122,6 0 1,-4 1 71,3 3 1,0 4-5,0 7 0,2 3-43,-5 4 1,5 3-149,-2 1 0,-1 3-69,-3 6 1,2 0 71,-1 3 0,0-1-69,-4 5 1,0-8 91,0 4 1,4-9-51,0 6 1,-1-10 67,-3-2 1,4-1-273,0-7-264,0 0 347,1-4-634,-4-4 206,4-2-236,-5-5 0,0-5-7,0-3 809,0-2 0,-5-7 0,-1 0 0</inkml:trace>
  <inkml:trace contextRef="#ctx0" brushRef="#br0" timeOffset="1">8212 4226 8250,'-7'-18'0,"-2"1"245,6 6 304,-1 0-101,-1 4 1,3 1 225,-1 2-564,1 3 0,6 1 141,0 7 1,5 4-191,-2 0 1,7 6 111,2 2 1,3 2-343,-4 2 0,5-1-113,-1-3 0,-1 1 202,1-5 1,-1 0-315,1-3 1,1-5 152,-5 1 1,6-5 91,-2 0 1,1-3 47,-1-3 0,3-4 161,-3-4 1,-2-2-114,2-2 1,-5-2 257,2-2 0,-4-4 69,0 1 1,-1 0-94,1-1 1,-5 0 175,1 4-145,-6 3 496,3-1-440,-5 11 0,0 3-302,0 11 1,-1 1 157,-3 10 1,3 1 130,-3 7 1,-1-2-153,1 6 0,1-6 40,3 2 0,0 1-150,0-2 1,0 6 74,0-1 1,0-4-533,0 0 0,3-3 227,1-1 1,4-5-421,-4-3 0,1-2 132,-1-2 0,-3-3-663,3-1 92,2-4 684,-5 2 0,9-5 109,-2 0 1,-2-5 302,2-3 0,0-2 0,3-6 0,0-2 0</inkml:trace>
  <inkml:trace contextRef="#ctx0" brushRef="#br0" timeOffset="2">8897 4329 8250,'6'-12'572,"-1"4"-69,-5 1 66,0 4-255,0-2 0,0 7 0,0 1 0,-4 5-176,1 7 1,-5 3 65,4 5 0,0 3-197,4 1 1,0 5 128,0-2 1,0-1-354,0 2 0,7-6 119,4 2 1,1-4 0,3-4 0,3-3 62,1-4 0,2-2 118,2-3 0,0-1 226,0-6 0,0-2-96,-1-2 1,5-3 70,0-8 1,-1 1-56,-3-5 0,-1 0-40,-3-4 1,1-1-5,-5-3 0,-1 2-168,-6-6 0,-3 2-11,-5-1 1,0-2-107,0 5 1,-6 1-268,-6 3 0,-4 5 174,-7 3 0,-5 7-299,-2 4 1,-5 4 173,-3 4 1,6 2-25,-2 6 0,8 3 88,-1 0 0,4 4-338,4-3 1,6 0-9,6-1 1,4 3-623,-1 5 1222,8-5 0,3 3 0,4-3 0</inkml:trace>
  <inkml:trace contextRef="#ctx0" brushRef="#br0" timeOffset="3">9491 4226 8456,'0'-7'85,"0"2"187,0 0 0,0 4 69,0-4 1458,0 5-1668,0 5 0,0 5 88,0 5 1,0 6-190,0-2 0,0 7 100,0 5 0,1-2-75,3 1 0,-3 1-33,3 3 0,1-1-133,-1-2 1,3-3 1,-3-6 1,0-3-24,-4 0 0,4-8-29,0 0-157,-1-2 1,-1 1-1503,1-2 881,-1-3 204,3-5 735,-5 0 0,-5-5 0,-2-2 0</inkml:trace>
  <inkml:trace contextRef="#ctx0" brushRef="#br0" timeOffset="4">9365 4237 8505,'0'-11'0,"0"-1"0,5 2 593,3 3 1,2-4-182,1 4 1,2 0 162,2 0 1,3 3-128,5-4 1,5 6-577,2-2 0,7 3 141,1 1 1,5 5-296,-1 2 1,-6 7 70,-2 2 0,-9 4-74,-2-1 0,-5 3-76,-7 0 0,1 1 129,-1 0 0,-4 0 154,-4 0 1,-1 0-72,-2-1 0,-3 5 425,-5 0 0,0 3-123,-11-3 1,0 0 222,-4-5 1,-4 0-86,0-3 1,-1 1 68,2-5 0,6-3 92,-3-4 0,4-6-92,0 2 0,2-3-227,6-1 0,3 0 337,0 0-1218,6 0 0,-7-1 458,5-3 0,0 2-2184,4-6 2474,0 5 0,5-12 0,2 2 0</inkml:trace>
  <inkml:trace contextRef="#ctx0" brushRef="#br0" timeOffset="5">9993 4180 8336,'-5'-18'519,"4"2"39,-4 4 744,5 6-89,0 1-394,0 5-780,0 5 1,0 6 67,0 8 1,0 4 7,0 4 0,0-3 47,0 3 1,0 2-477,0 1 0,0-2 107,0-1 0,4 1-71,-1-2 1,3 1 48,-3-4 0,-1-4 167,1 0 1,2-5 149,-1 1 0,4-2-100,-4-2 1,5-3 117,-2 0 1,0-2-120,0 2 0,2-3 287,6-5 1,-1 0-4,5 0 1,0 0-10,4 0 1,0 0-486,0 0 0,0 0 120,0 0 1,-4-4-435,0 0 1,-4-4 222,4 5 0,-5-1-1499,1 4 755,-2-5 1058,-2 3 0,-5-8 0,0 4 0</inkml:trace>
  <inkml:trace contextRef="#ctx0" brushRef="#br0" timeOffset="6">10016 4420 8375,'-8'-5'0,"1"-3"0,4 2 1514,0-2-625,1 6-457,7-3 0,2 1 100,4 0-202,1 0-132,-1-1 1,5 4-25,3-3-131,3 3 94,6 1 0,-3-4-89,6 0 1,-6 0-989,2 4 504,-3 0 360,-1 0 1,-4-3-1764,0-1 916,-5 0 307,2-1 616,-4 4 0,-6-10 0,-1 5 0</inkml:trace>
  <inkml:trace contextRef="#ctx0" brushRef="#br0" timeOffset="7">9936 4169 8289,'0'-12'278,"0"1"508,0-1-587,5 1-648,7 5 246,0-5 11,10 5 236,-4 0-323,5-4 0,4 8 264,3-3 0,4 1-738,0 1 753,5-1 0,2 4 0,5 0 0</inkml:trace>
  <inkml:trace contextRef="#ctx0" brushRef="#br0" timeOffset="8">10610 4077 8365,'-10'-5'1916,"2"-2"-1642,3 1 868,5 1 1609,0 5-3485,0 5 589,0 7 0,4 6 24,0 5 95,5 4 1,-4 3-156,2 4 0,2 1 108,-5 3 0,4-6-131,-5 2 0,3-2 18,-3 2 1,-1-4 40,1-4 1,-1-5 85,-2-2 1,0-2 125,0 2 0,0-2 6,0-6 289,0-4 330,0 3-226,0-9 181,0 4 0,5-5-250,2 0 0,5 0 373,3 0 0,3 0-247,5 0 0,3-1-255,1-3 1,3 2-88,-3-6 1,0 5-205,-4 0 0,-1 1-1947,1 2 1212,-5 0-2901,-2 0 3659,-9 5 0,-7 7 0,-7 6 0</inkml:trace>
  <inkml:trace contextRef="#ctx0" brushRef="#br0" timeOffset="9">11467 4077 8242,'-7'-5'531,"2"4"33,5-4-152,5 5 1,-2 0-135,4 0 1,-3 0-23,4 0 1,-4 1-316,3 3 0,-3-2 116,4 6 0,-6-4-950,2 3 722,-3 1 0,-1 4-1409,0-1 1580,0 0 0,5 1 0,2-1 0</inkml:trace>
  <inkml:trace contextRef="#ctx0" brushRef="#br0" timeOffset="10">11569 4443 8470,'-11'0'364,"5"0"613,0 0-106,6 0 1183,-5 0-826,4 0 117,-4 0-401,5 0-1364,0 5-242,0-4-9,0 9 0,0-3-769,0 4 1440,0 0 0,5 6 0,1 1 0</inkml:trace>
  <inkml:trace contextRef="#ctx0" brushRef="#br0" timeOffset="11">12951 4191 8270,'0'-11'-472,"0"5"0,-1-3 338,-3 5 428,3-5-137,-4 8 0,0-5 54,-3 2 0,-2 2 251,-1-1 1,-2 1-262,-2 2 0,-3 5-67,-5 3 1,-4 3 192,1 5-177,-6 7 1,4 2-19,-2 5 1,-2-3 38,5 3 0,1 1-133,3 3 0,5 0 72,3 1 1,7-5-208,4 1 1,4-6 70,4 2 1,5-3-20,10-1 1,5-2 172,10-2 0,6-7-76,2-9 1,3-3 256,5-3 0,-2-5-279,5-7 0,-6-3 333,-1-5 0,-5-3-54,-7-1 1,-5-1-148,-2 1 1,-7 3-15,-1-2 0,-9-2-190,2 1 0,-9-3-396,1 3 0,-4-4 281,-4 5 1,-7 0-225,-8 7 0,-3 3 344,0 4 0,-6 2-726,-3 3 0,-2 2 282,-1 5 1,3 0-92,1 0 1,8 0-548,0 0 173,6 5 946,0 1 0,4 5 0,1 1 0</inkml:trace>
  <inkml:trace contextRef="#ctx0" brushRef="#br0" timeOffset="12">12951 3849 8227,'-11'-7'0,"-1"-3"0,1 9 0,0-3 365,4-2 9,-3 5 328,4-4-328,-6 5-362,6 0 1,-3 1 110,5 3 0,0 3-116,4 8 1,0 3 129,0 5 1,2 0-115,2 0 1,-3 1 47,3 3 1,1-3-645,-1 2 0,1 0 48,-2 0 0,-1-5-734,1 1 1259,-1-1 0,3 2 0,1-1 0</inkml:trace>
  <inkml:trace contextRef="#ctx0" brushRef="#br0" timeOffset="13">13168 4226 8108,'-6'-7'163,"1"-3"1,5 8 464,0-6-94,0 6-125,0-9 0,5 6-115,3-2 1,2-3-246,1 2 1,6-2 7,2-2 1,2 1-91,2 0 1,4-2 14,-1-2 0,5 2 42,-5-2 1,1 6-607,-4 1 0,-4 2 311,0-2 1,-9 2-1220,2 2 1490,-9 3 0,2 1 0,-5 6 0</inkml:trace>
  <inkml:trace contextRef="#ctx0" brushRef="#br0" timeOffset="14">12175 4191 8172,'0'-6'742,"1"-3"-322,3 5-176,-3 1 0,9 3-80,-2 0 0,2 1-131,1 3 25,1 2 0,-1 7 225,1 2-792,4-2 318,-3 8 181,8-3 1,-7 5-1055,5 0 569,0-6 328,4 5 0,0-8-893,0 5 491,5-5 473,-4 2 0,9-4 0,-4-1 0</inkml:trace>
  <inkml:trace contextRef="#ctx0" brushRef="#br0" timeOffset="15">12586 4546 8099,'-5'-7'79,"2"3"172,-4 8 1,-1 3-30,-3 4 1,-6 5-44,-2 3 1,-3 4-100,0 4 1,3-3 6,0 3 0,1-3 75,-1-1 1,2-2-350,6-2 0,-1 2 132,1-6 1,5 0-436,2-4 0,3-3-73,1 0-611,0-6 1174,5 3 0,1-5 0,5 0 0</inkml:trace>
  <inkml:trace contextRef="#ctx0" brushRef="#br0" timeOffset="16">12791 4637 8191,'0'-8'-242,"0"1"493,0 4 503,0-2-160,0 5-467,0 5 1,0 3 175,0 7 1,0 3-146,0 5 0,0-1-133,0 1 0,2 4-8,1 0 0,0-1-154,5-3 1,-6-4-181,2 0 0,1-5 13,-1 1-225,5-2 0,-7-3 226,6-2 1,-4 1 302,3-6 0,1 1 0,3-4 0</inkml:trace>
  <inkml:trace contextRef="#ctx0" brushRef="#br0" timeOffset="17">13077 4591 8058,'0'-7'-1364,"0"-1"1310,0 5 65,0-2 1307,0 5-905,0 5 349,0-3-209,0 3-160,0 0 0,4-3-28,0 6 1,3-4-108,-3 3 0,5 0-55,-2 0 1,4 4-152,0-4 1,0 3-34,1 2 1,3-1 117,0 1 0,1-1-281,-5 0 1,4 1 86,0-1 1,1-1-743,-5-2 366,0 2-1348,1-3 1781,-1 4 0,-4 0 0,-2 1 0</inkml:trace>
  <inkml:trace contextRef="#ctx0" brushRef="#br0" timeOffset="18">13968 4454 8243,'0'-6'1377,"0"1"0,1 1-885,3 0 0,2 0-508,6 4 1,3 0 93,0 0 0,5 0-182,-1 0 1,3 0 91,1 0 1,0 0-788,-1 0 1,-3 0 238,1 0 0,-3 0-461,2 0 1021,3 0 0,-4 0 0,5 0 0</inkml:trace>
  <inkml:trace contextRef="#ctx0" brushRef="#br0" timeOffset="19">13991 4603 8368,'-12'6'870,"1"4"-464,-1-9 0,7 4-472,5-5 131,10 0 1,6 0 476,6 0 1,0 0-176,8 0 1,1-1-344,3-3 0,0 2-53,1-6 0,-1 6 167,0-2 1,1-1-1217,-1 1 0,4-4 1078,0 5 0,5-11 0,-2 1 0</inkml:trace>
  <inkml:trace contextRef="#ctx0" brushRef="#br0" timeOffset="20">15076 4009 8186,'-6'-12'1296,"5"6"-1640,-4 1 261,5 5-36,0 0 0,0 5 63,0 3 1,4 7-8,0 4 0,1 7 7,-1 5 1,-2 7-1,6 4 0,-6 6-7,2 2 0,1-1 7,-1-3 1,4-1 503,-5 1 0,5-7-332,-4-4 1,3-6 1036,-3-6-780,5 0 0,-8-6-170,3-1 1,1-4-664,-1 0 125,0-1 1,-4-3-1474,0-1 752,5-4 1056,-4 2 0,4-5 0,-5 0 0</inkml:trace>
  <inkml:trace contextRef="#ctx0" brushRef="#br0" timeOffset="21">15350 4397 8337,'-7'-11'0,"-2"-1"2557,6 1-1043,-1 4-1918,4 2 424,0 5 0,1 9 78,3 3 0,1 7 40,3 0 1,2 4-228,-3 3 0,2-2 111,-1 3 1,2-3-237,-2-1 0,-2-4 45,2 0 1,-5-9 75,5 2 39,-5-4 308,2-1-218,-5-2 879,0-5-581,0-5 0,0-2-180,0-4 0,3-4-112,1 0 0,5-6 121,-1 2 1,-2-1-270,2 1 0,-5-1 71,5 4 0,-2 1-113,2 4 0,1 3-189,-5 0 181,5 6-46,-3-8 1,5 9 169,1-3 0,-5 8-62,1 3 1,0 3 51,3 2 1,0 3 79,1 0 0,-2 5-87,-2 0 1,2 1-294,-3 2 0,2 0 86,-1 0 0,2-2-676,-2-2 0,1 2 19,-2-6 913,3 0 0,2 1 0,6 2 0</inkml:trace>
  <inkml:trace contextRef="#ctx0" brushRef="#br0" timeOffset="22">16103 4534 8038,'0'-18'0,"0"2"467,0 4 1,0-3-9,0 0 0,0 0 283,0 3 0,0 1-313,0-1 0,0 1-161,0 0 1,-1 3-393,-3 0 1,-2 6 101,-5-2 0,-2 3-416,-2 1 1,-3 1 259,-5 3 1,0 6-64,0 5 1,2 6 88,2-2 0,-2 3-60,6 5 1,1-3-102,7 3 1,2-3 87,5-1 1,0-2 39,0-2 0,1-2 55,3-6 1,2-1 444,5-2 0,1-3-188,-1-5 0,6-2 693,2-6 1,2-5-403,2-10 0,-1 1 7,-3-1 0,1-5 108,-5-3 0,4-2-110,-3-1 1,0-1-363,-1-3 1,-2-4 33,2-8 0,2 3-445,-2-2 1,-4 3 240,-3 4 1,-2 4-537,2 8 0,-3 7 440,-5 8 1,0 2 590,0 1-367,0 6-212,0-4-878,0 9 764,-5 11 1,4 5 69,-3 16 1,-1 4 123,1 7 0,0 6 230,4 2 0,0 3-276,0-4 1,0 5-147,0-5 0,5-3 215,3-4 0,1-7-40,-2 0 1,2-6 134,-5-6 1,4-6-10,-4-1 0,1-4-274,-2 0 0,-1-5-27,1 1 305,-1-6 0,-2 9 0,0-5 0</inkml:trace>
  <inkml:trace contextRef="#ctx0" brushRef="#br0" timeOffset="23">16515 4431 8051,'-7'-5'1181,"2"4"-287,0-4-752,4 5-70,-4 0 1,5 6 370,0 6 0,0 0-51,0 7 0,0 2-343,0 5 1,4-2-388,-1 3 0,2-2 283,-1 2 0,-1-5-592,4 4 1,-4-9 36,1 2-924,2 0 602,-5-6 932,9 3 0,-3-15 0,4-2 0</inkml:trace>
  <inkml:trace contextRef="#ctx0" brushRef="#br0" timeOffset="24">16469 4054 7524,'10'5'-486,"-2"3"0,3 7 195,0 4 291,1 8 0,9 2 0,-3 5 0</inkml:trace>
  <inkml:trace contextRef="#ctx0" brushRef="#br0" timeOffset="25">17051 4408 8209,'-7'-1'809,"-1"-3"1,2 2 339,-2-6-1426,-2 6 1,4-7 99,-6 5 1,-3 0 234,0 4 0,0 0-87,3 0 0,-3 1-8,0 3 0,-4 3-99,3 4 0,1 0 97,4 1 0,-1 4-171,1 3 1,1 3 52,2 1 0,3-4-22,5 0 1,0-1 59,0 1 0,1 1-155,3-5 0,3 4 151,4-4 0,2-1 175,2-6 1,-1 2 159,5-2 0,-1-3-89,1-1 1,2-3 44,-2-1 1,-1 0-92,1 0 1,-5 0-480,1 0 0,-2 0 203,-2 0 1,1-4-243,-1 0 441,1 1 0,-1-3 0,0 0 0</inkml:trace>
  <inkml:trace contextRef="#ctx0" brushRef="#br0" timeOffset="26">17531 4523 8142,'-6'-12'1360,"-4"1"-849,8-1 1,-3 5 138,5-1-410,0 6 1,-5-9-254,4 10 75,-4-9 1,1 8 220,0-6-156,-5 0 68,3 2 1,-5 1-88,-1 5 0,-3-4-237,0 0 1,-4 2-27,3 6 19,-4-3 0,6 9-130,-5-2 1,5 2-39,-1 1 0,2 1 78,2-1 1,3 2 77,1 2 0,4-2-140,-1 2 0,3 1 38,1 0 1,5-1 15,3-4 1,3 3 206,4-2 0,-1 0 171,5-8 1,-4 0 0,5-4 0,-3 0 247,2 0 1,2-1-91,-6-3 0,0-1 210,-3-3 100,-1-2-400,0 4 0,-4-2-90,-4 0-68,-1 6-223,-2-3 1,0 6 9,0 3 1,0-2-116,0 6 0,0 3 19,0 5 0,0 0 132,0-1 1,4-1-83,-1 5 1,6-3 38,-1 3 1,3-5-143,5 1 0,-3-2-11,7-2 0,-5-3-72,4-1 0,0-4 58,4 0 1,-1-3 332,1-3 0,0-9 0,0-5 0</inkml:trace>
  <inkml:trace contextRef="#ctx0" brushRef="#br0" timeOffset="27">17805 4032 8142,'-11'-28'633,"-1"5"1,1 5-160,-1 7 1,6 3-178,2 0 0,2 6 207,-2-2-270,3 3 0,-3 11-272,8 5 0,-1 11-396,9 4 0,-3 13 209,6 7 1,-1 4-159,1 3 0,-1 0 125,5 1 0,-5-3 86,1-1 1,-2-4-116,-2-4 1,-3-7 79,0-4 1,-4-2-2,3-7 119,-4-4-57,2-1 0,-1-8-493,-1 2 232,1-2-266,-4-7 826,0 5 0,-5-10 0,-1 4 0</inkml:trace>
  <inkml:trace contextRef="#ctx0" brushRef="#br0" timeOffset="28">17771 4534 8142,'0'-11'579,"0"-1"760,0 6-869,0-4 0,0 8-722,0-3 247,5 5 1,3-1 135,7-3 1,3 3-86,4-3 0,3-1-414,1 1 287,-2 1 1,3 3-117,-8 0 1,3 0 160,-3 0 1,-3 0-575,-1 0 121,-2 0 501,-2 0-202,-4 0 840,-2 0-274,-5 0 1,0 5-278,0 2 1,0 3-121,0 2 1,0 1 83,0 2 1,0-1-156,0 5 0,4-4 55,-1 4 0,6-4-175,-1 4 0,2-5 66,1 1 0,2-2 109,2-1 1,-2-2 313,2-3 1,3 2-108,1-5 1,3 0-1,1-4 1,-4-1-77,0-3 0,0 1 290,3-4 1,-4-2-28,-3-7 0,-2 3 191,-1-7 0,-2 1-243,-3-3 0,-2-3-96,-5-1 1,0 2-401,0-3 1,-8 3 167,-4 1 0,-12 2-574,-3 2 1,-2 3 342,-5 9 1,6-2-99,-6 5 0,7 0 90,0 4 0,7 5-422,1 3 1,5 2-89,-1 1 0,3 6 772,5 2 0,-3 3 0,3 0 0</inkml:trace>
  <inkml:trace contextRef="#ctx0" brushRef="#br0" timeOffset="29">18513 4500 8110,'-6'-12'0,"1"6"2192,0-4-585,3 9-488,-3-10-266,5 10-805,0-4 133,0 5-901,0 5 0,0 7 425,0 7 0,2 2 103,1 2 0,0 0 140,5 0 0,-6 3-246,2 1 0,1 0 35,-1-4 1,3-2-321,-3-2 392,0-2 253,-4-6 1004,0-5-532,0 0 650,0-17-789,0 4 1,0-15 85,0 3-559,0-2 262,0-2 0,4-1 597,0-3-437,-1 3 0,3-4-194,1 5 0,2-4-289,-1 1 1,2-1-284,-3 4 330,4 6 0,0 0-346,0 6 1,1 3-455,-1 0 1,6 6 438,2-2 453,7 3 0,4 6 0,4 1 0</inkml:trace>
  <inkml:trace contextRef="#ctx0" brushRef="#br0" timeOffset="30">19336 3849 8068,'0'-7'553,"0"-3"-41,0 9 0,-2-4-505,-2 5-46,-2 0 0,-5 5 412,-1 3 0,-7 8-51,-7 7 0,-4 6 196,-8 9 0,-1 10-447,20-21 0,0 0 1,0 2-1,0 0 185,-15 24 0,4 2-22,4-2 0,8 2-553,7-6 0,4 2 42,7-1 0,1-3 181,3 2 1,4-2 48,7-1 0,3-4-84,5-1 1,1-5 66,2-2 1,-5-5-52,2-6 107,-8-5 140,6-1 1,-12-10-124,3 1 1,-3-2 73,2 2 0,-3-3-356,-1-5-2014,1 0 1740,3 0 547,1 0 0,4-10 0,2-3 0</inkml:trace>
  <inkml:trace contextRef="#ctx0" brushRef="#br0" timeOffset="31">19598 4089 8037,'0'-12'878,"0"1"-283,0 4-676,0 2 0,-1 5 60,-3 0 0,2 0 139,-6 0 0,-5 11-77,-6 4 0,-2 10 191,-2 6 1,-5 10-19,-3 5 0,5 2-150,3-2 1,5 0-105,7-1 0,1 1-181,2 0 0,4-2-10,8-2 0,2-4 175,6-7 0,3-3 62,0-6 0,9-4-67,-1-3 1,6-7 1004,-2-4-440,10-8-120,-7-2 0,13-11 686,-4-2-1137,4-2 604,-13-7-755,8-2 504,-14-4 1,4 0-287,-5 0 101,-5-6-105,-2 5 1,-4-10-96,-1 4 1,-3-3 92,-1 2 0,-4-1-594,1 5 1,-8 4 50,-4 4 1,-8 4-155,-7 0 1,-5 6-187,-6 5 1,-6 8 359,-1 3 1,-4 3-33,-1 1 1,2 8 148,2 4 1,-5 11 233,5 0 0,0 3 178,8 1 0,2-1 0,1 9 0,-1 4 0,2 4 0</inkml:trace>
  <inkml:trace contextRef="#ctx0" brushRef="#br0" timeOffset="32">19381 4454 8037,'18'0'1455,"-2"0"-612,-9 0-427,3 0 0,-5-1 54,3-3 0,2 3 189,-3-3 1,0 1-245,0 0 0,1 1-196,3-1 0,2-3 25,2 3 1,-1-1-250,5 4 0,0 0 122,4 0 1,0-4-603,0 0 0,4 0 39,-1 4 0,1 0-191,-4 0 1,0-1-821,-1-3 0,1 3 1457,0-3 0,5-2 0,1 0 0</inkml:trace>
  <inkml:trace contextRef="#ctx0" brushRef="#br0" timeOffset="33">19998 3803 10570,'15'1'379,"0"3"0,6 4-32,-2 7-76,2 3-83,2 5 0,9 6 188,2 5-2833,3 5 2543,-17-11 1,-1 0 0,-1-1-1,0 1 231,1 4 0,0 1-145,-3 1 1,-2 1 0,1 0 0,-2 0-132,0 1 1,-3 1 0,-2-3-1,-2 0 201,0-1 0,-1-1 1,-2 29-196,-3-8 1,-5-2 235,-6-6 0,-10-4-1091,-2-3 1,-12-4 180,-3-3 627,-5 2 0,-3-1 0,-2 2 0,-6-5 0,-4-4 0</inkml:trace>
  <inkml:trace contextRef="#ctx0" brushRef="#br0" timeOffset="34">8349 5722 6702,'-8'-4'83,"0"0"815,6 0-409,-3-1 215,5 4-476,0-4 1,0 4 283,0-3-7,0 3-59,0-4 1,0 15-123,0 5 1,0 5-123,0 3 1,0 5-81,0 2 0,0 5 9,0 3 0,-1 2 75,-3 6 1,2 0-255,-1-1 0,0 2 56,-1 3 1,3-3-170,-3 2 0,3-8 70,1-7 0,1-5-21,3-6 0,-3-4-8,3 0 0,-1-9 6,0 2-537,-1-8 192,3 1 72,-5-5 1,0-1 92,0-3 0,0-3-717,0-4 0,-4 0 1011,0-1 0,-10-4 0,2-2 0</inkml:trace>
  <inkml:trace contextRef="#ctx0" brushRef="#br0" timeOffset="35">8097 5950 8317,'0'-17'0,"0"-1"-43,0 3 1,2 2 221,1-2 1,8 1 131,4-2 0,5 4-53,-1-4 0,3 0 63,1 1 1,5 0-32,2 3 1,-1 1-201,2-1 1,0 2 24,7 3 1,-3 1-55,-1 6 0,-1 2-137,-6 2 0,-2 2 84,-6 5 1,-3 1 145,-4-1 1,-2 2-73,-2 2 0,-3 3-200,-5 5 0,-5-1 60,-3 1 0,-3 0-40,-5 0 0,-5 1 63,-6 3 0,-3-4 73,3-1 1,-5 1-162,2-4 0,-3-1 147,-1 1 0,1-4-473,2 4 1,3-6 187,5-1 0,6-2-1027,1-7 845,9 1 1,3-4-640,8 0 1082,7 0 0,12-5 0,6-1 0</inkml:trace>
  <inkml:trace contextRef="#ctx0" brushRef="#br0" timeOffset="36">8771 5813 8304,'-11'-11'0,"4"3"1128,4 1-642,1 4 0,1-2-26,-3 5 0,3 1-131,-3 3 0,3 6-255,1 5 0,0 11 147,0 0 1,0 7 51,0 6 0,0-3-261,0 6 0,1 4 88,3 3 1,1-3-424,3-4 0,2-5 181,-3 1 1,0-8-46,0-3 0,-3-7-15,4-1 0,-6-9 62,2 2-905,3-8 396,-6 1 170,4-5 1,-5-5 167,0-3 1,0-3 310,0-5 0,-10-1 0,-3-6 0</inkml:trace>
  <inkml:trace contextRef="#ctx0" brushRef="#br0" timeOffset="37">8611 5962 8304,'-6'-22'-696,"2"3"1,4-2 347,4 1 0,4 0 1151,7 1 0,4-2-204,8 2 1,-3 1-162,2-1 0,3 4-279,2-5 1,1 7 113,-2-3 0,3 5-217,-2 3 0,2 3 117,1 5 1,-4 0-65,1 0 0,-6 1 25,2 3 1,-8 0 24,-4 7 0,-2 0-459,-2 8 0,-5-3 152,-2 7 1,-5-1 88,-7 8 1,-2 0 107,-13 5 1,2 0 66,-10 3 0,1 2-241,-4 2 0,1-3 182,2-5 0,3-1 6,5-2 1,6-5 62,1-7 1,5 2-71,3-6 1,0 0 35,4-4-168,0 1 1,8-1 136,0 1 0,4-5-80,0 1 0,2-2 228,2 2 0,4 1-210,3-5 0,-1-1 26,1-3 0,0 0-364,4 0 1,0 0-210,-1 0 1,-2 0 259,-1 0 0,-2 0-682,2 0 1,-1-3 969,-3-1 0,-2-5 0,4 3 0</inkml:trace>
  <inkml:trace contextRef="#ctx0" brushRef="#br0" timeOffset="38">9331 5836 8351,'0'-15'477,"0"0"0,0-1-59,0 5 1,0 3-165,0 1 292,0 4 43,0-2-479,0 5 1,0 5 100,0 3 1,5 7-140,3 4 0,2 6 56,1 2 0,-3 6-370,-1 1 0,1 1-278,3 3 0,-3-2 299,0 3 0,-5-5-31,5 0 0,-5-1 78,0-6 0,2-1-58,-1-3 0,0-5 52,-4-3 1,0-2-420,0-2 1,0 1-53,0-1 651,5-4 0,-4-2 0,4-5 0</inkml:trace>
  <inkml:trace contextRef="#ctx0" brushRef="#br0" timeOffset="39">9696 5905 8078,'-11'-5'-181,"5"3"0,-3-4 181,5 2 0,-5 3 0,3-3 0,-6 8 0,5 3 0,-1 9 0,2 1 0,-2 6 0,3 5 0,5 3 0,0 2 0,0 1 0,2 4 852,6 0 0,1-4-356,10-3 1,0-7-520,4-1 0,1-2-85,3-5 1,-3-6 324,2-7 0,2-1-90,-1-2 1,5-2 34,-2-1 1,-1-7-34,2-6 0,-6-3 177,2 4 0,-4-7 139,-4 0 1,-3-3-101,-4-5 1,-1 0-343,0-5 1,-4 1 132,-3 0 0,-4 0-248,-4-1 0,-8 2 73,-7 3 0,-9 2-90,-6 5 1,-5 7-572,-7 4 1,0 6 240,1 6 0,3 6-54,0 6 0,10 0 98,2 7 1,6 0-392,5 4 0,3 0-77,9 0 883,2 5 0,1 0 0,3 2 0,6-3 0,6-3 0</inkml:trace>
  <inkml:trace contextRef="#ctx0" brushRef="#br0" timeOffset="40">10267 5836 8329,'-17'-18'0,"1"2"1433,9 4-810,2 6-939,5 1 161,-5 5 1,3 5 269,-1 3 0,1 7 119,2 4 1,0 8-197,0 3 0,0 4-37,0 4 0,2-5-23,1 5 1,2-5-185,3 5 0,1-3 133,-5-5 0,5-2-187,-2-5 1,-2-1-28,-1-3 1,1-7-405,-1-4-396,0-6 525,-4 3 562,0-5 0,5-5 0,1-1 0</inkml:trace>
  <inkml:trace contextRef="#ctx0" brushRef="#br0" timeOffset="41">10199 5768 8242,'0'-18'1440,"0"3"-1133,5 2 1,1 3-57,6 2 0,-1-1 81,1 5 0,0-1-254,3 2 1,3 1 130,5-2 0,0 3-496,0 1 0,0 5 251,-1 3 0,0-1-434,-3 5 0,1-3 283,-4 6 0,-5-1-111,-3 1 0,-6 2 95,2 2 0,-4 4 112,-4-1 0,-7 5 110,-8 4 0,-3 2 242,-1-3 0,4-2 108,0-1 1,5 0-97,-1 0 0,7-2-53,5-5 0,1 0-63,2-5 1,0 2 319,0-2 0,2-4-82,1 1 0,2-1-28,3-3 1,2-2-145,-2 2 0,2-6-133,1 2 0,2-2-250,2 2 0,3-2 128,5 1 1,0-1-905,0-2 1,3-4 475,1 0 0,0-4-1007,-5 5 0,5-6 1467,0 1 0,-1-2 0,-3-1 0</inkml:trace>
  <inkml:trace contextRef="#ctx0" brushRef="#br0" timeOffset="42">11090 5710 8057,'-5'-17'1663,"3"0"-716,-8 6-151,9-1 215,-4 6-433,5 1 371,0 5-1583,0 5 1,1 5-421,3 5 1,-2 6 658,6-2 1,-4 4-306,3 3 1,1 2 699,4 3 0,4 2 0,2-4 0</inkml:trace>
  <inkml:trace contextRef="#ctx0" brushRef="#br0" timeOffset="43">11181 6144 8070,'-6'0'5036,"1"0"-3292,5 0-2629,0 6 676,0-5-255,0 9 1,3-4 246,1 6 217,5-6 0,-3 4 0,6-3 0</inkml:trace>
  <inkml:trace contextRef="#ctx0" brushRef="#br0" timeOffset="44">12631 5676 8082,'-3'-11'8,"-1"-1"1,-4 5 115,4-1 0,1 4 724,3-3-539,-5 4-106,-2-2 1,-2 6 146,-2 3-550,2 2 0,-9 12 57,3 5 350,-3 5-815,-5 11 722,1 2 0,0 5-7,3-1 0,2 0-427,6-3 29,5 2 213,1-3 0,5 3 115,0-2-120,0-3 58,0-10 1,6 3-141,5-5 150,1-1 50,9-3 0,-3-6 41,5-6 495,5 1-336,-4-11 0,9-2-21,-3-11 565,9-4-221,-4-7 0,9-9-97,-2-2-276,-2-3 0,-2-1-217,-8 0 1,-2-5 112,-5 1 1,-1-2-347,-3-2 0,-4-2 186,-8 2 0,0-2-244,-3 6 0,-3 6-10,3 2 0,-9 11-191,-7 0 1,-4 12 163,-7 0 1,-6 5 96,-6-1 1,-4 6-408,-7 1 0,4 5 211,1 6 0,0 2 359,-1 2 1,7-1-111,4 5 0,7 0 210,1 4 0,5 0 0,6-4 0,-3 0 0,-3 0 0</inkml:trace>
  <inkml:trace contextRef="#ctx0" brushRef="#br0" timeOffset="45">12552 6076 12153,'11'0'367,"2"0"-215,2 0 1,4 0-12,8 0 0,-3-4-164,2 0 0,2-3-576,-1 3 0,0-4 360,-5 4 0,5-3-881,0 3 0,4-1 112,0 1 1008,2 3 0,1-4 0,0 5 0</inkml:trace>
  <inkml:trace contextRef="#ctx0" brushRef="#br0" timeOffset="46">13442 6053 8102,'-5'-11'2148,"-1"4"-1253,0-3-577,1 9 1,5-5 405,0 2-247,0 2-101,0-3 0,1 5-140,3 0 1,2 0-439,5 0 1,6-1 182,2-3 1,4 3-346,3-3 1,-2 3-440,3 1 0,-3-4 442,-1 0 0,-1 1-809,-3 3 737,2-6 1,-8 5 432,2-3 0,-7 3 0,-3 1 0</inkml:trace>
  <inkml:trace contextRef="#ctx0" brushRef="#br0" timeOffset="47">13442 6167 8818,'-6'0'2081,"1"0"-1604,5 0 1,6 2-48,6 1 0,0-1-121,7 1 0,2 2-98,5-1 0,4 0-612,4-4 309,0 0 1,4-1 98,0-3-1250,5 3 0,-8-8 254,-1 5 989,0 0 0,-5-1 0,6-1 0</inkml:trace>
  <inkml:trace contextRef="#ctx0" brushRef="#br0" timeOffset="48">14265 5756 8431,'1'-10'132,"3"2"1,-3 2 800,3 2-529,-3 3-459,-1-4 276,0 5 0,1 5 78,3 3-33,-3 7-184,5 3 72,-6 9 1,-4 4-55,0 7 0,-4-1 119,4 5 0,1-2-272,3 2 0,0 1 107,0-5 0,0-3-125,0-5 1,9-6 100,2-1 1,4-1 15,0-7 0,3-1 450,5-7 0,1-2-162,3-5 0,2 0-66,5 0 0,0-8-58,1-4 1,-1-7 20,0 0 0,-1-4 31,-2-3 0,-3 0-182,-6-4 0,0-2 121,-3-6 1,1 1-450,-4-5 0,-1 2-43,-4-2 0,-1-1-236,-2 5 1,-3 5 105,-5 6 0,0 4 116,0 4 0,0 3-79,0 4-78,-5 1-204,-1 4 1,-2 2 196,0 5 1,6 7-664,-2 4 1,3 2 73,1 6 1058,0 0 0,-5 9 0,-2 1 0</inkml:trace>
  <inkml:trace contextRef="#ctx0" brushRef="#br0" timeOffset="49">14927 6019 8071,'-11'-7'-435,"-1"4"2948,6-4-1289,1 6-836,5-4-220,0 5 10,0 5 1,0 3-175,0 7 0,0-1 74,0 5 1,5 0-186,2 4 1,0 0 101,0-1 1,-3 0-150,4-3 1,-2-2-158,2-6 277,-3 0 0,-4 0 496,3-4-278,-3-2 912,4-5-771,-5 0 0,4-5-149,0-2 1,5-7 45,-2-2 0,4-4-447,0 1 0,0-3 63,1 0 0,-1-1 45,1 0 0,-1 5-214,1 3 1,-5 6 126,1 1 0,-4 5-238,3-5 68,-4 5 77,7-2 1,-8 9 92,6 0 1,-4 9 105,3-2 0,0 8-74,0 0 0,2 3-20,-5 1 1,4 3-147,-4 1 0,4 3 105,0-3 1,2 0-449,2-5 1,-2 0-44,-3-3 289,4-2 435,-5-6 0,5-5 0,6 4 0,1-3 0</inkml:trace>
  <inkml:trace contextRef="#ctx0" brushRef="#br0" timeOffset="50">15464 6064 8071,'0'-27'433,"0"4"0,-4 1-45,0 7 0,0 3 771,4 5-205,-5 4-561,4-2 1,-4 7-299,5 1 0,-4 5-240,0 7 1,1 0 135,3 8 0,0-2 151,0 5 1,0 3-464,0 2 1,5-2 110,2 1 1,0-5-549,0-3 0,-3-4 111,4-6 1,-5-2-747,5-3 253,-5 4 1140,7-10 0,-4-1 0,6-7 0</inkml:trace>
  <inkml:trace contextRef="#ctx0" brushRef="#br0" timeOffset="51">15350 5802 8071,'-5'-28'394,"-3"5"1,2 1-24,-2 7 0,5 0-205,0 4 213,1-1-681,2 1 1,7 4-186,4 4 1,7 3-1070,9 3 1556,2 4 0,10 9 0,2 2 0</inkml:trace>
  <inkml:trace contextRef="#ctx0" brushRef="#br0" timeOffset="52">15852 5608 8084,'-5'-17'763,"4"4"1135,-4 2-2003,5 6-137,0 5 1,0 10 268,0 5 1,0 11-56,0 4 1,0 6 61,0 6 0,0 1-90,0 10 1,4 0-138,-1 4 0,5 4 54,-4 0 0,0-28 0,1-1 30,2 29 1,-2 1 41,-1-9 1,1-1 132,-1-14 1,4-5-59,-5-6 1,5-4-479,-4-4 91,0-3-611,-4-4 451,0-6 505,0-1-318,0-5 352,0-5 0,-5-6 0,-2-7 0</inkml:trace>
  <inkml:trace contextRef="#ctx0" brushRef="#br0" timeOffset="53">15784 6133 8084,'0'-18'0,"0"3"0,3 2 295,1 2 0,1 1-128,-1 2 1,2-1-168,6 5 1,1-3 222,2 3 1,3-4-86,4 5 0,1-5-144,0 4 1,0 0 76,0 4 1,2 0-129,-2 0 1,1 0 112,-9 0 0,4 0-180,-3 0 1,-1 0 37,-4 0 0,-3 0 255,-1 0 45,-4 0-159,7 0-14,-9 5 1,5 2 4,-6 4 1,-4 1 23,0-1 0,0 4 5,4 1 1,0 3-146,0-4 1,0 4 28,0-4 1,1 5-147,3-1 1,3-2-4,4-2 0,2-2 162,2-2 0,-1-1 229,5-2 1,0-3-88,4-5 0,3 0 8,1 0 0,1-5-68,-1-3 1,-3-2 247,2-1 1,-3-2 113,-4-2 1,-1 1 131,-3-5 0,-6 0-167,3-4 1,-9-4-150,1 1 1,-3-1-201,-1 4 0,-8 2 107,-4 2 0,-12 0-141,-3 7 1,-9-1-345,-6 10 1,-3-1-529,0 4 1,5 1 326,6 3 1,1 2-877,6 6 1423,6 4 0,-1 2 0,4 5 0</inkml:trace>
  <inkml:trace contextRef="#ctx0" brushRef="#br0" timeOffset="54">16583 6007 8060,'6'-5'445,"0"4"200,-6-4-168,5 5 0,-4 0-422,4 0 1,-1 5 132,0 3 0,1 6-68,-2 1 1,-1 5 64,2-1 0,1 4-232,-2 4 0,5-3 38,-4 2 0,0-3-182,-4-4 0,3 2 104,1-6 1,0 0-95,-4-4 681,0-4-151,0 3 506,0-9-253,0 4 63,0-15 0,-1 3-291,-3-9 0,3-1-342,-3-2 0,3-4 34,1-4 0,1 2-236,3-6 0,2 6-533,5-2 1,1 3 402,-1 1 1,2 5-167,2 3 1,3 4 110,5 3 0,0 2-463,0 2 0,-3 3 74,3-3 1,-3 8-664,7 3 1407,-8 4 0,7 5 0,-2 2 0</inkml:trace>
  <inkml:trace contextRef="#ctx0" brushRef="#br0" timeOffset="55">16994 6156 8014,'-11'-13'516,"4"-2"629,2 9-659,0-6-57,4 6 136,-4-4-169,5 8 0,0-3-167,0 0 222,0 4 58,0-4-716,0 5 22,0 5 206,5 1 1,-4 6-269,9-1 0,-3 1 5,4-1 99,1 6-165,-1-5 0,-3 5-63,-1-6 231,1 1 0,3-2 28,1-3 3,-1 3 104,1-8 0,-1 3 238,0-5 88,1 0 1,-1 0-36,1 0-126,-1 0 323,1-5-258,-1-2 1,-3-4 28,-1 0-126,1-1 74,-2 1-96,4-1 0,-7 1-160,4-1 184,-4 6-153,2 1-226,-5 0-54,0 4 68,0-4-159,0 5-275,0 5 417,0 1 30,0 5 1,0-3-235,0 0 105,5-1 230,2 5-281,-1-1 264,4 1 1,-4-5 151,6 1-7,-1-6 0,4 3-1,1-5 1,4 0 270,-1 0 1,-1-1-124,1-3 0,-5-1-97,1-2 1,-2-4 260,-2 4 1,1-3-89,-1-2 1,-1 1 36,-2-1 1,1 1-79,-6 0 0,2 4 47,-1 3 1,-2 2-564,1-2 183,-1 3-86,-2-4 153,0 15 1,0-2-125,0 7 1,0 1 51,0-1 1,0 4-192,0-3 0,0 4-118,0-1 1,0 1-133,0-1 1,3 2-1038,1-6 1627,5 0 0,-3 2 0,6 0 0</inkml:trace>
  <inkml:trace contextRef="#ctx0" brushRef="#br0" timeOffset="56">18068 5516 8023,'0'-19'390,"0"-1"114,0 19-161,0-4-625,0 5 0,0 10 321,0 5 0,-5 7-10,-3 4 133,-2 8-589,-7 12 284,5 1 237,-10 9 1,8 2-4,5-24 1,-1 1-811,1-1 1,-1 0 800,1 3 1,0 0-74,1-5 0,0-1 0,2 2 0,0 0-745,-5 28 715,5-5 1,-3-6-480,5-8 658,0 2 76,9-14 48,2 3 1,8-10 200,0 0 0,5-9-589,-1-3 1,-1-3 307,1 0 0,0-3-350,4-5 0,-4 0 368,0 0 1,0 5 0,4 1 0</inkml:trace>
  <inkml:trace contextRef="#ctx0" brushRef="#br0" timeOffset="57">18330 5996 7931,'-12'-17'878,"-3"5"1,9-5-432,-1 6 1,2 3-329,5 1-93,-5 4 1,-2-2 136,-4 5 0,2 1-149,-2 3 0,2 8 65,-6 7 0,2 7-379,1 5 167,1 2 120,5 1 1,1 1-497,5 4 257,0-9-34,0 8 1,0-15-124,0 0 137,5-6 722,1-5-304,11-1 1,0-4-26,6-4 1,0-1 151,0-2 0,5-9-99,2-3 534,-2-7-430,5 2 1,-9-2 230,3 0 123,-3-6-468,-6 1 187,-2-4-258,1 1 101,-5-3 1,1-1-169,-5-4 0,-4 4-269,3-7 0,-4 6-545,0 1 1,-6 7 424,-5 1 1,-7 3-216,-4 9 1,-4-2 179,-4 9 1,3 2-381,-2 5 0,-2 5 778,1 7 0,-5 8 0,3 6 0</inkml:trace>
  <inkml:trace contextRef="#ctx0" brushRef="#br0" timeOffset="58">18673 6316 8068,'0'-7'700,"0"2"1,0 0-143,0 4-175,0-4 731,0 5-453,5 0-587,-4 0-64,5 5 1,-5 6 117,3 8 1,-3 3 69,3 1 0,-3 5-150,-1 2 0,-4 2-12,0-2 1,-5 3-729,2-2 1,1-5 348,-2-3 0,4-1-2049,-4-7 2392,6 0 0,-3-3 0,5-1 0</inkml:trace>
  <inkml:trace contextRef="#ctx0" brushRef="#br0" timeOffset="59">18993 5836 7986,'-6'-11'21,"0"4"422,6-3 543,6 9-595,-5-4-420,4 10 56,0 1 145,-4 11 1,6 2-52,-4 7-63,-1 4 0,3 5 176,-5 3-79,0 3 0,0 10-1168,0 2 788,0 3 213,0-9 1,0 1-790,0-10 732,0-5 0,1-5-63,3-5 1,-3-6-203,3-1 0,-2-5-1080,2-3 795,-2-3 930,3-5 0,-5 0 0,0 0 0</inkml:trace>
  <inkml:trace contextRef="#ctx0" brushRef="#br0" timeOffset="60">19176 5596 8035,'0'-18'0,"0"7"485,5 6 0,1 1-67,5 0 0,-3 1-181,0 3 0,-1 1-7,5 3 0,-1 3-130,1 8 1,4 4 160,3 8 1,-1 7 107,1 8 0,0 3-458,4 0 0,-5 5-140,-3-1 0,-3 10 84,0-2 0,-2 1 102,-2-4 0,-3-1-155,-5-8 1,0 4 187,0-7 1,-9-3-286,-3-1 1,-3-8 10,0-3 0,-3-3-111,-5-1 1,2-1 24,2-3 370,-3-3 0,7-2 0,0-2 0,5-4 0</inkml:trace>
  <inkml:trace contextRef="#ctx0" brushRef="#br0" timeOffset="61">19861 6133 7967,'0'-6'716,"0"-4"-350,0 8 0,0-4 180,0 2-347,5 3 0,-3-6 119,6 4 0,0 1 109,3-1 1,1 1-493,-1 2 54,5 0 1,-2-3-416,5-1 1,1 0 322,2 4 0,-3 0-913,0 0 1,-3 0 119,3 0 896,-5 0 0,-3 5 0,-6 1 0</inkml:trace>
  <inkml:trace contextRef="#ctx0" brushRef="#br0" timeOffset="62">19861 6281 8039,'11'-3'743,"1"-1"0,4-5-373,3 1 1,8 2-95,3-2 1,7 1 64,1-5 0,0 1-82,-3 0 1,-2 0-693,-3 4 0,-2-2 332,-5 5 0,-2 0-1015,-2 4 0,-1 0 1116,-3 0 0,-2 0 0,4 0 0</inkml:trace>
  <inkml:trace contextRef="#ctx0" brushRef="#br0" timeOffset="63">20706 5688 7990,'0'-18'2,"0"6"1526,0 2-805,0 9-746,0-4 1,4 11 147,0 6 1,1 4 18,-1 7 1,1 6-67,2 5 0,3 2 62,-2 6 0,-2 5-129,2 6 1,-6 2-65,2-2 0,1 2-17,-1-6 0,0 1 28,-4-5 0,4-4 53,0-3 1,-1-9-26,-3-6 0,0-2 52,0-5 0,0-1-272,0-4 171,0-4-391,0-2 0,0-6 167,0-3 1,0-3-330,0-4 0,0-6 616,0-2 0,0-12 0,0-5 0</inkml:trace>
  <inkml:trace contextRef="#ctx0" brushRef="#br0" timeOffset="64">20512 5722 8005,'1'-12'133,"3"1"0,2-2 513,6-2-400,4 2 1,3 1 127,8 4 1,2 2-134,5-2 1,6 3-181,2 5 0,2-4 83,2 0 0,-2 2-31,-2 6 0,-4 2-43,-8 5 0,-2 2-202,-5 2 1,-6-1-348,-6 5 0,-5 0 243,-6 4 1,-2 0-6,-6 0 0,-4 1 30,-11 3 1,-5-3 270,-3 2 1,4-1-98,0-3 0,3-3 117,1 0 0,5-5 41,3 2 1,2-4 265,2 0-106,4-6 89,-3 4-185,9-8 1,-4 4 51,5-2-104,0-3-37,0 4 0,5-4 80,3 3 256,2-3-210,6 10 0,1-6 72,2 2 1,2 3-103,2-3 1,1 4 8,3 1-46,-3-1 0,-6 0-175,-3 1 1,-2 1 133,-2 2 1,-4-3-399,-4 4 1,-3 1 157,-3 2 1,-9 3-200,-7 1 0,-8 0 131,-3 0 1,-4-1-289,-4 1 0,1-1 47,-5-3 0,10 1-108,2-5 1,6 1-69,5-5 0,6-3-228,5-1 368,6-4 1,3 2 470,11-5 0,5-1 0,10-3 0,2-8 0,5-5 0</inkml:trace>
  <inkml:trace contextRef="#ctx0" brushRef="#br0" timeOffset="65">21071 6259 8006,'30'-30'46,"-4"4"1,-7 7 170,-3 4 0,-4 2 123,0 1 693,-6 6-161,-1-4 350,-5 9 214,0-4-1207,0 5-141,0 5 0,1-3-45,3 6 1,-1 3 72,4 4 1,1 2-189,3-2 1,2-2 102,2 2 0,2-2-398,2-2 0,2-4 110,-2-4 0,3-1-62,1-2 1,-4 0 83,0 0 0,-1-5 165,1-3 1,-2-2-51,-1-2 0,-5-4 55,1-3 1,-2 1-93,-6-1 0,-1 0 89,-3-4 0,-5 5 73,-2 3 0,-9 2-86,-3 2 0,-6 1 123,-2 2 0,-4 3 454,0 5 0,2 9-242,-1 3 1,0 8-216,0 3 0,2 1 42,5 6 1,5-3-206,3 3 0,4-3 69,3 3 0,3-3-104,5 4 1,1-6 34,3 2 0,6-5-389,5-3 1,2-2-7,-2-6 1,3-4 25,5-3 1,0-3 58,-1-1 1,5-3-332,0-4 765,5-1 0,-3-14 0,5 5 0</inkml:trace>
  <inkml:trace contextRef="#ctx0" brushRef="#br0" timeOffset="66">21768 5516 8006,'-6'-29'0,"-4"6"467,8 7-235,-3 4 1,0 6 85,-2 2-205,2 3 1,-6 15 37,4 5 0,-3 11 9,-2 5 1,6 8-1,2 6 1,3 6-275,1-2 1,1 3 273,3 1 1,-2-5-1,6-2 1,0-3-10,3-2 0,-1 0-35,-2-3 1,1-8-1121,-5-8 1,4-3 793,0-4 0,-3-2 138,-1-6 0,-2-3-700,2-1 160,-2-4 89,3 2 523,-5-5 0,-5 0 0,-2 0 0</inkml:trace>
  <inkml:trace contextRef="#ctx0" brushRef="#br0" timeOffset="67">21597 6099 8006,'5'-7'872,"-4"2"-323,4 0-244,0 4 1,2-5-611,4 2 156,6 3 178,0-5 0,6 3-259,0-1 253,5 0-389,1 4 1,5 0 365,1 0 0,4 0 0,2 0 0</inkml:trace>
  <inkml:trace contextRef="#ctx0" brushRef="#br0" timeOffset="68">22214 6064 8006,'0'-16'0,"0"3"1361,0-2-837,-5 2 1,2 2 117,-5 0 1,-3-1-23,-4 1 0,-2 3-366,2 0 0,-3 6 2,-5-2 0,-3 4-378,-1 4 1,0 6 139,5 5 0,0 4 42,3-3 1,-1 4-202,4-1 1,2 1-559,7-1 520,2 3 1,5-6-960,0 3 707,0-2 0,1-2-200,3 0 376,2-5 0,7-1-131,2-5 652,3 0-235,5-4 0,0 0-13,-1 0 1,-3-1 168,0-3 0,-1-1-74,1-3 1,-3-2 56,-9 2 1,2 2 477,-5-2-261,5 6-166,-8-3 453,4 5-107,-5-5-358,0 4 0,-1-3-258,-3 8 1,1 2 151,-4 5 0,0 1-162,0-1 0,-2 4 232,5 1-1006,0 4 587,4-2 1,0 1-503,0 0 482,5 0 1,2 0-683,4 0 0,4-1-43,1 1 991,4 2 0,8-8 0,7 3 0</inkml:trace>
  <inkml:trace contextRef="#ctx0" brushRef="#br0" timeOffset="69">22682 5516 7938,'6'-6'441,"-1"0"556,-5 2-823,0 3-85,0-5 336,0 6 0,0 7-102,0 4 1,-9 6-36,-2 6 1,-7 4-17,3 4 1,-5 6 143,1 1 1,1 4-291,-1-4 0,5 5-77,-1-1 0,6 2-145,1 2 1,6-4 100,-2 0 1,3-1-153,1 5 0,1-5 74,3-3 0,-2-3 139,6 0 1,1-6-139,6-3 0,-2-5-174,2-2 1,-3-5 67,0 1 0,1-6-128,2-2 0,-3 0-659,4 0 1,-4-1 568,0-6 1,-1 0 395,1 0 0,-1 0 0,1 0 0</inkml:trace>
  <inkml:trace contextRef="#ctx0" brushRef="#br0" timeOffset="70">23002 5745 8499,'0'7'1976,"0"1"-1569,0 0 0,0 3 25,0 0 0,1 5-61,3-1-269,-3 5 68,4-2 0,-4 5-78,3 0-18,-3 5 1,4-4 35,-5 2 1,0 2-196,0-1 1,0-1-68,0-3 0,4 0 91,0 0 0,0-4-591,-4 0 0,0-5 255,0 1 0,0-2-1384,0-2 1130,0 1 0,4-1 651,-1 1 0,6-1 0,-2 0 0</inkml:trace>
  <inkml:trace contextRef="#ctx0" brushRef="#br0" timeOffset="71">23264 6247 12649,'5'12'56,"-3"4"450,1 3-91,-1 3-243,-2 1 1,0-1-202,0 1 72,0 0-265,0 5 0,-4-4-303,0 3 1,-5-4 175,2-4-1154,2 2 967,-6-8 1,5 2-20,-5-7 1,4 2 554,3-2 0,-7-3 0,-2 0 0</inkml:trace>
  <inkml:trace contextRef="#ctx0" brushRef="#br0" timeOffset="72">23664 5699 8016,'0'-6'20,"0"2"591,0 8-281,0 2 0,-4 14 532,0 3-542,-4 3 1,6 3 123,-2 5 47,-2 5-461,5 12 0,-6 1 316,4 5-1033,1 0 983,-3-5 0,5-6 151,0-8-1080,0-7 618,0-4 1,0-9 8,0-3 21,0-2 434,5-6-1428,-3-2 1341,3-5 0,-4 0-1635,3 0-525,-3 0 1798,4-5 0,-5-7 0,0-6 0</inkml:trace>
  <inkml:trace contextRef="#ctx0" brushRef="#br0" timeOffset="73">23927 5402 8084,'0'-6'852,"6"2"-642,5 8 1,5 7 133,3 8-317,2 8 1,-7 2 1144,5 5-479,0 6-495,-1 0 0,-1 6 483,-6 0-393,0 4 1,0 0-213,-4 7 1,-3 3-155,-5-26 1,-2 0-1,0 0 1,-1-1 269,-3 0 1,-2-1-1,-1 0 1,-2-2 43,-19 27 1,-2-5-884,-1-2 481,0-8 0,-5-3-1931,1-5 1067,-5 1 1030,3-11 0,-2 6 0,0-7 0,-1-1 0,-2-6 0,0-6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2:59:15.81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8360 7481 8051,'6'-7'-123,"-1"-3"1,-5 8 232,0-6 591,0 5-55,0-7-400,0 9 1,0-5 433,0 2-217,0 3 29,0-4-289,0 5 1,0 5-171,0 2 0,0 5 15,0 3 0,0 3 82,0 5 1,0 3-18,0 1 0,0 3-118,0-3 1,0 5-34,0-2 0,0 3 91,0 1 1,0 1-32,0-1 1,0-1 73,0-3 1,0 2-51,0-5 0,2-1 25,2-3 1,-3-4-78,3 0 0,-3-5 29,-1 1 0,1-6-72,3-1 1,-3-4-131,3 3 151,-3-4-360,-1 2-617,0-5 640,-5 0 1,4-1-509,-3-3 602,-2 3 1,1-10-640,-3 4 1,-1 1 909,5-2 0,-4 0 0,1-3 0</inkml:trace>
  <inkml:trace contextRef="#ctx0" brushRef="#br0" timeOffset="1">8269 7515 8030,'0'-11'14,"0"-1"0,0 1 191,0-1 1,0 1 8,0-1 0,1 1 15,3 0 1,3-1 163,9 1 0,-2 1-164,5 2 1,0-2-128,3 2 1,5 3 155,0 1 1,1 3-237,-2 1 0,-2 0-151,3 0 0,-3 5 121,-1 3 1,-4-2 14,0 2 0,-5 3 34,1 4 0,-2 4-143,-2-3 0,-3 4 9,0-1 0,-6 3-104,2 0 0,-8 2 9,-3 3 0,-9-3 44,-3 3 0,-7-3 162,-5-1 0,-2-4 3,-1 0 0,0-1 55,-1 1 1,0 1-114,-3-5 1,7-1 146,1-6 1,6 1-51,5-6 1,2 1-17,6-4 47,5 0-659,0 0 0,17-1-260,4-3 0,6 2 828,6-6 0,2 0 0,5-3 0</inkml:trace>
  <inkml:trace contextRef="#ctx0" brushRef="#br0" timeOffset="2">8908 7618 8045,'0'-12'1519,"0"1"-1220,0-1 1,-1 5 733,-3-1-199,3 6-703,-4-3 0,4 5 100,-3 0 0,1 1-162,-4 3 1,-1 7 117,-3 8 0,-1 3-166,1 1 1,-2 1-233,-2 2 0,3 2 117,1 3 1,1 4-49,6-4 1,0 4 47,4-4 0,1-2-11,3 1 0,3-6 112,4-1 1,2-1-5,2-7 1,3-4 67,5-3 0,1-5 3,2 0 0,4-3 44,4-3 0,1-5-80,3-7 0,-2 1-127,2-5 0,-2 0 133,-2-4 1,-5 0-63,-2 0 1,-3-3 45,-1-1 0,-6-5-29,-1 2 0,-5-3 7,-3-1 0,-3-1-26,-5 1 1,-7 1 1,-4 3 0,-11 2 36,-8 5 0,-6 5 28,-6 3 0,-1 7 40,-10 4 1,5 4-35,-2 4 0,6 4-83,6 7 1,2-1-96,13 5 0,3-4 76,9 4 0,1-4 50,2 5 0,3-7 0,5 9 0,0-4 0</inkml:trace>
  <inkml:trace contextRef="#ctx0" brushRef="#br0" timeOffset="3">9708 7481 7918,'-7'-12'464,"4"1"-280,1-1 1,2 1 313,0 0 1,-1 3 8,-3 0 1,2 5-106,-6-5 1,4 4-330,-3-4 1,3 6 100,-4-2 0,1 3-200,-5 1 0,-4 0-77,-3 0 1,-3 5-92,-1 3 0,0 6 112,1 1 1,-1 5 85,0-1 0,1-1 89,3 1 1,4-5-75,7 1 1,0 2 24,4-2 0,1 0 3,7-4 1,0 1 32,7-1 0,-1-3 19,9 0 1,2-2 84,5 1 1,-1 4-178,1-4 0,2 0 62,-1 0 0,-1 1-136,-3 3 1,3-3 126,-4-1 0,4 2-226,-7 7 1,-3-4 68,0 3 1,-4-2-11,0-1 1,-2 3 11,-3 0 1,-1 2-86,-6-2 0,0-1 271,0 5 1,-9-5-97,-3 1 0,-11 1 226,1 0 0,-8-1-66,4-4 0,-6-1 20,2-2 1,-3 1-7,-2-5 0,6 0-188,2-4 1,5-2-133,3-1 0,6-4-411,5-4 1,6-1 271,-2 1 290,8-6 0,2 0 0,5-6 0</inkml:trace>
  <inkml:trace contextRef="#ctx0" brushRef="#br0" timeOffset="4">10245 7469 7944,'0'-7'-661,"0"-1"1733,0 5-62,0-7-504,0 9 0,0-5 79,0 2-259,0 3 0,-4 1-74,0 7 0,0 8-25,4 5 1,-4 2-45,0 5 0,1 2-52,3 5 1,-4 2-123,0 2 1,0-4 56,4 1 0,0-1-111,0-4 1,0-4 23,0 0 0,0-9-9,0 2 0,4-1 112,0-3 1,3-4-202,-3-3 1,0-4-289,-4 3-410,5-4-974,-4 2 811,5-5-25,-12 0 0,0-1 1005,-5-3 0,-1-2 0,1-6 0</inkml:trace>
  <inkml:trace contextRef="#ctx0" brushRef="#br0" timeOffset="5">9948 7526 8114,'5'-11'-246,"-3"0"205,6-1 0,-1 1 680,5-1 0,-5 5 86,1-1-398,0 0 0,7 1 428,0-1-517,0 1-48,2 0 1,-3 1 59,5 2 0,5 3 172,6-3-244,-2 3 1,5-1-115,-2-1 0,-2 1 131,1-1 0,0 1-206,0 2 1,-2 0 30,-5 0 0,-2 0-125,-2 0 1,2 0 41,-6 0 0,-4 0-720,-3 0-101,0 0-391,-2 0 139,-1 0 934,-5 0 0,-5 5 1,-1 2-1</inkml:trace>
  <inkml:trace contextRef="#ctx0" brushRef="#br0" timeOffset="6">10587 7446 8068,'0'-11'0,"0"0"597,0 4-15,0 2 626,0 5 0,0 6-1047,0 6 0,0 4 339,0 7-325,0 0 0,0 5-84,0 2 1,0 3 170,0 2 1,0-1-326,0 0 1,1-3 69,3-1 0,-3-1-19,3 2 0,-2-3 69,-2-5 0,0-4-233,0 0 193,0-5 0,3 2 69,1-4-63,0-6 81,-4-1 1030,0-5-1237,5 0 1,1 0 98,6 0 0,4 0 81,3 0 0,-1-1-63,1-3 0,0 3-14,4-3 0,4-1 15,-1 1 1,0-1-13,-7 1 0,2 1-27,-2-4 0,-1 4-149,1 0 0,-5-3-488,1 3 1,-6-1-169,-1 4-252,-6-5 0,3 2 448,-5-4 0,-5 4-1084,-2-1 1717,-3-2 0,-7 0 0,-1-6 0</inkml:trace>
  <inkml:trace contextRef="#ctx0" brushRef="#br0" timeOffset="7">10576 7732 7818,'11'-6'1107,"1"2"-683,-1 3-256,5-5 534,-3 5-374,9-4 0,-1 1-37,6 0-183,0 1 1,-1-1 30,1 0 0,3-1-184,-3 1 0,0 2-16,-4-6 0,-6 5 122,-2 0 1,-2 1-1470,-1 2 628,-6-5 780,-1 4 0,-10-9 0,-1 4 0</inkml:trace>
  <inkml:trace contextRef="#ctx0" brushRef="#br0" timeOffset="8">10576 7504 8030,'11'-12'689,"6"1"-482,2-1 0,4 2 117,3 2-123,-2-2 49,9 4 459,-4 0-358,6-5 1,3 5 11,0-5-176,0 4 0,-8-2-17,1 6 1,-7-5-124,-1 4 1,-2 0-1413,-5 4 918,-1 0 447,-4 0 0,-4 6 0,-2 0 0</inkml:trace>
  <inkml:trace contextRef="#ctx0" brushRef="#br0" timeOffset="9">11238 7412 8017,'0'-11'13,"0"4"387,0-3-79,0 9 1,0-5 135,0 2-76,0 3 0,0-3-153,0 8 1,0 3 127,0 8 0,0 7-99,0 5 0,0 4 13,0 0 1,0 6-116,0 1 1,0 0-81,0-4 0,0 0-248,0 1 0,0-1 178,0 0 1,0-5-27,0-2 0,1-3 6,3-1 1,-1-5-232,4-3 45,-4-2-647,2-2-133,-5-5-606,0-1 1177,0-5 0,-5-10 0,-1-2 1</inkml:trace>
  <inkml:trace contextRef="#ctx0" brushRef="#br0" timeOffset="10">11124 7504 8017,'11'-13'0,"1"-2"39,-1-3 1,1 0 125,-1 3-79,6-3 21,0 5 719,1 2-475,4 1 1,-5 5 252,6-3-323,0-2 0,0 9-172,0-3 1,0 3 74,-1 1 0,5 3-243,0 1 0,-2 5 100,-6-1 0,1 3-40,-4 4 1,-2-2 77,-7 2 0,-2-1-231,-5 1 1,0-1-39,0 5 0,-5-3 89,-2 3 0,-9-4-22,-3 4 1,-2 0 72,-2 4 0,-5-2-110,-2-2 0,2 3 129,1-3 0,3-1 44,1 1 0,5-5-29,3 1 1,4-2-17,3-2 254,-2 1-192,9-1 0,1-1 212,7-2 1,3 1-57,2-6 0,4 6 67,3-1 0,3-3-84,1-1 0,0 1-39,-1-1 0,1 1-38,0-1 0,-1-3 0,-3 3 0,2-3-120,-2-1 0,-2 0-82,-2 0-1329,-2 0 1061,-2 0 1,-4 1-1713,-4 3 2090,-1-3 0,-2 4 0,0-5 0</inkml:trace>
  <inkml:trace contextRef="#ctx0" brushRef="#br0" timeOffset="11">11786 7469 7989,'0'-24'0,"0"5"0,0 1 491,0 3-150,5 0 1,-3 7 626,1 1-115,-1 4-549,-2-2 0,0 8-191,0 4 1,0 6 111,0 10 1,0 1 16,0 2 1,0 4-18,0 4 1,0 0-214,0 0 0,0 5-51,0-1 0,0 0-162,0-4 1,0-4-12,0 1 0,0-7 114,0-1 0,4-2 44,-1-5 1,5-1 53,-4-4 1,0-3-87,-4-1 23,5-4-387,-4 2 0,5-5-663,-2 0-605,-3 0 1718,4 0 0,-5-10 0,0-3 0</inkml:trace>
  <inkml:trace contextRef="#ctx0" brushRef="#br0" timeOffset="12">12072 7561 8027,'0'-12'0,"0"1"256,0-1 295,0 6 891,0 1-966,-5 5 0,-2 6-173,-4 6 0,1 5-143,2 10 1,-2-2 82,2 6 1,3-2-208,2 2 1,1 4 123,2-4 1,2 3-306,1-8 1,5 5 87,7-4 0,-1-5-48,5-3 0,2-6 152,5-1 0,-2-6-8,3-6 1,2 0 136,2 0 1,2-5-137,1-3 1,-4-3-47,1-4 1,-1 1 84,4-5 0,-4 0 76,-4-4 1,-3 0-54,-4 0 0,0-4-12,-7 1 0,0-6-230,-8 2 1,0-2 53,-4 1 0,-8-2-161,-7 3 0,-8 2 77,-11 1 0,-5 8-177,-3 4 1,-1 7 104,1 5 1,-1 1-112,5 2 0,3 5-33,5 3 0,6 2-123,1 2 0,1 0-103,7 4 1,4-2 611,3 5 0,6 0 0,-4 3 0</inkml:trace>
  <inkml:trace contextRef="#ctx0" brushRef="#br0" timeOffset="13">12723 7401 8027,'-5'-18'0,"3"1"122,-1 6 1,1 3-257,2 1 524,0 4-355,0-2 0,2 6 705,1 3 0,-1 8-282,2 7 1,-2 7-70,2 5 1,-3 6-279,3 1 1,-1 4 0,0-4 0,-1 5-166,1-1 0,2-2 153,-1 2 1,0-9-172,-4 1 1,0-7-15,0 0 1,0-4-100,0-4 1,4-7-182,0-4-89,0 0-585,-4-2 419,0-1-986,0-15 1607,0 7 0,-6-17 0,0 7 0</inkml:trace>
  <inkml:trace contextRef="#ctx0" brushRef="#br0" timeOffset="14">12711 7424 7920,'7'-17'0,"3"8"281,-2-2 1,5 3 448,3 1 0,4-2-164,-1 5 0,-1 0-189,1 4 0,0 0-256,4 0 0,-4 0 125,0 0 0,0 5-353,4 3 0,-4 2 122,0 1 1,-5 6-304,1 2 1,-6 2 149,-2 2 0,-4 0-23,1 0 0,-4 1 13,-4 3 1,-7-3 29,-8 2 0,-3-1 191,-1-3 0,-4 5-122,1 0 1,-2-1 261,1-3 0,3 0 62,-3 0 1,8 0 54,4 0 1,4-4-107,3 0 0,3-5 385,5 1-382,0-2 1,1-2-56,3 0 1,3-4-35,4-4 0,5 0 63,3 1 0,3-3-366,1 3 1,0-3-207,0-1 1,2 0-384,-2 0 1,5 0-684,-9 0 0,4-1 132,-8-3 1305,5 3 0,-7-9 0,3 3 0</inkml:trace>
  <inkml:trace contextRef="#ctx0" brushRef="#br0" timeOffset="15">13305 7458 7892,'0'-18'1126,"0"3"-696,0 7 0,0 2 472,0 2 41,0 3-595,0-4 1,0 6-352,0 3 0,4 2 79,0 6 0,1-1-294,-1 0 1,-3 5 223,3-1 0,2 1-320,2 0 0,-2-2-322,2 5 0,-4-5 636,3 1 0,1 3 0,3-1 0</inkml:trace>
  <inkml:trace contextRef="#ctx0" brushRef="#br0" timeOffset="16">13397 7892 7951,'0'6'1948,"5"-1"1,-4-3-1111,3 1 680,-3-1-347,4 3-770,-4-5-235,5 0 1,-5 0 90,3 0-240,-3 0 0,5 0-1528,-2 0 0,-1 0 1511,4 0 0,-4 0 0,2 0 0</inkml:trace>
  <inkml:trace contextRef="#ctx0" brushRef="#br0" timeOffset="17">14642 7389 7991,'0'-6'0,"0"-4"0,0 2-43,0 3 70,0 0 0,-2 1 491,-2 0-245,3 1 1,-5 3 108,2 0 0,2 0-92,-6 0 1,-1 0-113,-6 0 0,1 6 61,-5 5 1,0 7 113,-4 9 0,-2 2-127,2 5 0,-3 6-81,7 1 0,3-1 44,1-2 1,3 1-18,5-1 1,1 3-228,6-7 1,0 3 83,0-7 1,2-2-206,2-1 0,6 1 119,5-1 0,1-2-108,0-6 1,0 1 40,3-5 1,-1-3 258,-3-4 1,2-6-38,2 2 0,2-3 196,-2-1 0,3-5-86,1-3 0,3-3-114,1-4 1,5-3-142,-2-5 1,-1-3 177,2-1 0,-6-4-315,2 5 0,-7-6 91,-1 2 0,-6-3-258,-2-2 1,-1-3-40,-6 0 1,0-4-156,-4 4 0,-5-4 112,-3 4 0,-3 0 110,-4 4 0,-3 2-123,-5 6 0,-4 1 124,1 14 1,-7 2 84,-1 9 0,-1 1 11,-3 3 1,1 3-67,-1 4 0,8 2 122,-1 2 1,7 3 169,5 5 0,-2 4 0,3 3 0</inkml:trace>
  <inkml:trace contextRef="#ctx0" brushRef="#br0" timeOffset="18">14402 7709 7991,'-18'5'-390,"1"-4"0,6 5 0,0-6 1729,-1 5-387,6-4-227,1 9-377,5-9 0,5 8-122,2-5 0,4 0 165,0-4 0,0 0-82,1 0 0,4 0-15,3 0 0,-1 0-68,1 0 0,4 0-9,4 0 0,4-4-50,0 0 0,-2-3-119,2 3 1,-6-4-518,2 4 1,-3-3 300,-2 3 0,-4-1-743,-3 1 1,-2 3-35,-1-3-1589,-6 3 2534,-1 1 0,-10 5 0,-1 1 0</inkml:trace>
  <inkml:trace contextRef="#ctx0" brushRef="#br0" timeOffset="19">15293 7184 8105,'0'-18'0,"0"7"355,0 0 60,0 10-59,0-9 512,0 9-118,0-4-110,0 5 0,0 5-285,0 2 147,0 9-162,0 1 0,0 11-65,0 3-98,0 2 1,3 1-99,1 0 0,0 2 115,-4 2 0,0 2-208,0 6 0,0 1-43,0 3 1,0-2-92,0 5 1,-4-1 58,0 1 0,-3-2 140,3-5 1,0-6 265,4-2 1,-4-2-130,1-2 1,-1-3-38,4-1 1,0-8-60,0 1 1,0-4-81,0 0 0,0-3 164,0-4 1,0-5-444,0 1-154,5-6-727,-4 9-1454,4-10 1888,-5 4 1,4-10 713,0-3 0,5-7 0,-3-3 0</inkml:trace>
  <inkml:trace contextRef="#ctx0" brushRef="#br0" timeOffset="20">16035 7618 7958,'0'-8'0,"0"0"0,0 6 42,0-8 138,0 9 1,0-6 154,0 3 1,0 2 602,0-6-284,0 6-43,0-8-276,0 8 1,-5-4-76,-3 2 0,-3 3-139,-4-3 0,1 8 58,-5 3 0,-4 4-48,-4 0 0,-3 4 70,3 0 1,0 6-173,4-2 1,4 1-115,0-1 1,5 3-76,-1-3 0,8 2 26,3 2 0,3 0 130,1 0 1,1-4-208,3 0 1,3-5 41,8 1 1,3-2 127,5-2 0,5-1-22,2-2 0,3-3 300,2-5 0,-1-1 27,0-3 1,0 1 41,1-4 0,-5-5-143,1-3 0,-6-1-11,2 0 0,-8 4-102,-4-3 0,-2-3 79,-2-1 0,-5-2-286,-2 2 1,-3-2-179,-1 2 1,-1-4-236,-3-4 0,-3 3-52,-8-2 1,-3 3 46,-5 4 1,-5 2-185,-2 6 1,0 4 277,0 4 1,5 1 86,-2 2 1,4 0-12,4 0 405,3 0 0,4 5 0,1 2 0</inkml:trace>
  <inkml:trace contextRef="#ctx0" brushRef="#br0" timeOffset="21">16001 7241 8031,'0'-8'0,"0"1"156,0-1 246,0 2 3,0-5 0,0 5 171,0-5 374,0 4-230,0-3-491,0 9 0,0-3-52,0 8 1,0 4-150,0 7 0,0 3-44,0 4 0,0 5 206,0 0 1,0-1-483,0-3 0,0 0 146,0 0 1,0-2-734,0-2 1,0 2 427,0-6 1,0 4 450,0-4 0,5 1 0,1-5 0</inkml:trace>
  <inkml:trace contextRef="#ctx0" brushRef="#br0" timeOffset="22">16366 7275 7978,'0'-11'0,"5"-1"0,-4 5 0,3-1 618,-2 5-302,-2-7 0,0 8 494,0-6 254,0 6-610,0-3-216,0 5-223,-6 10 1,0-1 15,-5 10 1,-2-3-134,-2 7 0,-2-3-157,-2 7 1,-1-3 130,5-1 1,-4 0-702,3 0 1,1-4 353,4 0 0,3-2 475,1 2 0,-6 3 0,-5-4 0</inkml:trace>
  <inkml:trace contextRef="#ctx0" brushRef="#br0" timeOffset="23">15589 7344 7939,'0'-7'623,"0"2"-91,-5 5-27,4-5-220,-4 4 171,5-4-398,0 5 95,5 0 0,-2 5-68,4 2 0,1 4-54,3 0 0,-1 2 78,-2 2 0,6 1-137,-3 3 0,5 3 100,-1-3 0,3 3-91,5 1 1,-1-1 61,1 1 1,-4-4-638,0 0 1,-1-4 593,1 5 0,3-7 0,-5 4 0</inkml:trace>
  <inkml:trace contextRef="#ctx0" brushRef="#br0" timeOffset="24">15761 7983 7962,'1'-7'741,"3"-1"50,-3 5-261,4-2-314,-5 5 1,-1 0-260,-3 0 0,2 5 82,-6 3 0,0 2-38,-3 2 1,-4 3 135,-1 0 1,0 2-307,1-2 1,2 1 86,-2 3 0,3-1-230,5-3 1,-3-2-58,2 2 1,2-2-193,-2-2 0,6-3-609,-2 0 1170,2-6 0,2 8 0,0-3 0</inkml:trace>
  <inkml:trace contextRef="#ctx0" brushRef="#br0" timeOffset="25">16035 7995 7994,'-5'-12'-31,"4"6"1,-5-1 212,6 4 443,0 1-177,0-3 465,-5 5-575,4 0 1,-5 5-231,2 3 1,3 2-35,-3 2 0,3 3 98,1 0 0,0 5-185,0-1 1,0-1 132,0 1 1,0-4-87,0 4 1,0-5-41,0 2 1,1 0-258,3-1-55,-3 1 1,5-6-20,-2-3-779,-3 4 386,4-10-723,-5 4 1453,6-5 0,-5 0 0,4 0 0</inkml:trace>
  <inkml:trace contextRef="#ctx0" brushRef="#br0" timeOffset="26">16218 7972 7960,'0'-12'-315,"0"5"629,0-1 801,0 6-217,0-3 663,0 5-1314,0 5 1,1 1-173,3 5 1,-2-1 91,6-2 0,-4 2-8,3-2 1,1 2-73,3 1 1,5-3 70,-1 0 1,1-1 51,-1 5 0,-2-5-40,2 1 0,2-2-43,-2 2 0,0 2 51,-3-2 0,-1-2-239,1 2 1,-2-5-285,-3 5 40,4-5 0,-9 5-1530,6-4 1371,-6 5 0,3-6-1226,-5 4 1690,0-4 0,-5 7 0,-1-4 0</inkml:trace>
  <inkml:trace contextRef="#ctx0" brushRef="#br0" timeOffset="27">16652 7800 8087,'0'-6'-237,"0"1"1,0 4 236,0-3 879,0 3-193,0-4 852,0 5-1493,5 0-560,-4 0-288,9 0 1,-9 1 157,3 3-95,3-3 740,-6 4 0,9-5 0,-4 0 0</inkml:trace>
  <inkml:trace contextRef="#ctx0" brushRef="#br0" timeOffset="28">17006 7778 8437,'0'-7'1645,"0"2"-4031,0 5 2386,5 0 0,1 0 0,6 0 0</inkml:trace>
  <inkml:trace contextRef="#ctx0" brushRef="#br0" timeOffset="29">17337 7778 8028,'6'-5'2314,"4"3"-1707,-8-3-377,3 5 0,-4 0-1300,3 0 676,-3 0 394,4 0 0,0 0 0,2 0 0</inkml:trace>
  <inkml:trace contextRef="#ctx0" brushRef="#br0" timeOffset="30">18216 7606 8147,'0'-7'-767,"0"-1"1,0 4 1187,0-3 0,0 3-17,0-4 1,0 4 25,0-3 0,0 3 296,0-4-470,0 1 0,-1-3-78,-3 2 0,2-1 15,-6 5 0,-1 1-93,-6 3 1,1 0 128,-5 0 1,4 0-160,-4 0 1,0 1 78,-4 3 1,-1 2-126,-3 5 0,3 6 47,-3 2 0,4-1-131,4 1 1,2 4 13,1 3 1,9 1-69,-1-4 0,6 0 13,2-1 0,1 1 87,3 0 0,3 0-153,9 0 1,1-2 24,6-2 1,5-2 103,3-6 0,2-3-28,1-1 0,1-4 229,3 1 0,2-7-4,2-1 1,1-6 9,-5-1 1,-1-1-97,-7-3 1,-2 1-12,-5-1 1,-5-1-42,-3-3 1,-4-3 55,-3 3 1,-3-4-173,-5-4 1,0 3 74,0-2 1,-10 2-377,-5 1 1,-7 0-75,-5 0 1,-7 5-256,-8 3 1,-5 4-232,2 3 0,-7 3-907,6 5 1863,3 0 0,2 0 0,3 0 0,-4 0 0,-2 0 0</inkml:trace>
  <inkml:trace contextRef="#ctx0" brushRef="#br0" timeOffset="31">17634 7241 8022,'0'-7'798,"0"2"-589,0 5 0,1 5 128,3 3 120,2 2-172,6 2 1,-1 4 57,0 3-143,6 3 0,1 1-88,5-1 1,3-3 77,1 1 0,3-5-237,-3 4 1,1-5 63,-1 1 0,-5-2-534,1-2 1,-1-3-111,-7-1 0,0-3 627,-3 4 0,-1-1 0,1 5 0</inkml:trace>
  <inkml:trace contextRef="#ctx0" brushRef="#br0" timeOffset="32">18171 7184 7790,'0'-12'-273,"-5"1"0,3 3 1135,-2 1-548,3 4 1,1-3 510,0 2-256,0 3-264,0-4-64,0 5 1,0 5-210,0 2 1,0 9 33,0 3 0,4 2-112,0 2 1,0 4-344,-4-1 1,0 1 267,0-4 0,0 0-501,0-1 0,1-4 288,3-3 1,-2 2-317,6-2 650,-6 0 0,9-3 0,-5-1 0</inkml:trace>
  <inkml:trace contextRef="#ctx0" brushRef="#br0" timeOffset="33">18696 7207 8007,'0'-8'-525,"0"0"1875,0 6-871,0-3 1,-1 5-26,-3 0 1,0 1-255,-7 3 1,1 2-212,-10 6 0,1 0 118,-3 3 1,0 3-89,3 5 1,-1 0-665,4 0 0,-3 0 420,4-1 1,1 1-1261,7 0 1485,-4 0 0,5 0 0,-5 0 0</inkml:trace>
  <inkml:trace contextRef="#ctx0" brushRef="#br0" timeOffset="34">17954 7846 8057,'-12'12'694,"6"-1"-526,-4 0 1,3 5 23,-4-1-96,-1 5 0,1-3-185,0 2 1,-5 2 85,1-2 1,0-1-160,4 1 1,0-4 120,4 4 0,-2-5-770,5 2 368,0-4-86,-1 0 529,4-1 0,1-5 0,6-1 0</inkml:trace>
  <inkml:trace contextRef="#ctx0" brushRef="#br0" timeOffset="35">18171 7949 7951,'0'-11'1228,"0"4"-505,0 2 445,0 5-874,5 0 0,-4 5-228,3 3 1,-3 6 117,-1 1 0,0 5-86,0-1 0,0 3-73,0 1 1,0 0-132,0-1 1,0-4 14,0-3 1,0 2-108,0-2 1,1 0-385,3-3 1,-3-5 265,3 1 1,-3-4-1235,-1 3 1550,0-4 0,6 2 0,0-5 0</inkml:trace>
  <inkml:trace contextRef="#ctx0" brushRef="#br0" timeOffset="36">18468 7903 7929,'-7'0'-184,"2"0"564,5 0 1,-1-4 383,-3 1-325,3-1 216,-4 4-89,5 0 31,0-5-280,0 3 5,0-3 1,5 14-104,2 3 1,4-2-58,0-3 1,2 2 40,2 7 0,3-4-160,4 3 1,1-1 86,0 2 0,0-4-111,0 4 1,0-4 41,0 0 0,-4-1-32,0 1 0,-5-5-101,1 1 1,-3-4-242,0 3 0,-4-4-1889,-1 1 2202,-4 2 0,7 0 0,-4 6 0</inkml:trace>
  <inkml:trace contextRef="#ctx0" brushRef="#br1" timeOffset="37">15601 8360 8129,'-6'0'530,"-5"0"78,10-5 507,-4 4-426,5-4-587,0 5 64,0 5 0,0-3-103,0 6 1,0-1 9,0 5 0,4 1-90,0 2 0,5-2 59,-2 2 1,1-3 19,3 0 0,-2-1-44,6 1 0,2-2 74,-2-3 1,5 2-64,-1-5 1,3 4 47,1-4 1,1-1-118,3-3 1,-2 0 28,5 0 1,1 0 30,3 0 1,2-3-10,2-1 1,-1-5-4,4 1 0,-3 2-38,4-2 1,-1 1 43,1-5 0,-2 5-92,-2-1 1,-2 2 85,2-2 0,-4 2-89,-3 2 1,1 3 65,-6-3 0,5-1-8,-5 1 0,5-1 30,-5 1 1,5 2 3,-5-6 1,5 4-7,-4-3 1,3 3-12,-3-4 1,-4 4 20,-4-3 1,-5 4-15,1-1 0,-6 3-27,-2 1-69,-4 0-18,2 0 108,-5 5-12,0 1 0,0 6 45,0-1 0,0-3-62,0 0 79,0-1 0,1 3-59,3-2 41,-3 2 1,6-7 49,-4 4 9,-1-4 49,3 2 11,-5-5 237,0 0-366,5 0 39,-4-5 0,9 0-165,-2-3 1,2-1 11,1 5 0,5-4 34,-1 0 0,5 2 34,-1-2 1,3 4-19,1-3 1,3 4-37,1-1 0,2 3 45,2 1 0,-4 0 176,12 0 0,-5 1-95,8 3 1,-4-1 64,4 4 1,0-4-31,3 0 0,1 3-119,0-3 0,-1 2 69,1-1 0,-4-2-5,0 1 0,-2 2-85,2-1 0,3 1 101,-4-1 0,4-1-149,1 4 0,-1-4 111,1 1 1,0 1-140,-1-2 0,0 1 49,-3-4 0,2 0 36,-2 0 1,1 0 120,-1 0 1,1-5-104,-5-2 1,4-4 136,-4 0 1,0-4-71,-4 0 0,1-6 170,-1 2 0,-5-2-102,-2-2 0,-3 0 135,-1 0 0,-6 0 30,-1 0 1,-9 2-90,-3 2 0,-3-1-130,-1 4 0,-1 2 77,-3 7 1,-2-2-374,-5 5 1,-1 0 78,1 4 1,-3 5-785,2 3 1,-2 2 436,7 1 1,-2 5 517,1-1 0,-7 5 0,2-2 0</inkml:trace>
  <inkml:trace contextRef="#ctx0" brushRef="#br1" timeOffset="38">15966 8931 7930,'-3'-7'271,"-1"-1"180,0 5 388,4-2 26,0 5 0,1 5-749,3 3 0,-1 3 59,4 5 1,-3-2-183,4 5 1,-5-4 66,5 4 0,-4-4-179,3 4 0,-4-4-11,1 4 1,1-5-83,-1 2 0,-1-4 110,-3 0 1,4-5 93,0 1-3,0-6-30,-4 4 412,0-6-1,5 0-148,-4-6 0,8 0-173,-5-5 1,1-2 13,-1-2 1,-2 1-24,6-5 0,-4 4-8,3-4 1,1 1-195,3-1 0,2-3 56,2 3 0,-2 3-50,2 0 0,2 4-1,-2 0 0,4 5 181,-4-1 0,0 6 0,-3-2 28,-1 2-13,1 2 1,-2 2-43,-3 2 0,2 2 47,-5 5 0,4 1-25,-4-1 1,3 4 16,-3 1 1,4 0-23,-5-1 0,5-1 44,-4 5 1,1-5-51,-1 1 1,-3-2 2,3-1 1,-3-1-371,-1 0 1,0-3 158,0 0 0,0-5-650,0 5 0,0-4 81,0 3 769,0-4 0,0 2 0,0-5 0</inkml:trace>
  <inkml:trace contextRef="#ctx0" brushRef="#br1" timeOffset="39">16686 8817 7940,'5'-6'-272,"-4"-5"0,4 9 518,-5-6 495,0 6 0,0-5 505,0 4-337,0 1-510,0-3-179,0 5 1,0 5-77,0 3 1,0 3 41,0 5 0,2-2-86,1 5 0,0 0 66,5 3 1,-5 5-122,5 0 1,-4-1-60,3-3 1,1 0-143,3 0 0,-3-2-122,0-1 0,-6-4 56,2-5-521,2 1 296,-4-1-1163,3-4 883,-5-2 1,-2-5-636,-1 0 1362,1-5 0,-13-2 0,2-4 0</inkml:trace>
  <inkml:trace contextRef="#ctx0" brushRef="#br1" timeOffset="40">16686 8760 7940,'6'-12'-361,"1"5"561,-4-1 0,-1 4 591,1-3 0,4 4-279,0-1 1,1 3-107,3 1 1,0 0-190,8 0 0,-4 1-92,4 3 1,0 3-39,4 4 1,0 0 132,-1 1 1,0 3-274,-3 0 1,1 6 38,-4-2 1,-2-2-377,-7 2 0,2 0 116,-5 4 1,0-4-40,-4 0 1,0 0 119,0 4 0,-5-4 113,-3 0 1,-3-1 96,-5 1 0,-1 1-90,-6-4 1,0 3 89,0-4 0,1 0-49,3-3 0,-1-5 101,5 1 0,0-2-78,3 2 10,1-3-603,4-5 393,2 0 0,5-1-505,0-3 0,2 1 714,1-4 0,9-1 0,6-3 0</inkml:trace>
  <inkml:trace contextRef="#ctx0" brushRef="#br1" timeOffset="41">17188 8783 7912,'0'-12'354,"0"1"0,0 3 338,0 1 260,0 4-252,0-2-483,0 0 0,0 5-47,0 0 1,0 6-14,0 9 0,0 3-42,0 5 0,-3 4 77,-1-1 1,-4 6-232,4-1 0,-1-2 64,1 1 0,3-1-235,-3 2 1,3-5 20,1-6 1,0 0-360,0-5 249,0 0-217,0-3-1118,0-6 1158,0-1 1,0-6 475,0-3 0,5-2 0,2-6 0</inkml:trace>
  <inkml:trace contextRef="#ctx0" brushRef="#br1" timeOffset="42">17188 8726 7912,'0'-12'0,"0"1"0,0-1 1382,0 6-879,0 1 1,2 5-73,1 0 0,0 1-212,5 3 0,-5 7-1,5 8 0,1 3-13,6 1 0,-2 5 40,2 2 1,2-1-284,-2 2 1,4-1-68,-4 5 1,4-6-88,-4-3 0,2-2 66,-2-1 0,-5-1-36,5-3 0,-8-3-338,4-4 183,-2-1 28,3 1 1,-5-5-197,1 1-952,-6-6 1437,3 4 0,-10-6 0,-1 0 0</inkml:trace>
  <inkml:trace contextRef="#ctx0" brushRef="#br1" timeOffset="43">17166 9045 7912,'0'-6'0,"0"0"791,0 2-474,5 3 0,1-8-28,5 5 0,1 0-38,-1 4 0,6-1-426,2-3 1,2 3 113,2-3 1,1 3-17,3 1 0,-7-2-167,3-1 1,-4 1-196,0-2 0,1 2-838,-4-2 1277,-1 3 0,-4-9 0,1 3 0</inkml:trace>
  <inkml:trace contextRef="#ctx0" brushRef="#br1" timeOffset="44">17531 8737 7912,'-6'-8'-249,"2"1"0,3 3 1513,1-4-358,0 6-157,0-3-646,0 5 1,3 1 71,1 3 1,5 2-200,-1 6 1,-2-1 82,2 0 1,-1 1-177,5-1 0,-1 2-26,1 2 0,0-2-78,3 2 1,-2-4 83,2-3 0,-2 1-61,-2-5 0,-3 3-987,0-3 626,-1 0 559,5 1 0,-1-4 0,1 4 0</inkml:trace>
  <inkml:trace contextRef="#ctx0" brushRef="#br1" timeOffset="45">17908 8680 7749,'0'-6'838,"0"0"-123,-5 6-437,4 0 1,-10 0-92,4 0 0,-3 6 136,-2 1-700,1 3 287,-1 2 1,1 0-643,0 4 540,-1-4 0,5 6-79,-1-3 1,0-1-126,-3 5 0,5-5 17,2 1 1,-1-2-277,1-1 452,0-1 203,4 0 0,0 1 0,-5-1 0,-1 1 0</inkml:trace>
  <inkml:trace contextRef="#ctx0" brushRef="#br1" timeOffset="46">17748 8920 8190,'0'-7'2032,"0"4"-1591,0 6 0,0 4 108,0 4 1,0 1-151,0-1 1,0 2-116,0 2 0,0-1-88,0 5 0,0-4 22,0 4 0,1-5-188,3 1 1,-3 2 58,3-2 0,-3 0-341,-1-3 1,2-2-96,2-3-165,-3 4-1157,4-10 727,-5 4 439,0-5 1,0-5-1,0-1 1</inkml:trace>
  <inkml:trace contextRef="#ctx0" brushRef="#br1" timeOffset="47">18068 8760 7890,'0'-12'948,"0"1"0,1 5-404,3 2 1,-3 1 202,3-1-147,-3 3-342,-1-4-293,0 5 1,-5 0 78,-2 0 1,-4 4-161,0 0 0,-2 5 107,-2-2 0,2 3-2,-2 2 0,2-1-95,2 1 0,3-1 89,1 0 0,4 1 228,-1-1-122,3 1 0,1-1 16,0 1 0,0-1 6,0 0 1,5 1-38,3-1 1,2 1 12,1-1 1,5 1-9,-1-1 0,4 0-65,-4 1 1,5-2 53,-1-2 1,-1 2-127,1-3 1,-3 2 62,3-1 0,-5 2-132,1-2 1,-3 0-45,0 0 1,-5 2 49,1-2 1,-5-2 103,0 2 0,-1-4-26,-2 3 0,-2 0 134,-1 0 1,-8 3-90,-4-2 1,-5-2 313,1 2 1,-6-4-124,-2 3 0,0-4-19,4 1 1,4-3-1996,0-1 962,5 0 859,-2 0 0,10 0 0,0 0 0</inkml:trace>
  <inkml:trace contextRef="#ctx0" brushRef="#br2" timeOffset="48">19587 7572 9624,'0'11'1004,"0"1"-478,0-1 1,0 6-168,0 2 0,4 1 149,-1-1-320,1 8 1,-4-8 9,0 7 1,4 2-15,0-1 0,1 4-37,-1-5 56,-3 6 0,8-4-43,-5 2 1,1-2-133,-1-5 1,-3-1-187,3-3 1,-3 1 77,-1-5-583,0 0 354,0-3-1071,0-1 726,0-4 0,-1-2-1133,-3-5 690,3 0 205,-10 0 892,10 0 0,-9-5 0,4-2 0</inkml:trace>
  <inkml:trace contextRef="#ctx0" brushRef="#br2" timeOffset="49">20146 7515 7972,'0'-6'0,"0"-5"1098,-5 10-188,4-4-427,-9 5 1,2 0-56,-7 0 1,1 1-302,-5 3-41,0-3 1,-1 11 13,-3-1 1,3 1-84,-7 3 1,3 3-55,1 1 1,4 1 125,0-1 1,5 1-100,-1-4 1,6 0 70,1-1 0,6-2-95,-2 2 0,3-2 123,1-2 1,0 1 12,0-1 1,1 1-32,3-1 0,3-3 9,9-1 1,-3 1 17,7 3 1,0 1-20,6-1 1,-1-3-58,1-1 0,2 1 62,-1 3 0,-1 1-86,-3-1 1,-4-1 22,0-2 1,-5 6-112,2-3 0,-9 3 39,-3-2 0,1 3-157,-1 0 0,-5 4 68,-7-4 0,-3 5 101,-5-5 0,-3 4 264,-7-4 0,0 0-94,-4-3 1,3-1-22,-3 0 1,4-3-134,0 0 0,3-6-302,4 2 71,2-3 1,7-2-500,3-3 1,3-2 752,8-6 0,7-4 0,7-2 0</inkml:trace>
  <inkml:trace contextRef="#ctx0" brushRef="#br2" timeOffset="50">20809 7344 7959,'-5'-7'281,"3"2"602,-3 0-231,5 4 135,0-4-453,0 5 207,0 5-243,5 6 0,-2 7 36,5 5 194,-6 5-232,8 1 0,-7 4-65,4-3-168,-4 9 0,6-9 28,-5 8 0,3-6-171,-3-2 1,4-1-311,-4 2 313,-1 2 1,1-8-80,0 6 129,5-6-56,-8 3 1,5-9-75,-2 0-16,-2-5 56,3-3 1,-5 0-651,0-4 271,0-2-579,0 0-2235,0-5 2683,-5-5 627,3 4 0,-8-14 0,4 2 0</inkml:trace>
  <inkml:trace contextRef="#ctx0" brushRef="#br2" timeOffset="51">20615 7424 7959,'6'-23'-224,"4"4"-56,-2 0 1,2 0 863,1-4 0,2 4-111,2 0 0,2 5-8,2-1 0,2 2-134,-2 1 0,3 5-161,1-1 0,0 6 38,-1-2 0,1 3-14,0 1 0,0 1-25,0 3 1,2 2-135,-2 5 0,1 1-187,-9-1 0,1 6 121,-5 2 0,-5 1-223,-2-1 1,-3 6 125,-1-2 0,-5 3-89,-2-3 1,-7-1-17,-1 1 1,-2 0 116,2 0 1,1-1 42,-5-3 1,5 1-3,-1-5 0,2 0 155,2-3 0,0-1-91,4 1 351,-3-1-281,8-5 1,-1-1 113,6-5 1,0 0 9,5 0 0,3 0 8,4 0 0,6 0-98,-2 0 0,-2 4-2,2 0 0,-3 1-145,3-1 1,-2-2 132,2 6 0,-2-4-189,-6 3 1,1 1 86,-1 4 1,-4-1-191,-4 0 0,0 5-13,1-1 1,-3 4-15,3-4 0,-8 5 148,-4-1 1,-6-1 24,-1 1 0,-5-1 90,1 1 0,-3-1-116,-1-3 1,-1-2 150,-2 2 0,2-2-52,-3-2 0,8 0-184,4 1 1,2-6-436,1-2-532,1-3-156,5-1 1301,1 0 0,10-5 0,1-1 0</inkml:trace>
  <inkml:trace contextRef="#ctx0" brushRef="#br2" timeOffset="52">21174 7823 7959,'7'0'-22,"-2"-5"1,-4 4 21,3-3 1021,-3 3 1,9 2-428,-2 3 1,2-2-327,1 6 1,2-5-19,2 0 1,3 3-288,5-3 0,-4 1 30,0-4 1,4 0 36,3 0 0,-1-5-52,-3-3 1,-5 2-186,6-2 0,-8 1 78,0-5 0,-2 1-37,-2 0 0,-4 3 63,-4 0 1,-1 1 30,-2-5 1,0 1-7,0 0 0,-5-1 37,-3 1 0,-7-1 43,-4 1 1,-3 3-19,-1 1 1,1 4 6,-1-1 1,1 3 204,3 1 1,-1 5-62,5 3 1,-4 6-2,3 1 1,5 5-46,3-1 1,2 4-25,-2 4 1,3-3 6,5 2 1,0 2-101,0-1 1,9 0 55,3-4 0,3-1-16,0 1 0,3-5-156,5-3 1,-4-3 30,0-5 0,0-2-25,4-5 1,-2 0 109,-2 0 1,3-1-623,-3-3 1,-3-2 233,-1-6 1,-1 1 415,2 0 0,-4-1 0,5 1 0</inkml:trace>
  <inkml:trace contextRef="#ctx0" brushRef="#br2" timeOffset="53">21780 7138 7980,'-7'-23'0,"2"5"0,5 3 341,0 8 885,0 2-158,0 5-889,0 10 1,0 4 0,0 12 0,0 6 524,0 5-302,0 3-206,0 11 1,0-3-238,0 6 0,4-1-1361,0 4 1140,5 0 278,-8-5-223,4-1 0,-5-5 98,0-1 1,1 0 150,3-3-13,-3-8 0,4-5-90,-5-2 1,0-7 0,0 2-273,0-5 164,0-1 0,0-10 582,0 4 0,0-7-788,0 4-447,0-4-67,0 2-685,0-5 1574,0-5 0,0-2 0,0-4 0</inkml:trace>
  <inkml:trace contextRef="#ctx0" brushRef="#br2" timeOffset="54">21654 7721 7936,'-6'-12'1704,"1"6"-1099,10-4 0,-3 8-146,6-1 1,1 0-100,6-1 0,-1 3-140,5-3 0,4 3-142,3 1 0,5 0 176,-5 0-951,6 0 147,-3 0 517,1 0-979,-3 0 1,-4 0 252,0 0-75,0 0 0,-4 0 1,-1 0 833,-2 0 0,0 5 0,-5 1 0</inkml:trace>
  <inkml:trace contextRef="#ctx0" brushRef="#br2" timeOffset="55">22214 7755 7660,'7'0'0,"1"-2"88,1-1 0,-3 0 0,0-4 686,-1-2 0,3-1 27,-4-2-84,5 6-193,-8-4 55,4 8-469,-5-8 0,-5 5 85,-3-3 1,-3 3 0,-4 5-239,-4 0 13,-3 5-352,-6 2 291,4 4 168,-4 1-130,0 4 1,4-2 11,-2 5-32,7 0 76,-3 4 0,11-1-71,-1-3 1,2 2 0,6-3-158,2 0 235,0 3-13,7-8-186,2 4 0,5-6-46,4 0 123,-4-4 1,10-2-1,-3-5 90,3 0 0,0-5-95,1-3 434,0-2-196,-5-1 11,3-1-177,-8 1 318,9-1 1,-13 1 115,2-1 57,-2 1-387,-3 0 436,-1 4 72,-5 2-356,0 5 50,-5 5-97,4 2 8,-9 4 1,7 2 181,-4 2-176,4-2-144,-7 8 1,9-8 217,-3 2-302,3 3 1,1-4 89,0 5 0,5-5-178,2 1 1,3-2 0,2-3 102,-1-3 76,1 4 0,3-10-347,0 3 1,5-3 0,-2-1-1778,0 0 1045,4 0 448,-10-5 590,5 4 0,-1-10 0,2 5 0</inkml:trace>
  <inkml:trace contextRef="#ctx0" brushRef="#br2" timeOffset="56">22785 7024 7889,'6'-5'-601,"-1"3"0,-5-4 1936,0 2-386,5 3-549,-4-4 0,4 10-61,-5 3 1,0 7 34,0 4 0,-5 4-38,-2 3 1,-5 4-95,-3 4 1,1 0-113,-5 0 1,4 4 84,-4 1 1,4 2-88,-4-3 1,3 6 48,-3-2 1,5 1-45,-1-1 1,4 1 43,3-5 0,3 1-136,5-1 1,0-2-12,0 2 1,5-3 92,3 0 1,3-2-141,4-3 1,3 2 100,5-6 0,-1 5-82,-3-5 1,2 0 54,-2-7 0,-1 2 25,1-1 1,-4-4-18,4-1 1,-5-3-3,1-5 0,2 3-118,-2-2 1,-3-3 192,-5-1-316,1 2 1,-1-4-22,1 1-836,-5-1 390,2-2-1456,-5 0 0,-2-4 2101,-1 0 0,-4-5 0,-4 3 0</inkml:trace>
  <inkml:trace contextRef="#ctx0" brushRef="#br2" timeOffset="57">22956 7663 7889,'0'-17'0,"0"1"973,5 9-34,-4 2 3,4 5-694,-5 0 1,0 9-75,0 2 0,0 8 5,0 0 0,0 3 50,0 1 0,0 1-206,0 2 1,0-2 86,0 3 1,4-3-229,0-1 0,0-4 99,-4 0 1,1-6-119,3-2 1,-3 1-182,3-5 268,-3-2 19,-1 0 1,1-5 44,3 0-50,-2 0 1,3-5 56,-5-2-7,0-3 0,0-3-26,0-2 0,1 1-6,3-5 1,-2 3-19,6-3 0,-2 0-78,2-4 1,2 2 49,-2 2 0,2-1 40,1 4 1,1 1 46,-1 4 0,-1 3-103,-2 0 383,2 6-200,-4-3 0,6 6 38,-1 3 1,-3 2-93,-1 6 0,1 0 15,3 4 1,-3 0-120,0 3 0,-5 3 98,5-3 0,-4 2-244,3 2 1,-4-1 62,1-3 0,-3 1 9,-1-5 1,0 4 55,0-3 0,0-1-95,0-4 0,0-3-33,0-1 0,0-3-566,0 4-1061,0-6 1828,5 3 0,1 1 0,6 0 0</inkml:trace>
  <inkml:trace contextRef="#ctx0" brushRef="#br2" timeOffset="58">23573 7515 7889,'0'-11'-294,"1"3"1150,3 0 228,-3 6-688,4-3 1,-5 10 4,0 2 1,0 5-129,0 3 0,0 3 78,0 5 1,0-1-123,0 1 0,0 0-101,0 0 1,0 4 53,0-1 0,0 0-94,0-7 1,1 2 1,3-2 0,-3-2 112,3-2 0,1-2-383,-1-2 153,0 1-1347,1-1 750,-4-5-1642,4-1 362,-5-5 1905,0 0 0,-5-5 0,-1-1 0</inkml:trace>
  <inkml:trace contextRef="#ctx0" brushRef="#br2" timeOffset="59">23413 7743 8918,'11'-6'1796,"1"1"-1422,-1 5 1,2-1 175,2-3 0,-1 3-121,5-3 1,0 1-6,4-1 0,0 3-140,0-3 1,-1 2-200,1-2 0,-1 3-536,-3-3 1,1 1 359,-5 0 1,-3 1-396,-5-1 0,-3 1-51,4 2-1780,-6 0 2317,3 0 0,-5 0 0</inkml:trace>
  <inkml:trace contextRef="#ctx0" brushRef="#br2" timeOffset="60">23927 7309 7889,'0'-11'0,"0"0"0,0 3 119,0 0 0,4 4 339,-1-3 347,1 4-222,-4-2 172,5 0-490,-4 4 0,5-3 45,-6 8 0,0 2-81,0 6 0,3 3 13,1 0 0,0 9-7,-4-1 1,1 4-27,3-1 0,-3 4-128,3 4 0,-3 0 116,-1 0 1,4-3-315,0-1 0,1 5 117,-1 3 1,-3-4-172,3-4 0,-3-1 93,-1 2 1,4 1-26,0-6 0,0 0 162,-4-7 0,1-3-61,3-4 1,-3-1-148,3 1 180,-3-1-1304,4 0 555,-4-4-1753,4-2 2471,-5-5 0,0 0 0,0 0 0</inkml:trace>
  <inkml:trace contextRef="#ctx0" brushRef="#br2" timeOffset="61">24235 7915 7889,'0'-7'1043,"5"2"-491,1 5 0,2 5-29,0 3 0,-4 2-133,3 2 0,-4 0-40,0 3 0,-1 3-95,-2 5 1,0 0-14,0 0 1,-2 0-233,-1-1 0,-4 1 82,-4 0 0,-1-1-471,1-3 1,3 1-105,1-5 0,-1 0-341,-3-3 0,3-5-940,1 1 411,4-5 1353,-2 2 0,0 0 0,-1 1 0</inkml:trace>
  <inkml:trace contextRef="#ctx0" brushRef="#br2" timeOffset="62">24612 7332 7889,'0'-11'0,"0"-1"0,0 5 757,0-1 74,0 6-423,0-3 0,0 6-63,0 3 1,0 3-117,0 8 0,0 4 14,0 8 0,-4 2-70,0 6 1,-1-1-112,1 0 0,3 2 107,-3 2 1,3-2-78,1 6 1,0-5 6,0 1 0,5-4-204,3-3 0,-2 1 311,2-6 0,-2-3-95,2-4 0,1-5 57,-6 1 0,2-3 83,-1-5-666,-2 4-451,3-10-597,-5 4-74,0-5 1101,-5 0 0,2-5-645,-5-3 0,5-2 1081,-5-1 0,0-6 0,-3-1 0</inkml:trace>
  <inkml:trace contextRef="#ctx0" brushRef="#br2" timeOffset="63">24680 6990 7889,'4'-12'210,"0"1"317,5 4-165,-3 2 0,6 5 450,-1 0 0,-3 2-289,-1 1 0,0 4-161,0 4 0,5 6 46,-1 2 0,1 4-137,3 3 0,3 0 75,1 4 0,-2 0-97,2 5 1,-1-5-144,1 1 1,3 3 58,-3 4 0,-1 0 27,1-4 1,-4 4-105,4 0 1,-6 4 60,-2-4 1,-1 4-101,-6-4 0,0 2 48,-4-2 0,0 1-83,0 3 0,-5-1 14,-3-3 0,-3-5-111,-5 5 0,-1-5 12,-6 5 1,0-4-180,0-4 0,0 0 17,0-4 0,1-5 99,-1 1 1,4-6-167,0-1 1,5-4-160,-1-3-61,2 2 1,3-7-457,2 4-45,3-4 28,5 2 1,5-6 20,3-3 972,2-3 0,6-9 0,2-2 0</inkml:trace>
  <inkml:trace contextRef="#ctx0" brushRef="#br2" timeOffset="64">1725 9628 8033,'0'-12'-135,"0"1"272,0 0 680,0-1-237,0 1-165,-6-1-34,5 6-35,-9 1-333,4 5 0,-2 0 154,0 0-105,6 0 0,-7 5 59,5 3 1,-1 2 29,1 1 0,2 4-38,-6 1 0,6 5 145,-2 2 0,-1 1-49,1 7 1,0 0 8,4 7 1,-1 3 15,-3 5 1,3-1 9,-3 1 0,4-2-18,4-2 1,2 1-7,6-4 0,-1 2-130,0-3 1,2 1 61,2-5 1,-2 0-113,2 0 0,-2 1 7,-2-1 0,0 0 37,-4 0 1,-2 1 3,-5-1 0,0 0-37,0 0 1,0-1-165,0-2 0,-1-2 127,-3-2 1,-1-7-190,-3 3 0,0-8-60,4 0-134,-5-2 1,6-3-615,-4-2 208,-1-3 0,1-5-493,-1 0 1,4-1 605,-4-3 0,5-3 662,-5-4 0,0-6 0,-3 0 0</inkml:trace>
  <inkml:trace contextRef="#ctx0" brushRef="#br2" timeOffset="65">1405 10484 7970,'-5'-6'-272,"3"-4"1,-3 7 1447,5-4-711,0 4 1,2-2 253,1 5 1,0-1-250,5-3 0,-1 3-103,5-3 0,3 3-144,0 1 1,7-2 227,0-1 1,3 1-102,5-1 0,-3 0-120,3-1 0,-1 3-178,2-3 1,2-1 51,-3 1 1,-2-3-700,-1 3 0,-3-4 388,-1 4 1,-4-3-2667,0 3 2873,-5 0 0,2 4 0,-4 0 0</inkml:trace>
  <inkml:trace contextRef="#ctx0" brushRef="#br2" timeOffset="66">2433 10473 7944,'0'-8'-927,"0"1"927,0 4 877,0-2-169,0 0-317,0 4 1,-2-8 423,-1 5-456,1 0-161,-8 4-32,4 0 0,-4 2-55,2 1-28,-7 4 1,7 5-70,-7 4 0,1 1 128,-1 6 0,2 1-117,-2 3 0,2 0-3,2 7 0,-1-2 32,1 6 0,5-2 30,2 3 0,2-8 69,2 4 1,0-5-101,0 0 1,7-2-80,4-5 1,2-5-41,6-3 1,1 0 86,7-3 1,-3 1 140,3-10 0,-2 1-106,2-4 0,-3-1 203,2-3 0,-1-4-61,-3-7 0,1 1-31,0-5 1,0 1-93,0-1 1,-2-2 50,-2 2 0,2-4-103,-6-4 1,0 2-155,-3-6 0,-6 5-255,-2-5 1,-3 1 186,-1-4 0,-9-1-376,-2 1 0,-8 1 196,0 3 0,-4 2-81,-4 5 1,2 1 104,-6 3 1,1 8-29,-4 7 1,-1 3-7,1 1 0,0 1 112,0 3 0,4 6-206,4 5 0,7 4 483,3-3 0,4 4 0,0-2 0</inkml:trace>
  <inkml:trace contextRef="#ctx0" brushRef="#br2" timeOffset="67">2159 10758 9037,'11'0'937,"0"0"-600,6 0 0,-2 0 91,8 0-25,-3 0-146,8 0 0,1 0 111,6 0-202,-6 0 0,13-3 33,-8-1 0,7-1 18,-3 1 0,-2 1-75,-5-4 0,1 3 79,-6-4 1,-4 6-242,-7-2 0,-2 3 49,-2 1-795,1 0-105,-6 0 170,-1 0 1,-6 0-467,-3 0 1,1 0-167,-4 0 1333,-1 0 0,-3 5 0,-1 1 0</inkml:trace>
  <inkml:trace contextRef="#ctx0" brushRef="#br2" timeOffset="68">3027 10256 8022,'0'-6'-849,"0"-5"372,0 10 620,0-4 2549,0 5-2291,0 5 0,0 5-144,0 6 0,0 4-14,0-1 1,0 8-16,0 3 1,3 4-39,1 4 0,0-1 39,-4 5 0,0 4-185,0 3 1,0 1 65,0-5 0,0 0-118,0-3 1,0 0-120,0-8 0,0 1 97,0-8 0,4-2 12,0-6 1,-1 2 66,-3-6 0,0 0-53,0-3 1,2-5 69,1 1 91,-1-6-84,3 8-12,-5-8-179,0 3 151,0-5-865,0-5 0,1 3-53,3-1 885,-3 1 0,4-3 0,-5-1 0</inkml:trace>
  <inkml:trace contextRef="#ctx0" brushRef="#br2" timeOffset="69">3346 10530 7945,'-6'-5'0,"-4"4"0,9-9 492,-5 8 56,6-3 1471,0 5-1807,0 5 1,6 3 36,1 7 0,2-1-141,-1 5 0,6 0 49,-3 4 0,3 1 13,-3 3 1,2-2-72,2 6 0,2-2-172,2 1 1,-1 2-35,-3-5 0,-2-1 85,2-3 1,-3 0-51,0 0 1,-1-5 96,1-3 233,-1-3-216,1 0 57,-1-6-373,-5-1-480,-1-5-397,-5 0 0,-1-5 163,-3-2 988,3 2 0,-14-11 0,2 4 0</inkml:trace>
  <inkml:trace contextRef="#ctx0" brushRef="#br2" timeOffset="70">3655 10427 7998,'0'-11'1338,"0"-1"-839,0 6 0,-2 1 292,-1 5-634,1 0 0,-7 6 38,6 6 1,-10 8-91,2 7 0,-9 8 67,1-1 1,-6 8-94,-2 0 0,0 1-399,0-1 1,1 3 290,-4-3 0,5-2-173,-2 2 1,7-9 76,1 1 0,5-8 31,-2-3 1,9-2 91,3-6 0,-1-3-390,1-5-175,0-4-487,4 2 3,0-5 1051,5-5 0,7-1 0,6-6 0</inkml:trace>
  <inkml:trace contextRef="#ctx0" brushRef="#br2" timeOffset="71">3757 10884 7850,'0'-6'856,"0"1"0,0 6-644,0 3 0,2 2 448,2 6 0,-3-1-151,3 0 1,-3 6-69,-1 2 0,0-1-229,0 1 0,4-2 26,-1 2 0,1 2-283,-4-6 1,0 0 102,0-3 0,4-5-746,0 1 433,0 0-970,-4 3 326,0-5 0,1-1 899,3-5 0,-3 0 0,4 0 0</inkml:trace>
  <inkml:trace contextRef="#ctx0" brushRef="#br2" timeOffset="72">4043 10781 7933,'0'-6'996,"0"1"1872,0 5-2749,5 0 0,-2 0 64,4 0-283,-4 0 0,3 0-513,-2 0 564,-3 0 0,6 0-1922,-4 0 1971,-1 0 0,3 0 0,-5 0 0</inkml:trace>
  <inkml:trace contextRef="#ctx0" brushRef="#br2" timeOffset="73">4237 10770 8453,'6'0'1715,"5"0"-686,-5 0-252,5 0-618,1 0-77,-1 0-279,1 0-191,-1 0-706,1 0-1131,-6 0 2225,4 0 0,-4 5 0,6 1 0</inkml:trace>
  <inkml:trace contextRef="#ctx0" brushRef="#br2" timeOffset="74">4671 10439 7985,'-1'-10'-569,"-3"2"1809,3 3-367,-4 5-150,5 0 1,5 6-471,2 6 0,4 0 124,0 7 0,0 0-73,1 4 0,-1 4-13,1-1 0,3 5-66,0-4 0,0 3-160,-3-3 1,3-1-44,0-3 1,4 0-48,-4 0 1,2-2-23,-2-2 1,-2-1 112,2-3 1,-2-2-65,-2 2 1,1-6-7,-1-1 0,-3-2-209,-1 2 0,-3-3-21,4-5-1384,-6 0 17,3 0 515,-5 0 1,-5 0-330,-2 0 1415,2 0 0,-11-5 0,4-1 0</inkml:trace>
  <inkml:trace contextRef="#ctx0" brushRef="#br2" timeOffset="75">4934 10462 7998,'0'-12'-189,"0"1"1,0 3 62,0 0 1824,-5 6-852,3-3 1,-4 5-384,2 0 0,2 1-297,-6 3 1,3 7 74,-6 8 0,2 8-123,-6 3 1,-3 3 121,-1 2 1,-2 4-179,2 3 0,-2-1-194,2 0 1,-3-4-108,-1 1 0,2-7-139,2-5 0,-2-1 205,6-3 1,1-4-472,7-3 1,-2-2-68,5-2-1610,0-4 2321,4-2 0,5-5 0,2 0 0</inkml:trace>
  <inkml:trace contextRef="#ctx0" brushRef="#br2" timeOffset="76">5002 10861 7888,'0'-6'912,"0"1"1,2 5 160,1 0-668,-1 0 1,7 1-145,-6 3 0,5-2-64,-4 6 1,3 0 17,-3 3 1,4 2-193,-4 2 1,5-2 60,-2 2 0,-2-2-213,-1-2 0,1 0 122,-1 1 0,0-5-450,-4 1 175,5-5-30,-4 2 256,4 0-18,-5-4 293,0 4 1,4-14-62,0-2 0,5-3-57,-2 2 0,3 0-64,2-3 0,1 1-42,2-5 0,-3 5-5,4-2 0,0 2-5,-1-1 1,1 6 84,-5-2 121,0 7 0,1-5-114,-1 5 0,-3 2 146,0 6 1,-6 3-80,2 8 1,1-2 224,-1 2 1,1 3-34,-1 1 1,-3-1-30,3 1 1,-2-4-312,2 4 1,-3-4 7,3 5 1,-3-7-344,-1 3 220,5-4-939,-3 0 1,3-5-106,-5 1 1163,0-5 0,0 2 0,0-5 0</inkml:trace>
  <inkml:trace contextRef="#ctx0" brushRef="#br2" timeOffset="77">6007 9605 8019,'0'-8'-70,"0"1"221,0 4 1,2-2 359,1 5-205,-1 0 127,3 0 761,-5 0 1,0 5-971,0 3 1,0 2-115,0 1 0,-5 2 77,-3 2 1,2 3 160,-2 5 1,1 5-157,-5 2 1,1 3 51,-1 2 1,1 0-26,-1 3 0,1-1-16,0 5 1,-1-5-204,1 1 1,3 1 101,1-1 1,3 0-165,-4-4 0,6 4 53,-2 1 0,2-1 82,2-4 0,0 0 4,0 0 1,0-3 79,0-1 1,6-4-48,1 0 1,0 2 0,0-1 1,2-4 6,6-4 0,-2 0 31,2 4 1,-2-4-204,-2 0 1,2-4 105,2 4 0,-2-5-79,2 1 1,-2-2 49,-2-2 1,1 1 1,-1-1 1,0-5 124,1-2-75,-1 3 1,1-6-7,-1 3 0,-3-3 58,-1-1-186,-4 0 0,3 0 172,-2 0-719,-3 0 283,4 0-1189,-5 0 0,-5 0 82,-2 0 1430,-3-5 0,-2 4 0,1-4 0</inkml:trace>
  <inkml:trace contextRef="#ctx0" brushRef="#br2" timeOffset="78">6578 9982 8037,'0'-12'0,"-1"5"-77,-3-1 107,3 1 1,-5-1 789,2 0-101,3 1 49,-9-5-538,3 6 0,-4 1-15,-1 5 0,1 6-10,-1 6 0,0 5-15,-3 10 0,2 2 55,-2 6 1,2 4-20,2 3 0,-1-2-203,1 2 1,3 0 56,0 4 0,6-2-204,-2-2 0,3-3 77,1-4 0,1-2-15,3-3 1,2-2-44,6-5 1,0-5-73,4-3 0,-2-4 317,5-3 1,0-3-22,3-5 0,3-1 137,1-3 0,0-4-62,4-7 0,-5-3-81,2-5 0,1-3 14,-1-1 1,-2-3-141,-6 3 0,-2-5 38,-6 2 0,-5-3-1,-2-1 0,-3 3-399,-1 1 0,-1-1 154,-3-3 1,-6 1-182,-5 3 0,-2-2 141,2 5 1,1 2-153,-5 6 1,-4 2 77,-3 6 0,-6 1-264,2 2 0,-3 4 79,-2 8 1,2 2 10,3 6 1,-1 3 508,9 0 0,-4 1 0,8-5 0</inkml:trace>
  <inkml:trace contextRef="#ctx0" brushRef="#br2" timeOffset="79">6361 10347 7953,'0'-6'-417,"0"1"3092,0 5-2104,5 0 1,2 0-132,4 0 1,1 0-33,-1 0 0,6 0-152,2 0 0,2 4-6,2-1 0,4 1-214,-1-4 1,2 0 74,-1 0 0,-3-4-319,3 1 1,-2-2-258,2 1 0,-7 3-525,3-3 1,-4-1-1450,0 1 2439,-3 0 0,1-1 0,1-1 0</inkml:trace>
  <inkml:trace contextRef="#ctx0" brushRef="#br2" timeOffset="80">7241 9788 7911,'0'-12'1,"0"1"1,0-1 325,0 1 645,0 5-187,0-4-63,0 8-11,0-3-338,0 5-124,0 5 0,0 3 138,0 7 1,0 4 54,0 8-273,0 2 1,0 5 54,0 0 0,0 6-78,0 2-219,5 2 0,-4 3 233,3 3 0,-1-6-212,0 5 0,-1-2-94,1 3 1,-1-1 120,-2-7 0,1 1 17,3-1-29,-3-7 1,4-4 122,-5-4 146,0-6-105,0 1 0,4-9 11,0 2-80,0-2 1,-4-2-161,0 1 332,0-6 0,0 0-573,0-2 169,0-3-1113,5 4 926,-4-10 1,4-1-2214,-5-5 2574,5-1 0,1-4 0,6-2 0</inkml:trace>
  <inkml:trace contextRef="#ctx0" brushRef="#br2" timeOffset="81">8006 10107 7974,'0'-6'277,"0"-4"453,0 9-56,0-4-23,0 0-276,0 3 0,-1-4-79,-3 2 0,1 3-14,-4-3 0,-1 4-126,-3 4-50,-1 2 1,-4 7-16,-3 2 1,1 3 244,-1 5-154,0 0 0,1 1 56,3 2 0,4 2-49,3 3-300,-2-3 91,9 0 1,-5-4 17,6 2-265,6-2 198,5-1 0,3-4-209,5 0 215,0-5 1,8 2-124,-1-9 1,5-2 121,-5-5 1,9 0 15,-5 0 1,6-2 26,-6-6 0,-2 0 20,-1-7 1,1 1-26,-2-1 1,0-1 56,-7-4 1,-3-1-2,-4 2 0,-2-4 11,-3-4 0,-2 2-264,-5-5 1,0 3 74,0-4 1,-5 6-35,-2-2 0,-9 3 71,-3 1 0,-7 2-286,-5 2 1,-2 4 101,-1 7 0,0 3-308,0 5 0,1 0-53,2 0 88,3 5 113,10-4 455,2 9 0,5-3 0,-1 4 0</inkml:trace>
  <inkml:trace contextRef="#ctx0" brushRef="#br2" timeOffset="82">7755 9696 8067,'-7'-5'1154,"1"4"-804,2-3 208,3 3 58,-4 1-258,5 0-169,0 5 1,1 3 273,3 7-288,2-2 0,6 8 12,-1-2 0,1 3 75,-1 1 1,0-1-304,1 1 1,3 0 82,0 0 1,2-2-434,-2-2 1,-2 2 221,2-6 0,-2 0-426,-2-3 1,1-1 154,-1 1 0,-3-6-48,-1-2 0,-3 1-1080,4-1 1568,-6-1 0,3 2 0,-5 2 0</inkml:trace>
  <inkml:trace contextRef="#ctx0" brushRef="#br2" timeOffset="83">8132 9639 8075,'0'-11'1170,"0"-1"-260,-5 6-140,3 1-179,-3 5-471,5 0 1,0 9 37,0 2 1,0 10 104,0 1 1,0 3-215,0 5 0,4 0 138,0 5 0,0-5-674,-4 1 0,0-6 252,0 2 1,0-7-792,0-1 0,1-4 220,3 4 0,-3-9-614,3 2 1420,-3-3 0,4 2 0,1 1 0</inkml:trace>
  <inkml:trace contextRef="#ctx0" brushRef="#br2" timeOffset="84">8577 9742 7911,'0'-6'169,"0"1"212,0 0 178,0 3-228,0-3 804,0 5-970,-5 0 0,-1 5 67,-6 3 1,0 7-85,-4 4 0,-1 8 34,-6 3 1,0 2-184,0-2 0,-1 6-42,-3-6 0,4 6-62,1-6 0,0-2-692,7-1 1,0-4 124,3-4 672,1 2 0,-1-8 0,1 4 0</inkml:trace>
  <inkml:trace contextRef="#ctx0" brushRef="#br2" timeOffset="85">7858 10553 7958,'5'-12'0,"-4"6"0,4-4 488,-5 4-321,0-1 0,0 1 284,0 2-118,0 3 367,0-4-449,0 5 0,-4 5-140,0 2 1,-5 5-138,2 3 0,-3-1 92,-2 5 1,2-4-76,3 4 1,-4-3-190,4 3 0,0-5-137,0 1 1,0-2-347,0-2 0,0 0 313,4 1 1,1-5 367,-1 1 0,1-5 0,2 2 0</inkml:trace>
  <inkml:trace contextRef="#ctx0" brushRef="#br2" timeOffset="86">8120 10530 7905,'0'-6'660,"0"1"70,0 5-303,-5 5 1,4-2-127,-3 9 0,3-3-26,1 6 1,0-1-62,0 1 1,0-1 2,0 5 0,0-4-154,0 4 1,0-5 110,0 2 1,0 0-246,0-1 1,1-3-359,3-5 39,-3 1 1,6 0-1796,-4-1 1240,-1-4 945,8 2 0,-4-10 0,5-2 0</inkml:trace>
  <inkml:trace contextRef="#ctx0" brushRef="#br2" timeOffset="87">8303 10484 7873,'-6'-11'0,"1"5"0,5 1 1077,0-1-317,0 5-232,0-4 1082,0 5-1377,0 5-73,0 2 1,5 0 174,2 1 0,0 3-54,0 4 0,1 4 46,3-3 0,2 3-76,2-4 1,-1 4 23,5-4 0,0 0-61,4-3 0,4 1-191,-1 2 0,5-4 22,-5 1 1,5-1-60,-4-3 0,-2-2-237,-6 2 1,1-6 168,-5 2 1,1-3-81,-5-1 1,-3 0-87,-1 0-791,-4 0 364,2 0-502,-15 0 0,1 0 0,-10 0 1177,5 0 0,-8 5 0,5 2 0</inkml:trace>
  <inkml:trace contextRef="#ctx0" brushRef="#br2" timeOffset="88">8828 9685 7925,'0'-12'-764,"0"5"383,0-1 1595,0 6-239,0-8-19,0 8-597,0-3 0,2 5-63,1 0-95,-1 5 1,4 3 13,-2 7 0,-3-1-102,3 5 0,1-1 66,-1 1 0,1 2-187,-1-1 1,-3-3 41,3 2 0,-3-1-63,-1 1 0,4-2 92,0-6 1,-1 0-196,-3 1 0,0-4-166,0-1-40,0-4 281,0 2 106,0-5 0,0-5-34,0-3-4,0-2 0,0-2 32,0 1 0,0-4-91,0 0 0,2-2-6,2 2 1,-2 1-58,6-5 0,-1 1 98,5-1 0,-1 3-72,1 4 0,3 1 50,0-1 1,1 2 58,0 3 0,-4-2-42,4 5 1,-4 0 1,0 4 0,-1-1 85,1-3 107,-1 3 0,0-4 47,1 5 1,-5 1-120,1 3 0,-2-2 72,2 6 1,1 1-49,-5 6 1,3-1 18,-3 5 0,0 0-36,-4 4 1,0 0-115,0 0 1,0-2 42,0-2 0,0 1-10,0-4 1,0-1-147,0-4 0,0 1 39,0-1 0,0-3-1074,0-1 807,0-4 0,0 3 344,0-2 0,0-3 0,0 4 0</inkml:trace>
  <inkml:trace contextRef="#ctx0" brushRef="#br2" timeOffset="89">9548 9514 7990,'-5'-7'-279,"2"2"319,-4 5 1,-1 0 260,-3 0 1,3-4 149,0 1 407,6-1-215,-3 4-299,5 0 142,5 0 0,-3 0 288,6 0-379,0 5 1,3-4-100,0 3 1,-3 1 418,0-1-489,-1 5 0,5-3 27,-1 5 1,1 2-15,-1 2 1,0-1-69,1 5 1,-1-3 106,1 3 1,0 3-1,4 5 0,-2 4-59,5-5 0,-5 6 21,1-2 0,-3 3-252,0 2 0,3 3 64,0 0 1,-3 1-182,-5-1 1,1-2 118,3 2 1,-3 1-220,0-1 0,-6 0 119,2-3 0,1-1-30,-1 0 1,0-4 82,-4 1 1,0-2 17,0 2 1,-2-2 52,-1-3 0,1-1-59,-2 1 0,-2-3-60,-1-4 1,0 1 75,0-4 0,-1 3-103,-3-4 0,3 0 82,0-3 1,2-1-67,-2 0-237,-2 1 243,4-1 0,-2-4-259,1-4 124,4-1-56,-7-2 0,7 0-171,-4 0 0,3 0-182,-4 0 0,5-4-57,-5 0 0,4-1-1147,-3 1 1858,4 3 0,-7-4 0,3 5 0</inkml:trace>
  <inkml:trace contextRef="#ctx0" brushRef="#br2" timeOffset="90">10393 10130 8055,'-6'0'861,"1"0"1694,5 0-2372,5 0 0,1 0 30,5 0 0,1 0-18,-1 0 0,6 0 88,2 0 0,2 0-66,2 0 0,0-3-112,0-1 1,4 0 97,-1 4 1,2-4-190,-1 0 1,-3-3 48,3 3 0,-7 0-91,-1 4 1,-4-4 119,4 0 0,-9 1-136,2 3-95,-3 0 1,2 0-51,0 0-460,-4 0 252,3 0-970,-9 0-2,4 0-469,-5 0 1161,0 5 677,-5-4 0,-1 9 0,-6-4 0</inkml:trace>
  <inkml:trace contextRef="#ctx0" brushRef="#br2" timeOffset="91">10382 10382 7975,'11'0'0,"0"0"1199,1 0 1,4 0-364,3 0 0,4 0-276,4 0 0,-2 0-147,6 0 1,-5-2-87,5-2 1,-5 3-86,5-3 0,-6 3 28,2 1 1,-2-1-17,2-3 0,-4 3 0,0-3 1,-2 3-88,-6 1 0,1-4-144,-5 0-659,1 0 439,-6 4-1271,-1 0 767,-5 0-216,-5 0 1,-1 0 916,-6 0 0,-4 0 0,-2 0 0</inkml:trace>
  <inkml:trace contextRef="#ctx0" brushRef="#br2" timeOffset="92">11843 9536 8014,'0'-6'451,"0"1"0,-1 4 373,-3-3-255,3 3 127,-4-4-212,5 5 341,0 0-581,0 5 1,1 1-44,3 5 0,-3 2 41,3 2 1,-3 2-173,-1 2 1,4 6 59,0-2 0,0 2-178,-4-2 1,0 0 38,0 0 0,0 0-113,0 0 0,0 0-3,0-1 0,0 0-35,0-3 1,0 1 97,0-4 38,0-1 0,0-4-32,0 1 30,0-6 32,0-1 247,0-5-244,0-5 0,0-1-15,0-6 1,0-1 24,0-2 0,1 1-135,3-5 0,-2 0 123,6-4 0,4 1-180,3-1 1,0 0 50,-4 0 1,5 1-57,-1 3 1,4-2 92,-4 2 0,5-2-4,-1 2 1,-1-2 112,1 2 0,-4 2-105,5 2 1,-5 2 134,4 2 1,-5 1-62,1 2 0,-2 2 134,-2 2-141,0 3 0,0-3 152,-4 8 1,2 2-74,-5 6 1,0 0 135,-4 3 1,0-1-44,0 5 0,0 1-57,0 2 1,0 1-72,0 0 1,0 4 41,0-1 0,0 1-118,0-4 1,0 0 108,0 0 0,0-2-84,0-2 0,0 1 110,0-4 1,0-1-65,0-4 1,0 1 191,0-1-177,0 1 0,4-5-116,-1 1 168,1-6-965,-4 3 38,0-5 256,0-5 1,0 3 111,0-6 467,0 6 0,0-14 0,0 4 0</inkml:trace>
  <inkml:trace contextRef="#ctx0" brushRef="#br2" timeOffset="93">12837 9456 7982,'0'-11'88,"0"0"0,0 3 933,0 0 22,0 6-484,0-3-10,0 5 1,0 5-441,0 2 1,0 4 104,0 0 1,0 2-145,0 2-60,0 3 0,0 5-10,0-1 0,0 1 23,0 0 0,0 0-119,0 0 1,0 0 143,0-1 0,0-2-19,0-1 1,0-2 82,0 2-345,0 3 81,0-9 67,0 3-340,0-4 51,0-6-431,0 4 380,0-9 135,0 4-1623,0-5 1420,-5 0 0,-1-1 493,-6-3 0,1-2 0,-1-5 0</inkml:trace>
  <inkml:trace contextRef="#ctx0" brushRef="#br2" timeOffset="94">12677 9662 7982,'-6'-5'243,"-4"4"46,8-4 1,-4 5 417,2 0-242,3 0-56,-4 0 606,5 0-678,5 0 154,-4 0-218,9 0 1,1 0 63,4 0-97,5 0-58,-2 0 1,5 0 26,0 0 1,-1 0-15,1 0 1,4 0-268,0 0 115,-1 0 0,-3-2-647,0-1 0,-4 0 376,0-5 0,-5 6-813,1-2 1,-3 2 476,-5-2 1,3 2-1314,-2-1 1877,-3 1 0,5-3 0,-4-1 0</inkml:trace>
  <inkml:trace contextRef="#ctx0" brushRef="#br2" timeOffset="95">13317 9251 7944,'0'-12'903,"0"6"-571,0 1 173,0 0 95,0 4-198,0-4-100,0 5-136,0 5 0,0 1 358,0 5-359,0 6 1,0 1-14,0 5 1,0-1 13,0 1 0,0 4-74,0 0 1,0 4 81,0 0 0,0 2-174,0 1 1,0-4 77,0 1 0,0-2-128,0 2 0,0-4-3,0-4 1,0-1 33,0-3 0,4 1 87,-1-5 0,2 1 2,-1-5 1,-3-3 3,3-1 1,-2-3 35,-2 4-378,5-6 256,-4 3-1038,4-5-191,-5 0-648,-5 0 1091,4-5 1,-4-1-246,5-5 1043,0-1 0,0 1 0,0-1 0</inkml:trace>
  <inkml:trace contextRef="#ctx0" brushRef="#br2" timeOffset="96">13579 8988 7950,'0'-6'-1828,"0"0"1828,0 2 167,0 2 90,0-3 1337,0 5 0,2 4-1201,1 0 0,0 5-85,5-2 0,-1 4 15,5 0 1,-1 4-102,1 1 0,0 4 115,3-1 0,-2-1-116,2 1 1,-2 3-24,-2 5 0,1 0 9,-1-4 0,1 3-28,-1 1 1,-3 3-177,-1-3 0,-4 7 85,1-3 0,-3 4-278,-1-4 1,0 2 120,0 1 0,0-4-216,0 1 0,-1-4 120,-3 3 1,1-5-5,-4 2 0,3-4 79,-4-4 1,5 1 41,-5-5 1,4 4-46,-4-3 1,5 0 33,-5-1 1,2-2 13,-2 2 1,2-3 3,2-5 1,1 4-201,-4-4 1,3 2-107,-4-1 1,5 1-638,-5-6-561,5 6 1043,-7-2 1,8 0-834,-6 1 1335,6-6 0,-9 3 0,9-1 0,-6 0 0,6 0 0,-8-4 0,3 0 0</inkml:trace>
  <inkml:trace contextRef="#ctx0" brushRef="#br2" timeOffset="97">11752 9080 9303,'-6'0'778,"1"0"-742,5 5 1,0-3 107,0 6 1,-4-1-1,0 5 1,-4-1-1,5 1 1,-5 0 46,4 4 0,-5 1-44,2 6 0,-3 5 64,-2 3 1,1 3 14,-1 4 0,1 1 141,-1 3 0,1 3-188,0-4 0,-1 0 24,1 1 1,3-5-195,1 1 0,4-3 109,-1 0 0,3-5-86,1 0-10,0 1 0,0-1 171,0 1-202,0-6 91,5 3 0,-2-1-7,4-1 0,1-3 1,3-4 0,1 0 14,-1 4-16,0-5 1,-2 0 136,3-3 1,-3-2-104,6 2 1,-2-4 73,-2-3 1,-1 2-55,-2-2 0,2-2-103,-3 2 0,0-6 98,0 2 0,-3 1-63,4-1-44,-6 0 1,5-4-302,-3 0-1348,-3 0 809,4 0-117,-5 0 0,0 0 0</inkml:trace>
  <inkml:trace contextRef="#ctx0" brushRef="#br2" timeOffset="98">14025 9034 7432,'0'-6'532,"0"0"1,0 5 431,0-3-230,0 3-192,0-4 1600,0 5-1933,0 5-79,0 1 0,0 6-39,0-1 0,0 2 152,0 2-249,0 3 31,0 5 0,0 0 95,0 0 0,1-1-27,3 1 0,-2 0 91,6 0-268,-5 0 83,7 0 1,-8-1-101,6 1 33,-6-5 1,7 2 52,-5-4 0,4 0 61,-4-1 1,1-2-125,-2 2 1,-1-2 87,1-2 1,3-3-174,-3 0 1,2-2 33,-1 2-285,-2 2 1,3-8-70,-5 6 1,3-4-970,1 3 562,0-4 0,-3 6 347,3-6 1,-3 3 40,3-3 1,-1 0 501,1 4 0,-3 1 0,4 4 0</inkml:trace>
  <inkml:trace contextRef="#ctx0" brushRef="#br2" timeOffset="99">14150 9856 8079,'-6'7'-924,"1"-2"2022,5-5 6932,0 0-8050,5 0 69,-4 0-498,4 0-576,-5 0 886,6 0-2208,-5 0 597,4 0 1750,-5 0 0,0 5 0,0 1 0</inkml:trace>
  <inkml:trace contextRef="#ctx0" brushRef="#br2" timeOffset="100">11546 10450 8004,'0'-6'0,"0"1"1564,0 5-1224,0-5-113,0 3-237,0-3 407,6 5-37,-5 0-165,4 0 242,-5 0-213,5 0 6,-4 0-104,9 0 1,-3 0 12,4 0 1,1 0 30,-1 0 1,2 0-22,2 0 0,-1 0-105,5 0 0,-4 0 67,4 0 0,-4 0-26,4 0 0,-3 0-68,3 0 0,-2 0 67,3 0 0,1 0-79,-2 0 1,4-1 72,4-3 0,1 3-56,2-3 0,3-1 43,-3 1 1,3-3-49,2 3 0,-5-4 56,1 4 1,-1-1-90,4 1 0,1 3 36,-1-3 1,0-1-3,0 2 1,-3-1-97,-1 4 1,1-4 101,3 0 1,0-1 74,1 1 0,0 3-78,3-3 0,-2-1 83,2 1 1,1-3-102,-1 3 1,4-4-2,-4 4 0,1-3-1,-1 3 0,-1-4-2,5 5 0,-4-5 55,4 4 0,0-1-26,4 1 0,-1 2 97,1-6 1,-4 4-105,0-3 0,0 4 2,3-1 0,1-1-1,0 1 0,-2-3-4,-2 3 0,2-1 43,-2 1 0,1 3-19,-1-3 0,3 2-23,-3-2 0,1 2 11,-1-1 0,-2-2-64,-2 1 0,-2-1 59,2 1 1,-4 3-9,-3-3 0,2 3 25,-3 1 1,-2 0-2,-1 0 1,1-2 39,-2-2 0,0 3 9,-7-3 1,1 3-54,-5 1 0,0 0 10,-3 0 1,-1 0 84,1 0 1,-5 0-13,1 0 161,-1 0-185,0 0-180,3 0-1222,-9 0 986,4 0 1,-6 0-1484,-3 0 1,-7 1 1802,-8 3 0,-8-3 0,-2 5 0</inkml:trace>
  <inkml:trace contextRef="#ctx0" brushRef="#br2" timeOffset="101">12015 10838 7890,'-4'-7'206,"0"-1"326,0 6 177,4-9 175,0 10-207,0-4 120,0 5-477,5 0 0,-3 6-100,1 6 1,3 1-89,-3 6 0,2-4-33,-1 4 0,-2 4-108,1 3 0,-1 1-44,-2-4 0,3 0 63,1 0 0,0-4-17,-4 0 0,4-2 90,0 2 1,1-2-133,-1-6 1,-3 1 65,3-1 0,-3-3 9,-1-1 0,1-4-98,3 1 164,-3 2 123,4-5-133,-5 4-72,0-5 36,0-5 0,0 3-54,0-6 0,0 1 22,0-5 0,0 1-83,0-1 0,0 0 31,0-4 1,5-1-149,3-6 0,2 1-2,2 3 1,0-2 86,3 2 1,-1-3-3,5-1 1,-3 4 17,3 0 1,-4 5 185,4-1 0,-5 2-56,1 2 1,-1-1 53,1 1 0,-2 0 316,2-1-267,-2 6 1,-2-3 36,1 5 0,-5 0-101,1 4 1,-5 2-75,0 1 0,2 8 81,-1 4 0,0 5-147,-4-1 1,0 4 58,0 4 0,0-3-20,0 2 1,0-2-12,0-1 0,0 0-83,0 0 1,0-5 76,0-3 0,0-2 23,0-2 1,1 1 69,3-1 1,-3-3-69,3-1 0,-1-4-425,1 0 264,-3 4-705,4-6-338,-5 4-2556,0-5 3769,0-5 0,5-6 0,1-7 0</inkml:trace>
  <inkml:trace contextRef="#ctx0" brushRef="#br2" timeOffset="102">12631 10610 7912,'0'-11'0,"0"-2"0,0-2 445,0 2 1,0-4-41,0 6 0,2 5 722,2 2-215,-3-2-364,4 4-363,-5-3 1,0 6 34,0 3 1,4 3 29,0 4 0,-1 4-17,-3 0 1,4 6-121,0-2 1,1 1 83,-1-1 1,-3 3-271,3-3 0,1 1-113,-1-1 1,3 3-35,-3-3 1,4-2-392,-4 3 0,1-7 317,-2 3 0,-1 0-1532,2-1 1294,-3 1 1,-1-5-846,0 1 1377,0-1 0,0 5 0,0 2 0</inkml:trace>
  <inkml:trace contextRef="#ctx0" brushRef="#br2" timeOffset="103">12689 11158 7930,'0'7'914,"0"-2"392,0 0-379,0-4-406,0 4 0,1-4 378,3 3-30,-3-3-591,9 4 0,-9-3 161,3 2-360,2-3 111,-4 4-910,3-5-734,-5 0 1,-5 0 0,-2 0 0</inkml:trace>
  <inkml:trace contextRef="#ctx0" brushRef="#br2" timeOffset="104">13180 10873 7878,'0'-12'0,"0"6"536,0 1 4616,0 5-6182,0 5-1543,0-4 1237,0 4 1336,0-5 0,5 5 0,1 2 0</inkml:trace>
  <inkml:trace contextRef="#ctx0" brushRef="#br2" timeOffset="105">13579 10530 7945,'0'-11'0,"0"-1"-197,0 1 1,0 3 575,0 1 292,0 4 1,0-3 733,0 2-477,0 3-189,0-4-227,0 5-181,0 5 0,0 1-87,0 5 1,0 5-1,0-1 0,0 5-41,0-1 0,0 7-28,0 0 1,0 6-33,0-2 1,0 2 105,0-1 0,0 2-311,0-3 0,0 2 70,0-2 0,0 2-234,0-5 0,4-1 83,0-3 0,1-5 2,-1-3 0,-3 2 98,3-2 0,-1-4-16,0-3-59,-1-1 0,6 1 42,-4 0-926,0-6 410,-4 3-4482,0-5 5074,0-5 0,0-6 0,0-7 0</inkml:trace>
  <inkml:trace contextRef="#ctx0" brushRef="#br2" timeOffset="106">13945 10462 7879,'0'-12'488,"0"1"-147,0-1 149,0 6 542,0 1-210,0 5-456,0 5 0,0 3-150,0 7 0,0-1 191,0 5 0,0 0-83,0 4 0,0 1-120,0 2 0,0-5-169,0 2 0,0-3 130,0 3 0,4-2-129,-1-2 0,3 2 110,-3-6 0,0 0-643,5-4 1,-6 1 251,2-1 0,1 1-867,-1-1 1,1-3 90,-1-1 1021,-3 1 0,4 3 0,-5 1 0</inkml:trace>
  <inkml:trace contextRef="#ctx0" brushRef="#br2" timeOffset="107">13991 11101 8548,'0'6'1671,"0"1"-243,0-3 377,5-3-990,-4 4 1,5-1 149,-2 0-101,-3-1-582,4 2 0,-3-3-156,1 1 190,-1-1-285,3-2-645,-5 5-1083,0-4-248,0 4 1,0-6 1944,0-3 0,5-2 0,1-6 0</inkml:trace>
  <inkml:trace contextRef="#ctx0" brushRef="#br2" timeOffset="108">14996 10142 7894,'0'-7'734,"-2"-1"-86,-1 4 487,1 0-292,-3 4 1364,5 0-2303,0 5-1873,0-4 1416,0 9 1,0-7-1988,0 5 2540,0-6 0,5 8 0,2-3 0</inkml:trace>
  <inkml:trace contextRef="#ctx0" brushRef="#br2" timeOffset="109">15430 9925 7957,'0'-12'274,"0"1"-105,0-1 0,0 1 304,0 0 1,1-1-123,3 1 0,-3 3 146,3 1 0,-3 3 716,-1-4-386,0 6-550,0-3 0,-4 6-41,0 3 1,-1 3-43,2 8 1,-3 1-24,-1 7 1,-2 1-1,5 6 0,0 7-16,4-3 0,0 4-156,0 0 0,0-1 70,0 5 1,0-5 30,0 1 1,5 1-162,3-1 1,2-4 28,2-3 1,0-6-32,4 2 0,-4-8 123,3-4 0,2-2-2,-2-2 0,4 0 31,-4-4 0,6-2-25,-2-5 1,-1 0 37,1 0 0,0-5-32,3-2 0,1-5-57,0-3 1,0-2 60,0-2 0,-4-4-144,0 1 1,-4-2-26,4-7 0,-5 1-150,1-5 0,-6-3-141,-1 0 0,-6-5 129,2 1 1,-3 2-165,-1-2 1,-6 1 77,-5-1 0,-2 3-7,-6 5 1,4 6 64,-4 5 0,-2 1-171,-5 7 0,2 5 71,-3 6 0,4-1-39,4 1 1,-1 2-74,5 5 1,-3 0 81,6 5 1,-2-1-492,7 5 906,2 4 0,-5 2 0,3 5 0</inkml:trace>
  <inkml:trace contextRef="#ctx0" brushRef="#br2" timeOffset="110">15418 10176 7957,'0'6'945,"0"-1"700,0-5-948,5 0 0,2 0-263,4 0 1,2 0 132,2 0 1,-1 0-181,5 0 0,-1 0-64,1 0 0,2 0-96,-2 0 1,3-1-28,1-3 0,0 2-162,-1-6 1,1 6 149,0-2 1,-4 1-397,0-1 1,-5 3 137,1-3 0,-2 3-1936,-2 1 1487,1 0 0,-4 0-2680,-1 0 3199,-4 0 0,2 0 0,-5 0 0</inkml:trace>
  <inkml:trace contextRef="#ctx0" brushRef="#br2" timeOffset="111">16183 9594 7989,'0'-12'743,"0"1"-260,0-1 1,0 1 847,0-1-694,0 6-234,0 1 1414,0 5-1620,0 5 1,0 3 83,0 7-55,0-2-108,0 8 0,0-7-31,0 5 63,0-5 0,0 6 1,0-4-110,0-2 4,0-2 1,2 0 33,1-1-442,-1 1 244,3-1 60,-5-5-195,0 4 0,1-7-235,3 5 348,-3-6 92,9 3 30,-8-5 90,3-5-93,0 4 1,-3-9 0,6 2 8,1-2 1,-3-1-14,2-1 0,-1-1 35,5-2 1,-1 3 23,1-4-16,-1-1 1,4 4 0,0-2 273,-1 2-222,-1 2 0,-4 3 325,2 0-369,-7 6 0,11-3 230,-7 5-187,2 0 0,-2 0 0,-1 0 197,2 0-166,-4 5 0,4 1-80,-5 6 0,0 0 0,-4 2-250,0 1 162,0 6 1,0-9 0,0 5-1242,0-1 640,-5-3-838,4 4 1,-5-2 22,6 0 980,0 0 505,0 2 0,6-5 0,0 5 0</inkml:trace>
  <inkml:trace contextRef="#ctx0" brushRef="#br2" timeOffset="112">17268 9970 7759,'-5'-6'445,"4"-4"-226,-4 9 110,5-10 475,-5 10-160,4-4 464,-4 5 1207,5 0-2082,5 0 1,-3 0 164,6 0-234,-1 0 1,10 0 100,2 0 1,-1 0-1,2 0 13,4 0 1,0-4-46,7 1 1,-5-5-213,5 4 0,-5-1 71,5 1 0,-7 2-489,-1-6 1,-2 6 249,-5-2 0,-1-1-958,-4 1 0,-3 0-54,-1 4 33,-4 0 1,1 0 91,-8 0 1034,-2 5 0,-6 1 0,1 6 0</inkml:trace>
  <inkml:trace contextRef="#ctx0" brushRef="#br2" timeOffset="113">17268 10107 8400,'12'0'978,"-1"0"0,2 0-397,2 0 0,3-1 20,5-3 0,0 3 259,-1-3 0,3 2-354,1-2 1,-2 3 28,3-3 1,1 1-178,-2 0 0,1 1-418,-4-2 0,-4 3 139,0 1 1,-1 0-1301,1 0 1,-3 0-3154,-4 0 4374,-1 0 0,1 0 0,-1 0 0</inkml:trace>
  <inkml:trace contextRef="#ctx0" brushRef="#br2" timeOffset="114">18707 9799 7970,'0'-6'0,"0"-4"0,0 2 807,0 3-457,0-5 0,0 7 205,0-4 472,0 4-133,0-2-161,0 5 0,0 9-164,0 2-312,0 8 0,4 0-82,0 8 0,1-2-83,-1 6 1,-3-4-72,3 3 0,-2-5 73,2 2 0,-2 0-192,1-5 0,2 3 65,-1-10 0,4 0-67,-4-4-11,-1 1-109,3-1-27,-5-4 162,4-2 49,-5-5 1,0-2 30,0-1 0,4-4-204,0-4 1,-1-1 0,-3 1 0,4-2-1,0-2 0,5 1 99,-2-5 1,4 0-12,0-4 1,0-1-15,1-3 0,1 3 15,2-2 1,-3 2 124,4 1 1,0 1-139,-1 3 315,1 3 0,-5 6 52,0 2 28,1 3 0,-1 6-61,1 3 0,-5 2 11,1 6 0,-4 4-50,3 3 1,-3 3-44,4 1 0,-6 3-158,2 1 0,1 3 89,-1-3 0,1 0-116,-1-4 1,-3-2 45,3-2 1,1 1 34,-1-4 1,0-1-91,-4-4 0,1-3-367,3 0-4,-3-1 1,4 1-79,-5-1-1550,0-4 2074,0 7 0,-5-9 0,-1 4 0</inkml:trace>
  <inkml:trace contextRef="#ctx0" brushRef="#br2" timeOffset="115">19381 9868 8508,'0'-7'1367,"1"2"-1018,3 5 1,3 0 260,4 0 1,0-4-184,1 1 0,1-1-21,2 4 0,-1 0 17,5 0 0,-1-1-145,1-3 1,2 2-108,-2-1 1,2 1 61,-2 2 1,1 0-257,-5 0 1,4-1 110,-4-3 0,4 3-1230,-3-3-302,-1 3-862,-4 1 1625,-4 0 0,-2-1-654,-5-3 1335,0 3 0,-5-4 0,-2 5 0</inkml:trace>
  <inkml:trace contextRef="#ctx0" brushRef="#br2" timeOffset="116">19530 9628 7989,'0'-18'0,"-4"2"361,0 4 710,0 1 39,4-1-326,0 6-194,0 1 0,0 6-169,0 3 1,0 7 14,0 8 1,0 4-124,0 4 1,0-2-113,0 6 0,0-5-50,0 5 0,0-2-148,0 1 0,0 2-176,0-5 0,0-1 195,0-3 0,4-1-106,0-3 1,0 1 12,-4-5 0,1-1-250,3-6-342,-3 2-330,4-3-1243,0-1 990,-4-1-608,5-5 1854,-6 0 0,0 0 0</inkml:trace>
  <inkml:trace contextRef="#ctx0" brushRef="#br2" timeOffset="117">20009 9388 7914,'0'-11'-65,"0"-1"1525,0 6-454,0 1-390,0 5 0,0 5-208,0 2 0,0 5-49,0 3 1,0 7-67,0 4 1,0 6-211,0-2 0,0 3 68,0 2 0,0-2-76,0-3 1,0 3 67,0-2 1,0 2-50,0 1 1,0-4-98,0 1 1,0-6 26,0 2 1,4-3 75,0-1 0,4-4-1,-5 0 1,5-5-157,-4 1 0,1-4-206,-1-3-368,-3 2-508,4-9 509,-5 5-354,0-6 1,0-6-1,0 0 1</inkml:trace>
  <inkml:trace contextRef="#ctx0" brushRef="#br2" timeOffset="118">20226 9205 7932,'0'-18'9,"0"6"430,0 4 1,0 4 285,0-3 85,0 4 66,0-2 79,0 5 0,2 5-694,1 3 1,4 2 99,4 1 1,4 6-126,1 2 0,0 2 120,-1 2 0,3 4-97,5 0 0,-4 3-45,0-3 1,0 4-122,4 0 0,-4 2 100,0 1 0,-5 2-148,1 2 1,-2-1 86,-2 4-1,-4 5-180,-4 4 0,-1-1 50,-2-3 1,-2-1-147,-1 1 1,-4-4 161,-4 0 1,-1-7-136,1 0 0,0-2-219,-1-7 1,1 1 134,-1-4 0,2 0-310,3 0 0,-2-6 193,5-1 1,-4-4-1400,4 0 801,-4-1-1278,6-5 1196,-3-1 999,0-5 0,-1 0 0,-6 0 0</inkml:trace>
  <inkml:trace contextRef="#ctx0" brushRef="#br2" timeOffset="119">18479 9365 7900,'0'-11'-210,"1"-1"-369,3 1 466,-3-1 1232,9 1-654,-8 0 0,3 3 563,-5 0-651,5 6 0,-4-5 596,3 4-232,-3 1-320,-1-3 34,0 5-189,0 5 0,-4 2-41,1 4 0,-6 6 127,1 2 0,-2 7-49,-1 5 1,3 6-71,0 1 1,2 5-220,-2-1 0,-2 1 113,3-1 0,2 2-219,1-2 1,-1 2 91,1 2 0,0-4 34,4 0 0,4-4 38,0 4 0,5-5 53,-2 1 0,5-7-12,3 0 1,-1-6 88,5 2 0,-4-3 26,4-1 0,-5-2-49,1-2 0,2-2-103,-2-6 1,0 1 85,-3-1 1,-1-1-383,0-2 0,1 1 140,-1-5 1,-3 3-924,0-3 120,-1 0 1,-1-3-2336,-2 3 3218,3-3 0,-6 4 0,4-5 0</inkml:trace>
  <inkml:trace contextRef="#ctx0" brushRef="#br2" timeOffset="120">20992 9399 7899,'-7'-6'1263,"2"1"-977,0 5 0,3 5 277,-6 3 1,4 2-155,-4 1 0,5 7-66,-5 5 1,2 1-56,-2 6 0,2 1 119,2 3 0,3 2-17,-3 2 1,3-3-86,1 3 0,0-1-257,0 1 1,5-2 113,2 2 1,2-4-24,-1-4 1,6 0 79,-3-4 0,7-5-139,-3 1 1,2-2 112,-2-1 1,-1-7-73,5-4 1,0-6 38,4 2 0,0-3 26,-1-1 1,1-1-206,0-3 0,1-2 114,3-5 0,-3-2-280,3-2 0,-3-3 81,-1-5 0,-2-1-400,-2-3 1,-1-2 253,-3-5 1,-6-2-490,2-2 0,-7 3 209,0-3 0,-3-2-37,-1 2 0,-6 0 66,-5 4 1,-6 0 135,-6-1 1,-5 6-69,-2 3 0,-1 3 151,-3 4 1,4 3-61,-5 9 1,2 2 53,7 5 1,-1 0-209,4 0 0,2 1 496,2 3 0,2 2 0,6 6 0</inkml:trace>
  <inkml:trace contextRef="#ctx0" brushRef="#br2" timeOffset="121">20889 9811 8774,'11'0'907,"-3"0"-310,-1 0 1,5 0-15,3 0 0,5-4-171,-1 0 1,3 0 40,1 4 1,3 0-156,1 0 0,4-4 90,-5 0 0,6 1-97,-2 3 0,0-4-226,0 0 0,-1-1-75,2 1 1,-3 2-195,-6-6 1,0 5-191,-3 0 0,-2-2-1595,-6 1-129,0 0 1125,-4 4 993,-2 0 0,-10-5 0,-2-1 0</inkml:trace>
  <inkml:trace contextRef="#ctx0" brushRef="#br2" timeOffset="122">21711 9182 7963,'0'-17'785,"0"0"569,0 11-250,0 1-712,0 5 0,0 9-20,0 2 0,4 8-149,0 0 0,1 3-30,-1 0 0,-2 1 11,6 0 0,-6-1-199,2-3 0,-3-1 44,-1-3 1,4-6-244,0 2-49,0-2 1,-4-1 33,0-1-197,0-4 78,0 2 382,0-5-43,0-5 0,0-2 87,0-4 1,1 0-99,3-1 0,-2 1 136,6-1 0,0-3-98,3 0 0,0-5 11,1 0 0,1 4-7,2 1 0,-3-2 82,4 2 0,0 1-78,-1 6 1,1 0 109,-5 4 1,0-1 140,1 1-58,-1 3 0,-1-3-124,-2 8 0,1 2-3,-5 5 1,0 1 80,-4-1 0,3 2-68,1 2 0,0 3 1,-4 5 0,4-4 4,0 0 0,-1 0-226,-3 4 1,0-4-5,0 0 1,0-5-23,0 1 0,0 1-1005,0 0 793,0-1 1,0-4-29,0 1 362,0-6 0,-5 9 0,-1-2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2:59:15.93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1702 12609 7958,'-5'-7'268,"3"2"363,-3 5 256,5 0 0,0 5-249,0 3-355,0 2-114,0 1 1,0 2 56,0 2 0,0 3 14,0 5 0,0 0 0,0 0 1,0 1-15,0 2 0,0 4 14,0 4 0,0 1 0,0 3 1,0-1-15,0 5 0,0-4 14,0 4 0,2-1-1780,1 1 1,-1 2 895,1-2 1561,-1 2 27,-2-3-544,0-2-302,5-4 1,-4-1-6,3 0 0,-2-5-4,2-2 0,-3-7 139,3-1-164,-2-5 1,-2 3-23,0-6 1,3 1 670,1-1-631,0-5-324,-4-1 108,0 0-181,0-3-413,0 3-2423,0-5 2443,-5 0 1,-1-1-502,-6-3 1209,6 2 0,-9-8 0,2 4 0</inkml:trace>
  <inkml:trace contextRef="#ctx0" brushRef="#br0" timeOffset="1">1553 12803 8070,'-1'-19'0,"-3"0"694,3 5-332,-4-3 1,5 6 379,0-1-567,0 1 1,1 0 174,3-1-86,2 1-60,6 4 1,-1-3 146,1 3-249,4 2 73,-3-6 0,8 6 234,-2-2-363,8-3 35,2 3 0,5 0 251,1-1-182,-1 5-38,0-2 0,0 4-93,1-3 0,-1 3 60,0-3 0,-1 7-102,-2 1 1,-3 6 73,-6 1 0,0 2-131,-3 6 1,1-4-51,-4 4 5,-6 0 146,0 4-185,-9 5 74,4-4 0,-5 5 105,0-2-149,0 2 49,-10 5 0,0 1 45,-13-1-1220,-2 0 1225,-10 0 0,0 1-56,-3-1 194,-8 0-146,-1-5 1,-4-1 272,6-5-263,-1-5 7,5-2 0,0-4-195,6-1 187,4-4 39,8-2-289,5-5 137,7 0 0,2-2-28,5-1 0,0-4-239,4-4 0,6 1 1014,6 2-2138,4-2 1538,12 4 0,7-11 0,5-1 0</inkml:trace>
  <inkml:trace contextRef="#ctx0" brushRef="#br0" timeOffset="2">2730 12369 7965,'6'-7'1326,"-1"2"-459,-5 5-633,-5 0 0,-1 5 27,-6 3 1,-1 6 224,-2 1-263,3 11-56,-10-7 0,4 14 286,-5-3-230,1 3-176,-1 12 0,0-4 326,0 9 0,1 1 18,3-2-1276,3 1 1052,-1 0 1,5 1 17,-4 2 1,1 3-189,4-2 0,-3-2 122,6 1-111,3 0 86,0 4 1,5-1 39,0-3 1,0-1 47,0-2-394,10-3 163,-2-1 1,15-2 12,0-2 0,4-7-62,8 0 0,-1-9 206,0 1 0,-1-7 166,-2-1 1,0-9-235,-4 2 37,-5-8-78,-1 1 0,-8-1-400,2-1 1,-6 1 1401,-1-4-1913,-6 0 756,3 0 0,-5-1 156,0-3 0,5-7 0,2-7 0</inkml:trace>
  <inkml:trace contextRef="#ctx0" brushRef="#br0" timeOffset="3">3483 13043 7917,'0'-12'-226,"0"1"945,0 4-157,0-3 75,0 4-303,0 0 0,0-1 15,0 3 1,-1 3-67,-3-3 1,2 2-96,-6-2-55,1 3 30,-5-4 1,-3 10-70,0 2 124,-6 4-75,4 0 1,-2 2 54,0 2 0,1 3-58,-1 4 1,2 5-141,6 0 0,1 3 16,2-3 1,3 3-82,5-3 0,1 3-132,3-3 134,7 0 22,7-10 1,9 4-12,0-6-43,4 0 144,-2-8 1,6 1 358,-1-4-371,0 0 47,0-4 0,2-5 32,2-3 0,-4-6-12,1-1-79,-1-5 40,-10 7 0,6-7 12,-7 5 0,0-6-115,-11 2 1,0-2-263,-8-2 155,5-5-30,-8 4-609,-1-4 506,-6 0 0,-9 0-47,-1-2-104,-9-3 166,6 14 1,-15-7-118,-1 11 0,-1 5-128,-10 6 0,7 3-71,-7 1-620,13 5 899,-5 1 0,15 8 300,0-2 0,3 3 0,8-4 0,4 6 0</inkml:trace>
  <inkml:trace contextRef="#ctx0" brushRef="#br0" timeOffset="4">3106 12609 7715,'2'-7'935,"2"3"-502,-3 3 1,5 1 99,-2 0 0,-1 0-140,4 0 1,1 5 24,3 3 0,1 6 3,-1 1 1,0 5-144,1-1 0,-1-1-138,1 1 1,0 0-101,4 4 0,-4-4-287,4 0 1,-4 0 255,0 4 1,0-4-242,4 0 1,-4-5 111,3 1 0,-2-2-620,-1-2 0,-1 0 40,0-4 1,1 3-758,-1-2 1457,1-3 0,-1 5 0,1-3 0</inkml:trace>
  <inkml:trace contextRef="#ctx0" brushRef="#br0" timeOffset="5">3586 12597 7990,'0'-11'0,"0"-1"303,0 1 1,0 0-64,0-1 0,0 1 854,0-1-207,0 1-409,0-1-19,0 6-230,0 1 1,0 6-147,0 3 0,0 2 109,0 6 0,0 4-91,0 3 1,1 7 58,3 0 1,-3 2-456,3-1 0,1-3-134,-1 3 0,1 1-324,-1-2 0,-3 0 321,3-7 1,1 1-602,-1-5 1033,0 0 0,1 2 0,1 1 0</inkml:trace>
  <inkml:trace contextRef="#ctx0" brushRef="#br0" timeOffset="6">4089 12597 7971,'5'-6'-644,"-4"1"481,4 0 105,-5 3 108,0-3 471,0 5 98,5 0-231,-4 0 85,5 0 1218,-6 0-1391,0 5 0,-6 3-108,-1 7 1,-7-1 34,-1 5 1,-6 5-16,2 7 0,-6 2-184,-2 1 0,-3 0 101,3 1 1,-2-2-103,6-3 1,-1-2-214,9-5 0,3-5-366,5-3 1,4-2-1695,-1-2 2246,3-5 0,1 4 0,0-3 0</inkml:trace>
  <inkml:trace contextRef="#ctx0" brushRef="#br0" timeOffset="7">3221 13385 7961,'5'-6'0,"-4"1"540,9 0-96,-9 3 251,5-3-519,-1 5 1,-4 2-85,3 1 0,-3 4-92,-1 4 0,0-2 57,0 3 0,-4-4 19,0 8 0,-5-2 72,2 1 1,-3-1-42,-2 5 1,1 0 14,-1 4 0,1-4-4,0 0 1,-5 0-80,1 4 0,4-6-109,3-1 1,0-2-465,-3 1 1,3-4 273,1 1 0,4-1-707,-1-3 0,-1-2 105,2 2 862,-1-6 0,-1 8 0,-2-3 0</inkml:trace>
  <inkml:trace contextRef="#ctx0" brushRef="#br0" timeOffset="8">3495 13454 7977,'0'-12'0,"0"6"0,1-4 244,3 2 598,-3 3 258,4-5-294,-5 9-428,0-4-126,0 15 1,0-1 137,0 10 0,0-1-113,0 1 0,0 2-28,0-2 1,0 3-93,0 1 1,0-2 18,0-2 0,4 1-186,0-4 0,3 3 29,-3-4 0,0 4-152,-4-4 1,1-1 97,3-6-751,-3 2 334,4-4 1,-5 2-942,0 0 393,0-6-456,0 3 1456,-5-5 0,-1 0 0,-5 0 0</inkml:trace>
  <inkml:trace contextRef="#ctx0" brushRef="#br0" timeOffset="9">3792 13420 6552,'-7'-6'1068,"2"5"-680,5-4 1,0 4 394,0-3 24,0 3-256,0-4 2648,0 5-3051,0 5 0,5 1 84,3 6 0,-2-1-112,2 0 0,0 2 61,3 2 0,5-2-96,4 2 1,-3 2 73,2-2 0,-1 4-97,1-4 0,1 4-24,-4-4 0,3 1-141,-4-5 0,0 2 21,-3 2 1,-2-6 93,-3 2 1,3-2-19,-2 3 0,-2-2 41,2-3 1,-4 0-25,3-3 20,-4-3 0,3 4-191,-2-5 125,-3 0-19,5 0-410,-6 0 0,-6-5 0,0-2 0</inkml:trace>
  <inkml:trace contextRef="#ctx0" brushRef="#br0" timeOffset="10">4808 13088 7886,'-6'-5'783,"1"4"-34,5-4 69,0 5-596,0 5 1,0-1 6,0 7 1,0-1-48,0 9 1,0 0-12,0 4 1,0 1-124,0 3 0,1-2 61,3 6 0,-3-2-150,3 1 0,-3 2-4,-1-5 1,4 0 111,0-5 0,0 0-98,-4-3 0,1 1 97,3-5 0,-3 1-190,3-5 0,-3-3-140,-1-1-303,5-4-44,-4 2-583,4-5-467,-5 0 862,-5-5 799,4-1 0,-9-6 0,4 1 0</inkml:trace>
  <inkml:trace contextRef="#ctx0" brushRef="#br0" timeOffset="11">4477 13100 7977,'11'-7'0,"-3"-1"172,0 4 0,1-4 66,6 4 1,1-3 196,3 3 0,7-4-70,-4 4 0,5 1 9,0 3 1,-2 0-95,6 0 0,-5 0 14,5 0 1,-5 0-100,5 0 1,-6 0-101,2 0 1,-7 0-32,-1 0 0,-4 0 47,4 0 0,-5 0-242,2 0 0,-4 0-125,0 0 0,-1 0-811,1 0 746,-6 0 0,3 1-683,-5 3-255,-1-3-570,-3 4 1829,0-5 0,6 0 0,0 0 0</inkml:trace>
  <inkml:trace contextRef="#ctx0" brushRef="#br0" timeOffset="12">5254 13134 7905,'-7'0'309,"2"-5"0,4 4 132,-3-3 487,3 3-579,-9 1 1,3 5-142,-4 2 0,1 5 36,2 3 0,-2-1-81,2 5 0,0 0-7,0 4 1,-1 1-95,5 3 1,-3-3 113,3 2 0,0 2-88,4-1 1,0 0-125,0-5 1,0 1 0,0 0 1,4-4-38,0 0 1,4-5 2,0 1 0,2-6 66,2-1 0,0-4 96,4 3 0,-2-4 99,5 1 1,-4-4-36,4-4 0,0-3-83,4-4 0,0-2-38,-1-2 0,1 1 55,0-5 1,-1 4-47,-3-4 0,-3-1 63,-4-7 1,-2 3-218,-3-3 1,-2-2-38,-5-2 1,0 0-149,0 0 1,-8 0-115,-4 4 0,-7 0 150,0 4 1,-3 6-112,0 1 1,-5 5 83,0 3 0,5 3-39,2 5 1,7 0 85,-3 0 0,4 2-277,0 1 0,6 5-57,2 7 0,3-2 572,1 2 0,0 3 0,0 0 0</inkml:trace>
  <inkml:trace contextRef="#ctx0" brushRef="#br0" timeOffset="13">5630 13043 8569,'0'-7'648,"0"3"-359,0 8 1,0 4 108,0 7 0,0 3-192,0 5 0,0 5 29,0 2 0,0 3-56,0 1 1,4 1 41,0-1 1,0 3-245,-4-3 1,0 3 88,0-7 0,4-2-362,0-1 1,-1-8 78,-3-4 1,4-2-356,0-2-82,0 1 233,-4-6-1041,0-1 1015,0-5 0,0-5-567,0-3 1014,0-2 0,0-6 0,0-2 0</inkml:trace>
  <inkml:trace contextRef="#ctx0" brushRef="#br0" timeOffset="14">5608 13134 7908,'0'-11'1590,"0"-1"-1419,0 1-11,5 4 1,-3 2 226,6 5 1,-4 0-124,3 0 1,0 5-249,0 3 1,3 2 56,-2 2 0,1-1-116,-1 0 0,2 1-354,-3-1 1,2-3 275,-1-1 0,2 0-181,-2 0 0,2-1 101,1-6 1,-3 0 116,-1 0 1,1 0 53,3 0 1,1-6 115,-1-1 0,1 0-39,-1 0 1,4-2 190,1-6 0,-1 2 81,-4-2 0,1-2-71,-1 2 0,-3-1 428,-1 0-124,1 4-111,-2-5 0,1 7-114,-4 2 0,-1 5-115,1 6 1,-1 5 33,-2 7 1,0 3-140,0 5 1,1 5 39,3 2 1,-3 5 56,3 3 1,-3-2-305,-1 6 1,1-6 99,3-2 0,-3-1-339,3-6 1,-1-2 177,1-6 1,-3-2-119,3-6 114,-3 0-6,-1-4-838,5-2 332,-4-5-1429,4 0 1482,-5 0 1,-3-1 623,-1-3 0,-10-3 0,1-4 0</inkml:trace>
  <inkml:trace contextRef="#ctx0" brushRef="#br0" timeOffset="15">6361 13134 7847,'0'-8'0,"0"1"291,0 4-80,0-7 1,0 8 653,0-6-29,0 5-70,0-2-406,0 5 0,-5 2-136,-2 1 1,0 4-40,0 4 1,-1 4 51,-3 1 1,-3 8-188,2-1 1,-2 3 15,7 1 0,-2 2-56,1 5 0,-1-3-48,6-1 1,-1-4-79,4 0 0,5-2 56,2-1 1,4-5-80,0-3 0,6-3 129,2-5 1,2 2 23,2-5 1,-3 0 67,3-4 1,-3-2-9,7-1 1,-4-4 16,-4-4 0,1-1-45,-4 1 0,-1-2 4,-4-2 1,1-1-133,-1-3 1,-5-3 127,-2 3 0,-3-4-307,-1-4 0,-2 2 82,-6-5 0,1 3-144,-9-3 1,-1 0 62,-2 0 1,-3 3-35,-1 8 1,0 3-1,1 4 1,-1 2-73,0 3 0,5 1-118,3 6 1,2 0 143,2 0 1,4 6-249,4 1 1,3 3 587,3 2 0,-1-1 0,13 6 0,-2 0 0</inkml:trace>
  <inkml:trace contextRef="#ctx0" brushRef="#br0" timeOffset="16">6681 13065 7897,'0'-11'0,"0"3"345,0 1-137,0 4 0,1-2 91,3 5 0,-2 1-67,1 3 1,-1 4 170,-2 7 0,0 3-151,0 5 0,0 5-78,0 2 1,0 3 53,0 1 0,0 1-33,0-1 1,1 0-229,3 0 0,-3-1 49,3-2 0,-3-4-102,-1-8 1,0 1-42,0-5 15,5 0 0,-2-5-131,4-2 193,-4-3 0,3-5-1078,-2 0 812,-3 0 1,8-5-675,-5-3 1,0-3 989,-4-4 0,0-3 0,0-5 0</inkml:trace>
  <inkml:trace contextRef="#ctx0" brushRef="#br0" timeOffset="17">6647 13065 7903,'6'-17'0,"4"0"129,-2 6 0,3-1-128,5 1 1,-4 1 531,4 2 1,-4-1-8,0 5 0,3-1 102,0 2 0,0 1-291,-3-1 0,1 5-119,2 2 1,-3 5-214,4-2 0,-4 4 77,0 0 0,-1 0-224,1 1 1,-1 3 133,0 0 1,-4 2-41,-3-2 1,-3-1-96,-1 5 1,0 0-41,0 4 0,-1-2 44,-3-2 1,-3 3-22,-4-3 1,0 1 69,-1-1 1,-3 3 51,0-3 1,-4-3 34,3 0 1,-3 0-37,4-1 1,0 1 197,4-5 1,-1 1-26,1-1 0,4 0-15,4 1 0,1-5 4,2 1 0,2-2 158,1 2 1,5 1 70,7-5 0,-2 1-81,2-1 1,2-3-261,-2 3 0,1-3 147,0-1 0,-4 4-454,4-1 1,-4 1-946,0-4-1268,-1 0 1772,0 0 737,-4 0 0,-2-5 0,-5-1 0</inkml:trace>
  <inkml:trace contextRef="#ctx0" brushRef="#br0" timeOffset="18">7138 12997 7844,'0'-6'257,"-5"-5"318,4 10-301,-4-4 1,5 6 20,0 3 0,0 8 107,0 7 0,0 2-40,0 2 1,1 1-139,3 3 0,-2 2-123,6 5 1,-4-3 109,3-1 0,-4-1-101,1 2 1,1 1-18,-2-6 0,5 1-112,-4-4 0,4-4-108,-5 0 1,2-5 67,-1 1 0,-3-6 102,3-2 1,-1-4-30,1 1-2189,-3 2 1049,4-5-370,-5 4 968,-5-10 0,0-1 151,-3-5 0,-1-1 377,6 1 0,-6-1 0,1 1 0,-2-6 0,-7 0 0,0-6 0</inkml:trace>
  <inkml:trace contextRef="#ctx0" brushRef="#br0" timeOffset="19">7047 13100 7844,'6'-17'0,"4"3"64,-2-5 0,2 5 160,1-1 1,2 2 8,2 2 1,-1 0-23,5-1 0,-5 4 177,1 1 1,2 4-116,-2 0 0,5 1-69,0 2 1,-3 0-26,2 0 1,-3 5-1,3 3 0,-5 2-179,1 2 1,-4 4 87,-3 3 0,-3 1-267,-5-1 1,0 4 99,0 0 0,-5 0-304,-3 4 1,-2-3 91,-1-1 0,-5 1-32,1 2 1,0-2 95,4 3 1,-1-7 110,1-1 1,-1-1 103,1 1 1,4 1-271,4-4 373,-4-1 1,6-4-106,-3 1 96,8-6 1,2 3 24,6-5 1,1 0-2,2-4 0,-3 0-42,4 0 0,-2-4-39,1 0 1,-2-4 3,2 5 1,-3-5-5,0 4 0,-5 0 21,1 4 3,-5-5 110,7 4-84,-9-4 0,5 5 288,-2 0-261,-3 5 1,6 1 120,-3 6 1,-2-1-23,6 1 1,-4-2-47,3-3 0,-3 4-73,4-4 1,-1 2 48,5-1 0,-1 1-177,1-6 0,-1 5 27,0-4 1,5 0-84,-1-4 1,5 0 128,-1 0 0,-1-4-109,1 0 0,-1-5 196,1 1 0,1-2-101,-5-1 0,1-1 200,-5 1 0,-1-2-54,-2-2 1,-3 1-90,-5-5 0,0 4-56,0-4 1,-7 0-93,-4-4 0,-2 0 113,-6 0 1,-1 4-169,-7 0 1,3 7-56,-2 0 1,1 6 35,3 6 0,-1 0-129,0 0 0,5 5 46,3 2 1,2 1-89,2 4 1,4-4-281,4 8 0,1-4-302,2 0 1,5-1 904,3 1 0,-3-1 0,0 0 0</inkml:trace>
  <inkml:trace contextRef="#ctx0" brushRef="#br0" timeOffset="20">7812 13111 7880,'-6'-23'419,"0"4"-1,6 0 0,0 9-290,0-1 0,0 6 63,0-3 737,0 5 1,2-2-370,2 5 0,-2 5-325,6 3 0,-5 7-71,5 4 0,-4 7-3,4 0 1,-2 5-49,1-5 1,2 6-127,-5-1 0,4 0 107,-4 0 0,3 1-101,-3-6 1,4 1-201,-5-4 0,6-6 71,-1-1 0,-2-4 16,2 0 0,-4-2-8,3-2-11,-4-3 145,2-5 1,0 0 0,-4-2 3,3-1 1,-3-4-13,-1-4 0,0 2 112,0-3 0,0 4-98,0-8 1,0 4 140,0 0 0,4-3-71,0 0 0,0 0 95,-4 3-99,0 1 10,0 4-233,5-3 159,-4 14 0,9 1-32,-2 10 0,-2 2 31,2-2 1,-1-2-68,5 2 1,-1 1 50,1 0 1,-1 0-214,1-1 1,-1-6-14,0 3 1,1-5-22,-1 1 0,1-3 426,-1-5 0,0 0-76,1 0 1,-1-5 349,1-3 1,-2-2-196,-2-1 1,-2-1 31,-2 1 1,-3-2-15,3-2 0,-3 1 144,-1-5 0,-4 0-126,0-4 1,-4 0-246,0 0 1,2 1-294,-2-1 1,4 0 169,-3 0 1,4 0-821,-1 0 0,-1 2 441,1 2 1,0 6-1008,4 6 1,2 4 628,2-1 0,2 3 835,5 1 0,6-5 0,1-2 0</inkml:trace>
  <inkml:trace contextRef="#ctx0" brushRef="#br0" timeOffset="21">8668 12175 7912,'0'-7'1126,"0"-3"-111,0 9-249,0-9-463,0 8 0,0-1-85,0 6 0,0 5 165,0 7 0,0 4-34,0 8 1,0 2 70,0 5 0,0 4-221,0 1 0,4 4 0,0-1 1,0 6-373,-4 1 1,1 6 347,3-2 0,-3 3-51,3 1 0,-3 4 41,-1 0 1,-1 4 82,-3-4 1,3-6-111,-3-5 0,-1-3 117,1-1 0,0-2-93,4-2 0,0-4-135,0-8 1,4 2-107,0-5 1,4-2 90,-5-6 0,1 1-92,-4-4 1,4-1-25,0-4 242,0 1 1,-4-5-239,0 1-106,0-6 38,0 4-216,0-6-423,5 0 0,-4-2 366,3-2 1,-2 2-891,2-6 0,-1 5 624,4-5 0,-3 2-1474,4-2 2181,-1-2 0,5-2 0,-1-5 0</inkml:trace>
  <inkml:trace contextRef="#ctx0" brushRef="#br0" timeOffset="22">9377 12814 7921,'7'0'171,"1"0"442,-6 0 186,3 0-207,-5 0 0,-1 5-269,-3 3 1,-1 7-106,-2 4 1,-4-1 43,4 1 0,-2 4-43,1 3 0,-1 1-113,6-4 1,-1 4 121,4-1 1,0 1-28,0-4 1,1 3-111,3 1 1,6-4 82,5-4 1,6-5-129,-2 1 1,3-2 111,5-2 0,-1-4-159,4-4 0,0-1 24,5-2 1,-1-5-83,0-3 0,-1-2 112,-2-2 0,-3 0-158,-6-4 1,1 2 45,0-5 0,-5 0 102,-3-3 1,-6-3-67,-1-1 0,-6-3 41,2-6 1,-4 1-254,-4 0 0,-2 1 66,-6 2 0,-5 0-41,-6 4 1,-1 2-51,-7 6 0,-3 3-80,-4 9 0,-8-2-223,4 5 0,-3 0 184,7 4 0,-3 4-332,7 0 1,-2 5 255,9-2 1,6 4-486,6 0 940,2 0 0,2 6 0,-1 1 0</inkml:trace>
  <inkml:trace contextRef="#ctx0" brushRef="#br0" timeOffset="23">9034 12403 7910,'0'-6'0,"0"-1"38,0 4 1,1 0 340,3-5 479,-3 6-511,4-3 0,-3 5 75,1 0 1,0 2-98,5 6 0,-1 0 127,5 7 0,3 3-192,0 1 0,5 3-43,-1 5 1,3-3-183,1 3 1,0-3 99,-1-1 1,-2 0-270,-1-1 1,0-2-143,3-1 0,0-2-358,-3 2 0,1-2 102,-4-6 0,-1 1-349,-4-1 1,-3-3-811,-1-1 1691,-4-4 0,2 7 0,-5-4 0</inkml:trace>
  <inkml:trace contextRef="#ctx0" brushRef="#br0" timeOffset="24">9559 12392 7881,'0'-12'1003,"0"1"-913,0-1 196,0 1 1,0 3 838,0 1-460,0 4-292,0-2 1,0 6-153,0 3 1,0 4-7,0 7 0,0 3-137,0 5 1,0 3 117,0 1 1,4 5-146,0-2 0,1-1-148,-1 2 0,-2-5-351,6 5 1,-4-6 53,3 2 1,-4-7-413,1-1 1,1-5-177,-1 1 1,-1-6 62,-3-1 919,0-6 0,5 9 0,2-5 0</inkml:trace>
  <inkml:trace contextRef="#ctx0" brushRef="#br0" timeOffset="25">10016 12392 7913,'5'-7'19,"-4"2"97,5 5 173,-6 0 149,0-5-75,0 4-51,5-4-310,-4 5 295,4 0 208,-5 0-47,5 0 189,-4 0-380,4 0 1,-6 5 44,-3 2 0,-2 5-94,-5 3 0,-1-1-47,1 5 0,-6 0 61,-2 4 0,-1 4-345,1-1 1,-1 2-193,4-1 1,-3-3-259,4 3 1,0-3-38,3-1 0,5-4-1417,-1 0 2017,6-5 0,-9 2 0,5-4 0</inkml:trace>
  <inkml:trace contextRef="#ctx0" brushRef="#br0" timeOffset="26">9399 13214 7878,'5'-6'131,"-3"-5"0,3 9 739,-5-6-58,0 6-547,-5 7 0,2 2-15,-4 9 1,-2 1-37,-7 2 1,2 3-193,-5 1 1,2 1-31,-2 3 1,-2-3-130,6 2 0,-4-1 159,4-3 0,1 0-119,6-3 0,-1-1-1034,6-3 531,-1-2-11,4 3 0,1-6 204,3-2 1,3-3 406,9-5 0,1-10 0,6-3 0</inkml:trace>
  <inkml:trace contextRef="#ctx0" brushRef="#br0" timeOffset="27">9594 13328 7791,'0'-11'460,"0"-1"131,0 6 320,5-4 175,-4 9-659,4-5 0,-5 8-297,0 2 0,0 3 88,0 8 1,0-1-9,0 5 1,0 0-5,0 4 0,0 0-92,0 0 1,1 0-53,3 0 0,-3-4-155,3 0 0,-1-4-1148,0 4 698,-1-5-1732,3 2 2275,0-4 0,1-6 0,6-1 0</inkml:trace>
  <inkml:trace contextRef="#ctx0" brushRef="#br0" timeOffset="28">9811 13237 7809,'0'-12'0,"0"5"107,0-1 126,0 6 1,-2-3 417,-2 5-236,3 0 418,-4 0 1228,5 0-1728,5 5 1,-2 1 65,4 5 0,1 1-51,3-1 1,1 6-39,-1 2 1,1-2-69,-1 3 0,0-1 28,1 3 0,3 0-107,0-3 0,2 3-90,-2-3 1,-1 1 52,5-1 1,-5 1 45,1-5 0,-2 1-179,-2-5 1,3 1 35,-2-1 1,2-3-195,-7-1-88,3-4 0,1 3-526,-4-2-419,-2-3-989,-5 4 144,0-10 2043,-5-1 0,-1-6 0,-6 1 0</inkml:trace>
  <inkml:trace contextRef="#ctx0" brushRef="#br0" timeOffset="29">10199 12243 7803,'0'-11'-719,"1"4"1918,3 4-311,-3 1 141,4 2-610,-5 0 1,4 5-158,0 3 0,0 7-74,-4 4 1,0-1 12,0 1 0,1 4-152,3 4 0,-3-1 56,3-3 0,-2 0-75,2 0 1,-3-2 18,3-2 1,1 2-129,-1-6 0,1-4 7,-1-3 0,-3-4-147,3 3 139,-3-4 0,1 2-226,1-5 221,-1 0 1,4-4 69,-2 0 0,-3-5-148,3 2 0,1-3 70,-1-2 1,3 1 10,-3-1 0,5 0 39,-1-3 0,2 1 16,1-5 1,-1 5 11,-2-2 0,2 1 87,-2 4 0,2-3 14,1 6 1,-3 3-63,0 1 1,-5 3 163,5 1 0,-4 0-28,3 0 1,-3 1 79,4 3 0,-6 6-86,2 5 1,1 4 34,-1-3 0,0 4-121,-4-1 0,1 3-68,3 0 0,-3-3-116,3 0 1,-3-5 58,-1 2 1,4-4-186,0 0 1,0-1 56,-4 1 1,1-5-1908,3 1 2092,-3-6 0,9 9 0,-3-5 0</inkml:trace>
  <inkml:trace contextRef="#ctx0" brushRef="#br0" timeOffset="30">10770 12300 7862,'-1'-11'-85,"-3"-1"1,3 5 150,-3-1 1,2 4 284,2-3 0,-1 0 196,-3 0 292,3-3-506,-4 3 0,5 0 237,0-1 195,0 6-191,0-4-146,0 6-210,5 0 1,0 2 47,3 2 0,2 2 8,-2 5 0,0 5 71,0-1 1,2 5-74,-2-1 0,6 6 0,1 2 1,0 5-103,-3-2 0,0 0 58,4 0 1,-4 0-170,3 5 0,-2-1 54,-1 0 1,0 4-62,4 0 1,-4 2 4,3-2 0,-2 1-51,-1 3 0,-2 2-3,-3-2 0,2-2-80,-5-2 1,4 1-21,-5-1 0,1 0 107,-4-4 0,0-3-105,0-1 0,0-4 68,0 0 0,-1-2-143,-3-1 1,-1-1 12,-3-3 0,-2 1 85,3-5 0,-3 4 59,-2-3 0,1 3 3,-1-4 1,-3 0-2,0-3 1,0-1-27,3 0 0,1 1-23,-1-1 0,1-1 30,0-2 0,3 1-241,0-5 8,6 5-220,-3-3 174,5 5 19,0-4 1,0-1-850,0-2 351,0-3-1715,0 4 1389,0-5 1114,-5-5 0,-2-1 0,-4-6 0</inkml:trace>
  <inkml:trace contextRef="#ctx0" brushRef="#br0" timeOffset="31">11592 12928 7814,'-6'0'1253,"-4"0"-695,8 0-103,-3 0 689,5 0-805,5 0-288,2 0 70,4 0 161,1 0-289,4 0-7,-3 0 0,5 2 78,-3 1-76,3-1 99,4 3 1,1-5-103,0 0 0,0 0 16,0 0 0,3 0-54,1 0 1,-4-4 74,-4 0 0,-1 0-16,1 4 0,-3 0 30,-4 0-189,-1-5 60,0 4 0,-3-4-144,0 5-65,-6 0 1,3-1-804,-5-3 589,0 3-991,0-4 914,0 5 0,-5 0 593,-2 0 0,-4-6 0,0 0 0</inkml:trace>
  <inkml:trace contextRef="#ctx0" brushRef="#br0" timeOffset="32">11615 13134 10217,'11'5'1025,"1"-4"-710,-1 3 1,1-3-56,-1-1 1,6 4 370,2 0-417,2 0 0,2-4 253,5 0-181,1-5 1,9 3-59,0-1 0,0-2-27,-3 1 1,-2-4-131,-3 4-106,3-5 222,-9 8 0,-1-4-83,-8 5-106,-2 0-298,-2 0-762,-4 0-280,-2 0-14,-15 0 0,1 0 452,-10 0 904,5 5 0,-8 2 0,4 4 0</inkml:trace>
  <inkml:trace contextRef="#ctx0" brushRef="#br0" timeOffset="33">13134 12232 7838,'0'-7'38,"0"-3"158,0 9 115,0-9-153,0 3 0,0 0 513,0-1-329,0 6-131,0-8-155,0 8 260,0-3 298,0 5-495,0-5-147,0 4 181,0-4 0,-1 4-111,-3-3 82,3 2 44,-4-3-246,-1 5 78,0 0 0,-1-3 75,-1-1 1,4 0-94,-3 4 1,3 0 148,-4 0 0,6 0-87,-4 0 1,5 0 43,-3 0-133,3 0 137,-4 0-115,5 0 68,0 5 1,-4-2 26,0 4 161,1 1-197,3 3 0,-4 2 40,0 2 174,0-2-106,4 8 1,0-3 159,0 5-133,-5 0 0,4-2-4,-3-2 92,3 3 0,1-4-123,0 10 1,0-4 49,0 2 1,0-1-60,0-3 1,0 3-7,0 1 0,0 0 138,0 4-290,0-5 133,5 8 1,-4-5 176,3 3-174,-3 2 0,3-8 69,0 6 0,1-5 250,-1 5-355,-3-6 1,8 3-25,-5-5 0,3 0 61,-3 0 0,4-1-86,-4 1 0,3 0 217,-3 0-453,0 0 158,-4 0 0,4-4-134,-1 0 115,1 0 1,-4 0 93,0 0 0,1-5-15,3 1 0,-3 1 34,3 0 0,-2 0-17,-2-1 1,0-2-214,0 2 210,0-2 1,0-2-85,0 1 22,0-1 1,0 1-291,0-1 184,-6 1 1,4-1 27,-6 0-243,6 1 153,-8-1-28,3-4 0,0 3 64,-1-3 1,4-2-43,-3-1 334,-1 3-225,2-6 1,-4 4-100,2-5 311,3 0-43,-5 0-104,3 0 0,0 0 26,-1 0 0,4-4-69,-3 0 66,4 0-35,-2 4-429,5-5 73,0 4 196,0-4-485,0 5 0,0-5 1,0-1-1</inkml:trace>
  <inkml:trace contextRef="#ctx0" brushRef="#br0" timeOffset="34">12437 13888 10712,'12'0'814,"-1"0"-618,1 0-49,4 0 0,-2-4 335,5 0-286,-5 0 0,8 4-222,-10 0 62,10 0 1,-9-1 305,2-3-912,-3 3 450,0-4 1,-1 5 30,1 0-1057,-1 0 780,-4 0 1,1 1-1223,-4 3 753,5-3 475,-8 4 1,9-5-188,-2 0 1,-2 0 546,2 0 0,0 5 0,3 2 0</inkml:trace>
  <inkml:trace contextRef="#ctx0" brushRef="#br0" timeOffset="35">12951 13876 7700,'7'0'8,"-1"0"535,-2 0-220,-3 0 99,9 0-256,-9 0 0,8 2 153,-5 1-257,5-1 16,-3 8 1,2-8 207,0 6-450,-1 0 146,0 3 1,3-3 160,-3-1-192,3 1 50,7 3 0,-4-3-27,2 0-51,3-6 115,-6 8 1,9-9-46,-6 3 90,5 3-60,-7-6 1,7 4 18,-5-5 1,4 0 0,-3 0 1,3-1-6,-4-3 0,4 1 25,-4-4 47,0-1-73,2 2 1,-4-3 79,2 5-65,-2-5 2,-2 8-83,0-9 71,-4 9 1,2-6-16,-6 3 0,2 3 15,-1-3 28,-2 3-161,3-4 138,-5 4-20,0-4-153,0 5-13,-5-5-90,3 3 231,-8-3-16,9 0 1,-5 4-1,2-3 0,2 3-14,-8-4 16,9 3-2,-9-3 0,4 5-21,-6 0 0,-3 2 3,0 1 0,-6 0 14,2 5-124,-2-1 128,-7 5 0,4-1-2,-3 0-7,-2 6 1,0-4 0,-1 3 121,4-4 15,2-6-133,1 4 230,5-4-100,-3 1 0,8 2-77,-2-6 189,2 1-94,2-4 0,3 0-38,0 0 1,6-1 50,-2-3 1,-1 2-198,1-6 145,0 5-17,4-7-944,-5 9 338,4-4-435,-4 0-573,0 4 968,3-4-300,-3 5 764,5 0 0,0-6 0,0 0 0</inkml:trace>
  <inkml:trace contextRef="#ctx0" brushRef="#br0" timeOffset="36">12928 11843 7786,'-11'-11'10,"5"0"0,-3-1 595,5 1-303,0-1 0,4 1 219,0-1 1,-4 5 277,1-1-91,-1 6-237,4-3-44,0 5-250,5 0 1,1 3-69,6 1 0,0 5-62,3-1 0,3 1 143,5-2 21,0 3-535,0-3 281,0-1 0,3 4 6,1-2-232,5-3 180,-8 0 1,7-1-85,-4 0 111,5-1 1,-8-3-53,3 0 1,-8 4-309,-4 0 227,-2 0 1,-2-4-59,0 0 1,1 0 122,-1 0 20,-4 0 28,3-5 1,-8 4-91,6-3 302,-6-3-203,4 6 0,-5-4-75,3 5 267,-3 0-225,4-5 135,-5 4-63,0-4 0,0 3 37,0-1-68,0 1 5,0-3 77,-5 0-87,4 4 13,-4-4-87,-1 0 112,5 3 0,-5-4-41,2 2 156,3 3-146,-4-4 99,0 0-67,-2-2 0,1 0 212,2-1 0,-1 4-60,1-3 1,-3 3 180,3-4-161,-5 1 0,4-1 3,-3 1 77,-2 4-78,9-7 0,-9 9 93,2-3-343,-2 3 179,-2 1 0,-4 1-133,-3 3 19,2 2 1,-4 7-17,2 2 0,-3-1 104,-1 5 0,1-4-331,-1 4 153,5-5 1,-2 6-8,4-4 1,-3-1 35,4-4 0,-4 3 45,4-2 0,-2 2 15,2-7 0,2 2 147,-2-1-140,3-3 0,0-5 199,1 0-137,-1 0 0,1 0 179,-1 0 0,5-1-47,-1-3 0,6 1-342,-2-4 95,3-1 0,2 2-1508,3 2 1597,2-3 0,11 6 0,0-4 0</inkml:trace>
  <inkml:trace contextRef="#ctx0" brushRef="#br0" timeOffset="37">13751 12460 7555,'0'-6'1452,"0"1"10,0 5-1239,5 5 1,-4 1 12,3 6 1,1 4 219,-1 3-242,5 8-396,-3 2 239,0 5 116,-1 0 1,-5 5 173,0-1-317,0 5 35,0-3 1,-1 9 101,-3-4 0,-1 3-214,-2-6 0,-2 2 101,5-3-92,0-1 147,4-11 1,0 1-69,0-7-118,0 3 199,0-14-334,5 10 355,2-15 1,0 9-104,1-9-432,-6-2 35,3 0-438,0-5-599,-3 0-457,3 0 913,-5-5 938,0-1 0,-5-10 0,-2-2 0</inkml:trace>
  <inkml:trace contextRef="#ctx0" brushRef="#br0" timeOffset="38">13522 12620 7810,'0'-28'14,"0"9"450,0-8-162,5 10-107,2-6 1,8 1 377,0 3-227,5-2-1,-2 8-546,5-9 441,5 10 1,-4-5 56,3 6 0,1 3-103,-2 1 0,2 4 123,-1-1-280,2 3 121,5 1 0,-3 1-5,-1 3 0,-4 2-202,0 6 0,-3-1-260,-4 1 215,-2 4 107,-6 2 1,-1 6-250,-2 3 1,-3-2 118,-5 5 1,-9 0-67,-2 0 1,-8 3 80,0-2 0,-8-2 21,-4 1 1,0-4-363,0 0-373,3-7 506,0 3-236,9-9 284,-7 3 0,13-10-60,-2-2-148,2-3-90,7-1 212,1 0 1,5-1 347,0-3 0,5-7 0,1-7 0</inkml:trace>
  <inkml:trace contextRef="#ctx0" brushRef="#br0" timeOffset="39">14619 12175 7783,'0'-7'-754,"0"2"502,0 0 976,0 4-69,0-4 1301,0 5-1629,-5 0-11,3 0 207,-8 0-248,4 5 0,-6 1 68,1 6 3,0 4-136,-6-3 0,4 8-35,-8 2 8,8 1 0,-7 11 130,5-1-292,-6 0 42,9 11 0,-9-9 78,6 6 0,0 4-325,3 3 1,1 5 206,0-5-692,-1 1 745,1-5 0,3 1 208,1 0-182,4-1-27,-2-4 1,6-2 21,3-4 1,2-2-19,6-3 1,4 2 7,3-6 0,3-3 120,1-4-129,0-5 188,4 8 1,-2-9-121,1 2-138,-2-8 793,-1 4-876,-5-10 51,4 9 1,-9-9-40,7 3-358,-7-3 127,4 4-273,-6-3-533,-4 3 117,-2-5 0,-6-4-1335,-3 0 1139,2 0 1179,-8-1 0,4-1 0,-5-6 0</inkml:trace>
  <inkml:trace contextRef="#ctx0" brushRef="#br0" timeOffset="40">15190 12631 7763,'0'-11'-81,"0"5"266,0-4 1,-4 7 24,0-5 1,-3 5 94,3-5 109,-5 5-131,2-2 0,-4 5 21,0 0 76,-6 0-225,4 0 1,-4 3 231,1 5-158,4-1-74,-5 10 0,5-1-80,-4 3 130,4 3-77,-5 1 0,7 1 25,2 2 1,0 0 152,4 4-527,0 1 187,4-2 0,1 0 2,3-2 1,2-3-60,6 2 1,4-5 16,3-2 14,3-5 73,1 2 197,0-4-175,-1-6 0,1-1 26,0-5 163,5 0-94,-4-5 0,5-1-31,-2-6 1,-3 1 12,3-1 1,-3-3 176,-1 0-196,-6 0 1,0-2 1,-6-1-73,1-4-15,-6-1 0,3-4-264,-5 0 0,-2-4 144,-5 0 0,-5 2-826,-7-1 633,-3-1 1,-9 2-35,1 2-637,-6 8 584,3-2 0,-4 9-16,2 1 0,2 1 1,2 6 0,7 0-296,-3 4 351,8 0 126,-1 0 0,4 0 227,1 0 0,-1-5 0,1-1 0</inkml:trace>
  <inkml:trace contextRef="#ctx0" brushRef="#br0" timeOffset="41">14801 12357 7265,'0'-6'2303,"0"-4"-1616,0 9-348,0-4 1,2 5-131,2 0 1,-2 1 145,6 3 0,-1-2-146,5 6 1,-1 3-104,1 4 1,-1 1-11,0-5 1,1 2-151,-1 2 0,2-2-56,2 2 0,-2-2 128,2-2 0,-2-3-753,-2-1 0,1 0 328,-1 0 0,0 2-1376,1-5 1783,-6 5 0,4-3 0,-3 6 0</inkml:trace>
  <inkml:trace contextRef="#ctx0" brushRef="#br0" timeOffset="42">15178 12266 7831,'0'-11'-158,"0"-1"0,0 5 1460,0-1-147,0 5-325,-5-2-259,4 5-362,-4 0 1,5 2-47,0 1 1,0 8-31,0 4 0,0 5-148,0-1 0,0 1-290,0-1 0,0 3 247,0-3 1,0 3-596,0 0 1,1-2 316,3-1 0,-1-5-1217,4 1 1553,-4-3 0,7 0 0,-4-1 0</inkml:trace>
  <inkml:trace contextRef="#ctx0" brushRef="#br0" timeOffset="43">15544 12300 7836,'0'-7'-232,"0"-1"1519,0 6-249,0-4-54,0 6 0,-5 6-870,-3 1 1,-2 5 95,-1 3 0,-2 3-365,-2 4 0,1 1-133,-5 0 0,1 1-348,-1 3 1,2-3-144,6 3 1,1-7 778,2-1 0,-2 0 0,4 4 0</inkml:trace>
  <inkml:trace contextRef="#ctx0" brushRef="#br0" timeOffset="44">14984 13008 8423,'0'-6'1426,"0"1"-526,0 5-530,-5 5-247,-1 1 35,-6 6 1,1 3-47,-1 0 1,-3 6-1,-1-4-72,-2 1 1,0 2-10,-1-4 1,3 3-361,4-4 1,2 0 160,3-3 0,-2-1-367,5 0 0,0-3-496,4 0-358,0-6 947,0 8 1,5-8 441,3 1 0,2-1 0,1-2 0</inkml:trace>
  <inkml:trace contextRef="#ctx0" brushRef="#br0" timeOffset="45">15110 13077 7132,'0'-6'1875,"0"-5"-976,0 10-634,0-4 0,0 6 35,0 3 0,0 2-22,0 6 1,0 1 59,0 2 1,0-1-166,0 5 0,0 0 26,0 4 1,0-4-120,0 0 1,0-1 85,0 1 0,4 1-77,-1-5 0,2 0-14,-1-3 1,-2-5-545,1 1 1,2-4-761,-1 3-917,0-4 1484,-4 2 662,0-5 0,5-5 0,1-1 0</inkml:trace>
  <inkml:trace contextRef="#ctx0" brushRef="#br0" timeOffset="46">15350 13054 12364,'0'8'687,"0"-1"0,5 0-509,2 0 1,2 3 48,-1-2 0,2 2 0,-2 2 0,6 3-37,1 0 1,0 0 28,-4-3 1,2-1-101,2 1 1,-2-1 53,2 0 0,-3-3-260,-5 0-144,3-6-172,-3 8-201,-1-8-734,-1 3-143,-5-5 767,0 0 714,0-5 0,-5-2 0,-1-4 0</inkml:trace>
  <inkml:trace contextRef="#ctx0" brushRef="#br0" timeOffset="47">15989 12072 6004,'0'-6'3335,"0"0"-1872,0 6-1180,0 6-66,0-5-1,0 9 1,0-8 161,0 6-161,0 0 1,0 3 156,0 1-184,0 4 1,0-1 73,0 8 0,0-3-1,0 7 1,0 2 16,0 2 0,0-2-28,0 1 1,1 5-74,3 3-3,-2 0 1,3-3 177,-5 3-191,5-2 0,-3 8-153,6-2 0,-4-1-277,3 1 1,-4-2 251,1 2 0,1 1 128,-1-5 0,3 0 32,-3-3 1,0-5-2,-4 1 0,1-2-111,3 1 88,-3 3 10,4-9-200,-5-1 67,0-1 1,0-6 179,0 3-300,0-2 43,5-11 180,-3 4-314,3-8 266,0 3-3,-4 0-269,4-4 240,-5 4-1161,0-5 89,0-5 418,0 4-1604,0-4 684,0 5 758,0-5 795,0 3 0,10-3 0,3 5 0</inkml:trace>
  <inkml:trace contextRef="#ctx0" brushRef="#br0" timeOffset="57">16432 12590 7795,'0'-6'182,"0"-4"24,-5 9 351,4-5 44,-4 6 89,0-5-289,-2 4 1,-3-3-9,3 8 247,-3 2-342,8 11 1,-7 1 286,6 5-198,-1-1-219,-1 6 1,3-2-17,-1 4-131,1 1-156,7 3 58,-3-5 139,8 4 0,-2-9 90,7 3 0,-1-3-86,5-1 0,-4 0-52,4-1 0,-1-4-106,1-3 1,2-6-69,-2-1 41,3-5 318,-4 2 0,3-7-152,-2-2 9,3-2-20,1-5 64,0-1-60,-6-4 0,4-2 39,-6-5-202,0 0 70,-3 1 0,-1-6 34,0-3 1,-4-1-132,-3 2 0,-3-7-355,-1 3 243,0-3 99,-5 3 1,-2 0-274,-4-1 202,0 1 31,-6 5 0,3 1 0,-5 5 1,-4 5-46,-3 3-147,-1 2 277,4 7 0,-4 1-116,1 5 1,-1 0-130,4 0 0,0 5-91,1 3 251,-1 2 35,5 6 0,-2 2-829,4 5 469,1 5 436,4-4 1,-1 9-1,1-4 1</inkml:trace>
  <inkml:trace contextRef="#ctx0" brushRef="#br0" timeOffset="58">16330 12876 7895,'0'-8'490,"0"1"-137,0 4 162,0-2 128,5 0-268,-4 4 0,9-4 279,-9 0-301,9 3 0,-2-3-47,7 5 1,-2-1 16,2-3 0,2 3-129,-2-3 1,4 3-28,-4 1 1,6-2-228,-2-1 85,-3 1 53,6-3-1010,-5 5 674,1 0 1,2 0-82,-4 0 1,0-3-282,-1-1 0,-2 0 142,2 4 478,-2 0 0,-2-5 0,1-2 0</inkml:trace>
  <inkml:trace contextRef="#ctx0" brushRef="#br0" timeOffset="59">16969 12705 8994,'8'0'789,"-1"0"-508,-4 0-124,7 0 1,-4 0-13,6 0 1,-1 0-117,1 0 1,-1 0 126,0 0 1,5 0-152,-1 0 1,0 0-881,-3 0 443,-1 0 245,-5 0-1323,5 0 444,-5 0 464,0 0 602,-1 0 0,-10-6 0,-1 0 0</inkml:trace>
  <inkml:trace contextRef="#ctx0" brushRef="#br0" timeOffset="60">16958 12876 8756,'11'0'1869,"1"0"-1254,-1 0-326,0 0 1,2 0 690,2 0-481,-2 0-145,9-5-137,-10 3-60,5-3 0,-2 4 158,0-3-1094,0 3 640,-3-4 1,-1 5-490,1 0 1,-1-1 627,1-3 0,-6 3 0,-1-4 0</inkml:trace>
  <inkml:trace contextRef="#ctx0" brushRef="#br0" timeOffset="61">17529 12499 7776,'-5'-6'-358,"3"-5"358,-3 10 0,4-4 1006,-3 5-401,3 0-150,-4 0 456,5 0-527,-5 5 0,2 3 1,-4 7 1,4 4-38,-1 8 0,-1 2-107,1 5 0,-1 4 70,2 0 0,1 4-246,-2-4-21,3 5 0,2-7 68,3 2 1,0-2-64,8-2 0,-4-4 46,8 1 0,0-10 29,-1 2 1,2-8 82,-2 1 0,-2-5-104,2-3 0,1-3 70,0-5 1,3 0-101,-4 0 1,0-5-104,-3-3 1,-1-2-232,0-2 1,1 0 174,-1-3 1,-4-3-478,-4-5 0,3-1 275,-3-3 0,1 2-349,-4-6 0,-5 5 191,-3-5 0,-5 1 5,-3-5 1,0 1 25,1 0 0,-2 3 37,-2 1 1,-1 5 210,4-2 1,1 7 66,4 1 0,-3 5 22,2-2 1,-1 4-241,5 0 95,3 6-362,0 1 194,5 5 1,0 1 390,0 3 0,0 2 0,0 6 0</inkml:trace>
  <inkml:trace contextRef="#ctx0" brushRef="#br0" timeOffset="62">17403 12819 7866,'12'1'447,"-1"3"1,0-3 171,1 3 0,-1-3-56,1-1 0,-1 0 12,0 0 0,6 0-195,2 0 0,-2 0-2,-2 0 1,1 0-301,-1 0 0,4-4 90,-3 1 1,-1-5-629,-4 4 1,1-3 256,-1 3-1149,-4-5 0,-1 4-858,-2-3 2210,-3-2 0,-1 4 0,-6-6 0</inkml:trace>
  <inkml:trace contextRef="#ctx0" brushRef="#br0" timeOffset="63">17677 12191 7866,'0'-12'97,"0"6"1677,0 1 70,0 5-1307,5 5 0,-3 1 172,1 6 0,4 0-266,0 4 1,3 1 106,2 6 0,4 1-119,3 3 0,2-2-155,-2 6 1,2-5-124,-2 5 0,3 3-125,1 4 1,0 1-40,-1 0 1,-2 1 116,-1 6 1,-9 0-243,1-1 1,-6 0 114,3-3 1,-6 1-121,2-5 0,-4 4 37,-4-4 1,-1-4-41,-2-4 0,-4-4-371,4 0 0,-3-3 229,-2-4 1,1-2-1075,-1-6 907,1 1 0,0-2-1871,-1-3 1802,6-2 1,1-6 521,5-3 0,0-2 0,0-5 0</inkml:trace>
  <inkml:trace contextRef="#ctx0" brushRef="#br0" timeOffset="64">18522 12362 7770,'0'-12'371,"0"1"-148,0 0 0,-3 3 190,-1 0 0,0 1 193,4-5-184,-5 1 1,2 1-134,-4 2 0,3-1 11,-4 6 1,4-1 250,-3 4-221,-1 0 0,-2 6-14,2 5 0,0 3-85,4 9 0,-4 3 50,4 8 1,1 1-52,3 4 0,0 1-156,0 6 0,0-1-149,0 1 0,1 0 13,3 0 0,1-2 95,2-2 1,2 1-99,-5-5 1,5 4-27,-1-4 1,2-4-148,1-3 1,-1-6-2,-2 2 1,1-4 54,-5-4 0,3-3-256,-3-4 0,1-1-156,-1 0-488,-3 1 0,3-5-254,-8 1 1338,-2-5 0,-11 2 0,0-5 0</inkml:trace>
  <inkml:trace contextRef="#ctx0" brushRef="#br0" timeOffset="65">18214 12967 7898,'11'-4'146,"1"1"-74,-1-1 1,1 0-73,-1 0 1245,6 0-778,-5 4 0,12 0-113,-5 0-137,6 0-41,-8 0 0,5 0-927,-3 0 362,2 0 99,-8 5 0,4-3-577,-6 2 867,1-3 0,-1 4 0,0 1 0</inkml:trace>
  <inkml:trace contextRef="#ctx0" brushRef="#br0" timeOffset="66">18796 13013 7945,'-6'0'893,"0"0"-613,2 0 0,1 0 55,-4 0 1,3 5 133,-4 3-101,1 7-84,-5-2 1,5 8 73,-1-2-146,1 3 0,-5 1-238,6-1 92,-4 1 1,8 1 251,-1 3-340,-4-3 52,6 4 1,-4-5 143,5 0 0,0 0-148,0-1 0,4-3-216,-1 0 103,6-5 57,-2 3 1,4-9-100,1-1-49,-1-4 239,0 7 98,1-9-121,-1 4 1,1-5 21,-1 0 213,0 0-124,1-5 0,-1-1-53,1-6 0,-1 1 18,1-1 0,-1 0-90,0-3 100,1-3-31,-1 0 1,-1-4-135,-2 3-71,2-7 196,-9 2-854,5-9 646,-6 3 0,0-1-54,0-4-563,0 4 477,0-4 0,-2 8-164,-2 4-247,3 5 388,-9-4 0,7 10-563,-4-4 113,-1 9 393,-3-3 0,-1 5 33,1-3 99,5 3-603,-5 5 381,5 0 434,-5 0 0,-6 5 0,-1 1 0</inkml:trace>
  <inkml:trace contextRef="#ctx0" brushRef="#br0" timeOffset="67">18671 13207 8105,'0'-6'2022,"0"1"-1518,0 5 195,5 0-358,-4 0 1,9 0 98,-2 0 36,2 0-212,2 0 1,0 0-119,3 0 1,3 0 12,5 0 1,0 0-53,0 0 1,1 0-191,2 0 1,-3 0-1511,0 0 894,0 0 421,-10 0 1,3-2 277,-4-1 0,-1-4 0,0-4 0</inkml:trace>
  <inkml:trace contextRef="#ctx0" brushRef="#br0" timeOffset="68">19162 12922 7855,'0'-7'334,"0"2"-122,0 5 0,0-5 150,0 4 9,0-4 358,0 5-185,0 5-200,5 1 63,-4 11-248,4-5 0,-3 10 159,1-3-59,-1 2-100,3 2 0,-5 1 63,0 3-10,0-3-40,5 9 0,-4-5-27,3 3-133,-3 2 41,-1-9 0,0 7-125,0-4 0,0 0 215,0-4-399,0 4 182,0-8 1,0 7-162,0-11 47,0 0 216,0-3 1,0-1-140,0 1 87,0-6-17,0-1 1,4-4-77,0 3 102,0-3-385,-4 4 62,0-5 140,5 0-675,-4 0 223,4-5-1217,-5 4 312,0-9 1555,0 4 0,0-6 0,0 1 0</inkml:trace>
  <inkml:trace contextRef="#ctx0" brushRef="#br0" timeOffset="69">19356 13070 7855,'0'-11'-1060,"-5"4"1925,4-3-502,-4 4 0,5-2 475,0 1-297,0 4 21,0-7 259,0 9-222,5-5-387,1 6-53,0 6 0,5 1 349,-4 8-296,3-2 0,2 9-199,-1-5 46,1 11 1,3-2 311,0 4-383,0-4 59,-3 1 1,-1 0-58,1 0 1,-1-1-298,0-3 0,1-4-86,-1 0 1,-1-5-48,-2 2-71,2-4 286,-9 0 13,10-6-766,-10-1 162,4-5-1980,-5 0 2796,-5 0 0,-2-5 0,-4-1 0</inkml:trace>
  <inkml:trace contextRef="#ctx0" brushRef="#br0" timeOffset="70">19550 13001 7855,'0'-11'0,"0"5"647,0-4-11,0 8-222,0-3 339,0 5 1,0 5-114,0 3-428,0 2-40,-5 7 1,3 0 109,-6 6-70,-5 5-495,1 1-17,-5 6 280,1-1 0,-1-1-79,-2-3 1,-2 3-296,1-2 1,3-3 56,-2-2 0,6-5-341,2-2 0,3-9-1188,4 1 750,3-2 924,1-3 192,6-1 0,11-5 0,0 0 0</inkml:trace>
  <inkml:trace contextRef="#ctx0" brushRef="#br0" timeOffset="71">19642 13367 8228,'0'-6'1320,"0"1"-855,0 5 0,0 5-50,0 2 1,0 0-108,0 0 1,0 5 87,0 3 0,0 0-25,0-4-412,0 6 200,0-4 0,0 3-228,0-4 88,0-1 52,0 5-245,0-3 154,5-1 1,-4-2 34,3-3-423,2 4 297,-5-5 0,6 3-329,-3-5 140,-3 4 1,4-5 9,-5 5-924,0-6 263,0 3 377,0-5 0,-5-5 0,-2-1 0</inkml:trace>
  <inkml:trace contextRef="#ctx0" brushRef="#br0" timeOffset="72">19779 13241 7855,'0'-6'647,"0"1"3739,0 5-5309,5 0-531,-4 0 1,4 1-451,-5 3 1373,0-3 0,1 4 531,3-5 0,-3 0 0,10-5 0,-5-1 0</inkml:trace>
  <inkml:trace contextRef="#ctx0" brushRef="#br0" timeOffset="73">19847 13230 8145,'7'0'547,"-2"0"1,-4 0-203,3 0-328,-3 0 142,4 0 1,-4 0-199,3 0 181,-3 0-537,4 0 0,-1 1-168,0 3 258,0-3 1,-3 4-25,3-5 1,-2 0-838,6 0 1166,-5 0 0,7 0 0,-4 0 0,6-5 0,-1-1 0</inkml:trace>
  <inkml:trace contextRef="#ctx0" brushRef="#br0" timeOffset="74">19996 13230 8182,'6'0'1019,"-1"0"-735,-5 0-246,5 0 243,-4 0-964,4 0 343,-5 0-756,0 5 575,0-4 265,0 4 256,0-5 0,0 0 0</inkml:trace>
  <inkml:trace contextRef="#ctx0" brushRef="#br0" timeOffset="75">20110 12990 7855,'0'-11'197,"0"-1"488,0 1-400,-5 4 437,4 2 32,-5 0-308,6 4-60,0-4-227,0 5 0,0 5 287,0 3-234,0 2-53,6 1 1,-4 6 17,6 2 1,-2 2 193,2 2-477,2 0 145,-4 0 1,6 0-4,-1 0 0,4 3-152,0 1 1,1-1 35,-5-3-474,0 0 398,1-5 0,-1 0-449,1-3 289,-1-2 135,-4 3 1,1-8-405,-4-1-234,5-4-312,-8 2-13,4 0 2,-5-4 1142,0 4 0,-5-10 0,4-1 0,-4-5 0</inkml:trace>
  <inkml:trace contextRef="#ctx0" brushRef="#br0" timeOffset="76">20338 13036 7855,'-6'-18'0,"1"1"673,5 6 18,-5-5-42,4 3-312,-5-4 0,6 10 413,0-1-188,0 6 0,-5 2-295,-2 7 0,0 8-213,0 4 1,-1 7-111,-3 1 68,-1 4-549,-4 3-326,3-3 612,-3 7 1,8-9-188,0 5 1,1-3-468,-5-1 0,6-6 364,2-1 1,3-1-722,1-7 626,0 0 636,0-3 137,0-6 1,5-1-1,1-5 1</inkml:trace>
  <inkml:trace contextRef="#ctx0" brushRef="#br0" timeOffset="77">20315 13310 7855,'6'-12'0,"-4"5"103,6-1 0,-5 2 648,5-2-407,-5-2 547,2 4-149,0-1 269,-4 2-441,4 5 1,-4 0 160,3 0-446,-3 0 1,5 5-45,-6 3 0,1 6-69,3 1 0,-3 2-229,3-2 0,1-1 134,-1 5 0,3-5-206,-3 1 1,1 2 112,-1-2 0,-2 0-917,6-4 302,-5 1 60,2-1 184,0-4 117,-4-2 351,4-5-209,-5 0-117,0 5 1,0 1-40,0 6 0,0-5-118,0 1 1,0-1-291,0 5 181,5-1 0,1-1 511,6-2 0,4-3 0,2-5 0</inkml:trace>
  <inkml:trace contextRef="#ctx0" brushRef="#br0" timeOffset="78">20909 12213 7791,'0'-6'-191,"0"0"354,0 2 481,0 3-145,0-4 873,0 5 0,-3 5-1120,-1 2 1,-4 5 132,4 3 0,-5 4-94,2 8 1,-3-1-87,-2 9 1,1-2-50,-1 8 1,0 5-74,-4 4 1,8-3 69,-4-2 1,5-2-246,-1 7 0,2-3-13,2-2 1,2 1 66,-1 0 0,1-4-64,2 0 1,0-2 80,0 2 0,0-1-58,0-3 0,4-4 33,0 0 1,5-1-102,-1-6 0,2 0 61,1-5 1,-3-3-162,-1 0 1,1-5 21,3 2 0,0-7 248,-4-2 0,3-4-991,-2 1 624,-3 2 0,1-5-1352,-2 3 638,-3-3-495,4-1 1553,-5-5 0,6-6 0,0-7 0</inkml:trace>
  <inkml:trace contextRef="#ctx0" brushRef="#br0" timeOffset="79">21103 12636 7791,'6'-23'0,"-5"-1"681,3-3 0,-3 5-251,-1-1 1,1 1-211,3 7 1,-3 0 524,3 3-152,-3 6 1,-2-3-156,-3 5 0,2 2-173,-6 6 0,0 8-131,-3 11 1,0 2 83,-1 10 1,1-2-144,-1 9 1,1-1-7,0 5 0,3 4-117,0-1 1,6 1-124,-2-5 1,3 1-99,1 0 1,9-7-119,2-5 1,7-2 198,-3-9 0,5 0 140,-1-12 1,3 2-34,1-9 0,3-1 150,1-3 0,1-6-132,-1-5 1,-3-2 348,2-6 1,2 0-82,-1-4 1,-4-4 28,-4 1 0,-5-6-72,1 2 1,-7-3-69,-5-2 1,-1-3-393,-2 0 1,-2 0 158,-1 4 1,-4 0-309,-4-1 0,-6 1 69,-2 0 0,-4 5-89,-3 2 1,2 9-43,-3 7 0,-1 4-231,1 7 0,5 2 275,3 1 0,3 5 137,-3 7 1,7 3-42,0 5 0,1-2 369,3-1 0,-2 1 0,-6 2 0,-2 6 0</inkml:trace>
  <inkml:trace contextRef="#ctx0" brushRef="#br0" timeOffset="80">21081 12876 7791,'6'0'1225,"-1"0"-125,0 0-277,-4 0-364,10 0 0,-9 0-208,6 0 1,-1 0-47,5 0 1,3 0-61,0 0 1,5 0 59,0 0 1,0 0-362,-1 0 1,2 0 200,-2 0 1,2-1-966,-2-3 1,1 1 28,-5-4 0,2 3-334,-2-4 1,-2 4 1224,2-3 0,3-1 0,0-3 0</inkml:trace>
  <inkml:trace contextRef="#ctx0" brushRef="#br0" timeOffset="81">21652 12373 7791,'0'-23'222,"0"1"0,1 4 882,3 3-687,-3-3 1,8 9 591,-5-2-302,0 7 601,-4-1-854,0 20 0,0 0-64,0 16 0,-2 0-194,-2 7 0,3 3 22,-3 5 1,3 3-164,1 1 1,0 3-10,0-4 0,0 5-18,0-5 1,0 3-52,0-6 0,0 2 13,0-6 1,4-3-140,0-1 1,1-3-265,-1-5 1,-2-6-130,6-5 1,-6-5 213,2 2 1,-1-4-374,0 0 0,-1-5-204,2 1-923,-3-6 275,4 3 1553,-4-5 0,4-5 0,-5-1 0</inkml:trace>
  <inkml:trace contextRef="#ctx0" brushRef="#br0" timeOffset="82">21903 12465 7791,'0'-12'-31,"0"1"0,-4 3 125,0 1 1,1 3 202,3-4 242,0 1-270,0-5 1,0 1 261,0-1 86,0 6 123,0-4-79,0 9-171,0-5-272,0 6 1,3 6-107,1 1 1,5 3 49,-1 2 1,2 4 12,1 3 0,1 3-201,-1 1 1,0-4 35,1 0 0,-1-1-291,1 1 0,-2-3 140,-3-5 0,4 1-320,-4-1 1,2-3-72,-1 0-1081,2-6 87,-4 8-317,1-8 1843,-2 3 0,-15-5 0,-3 0 0</inkml:trace>
  <inkml:trace contextRef="#ctx0" brushRef="#br0" timeOffset="83">22257 12636 7791,'0'-11'-749,"0"-1"0,0 1 2522,0-1-1148,0 1 1,-1 1-128,-3 2 1,1-1-92,-4 5 1,3 1-145,-4 3 0,1 0-53,-5 0 0,0 1-5,-4 3 1,2 6-95,-5 5 1,5 2 119,-1-2 1,-3 3-222,-1 4 0,3 3-47,1 1 0,2-2-86,2 3 1,0 1 15,4-1 0,2 3 114,5-3 1,0 3-148,0-3 1,1-1 31,3-3 1,2-1-111,6-3 1,-1-3 36,0-4 1,6-1 14,2 1 1,3-6 72,0-2 1,2-3 25,3-1 1,-2-1 40,6-3 0,-6 1-57,2-4 1,-3-2 157,-1-6 0,-2 1-66,-1-5 0,0 3 268,-5-3 1,0 0-76,-3-3 0,-5-3 54,1-1 1,-6 0-111,2-4 0,-2 1-111,-2-2 1,-2-2-93,-2 3 1,-3 2-213,-8 1 0,-2 3-73,-2 1 0,-2 6 158,1 1 1,-1 7-518,-2 2 0,4 4 62,0-1 1,1 3-76,-1 1 1,3 0 66,4 0 647,1 0 0,-1 5 0,1 2 0</inkml:trace>
  <inkml:trace contextRef="#ctx0" brushRef="#br0" timeOffset="84">22188 12373 7791,'0'-7'0,"0"-1"0,2 4 0,2-3 366,-3 4 1,4-3 711,-5 2-292,0 3-152,0-4-68,0 5-395,0 5 1,0 5-123,0 5 0,0 2-141,0-2 1,0-1-347,0 5 0,0 0-93,0 4 1,4 0-510,-1-1 1,3-4 1039,-3-3 0,4 3 0,4 0 0</inkml:trace>
  <inkml:trace contextRef="#ctx0" brushRef="#br0" timeOffset="85">22520 12344 11641,'-4'-4'225,"0"8"0,-1-1-169,1 4 1,-1 1-442,-3 3 0,0 1 321,4-1 0,-5 6-437,1 2 0,-1-2 132,2 2 369,-3 1 0,-2 2 0,-6 1 0</inkml:trace>
  <inkml:trace contextRef="#ctx0" brushRef="#br0" timeOffset="86">21994 13104 7791,'0'-6'519,"0"-4"-117,5 8 217,-3-8 245,3 9-336,-5-4-304,0 5 1,-4 1-127,0 3 1,-4 2-312,5 6 1,-5-1 13,4 1 1,-5 3-61,2 0 1,2 0-80,1-3 0,-1-1-307,1 1 0,0-1-1001,4 0 1646,0-4 0,0-2 0,0 0 0,0 1 0</inkml:trace>
  <inkml:trace contextRef="#ctx0" brushRef="#br0" timeOffset="87">22154 13093 7804,'7'-7'1392,"-2"-3"-379,-5 9-662,0-4 0,1 5-69,3 0 1,-3 1-50,3 3 0,-3 2-231,-1 6 1,0 3-52,0 0 0,0 2-76,0-2 0,0 2 39,0 2 1,0 1-219,0-5 1,0 0-82,0-3 0,0-5 143,0 1 1,0-4-1609,0 3 701,0-4 1149,0 2 0,5-10 0,1-1 0</inkml:trace>
  <inkml:trace contextRef="#ctx0" brushRef="#br0" timeOffset="88">22280 13081 8798,'6'0'1216,"3"5"-845,-5 3 1,5-2-82,-2 2 0,4 0-87,0 3 1,-1 4-55,-2 1 1,2 0-111,-3-1 1,4-2-191,0 2 0,-1-2 134,-2-2 0,1-3-609,-6 0 1,3-6-2,-3 2-671,-1-3 1298,3-1 0,-5 0 0,0 0 0</inkml:trace>
  <inkml:trace contextRef="#ctx0" brushRef="#br0" timeOffset="89">11821 15475 7999,'-12'0'-263,"6"-1"-394,2-3 1154,3 3 598,-4-4-107,3 0-300,-3 4 46,5-5-203,0 1-112,0 4-221,0-4 1,2 5-1,1 0 0,0 0-41,5 0 0,3 0 98,4 0 0,6 0-137,-2 0 1,-2 0 48,2 0 1,2 0 13,5 0 0,-2 0-65,3 0 1,1-4-121,-1 0 0,3-1 88,-3 2 1,-2 0-305,-6-5-772,3 6 607,-10-3-56,5 5 0,-12 0-235,-5 0 0,-5 0-511,-7 0 1,1 0 1186,0 0 0,-6 0 0,-1 0 0</inkml:trace>
  <inkml:trace contextRef="#ctx0" brushRef="#br0" timeOffset="90">11832 15612 8098,'11'0'383,"1"0"97,-1 0 0,1-1 607,-1-3 0,4 3-466,1-3 0,4 3 4,-1 1 0,2 0-117,2 0 0,1-4-114,3 0 0,-3 0-173,3 4 0,-2-3-368,2-1 1,-4-4-433,0 4 0,-4 1 266,-4 3 1,-6 0-1136,2 0 1448,-2 0 0,-3 5 0,-1 1 0</inkml:trace>
  <inkml:trace contextRef="#ctx0" brushRef="#br0" timeOffset="91">13180 15121 7914,'0'-11'357,"0"-1"0,-4 5-157,0-1 1,-1 6 64,1-2 0,2 3 277,-6 1-284,5-6 0,-3 5 271,2-3-311,3 3 0,-5 1-44,2 0 0,3 1 75,-3 3 0,-1-1-28,1 4 1,-1 1 32,1 3 0,2 1 27,-6-1 1,4 6-24,-3 2 0,3 2 0,-4 2 1,6 5 169,-2 3 0,4 2-149,4 1 0,3 0 297,8 0 1,-1 1-123,5-1 0,0 0-41,4 0 1,-1 1-226,-3-1 1,1 0 27,-5 0 0,1 2-115,-5 2 0,0-4-176,1 1 0,-4-2-125,-1-7 1,-4 2 142,0-1 0,-1-3-381,-2 3 1,0-3 206,0-2 0,0 1-19,0 0 0,0-4 33,0 0 0,0-5 97,0 1 0,0 2 60,0-2 0,-4 0 135,0-3 0,-5-1-21,2 1 0,0-2-44,0-3 0,-1 4-172,-3-4 0,-1 0-6,1 0 1,3-4-130,1 0 1,3-1-107,-4-2-174,6 0 339,-9 0 1,9-2-406,-6-1 359,6 1 1,-5-4-214,4 2 45,1 3-133,-3-4 255,5 5 330,5 0 0,2-5 0,4-2 0</inkml:trace>
  <inkml:trace contextRef="#ctx0" brushRef="#br0" timeOffset="92">13545 16240 7816,'-6'2'986,"2"2"11,3-3-264,-4 4 86,3 0-370,-8 1 0,8 6-7,-6-1 1,6-3-127,-2-1 1,-1 1-21,1 3 0,0 5-182,4-1 1,-1 0 93,-3-3 0,3 3-168,-3 0 1,3 0-69,1-3 0,0-1-59,0 0 1,3 1-161,1-1-72,5 1 1,-3-6 124,6-2 0,1-3-27,2-1 0,-1-5 218,5-3 0,-1-2-79,1-1 0,2-4 209,-2-1 1,2-4-61,-2 1 1,1-2 135,-5-2 1,-1-4-101,-6 0 0,-3-1-25,-5 2 1,-2 2-429,-1-3 1,-9 4 168,-7 4 0,-4 3-571,-3 4 0,-3 6 346,-6 2 0,1 3-308,0 1 0,5 6-32,2 6 746,3-1 0,6 6 0,2-6 0</inkml:trace>
  <inkml:trace contextRef="#ctx0" brushRef="#br0" timeOffset="93">13557 14836 7924,'-7'-5'-410,"2"2"274,5-5 912,0 6-157,0-3 430,0 5-572,0 5 1,0 5-62,0 5 1,0 2-79,0-2 0,4 2-67,0 2 0,0 2-180,-4-2 1,3-1 154,1 1 1,4-4-446,-4 4 0,4-5 197,0 1 0,2-1 2,2 2 0,4-4 0,2 5 0</inkml:trace>
  <inkml:trace contextRef="#ctx0" brushRef="#br0" timeOffset="94">14756 15315 7953,'-5'-7'250,"-3"-1"1,-2 2-53,-2-2 0,5 3-1,-1 5 1,1-4 67,-5 1 1,1-1 99,-1 4 1,1 0-11,0 0 0,-1 5-133,1 2 0,1 4 107,2 0 0,-2 2-93,2 2 0,2 6-4,-2 6 1,4 9-15,-3-2 0,0 8-1,0 0 1,-3 6 12,2 1 0,3 2 13,1-1 1,3-3-56,1 2 1,1-6-22,3-1 1,4-6-168,7-2 0,3-6 62,4-9 1,5-3-103,0-4 1,-1-6 87,-3-2 0,1-3 43,3-1 1,-4-5-71,0-3 0,0-3-84,-4-4 1,1-3 38,-1-5 1,-1-5-119,-3-2 1,-6-4-249,2-4 1,-3 1 187,-1-5 1,0-4-286,-3-3 0,-3-5 105,3 5 1,-4-1-49,-4 5 0,-1-5-160,-3 1 1,-2-1 112,2 5 0,-2 5 315,-1 6 0,-1 6 109,1 9 0,-2 4 23,-2 7 0,-7 3-75,-4 5 1,-5 6-46,5 6 1,0 4-49,7 7 0,-1 1-739,5 3 937,5 2 0,-3 7 0,5 2 0,3 4 0,3 2 0</inkml:trace>
  <inkml:trace contextRef="#ctx0" brushRef="#br0" timeOffset="95">14527 15749 7834,'7'-5'586,"-1"3"-576,-2-6 436,-3 6-9,9-9 0,-8 9 187,1-6-223,-1 6 1,-2-5 257,0 4-168,0 1-257,0-3 1,1 5-12,3 0 1,-2 0-136,6 0 1,-4 0 52,3 0 1,6 0-42,6 0 0,4 2-6,3 1 0,2-1-204,3 1 1,2-1-164,-3-2 1,-1 0 158,2 0 1,-9 0-549,0 0 0,-6-4-28,-1 0-1135,-3 0 1825,-5 4 0,-2-5 0,-5-1 0</inkml:trace>
  <inkml:trace contextRef="#ctx0" brushRef="#br0" timeOffset="96">15384 15669 7847,'6'-5'439,"-1"4"54,-5-4 1,2 5 299,1 0-295,-1 0 1732,3 0-1831,-5 0 0,-5 5 0,-2 1 0</inkml:trace>
  <inkml:trace contextRef="#ctx0" brushRef="#br0" timeOffset="97">16103 15064 7912,'-1'-6'-13,"-3"2"201,3-2 1,-4 3 467,5-5-348,0 6 1,-1-4 289,-3 2-58,3 3-271,-4-5 1,3 6 294,-1 0-309,1 0 0,-8 6-116,2 1 1,-2 5 105,-1 3 0,-1 3-43,1 4 1,-4 6-15,0 3 1,-2 2 21,2 1 0,2 2-55,-2 2 0,2-2-121,2 6 0,1-5 115,2 1 1,-1 1-25,5 0 1,1-1-141,3-4 1,0 0 91,0 0 1,0-1-148,0-2 0,1 1 48,3-6 1,2 1 35,5-4 1,1 0 63,-1-1 1,1-3 2,-1 0 1,1-5-75,-1 2 1,2-4-117,2 0 0,-2-5-41,2 1 1,-3-5 58,0 0 1,-1-1-524,1-2 0,-5 0-927,1 0-811,-5 0 1568,2 0 784,-5 0 0,0-5 0,0-2 0</inkml:trace>
  <inkml:trace contextRef="#ctx0" brushRef="#br0" timeOffset="98">16172 15635 7841,'0'-18'134,"0"1"200,0 1-73,0 4 1,0-5 975,0 6-242,0 4 67,0 2-666,0 5 0,4 2-127,0 1 1,1 4 34,-2 4 1,-1 6-120,2 2 0,1-1 0,-2 1 0,5 0-61,-4 3 0,3 0-117,-3-3 0,1 1 23,-1-4 1,-3-1-210,3-4 1,-1 1-353,1-1 268,-3-5-1,4-1 226,-5-5 1,1-1 38,3-3 1,-3-2-10,3-5 1,1-1 16,-1 1 1,1-2 1,-1-2 0,1 1 8,2-5 0,4 4-75,-4-4 1,3 3 61,2-3 0,-1 0-91,1-4 1,-1 6 12,1 1 1,0 4-10,3 0 1,-3 5 40,-1-1 12,6 6 1,-11-2 35,6 8 0,-2 2 13,-6 5 0,3 2 25,-3 2 0,4 3-54,-5 5 0,6 0 36,-1 0 1,-2 3-103,2 1 1,-4 0-131,3-5 0,-3 0 33,4-3 0,-5-3-176,5-4 0,-4-1 132,3 1 1,-3-6-412,4-2-1402,-6-3 2028,9-1 0,-5 0 0,5 0 0</inkml:trace>
  <inkml:trace contextRef="#ctx0" brushRef="#br0" timeOffset="99">17029 15372 7865,'-6'-11'41,"5"0"1,-4-1 203,5 1 373,0 4 1033,0 2-435,0 5-947,0 5 0,0 3 472,0 7-471,0-2 0,0 10 29,0 0 0,1 0-10,3 3 1,-3 2-4,3-1 0,-1 3-73,1-3 0,-3-1-188,3-3 1,1-1 59,-1-3 0,1-1-416,-2-3-310,-1-2-768,8 3 537,-9-4-458,4-6-1104,-5-1 2434,0-5 0,-5-5 0,-1-1 0</inkml:trace>
  <inkml:trace contextRef="#ctx0" brushRef="#br0" timeOffset="100">16812 15567 7865,'5'-7'2799,"1"2"-2390,5 5 0,2-1-86,2-3 1,3 3 94,5-3 0,1 3-38,3 1 0,2-1-167,5-3 0,0 2-102,1-1 1,-1 0-9,0-1 0,-5 3-166,-2-3 1,-4 3 15,-4 1 1,1-1-315,-5-3 0,-3 3-1573,-5-3 850,-4 3-1061,2 1 2145,-5 0 0,-10 5 0,-3 1 0</inkml:trace>
  <inkml:trace contextRef="#ctx0" brushRef="#br0" timeOffset="101">17542 15076 7840,'-6'-6'1374,"1"5"-321,5-9 71,0 9-818,0-4 0,0 6 0,0 3-8,0 3 0,4 5 105,0 3 0,1 0-74,-1 8 1,-2-1-56,6 8 1,-6 1-71,2 3 1,-3-2-26,-1 2 0,2-6-8,1 6 1,-1-2-53,1 2 1,-1 0-124,-2 1 1,0-5 40,0 0 1,0 0-62,0 0 0,0 2-70,0-6 0,0 0-131,0-7 0,1 1 126,3-5 1,-3 4-49,3-3 0,1-5-4,-1-3 80,0-1 0,-3 1-722,3 0 301,-3-6-100,4 3 0,-6-5-1067,-3 0 1659,-2 0 0,-6-5 0,1-1 0</inkml:trace>
  <inkml:trace contextRef="#ctx0" brushRef="#br0" timeOffset="102">17839 15018 7886,'-10'-5'212,"3"-2"172,2-3 1,5-2-115,0 1 1,0 3 68,0 1 1,1 4-59,3-1 0,-3 2 0,3-2 0,-2 3 120,2-3 0,-1 4-61,4 4 0,1 2 62,3 5 1,1 6-64,-1 2 1,0 2-45,1 2 0,-1 1-64,1 3 1,2 2-14,-3 5 0,7 1-23,-7-1 1,3 2-8,-2 2 1,-1-3-89,1 3 1,-2 2 89,-3-2 1,0 3-258,-4-2 1,-1 2-124,2-2 1,-3-1-72,-1-4 1,-4-4 38,0 1 1,-3-6-120,3 2 0,-5-3-302,1-1 1,2-5 273,-2-3 0,6-3-171,-2 0 0,1-5-299,0 1-922,1-5 1761,-3 2 0,10-10 0,2-2 0</inkml:trace>
  <inkml:trace contextRef="#ctx0" brushRef="#br0" timeOffset="103">18616 15155 7839,'0'-11'-196,"0"3"-44,0 1 1,0 3 287,0-4 1,-1 5 470,-3-5-259,3 5-175,-9-2 0,3 5-1,-4 0 1,3 0 10,1 0 1,-1 7-12,-4 4 1,-3 7 5,0 9 1,-1 2 215,0 5 0,4 4-192,-4 0 0,4 5-916,0-1 0,2 1 1575,3-1 1,1 1 1027,6-5 0,0 0-1327,0-3 1,2-2-256,2-3 1,3-3-285,8-8 1,-1 1 13,5-5 1,-3-3 20,3-5 1,-2-4 68,2 1 1,3-3-1,-3-1 0,3-1-29,0-3 1,5-2 47,0-6 0,3-4-140,-3-3 0,-1-2 78,-3 2 1,-1-6-175,-3 2 0,1-7-20,-5-1 0,1-2-15,-5-1 1,-5 0 0,-2-1 0,-2-3-159,-2 0 1,-2 0 10,-2 4 1,-3 0-97,-8-1 0,-2 6 17,-2 3 0,-6 5-33,2 2 0,-4 9-17,1-1 0,1 7 140,-1 0 1,3 4-48,4 4 1,1 2 10,3 6 385,2-1 0,-8 6 0,3 0 0</inkml:trace>
  <inkml:trace contextRef="#ctx0" brushRef="#br0" timeOffset="104">18433 15418 7839,'-6'7'-114,"-4"3"1141,9-4-665,-5 0 0,6 1 539,0-3-451,0-3 0,4 5 19,0-2 1,5-3-145,-1 3 0,2 1 94,1-1 1,2 0-87,2-4 0,3 0-123,5 0 1,-1 0-129,1 0 0,4-2-99,0-1 0,1 0-169,-2-5 1,2 5 49,3-5 1,-2 4-188,-3-3 0,-5 4-668,2-1-1060,-8-2-67,1 5 2118,-9-4 0,3 0 0,-4-2 0</inkml:trace>
  <inkml:trace contextRef="#ctx0" brushRef="#br0" timeOffset="105">19050 14938 7929,'0'-11'1574,"0"5"-800,5 1-87,-4 5-347,4 0 1,-5 5-140,0 2 0,0 3 28,0 2 0,0 4-119,0 3 0,2-2 73,1-2 0,-1 3-27,2 1 0,-3-3-37,-1 0 0,0-4-247,0 0 156,0-1-279,0 1 44,0-6-164,0-1 58,0-5 295,0-5-60,0-1 1,1-6 61,3 1 0,-2-1 2,6 1 0,-4-4-57,3 0 1,1-5 3,4 5 1,-1-4 3,0 4 0,5-4-89,-1 4 0,0-4 156,-4 3 1,2 2-60,2 7 0,-2-3 209,2 2 0,-2 3-2,-2 1-33,1 3 1,-1 2-33,1 3 0,-6 2 115,-2 6 0,1 4 18,-1 3 0,0-1 92,-4 1 0,3 1-207,1 7 1,0-2 35,-4 6 0,0-6-367,0 2 0,0-3-244,0-1 1,0-4-459,0 0 0,0-5 397,0 1 531,0-2 0,-10-2 0,-3 1 0</inkml:trace>
  <inkml:trace contextRef="#ctx0" brushRef="#br0" timeOffset="106">19678 15555 7835,'6'-1'71,"-2"-3"0,-1 3 114,1-3 0,-3 2 688,3-2-249,-3 2-131,-1-3 0,0 4-104,0-3 0,-3 3-331,-4-3 1,2 3 34,-10 1 0,3 1-109,-7 3 1,4 1 140,-4 3 1,0 2-140,-4-3 0,0 7 107,0 2 0,0 0-44,1-1 0,3 2 41,0 2 1,5 3-41,-2-3 1,9-2-65,3 2 0,3-5 42,1 2 1,1-4-146,3 0 1,2-2 125,5-3 1,5-2-21,-1-5 1,5 0 85,-1 0 1,-1-1-4,1-3 0,0-2 33,4-5 1,0-5-72,0 1 0,2-5 142,-2 1 0,6-4-126,-6-4 0,2 2-37,-2-5 0,-1 0-41,-3 0 1,-3-3-184,-4 2 0,-1-2 100,0-1 1,-3 0-115,0 0 0,-6-1 75,2 1 0,-3-4 74,-1 0 1,0 1 5,0 7 0,2-2 24,1 5 0,-1 5 98,1 2 1,-1 7-14,-2-3 307,0 9-170,-5 2 0,0 6-48,-3 3 0,3 2 101,5 5 0,-1 5-97,-3-1 0,3 5 4,-3-1 0,2 3-13,2 1 0,2 1-25,2 2 1,-3 4 2,3 4 1,1 3-15,-2-3 1,5 7-127,-4-7 1,1 4 85,-1 0 0,-2-3-131,6 4 0,-4-5 74,3-4 0,0 2-98,0-5 0,2-1 32,-5-3 1,5-5-51,-1-3 1,-2 0-297,1-3-470,-4 2-854,2-8 662,0 0 152,-4-1 1,3-6 65,-8-3 866,3-2 0,-4-5 0,5-1 0</inkml:trace>
  <inkml:trace contextRef="#ctx0" brushRef="#br0" timeOffset="107">20192 15258 7840,'-1'-11'0,"-3"-1"0,1 1 1554,-4 0-1028,4-1 1,-2 5 683,5-1-819,0 5 0,0 0-142,0 6 0,0 5-25,0 7 0,-5 8 13,-2 8 0,0 3-2,0 4 1,-1 1-14,-3 3 1,0 3-86,4-4 1,2-1 86,5-2 0,0 0-317,0-4 1,1 2-11,3-10 1,2 0-112,6-7 1,4 1 105,3-5 0,3-3-17,1-5 1,-1-4 119,1 1 1,8-8-24,-1-4 0,6-6 3,-6-1 1,-2-5-2,-1 1 0,1-4 36,-2-4 1,0 2-9,-7-6 1,-3 2-139,-4-1 1,-2-7 45,-3 3 0,-2-3-147,-5 3 1,0-2 95,0-2 0,-1 2-76,-3-2 0,-6 0-20,-5 4 0,-3-1 58,-1 8 1,-1 0-150,-11 4 0,6 9 16,-2 3 1,-2 7-53,-1 0 0,1 4-22,-2 4 1,6 3-11,-2 4 1,3 5 118,1 3 1,4 3-132,0 1 1,6 1 407,2 3 0,-1-3 0,6 4 0</inkml:trace>
  <inkml:trace contextRef="#ctx0" brushRef="#br0" timeOffset="108">20089 15452 7851,'-5'7'883,"4"-2"1,-3-1-355,8-1 0,-2 1 88,6-4 0,1 4-103,6 0 0,2 0 13,2-4 0,7 0-106,1 0 1,5 0-79,2 0 0,0 0 68,1 0 1,-1-2-69,0-1 1,0 1-94,1-1 0,-6 0-195,-3-1 1,-3 3-196,-4-3 0,-6 3-983,-5 1-1363,-6 0 2486,-7 0 0,-13 0 0,-11 0 0</inkml:trace>
  <inkml:trace contextRef="#ctx0" brushRef="#br0" timeOffset="109">11855 17565 7984,'-5'-6'110,"4"1"0,-6 4 699,3-3-42,3 3 165,-4-5-476,5 6 409,0 0-645,5 0 1,1 0-40,6 0 1,-5 0 18,1 0 1,1 0-1,6 0 0,-1 0-80,5 0 1,-4 0-14,4 0 0,0 0-87,4 0 1,0 0 105,0 0 0,0-1-190,0-3 1,0 3 108,-1-3 1,1-1-124,0 1 1,-4-1-133,0 2 4,-5 1-162,3-3-525,-11 5-61,-1 0 100,-15 5 1,6-2-235,-7 4 1,2-4 1087,-3 1 0,1 2 0,-1 0 0</inkml:trace>
  <inkml:trace contextRef="#ctx0" brushRef="#br0" timeOffset="110">11832 17737 8003,'6'0'1435,"5"0"0,-5 0-1032,5 0 0,5 0-44,-1 0 0,5 0 109,-1 0 0,6 0-75,2 0 0,4 0-71,-5 0 0,6-4-63,-2 0 1,2 0-32,-1 4 1,-4 0-107,-4 0 1,-1 0-111,-3 0 0,-3 0-283,-4 0-825,-6 0-507,-1 0 1,-6 0 1602,-3 0 0,-7 0 0,-7 0 0</inkml:trace>
  <inkml:trace contextRef="#ctx0" brushRef="#br0" timeOffset="111">13054 17405 7996,'-6'0'-165,"1"-5"421,5 4 1,0-5 1118,0 2-434,0 3-250,0-4-123,0 5-298,0 5 0,0 1-49,0 5 1,0 1-1,0-1 1,1 1-192,3-1 0,-3 6 144,3 2 1,-3-2-283,-1 2 1,0 0 94,0 4 0,0 0-151,0 0 0,4-4 54,0 0 0,-1-4-42,-3 4 1,0-5 63,0 1 0,2-3 5,2-4 27,-3 2 35,4-4-133,-5 0 138,0-1 257,0-5-173,0-5 1,0 3-42,0-6 1,0 4 9,0-3 1,0-1 12,0-3 1,4-2-8,0-2 1,-1 2 12,-3-2 0,4-3 1,0-1 0,4-1-191,-5 1 0,6-3-34,-1 3 1,6-1-146,1 1 1,2-1 202,-2 4 1,-3 1 48,4 4 1,0-1 122,-1 1 0,2 3-123,-2 1 1,-6 4 78,2-1 1,-2 3-49,3 1 0,-1 0 135,1 0 1,-5 0-17,1 0 0,-2 5-26,2 3 0,1 3-16,-6 4 1,3-1 4,-3 5 1,0 0-9,4 4 1,-3 0-12,4 0 0,-4 0 17,3 0 1,0-2-18,0-2 1,3 3 21,-2-3 1,-2-3 19,2-1 1,-4-2 73,3-1-207,-4-1-12,2 0-704,-5 1 325,0-6-682,0-1 502,0-5 1,0-5-1,0-1 1</inkml:trace>
  <inkml:trace contextRef="#ctx0" brushRef="#br0" timeOffset="112">13831 17303 7897,'0'-7'-232,"0"-3"611,0 4 558,0-1-211,0 2 232,0 0-284,0 4 0,0 5-337,0 7 0,0 4-112,0 1 1,3-2-65,1 5 1,1 0 86,-1 4 0,-3-1-157,3 1 1,-1 0-18,1 0 0,-3-4-110,3 0 1,1-4-21,-1 4 0,-1-5-144,-3 1 1,4-2 56,0-1 1,1-2-394,-1-3-315,-3 3 359,4-3-704,-5-1 245,0-1 418,0-5 1,-5 0 1,-2 0 531,1 0 0,-9 0 0,3 0 0</inkml:trace>
  <inkml:trace contextRef="#ctx0" brushRef="#br0" timeOffset="113">13694 17542 7907,'0'-11'0,"0"0"0,0 3 542,0 0 0,0 5 562,0-5-447,5 5 1,-3-2-303,6 5 0,-1-3-124,5-1 0,3 0-1,0 4 1,6 0-14,-2 0 1,4 0 13,3 0 0,0 0 0,4 0 0,-3 0-14,3 0 0,-5 0 14,2 0 0,-3 0-657,-1 0 0,-1 0-1985,-3 0 2642,2-5-564,-8 4 32,3-10 1,-10 10-996,-6-3 1,-6 3 1295,-5 1 0,0 0 0,-1 0 0</inkml:trace>
  <inkml:trace contextRef="#ctx0" brushRef="#br0" timeOffset="114">14367 17177 7868,'0'-8'0,"0"1"1669,0 4-664,0-2-162,0 5-443,0 5 1,0 5-110,0 6 1,4 4-104,0-1 0,0 8 13,-4 3 1,0 2 144,0-2 1,4 6-94,-1-6 1,1 4-244,-4-7 0,0 0 86,0-4 1,0-1-379,0 1 0,0-5 9,0-3 103,5 3 0,-3-5 38,1 2 0,-1-6-266,-2-2-237,0-4 203,5 2-671,-4-5 420,4 0-2342,-5 0 3025,-5-5 0,4-1 0,-4-6 0</inkml:trace>
  <inkml:trace contextRef="#ctx0" brushRef="#br0" timeOffset="115">14584 17006 7784,'-6'-18'1,"-3"1"271,5 6 608,1 0 56,3-1-250,0 1 347,0 4-196,0 2-136,0 5-375,0 5 0,3 3 52,1 7 1,5-1-111,-1 5 0,2 0 25,1 4 1,1 1-110,-1 3 1,1-2 23,-1 6 0,0-1-3,1 4 0,-1-3 16,1-1 0,-1-3-144,0 3 0,1 0-5,-1 0 1,-1-1-158,-2-2 0,-2-2-84,-2 6 0,-2-5-220,1 5 0,-1-6-394,-2 2 0,-5-2 378,-3 2 0,-2-3-279,-2 3 1,-3-2 191,0 2 0,-5-4-318,1-1 0,1 0 115,-1-7 1,4-1 694,-5-6 0,7 2 0,-4-4 0</inkml:trace>
  <inkml:trace contextRef="#ctx0" brushRef="#br0" timeOffset="116">12848 17097 7897,'7'0'575,"-2"0"2464,-5 0-2759,-5 5 1,2 1 45,-4 6 0,3 3-87,-4 0 1,2 7 3,-2 1 1,-2 0-128,3 3 1,0 3 38,0 2 1,0 2-94,0 1 0,2 0 37,5 1 0,0-5-178,0 1 0,5-5-90,2 5 1,3-6 73,2 2 1,-1-3-28,1-1 1,-1-2 95,0-2 0,1 3-18,-1-3 1,1-3 85,-1 0 0,-3-2 1,-1 1 0,0-3 151,0 4 77,3-4 1,-4 0-83,1-1 0,2-3 120,-5-1 0,3-3-62,-3 4 1,1-4 107,-1 3-320,-3-4 0,6 2-55,-3-5-162,-3 5 1,5-4-627,-2 3-74,-3-3 1,6 1 881,-4 1 0,-1-1 0,3 3 0</inkml:trace>
  <inkml:trace contextRef="#ctx0" brushRef="#br0" timeOffset="117">15692 16640 7889,'7'-11'-617,"-2"3"1646,-5 1-420,0 4 151,0-2-110,0 0-219,0 4-268,0-4 0,-2 5 295,-1 0-331,1 0 0,-7 5 82,6 2 0,-6 3-13,1 2 1,2 0-60,-2 4 0,1 1 11,-5 6 1,2 0-10,2 0 0,-2 5 5,3 2 0,-4 3-89,0 2 1,1-1 68,2 0 1,-1 0-164,6 1 0,-1-6 15,4-2 0,0-1 10,0-3 1,5 2-3,2-6 0,4-2-127,0-2 0,2-6 17,2-1 1,-1-5 78,5 5 1,-1-5 6,1 0 0,2-3 20,-2-3 0,-1-4 46,1-4 1,-1-1-30,1 1 0,1-4-23,-4 0 0,3-6 6,-4 2 0,0 1 1,-4-1 0,-4-3-42,-3-5 0,1-1-127,-2 1 0,1 2-46,-4-6 1,-1 5 52,-3-5 0,-2 5-99,-6-5 0,1 5 26,0-5 1,-1 6 59,1-2 1,-1 4-22,1 4 0,-2 3-20,-2 4 1,2 1-63,-2 0 1,2 4 118,2 3 1,-4 4-352,-1 4 1,-3 3 17,4 4 0,0 2 511,4 2 0,-6 3 0,4 4 0,-3 1 0</inkml:trace>
  <inkml:trace contextRef="#ctx0" brushRef="#br0" timeOffset="118">15567 16914 7889,'-5'7'-397,"3"-2"1,-8-5 1084,3 0-19,1 0 183,-4 0-292,9 0 139,-4 0-400,5 5 0,0-3-27,0 6 0,5-6-39,3 2 0,3 1 27,4-1 1,1 0-155,6-4 0,-1 0 109,5 0 1,0 0-204,0 0 0,0 0 47,4 0 1,-3-1-74,3-3 1,-6 3-171,-1-3 0,-1 1-740,-7-1-32,0 3 84,-3-4 0,-6 4-1108,-2-3 1980,-8 3 0,-2-4 0,-6 5 0</inkml:trace>
  <inkml:trace contextRef="#ctx0" brushRef="#br0" timeOffset="119">16081 16537 7843,'0'-11'119,"0"5"-149,0-5 829,0 5 231,0 0 206,0-4-907,0 8 1,0-1-136,0 6 0,0 4-30,0 4 0,0 1-68,0-1 1,1 0 113,3 1 1,-3 3 0,3 0 0,-3 4-494,-1-3 0,0 3 47,0-4 0,0 4-152,0-4 228,0 0 1,4-3 31,0-1 0,-1-3 61,-3-1 31,0-4 229,0 2-82,0-5-100,0-5 1,4-1 1,0-6 1,0 1-4,-4-1 0,1 3-7,3-2 0,-2 2-5,6-6 0,0 2-7,3 2 0,-3-2-14,-1-2 1,1 2 17,3-2 0,1 2-1,-1 2 1,1 3 30,-1 1 1,0 4 1,1-1 0,-4-1 32,-1 1-25,1 1 0,3 3 33,1 0 1,-5 0 14,1 0 0,-4 1 80,3 3 1,-3 2-114,4 5 0,-6-3 99,2 0 0,1 3-143,-1 4 0,0 2-8,-4-2 0,0-2 5,0 2 1,0-2-148,0-2 1,0 0-336,0 1-149,-5-1 0,3 1-1581,-1-1 2210,1-5 0,2 5 0,0-5 0</inkml:trace>
  <inkml:trace contextRef="#ctx0" brushRef="#br0" timeOffset="120">16674 16457 7955,'0'-6'-252,"0"-4"1,0 7 1224,0-4-44,0 4-428,0-2-219,0 0 1,-1 4-33,-3-3 0,3 8 63,-3 3 1,2 4-80,-2 0 0,3 6 27,-3 2 1,3-2-97,1 2 0,0 0-115,0 4 1,0-1-101,0-3 0,0 1 46,0-5 1,0 1-224,0-5 0,3 0 54,1 1-24,0-1 1,-3-4-545,3-4-516,-3-1 118,4-2 239,-5 0 0,-5 0 900,-2 0 0,-3-5 0,-2-2 0</inkml:trace>
  <inkml:trace contextRef="#ctx0" brushRef="#br0" timeOffset="121">16537 16617 7948,'0'-6'0,"0"0"221,0 2 0,0 1 250,0-4 449,0 4-486,0-2 1,5 1-144,3 0 1,2 1-87,2 3 1,-1 0 13,1 0 0,-1 0-209,0 0 0,5 0 76,-1 0 1,4-2-466,-4-1 1,4 1 222,-4-1 0,2 1-757,-2 2 0,-2 0-435,2 0 1348,-2 0 0,-2-5 0,1-1 0</inkml:trace>
  <inkml:trace contextRef="#ctx0" brushRef="#br1" timeOffset="122">16960 16343 7818,'0'-7'33,"0"-1"0,0 4 40,0-3 1,0 3 454,0-4 0,0 4-149,0-3 1,1 0 49,3 0 1,-1 0-112,4 4 1,-3 1 3,4-1 1,-5 1-111,5 2 0,0 0 12,3 0 1,-3 0-17,-1 0 1,1 0-14,3 0 1,1 5-138,-1 3 1,-1 2 107,-2 2 0,1-1-238,-5 0 1,-1 6-32,-3 2 1,0 1-27,0-1 0,-1 4 54,-3 0 1,2-4-108,-6 4 0,1-3-138,-5 3 0,1-4 100,-1 0 0,1-5 102,0 1 0,-1-3 26,1-5 0,3 2 19,0-5 0,5 4 41,-5-5 1,4 2 223,-3-1-54,4-2 311,-2 3-327,5-5 1,0 1 90,0 3 0,1-3 56,3 3 1,-1-3-81,4-1 1,1 0 7,3 0 0,2 4 41,2 0 1,-1-1 88,5-3 1,-4 0-54,4 0 1,0 0 148,4 0 0,0 0-98,0 0 1,-1 0-74,-3 0 1,1 0-210,-5 0 1,0 0 50,-3 0 0,-5 0-439,1 0-226,-5 0 1,0 0-755,-6 0 0,-4 0 481,-4 0 844,-1 0 0,-9 6 0,-3 0 0</inkml:trace>
  <inkml:trace contextRef="#ctx0" brushRef="#br1" timeOffset="123">15407 17405 8087,'-7'0'-136,"2"-1"184,5-3 544,0 3 126,0-4 2501,0 5-2896,5 0 125,-3 0-240,3 0-134,0 0 1,-3 0 46,6 0 1,-4 0 14,3 0 0,-3 0-164,4 0 0,-4 0 29,3 0 1,1 0 118,3 0 0,-3 0-93,-1 0 1,1 0 60,4 0 0,-1 0-86,0 0 1,1 0 56,-1 0 0,1 0-5,-1 0 1,0 0-11,1 0 1,3-1-19,0-3 0,6 3-64,-2-3 1,1 3 62,-1 1 0,3 0-35,-3 0 0,2 0 46,2 0 0,-4 0-28,0 0 1,-1 0 25,1 0 0,2 0 0,-1 0 0,-3 0 8,2 0 0,-1 0-2,1 0 0,3 0-33,-3 0 1,4 0-3,3 0 1,-2-2 9,3-2 1,-2 3-14,2-3 0,1-1 0,2 2 1,2-3-12,-5 3 0,1 1-4,-2-1 1,-2 1 3,3 2 1,-7 0-5,-1 0 1,0 0 39,4 0 0,0 0-4,0 0 0,-3 0-31,3 0 0,-3 0 9,7 0 0,-3-4-27,-1 1 0,4-1 29,-1 4 0,5-4 0,-5 0 0,5 0 28,-4 4 0,3 0 0,-3 0 1,-2-1-33,-6-3 0,1 3 9,-4-3 0,3 3 26,-4 1 0,1 0-19,0 0 1,-2 0 85,5 0 1,-4 0-63,4 0 0,0 0 5,4 0 1,0-1-20,-1-3 0,1 3 1,0-3 1,-4 3-70,0 1 1,-1 0 73,1 0 0,1 0 43,-5 0 1,1 0-50,-5 0 0,1 0 105,-1 0 1,-3 0-93,-1 0 1,1 0 8,3 0 1,-3 0-44,-1 0-2,1 0-180,-2 0-376,5 0-325,-10 0 623,-11 0 1,-4 0-2500,-13 0 2755,3 0 0,-9 0 0,-3 0 0</inkml:trace>
  <inkml:trace contextRef="#ctx0" brushRef="#br1" timeOffset="124">15772 17759 7796,'0'-11'801,"0"3"259,0 1-248,0 4-59,0-2-247,0 5 0,-4 5-297,1 3 1,-1 2 12,4 1 0,-4 1-53,0-1 1,0 5-14,4-1 1,0 4-71,0-4 1,0 2-12,0-2 0,0-1-112,0 5 1,4-5 40,0 1 1,0-2-165,-4-2 154,0 0 0,4 1-222,-1-1 216,1-4-50,-4 3-125,0-9 168,0 4-115,0-5 102,-5 0 14,4-5 1,-4-1 5,5-6 1,0 5-1,0-1 0,0 0-21,0-3 0,1 0-1,3-1 0,-2 1-163,6-1 0,0-3 54,3 0 1,0 0-67,1 3 1,3 0 61,0-4 0,2 4 39,-2-4 1,-2 8 93,2 0 1,-2 0 131,-2-3 1,4 5 67,1 2 59,-1-3 0,-4 6-27,1-3 1,-1 2-34,0-2 1,1 3 305,-1-3-82,1 3-249,-1 6 0,-1 1-69,-2 5 1,1 1 3,-5-1 0,3 1-36,-3-1 0,0 2-122,-4 2 1,4-1-37,-1 5 1,1-4 62,-4 4 1,0-1-34,0 1 0,0-1 55,0-3 1,2-2-120,1 2 0,-1-2 17,1-2 1,-1-3-484,-2-1 111,0 1 1,0 0-118,0-1-1205,0-4 806,0 2 789,0-5 0,5-5 0,1-2 0</inkml:trace>
  <inkml:trace contextRef="#ctx0" brushRef="#br1" timeOffset="125">16435 17702 7796,'0'-11'0,"0"3"0,0 1 0,0-1 1140,0-3-529,0 4 1,0 1 116,0 2 0,1 3-309,3-3 1,-2 3-70,6 1 1,-6 5-175,2 3 0,1 3 30,-1 4 1,0 3-3,-4 5 1,0 0-62,0-1 0,0 1-1,0 0 1,0-1 12,0-3 1,0 2-200,0-2 1,4-2 9,0-2-322,-1-2-775,2-2 596,-3-4-689,3-2-399,-5-5-419,0 0 2042,-5-5 0,-2-2 0,-4-4 0</inkml:trace>
  <inkml:trace contextRef="#ctx0" brushRef="#br1" timeOffset="126">16263 17817 7796,'7'0'0,"3"-2"863,-3-2 0,4 2-338,0-6 0,2 6 302,2-2 1,3-1-287,5 1 1,1 0-57,2 4 1,0-4-207,4 1 0,-3-1-82,3 4 1,-4 0-100,0 0 1,-2-4-182,-1 0 1,-1 0-755,-3 4 0,-3 0 494,-4 0 1,-1 0-2401,1 0 2743,-6 0 0,4 0 0,-4 0 0</inkml:trace>
  <inkml:trace contextRef="#ctx0" brushRef="#br1" timeOffset="127">16857 17691 7796,'-5'-12'472,"4"1"1221,-4 0-1059,10-1 1,0 1-75,3-1 1,2 5-176,-3-1 0,3 4-23,2-3 1,3 3-111,0-4 1,2 6-34,-2-2 0,-1 3-127,5 1 0,-5 0 53,1 0 0,-2 4-111,-2-1 0,-3 6 39,0-1 1,-6 6-137,2 1 1,-3 4 14,-1-4 0,0 6-163,0-2 0,-5 1-210,-2-1 0,-4 3 189,0-3 1,0 2-104,-1 2 1,1-1 88,-1-3 0,1 1 165,-1-5 1,1 0 55,0-3 1,3-5 172,0 1 0,5-2-62,-5 2 0,5-2 466,0-2-36,1-3-318,2 4 0,2-1 120,1 0 0,4 0-36,4-4 1,2 0 5,2 0 1,3 0-86,5 0 0,0-1-7,-1-3 1,1 1-156,0-4 1,-4 4-202,0-1 1,-4 3-850,4 1 0,-8-4 39,0 0-2482,-2 1 3452,2-2 0,-9-2 0,-4-4 0</inkml:trace>
  <inkml:trace contextRef="#ctx0" brushRef="#br1" timeOffset="128">17702 16343 8307,'0'7'1926,"5"-2"-1568,-3 0 1,3-3 319,-5 6-416,0 0 0,0 3-13,0 0 0,4 1-52,-1-1 0,1 4 0,-4 1 0,1 4-17,3-1 0,-2 3 13,1 0 0,2 1-1,-1 0 1,1 1-24,-1 3 0,-3-2-59,3 6 0,-3-6 74,-1 2 0,0 2-111,0 1 0,0 0 92,0 0 1,0-5-6,0 2 1,0 1-45,0-1 0,0 3-3,0-3 0,0 1 74,0-2 1,4-2 87,0 3 1,4-3-61,-5-1 1,5 0-36,-4 0 1,4 0-192,-5-1 0,5 1 30,-4 0 0,3 0-8,-3 0 1,0 1-1,-4 2 1,0 0-203,0 4 0,-1-1 116,-3 2 1,3 1 52,-3-6 0,1 5 187,-1-5 1,3 1-111,-3-4 0,3-2-87,1-1 0,0 0 56,0-5 1,1 4-2,3-4 0,-3 2 82,3-2-56,-2-2 0,-2 3-128,0-4 0,3-5 23,1 1-115,0-6 1,-3 7 32,3-5-231,-3 0 91,4-4 184,-5 5 1,2-4-75,1 3-24,-1-3-170,3-1 209,-5 0-850,5 0 668,-4 0 0,6 0-1826,-4 0 940,-1 0 556,8 0 665,-4 0 0,5-5 0,1-1 0</inkml:trace>
  <inkml:trace contextRef="#ctx0" brushRef="#br1" timeOffset="129">18068 17942 7766,'-7'-5'1497,"-3"4"-818,9-4 1,-5 5 401,2 0-723,3 0 1,-4 1-145,5 3 0,-4-2-31,0 6 0,0 0-25,4 3 0,0 0 11,0 1 1,0-1-42,0 1 0,0-1-25,0 1-139,5-1 1,2-1-104,4-2 0,0 1 73,1-6 1,-1 1 50,1-4 1,0 0 69,4 0 1,-2-5 11,5-2 0,-5-2-40,1 1 0,-1-2-13,1 2 1,-2-6 37,2-1 0,-2-1 6,-2 0 1,-3 2-19,-1-5 0,-4 4 13,1-4 1,-3 1-224,-1-1 1,-5-1-10,-3 5 1,-7-4 2,-4 4 0,-8 4-136,-3 8 0,-6 1-301,2 2 1,-5 5 5,8 3 1,1 2 113,7 2 1,5-1 492,3 0 0,7-4 0,3-2 0</inkml:trace>
  <inkml:trace contextRef="#ctx0" brushRef="#br1" timeOffset="130">18091 16275 7851,'1'-10'-383,"3"2"268,-3-2 0,4 7 1310,-5-4-176,5 4 43,-4-2-595,4 5 1,-5 5 51,0 3 0,0 2 33,0 1 0,2 6-147,2 2 1,-3 2-80,3 2 1,1 1-135,-1 3 0,1-3-11,-2 3 0,0-3-120,5-1 1,-6-2-187,2-2 0,1 2-273,-1-6 0,0 0-1590,-4-3 1988,0-1 0,0 0 0,0 1 0</inkml:trace>
  <inkml:trace contextRef="#ctx0" brushRef="#br1" timeOffset="131">19164 17086 7802,'-6'-5'698,"0"3"-362,2-2 1,2 2 206,-1-2-129,1 3-194,2-4 0,0 4 407,0-3 258,0 2-419,5-3 0,2 5-127,4 0 0,2 0-34,2 0 1,3 0-54,5 0 1,1 0 158,2 0 0,2 0-91,3 0 0,2 0-103,-3 0 1,0-3-155,0-1 0,-5 0-210,2 4 1,-4-4-553,-4 0 0,-3 1 118,-4 3-421,-1 0 1,-3 0-157,-1 0 276,-4 0 0,-3 3 90,-8 1 792,-2 5 0,-6-3 0,-2 6 0</inkml:trace>
  <inkml:trace contextRef="#ctx0" brushRef="#br1" timeOffset="132">19153 17280 7802,'0'6'585,"0"4"0,5-8 517,2 1 1,1-1-448,4-2 0,-2 0 303,9 0 0,0 0-286,4 0 1,1-2-26,2-1 0,4 1-134,4-2 1,0 2 72,0-2 0,2 3-77,2-3 0,-5-1-162,5 1 1,-9 0-518,5 4 1,-7-3 213,0-1 1,-7 0-1060,-1 4 1,-5 0-1577,1 0-1760,-7 0 4351,-3 0 0,-10-5 0,-1-1 0</inkml:trace>
  <inkml:trace contextRef="#ctx0" brushRef="#br1" timeOffset="133">21209 16355 7902,'-6'-12'1235,"5"1"0,-4 3-548,5 1 392,0 4-84,0-2-574,0 5 1,1 5-94,3 3 1,-3 6 17,3 1 1,-2 6-78,-2 2 0,3 0 132,1 4 0,4-3-288,-4-1 1,3 0 103,-3-1 0,4-3-107,-5 0 0,5-5-13,-4 2 0,3-4-57,-3 0-112,5-1-350,-8 1 89,4-6-114,-5-1-457,0-5 377,0-5 28,0-1 1,0-7 129,0-2 0,0 2 106,0-2 0,0-2 108,0 2 0,2-5 175,2 1 1,-2-3-102,6-1 1,-4 2 78,3 2 1,1-3-22,3 3 0,-3 1 165,-1-1 0,2 5 50,7-1 1,-4 2 40,3 2 0,2 0 35,-2-1 0,2 6-62,-2 2 1,-2 1 41,2 0 1,-3 1 102,0-1-67,-1 6 0,1 5-53,-1 7 1,-3-1-65,-1 5 1,-3 0 147,4 4 0,-6 4-193,2-1 1,-3 2-99,-1-1 0,0-3 23,0 3 0,0 1-210,0-2 1,0 0-6,0-7 0,0 1-163,0-5 0,0 0-435,0-3 0,0-1 338,0 1 0,0-5-1094,0 1-183,0-6-535,0 4 2240,0-6 0,0-6 0,0 0 0</inkml:trace>
  <inkml:trace contextRef="#ctx0" brushRef="#br1" timeOffset="134">22156 16252 7861,'0'-12'0,"0"5"0,0-1 0,0 1 1121,0-5 1,0 5 412,0-1-320,0 5-822,0-2 0,0 7-63,0 1 1,0 4-21,0 4 0,0 6 125,0 2 0,0 2-77,0 2 1,0 1-98,0 3 1,0-3-87,0 3 1,0 1-42,0-2 1,2 1-106,2-4 1,-2-4 100,6 0 0,-2-4-87,2 4 0,1-9-1005,-6 2 511,6-3-1567,-2-3 826,4-1-286,-5-5 1,-1-1 205,-5-3 1273,0 3 0,-10-10 0,-2 5 0</inkml:trace>
  <inkml:trace contextRef="#ctx0" brushRef="#br1" timeOffset="135">21951 16435 7861,'-6'0'2637,"0"0"-1862,17 0 1,-2 0-296,10 0 0,-4 0 129,4 0 0,0 0-140,4 0 0,3 0 63,1 0 1,5 0-298,-2 0 0,-1 0-131,2 0 0,-2-4-384,1 0 0,-2 0 233,-5 4 0,0-4-323,0 1 0,-4-1 207,0 4 0,-5-4-2949,1 0 1838,-2 0 0,-2 1 1274,1-1 0,-1-5 0,1 3 0</inkml:trace>
  <inkml:trace contextRef="#ctx0" brushRef="#br1" timeOffset="136">22842 16115 7798,'-5'-12'0,"3"1"653,-3 0 172,10-1 0,-2 6 1152,5 2-1462,-6 3 1,4 2 185,-2 3 1,-3 2-240,3 6 1,1 4 15,-1 3 0,0 0-133,-4 4 0,4-3-110,0 7 0,-1 2-80,-3 2 1,0-2-1,0 1 1,0-3-144,0 3 0,0-4 62,0 0 0,-3-2-407,-1-1 0,0-4 185,4 0 0,0-5-643,0 2 0,4-8-933,0 0-727,4-5 1055,-1 7 1396,-1-9 0,4 4 0,-3-5 0</inkml:trace>
  <inkml:trace contextRef="#ctx0" brushRef="#br1" timeOffset="137">21129 17017 7816,'-8'0'130,"0"0"0,5 0 168,-5 0 640,5 0 978,-2 0 1830,5 0-3237,5 0 0,2 0-136,4 0 0,6 0-85,2 0 1,2 0 4,2 0 0,5 0-26,2 0 1,5 0-70,3 0 1,4 0 26,7 0 0,1 0-431,7 0 0,0 0 310,-23 0 0,0 0 0,0-2 0,0 0-85,4 0 1,0 0 0,-1 0 0,-1-1 30,4 1 1,0 1 0,-1 0 0,0 0-364,2 0 0,2-1 0,-1-1 0,1 0 273,-1 1 1,-1 1 0,0-2-1,-2 2-36,0 1 1,-2 0-1,-3-1 1,0 1-167,0-2 1,0 0 0,31 0 122,-33 1 0,1-1 0,25 0-42,-5 2 0,-5 0-2,2 0 1,-8-3 215,-4-1 0,-8 0 171,-3 4 0,-4 0 262,-4 0 940,-3 0-1037,-4-5 283,-6 4-927,-1-4-280,-5 5 0,-5 0-263,-2 0 0,-4-4-1294,0 0 0,-4 0 329,0 4 1763,-6 0 0,3 5 0,-4 2 0</inkml:trace>
  <inkml:trace contextRef="#ctx0" brushRef="#br1" timeOffset="138">21380 17600 7770,'-5'-12'115,"4"5"-115,-3-1 1482,-3 0-984,6-3 1,-4 3 604,5 1-186,0 4-130,0-2-470,0 15 1,0-1-39,0 10 1,0 0-202,0 4 1,0 4 138,0-1 1,1 1-169,3-4 1,-3 0 99,3-1 0,-3 0-132,-1-3 0,0 1-92,0-4 163,0-1-63,0-4 16,0-4-188,6-2 157,-5-5-183,4 0 1,-5-5-81,0-3 1,0-2-68,0-2 0,4-3 112,-1 0 1,1-4-6,-4 4 1,4-6 15,0 2 1,4-2-9,-5-2 0,6 0 204,-1 0 0,2 5-123,1 3 1,1-1 197,-1 1 0,1 1 74,-1 6 1,4-2 71,1 2 0,0 3-57,-1 1 0,-1 3 108,5 1 1,-5 0-129,1 0 1,-1 1-39,2 3 0,-4 2 83,4 6 0,-5 1-64,-3 2 0,2 3-37,-3 4 0,0 1 23,0 0 1,-4 0-124,1 0 0,1 0 53,-1-1 0,-1 0-101,-3-3 0,2 1-41,1-4 1,-1-1-249,1-4 1,-1 1-158,-2-1 1,0-3-70,0-1-1770,0-4 1032,-5 2 1314,3-5 0,-3 0 0,5 0 0</inkml:trace>
  <inkml:trace contextRef="#ctx0" brushRef="#br1" timeOffset="139">22191 17440 7916,'-5'-12'-15,"3"1"1067,-1-1-512,1-4 0,2 3 1133,0-2-536,0 7 174,0 3-822,0 5 0,4 7-112,0 4 0,0 6-159,-4 5 0,0 1-3,0 0 1,1 5-115,3 2 0,-3 0-49,3 0 0,-2-5-106,2 2 1,-2-4-64,1-4 0,2 1-373,-1-4 1,1-3-1298,-1-5 813,-3 2-1374,4-8 1052,-5 3 640,-5-5 0,-1-5 656,-5-3 0,-6-7 0,-1-3 0</inkml:trace>
  <inkml:trace contextRef="#ctx0" brushRef="#br1" timeOffset="140">21997 17634 8237,'0'-8'1602,"0"1"1,1 4-970,3-1 1,3 2-77,9-2 0,5 3-121,6-3 1,6 1-164,1-1 1,2 3-118,5-3 0,-4-1-94,1 2 1,0-5-558,-3 4 0,0 0 381,-8 4 1,-2 0-1311,-6 0 1,1 0 27,-4 0 1396,-6 0 0,0-5 0,-4-1 0</inkml:trace>
  <inkml:trace contextRef="#ctx0" brushRef="#br1" timeOffset="141">22625 17428 7975,'0'-11'728,"1"-1"-546,3 1 1,1 0-714,2-1 0,4 2 498,-4 2 0,0-2 742,0 3 0,1-2-320,3 1 1,1-1 653,-1 5-653,6-4 1,-5 6 78,4-2 0,-5 2 362,-3-2-405,2 3-52,-4-4 0,2 5 314,-1 0-323,1 0 0,2 5-163,-2 2 1,2 4 26,-3 0 0,0 6-62,0 2 1,-4 2-93,1 2 0,-3 4-76,-1-1 1,0 2 20,0-1 1,-5 1-178,-3 2 1,-2 2-149,-1-5 0,-4 1-189,-1-2 0,0-2 197,1 3 0,2-7-153,-2-1 0,2-4 260,2 5 1,-1-7 215,1 3 0,3-7 624,0-2-335,6-4 222,-3 2-217,5-5 0,1 0 153,3 0 0,-2 0-160,6 0 1,1 0 36,6 0 0,-1 0-165,5 0 0,1 0-146,7 0 0,-3-1 75,3-3 1,1 2 30,-2-1 0,6 1-186,-1 2 1,-3-1-18,-2-3 1,-3 3-43,-4-3 0,-2 3-288,-6 1 1,-3 0-1484,-1 0-100,-4 0 1,-5-4 1970,-9 0 0,-5-5 0,-7 3 0</inkml:trace>
  <inkml:trace contextRef="#ctx0" brushRef="#br1" timeOffset="142">20820 18285 7566,'0'6'-610,"0"0"929,0-2 225,0-2 1,0 4 627,0-2-794,5-3 0,2 4 90,4-5 1,0 0-30,1 0 1,3 0-59,0 0 0,2 0-111,-2 0 0,3 0-11,5 0 0,-3 0-89,3 0 1,-2 0-1,10 0 0,-1 0 25,5 0 0,-1 0-93,0 0 0,7 0-18,4 0 0,2 0-32,7 0 0,-5 0-60,4 0 0,2 0-293,6 0 0,-1 0 295,4 0 1,-31 0 0,0 0 25,3 0 0,1 0 1,-4 2-1,1 0-59,2 0 0,0 0 0,-2 0 0,-1-1 8,3 0 1,1-2 0,-2 1-1,1 0 50,0 0 1,0 0 0,1 0 0,1 0-83,2 1 1,0-2-1,0 0 1,1-1 19,1 0 0,0 0 0,-3-1 0,1 1-67,2 0 1,-1 0-1,-2 0 1,0-1-15,1-1 0,0 0 0,-3 0 0,-1-1-23,-3 3 1,-1 1 0,1-3 0,0 0 71,28 0 1,-1-3-40,-7 3 0,-2 0 86,-6 4 1,-4 0 147,-3 0 1,-6 0 199,-2 0 1,-6 0-47,-1 0 0,-5 0-58,-7 0 0,1 0 251,-1 0 0,-3 0-480,-1 0 111,-4 0-612,2 0 1,-6 0-205,-3 0 0,-6 0-1730,-5 0 2448,-6 0 0,-2-5 0,-6-1 0</inkml:trace>
  <inkml:trace contextRef="#ctx0" brushRef="#br1" timeOffset="143">23675 16069 7836,'0'-7'-378,"0"-1"0,0 4 1415,0-3-288,0 4 92,0-7-146,0 9-18,0-5-148,0 6 0,4 2-276,0 2 1,0-2 84,-4 6 1,4-1-115,-1 5 1,1-1-15,-4 1 0,2-1 13,1 0 1,-1 5-4,1-1 0,0 5-26,1-1 0,-2-1 0,6 1 0,-4-1 26,3 1 0,-4 1-77,1-5 0,1 4-2,-1-3 1,3 4-75,-3-1 0,0-1 105,-4 1 0,4 0-142,-1 4 0,1-2 28,-4-2 1,0 7 24,0-4 1,0 4 12,0-3 0,-1 0-7,-3-1 0,3 1 42,-3 0 0,3 0 97,1 0 1,0 0-7,0-1 1,0 3-89,0 1 1,0-2 71,0 3 1,-4 1-85,0-2 1,0 2-110,4-1 0,-3-3 101,-1 3 0,0-3-99,4-1 1,0 0 17,0-1 1,4-3-8,0 1 0,1-5 56,-2 4 1,-1-4-21,2 4 1,1-1-41,-2 1 1,1 2 8,-4-2 0,0-1-2,0 1 0,0 0-6,0 4 1,0-4-115,0 0 1,0-1-31,0 1 0,0 1 54,0-4 0,0 0-205,0-1 1,0-1 73,0 5 0,4 0 214,0 4 1,0-4-14,-4 0 1,0-4 147,0 4 0,3-3-116,1 3 0,0-5 83,-4 1 0,4 1-126,0 0 0,0-1 36,-4-4 0,0 1-301,0-1 1,1 1 10,3-1 0,-3 0 30,3 1 0,-3-1 176,-1 1 0,0 3 15,0 0 1,0 0-8,0-3 0,4 0 144,0 4 1,-1-4-86,-3 4 145,5-4 0,-2 0-189,5-1 1,-6 1 65,2-1 1,1-3-203,-1-1 173,0-4 0,-3 6-666,3-6 197,-3 1-33,4-4 424,-5 5 176,5-3 322,-4 3-202,4-5 76,-5 0-571,0 5 222,0-4 1,2 4 24,2-5 1,-3 1-58,3 3 58,-3-3 1,0 4-50,3-5 23,-3 0-61,4 0-200,-5 0 82,0 6-74,0-5 88,0 4-113,0 0 146,0-4 89,0 4 0,0-3-22,0 1 0,-1 0-92,-3 5 263,3-6-241,-4 8-425,5-8 153,0 8-542,0-9-166,0 4-450,-5-5 1093,-2 0 0,-3 1 523,3 3 0,-3-3 0,3 4 0</inkml:trace>
  <inkml:trace contextRef="#ctx0" brushRef="#br1" timeOffset="144">23596 18273 9222,'0'-6'695,"0"1"0,1 1-362,3 0 25,-3 1-225,9 3 0,-7 0-152,4 0 1,-3 0 12,4 0 1,-5 0 151,5 0-166,0 0 0,3 0 16,0 0 0,1 0-56,-1 0 0,1 0 100,-1 0 0,1 0 8,-1 0 1,0-2-2,1-2 0,-5 3 32,1-3-99,0 3 82,-2 1-27,4 0-6,-9 0 1,6 0 33,-3 0-20,-3 0 0,5 0 49,-2 0-116,-3 0 1,9 0-111,-3 0 147,4 0 0,-3 0-71,-1 0-141,-4-5-66,2-1 1,-5-6-426,0 1-8,-5-1 1,-1 1 697,-6 0 0,-4-1 0,-2 1 0</inkml:trace>
  <inkml:trace contextRef="#ctx0" brushRef="#br1" timeOffset="187">22577 12236 8096,'0'-7'959,"0"-1"-495,-5 6 307,3-4-278,-3 6 27,5 0-303,0 6 1,2 0-43,1 5 1,0 1-129,5-1 0,-6 1-150,2-1 0,1 0 74,-1 1 0,0 3-36,-4 0 1,3 0 93,1-3 1,0-1-252,-4 1 1,0-5 48,0 1 1,0-4-182,0 3 28,0-4 133,0 2 395,0-5-40,5 0 0,-4-5-48,3-3 0,1 2 29,-1-2 1,4 1-100,-5-5 0,5 1 15,-4-1 1,5 1-30,-2 0 0,0-1 0,0 1 1,1-1 41,3 1 1,1 3-31,-1 1 1,-1 3 69,-2-4 1,2 6-75,-2-2 1,-2 3 68,2 1-75,-6 0 1,3 1-10,-5 3 1,0 2-32,0 6 0,0 0-146,0 3 1,0-1-35,0 5 1,0-5 111,0 2 0,0 0-181,0-1 1,0 4 110,0-3 1,0 3-151,0-4 0,0 0 95,0-3 1,0-5-309,0 1-396,0-1-650,0 5 1555,0-1 0,-5-4 0,-1-2 0</inkml:trace>
  <inkml:trace contextRef="#ctx0" brushRef="#br1" timeOffset="188">22965 12339 8057,'0'-11'-1441,"0"3"1386,0 0 1,0 5 1272,0-5-636,0 5-350,0-7 0,0 8 86,0-6 101,0 6 108,0-3-110,0 5 28,0-6-31,0 5 37,0-4-83,0 5-379,5 0 0,-4 1 102,3 3 1,1-1-42,-1 4 1,5 1 58,-1 3 1,2 2-11,1 2 1,-3-1 16,-1 5 1,1 0 5,3 4 0,1-4 0,-1 0 1,-3 0 22,0 4 1,-2 1-71,1 3 0,2-3 43,-5 3 0,1 1-154,-1-2 0,-3 5 76,3-5 0,-3 5-167,-1-5 0,0 5 10,0-4 0,0 4-7,0 0 0,0-2-78,0 1 1,0 0 86,0 0 0,0 2 112,0-6 0,0 5-63,0-5 1,-1 1 191,-3-4 0,-1 4-46,-2-1 0,-4 2-37,4-1 0,-3-3-39,-2 3 0,2-3 0,3-1 0,-2-4 14,5 0 0,-4-5-2,4 1 0,-1 0-103,2-4 0,1 3 84,-2-6 0,3-2-340,1 2 168,0-6-167,0 4-146,-5-6 74,4 0 0,-6 0 101,4 0 1,1-2-150,-1-2 0,1-2-1385,2-5 1847,0 4 0,5-8 0,2 2 0</inkml:trace>
  <inkml:trace contextRef="#ctx0" brushRef="#br1" timeOffset="189">23456 13070 8057,'0'-11'581,"1"-1"-334,3 1 0,-2 3 67,1 1-67,-1-1 0,-2 0 558,0 1-521,0 4 1,-2-6-248,-1 5 1,0 1 74,-5 3 0,1 1-76,-5 3 0,-3 1 121,0 2 0,-2 7-159,2-2 1,2 2-110,-2-3 1,3 2 89,0 2 0,1-1-25,-1 5 1,2 0 59,3 4 0,1 0-78,6 0 0,0-2 85,0-2 1,0 3-18,0-3 1,2-3-23,2 0 0,2-4-11,5 0 0,1-5 154,-1 1 0,1-6-104,-1 2 0,0-4 256,1-4 1,3-2-73,0-5 1,2-5-4,-2 1 1,-2-5-126,2 1 0,-6-6-1,-2-2 0,0-1 13,0 1 0,0-2-159,-3-5 1,-3 0-37,3-1 1,-3 1 34,-1 0 1,0 0-109,0-1 1,-4-3 85,0 0 0,-1 1-18,1 7 0,3 3-32,-3 8 0,3-1-167,1 5 1,0-1 325,0 5-114,0 0 0,0-1 451,0 1-271,0 4 1,0 1 6,0 2 0,1 3-53,3-3 1,-3 4 8,3 4 0,1 6-8,-1 5 1,0 9 21,-4-1 0,0 8 186,0-1 1,0 4-137,0 5 1,0-4 145,0 3 1,0-2-119,0-2 0,0 1-49,0 4 0,0-8-51,0 4 0,0-8-132,0 4 1,0-2 70,0 2 0,0-4-123,0-4 0,1 0 55,3 0 1,-3-5-77,3-3 1,-3-2-109,-1-2 0,5-3-285,3-1-97,-3-4 0,1 2-208,-2-5-1149,-3 0 1392,5 0 1,-8-5 622,-2-3 0,-2-7 0,-5-3 0</inkml:trace>
  <inkml:trace contextRef="#ctx0" brushRef="#br1" timeOffset="190">23650 12784 8057,'0'-11'0,"0"0"200,0-1 0,0 5 327,0-1-235,5 5 1,-3-3 313,1 2 282,-1 3-717,-2 11 1,-4 4 60,0 13 0,-1 2-167,1 1 1,-1 3 139,-2 2 1,0 0-135,3 3 1,3-2-46,-3 2 1,3-4-153,1-3 1,1 0 24,3-4 1,2-2-53,6-6 0,-1-2 330,1-6 1,-1 1-84,1-1 0,0-5 154,4-2 1,-4-2-96,3-2 0,-2-2 101,-1-2 0,0-2-80,3-5 1,-2-6-4,2-2 0,-2-2-98,-2-2 1,0-5-207,-4-3 0,2-2-262,-5-1 1,0-4 206,-4 0 1,0-5-203,0 1 1,-2-1 137,-1 1 0,-2 3-45,-3 4 1,-2 1 69,2 0 1,2 5 57,-2 2 1,2 8 31,-2 4 1,-2 3 118,3 5 1,0-2-183,0 5 1,-1 1 82,-3 7 0,-1 0-403,1 8 1,3-4 162,0 8 1,2 1-377,-1 2 0,0 3 733,3 1 0,3 0 0,-9 0 0,4-1 0</inkml:trace>
  <inkml:trace contextRef="#ctx0" brushRef="#br1" timeOffset="191">23593 12990 10222,'5'6'1107,"3"-2"1,-2-3-685,2-1 0,3 0 142,5 0 1,4 0-129,-1 0 1,2 0-206,2 0 1,-4 0-118,0 0 0,-1 0 88,1 0 0,1-3-1067,-4-1 0,-1-4 338,-4 4 526,-4 1 0,3-2 0,-4-2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7:23:53.27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5242 16857 7818,'-1'-6'207,"-3"2"313,3-2-59,-4 4 200,5-8-87,0 9-49,0-4 247,0 5-641,0 5 0,1 1 51,3 6 1,-2 4-101,6 3 1,-5 7 72,0 0 0,0 10-114,1-2 0,-3 4-34,3 0 0,-3 2-38,-1 1 0,0 0 8,0-3 0,1-6-76,3 2 1,-3-6-106,3 3 0,1-6 79,-1 2 0,1-5-53,-1-3 0,-2-1 26,6-3 1,-4-3-8,4-1 1,-6 1-2,2-5 0,1 0-261,-1 0-119,0-4-448,-4 7 368,0-9 1,-2 4-32,-2-5 651,3 0 0,-9 0 0,4 0 0</inkml:trace>
  <inkml:trace contextRef="#ctx0" brushRef="#br0" timeOffset="1">5242 17074 7869,'-5'-11'0,"0"-2"207,-3-2 1,2 2 5,2-2 1,3 6 118,-3 1 1,3 5 94,1-5 487,0 5-37,0-2-612,5 5 1,1 2-71,6 1 0,3 4 45,0 4 0,2 6-96,-2 2 0,3 2 70,5 2 0,-4 0-207,0 0 1,-4 1 29,4 3 0,-4-3-201,4 2 1,-4-1-44,4-3 0,-5-4-60,2-3 1,-4-2-70,0-2 0,-1 1 102,1-1 1,-2-3-88,-3 0 104,3-6-158,-8 3 291,8-5 0,-9-5 4,3-3 1,1-3 20,-1-4 1,5 1 32,-2-5 0,3 0-2,2-4 0,-1-4 3,1 1 0,0-6 51,4 1 1,-4 2-78,4-1 1,-4 4 168,0 0 1,-1 2 17,1 1 1,-1 1 138,0 3 1,1 3-81,-1 4 1,-3 2 117,-1 3 0,-3 1 181,4 6-289,-6-5 0,5 4-152,-3-3 1,-3 8 102,3 4 1,1 3-105,-1 4 0,1 3 73,-2 5 0,0 5-175,5 2 1,-5 7 51,5 1 0,-4 4 29,3-4 1,-4 4-153,1-4 1,1 3 58,-1-7 0,5 5-107,-2-8 0,-1 3 52,2-7 1,-2-2 60,2-6 0,2 1 12,-2-4 0,-2-1-29,2-4 1,-2-3-280,2 0-329,-3-6-152,0 8 181,-4-9 1,4 3-962,-5-8 1613,0 3 0,0-9 0,0 4 0</inkml:trace>
  <inkml:trace contextRef="#ctx0" brushRef="#br0" timeOffset="2">6430 17006 7794,'-5'-12'210,"-1"1"0,-2 4 303,0 4 23,1-4-264,-5 6 1,1-4 129,-1 5 0,1 1-85,0 3 0,-1 2-95,1 6 0,-1 1-172,1 2 0,-4 4-1,-1 7 1,1 1 2,4 7 0,-4-2 57,-1 6 1,1 1-175,4 0 1,3 0 83,0-1 0,6-6-87,-2 2 1,3-4-272,1 1 1,6-3 147,6-5 1,0-6-39,7-1 0,2-5 102,5-3 1,3-3 92,6-5 0,-4-2 1,4-1 0,-2-5 158,9-7 1,-6-2-101,2-2 1,-2-2-57,-2 2 1,1-3 140,-1-1 0,-5-1-12,-2-3 1,-3 2 72,-1-5 0,-7 3-93,-5-3 1,0-1-98,-8-3 1,-4 0-42,-6-1 0,-10 1-164,-6 0 0,-2 1 64,-9 2 1,1 7-138,-9 5 0,0 5 60,-4-1 1,6 6 7,1 1 0,5 6-63,4-2 1,-2 7-61,5 0 0,1 6-554,3-1 906,5 7 0,2-2 0,4 3 0</inkml:trace>
  <inkml:trace contextRef="#ctx0" brushRef="#br0" timeOffset="3">7275 16846 7846,'-8'0'-999,"1"0"1112,-1 0 349,-3 0 1,-1 0 422,1 0-547,0 0 0,3 4-33,0-1 1,-3 2 22,-4-1 0,-4-1-178,3 4 1,-4-3 60,1 4 1,1-2-34,-1 2 1,5 2 45,-1-2 1,-1 2-205,0 1 1,1 1 108,4-1 1,-1 0-84,1 1 1,-1-1-37,1 1 0,5-5-38,2 1 1,3 0-81,1 3 1,5 0 61,2 1 0,9-1-20,3 1 1,3-1 45,5 0 1,1-3 74,2 0 0,3-5-15,-2 5 1,2 0 0,1 3 0,-1 1-46,-2-1 1,0 0 10,-4 1 0,-2 1-45,-6 2 0,2-1-140,-6 5 0,-1-5-57,-7 1 1,0 3 128,-3 1 0,-3 1 48,3-1 1,-8 1 9,-4-4 0,-7 4 11,-4-1 1,-4-1-12,-3 1 0,-5-5 8,-7 1 1,2-4 185,-2-3 1,-1 1-5,1-5 0,0-1-41,4-3 0,6 0-73,5 0 0,5-3-300,7-1 0,1-5 107,2 1 1,3-3-1634,5-4 1799,0 2 0,10-9 0,3 5 0</inkml:trace>
  <inkml:trace contextRef="#ctx0" brushRef="#br0" timeOffset="4">7880 16891 7867,'-6'0'769,"1"0"-458,0 0 0,4 2 26,-3 2 0,3 3-135,1 8 0,0 3-114,0 5 1,0 1 38,0 3 1,0 2-186,0 5 1,0 4 127,0 0 1,0-1-49,0-6 1,3 0-77,1-4 0,4 0 77,-4-5 1,3-3 93,-3 1 1,5-7-48,-1 3 0,-2-4 7,1 0 1,-3-5 28,4 1-205,-6-5-129,9 2-141,-10 0 0,-1-4-388,-8 3 1,-6-3 351,-1-1 1,-4-1-950,4-3 1354,0 3 0,-2-14 0,-1 2 0</inkml:trace>
  <inkml:trace contextRef="#ctx0" brushRef="#br0" timeOffset="5">7595 16971 7764,'-12'-11'1,"6"3"-8,2 1 135,-2 4 322,5-7 1,-4 9-25,5-4 1,0 5-307,5 0 1,1 0 99,5 0 1,5 0-117,-1 0 1,6 0 60,2 0 1,5 0-118,7 0 1,3-4 41,0 0 1,5-1-70,-1 1 0,6-2 107,1-6 1,0 1 0,-8 0 1,3 0-33,-6 4 0,0-3 23,-4 2 1,-6 3-107,-5 1 1,-5-1 205,-7 1-1043,0 1 176,-4 3 0,-9 3 647,-9 1 0,-5 5 0,-7-3 0</inkml:trace>
  <inkml:trace contextRef="#ctx0" brushRef="#br0" timeOffset="6">8897 16823 7729,'-8'-4'-4,"1"0"1363,4 1-532,-2 3 55,5 0 1,1 5-558,3 2 0,1 8-24,3 4-123,2 8 1,-5 2-14,3 6 0,2-1-150,-3 0 1,-2 0-76,-1 1 0,-2 1 65,-2-1 1,0 4-329,0-9 1,0 5 171,0-9 0,0 4-36,0-8 1,0 3 52,0-10 1,0 0 49,0-4 0,0-3 45,0 0-53,0-6 239,0 3 388,0-5 1,1-4-499,3 1 1,-2-2 0,6 1 0,1 1 20,6-4 1,-1 4-11,5-1 1,1-1-9,7 1 0,1 1 11,2 3 0,7-2 122,-3-2 0,2 3-121,-6-3 1,2 3-10,-5 1 1,-1 0-15,-3 0 1,-4 0-128,0 0 78,-5 0 0,3 0-319,-6 0-1227,-5 5 703,-1-4-1444,-5 5 2307,0-12 0,-5 0 0,-1-5 0</inkml:trace>
  <inkml:trace contextRef="#ctx0" brushRef="#br0" timeOffset="7">9514 16869 7898,'0'-12'140,"0"1"210,0-1 125,0 1-70,0 0 293,0 4 548,0 2-804,0 5-226,0 5 1,0 3-112,0 7 1,1 4 100,3 8 1,-2 3-243,6 8 0,-2-1-17,2 5 1,1-1-36,-6 0 1,3 0 56,-3-3 1,-1-2-118,1 2 1,2-4-103,-1-4 0,0-3 115,-4-8 0,4 1-488,0-4 188,0-1-244,1-4 275,-4 1 404,4-6 0,-5 4 0,0-3 0</inkml:trace>
  <inkml:trace contextRef="#ctx0" brushRef="#br0" timeOffset="8">9811 16834 7882,'6'-5'702,"-1"4"0,-4-4-372,3 5 0,-3 1 55,3 3 1,-3 2 100,-1 6-325,0-1 1,0 7-8,0 5 1,2 3 37,1 5 0,-1 2-229,2-3 0,1 3 92,-2 2 1,5 1-188,-4-1 0,3 0-33,-3-8 1,4 3-155,-4-3 0,3 0-13,-3-5 1,0 0-276,-4-3 1,4-2-147,0-6-66,-1 0 819,2 1 0,-3-6 0,3-1 0</inkml:trace>
  <inkml:trace contextRef="#ctx0" brushRef="#br0" timeOffset="9">10199 16834 7817,'-7'-5'2242,"2"4"-1983,5-9 44,0 9 444,0-4-461,0 15 0,-1-1-103,-3 10 0,2 0-98,-6 3 0,-1 5-181,-6 0 1,1 4 26,-5 0 1,0 2 85,-4 1 1,-1-3-286,-3-1 0,3-3 119,-2 3 1,2-4-82,1 0 1,5-7 82,3-4 0,3-2 96,5-1 54,2-1 14,5-5 0,5-1 144,2-5 0,9 0-46,3 0 0,2 0-6,2 0 0,-3 0-60,3 0 1,-3 2 139,7 2 1,-3-2 11,-1 6 0,0-5 113,0 5 0,3-2-113,1 2 1,0 2-6,-4-2 1,-1-2-236,1 2 1,-1-6 63,-3 2 0,1-1-125,-5 0 1,4-1-206,-3 2 1,3-3-260,-4-1 1,0 0-85,-3 0 0,-5-4 648,1 0 0,-1-5 0,5 3 0</inkml:trace>
  <inkml:trace contextRef="#ctx0" brushRef="#br0" timeOffset="10">10644 16949 7773,'0'-12'1,"0"-1"3,0-2 521,0 3-357,0-5 0,0 9 1327,0 1-567,0 4 291,0-7-477,0 9-605,0-4-22,0 15 1,0 3 76,0 9 1,-4 6-37,1 3 0,-1 3-74,4 4 0,0-1-44,0 5 0,0-5 25,0 1 0,0-3-224,0 0 1,0-3 89,0-1 1,0 1-131,0-6 0,0-3 54,0-4 1,4-5 57,-1 1-16,6-2 59,-2-1 0,0-6 66,1-2-55,-6-3 0,5-1 105,-3 0-90,2 0 1,7-1-9,2-3 1,-2-2-40,2-6 1,3 1-13,1-1 0,1 5 47,-1-1 0,2 4-7,-1-3 0,0 3 114,-1-4 1,-1 6-114,-3-2 1,-1 1 147,5-1 0,-4 3-68,4-3 0,-5 3-29,1 1 0,-2 0-138,-2 0 1,1-1-496,-1-3 204,-4 3 1,1-6-316,-4 4 1,0 0-683,-4-5 1413,-5 1 0,-1-5 0,-6 1 0</inkml:trace>
  <inkml:trace contextRef="#ctx0" brushRef="#br0" timeOffset="11">10553 17200 7754,'10'-10'962,"5"2"1,9-1-678,3 5 1,3-1-273,-3 1 0,1 2 222,-1-6 1,1 5 6,2-5 1,3 5 265,-2 0-311,-4-4 1,4 5-102,-8-6 0,5 4-201,-9-3 0,1 4-5,-5-1 0,-6 2-259,3-2 0,-7 3-1522,2-3 1092,-4-2 799,2-1 0,-15-4 0,-3-1 0</inkml:trace>
  <inkml:trace contextRef="#ctx0" brushRef="#br0" timeOffset="12">10633 16857 7827,'1'-11'434,"3"-1"1,4 1 631,7 0 1,3 4-1098,4 3 1,1 3-44,0 1 0,1-4 360,3 0 0,-3 1-50,3 3 1,2-2-98,1-1 0,-1 1-224,2-1 1,-5-3-264,5 3 0,-6-1-47,2 4 1,-3-4-367,-1 0 1,-2-1-108,-1 1 1,0 3 393,-5-3 1,0 2 473,-3-2 0,4 3 0,2-4 0</inkml:trace>
  <inkml:trace contextRef="#ctx0" brushRef="#br0" timeOffset="13">11341 16709 7827,'6'0'1431,"-1"0"-579,-5 0-387,0 5 1,0-3 199,0 6-273,0 0 0,0 4 7,0 3 1,2-1-127,1 5 1,-1 4-184,1 4 1,-1 5 70,-2-2 0,-2 3-179,-1 1 0,0 4 117,-4 1 0,3 0-256,-4-1 0,4-4 33,-3 0 0,4-1-34,-1-6 0,3 0 78,1-4 1,0-2 73,0-2 0,4-2 26,0-6 1,3 1 37,-3-1 194,5 0-160,-3 1 124,6-6-98,-1-1-52,1-5 0,-1 0-62,0 0 1,2 0 0,2 0 1,-1 0-14,5 0 0,-3-1 44,3-3 1,-4 2-159,4-6 1,-5 5 81,1 0 0,2-2-151,-2 1 0,5-1-115,-1 1 0,3 3-125,1-3 0,-2-1-134,-2 1 1,-2 0-1305,-6 4-21,-5 0 1890,-1 0 0,-5-5 0,0-1 0</inkml:trace>
  <inkml:trace contextRef="#ctx0" brushRef="#br0" timeOffset="14">11706 16834 7825,'0'-22'0,"0"-1"1021,0 0-794,5 5 0,2-1-201,4 8-366,-4-3 659,-2 12 0,-4-3 48,3 5 1,-2 3 258,6 4 1,-4 2-425,3 10 1,1 4-170,3 4 1,1 0-79,-1-5 0,1 1 119,-1 0 0,0-4-301,1 0 0,3-5 73,0 1 1,6-2-230,-2-2 0,1 0-61,-1-4 0,1-2-155,-4-5 0,3 0 162,-4 0 0,4-4-103,-4 1 1,0-6 200,-3 1 1,-1-2 338,1-1 0,-1-1 0,0 1 0</inkml:trace>
  <inkml:trace contextRef="#ctx0" brushRef="#br0" timeOffset="15">12197 16812 7825,'0'-12'166,"0"1"50,0-1 0,0 5 482,0-1-448,0 5 0,0-3 683,0 2-84,0 3-360,0-4-311,0 15 0,-3 2 26,-1 7 1,-5-2-206,1-1 0,-6 0 84,-1 3 0,-1 3-377,0-3 0,-1-2 148,-6 3 0,4-1-385,0 3 0,1 0 182,-1-3 0,2 1 23,6-4 0,1 3 155,2-4 1,-1 0 29,6-4 0,-1 1 190,4-1 0,0 1-66,0-1 0,0 2 211,0 2 1,1-2-79,3 2 1,-3-1 237,3 1 1,1-1-10,-1 5 0,3-4 85,-3 4 1,5-3-64,-1 3 1,-2-4 74,2 4 0,-2-5-55,2 1 0,2-2-77,-3-2 1,2 1-47,-1-1 0,2-1-55,-2-2 0,-2 1-357,2-5-465,-6-1-760,8-3 627,-8 0 0,7-1 746,-6-3 0,-4-2 0,-5-5 0</inkml:trace>
  <inkml:trace contextRef="#ctx0" brushRef="#br0" timeOffset="16">13294 16834 7879,'6'0'-476,"-1"-5"1314,-5-1 462,0 0-890,0 1 1,-1 1-133,-3 0 0,-2 0-91,-6 4 1,0 1-1,-3 3 1,1 3 41,-5 4 0,0 0-27,-4 1 0,1 4-185,3 3 0,-3 3 89,3 1 0,3 1-334,1 2 0,2 0 132,2 4 0,3-3-102,0 3 0,6-4 31,-2 0 1,4 2 113,4-1 0,2 0-23,6-4 1,0-4 12,4 0 0,1-2 167,6 2 0,5-3-124,3-9 1,-1 2 88,4-5 1,-3 0-58,3-4 0,3 0-109,-7 0 1,4-5 52,-7-3 1,0-2-120,-4-2 0,-6 0 109,-1-3 1,-4 1-18,0-5 1,-6 3 39,-2-3 0,-3 0-40,-1-4 0,-5-5 115,-3-2 0,-7 1-96,-4-2 1,-2 1 41,-2-4 1,-5-1-122,-3 1 1,-2 5-163,-1 2 0,-4 6 85,0 6 0,-4 1-113,4 10 1,1 5-195,7 7 0,3 7-87,8 4 602,3 8 0,4 2 0,1 5 0</inkml:trace>
  <inkml:trace contextRef="#ctx0" brushRef="#br0" timeOffset="17">13682 16880 7784,'-5'-6'290,"4"-4"-131,-4 3 1,4 1 901,-3 2-277,2 3-64,-3 1-502,5 0 0,0 9 73,0 2 1,0 8-166,0 0 0,-3 7-105,-1 0 0,0 6 58,4-2 0,0 0-134,0 0 0,0 0-73,0 5 0,5-5 71,3 1 1,2-6-39,1 2 0,6-5 96,2-2 0,2 0-113,2-5 1,0-4 59,0-3 1,3-5-2,1 0 1,4-1 55,-5-2 1,5-2 7,-5-1 1,5-8 56,-5-4 1,1-4-71,-4 4 0,-2-5 115,-1 1 1,-4-4-61,-5-4 0,0 2 99,-4-6 0,-2 2-111,-5-1 0,0-3-2,0 2 0,-5-2-33,-2-1 0,0-3-16,0 3 0,0 2-182,0 9 1,-2 6-62,5 1-573,-5 4 552,3 0 1,-2 6-219,1 2 0,4 8-45,-1 4 537,3 2 0,11 1 0,3 1 0</inkml:trace>
  <inkml:trace contextRef="#ctx0" brushRef="#br0" timeOffset="18">14573 16823 7808,'-6'-5'1153,"1"-1"-702,5-6-88,0 6 22,0 1 26,0 5-322,0 5 1,0 2 68,0 9 1,0-2-75,0 5 0,0 3 115,0 5 1,5 5-246,2-2 0,0 3-13,0 2 1,-3-2-8,4-3 1,-2 3 54,2-3 0,2-3-81,-3-4 0,4-2 14,0-5 0,-3-1 104,-1-4 0,1-1-73,3-2-290,-4 2-510,3-8 383,-9 3 1,3-5-290,-8 0 0,-2 0 753,-6 0 0,-4-5 0,-2-2 0</inkml:trace>
  <inkml:trace contextRef="#ctx0" brushRef="#br0" timeOffset="19">14310 16823 7865,'7'-5'0,"3"-1"0,-3-6 0,5 4 1211,3 1-757,3-1 1,1 1-21,0-1 1,0 4-77,4-3 0,1 4-40,3-1 0,-3-1-105,2 1 0,0-1-182,0 1 1,-2 3-219,3-3 1,-3 3-290,-1 1 1,-4-4 170,0 1 1,-1-1-648,1 4 952,3 0 0,-5-5 0,6-2 0</inkml:trace>
  <inkml:trace contextRef="#ctx0" brushRef="#br0" timeOffset="20">15407 16754 7788,'-5'-6'0,"3"-4"0,-6 4 145,4-6 1,0 5-38,4-1 0,-5 2 134,-3-2 0,2-1 94,-2 5 0,1 0-26,-5 4 1,-3 0-66,0 0 0,-4 0-91,4 0 0,-6 7 51,2 4 1,-2 2-35,-2 6 1,-1-3-14,-3 7 0,3-1-97,-3 8 1,3-3 44,1 3 0,6-2-211,1 7 0,9-9 46,3 5 0,3-2-61,1-2 0,1-1-6,3-3 0,3 0 96,9 0 1,1-2-128,6-2 1,4-2 2,-1-6 0,1-1-3,-4-2 0,0 1 129,0-5 0,1 0 3,2-4 1,-3 0 18,0 0 1,0-4 84,-4 0 1,-1-5 157,1 1 0,-5 2-70,1-2 1,-6 1 28,-2-5 0,-3 2-67,4 3 1,-6-4 140,2 4 1,-3-3-30,-1-2 0,0 5-44,0-1-44,0 6-256,0-4-458,0 6 412,0 6 1,4 0-19,0 5 1,5 1-46,-1-1 1,3 4 75,4 1 0,-1-1 23,5-4 0,4 1 21,4-1 1,-1-1-44,-3-2 0,5 1 7,3-5 0,-2-1 115,1-3 1,-1-3-85,2-1 1,2-5 205,-3 1 0,-2-3 1,-1-4 0,-3 1 8,-1-5 0,-5 3-9,-3-3 0,-4 0 195,-3-4 0,-3 1-114,-5-1 1,-3-4-108,-4 0 1,-6 0-287,-10 0 1,-6 2 111,-5-6 0,-4 11-83,-4 1 0,-3 6-140,4 5 0,-3 3 149,3 5 1,2 5-17,9 3 0,-2 7-49,6 4 0,0 4-174,7 4 1,3-2 403,4 6 0,6-6 0,2 4 0,3 3 0,1 3 0</inkml:trace>
  <inkml:trace contextRef="#ctx0" brushRef="#br0" timeOffset="21">16229 16777 7822,'0'-11'0,"0"-1"1193,0 1-739,0 5 1,1-3 300,3 5-255,-3 0-97,4 4 1,-5 1-141,0 3 1,0 4-194,0 7 1,0 3 107,0 5 1,0 1-139,0 2 1,0 0 1,0 4 0,0 1 97,0 3 0,0 0-240,0 1 0,0-1-83,0 0 1,0-4-52,0 1 0,2-4-53,2 3 1,-2-6-192,6-1 1,-6-5-16,2-7 1,1 1-209,-1-1 0,0-3 702,-4-1 0,0 1 0,0 3 0</inkml:trace>
  <inkml:trace contextRef="#ctx0" brushRef="#br0" timeOffset="22">16206 16857 7792,'0'-11'67,"1"-4"33,3-1 1,-1 2 549,4 7 1,-3 0 269,4 4-522,-6 1 0,5-3-71,-3 5 0,-2 5-48,6 3 0,-1 3-152,5 5 0,-2-2-106,-3 5 1,5 0-168,-1 3 1,1 0 150,3-3 0,-1 1-339,1-4 0,-1 3 78,5-4 0,-1-4 20,1-3 1,3-6 103,-3 2 1,2-2 39,2-2 1,0-6 45,0-1 1,0-3 23,-1-2 1,0 1 74,-3-1 1,1-3-47,-5 0 0,1-4 284,-5 4 1,3-4-116,-2 3 1,1-4 243,-5 1 1,2-2-125,2-2 0,-2 0 8,-3 0 1,2 1 234,-5 3-59,0 3-310,1 4 37,-4 6 0,4 4-351,-5 9 0,0 7 90,0 13 0,0 2 24,0 5 1,2 2 11,1 2 0,-1 2-125,2 6 0,-3 0 55,-1 0 1,0-2-72,0-2 0,4-3-247,-1-5 0,2-4 170,-1-4 0,-1-3-104,4-4 1,-3 1 48,4-4 1,-4-2-206,3-7 0,-4 3-187,1-2 1,-2-3 682,2-1 0,-3 2 0,4 1 0</inkml:trace>
  <inkml:trace contextRef="#ctx0" brushRef="#br0" timeOffset="23">17097 16834 7814,'0'-17'-299,"0"1"1,0 4 110,0 0 1,1 1 0,3-1 0,-3 5 384,3-1 0,-3 4 1422,-1-3-265,0 4-481,0-2-571,0 5 0,0 5-151,0 3 0,0 6-1,0 1 0,0 5 31,0-1 0,0 3-143,0 1 1,0 5 15,0 2 0,0-1-57,0 2 1,6 3-109,1 4 1,-1 0-138,2-4 1,0-3 59,3-1 1,1-4-102,-1 0 0,4-3 102,0-4 0,2 2 109,-2-6 0,3-4 94,5-3 1,0-2-56,-1 2 0,3-3 61,1-5 1,3 0-135,6 0 0,-5 0-112,1 0 1,-2-4 47,1 0 1,2-5-176,-5 2 1,-5 0-15,-3 0 1,-5-1 73,2-3 0,-4 3-605,0 1 896,-6-1 0,-1-9 0,-5 0 0</inkml:trace>
  <inkml:trace contextRef="#ctx0" brushRef="#br0" timeOffset="24">17108 17063 7748,'-6'-5'559,"1"-2"70,5-4 0,9 1-1436,2 2 1,7-1 278,-3 5 1,2-1 723,-2 2 1,-1 1 59,5-1 0,1-3 263,7 3 1,2-1-312,5 4 0,-3 0-158,-1 0 0,-3-1-116,3-3 0,-8 2-112,1-1 1,-8 0-889,0-1 1066,-2 3 0,-2-9 0,1 4 0</inkml:trace>
  <inkml:trace contextRef="#ctx0" brushRef="#br0" timeOffset="25">17166 16663 7800,'11'-10'530,"5"2"0,4-8 145,6 4 0,7 2-216,5 3 0,5-2 111,-1 5 1,3-4-182,0 4 0,1-3 69,0 3 1,-6 0-403,-2 4 0,-2 0-541,-2 0 1,-5 4 538,-2 0-54,-8 5 0,3 2 0,-5 7 0</inkml:trace>
  <inkml:trace contextRef="#ctx0" brushRef="#br0" timeOffset="26">5276 17771 7969,'-6'0'-1333,"1"0"2815,5 0-321,0-5-514,0 4-220,0-5-127,0 1 144,0 4-482,0-4 0,1 4 179,3-3-70,2 3 0,10-4-84,-1 5 1,0 0 64,-3 0 0,3-2 30,0-1 0,5 1 10,-1-2 1,-1 3-123,1 1 1,0 0 108,4 0 1,0-4-127,0 1 0,0-1 89,-1 4 0,5 0-79,0 0 1,3-4 0,-3 0 1,-1 0-106,-3 4 1,0 0 44,0 0 1,0 2-53,0 1 1,-1-1 231,1 1 1,0 0-83,0 1 1,1-3 228,3 3 1,-2-3-77,6-1 0,-1 0 79,4 0 0,2-1-35,2-3 0,-3 2-81,4-6 0,-4 5-27,-1 0 0,1 0-157,-1-1 0,-5 3-8,-2-3 0,1 3 71,-2 1 0,1 0 44,-4 0 1,3 0-26,1 0 0,1 0 178,-1 0 1,2 0-49,5 0 1,4 0-27,0 0 1,4 0-77,-4 0 1,1 0-107,0 0 0,-4 0-83,3 0 0,-2 0 68,-2 0 1,-4 0-60,1 0 1,-6 0 80,2 0 0,-3 0 55,-1 0 1,3 0 4,1 0 1,0 1 136,-4 3 1,-1-3-133,1 3 0,4-3 36,0-1 1,4 0-145,0 0 0,1 0 121,-2 0 0,3 0-194,-3 0 1,2 0 43,-1 0 0,-3 0 54,-6 0 0,5 0 85,0 0 0,-2 0 141,-6 0 0,4 0-80,0 0 1,1 0-12,6 0 1,-3 0-1,3 0 0,2 0-9,6 0 1,-2 0-209,2 0 1,2 0 114,2 0 1,-2 0-100,-2 0 0,1 0 66,-1 0 1,-1 0 24,-7 0 0,6 0 152,-6 0 0,6 0-85,-6 0 0,3 0 1,2 0 1,3 0-14,0 0 0,0 0 60,-4 0 0,0 0-64,1 0 1,-1 0-4,0 0 1,0 0-16,1 0 1,-5 0-8,1 0 1,-2 0 42,1 0 1,3 0-7,-2 0 0,0 4 31,0 0 0,2 0-43,-3-4 0,3 0-2,2 0 0,-1 0 13,0 0 1,4 0-152,0 0 0,0 0 45,-3 0 0,-1 0-52,0 0 1,0 0 130,1 0 1,-5 0-18,0 0 0,0 0 163,0 0 1,-2 0-105,-5 0 0,1 0 83,3 0 0,-6 0-53,6 0 1,-6 0 98,6 0 0,-2 0-114,2 0 1,-1 0-142,4 0 0,-3 0 51,3 0 0,-1 0-166,2 0 0,-2 0 45,-2 0 0,-3 0 81,2 0 0,-2 0 60,-1 0 0,0 0 2,0 0 0,4 0 174,-1 0 0,5 0-128,-5 0 1,6 0 35,-1 0 1,2 0-26,1 0 1,0-4-7,0 0 0,1 0-40,-1 4 0,0 0 23,0 0 1,-3 0-57,-1 0 0,-4 0 41,0 0 1,2 0 18,-1 0 1,0 0-16,-5 0 1,6 0 1,3 0 1,3 0-2,4 0 0,-1 0 1,5 0 0,-4-1 68,4-3 0,-6 3-61,3-3 1,-5-1 102,-4 1 0,2 0 6,-5 4 1,-5 0 160,-2 0 1,-3 0-127,2 0 0,2 0 40,-6 0 0,4 0-85,-4 0 1,4 0 18,-4 0 1,6 0-158,-2 0 1,2 0 103,2 0 0,0 0-73,0 0 0,3-1-29,1-3 0,0 3-106,-4-3 1,-1 3 131,1 1 1,0 0-9,0 0 1,0 0 52,0 0 1,-4 0 98,0 0 0,-4-1-3,4-3 1,-5 3-106,1-3 1,-2 3 224,-2 1-96,1 0 1,-5 0 485,1 0-447,-6 0 1,5 0 112,-3 0-157,-3 0 1,4 0-659,-5 0 312,5 0-1152,-4 0 387,4 0 0,-6 3-1791,-3 1 2745,-2 0 0,-16 1 0,-2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3:43:35.63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18844 5265 6295,'-6'-11'599,"0"4"1,3 2 157,-1 0-577,1 4 63,3-4 0,0 3 303,0-1-206,0 1-97,0-3 1334,0 5-1409,0 5 1,0 2-142,0 4 100,0-4-86,0 3 1,3 0 0,1 5 239,-1-1-133,-2 4-185,-1 0 1,0 4 140,0 1-209,0 0-14,0 5 226,0-4-200,-5 9 1,-1-5 106,-6 2 0,-4 3 0,-3-2 105,-3 2-207,-1 1 1,-1-1-1,-1-1 85,-2-2 0,-5 0 1,2 0 330,-3-3 4,4-3-369,1-1 1,5-1-271,0 1 329,0-5 0,0 2-243,1-4 229,-1-1 0,1-8-355,3 1 206,3 0 1,0-2-14,1-2-90,0 2 0,4-3-89,-1 4-341,1-4 237,-1 2-323,6-5 92,-4 5-66,9-4 94,-5 4 32,6-5 515,0 0 0,0-5 0,0-1 0</inkml:trace>
  <inkml:trace contextRef="#ctx0" brushRef="#br0" timeOffset="1">18879 5139 7606,'-5'7'385,"3"3"0,-8-4-75,3 6-322,-4-6 1,0 4 179,0-2-92,-1 2 1,-1 1 86,-2 1 1,3-1-143,-4 1-83,4-6 12,0 4 39,1-4 1,3 2 229,1 0-343,4-6 192,-7 8-147,9-8-22,-4 3 15,5-5 120,0 0-29,5 0 0,-3 0-9,6 0-196,-6 0 1,8 0-236,-2 0 121,-3 0 279,5-5-18,-3 3 1,0-4-246,1 2 231,-1 3 63,0-9 0,2 7 0,-4-4-241,1-2 282,-3-1 0,6-2 1,-6 1 111,0-1-228,-2 6 346,-1-9 0,1 7 100,3-7 171,-2 2-111,3 2-137,-5 4-177,0 2 131,0 5 1,3 5-218,1 3 1,4 2 114,-4 2-94,5-1-172,-3 0 168,5 1 0,-3-1 0,-1 1-92,2-1 1,2-1 52,0-2 1,-3 1-459,-1-5 142,-4 5-920,2-8 530,-5 4 701,0-5 0,0 5 0,0 1 0</inkml:trace>
  <inkml:trace contextRef="#ctx0" brushRef="#br0" timeOffset="2">15030 5939 7919,'-6'-5'249,"0"4"224,6-5 217,-5 6-482,4 0-1,-4 0-4,5 0-34,0 6 0,-4-4 23,0 6 0,1 3-40,3 4 0,0 2 0,0-2 245,0 4-373,0 3 0,3 0 169,1 1-12,0 0-148,-4 0 0,0 0 0,1-2 0,2 0-56,1-2 1,-1-4-36,-3 4-15,6-5 127,-5 8 1,5-11 0,-3 2-203,0-4 57,1-2 29,-4 5 0,0-5-325,0 1-1154,5-6 1277,-3 3-317,3-5-161,-5 0-660,-5 0 1402,-2 0 0,-4-5 0,-1-1 0</inkml:trace>
  <inkml:trace contextRef="#ctx0" brushRef="#br0" timeOffset="3">14733 5996 8126,'-5'-6'-427,"4"-5"1160,-5 10-418,6-9 0,4 7 395,0-4-410,5 4 1,-3-3-22,6 2 1,3 3-163,0-3 0,6-1 272,-2 1-314,2 0 18,7 4 1,-4-1 28,3-3 0,1 3-188,-2-3 0,2 2 25,-1-2 0,-3 3 0,3-3-240,-3 3 178,-6-4 53,-2 3 1,-1-3-698,1 5 266,-1 0 0,-8 0-537,1 0 1,-2 1 1017,2 3 0,-3-2 0,-5 3 0</inkml:trace>
  <inkml:trace contextRef="#ctx0" brushRef="#br0" timeOffset="4">15270 5962 8175,'0'-7'1015,"0"2"83,0 5-731,0 5-325,0 7 0,0 0 210,0 4-352,5 1 1,-4 1 53,3 5 1,1 0 0,-1 0-3,-2 0 1,3-1 29,-1 1-69,0-5 142,1 4 0,-4-10 1,3 4 23,-3-4-35,4 0 1,-3-1-291,2 0 0,-3-3 103,-1 0-1111,0-6 670,0 3-1194,0-5 1366,-5 0 412,3 0 0,-8-5 0,4-1 0</inkml:trace>
  <inkml:trace contextRef="#ctx0" brushRef="#br0" timeOffset="5">15224 6019 8178,'0'-12'-1042,"4"5"922,0-1 0,1 2 1096,-1-2-403,-3-2 48,9 9-188,-4-4 0,6 0-189,-1 3-174,1-3 0,4 1 77,3 1 1,3-1-75,0 4 152,1 0-27,-5 0 0,4 0-399,-3 0 134,-3 0-292,1 5 250,-6-4 55,1 9 1,-5-7 180,1 4-295,-6 1 0,3 4 111,-5-1 5,0 5-27,-5-3 1,-1 5 67,-5-3 0,-5-1 100,1 5-89,-5 0 156,2 4 1,-9-4-131,1 0-12,-1-5 1,8 6 255,0-4-216,5-1 222,-2-4-214,9 1-11,-3-1 67,9 0-30,-4 1-147,5-1 1,1-3 109,3 0 1,2-6 0,6 3-56,-1 0 0,0-3 67,1 1-233,4-1 6,-3-2 159,3 0-200,-4 0 0,3 0-63,0 0-238,1 0-600,-5 0 214,0 0 1,0 1 20,-4 3 871,3-3 0,-3 4 0,4-5 0</inkml:trace>
  <inkml:trace contextRef="#ctx0" brushRef="#br0" timeOffset="6">15612 6110 8038,'0'-11'-62,"0"-1"214,0 1 1,0-1 603,0 1-525,0 5 124,0-4-125,0 8 0,5-3 92,-3 0-105,3 4-168,-5-4 1,1 5 126,3 0 1,-3 1-89,3 3 0,-3-2 94,-1 6 1,0 0-74,0 3-150,0-5 201,5 5-205,-3-5 0,3 2 0,-5-1 26,0 2 118,0-4-25,0 5 1,0-7-145,0 4 143,5-4-25,-4 7 1,4-7-51,-5 4 61,0-4-30,0 7 1,0-8-15,0 6 1,1-4 22,3 3-21,-3-4 40,4 7-157,-5-9 134,0 10 0,0-5-124,0 5 106,0-4-60,0 3 1,0-4 44,0 6 0,0-5-40,0 1 0,0-4 37,0 3 0,0-3-2,0 4 1,2-6 0,2 2 0,-2 1-7,6-1 1,-1 0 31,5-4-25,-6 0-2,4 0 26,-3 0-22,4 0 0,0 0-10,1 0 0,-1 0 10,1 0 1,-1-4-64,0 0 0,1-3 48,-1 3 0,1-4-17,-1 4 18,1-5 5,-1 3-32,0-5 0,1-2 9,-1-2 20,1 2 0,-2-5-11,-3 3-3,4 2-127,-10-8 134,4 3 1,-4-1 0,2 1-58,1 2 1,-1-3 43,-3 3 1,-1-3-35,-3 4 1,3 0 27,-3 4 0,-1 3-79,1 0 0,-1 6 1,1-2-372,3-2-170,-4 4-232,5-3-1274,0 5 2165,0 5 0,0-3 0,5 8 0,2-4 0</inkml:trace>
  <inkml:trace contextRef="#ctx0" brushRef="#br0" timeOffset="7">16035 6007 8038,'0'-7'0,"0"-1"526,0 6-67,0-3 150,0 5 1,0 5-507,0 2 1,0 3 74,0 2 0,-1 0-66,-3 4 1,3 0 227,-3 3-429,-3 3 1,6-6 95,-3 3 1,3 2-136,1-6 68,0 0 25,0 2 0,0-5-73,0 4-48,5-4 189,-4 0-166,10-6 147,-10 4 0,9-7 34,-2 4 1,-2-4 59,2 1-83,-1-3-7,5 4 0,-1-4 0,0 4-99,1-5 102,-1 0 14,1 0-175,-1 0 1,1-3-147,-1-1-387,-5 0 315,4 4 190,-3 0 1,0-4-513,1 0-283,-5 0 239,2 4 215,-5 0 509,0-5 0,-11-1 0,-1-5 0</inkml:trace>
  <inkml:trace contextRef="#ctx0" brushRef="#br0" timeOffset="8">16012 6213 8054,'0'-8'-309,"0"1"701,0 4 0,1-6-22,3 5 0,-1 1-15,4 3 0,1-4-487,3 0 1,1 0 86,-1 4 0,2 0-107,2 0 1,-2-1 101,2-3 0,-6 3-1082,-2-3 661,1 3 471,-2 1 0,5 0 0,-5 0 0</inkml:trace>
  <inkml:trace contextRef="#ctx0" brushRef="#br0" timeOffset="9">16035 6007 7989,'0'-6'260,"0"-4"78,0 2-72,5-2 1,-2 2 519,4 1-366,1 4-210,3-7 0,1 5 138,-1-2 1,2-4 45,2 4-533,-2 2 1,8-2 107,-2 4-1005,-2 1 588,4-3 385,-8 5 1,7 0 62,-4 0 0,-1 0 0,-4 0 0</inkml:trace>
  <inkml:trace contextRef="#ctx0" brushRef="#br0" timeOffset="10">16583 5950 8019,'-1'-6'0,"-3"2"304,3-2-39,-4 5 1,5-6 441,0 3-206,0 3-28,0-4-409,0 5 1,0 6 118,0 6 1,1 0-111,3 7 0,-2 1 76,6 2 1,-4 1-140,3 0 1,-3 0 72,4 0 1,-2-2-207,2-2 1,2 2 4,-3-6 1,0 0 122,0-3 0,-3-1-34,4 0 1,-4-4 130,3-3-586,-4 2 174,2-5-252,-5 4-1507,0-5 2069,-5 0 0,-2-5 0,-4-1 0</inkml:trace>
  <inkml:trace contextRef="#ctx0" brushRef="#br0" timeOffset="11">16812 5939 8054,'5'-12'708,"-4"6"-367,4-4 0,-4 9-95,3-3 1,-3 4-176,3 4 0,-3 2 133,-1 5 0,0 2-178,0 2 1,-1 3 11,-3 5 1,2 0-80,-6 0 0,1 1 8,-5 2 1,1-1 132,-1 1 1,1-6-124,-1-1 1,2-3 70,3 3 0,-4-5-197,4 1 158,2-2-435,-5-2 208,8 0-38,-3-4-576,0-2 217,4-5-438,-4 5 522,5-4 140,0 4 391,0-5 0,0-5 0,0-1 0</inkml:trace>
  <inkml:trace contextRef="#ctx0" brushRef="#br0" timeOffset="12">16983 5973 7969,'0'-6'-124,"0"-4"185,0 8 165,0-3 39,0 0 40,0 4 0,0-4 126,0 5-99,-5 5-349,3 1 160,-8 11 1,9-5-132,-3 4 8,-2 1 0,3 1-82,-4 5 1,3 0 68,-4 0 0,5-2-180,-5-2 1,4 3 55,-4-3 1,6-3-85,-2 0 0,-1-4-91,1 0 40,-5-1 1,7-1-438,-6-2 0,6-2 43,-2-2 646,3-3 0,1 4 0,0-5 0</inkml:trace>
  <inkml:trace contextRef="#ctx0" brushRef="#br0" timeOffset="13">16971 5950 7969,'0'-7'69,"0"-1"0,-1 4 402,-3-3 0,3 4 299,-4-2-479,5 5 1,0 1-255,0 3 0,0 6 119,0 5 1,4 6-126,0-2 0,4 2 80,0 2 0,-2 1-283,2 3 0,0-3-22,3 3 0,-3-3-87,-1-1 1,-3-4 132,4 0 0,-2-5-19,2 1-62,2-2 111,-4-2-445,1 0 158,-2-4 405,-5 3 0,5-9 0,1 4 0</inkml:trace>
  <inkml:trace contextRef="#ctx0" brushRef="#br0" timeOffset="14">17086 6304 7443,'-7'-5'0,"2"-1"0</inkml:trace>
  <inkml:trace contextRef="#ctx0" brushRef="#br0" timeOffset="15">16834 6213 7996,'8'0'207,"0"0"0,-1-4-138,5 0 0,-1 1 30,0 3 0,6-4-149,2 0 1,-1 0-211,1 4 1,-4-4 172,4 0 1,-1 1-208,1 3 1,-3 0 123,-4 0 1,-1 0-182,1 0 351,-1-5 0,0 3 0,1-3 0</inkml:trace>
  <inkml:trace contextRef="#ctx0" brushRef="#br0" timeOffset="16">17154 5985 7996,'0'-12'0,"0"4"28,0 1 0,0 3 344,0-4 371,0 6-316,0-3-97,0 5-402,0 5 1,0 1 70,0 6 0,0 4-61,0 3 1,1-1 80,3 1 1,-3 0-131,3 4 0,-1 0 31,1 0 1,-3-4-84,3 0 1,-2-5 54,2 1 1,-3-2 157,3-2 181,-3 0-262,-1 1 220,0-6 1,0 0 97,0-2-168,0-2 118,0 3-52,5-5 0,2 0 28,4 0 0,-3-2 31,-1-1 0,1 1-54,4-2 0,-1 3 97,0 1-785,1 0 0,-1 0-17,1 0-119,-1 0 363,0 0 84,-4 0-716,-2 0 380,0 0 210,-4 0-627,4 0 799,-5 0 0,5 0 0,2 0 1</inkml:trace>
  <inkml:trace contextRef="#ctx0" brushRef="#br0" timeOffset="17">17371 6087 7996,'0'-11'92,"0"-1"1,0 5 290,0-1 53,-5 6-295,4-8 187,-4 8-314,5-3 0,0 10 58,0 3 0,0 2-57,0 1 0,0 1 97,0-1 0,0 5-167,0-1 1,4 4-11,-1-4 1,2 4-52,-1-4 0,1 2-60,3-2 0,2-2 139,-2 2 1,1-6 1,-2-2 0,3-4 16,-2 1 133,2-3 0,2-1-120,-1 0 1,-3 0 70,-1 0 0,1-4-5,3 0 1,-3-4 133,-1 0 0,0-2 23,0-2 0,2 0-90,-5-4 1,4 2-35,-5-5 1,1 4 0,-4-4 1,4 0-213,0-4 0,0 2 136,-4 2 0,0-3-380,0 3 0,0 3 109,0 0 0,0 4-274,0 0-651,-5 1 442,3-1-82,-8 6 818,9 1 0,-4 5 0,5 0 0</inkml:trace>
  <inkml:trace contextRef="#ctx0" brushRef="#br0" timeOffset="18">17679 5973 8072,'0'-6'191,"0"1"161,0 5 1,0 5-155,0 2 0,0 5 70,0 3 0,0-1-81,0 5 0,0 0-139,0 4 0,0 0 14,0 0 1,0-4-36,0 0 1,0-2-159,0 2 1,0-2 43,0-6 1,0 1-168,0-1 176,0 1 140,0-1 0,2-5-79,2-2 0,-2-3 167,6-1 0,-4 0-79,3 0 0,1 0 19,3 0 0,2 0-61,2 0 0,-2 0 37,2 0 1,-2-1-164,-2-3 1,1 3 92,-1-3 0,0 2-199,1-2 0,-1 3 56,1-3 1,-5 1-589,1 0 291,-6 1 1,5-4-866,-3 2 1309,-3 3 0,-1-14 0,-7 2 0</inkml:trace>
  <inkml:trace contextRef="#ctx0" brushRef="#br0" timeOffset="19">17668 6190 8072,'0'-8'-107,"0"1"401,0 4 0,1-6-112,3 6 1,2-1-51,6 4 0,-1-4-3,1 0 0,3 0-273,0 4 1,2 0 87,-2 0 0,-1-1-72,5-3 1,-5 3 72,1-3 1,-2 3-412,-2 1 1,-1-1 24,-2-3 441,2 3 0,-4-9 0,6 3 0</inkml:trace>
  <inkml:trace contextRef="#ctx0" brushRef="#br0" timeOffset="20">17645 5962 7686,'10'-8'380,"-2"0"1,2 5 118,-2-5 0,6 4 63,1-3 1,5 3-381,-1-4 0,7 6 14,0-2 1,2-1-414,-1 1 0,-7 0 183,3 4 1,-8 0-1566,0 0 1599,-2 0 0,-1 0 0,-1 0 0</inkml:trace>
  <inkml:trace contextRef="#ctx0" brushRef="#br0" timeOffset="21">2650 7663 8087,'-2'-6'0,"-1"2"-742,1 3 372,-3 1 1935,5 0 1,0 5-1357,0 3 1,0 2 31,0 1 0,0 2 95,0 2 0,1-1-98,3 5 1,-1 0 48,4 4 0,-4 5-72,1 2 1,-3 3-117,-1 2 1,4 0 6,0 3 0,-1-2-141,-3 2 1,0 1 107,0-1 0,0-1-77,0-6 1,0 0-110,0-4 0,0 3 33,0-3 0,0-2-20,0-6 1,0 2 46,0-6 0,4-4-80,0-3 29,0 0-195,-4-2 106,0-1-2162,0-5 1826,-5 0 1,4-1-1198,-3-3 1726,-3 3 0,1-15 0,-5 4 0</inkml:trace>
  <inkml:trace contextRef="#ctx0" brushRef="#br0" timeOffset="22">2547 7812 8087,'0'-12'0,"0"1"635,0 0 82,0-1-416,0 1 0,5-1-9,3 1 0,2 3-42,1 1 0,4 0-133,1 0 0,4-2 133,-1 5 0,0-4-122,4 5 1,-2-5 98,10 4 1,-1-3-172,5 3 0,-1 0-13,0 4 0,0 0-142,1 0 1,-2 1 28,-3 3 0,-2 2-89,-5 6 1,-4 3-95,0 0 0,-9 2 116,1-2 1,-7 3-66,0 5 0,-3-1 34,-1 1 1,-6 0 39,-5 0 1,-5 0 91,-3 0 0,-6 0 6,2-1 1,-2-3-5,2 0 0,-4-1 120,1 1 0,-2 2 11,1-6 1,2 0-117,-6-4 1,6-3-138,-2 0 1,3-5 91,1 5 1,5-5-945,3 0 132,2-1-131,7-2 1007,1-5 0,10-2 0,1-4 0</inkml:trace>
  <inkml:trace contextRef="#ctx0" brushRef="#br0" timeOffset="23">3072 8143 7986,'0'6'276,"5"-1"1,-3 1-41,1 1 0,2 3 17,-1 2 1,0 0 156,-4 4 0,4-2-74,0 5 0,1-2-342,-1 2 0,-2 3 1,6-3 1,-6-2 80,2-2 199,-3-3-133,-1 0 126,0-6-45,0-1-237,-5-5 0,-1-1 69,-6-3 1,1-1-155,0-2 1,3-4 62,0 4 1,5-3-62,-5-2 0,5-3 86,0 0 0,3-2-105,3 2 1,4-1 85,4-3 1,1-2 6,-1 6 0,2 0 147,2 3 1,1 1-122,4-1 1,2 1 11,1 0 0,0 3-129,4 0 1,-3 6-207,-1-2 0,-4 3-414,0 1 0,-5 0 109,1 0 625,-2 5 0,3 1 0,2 6 0</inkml:trace>
  <inkml:trace contextRef="#ctx0" brushRef="#br0" timeOffset="24">3495 8166 7979,'-5'-6'951,"2"0"-13,-4 6-184,4 0-391,-7 0 0,7 6-79,-4 1 1,4 3-126,-1 2 1,3 0 14,1 4 0,0-2-86,0 5 0,0-2-78,0 2 0,5 2 54,3-6 0,3 4-284,4-4 0,-2 0 83,2-3 1,3-4-49,1-1 0,3-4 74,1 0 1,-1-3 89,1-3 1,0-4-1,0-4 0,0-1 3,0 1 0,-2-4 163,-2 0 1,0-4-87,-7 3 1,2-3 78,-7 4 0,-2-5-44,-1 1 0,-3 1-191,-1-1 1,-5 5 146,-2-1 0,-9 0-335,-3 3 0,-2-2 285,-2 7 0,5 1 0,2 1 0</inkml:trace>
  <inkml:trace contextRef="#ctx0" brushRef="#br0" timeOffset="25">4032 8109 7994,'0'-7'1487,"-6"2"-462,5 5-496,-4 0-77,0 0-337,4 0 1,-8 5 71,5 3 0,-5 2-38,2 2 0,-2 0-15,1 4 1,-2 0-1,2 3 0,3 3-154,1-3 1,3 2 61,1 2 0,0 0-157,0 0 1,7-4 57,4 0 1,2-5-53,6 1 1,0-7 84,4-5 1,-1-1-102,1-2 0,1-2 128,3-1 0,-3-5 32,3-7 1,-4 1 153,-4-5 1,-3 5-55,-4-1 0,-1-2 59,0 2 0,-4-2-120,-3 2 1,-4 3-46,-4-4 0,0 0 87,-7 1 0,0-2-476,-8 2 0,-1 2-32,-7-2 1,3 6-205,-2 1 1,-2 6-88,1-2 0,2 3-172,6 1-168,-3 0 1023,9 5 0,-3-4 0,4 4 0</inkml:trace>
  <inkml:trace contextRef="#ctx0" brushRef="#br0" timeOffset="26">4568 7686 8126,'-1'-11'380,"-3"-1"0,2 5 368,-6-1-298,6 6 0,-5-3 158,3 5-234,3 0 1,-4 1-49,5 3 0,-4 2-28,0 5 1,1 2-265,3 2 1,0 4 145,0 8 1,0 2 3,0 5-19,0 1 0,5 3 0,1 1-79,0 2 1,5 1 2,-4 3 1,-2 1-203,-1 0 1,1-6 41,-1-2 0,4 2-78,-5-2 0,5-4 2,-4-4 0,0-5 134,-4-3 1,0 0-47,0-7 0,0 0 55,0-3 1,-2-5-120,-1 1 0,-3-4 84,-1 4 1,-3-6-955,2 2 421,-2-3 0,-1-1-282,-1 0 1,1 0 232,-1 0 621,-4 0 0,8-5 0,-2-1 0</inkml:trace>
  <inkml:trace contextRef="#ctx0" brushRef="#br0" timeOffset="27">4431 8463 7939,'0'0'0</inkml:trace>
  <inkml:trace contextRef="#ctx0" brushRef="#br0" timeOffset="28">4397 8109 9566,'11'0'2069,"1"0"-1786,-1 0 1,1 0 170,-1 0 0,1 4-257,-1-1 1,2 1 25,2-4 1,1 0-434,3 0 0,3 2 244,-3 1 1,-1-1-782,1 1 0,-4-1 443,4-2 0,-5 0 304,1 0 0,-7 0 0,-3 0 0</inkml:trace>
  <inkml:trace contextRef="#ctx0" brushRef="#br0" timeOffset="29">4842 8269 10309,'7'5'2726,"-2"-4"-2165,-5 4 1,0-4-180,0 3 69,5-3-898,-4 10 0,8-9 282,-5 6-987,0-6 0,-4 5 1152,0-4 0,5-1 0,1 3 0</inkml:trace>
  <inkml:trace contextRef="#ctx0" brushRef="#br0" timeOffset="30">2604 8771 8053,'5'-6'187,"-4"1"-187,4 5 0,-3 0 742,1 0 0,4 0-228,4 0 1,1 0-144,-1 0 1,2 0-33,2 0 1,-1 0-108,5 0 0,0 0-33,4 0 0,1 0 62,3 0 0,-1 0-39,9 0 1,-4-1 9,7-3 0,-1 1-88,1-4 0,4 4 30,8-1 0,-3 2-239,2-2 0,-2 3 62,-1-3 1,-1 3 25,1 1 1,-4 0-123,0 0 1,0 0 67,3 0 0,1 0-90,0 0 1,-2 3-14,-2 1 1,1 0 19,-5-4 0,2 0 13,-2 0 1,-3 0 9,3 0 0,2 0 187,-2 0 0,-4 0-85,-4 0 1,0 0 193,0 0 1,0 0-62,-7 0 1,3 0 88,-7 0 0,2 0 138,2 0 1,-4 0-243,0 0 0,-4 0-38,4 0 0,-3 0-17,3 0 0,-2 0-122,2 0 0,2 0 71,-6 0 0,4 0-24,-4 0 1,4-1 54,-3-3 0,-1 3 67,-4-3 0,1 3-86,-1 1 1,-3 0 221,-1 0 1,-3 0 103,4 0-83,-6 0-730,3 0 242,-5 0-1725,-5 0 1935,-1 0 0,0 5 0,0 1 0</inkml:trace>
  <inkml:trace contextRef="#ctx0" brushRef="#br0" timeOffset="31">5962 7846 12513,'0'12'564,"0"3"-319,0 0 0,0 5-150,0-1 0,0 8 136,0 3 0,0 0-184,0 0 1,-4 4 74,0 4 0,0 0 4,4-3 0,0-4-223,0 4 1,0-7 61,0 6 1,0-7-54,0-1 1,0-3 17,0-4 0,0 1 5,0-4 0,0-1 113,0-4 12,0 1 100,5-1-89,-3-5 217,3 0-196,-5-6 484,0 0-461,0-6 9,0 5-33,0-4-191,0 0 151,0 4-217,0-4 150,5 0 0,1 3-19,6-1 1,-1 0 33,0-1 1,1 3-37,-1-3 1,2 3 28,2 1 0,-1-1-1,5-3 0,0 3 25,4-3 0,4 1-33,-1-1 1,2 3 44,-1-3 1,-2-1-37,6 1 1,-6-1 7,2 2 1,-7 1 6,-1-2 0,-4 3 71,4 1-192,-5 0 132,3 0-754,-6 0 233,-4 0-242,-2 0 0,-7 0 296,-1 0 1,0 0-1386,-5 0 1834,6 0 0,-13 0 0,2 0 0</inkml:trace>
  <inkml:trace contextRef="#ctx0" brushRef="#br0" timeOffset="32">6430 8417 8154,'0'0'0</inkml:trace>
  <inkml:trace contextRef="#ctx0" brushRef="#br0" timeOffset="33">5939 8223 7162,'0'-6'1619,"1"1"-741,3 5-518,2-5 0,6 3 33,-1-2 0,1 3-96,-1 1 1,2 0 68,2 0 0,-1 0-85,5 0 0,-4-1-35,4-3 0,0 3-93,4-3 1,0-1-148,0 1 0,0-3-13,-1 3 1,0-4 141,-3 4 1,1-3-722,-4 3 0,-1-4 318,-4 4 1,-3 1-1473,-1 3 1740,-4-5 0,2 3 0,-5-3 0</inkml:trace>
  <inkml:trace contextRef="#ctx0" brushRef="#br0" timeOffset="34">6327 8120 8042,'0'0'0</inkml:trace>
  <inkml:trace contextRef="#ctx0" brushRef="#br0" timeOffset="35">5962 7892 8169,'0'-7'0,"0"2"0</inkml:trace>
  <inkml:trace contextRef="#ctx0" brushRef="#br0" timeOffset="36">5973 7869 8189,'13'-8'1104,"2"1"1,3 3-445,5-4 0,3 6-10,1-2 0,3-1-208,-3 1 0,3-1-98,-3 1 1,1 3-69,-1-3 0,-3 2-74,2-2 1,-5 3-113,-2-3 0,-5 2-164,1 2 1,-2 0-713,-2 0 0,-3 0 230,-1 0 556,-4 0 0,7 6 0,-4 0 0</inkml:trace>
  <inkml:trace contextRef="#ctx0" brushRef="#br0" timeOffset="37">6441 7823 8127,'-16'5'0,"-2"2"0</inkml:trace>
  <inkml:trace contextRef="#ctx0" brushRef="#br0" timeOffset="38">6887 7675 6683,'0'-8'157,"0"1"313,0 4 1,0-3-489,0 2 142,0 3 0,0-6 586,0 3-276,0 3 504,0-9-205,0 9 102,0-4-260,0 0-173,0 3 0,-4 10-173,0 7 0,0 8-21,4-4 0,0 3 60,0 1 1,0 4-185,0 4 0,0 3-37,0 4 0,0-1-126,0 5 0,0 0-220,0 3 0,0 1 153,0 0 1,2-2-4,1-2 1,-1 1 6,2-5 0,-3 0-68,-1-3 0,4-5 7,-1 1 0,1-7 274,-4-1 0,0-2-22,0-6 1,0 4 254,0-3-230,0-1 343,-5-4-119,4 1-227,-9-6 0,8 0 57,-1-2 41,1-3-151,2 4 319,0-5-248,5 0 1,2-1-41,4-3 0,1 3 111,-1-3 0,0 2-70,1-2 0,-1 3 19,1-3 1,3 1-27,0 0 0,0 1-1,-3-2 0,-1 3-118,1 1 0,-1 0 63,1 0 1,-5-1-365,1-3 129,-6 3-323,8-4-523,-8 5-1250,3 0 0,-14 1 2304,-3 3 0,-1-3 0,1 4 0</inkml:trace>
  <inkml:trace contextRef="#ctx0" brushRef="#br0" timeOffset="39">6853 7663 8181,'-7'-6'-226,"2"-4"1160,5 9-545,0-4 0,1 3 73,3-2 0,-1 3-146,4-3 1,1 3-110,3 1 1,1 0 52,-1 0 0,1 0-115,-1 0 0,2 0 115,2 0 0,-1 0 0,5 0 0,0 0-15,4 0 0,-2 0-141,-2 0 0,3 0 33,-3 0 0,-1 0 17,1 0 0,-8-1 22,4-3 0,-8 3-176,4-3 0,-2 3 0,3 1 0</inkml:trace>
  <inkml:trace contextRef="#ctx0" brushRef="#br0" timeOffset="40">7195 7629 8073,'12'5'0,"-1"2"0</inkml:trace>
  <inkml:trace contextRef="#ctx0" brushRef="#br0" timeOffset="41">7778 7652 8062,'0'-6'36,"0"-1"133,0 3 318,5 3 31,-4-9 140,4 9-344,-5-4 1,-1 1 283,-3 0-74,3 0-263,-9 4 1,7 2-30,-5 1 1,2 0-38,-2 5 1,0-1 36,4 5 1,-4-1-150,4 0 1,-5 5-10,2-1 1,-3 5 104,-2-1 1,1 4-166,-1 4 0,1-2 95,0 6 1,-1-1-181,1 4 1,-1-1 103,1-2 0,-1 2-47,1-3 1,3 3 44,1 1 1,4-3-51,-1-1 0,3-3 82,1 3 0,0-4-10,0 0 1,4 2-18,0-1 0,5 0 19,-2-5 0,5-2 3,3-1 1,-2-4-1,2 4 0,1-5 43,0 1 1,-1-2 36,-4-2 0,4-1 32,1-2 1,-1 1-335,-4-5 1,-3 1-672,0-2 835,-1-1 0,5 3 0,-6-5-337,-1 0-371,-5 0 1,0 0 0</inkml:trace>
  <inkml:trace contextRef="#ctx0" brushRef="#br0" timeOffset="42">7789 8543 8011,'0'-12'0</inkml:trace>
  <inkml:trace contextRef="#ctx0" brushRef="#br0" timeOffset="43">8383 7835 7976,'0'-12'-35,"0"1"35,0-1 0,0 1 0,0 0 0</inkml:trace>
  <inkml:trace contextRef="#ctx0" brushRef="#br0" timeOffset="44">8360 7755 8120,'-11'0'1412,"4"0"1,-7 0-766,3 0-447,-3 5-45,3 1 0,-6 6 114,-2-1-140,3 0 1,-6 6 74,3 2 0,-3 3-18,-1 0 0,-3 6-136,-1 3 0,1 2 86,3 1 0,5-1-111,3-3 0,3 6 0,5-6 0,2 5-77,5-9 1,1 5 11,3-5 1,2 2 107,5-1 1,6-4-178,2 0 0,6-2 71,2-5 1,0-1-44,-5-4 1,5-4 86,0-4 1,1-1 141,-2-2 1,-2 0-72,3 0 0,2-9-19,2-3 0,-3-3-70,-2 0 1,1-2 48,-4-2 1,2-6-41,-6 2 1,-2-2 44,-2 2 1,-2-4-220,-2 1 1,-5-5 43,-2 4 0,-3-4-292,-1 0 0,-1-2 96,-3-1 1,-2 1-447,-5 3 775,-1 2 0,-4 0 0,-2-1 0</inkml:trace>
  <inkml:trace contextRef="#ctx0" brushRef="#br0" timeOffset="45">8474 7823 8120,'-28'-5'0,"4"3"0,-2-6 0,-2 6-242,1-2 0,0 2-27,5 2 1,-1 4-403,0 0 671,5 5 0,-3 2 0,3 7 0</inkml:trace>
  <inkml:trace contextRef="#ctx0" brushRef="#br0" timeOffset="46">8063 8109 7924,'12'-5'0,"-1"-2"0</inkml:trace>
  <inkml:trace contextRef="#ctx0" brushRef="#br0" timeOffset="47">8086 8097 8073,'0'0'0</inkml:trace>
  <inkml:trace contextRef="#ctx0" brushRef="#br0" timeOffset="48">8075 8097 10176,'7'0'1071,"1"0"1,-1 0-801,5 0 0,-1 0 77,1 0 0,0 0-111,4 0 0,5 0-42,6 0 1,3 0 9,-3 0 1,3-3 0,-3-1 0,3-1-176,-3 1 0,4 3 123,-5-3 0,0-1-302,-7 1 0,1 0 114,-5 4 1,-3-4-1428,-5 1 759,-4-1-2106,2 4 2809,-5 0 0,-10 5 0,-3 1 0</inkml:trace>
  <inkml:trace contextRef="#ctx0" brushRef="#br0" timeOffset="49">8828 8132 9692,'12'11'0</inkml:trace>
  <inkml:trace contextRef="#ctx0" brushRef="#br0" timeOffset="50">8840 8143 8110,'11'0'1918,"1"0"0,-1 0-1535,0 0 1,5 0-218,-1 0 0,1 0 60,0 0 1,0-1-138,3-3 1,1 1 99,-4-4 0,3 4-229,-4 0 1,0-3 78,-3 3 1,-5-1-500,1 4 0,-6-1-664,2-3-636,3 2 859,-6-3 1,3 7 900,-8 1 0,-3 4 0,-4 4 0</inkml:trace>
  <inkml:trace contextRef="#ctx0" brushRef="#br0" timeOffset="51">9525 7880 7966,'0'-6'-1305,"0"1"1261,0 0 420,0 4 0,-1-8 343,-3 5-344,3 0 82,-4-1-256,5 4 1,-2-6 341,-1 4-135,1 1 30,-3-3-138,5 5 104,0 0-270,-5 0 0,4 2 69,-3 1 1,-1 4-125,1 4 0,-3 2 96,3 2 0,-4 3-152,4 5 0,0 0-106,4-1 1,-3 2 149,-1 3 0,-1-3-157,1 3 0,3 1 103,-3-2 1,3 1-59,1-4 1,0-2 81,0-1 0,1 1-140,3-2 0,-2-2 29,6-2 1,-1 1 27,5 0 1,-4-5 1,-1-3 31,1-1 1,3 3 37,1-2 0,-1-3-33,0-5 0,1 0 89,-1 0 0,1-1-78,-1-3 1,1 1 90,-1-4 1,0-1-74,1-3 1,-1-2 204,1-2 0,-1 2-57,0-2 0,-3-3-35,0-1 1,-6 0-161,2-4 0,1 3 106,-1-7 1,0 2-201,-4-2 1,0 2 108,0-6 1,-2 2-176,-1-1 0,0 2 51,-4 5 1,3 0-57,-4 0 1,4 6-406,-3 1 596,4-1 0,-2 4 0,5-4 0</inkml:trace>
  <inkml:trace contextRef="#ctx0" brushRef="#br0" timeOffset="52">9639 7789 8000,'-11'0'-811,"-1"0"459,1 0 1,0 4 351,-1 0 0,-4 10 0,-2-2 0</inkml:trace>
  <inkml:trace contextRef="#ctx0" brushRef="#br0" timeOffset="53">9377 8097 7854,'6'0'675,"4"0"-675,-2 0 0,2 5 0,1 2 0</inkml:trace>
  <inkml:trace contextRef="#ctx0" brushRef="#br0" timeOffset="54">9422 8109 8030,'17'0'1053,"-5"0"-790,4 0 1,1 0 500,2 0 1,-1-1-280,1-3 0,-1 2-174,1-1 0,1-2-129,-4 1 1,3-1-148,-4 1 1,4 3-831,-4-3 672,0 3 0,-3-3-564,-1 0 496,-4 0 191,-2 4 0,0 0 0,1 0 0</inkml:trace>
  <inkml:trace contextRef="#ctx0" brushRef="#br0" timeOffset="55">9742 8063 7953,'0'0'0</inkml:trace>
  <inkml:trace contextRef="#ctx0" brushRef="#br0" timeOffset="56">9856 7572 7951,'0'-6'518,"0"1"210,0 5-197,0-5-115,0 3 56,0-3 154,0 5-421,0 5 1,0-2 195,0 4-199,0 1 1,0 3-48,0 1 0,1-1 46,3 1 1,-1-1-40,4 1 1,-3-1 45,4 0 0,-1 1-122,5-1 0,-4 4 53,-1 1 1,1 3-4,3-4 0,1 4-88,-1-4 1,0 6 57,1-2 1,-1 3-179,1 5 0,-2-3 122,-3 3 1,4 1-154,-4-2 0,0 5 113,0-5 1,-4 4-54,1-7 1,-3 6 72,-1-6 0,0-2-13,0-2 1,0-1 94,0 1 0,0-1-87,0-3 1,-4-1-21,0 5 1,-3-5 37,3 1 0,-5 2-114,1-2 1,2 0 149,-2-4-392,1 6 214,-5 1 0,2 0-47,2-3 0,0-6-120,4-2 1,0-3-8,4 4-641,-5-6 260,4 3-584,-4-5 99,5 0 1,0-5 0,0-1-1</inkml:trace>
  <inkml:trace contextRef="#ctx0" brushRef="#br0" timeOffset="57">10210 7595 7975,'-6'-6'-71,"1"0"1,5 5 316,0-3 174,0 3 206,0-9-166,0 9-230,0-9 0,1 7-14,3-5 0,-2 6 16,6-2 1,-4-1 176,3 1-190,1-5 1,4 8-104,-1-3 1,0-1 99,1 1 1,-1 1-161,1 3 0,-1-4 25,0 0 1,1 0-93,-1 4 0,-3 0-39,0 0 0,-5 5 56,5 3 1,-6-2-6,2 2 0,-2 1 28,-2 6 0,0-2-129,0 2 1,-4-1 36,0 1 1,-5-2-102,1 2 0,2 1 14,-2 0 1,1-1 39,-5-4 1,1 4 103,0 1 0,0-1-9,4-4 1,-2-3 21,5 0-44,0-1 0,4 1 210,0-1-137,0-4 1,2 2 125,1-5 0,4 0-83,4 0 1,1 0 154,-1 0 1,2-1-107,2-3 0,-1 3-46,5-3 0,-5-1-280,1 1 1,-2 0-8,-2 4-1399,1 0 1182,-1-5 0,-3 4-1084,-1-3 690,-4 3 816,2 1 0,0 0 0,1 0 0</inkml:trace>
  <inkml:trace contextRef="#ctx0" brushRef="#br0" timeOffset="58">10610 7618 7982,'0'-8'0,"0"0"0,1 5 666,3-5-50,-3 6 226,9-9-500,-3 5 1,4-2-171,1 1 1,-1 4 52,1-1 0,-1-1-109,0 2 1,1-1 113,-1 4 1,1 0-29,-1 0 1,0 0-146,1 0 1,-1 0 94,1 0 0,-1 0-69,1 0 64,-1 0 0,0 0 212,1 0-60,-6 0-274,4 0 0,-8 5 84,1 2 0,0 5-93,1 3 1,-3-1 39,3 5 1,-3 0 59,-1 4 0,0 0-150,0 0 0,0 5 65,0 2 0,0 3-13,0 1 1,0 6 39,0 2 0,0-3-127,0-1 0,1 0 72,3-4 0,-3 2-121,3-10 0,-2 5 166,-2-4 0,3-5-32,1-3 1,1-1-28,-1 1 1,-3-2 12,3-6 1,-3 1-22,-1-1 0,0 0 25,0 1 0,0-1-47,0 1 1,0-5-9,0 1 1,0-4-7,0 3 0,0-3-11,0 4 44,0-6 0,0 5 17,0-4-50,0-1 111,0 3-92,0-5 21,0 5 9,0-4 1,0 5-285,0-2 138,0-2 70,0 3 1953,0-5-1278,-5 0-88,4 0 131,-4 0-162,0-5-364,4 3 156,-10-3-220,10 5 1,-5 0-237,2 0 246,3 0 0,-9 0-144,2 0 0,2-4 83,-2 1 1,-1-1-110,-6 4 0,2 0 85,-2 0 0,1 0-201,-1 0 0,1 0 80,-5 0 0,4 0-197,-4 0 1,5 0-234,-2 0 0,4 4-293,0-1 1,5 1-629,-1-4 1,5 1 1500,0 3 0,1-2 0,2 3 0</inkml:trace>
  <inkml:trace contextRef="#ctx0" brushRef="#br0" timeOffset="59">11375 8097 8024,'-6'0'438,"1"0"251,5 0-202,-5 0 28,3 0-98,-3 0 1435,5 0-1867,5 0 1,2 0 101,4 0 0,1 0 2,-1 0 1,0 0-15,1 0 0,1 0 11,2 0 1,-3 0-64,4 0 0,0 0 59,-1 0 1,1 2-123,-5 1 0,0-1 115,1 2 0,-1-3-81,1-1 1,-5 0 55,1 0 1,0 0-46,3 0 0,-3 0 27,-1 0 0,1 0 1,3 0 1,-3 0 26,0 0 20,-6 0-132,8 0 119,-3 0-342,-1 0 24,-1 0-3412,-5 0 2595,-5 5-279,4-4 1347,-4 4 0,-1-5 0,0 0 0</inkml:trace>
  <inkml:trace contextRef="#ctx0" brushRef="#br0" timeOffset="60">12129 7732 8160,'0'-6'-502,"0"1"0,0 3 1389,0-2-62,-5 3 103,4-4-306,-4 5 480,5 0-792,0 5 1,0 2-65,0 4 0,0 2-40,0 2 0,-2 1 16,-2 3 1,3 7-137,-3-3 1,-1 3 77,2 1 1,-3-2-37,3 6 1,1-1-19,-1 4 0,0 1-174,-1-1 0,3-4-76,-3 1 0,3-2 102,1 2 1,0-4-64,0-4 0,0 0 95,0 0 0,0-1-11,0-3 0,0-3 14,0-5 1,0 1-118,0-1 96,0 1 18,0-1 143,0-4-119,0 3 329,0-9-186,-5 4 55,4-5-110,-5 0 320,6 0-317,0-5-153,0 4 0,6-6 67,1 4 0,3 1-150,2-2 0,-1-1 95,1 2 0,4-5-105,3 4 0,1-5 124,-1 2 0,3 0-56,-3 0 0,3 3-7,0-4 0,0 6 21,-3-2 0,3-1 55,-3 1 1,-3 0-83,-1 4 44,3 0 1,-5 0-23,2 0-154,-2 0 175,-2 0 1,-3 0-124,-1 0-44,-4 0 98,2 0 1,-4 0-312,3 0-449,-3 0-20,4 0 1,-6 0 318,-3 0 0,2 0 569,-6 0 0,1 0 0,-5 0 0</inkml:trace>
  <inkml:trace contextRef="#ctx0" brushRef="#br0" timeOffset="61">12140 8120 8067,'0'-6'141,"0"0"351,0 2-29,0 2 1,2-3-164,1 5 0,0 0-49,5 0 1,-1 0 272,5 0-300,-1 0 1,4-3 8,1-1 1,-1 0-62,-4 4 1,6 0 19,2 0 0,-2-4-83,2 0 0,1-1-86,2 1 0,-3 2 16,0-6 0,-3 5-56,3-5 0,-5 5 105,1 0 0,-4 0-1038,-3-1 499,-3 3-481,-5-4 1,-1 5 73,-3 0 1,-2 0 857,-6 0 0,-4 5 0,-2 1 0</inkml:trace>
  <inkml:trace contextRef="#ctx0" brushRef="#br0" timeOffset="62">12060 7766 8201,'8'-4'0,"0"1"0,-1-5 335,5 4 1,-5-3-89,1 3 0,3-4 261,5 4 0,-1-3-98,-4 3 0,2-4-136,2 4 1,-2-1-13,2 2 0,3 1 45,1-1 1,-1-3-113,1 3 1,0-2-89,4 1 1,-4 2-102,0-1 1,-5 1 51,1 2 0,-3 0-564,0 0 0,-1 0 284,1 0 1,-5 0-820,1 0 1,-4 0 59,3 0 981,-4 0 0,7 5 0,-4 2 0</inkml:trace>
  <inkml:trace contextRef="#ctx0" brushRef="#br0" timeOffset="63">12734 7469 8121,'0'-11'1116,"0"4"-639,0-3 253,0 9-253,0-4-259,0 5 51,-5 0 0,4 1-167,-3 3 0,3 2 121,1 6 0,0 1 9,0 2 1,0-1-83,0 5 1,0 1 44,0 7 1,0-1 6,0 9 0,0-7-6,0 6 1,0 1-118,0 3 0,0 0 99,0-3 1,0 0-279,0 3 1,1 2-41,3 2 0,-3-3-33,3-5 0,-3 0-2,-1 1 1,0-1 136,0 0 0,0-3 11,0-1 0,0-3 11,0 3 1,0-4 98,0 0 1,-1-5-93,-3-2 1,3-4 167,-3 4 1,3-5-54,1 1 1,0-2-25,0-2 0,0 1-123,0-1 0,0-3 143,0-1-215,-5-4 176,3 7-34,-3-9-11,5 4 623,0-5-614,5 0 0,-2-1 29,5-3 0,-1 3-102,5-3 0,-5 2 97,1-2 1,0 2-119,3-1 0,0 1 96,1 2 1,-1-3-62,1-1 1,-1 0 38,0 4 1,5-1-21,-1-3 0,0 3 32,-3-3 1,-5 1-12,1-1 1,-1 3-199,5-3 1,-5 3 118,1 1 1,-5-1-1187,0-3 478,4 3-346,-6-4 1,3 5 18,-8 0 1,-2 0 1105,-6 0 0,1 0 0,-1 0 0</inkml:trace>
  <inkml:trace contextRef="#ctx0" brushRef="#br0" timeOffset="64">12746 7412 8033,'6'-11'376,"-1"4"123,-5 2 246,0 5-547,5 0 1,-2 0 298,4 0-401,-4 0 0,7 0 7,-2 0 0,-2 0 126,2 0 0,-1 0-155,5 0 0,-1-4 63,0 1 1,1-1-95,-1 4 0,5-4 61,-1 0 1,4-3-450,-4 3 0,0-1 194,-3 1 0,-1 3 151,1-3 0,-6 3 0,-1 1 0</inkml:trace>
  <inkml:trace contextRef="#ctx0" brushRef="#br0" timeOffset="65">13362 7583 8317,'7'-7'-623,"-3"-1"1,1 4 517,-2-3 1140,1 4-452,-4-7 258,0 9-365,0-4 67,0 5-232,0-5-48,0 3 1,-1-3-211,-3 5 0,2 2 104,-6 1 0,0 0-72,-3 5 1,0-1 158,-1 5 1,1 4-70,-1 3 0,1 3 161,-1 1 1,-3 1-136,0 2 1,0 0 65,3 4 1,-3 1-34,0 3 1,0 4-118,3 0 0,5 1-23,-1-1 0,5-2-128,0 2 0,1-2 154,2-2 1,0-1-185,0-3 1,4 2 20,0-5 0,5-5 114,-1-2 0,2-1-91,1 3 1,1-4 56,-1-3 0,0 2-21,1-2 1,-1 0 26,1-3 1,-1-2 70,0-2-119,1 2 0,-1-5-121,1 2 1,-5 2-359,1-5 1,-4 0-64,3-4-457,-4 0 1,3 0-129,-2 0-728,-3 5 1860,4-4 0,-5 4 0,0-5 0</inkml:trace>
  <inkml:trace contextRef="#ctx0" brushRef="#br0" timeOffset="66">13694 7869 8034,'0'-18'0,"0"3"0,0 2 205,0 7 140,0-4 0,0 9 19,0-5 10,0 1 0,0 4-362,0-4 333,0 5 0,-5 0-285,3 0 74,-8 5 0,4 1 134,-6 6-38,1-1-101,-6 6 1,5-3 26,-3 5 1,1 0 122,-2 4-267,4 0 124,-5 4 0,6-2 128,-1 1-283,1 3 147,5-5 1,0 4-236,6-5 99,0 0 1,0 0-106,0 0 0,6-4 92,1 0 1,7-5-16,1 1 1,6-4 71,-2-3 0,-2 1 59,2-5 1,1 0-78,2-4 0,1-2 163,0-2 1,0-2-140,0-5 1,3-1 105,1 1 1,0-2-177,-4-2 1,-1 1 100,1-5 1,-1 0-71,-3-4 1,1-2 55,-5-6 0,-1 5-280,-6-9 0,-2 0 56,-2-3 0,-3-2-293,3 2 0,-8 7 92,-3-4 0,-3 9-45,-2-1 0,-4 4-44,-3 4 0,-3 4 82,-1 7 1,-1-1-111,-3 6 0,2 0 182,-5 7 1,8 1-130,-1 3 0,4 6 430,0-3 0,3 3 0,4-3 0</inkml:trace>
  <inkml:trace contextRef="#ctx0" brushRef="#br0" timeOffset="67">13477 8063 7479,'11'0'2256,"0"-1"-1812,1-3 1,3 3-134,0-3 0,4 3-83,-3 1 1,4 0-38,-1 0 0,4-4 51,3 0 1,-1-1-131,1 1 1,2 2 59,-1-6 0,2 4-1,-6-3 1,2 4-201,-6-1 1,-2-1-505,-2 1-1634,-2 1 1212,-2 3 955,-5 0 0,-1 5 0,-5 1 0</inkml:trace>
  <inkml:trace contextRef="#ctx0" brushRef="#br0" timeOffset="68">14242 8063 8073,'-7'-5'492,"-3"4"637,9-4-189,-4 5-417,5 0 3,0-5-381,0 3 1,1-3 87,3 5 1,-1 0-43,4 0 1,1 0 41,3 0 1,1 0-224,-1 0 1,1 0-308,-1 0 1,2-1 184,2-3 0,-2 3-761,2-3 1,1 3 463,-1 1 1,2 0 408,-2 0 0,-2 0 0,3 0 0</inkml:trace>
  <inkml:trace contextRef="#ctx0" brushRef="#br0" timeOffset="69">14447 8668 8306,'5'7'1823,"-3"-2"-1055,3-5 37,-5-5-528,5-2 1,-4-4-75,3 0 0,-1 3-30,0 0 0,0-1-137,4-6 0,-3 3 76,4-4 0,-4-1 82,3-2 0,-4-3-304,1-1 1,1-1 86,-1-3 0,1-1-219,-2-2 1,0-7 116,5 3 1,-5-3-168,5 3 0,-4 1 94,3 2 0,-3 0-11,4 4 0,-4-3 1,3 3 0,-3 4 119,4 4 0,-5 9 121,5-2 0,-5 7-233,0-2 430,-1 4-55,-2-2 0,0 14-193,0 2 0,0 3 10,0-2 0,0-1-114,0 1 0,1-1 114,3 1 0,-3-5-76,3 1 37,2-1 0,-1 1 90,3 0-85,2-6 0,-4 3-53,6-5 0,-5 0 48,1 0 0,-4 0 4,3 0 1,-3-1 51,4-3 1,-4 2-43,3-6 1,0 4 37,0-3 0,3-1-46,-2-3 1,-2 0 148,2 4 0,0-3-118,3 2 1,-3-2 275,-1-2-115,1 6 27,3-4 79,-4 9-168,-2-4 68,-5 10 0,0 2-90,0 9 1,0-4 25,0 3 1,0 3-21,0 1 1,0 3 90,0 1 1,0-1-138,0 1 0,0-1-118,0-3 0,1 1-72,3-5 0,-2 1 58,6-5 1,-6 1-312,2-1 0,-1-3-136,1-1-1219,-3-4 937,4 2 835,-5-5 0,5 5 0,1 1 0</inkml:trace>
  <inkml:trace contextRef="#ctx0" brushRef="#br0" timeOffset="70">15064 7618 8063,'0'-8'0,"0"0"569,0 1-74,0-5 472,0 1-555,0 5 0,0-1 305,0 4-228,0 1-256,0-3 0,1 6-70,3 3 0,-3 3 84,3 4 1,1 0-83,-1 1 1,5 1 81,-1 2 1,2-3-1,1 4 1,1 1-53,-1 3 0,0 1-64,1 2 0,1 0 60,2 0 1,-1 1 40,5 2 1,-5 0-27,1 4 0,-2-3-127,-2 3 1,1-1-592,-1 2 0,-1 1-457,-2-6 1,1 5 968,-6-5 0,2 5-151,-1-4 1,-2 0 107,1 0-12,-1-3 0,-7 2 0,-3-4 1,2-5-49,-2 6 0,0-7-9,-3 3 1,0-5-24,-1 1-231,1-2 156,4-1 0,-3-2 49,3-3-694,2-2-451,-1 1-372,1-5 1112,4 4 566,-4-5 0,5 0 0,0 0 0</inkml:trace>
  <inkml:trace contextRef="#ctx0" brushRef="#br0" timeOffset="71">15418 7561 7971,'0'-12'-976,"0"6"1534,-5-4 0,4 7 64,-3-4-413,3 4 139,1-2 1,0 0-20,5 4-126,-4-10 0,8 9 80,-5-6-110,5 6 1,-3-5-63,5 4 1,1 1 128,-1-1 0,1 0-208,-1-1 0,1 3 115,-1-3 0,0 3-191,1 1 1,-5 0 44,1 0-13,-5 5 0,2 1-27,-5 6 1,0 0-161,0 4 0,0-4-27,0 4 1,-5 0 153,-3-1 1,-2 6-78,-2-2 1,1-3 61,0-1 1,0-1 68,4 1 1,-2-6-93,5 3 169,-5-3 1,8-2-50,-3 1 209,3-6-174,1 4 1,5-6 142,3 0 0,2 0 19,1 0 1,4 0-86,1 0 0,0 0-63,-1 0 0,-2-4 20,2 0 0,-2 0-358,-2 4 0,1-1-42,-1-3-338,-4 3-519,3-4 1178,-9 5 0,9 0 0,-4 0 0</inkml:trace>
  <inkml:trace contextRef="#ctx0" brushRef="#br0" timeOffset="72">15829 7435 8060,'0'-8'10,"0"1"136,0 4 145,0-2 1,0 4 231,0-3 267,0 3-217,0-4-319,0 5 0,5 0-15,3 0 1,2 0-1,2 0 1,0 0-69,3 0 0,-1 0 61,5 0 1,-1 0-184,1 0 0,3 0 123,-3 0 0,-1 0-117,1 0 0,-5-2 69,1-1 1,1 1-144,0-1 1,-5 1-37,-3 2 1,-1 0 0,5 0 164,-6 0-32,4 0 42,-9 5 0,8 2-40,-5 4 1,0 1 21,-4-1 0,0 2-20,0 2 0,0-1-23,0 5 1,0 0 25,0 4 1,1 1-27,3 3 0,-1-3 9,4 2 0,-4 3-10,1 2 0,1 2-128,-2 1 0,5-3 77,-4-1 1,0 4-257,-4 4 0,3 1 93,1-5 1,4 3-49,-4-3 0,1 5-46,-1-8 1,-3 3 103,3-7 1,1-1 171,-1-3 0,-1 0-141,-3 0 1,2-2 144,1-2 0,-1 2-68,1-6 1,-1 4 139,-2-4 0,0-3-64,0-5 1,-2 1 324,-1 3-4,1-4-210,-3 3 31,5-9 19,-5 4-38,4-5 1,-5 0 13,2 0-48,3 0 41,-10 0-76,5 0 0,-5 0-23,-1 0 1,1 0 8,-1 0 1,1 0-84,0 0 0,-1 0 76,1 0 0,-1 0-278,1 0 1,-1 0-42,1 0-468,0 0 0,-1 0-87,1 0-585,4 0 1,1 0 1387,2 0 0,3-5 0,-4-1 0</inkml:trace>
  <inkml:trace contextRef="#ctx0" brushRef="#br0" timeOffset="73">8246 9719 8074,'-6'0'-1299,"-5"0"2787,10-5-443,-4 4-334,5-4 1303,0 5-1582,5 0-219,1 0 0,6 0-43,-1 0 1,1 0-25,-1 0 0,6 0-5,2 0 1,-2-4 72,2 0 0,0-1-171,4 1 0,1 3 80,3-3 0,-3-1-169,3 1 0,-7-3 102,-1 3 1,0-1-65,4 1 0,-5 3-67,-3-3 1,-2 3-411,-2 1-963,-4 0 697,3 0-1603,-9 0 1640,4 0 1,-6 1-663,-3 3 1376,3-3 0,-9 4 0,3-5 0</inkml:trace>
  <inkml:trace contextRef="#ctx0" brushRef="#br0" timeOffset="74">8314 9822 8074,'-6'5'232,"1"-4"265,5 4 793,0-5-804,5 0 0,1 0-14,6 0 0,-1 0 16,1 0 1,3-1-140,0-3 1,5 3 43,-1-3 1,3 2-149,1-2 0,-4 1 4,0-4 0,0 4-208,4-1 0,-2-1 92,-2 1 0,2 1-889,-6 3 472,0-5-2617,-3 3 2901,-1-3 0,0 10 0,1 2 0</inkml:trace>
  <inkml:trace contextRef="#ctx0" brushRef="#br0" timeOffset="75">9354 9445 8074,'0'-6'211,"0"1"0,0 3 316,0-1 282,0 1-507,0-3 0,0 6 135,0 3 0,0 3-10,0 4 0,0 2-139,0 2 1,0 3-199,0 5 0,0 3 125,0 1 1,0 3-66,0-3 1,1 5-2,3-2 1,-3 3-123,3 1 0,1-3 25,-1-1 0,1 0-66,-1 0 1,-3 2-130,3-6 0,-2-3 64,2-4 0,-3-5 76,3 1 1,-3-2 24,-1-1 0,0-5 160,0 1-216,0-6 48,0 3 79,0-5-82,5 0 1,-2-1 2,5-3 1,-1 3-14,5-3 0,-1 3 4,0 1 1,1-4-4,-1 0 0,5 1-5,-1 3 1,4 0 10,-4 0 1,5-4-25,-1 0 0,2 0 19,-2 4 0,1-4 61,-5 0 1,4 1-64,-3 3 0,3-4 5,-4 0-223,0 0 0,-4 0 136,1 1 0,-5-1-356,1 4 0,-5-1-114,0-3-324,-1 2 142,-2-3-1141,0 0 1139,0 4 1,-2-5 734,-1 2 0,-4-2 0,-4-6 0</inkml:trace>
  <inkml:trace contextRef="#ctx0" brushRef="#br0" timeOffset="76">9331 9799 8046,'6'-8'0,"-2"1"0,-3 3 0,-1-4 0,2 6 355,1-2 0,0 2 60,4-2 0,1 2 19,4-1 0,-1 0 49,0-1 1,5 3-186,-1-3 1,5 3 74,-1 1 1,3-4-86,1 0 1,-1 1-59,1 3 1,0-2-41,0-1 0,-4 1 0,0-2 0,-5 2-357,1-2 0,-2 3 175,-2-3 0,-3 3-1459,0 1 758,-6 0-1543,8-5 907,-8 3-290,-2-3 1619,-7 5 0,-4-5 0,-1-1 0</inkml:trace>
  <inkml:trace contextRef="#ctx0" brushRef="#br0" timeOffset="77">9285 9479 8046,'1'-10'328,"3"3"1,-1-4 41,4 4 1,5 0 103,3 0 0,5 4-70,-1-1 1,3-1 65,1 2 1,5-5-10,2 4 0,3 0-92,1 4 1,1-3-186,-1-1 1,-1 0 46,-3 4 0,-2-4-206,-5 0 0,-1 1 65,-3 3 0,1 0-1057,-5 0 0,1 0-1202,-5 0 2169,-5 5 0,4 1 0,-3 5 0</inkml:trace>
  <inkml:trace contextRef="#ctx0" brushRef="#br0" timeOffset="78">10199 9125 8137,'-7'-7'-102,"4"-1"203,-4 6 1,6-5 530,-3 3 24,3 3-30,1-4 440,0 5 1,0 5-743,0 3 0,0 6-97,0 1 0,0 5-66,0-1 1,0 4 31,0 4 1,0 2-29,0 5 0,0 2-16,0 2 0,0-1-13,0 4 1,0 0-164,0 1 0,0 2 59,0-2 0,1 3-183,3 0 1,-3-3 53,3 0 1,-3-5-31,-1 1 0,4-3 41,0 0 1,0-5 55,-4 1 1,0-6 90,0 2 0,0-7-79,0-1 0,0-4 176,0 4 1,0-5-110,0 1 184,0-2-176,0-1 0,0-5-32,0 1 78,0-6-17,0 3 148,0-5 0,4-1-350,-1-3 209,1 3-156,-4-4 1,2 5 32,1 0 1,0-4-18,4 0 1,-3 1-77,4 3 1,-4 0 108,3 0 0,1 0-1,3 0 1,1-4-9,-1 0 0,1 0 63,-1 4 0,0 0-62,1 0 1,-1 0 148,1 0 0,-1-4-107,1 1 0,-1-1 12,0 4 1,-3 0-341,0 0 1,-6-2 110,2-1 1,-1 1-1541,0-1 728,-1 1-769,3 2 841,-10-5 937,3 4 0,-13-9 0,2 3 0</inkml:trace>
  <inkml:trace contextRef="#ctx0" brushRef="#br0" timeOffset="79">10199 9125 8139,'0'-11'569,"0"5"158,0-5-472,0 10 1,0-5 247,0 2-14,0 3 0,0-4-58,0 5-201,5-5 0,1 3-9,6-2 0,-1 2 18,1-2 1,-1 3-169,0-3 1,1 3 78,-1 1 1,1-4-184,-1 0 0,0 0 135,1 4 0,1-1-234,2-3 1,-3 3-215,4-3 1,-4 2-744,0-2-418,4 3 1507,-3-5 0,-2 6 0,-5 0 0</inkml:trace>
  <inkml:trace contextRef="#ctx0" brushRef="#br0" timeOffset="80">11021 9114 8208,'0'-6'130,"0"-5"0,0 9 422,0-6 274,0 6-524,0-3 1,0 3 232,0-1-41,0 1-387,-5-3 1,0 6 80,-3 3 1,-2 1-52,3 3 1,-4 3 1,0 1 1,0 0 8,-1 7 0,-3-2 41,0 6 1,0-2-31,3 10 0,-3-2 135,0 2 1,-1 3-115,5 0 1,0 0 63,-1 4 1,2-2-32,2-2 1,-1 4-151,6 0 1,-1-1 20,4-6 0,0 2-110,0-3 0,1-1 42,3 2 0,-2-6 87,6 2 0,-4 1-160,4-2 1,-1 1 69,5-4 1,-1-4-85,0 0 1,1-4 156,-1 4 1,1-5-4,-1 1 0,4-2-44,1-2 0,-3-3 1,-5 0 1,2-2-138,-2 2 1,-2-3 184,2-5-413,-6 0 114,9 0-1440,-10 0-116,4 0-2240,-5 0 4007,-5 0 0,4 0 0,-5 0 0</inkml:trace>
  <inkml:trace contextRef="#ctx0" brushRef="#br0" timeOffset="81">11204 9468 8027,'0'-12'0,"0"1"723,0 0-119,0-1 129,0 1-228,0 4 1,0 2-352,-5 5 0,-2 2 104,-4 1 0,1 4-118,2 4 1,-2 4 88,2 1 1,-2 4-189,-1-1 1,3-1-29,1 1 0,3 0 5,-4 4 0,6 0 46,-2-1 1,3 1-128,1 0 0,1-1-75,3-3 1,-2 2 132,6-2 1,1-1-73,6 1 1,-1-5 92,5 1 0,-5-3 138,1-5 0,2 2-73,-2-5 0,4 0 116,-4-4 1,4 0-84,-4 0 1,6-1 13,-2-3 1,-1 1-2,1-4 0,-2-1-6,2-3 0,2-2-161,-6-2 1,4 1 90,-4-5 0,0 0-164,-3-4 1,-1 0-10,1 0 0,-6-1-112,-2-3 0,1 1 50,-1-9 1,-1 7-124,-3-6 1,-1 6 33,-3-2 0,-2 4 61,-5 0 1,-2 5-120,-2 2 0,1 6 58,-5-3 1,1 5-51,-1 3 0,1-1 102,3 6 1,2-3-1,-2 3 0,2 1-255,2-1 1,-4 1 107,-1 2 1,1 4-269,4 0 636,-1 5 0,-4-3 0,-2 6 0</inkml:trace>
  <inkml:trace contextRef="#ctx0" brushRef="#br0" timeOffset="82">11124 9571 9162,'8'0'877,"-1"0"0,1 0-364,3 0 1,1-4-61,-1 0 1,0 0-127,1 4 0,3 0 160,0 0 1,4-1-83,-3-3 0,0 3-175,-1-3 0,-1 3-148,5 1 1,-5-4 107,1 0 1,-2 0-1093,-1 4 670,-1 0-2321,0 0 533,-4 0 2020,-2 0 0,-5 5 0,0 2 0</inkml:trace>
  <inkml:trace contextRef="#ctx0" brushRef="#br0" timeOffset="83">11638 9616 8059,'6'-1'0,"-2"-3"0,2 3 830,1-4 0,4 5-263,1 0 0,-1 0-85,0 0 0,1-1-150,-1-3 0,1 3-78,-1-3 1,0 3-123,1 1 1,-2-2-120,-2-2 0,2 3-483,-3-3 1,0 3-68,0 1 1,-3 0-838,4 0 1,-4 0 1373,3 0 0,-4 0 0,2 0 0</inkml:trace>
  <inkml:trace contextRef="#ctx0" brushRef="#br0" timeOffset="84">12095 9319 8001,'0'-11'-545,"0"5"0,0-1 1929,0 4-331,0 1-305,0-3-458,0 5 1,-4 1-46,0 3 0,0 3-84,4 4 0,-4 2 39,1 2 0,-5-1-87,4 5 1,-3 0-93,3 4 1,-4 0 56,4-1 0,-1 5-35,2 0 1,1 3 18,-2-3 1,3 1-57,1-2 0,0-3 90,0 0 1,0 0-91,0-4 1,5-1 43,3 1 0,2-5-2,1 1 0,-3-6-61,0-2 0,-1-3 82,5 4 1,-1-6 83,1 2-104,-1-2 1,0-4 74,1-2 1,-2 2-75,-2-6-1,2 1 3,-3-5 0,-2 1-25,-1-1 0,1 0-5,-1-3 0,1-2-67,-1-2 0,-3-3 98,3 3 0,-3-6-266,-1-2 0,0-4 59,0 0 1,0-1-211,0 2 1,-3-3-11,-1 3 1,-4 2-108,4 1 1,-1 4 80,1 4 1,-1 3-8,-2 4 0,-3 1-78,2-1 1,2 6-265,-2 2 37,0 3 712,-3 1 0,0 5 0,-1 1 0</inkml:trace>
  <inkml:trace contextRef="#ctx0" brushRef="#br0" timeOffset="85">11958 9548 7989,'-7'0'84,"2"0"1,6 0 295,3 0 1,1 1-115,3 3 0,6-3 81,-3 3 0,3-3-88,-2-1 0,4 0-28,3 0 0,3 0 4,1 0 0,-4 0 19,0 0 0,0 0-219,4 0 0,-1-1 127,1-3 1,-4 3-415,0-3 0,-5 3 152,2 1 1,-4-4-220,0 0 1,-5 0-176,1 4 1,-4-3-1150,3-1 1643,-4 0 0,2-1 0,-5-1 0</inkml:trace>
  <inkml:trace contextRef="#ctx0" brushRef="#br0" timeOffset="86">12403 9239 8069,'0'-11'248,"0"0"0,-1 3 928,-3 0 19,3 6-378,-9-3 18,8 5-181,-3 0 423,5 0-829,0 5 1,4 1 65,0 6 1,3 0-82,-3 4 1,5-2-105,-1 5 1,2-4 18,1 4 1,1 0 14,-1 4 0,2 0-65,2-1 0,-2 5 103,2 0 1,-2 4-283,-2 0 1,1 1 56,-1-2 1,-1 2-179,-2-6 1,-2 6 78,-2-1 1,-3-2-174,3 1 0,-4-1-13,-4 2 0,2 1-4,-6-6 1,-3 1 254,-5-4 0,1-4-73,4 0 0,-5-4 104,1 4 0,-4-5-81,4 1 1,0-3-375,3-5 211,1 3-723,-1-3-220,6-1-530,1-1 637,5-5 0,5-5 1107,3-2 0,2-4 0,1 0 0</inkml:trace>
  <inkml:trace contextRef="#ctx0" brushRef="#br0" timeOffset="87">12723 9228 8027,'0'-11'-564,"0"3"395,0 0 0,0 5 525,0-5 1,0 4 82,0-3 1,0 3 131,0-4 0,1 6 413,3-2-700,-3-3 1,8 5 74,-5-6 0,1 6 157,-1-2-328,2-2 0,6 4 41,-1-1 0,-3 1-65,-1 2 1,1 0-34,3 0 1,-3 2-179,-1 1 0,0 4-133,0 4 0,2-3 132,-5-1 1,0 1-184,-4 3 0,0 5 127,0-1 0,0 0-176,0-4 0,-1 1 74,-3-1 0,-1 1 0,-3-1 1,-1 1 86,5-1 1,-3-3-22,3-1 254,0 1 1,4-1-135,0 1 431,0-5-121,0 2-10,5-5 1,3 0-42,7 0 1,-2 0-362,2 0 0,-1 0-175,1 0 0,-2 0-294,2 0 0,2 0-158,-2 0 0,1 0 749,0 0 0,-4 0 0,5 0 0</inkml:trace>
  <inkml:trace contextRef="#ctx0" brushRef="#br0" timeOffset="88">13134 9662 9206,'11'0'1102,"1"0"0,3-4-478,0 0 0,6 1-206,-2 3 1,3-4-63,5 0 0,-3-1-74,3 1 1,-2 3-193,2-3 0,-7-1 25,3 1 0,-4 0-79,0 4 1,-2-3-299,-6-1 1,-3 0-1543,-1 4-1151,-4 0 2955,2 0 0,-5 0 0</inkml:trace>
  <inkml:trace contextRef="#ctx0" brushRef="#br0" timeOffset="89">14071 9091 8106,'0'-6'-127,"0"-4"432,0 8 238,0-3-20,0 0 11,0 4-363,0-4-2,0 5 1,-2 4 41,-2-1 1,3 2-4,-3-1 0,2-1-6,-2 4 0,1-3 301,-4 4-284,4-1 1,-7 5 25,3-1 1,0 1-5,0-1 1,3 4-45,-4 1 1,2 3 34,-2-4 1,-1 5-131,6-1 1,-5 3 60,4 1 1,-4-1-42,5 1 1,-5 1 58,4 3 0,-3-2-177,3 6 0,-4-6 8,4 2 0,1-3 44,3-1 0,0 3-73,0 1 1,0 0 118,0-4 0,0-2-113,0-2 0,1 7 50,3-4 0,-2 4-63,6-3 1,-4 0 83,3-1 0,1 0-9,3-3 0,1 3 14,-1-3 0,1-3-14,-1-1 1,0-2 36,1-2 0,-5 1 33,1-1-26,0 1 0,3-2 42,1-3-205,-6 4 187,4-10-719,-9 4-10,4-5-1491,-5 0 1,0-5 0,0-1 0</inkml:trace>
  <inkml:trace contextRef="#ctx0" brushRef="#br0" timeOffset="90">14276 9354 8061,'5'-23'-1157,"-4"5"1713,3 3 1,1 6 387,-1 1-142,0 6-337,-4-8 403,0 3-292,0 1-114,0 1-316,-5 5 1,-1 5 86,-6 3 0,1 2-92,-1 1 1,5 6 120,-1 2 0,0 2-122,-3 2 1,1 1 30,2 3 0,-1-2-212,6 6 0,-5-5-30,4 5 0,0-5-27,4 5 0,5-4 16,3 3 0,3-5 98,5 2 0,-2-3 56,5-1 1,0-1-30,4-3 0,3-3 198,1-4 0,-1-2-55,-3-3 1,0-2-32,0-5 1,0 0-13,0 0 0,-1 0 22,1 0 1,0-5-75,0-2 0,-1-5-128,-3-3 1,1 1-93,-5-5 1,4 4 61,-4-4 0,-3-2-231,-5-5 1,0 0 76,0-4 0,2 0-34,-5-5 1,1 1-79,-1 0 1,-3-4-9,3 0 0,-3 0-39,-1 3 0,-5 1 128,-2 0 1,-7 5 154,-2 2 0,-4 4-133,1 4 1,-2 3-40,-2 4 1,-5 6 83,-3 2 0,-2 3 12,-1 1 0,4 0 11,-1 0 1,5 5 2,-5 2 0,7 7-196,1 2 0,2 3 108,5-4 1,2 4-267,7-4 1,0 5 150,4-1 0,1-2 362,-1-2 0,-4-2 0,1-2 0</inkml:trace>
  <inkml:trace contextRef="#ctx0" brushRef="#br0" timeOffset="91">14288 9525 8045,'-12'0'685,"6"0"29,-4 0-139,8 0-79,-3 0 252,5 0-368,5 0 0,-1 0-149,8 0 0,-4 0 137,8 0 1,1 0-83,2 0 1,3-4-1,1 0 0,4-1-40,-1 2 0,5 1-115,-5-2 1,1-1-188,-4 2 1,0-1-283,-1 4 1,-3 0-1024,1 0 0,-10 0 27,1 0 1334,-2 0 0,2 0 0,1 0 0</inkml:trace>
  <inkml:trace contextRef="#ctx0" brushRef="#br0" timeOffset="92">14824 9514 8025,'7'0'255,"3"-5"1,-4 3 224,6-2 0,-1 2-118,0-2 1,1 3 107,-1-3 1,2 1-45,2 0 1,-2 1-175,2-1 1,2 1-187,-2 2 1,0-1-175,-4-3 0,1 3-198,-1-3 0,1 3 246,-1 1 1,1 0-1920,-1 0 1979,-5 5 0,4 1 0,-3 6 0</inkml:trace>
  <inkml:trace contextRef="#ctx0" brushRef="#br0" timeOffset="93">15155 10107 7641,'8'7'1382,"0"-3"-214,-6-3-299,3-1-583,0 0 0,-3-1-64,1-3 0,-1 1 203,-2-4-189,5-1 0,-4-3-84,3-1 1,-3 0 18,-1-4 0,0 2-130,0-5 1,0 0-147,0-4 0,0-1 64,0-2 1,0 0-218,0-4 0,1-2 131,3-6 0,-1 2-44,4-2 1,-3 3 31,4 1 1,-4 1-151,3 2 1,-3-1 67,4 6 0,-5 3 128,5 4 0,-5 5 202,0-1 0,-1 2-145,-2 2 305,5 4-88,-4 2-176,4 5 0,-5 1 30,0 3 0,4 3-102,0 4 0,1 4 7,-1 1 0,-3 0-18,3-1 1,2-2-79,2 2 0,-2-2 56,2-2 0,-1-1 79,5-2 1,-5-2-46,1-2 1,-1-3 223,5 3 1,-1-2 28,1-2 16,-1 0 0,1-4 13,-1 0 1,-3-1-94,-1 1 1,-3-1 157,4-3-53,-1-2-220,5 4 0,-1-6 84,1 1 1,-1 0-159,0-1 1,-3 5 67,0-1 1,-5 4-131,5-3 100,-5 4 0,3-2 23,-2 5 1,-3 1 155,3 3 1,-3 2-86,-1 6 0,-1 4-43,-3 3 1,3-1 13,-3 1 1,3 1-40,1 7 0,0-3-21,0 3 1,0 1-147,0-2 0,3-3 74,1-4 1,1-5-194,-1 1 1,-1-2-449,4-1 496,-4-1 0,2-3-1530,-5-1 858,5-4 912,-4 2 0,4-5 0,-5 0 0</inkml:trace>
  <inkml:trace contextRef="#ctx0" brushRef="#br0" timeOffset="94">15692 9022 8081,'0'-6'687,"0"0"-301,0 2 69,0 3-103,0-4 1521,0 5-1078,5 5-500,2-4 0,4 10 178,1 1 1,-1-1-114,0 4 1,1 3 25,-1 1 0,4 3-86,1 1 0,3 1-52,-4 2 1,4 0-15,-4 4 1,4-3-116,-4 3 1,4-3 12,-3 3 1,-1 2-196,-4 6 1,-3-1-276,0 5 0,-6-5 185,2 1 0,-3-4-152,-1-3 0,-4 0 136,1-4 1,-6 0-10,1-5 0,2-4 95,-2-3 0,1-2-68,-5-1 0,1-1-96,-1 0 1,1-3-637,-1 0-113,1-6 1,3 3-200,1-5-748,4 0 1033,-2 0 910,5 0 0,5 0 0,2 0 0</inkml:trace>
  <inkml:trace contextRef="#ctx0" brushRef="#br0" timeOffset="95">16195 9057 8016,'4'-12'0,"-1"1"1,2 3 342,-1 1 402,-2-1-517,8-3 0,-8 3 343,6 0-315,-6 6 1,5-7 240,-3 5-40,-3 0-190,9 4-45,-4 0-175,6 0-130,-1 0 0,-5 2 67,-2 1 0,-1 4-109,1 4 0,-3-3 50,3-1 0,-4 1-29,-4 3 1,-1 5 71,-3-1 1,-2 0-187,2-3 1,-2-1 46,-1 0 1,3 1 78,1-1 1,3-1 32,-4-2-55,6 2 238,-3-3 1,5 0-104,0 1 0,5-6 301,2 2 1,3-1-74,2 0 0,1-1 35,2 2 0,-1-3-26,5-1 0,-4 0 424,4 0-751,-5 0 0,3 0 80,-6 0 1,-3 0-1270,-1 0 678,1 0-2060,-2 0 2640,4 0 0,-8 0 0,3 0 0</inkml:trace>
  <inkml:trace contextRef="#ctx0" brushRef="#br0" timeOffset="96">16606 9011 8085,'0'-6'36,"0"-4"208,0 8 0,0-4 474,0 2-136,0 3 29,0-4-376,0 0 0,1 3 418,3-1-390,2 1 0,6 2-15,-1 0 0,4 0-66,1 0 0,0 0 68,-1 0 0,-2 0-118,2 0 1,-1 0 116,1 0 1,-2 0-202,2 0 0,-2 0 197,-1 0-211,-1 0 0,0 0 114,1 0-153,-6 0-2,-1 0 233,0 0-147,-3 0 119,3 0-136,-5 5 1,0 2 15,0 4 0,0 6 32,0 2 0,0 1-25,0-1 0,0 6-3,0-2 0,0 3 8,0-3 0,3 3 1,1 1 0,0 5-91,-4-2 1,1 3 83,3 1 0,-1 1-39,4-1 0,-3-1 23,4-3 1,-5 2 0,5-5 0,-4 3-50,4-3 0,-5 3-10,5-3 1,-6-1-113,2-3 1,1 4 87,-1 0 1,0-1-171,-4-3 1,0-1 54,0-3 0,0 1-32,0-5 1,-1 6 55,-3-2 1,3-2-122,-3 2 1,-1-5 107,1 2 0,0-4 215,4 0 1,-1-5 10,-3 1 0,3-4-64,-3 3-29,3-4 215,1 2 2275,0-5-2346,0-5-193,0 4 135,0-4 63,0 5-101,-5 0 38,3 0-58,-8-6 1,8 5-6,-6-3 1,0 3 51,-3 1-10,-5-5 0,-2 4-3,-5-4-291,0 5 260,0 0 0,0 0 44,1 0-807,-1 0 366,0 0 157,5 0-1486,2 0 745,4 0 411,6 0-1060,1 0 1119,5 0 1,10 5 0,3 1 0</inkml:trace>
  <inkml:trace contextRef="#ctx0" brushRef="#br0" timeOffset="97">8314 11329 7901,'0'-6'293,"-5"1"38,-1 5 151,0 0-316,1 0 1,5-1 167,0-3 45,0 3 139,0-4 137,0 5-428,5 0 1,-3 0 27,6 0 0,-1-4-53,5 0 0,-1 0 18,1 4 0,3 0-30,0 0 0,5-1 30,-1-3 1,3 2-132,1-6 1,0 4 99,0-3 0,-1 3-32,1-4 0,0 2-209,0-2 1,-4-1 86,0 6 0,-5-5-355,1 4 0,-2-1 169,-2 1 0,-3 3-1239,0-3 657,-6 3-1121,3 1 205,-5 0 68,0 5 1581,-5-4 0,-6 14 0,-7-2 0</inkml:trace>
  <inkml:trace contextRef="#ctx0" brushRef="#br0" timeOffset="98">8383 11467 7935,'-6'0'933,"0"0"-107,6 0-361,6 0 1,-4 0 57,6 0 0,-1 0-87,5 0 1,0-4-150,4 0 0,-2-4 92,5 5 1,-4-5-111,4 4 0,-4-4-246,4 5 1,-4-1-397,4 4 1,-3-1-537,3-3 0,-5 3 909,1-3 0,3 8 0,-1 2 0</inkml:trace>
  <inkml:trace contextRef="#ctx0" brushRef="#br0" timeOffset="99">9422 11124 8076,'-11'-11'1056,"4"-1"1,1 6-119,2 2-2,3 3-561,-4 1 1,5 5-72,0 2 0,0 9-70,0 3 0,0 3 55,0 5 1,0 2-56,0 6 1,4-1-131,0 0 1,1 4 67,-2 0 0,-1 0 14,2-3 1,-3 3-309,-1 0 0,0 0 146,0-4 0,0 0-232,0 1 1,0-5 125,0 0 0,0-5 4,0-3 1,0 0 84,0-7 1,0 0-285,0-3 93,0-1 102,0 1 236,0-6-173,0-1 1310,0-5-1340,0-5 1,5 3 116,2-6 0,4 5-90,0 0 0,0-3 49,1 3 0,4-5-142,3 4 0,-1-3 71,1 3 1,0-4-99,4 4 1,-4-3 119,0 3 0,0-4-140,4 5 0,-4-3 128,0 3 1,-4 1-4,4-1 0,-5 1 77,2 2 1,-4-3-83,0-1 1,-1 0 48,1 4 0,-1 0-33,0 0 1,-3 0-245,0 0 153,-1-5 0,1 4-676,-1-3-338,-4 2-558,2 2-431,-5 0 968,0-5 1152,0 4 0,-5-9 0,-1 4 0</inkml:trace>
  <inkml:trace contextRef="#ctx0" brushRef="#br0" timeOffset="100">9514 11489 7978,'0'-11'890,"0"0"-82,0-1 504,0 6-420,0-4-88,0 8-471,0-3 523,0 5-679,5 0 1,-3 0-63,6 0 1,-1 0-21,5 0 0,3 0 26,0 0 0,2-4 41,-2 1 0,3-1-17,5 4 0,-1-4-113,1 0 0,-1-3 92,-3 3 0,1-1-285,-5 1 1,4 3 81,-3-3 0,-1 1-1018,-4 0-137,1 1-590,-1-3 595,1 5-21,-6 0 1250,-1 0 0,-5 0 0</inkml:trace>
  <inkml:trace contextRef="#ctx0" brushRef="#br0" timeOffset="101">9377 11124 8073,'3'-8'744,"1"1"0,5 3-315,-1-4 1,2 6 39,1-2 0,6-1 89,2 1 0,0-1-171,4 1 1,-2 3 81,10-3 0,-5 2-28,5-2 0,-5 2-207,5-1 0,-2-2-49,2 1 1,-4 0 77,-4 4 0,-1-4-476,-3 0 1,1 1-700,-5 3-1076,1 0-1150,-5 0 3138,-5 0 0,-1 5 0,-5 1 0</inkml:trace>
  <inkml:trace contextRef="#ctx0" brushRef="#br0" timeOffset="102">10176 10884 7970,'0'-11'90,"0"-1"1,0 5-91,0-1 0,0 4 991,0-3-175,0 4 211,0-2-205,0 5 1,0 5-583,0 3 1,0 2 127,0 1 0,0 6-99,0 2 0,0 2 48,0 2 0,0 1-77,0 3 1,0-2-59,0 6 0,0-1 6,0 5 0,0 0-106,0 3 1,0-1-95,0 5 0,0-4 79,0 4 0,0-4-191,0 4 1,4-6 64,0 3 0,3-4 3,-3-1 0,4 1 18,-5-1 0,5-5-73,-4-2 1,0 1 137,-4-2 0,0-3-8,0-4 0,0-1-34,0 1 0,0-1 22,0-3 1,0-2-127,0 2 128,0-2 1,0-2-31,0 0 0,0-3 28,0 0-76,0-6 0,3 4-91,1-2-21,0-2-114,-4 3 200,0-5 19,0 5 1,0-3 20,0 6 0,0-4-57,0 3 0,0-3-19,0 4-2,0-6-47,0 8 20,0-8 285,0 8-253,0-9 374,0 4 1847,0-5-1943,5 0 186,-4-5-166,10 4-82,-5-9 0,5 8 5,1-1 0,-5 0-10,1-1 1,0 3-108,3-3 0,0 3 120,1 1 0,3 0-138,0 0 0,1-1 54,-5-3 0,0 3-73,1-3 1,-1 2 47,1 2 1,-5 0-280,1 0 1,-4 0-634,3 0-670,-4 0-104,2 0 639,-5 0-1392,-5 0 2452,-1 0 0,-6 0 0,1 0 0</inkml:trace>
  <inkml:trace contextRef="#ctx0" brushRef="#br0" timeOffset="103">10165 10838 7939,'0'-6'333,"0"-4"-91,0 9 1,0-6 369,0 3 218,5 3-383,-4-4 9,4 5 59,0 0-260,1 0 0,6 0-35,-1 0 1,1 0-21,-1 0 0,1 0 29,-1 0 0,0-4-49,1 1 1,-1-1-103,1 4 1,3 0-60,0 0 0,4-4 32,-4 0 1,1 0-517,-5 4 1,0 0 247,1 0 1,-5 0-2381,1 0 2597,-5 0 0,2 5 0,-5 2 0</inkml:trace>
  <inkml:trace contextRef="#ctx0" brushRef="#br0" timeOffset="104">10896 10827 8066,'0'-11'419,"0"-1"1,0 5 158,0-1 129,0 5-420,0-2 1,-2 5 181,-2 0-367,3 0 1,-5 0 101,2 0 0,1 5 45,-4 3 1,3 7-17,-4 4 1,1 0-40,-5 4 1,-3 1 20,0 7 1,0 2-31,3-3 1,-3 4 15,0 4 0,0-2 15,3 2 0,-3-1-69,0 1 0,3-1 9,5 5 1,0-4-141,0 4 0,-2-6 92,5 2 1,0 2-131,4-2 1,0-1 87,0-7 1,4 6-166,0-6 1,5 4 82,-2-7 1,4 3 27,0-3 0,0 0 89,1-4 1,-1-1-54,1 1 0,-1-5 127,0-3 0,1-2-87,-1-2 0,1-3-114,-1 0 1,-3-5 145,-1 5-404,1-5-131,3 2-1191,-4-5 375,3 0-383,-9 0 207,4 0 0,-6 0 1407,-3 0 0,3-5 0,-4-2 0</inkml:trace>
  <inkml:trace contextRef="#ctx0" brushRef="#br0" timeOffset="105">11261 11101 7936,'0'-11'954,"-5"-1"-587,-1 6 0,-6 1-144,1 5 1,3 0 113,0 0 1,1 5-18,-5 3 0,1 5-66,0 3 1,-1 4-99,1-1 1,-4 4 26,-1 4 1,1-2-73,4 5 1,-1 1 73,1 3 1,-1 4-34,1 0 0,1 0 10,2-3 0,3-2-173,5-3 1,0 2 115,0-6 0,5 1-165,3-4 0,2-2 73,1-2 1,5 2-22,-1-6 1,1-1 89,0-6 0,-2 0 10,5-4 0,-4 0 154,4-4 1,-4 0-106,4 0 0,-1-5 49,1-3 1,1-3-55,-5-4 1,6 1-112,-2-5 1,1 0 14,-1-4 1,1 0-157,-4 0 1,3-1-202,-4-3 0,-1-2 171,-7-5 0,2 0-332,-5-1 0,0-3 213,-4 0 0,-1-1-266,-3 1 0,-2 6 123,-6-2 1,-1 9-1,-2 2 0,-3 5 60,-4 7 1,0 0-90,3 4 0,-3 2 31,3 5 1,3 0 108,1 0 0,2 1-668,2 3 965,4 2 0,-8 6 0,2-1 0</inkml:trace>
  <inkml:trace contextRef="#ctx0" brushRef="#br0" timeOffset="106">11055 11467 9237,'8'-2'897,"0"-2"1,-5 3-456,5-3 1,0 3-147,3 1 0,1-4 54,-1 1 1,4-1-76,0 4 0,6-4 86,-2 0 0,2-1-145,2 1 1,-1 2-91,-3-6 0,2 6-102,-2-2 1,-1-1-193,1 1 1,-5 0-279,1 4 0,-2 0-1509,-2 0 157,-4 0 1798,3 0 0,-9 0 0,4 0 0</inkml:trace>
  <inkml:trace contextRef="#ctx0" brushRef="#br0" timeOffset="107">11672 11375 8329,'1'-6'757,"3"2"1,-1 3-308,4 1 0,1-2-93,3-1 0,1 1 89,-1-1 1,2 0-143,2-1 0,-2 2-54,2-6 1,-2 6 31,-2-2-290,1 2 0,-1-1-762,0-1 1,-3 0 162,0 4-1882,-6 0 2489,3 0 0,0 5 0,2 1 0</inkml:trace>
  <inkml:trace contextRef="#ctx0" brushRef="#br0" timeOffset="108">12175 11124 7934,'-7'-5'187,"1"4"367,2-3-87,3 3-106,-4 1 1,1 1-68,0 3 1,-1 2-30,1 5 1,2 1-69,-6-1 0,4 6 23,-3 2 0,3 4-111,-4 3 0,5-2 83,-5 3 0,5 1-78,0-1 0,-3 3 93,3-3 0,-1 4-176,4 0 1,0-3 33,0-2 0,4-2-62,-1-1 1,6 0-26,-1 0 1,2-4 81,2 0 1,-5-5-41,1 1 1,-1-6 66,5-1 1,-5-6 122,1 2-133,0-3 1,3-1 74,0 0 0,-3-3-29,0-1 1,-2-9 31,2 2 0,2-3-78,-3 2 1,2-4-87,-1-3 0,1 0-89,-5-4 1,3 3 102,-3-7 1,1-2-284,-1-2 0,-3-3 118,3-4 1,-3 2-271,-1-2 0,-1-1 75,-3 1 0,2 5-71,-6 6 0,4 3 13,-3 1 1,0 6-174,0 1 1,-3 9-524,2 3 730,-2 3 1,-2 1-800,1 0 1178,5 5 0,-5 1 0,5 6 0</inkml:trace>
  <inkml:trace contextRef="#ctx0" brushRef="#br0" timeOffset="109">12083 11455 8660,'12'0'1940,"-1"-1"-1510,1-3 1,3 3-19,0-3 1,1 3-224,0 1 1,-2-2 37,5-1 0,-4 1-169,4-1 0,-5 0 99,1-1 0,-1 3-1534,1-3 593,-2 3 0,4 1-1356,-6 0 2140,0-5 0,1 4 0,-1-5 0</inkml:trace>
  <inkml:trace contextRef="#ctx0" brushRef="#br0" timeOffset="110">12552 10975 7917,'0'-11'0,"0"5"0,0-1 384,0 4 0,-2 1 317,-2-2 164,3 3-563,-4 1 0,5 1 199,0 3 0,0 6-16,0 6 0,4 3-44,0-4 1,3 5-143,-3-1 1,5 4 50,-1 4 0,6-2-10,1 6 0,0-1-85,-4 4 0,2 1-150,2-1 1,-3 4 84,-1 0 0,1 4-123,-5-4 0,-2 0-74,-1-4 1,-3 0-244,-1 1 1,0-6-159,0-2 1,0-1-520,0-3 0,-5 1-835,-2-9 1,-3 1 244,-2-5 1517,-4 6 0,3-5 0,-4 5 0</inkml:trace>
  <inkml:trace contextRef="#ctx0" brushRef="#br0" timeOffset="111">11055 10975 7974,'0'-6'7,"0"0"-272,0 2 451,0 3 82,0-4 1,-1 5-27,-3 0 1,2 0-13,-6 0 1,4 1 89,-3 3 0,3-2-80,-4 6 0,5-2-36,-5 2 1,2 2 24,-2-2 0,-1 2-34,5 1 0,-5-3 10,2-1 1,0 1-28,0 3 0,-1 5-114,-3-1 1,-1 4 91,1-4 1,0 5-126,-1-1 0,2 4 80,2 4 0,-1-3-99,6 3 0,-5 1 62,4-2 1,0 1-69,4-4 0,-3 0-11,-1-1 1,0 1-61,4 0 1,0 0 37,0 0 0,4 0 70,0-1 1,3 1 119,-3 0 1,5-4-119,-1 0 0,2-4 120,1 5 0,1-7-94,-1 3 0,0-4 93,1 0 1,-1-1 69,1 1 8,-1-1-183,0 0 43,1 1 1,-5-2-135,1-2 0,-5-2 105,0-2-184,4-3 116,-6 9 0,5-8-664,-2 1-298,-3-1-654,5 3 691,-6-4 1,1 4-25,3-5 944,-3 0 0,4 5 0,-5 1 0</inkml:trace>
  <inkml:trace contextRef="#ctx0" brushRef="#br0" timeOffset="112">13077 11398 8899,'0'-6'1269,"1"1"-470,3 5-396,2-5 0,6 3-137,-1-2 1,1 2 12,-1-2 1,0 3-34,1-3 0,-1 1-31,1 0 1,-1 1-137,1-1 1,-1 1 99,0 2 1,1-3-702,-1-1 452,1 0 1,-1 4-1080,0 0 1,-3 0 1148,0 0 0,-6 0 0,3 0 0</inkml:trace>
  <inkml:trace contextRef="#ctx0" brushRef="#br0" timeOffset="113">13728 10953 7985,'5'-12'0,"-4"5"355,3-1 192,-3 0 251,-1 2 87,0-4-174,0 9-225,0-4-261,-5 5 0,3 0-121,-6 0 1,4 5 157,-3 2 0,3 3-29,-4 2 1,4 3-68,-3 0 0,-1 6 25,-3-2 0,3 2-159,1 2 1,-1 4 90,-3-1 1,3 5-139,0-5 0,4 6 93,-3-1 1,3 2-28,-4 1 1,6 1 74,-2 3 1,3-5-62,1 5 0,0-5-37,0 6 1,0-5 12,0-4 1,1 3-50,3-2 1,1-3 83,3-2 0,2-2 94,-3-1 1,4 0-95,0 0 0,0-5 20,1-3 1,-5-2 2,1-2 1,0-1-3,3-2 1,-3 1-5,-1-6 1,-3 1 16,4-4 1,-5 0-133,5 0 1,-4 0-44,4 0-1061,-6 0 495,3 0-2632,-5 0 1695,0-5 1568,0 4 0,0-9 0,0 3 0</inkml:trace>
  <inkml:trace contextRef="#ctx0" brushRef="#br0" timeOffset="114">14116 11021 7913,'-5'-6'1,"4"-1"-20,-3 4 0,3 0 178,1-5 0,-2 6 494,-1-2-30,1 3 268,-8-4-210,9 4 30,-9-5-368,4 12 0,-6 0-89,1 5 0,3 2-55,0 2 1,-3 3 26,-4 5 0,0 1-128,3 3 0,-1-2 19,-2 5 1,3 1 43,-4 3 1,5 0-9,3 1 1,-1 0-121,6 3 0,-1-3-64,4-1 0,0-1 107,0-7 0,5 1-143,2-4 0,4 0 93,0 0 1,4-2-27,0-2 0,2-2 89,-2-6 1,-1-1-7,5-2 0,-5 1 7,1-5 0,-1-1 102,2-3 0,-4 0 23,3 0 1,-1-5-47,2-2 1,-4-3-200,4-2 0,0-1 150,-1-2 1,1 1-346,-5-5 0,3 0-27,-3-4 1,3 0-150,-6 1 0,-3-2 140,-1-3 1,-3-2 9,-1-6 0,0 1-158,0 0 0,-4 0 73,0-1 0,-4 1-11,0 0 0,-2 1 68,-2 2 1,0 4-45,-4 4 1,4 4 26,-3 0 0,-2 8-110,2 0 0,-4 7-59,4 0 1,-4 3-158,3 1 1,1 0-226,4 0 847,4 5 0,-3 2 0,4 4 0</inkml:trace>
  <inkml:trace contextRef="#ctx0" brushRef="#br0" timeOffset="115">13911 11432 7323,'0'-6'2582,"0"1"-1957,5 5 1,1 0-158,5 0 0,1-4 15,-1 0 1,1 0-40,-1 4 0,4 0-161,1 0 1,0-3-86,-1-1 0,3-1 30,5 1 0,-4 3-164,0-3 1,-4 1-276,4 0 1,-5 1-443,1-2 0,-2 3-976,-1 1 1629,-1 0 0,0 0 0,1 0 0</inkml:trace>
  <inkml:trace contextRef="#ctx0" brushRef="#br0" timeOffset="116">14504 11409 7852,'-6'-5'429,"1"4"305,5-4-354,0 5 1,1-4 145,3 0 0,2 1 20,6 3 0,-1-4-166,1 0 1,0-1-46,4 1 0,-4 3-119,4-3 0,0-1-24,-1 1 1,4-1 50,-3 1 1,-1 3-577,-4-3 0,1 3-247,-1 1 1,-3 0-603,-1 0 0,-3 0 1182,4 0 0,-6 5 0,3 1 0</inkml:trace>
  <inkml:trace contextRef="#ctx0" brushRef="#br0" timeOffset="117">14733 11946 7867,'0'12'83,"0"-1"70,0 0 1,0-3 674,0 0-487,0-6 1,1 3 258,3-5-291,-3 0 1,8-1 123,-5-3 0,4-2-117,-5-6 0,5 5-28,-4-1 0,1 1-117,-1-5 1,-3-3 41,3 0 0,-2-2-159,2 2 1,-3-3 68,3-5 0,1-3-95,-1-1 0,4-5-55,-5 2 1,3-3-245,-3-1 0,2-4-130,3 0 1,1-2 179,-5 2 1,5 3-55,-2-3 0,2 2 60,-1 2 1,2 5 138,-3 2 1,0 3-35,0 1 0,-4 5 267,1 3-107,2 2 144,-5 2 49,4 5 37,-5 0-231,6 12 0,-5 1-13,3 8 1,-3-1-61,-1 5 1,4-3 52,0 3 1,1-4-205,-2 4 0,0-5 10,5 1 0,-5-2 19,5-2 1,-5-3 86,0-1 0,4-4-7,0 1 1,0-3 112,0-1 0,-3 0-110,4 0 0,-5 0 210,5 0-135,0 0 301,3-5 105,1-1-184,-1-6 0,-1 1-36,-2-1 0,-3 5-16,-5-1 16,5 0 1,-4 1 37,3-1-241,-3 6 123,-1-3 0,4 10-217,0 2 1,0 3 61,-4 2 0,1 4 39,3 3 0,-3 3 86,3 1 1,-3 0-62,-1 0 1,0 3-15,0 1 1,1 1 17,3-2 0,-3-3-493,3 0 0,-3-1 206,-1-7 0,0 0-403,0-3 0,2-2-727,2-3 456,-3-2 0,5-3 930,-2 1 0,-3-1 0,4 3 0</inkml:trace>
  <inkml:trace contextRef="#ctx0" brushRef="#br0" timeOffset="118">15281 10873 7988,'0'-7'771,"0"2"397,0 0-533,0 4 1,0-3-205,0 8 1,0 2 59,0 6 0,1 0-123,3 4 0,3-2 40,4 5 0,0 0-56,1 3 0,0 1-89,4 0 1,-2 0-10,5 0 0,-2 1-1,3 3 1,-3-2-183,-1 5 0,-4 1 117,3 3 0,-2 3-177,-1-3 1,-2 7 17,-3-7 1,2 7-159,-5-3 0,0-4 41,-4-4 0,0-3-55,0 4 1,-1-6-223,-3 2 0,-3-8 162,-4-4 0,3 1-1212,1 0 599,-1-1-1893,-3-4 1253,-1-4 1456,6-2 0,1-5 0,5 0 0</inkml:trace>
  <inkml:trace contextRef="#ctx0" brushRef="#br0" timeOffset="119">15532 10679 7941,'0'-7'52,"-5"-3"1,3 9 532,-6-3 106,6 3 93,-3 1-163,5 0 281,0 5-542,0 1 0,1 6 33,3-1 0,-1 4-15,9 0 0,-3 6 114,6-2 1,-1 4 3,1 3 0,-1 0-158,5 4 1,-1 1-164,1 3 1,-1 0 48,-3 0 0,-1 1-191,5-1 0,-4 4 127,4 0 1,-5 4-183,1-4 0,-2 5 3,-2-1 1,0-1-77,-4 0 1,-2-4-54,-5 1 0,0-6 48,0-2 1,0-4 83,0 0 1,0-1 28,0-3 1,-1 0 91,-3-3 1,2 1-91,-6-4 0,4-1 6,-3-4 0,3 1-13,-4-1 0,4 0-3,-3 1 1,3-4-368,-4-1 0,5-3 155,-5 4 1,5-5-824,0 5 1,0-5-164,-1 0-1150,3-1 1708,-4 3 0,6-4-1167,3 3 1802,-3-3 0,9-6 0,-3-1 0</inkml:trace>
  <inkml:trace contextRef="#ctx0" brushRef="#br0" timeOffset="120">16206 10690 7935,'7'-6'138,"-2"-5"1,-2 9 410,1-6 149,0 6 127,-4-3-221,0 5-174,-5 5 1,2 2-144,-4 9 0,0-2 120,0 5 0,-3 1-113,2 7 0,-1 2-47,2 5 1,-2 4-34,5 0 1,-5 5-1,1-1 0,2 6-216,-2 2 1,2-1 65,-2-3 1,0 1-32,4 2 0,0-2 62,4 3 0,0-4-104,0-5 1,0-1 52,0-6 0,5-1 52,3-2 1,-2 0 26,2-4 1,-1 0-5,5-5 0,-1 0-6,1-3 1,-5-3 12,1-4 0,-1-1 11,5 1 1,-2-5-31,-2 1 1,-2-4-326,-2 3 0,-2-4 88,6 1 1,-6-2-1605,2 2 649,-3-3 0,-1 6-2108,0-3 3193,0-3 0,0 4 0,0-5 0</inkml:trace>
  <inkml:trace contextRef="#ctx0" brushRef="#br0" timeOffset="121">16617 11033 7877,'0'-12'374,"0"1"1,0 3 461,0 0-39,0 6-318,-5-3 1,-1 5-128,-5 0 1,3 1-54,0 3 1,-3 4-115,-4 7 1,-1-1 47,5 5 1,-4-4-109,0 4 1,-2 4 55,2 4 1,2 0-49,-2 0 1,3 1 40,5 2 0,2 2-47,5-5 1,0 5-40,0-2 0,1 2-148,3-2 0,0-2-54,7-5 1,-2 0 158,6 0 0,-2-2-20,-2-2 1,5-4 41,-1-7 1,4 1 56,-4-5 1,5 0-50,-1-4 0,2 0 8,-2 0 1,2-4-6,-2 0 1,-1-6 6,1-2 0,-1 0-139,1-7 0,1 3 133,-5-3 1,1-1-195,-5-7 0,1 2 42,-1-5 1,-5-1-288,-2-3 0,-3 0 101,-1-1 0,0-3-14,0 0 1,-1-4-12,-3 4 1,-2 2-110,-5 5 1,-5-1-4,1 6 1,-5 4 95,1 7 1,-2 2-97,2 2 1,-6 4 121,2 4 1,-2 3-87,2 3 1,4 0-37,0 5 1,5-1-129,-1 5 1,7 0 523,4 4 0,-2-4 0,0 5 0</inkml:trace>
  <inkml:trace contextRef="#ctx0" brushRef="#br0" timeOffset="122">16469 11318 7993,'-8'-6'-10,"1"2"0,3-1 309,-4 1 0,4 0-7,-3 4 0,3 0 50,-4 0 1,5 0 187,-5 0 311,5 0-163,-2 0-111,5 0-243,5 0 0,3 0 110,7 0 1,-1 0-15,5 0 0,2 0-50,5 0 1,3 0-166,6 0 0,-5 0 21,1 0 0,-2-4-104,1 1 1,3-2-24,-2 1 0,-3 2-190,-2-1 0,-3 0-773,-4-1 0,-2 3 59,-6-3-2000,-5 3 1115,-1 1 1690,-5-5 0,-5 4 0,-1-4 0</inkml:trace>
  <inkml:trace contextRef="#ctx0" brushRef="#br0" timeOffset="123">16400 10896 7979,'0'-8'268,"0"0"53,0 6 0,0-5 568,0 4-217,0 1 226,0-3-521,-5 5 1,-1 5-34,-5 3 0,-1 3-82,1 5 1,-1 1-25,1 6 1,-1 0 87,1 0 0,0 1-88,-1 3 1,2-2-188,2 5 1,-2 1 20,3 3 0,-2 0-81,1 1 1,-1-1-61,5 0 1,-1 0-26,2 1 1,1-5 69,-2 1 0,3-5 63,1 5 0,5-6 159,3 2 1,2-3-87,1-1 0,2 0 57,2-1 1,2 1-185,2 0 0,2-4-156,-1 0 1,0-5-741,-1 1 1,1-3 477,-5-5 0,1 2-2644,-5-5 3077,0 5 0,6-3 0,1 6 0</inkml:trace>
  <inkml:trace contextRef="#ctx0" brushRef="#br0" timeOffset="124">17086 11341 7851,'-7'0'544,"2"0"719,5 0-740,5 0 1,-2 0 242,4 0-301,1 0 1,3-4-76,1 0 1,-1 0-51,1 4 0,0 0-293,4 0 1,-4-1-222,4-3 0,-4 3-109,0-3 1,-1 3 262,1 1 0,-5 0-1207,1 0 1,-4-1 60,3-3 1166,-4 3 0,7-4 0,-4 5 0</inkml:trace>
  <inkml:trace contextRef="#ctx0" brushRef="#br0" timeOffset="125">17554 11078 7925,'0'-6'-497,"0"-4"1952,0 8-940,-5-3 1,2 5-1,-4 0 0,3 7-243,-4 4 0,4 4-39,-3 4 0,3 4-124,-4 0 0,6 0 68,-2 4 1,3 2-5,1 1 1,0-1-6,0 2 1,0-1-24,0 5 1,0-5-67,0 1 1,5-7-251,2-2 0,2 1 130,-1-4 1,2-2 139,-2-2 1,2-6 184,1-1-206,1-6 0,-1 3 7,1-5 1,-1 0 6,0 0 1,0-5 13,-4-3 1,3-2-127,-2-1 1,2-2 73,1-2 0,-3-2-276,0-2 1,-4-6 82,3 2 1,-4-3-96,0-1 1,-1 0 43,-2-7 1,0 2-45,0-6 0,-2 7-78,-1 0 0,-2 2-45,-3-2 0,-2 4 74,2 4 1,-6 5-60,-1 3 0,0 3-63,3 5 0,1 2 13,0 5 0,-1 0-55,1 0 1,1 1 91,2 3 0,-1-2 355,5 6 0,-5-1 0,3 5 0</inkml:trace>
  <inkml:trace contextRef="#ctx0" brushRef="#br0" timeOffset="126">17463 11295 7906,'-7'0'-1082,"2"0"3075,5 0 0,5 0-1589,3 0 1,2 0-201,1 0 1,2 0-21,2 0 1,-1 0-148,5 0 1,-1 0 4,1 0 1,1 0 143,-4 0 0,3-1-947,-4-3 0,4 3 358,-4-3 1,0 2-1585,-3-2 1987,-1 2 0,6-8 0,0 4 0</inkml:trace>
  <inkml:trace contextRef="#ctx0" brushRef="#br0" timeOffset="127">17885 10873 7896,'0'-12'13,"0"1"1,0 3 365,0 1 388,0 4 360,0-2 25,0 5-737,0 5 1,0 1 78,0 6 0,5 4-97,3 3 0,2 0-58,1 4 0,2-1-81,2 8 0,-1-3 14,5 3 0,-4-3-63,5 3 1,-3 2-15,2 6 1,-2-2-246,-6 2 0,1 0 112,-1-4 0,-1 7-235,-2-7 1,-3 2 116,-5-6 0,0 2-491,0-6 1,-1 1 270,-3-4 0,-3-2-315,-4-1 1,0-4-222,-1-5 0,1 5-368,-1-1 1,2-4 1179,3-3 0,-4 0 0,5 3 0</inkml:trace>
  <inkml:trace contextRef="#ctx0" brushRef="#br0" timeOffset="128">18468 11341 7863,'-12'-6'767,"1"0"99,-1 6-483,6 0 1,0 0 531,2 0-203,3-5 106,-5 4-529,12-4 1,0 5 113,5 0 1,1 0-41,-1 0 1,2-1 45,2-3 1,-1 3-150,5-3 0,-4 1-23,4 0 0,-3 1-206,3-1 0,-5-3 117,1 3 1,-3-1-703,0 4 0,-1 0 149,1 0-1906,-1-5 142,1 3-364,-6-3 2205,-1 5 0,-20 0 0,-4 0 0</inkml:trace>
  <inkml:trace contextRef="#ctx0" brushRef="#br0" timeOffset="129">18559 11158 7875,'-5'-6'214,"2"-3"538,-4 5-106,4 0-141,-2 4 0,5 5 54,0 3 1,0 2-170,0 2 1,1 4-36,3 3 0,-1-1-139,4 1 0,-3 0 27,4 4 0,-4-2 0,3-2 0,-4 2-272,0-6 0,3 4-128,-3-4 1,1 0-458,-4-3-342,0-1 0,4 1-10,0-1-232,0-5 0,-4 1 62,0-3 1136,0-3 0,0 4 0,0-5 0</inkml:trace>
  <inkml:trace contextRef="#ctx0" brushRef="#br0" timeOffset="130">19198 10758 7904,'0'-11'51,"6"5"330,-5-4 152,9 3-238,-9-4 0,6 3 501,-4 1-110,-1 4 108,3-7-517,-5 9 1,-2-4 45,-1 5 0,0 0-19,-4 0 1,3 5-16,-4 2 0,0 3-18,-3 2 1,0 4-38,-1 3 1,0 4-80,-4 4 0,4-2 79,-4 6 1,4-1-148,0 4 1,1 2-14,-1 2-1,2-3-113,3 4 1,-2-3 93,5 2 1,-4-1-133,5 5 1,-1-4 120,4 4 0,4-5-144,-1 1 1,6-4 57,-1-3 1,2 0 78,1-4 0,1 0 107,-1-5 0,-1-2-65,-2-1 1,2-5 118,-2 1 1,2-3-149,1 0 0,-3-2-44,0-2 0,-5 1-132,5-6 0,-4 5-278,3-4 0,-3 0-580,4-4 433,-6 0-2173,3 0 1968,1 0 1,-5-2-1047,3-2 1803,-3 3 0,-1-9 0,0 4 0</inkml:trace>
  <inkml:trace contextRef="#ctx0" brushRef="#br0" timeOffset="131">19564 10998 7919,'0'-11'0,"0"3"256,0 1 550,0 4-383,-5-2 1,-1 5-123,-6 0 1,1 1 28,-1 3 1,1 2-113,-1 6 1,-3 3 54,0 0 0,-5 6-99,1-2 0,-2 6-90,2 2 0,-2 1 162,2-2 0,2 3-28,2 6 1,2-1-1,2 0 1,4-3-27,4-1 0,1-1-133,2 2 1,2-5-44,1-7 1,8 2-97,4-6 0,1 0-17,0-3 0,0-2-745,3-3 1,3-2 674,-3-5 1,0 0 166,4 0 0,-3-1 1549,7-3-720,-3 3-486,-1-9 1,-2 2-182,-2-7 1,1 1-9,-4-5 0,3 4-222,-4-4 0,-1-1-95,-7-7 0,2 2-108,-5-6 0,0 1 28,-4-5 0,0 0 128,0-3 0,0 2-216,0-2 0,-5 4 71,-3 3 0,-3 0-86,-4 4 0,1 4-18,-5 4 0,0 9-29,-4-1 0,0 7-5,0 0 0,-4 3-157,1 1 0,-1 1 140,4 3 1,0 0 25,1 7 0,4-2 389,3 6 0,-3-2 0,0-2 0</inkml:trace>
  <inkml:trace contextRef="#ctx0" brushRef="#br0" timeOffset="132">19290 11307 8034,'6'0'2448,"-1"0"-1417,0 0-468,2 0 0,0 0-68,1 0 1,0 0-81,3 0 0,0 0-2,1 0 0,0-4-139,4 0 1,0 0-91,3 4 1,7-1-15,-4-3 1,4 2-112,-3-6 0,1 5-116,2 0 0,-3 0-360,0-1 1,-1 3-1310,-7-3 1,4 3 320,-4 1 1405,-5 0 0,0 0 0,-3 0 0</inkml:trace>
  <inkml:trace contextRef="#ctx0" brushRef="#br0" timeOffset="133">20055 11261 7892,'-6'0'575,"-4"0"106,8-5-250,-3 4 533,5-4-246,0-1-336,0 5 1,1-4 213,3 5-235,3 0 0,5-4-97,4 1 0,-4-1-21,3 4 0,-1 0-532,2 0 0,-4-4 252,4 0 1,0 0-457,-1 4 1,-3 0 275,-5 0 0,1 0-2143,3 0 2360,-4 0 0,3 0 0,-4 0 0</inkml:trace>
  <inkml:trace contextRef="#ctx0" brushRef="#br0" timeOffset="134">20443 11763 8054,'-5'-6'842,"4"1"1,-4 4-460,5-3 1,0 1 156,0-4-195,0 4 0,0-7-97,0 3 1,1 0-19,3 0 1,-3-1 18,3-3 0,-3-1-27,-1 1 1,0-1-112,0 1 1,4-2 94,0-2 1,4 1-230,-5-5 1,2 0 68,-1-4 0,-1 0-137,4 0 0,-4-3-6,1-1 1,1-3 28,-1 3 0,1-3-1,-1 3 0,-3-4-168,3 5 1,-3-1 21,-1 4 0,4 0 111,-1 1 0,1 3 96,-4 0 1,0 8-120,0 0 266,0 2-48,0-2 111,0 4-235,0 2 23,0 5 1,0 5-203,0 3 212,5 2 0,-3 2-80,1-1 1,0 0 30,1 1-79,-3-1 83,9 1 1,-3-2 28,4-3 1,-3-2 11,-1-5 1,-3 0 21,4 0-60,-1 0-1,5 0 97,-1 0-66,1-5 1,-1 0 150,0-2 1,-3-2-84,0 5 0,-5-5 75,5 1 1,-4 2-11,3-1 0,-3 0 64,4 0-106,-6-4 0,5 6 70,-3-2-169,-3 2 1,4 6 83,-5 3 1,0 2-8,0 6 0,0 4-40,0 3 0,-4 3 28,0 0 0,0 1-21,4 0 0,0 1-3,0 3 0,0-3-174,0 3 0,0-5 116,0-2 0,0 0-115,0-5 0,4 0 14,0-3-792,0-1-348,1 1-819,-4-6 2097,4-1 0,0-5 0,2 0 0</inkml:trace>
  <inkml:trace contextRef="#ctx0" brushRef="#br0" timeOffset="135">20832 10827 7893,'0'-11'0,"0"-1"211,0 1 0,0 3 276,0 0 119,0 6 0,1-7 347,3 5-461,-3 0 1,4 6-141,-5 2 1,0 2 71,0 5 0,5 2 73,3 2 1,2-1-154,1 5 1,1 0 50,-1 4 0,4 0-44,1 0 1,3 1-253,-4 3 1,1-2 74,0 5 0,-4 1-61,4 3 0,-4-2-5,0 2 1,-2-2-187,-3 6 1,2-3-120,-5 0 0,4-1 113,-4 0 1,-1-1-159,-3-2 1,-1 0 109,-3-4 1,-1 0-302,-2-5 1,-4-4 12,4-3 1,-3 2-165,-2-2 0,5-3-109,-1-5 1,4 0-276,-3 0-1169,4-2 1200,-2-5 937,5 0 0,0-5 0,0-1 0</inkml:trace>
  <inkml:trace contextRef="#ctx0" brushRef="#br0" timeOffset="136">21094 10690 7890,'-6'0'-566,"-4"-5"1,9 2 1767,-3-4-176,2 4-58,2-2-433,0 5 1,4 5-80,0 3 1,5 2-90,-1 1 0,6 2 11,1 2 1,0-1-92,-4 5 0,5 0 46,-1 4 0,4 4-139,-4-1 1,5 2 13,-1-1 0,-2-2-30,-2 6 1,2-2-127,-2 1 1,4 3-88,-4-2 1,0-1 28,-3 5 0,-5-7-29,1 6 0,-2-2 79,2 2 1,1-4-193,-5 1 0,3-6-3,-3 2 0,0-3-23,-4-1 0,4-4-76,0 0 1,-1-5 67,-3 1 0,0-2-87,0-2 1,0-3 60,0-1 0,-3-3-388,-1 4 16,0-6-1206,-1 3 213,4-5 56,-10 0 1517,10 0 0,-4-5 0,5-1 0</inkml:trace>
  <inkml:trace contextRef="#ctx0" brushRef="#br0" timeOffset="137">21517 10679 7876,'-1'-7'173,"-3"3"0,3 2 331,-3-2 240,2 3-92,2-4-300,0 5 1,6-2 0,1-1 0,0 1-74,0-1 1,5 1 103,3 2 0,1 0-111,0 0 0,0-4 3,3 1 0,3-1-40,-3 4 1,2 0-159,2 0 0,-4-1 33,0-3 1,-1 2-82,1-1 1,1 1-25,-5 2 0,1 0 167,-5 0-249,1 0 134,-1 0-157,-5 0 124,-1 0 1,-5 2-98,0 1 1,0 4 112,0 4 1,0 1-7,0-1 0,0 6-16,0 2 0,0 2 16,0 2 1,0 1-19,0 3 0,0 2 14,0 5 0,0 1-2,0-1 0,0 4-30,0 0 1,0 4-10,0-4 0,0 4 22,0-4 0,0 0-6,0-4 1,2 0 169,1 1 0,-1-1-96,2 0 0,1-3-32,-2-1 0,5-5-4,-4 2 1,1 1-34,-1-1 1,-3-1 53,3-3 1,1-1-191,-1-3 0,-1 2 96,-3-2 1,2-2 90,2-2 1,-3-2 107,3-2-151,-3 1 41,4-1-20,-4 0-39,4-4 16,-5-2 974,0-5-935,-5-5 0,3 4-4,-6-3 1,4 2-2,-3 2 0,-1-3-13,-3-1 0,-1 0 49,1 4 1,-1-4-32,1 0 0,0 1-138,-1 3 1,1-4 126,-1 0 1,1 0-1276,-1 4 884,1 0 0,0 0-1873,-1 0 439,6 0 944,1 0 0,6 0 837,3 0 0,7-5 0,7-1 0</inkml:trace>
  <inkml:trace contextRef="#ctx0" brushRef="#br0" timeOffset="138">8394 13043 7985,'-11'0'-652,"3"3"1710,1 1-587,4 0 0,-3-4 191,2 0-90,3 0-93,-4 0 519,5 0-779,5 0 0,-3 0 14,6 0 1,-1 0 14,5 0 0,-1 0 61,1 0 0,4 0-72,3 0 1,3 0-19,1 0 1,1-4 19,2 0 0,-1-3-155,1 3 0,2-1 107,-1 1 1,-4 2-131,-4-6 0,-5 5-146,1 0 0,-2 1-235,-2 2 0,0-1-1419,1-3 848,-6 3-1697,4-4 1095,-8 5-259,3 0 886,-5 5 866,-5-4 0,-2 9 0,-4-3 0</inkml:trace>
  <inkml:trace contextRef="#ctx0" brushRef="#br0" timeOffset="139">8474 13168 7985,'-11'5'66,"-1"2"384,6-1 402,1-1-569,5-5 0,5 0 225,3 0 0,3 0-85,4 0 0,-1 0 138,5 0 0,0-4-46,4 0 1,0-3-41,0 3 1,0-1-101,0 1 0,-2 2-150,-2-6 0,-1 5-193,-3 0 1,-2 1 60,2 2 0,-2-3-770,-2-1 0,1 0-1223,-1 4-991,0 0 2891,1 0 0,-1 5 0,1 1 0</inkml:trace>
  <inkml:trace contextRef="#ctx0" brushRef="#br0" timeOffset="140">9502 12734 7869,'-6'-5'-86,"1"4"795,5-4-112,-5 5-64,3 0-66,-3 0-28,5 0-169,0 5 1,0-3-40,0 6 0,0 3 62,0 5 1,0 5-64,0 2 0,0 1-134,0 7 0,4-1 41,0 4 0,0 1-119,-4-1 0,0 0-122,0 0 0,0 5 90,0-1 1,0 3-7,0-2 0,0-1 84,0-4 1,0-4-45,0 1 1,0-6 16,0 2 0,0-7 114,0-1 1,0-5 39,0 1 181,0 3 35,0-5-191,0 3-6,0-9 35,0-2 94,0-5 0,1-4-290,3 0 0,-2 0 7,6 4 1,0-1-38,3-3 0,0 3 39,1-3 0,1 3 27,2 1 0,1-4-48,3 0 1,3 0 7,-3 4 0,-1 0-13,1 0 1,0-3-5,4-1 0,-4 0-22,0 4 1,-2 0 33,2 0 1,2-4-61,-6 0 0,1-1 53,0 2 0,-4 1-170,4-2-54,-4 3-367,0-4 37,-1 4 0,-3-4 212,-1 5 0,-4-1-1622,1-3 799,-3 2-1059,-1-3 1143,-5 5 1048,-1 0 0,-11-5 0,-1-1 0</inkml:trace>
  <inkml:trace contextRef="#ctx0" brushRef="#br0" timeOffset="141">9479 13180 7858,'-1'-10'-62,"-3"2"1,3 2 1569,-3 2-1056,3 2 0,1-4 313,0 2 186,0 3-615,5-4 1,-2 5-18,4 0 1,-3 0-93,4 0 0,-5 0-42,5 0 0,0 0 9,3 0 0,2 0 0,2 0 0,-1 0 31,5 0 1,0 0 12,4 0 1,1-4-36,3 0 1,-2-1-9,5 1 1,-4 2-192,0-6 0,0 5 64,0-5 1,-1 4-329,1-3 0,-7 3-120,-4-4 0,-2 6-1022,-1-2-861,-1-3 974,-5 6-261,-1-4 1097,-10 5 1,-1 0 452,-5 0 0,-6-5 0,-1-1 0</inkml:trace>
  <inkml:trace contextRef="#ctx0" brushRef="#br0" timeOffset="142">9479 12814 7936,'0'-11'743,"0"4"-394,0-3 0,2 9 35,1-3 1,4-1 36,4 1 0,1 1 143,-1 3 1,4-2-181,0-2 0,6 3 94,-2-3 0,1 3-37,-1 1 1,3-1-169,-3-3 1,2 3-112,2-3 1,-1 1 71,-3 0 0,-1 1-211,-3-1 0,-3 1-310,4 2 1,-2 0-479,1 0 0,-2 0-50,2 0 1,1 0-1911,0 0 2725,-1 0 0,1 0 0,2 0 0</inkml:trace>
  <inkml:trace contextRef="#ctx0" brushRef="#br0" timeOffset="143">10393 12540 7998,'0'-6'-907,"-1"-3"970,-3 5 515,3-5 0,-6 8 324,3-3-170,3-2 112,-4 5-261,5-5 138,0 6-459,-5 0 0,4 2 71,-3 2 0,3 3-18,1 8 0,0 3-29,0 5 1,-2 1-109,-1 3 1,1 2 75,-1 5 1,1 0-93,2 1 1,0 4 63,0 3 1,0 2-94,0 2 1,0 0 44,0-1 1,0 5-338,0-1 1,0 0 1,0-8 1,2 3-122,1-6 1,-1 0 128,1-4 0,-1-5 101,-2-2 0,0-3 160,0-1 1,4-2-91,-1-2 0,1-2 75,-4-6 0,0 1-42,0-1 0,0 1 304,0-1-221,0 0 19,0 1-205,0-6 97,0-1 394,0-5-462,5-5 1,-2 4-192,4-3 207,1 3 1,3-3-16,1 0 0,-1 0-13,1 4 0,3-3 99,0-1 1,0 0-35,-3 4 0,3-1 125,0-3 1,0 3-120,-3-3 1,-1 3 5,1 1 1,-5 0-526,1 0 341,0 0 0,-1 0-1316,1 0-286,-6-6-826,3 5 1207,-5-4 184,0 5 1175,0-5 0,-5-1 0,-1-6 0</inkml:trace>
  <inkml:trace contextRef="#ctx0" brushRef="#br0" timeOffset="144">10359 12472 5966,'0'-7'1523,"0"2"0,0 4-973,0-3 1,0 3-282,0-4 0,1 5-28,3 0 1,-2 0 106,6 0 0,0 1-61,3 3 1,0-3 58,1 3 0,-1-3-129,1-1 0,4 0 109,3 0 0,3 0-98,1 0 1,-1-4-1,1 1 1,-4-5-130,0 4 0,-5-3 70,2 3 0,-5-1-569,-3 1 351,-3 3-1415,-5-5 831,0 6 0,-5 0-199,-3 0 1,-6 6 831,-1 1 0,-6 3 0,4 2 0</inkml:trace>
  <inkml:trace contextRef="#ctx0" brushRef="#br0" timeOffset="145">11135 12654 7879,'5'-6'-40,"-3"-4"0,4 5 153,-2-3 64,-3-2 335,4 4-82,0-6-234,-3 6 1,3 0 235,-5 2-2,0 2-23,0-3 333,0 5-613,0 5 1,-2 2 38,-1 4 0,-3 1-36,-1-1 0,-3 4 12,2 1 0,-2 4-3,-1-1 1,-1 7 40,1 5 1,1-2 16,2 2 1,-2-1-120,2 4 0,-1 4 75,2 0 1,-2 1-98,5-5 1,-4 0 93,5 0 1,-1 2-208,4 2 0,-4-4 52,0 0 1,0 1-76,4-5 0,2-2-29,1-1 0,0-3 77,5-1 1,-5-6 44,5-1 0,0-4 8,3 0-220,0-1 0,1-1-52,-1-2-1269,1 2 678,-1-9-744,1 10 1586,-1-10 0,-5 9 0,-1-4 0</inkml:trace>
  <inkml:trace contextRef="#ctx0" brushRef="#br0" timeOffset="146">11375 13899 9207,'1'-6'2015,"3"2"-1326,-2-2-226,3-1-282,-5-4 1,0 0 24,0-1 1,0-1-48,0-2 0,0 1 13,0-5 0,3 4-72,1-4 1,1-4-184,-1-4 0,-1-4 68,4 0 1,-4-2-191,1-1 1,1 0 134,-2-1 1,5-3-179,-4 0 1,4-4 108,-5 4 1,1-3-107,-4 2 0,4 1 124,0 4 0,0 1 70,-4 3 0,0 2 47,0 5 1,3 1-65,1 3 1,0 7 324,-4 4-80,0 5 170,0-2-204,0 5-136,5 5 0,-4 2-9,3 4 1,1 2-62,-1 2 1,4-2 63,-5 2 1,6-2-200,-1-2 0,2 1 39,1-1 1,-3-1-51,0-2 1,-1 1 104,5-6 0,-1 1 100,1-4 1,-1 0-35,0 0 0,1-1 85,-1-3 0,-1 2 35,-2-6 0,2 4-66,-2-3 1,1-1 93,-2-3 0,2 3-91,-5 0 0,5 1 181,-2-5 0,0 1-101,0-1 0,-3 0 79,4-3 1,-6 2-28,2-2 1,1 6 307,-1 1-31,0 6-279,-4-9 1,0 11-60,0 0 36,0 11 0,0 6-87,0 6 0,0 1 36,0 3 0,0 2-98,0 5 1,0 4 35,0 1 1,0-1-131,0-4 1,0-1-192,0-3 1,0 1 114,0-8 1,4 1-17,0-9 0,1-4-169,-2-3-250,-1 0 25,3-2-1502,0-1 1125,1-5 980,1 0 0,3-10 0,-4-3 0</inkml:trace>
  <inkml:trace contextRef="#ctx0" brushRef="#br0" timeOffset="147">12049 13134 7588,'-6'0'1592,"1"0"276,5 0-1098,5 0-422,1 5 0,5-4 28,1 3 0,-1-3-128,1-1 0,-1 0 108,1 0 0,0 0-10,3 0 1,-1-3-91,5-1 0,-5-4 41,2 4 1,-4-3 120,0 3-589,-1 0-452,1-1-700,-1 4-223,-5-4 738,-1 5 0,-15 0 0,-2 0 0</inkml:trace>
  <inkml:trace contextRef="#ctx0" brushRef="#br0" timeOffset="148">12597 12769 7880,'-6'-7'144,"1"-3"1,4 9 173,-3-3 1,2 1-43,-1 0 1,0 1 522,-1-1-219,3 1-218,-4 7 0,1 3-65,0 7 0,-1 3-31,1 5 0,3 1-88,-3 3 1,-1-2 35,1 5 1,-1 1-194,2 3 0,1-1 83,-1-2 0,-3 2-138,3-3 0,-1 2 42,4-2 0,0 2-57,0-5 1,0 3 5,0-3 0,4-5 2,-1-2 1,6-7 105,-1 3-19,2-4 1,2-4 55,-1 0 1,0-6-44,1 2 1,-2-4 173,-2-4 1,4 2-97,-4-6 1,7 0-44,-7-3 0,4 0-49,-4-1 1,2-3-93,2 0 1,-2-6-68,-3 2 1,3-1 104,-2 1 0,-3-6-113,-1 2 1,1-4 64,-1 0 0,0 2-229,-4-5 1,0-1-10,0-3 0,0 3 8,0 1 0,-4 5 81,0-2 0,-4 3 7,5 1 1,-6 4 3,1 0 1,2 5 29,-2-1 1,1 6-435,-5 1 426,1 6 0,-1-7-856,1 5 494,-1 0 1,2 6-105,3 1 1,2 0 638,5 4 0,-5 1 0,-2 4 0</inkml:trace>
  <inkml:trace contextRef="#ctx0" brushRef="#br0" timeOffset="149">12460 13088 8380,'12'0'696,"-1"0"0,0 0-76,1 0 0,1 0-222,2 0 1,-1 0 86,5 0 1,-4-3-149,4-1 1,-1 0-51,1 4 1,1 0-62,-5 0 1,1-4-27,-5 0 0,0 0-105,1 4 1,-1 0-149,1 0 0,-5-3-1355,1-1 806,-6 0-1884,9 4 1063,-10 0 1423,9-5 0,-9 4 0,4-4 0</inkml:trace>
  <inkml:trace contextRef="#ctx0" brushRef="#br0" timeOffset="150">13008 12597 7895,'0'-11'419,"-5"4"40,-1 2 256,-5 0-9,-1 4 133,6-4-1,-4 5-553,8 5 0,-3 1 74,5 6 1,2-1-144,1 1 0,2-1 207,3 0 0,2 1-28,-2-1 0,6 2-30,1 2 0,1-1-75,0 5 1,-2-1-1,5 1 0,-5 3-49,1-3 0,1 3 13,0 5 1,-1-3-206,-4 3 0,-1 1 107,-2-2 0,2 6-71,-2-1 0,-3 2 73,-1 1 0,1 0-334,-1 0 0,-1-1-2,-3-2 1,-1 1-128,-3-6 1,2 1-18,-6-4 0,4-2 97,-3-2 0,3 2-7,-4-6 1,2 0 40,-2-3 1,2-5-120,2 1 1,3-4-92,-3 3-194,-2-4-90,4 2-261,-3-5-1824,5 0 716,0-5 2054,0 3 0,5-13 0,2 3 0</inkml:trace>
  <inkml:trace contextRef="#ctx0" brushRef="#br0" timeOffset="151">13808 12597 7948,'1'-7'-1074,"3"-1"2058,-3 5-653,4-7 0,-3 8 212,1-6-172,-1 6 99,3-3 15,-5-1-15,0 5-52,0-4-103,0 5 13,-5 0-115,-2 5 1,-4 2-7,-1 4 0,1 0-7,0 1 0,3 0 8,0 4 1,1 0-97,-5 3 1,1 4 67,-1 0 1,5 0-1,-1 3 0,4 2-63,-3-1 0,0 5-110,0-2 1,1-1-18,2 2 1,2-5-53,-1 5 1,0-4-21,-1 3 0,3 0 83,-3 5 1,3-5 68,1 1 0,0-5-17,0 5 0,4-6 36,0 2 0,4-3-35,0-1 0,1-6 12,-1-1 1,2 0 42,-3-1 0,2 1 79,-1-5 0,2 1-97,-2-1 1,-2-3 1,2-1 1,-6-3-171,2 4-18,2-6-69,-5 8 1,5-7-158,-6 4-345,0-4 23,0 2-1091,0-5 847,5 0-10,-4 0 1,5 0-229,-2 0-278,-3 0 1403,9-5 0,-3-1 0,4-6 0</inkml:trace>
  <inkml:trace contextRef="#ctx0" brushRef="#br0" timeOffset="152">14173 12826 7859,'-5'-12'-526,"4"5"-66,-3-1 0,3 4 1068,1-3 31,0-1 11,0-3 1,0-1-127,0 1 1,1-1-140,3 1 1,-2 3-15,6 1 0,0-1 81,3-3 0,1 3-31,-1 0 1,4 5 0,0-5 0,2 5-26,-2 0 0,-1 1-30,5 2 1,-5 2-135,1 1 0,-3 5 70,-5 7 1,2 3-155,-5 5 0,0 3-18,-4 1 1,0 9-3,0-2 1,-5 3-101,-3-3 1,-6 0-334,-1 1 0,-4 3-12,4 0 1,-6 0 60,2-4 0,2-1 52,-2-3 1,3 0 93,-3-4 1,5-3 264,-1 0 0,2-1-94,2-7 1,0 0 248,-1-4 1,2 1-69,2-1 1,3-3 193,5-1-72,0-4 1,0 3-109,0-2 0,7-3 73,4 3 0,2-2-70,6-2 0,0-4 122,4 0 1,0 0-87,-1 4 0,1-4 114,0 0 1,-1-1-68,-3 2 0,1 1 126,-5-1-250,6 1 1,-9 2-39,3 0 1,-6 0-679,-1 0 485,-6 0 1,5 0-1300,-3 0-155,-3 0-784,4 0 2185,-5 0 1,5-10 0,1-3 0</inkml:trace>
  <inkml:trace contextRef="#ctx0" brushRef="#br0" timeOffset="153">14927 12689 7859,'0'-12'-193,"0"5"71,0-1 1,-1 5 1078,-3 0-159,3-4-425,-9 6 1,7-4-55,-5 5 1,5 0 84,-5 0 0,0 5-65,-3 3 1,-2 7-71,-2 4 1,1 2-162,-5 2 1,4 5 130,-4 3 0,5-1-149,-1 4 0,2-2 82,1 6 0,2-2-8,3-2 0,2 0-79,5 0 0,0-1-196,0-2 0,0 1 1,0-6 0,6 1-47,5-4 1,1-2 47,3-2 1,2-2 111,-2-6 1,4-1 149,-4-2 0,5-3-132,-1-5 0,-1 0 128,1 0 1,0 0-59,4 0 0,0-1 32,0-3 0,-4-2-50,0-6 0,-1 0-22,1-4 0,1 2-111,-5-5 1,0 4 131,-3-4 1,-1 0-187,1-4 0,-1-3 83,0-1 1,-3-5-129,0 2 0,-6 1-51,2-2 1,-3 1-34,-1-5 0,0 1 86,0 0 0,0 0-52,0-1 1,0 5-48,0-1 0,-5 6 55,-2-2 0,-5 7-184,-3 1 1,1 5 44,-5-1 0,4 7-139,-4 4 1,0 3 61,-4 1 1,1 1 146,3 3 0,-2 4-9,2 7 1,-2-1-93,2 5 1,3 0-151,4 4 521,1 5 0,0-4 0,-1 4 0</inkml:trace>
  <inkml:trace contextRef="#ctx0" brushRef="#br0" timeOffset="154">14687 13043 10679,'7'0'1504,"-1"0"-1098,-2 0 1,2 0-71,5 0 1,1 0 3,-1 0 0,6 3-68,2 1 0,4 0 177,3-4 0,4 0-60,4 0 1,0 0-36,0 0 0,-3 0-151,-1 0 1,-1 0-14,2 0 0,-3-1-166,-5-3 1,-6 3 82,-1-3 0,-4 3-1227,0 1 703,-6 0-928,-1 0 295,-5 0 1,-4-2-2567,1-1 1281,-6 1 2335,2-3 0,-4 0 0,-1-1 0</inkml:trace>
  <inkml:trace contextRef="#ctx0" brushRef="#br0" timeOffset="155">15578 13065 7874,'-8'0'-4,"1"0"163,4 0 1,-3 0 452,2 0-55,3 0 0,-4 0 196,5 0 0,5 0-539,2 0 0,1 0 133,4 0 0,-4 0-80,8 0 1,0 0 1,-1 0 0,4 0-48,-3 0 1,4 0-1,-1 0 1,-1 0-77,1 0 0,-4 0-90,4 0 1,-5-3-16,1-1 66,-2 0-975,-2 4 486,1 0-1633,-6 0 35,-1 0 1152,-5 0 1,-5 0 0,-1 0 0</inkml:trace>
  <inkml:trace contextRef="#ctx0" brushRef="#br0" timeOffset="156">16172 13728 7913,'5'-6'1069,"-4"-5"1,4 9-703,-5-6 0,0 4-14,0-3 1,0 3-68,0-4 1,-3 5-38,-1-5 1,0 4-6,4-3 1,0-1-29,0-3 1,0-1-103,0 1 0,0-5 86,0 1 0,0-5-194,0 1 0,1-3 31,3-1 1,-1-4 121,4-4 0,-4 1-51,1-5 1,1 4-52,-2-7 0,5 2-21,-4 2 0,1 0-41,-1-1 0,-3 2-71,3 3 1,-2 2-57,2 5 1,-3 0-102,3 0 1,-1 6-336,1 1 469,-3 4-177,4 0-109,-5 1 423,0 4-9,0 2 0,0 7-11,0 1 0,1 4-9,3 4 1,-3 1-18,3-1 0,-3 1 17,-1-1 1,4 4-126,0 0 1,1-1 104,-1-6 1,1 2-140,2-2 0,4-2 128,-4 2 1,3-6-5,2 2 1,-1-3 38,1-1 1,-1 0-34,1 0 0,-1-1 27,0-3 0,1 2-28,-1-6 0,1 4 129,-1-3 1,-3-1-63,-1-3 1,1 3 88,3 0 0,-3 1-63,0-5 1,-6 1 8,2 0 1,1 3 201,-1 0-227,0 1 1,-1-1 182,1 0-93,0 6-74,-4-3 1,0 10-1,0 3 1,0 2-34,0 1 1,-1 6 14,-3 2 0,3 2-10,-3 2 1,3 4-152,1-1 1,-4 5 97,0-5 0,0 5-319,4-4 0,0-5 141,0-3 0,0-1-258,0 1 149,0-2 1,1-7-765,3-3 561,-3-1 1,6-6-1434,-3 0 1932,-3 0 0,14 0 0,-2 0 0</inkml:trace>
  <inkml:trace contextRef="#ctx0" brushRef="#br0" timeOffset="157">16686 13100 7913,'5'-7'952,"-4"2"-154,4 5-187,-5 0-80,5 0 1,-2 0-126,5 0 0,-5-3 72,5-1 1,-4 0-82,3 4 0,2 0-60,6 0 0,-2 0 33,2 0 1,-2 0-112,-1 0 1,0-4-178,3 0 0,-2 0 118,2 4 0,-2-3-377,-2-1 0,-3 0-587,0 4-101,-1 0 0,3-1 79,-2-3 1,-2 3-593,-2-3 0,-1 3 1378,4 1 0,1-5 0,3-2 0</inkml:trace>
  <inkml:trace contextRef="#ctx0" brushRef="#br0" timeOffset="158">17223 12677 7878,'0'-11'-465,"5"4"0,-4-3 532,3 3 0,-3 0 316,-1 0 1,0 3 904,0-4-446,0 6-103,0-3-170,0 0 228,0 3-546,-5 2 1,2 7 86,-4 4 0,4 6-112,0 2 0,-3 3-14,3 5 0,-2 2-201,1 6-1,2-5 87,-1 0 1,1 1-72,2 3 1,2 0 31,1 1 0,0-1-62,5 0 0,-1-1-50,5-2 0,-1-2-45,1-3 0,-1-3-14,0 0 0,1-1 94,-1-7 1,1 0 94,-1-3 0,-3-6-52,-1-2 0,-3 1-25,4-1 0,-5-1 21,5-3 0,-4-1 102,4-3-48,-6-2 0,7-5 81,-5-1 0,3-3-114,-3 0 1,4-6 15,-4 2 1,1-2-186,-2-2 0,-1-1 106,2-3 1,-3-2-233,-1-5 1,0 3-5,0 1 1,0-3 22,0-1 0,-1-7 59,-3 7 0,1 1 11,-4 2 0,-1 6 19,-3-2 0,-1 7 23,1 1 0,-1 6-146,1 2 0,3 1 138,1 6 1,-1 0-176,-3 4 1,3 0-73,0 0 1,2 5-144,-2 3 0,0 2-32,4 1 0,-4 1-679,4-1 1232,-5 1 0,8 4 0,-4 2 0</inkml:trace>
  <inkml:trace contextRef="#ctx0" brushRef="#br0" timeOffset="159">17108 13008 9113,'12'0'2186,"-1"0"-1792,1 0 0,-1 0-176,1 0 0,-1 0 196,0 0 1,5-3-53,-1-1 0,5 0-4,-1 4 0,-1-1-217,1-3 0,-5 3-89,1-3 1,2 3-758,-2 1 1,0-2 448,-3-2 0,-1 3-1091,0-3 1,1 3 626,-1 1 1,-3-1-874,-1-3 1593,-4 3 0,12-9 0,-2 3 0</inkml:trace>
  <inkml:trace contextRef="#ctx0" brushRef="#br0" timeOffset="160">17622 12460 7865,'0'-6'-773,"0"-4"1831,0 8-41,0-8 88,0 9-258,0-4-411,0 15 1,0 3-20,0 10 0,2-4-137,1 0 1,4 0 128,4 4 0,1 1-135,-1 2 0,4-2 58,1 3 1,3 1-82,-4-1 1,5 4-49,-1 0 0,-1-2-53,1 1 0,-5 1-114,1 3 0,-2 0-126,-2 1 0,-4-1 110,-4 0 1,-1-3-27,-2-1 0,0-3-14,0 3 1,-2-4-142,-1 0 0,-4-5-73,-4-2 0,1-2-54,2 2 1,-2-2 32,2-6 0,-1 1-386,2-1-148,-3 1 166,3-1 1,0-5-579,-1-2 427,6-3-755,-9-1 818,10 0 711,-4 0 0,5-5 0,0-1 0</inkml:trace>
  <inkml:trace contextRef="#ctx0" brushRef="#br0" timeOffset="161">17999 12414 7428,'-6'-6'974,"0"-3"-478,2 5 152,3 1-395,-5 3 1,10-2 78,0-1 1,6 1-114,2-2 0,-1 3 170,4 1 0,3 0-71,1 0 1,-1 0-29,1 0 1,0-4-61,4 1 1,-4-1-17,0 4 0,-4 0-47,4 0 0,-5 0 289,1 0-282,-2 0 0,-2 0-17,1 0 0,-5 0 119,1 0-134,-5 0 1,2 1-71,-5 3 0,0 2 56,0 6 0,0 0-100,0 4 1,0 1 54,0 6 0,-4 4 50,0-1 0,-4 10 9,5-2 1,-1 3-22,4-3 1,0 6-57,0 2 0,0-2-2,0 2 0,1 0-3,3 4 0,-3-5-59,3 1 1,1-4 53,-1 4 0,1-4-96,-1 4 0,-3-6 101,3-2 0,-3-1 100,-1-6 1,1 3-99,3-3 0,-3-2 1,3-6 1,-1 3-19,1-3 1,-3-1 10,3 1 1,1-5-47,-1 1 1,-1-3-143,-3 0 1,0-5-173,0 1 186,5 0 25,-3-2 25,3-1 408,-5-5-283,-5 0 1,2 0-45,-4 0 1,3-1-55,-4-3 0,0 2-140,-3-6 0,3 4-323,1-4 1,-2 5 206,-6-5 0,2 2-504,-2-2 0,1 3 284,-1 5 0,2-1-407,-2-3 1,6 3-381,1-3 685,1 3 1,-1 2-1141,0 3 1759,6-3 0,-8 4 0,3-5 0</inkml:trace>
  <inkml:trace contextRef="#ctx0" brushRef="#br0" timeOffset="162">8474 14790 7608,'-11'0'520,"-1"0"145,6 0-193,1 0 377,5-5-475,0 4 1,0-6 293,0 4-393,0 1 0,5-3 17,3 5 1,2 0 0,1 0 1,1 0-83,-1 0 0,2 0-15,2 0 1,-1 1-10,5 3 1,-4-2 4,4 1 0,0-1-5,4-2 1,0 0-1,0 0 1,-4-4-68,0 0 0,-4 0-174,4 4 1,-5-1-407,1-3 0,-2 3 162,-2-3-1144,-4 3 682,3 1-507,-9 0 33,4 0-206,-5 0 460,-5 0 431,4 0 0,-9 0 549,2 0 0,-7 5 0,-3 1 0</inkml:trace>
  <inkml:trace contextRef="#ctx0" brushRef="#br0" timeOffset="163">8486 14938 7619,'0'7'430,"0"-2"199,0-5-234,5 0 1,-3 0 146,6 0 1,1 0-63,6 0 1,-1 0 83,5 0 0,-1 0 84,1 0 0,2 0-238,-2 0 0,3 0 48,1 0 0,-4 0-140,0 0 0,-4-4-422,4 0 1,-5 0-1,1 4 0,-2 0-118,-2 0 0,-3 0-2498,0 0 1291,-1 0-1440,5 0 2869,-6-5 0,4-1 0,-3-5 0</inkml:trace>
  <inkml:trace contextRef="#ctx0" brushRef="#br1" timeOffset="164">9890 14219 7919,'-6'-5'2572,"1"4"-2347,5-4 1,-1 5 0,-3 0 0,1 5-51,-4 2 0,3 1 57,-4 3 0,2-2-1,-2 6 0,-2 3-23,3 1 0,-3 4 8,-2 4 0,1 1 61,-1 2 1,0 7-12,-4-3 1,4 4-21,-4 0 1,4-1-15,0 5 1,1-4-169,-1 4 0,5-4 114,-1 4 0,6-5-201,-2 1 0,3-7-40,1 0 0,0-2-31,0 2 0,3-2 95,1-3 1,5-5-126,-1 1 0,2-2 103,1-1 0,1-2 40,-1-1 0,1-4-19,-1 3 0,-1-2 18,-2-1 1,2-5-80,-2 1 1,-2-4 38,1 3 1,-3-4-83,4 1 0,-4-3-52,3-1-273,-4 0-569,7 0 402,-9 0-497,4 0-331,-5 0 1,0 5-1,0 1 1</inkml:trace>
  <inkml:trace contextRef="#ctx0" brushRef="#br1" timeOffset="165">10062 15589 11070,'0'-7'343,"0"-1"0,4 1-174,-1-5 1,2 1-100,-1-1 0,1-3-37,3 0 0,2-5 35,-2 1 1,2-7-127,1 0 0,1-6 65,-1 1 1,1 1-83,-1-4 1,-3 2-57,-1-6 0,1-1-24,3 0 0,-3 0 4,-1 1 0,-4 3 127,1-4 1,1 5-92,-1 4 0,0-2 64,-4 5 0,3 1 87,1 3 0,0 0-44,-4 0 0,0 5 172,0 3-81,0 2 278,0 2-310,0 5-13,0 1 0,0 6-130,0 3 0,1 2 123,3 5 1,-3 1-116,3-1 0,1 2 43,-1 2 1,4-6-120,-5 3 1,6-4 82,-1 4 1,-2-5-99,2 1 1,-1-5 108,5 0 1,-1-1 1,1-2 0,-5 0 60,1 0 0,0 0-68,3 0 0,-1-2 190,-2-1 0,1 0-97,-6-5 0,5 5 212,-4-5 1,1 2 15,-1-2 1,-3-2 276,3 2-342,-3-2 0,-1-1 115,0-1 1,0 5 132,0-1-114,0 6-282,0-4 0,0 9 73,0 5 1,1 1-82,3 10 1,-3 0 13,3 3 1,-2 3-85,-2 1 0,0 0 60,0 4 1,0-3-146,0 3 0,3-4-390,1 0 0,0-2 255,-4-1 1,0-1-667,0-3 629,0 2 1,1-8-1397,3 2 207,-3-7 1488,9-3 0,-3-5 0,4 0 0</inkml:trace>
  <inkml:trace contextRef="#ctx0" brushRef="#br1" timeOffset="166">10667 14927 7826,'-11'-6'291,"1"-1"644,2 4-258,3 1-258,5-3 316,0 5 0,5 0-414,3 0 0,2-4-54,1 1 0,1-1-63,-1 4 0,2 0 5,2 0 0,-2-4 26,2 0 1,1-1-190,-1 1 0,6 2 109,-2-6 0,-3 6-473,0-2 0,-4-1 180,0 1 0,-5-1-771,1 1 0,-4 3-1012,3-3 544,-4 3 1,1-3 1376,-8 0 0,-2-5 0,-6 3 0</inkml:trace>
  <inkml:trace contextRef="#ctx0" brushRef="#br1" timeOffset="167">11204 14436 7785,'0'-6'-558,"0"-1"223,0 3 1836,0 3-937,0-4 0,-1 5-78,-3 0 0,3 1-177,-3 3 0,2 4 39,2 7 1,-3 3-253,-1 5 0,0 1 85,4 2 0,0 4-63,0 4 1,-4 1 86,0 3 0,1-2-92,3 2 0,0-2-52,0-2 0,0-4-165,0 1 0,0-6 53,0 2 0,5-3-52,2-1 0,0-5-8,0-3 0,1-3 116,3 0 36,1-6 0,-1 3 4,1-5-1,-1 0 0,0-9 33,1-3 1,-1-2 14,1-2 1,0 0-132,4-3 0,-5 1 35,0-5 1,1-1-215,-5-2 1,0-1 76,0 0 1,-4 0-64,1 0 0,-3-3 29,-1-1 0,0-5 144,0 2 0,0-2-71,0 2 0,0-2 3,0 5 0,-1-3-27,-3 3 1,1 4 17,-4 4 0,0 5-199,0-1 1,-7 6 72,2 2 1,-2 4-287,3-1 1,0 3 147,-1 1 1,1 1-280,-1 3 0,5 1 651,-1 3 0,1 2 0,-5-4 0</inkml:trace>
  <inkml:trace contextRef="#ctx0" brushRef="#br1" timeOffset="168">11101 14836 7852,'1'-7'564,"3"4"1,-1-3-21,4 3 1,-3-2 110,4 1 1,-1 3-228,5-3 1,0-1-90,4 1 1,-2 0 20,5 4 1,-4 0-73,4 0 0,-5-4-157,1 0 1,7 1 80,1 3 0,-3 0-342,-5 0 1,2 0-219,-2 0 0,0-4-449,-4 0 1,1 0-554,-1 4-1059,1 0 892,-1 0 1517,-5 0 0,5-5 0,-5-1 0</inkml:trace>
  <inkml:trace contextRef="#ctx0" brushRef="#br1" timeOffset="169">11752 14230 7831,'-5'-12'0,"4"-4"0,-4 14 742,5-6-12,0 6-230,0-3 828,0 5-917,0 5 0,0 1-137,0 6 1,0-1 53,0 0 1,3 2-96,1 2 0,4 2 0,-4 2 1,5 2-17,-2-2 1,7 6 12,1-3 1,1 8-58,-5-8 0,0 5 5,1 0 0,-1-2-79,1 6 1,-5-1 106,1 4 0,0 1-201,3-1 0,-5 0 49,-2 0 0,-3 1-144,-1-1 0,0-1 2,0-3 1,0 2 39,0-5 1,-1 3 2,-3-3 1,-2-1-139,-5-3 0,-1-1 24,1-3 0,-1 1 82,1-5 1,-1 1-107,1-5 0,1-3-32,2-1-33,-2-4 1,8 6-275,-6-5 186,5-1 66,-2-3-1895,5 0 0,2-3 1271,1-1 894,-1 0 0,3-1 0,-5-2 0</inkml:trace>
  <inkml:trace contextRef="#ctx0" brushRef="#br1" timeOffset="170">12483 14276 7895,'6'-5'-873,"-1"2"800,-5-4 0,2 3 146,2-4 0,-3 5 343,3-5-151,-3 5 15,-1-7 1,1 5 156,3-2 169,-3-4-389,4 10 0,-3-8 483,1 6-172,-1-1-69,3 4 564,-5 0-912,-5 0 1,0 5 39,-3 2 0,-2 7-5,2 2 1,-6 4 1,-1-1 0,0 4-85,3 3 0,0 0-44,-4 4 0,4 1 122,-4 3 0,4 4-118,0 0 1,1 5 94,0-1 1,4-1-210,3 1 1,-1-2-2,1 2 1,2-3-30,6-4 1,-2-2 51,6-3 0,-4 2-95,3-5 1,1-1 115,3-3 0,2-1 21,2-3 0,-2 1 181,2-5 0,-1 2-55,1-2 1,-2-6 38,2 2 1,-2-2-49,-2 2 1,1-3 92,-1 0 0,-3-6-137,-1 2 0,0-1 131,0 0-295,-1-1 1,-5 3 3,3-5-602,-3 0 284,4 0-1065,-5 0 0,0-5 0,0-2 0</inkml:trace>
  <inkml:trace contextRef="#ctx0" brushRef="#br1" timeOffset="171">12837 14619 7944,'6'-12'0,"-1"5"106,-5-1 0,0 4 155,0-3 1,0 3 26,0-4 0,0 4 499,0-3-365,0-1 0,0-3-67,0-1 1,2 5 66,2-1 1,-2 0-94,6-3 1,-1 3 58,5 1 0,3 1-142,0-2 1,4-1-15,-4 5 1,4-1-35,-3 1 1,0 3 35,-1-3 1,-3 8-156,-1 4 1,1 2 107,-5 1 1,-2 6-256,-1 2 1,-3 4-103,-1 3 0,-1 0-54,-3 4 1,-2 1-28,-5 3 1,-6 0-184,-2 0 1,1-1-114,-1-2 1,2 1 227,-3-6 1,0 1 5,5-4 1,0-4 41,3 0 1,1-5 209,-1 1 1,6-6 95,2-2 374,-2 1-76,5-2 248,-4-1-167,5 1 1,5-5-181,2 3 1,3-3 112,2-1 1,3 0-51,0 0 1,7 0-13,1 0 1,0 0-108,3 0 0,-2 0 181,-1 0 1,-4 0-106,0 0 1,-1 0-38,1 0 1,-2 0-191,-6 0 1,0 0 94,1 0 1,-5 0-927,1 0 465,-5 0-1714,2 0-1524,-5 0 2430,-5-5 1147,3-2 0,-8-9 0,4-2 0</inkml:trace>
  <inkml:trace contextRef="#ctx0" brushRef="#br1" timeOffset="172">13522 14482 7795,'-6'-12'0,"1"5"54,5-1 1,-4 4 164,0-3 0,0 3 30,4-4 1,0 4 348,0-3-148,-5 4 1,4-3 166,-3 2-281,3 3 1,-3-3 46,0 8 1,-1 2-111,2 6 1,1 4 44,-2 3 1,3 4-63,1 4 1,0-2-158,0 5 1,0 0-1,0 0 1,0 3-48,0-2 0,0-2 3,0 1 0,0-1-178,0 2 0,0-2-9,0-2 0,1-5 36,3 1 1,-2-1-162,1-7 1,0 4 56,1-4 1,-3-3 82,3-5 158,-3 1 261,4-2 8,-4-1 155,4-5 57,-5 0-123,6 0-311,-5-5 0,8 3 61,-6-6 0,3 6-211,-3-2 1,2 1 34,3 0 1,2 1-89,-2-2 1,2 3 136,1 1 1,2-1-107,2-3 0,-1 3 161,5-3 0,-3 3-67,3 1 1,0 0 107,3 0 1,0-4-80,-3 0 0,1 0 16,-4 4 0,-1-3-55,-4-1 0,1 0-253,-1 4-569,1-5 336,-6 4-338,-1-10 1,-5 9 348,0-6 0,-1 6-523,-3-2 1,1-1 420,-4 1 1,0-1 7,0 1 1,-3 3-1,2-3 569,-7-2 0,-3-1 0,-5-4 0</inkml:trace>
  <inkml:trace contextRef="#ctx0" brushRef="#br1" timeOffset="173">13431 14744 7788,'0'-7'-622,"0"-1"1534,0 6-553,0-4 0,4 5 1,1-1 330,1-2 0,2 0-326,3 4 1,2 0-13,2 0 1,-1 0 79,5 0 1,-2 0-107,5 0 0,-5 0-41,6 0 0,-3-1-105,3-3 0,-1 3-129,-3-3 1,2 3 42,-2 1 0,-2 0-144,-2 0 0,-2-4-184,-2 0 1,-3 0 171,-1 4 0,-4-1-1511,1-3 1123,-3 3 1,-1-5-603,0 2 0,-1 2 326,-3-1 0,-3-2 5,-4 1 1,0-1 416,-1 1 0,1 3 304,-1-3 0,-9-8 0,-3 0 0</inkml:trace>
  <inkml:trace contextRef="#ctx0" brushRef="#br1" timeOffset="174">13477 14470 7788,'0'-11'-244,"0"-1"244,0 1 1281,5 0-210,1-1-545,5 1 0,1 4-161,-1 4 1,1 1 59,-1 2 1,4 0-180,1 0 1,3 0-29,-4 0 1,5 0-1,-1 0 0,-1 0-13,1 0 1,0 0 12,4 0 0,-4 0 0,0 0 1,-4 0-14,4 0 1,-5-4 230,1 1-436,-2-1 0,-1-1 0,-1-2 0</inkml:trace>
  <inkml:trace contextRef="#ctx0" brushRef="#br1" timeOffset="175">14128 14242 7864,'-2'-12'-277,"-1"1"0,1 3 111,-2 1 1,3 3 1056,1-4-182,0 6 491,0-8-349,0 8-449,0-3 0,0 7-98,0 1 1,0 4 103,0 4 0,0 6-137,0 2 1,0 4-33,0 3 1,0 0-153,0 4 1,0 0 125,0 5 0,0 3-136,0 0 1,0 5-34,0-1 1,0 1-117,0-1 1,0-2 63,0-1 0,0-8-82,0 4 0,0-5-11,0 0 1,0-2 155,0-5 0,0 0-67,0 0 1,0-5 38,0-3 0,0 1-90,0 0 0,0-5 111,0-3-143,0-1 103,0 5-22,0-6 100,0-1 595,0-5-508,5 0 13,-3 0 1,4 0-54,-2 0 1,-2 0-20,6 0 0,-2-1-7,2-3 1,2 3 3,-2-3 0,3 3-35,4 1 1,-2-4 16,2 0 0,-1 0-33,1 4 1,-1-4-36,5 1 0,-5-1-11,1 4 1,-3-1-33,-4-3 1,2 3-338,-3-3-928,-2 2 954,0 2 1,-5-1-971,0-3 0,-1 3 557,-3-3 0,-2-1-489,-5 1 1,-1-1 155,1 2 1075,-6-4 0,5-4 0,-5-1 0</inkml:trace>
  <inkml:trace contextRef="#ctx0" brushRef="#br1" timeOffset="176">14059 14242 7810,'-11'-8'-664,"-1"1"498,6-1 0,1 0 303,5 1-83,0 4 833,0-2-199,0 0-339,0 4 0,5-4-56,3 5 1,5 0 90,3 0 0,4 0-39,-1 0 0,3-2-125,0-1 1,1 1-124,0-1 1,4 0 86,-1-1 0,-3 3-273,-4-3 1,-3 2-279,3-2 0,-5 3-1061,1-3 232,-3 2-623,0 2 1819,-6 0 0,4-5 0,-3-1 0</inkml:trace>
  <inkml:trace contextRef="#ctx0" brushRef="#br1" timeOffset="177">14859 14288 7810,'0'-8'-90,"0"0"411,0 1 289,0-5-51,0 1-27,0-1 0,0 5 309,0-1-582,0 6 0,-6-3-68,-1 5 0,1 0 16,-2 0 1,-4 5 36,-3 2 0,-1 3-11,1 2 1,1 1-74,-5 2 0,1 3 7,-1 4 0,-2 2 26,6 3 0,-4 2-122,4 6 0,-4-1 52,4 0 1,-1 4-107,5 0 1,5 0 72,2-3 0,3-1-138,1 0 0,0-5-33,0-2 0,5 1-36,2-2 0,5-3 74,3-4 0,-1-3-66,5 3 0,-4-5 121,4 1 0,0-6-24,4-2 1,-1-4 163,-3 1 1,6-3-101,-2-1 1,2 0-16,-2 0 0,0-5-15,0-3 0,0-1-2,-1 2 1,1-7-11,0 2 1,0-3-19,0 0 1,-4-2-24,0-2 1,-5-6 27,1 2 1,-2-4-191,-2 1 0,-3 0 62,-1-4 1,-4 0-64,1-5 1,-3 1 24,-1 0 0,0-1 119,0 1 1,-5 0-98,-3 0 0,-2 1-8,-1 2 1,-6 0 14,-2 4 0,-2 2-93,-2 5 1,0 4-77,0 5 0,-3 3 108,-1 0 0,4 6-143,4-2 1,1 3 75,-1 1 1,1 5-119,3 2 0,3 5-46,-4 3 0,4 3-52,0 5 0,2 0 133,2-1 1,0 1 350,4 0 0,-10 0 0,1 0 0</inkml:trace>
  <inkml:trace contextRef="#ctx0" brushRef="#br1" timeOffset="178">14573 14664 7876,'0'-6'66,"0"1"1332,0 5-377,5 0-669,1 0 1,6 0-18,-1 0 0,5 0-72,-1 0 0,4 0 17,-4 0 0,5 0 17,-1 0 1,7 0-27,0 0 0,2 0-116,-1 0 0,-2 0-91,6 0 0,-1-4-43,4 0 1,-4-3-292,-4 3 1,-3-1-1450,-4 1 868,3 3-237,-10-9 0,4 7-632,-9-5 1720,-2 6 0,-10-8 0,-1 3 0</inkml:trace>
  <inkml:trace contextRef="#ctx0" brushRef="#br1" timeOffset="179">15304 14162 7810,'6'-5'-465,"4"4"448,-3-10 0,3 9 209,-2-6-17,2 6 1,-8-3 220,6 5 234,-6-5-155,3 3 224,1-3-359,0 0 0,5 4-79,1-3 1,-1 3 27,1 1 0,-1 0-68,0 0 0,5-4 13,-1 0 1,1 0-45,0 4 0,-4 0 13,4 0 1,-4 0 129,0 0-289,-1 0 1,0 0-101,1 0 64,-6 0-144,4 0 105,-8 0 1,3 2-27,-5 1 1,0 4 103,0 4 0,0 6 0,0 2 0,-4 0 28,0 4 1,-1-2 19,1 10 1,2-1 12,-6 4 1,6 1-38,-2-1 1,-1 4-81,1 0 1,0 5 83,4-1 0,0 1-349,0-1 1,0 1 130,0-5 1,0 0-146,0-3 1,4-2 54,0-3 1,5 2 119,-2-6 0,-2 0 176,-1-7 1,1 1-129,-1-5 1,4 1 335,-5-5 1,1 0-141,-4 1 0,0-5 457,0 1-385,0 0 0,0-1-47,0 1-42,0-6-22,0 9 3,0-10-333,0 4 421,0-5-41,-5 0 0,-1 0-105,-6 0 1,0 0-21,-4 0 0,2 0 3,-5 0 0,0 0-10,-3 0 1,2-4-88,1 0 0,0 1 104,-3 3 0,0 0-711,3 0 0,2 0-120,6 0-1654,5 0 412,1 0 2046,5-6 0,5 0 0,1-5 0</inkml:trace>
  <inkml:trace contextRef="#ctx0" brushRef="#br1" timeOffset="180">16069 14642 7810,'-11'-2'77,"-1"-2"66,6 3 1,0-4 668,2 5-5,3 0-11,-5 0 47,6 0-581,6 0 1,0-4 127,5 1 0,2-1-68,2 4 1,-1 0 28,5 0 0,-1 0-131,1 0 1,3 0-213,-3 0 0,-2-4 52,2 0 0,-5 0-71,2 4 1,-4 0-991,0 0 1,-1 0 521,1 0 1,-1 0-1020,0 0 1,-3 2 56,0 1 1441,-6-1 0,8 8 0,-3-4 0</inkml:trace>
  <inkml:trace contextRef="#ctx0" brushRef="#br1" timeOffset="181">16526 15247 7804,'-8'0'412,"1"0"1,4 1-207,-1 3 1,3-2-125,1 6 575,0-5 1053,0 2 809,0-5-2342,0-5 0,4-2-137,0-4 1,0-1 113,-4 1 0,0 0-115,0-1 0,3-4-135,1-3 0,1-3 69,-1-1 0,-3-2-134,3-6 0,1 3 64,-1-10 0,5 4-36,-1-8 0,-2 4-19,1-4 0,-3 4-86,4-4 0,-6 4 78,2-4 1,1 7 72,-1 1 0,0 1 131,-4 6 1,4-2-77,0 6 1,-1-1 156,-3 9 0,0-1 53,0 5 99,5 0-196,-3 4 0,3 3-29,-5 8 1,4 3-1,-1 4 0,2 2 8,-1 2 1,-1 3-56,4 4 0,-3 1 34,4 0 1,-1 0-100,5 0 0,-3-4 79,2 0 0,-2-5-155,6 1 1,-2-3 44,-2-5 1,1 2 36,-1-5 1,1 0 4,-1-4 1,1 0-5,-1 0 0,0-4 79,1 0 1,-5-5-68,1 2 0,-2-4 169,2 0 0,2 3-85,-2 1 1,-3-1 141,-1-3 1,1-1-58,-2 1 0,5-1-46,-4 1 1,0 0 87,-4-1-80,5 1 0,-4 3-148,3 1 123,-3 4 1,-1 4-35,0 11 0,0 0 11,0 7 0,-1 6 91,-3 5 1,2-1-66,-6 2 1,0-1 7,-3 4 1,-1 1-77,1-1 0,3-5-132,1-2 1,4-3-621,-1-1 0,3-6 361,1-1 0,0-4-1988,0 0 1701,0-6 1,1 3 677,3-5 0,3-5 0,4-6 0</inkml:trace>
  <inkml:trace contextRef="#ctx0" brushRef="#br1" timeOffset="182">17211 14699 7785,'0'-7'418,"0"-3"277,0 9 211,5-4-559,2 5 0,4-1 27,1-3 0,-1 2-3,0-1 1,6 1 87,2 2 1,-1 0-138,1 0 1,0 0 3,4 0 1,-2-1-274,-2-3 0,3 3 127,-3-3 0,-3 3-681,-1 1 1,-2-1 368,-1-3 1,-5 3-1228,1-3 953,-6 3 1,5 1 405,-3 0 0,-3-6 0,4 0 0</inkml:trace>
  <inkml:trace contextRef="#ctx0" brushRef="#br1" timeOffset="183">17999 14333 7810,'-6'-11'0,"-3"-1"108,5 1 0,0 0-37,4-1 714,0 6 111,0-4 133,-5 8-620,-1-3 0,-5 7-18,-1 1 0,1 4-74,-1 4 1,1 6-85,-1 2 1,1 2 78,0 2 0,1 1-139,2 3 0,-1-2 0,5 6 0,0-1-21,4 4 1,0 1-98,0-1 0,5-1-36,3-3 0,2-1-88,2-2 1,-1-3-129,0 3 0,5-8 106,-1-4 1,1-2 77,0-2 0,-4-1 103,4-2 0,-2-3-5,1-5 1,-3 0-37,4 0 0,0 0 21,-1 0 1,1-5-87,-5-3 1,4-3 68,1-4 1,-1 1-196,-4-5 0,1 4 62,-1-4 1,-3-4-46,-1-4 0,-4-1 51,1 1 0,1-2-224,-2-5 0,1 0-10,-4-1 0,-5 1-6,-2 0 1,-2 0-31,1-1 0,-6 5-6,3 0 1,-7 9-57,3 2 1,-6 5 82,2 3 0,-3 4-390,-5 4 0,3 3 242,-3 3 1,3 3-67,1 1 1,2 7 536,2-2 0,-3 7 0,4-2 0</inkml:trace>
  <inkml:trace contextRef="#ctx0" brushRef="#br1" timeOffset="184">17748 14642 7850,'0'-7'1824,"1"2"-1443,3 5 1,-1 0-100,4 0 1,1-4 118,3 1 1,2-1-41,2 4 1,-1-4 102,5 0 1,0-1-153,4 1 1,0 3-102,0-3 1,3 2-91,1-2 1,0 3 116,-4-3 0,-2 1-390,-2-1 0,1 3 178,-4-3-1657,-1 3 801,-4-4 438,1 4 86,-6-4-1033,4 5 1339,-8-5 0,3 3 0,-5-3 0</inkml:trace>
  <inkml:trace contextRef="#ctx0" brushRef="#br1" timeOffset="185">18399 13956 7825,'-6'0'-821,"1"0"1290,5-5-400,0 4-6,0-4 1671,0 5-1059,0-5 14,0 4-22,0-5 112,-5 6-188,3 0-210,-3 0 0,5 2-41,0 2 0,0-2-92,0 6 0,0-1 166,0 5 0,5 3-2,3 0 1,2 5-15,1 0 0,5 6-87,-1 5 0,4-2-38,-4 1 0,4 1-47,-4 3 0,1 0-4,-5 1 0,0-3-147,1-1 0,-1 2 84,1-3 1,-2 3-239,-2 2 1,0-2 103,-4-3 0,1 6-447,-1-6 1,-3 6 165,3-6 0,-4-1-10,-4 2 0,2-5 28,-6 5 0,1-6 4,-5 2 1,1-4 142,-1-4 0,1 1-34,-1-5 1,-3 2 5,0-2 1,0-6-93,3 2-68,1-2 1,0 1-354,-1-2-312,6 2 108,1-9-184,0 4-995,3-5 921,-3 0-555,5 0 1649,5 0 0,-3-5 0,3-1 0</inkml:trace>
  <inkml:trace contextRef="#ctx0" brushRef="#br1" timeOffset="186">8486 16229 7789,'0'0'0</inkml:trace>
  <inkml:trace contextRef="#ctx0" brushRef="#br1" timeOffset="187">8486 16218 7789,'-7'-5'481,"2"3"54,0-3-227,4 0 233,-4 4-147,5-4 0,-1 5 306,-3 0-283,3 0-4,-5 0 1027,6 0-1273,6 0 0,0 4-87,5-1 1,1 1 13,-1-4 0,1 0-1,-1 0 0,5 0 47,3 0 0,-1 0 2,1 0 0,0 0-64,4 0 1,0 0 9,0 0 1,-4 0-24,0 0 1,0-1 11,4-3 1,-4 3 6,0-3 0,-5 3-42,1 1 0,-2-4-133,-2 0 0,1 0-193,-1 4 1,-3 0-60,-1 0-649,-4 0-38,2 0-1101,-5 0 1,-5 0 1489,-3 0 0,2 0 641,-2 0 0,-4 5 0,-6 2 0</inkml:trace>
  <inkml:trace contextRef="#ctx0" brushRef="#br1" timeOffset="188">8577 16343 8010,'-8'4'590,"1"0"1,3 0 342,-4-4-555,6 0 225,-3 0 427,5 0-720,0 5 96,0-4-149,0 4 53,0-5 172,5 0-144,-4 0-173,9 0 0,-3 0 0,4 0 353,0 0-311,1 0-53,-1 0 1,2 0 326,2 0-353,-2 0 1,9 0 0,-3 0 0,2 0 326,2 0-301,0-5 1,0 4 0,-1-3-22,1 3-66,0 1-134,-5 0 0,2 0 0,-5 0-295,-1 0 274,-1 0 1,-1 0-1139,-1 0 575,-5 0 186,-1 0-2415,0 0-2421,-3 0 5301,3 5 0,-10-4 0,-2 4 0</inkml:trace>
  <inkml:trace contextRef="#ctx0" brushRef="#br1" timeOffset="189">9753 16926 7525,'-3'-8'552,"-1"0"-65,0 1-204,4 1 0,0-5 519,0 4-387,0-3-157,0 3 0,0-3 277,0 3-150,0-4-234,0 0 0,0-4 25,0-1 26,0 1-26,0-1 0,1-2-75,3-5 100,-3 0-279,9 0 0,-7-1 116,5-2-294,-1 2 0,1-9 135,-1 2-142,1 3 1,0-5 131,-1 3 1,1-2-19,3 2 1,1-2 140,-1 5-54,1-5 0,0 8-4,4-2 0,-4 2 0,3 1 62,-2 0 66,-1 0-103,-1 5 0,-3 2 469,-1 4-208,-4 6 27,2-4 387,0 9-299,-4-4-178,4 5 1,-5 1-124,0 3 24,0 2 0,-4 7 0,1 1-118,0 1 1,1 4 0,-1-3 0,-1 1 76,2-1-148,0 5 157,2-9 1,2 5-225,1-6-47,-1-4 226,8 3 0,-8-5-229,6 2 198,0 4 12,-2-10 1,4 4 0,-2-5-212,2 0 192,1 0 39,6 0 1,-4-1 75,2-3 1,-1 1-134,1-4 23,-2-1 274,8-3 1,-8-1-94,2 1 0,2-1 203,-2 1-236,0 0 0,-3-5 0,-1 0 0,0-1 300,1 1-289,-1 1-30,1-2 1,-5 6-99,1-1 137,-6 1 15,3 10-64,-5-4 43,0 10-56,0 1 0,0 10-102,0 4-40,0 1 133,0 2-51,-5 0 0,4 0-181,-3-1 211,3 1 1,-3 0 0,0 0-614,2 0 275,1-5 169,1 3 0,0-8-857,0 2 475,0-2 144,0-2 1,0-3-1117,0-1 0,0-3 1499,0 4 0,-5-1 0,-2 5 0</inkml:trace>
  <inkml:trace contextRef="#ctx0" brushRef="#br1" timeOffset="190">10599 16343 7771,'-7'-5'0,"-3"-1"1138,9-1-473,-4-3-190,5 9-48,0-4 273,0 0 189,0 4-209,5-4-476,1 5-103,0-6 0,5 5 0,-4-3 55,3 3-153,2 1 201,-1 0-219,1 0 1,0 0 161,4 0 1,-2 0-204,5 0 1,-4 0-69,4 0 254,-5 0-513,7 0 0,-8 0 195,2 0 0,-2 0-1040,-2 0 581,1-5 126,-6 4-651,-1-4 476,-5 0 696,0 3 0,-5-3 0,-1 5 0</inkml:trace>
  <inkml:trace contextRef="#ctx0" brushRef="#br1" timeOffset="191">11364 15932 7844,'-2'-11'0,"-1"-1"821,1 1-367,-3-1 1,5 5 492,0-1-584,0 6 683,0-8-674,-5 8-108,4-3 81,-9 5 0,9 0-134,-10 5 0,10-3 202,-9 13-149,4-8-106,-6 15 1,5-4 335,-1 5-283,0-1-336,-3 6 389,0 1-151,-1 6 0,-1 0 204,-2 3-202,8-2 0,-7 2-6,10-8 49,0 3 1,4-7-397,0 4 134,0-4 59,5-4 1,1-1 0,6-6-156,-1-1 1,5-3 0,0-3 0,1-4 76,-1-3 1,4-1-1,-1 0 1,3 0 45,1 0 0,-4-5 1,0-4-1,1-4 43,2-2 1,-1-1 0,0 0 0,-4-3 20,0-2-35,3 3 27,-7-4 1,3 1 186,-4-6 1,-2-3-196,-2 3 1,0-5-341,-4 2-800,0-3 1103,-4 4 1,0-3-1,-1 4-362,-3-1 1,-2 7-1,-7 1 1,-2 3-183,-4 4 0,-3 6 0,-2 3-58,-3 0 358,3 4 0,-9-3-160,3 8 259,2-3-486,0 9 243,10-3 0,2 9 454,4-3 0,-4 9 0,-2-5 0</inkml:trace>
  <inkml:trace contextRef="#ctx0" brushRef="#br1" timeOffset="192">11238 16206 7757,'-6'0'354,"1"0"2373,5 0 1,5 0-1604,2 0-884,4 0 1,0 0-1,0 0 348,1 0-528,4 0-50,-3 0 192,9 0-394,-5-5 0,6 4 0,1-4 0,2 1-311,0 0 0,2-3 0,-2 1 0,2 1-263,1 0 491,-4-4 1,3 7 0,-5-4-1761,0 0 1073,0-2 158,-6 6 804,0-3 0,-6 0 0,1-1 0</inkml:trace>
  <inkml:trace contextRef="#ctx0" brushRef="#br1" timeOffset="193">11901 15715 7815,'-7'-11'1287,"-3"-1"-733,9 6 320,-4-4-460,5 9 435,0-5 128,0 6 1,0 6 0,0 1 0,1 3-555,3 2 0,1 4 0,4 2 0,-2 1-107,2 0 0,5 1 0,1 6 0,-1 2 0,-1 0 636,-2-1-744,1 5-39,4-3 0,-7 6 205,3-1-399,-3 5-689,2-3 922,0 3-562,-4 0 0,-1-3 345,-2 2 0,-3-1 0,3 0-1140,-3 1 577,-1 0 341,0-4 0,0-3-1228,0-1 736,-5-5 374,4 3 0,-9-6-969,2-3 958,-2 2 0,-1-8 0,-2 1-1360,-2-5 627,2 1 1093,-9-4 0,0 1 0,-8-2 0</inkml:trace>
  <inkml:trace contextRef="#ctx0" brushRef="#br1" timeOffset="194">9765 15727 7815,'-12'-2'369,"1"-2"-1,5 3-246,1-4 1,5 4 683,0-3-288,-5 3 52,3-4 67,-3 5-266,5 0-73,-5 0 1,4 5 67,-3 2 1,-1 5-55,1 3 54,-5-2 0,7 8-54,-6-2 0,0 4 0,-2 4 154,3 3-322,-9 3 1,9 2 0,-8-1 107,2 0 1,0 4 0,-1 0 0,-1 0-22,1 2 0,3-5 0,2 2 0,2-4 47,2-3-134,2 1 1,4-1 0,1 1-62,2 0-65,5-3 22,2 0 0,2-1-142,2 0 58,-2-1 15,4-3 1,-5 0 27,4 0 61,-4-5 1,3 2 0,1-5 107,-2-1-144,-2-1 0,4-2 81,-1 1-273,0-6 245,-9 4-23,4-9 0,-3 4-1061,4-5 494,-4 0 174,-2 0-1924,0 0 1037,-4 0 304,4 0-3368,-5 0 4290,0-5 0,0-1 0,0-5 0</inkml:trace>
  <inkml:trace contextRef="#ctx0" brushRef="#br1" timeOffset="195">12232 15772 7769,'6'-6'33,"3"0"1,-4 3 389,1-1 1,-2 0 693,4 4-584,-6-5 0,3 3 53,-5-6 0,0 1-145,0-5 0,4 4-136,0 1-101,5 4-1,-3-7 73,6 9 1,-1-5 94,1 2-112,-1 3-56,5-5-87,-3 6 62,4 0 0,-2 0-234,0 0 226,0 0-18,-3 6 1,-5 0-183,1 5 0,-4 1 1,2-1 85,-1 1 0,-1 4 1,-5 2-1,-3 1-112,-4 0 0,-2-4 0,-1 3 0,1 0-59,2-1 0,-2-1 1,2 1-1,-1 0 40,2-3 1,0-1-1,5-2 144,-2 0-93,0 1-29,4-6 232,0 4-208,0-8 17,0 3 0,5-2 412,3 1-188,-3 0-69,5-4 0,-2 0 365,7 0-225,-2 0-115,8 0 1,-7 0 318,5 0-160,0 0-97,4 0 1,-4 0 39,0 0-325,0 0 84,-1 0 1,-2 0-223,-4 0 107,-1 0 70,-4 0-1967,-2 0 901,-5 5 707,0-4 1,-2 4-3240,-1-5 1804,-9 0 1810,0 6 0,-10 0 0,4 5 0</inkml:trace>
  <inkml:trace contextRef="#ctx0" brushRef="#br1" timeOffset="196">8623 17657 7765,'-7'-5'174,"2"3"156,5-8-58,0 9-69,0-4 0,0 5 194,0-5 22,0 3-216,-5-3 0,4 5 112,-4 0 1,5-1 481,0-3-272,0 3 67,0-4-237,-5 5-217,4 0 148,-5 0-342,6 0 310,6 0-102,-5 0 0,9 0-147,-2 0 7,7 5-17,-2-4 1,8 8-129,-2-5 253,3 0-167,6 1 122,-4-4 1,4 8-16,-6-5 1,5 5-128,0-2 0,-1-2-72,-3-1 47,0 3 113,5-6 1,-8 8-1,3-5-1,-3 4 8,3-6-20,-5 3 22,-1 0 20,-6-4 0,0 5-52,1-2 0,-5-2-112,1 1 67,-5-1 67,2-2 6,-5 0-17,0 5 0,-2-4 59,-1 3 0,-4-3-57,-4-1 31,-1 0 0,1 4 0,0 0-6,-1-2 1,-3 3 0,0 0 45,1 2-54,-4-5 65,5 8-64,-8-8 29,3 8-101,0-9 1,-3 9 101,2-2-36,-3-3 0,3 5-69,0-2 0,1 1-77,-1-2 134,3 3 1,4-5-1,1 4-296,-1-1 131,1-6-21,0 9 150,4-10 1,-2 5-576,6-2-12,-6-3 179,7 4 181,-3-5-660,5 5 343,0-3-230,0 3 0,-1-5-179,-3 0-54,3 0 414,-4 0 618,5 0 0,0 0 0</inkml:trace>
  <inkml:trace contextRef="#ctx0" brushRef="#br1" timeOffset="197">9102 17954 7435,'7'-7'2801,"-2"2"-2254,-5 5-333,0 0 0,-4 1-11,0 3 1,-5-1 8,2 4 1,-7-3 3,-1 4 0,-2-2-11,2 2 0,1 2-51,-5-2 0,1-2 0,-2 2 108,1 0 1,0-1-121,-4 0-120,0 1 37,5-2 122,-3 4-15,3-3-33,0 4 0,-2-1-79,5-2 1,-4 2-16,3-2 0,1 1-93,4-2 0,-1 3-163,1-2 109,5-3-52,0 0 227,6 0-641,0-3-554,0 3-960,0-5 0,6 0 771,1 0 1317,3-5 0,7-2 0,1-4 0</inkml:trace>
  <inkml:trace contextRef="#ctx0" brushRef="#br1" timeOffset="198">9685 17759 7279,'0'-6'-292,"0"-4"292,0 9 0,0-4 0,0 5 0,-5 0 0,4 0 0,-8 5 0,5 2 0,-5 3 0,1 2 0,-2 1 0,-1 2 0,1 3 2463,2 4 1,-2 1-1241,2 0 0,2 0-801,-2 0 1,6 0-325,-2-1 0,3 1 40,1 0 0,6-4-295,5 0 0,2-5 100,6 1 0,-4-2-93,4-2 0,0-3 58,4 0 1,4-6-9,0 2 0,-1-3 78,-3-1 0,4-3-167,-1-1 0,2-5 61,-1 1 1,-3-6 69,3-1 1,-3-1 131,-1 0 1,-4 2-77,0-5 1,-4 0 170,4-4 1,-5 1-57,1-1 1,-6-4-38,-1 0 0,-2-4-38,2 0 0,-3 2-16,-5-1 1,0 3 128,0-3-110,0 4-8,-5-2 0,-3 7 262,-7 2-12,-3 2-236,-5 6 0,-5 3-185,-2 0 191,-3 6-488,-1-3 506,-1 5-307,1 0 1,-1 5-409,-4 3 360,9 7 140,-8-3-65,9 10 0,0-8-304,2 5 281,3-5 0,1 8-1346,5-5 684,2 1 295,9 4 223,2-10 376,5 10 0,10-4 0,3 5 0</inkml:trace>
  <inkml:trace contextRef="#ctx0" brushRef="#br1" timeOffset="199">10439 18159 7809,'-12'-5'3157,"1"4"-2458,4-4 542,2 5 3522,5 0-4694,5 0-1045,2 0 0,0 0 185,1 0 791,-5 0 0,2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1:27:30.12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14567 10477 8092,'0'-7'442,"0"2"-120,0 5 39,0-5 128,0 4-431,0-4 73,6 10 0,-1 1-11,2 6 1,3-1 55,-2 1 0,2 0-258,2 3 0,-1 2-26,0 2 1,1 3-70,-1-3 1,2 2-63,2 2 0,-2 0 114,2 0 1,-2-4-24,-2 0 0,1-5 61,-1 1 1,0-1 48,1 1 1,-1-6-39,1 2 1,-5-3 149,1 0 1,-4 1-79,3-6 0,-3 2-48,4-1-440,-6-3 147,3 5-625,-5-6 970,0 0 0,-5 0 0,-1 0 0</inkml:trace>
  <inkml:trace contextRef="#ctx0" brushRef="#br0" timeOffset="1">14887 10465 8009,'0'-11'-20,"0"-1"421,0 1 3,0 5 1,0-1 83,0 4-341,0 1 1,-4-2-79,1 8 1,-8 4 9,0 7 0,-2 3-207,-6 5 0,0 1 94,-4 2 1,1 4-161,-1 4 0,-1 0 66,-3 0 1,7-1-153,-3-2 1,6-3-248,-2-5 317,10-1 0,-6-4 62,8-3 0,-2-2-97,1-1-369,-2-1 255,9 0 359,-4-4 0,5 3 0,0-4 0</inkml:trace>
  <inkml:trace contextRef="#ctx0" brushRef="#br0" timeOffset="2">15139 10591 8074,'5'-13'70,"-4"-2"1,4 12-17,-5-4 0,1 4 306,3-1 126,-3 3-53,9 1-217,-3 0 1,5 0-69,4 0 1,-4 0-137,4 0 0,-2 0 83,1 0 1,-1 0-168,5 0 1,-5 0 55,1 0 0,1 0-103,0 0 1,-1 0-475,-4 0 0,1 0 295,-1 0 1,-3 0-979,-1 0 1276,-4 0 0,7-5 0,-4-1 0</inkml:trace>
  <inkml:trace contextRef="#ctx0" brushRef="#br0" timeOffset="3">15173 10774 8262,'0'6'1044,"1"-1"-791,3-5 0,3 0 629,9 0-508,-4-5 1,11 4 124,0-3 1,5-1-210,6 1 1,-5-4-446,-2 5 1,-3-2 223,-1 1 0,-5 2-998,-3-1 1,-2 3 342,-2 3 586,-5-1 0,5 13 0,-5-2 0</inkml:trace>
  <inkml:trace contextRef="#ctx0" brushRef="#br0" timeOffset="4">16315 10088 7852,'0'-11'754,"0"5"-304,0 1-161,0 5-102,0 5 0,0 2 10,0 8 1,4 3-182,-1 5 0,6 0 75,-1 0 0,2 3-176,2 1 0,-1 0 16,0-4 1,1 2-126,-1-2 0,4 2 142,1-6 1,-1-1-139,-4 1 0,1-5 4,-1 1 1,1-6 129,-1-1 0,-1-5-38,-2 5-209,2-5-243,-4 2-104,1-5 650,-2 0 0,-5 5 0,0 1 0</inkml:trace>
  <inkml:trace contextRef="#ctx0" brushRef="#br0" timeOffset="5">16532 10123 8096,'4'-12'-700,"-1"1"0,1-1 938,-4 1 1261,5 0-520,-3-1-480,3 6-464,-5 1 1,-2 5 229,-1 0 1,-4 5-200,-4 2 1,-4 9 114,-1 3 0,-4 3-344,1 5 0,-3 2 153,0 6 0,0-2-528,3-3 1,-1 2 64,5-6 1,3 1-162,4-4 0,2-2 61,-1-1 1,1 0 572,6-5 0,0 0 0,0-3 0,0-1 0</inkml:trace>
  <inkml:trace contextRef="#ctx0" brushRef="#br0" timeOffset="6">16635 10431 7516,'5'-6'259,"-4"1"211,4 5-311,-5 0-5,0 5-183,0-4 1,0 9 142,0-2 1,0 2-24,0 1 0,0-3 102,0-1-64,0 1 1,0 4-47,0-1 1,1-3-139,3-1 0,-1 0-3,4 0 1,1 2 86,3-5 0,1 3-164,-1-3 0,6 0 104,2-4 0,-2 0 2,3 0 0,-3-1 22,2-3 1,2 1-23,-6-4 0,3-1-12,-7-3 1,2-1 503,-9 1 0,3 0 46,-3-1 1,0-1-178,-4-2 1,-9 2-336,-3-2 0,-7-1 121,0 1 0,-3-1-413,-5 5 0,3 3 176,-3 1 0,0 4-515,5-1 0,1 8 278,10 4 0,1 2 356,2 1 0,3 6 0,5 1 0</inkml:trace>
  <inkml:trace contextRef="#ctx0" brushRef="#br0" timeOffset="7">17286 10066 8001,'0'-7'-303,"-2"-2"724,-1 5 110,1 1 59,-3 3-209,5 0 0,-4 6-244,1 5-70,-1 6 1,4 6 197,0 0 0,1 1-32,3 2 1,-3-1-628,3 1 1,-2 2 296,2-1 1,-1-4-80,4-4 0,-4-4 36,1 4 1,1-9-195,-1 1 1,-1-2-314,-3 3 0,0-5 89,0 1 558,0-5 0,0 7 0,0-4 0</inkml:trace>
  <inkml:trace contextRef="#ctx0" brushRef="#br0" timeOffset="8">17114 10283 8062,'8'-8'-23,"0"0"1,-1 6 202,5-2 1,-4 3 15,4 1 0,-2 0-138,9 0-27,0 0 0,4 0-239,0 0 0,0 3 106,-1 1 0,1 0-911,0-4 1013,0 5 0,0-4 0,0 5 0</inkml:trace>
  <inkml:trace contextRef="#ctx0" brushRef="#br0" timeOffset="9">17708 10100 8155,'-6'-5'217,"0"0"199,2-3 1,2 2 27,-1 2-222,1 3 0,4-3 37,1 8 1,0-2-31,5 6 0,-1 1-130,5 6-35,-1 3 1,0 1-119,1 0 0,3 4 96,0 3 1,4 1-108,-3-4 0,3 0-1,-4-1 0,0 0 77,-3-3 1,-1-1-13,0-3 0,1-6-861,-1 2 1,-3-3 204,-1 0 0,-4-2-580,1-2 1237,2-3 0,-5 9 0,4-4 0</inkml:trace>
  <inkml:trace contextRef="#ctx0" brushRef="#br0" timeOffset="10">17948 10145 8155,'0'-17'0,"0"0"130,0 6 0,0-1 770,0 1-491,0 5-197,0 1 0,-1 6-210,-3 3 0,-2 2 69,-6 5 0,-4 6-183,-3 2 0,-3 8 78,-1 3 0,0-1-80,1 2 1,-1-2 166,0 1 0,5-1-672,3-2 1,3-3 35,5 3 583,2-3 0,5-1 0,0 0 0</inkml:trace>
  <inkml:trace contextRef="#ctx0" brushRef="#br0" timeOffset="11">18108 10283 8068,'-6'0'1836,"1"0"-1190,5 0-513,0 5 0,0 1-152,0 5 0,0 2 101,0 2 0,0-1 107,0 5 1,1-3-448,3 3 1,-3 0 240,3 3 0,1-3-746,-1 0 1,1-5 401,-2 2 1,-1-4 360,2 0 0,2 4 0,0 2 0</inkml:trace>
  <inkml:trace contextRef="#ctx0" brushRef="#br0" timeOffset="12">18588 10100 7999,'-2'-10'17,"-1"2"219,1-2 56,-3 9 1,5-6 318,0 3-53,0 3-322,0-4 0,-4 6 23,1 3 1,-1 8-101,4 7 0,0 2 77,0 2 1,4 5-214,-1 2 0,5 0 32,-4 0 1,3-1-509,-3 2 0,1-3 89,-1-6 0,-3-4-146,3-3 0,-3-2-822,-1-1 536,6-1 796,-5 0 0,4 1 0,-5-1 0</inkml:trace>
  <inkml:trace contextRef="#ctx0" brushRef="#br0" timeOffset="13">18439 10305 8091,'12'0'571,"-1"0"0,0 0-444,1 0 1,-1 0 137,1 0 1,4 0-564,3 0 1,3 0 205,1 0 0,-1 0-569,1 0 0,0 0 661,0 0 0,5 0 0,1 0 0</inkml:trace>
  <inkml:trace contextRef="#ctx0" brushRef="#br0" timeOffset="14">19090 10305 8273,'0'-6'2361,"0"-4"-1376,0 9-538,0-4 1,0 3-662,0-2 123,0 3-330,0-4 404,0 5-1835,0-5 1031,0 4 821,0-4 0,5 10 0,2 1 0</inkml:trace>
  <inkml:trace contextRef="#ctx0" brushRef="#br0" timeOffset="15">19239 10260 8185,'6'0'452,"-1"0"0,-4 0 69,3 0-866,-3 0 324,4 0-1170,-5 0 336,6 0 855,-5 0 0,9 5 0,-4 1 0</inkml:trace>
  <inkml:trace contextRef="#ctx0" brushRef="#br0" timeOffset="16">19467 10248 8185,'8'0'223,"-1"0"1,-3 0 997,4 0-407,-6 0-21,8 0-840,-8 0 104,3 0-867,0 0 1,-3 0 272,6 0 537,-6 0 0,9 5 0,-5 2 0</inkml:trace>
  <inkml:trace contextRef="#ctx0" brushRef="#br0" timeOffset="17">20164 10088 8077,'0'-17'-791,"0"0"1666,0 6-500,0 4 1,0 1 238,0 2-51,0 3-94,0-4-29,0 5-339,0 5 1,0 5-232,0 5 0,0 7 8,0 1 119,0 0 1,0 8-67,0-4 0,1 3 41,3-3 1,-3-2-108,3-6 1,-2 2 3,2-6 0,-3 0-878,3-3 381,-2-1-617,-2 0 1245,0-4 0,0 3 0,0-4 0</inkml:trace>
  <inkml:trace contextRef="#ctx0" brushRef="#br0" timeOffset="18">19935 10191 8077,'12'-7'60,"-1"-1"0,1 5 205,-1 0 1,2-2-66,2 1 1,1 0-1,3 4 1,7 0-105,-3 0 1,3 0-150,1 0 0,-2 0-573,6 0 578,-6 0 1,6-1-1229,-9-3 1276,4 3 0,-8-10 0,4 5 0</inkml:trace>
  <inkml:trace contextRef="#ctx0" brushRef="#br0" timeOffset="19">20483 10020 7983,'2'-6'778,"2"2"0,-2 2-477,6 2-146,-6 0 0,8 6-10,-2 1 1,2 3 33,2 2 1,-1 4-236,0 3 1,3 2 77,-2-2 0,2 2-471,-7-2 0,2 1 49,-1 0 1,1 0-801,-5-5 766,-1 0 1,-1-5-83,1-2 516,-1 2 0,3-9 0,-5 5 0</inkml:trace>
  <inkml:trace contextRef="#ctx0" brushRef="#br0" timeOffset="20">20712 10134 8101,'-6'-23'0,"0"5"146,6 3 1,0-3 177,0-1 0,-1 7 301,-3 0-184,3 9 0,-5-6-216,2 5 1,1 1-181,-4 7 0,-5 4-422,-3 7 348,-5 3 0,6 10-612,-5 2 1,0 2 425,-4-2 1,5 3-307,3-2 1,2 2 520,2 1 0,-1-5 0,1-1 0</inkml:trace>
  <inkml:trace contextRef="#ctx0" brushRef="#br0" timeOffset="21">20700 10248 8101,'4'-18'0,"0"3"0,4 1 173,-4-1 1,3 6 349,-3-2 1,1 6-42,-1-3-434,-3 6 0,4 2 149,-5 7 1,1 3 10,3 2 0,-2 0-312,1 4 0,-1-2 96,-2 5 0,1-5-620,3 1 246,-3-2-2,9-2 1,-7-1 130,4-2 1,-3-3 234,4-5 1,-5 0-75,5 0 1,-4-1 91,3-3 0,-3-1 70,4-3 0,-4-2 210,3 2 1,0-2-88,0-1 1,2 3 161,-5 0 1,1 5 505,-1-5-185,-3 5-633,4-2 1,-1 7 132,0 1 1,3 4-195,-3 4 1,5 2-50,-1 2 1,2 3-88,1 5 0,1 0-586,-1-1 0,3-2 383,-2-1 0,1 0 357,-5 3 0,2 1 0,2 0 0</inkml:trace>
  <inkml:trace contextRef="#ctx0" brushRef="#br0" timeOffset="22">16132 10819 8060,'-6'0'443,"1"0"-261,5-5 32,0 4 1,0-5-87,0 2 0,5 3 104,2-3 1,4-1 45,0 1 1,0 0-87,1 4 0,3-4-84,0 0 0,4 1 26,-3 3 0,-1 0-216,-4 0 1,4 0-46,1 0 1,3 0 124,-4 0 1,4 0-17,-4 0 0,5 0 70,0 0 0,2 0-163,5 0 1,-3 0 72,3 0 0,1 0-78,-2 0 1,5 0-18,-5 0 1,5 0 125,-4 0 1,0 0-2,0 0 0,-3 0-14,3 0 1,1 0 60,-2 0 1,5 0-57,-4 0 1,4 0 128,0 0 0,2 0-71,1 0 0,7 0 102,4 0 1,1-2-248,3-1 0,0 0 104,0-5 1,3 5-355,5-5 1,0 4 339,0-3 1,2 3 87,2-4 1,-3 4 8,3-3 0,1 3-27,-1-4 0,-29 6 0,1 0 3,28-5 0,-29 5 1,0 0-38,29-6 1,0 6 151,-4-2 0,4 2-111,0-2 0,1 2-16,-1-1 1,-2 1 41,2 2 0,1-3-120,-1-1 0,-29 2 0,0 0 52,29 2 1,0 0-181,-4 0 1,4 0 103,0 0 0,0 0 49,-4 0 1,4-4-28,0 0 1,-28 2 0,0 1-8,32 1 0,-2-2-32,-31 0 1,1 0 0,-1 1 0,1 0 33,1-3 0,0 0 1,2 2-1,0 1 23,1-3 0,-1 0 0,0 2 0,-1 1-6,-3 0 1,1-1 0,0-1 0,1 1 116,-2 0 0,1 0 0,30-2 27,2 4 0,-6-4 87,2 0 1,-2 0-30,-2 4 1,0-3-86,0-1 0,0 0-16,0 4 0,0-4 28,0 0 0,0 1-185,1 3 0,-1-2 110,0-1 0,-1 1-166,-3-2 1,0 3 18,-7 1 0,1 0 47,-9 0 0,0 0 216,-4 0 1,-5 0-112,-2 0 0,-4 0 84,-4 0 0,-3 0 179,-4 0-8,-6 0 390,-1 0-1644,-5 0 136,-10 0 1,-6 0 824,-11 0 0,-15 5 0,0 2 0</inkml:trace>
  <inkml:trace contextRef="#ctx0" brushRef="#br0" timeOffset="23">17822 11071 7933,'0'-12'-20,"0"5"98,0-1 183,0 5 0,0-3 233,0 2-308,0 3 6,0-4 1,0 6-205,0 3 1,0 2 77,0 6 0,2 3-163,1 0 1,-1 5 75,2 0 1,1 0-153,-2-1 0,3 1 81,-3-5 1,-1 1-86,1-5 0,2 0 154,-1 1 1,1-5 119,-1 1 105,-3-5-216,5 2 231,-6-5 1,1 0-107,3 0 1,-2-5 2,6-3 0,-1-2-21,5-2 1,-1-3-119,1 0 1,0-1 42,4 0 0,-2 2-19,5-5 1,-5 0 23,1-4 0,0 6-9,-4 1 1,3 4 136,-6 0-105,-3 1 183,5 5-177,-9 0 0,6 13-54,-3 4 0,-2 2-13,6 6 0,-4 1-144,3 7 0,-3-3-63,4 3 1,-2-3 69,2-1 1,0-2 1,-4-2 0,5 2 30,-1-6 0,-2-1-108,2-7 1,-4 2 50,3-5 0,-3 4 23,4-5 1,-5 1 153,5-4 0,0 5 0,3 2 0</inkml:trace>
  <inkml:trace contextRef="#ctx0" brushRef="#br0" timeOffset="24">18496 11002 8001,'0'-14'0,"0"3"0,0 2 194,0-3 0,5 6 649,3 2-204,-3 3-193,5 1-204,-9 0 0,8 6-121,-5 6 0,0 4-161,-4 7 0,0 1 72,0 3 1,0-3-437,0 3 0,0-1 208,0-3 1,0 1-64,0-9 0,0 1-419,0-5-239,0 0-442,0-4 1359,0-2 0,-5-5 0,-1 0 0</inkml:trace>
  <inkml:trace contextRef="#ctx0" brushRef="#br0" timeOffset="25">18405 11128 8001,'0'-14'-173,"0"2"0,-4 7 670,0-2 820,0 4-994,4-2 0,2 5-144,2 0 0,6 4-121,5 0 1,9 3-235,-1-3 1,10 0-302,-3-4 363,11 0 0,-14 0-554,7 0 1,-4 0 333,1 0 1,-3 0-295,-5 0 0,-6 0 628,-1 0 0,1-5 0,1-2 0</inkml:trace>
  <inkml:trace contextRef="#ctx0" brushRef="#br0" timeOffset="26">18930 10968 8001,'5'-12'0,"-3"1"123,1 0 1,-1 3 761,-2 0-100,0 6-133,0-8 390,0 8-642,0-3 0,0 7-24,0 1 1,0 9-101,0 7 1,0 2 108,0 2 0,0 4-159,0-1 1,0 6-124,0-1 0,1-2 30,3 1 1,-3-3-211,3 3 1,-3-4-341,-1 0 1,1-1 275,3-3 1,-3-4-132,3-3 1,-1-3-37,1-5-1768,-3 4 1049,4-10 1027,-5 4 0,0-10 0,0-1 0</inkml:trace>
  <inkml:trace contextRef="#ctx0" brushRef="#br1" timeOffset="27">17439 16721 8024,'-7'0'-1328,"1"0"1240,2 0 60,3 0-10,-4 0 183,5-5 329,0 4-297,5-4 255,-4 5-238,4 0 390,-5 0-563,5 0 1,-2 0 41,4 0 1,1 0-16,3 0 0,1 0 29,-1 0 0,1 0-10,-1 0 0,0 0 7,1 0 0,-1 0 3,1 0 1,-1 0-85,1 0 0,-1 0 35,0 0 0,1 0-78,-1 0 1,1 4 33,-1 0 1,2-1-17,2-3 0,-2 0 36,2 0 0,-2 0-14,-2 0 0,4 0 25,0 0 1,6 0-10,-2 0 1,1 0-7,-1 0 0,1-3 1,-4-1 0,0 0 0,-1 4 1,-2-4 9,2 0 1,-2 1-1,-2 3 0,1 0 32,-1 0 1,5-4-2,-1 0 1,5-4 47,-1 5 0,3-5-65,1 4 0,-1-5 14,1 2 0,0 0-1,0 0 0,0 3 9,0-4 1,-4 6-39,0-2 1,0-1-5,4 1 1,-4-1-12,0 1 1,-4 3-102,4-3 1,0-1 70,4 1 1,0-3 30,-1 3 1,3-5 52,1 1 0,-2 2-44,3-2 0,-3 1-4,-1-5 1,0 5 15,0-1 0,-1 0 6,1-3 1,-1 3 15,-3 1 0,1-1-3,-5-3 1,2 3 52,-2 1 1,-2 0-65,2 0 1,-1-4 65,1 4 1,-1-3-61,5-2 1,-5 1 4,1-1 0,2 1-33,-2 0 1,5-5-6,-1 1 0,2 0-3,-2 3 0,2-3-17,-2 0 1,2 0-16,-2 3 1,-3 1 41,-4-1 0,-1 2 95,0 3-49,1-3 0,-2 3 103,-2-4 1,1 3-82,-6 1 1,5-1 15,-4-3 0,5-1-57,-2 1 0,3-1-2,2 1 0,-1-4-99,1-1 1,-1-3 79,1 4 1,-2 0-86,-3 3 0,3 0 140,-2-3 1,-2 2 0,2-2 0,-5 2-23,0 2 0,2-2 17,-1-2 0,0 2-24,-4-2 0,4 2 10,0 2 1,-1-5-74,-3 1 70,6 0-1,-5-2 0,8 3-163,-5-5 155,4 5-74,-1-7 1,4 4-8,1-2 1,-1-1 35,0 5 1,1-5-3,-1 0 0,-1 4 63,-2 1 1,1-2 4,-5 2 1,3-4-52,-3 4 1,0-4 5,-4 4 0,4-2 134,0 2 0,1-2-85,-2-2 1,0-1-34,5 5 0,-5-6-53,5 2 1,-2-2-7,2-2 0,2 0-54,-2 0 1,1 0 90,-2 1 1,2-1-24,-5 0 0,4 4 0,-5 0 1,5 0-43,-4-4 1,0 0 61,-4 0 1,0 0 4,0 1 0,3-1 30,1 0 0,0 0 9,-4 0 1,1 0-39,3 1 1,-1-1 2,4 0 1,-3 0-31,4 0 0,-5-3 29,5-1 0,-2 0-15,2 4 1,2 1-2,-2-1 1,1 0-9,-2 0 1,3 0 39,-2 0 0,2 1 2,2-1 1,-1 0 20,0 0 1,1-1 8,-1-3 1,1 3-43,-1-3 1,1 2 5,-1-2 1,2 3-28,2-2 37,-2 2-47,8 1 1,-8-1-1,2-3 0,2 4 4,-2 0 1,0 0-9,-4 4 0,1 2 73,-1-2 1,5 3 4,-1-3 0,0 5-95,-4-1 1,5-1 46,-1 0 1,5 0-130,-1 1 126,3 2-6,1-9 1,-4 10-3,0-3 1,0 2 7,4 1 0,-4-3-11,0 0 1,-4 4-5,4 3 1,-4 2 15,4-2 0,-5-2 15,1 2-25,-2-2 16,-2 4-67,1-4 57,-1 3-5,1 1 1,-5 0-2,1 2 0,0 1-5,3-4 1,-3 4-3,-1-1 0,1 2-85,3-2 1,-3 3 20,-1-3-39,1 3 92,4 1-20,-6 0 43,4 0 0,-4 0-35,6 0 0,-5 0-3,1 0 0,0 0 71,3 0 2,0 0 1,1 0-9,-1 0 0,1 1-1,-1 3 1,1-3 12,-1 3 0,0-3-33,1-1 0,-5 4-14,1 0 13,0-1-8,3 2 1,-3-2 0,-1 5 0,1-5-1,3 5 0,1-2-2,-1 2 0,-3 1-1,-1-5 0,1 5 2,3-2 1,1 0 45,-1 0 1,-3-1 7,0 2 0,-1 2 60,5-2-99,-1 2 13,-5 1 1,4 1 6,-2-1 1,2 1-14,2-1 1,-1 4-2,1 1 1,-1-1-8,0-4 1,0 4-1,-4 1 1,6 0-42,-6-1 35,11-2 1,-10 5 0,7-4-31,-2 1 21,-2 0 0,1 0 0,-1 1-10,0-2 0,-3 2 5,0-1 0,-2 4-2,2-3 1,0 4 27,-4-1 1,4 3-1,-4 0 0,3 5 47,-3 0-65,0-1 2,1-3 1,0 0 90,3 0 1,-2 0-85,-2 0 0,-2-1 4,6 1 0,-2 0-12,2 0 0,1 0-3,-5 0 0,3-1-26,-3 1 0,4 0-9,-5 0 0,5 4-39,-4-1 68,5 1 2,-3-4 0,2 1-2,-1 3-14,1-3 25,3 4 1,1-6-3,-1 1 0,1 1 3,-1 3 1,2-3 3,2 3 1,-2-3-3,2-1 0,-1 3 4,1 1 0,-2 1 23,2-1 0,-2-2-29,-2 5 1,1 0 13,-1 0 1,2 3-5,2-2 1,-2 0 2,2 0 0,-2 2 1,-2-3 1,0-1-1,1 2 1,3-2-5,0 1 0,2 3 3,-2-2 1,-1-2-41,5 2 1,0-5 32,4 5 0,-2-6-26,-2 2 0,3-2 14,-3 2 0,3-3-3,0 2 0,1-1-34,0-3 0,0 1-83,0 0 0,0 4 103,-1-1 0,3 1-16,1-4 0,-2 0 41,3 0 1,-3-1-33,-1 1 0,1-1 51,3-3 1,-6 2-33,6-2 0,-5-1 7,4 1 0,0-5 13,0 1 1,0-1-4,4 2 0,-3-4-8,3 4 0,-3-4 0,3 0 0,1-5-1,3 1 0,-4-1-2,1 5 1,-1-1-30,5 1 1,-5-1 26,0 1 1,1-5-2,3 1 1,0-1-1,1 5 0,-1-5 0,0 1 0,1-2 35,-1 2 1,4 2-36,0-2 1,1-2 23,-1 2 0,-2-4-18,2 3 0,1-3 86,-1 4 1,0-5-71,-3 5 0,-2-2-1,-3 2 1,3 2 10,-2-2 0,-2 2-1,1 1 1,-3 1-30,3-1 1,0-1-1,0-2 0,3 2-27,-3-2 0,2-2 39,-1 2 0,2-6-64,-3 2 1,2-3 12,-2-1 0,3 0-5,-2 0 0,-2 0 30,1 0 1,-4 0-4,0 0 1,-2 0 12,-1 0 1,-1 0-14,-3 0 1,1-4 64,-5 1 0,4-1-58,-3 4 1,0 0 129,-1 0 0,-2 0-17,2 0 1,-2 0 70,-2 0-71,1 0 10,-1 0-174,1 0-246,-6 0-66,-1 0 1,-6 0 128,-3 0 1,-12 0 244,-11 0 0,-15 0 0,-5 0 0</inkml:trace>
  <inkml:trace contextRef="#ctx0" brushRef="#br0" timeOffset="48">8325 16745 7865,'-6'-11'-115,"2"-1"0,1 5 749,0-1 207,1 0-130,-3-2 24,5-2-433,0 6-349,0 1 0,4 10 112,0 3 0,9 3-69,-2 3 0,4 4-77,1 5 82,1 0 0,6 4 0,0 2 59,0 0-35,0 3 1,-1-4 0,1 3 48,0-1 0,0-4-63,0 0 0,1-3 0,3 0 1,-3-1-20,2-4 1,-3 2-13,-4-5 1,2 1-210,-6-5 251,0-5-7,-4 4 1,1-9-542,-1 3 240,1 2-219,-6-5 187,4 4 1,-7-5-383,4 0-294,-4 0 994,2 0 0,-5 0 0</inkml:trace>
  <inkml:trace contextRef="#ctx0" brushRef="#br0" timeOffset="49">8736 16801 8092,'-3'-11'461,"-1"0"1,-1 0 198,1-1-410,3 6 1,-6-3 432,3 5-297,3 1-187,-9 3 0,7 0-107,-4 0 1,-1 1 36,-3 3 1,-2 7-197,-2 8 0,1 2 186,-5 1 0,1 5-155,-1-1 0,-2 6-515,1-2 342,-1 2 109,-2-3 0,0 3-179,0-6 1,4 0 0,0-3-165,5-6 229,-2-1 1,6-4 57,2-1 1,2 1 40,2-1 1,3-3-528,-3-1-306,3-5 948,1 3 0,5 0 0,1 1 0</inkml:trace>
  <inkml:trace contextRef="#ctx0" brushRef="#br0" timeOffset="50">9285 17185 7909,'-12'0'0,"1"0"514,-1 0 0,5 0 397,-1 0 67,5 0-562,-2 0-667,5 0-1676,5 5 1927,2-4 0,4 9 0,1-4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1:27:30.178"/>
    </inkml:context>
    <inkml:brush xml:id="br0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20626 16492 7758,'0'-7'-307,"0"2"1405,0 5-749,0-5-7,0 4-36,0-4-95,0 5 1,-4 1-127,0 3 0,-1-1-111,2 4 1,-4 1 58,-4 3 1,-1 4-138,1 1 0,0 3 74,-1-4 1,1 1-44,-1 0 1,1-4 64,-1 4 1,1-4-4,0 0 0,3-1 13,0 0 1,5-3 4,-5 0 49,5-1-39,-7 0 46,9 3-55,-4-9-2,5 4 294,0-5 1,5 1-225,3 3 1,-2-3-42,2 3 1,3-2 21,4-2 0,2 0-32,-2 0 0,-1 0 36,5 0 1,1 0-7,7 0 0,-3 0-19,3 0 0,2 0-11,1 0 1,-1 0-26,2 0 0,-2 0 40,2 0 1,2-4-43,-3 0 0,3 0-10,1 4 0,-5-4-112,-2 1 1,-3-1 33,-1 4 1,-9-2-184,-3-1 0,-5 1-41,1-1 49,-4 1 0,-3 2-87,-8 0 1,-3 0 58,-5 0 0,0 0-245,-3 0 0,-1 0 145,4 0 1,1 0 392,4 0 0,-1 0 0,-4 0 0,-2 0 0</inkml:trace>
  <inkml:trace contextRef="#ctx0" brushRef="#br0" timeOffset="1">20603 16480 7786,'-6'-1'76,"2"-3"1,2 3 723,-2-3-66,2-2 312,-3 5-295,5-5-488,0 6 1,5 0-1,3 0 1,2 2-59,2 2 0,3 2-158,0 5 1,2 1 16,-2-1 1,3 2-13,4 2 1,1-1 17,0 5 0,0-4-195,0 4 0,3-5-86,1 2 1,0-4 118,-4 0 0,-1-1-46,1 0 1,-5 1 52,-3-1 0,1-3 51,-5 0 0,3-6-75,-6 2-177,-3 2 90,0-5-9,-5 5-378,0-6 63,-5 0-156,-2 0 325,-4 0 1,-1 0 76,1 0 1,3-6 68,1-1 1,0 1 2,0-2 1,-3 4-1,2-4 0,-2 5 41,-2-5 1,-3 4 131,0-3 0,-2 3-49,2-4 1,3 2 111,-4-2 1,0-1-96,1 6 1,-4-2 131,3 1 1,0-1 107,1-3 1,2 2 107,-2 2 0,2 3-35,2-3 0,-1-1 484,1 1-421,-1 0 1,1 4-20,0 0 1,3 0 47,0 0 1,1 4-90,-5 0 1,5 1-147,-1-1 1,4-2-2,-3 6 0,4-4-251,-1 3 165,-2-4 1,5 3-301,-3-2 86,3-3 248,1 4-179,0-5 174,5 0 0,1-1 92,5-3 1,6 3-134,2-3 1,-1-1 7,1 1 0,-5-3 6,1 3 1,1 0-6,0 4 1,-1 0-72,-4 0 0,-3 0 116,0 0-235,-6 0 119,3 0 0,-6 0-14,-3 0 1,-4 1 25,-7 3 0,1-1-7,-5 4 0,0-3 33,-4 4 0,2-6 16,2 2 1,-2 1 47,6-1 1,0 1-80,4-1 104,-1-3-32,6 4 13,1-5 41,5 0 0,5 0-29,2 0 1,5 0 97,3 0 0,-1-1-195,5-3 1,-5 3 74,1-3 0,2 1-52,-2 0 0,0 1 53,-3-2-33,-1 3 0,0-3-34,1 1-4,-1-1-120,1 4-237,-1 0-18,-5 0 85,0 0 195,-17 0 0,3 1 67,-12 3 1,1-2 89,-3 6 1,3-2-83,0 2 0,3 1 89,-3-5 1,5 3-36,-1-3 0,4 1 124,3-1 1,-2-3 142,2 3-117,3-3 61,0-1-276,5 0 52,5 0 1,3-1-10,7-3 0,-1-1-12,5-2 0,-4-2-14,4 5 0,0-4 112,4 4 1,-4-3-82,0 3 0,-5 0 37,1 4 1,-2 0-182,-1 0-251,-6 0 309,-1 0 47,-5 0 68,-5 5 1,2-2-6,-4 4 1,0 1 115,0 3 1,0-3-68,4 0-52,1-1 0,-3 5-34,5-1 0,0-3-215,0-1 160,0-4-66,0 2 69,5-5 14,2 0 1,0-1 34,1-3 1,-6 1-65,2-4-75,-2-1 107,-2-3 0,-2 1 2,-2 2 1,2-1 26,-6 5 0,1-3-10,-5 3 1,1 0 42,-1 4 0,1-4 6,0 0 0,3 1 54,0 3 0,1-4-83,-5 0 0,5 0 124,-1 4 1,4-1-25,-3-3 174,4 3-102,-7-9 40,9 3 1,-6-3-73,4 3-60,1-4 0,-4 6 106,2-2-94,3-3 1,-4 7 60,5-5-94,0 6 0,0-4-144,0 2 58,5 2 1,-3-3-357,6 5-99,-5 0-16,7 0 1,-8 0 513,6 0 0,-6 5 0,4 2 0</inkml:trace>
  <inkml:trace contextRef="#ctx0" brushRef="#br0" timeOffset="2">20535 16926 7967,'0'-7'576,"0"2"1,0 7-230,0 1 0,0 0-196,0 5 1,0-5-1,0 5 1,5 0 39,2 3 1,4 4-105,0 0 1,4 2-65,0-2 0,4-1 121,-3 5 0,3-4-133,-4 4 0,4-5 66,-4 2 1,2-4-73,-2 0 1,-2-2-38,2-3 1,-2 4-137,-2-4 0,-3 0-12,-1 0 0,-3-3-485,4 4-94,-6-6-528,3 8 1287,-5-8 0,0 8 0,0-4 0</inkml:trace>
  <inkml:trace contextRef="#ctx0" brushRef="#br0" timeOffset="3">20832 16937 7705,'0'-6'1150,"0"1"-597,0 5 8,-5 0-314,-2 5 1,-5-3-94,-4 6 0,2 0 57,-5 3 1,0 5-237,-4 4 0,1 1 102,-1 2 1,0-4-200,0 0 0,0-5-98,0 1 0,4 0-114,0-3 0,5 2 112,-1-7 1,4 0-130,3 0 1,-1-3-525,5 4 875,1-6 0,3 8 0,0-3 0</inkml:trace>
  <inkml:trace contextRef="#ctx0" brushRef="#br0" timeOffset="4">20466 13420 7857,'-7'0'97,"-1"0"115,5 0 0,-2 0 143,0 0 158,4 0-393,-9 0 93,9 0 105,-4 0-242,5 0-23,5 0 0,1 0 39,5 0 1,1 0 15,-1 0 0,4 0 37,1 0 0,4 0 199,-1 0-233,-3 0-22,11 0 0,-8-4-33,8 0-85,2 0 35,-5-1 0,8 4-134,-6-3 0,-3 3 113,-4 1 1,-3 0-110,3 0 0,-5 0-14,1 0-236,-3 0 32,0 0 83,-1 0 118,-4 0-8,-2 0-311,-5 0 0,-5 0 43,-3 0 0,-3 0 417,-5 0 0,4-5 0,-5-2 0</inkml:trace>
  <inkml:trace contextRef="#ctx0" brushRef="#br0" timeOffset="5">20626 12780 7953,'6'-5'-196,"0"4"210,-6-10 33,0 10 1,0-5 395,0 2 153,0 3-29,0-4-77,0 5 1,0-5-214,0 3-249,5-3 1,-4 7-57,3 1 49,-3 4-49,-1 4 1,0 2-26,0 2 0,0 3 96,0 5 0,0-2-78,0-2 1,0 3 16,0-3 0,1 4 29,3 3 0,-3-2-1,3 3 0,1-7-42,-1-1 0,1 0 23,-1 4 0,-3-4 10,3 0 0,-2-5-13,2 2 1,-2-2-74,1 1 1,-1-6-133,-2 2 0,0-2 65,0 2 0,0-3 27,0 0 0,0-5-227,0 5 288,0-5-92,0 7-216,0-9 37,0 4-707,0-5 330,-5 0 498,-2 0 1,-4-4 213,-1 0 0,5-4 0,-1 0 0,1 3 0,-5 0 0</inkml:trace>
  <inkml:trace contextRef="#ctx0" brushRef="#br0" timeOffset="6">20603 13203 7953,'-7'-8'325,"-1"0"454,5 6-168,-2-3 153,0 0-327,4 3-27,-4-3-326,5 5 278,0 0-262,5 5 0,0 2-9,3 4-18,2-5 7,-4 5 1,4-1-256,-2 5 110,2 0 30,-3-3 0,0-1-239,1 0 145,-1 1 18,0-1 0,3-3 57,-3 0-9,-1-6-19,4 8 36,-9-9-4,4 5 331,-5-6 165,0 0-349,0-6 0,0 0 10,0-5 1,0-2 20,0-2 1,0 1-101,0-5 1,1 5-85,3-1 0,-1-2 80,4 2 1,-3 0-253,4 3-419,-6 1 265,8-1-763,-8 6-820,8 1 1965,-9 5 0,4 5 0,-5 1 0</inkml:trace>
  <inkml:trace contextRef="#ctx0" brushRef="#br0" timeOffset="7">21380 13123 7995,'0'-12'128,"0"1"368,0 4 38,0-3-142,0 9-52,0-4 229,0 5 0,0 5-648,0 3 0,0 7 18,0 4 1,0 2-4,0 2 0,0 0 76,0 0-76,0 0 77,0 5 0,0-4-183,0 2 232,0 4-73,5-6 0,-3 2-64,6-7 0,-4 2 59,4-6 0,-5 3-19,5-7 0,-6 3-153,2-6-285,3 2 52,-6 1 1,4-3-59,-5 0 0,-1-6-699,-3 2 1178,-2-3 0,-1-11 0,2-3 0</inkml:trace>
  <inkml:trace contextRef="#ctx0" brushRef="#br0" timeOffset="8">21368 13168 8028,'0'-11'0,"0"-1"196,0 1-128,6 0 103,-5-1 0,8 5 496,-6-1-314,1 5 72,1-2 414,-3 5-629,8 0 0,-8 2-203,6 1 1,-4 5 31,3 7 0,-4-2 139,1 2 0,1 3-247,-1 1 1,3-1 63,-3 1 1,5-1-103,-2 1 0,0-2-50,0-1 1,1-4-18,3 3 0,-3-6 154,0-1 0,-4-4-44,3 3 63,-4-4 0,3 2-4,-2-5 5,-3 0-8,4 0 4,0 0 1,-3-1-63,1-3 0,0 1 16,1-4 1,-2-1-10,6-3 0,-4-1 10,3 1 0,-3-6-9,4-2 1,-5 2 30,5-2 1,-4 0-9,4-4 0,-5 4 62,5 0-67,-6 5 15,9-8 0,-9 9 221,6-2 50,-6 2-197,3 7 1,-3-3 309,1 5-156,-1-4 38,3 6-225,-5-3 0,1 6 5,3 3 1,-2 4 191,6 7-150,-5-2-20,7 8 0,-8 1-9,6 5 8,-6 4-72,9-1 1,-10 4 1,3 0 1,-2-3 6,2-1 1,-3-5-142,3 2 0,1-4 113,-1-4 1,0 1-28,-4-5 0,4 1 38,-1-5 0,1-3-33,-4-1-116,0 1-78,5 3-304,-3-4-46,3 3-448,-5-9-347,-5 4 755,3-5 655,-8 0 0,9-5 0,-9-1 0,3-6 0</inkml:trace>
  <inkml:trace contextRef="#ctx0" brushRef="#br0" timeOffset="9">22008 13088 7991,'0'-11'312,"0"-1"147,0 6 117,0 1 158,0 5-675,0 5 0,0 3 40,0 7 1,0 3-2,0 5 1,0 1 5,0 2 1,0 2-19,0 3 1,0 2-61,0-3 136,0 3-92,0-4 0,-4 1-199,0-4-61,1-7 152,3 8 1,-4-14-144,0 2 1,0-3 53,4 0 0,-1-2-468,-3-2 61,3 2-357,-4-9-205,5 9 718,0-9 0,0 3 378,0-8 0,0-7 0,0-7 0</inkml:trace>
  <inkml:trace contextRef="#ctx0" brushRef="#br0" timeOffset="10">21974 13123 7908,'0'-12'-3,"0"1"1,1 3 36,3 1 204,-3-1 0,8 0 896,-5 1-749,0 4 1,1-2-98,2 5 1,0 5-111,0 3-109,1 2 22,3 6 0,-1 2-62,-2 5 0,2 1 79,-2 3 0,3 2-128,4 5 1,-2 0-99,2 1 1,-2-5 59,-2 1 1,1-6-91,-1 2-49,1-3 229,4-6 0,-3-1-20,2-1 1,-2-4-35,-2 3 0,1-3-6,-1-5 0,-3 4-51,-1-4 0,-3 0-326,4 0-456,-6-4 586,3 2 1,-5-4-153,0 3-686,0-3 431,-5 4 126,-1-5 556,-5 0 0,-6-5 0,-1-1 0</inkml:trace>
  <inkml:trace contextRef="#ctx0" brushRef="#br0" timeOffset="11">21951 13454 7923,'5'-8'187,"3"1"0,2 4 22,1-1 10,1 3-118,-1 1 0,0-4 136,1 0-166,4 1-55,-3 3 1,5 0-68,-3 0 1,-2-4-87,2 0 1,1 0-593,0 4 729,-1 0 0,-4-5 0,1-1 0</inkml:trace>
  <inkml:trace contextRef="#ctx0" brushRef="#br0" timeOffset="12">22419 13088 7916,'5'-11'-581,"-3"5"1152,3 0-217,-5 6 292,0 0-222,5 0 1,-4 6-208,3 1 0,-3 5-24,-1 3 0,4 3-107,0 4 0,-1 5 69,-3 0 0,4 4-230,0 0 113,0 2-81,1 1 0,-4-3-27,3-1 1,1-5 79,-1 2 1,1-3-102,-1-1 1,-3-5 78,3-3 0,-2-2-3,2-2 1,-3 1-193,3-1 1,1-3-59,-1-1-62,0-4 138,-4 7-231,0-9-493,0 4 309,0-5 0,-5-5-282,-3-2 886,3-4 0,-10-5 0,2-2 0</inkml:trace>
  <inkml:trace contextRef="#ctx0" brushRef="#br0" timeOffset="13">22351 13088 7894,'0'-17'170,"0"0"1,5 6-377,2-1 1,7 2 228,2 2 1,0 0 212,-1 4 0,-1-4-49,5 4 1,0 1 200,4 3 1,-3 0-265,3 0-27,-8 0-19,12 5 1,-9-3-140,5 6 1,-4-1 37,0 5 1,-5-5 61,1 1 1,-6 0-8,-2 3 0,-4 0-148,1 1 0,-4-1 105,-4 1 0,-4-1 11,-7 1 1,-4-1 20,-8 0 0,-2 1-10,-5-1 1,0-1-360,0-2 1,-1 1-54,1-5 1,9 0 400,2-4 0,2 0 0,-1 0 0</inkml:trace>
  <inkml:trace contextRef="#ctx0" brushRef="#br0" timeOffset="14">20478 15784 7825,'0'-7'-1088,"-4"1"1092,0 2 348,0 3 0,3-8 244,-3 5-101,3 0-12,-9-1-77,3 4-39,-4-4-163,0 5 1,-1 0-194,1 0 0,3 1 47,0 3 0,2-1-64,-2 4 0,-2 1 43,3 3 0,-3 1-108,-2-1 0,1 4 126,-1 1 1,1 4-10,-1-1 0,5-1-95,-1 1 1,2 0 93,-2 4 1,-1-2-88,6-2 0,-1 3 84,4-3 0,0 1-214,0-1 1,0 1-8,0-4 1,5 3-38,2-4 1,4 0 233,0-3 1,0-2-10,1-3 0,3 2 67,0-5 1,4 1-84,-3-1 0,3-3 217,-4 3 0,4-3-73,-4-1 0,4 0-109,-4 0 0,1-1-139,-5-3 0,0 3-593,1-3 367,-1-2 1,-3 1-207,0-3 1,-6 2 542,2 2 0,-3 3 0,-1-4 0</inkml:trace>
  <inkml:trace contextRef="#ctx0" brushRef="#br0" timeOffset="15">20649 15818 7746,'0'-6'40,"0"0"0,0 5 421,0-3 572,0 3-387,0-4-81,0 5-546,0 5 1,0 1 98,0 6 0,0 1-135,0 2 0,0 3 5,0 4 1,0-3 15,0 0 1,1 1-62,3 2 0,-3 1 64,3 0 1,-3-4 20,-1 0 0,4-5-49,0 1 0,0 2-99,-4-2 0,0-4 45,0-3-185,0 0 130,5 3 186,-4-5 9,4 0-32,-5-6 446,0 0-350,5 0-59,2 0 0,4 0-5,0 0 0,1-4-11,-1 0 1,1 0-89,-1 4 0,1 0 71,-1 0 1,0 0-8,1 0 0,-1 0-17,1 0 0,3 0 0,0 0 1,0 0-24,-3 0 0,-1 0-2,1 0 1,-5 0-57,1 0 0,-1-1 79,5-3-127,-1 3 0,-3-4-303,0 5-545,-6 0-50,3 0-558,-5 0 1572,-5-5 0,-6 3 0,-7-3 0</inkml:trace>
  <inkml:trace contextRef="#ctx0" brushRef="#br0" timeOffset="16">20649 16001 9014,'6'0'378,"4"0"1,-3 0-237,4 0 0,-3 0-73,-1 0 1,1 0 122,3 0-154,6 0 0,-3-2 51,5-1 0,-1 0-138,1-5 1,2 5 1,-2-5 1,-2 5-121,-2 0 1,-2-2-158,-2 1 1,1-1 157,-1 1 1,-3 3-701,-1-3 127,-4 3 8,2 1 1,-14 0 730,-2 0 0,-3 0 0,2 0 0</inkml:trace>
  <inkml:trace contextRef="#ctx0" brushRef="#br0" timeOffset="17">20592 15841 7116,'0'-7'1673,"0"2"-994,5 5-556,-4 0 0,9 0 1,-7-1 96,4-3 0,-3 3 4,4-3 0,0 3-152,3 1 1,4 0 114,0 0 1,6-4-135,-2 0 0,2-3 52,2 3 0,1-4-131,3 4 1,-3-3 2,3 3 1,-3-4-32,-1 5 1,-2-1 64,-2 4 0,-2 0-21,-6 0 1,-3 0-275,-1 0 126,-4 0-29,2 0 0,-6 0 47,-3 0 1,-2 0-573,-6 0 0,1 0 712,-1 0 0,1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6:02:07.68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8029 12974 7817,'-1'-6'-96,"-3"2"469,3-2-182,-5 4-34,6-3-58,0 5 157,6 0-98,-5 0-35,4 5 1,-1 2-114,-1 4 1,1 2 33,-4 2 1,0 2-9,0 2 0,0 6 6,0-2 1,0 3-11,0 1 0,0 1-84,0 2 1,0 2 64,0-5 1,-1 5-99,-3-2 1,3-1 67,-3 2 1,3-6-53,1 2 1,-1 1 44,-3-2 1,3-3-27,-3-4 0,2-4 63,2 4 1,0-5 91,0 2 1,2-5 153,2-3-136,-3 2-74,4-4 1,-4 2 55,3-1-96,-3-4 1,4 3 17,-5-2-28,0-3 0,0 6 110,0-4-7,-5-1 115,4 3-151,-4-5 177,5 0-227,5 0 0,1 0-116,6 0 1,-1 0 48,1 0 1,-1 0-11,0 0 1,5 0-28,-1 0 0,1-4 70,0 0 0,-2 0-3,5 4 0,-4-1-2,4-3 1,-4 3 66,4-3 0,-4 3-21,4 1 1,-3 0 6,3 0 0,-5 0 17,1 0 1,-3 0 12,0 0 0,-1 0 37,1 0 0,-1 0-66,1 0 0,-1 0-54,0 0 59,1 0 0,-1 0-75,1 0 1,-5 0-92,1 0-279,-6 0 247,9 0 0,-9 0-446,6 0-636,-6 0 626,3 0 618,-5 0 0,0 0 0</inkml:trace>
  <inkml:trace contextRef="#ctx0" brushRef="#br0" timeOffset="1">8097 13351 8108,'0'-6'-281,"5"-5"1,2 10 601,4-3 0,-3 3-97,-1 1 1,2-4-56,7 1 0,-4-1-83,3 4 1,3-4-1,1 0 0,3 0-36,1 4 0,-4-3 85,0-1 0,-1-4-121,1 4 1,1-1 95,-5 1 0,4 3-73,-4-3 1,1-1 27,-5 1-243,0 1 35,1 3-456,-1 0-317,-4 0 662,-2 0 1,-5 1-135,0 3 0,-2-3 388,-1 3 0,-4 2 0,-4 0 0</inkml:trace>
  <inkml:trace contextRef="#ctx0" brushRef="#br0" timeOffset="2">8109 13008 8075,'-10'-1'36,"2"-3"293,3-2 33,5-5 1,1 0-106,3 4 1,-1-2-74,4 5 0,1-4-5,3 5 0,1-2-38,-1 1 1,4 1-4,1-4 0,4 4 15,-1-1 0,4-1-177,3 1 0,-2 1 112,3 3 1,-3-4-60,-1 0 0,0 0 35,0 4 0,0-4 47,-1 1 1,1-3-12,0 3 0,-4 1-22,0-1 0,-5 0-67,1-1 1,-2 3-104,-2-3 0,-3 2-1121,0-2 590,-6 3 623,3-5 0,-10 12 0,-1 0 0</inkml:trace>
  <inkml:trace contextRef="#ctx0" brushRef="#br0" timeOffset="3">8885 12620 8200,'0'-6'-135,"0"1"0,2 5 61,2 0 355,-3 0 150,4 0-112,-5 0-145,0 5 0,0 5-2,0 5 0,0 2-124,0-2 0,0 3 103,0 4 0,0 3-72,0 1 1,4 3 14,-1 6 1,1-1-15,-4 0 1,0 4-30,0 0 1,4-2-164,0-2 1,0-1-159,-4 9 0,1-5 133,3 1 1,-3-3 6,3 0 0,-3-1 97,-1 0 1,4-3 83,0-1 0,0-5-22,-4 2 1,3-3 161,1-1 0,0 0-29,-4 0 0,0 0-73,0-1 0,0 1-31,0 0 0,0-4 24,0 0 1,4-4-74,0 4 1,-1-5 62,-3 2 0,0-4-133,0 0 126,0-1 1,0 1 61,0-1 153,0-5-193,0 4-10,0-8 63,0 3 62,0-5-99,5 0-74,-3 0 0,8 0 69,-3 0 0,0 0-55,0 0 0,1 0-43,3 0 0,5-1 40,-1-3 0,0 2-7,-3-1 0,-1 0-17,0-1 0,2 3-9,2-3 1,-6-1 5,3 1 1,-3 1 5,2 3 0,-3 0-110,-1 0 124,1 0-200,3 0 1,-3 0-71,-1 0 43,-4 0 1,3 0-372,-2 0-678,-3 0-478,4 0 1498,-5 0 1,-5 0-1,-1 0 1</inkml:trace>
  <inkml:trace contextRef="#ctx0" brushRef="#br0" timeOffset="4">8977 12677 8134,'6'-5'-223,"4"0"-49,-2-3 0,2 3 530,1 5 0,1-3-5,-1-1 0,1 0 123,-1 4 1,1 0-61,-1 0 1,4-4 7,0 0 1,4 0-120,-3 4 0,-1-3-164,-4-1 1,1 0-55,-1 4 0,-3-1-282,-1-3 0,-3 3-1723,4-3 2018,-6 3 0,3 1 0,-5 0 0</inkml:trace>
  <inkml:trace contextRef="#ctx0" brushRef="#br0" timeOffset="5">9582 12940 8056,'-8'-4'-525,"1"0"240,4-5 324,-2 3 1,4-2 340,-3 1 381,3 4-94,-4-2-317,5 5-272,0 0 22,0 5 0,0 5 2,0 6 0,0 5 20,0 2 0,0 5-110,0 6 0,4 4 33,-1 0 0,1 5-25,-4-1 1,2 3-136,1 0 0,0-4 49,4-3 1,-3-6-186,4-2 1,-4-4 63,3 0 0,-4-3 53,1-4 0,1-2-2,-1-6 1,-1 1 41,-3-1 1,0-3-219,0-1-8,0-4-347,0 2 667,0-5 0,5 0 0,2 0 0</inkml:trace>
  <inkml:trace contextRef="#ctx0" brushRef="#br0" timeOffset="6">9571 13088 8135,'-5'-11'-406,"3"-1"622,-3 1 0,7 5 108,1 2 1,0 3-97,4 1 0,1 1-19,4 3 0,3 2-48,0 5 0,4 5-3,-4-1 1,6 5-30,-2-1 1,2 4-173,2 4 0,0-2-99,0 6 1,-4-5 95,0 5 1,-4-10-28,4 2 0,-1-3 59,1 3 0,2-5-87,-2-3 0,-1-2 146,1-2 1,-4 0 86,4-4 1,-5 3-55,2-2 1,-4-3 179,0-1 0,-5-3 24,1-1 0,-4 0 88,3 0 70,-4 0-285,2 0 0,-5-5 104,0-3 1,0-6-150,0-1 1,0-4-104,0 4 0,0-7 94,0-1 1,-4-1-161,0-6 1,-3-1-38,3-3 1,-4-1 111,5-3 0,-6 2-118,1-2 0,2-1 115,-2 1 1,2 1-321,-2 6 0,3 3-21,5 6 1,-4 0-404,0 3 404,1 2 0,3 10-175,0-1 1,0 7-363,0 1 1,9 5 863,2 6 0,8 6 0,-1 1 0</inkml:trace>
  <inkml:trace contextRef="#ctx0" brushRef="#br0" timeOffset="7">10473 13305 8037,'-5'-11'-2154,"4"-1"2165,-10 1 1,9 1 60,-6 2 1,4 3 123,-3 5 0,3-4-37,-4 1 0,5-1 513,-5 4 0,0 0-287,-3 0-81,0 0 1,-1 0-46,1 0 0,3 1-142,0 3 0,2-2 9,-1 6 0,-4 0-125,4 3 0,0 2 78,0 2 1,0 1-99,0 3 1,-2 3-98,5-3 1,0 3 41,4 1 1,0-2-79,0-2 1,2 1 22,1-4 0,4-2 9,4-7 0,6 2 75,2-5 0,2 0 46,2-4 1,4-5 15,-1-3 0,6-6 14,-1-1 0,-3-5 121,-2 1 1,-2-3-83,-1-1 1,-5 0 162,-3 0 1,-3 1-39,-5-1 0,-2 0 15,-5 0 1,-2 1-174,-6 3 0,-5 2-233,-9 1 0,-8 5-35,-4 0 0,-1 0-328,-7 8 1,5 0 34,-1 7 0,7 4 22,5 7 502,2 3 0,6 4 0,1 1 0</inkml:trace>
  <inkml:trace contextRef="#ctx0" brushRef="#br0" timeOffset="8">10827 13203 7375,'-5'-7'162,"-1"-3"0,-2 9 604,0-3-305,6 3 25,-8 1-381,8 0 1,-3 5 83,5 2 1,0 7-145,0 2 0,4 4 94,0-1 0,4 2-116,-5 2 0,2 0-35,-1 0 1,-1-4-105,4 0 1,-4-1 44,1 1 0,-3 1-96,-1-5 1,0-3-20,0-5 172,0 1 413,0-2-254,0-1 172,0-5-256,0-5 0,-4-1 13,0-5 1,1-2-4,3-2 1,0 1-5,0-5 0,1 0-151,3-4 1,-2 0 138,6 0 1,-1-3-160,5-1 0,4 0 66,3 4 1,3 2-162,1 2 1,-2-2 49,-2 6 1,2 1-75,-6 7 0,0 2-295,-3 5 0,-1 0 158,0 0 1,0 5 359,-4 2 0,8 8 0,-2 3 0</inkml:trace>
  <inkml:trace contextRef="#ctx0" brushRef="#br0" timeOffset="9">11250 13145 8032,'-6'-6'0,"5"1"0,-4 4 452,5-3-137,0 3 31,0-4 1,0 6-158,0 3 0,1 2-28,3 5 1,-1 1-19,4-1 0,-4 4-31,1 1 1,2 5 21,2 2 1,-3 0-68,-1 4 1,1-3-211,-2-1 0,5-2 62,-4-2 0,0 1-56,-4-4 1,1-5-89,3-3 195,-3-1 87,4 0 0,-6-2 295,-3-5-267,3 0-12,-4 0 1,1-5-81,0-3 0,0-2 83,4-1 1,0-1-167,0 1 1,4-2 72,0-2 1,3 1-104,-3-5 1,4 0 29,-4-4 1,5 4 24,-2 0 1,2 1 51,-1-1 0,2-1 4,-3 4 1,2 1 48,-1 4 1,1-1-65,-5 1 38,5 5-25,-8 1 100,9 5 1,-9 1-21,3 3 1,-3 2 10,-1 5 0,0 2-48,0 2 0,4-2 11,0 2 1,0 2-54,-4-2 1,1 0 41,3-3 0,-3-1-107,3 0 0,-2-3 92,2 0 0,-3-4-183,3 3 1,-1-4 78,1 0 0,-2-1 59,6-2 0,-4-2 49,3-1 1,1-2-59,3-3 1,1-2 75,-1 2 1,0-3-57,1-4 1,-1 2 51,1-2 0,2 1-30,-3-2 0,6 4 4,-10-3 1,8-2 41,-7 2 0,5 1 61,-6 6 29,4-2 257,0 4-406,0-1 1,-3 4 59,0 6 0,-6 4 27,2 4 0,-3 6-25,-1 2 0,0-2 62,0 2 1,0 2-114,0 5 0,4-1-121,0 1 1,0-6-203,-4 0 1,0-7 135,0 3 1,3-4-287,1 0 1,0-1 172,-4 1 0,1-5-467,3 1 1,-3-4 763,3 3 0,3 1 0,-1 3 0</inkml:trace>
  <inkml:trace contextRef="#ctx0" brushRef="#br0" timeOffset="10">12300 13134 8014,'0'-11'0,"0"3"28,0 0 0,0 5 296,0-5 152,0 5 0,-1-5-87,-3 4 0,2-4-134,-6 4 1,-1 0-77,-6 4 1,1-3-97,-5-1 0,4 0-28,-4 4 0,3 5 89,-3 3 1,0 2-295,-3 1 0,0 2 77,3 2 0,-3 3-100,3 5 1,3 0 19,1 0 1,2-1 24,1 1 1,6 0 38,2 0 0,3-2-128,1-2 0,1-2 76,3-6 0,4 0 26,7-4 0,1-2-22,4-5 1,1 0 37,-2 0 1,3-5 66,1-2 1,-2-4-10,-2 0 0,1-2 94,-4-2 1,-1 2-45,-4-2 1,1-1 169,-1 0 0,-3 1-139,-1 4 1,-4-1 140,1 1 1,-3 0 93,-1-1-159,0 1 311,0 4-404,0-3 1,0 10 7,0 0 0,-1 5 0,-3 7 0,1 0-12,-4 4 0,3-2-5,-4 5 0,6 0-21,-2 3 1,3 0-77,1-3 1,1 3 103,3-3 0,0-3-144,7-1 0,-2-2 124,6-1 1,-1-5-290,1 1 0,-2-6-22,2 2 0,2-3-40,-2-1 1,4-5-287,-4-2 0,2 0 636,-2 0 0,-2-6 0,3-5 0</inkml:trace>
  <inkml:trace contextRef="#ctx0" brushRef="#br0" timeOffset="11">12631 12700 8038,'0'-8'-145,"0"1"-71,0 4 752,0-2 376,0 5-510,-5 0 1,4 5-62,-3 3 0,2 2-111,-2 1 1,3 2-36,-3 2 1,3 3 48,1 5 1,0 0-72,0 0 1,0 3 22,0 1 1,1 5-1,3-2 0,-3 3-100,3 1 1,1 1-191,-1-1 1,-1 0-154,-3 0 0,0 1 171,0-1 0,0-4-222,0 1 0,2-3 138,2-2 1,-2 1-112,6-8 0,-6-2 169,2-2 1,1-2 67,-1-2-24,0 0 26,-4 1-213,0-6 209,0-1 1,1-5-1180,3 0 638,-3 0 577,4-5 0,-5-6 0,0-7 0</inkml:trace>
  <inkml:trace contextRef="#ctx0" brushRef="#br0" timeOffset="12">13180 12517 8038,'6'-11'-704,"3"3"558,-5 1 0,0 3 610,-4-4-86,0 6-93,0-3 74,0 5 0,-2 5-262,-2 2 0,3 1-25,-3 3 1,-1-2 48,1 6 1,-3-1-74,3 2 1,-1 1 41,1 6 0,-1 0 5,-3 0 1,-2 5 8,3 2 1,-2 5-5,1 3 1,-2-2-28,2 6 0,-2-1 2,-1 1 0,1 1-72,2-5 0,-1 4 85,5-4 0,1 0-70,3-4 0,0-1 52,0-2 0,1 0-42,3-4 0,-2 0 40,6-4 0,-1-1-5,5 1 0,-1 0 32,1 0 1,-1-1 8,1-3 0,-1 1-78,0-5 1,1 0 45,-1-3 1,1 2-116,-1-3 1,1 3 73,-1-6 1,-3-2-9,-1 2 1,-3-6 53,4 2 1,-5 1-3,5-1 0,-4 0 27,3-4 6,-4 0-154,2 0 154,0 0-892,-4 0-460,4 0-719,-5-5 1963,0-2 0,-5-4 0,-1-1 0</inkml:trace>
  <inkml:trace contextRef="#ctx0" brushRef="#br0" timeOffset="13">13614 13065 6582,'-7'-6'243,"2"-4"-58,5 9 0,-1-6 200,-3 4 332,3 1 40,-4-8-269,0 9-83,3-4-30,-3 5-190,5 0 1,0 5-269,0 2 1,4 4 103,0 0 0,5 0-91,-1 1 1,2-1-27,1 1 0,2 0 142,2 4 1,-1-2-110,5 5 1,-5-5 95,1 1 1,2 1-107,-2 0 0,0 0 75,-3-1 1,-1-2-12,0 2 1,1-2-22,-1-2 3,1 1 0,-1-2-36,1-3 0,-5-1 42,1-6-320,-6 5 1,5-4-529,-4 3 334,-1-3 0,2-1 7,-8 0 528,-3 0 0,-4 5 0,0 1 0</inkml:trace>
  <inkml:trace contextRef="#ctx0" brushRef="#br0" timeOffset="14">13854 13031 8083,'5'-11'0,"-4"-1"-400,3 1 349,-3 5 1,-1-1 415,0 3 1,-1 3-127,-3-3 1,1 3 472,-4 1-555,-1 5 0,-7 5-82,0 6 1,-1 0 90,5-1 0,-6 3-119,-2 5 1,-2 4-143,-2-1 0,1 5 64,3-5 1,-1 5-123,5-5 0,-4 1-107,4-4 1,-1-2-100,5-2 1,1 2-434,2-6-212,-2 0 1004,4-3 0,-1-1 0,2 1 0</inkml:trace>
  <inkml:trace contextRef="#ctx0" brushRef="#br0" timeOffset="15">14116 13340 8064,'-6'0'815,"1"1"-638,5 3 0,0-2 164,0 6 0,0 1-413,0 6 0,-4 1 71,0 3 1,-3 3-40,3-3 1,-1 3 87,1 0 0,3 0-413,-3-3 0,3 1 365,1-4 0,-6 4 0,0-2 0</inkml:trace>
  <inkml:trace contextRef="#ctx0" brushRef="#br0" timeOffset="16">14664 12631 7433,'0'-6'847,"0"1"-518,0 5-199,-5 5 1,4 1 5,-3 6 0,3-4-116,1-1 1,0 2 72,0 6 0,4-1-5,0 5 0,1-1 30,-2 1 1,0 6-67,5-2 0,-6 3-17,2-4 0,1 0-6,-1-3 0,0 3 13,-4-3 0,0 2-102,0 2 1,0-4 91,0 0 1,0-1 11,0 1 1,0-1-10,0-3 1,0-2-5,0 2 0,0-2-20,0-2 0,0-3-13,0-1 0,0-3-4,0 4-247,0-6 1,0 5-73,0-4-1083,0-1 753,0 3 655,5-5 0,-4 0 0,4 0 0</inkml:trace>
  <inkml:trace contextRef="#ctx0" brushRef="#br0" timeOffset="17">15098 12654 8064,'0'-6'-209,"0"-4"409,0 9 389,0-5-257,5 6-38,-3 0 1,3 2-165,-5 2 0,0-2 15,0 6 0,0 1-75,0 6 0,-1 3 59,-3 4 1,-3 1-2,-4 0 0,-2 5-32,-2 2 0,2 3-115,-2 2 1,-1-1 38,0 0 1,1 1-135,4-1 1,-1 0-16,1 0 1,-1 1 95,1-1 1,3-1-64,1-3 1,-8 2 159,-4-5 1,1-5 6,10-2 0,3-3-25,5 2 0,0-2 15,0-6 1,-1-1-16,-3-2 1,2 1 41,-6-5-367,5 5 261,-2-8 0,9 5-597,0-2 0,1-3 48,-1 3 567,-3-3 0,4-6 0,-5-1 0</inkml:trace>
  <inkml:trace contextRef="#ctx0" brushRef="#br0" timeOffset="18">15247 13134 7708,'0'-8'-21,"0"1"0,-1 4 767,-3-1-11,3-2-146,-5 5-10,6-9-221,0 8 58,0-3-54,0 5-287,0 5 0,2 3-27,2 7 1,-2-1 17,6 5 1,-5 0-100,5 4 0,4 0 57,3 0 0,0 0-47,-4-1 0,1 1-9,-1 0 1,-1 0-96,-2 0 1,1-5 56,-5-3-25,5 3 0,-8-6 106,3 4 1,-2-9-6,2-3-99,-3 2 84,4-4 10,-5 3 9,0-5-156,0-5 0,0-2 88,0-4 1,0-2-95,0-2 1,-3-2 98,-1-2 1,0-6-2,4 2 0,0-6-54,0 2 0,0-3 41,0 3 1,-1-5 104,-3 2 1,3 1-88,-3-2 0,2 6 63,2-2 1,0 3-57,0 1 0,4 2-7,0 2 1,0-2 75,-4 6 0,0-4-53,0 4 0,0 0 117,0 3 0,0 1-122,0-1 267,0 1-71,0 0-52,0-1 68,0 6 14,0-4-258,0 8 112,0-8 1,1 9-126,3-3 0,-1-1 108,4 1 0,-3-1 25,4 1 1,-6 2 32,2-6 21,2 6-21,-4-3 20,3 5-125,0 0 59,1 0 0,5 0-79,1 0 1,1 0 69,2 0 1,-1 0-68,5 0 1,0 0 70,4 0 0,3 0 3,1 0 1,5 0-30,-2 0 0,2 0 5,-2 0 0,6 0 33,-6 0 1,6-4-25,-6 0 0,5 0-3,3 4 1,-4 0 8,0 0 1,3-4-71,-7 1 0,5-1 78,-9 4 0,3 0-3,-6 0 0,3 0 23,-7 0 0,1 1 10,-1 3 1,3-3 16,-3 3 1,-3-3-55,-1-1 1,2 0 123,-2 0 0,0-4-100,-3 1 1,3-1 36,0 4 0,0-4-61,-3 0 0,-4 0 9,-1 4-24,-4-5-223,2 4-117,-5-4 202,0 5 1,-5 0-762,-3 0 1,-2 5 368,-2 3 0,-3 1-1401,0-2 1912,-5 3 0,-3-3 0,-6 4 0</inkml:trace>
  <inkml:trace contextRef="#ctx0" brushRef="#br0" timeOffset="19">15521 13077 8079,'0'-6'1267,"0"0"-1135,5 12 1,-4 0-21,3 5 1,-1 1-83,0-1 1,-1 1-31,2-1 1,-3 0 129,-1 1 0,4 1-180,-1 2 1,1-6 66,-4 2 0,0-2-67,0 2 74,0 1-16,5-1-52,-3-4-3,3-2 21,-5-5 0,1 0 49,3 0 69,-3 0-74,4 0 1,-5-2-80,0-1 0,1-4 19,3-4 15,-3-1 1,10-3-18,-4 0 0,0 0-14,0 3 0,1-3-12,3 0 1,-1 0 38,-2 3 1,2 5 45,-2-1 1,1 4-74,-2-3 228,3 4-102,-3-2 29,4 5-44,1 5 1,-5 1 90,1 6 0,-4-1-58,3 1 1,0-1-38,0 0 0,-1 6 80,-2 2 0,-1-1-69,4 1 1,-4-5 94,1 1-94,-3 3-39,4-1 1,-4 1-107,3-3-337,-3-7-250,-1 2 229,0-9-565,0 5-1017,0-6 2024,0-6 0,6 0 0,0-5 0</inkml:trace>
  <inkml:trace contextRef="#ctx0" brushRef="#br0" timeOffset="20">15989 13088 8064,'5'-11'516,"2"-1"-211,-1 6 1,3 0 169,-5 2-61,-1 3 73,-3-4-393,0 10 1,0 1 120,0 5 0,0 1-195,0-1 1,0 5 24,0-1 0,0 1-119,0-1 0,0-2 70,0 2 1,2 2-260,2-2 115,-3 0 0,5-3 118,-2-1 0,-3-3-554,3-1 357,-3-4 1,1 2-839,1-5-64,-1 0 833,3 0 0,-15 5 1,-3 1-1</inkml:trace>
  <inkml:trace contextRef="#ctx0" brushRef="#br0" timeOffset="21">15864 13225 8064,'1'-6'462,"3"2"-279,2-2 3,5 5 0,1-4-258,-1 5 0,1-4 21,-1 0 1,4 0 58,1 4 0,3 0-16,-4 0 0,4-1-236,-4-3 1,2 3-266,-2-3 0,-1 3 208,5 1 1,-5-2-3,1-1 0,-6 1 303,-2-1 0,1-4 0,4 1 0</inkml:trace>
  <inkml:trace contextRef="#ctx0" brushRef="#br0" timeOffset="22">16275 13031 8064,'10'-5'-1020,"-3"-2"1,2 0 1501,-5 0 1,4 3 436,-4-4-182,-1 6-242,-3-3-248,0 5 1,0 5 35,0 2 1,-1 3-51,-3 2 0,3 3-152,-3 0 0,3 6 130,1-2 1,0 0-181,0 3 1,0-1 116,0 5 0,1-5-205,3-2 1,-1 0-48,4 4 1,-3-4-9,4 0 0,-5-5-138,5 1 1,-4-6-833,3-2-779,-4 1 1861,7-2 0,2 4 0,5-3 0</inkml:trace>
  <inkml:trace contextRef="#ctx0" brushRef="#br0" timeOffset="23">16640 12403 8064,'-4'-8'-335,"1"1"0,-1 3 102,4-4 211,0 6 505,0-3 582,0 5-432,5 0 6,-4 0-408,4 0 1,-1 1 6,0 3 1,1-2-24,-1 6 1,-2 0-12,6 3 0,-4 2 13,3 2 0,1-1-17,3 5 1,1-4-16,-1 4 1,1 0-17,-1 4 1,0 0-131,1 0 0,3 0 83,0-1 0,1 6-111,-5 3 1,0-2 55,1 1 1,-5 1-155,1 3 1,-2 0-95,2 1 1,1-1 90,-5 0 0,3-1-51,-3-2 1,0 2 51,-4-3 1,0-2-71,0-1 0,0-3 61,0-1 1,-1 0-36,-3-1 1,-1 1 57,-3 0 1,-2-4-11,2 0 0,-2-5-9,-1 1 1,-1-2 31,1-2 0,1 1-142,2-1 0,-1-3-67,5-1-168,-4-4-102,6 7-433,-3-9 439,5 5 0,5-6-294,3 0 829,-3-6 0,10-5 0,-2-7 0</inkml:trace>
  <inkml:trace contextRef="#ctx0" brushRef="#br0" timeOffset="24">17029 12335 8064,'-7'-2'-1141,"3"-2"996,3 3 375,1-9-4,5 9 0,-2-6-91,4 4 1,-3 1 276,4-1-136,-1 1 20,5 2-143,-1 0-85,1 0 0,-1 0-98,0 0 0,-3 0 86,0 0 0,-1 0-92,5 0 0,-1 0 61,1 0 1,-1 0 28,0 0 1,1 0 52,-1 0 1,1 0 16,-1 0 0,2 0-25,2 0 0,-2 0 119,2 0-50,-2 0 0,-3-1-63,-3-3 1,0 3 7,-3-3 112,-3 3-277,4 1 102,-5 0-10,0 5-109,5-4 95,-4 9 0,4-7 103,-5 4-98,0 1 0,4 4 129,0-1 1,0 0-98,-4 1 1,0 3 15,0 0 1,0 6 10,0-2 0,1 2 3,3 2 1,-3 0 44,3 0 1,-2 0-55,2-1 0,-1 5 82,4 0 1,-4 1-68,1-2 1,1 0-122,-1 4 1,-4-5 62,-4 2 1,0 1-82,4-1 0,5 3 64,3-3 0,-2 3-106,2-3 1,-6 5 17,2-2 1,-3-2 62,-1-1 0,-1-3-90,-3-1 1,3-1 77,-3 1 0,3-1 46,1-3 1,4 1 18,-1-5 0,1 4 9,-4-3 1,4 3-50,0-4 1,0 0 8,-4-3 0,0 3 6,0 0 0,0 0-3,0-3 0,0-1-23,0 1 0,0-1 24,0 0 0,0 1-102,0-1 1,0-3 28,0-1 0,1-3-294,3 4 300,-3-6 13,4 3 1,-5-3-84,0 2 34,0-3 77,0 4-127,0-5 49,0 5-12,0-4 85,0 4 426,0-5-373,-5 0-16,4 0 0,-13 0 8,2 0 1,-2 0 8,3 0 0,0 0 1,-1 0 0,1 0-6,-1 0 0,-3 0-11,0 0 0,-5 0-204,0 0 0,3 0 120,-2 0 0,3 2-140,-3 1 0,2-1-19,-2 1 1,-2 3-198,6-3 1,4 1-459,3-4 196,0 0 133,-3 0 263,5 0 1,1-1-45,5-3 0,1 2-296,3-6 614,2 0 0,5-8 0,1-2 0</inkml:trace>
  <inkml:trace contextRef="#ctx0" brushRef="#br0" timeOffset="25">17862 12871 8064,'-6'0'-1308,"1"0"2023,5 0-215,0-5-363,5 4 1,1-5 24,6 2 1,3 3-42,0-3 1,4 1 0,-4-1 1,6 2 61,-2-6 1,2 6-49,2-2 0,-1-1-96,-3 1 1,1-1 51,-5 1 0,4 2-130,-3-6 1,-1 4 3,-4-3 0,1 4-221,-1-1 0,-5 2-406,-2-2 446,3 3 1,-7-4-1127,0 5 1341,-6 5 0,-10 1 0,-2 5 0</inkml:trace>
  <inkml:trace contextRef="#ctx0" brushRef="#br0" timeOffset="26">17896 13020 8064,'-11'6'71,"5"4"65,1-8 0,5 4-56,0-2 0,1-3-75,3 3 1,2-3 63,5-1 0,-3 0 219,0 0 0,-1 0-108,5 0 1,-5 0-19,1 0 0,3 0-52,5 0 0,0-4-195,-1 0 1,3-4 32,5 0 0,4 2-130,-1-2 1,1 0-393,-4-3 1,-2 3 316,-2 1 1,2 0-593,-6 0 849,5-3 0,-2 3 0,5-4 0</inkml:trace>
  <inkml:trace contextRef="#ctx0" brushRef="#br0" timeOffset="27">18536 12826 8064,'-8'0'0,"1"0"521,4 0-99,-2 0 360,5 0-693,5 5 1,2 0 326,4 2 0,0 4-107,1-4 0,-1 3-17,1 2 0,-1-1-59,1 1 1,3 0-68,0 3 1,0-1 28,-3 5 1,-2-3-118,-3 3 0,4-1 98,-4 1 0,3 1-131,2-5 1,-1 4-253,1-4 0,-1 1 146,0-5 1,1 0-104,-1 1 1,1-2 85,-1-2 0,-3 2 44,-1-3-88,1-2-18,3 6 15,1-10-249,-6 9-646,-1-9 373,-5 9-780,0-8 950,0 3 1,-1-5-195,-3 0 1,2 0-114,-6 0 784,6 0 0,-9-5 0,5-2 0</inkml:trace>
  <inkml:trace contextRef="#ctx0" brushRef="#br0" timeOffset="28">18879 12848 8064,'0'-11'814,"0"5"-223,0 1-481,0 0 299,0 3-234,0-3 1,-2 6-141,-1 3 1,1-1 134,-1 4 0,-4 0-107,0 0 1,0 4 2,0-4 1,-1 3-173,-3 2 0,-1 0 33,1 4 1,-4-2-34,-1 5 0,-3-4 135,4 4 1,-5 1-133,1 7 0,-2-3 170,2 3 0,-1-3-49,5-1 1,-4-4 75,4 0 0,-1-4-38,5 4-16,-1-5 0,5 2-24,-1-4 0,6-5 29,-2 1 54,3-5-30,1 2-336,0-5-266,0-5-337,0 3-402,0-8 746,0 9 526,5-4 0,-4 0 0,4-2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7:58:51.63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12791 9262 8217,'0'-6'637,"0"1"1,0 6-321,0 3 1,0 2 114,0 6 1,0 3-74,0 0 0,0 6-52,0-2 1,0 7-21,0 5 0,2-1-31,1 4 0,-1-2-69,2 6 1,-3 1 91,-1 0 0,0 2-203,0-2 0,0 2 103,0-3 0,0 3-119,0-7 0,1 2-7,3-9 0,-3-1-114,3-3 1,1-1-17,-1-3 1,1-7-409,-1-4-917,-3 0 728,4-2-1274,-5-1 1379,0-5 0,0-5-259,0-3 0,0-3 828,0-4 0,-5-3 0,-1-5 0</inkml:trace>
  <inkml:trace contextRef="#ctx0" brushRef="#br0" timeOffset="1">12677 9331 8066,'-4'-15'405,"1"-1"-172,-1 1 0,5 4 147,3-1 0,2 5-147,6-1 0,0 4 96,3-3 1,-1 4-46,5-1 1,4 3-30,4 1 0,5 0 0,-2 0 0,3 0 7,1 0 1,1 1-212,-1 3 0,-1-1 135,-3 4 1,-2 2-191,-5 6 1,0-2 21,0 2 1,-5 2 6,-3-2 0,-6 5-155,-2-1 1,-4 2 60,1-2 1,-6 2 1,-5-2 1,-6 3 104,-10 1 1,-5-4-18,-2 0 0,-4-1 0,-4 1 0,-2-3-62,-2-4 1,-1-1 51,5 0 0,1-3-268,7 0 1,-1-6-302,9 2-62,-4-3-1196,13-1 920,2 0 896,11-5 0,17-1 0,7-6 0</inkml:trace>
  <inkml:trace contextRef="#ctx0" brushRef="#br0" timeOffset="2">13796 8988 8311,'5'-6'0,"-3"0"-53,2 2 422,-3 2 293,-1-3 109,0 5-572,-5 0 0,2 2-148,-4 1 1,-1 5 188,-3 7 1,-1-1 13,1 5 0,-5 2-8,1 5 1,-4 2-46,4 3 0,-4 2 86,4-3 1,0 3-68,3 1 0,-3 1-67,0-1 0,-1 0 14,5 0 1,0 4-143,-1 1 0,1 0-2,-1-1 1,2-3 87,3 4 0,1 0-95,6-1 0,0 1 93,0-1 0,2-2-8,2 2 0,1 1 7,2-1 0,7 0-7,-2-3 1,2-2-58,-3-3 1,0-1 0,1-2 0,3-4-79,0 0 0,2-2 115,-2-6 0,-2 4-115,2-3 0,-4-5 93,-3-3 0,2-6-96,-2 2 133,-3 2-403,0-4-472,-5 3-2,0-5-711,0-5 0,0 2 648,0-4 1,-1 3 843,-3-4 0,-3-5 0,-4-4 0</inkml:trace>
  <inkml:trace contextRef="#ctx0" brushRef="#br0" timeOffset="3">13922 9456 8098,'6'-11'366,"-1"5"0,-3 1 601,2 5-547,-3 0 1,4 1-156,-5 3 1,1 6 53,3 5 0,-3 5-83,3-1 1,-1 3-84,0 1 1,-1 0 41,1 0 0,0 3-112,1 1 0,-3 5-74,3-2 0,-2-1 43,2 2 1,-3-2-16,3 1 0,1-3 53,-1-8 0,1 1-368,-1-4 1,-1-1-6,4-4-1492,-4 1 1308,7-1 0,-9-3-1881,3-1 2348,-3-4 0,4-3 0,2-7 0</inkml:trace>
  <inkml:trace contextRef="#ctx0" brushRef="#br0" timeOffset="4">14265 9411 8077,'3'-12'-390,"1"1"838,0 5 1057,-4 1-544,0 5 0,0 6-610,0 5 1,0 6-103,0 6 0,-4-1-27,0 1 1,1 4 11,3 0 1,0 3-104,0-3 1,3 3-16,1-3 1,5 3-135,-1-3 1,-2 0-86,2-5 1,-1 1 93,5 0 0,-5-5-307,1-3 1,-4-2 11,3-2-1349,-4 1 800,2-1-706,-5 0 743,0-4 816,0-2 0,-10 0 0,-3 1 0</inkml:trace>
  <inkml:trace contextRef="#ctx0" brushRef="#br0" timeOffset="5">13945 9811 8053,'-6'-6'944,"0"5"-145,12-4-261,0 5 0,9 0-104,0 0 0,6 0-192,-2 0 0,4-4-189,3 0 1,3 1 128,6 3 0,-5-4-523,1 0 1,-6-4 275,2 5 0,-3-2-928,-1 1 0,-2 2 103,-2-1 890,-2-4 0,-6 6 0,0-4 0</inkml:trace>
  <inkml:trace contextRef="#ctx0" brushRef="#br0" timeOffset="6">14562 9034 8074,'0'-6'694,"0"0"493,0 6 0,5 6-666,2 1 0,0 5-158,0 3 0,2-1 52,6 5 0,-1 0-111,5 4 0,-3 0-70,3-1 0,0 2 0,3 3 1,3-3 28,1 3 1,-2 2-158,3 2 0,-4 2 85,-4 1 0,1 1-86,-5 3 1,-1 3-239,-6 5 1,1-1-27,-5 1 0,-1 0 50,-3-1 0,-1 2 45,-3 3 1,-2-3-59,-5 2 0,-5-6 49,1-1 0,-5-5-55,1 1 0,1-4 32,-1-3 0,1-4-159,-1-8 1,3 1-1075,4-5 532,1-5-344,-1-5 0,7-5 98,5 0 1043,11-10 0,11-2 0,8-11 0</inkml:trace>
  <inkml:trace contextRef="#ctx0" brushRef="#br0" timeOffset="7">15407 9571 8090,'-7'0'1147,"2"0"-391,5 0 1,5 0-522,3 0 1,2 0 196,2 0 0,4 0-55,3 0 1,3 0-29,1 0 1,1 0-171,2 0 1,-2-2-1,3-1 1,1 1-321,-1-1 0,-1-3 202,-3 3 1,-1-1-775,-3 4 1,-3-4 118,-4 0-17,-1 0 1,-3 4-196,-1 0-1435,-4 0 1127,-8 0 1114,-3 0 0,-13 5 0,3 2 0</inkml:trace>
  <inkml:trace contextRef="#ctx0" brushRef="#br0" timeOffset="8">15464 9719 7709,'-6'12'-653,"2"-6"1306,8-2 1,-2 1 71,6-1 0,-1-1-283,5-3 0,0 0 55,4 0 0,-2 0-159,5 0 1,0 0 250,3 0 1,-2 0-192,-1 0 0,-5-3-133,1-1 0,1 0-710,-1 4 0,1 0 236,-5 0-852,1 0 0,-1 0 47,0 0-1341,1 0 2355,-1 0 0,1-5 0,-1-1 0</inkml:trace>
  <inkml:trace contextRef="#ctx0" brushRef="#br0" timeOffset="9">16412 9228 8055,'1'-11'-169,"3"-1"1,-2 1 272,6-1 0,1 1 143,6 0 0,-2-1 80,2 1 1,3 1-96,1 2 0,2-1-46,2 5 1,0-3 81,0 3 0,0 0-79,0 4 0,-2 0-94,-2 0 0,2 1 96,-6 3 0,0 2-103,-4 6 1,0-1 105,-4 1 0,-2 0 49,-5 4 1,0 0-75,0 3 1,-5 3-117,-2-3 0,-5 2 72,-3 2 1,-3 0-112,-5 0 0,0 0-83,1 0 1,0-2 125,3-2 0,-3 3-83,3-3 0,3 2 50,1 2 1,2-4-296,2 0 0,3-5 70,0 1 1,6-2-885,-2-1 762,3-1 0,1 0-515,0 1 1,5-5 133,2 1 0,0-2-497,0 2 1201,1 2 0,3-4 0,1 6 0</inkml:trace>
  <inkml:trace contextRef="#ctx0" brushRef="#br0" timeOffset="10">16537 9902 8055,'-1'11'-396,"-3"1"0,3-5 970,-3 1 0,3-4-156,1 3 0,0-3 300,0 4 0,0-4 1114,0 3-1317,0-4 0,1 6 638,3-6-284,-3 1-663,4 1 172,-5-3-1336,0 3 498,0-5 0,5 0 0,2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1:27:30.19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  <inkml:brush xml:id="br4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2935 7709 8163,'-11'0'77,"-1"0"1,1-4 148,-1 0 1,1-1 50,0 2 0,-1 1 319,1-1-91,-1-4-270,1 6 0,3-8 309,1 5-187,4 0-343,-2 4 28,5 0 1,0 7-165,0 4 0,0 11 54,0 8 1,1 4-81,3 5 1,1 5 112,3 5 0,2 6-358,-2-2 0,2-1 259,1 2 0,1-4-225,-1 0 0,0 4 90,1-4 0,-2-1 138,-2 1 0,-3-4-59,-5-5 0,0-1 128,0-6 1,0-1-14,0-2 1,-5 0-128,-3-4 1,-2-2 11,-2-6 1,0 3-629,-3-3 326,2-3 492,-4 1 0,-4-1 0,-3 2 0</inkml:trace>
  <inkml:trace contextRef="#ctx0" brushRef="#br0" timeOffset="1">2478 8520 8311,'7'-11'0,"-1"3"219,-2 0 1,3 1 426,9-5 0,3 1-104,7-1-501,4 1-64,4 0 0,5 0 18,3 4 1,1 0-2,-1 4 0,0 1-273,-8-1 0,3 1 63,-7 2 0,0 0-415,0 0 631,-5 5 0,3 2 0,-5 4 0</inkml:trace>
  <inkml:trace contextRef="#ctx0" brushRef="#br0" timeOffset="2">3438 8577 8369,'-5'-10'4,"-3"2"1,2 2 284,-2 2-2,5 3-144,-7-4 1,4 5 86,-5 0 0,-1 5 19,1 2 1,-2 5-6,-2 3 1,2 0-87,-2 8 0,2 1-177,2 7 0,1 2 111,2-3 1,3 4-204,5 5 1,0-4 55,0 3 1,0-6-187,0-2 0,9-4 110,2 0 0,4-3-147,1-4 0,1-2 185,6-6 1,0-4 82,0-4 1,1-1-21,3-2 1,1-5 63,2-3 1,3-7 176,-2-4 1,-2-4-84,1-4 1,-4-1 133,0-2 1,-3-3-96,-4 2 1,-2 0-15,-6 0 1,-5 2-97,-2 2 1,-4 3-184,-4-2 0,-3 1-20,-8 3 0,-4 0-94,-8 3 1,-2 0-445,-6 8 1,-3-2 193,0 9 0,0 0-724,4 4 693,-5 5 521,8 7 0,-2 0 0,10 4 0,0 1 0,1 1 0</inkml:trace>
  <inkml:trace contextRef="#ctx0" brushRef="#br0" timeOffset="3">3244 8748 8369,'-7'-6'1107,"2"1"0,6 5-1246,3 0 1,3 5 189,4 3 1,2 2 46,2 1 1,6-1-19,6-2 0,4 1-127,-5-5 0,6 3-158,-2-3 118,3 0 0,2-5-239,-1-3 0,0-3 134,0-4 0,-3 3-418,-1 1 1,-4 0 40,0 0 569,-2-3 0,-1 3 0,0-4 0</inkml:trace>
  <inkml:trace contextRef="#ctx0" brushRef="#br0" timeOffset="4">4134 8371 8223,'-12'-11'49,"-4"0"0,9 3-7,-1 0 77,6 6 404,-3-3-328,3 5 1,-3 1 243,5 3 1,0 3-166,0 9 0,2 7-17,1 7 1,0 4-215,4 4 81,-4 3 1,6 5-214,-5-1 0,5 1 103,-2 0 1,0-2-304,0-2 1,-3 0 154,4-8 0,-5 2-70,5-10 1,-5 1 110,0-4 1,2-5 128,-1-3 1,0-3-111,-4 0 1,0-1-22,0 1-1,0-6 96,0 4 0,0-8 0,0 8 0,0-4 0</inkml:trace>
  <inkml:trace contextRef="#ctx0" brushRef="#br0" timeOffset="5">4511 8520 8413,'-11'-8'101,"-1"1"0,5 4 501,-1-1-50,6 3-150,-3 1-208,-1 0 1,1 1 73,-2 3 0,2-1-240,5 4 1,0 6 161,0 6 1,5 3-124,2 0 1,9 6 146,3 3 1,2 6-303,2 1 1,1-4-56,3-4 0,-4 0-20,0 0 0,-2-2 25,-6-5 1,2 0 117,-2 0 1,-6-6-126,2-1 1,-2-4 85,3 0 0,-5-2 18,1-3 1,-4 2-50,3-5-1487,-4 5 845,2-8 732,-5 4 0,5 0 0,1 2 0</inkml:trace>
  <inkml:trace contextRef="#ctx0" brushRef="#br0" timeOffset="6">4751 8577 8412,'-8'-11'-159,"1"-1"1,4 1 694,0-1 904,-4 6-1446,6 1-13,-4 5 1,5 1 155,0 3 1,-4 6 34,0 5 1,-5 11-202,2 0 0,-3 10 112,-2 2 1,-4 9-289,-3-1 1,-3-2 117,-1-2 1,0-5-281,1 1 0,2-8 89,1-3 0,7-4-44,0-4 0,2-3-767,6-4 1089,1-6 0,3 4 0,0-3 0</inkml:trace>
  <inkml:trace contextRef="#ctx0" brushRef="#br0" timeOffset="7">5516 7435 8534,'-5'-11'0,"3"3"194,-6 0 326,6 6-31,-4-8 6,6 8-206,-5-3-148,-1 5 0,-5 5-1,-1 3 0,-3 8-166,0 7 0,-6 1-34,2 7 193,-2 4 0,2 6-134,0 5 0,0 1-191,-4 2 0,5 3 216,3 5 1,2 2 55,2 2 0,3 1-117,4-30 1,1 0 0,1 2 0,1-2 35,-3 29 0,3-4-183,1-3 0,1-1 47,3 4 0,2-9-135,6-2 0,-1-3 3,1 3 1,-1-5 195,0-3 0,5-4-81,-1-4 1,0-2 47,-3-5 0,-1-1 108,0-3 1,1-3-104,-1-4 1,1 2 167,-1-3 0,0 3 226,1-6 1,-4-3-288,-1-2 0,-3 0-312,4 1 0,-5-3-215,5 3 521,0-3 0,3-6 0,0-1 0</inkml:trace>
  <inkml:trace contextRef="#ctx0" brushRef="#br0" timeOffset="8">5836 7995 8202,'-10'-2'-449,"2"-1"0,-2-3 643,3-1 0,1 0 1185,3 4-490,-4 1-561,1-3 0,-5 5-127,-1 0 0,1 5-1,-1 3 1,-3 9-105,0 5-82,0 6 0,-1 8 17,1 2 0,1 2 126,7 6 1,-2 0-349,5 0 0,1-1 5,7 1 0,6-2-147,6-2 0,4-4 151,-1-7 1,8-3-54,3-6 1,-1-5 156,2-6 0,-1 0 72,4-8 0,1 0 158,-1-7 1,0-4-75,0-7 1,1-3-26,-1-4 0,-5-2-36,-2-3 1,-3 2 168,-1-6 0,-6 4-83,-1-3 1,-7 3 160,-2-3 1,-4 3-35,1-3 1,-10 1-276,-5-2 1,-5-1-423,-7 6 0,-4-5 224,0 5 0,-8-1-151,1 4 0,-8 2 106,0 2 0,-1 7-495,1 8 0,-3 4-38,4 4 622,1 2 1,1 16 0,5 2 0</inkml:trace>
  <inkml:trace contextRef="#ctx0" brushRef="#br0" timeOffset="9">5619 8314 8048,'5'7'479,"3"-3"1,3-3 31,4-1 1,1 0-638,6 0 0,0 4 91,9-1 0,-1 1 135,4-4 1,0 0-31,1 0 0,-1 0-13,0 0 0,1-4-187,-1 1 1,-4-5 73,1 4 1,-6-3-755,2 3 0,-3 0 810,-1 4 0,0-5 0,-1-1 0</inkml:trace>
  <inkml:trace contextRef="#ctx0" brushRef="#br0" timeOffset="10">6613 7618 8460,'-2'-12'-445,"-1"1"1,1-1 446,-1 1 104,1 0 318,2 4-221,5-3 551,-3 9-517,3-4 1,-5 7 134,0 6 0,3 2-139,1 13 0,4 2-43,-4 10 0,3 4 17,-3 3 1,4 11 37,-4 4 1,1 4-213,-2 0 0,0 1 100,1-30 1,0 1 0,-3 1 0,0-1 0,1 0 1,0-1-1,0 31-70,0-30 0,0-1 0,0 26-1266,1 0 0,2-8 592,-1-8 1,0-4 347,-4-7 1,0-3 118,0-6 1,4-4 79,0-3 1,-1-2-807,-3-1 257,0-6-110,0-1 852,6-5 1,0 0-1,5 0 1</inkml:trace>
  <inkml:trace contextRef="#ctx0" brushRef="#br0" timeOffset="11">7184 7561 8372,'-5'-12'-135,"2"6"-268,-5 2 958,6-2 68,-3 4 1,5 2-474,0 8 1,0 7 97,0 4 0,0 8 11,0 3 1,0 5-190,0 3 0,0-3-178,0 3 1,0 0 90,0-3 1,1 0-154,3-8 0,-2 2-87,6-6 1,-4 1-672,4-9-393,-6 0 1321,8-3 0,-3-1 0,4 1 0</inkml:trace>
  <inkml:trace contextRef="#ctx0" brushRef="#br0" timeOffset="12">6978 8223 8402,'10'-6'1747,"-1"1"-1785,10 5 0,-1-2 27,1-1 1,8 0-8,-1-5 0,4 5 71,4-5 0,-1 2-310,9-2 1,-6-2 127,3 2 0,-5-1-335,-4 2 1,2-2 124,-5 5 0,-5-1-222,-3 1 1,-5 3 560,2-3 0,1 3 0,1 1 0</inkml:trace>
  <inkml:trace contextRef="#ctx0" brushRef="#br0" timeOffset="13">7115 8486 8204,'-10'-5'617,"2"-3"1,3 2 59,5-2-878,0 0 1,5 1 117,3-1 0,1 1 47,-1-5 1,3 5 74,0-1 1,5 0 274,3-3 0,3 1-86,1 2 1,0-1-203,4 5 0,-4 1 2,-4 3 1,1 0-134,-5 0 1,0 5-59,-3 2 1,-6 3 140,-2 2 1,1 1-166,-1 2 1,-2 3 48,-5 4 0,-1-1-28,-8 2 1,2-3 76,-9 7 0,1-3-18,-1-2 0,-2 1 67,2 0 1,2-1 139,2-3 1,2-3-76,2-4 1,5-1 176,2 1 1,3-5 53,1 1 0,0-4-170,0 3 0,6-4 82,5 1 1,2-3-74,6-1 1,0 0-31,4 0 0,0 0-57,0 0 0,-1 0-170,1 0 0,0 0 211,0 0 0,0-1-10,0-3 0,0 1-2364,-1-4 2325,1 4 0,0-7 0,0 4 0</inkml:trace>
  <inkml:trace contextRef="#ctx0" brushRef="#br0" timeOffset="14">7606 7241 8318,'-16'-29'0,"1"6"985,-1 8-143,1 2-728,14 7 28,-4 0 1,6 8-126,3 2 1,2 7 123,6 8 1,5 4 373,6 3 1,5 6-123,6 10 1,6 1-584,-19-17 1,0 2 0,1-2 0,0 1 251,1 1 0,0 1 0,-3 0 0,0 0-81,0 1 0,-2 1 0,0 1 0,-1 0-107,-2 2 0,0 0 1,0 2-1,-2 1 107,-1-1 0,-1 0 0,-4-2 0,0 0-333,-1-1 1,-1-1 0,-1 28 154,0 1 0,-3-4-465,-1-4 1,0-3 245,0-9 0,-4 3-354,1-6 1,-10 4 769,1-4 0,1-3 0,0-3 0,-6 0 0,-3-2 0</inkml:trace>
  <inkml:trace contextRef="#ctx0" brushRef="#br0" timeOffset="15">8851 8040 8453,'-10'-1'855,"2"-3"-248,3 3-150,5-4-314,5 5 0,6 0 103,4 0 0,5 4-34,-1-1 0,8 1 8,3-4 1,7 0-75,1 0 0,0 0-358,-4 0 156,1 0 1,-6-4-533,-2 1 0,-3-1 319,-2 4 0,-4-4-1347,-3 0 771,-2 0-278,-6-1 1123,-2 4 0,-5-4 0,0 5 0</inkml:trace>
  <inkml:trace contextRef="#ctx0" brushRef="#br0" timeOffset="16">8931 8166 8322,'-7'11'-488,"-1"1"1,5-5 602,0 1 1,3-2 400,3 2 0,5 1 97,7-5-360,-2 5 1,8-8 47,-2 3 0,4 1-63,4-2 1,-2 1-235,6-4 1,-1-4 104,5 1 1,-1-5-1541,0 4 1431,0-5 0,-4 3 0,-3-5 0</inkml:trace>
  <inkml:trace contextRef="#ctx0" brushRef="#br0" timeOffset="17">12003 7618 8317,'0'-12'0,"-3"5"0,-1-1 451,0 6 194,4-9-241,0 10-152,0-4 54,0 5 1,0 5-384,0 3 1,0 7 177,0 4 0,5 8-74,3 3 1,2 3 4,1 1 1,-1 4-236,-2 0 0,2-3-317,-2-5 346,2 1 0,-3-2-61,1-3 0,-4-1 183,4-3 0,-6-4 141,2-3 1,1-2-230,-1-1 352,0-6-184,-4 4 372,0-9 1,0 3 254,0-8-249,0-2 1,0-7-202,0-2 0,3 2-34,1-2 0,0-3-169,-4-1 1,0 2 117,0-2 1,1 0-334,3-4 1,-1 5 90,4 3 1,-3 2-23,4 2 0,-5 4-108,5 3 0,-4 3-75,3 1 1,1 1 135,3 3 1,1 6 75,-1 6 0,5 4 58,-1-1 1,1-1-74,0 1 1,-3-2 127,6 3 0,-3 0-81,3-5 1,-4-4 14,4-3 0,-5-5 198,1 0 0,2-1 247,-2-2 0,-4-4 213,-3 0 0,-2-9-251,2 2 0,-2-8 140,-2 0 1,-3 1-81,3-1 0,-4 0-280,-4-4 0,-2 0 95,-5 1 1,-1-1-431,1 0 1,-1 0-15,1 0 0,1 3-131,2-3 0,-1 7-898,5-7 1,-3 2 565,3-1 0,0 4-1084,4 3 1777,0 2 0,5 1 0,2 1 0</inkml:trace>
  <inkml:trace contextRef="#ctx0" brushRef="#br0" timeOffset="18">12574 7629 8233,'0'-18'272,"-3"1"198,-1 1 1,0 4-270,4-4 1,0 8 69,0 0 92,0 5-272,0-2 112,0 16 0,1 5-195,3 11 1,-3 6-127,3 1 110,-3 0 0,1 11-377,1-4 0,-1 4 183,2 1 1,-3-2-30,-1-2 0,0-8 150,0-7 0,0-3-207,0-1 1,0-6 7,0-1 1,0-4-144,0 0 1,4-5 422,-1 1 0,11-5 0,-1 2 0</inkml:trace>
  <inkml:trace contextRef="#ctx0" brushRef="#br0" timeOffset="19">12769 7606 8227,'0'-17'0,"0"4"362,0 5 455,0 6-419,0-3-228,5 10 0,-3 5 18,6 5 1,-4 10-81,3 2 1,0 5-29,0 2 0,-1 4 6,-2 0 1,-1 5-142,4-1-755,-4-2 740,7-1 0,-7-6-1162,4-3 822,-4-2 23,2-10 1,-1-1-804,0-6 709,-1 0 481,-3 1 0,-5-6 0,-1-1 0</inkml:trace>
  <inkml:trace contextRef="#ctx0" brushRef="#br0" timeOffset="20">12483 8040 8074,'6'-10'148,"6"3"1,2 0-112,9 3 1,-2 3-563,10-3 282,-1-2 0,1 3-240,-1-4 0,0 0 483,5 0 0,-1-8 0,0 2 0</inkml:trace>
  <inkml:trace contextRef="#ctx0" brushRef="#br0" timeOffset="21">13043 7721 8138,'-5'-12'0,"2"4"690,-5 1 1072,6 4-1176,-3-2-376,0 5 1,3 5-47,-1 3 1,-2 3 75,1 5 1,0 1-267,4 6 1,0 0 87,0 0 1,0 4 177,0-1 1,5 5 29,3-5 1,-2 6-1238,2-2 0,3-2 369,4-1 1,2 0 192,-2-4 0,-1 1 148,5-9 0,0 0 107,4-4 0,0-3 149,0 0 0,-1-6-141,1 2 0,0-3-118,0-1 0,-4 0 79,0 0 1,-5-3-500,1-1 337,-2-5 0,-3 6 343,-2-4 0,-3-1 0,-5-3 0</inkml:trace>
  <inkml:trace contextRef="#ctx0" brushRef="#br0" timeOffset="22">13008 8017 8012,'-6'-11'0,"1"0"230,5-1 0,6 2 415,6 2 0,0 0-538,7 4 0,0-5-512,4 1 0,4 3-161,0 1 378,-1-2 0,-3 5-171,0-3 0,0-1 145,0 1 0,-6 0 214,-1 4 0,-4-5 0,0-1 0</inkml:trace>
  <inkml:trace contextRef="#ctx0" brushRef="#br0" timeOffset="23">13054 7755 8198,'-6'-23'181,"1"5"45,5 3 1,2-2-137,6 2-90,4-5 0,13 7-130,1-2 0,2 2 106,3 2 0,-2-1 114,-3 1 0,0 0-104,4-1 0,-3 6 36,3 2 1,-4 3-31,0 1 0,-3 0-158,-4 0 0,2 5 96,-6 2 0,0-1 26,-4-3 197,1 4 1,-2-5-119,-2 6 0,1-1 158,-6 5 0,5 1-60,-4 2 1,3 4-73,-3 7 0,4 0-2,-4 4 1,-1-1-42,-3 2 1,0 2-178,0-3 0,0 2 49,0-1 0,0-3-121,0-6 1,0 0 12,0-3 1,0-3 490,0-4-301,0-6 1097,0-1-776,0-5 1,0-5 35,0-2 1,0-4-7,0 0 1,0 0-91,0-1 0,-3-3 85,-1 0 1,0-2-5,4 2 0,0 1-512,0-5 0,0 5 165,0-1 1,0 2-800,0 2 134,0 4 269,5 2 1,1 10 113,6 3 1,-1 7 27,1 4 0,4 3-41,3 1 1,2 0 90,-2-1 0,2-3 97,-2 0 1,3-1-47,1 1 0,-1-2 182,1-6 0,-4-5-90,0-2 0,-5-2 637,2-2 0,-4-2 57,0-2 0,-1-2 355,0-5 1,0-6-209,-4-2 0,-2-2-189,-5-2 1,0 0 161,0 0 0,0-4-272,0 1 1,-5-1-426,-2 4 0,2-3-192,1-1 0,-1-1-921,1 1 0,0 3 497,4-2 593,0 2 0,-5 1 0,-1 0 0</inkml:trace>
  <inkml:trace contextRef="#ctx0" brushRef="#br0" timeOffset="24">15178 7172 8363,'0'-17'133,"-3"0"263,-1 6-133,0-1 98,-1 1-32,4 4-56,-5 2-120,6 0 31,0 4-203,0 6 1,0 8 89,0 10 0,0 1-60,0 2 1,2 7 55,2 5 1,-2 6-212,6-3 0,-1 3 199,5-3 0,-5-2 22,1-9-1612,0-2 1024,-2-5 0,3-2 511,-5-2 0,-1 3 0,-3-4 0</inkml:trace>
  <inkml:trace contextRef="#ctx0" brushRef="#br0" timeOffset="25">14916 7721 9756,'17'0'121,"5"0"107,-3 0-40,3 0 0,7 0-47,5 0 0,2 0 63,5 0 0,-2-2-177,2-2 1,1 3 156,4-3 0,-7 2-696,-4-2 0,-2 3 53,-7-3 1,0 3-1328,-7 1 1786,-3 0 0,-4 0 0,-1 0 0</inkml:trace>
  <inkml:trace contextRef="#ctx0" brushRef="#br0" timeOffset="26">14984 7983 8361,'1'-10'747,"3"2"1,4 0-571,7 4 1,-1-1 157,5 1-180,0 3 0,4-8 11,0 5 1,0-1 53,-1 1 0,1 3-249,0-3 1,-5 4 68,-3 4 0,-3 0-408,-5 7 1,2-2 212,-5 6 1,-2 3-54,-5 1 1,-5 4-60,-7 3 1,-3-2-104,-5 3 0,0 1 179,0-1 0,4 1 32,0-2 1,5-3-29,-1 0 1,6 0 4,2-4 0,4-3 244,-1 0 0,3-4 2,1 0 0,5-1 298,3 0 0,3-4-165,4-3 0,2-3-2,2-1 0,3 0 82,-3 0 0,2 0-64,2 0 1,-1-1-173,-3-3 0,2 3 64,-2-3 0,2 2-741,-2 2 0,-3 0 108,-5 0 528,6 0 0,-4 0 0,3 0 0</inkml:trace>
  <inkml:trace contextRef="#ctx0" brushRef="#br0" timeOffset="27">16206 7446 8251,'0'-24'286,"0"5"0,4 5-1063,0 3 0,1 1 204,-1 2 856,-3 3-2,4 5 0,-10 4 557,-3 0 0,-2 10-427,-1 1 266,-6 5-270,0 3 33,-6 5-560,0-4 232,-5 9 0,3-4-191,-6 5 1,6-4 221,-2-4 1,4-2-136,4-1 1,0 0 110,8 0 1,-2-2-242,9-1 1,0 0 43,4-5 1,0 0 71,0-3 1,3-1 77,5 1 1,0-2 16,11-3 0,1 2-247,2-5 1,5 4 131,0-5 1,-1 1-739,-3-4 1,-1 4 333,-3 0 0,-3 0-652,-4-4 1082,-1 0 0,-5 5 0,0 1 0</inkml:trace>
  <inkml:trace contextRef="#ctx0" brushRef="#br0" timeOffset="28">15886 8086 7980,'0'-6'2326,"2"1"-1890,1 5 0,4 0-136,4 0 1,6 0-528,2 0 1,1 0 167,-1 0 1,4 0-835,0 0 1,-3 0 155,7 0 737,-6 0 0,2 5 0,-6 1 0</inkml:trace>
  <inkml:trace contextRef="#ctx0" brushRef="#br0" timeOffset="29">16720 7538 8284,'-4'-8'0,"1"1"0,-6-1 0,7 2 303,-3 1 1,4 6 362,-3 3 0,-2 7-739,-6 8 1,-4 8 216,-3 3 0,-4 4 9,-4 4 0,7-1-104,-3 5-888,3 0 932,2-1 0,7 2 46,7-5 1,3 0-132,1-4 0,0-1-192,0-2 0,5-5 214,2-7-153,4-2 57,5-6 1,-2 1 132,5-1 1,0-5 569,4-2 1,1-4-389,3-4 2,2-2-217,5-5 1,0-6 41,1-2 1,-6-4-5,-2-3 0,-5 2 27,-3-3 21,3 3-114,-14-4 1,2-1-142,-10-6 0,0 5 10,0-1 1,-7 1-283,-4-4 0,-7 0-1064,-8-1 827,-9-4 1,0 8-227,-3 1 0,-3 11 473,-1 8 1,2 4 396,-2 7 0,4 4 0,-4 2 0,-1 4 0,-2 4 0</inkml:trace>
  <inkml:trace contextRef="#ctx0" brushRef="#br0" timeOffset="30">16423 7892 8046,'5'-7'-213,"2"2"1,4 2 926,0-1 0,1-1-227,-1 1 1,6 3-29,2-3 0,2 3-140,2 1 0,-2-4-211,1 0 1,-1 0 238,5 4-241,-2 0 0,-5-1-65,1-3 0,-1 3-1534,3-3 1067,1 3 0,0 1 426,0 0 0,0-5 0,0-2 0</inkml:trace>
  <inkml:trace contextRef="#ctx0" brushRef="#br0" timeOffset="31">17542 7492 8016,'0'-15'517,"0"0"1,4-1-279,0 5 201,5 0 9,-8 4-94,4 2-226,-5 5 1,-5 0 62,-2 0-92,-9 10-68,-6-2 1,-8 15 21,-4 0 0,-4 3 142,0 5-1359,0 2 1105,4-9 1,4 4 94,4-5 0,3-1-105,4 1 0,0-4 74,7 0 1,0-5-120,8 1 1,0-2 82,4-1 1,1-1 2,3 0 1,4 1 215,7-1 412,3-4 1,5 2-595,0-6 1,3 5 12,1-4 0,-1 0-318,-3-4 1,0 0 109,0 0 1,-5 0-1520,-3 0 1707,-2 0 0,-7 5 0,-1 1 0</inkml:trace>
  <inkml:trace contextRef="#ctx0" brushRef="#br0" timeOffset="32">17120 8017 9078,'11'0'920,"1"0"0,3 0-535,0 0 0,4 4-417,-4 0 0,6 0 85,-2-4 0,2 1-342,2 3 1,0-3 126,0 3 0,0 1 162,0-1 0,-1 5 0,1-3 0</inkml:trace>
  <inkml:trace contextRef="#ctx0" brushRef="#br0" timeOffset="33">18045 7424 8012,'-11'0'251,"-1"0"0,5 0 225,-1 0 1,5 6 199,0 5-474,-4 6 0,5 12 66,-6 5 0,6 2-83,-2 6 0,2 1-69,2 6 1,0-2 227,0 3-1498,0-3 1177,0-2 1,0 1-24,0 0 46,0-6 0,0-5-75,0-9 1,4-2 86,0-1 0,1-5 9,-1-3 0,-3-2 0,3-2 0,-3-3-526,-1 0 173,0-6-534,0 8-36,0-8 856,0 3 0,0 0 0,0 1 0</inkml:trace>
  <inkml:trace contextRef="#ctx0" brushRef="#br0" timeOffset="34">18342 8394 7980,'-6'-1'4856,"2"-3"-4565,2 3-285,2-4 0,0 6-891,0 3 1,2-3 370,2 3 514,-3-3 0,9 4 0,-4 2 0</inkml:trace>
  <inkml:trace contextRef="#ctx0" brushRef="#br1" timeOffset="35">18593 10564 8177,'5'-7'443,"3"-1"1,-2 6-243,2-2 0,-4-1 37,3 1 0,1 0-2,3 4 1,1-4-66,-1 0-91,6 1 1,-3 1-50,5-1 0,0 1 106,3-2 1,5 3-108,0 1 0,5-4 157,-2 1 1,4-2-133,4 1 0,3 2 52,5-1 1,1-2-252,2 1 1,3-4 176,5 4 0,0-3-384,0 3 0,0 0 319,1 4 0,-1-1 96,0-3 0,0 3-17,0-3 1,0 3-1,0 1 1,-2 0-53,2 0 0,-3 0 39,7 0 0,-5-2-238,-6-1 0,2 1 317,-10-1 0,3 1 8,-7 2 0,0-1-6,-3-3 0,-2 3-62,-3-3 1,-2 3 33,-5 1 0,0 0-30,0 0 1,-2 0 211,-2 0 0,1 0-207,-4 0 1,-1 0 109,-4 0-317,6 0 1,-4 0-533,2 0-994,-8 0 947,4 0 724,-10 0 0,4 5 0,-5 1 0</inkml:trace>
  <inkml:trace contextRef="#ctx0" brushRef="#br1" timeOffset="36">20512 7583 8107,'-6'-5'-23,"0"-1"167,6-5 1,0-1-37,0 1 0,0 3 138,0 1 69,0 4-180,0-7 273,0 9-374,0-4 134,0 5-114,0 5 1,0-3-85,0 6 1,-1-1 84,-3 5 1,3 3-14,-3 0 0,3 2 46,1-2 0,0 1-27,0 3 0,0 3 27,0-3 0,4 1-10,0-1 1,1 3 41,-1-3 1,-3 4-43,3 4 1,-2-3-11,2 2 1,-3 2 17,3-1 1,-3 1-4,-1-2 1,0-1-79,0 1 0,2 2 70,1-1 1,0-1-121,5-3 0,-6 0 110,2 0 0,2 0-79,2 0 1,-3-1 51,-1 1 0,1 0 110,-1 0 1,1 4 32,-2-1 1,-1 1-125,2-4 0,1 3 108,-2 1 1,3 0-86,-3-4 1,-1 3 41,1 1 0,2 1-7,-1-2 0,4-1 16,-4 1 0,1 2-17,-1-1 1,-2 3 9,6-3 1,-6 3-44,2-3 0,-1 1-1,0-1 0,-1-3-107,1 2 0,-1 2 68,-2-1 1,0 1-3,0-2 0,0-1 36,0 1 1,0-4 37,0 1 0,0-3-116,0 7 0,1-7-6,3-1 0,-2 0-60,6 4 0,-5-4 105,0 0 0,2 0 53,-1 4 0,4 0-58,-4-1 0,-1 0-68,-3-3 1,0 3 55,0-3 0,0 2-41,0 2 0,0 0 5,0 0 0,0-2 7,0-2 0,0 4-15,0 0 0,0 0-12,0 3 1,0-1-24,0-3 1,0 3 44,0 1 1,0-2 10,0 3 0,0-3-18,0-1 0,0-4 22,0 0 0,0 0-14,0 4 0,0-4 3,0 0 1,4-1 76,0 1 1,0 1-71,-4-5 0,0 4 25,0-3 1,0 3-15,0-4 1,0 4-58,0-4 0,0 4 9,0-4 0,0 4-9,0-3 0,0-1 43,0-4 1,0 1-9,0-1 1,0 0 140,0 1-145,0-1 1,4 1 138,-1-1 0,1-3-128,-4-1 0,0-3 11,0 4 0,0-4 43,0 3 0,0-3 316,0 4-417,0-6-498,0 3-99,0 0 260,0-3-1034,0 3 504,0-5 1,0 0 0</inkml:trace>
  <inkml:trace contextRef="#ctx0" brushRef="#br1" timeOffset="37">20512 7561 8323,'-6'0'-954,"-1"-4"933,3 0 329,3 0 61,-4-1 0,5 4-160,-5-9 52,4 8 16,-4-8-3,5 9-208,0-4 107,0 5-144,0 5 0,0-2-12,0 4 1,0 1 12,0 3 0,-2-3-3,-1-1 0,1 1-2,-2 3 0,-1 1-63,2-1 61,-1-4 0,0 3-104,0-3 109,0 4-43,4 0 36,0 0-5,5 1 0,-2-2-10,5-2 0,-5 0 144,5-4-90,-5 5 1,5-2 8,-4 4 0,1 0 4,-1 1 1,-1-1 107,4 1 0,-4-1-81,1 0 1,2 1-34,2-1 0,0 2-43,0 2 1,2-2 53,-2 2 1,2-1-148,1 1 1,1-2 75,-1 2 1,1-2-17,-1-2 0,-3 2-33,-1 2 1,0-2 58,0 2 0,2-2 16,-5-2 1,4 5-22,-5-1 0,5 0 1,-4-4 1,1 5 2,-1-1 0,2 4 2,5-4 0,1 4 4,-1-4 0,1 2-1,-1-2 1,1-2 8,-1 2 0,0-2 119,1-2 1,-1 2-37,1 2 1,-1-2-85,0 2 1,1-2 112,-1-2 1,-3 0-101,0 1 1,-1-1 29,5 1 1,-5 0 2,1 4 1,-1-4 6,5 4 1,3 0 60,0-1 1,2 2 11,-2-2 1,2-2-62,2 2 1,1 1-11,-5 0 1,5-1-6,-1-4 1,-1 1 4,1-1 0,-4 1-31,5-1 0,-7 0 51,3 1 0,0 1-19,-1 2 1,1-3-253,-5 4 0,2-2 135,2 1 1,-2-2-46,2 2 0,-2-1 128,-2 1-88,0-2 1,1 3-2,-1-4 0,1 3 14,-1 0 0,2 0-4,2-3 1,-2-1 115,2 1-100,-2-1 1,-2 4 27,0 0 0,1-2-15,-1-1-14,1-4 1,-1 9 7,1-6 0,-1 1-20,0-1 9,1 1 0,-1-1-34,1 0 1,-1 1-11,1-1 0,-1-1 47,0-2-5,1 2 0,-1-5 115,1 3 1,-1 2-111,0-2 1,2-2 145,2 2 0,-2-5-76,2 5 0,-6-4 13,-1 3 1,-1-3-32,5 4 0,-2-4-27,-2 3 0,2-3 76,-3 4-225,4-6 161,0 8 1,-3-7-60,-1 5 62,1-6-24,3 8 1,4-7 104,1 4 1,0-3-105,-1 4 0,-1-4 13,5 3 0,-5-3 5,2 4 1,0-5-59,-1 5 1,4-4 47,-3 3 0,0 0-11,-1 0 21,-2 4-28,3-5 19,-4 0 1,3 4-10,0-2 0,1-2-9,-5 2 0,2-4 13,2 3 0,-2 0 6,2 0 1,1 2-48,0-5 1,0 4-4,-1-4 1,-2 3-75,2-3 106,3 0 0,-5-3 200,2 3-219,-2-3 49,-2 4 1,-3-5 40,-1 0-20,-4 0 30,2 0-543,-5 0 498,-5 0-1539,-2 0-1713,1 0 2269,1 0 951,5 0 0,-5-5 0,-1-1 0</inkml:trace>
  <inkml:trace contextRef="#ctx0" brushRef="#br2" timeOffset="38">10393 7161 8760,'0'-6'-592,"0"-5"1,0 9 554,0-6 278,0 6 1,-1-3 239,-3 5-226,3 0 0,-4 1 14,5 3 0,-4 2-107,0 5 0,-4 2 31,5 2 1,-5 4-41,4 8 1,-4-2-70,5 6 0,-1-4 89,4 3 0,0-5-281,0 2 1,1-3 61,3-1 0,-2-1-84,6-3 0,-2 1-299,2-5 0,2 2 196,-2-2 1,1-6-180,-2 2 0,2-2 412,-5 2 0,5 1 0,-3-1 0</inkml:trace>
  <inkml:trace contextRef="#ctx0" brushRef="#br0" timeOffset="39">9673 7983 7901,'-11'0'-717,"3"0"737,1 0 738,-1 0-519,-3 0 1,3 0 535,1 0 14,4 0-347,-2 0 69,5 0-308,5 0 1,3 1-2,7 3 1,8-2 0,7 1 1,10-1-28,5-2 0,8 0-62,12 0 0,-30-2 0,0-1-231,5-1 0,0 0 1,0 1-1,1 0 13,1-1 0,0 0-184,1 3 1,0-1-1,1-2 1,0-2 212,0 2 0,-1 1 0,-1-1 1,-1 1 47,1-1 0,0 1 0,0 1 0,-1 0 2,0-2 0,-2 0 0,0 3 1,-2 0-26,-4-1 1,-1 0-1,1-1 1,-1 1 210,25-2 1,0 0-134,-11 4 1,1 0 13,-9 0 0,-1-1 35,-7-3 0,2 3 4,-6-3 1,0 3 379,-7 1 0,1 0-380,-5 0 0,4-4 380,-3 0 1,3 0-399,-4 4 1,0-3-241,-4-1-187,1 0-676,-1 4-1123,1 0 1190,-6 0 973,-1 0 0,-15 10 0,-3 3 0</inkml:trace>
  <inkml:trace contextRef="#ctx0" brushRef="#br0" timeOffset="40">9673 8520 8146,'-1'-10'0,"-3"2"0,3-2 36,-4 9 170,0-9 1,-1 10-32,-6 0 1,1 6-170,-1 9 1,-4 7 121,-3 4 0,1 10-100,-1-2 0,5 11-140,-1-3 9,2 4 1,3-5-75,2 5 0,3-6 46,5-2 0,2-3-32,1-5 1,4-2 40,4-5 1,1-5 91,-1-3 1,4-4 47,0-3 1,4 1-8,-3-5 0,3-2 368,-4-6 1,5-3-207,-1-8 1,3-3 27,1-5 0,-2-4-70,-2 1 1,-2-2-7,-6 1 0,-1 2 69,-2-6 1,-3 5-236,-5-5 1,-1 6 155,-3-2 0,-4-1-413,-7 2 0,-3-6-83,-4 1 0,-1 2 158,0-1 0,4 6-285,0 1 0,0 2 157,-4 10 1,4-2-363,0 10 713,0-1 0,-4 14 0,0 3 0</inkml:trace>
  <inkml:trace contextRef="#ctx0" brushRef="#br0" timeOffset="41">9456 8897 8209,'0'-6'-362,"6"-5"0,-1 9 451,2-6 1,7 4-99,-2-3 1,2 4-1,-3-1 0,5-1 0,4 2 0,1-6 1,2 1 0,0 3-1,0 1 0,-2-1 0,-2 1 0,3-3-117,-3 3 0,-3 0 126,0 4 0,-4 0 0,0 0 0</inkml:trace>
  <inkml:trace contextRef="#ctx0" brushRef="#br0" timeOffset="42">10028 8394 8349,'-7'-11'-858,"2"-1"736,0 1 767,4 5 1041,-4 1-1307,5 5 0,0 6-223,0 5 0,0 11 9,0 8 1,0 5-139,0 3 1,1-1 260,3 4-1118,-3 1 863,4-1 1,-1 2 157,0-5-616,0 0 142,1 2 1,-3-6-877,6 0 988,-6 0-106,8-10 0,-8 3-103,2-8 1,1 1 40,-2-4-227,6-1 662,-7-4 1,3-3-541,-5 0 400,5-6 44,-4 8 0,9-8 0,-4 3 0</inkml:trace>
  <inkml:trace contextRef="#ctx0" brushRef="#br0" timeOffset="43">10267 8737 8290,'-11'-6'1727,"5"1"-2118,1 5 174,5 5 267,0 1 0,0 7 42,0 2 1,1-1 184,3 5 0,-2 0-4,6 4-134,-6 0-259,3-1 0,0 1 147,3 0 0,-3-5-232,-1-3 1,1-2-1,-1-2 1,3-3 106,-3-1 124,0-4-109,-4 2 43,0-5 1,4-1 78,0-3 1,1-2-68,-1-6 1,-2 1 168,6-1 0,-5 1-130,5 0 1,-4-2 151,4-2 0,-5 1-93,5-5 196,-6 0-228,9 1 0,-9-4-110,6 3 134,-1 3 24,0-1 7,3 6-2,-9 4 18,9-3-317,-3 9 251,-1 1-23,-1 11 1,-1 3 141,0 5-115,5 0-93,-8 4 1,5 1-42,-2 3 114,-3-3-823,9 9 493,-8-9 2,8-1 292,-4-1-490,1-10 0,3 5 148,-3-6 0,3-1-389,2-2 740,-1-3 0,6 0 0,1 2 0</inkml:trace>
  <inkml:trace contextRef="#ctx0" brushRef="#br0" timeOffset="44">10758 8463 8125,'-3'-19'0,"-1"0"211,0 5 0,4-6-117,0 4 0,1 1 289,3 4-165,-3-1 135,10 6 0,-9-3-102,6 5 1,-1-3-152,5 3 0,-3 0 17,2 4 1,-2 1-166,6 3 1,2 7 91,-2 8 1,0 3-91,-3 1 0,-2 5 51,-3 2 0,2 7-245,-5 1 66,0 5-125,-9-2 0,-2 1-101,-4 0-607,-6-6 767,5 9 1,-9-10 8,6 3 0,0-7 309,4-4 1,-1-3-115,1-1-111,4-1 398,2-4 1,5-1 16,0-6-38,0-5-106,0 5 1,3-6 806,4 2 0,1-2-506,7-5-186,3 0 274,0 0 1,5 0-50,0 0 0,-4 0-323,0 0 1,-2 0 171,2 0-77,3 0 199,-9-5-76,3 4-2663,-4-4 2304,-6 5 0,-1 5 0,-5 1 0</inkml:trace>
  <inkml:trace contextRef="#ctx0" brushRef="#br1" timeOffset="45">22590 9628 8162,'-6'-7'-741,"-3"1"748,5 2 0,-1 3 143,2-3 0,1 2-12,-2-2 1,2 3-5,-2-3 0,3 1 272,-3-1-177,3 3 300,1-4 774,0 5-1380,-5 0 1,3 1 194,-1 3-308,1-3 221,2 10 0,-3-9 35,-1 6 0,0-4-21,4 3 0,0 1 73,0 3 0,0 2-68,0 2 0,0-2 40,0 2 0,0 2-38,0-2 1,4 0-6,0-4 0,-1 5-41,-3-1 1,2 0 57,1-3 1,-1 3-60,2 0 0,-3 0 37,-1-3 0,0 3 25,0 0 1,0 2-32,0-2 1,0-1 41,0 5 1,0-4-29,0 4 1,0-1-4,0 1 0,0 2-47,0-2 1,0 2 52,0-2 0,0 2-90,0-2 0,0-1 73,0 1 0,0 0-50,0 4 1,-1-4 31,-3 0 1,2-1-70,-1 1 1,0 3 47,-1-3 1,3-3-16,-3-1 27,3 3 1,1-5 15,0 2-18,0 3 8,0-6 1,0 5 5,0-6 0,0-3 96,0 0 12,0-1-87,0 5 13,0-1 148,0 0-173,0 1 31,5-6 33,-4 4-45,4-3-63,-5-1 4,0 4 0,0-3 0,4 0-31,0 1-86,0-6-264,-4 3-130,0 0 260,0-3-21,0 3-137,0-5 419,-5 0 0,-2 0 0,-4 0 0</inkml:trace>
  <inkml:trace contextRef="#ctx0" brushRef="#br1" timeOffset="46">22568 10621 9532,'11'0'549,"0"0"0,1 0-359,-1 0 0,1 0-110,-1 0 42,1 0 1,4 0-86,3 0 1,4-1 208,4-3-194,2 3 1,8-5-80,4 2 0,3 3 118,9-3 0,4 1-268,4-1 0,-29 3 0,1 0 225,28-7 1,-29 7-1,0 0 31,29-3 0,0-1-61,-4 1 37,0 0 0,-1 0 71,-3 1 147,-2-1-1377,0 4 1181,1-5 0,0 4 32,-3-3 0,-5 1 15,-2-1 0,-6 3 27,2-3 0,-6 3-19,-1 1 0,-10 0 9,2 0 0,-4 0 681,0 0-703,-2 0 1207,-6 0-1218,0 0-102,1 0 1,-5 0-518,1 0-179,-5 0-839,2 0 987,-10 5 1,-7-4-869,-7 3 1410,-2 3 0,-12-6 0,-3 4 0</inkml:trace>
  <inkml:trace contextRef="#ctx0" brushRef="#br3" timeOffset="47">22522 11021 8093,'0'-11'2675,"5"4"-2618,1 2 0,5 10 134,-4 3 1,2 2-2,-5 2 1,3 0 27,-3 3 0,1 3 54,-1 5 0,-3 4-133,3-1 1,-3 1-84,-1-4 1,0 4-201,0-1 1,0 1 32,0-4 1,0-4-206,0 0 1,0-2 86,0 3-202,0-4 215,0-5 0,2 0-173,2-4 389,-3 3 0,4-8 0,-5 3 0</inkml:trace>
  <inkml:trace contextRef="#ctx0" brushRef="#br3" timeOffset="48">21802 8828 7862,'0'-11'-387,"0"-1"634,0 1 1,6 0 855,1-1-686,3 1-38,2-1-119,-1-4 0,6 3-95,2-2 0,2-3 61,2-1 0,0-2-109,0-2 0,1 2 98,3-1 0,-2 1-297,5-5 1,1 0 13,3 0 1,-2 0-60,2-4 0,-2 1-77,6-2 1,-3-1-17,0 6 1,-5-1 169,1 4 0,-7 2-333,-2 2 1,-4 2-463,-6 6 0,-5 4 505,1 4 1,-7 1 339,-1 2 0,-5 10 0,-6 3 0</inkml:trace>
  <inkml:trace contextRef="#ctx0" brushRef="#br3" timeOffset="49">21917 8554 8162,'-12'0'-109,"1"0"0,1 1-165,2 3 0,-2-1 301,2 4 1,-2 1 243,-1 3 1,-1 1-95,1-1 0,-2 2 199,-2 2 1,2-2 116,-2 2-309,2-2-74,2 3 1,1-3-31,2 2 31,-2-2 0,9-2-100,-3 1 1,-1-1 85,1 1 0,0-5-113,4 1 1,1-4 129,3 3 1,-1-4 99,4 1 0,1-3-82,3-1 1,5 0-14,-1 0 1,4 0-202,-4 0 0,4 0 122,-4 0 0,1 0-687,-5 0 1,1 0 38,-1 0 608,0 0 0,1 5 0,-1 1 0</inkml:trace>
  <inkml:trace contextRef="#ctx0" brushRef="#br3" timeOffset="50">22910 7492 8155,'-5'-6'-116,"4"-4"727,-4 8 96,5-8-200,0 9-265,0-4 0,-1 6-8,-3 3 0,2 4 8,-1 7 0,0-1-14,-1 5 1,3 1 43,-3 7 0,7-3-294,1 2 0,4-1-210,0-3 1,-2 1 237,2 0 0,0-4-272,3 0 1,-3-1 168,-1 1 0,-4 1-182,1-5 0,-3 5 111,-1-5 0,4 4-697,0-4 0,-1 0 865,-3-3 0,-5 4 0,-1 2 0</inkml:trace>
  <inkml:trace contextRef="#ctx0" brushRef="#br3" timeOffset="51">22750 8120 8076,'-6'-5'125,"-4"4"550,9-4-162,-4 5-93,5 0 0,5 0-175,2 0 0,3 0-25,2 0 0,4 0-151,3 0 0,8 0 24,3 0 1,5-4-106,3 0 0,4-1 170,7 1 0,4-2-298,8-5 1,3-1 79,-30 6 1,0 1 0,2-1 0,1 0-161,-1 1 1,0-1 0,-1 0-1,0 0 158,-1 1 1,0-1-1,28-5 8,-27 5 0,-1 0 0,26-5 23,-3-1 1,-1 5-124,-7-1 0,1 2 168,-5-2 1,-4 2-196,-3 2 0,-6 3 39,-2-3 1,-8 3-89,1 1 1,-12 0 160,0 0 1,-3 1-620,0 3 1,-3 2 872,-5 6 0,-11-1 0,-1 0 0</inkml:trace>
  <inkml:trace contextRef="#ctx0" brushRef="#br3" timeOffset="52">22933 8337 8139,'-6'-5'1009,"-4"4"-816,3-4 1,-4 9-26,-1-1 1,1 6-36,0-1 0,-1 6-13,1 1 0,-1 5-182,1-1 0,1 2 102,2-2 1,-1 2-143,5-2 1,-3 3 28,3 1 0,0-4-34,4 0 1,1-4 104,3 4 0,-1-5 18,4 1 1,1 1 32,3-5 0,1 3 33,-1-6 0,2 0 22,2 0 1,-2-3 1,2-5 0,3 0 140,1 0 1,3 0-147,0 0 1,1-5 13,0-3 0,0-6 53,0-1 1,0-5-259,-1 1 1,-3-1 135,0 1 1,-5-4-95,2 0 1,-7 0-201,-2-4 0,-4-1-138,1 2 0,-8-2-347,-4 1 1,-5 3 186,-6-3 1,0 8-225,-7 4 1,-7 8 770,-2 3 0,-1 3 0,1 1 0</inkml:trace>
  <inkml:trace contextRef="#ctx0" brushRef="#br3" timeOffset="53">22728 8566 8116,'10'-2'168,"-3"-1"1,0 1 850,-4-2-629,4-2 0,4 5-85,1-3 1,0-1-94,4 1-19,1 0 1,5 1-300,-3-1 0,2 0 112,-1 4 1,1-4-263,2 0 1,-1 1 204,-3 3 0,-2 0-1632,-1 0 1683,-9 0 0,13-6 0,-7 0 0</inkml:trace>
  <inkml:trace contextRef="#ctx0" brushRef="#br3" timeOffset="54">23390 8257 8060,'0'-11'224,"0"-1"1,0 1 989,0 0-577,0-1-347,0 6 176,0 1-294,0 5 0,0 5-152,0 2 1,0 9 143,0 3 0,0 4-84,0 3 1,0 0 79,0 4 0,-4-3-249,0 3 0,1-1 14,3 2 1,0 1 136,0-6-482,0 1 272,5-4 0,-4-4-30,3 0 1,1-5-131,-1 1 1,1-6 60,-2-2-714,-1-4 196,8 7-114,-9-9 879,9 4 0,-3-5 0,4 0 0</inkml:trace>
  <inkml:trace contextRef="#ctx0" brushRef="#br3" timeOffset="55">23516 8509 8039,'0'-12'66,"0"1"1,1 3 808,3 0-107,-3 6-795,9-3 0,-9 6 231,3 3-21,2 2 1,-4 6-120,2-1 0,-3 1 68,-1-1 0,4 0-208,-1 1 1,1-5 61,-4 1 0,0-4-109,0 3 152,0-4-173,0 2-30,0-5 86,5 0 0,0-1 83,3-3 1,2 1-101,-2-4 0,1-1 88,-2-3 1,3-1 57,-2 1 1,1 0-78,-1-1 0,2 5 281,-3-1-48,-2 0 174,6 2-282,-5 1 1,1 6-36,1 3 1,-4 2-13,4 6 0,-6-1 27,2 1 0,1 3 10,-1 0 0,3 4-207,-3-4 0,1 4-297,-1-3 0,-3 0-228,3-1 1,1-6-105,-1 3-513,0-4 1270,-4 4 0,5-6 0,1-1 0</inkml:trace>
  <inkml:trace contextRef="#ctx0" brushRef="#br3" timeOffset="56">23835 8326 8017,'0'-18'0,"0"3"159,0-3 1,5 5-96,3-2 1,2 2 188,2 2 0,-1 3 120,0 1-84,1 4 0,-1-6-130,1 6 0,-2 0-68,-3 7 1,4 0-23,-4 7 0,2-1-81,-1 9 0,1-4 14,-6 5 0,1 0 93,-4 6 0,0-1-175,0 1 0,-1-2 75,-3-1 1,3 0-145,-3 0 1,-1 0 25,1 0 0,0-4 93,4 0 1,0-5 62,0 1 0,0-6-55,0-2 0,0-3 482,0 4-322,0-6 0,5 3 0,3-5 240,2 0 0,-2 0 328,-1 0-606,1 0 8,9 0 1,-5 0 55,3 0 1,-2 0-211,-1 0-345,-1 0 1,-3 0 390,-1 0 0,-9 5 0,0 2 0</inkml:trace>
  <inkml:trace contextRef="#ctx0" brushRef="#br4" timeOffset="57">21403 10564 7728,'-7'0'-177,"2"0"0,4 0 454,-3 0 17,3 0 1,-4 0 276,5 0-386,-5 0-219,4 5 1,-8 2 90,5 4 1,-5 1-140,1-1 1,-2 0 105,-1 1 0,-1 3-136,1 0 1,-1 1 18,1-5-50,0 0 156,-1 1 1,1-1-119,-1 1 101,1-6 4,5 4 0,-3-7-9,5 4 0,-4-3 90,5 4 20,-1-6-65,4 3 0,0-3 3,0 1 0,1-1 232,3 1-131,2-1 1,6-2 83,-1 0-181,0 5 1,1-4 40,-1 3 0,4-2 0,1 2 1,4-3-28,-1 3 0,3 1-3,0-1 1,1 1 24,0-1 1,4-3-12,-1 3 1,1-3-46,-4-1 1,0 0-11,0 0 0,-2 0 92,-2 0-109,3 0 1,-10 0-10,4 0 1,-9-1 49,-3-3-30,-3 3 0,-1-5-106,0 2 1,-5 3-190,-2-3 0,-2 1-501,1-1 423,-2 3-291,4-4 116,-1 5 0,1 0-91,2 0 632,3 0 0,-9-5 0,3-1 0</inkml:trace>
  <inkml:trace contextRef="#ctx0" brushRef="#br4" timeOffset="58">21403 10621 8017,'0'-11'38,"-5"0"178,3-1 1,-3 1 235,5-1-226,0 6 0,-1-3 422,-3 5 226,3 0-178,-4 4-164,5 0-528,0 6 28,5 0 1,-3 10-75,6 3 0,0-1 61,3 1 1,1 4-227,-1 4 151,5-6 0,1 1-25,2-3 0,1-3-62,-4 0 1,3-1-201,-4-4 346,0 3 1,-4-7-18,1 4-128,-6-5 116,4-1 1,-8-3-605,1 1 388,-1-1 0,-4 3-596,-1-5 522,-4 0 1,-4 0-165,-1 0 0,1 0-102,0 0 1,-1-4 581,1 0 0,-1-5 0,1 2 0,-1-3 0,1-2 0</inkml:trace>
  <inkml:trace contextRef="#ctx0" brushRef="#br4" timeOffset="59">21448 10736 8017,'-11'-12'0,"3"1"-226,1-1 39,-1 1 0,-3 1 401,-1 2 128,1-2 0,-1 7 190,1-4-258,5 4 1,-4-2 335,2 5-382,-2 0 1,-2 0-122,1 0 0,3 2 326,1 1-569,-1-1-89,-3 8-96,4-4 69,-3 6-271,9-6 142,-4 4 286,10-9 1,1 4 104,6-5 1,3-1-85,0-3 1,0 2 257,-3-6-87,4 1 0,-3-4-33,2 4 0,-2-3 173,-2 2 0,-1 2 156,-2-2-43,2 5-22,-9-2-142,5 0-180,-6 4 1,-6-3 115,-1 8 0,-5 1-292,-3 3 1,3 2 79,-4-2 1,4 2 95,0 1 0,5-1-230,-1-2-413,5 2 499,-2-4 1,5 2 58,0 0 71,0-6 1,0 3-16,0-5 0,5 0 232,3 0-225,-3-5 1,5 3-5,-2-6 265,7 5-243,-2-7 1,3 8 104,-4-6 1,-5 4-85,1-3 1,-4 4 186,3-1-153,-4 3 7,2 1-21,-5 0 1,-5 0-186,-3 0 73,-2 0 0,-1 4 36,-1 0 0,5 3-304,-1-3 260,0 0 0,1 0-355,-1 0 397,6 4 1,-5-2-53,4 1 42,1-2 34,-3-5 254,5 0-110,5 0 134,-3 0 14,8 0-260,-4 0 59,0 0 12,5-5-52,-10 4-183,9-4 5,-9 5 103,4 0-208,-5 0 224,-5 0 1,3 1-30,-6 3 98,6-3-96,-4 4 63,6-5 219,0 0-228,0 5 1,-1-3-179,-3 1 83,3-1 1,-5-2 7,2 0-24,3 0-25,-4 0 47,5 0 14,5 0-31,1 0 56,5 0 0,1 0 260,-1 0-237,-4 0 243,3 0-227,-9 0 1,5 0 139,-2 0 317,-3 0-99,5 0 1791,-6 0-2094,0 5-772,0-4 553,0 4 1,0-4-1046,0 3 821,0-3 1,-2 6-716,-2-3 0,2 1 45,-6 2 1061,6 3 0,-3-3 0,5 4 0</inkml:trace>
  <inkml:trace contextRef="#ctx0" brushRef="#br4" timeOffset="60">21243 10781 7604,'0'-6'687,"0"-4"158,5 9-91,-4-5-163,4 6 190,-5 0-534,5 0 0,-2 0-134,4 0 1,-3 0 342,4 0-351,-1 0 0,5 0 57,-1 0 0,1 0-88,-1 0 1,1 0 38,-1 0 0,2 0-160,2 0 0,-2 0-199,2 0 228,-2 0 1,-2 0-95,0 0 0,-4-1 87,-3-3 13,-3 3 42,-1-4-35,0 0 1,-5 4-74,-3-3 1,-2 3 26,-1 1 1,-1 0-48,1 0 1,-1 0-319,1 0-103,-1 0 1,5 1-1222,-1 3 1740,1-3 0,0 9 0,2-4 0</inkml:trace>
  <inkml:trace contextRef="#ctx0" brushRef="#br0" timeOffset="61">7424 12163 8008,'-7'0'-644,"-3"0"710,9-5 297,-9 4-109,3-4 1,-3 4 253,3-3 47,1 2 26,6-3-410,0 5 0,0 5-111,0 3 0,0 7 80,0 4 1,2 8-245,2 3 1,-2 7 94,6 1 1,-6 4-359,2-4 0,1 4 173,-1-4 1,0 4-62,-4-4 0,1-1-20,3-7 0,-3 2-36,3-5 1,-3-1 218,-1-3 1,0-5-60,0-3 1,0-2-30,0-2 1,0-3-177,0 0 854,0-1-241,0 0-100,0-2 1,-1-5-507,-3 0 349,3 0 0,-9 5 0,3 1 0</inkml:trace>
  <inkml:trace contextRef="#ctx0" brushRef="#br0" timeOffset="62">7378 12871 8009,'-6'0'1132,"0"0"323,6 0-1239,6 0 1,0 4-30,5 0 1,1 1-6,-1-1 0,4-3-2,1 3 1,5-3-173,2-1 0,1 0-89,7 0 76,-1 0 0,0-1-55,1-3 0,-1 2 114,5-6 1,-5 4-54,1-3 1,-6 3 64,2-4 0,-3 6-141,-1-2 0,-6-1 69,-1 1 0,-4 0-148,0 4-201,-1 0-260,1 0-217,-6 0-504,-1 0 1189,-5 0 1,-10 0 0,-3 0 0</inkml:trace>
  <inkml:trace contextRef="#ctx0" brushRef="#br0" timeOffset="63">7412 12654 8024,'-10'-7'622,"2"-1"-303,-2 6 1,9-5-91,-3 3 1,4 3-1,4-3 1,-2 3 39,6 1 0,4 0-11,3 0 0,6 0-142,2 0 1,5 0 11,6 0 1,1 0-122,-1 0 0,1-1-166,3-3 0,-2 1 88,2-4 0,-7 3-112,-5-4 0,-2 5 88,-1-5 1,-5 5-481,-3 0 1,-2-2-48,-2 1 622,1-5 0,-6 3 0,-1-6 0</inkml:trace>
  <inkml:trace contextRef="#ctx0" brushRef="#br0" timeOffset="64">7378 12255 8076,'0'-7'425,"1"-2"141,3 6 0,7-5-272,8 4-174,3 0 1,2 3 274,3-3 0,3 3-46,8-3 0,-3-1-239,-1 1 1,3-3 62,-7 3 0,4-4-553,-7 4 0,-2 1 254,-6 3 1,2 0-1732,-6 0 1857,0 0 0,-9 5 0,0 1 0</inkml:trace>
  <inkml:trace contextRef="#ctx0" brushRef="#br0" timeOffset="65">8177 11946 7970,'0'-7'-57,"0"-1"82,-5 0 199,4-3-57,-4 5 1,4-1 418,-3 3 28,3 3-542,-5-4 0,6 6 96,0 3 0,-3 8 70,-1 7 0,0 6-1,4 2 1,4 9-336,0 3 54,-1 9 0,1 0-945,0 5 930,0-4 0,0 10-186,0-2 1,1 2-15,-2-6 0,-1 1 24,1-4 0,-1-1 65,-2-3 1,0 0-40,0 0 0,0-7 73,0-5 1,0-1 56,0-6 1,1-2 35,3-6 1,-3-2 133,3-6 0,-3 1 513,-1-1-9,0-5-265,0 4 0,0-7 351,0 5-432,0-6 0,0 4-175,0-2 125,0-2-52,0 3-84,0 0 1,5-4-195,3 3 74,2-3 0,1-2 38,1-3 0,3 3-165,0-3 213,1-2 1,-1 3 21,0-5 0,4 6-90,-4-2 1,0-1-79,-3 1 0,-1 0-238,1 4-517,-6 0 120,4 0 354,-8 0 398,3-5 0,-5-1 0,0-5 0</inkml:trace>
  <inkml:trace contextRef="#ctx0" brushRef="#br0" timeOffset="66">8154 12060 7979,'-3'-17'206,"-1"1"-238,0 4 1,9 2-57,3 2 232,2 3 1,1 5 284,1 0 1,-1 0-275,1 0 1,4-1-131,3-3 1,3 3-16,1-3 62,-1 2 0,1 2-605,0 0 1,-4 0 532,0 0 0,-5-5 0,3-1 0</inkml:trace>
  <inkml:trace contextRef="#ctx0" brushRef="#br0" timeOffset="67">8657 12209 8023,'-11'0'422,"-1"0"-212,1 5 0,3-2 628,1 4-492,-1 6 0,-4 6-90,1 8 0,-4 2-61,0 5 0,-1 1-94,5 4 0,0 1-179,-1 6 0,5-2-401,-1-2 382,5 3 1,0-11-209,6 0 0,1-1 162,8-6 1,-4-4-1,8-4 0,-4-5 84,0 1 1,3-3 20,0 0 1,4-4-41,-3-1 0,0-4 123,-1 0-8,-2-6 1,9-1 156,-3-8-76,-3 4 1,7-14 32,0 3 1,-2-6-76,2-2 0,0-5 86,-4 2 0,-2 1-106,-2-2 0,-4 1 85,-3-5 1,-3 1-138,-5 0 1,-5-2 5,-3-2 1,-7 3-95,-4-3 1,-4 3-234,-4 5 0,2 2-792,-5 5 730,4 10 1,-7 3-54,3 10 0,-2 2-165,2 1 0,0 9 597,4 7 0,2 2 0,-4 2 0</inkml:trace>
  <inkml:trace contextRef="#ctx0" brushRef="#br0" timeOffset="68">8406 12609 8023,'5'6'0,"-3"-1"0,6-5 0,1 0 0,6 0 0,-2 0 740,2 0-438,3 0 1,0 0-11,4 0 1,6 0-103,3 0 0,2 0-264,1 0 0,2-5 92,2-3 1,-7 2-549,4-2 1,-9 2 281,1-2 1,-4 0-482,-4 4 0,-3-4 729,-4 4 0,-1-5 0,1 3 0</inkml:trace>
  <inkml:trace contextRef="#ctx0" brushRef="#br0" timeOffset="69">9102 12060 7959,'-10'-17'543,"3"0"1,-5 6-243,8-1-74,3 1 75,1-1 54,0 6 0,-1 2-129,-3 8 1,3 4 59,-3 7 1,3 8-161,1 7 0,0 13-5,0 7 1,0 7-180,0 8-229,0-1 1,0-29-1,0 0-231,0 30 361,0-10 0,0 8-27,0-10 0,0 1-7,0-9 0,1-8-68,3-3 0,-2-7-137,6 0 0,-4-7 83,3-1 1,-3-5-59,4 1 1,-4-2-574,3-2 1140,-4-4 1,7 3-1,-4-4 1</inkml:trace>
  <inkml:trace contextRef="#ctx0" brushRef="#br0" timeOffset="70">9411 12255 7764,'-5'-12'-419,"-2"1"456,-4-1 0,5 5 211,2-1-27,-3 0 1,6 1 263,-3-1 0,2 6 293,-2-2 77,3 3-490,-4 1-145,5 5-22,5 6 1,-3 8 27,6 8 1,3-2-106,5 6 1,0 3-119,-1 4 1,3 0 3,5-4 0,-4 4-183,0 0 0,0-3-20,4-5 1,-2-4-141,-2 0 1,2-2-107,-6-1 262,0-5 1,-3-2-317,-1-4 298,0-1 1,-3-1-75,0-2 1,-4 1-593,3-5 108,-4 0 756,2-4 0,-5 5 0,0 1 0</inkml:trace>
  <inkml:trace contextRef="#ctx0" brushRef="#br0" timeOffset="71">9651 12243 7869,'-12'-11'419,"1"-1"172,-1 1 0,5-1-55,-1 1-228,6 0-66,-9 4 1,5 3-32,-5 8 1,-2 12-397,-2 6 169,2 14 0,-7-1-55,5 11 1,-4 7 97,3 1-274,1 4 1,5-15-304,2 3 0,-2-5 42,3-3 0,1-2-257,3-9 0,1-5 765,2-7 0,0 3 0,0-1 0</inkml:trace>
  <inkml:trace contextRef="#ctx0" brushRef="#br0" timeOffset="72">9719 12449 7877,'7'-12'-132,"3"5"237,-3-1 0,3 2 213,2-2 1,4-2-359,3 2 1,3 2 64,1-2 0,-4 5 355,0-5-305,-5 5 0,7-5-89,-2 4 1,-1-4 97,1 4 0,-9 1-756,2 3 357,-3 0-236,2-6 551,-5 5 0,-6-4 0,-6 5 0</inkml:trace>
  <inkml:trace contextRef="#ctx0" brushRef="#br0" timeOffset="73">9799 12563 8009,'0'11'-282,"0"1"1,0-6 458,0-1 0,1-5 338,3 0 0,-1 4-246,4 0 0,1 0-61,3-4 1,1 0-10,-1 0 1,4-4 10,1 0 1,4-4-211,-1 5 0,8-11 0,2 1 0</inkml:trace>
  <inkml:trace contextRef="#ctx0" brushRef="#br0" timeOffset="74">10324 11878 8529,'-6'0'189,"1"0"0,5 5 19,0 2 0,0 9 123,0 3 0,1 6-230,3 2 0,1 4 20,3 0 0,2-2-431,-2 2 206,2-1 1,-3-1-72,1-2 1,-2-7-598,2-1 439,2-5 0,-9 3-789,3-6 1122,-3 0 0,-1 1 0,0-1 0</inkml:trace>
  <inkml:trace contextRef="#ctx0" brushRef="#br0" timeOffset="75">10290 12494 8012,'0'-6'1188,"0"1"-955,0 5 0,1-4-132,3 0 1,3 1-170,4 3 0,4 0-45,0 0 1,2 0 39,-2 0 18,3 0 1,6-2-188,3-1 1,-3 0 23,3-5 0,-3 6-115,-2-2 1,0-1-529,-3 1 376,3 0 203,-10 4 282,5 0 0,-1-5 0,2-1 0</inkml:trace>
  <inkml:trace contextRef="#ctx0" brushRef="#br0" timeOffset="76">10370 12666 7958,'-11'-5'676,"4"3"0,2-4-370,5 2 55,0 3 10,0-9-205,5 9 1,2-8 9,4 5 0,1-4 23,-1 4 1,5 1-78,4 3 0,0-4-156,-1 0 0,-3 1-131,-4 7 143,4-2 1,-7 8-213,3-3 1,-5 3 110,1 2 1,-3 1-44,-5 2 0,0-1 48,0 5 1,-1-1-209,-3 1 1,-3 1 36,-4-5 0,-4 4 261,0-4 1,-1 4-37,5-3 1,0-1 122,-1-4 1,4 1 14,1-1 1,4-3-79,0-1-26,1 1 56,7 3 1,2-3-31,4 0 0,2-6 1,2 2 1,-2-3-101,2-1 0,3 0 32,1 0 1,-2-4-95,3 1 0,-1-5-455,3 4 275,-4-5 345,4 8 0,-4-14 0,4 2 0</inkml:trace>
  <inkml:trace contextRef="#ctx0" brushRef="#br0" timeOffset="77">10827 11809 7944,'-11'0'116,"4"0"818,-3 0-308,9-5 283,-4 4-707,5-4 47,0 5-56,5 0 1,1 0-28,6 0 0,0-2-89,3-1 1,-2 1 67,2-1 1,2 0-143,-2-1 1,2 3 110,-2-3 1,-2 3 77,2 1-527,-3 0 223,0 0 1,-1 0 49,1 0 0,-5 4 121,1 0 18,-6 9 0,9 0 0,-4 10 1,-2 1 1,-1 3 1,1 6 10,-1 5 0,4 5-31,-5-1 1,5 4 16,-4 3 0,3-2-180,-3 2-165,5 4 1,-6-3-83,4 4 216,-4-9 1,3 0 55,-2-3-124,-3-3 79,9 0 0,-7-6 48,5-2-149,-6-3 77,3-1 0,-1-6-8,0 2 47,0-8 2,-4 1 0,0-4 643,0-1-473,0 1 0,0-5 198,0 1 1,-4-4-89,0 3 1,-5-4-61,1 1 1,-3 1-3,-4-1 1,1 1 256,-5-2-286,0-1 0,-4 3 137,0-5-53,0 0 0,2 0 22,2 0-764,2 0 327,6 0 149,-1-5-1019,6 3 1,1-4-54,5 2 1172,0 3 0,0-9 0,0 3 0</inkml:trace>
  <inkml:trace contextRef="#ctx0" brushRef="#br0" timeOffset="78">11684 12255 7906,'-8'0'13,"0"0"188,6-5 234,-8 3-1,8-3 86,-3 5 382,5 0-734,5 0 0,2 0 27,4 0 1,2 0-30,2 0 0,-1 0 2,5 0 1,-4 0-85,4 0 1,0 0-201,4 0 0,0-4 39,0 1 0,-2-5-191,-2 4 1,2-3-592,-6 3 317,0-5-188,-3 8 1,-2-6-104,-3 3 833,-2 3 0,-5-4 0,0 5 0</inkml:trace>
  <inkml:trace contextRef="#ctx0" brushRef="#br0" timeOffset="79">11672 12472 7941,'0'6'323,"5"-1"-48,2-5 1,8 0 300,0 0 0,1 0-138,0 0 1,0-4 57,3 0 1,3-1-393,-3 2 0,4 0-257,3-5 0,-2 2-235,3-2 0,-7 3 388,-1 5 0,-5-5 0,3-1 0</inkml:trace>
  <inkml:trace contextRef="#ctx0" brushRef="#br0" timeOffset="80">12723 11512 7958,'0'-11'-90,"0"-1"-1,0 1 231,0 0 22,0 4 42,0 2-65,-5 0 1,2 4 57,-4-3 1,3 3-19,-4 1 1,6-2 163,-2-1-149,3 1 1,-1-3 0,-1 5-117,1 0 0,-4 5 66,2 3 0,2 2-18,-6 2 0,4 4-2,-3 3 0,-1 8 18,-4 3 1,5 4-26,-1 5 0,2-3-47,-2 6 0,-1 0 18,6 4 0,-1-1-98,4 1-118,0 0 1,6-2 189,6-2 1,-1 3-100,4-4 1,2-1-74,-2-2 1,1 1 96,0-1 0,-5 0-104,0-3 0,1-1 76,-4 0 0,0-3-47,0-1 1,-3-3 63,-5 3 1,0-3-69,0 3 1,0-4 169,0 0 1,-1 2 3,-3-1 0,-2 3-114,-6-3 0,1 1 9,-1-2 1,1-1 296,0 1 1,-1-2-80,1-1 0,-1-1-2,1-3 1,1-3-112,2-4 1,-1-5 617,5 1-266,-4-6 0,5 4-117,-5-6 0,5 0-301,-5 0 0,4 0 274,-3 0-1246,4-6 784,-2 5 0,5-5-2965,0 2 3137,0 3 0,10-9 0,3 3 0</inkml:trace>
  <inkml:trace contextRef="#ctx0" brushRef="#br0" timeOffset="81">13225 11923 8080,'0'-6'-43,"0"1"0,-3 4 472,-1-3 1,-1 3 135,1-3-374,3 3 0,-8 2-11,5 3 1,-5 2-15,1 5 1,-2 6-68,-1 2 1,-1 4 86,1 3 0,0 4 31,-1 4 0,5 1-273,-1 3 0,5-2-408,0 2 1,1-2 198,2-2 1,4-5-14,0-2 1,5-1 102,-2-3 0,1 1 4,3-8 1,-2-1 247,7-4-137,-4-4 1,1 1 51,2-4 0,-2 0-55,2-4 1,-1 0 266,1 0 1,-2-5-57,2-3 0,2-2 91,-2-1 0,1-6-29,0-2 0,-4 1-11,4-1 1,-4 0-131,0-3 1,-2-1 4,-3 0 0,-1-1-172,-6-3 1,-2 3 68,-2-3 1,-3-1-119,-8 2 1,1-5 32,-5 5 1,0-1-520,-4 4 0,0 2 258,0 2 0,-1 2 375,-3 6 0,3 4 0,-4 2 0</inkml:trace>
  <inkml:trace contextRef="#ctx0" brushRef="#br0" timeOffset="82">12963 12266 8094,'5'6'427,"2"-2"0,4-1-50,0 1 0,2-3 185,2 3 0,3-3 101,4-1-491,1 0 0,5 0-203,3 0 0,2-4 118,1 0 1,-5-5-680,-2 2 1,1 0 387,-2 0 1,-3 4-411,-4-1 1,-5-1 613,1 2 0,3-6 0,0 2 0</inkml:trace>
  <inkml:trace contextRef="#ctx0" brushRef="#br0" timeOffset="83">13774 11843 8063,'-6'-17'190,"5"0"182,-3 6 1,-1-1 99,2 1-28,-6-1 131,2 1-28,-4 5 1,5 1-301,-5 5 1,10 2-204,-3 6 1,3 6 120,1 12 1,0 5-84,0 7 0,4 0 65,0 8 0,3-3-226,-3 6 0,4 1-7,-5-5 1,5 4-35,-4-7 0,1 2-455,-1 2 0,-2-6 321,6-2 1,-4-3-240,3-5 1,-3-2 153,4-5 0,-6-5 30,2-3 1,-1-2-115,0-2 2,-1 0 1,2 0-265,-8-4 685,2-2 0,-13 0 0,3 2 0</inkml:trace>
  <inkml:trace contextRef="#ctx0" brushRef="#br0" timeOffset="84">13602 12449 8237,'12'-2'793,"-1"-1"1,4 1-580,1-1 1,0 0-57,-1-1 1,-1 3-101,5-3 1,-1-1 170,1 1 0,1 0 94,-4 4-323,4 0 0,-2-5 0,5-1 0</inkml:trace>
  <inkml:trace contextRef="#ctx0" brushRef="#br0" timeOffset="85">14208 12426 7954,'-7'-17'22,"-2"7"-11,6-5 1,-1 5 53,4-5 1,0 2 143,0 2 1,-2 4-16,-1 3 1,0-1 256,-5 1 1,5-1 249,-5 2-163,0 1-381,-3-3 0,-4 12 61,0 4 0,-2 2-174,2 6 1,1 0 124,-5 4 1,5 3-197,-1 1 0,2 5 41,2-2 1,4-1-143,3 2 1,3-6-126,1 2 0,1-3-107,3-1 0,3-2-29,4-2 1,2-2 99,2-6 1,-1-3 270,5-1 0,0-4-87,4 1 1,-2-7 247,-2-1 0,3-8-73,-3 0 0,-3-3 32,0 0 0,-4 1-11,0-5 0,-6 1-60,-2-1 1,-3 1-232,-1 3 1,-5 1 83,-2-5 1,-4 5 111,0-1 1,-6-2-25,-2 2 1,-2-4-1093,-2 4 1,0 0 102,0 3 1017,1 1 0,-1-1 0,0 1 0</inkml:trace>
  <inkml:trace contextRef="#ctx0" brushRef="#br0" timeOffset="86">13876 12494 7953,'2'8'67,"1"0"1,-1-5 456,2 5 97,2-5-254,0 7-104,1-9 1,3 5 10,-3-2 1,3-3-104,2 3 1,4-1-89,3 1 1,-1-3 19,1 3 0,4-3-220,4-1 0,-1-1-84,-3-3 0,0 3-441,0-3 0,-5-1-964,-3 1 1606,-2 0 0,-2-1 0,0-1 0</inkml:trace>
  <inkml:trace contextRef="#ctx0" brushRef="#br0" timeOffset="87">14425 12232 7907,'0'-12'831,"0"1"-307,0-1-109,0 6-225,0-4 368,0 9-266,0-4 1,0 7-79,0 6 0,0 2-14,0 13 1,0-2-37,0 10 1,3 3-134,1 4 0,0 5-315,-4-1 206,0-2 0,0 0-387,0-2 0,0-6 289,0 2 0,0-7-284,0-1 1,1-1 188,3-3 1,-3-4-98,3-3 1,-3-2 22,-1-1 1,0-5-10,0 1 354,0-6 0,5 8 0,2-3 0</inkml:trace>
  <inkml:trace contextRef="#ctx0" brushRef="#br0" timeOffset="88">14573 12449 7834,'-4'-8'689,"0"1"0,1 3-225,3-4-609,0 6 353,0-4 0,3 15 45,1 3 1,5 3-78,-1 0 1,2 3-218,1 5 1,1 1 63,-1 3 1,1-3-519,-1 2 0,0-5 290,1-2 0,-2-5-362,-2 1 0,0-6 65,-4-2 0,4-3 502,-4 4 0,5-6 0,-3 3 0</inkml:trace>
  <inkml:trace contextRef="#ctx0" brushRef="#br0" timeOffset="89">14710 12460 7834,'0'-23'224,"0"6"164,0 1 0,-4 4 218,0 0 117,1 6-372,-2 1-181,-2 10 1,-4 6-114,-1 8 1,1 8 97,0 3 0,-1 3-458,1 2 1,-1-2 254,1-3 0,1 3 48,2-2 0,-2 2 0,4 1 0</inkml:trace>
  <inkml:trace contextRef="#ctx0" brushRef="#br0" timeOffset="90">15098 11661 7950,'0'-12'-60,"0"1"1,2-1-29,1 1 1,-1 3 278,2 1 120,-3 4 167,-1-2 0,-1 5-107,-3 0 1,1 3-141,-4 4-37,-1 1 0,-5 14 76,-2-3 1,1 8-50,-5 8 1,1 4-202,-1 7 0,1 1-185,3 2 1,3 3 20,-4 5 1,5-1 96,3-3 0,2-1-12,2-2 0,3-4-128,-3-1 1,3 0 31,1-7 1,5-4-26,2-3 0,4-6 147,0 2 0,0-3-172,1-1 1,-1-6 107,1-1 1,0-4 101,4 0 0,-7-1-202,2 0 1,-2-4-161,2-3-809,1-3 1166,-1-1 0,6 5 0,0 1 0</inkml:trace>
  <inkml:trace contextRef="#ctx0" brushRef="#br0" timeOffset="91">15247 12072 7947,'0'-12'0,"-4"1"298,0 0 1,-1 3 1237,1 0-1044,3 6-160,-4-3-176,5 5 0,-4 5 79,0 2 0,1 9-160,3 3 0,-4 7 93,0 5 0,0 3-220,4 4 1,0-4-97,0 1 0,0-1-221,0-4 0,5-2 153,3-1 0,2-8-19,1-4 1,5-3 120,-1-5 0,0-2 12,-3-5 1,3 0 222,0 0 1,4-9-85,-4-2 1,2-4 55,-2 0 0,-4 1-59,1-5 0,-2 1-81,-6-1 1,0-2-32,-4 6 1,0-5-202,0 1 1,-5 1-41,-3-1 0,-6 0 93,-1-4 0,-6 4-523,2 0 0,-2 5 749,-2-1 0,-5 2 0,-1 2 0</inkml:trace>
  <inkml:trace contextRef="#ctx0" brushRef="#br0" timeOffset="92">15087 12266 7919,'0'11'224,"5"-4"139,3-3 1,2-3 81,1-1-282,1 0 1,4 0-21,3 0 0,0-5-194,4-3 1,-3 2-241,7-2 0,-2 2 226,2-2 1,-5-1-161,4 6 1,-8-5 6,5 4 218,-8-5 0,7 3 0,-5-6 0</inkml:trace>
  <inkml:trace contextRef="#ctx0" brushRef="#br0" timeOffset="93">15601 11706 7875,'0'-17'0,"0"0"0,0 6 762,0-1-333,0 1 68,0 5-122,0 0-195,0 6 0,0 6-54,0 1 0,0 8-84,0 4 1,4 4 60,0 4 0,3 2 128,-3 5 1,1 1-62,-1-1 0,-3-1 96,3-3 0,-3 2-81,-1-5 0,0-1 8,0-3 1,0 4-289,0-1 1,0-4 125,0-7 0,0 2-243,0-2 0,0 4 123,0-4 1,0 0-73,0-3 1,0-4 15,0-1 1,0 1 98,0 3 0,0 1 31,0-1 0,0 0-32,0 1 1,0-1 130,0 1 0,0 0-96,0 4 1,0-4-85,0 4 0,0-3 88,0 3-112,0-4 0,0 5 82,0-6 12,0 1 0,0-5-23,0 1-4,0-5-364,0 2 0,0-4-99,0 3 516,0-3 0,-5 4 0,-1-5 0</inkml:trace>
  <inkml:trace contextRef="#ctx0" brushRef="#br0" timeOffset="94">15886 11809 7899,'0'-13'0,"0"-2"0,0-1-358,0-3-97,0 2 290,0 6 0,0 3-145,0 1 3279,0 4-2133,0-2 1,0 6-647,0 3 0,0 4 40,0 7 0,0 3-287,0 4 0,4 5-128,0 0 0,4 3-133,-5-3 1,5-2-614,-4-6 0,3 2 443,-3-6 0,1 1 488,-1 0 0,-3-4 0,5 5 0</inkml:trace>
  <inkml:trace contextRef="#ctx0" brushRef="#br0" timeOffset="95">15761 12152 8020,'0'11'1586,"0"-4"-1466,0-2-203,5-5 189,-4 0 0,9 0 374,-2 0-231,7 0 0,-1 0-227,5 0 1,4 0 87,4 0 1,-1 0-438,-3 0 1,2 0 225,-2 0 0,3-4-178,-7 0 0,-1-1-448,1 1-375,-5 3 1102,2-4 0,-5 0 0,1-2 0</inkml:trace>
  <inkml:trace contextRef="#ctx0" brushRef="#br0" timeOffset="96">15852 12369 8547,'0'-7'1010,"0"2"0,5 2-354,3-1-376,2-5 0,3 6-37,2-4 1,3 4-34,5-1 1,-4-1-153,0 1 0,-4 1 43,4 3 1,-5 0-321,1 0 0,-6 3 206,-1 1 0,-6 6-419,2 2 0,-3 1 69,-1 6 1,-5-4-95,-3 4 1,-3 0 200,-4 4 0,2-4-29,-2 0 1,-2-1 87,2 1 1,1 1-2,7-5 1,-2 0 192,5-3 1,0-1-108,4 1 299,0-1 0,5-5-116,3-2 0,2-3-32,1-1 0,1 0-542,-1 0 0,4 0 51,1 0 452,-1-5 0,1-1 0,2-5 0</inkml:trace>
  <inkml:trace contextRef="#ctx0" brushRef="#br0" timeOffset="97">16115 11569 8024,'-12'-7'34,"1"-1"-138,5 0 20,1 2 1,6 1 200,3 5 457,-3 0 1,9 0-279,-2 0 1,2 1 283,1 3 0,4 6-239,1 6 0,4 8-24,-1-2 1,3 13-155,0-1 1,-2 8-6,-1 0 0,-2 3-372,2 5 0,2-3 284,-6 2 1,0-2-470,-3-1 1,-2-4 224,-3 0 0,2 0-256,-5 3 0,4 1 94,-5 0 1,1-2 89,-4-2 0,0-3-152,0-4 1,-1-6 85,-3-3 1,2-3-1083,-6-4 1394,5-2 0,-2-6 0,5 1 0</inkml:trace>
  <inkml:trace contextRef="#ctx0" brushRef="#br0" timeOffset="98">16812 12220 7856,'10'-19'500,"-3"0"0,0 1-321,-4-1 0,-1 2-87,2 1 0,-3 4 118,-1-3 0,0 2 254,0 1 1,-5 2-265,-3 3 1,-7-2-86,-4 5 0,-3 0-454,-1 4 248,-5 5 1,3 7-4,-5 7 1,4 4 139,0 3 1,2 2-223,1 3 1,6 0 28,6-4 1,1 3-194,6-3 0,3-2 91,8-6 0,2 0 70,10-7 0,0-3 20,4-9 0,5-1 16,2-3 1,-1-4 404,2-7 0,-7-3-183,-1-5 1,-2 0 120,-5 1 0,1-5-73,-5 0 0,1-1 350,-10 2 1,1 2-126,-4-3 1,0-1 110,0 1 0,-5-4-95,-2 0 0,0-2-97,0-1 1,-1-4-246,-3 0 0,4-4 79,3 4 1,-1-4-122,1 4 1,1-4 27,3 4 1,0 5-330,0 6 0,0 4-18,0 4 1,0 8 224,0 1 0,0 15-41,0 3 0,0 12 96,0 10 1,3 5 28,1 3 1,5 7-126,-1 9 1,-2 1-91,2 3 0,-4-3-358,3-1 1,-4 0 233,1-4 1,1-5-507,-2-3 1,1-6 11,-4-2 859,5-5 0,-5-6 0,8 0 0,2 0 0</inkml:trace>
  <inkml:trace contextRef="#ctx0" brushRef="#br0" timeOffset="99">17074 11855 7958,'-6'-18'902,"1"2"-435,5 4-278,0 6 1,0 6-65,0 7-304,0 9 210,0 1 1,-4 11 321,0 3 1,-3 7-87,3 4 1,0-2-239,4 2 1,0-1 81,0 1 0,0-4-185,0-8 1,5 1-71,3-8 1,6 1-97,1-9 1,1-1 198,0-7 1,-3-1-39,7-6 0,-1-2 87,3-2 1,5-2-172,0-5 0,-1-6 354,-3-2 1,-4 1-49,0-1 1,-4 0 165,5-4 0,-8-1-29,0-2 1,-2 2-82,-6-3 0,-1-2-216,-3-2 1,0 1 78,0-4 1,-6 2-549,-5-6 0,-2 4 262,-6 3 1,-5 1-1043,-7 7 0,-3 4 1266,-4 11 0,-3 3 0,-4 5 0</inkml:trace>
  <inkml:trace contextRef="#ctx0" brushRef="#br0" timeOffset="100">17029 12095 8402,'5'6'516,"-3"-1"-516,6-5 0,3 0 0,4 0 0,6-5 0,-2-3 0,2 2 0,2-2 0,1 6 0,3-2 0,-3-2 0,4 5 0,0-5-147,-4 6 147,-1-5 0,-2 4 0,-3-4 0</inkml:trace>
  <inkml:trace contextRef="#ctx0" brushRef="#br0" timeOffset="101">11604 13968 7820,'-8'0'-230,"0"0"350,6 0 37,-3 0 0,5-2 160,0-1 0,0 1 159,0-3-265,0 5 1,5 0-21,2 0 1,4 0 25,0 0 1,0 0-53,1 0 0,-1 0-104,1 0 1,-1 0-125,1 0 1,4 0 66,3 0 1,3 0-302,0 0 0,1 0 116,0 0 0,0-1-26,0-3 0,0 2-108,0-6 0,-2 4-222,-2-3 0,-2 3 7,-6-4 530,0 6 0,1-8 0,-1 3 0</inkml:trace>
  <inkml:trace contextRef="#ctx0" brushRef="#br0" timeOffset="102">11661 14150 7761,'6'-5'172,"4"4"0,0-4 342,6 5 0,3-4 478,-4 0-517,5 1-221,-2 3 1,5-4-132,0 0 1,-1-1-300,1 1 1,-4 2-408,0-6 1,-3 5 538,3 0 44,-11 1 0,8-3 0,-10-1 0</inkml:trace>
  <inkml:trace contextRef="#ctx0" brushRef="#br0" timeOffset="103">12300 13248 7819,'-6'0'713,"1"0"-91,0 0-178,4 0-297,-5 0 339,6 0-122,6 0-370,-5 0 0,9 0 57,-2 0 1,2 0-410,1 0 0,1 0 81,-1 0 1,2-1-63,2-3 1,-1 3 58,5-3 280,0-2 0,4 4 0,0-3 0</inkml:trace>
  <inkml:trace contextRef="#ctx0" brushRef="#br0" timeOffset="104">12734 13282 7820,'0'-7'765,"0"-1"-169,0 6-71,0-3 103,0 0-288,0 3 0,-1-3 37,-3 5 92,3 0-567,-4 0 1,5 1 147,0 3-226,5 3 1,1 4-54,6 0 1,-1 0-154,1-4 0,0 3 181,3-2 0,-2-3-61,2-1 1,3 1 144,1-1 0,-1 0-13,1-4 0,-1 0 170,1 0 0,1 0-134,-5 0 0,2 0 160,-2 0 0,-2-2 36,2-2 0,-6 2 320,-2-6-292,1 1 0,2-5 175,-2 1-145,-3 5 1,-5-5-29,0 4 0,0 0-32,0 0-37,-5-1 1,-2 1 67,-4-1 1,0 5-30,-1 0 1,0 1-333,-4 2 0,4 2 1,-4 1 0,0 4 118,1 4 103,-1 1 0,1-1 124,0 0 1,-5 2-80,1 2 1,1-2 31,-1 2 0,0 2-31,-4-2 0,1 0-44,3-3 0,-2-1-23,2 1 0,2-6-144,2-2 1,2-3-118,2-1-91,-1 0 0,6-5 381,2-3 0,-2-7 0,0-3 0</inkml:trace>
  <inkml:trace contextRef="#ctx0" brushRef="#br0" timeOffset="105">12643 11055 7856,'-12'-7'6,"1"-1"1,0 4-5,-1-3 0,2-1-39,2-3 1,0 3 81,4 0 357,-5 1 432,8-5-199,-4 1-190,5 5 0,5 1-371,2 5-27,3 0 1,3 1-56,2 3 1,3-2 131,5 6 1,4-1-218,-1 5 1,5-1 48,-5 1 1,5-1-221,-5 1 1,5-5 121,-4 1 1,4-6-138,0 2 0,-3 1 42,-2-1 1,-2 0 117,-1-4 0,-5 0 266,-3 0-179,3-5 1,-5 2 65,2-4-165,-8 4 400,-1-7-62,-6 4-52,0-6 1,-6 1 1,-1-1 0,-3 5-45,-2-1 0,1 2-12,-1-2 1,1-1-1,0 5 1,-2-3-57,-2 3 0,5 0 31,-6 4 0,9 0-113,-9 0 0,5 5 106,-8 3 0,5 2-51,-1 1 1,-3 6-8,-1 2 0,-3 1-74,0-1 0,-1 2 26,0-6 0,0 4 38,0-4 1,4-1 10,0-6 1,4 2-2,-4-3 0,5-1 98,-1-3-96,2-1-191,2-2 0,3 0-688,0 0 867,6 0 0,7-5 0,8-2 0</inkml:trace>
  <inkml:trace contextRef="#ctx0" brushRef="#br0" timeOffset="106">12689 13739 7664,'-4'-7'-305,"0"-1"0,0 4 610,4-3 0,-1 4 177,-3-1-35,3-2 23,-4 5-300,5-4 467,0 5-204,0-5 42,0 3-177,0-3-249,0 5 1,-4 1 80,0 3 1,-5 6-26,2 6 1,-4 8-165,0-1 56,5 7-50,-4-1 1,8 6-15,-2-1 1,3 0 38,1 0 1,0 1-73,0-1 0,4 0 96,0 0 1,9 1-91,-2-1 0,3-4 34,-3 1 0,1-2 0,-1 1 1,1 3-22,-1-2 69,-5-3 13,4 5 1,-7-8 0,5 6 1,-6-10 1,2 2 1,1-3 4,-1 3 1,3-1 38,-3-3 1,0-1 13,-4-3 1,0-3-3,0 4 1,0 0 116,0-1 0,0-2 44,0-1-185,0-9 1,0 13 80,0-9 2,-5 3-159,-1 2 1,-6-5 106,1 1 0,3-5 290,1 0-301,-1-1 0,-3-2-139,-1 0 1,5-2-531,-1-1 1,5 0 307,0-5 1,1 5-911,2-5 1215,0 0 0,5-3 0,2-1 0</inkml:trace>
  <inkml:trace contextRef="#ctx0" brushRef="#br0" timeOffset="107">12951 14721 7865,'-11'-5'763,"4"-1"-707,2 0 136,5-4 169,0 8-83,0-3-149,0 5 0,5 7-23,3 4 0,-2 2-83,2 6 127,-5 0-159,2 4 1,-2-1 19,1 1 0,0-1 52,-4-3 0,0 2-148,0-2 1,1-2 107,3-2 1,-3-2-10,3-2 1,-2 1-100,-2-1 1,1-1-430,3-2-621,-3 2 418,4-9 717,0 4 0,1 1 0,6 0 0</inkml:trace>
  <inkml:trace contextRef="#ctx0" brushRef="#br0" timeOffset="108">13191 14744 7832,'0'-17'176,"0"1"1,0 7 859,0 2-554,0 4-389,0-2 1,-1 5 77,-3 0 1,1 7-65,-4 4 1,-1 5 33,-3 7-89,-1 10 0,1-1-65,0 10 1,0-4 72,4 4-84,-3-5 0,5 2-201,-3-5 1,-1-5 43,5-2 0,-1-3-229,1-1 0,3-5-401,-3-3-391,3-2 1202,1-2 0,0-4 0,0-2 0</inkml:trace>
  <inkml:trace contextRef="#ctx0" brushRef="#br0" timeOffset="109">13203 14996 7836,'6'-5'279,"4"-2"125,-2-4 0,2-1-37,1 1 0,2-1-104,2 1 1,-2 3-153,2 1 99,-7 4-134,2-7-269,-4 9 253,6-4 1,-6 10-81,-2 2 0,-3 1 69,-1 4 1,-1-2-183,-3 9 1,-2-4 105,-6 4 0,1-1-19,-1 1 1,1 2-241,-1-2 100,6-2 221,-4 4 0,9-8 14,-3 2 1,3-2 0,1-2 0,5 0 11,2-4 0,7 2 26,2-5 1,4 0 142,-1-4 0,2 0-470,2 0 163,0-5 1,0 2 90,0-4-1232,0-1 592,-6 2 626,0-5 0,-6 10 0,1-4 0</inkml:trace>
  <inkml:trace contextRef="#ctx0" brushRef="#br0" timeOffset="110">12906 13694 7966,'5'-7'154,"-4"-3"1,4 8 50,-5-6 1,0 4 324,0-3-96,5 4-25,-4-7-147,4 9 1,-5-6 282,0 3 29,0 3-153,0-4-219,0 5-297,0 5 0,0 3-109,0 7 89,0 3 174,0 0 1,4 3-119,0-2 1,0 3-15,-4 1 0,4-2-190,-1-2 0,1 1-158,-4-4 0,4 0-815,0-1 1236,0-2 0,1 4 0,1-6 0</inkml:trace>
  <inkml:trace contextRef="#ctx0" brushRef="#br0" timeOffset="111">14059 13694 7901,'0'-12'-271,"0"1"220,0-1 190,0 1 1,0 0 390,0-1 158,0 1-423,0 4 42,0-3-141,0 9 1,0 5 98,0 7-216,5 8-6,-4-6 0,6 8-92,-3-2 1,-2 3 12,6 1 9,-1 0 0,1 2-133,0-2 0,-5 2 23,5-6 0,-4-1-131,3 1 0,-4-5-258,1 1 310,2-2 0,-5-5-119,3-1 335,-3 1 0,-1 3 0,0 1 0</inkml:trace>
  <inkml:trace contextRef="#ctx0" brushRef="#br0" timeOffset="112">13728 14116 7927,'-6'0'1165,"-5"0"-618,10 0-301,-4 0 0,6 0 16,3 0 1,4-1 27,7-3 0,3 3-128,5-3 2,4 3 1,9-1 164,10-1-998,-1 1 723,11-8 1,0 8-11,5-6 1,-26 5 0,0-1 42,-1-2 0,0 0-60,4 0 0,0 1 1,-2-1-1,-1 0-89,3 0 1,1 1 0,-2 0-1,0 0 68,2 1 1,-1 0-1,-2-1 1,0 0-47,-4 1 0,1 0 1,0 1-1,0 0 16,28-5 66,-6 6-97,-4-8 0,-14 8-293,-3-1-151,-2 1 420,-3 2 1,-5 0-406,-5 0 305,-5 0-837,3 0 640,-11 0 0,-1 2 645,-5 1-269,-10-1 0,-3 8 0,-10-4 0</inkml:trace>
  <inkml:trace contextRef="#ctx0" brushRef="#br0" timeOffset="113">13991 14345 7824,'-7'-7'-15,"-3"-3"1094,9 4-334,-4-1 104,0-3-259,3 9-89,-3-4-463,5 5 15,0 5 1,0 3 59,0 7 0,2-1-128,1 5 0,0 0-180,5 4 0,-1 1 175,5 2-159,-6-1 0,3 2-134,-5-4 1,3-1 148,-3-3 0,0 1-60,-4-5 0,0 2-203,0-2 361,0-2-90,0-2 0,0-1-125,0-2 105,-5 2-150,3-3 0,-4 1-204,2-4 13,3 0 58,-4-4 327,5 0 1,0 0 0</inkml:trace>
  <inkml:trace contextRef="#ctx0" brushRef="#br0" timeOffset="114">14242 14504 7819,'0'-13'269,"0"1"1,0 7 1123,0-3-585,0 6-378,0-3 11,0 5-310,0 5 0,1 1-80,3 6 0,-3 0 22,3 4 1,1-4-205,-1 3 1,1 2 94,-1-2 0,-2 0-139,6-3 1,-6-1-79,2 1-135,-2-1 226,3 1 104,-4-6 50,4-1 44,-5-5-49,0 0 59,0-5 0,4-1-22,0-6 0,4 1-17,0-1 0,-2 1 121,2-1-121,0-4 1,3 3 21,0-2 0,1 6 28,-1 2-16,1 4 1,-5-3 14,1 2 1,0 3 7,3-3 1,-3 2 79,-1 2-154,1 6 1,3 0-15,1 5 0,-5 1-495,1-1 346,-6 1 1,7-1-59,-5 0-616,5 6 533,-8-4 1,4 3-432,-5-4 0,4-1-147,0 0 892,0 1 0,1-6 0,-4 4 0,4-3 0</inkml:trace>
  <inkml:trace contextRef="#ctx0" brushRef="#br0" timeOffset="115">14630 14413 7789,'0'-18'253,"1"2"146,3 4 0,-1-3-146,4 0 0,1-2 104,3 2 1,1 3 178,-1-4-283,1 4 1,-1 4 2,0 0 1,1 5 111,-1-5 0,5 5-363,-1 0 0,0 1 82,-4 2 0,0 5-165,-4 3 0,2 7 83,-5 4 0,0 3-340,-4 1 1,-2 5 137,-1 2 0,-8-1-63,-4 2 1,-4-2-67,4 1 1,0-2-74,3-5 0,2 0 39,3 0-19,-4-5 257,10-2 1,-4-4 147,5-1 1,0-3-73,0-1 327,0-4 0,5 2-155,3-5 0,2 0-77,1 0 0,1 0 204,-1 0 1,4 0 238,1 0 0,3 0-286,-4 0 0,4-4-59,-4 0 0,4 0-825,-4 4 1,2-1 371,-2-3 1,-2 3 305,2-3 0,8-2 0,1 0 0</inkml:trace>
  <inkml:trace contextRef="#ctx0" brushRef="#br0" timeOffset="116">15772 14025 7805,'0'-12'-65,"5"1"0,-3 0-127,1-1 0,0 2-24,1 2 329,-3-2 207,4 4 651,-5-6-736,-5 1 0,-5 5-2,-5 2 1,-2 3-60,2 1-98,-3 0 12,-5 5 1,4-3 131,0 6-121,0-1 88,1 10-271,2-4 62,-1 8 0,6-7 56,0 5 0,3-1-79,4 1 1,3 1 23,-3-4 1,7-1-125,0-4 0,6 1-147,-1-1 159,7 0 1,-1-4 95,5-3-23,0-3 1,3-1 17,-3 0 0,2-5 188,-2-3 0,-1-3-130,1-4 1,-1-2 18,1-2 1,-3-3 27,-4 3 1,-2-2 178,-2-2 1,-3 1-60,-5 3 1,0-6-72,0 2 0,-2-2 81,-1 2 1,0-4-111,-4 1 1,-1-6 22,-4 1-15,1-2-402,0-1 204,4 5 177,-3 1 0,5 3 77,-3 2-90,-2 3 29,9 8 15,-4 1 17,5 4-136,0 2 97,0 5 0,0 10-110,0 6 0,0 9 26,0 6 0,1 3-12,3 4 1,-1 1-9,4 3 0,1 1-40,3-5 1,-1 0-16,-2-3 1,2-6-252,-2-3 186,2 4 0,-4-8-312,-2 1 0,1-1 28,-1-7 70,0 5 0,-4-7-248,0 2 0,0-2 64,0-2 543,0 1 0,-5-1 0,-2 1 0</inkml:trace>
  <inkml:trace contextRef="#ctx0" brushRef="#br0" timeOffset="117">16069 13751 7851,'0'-8'557,"0"0"880,-5 1-750,4-5-438,-4 6 172,5 1-262,0 5 0,0 9-50,0 2 1,0 10 106,0 1 1,-4 6-198,0 7-17,0-1 1,3 0 196,-3 0 1,3-3-54,-3-1 1,4-4-330,4 0 0,-1-1-425,4-3 1,1-4 6,3-3 398,1-2 1,4-5 75,3-1 1,-1-4 23,1 1 1,0-3 136,4-1 1,0-5-134,-1-3 0,4-3 167,-3-4 1,2 2 39,-6-2 0,-2-3 114,-2-1 1,0 1 16,-4-1 0,2 0-86,-9-4 1,0-4-227,-4 1 0,-1-2 142,-3 1 0,-3 3-208,-4-2 0,-6 1 140,-2 3 0,-6 4-599,-2 3 0,1 7 67,3 4 1,0 3-175,0 1 0,0 5 257,1 3 1,-1 2 447,0 1 0,5 6 0,-3 0 0,3 6 0</inkml:trace>
  <inkml:trace contextRef="#ctx0" brushRef="#br0" timeOffset="118">15966 13956 7851,'-5'7'427,"4"3"210,-4-9-171,5 4 0,1-1 171,3 0-412,2 0 1,6-4 104,-1 0 1,6 0-195,2 0 36,2 0 1,7 0-312,3 0 0,2-4 169,1 0 0,-1-4-894,-3 5 0,0-5 864,-4 4 0,-2-5 0,4 3 0</inkml:trace>
  <inkml:trace contextRef="#ctx0" brushRef="#br0" timeOffset="119">16789 13865 7853,'6'0'-321,"-1"0"539,-5 0-161,5 0 0,-2 0 221,4 0-94,-4 0-34,7 0 0,-7 0 139,4 0-151,1 0 1,7 0-89,0 0 1,6 0 166,-2 0-109,-3 0 1,7-1 26,0-3 0,0 1 29,3-4 0,-2 3 9,-1-4 1,0 4-237,0-3 56,0 4 1,-4-2 144,0 5-955,-5 0 425,2-5-130,-9 4-316,3-4 472,-9 5 366,4 0 0,-10 5 0,-1 1 0</inkml:trace>
  <inkml:trace contextRef="#ctx0" brushRef="#br0" timeOffset="120">16914 14013 7601,'2'7'-107,"1"-3"0,4-3 668,4-1 0,2 0-186,2 0 1,-1 0 7,5 0 0,0 0-47,4 0 0,0-1 128,0-3 0,-1 2-209,1-1-166,0 1 1,-4-1-174,0-1 1,-5 0-394,1 4 1,-6 0-1987,-1 0 2463,-6 0 0,-2-5 0,-6-1 0</inkml:trace>
  <inkml:trace contextRef="#ctx0" brushRef="#br0" timeOffset="121">18102 13317 7870,'5'-12'-1241,"-4"1"1381,10-1 423,-10 1 1,5 1-173,-2 2-217,-3 3 46,4 0 28,-5 4-35,0-4 45,0 5-335,0 5 1,0 1 27,0 6 0,0 4-61,0 3-41,0-2 105,0 4 0,0-3-106,0 5 1,0 0 69,0 0 0,2-4-111,1 0 1,-1-4 10,1 4 1,0-5-125,1 1 1,-3-2 89,3-2 1,-3 1 215,-1-1 0,-5 0 0,-1 1 0</inkml:trace>
  <inkml:trace contextRef="#ctx0" brushRef="#br0" timeOffset="122">17588 13888 7502,'0'-7'1036,"0"2"-693,0 0-181,0 4 1,5-5-17,3 2 0,3 3 1,4-3 1,3-1-39,5 1 67,0 0-54,5-1 0,-3 4-107,6-3-48,4-2 67,6 4 0,2-8-94,3 3 0,2 0-68,9 0 1,-25 3 0,1 1 117,-1 0 0,0-1 0,5-1 1,0-1-146,-3 3 0,1-1 0,0-1 0,1 1 158,-2 0 0,0 0 1,0-1-1,1 0 104,-1 1 0,0 1-83,3 0 0,0 1-731,0-3 1,1-1 718,-3 3 1,-1 0-49,3-2 1,-1-1 76,27-6 0,1 5-321,-3-1 1,-3 2 325,-1-2 0,0-1-7,0 5 0,-5-3 70,-2 3 0,-5-4-177,-3 4 78,-2-4 166,-11 6 0,-6-3-482,-8 5 0,-2 0 1246,-2 0-1460,-5 0 0,-3 0 675,-11 0 0,-4 0 0,-11 0 0</inkml:trace>
  <inkml:trace contextRef="#ctx0" brushRef="#br0" timeOffset="123">17759 14242 6989,'-7'0'-136,"-1"0"480,6-5 1,-5 3-313,4-1 1,0-2 300,-5 1 42,6-5-82,-8 3 0,8-6-71,-1 1 1,1 3 4,2 0 1,0 1 144,0-5-207,0 1 0,0 0 19,0-1 1,5 1-126,3-1 1,2 5-38,2-1 0,0 4 87,4-3 0,-3 4-155,7-1 0,-3 3 94,2 1 1,-1 0-144,-3 0 1,-3 5 85,-1 3 1,-1 3-205,-6 4 0,4 4 9,-4 8 1,-2-2 16,-6 6 0,-3-1-137,-9 5 1,4-1 75,-3 0 1,-3 0-70,-1 1 1,1-6 98,-1-2 0,4-3 158,-4-2 1,3 1 37,-3 0 0,9-5 165,-1-3 0,3-2-150,1-2 164,-4-4 409,10 3-402,-4-9 0,10 4 113,3-5 0,2 0-55,1 0 1,2 0-63,2 0 1,3-4-93,5 1 0,-4-1-121,0 4 1,0-4 54,4 0 1,0 0-186,-1 4 1,-2-4-77,-1 1 0,-5-1 96,1 4 0,-3-4-1007,0 0 761,-1 0 1,-1 3 408,-2-3 0,-3 3 0,-5-4 0</inkml:trace>
  <inkml:trace contextRef="#ctx0" brushRef="#br0" timeOffset="124">18228 14002 7859,'0'-18'103,"-4"0"35,0 3 1,-1 4 617,1-1-144,3 6-329,-4 1 0,5 5-57,0 0 0,0 5-73,0 6 0,0 6-32,0 2 1,0 8-111,0 3 0,1 3 53,3 1 1,-2 1-182,6-1 0,-2 0-175,2 0 0,1-1 163,-5-2 1,5 1-184,-2-6 0,-2 0 98,-1-7 0,1 1 38,-1-5 0,1 4 25,-1-4 0,-3-3-430,3-5 82,-3 1-326,-1 3 825,0-4 0,5-2 0,2-5 0</inkml:trace>
  <inkml:trace contextRef="#ctx0" brushRef="#br0" timeOffset="125">18410 14265 7899,'0'-12'567,"0"1"-273,0 4 0,0 1 322,0 2-183,0 3-68,0-4 1,2 18-426,2 2 0,-2 4 31,6-4 1,-6 2 44,2 2 1,-3 2-40,-1-2 1,4-1-264,0 1 1,0-5-89,-4 1 1,1-3-66,3-5 357,-3 3 0,4-7-119,-5 5 300,5-6-104,2 3 0,-1-6 13,-2-3 0,1 2-35,-1-6 0,3 4 37,-3-3 0,1-1 95,-1-3 1,-2 2-64,6-3 0,-2 3 157,2-6 0,5 1-108,-6-1 0,6 1 91,-5-5 1,2 4-11,1-4 0,-3 9 113,-1-2-14,1 3-135,3 3 1,1 1-33,-1 5 1,-3 5 2,0 3 1,-5 7-131,5 4 0,-6-1 85,2 1 1,1-4-337,-1 4 0,4-1-27,-4 1 0,3 1-163,-3-5 0,4 0-444,-5-3 606,6-1 0,-2-1-316,4-2 73,-5-3 545,5-5 0,-10 5 0,4 1 0</inkml:trace>
  <inkml:trace contextRef="#ctx0" brushRef="#br0" timeOffset="126">18890 14093 7996,'0'-11'344,"0"0"-187,0-1 1,0 1 334,0-1 0,1 1-143,3-1 0,-1 1 348,4 0-379,-4 4 0,7-2-41,-2 6 1,2-1-295,1 4 0,2 0 106,2 0 0,-2 4-134,2-1 0,3 10 80,1-2 1,-3 5-183,0-1 0,-4-2 53,0 2 0,-2 3-28,-3 1 1,-1 3-114,-6 5 1,0-3-75,0 3 0,-6-2-103,-1 2 0,-5-3 106,-3 3 1,1-3 45,-5-1 0,4-4 89,-4 0 1,5-5-41,-1 1 1,6-4-25,1-3 0,4 1 969,-3-5-67,4 4 274,-2-6-555,10 8 0,2-8-86,4 6 0,0-5-153,1 0 1,4-1 11,3-2 0,-1 0-597,1 0 1,-4 0 240,4 0 0,1 0 197,2 0 0,-4 0 0,-1 0 0</inkml:trace>
  <inkml:trace contextRef="#ctx0" brushRef="#br0" timeOffset="127">20021 13694 7840,'0'-12'0,"-4"5"51,0-1 133,0 0 1,4-3 35,0 0 1,4-1 236,0 1-52,5-1 1,-3 1-127,6-1 0,-5 2-23,1 3 1,-1-2-72,5 5 1,-1-4-111,1 5 0,0-1-127,4 4 0,-4 0 89,4 0 1,-5 1-357,-3 3 0,2 0 206,-3 7 0,0-2-95,0 6 0,-3-2 17,4-2 0,-4 1-69,3-1 0,-3 1-6,4-1 1,-1-3 92,5-1 0,-1-3 131,0 4 0,2-6-85,2 2 1,-1-3 141,5-1 0,-3 0-70,3 0 1,-4-1 81,4-3 0,-5-2-87,1-6 1,-2 1 174,-2 0 1,-3-1-29,-1 1 0,-4-1-82,1 1 0,-3-2-671,-1-2 295,-5 7 169,-1-7 202,-6 9 0,-4-1 0,-2 2 0</inkml:trace>
  <inkml:trace contextRef="#ctx0" brushRef="#br0" timeOffset="128">20078 13933 7882,'-12'0'291,"1"0"599,0 0-670,-1 0 0,1-1 8,-1-3 1,5 2 117,-1-6 0,4 4-74,-3-3 0,3 3-210,-4-4 0,6 5 97,-2-5 1,3 4-149,1-3 0,0 3 0,0-4 0,0 4-67,0-3 0,1 0-123,3 0 0,6-3 77,5 2 1,5 2 75,-1-2 1,3 5-79,1 0 1,-4 1 45,0 2 0,0 2 7,4 1 1,-4 4 0,0 4 1,-5-3 33,1-1 1,-2 1 2,-2 4 0,1-1 32,-1 0 1,0 0-37,1-4 1,-1 3 92,1-2 1,3-2-86,0 2 0,0-4 64,-3 3 0,-1-4-47,1 1 0,3-3-85,0-1-36,0 0 0,-3 0 1,-1 0-141,1 0 0,-1 0-259,0 0 65,-4 0 0,2-1-212,-6-3 1,1 1 658,-4-4 0,0-1 0,0-3 0</inkml:trace>
  <inkml:trace contextRef="#ctx0" brushRef="#br0" timeOffset="129">20946 13614 7838,'0'-18'311,"0"3"622,0 2-258,0 2 45,-5 4-595,-2 2 1,-4 5 40,0 0 1,-5 5-52,1 3 1,-1 7 115,0 4 0,4 3-149,-3 1 0,2 4-53,1 4 0,2-2-151,3 2 1,2-6-67,5 2 0,0 0 78,0 0 0,5-4-108,2-4 0,5-4-47,3 4 119,-2-5 0,9 1 0,0-6 27,3-1 0,3-6 3,-1 2 1,-3-2-136,3-2 177,2-6 0,-4 0-120,6-5 328,-6-6 0,3 3-145,-5-5 1,-2 4 262,-2-4 1,-2 0-79,-6-4 0,0 0 3,-4 0 26,-2 1-177,-5-6 27,-5-2 1,-2 0-48,-9 0 1,1 0 0,-6 0-6,-4 3 1,0 4-302,2 4 0,-1 4 127,-3 8 1,3 1-315,-2 6 1,3 4 206,4 0 1,-2 9 279,6-2 0,0 13 0,4 0 0</inkml:trace>
  <inkml:trace contextRef="#ctx0" brushRef="#br0" timeOffset="130">21368 14071 7910,'-6'0'-574,"-4"0"1531,9 0 70,-4 0-155,5 0-1869,5 0 801,1 0 0,2 0-449,-1 0 369,-4 0 276,7 0 0,-4 0 0,6 0 0</inkml:trace>
  <inkml:trace contextRef="#ctx0" brushRef="#br0" timeOffset="131">21563 13637 8033,'0'-18'803,"0"1"-336,0 6-55,0 4-457,0-3 0,5 9 1,2-3 200,3 3 0,2 1-20,-1 0 0,6 0-128,2 0 0,2 0 76,2 0 1,4 0-89,0 0 0,-1 0 103,-3 0 1,-4 0-32,0 0-11,-5-5 0,6 4 0,-4-3 76,-2 3 0,-6 1-104,0 0 0,-4-4 124,3 0-178,-4 0 98,2 4-67,-5 0 1,0 5 6,0 3 1,-4 7-110,0 4 1,-4 8 42,0 3 0,-2 4 22,-2 5 1,0 0-181,-4 3 129,4 2 0,-3-8 1,6 0-292,1-4 165,0 1 78,2-9 0,1 4-177,5-5 144,0-5 0,0-2 60,0-4 1,1-2 0,2-1-374,1-2 1,5-4 475,-2 1 0,3 2 0,2 0 0</inkml:trace>
  <inkml:trace contextRef="#ctx0" brushRef="#br0" timeOffset="132">22042 13671 8078,'10'-13'641,"-2"-2"0,2 1-324,-2-5 1,6 9-212,1-2 0,5 5 102,-1-1 0,-2 3 33,-2 5 1,-2 0-123,-2 0 1,1 5 60,-1 3 0,0 6-135,1 1 0,-5 6-64,1 2 1,-5 0-67,0 4 1,-3 1-368,-3-2 263,1 6 132,-8-8 1,3 8-515,-9-5 309,4-1 138,-5-3 0,2 0-147,0 0 81,-1 0 51,10-6 159,-4 5 0,7-9-93,-4 2 0,4-6 245,-1-2 0,8 0 531,4 0-541,2-2 1,3-5-1,2 0 135,4 0 1,-1 0-55,1 0 0,-4 0-224,4 0 0,-5 0 145,1 0 0,-2 0-1391,-2 0 1227,1 0 0,-6 5 0,-1 2 0</inkml:trace>
  <inkml:trace contextRef="#ctx0" brushRef="#br0" timeOffset="133">8931 15898 8064,'-11'0'378,"-1"0"-131,1 0 1,-1 0-119,1 0 1,3 0 69,1 0 1,3 0-98,-4 0 1,5 0 60,-5 0 0,0 5-129,-3 3 0,1 3 43,2 4 1,-2 3 67,2 5 1,-2 3-102,-1 1 1,-1 9 84,1-2 1,0 4-165,-1 0 0,5 1 92,-1 3 0,2 1-159,-2-5 1,3 4 98,5-4 1,0-1-159,0-6 0,6 0-86,6-4 1,0 0 149,7-4 0,0-6 71,4-1 0,1-9 25,3-3 0,2-3 158,5-1 0,2-5-137,2-2 0,-1-9 123,5-3 1,0-7-215,3-5 1,-4 1 409,-3-5 0,0 4 21,-4-7 0,-2 2-90,-9 2 1,-2-4-239,-2 0 0,-7-4 138,-8 4 1,-4-4 6,-4 4 1,-8-4 14,-7 4 0,-5 0-41,-6 4 0,-2 3-219,-10 1 1,-1 9 86,-6 2 0,5 7-948,-1 4 0,2 4-1225,-3 8 0,2 4 1257,2 7 0,6 3 897,6 4 0,2 5 0,-4 0 0,0-2 0,2-1 0</inkml:trace>
  <inkml:trace contextRef="#ctx0" brushRef="#br0" timeOffset="134">8486 16355 8263,'11'-5'392,"2"3"-163,2-1 0,7-3 161,4 3 1,6-1-113,-2 4 1,9-4 84,2 0 0,8-5-134,0 2 1,6 0-148,-2 0 1,0-1 66,4-3 1,-7 1 51,3 2 1,-7-2-183,-8 2 1,-5 2-63,-10-2 0,-2 6-1038,-2-2-248,-2 3 1329,-6 1 0,-9 0 0,-4 0 0</inkml:trace>
  <inkml:trace contextRef="#ctx0" brushRef="#br0" timeOffset="135">9594 16492 7925,'-12'-5'212,"4"2"174,1-4 0,4 3 185,0-4-27,1 6 59,2-4-140,0 6 0,0 7-295,0 4 0,0 4-231,0 4 1,2 7-43,1-3 1,0 2-46,4-2 1,-3-4 126,4 0 1,-4-4-63,3 4 1,-3-5-75,4 1 1,-4-3 5,3-5 115,-4 4 10,2-10 0,-4 4 237,3-5-129,-3 0 0,5 0 65,-2 0 0,-1-5-109,4-3 1,-3-3-1,4-4 1,-4 2 40,3-2 1,-3-2 1,4 2 1,-4-4-101,3 4 0,-1-4 78,2 3 1,1-3-129,-5 4 0,1 4 30,-1 3 20,-3 1 1,5 0-56,-2 3-73,-3 3 0,8 6 96,-5 3 1,4 6-15,-5 1 0,6 4-127,-1-4 1,-2 2 76,2-2 1,0-6-86,3 2 0,0-3 116,1 0 1,0 0 40,4-4 0,-4 0 23,4-4 0,0-1 129,-1-3 1,2 1-76,-2-4 0,-1-1 101,5-3 1,-5-1 15,1 1 0,-1-2-93,1-2 1,-3 6 343,-1-2-193,1-3-47,-6 1-121,0-3-15,5 9-12,-10 2 0,4 10-17,-5 3 0,0 7-16,0 4 0,0-1 44,0 1 1,0 0-246,0 4 1,0-4-122,0 0 0,0-1-151,0 1 0,5 1 227,3-5 1,2 0 73,1-3 193,1-1 0,4-4 0,2-2 0</inkml:trace>
  <inkml:trace contextRef="#ctx0" brushRef="#br0" timeOffset="136">10633 16549 7816,'-10'-12'-507,"2"1"690,-2 0 1,5-1 415,-3 1 1,-2 3-216,2 1 1,-2 0-132,-1 0 1,-4-2-57,-1 5 0,0 0 31,1 4 1,1 0-223,-5 0 1,3 5 30,-3 3 0,4 2-110,-4 1 1,4 6 111,-4 2 1,5 2-79,-1 2 1,3 0-108,5 0 1,-2-4 30,5 0 1,0-4-98,4 4 0,1-6 38,3-2 0,3 1-43,4-5 1,4-2 102,0-1 1,5-2 60,-5-2 1,9-2-1,-1-2 0,1-1-1,-5-2 0,1-6 5,-5 5 0,4-4 112,-3 4 1,-1-2-99,-4-1 0,-3-1 22,0 1 158,-6-1 0,4 2 120,-2 3-123,-3-4-142,5 10-18,-6-4-17,0 5 1,-4 5 44,0 3 0,0-2-87,4 2 1,0-1 48,0 5-153,5-1 0,2 1 14,4-1 1,0-5-51,1-2 0,1 1 135,2-1 0,-3 0 18,4-4 0,0-1 154,-1-3 1,1 1-110,-5-4 1,0-1 74,1-3 0,-1 3-51,1 0 1,-1 1 168,1-5 0,-2 1 69,-3 0 0,2-5 52,-5 1 1,0 4 171,-4 3 308,0 0-241,0 2-364,0 1 0,0 6-90,0 3 0,0 4 112,0 7 0,0 4-106,0 8 0,1 2 34,3 5 0,2 4-47,6 0 1,-1 2-25,1-2 1,3-2-121,0 6 0,1-5-19,0 1 1,-4-4-152,4-3 0,-4-3 22,0-5 0,-2-6 67,-3-1 1,2-4 13,-5 0-241,5-6-330,-8-1-312,4-5-422,-5-5 1443,-5-1 0,-6-11 0,-7-1 0</inkml:trace>
  <inkml:trace contextRef="#ctx0" brushRef="#br0" timeOffset="137">10850 16583 7865,'11'-11'0,"-3"-5"0,-1 1 0,5-4 0,3 4 0,5 0 1037,-1 3-637,3 1 1,0 1-112,-3 2 0,2 2-272,-2 2 0,-1 3-91,1-3 0,-4 8 72,4 3 1,-5 7-163,1 2 0,-3 3 37,-4-4 1,-3 5-14,-5-1 0,-2 3 14,-1 1 1,-9-1-83,-7 1 0,-4-1 137,-3-3 1,1 1 53,-1-5 0,-2-1 74,1-6 1,2 1-97,6-5 1,2-1-728,6-3 766,0 0 0,-1-5 0,1-1 0</inkml:trace>
  <inkml:trace contextRef="#ctx0" brushRef="#br0" timeOffset="138">11695 16218 7876,'-11'0'-559,"-1"-5"941,6 3 45,1-3-1,5 5 371,0 0-639,5 0 1,1 1 27,6 3 0,-1-2-36,0 1 0,6-1-108,2-2 1,0 0-55,4 0 0,-3-2-140,7-1 0,-2 1-47,2-2 1,-3-2-229,3-1 1,-3 0-185,-2 0 0,-2 3 263,-1-4 0,-5 6 348,1-2 0,-3-3 0,0 1 0</inkml:trace>
  <inkml:trace contextRef="#ctx0" brushRef="#br0" timeOffset="139">11706 16366 7876,'-6'5'222,"1"2"0,6-1 371,3-2 0,6 1-186,5-1 1,6-1-117,-2-3 1,6 0-273,2 0 1,5-1 67,-2-3 1,3 3-760,1-3 0,-3-1 141,-1 1 531,-4-5 0,7 3 0,-4-5 0</inkml:trace>
  <inkml:trace contextRef="#ctx0" brushRef="#br0" timeOffset="140">12894 16023 7461,'0'-11'25,"0"3"439,0 1 1,-1 3-172,-3-4 0,3 5 453,-3-5-404,-2 5 0,3-2-119,-4 5 1,3 0-143,-4 0 1,0 0 103,-3 0 1,0 9-276,-1 3 1,1 7 17,-1 0 0,-3 7-4,0 5 0,1 2 81,6 1 0,-2 4-75,3 0 1,1 3-28,3-7 0,1 7 45,2-7 0,2-2-161,1-6 1,4 1 61,4-4 1,4 1-76,1-9 1,5-1 58,2-6 1,4-3 107,3-5 1,3-1-5,-2-3 1,0-4 85,0-7 1,1-2 47,-6-2 1,0-2-82,-7 2 1,1-3 424,-5-1 1,0 1-149,-3-1 0,-6-4-15,-2 0 1,-3-2-56,-1-1 1,-5 3-21,-2-7 0,-7 3-143,-2 1 1,-3-2-237,4 6 1,-5-1 54,1 4 1,-3 7 58,-1 4 0,1 2 52,-1 6 0,0 2-151,0 5 1,0 4-1008,0 4 0,6 6 1194,1 2 0,-1 7 0,-1 4 0</inkml:trace>
  <inkml:trace contextRef="#ctx0" brushRef="#br0" timeOffset="141">13328 16652 7845,'5'-8'633,"3"0"0,-2 6-435,2-2 117,-6 3-305,3 1-571,-5 0 42,-5 5 1,0 1 518,-2 6 0,-9-1 0,4 0 0</inkml:trace>
  <inkml:trace contextRef="#ctx0" brushRef="#br0" timeOffset="142">13671 16023 7866,'0'-17'357,"-4"-4"-298,0 6 1,0 0 515,4 4-125,0 4 378,0 2-105,0 5-532,0 5 1,0 3-41,0 7 1,0 3-60,0 5 1,0 5-146,0 2 0,-1 3 78,-3 1 1,3-3-88,-3-1 0,3-3-54,1 3 0,0-6-17,0-1 1,0-1 29,0-7 1,0 0-87,0-3 0,0-5 39,0 1 54,0-6 235,0 4 0,1-6-118,3 0 1,-1-2 143,4-2 0,0-2-3,0-5 0,3-1-85,-2 1 0,2 1-36,1 2 0,5-2-9,-1 2 0,1-1 7,0 2 0,-2-2-17,5 5 1,-2 0-158,2 4 1,3 0 65,-3 0 0,1 5-71,-1 3 1,2 2 31,-6 2 1,4 0-44,-4 3 0,-1-1 76,-6 5 1,1 1-2,-6 2 0,1 1 37,-4 0 0,0 0 10,0 0 1,-5 0 37,-2-1 1,-5-3-61,-3 0 0,-3-3 135,-5 3 1,-5-5-73,-2 1 1,-3-2 87,-1-2 1,4 0-148,4 1 0,2-6 3,1-2 1,4-3-425,0-1-90,5 0 1,-3-1-388,6-3 945,0-2 0,4-6 0,2 1 0</inkml:trace>
  <inkml:trace contextRef="#ctx0" brushRef="#br0" timeOffset="143">13671 16001 7854,'0'-18'0,"1"1"0,3 6 0,-2 0-67,6-1 0,-4 6-139,3 2 0,-3-1 1248,4 1-623,-1 0 0,5 4 26,-1 0 1,6 0 26,2 0 0,2 5-167,2 3 0,1-2-79,3 2 1,-3-4-264,3 3 1,-7-4 126,-1 1 0,-5 1-1506,1-1 1416,-7-1 0,2-3 0,-4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1:27:30.34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20044 10736 8174,'0'-7'22,"0"-3"776,0 9 31,0-4-781,0 5-40,0 5 1,0 1-21,0 6 0,0-1 74,0 0 0,0 6-172,0 2 1,0 1 83,0-1 1,3 7-96,1-3 1,0 1 54,-4-5 1,4 2 54,0-2 0,-1-1 35,-3 1 1,0-5-24,0 1-18,0 3 1,0-5 12,0 2 0,4-6-398,0-2 241,0 1-261,-4-2 0,0 1-119,0-3 541,0-3 0,0 4 0,0-5 0</inkml:trace>
  <inkml:trace contextRef="#ctx0" brushRef="#br0" timeOffset="1">20318 10861 8236,'0'-6'-355,"0"1"405,0 5 235,-5 0 101,3 5 0,-4 5-134,2 5-122,3 6 1,-9-4-1,2 7-156,-2 3 1,-5-2 0,0 6-272,1 1 172,-4-4 0,5 3-14,-2-4 1,2 1 139,2-1 0,3-3 1,1 2-388,-2-2 140,4-1 1,-4-4-128,5 0 1,-4-5 179,5 1 0,-3-2 193,3-1 0,-4-6 0,-4-1 0</inkml:trace>
  <inkml:trace contextRef="#ctx0" brushRef="#br0" timeOffset="2">20238 11181 8176,'1'-11'95,"3"-1"-6,2 1 1,6-1 268,-1 1 0,0 1-38,1 2 0,-1-1-150,1 5 1,0-3-60,4 3 1,-4 0-101,4 4 0,-4 0-1,0 0 90,-1 0 0,-3 5 41,-1 3 1,-3 2-157,4 2 1,-6-1-114,2 0 36,-3 6 56,-1 1 0,-5 1-199,-2 0 102,-3 0 162,-7 4 1,4-1-94,-2 1 0,-1-1 1,0-2-1,1-2 1,0-2-102,0-2 130,-1 4 1,9-5 14,-1 2 0,4-6-87,-3-1 307,4-1-150,-2 5 1,6-6 178,3-2 0,3-3-206,4-1 409,6 0 0,-4 0-69,7 0 0,-1 0 73,3 0 0,1 0-96,0 0 0,-4-4-47,0 0 0,-5 1 141,1 3-670,3 0 0,-5 0-241,2 0 1,-6 0 371,-1 0-2286,-6 0 2391,3 0 0,-10 5 0,-1 1 0</inkml:trace>
  <inkml:trace contextRef="#ctx0" brushRef="#br1" timeOffset="3">20158 7321 7476,'6'-5'397,"4"3"520,-3-3-250,4 5-465,1 0 0,-1 0-43,0 0 1,1 0 78,-1 0 0,1 0-41,-1 0 90,6 0-115,-5 0 1,5 0-273,-6 0 93,6 0 1,-3 0-258,5 0 189,-5 0-50,7 0 0,1 0-77,4 0 112,1 5 110,1-3 0,-3 3-123,6-5 1,-6 0 28,2 0 0,-4 0 31,-4 0-368,-3 0 224,-4 0-879,-6 5 1066,-1 1 0,-20 6 0,-4-1 0</inkml:trace>
  <inkml:trace contextRef="#ctx0" brushRef="#br1" timeOffset="4">20443 6681 7921,'-6'0'-134,"1"0"1,5-1 470,0-3 23,0 3 0,0-5 143,0 2 18,0 2-131,0-8 265,0 9-198,0-4-180,0 5 0,0 5-373,0 3 1,0 2 37,0 1 1,0 6 106,0 2 1,4 2-41,0 2 0,-1 0 29,-3 0 0,0 5-166,0 2 0,0-1 123,0 2 1,0-2-237,0 1 1,0 2 27,0-5 1,0 0 112,0-5 0,0 0-16,0-3 0,0-3 16,0-4 1,0-1 194,0 1-357,0-6 72,5 4-399,-3-9 159,3 5-241,-10-6 112,-2-6-76,-4 0-46,0-5 681,4-1 0,-2 1-9,5-1 1,-1 5 8,2-1 0,1 4 78,-1-3 1,0 3 222,-1-4-156,3 6 71,-4-8 0,1 7 866,0-4-702,0 4 140,4-7-138,0 9 0,-1-4 643,-3 5-312,3 0-432,-4 0 1,13 5-264,-1 2 1,5 3-299,-9 2 222,6-1-8,-2 1 1,0-1 40,1 0 1,-2 1 126,2-1-193,2 1 33,-9-6 1,6 3 81,-4-5 0,0 3-159,5-3 131,-6 5 0,3-8 424,-5 4 276,0-5 0,0-5-255,0-2-359,0-3 0,0-2 1,1 1 226,3-1-106,-2 1-67,8-1 0,-8 0-225,6-3-113,-1 2 1,1-2 0,-2 6-152,-1 1 0,3 1-760,-4-5 0,1 6 142,-1 2 971,-3 3 0,4-4 0,-5-2 0</inkml:trace>
  <inkml:trace contextRef="#ctx0" brushRef="#br1" timeOffset="5">20866 6556 8138,'0'-7'-230,"0"2"1,-1 4 819,-3-3-230,3 3 219,-5-4-463,6 5 0,0 1-185,0 3 0,0 6-3,0 5 0,0 5 159,0 0 0,4 2-125,0 5 46,0-3 0,0 8 0,0-4-34,-2 1 1,1-4 34,0 2 1,-1-3 15,1-1-18,-1 0 18,-2-5 1,1 2 22,3-5-96,-3 0 17,4-3 0,-5-1-184,0 1-422,0-6 85,0 4-409,0-9 198,0 4 763,0-5 0,0-5 0,0-1 0</inkml:trace>
  <inkml:trace contextRef="#ctx0" brushRef="#br1" timeOffset="6">20843 6636 8138,'-5'-12'0,"4"1"0,-4 3-56,5 0 0,0 5 288,0-5 384,0 5-396,0-2 0,1 5-51,3 0 0,0 5-100,7 3-29,-2 2 0,7 5 74,-4 1 0,-1 3-163,1-4 186,-1 5-101,0-7 1,1 7-134,-1-4 0,-3-1-30,0-4 65,-1 1 1,1-5-31,-1 1 0,-3-4 122,4 3-123,-1-4 89,5 2-3,-1-5 1,-1-1 26,-2-3 1,2-1-1,-2-3 1,-2-3 8,2-1 1,-4 1-25,3-4 1,-4-3 18,0-1 0,3-2-13,-3 2 1,5-1 133,-4 5 0,0 0-10,-4 3 379,0 1-229,0-1-196,0 6 0,1 1-144,3 5 1,-3 5 96,3 3 0,-2 2-75,2 1 1,-1 6 97,4 2 0,-3 2-123,4 2 0,-5 1 77,5 3-270,-5-3 114,7 9 1,-8-9-50,6 3 169,-6-3 0,4-5 0,-5 0 1,1 0-44,2-1 34,0-2 94,-4-4-98,0-6 1,0 4-19,0-2 1,0-2-248,0 2-697,0-6-341,0 8 266,0-8 1067,0 3 0,-5 0 0,-1 1 0</inkml:trace>
  <inkml:trace contextRef="#ctx0" brushRef="#br1" timeOffset="7">21414 6578 8095,'-6'0'-111,"1"0"238,5-5 74,0 4 0,-4 1-63,0 8 1,0 2 92,4 1 1,0 4-154,0 1 1,0 8 72,0-1 1,0 6-227,0-2 113,0 4 1,-5-2 1,3 6-306,-6-1 112,6-5 54,-4 4 1,3-13 24,-1 3 0,0-8-34,4 1-56,0-4 191,0 0-96,0-6-697,0-1 391,0 0 376,0-3 0,0 3 0,0-5 0</inkml:trace>
  <inkml:trace contextRef="#ctx0" brushRef="#br1" timeOffset="8">21391 6510 8084,'-6'-12'0,"1"5"-343,5-1 1,0 4-262,0-3 1106,0 4 0,0-1-204,0 8 0,1 4 211,3 7 0,2 0 13,6 8-167,4-2-192,-3 11-741,3-2 689,1 4 0,-4-4 0,2 1-116,-3 1 0,0-5 0,1 1 170,2 0 0,-6-5-309,2 0 0,-2-4-9,2-4 1,0-2 0,-3 2 57,0-2-192,-5-7 466,7 4 1,-9-3-741,3 4 166,2-5 140,-5 5-275,5-5 233,-6 5-783,0-4 1080,-6 3 0,-5-4 0,-7 6 0</inkml:trace>
  <inkml:trace contextRef="#ctx0" brushRef="#br1" timeOffset="9">21300 6967 7926,'-6'-5'-307,"0"-2"285,6-4 1,6 1 14,1 2 1,3 3 38,2 5 1,4-1 46,3-3 1,2 3 168,-2-3 0,6 3-417,-2 1 1,-2 0 70,-2 0 1,-1 0-701,1 0 372,3 0 426,-9-5 0,3 3 0,-5-3 0</inkml:trace>
  <inkml:trace contextRef="#ctx0" brushRef="#br1" timeOffset="10">21700 6567 8105,'0'-8'-632,"0"1"308,0 4 68,5-2 615,-4 5 1,8 5-50,-5 3 0,1 7-38,-1 4 0,-2 4-158,6 4 0,-6 2-34,2 5 0,1 0-186,-1 1 60,0-6 0,-4 2-73,0-4 1,4-1 98,-1-7 1,1 1 0,-4-5-237,0-1 101,5-1-622,-3-7 226,3 4 551,-5-9 0,0 5 0,0-6 0</inkml:trace>
  <inkml:trace contextRef="#ctx0" brushRef="#br1" timeOffset="11">21585 6556 8039,'0'-18'0,"-3"0"26,-1 3-272,0 7 523,9-7 0,3 9 0,6-6-12,1 1 41,5-1-282,-2 6 1,6-3 65,3 5 0,2 1 135,5 3 1,-3 0-259,-1 0 1,-5 5-328,2 2 163,-3 3 0,-6 6 0,-3-1 126,-2-1 1,-3 2 0,-2 1-43,-5 1 92,-1-4 210,-2 7 7,0-8-178,-10 8 0,-4-7 0,-13 5 0,2-5 185,-6 2-153,-4-4-212,-1 0 0,-7-2 0,4-1 0,1-3 162,2-1 0,-1-1 0,8-4 0</inkml:trace>
  <inkml:trace contextRef="#ctx0" brushRef="#br1" timeOffset="12">21483 11192 7999,'0'-7'61,"0"-1"0,1 6 376,3-2-77,-3-2 86,4 4 64,-5-8-486,0 9 1,-1-8 66,-3 5 1,1 0-4,-4 4 1,-1 0 53,-3 0 0,-4 0-186,-1 0 1,0 0-15,1 0 0,2 5 79,-2 3 1,-2-2-87,2 2 0,-4 1 130,4 6 1,-2-1-121,2 5 1,2-4 103,-2 4 1,6 0-112,2 4 1,0 0 94,0 0 0,2 0-53,5 0 0,0-1-2,0 1 1,0 0-16,0 0 0,0-4 116,0 0 0,5-5-76,2 1 1,5-1 178,3 1 0,1-6-100,3 3 0,3-5 175,-3 1-10,3 2-199,0-9 0,1 8 144,0-5-177,0 0 0,-1-4-21,-3 0 105,2 0-39,-3-5 1,0 2-307,-3-4-113,-2 4 0,-2-6 1,-1 4-235,-2-1 1,1 2-1541,-6-4 1613,1 1 0,-9-5 520,-2 1 0,-9-1 0,-1 1 0</inkml:trace>
  <inkml:trace contextRef="#ctx0" brushRef="#br1" timeOffset="13">21643 11261 7982,'0'-11'168,"0"-1"0,-2 2 213,-2 2 1,3 2 190,-3 2-195,3 3 1,1-5 201,0 2-395,0 3-8,0-5 0,0 8-120,0 2 1,0 3-22,0 8 0,0 2-99,0 2 1,0 2-85,0-1 0,0 1 91,0 2 1,1 0-16,3 0 0,-3-2 48,3-2 1,-1 2-130,1-6 1,-3 0-75,3-4 70,-3 1 106,-1-1 0,4-3 287,0-1 200,-1-4-215,-3 2 632,0-5-771,5 0-193,2 0 0,8 0-16,0 0 0,0-1 161,-3-3-53,-1 3 22,1-4 0,3 5-8,0 0 0,2-4 29,-2 0 0,-2 0 0,1 3 2,-6-3 0,3 3-225,-4-3-370,3 3-2,2 1-364,-1-5 466,-4 3-390,-2-3 1,-7 5 319,-1 0 1,0 0 538,-5 0 0,1-5 0,-5 4 0,1-4 0</inkml:trace>
  <inkml:trace contextRef="#ctx0" brushRef="#br1" timeOffset="14">21620 11409 7962,'0'-11'70,"1"3"361,3 1 125,-3 4-211,4-2 1,-4 1 167,3 1-256,-3-1 0,10 4-94,-4 0 1,0 0-63,0 0 0,1 0-58,3 0 1,1 0 20,-1 0 0,0 0-163,1 0 0,-1-2 62,1-1 0,-1 1-163,1-1 0,3 0-54,0-1 1,0 2-158,-3-6 0,-1 4 57,1-3-84,-1 4 70,0-7 0,-4 7-650,-3-4 592,2 4 0,-5-2 426,4 5 0,-10-5 0,-1-1 0</inkml:trace>
  <inkml:trace contextRef="#ctx0" brushRef="#br1" timeOffset="15">21631 11192 7962,'6'-7'135,"-2"-1"25,-2 6 1,-1-7 284,3 5-47,-3 0 0,4 3 183,-5-3-194,0 3-150,5-4 0,-2 5-17,4 0-40,1 0 1,3-4-66,1 0 1,3 0-13,0 4 1,2 0 74,-2 0 1,1-1-182,3-3 1,2 3 32,-6-3 0,4 2-95,-4-2 0,4 3 57,-4-3 0,1-1-90,-5 1 0,0 0 25,1 4 0,-4-4-404,-1 0-12,-4 1 298,2 3-161,-5 0 0,-7 0-621,-4 0 0,-2 0 973,-6 0 0,0 5 0,-4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1:27:30.35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4180 8703 7761,'0'-12'324,"0"3"-87,0-2 0,1 1-146,3-9 0,-1 4 106,4-4 0,2-2-127,6-5 1,-2-4 20,2-4 0,3-4 31,1 0 1,6-9-129,2 1 1,-11 18-1,1-2-112,0 0 0,0-1 1,1-2-1,0-1 70,2-2 1,2-1 0,1-4 0,1-1-331,2-4 0,1 0 0,1-1 0,0 0 366,0 2 1,1-1 0,1 1-1,0 0 23,-2 1 1,1 0 0,2 0 0,1 0-42,-3 1 1,-1 2-1,4 1 1,0 1 24,-2 3 0,1 0 0,-1 1 1,1 0-197,-3 1 1,1 0-1,-1 0 1,1 0 183,-1 2 0,1 0 0,-3 0 0,0 1 23,-1 3 1,-1-1 0,2 1 0,-1 0-169,0 2 1,0-1 0,0 0 0,-1 0 168,-1 2 0,0 0 0,0-2 1,-1 1-15,1 1 1,0 0 0,18-19 90,-3 6 1,1 0-167,-1 3 0,-5 0 638,-6 8 0,-3 4-616,-1 4 1,-5 5 568,-3-1 1,-2 6-558,-2 2 391,0 4 1,-3-6-384,0 5 504,-6 1-499,8 3-35,-3 0 1,4 0-40,0 0-53,-4 0 1,-1 0-138,-2 0 172,-3 0 146,-6 0 0,-2 0-85,-9 0 1,-1 1 127,-2 3 0,-3-2-118,-1 6 1,2-4 119,2 3 0,-2-4-83,6 1 0,-4 1 34,4-1 984,-1-1-408,5 2-177,5-3-300,1 3 0,14-6-178,2-3 1,4 2 119,0-1 1,3 1-108,5 2 1,0-3 127,0-1 1,0 0-35,-1 4 1,5-4-122,0 0 1,-2-3 101,-6 3 0,1 0-37,-4 4 0,-5-4 63,-3 0 210,-6 1-227,3 3 1,-11 5-226,-5 2 0,-2 4-99,-6 0 0,0 2-382,-4 2 673,0-2 0,5 8 0,2-3 0</inkml:trace>
  <inkml:trace contextRef="#ctx0" brushRef="#br0" timeOffset="1">4157 6510 8146,'-11'-18'0,"3"5"318,1 6 0,4 3-77,-1-4 1,3 5 10,1-5 261,0 5-278,0-2 195,0 5-388,0 5 0,0 3 117,0 7 1,1 3-303,3 5 0,-1 0-55,4 0 0,-3 3-78,4 1 0,-6 3-337,2-3 1,1 0 301,-1-5 0,0 1 311,-4 0 0,5 0 0,1 0 0</inkml:trace>
  <inkml:trace contextRef="#ctx0" brushRef="#br0" timeOffset="2">3906 7070 8000,'0'-7'923,"0"2"1,5 1-946,3 0 1,-2 1 90,2 3 1,3-2-39,4-1 0,7 0 26,1-5 0,3 5-117,5-5 0,4 2-466,-4-2 1,3-2 312,-7 2 0,-2 3-434,-6 1 0,1 3 2,-4 1 645,-1 0 0,-4 0 0,1 0 0</inkml:trace>
  <inkml:trace contextRef="#ctx0" brushRef="#br0" timeOffset="3">3952 7298 8150,'-12'0'698,"6"0"-658,-4 0 213,8 0 0,-1-1-81,6-3 1,5 1 184,7-4 1,3 3-72,5-4 0,1 4-159,3-3 1,-3 4-55,2 0 1,1-3-152,-4 3 0,1-1 20,-9 4 1,0 4 133,-3-1 0,-2 6-289,-2-1 0,1 3 94,-6 5 0,0 1-65,-7 6 1,-2 1 76,-6 3 1,0-3 115,-4 3 0,7-3 8,-2-1 1,3-2 310,1-2-282,2 3 1,10-9-34,2 2 0,4-8 55,0-3 0,4-3-27,0-1 0,6-1-480,-2-3 1,6-6 66,2-5 372,5-5 0,-3 7 0,5-3 0</inkml:trace>
  <inkml:trace contextRef="#ctx0" brushRef="#br0" timeOffset="4">20523 1850 8241,'0'-18'-433,"0"2"1,4 8 884,0 1 80,0 4-153,-4-2 56,0 5-326,0 5 0,-5 3-38,-3 7 1,2-1 105,-2 5-130,6 0 1,-7 5 23,5 3 0,-4 2 86,4 5-236,1 6 150,3-5 0,0 10-37,0-4 1,0 4-230,0 0 1,1 1 145,3 0 88,-3-6 0,4-1-87,-5-9 1,0 2-1,1-6 77,3 0 1,-3-3-152,3-4 1,1 1-8,-1-5 0,1 0-534,-1-3 435,-3-1 161,9 1 0,-8-5 130,1 1 1,-1-6 0,-2 3 0</inkml:trace>
  <inkml:trace contextRef="#ctx0" brushRef="#br0" timeOffset="5">20980 1976 8133,'0'-12'0,"0"1"0,0 0-120,0-1 1,0 5 158,0-1 320,0 5 1,0-7-248,0 9 1,-1-4 517,-3 5-270,3 0-394,-4 0 21,5 5 1,0 6 130,0 8 0,0 8 107,0 3-164,0 9 0,0-3-58,0 6 1,0 0-86,0 4 22,0-1 1,0-4-55,0-3 0,0-2 1,-2-3 72,-1-3 1,1-2-50,-1-5 0,0-4 89,-1 0-20,3-5 1,-4 2 47,5-4-4,0-6 216,0-1-106,0-5 0,5-5-302,3-2 206,2-4-11,1-5-250,6-2 234,0 0 0,2-2-12,0 5 1,-1-4-15,1 4 0,2-1 1,-6 5-27,0 5 298,-4 1-264,1 5 0,-6 8 6,-2 4 1,-3 6 46,-1-3 0,0 9 1,0-1 202,0 1 0,0 0-312,0-1 1,2 0 61,1 0 0,0-1-128,5 1 1,-1-5 99,5-3 1,-1 2-850,0-2 245,6-5 0,-3-1 634,5-5 0,5 5 0,5-3 0</inkml:trace>
  <inkml:trace contextRef="#ctx0" brushRef="#br0" timeOffset="6">22077 2056 8049,'-6'-12'0,"5"-3"0,-3 0 295,3 0 0,1 3-89,0 1 0,0 3 155,0 1-178,5-1 0,2-2 48,4 2 1,-3 2-216,-1 2 1,2 3 60,6-3-119,-2 3 1,5 1 183,-3 0-138,-2 0 1,8 0 0,-8 5 51,2 2 0,-2 5-196,-2 3 123,-4-2 1,-2 12-80,-5-2-61,0 7 181,0 0 1,-5 5-121,-3 3 1,-3-2 64,-5 2 0,-1 1-165,-6-1-589,0-5 771,0 0 1,5-9 38,3 3 1,0-4-21,3-4 0,0 1 1,8-5 0,0 1-21,4-5 0,0 0 8,0 1 0,1-5 90,3 1 0,0-2 328,7 2 0,0-3-192,8-5 0,0 4-97,3 0 1,3 0 199,1-4 1,-2 0-111,3 0 0,-3-2-95,-1-2 1,0 3-208,0-3 0,-6 2 66,-1-2 1,0 3-549,-1-3 1,-3 1-77,-5 0-1063,-4 1 864,2-3 847,-5 5 0,0-5 0,0-1 0</inkml:trace>
  <inkml:trace contextRef="#ctx0" brushRef="#br0" timeOffset="7">22705 1976 8072,'-7'-17'137,"2"5"0,5-4 17,0 4 61,0 0-1,0 6 266,0 1-346,0 15 1,0 4 127,0 13 1,0 6-175,0 5 0,-4 9-6,1-2 0,-2 1-1186,1 0 1072,2-3 1,-4 8-84,2-6 1,3-4 63,-3-3 0,3-3-10,1 0 1,1-5 51,3 1 0,-1-7 38,4-1 0,1-2-48,3-6 1,4 1-2,1-5 1,3-3 438,-4-1 0,4-4-635,-4 1 1,4-3-287,-3-1 1,0-1 209,-1-3 1,-2 1-808,2-4 1099,-2-1 0,-2-8 0,1-2 0</inkml:trace>
  <inkml:trace contextRef="#ctx0" brushRef="#br0" timeOffset="8">22522 2398 8033,'11'-5'799,"7"4"-72,5-3 1,5-1-250,6 1 1,2-3-386,2 3 0,-1-4-9,4 5 0,1-5-488,4 4 0,-2-4 140,-2 5 196,-7-1 0,-13 4 1,-5 0-1</inkml:trace>
  <inkml:trace contextRef="#ctx0" brushRef="#br0" timeOffset="9">16777 4500 8186,'5'-7'-53,"-3"1"105,1 2 125,-1 3 20,-2-4 1,1 5-16,3 0 72,-3 0 0,4 1-211,-5 3 1,4 6 98,0 5 1,3 6-126,-3-2 0,4 2 47,-4 2 0,1 0-94,-2 0 1,-1 0-73,2 0 0,1-2 104,-2-2 1,1 1-143,-4-4 0,0 3 43,0-4 1,0 0-138,0-3 0,0-1 49,0 0 0,0-3-674,0 0 414,0-1 445,0 0 0,5 3 0,2-4 0</inkml:trace>
  <inkml:trace contextRef="#ctx0" brushRef="#br0" timeOffset="10">16640 5139 8128,'8'-3'182,"-1"-1"0,-3 0-4,4 4 0,-1 0 90,5 0 1,1 0-105,2 0 1,4 0-17,7 0 1,4-1-224,4-3 40,-5 3 0,7-4-16,-6 5 1,4 0 105,-7 0 0,3-4-85,-3 0 0,0 0 88,-4 4 1,-2-1-299,-2-3 1,-2 3-37,-6-3 0,1 3-310,-1 1 0,-3 0 586,-1 0 0,-9 0 0,0 0 0</inkml:trace>
  <inkml:trace contextRef="#ctx0" brushRef="#br0" timeOffset="11">16754 5368 8199,'5'-7'1272,"2"1"-932,4 2 0,-2 3-167,3-3 0,-4 2-2,8-2 0,1 3-203,2-3 1,-1 3 140,1 1 0,-5 0-89,1 0 0,-2 0 86,-1 0-292,-6 0-7,4 5 0,-9 1 72,3 5 1,-4 1-106,-4-1 0,2 1 119,-6-1 0,1 4-59,-5 1 1,1-1 48,-1-4 1,1 1 130,-1-1 1,1 0-52,0 1 1,-1-5 1,1 1 1,3-2 225,1 2-160,4 2 301,-7-9-201,9 10 1,-3-10-85,8 3 1,-2-3 23,6-1 0,-1 0 106,5 0 0,-1 0-90,1 0 0,3 1-37,0 3 1,0-3-55,-3 3 1,0 1 53,4-1 1,-4 4-129,4-5 0,-4 5 106,0-4 0,-2 5-115,-3-2 0,2 3 38,-5 2 1,0-1 34,-4 1 1,0 3-27,0 0 1,-6 4-5,-6-4 0,-4 5 33,-7-5 1,-1 4-9,-3-4 1,-2 0 259,-5-3 0,3-2-82,1-3 0,3 2 216,-3-5 1,8 0-193,-1-4-427,8 0 0,0-5 280,7-3-36,8-2 0,6-12 0,6-2 0</inkml:trace>
  <inkml:trace contextRef="#ctx0" brushRef="#br0" timeOffset="12">18399 4797 8036,'0'-7'-646,"0"-3"760,0 9 0,1-8 13,3 5 1,-1-1 2,4 1 0,-3 3-1,4-3 0,-1-1-54,5 1 0,-1 1 43,1 3 1,-1-4-40,0 0 0,2 0 49,2 4 0,-1 0-110,5 0 0,-1 0 35,1 0 1,-1 2-93,-3 1 1,-2 0-23,2 4 0,-6 1 116,-1 4 0,-6-1-120,2 0 0,-3 5 58,-1-1 1,-1 5-48,-3-1 1,-7 3 58,-8 1 1,-3-3-94,-1 3 0,0-7 79,0 7 1,2-6-6,2 2 0,-1-5 15,4 1 0,1-3-9,4 0 0,3-5 61,0 1 0,6-4-56,-2 4 1,4-6 150,4 2 1,2 1-133,6-1 0,0 0 118,4-4 0,-2 3-61,5 1 0,0 0 100,3-4 1,-2 0-136,-1 0 1,0 0 33,3 0 0,-3 0-125,0 0 0,-3 0 69,3 0 1,-5 0-421,1 0 1,-6-4-69,-2 0-1018,1 1 1490,-2 3 0,-1 0 0,-5 0 0</inkml:trace>
  <inkml:trace contextRef="#ctx0" brushRef="#br0" timeOffset="13">18353 5402 7303,'12'0'833,"-1"0"1,1-4-597,-1 0 0,4 1-3,0 3 0,6-4-11,-2 0 0,4-1-189,3 1 0,-2 3 67,3-3 1,1-1-265,-1 1 1,3-3-26,-3 3 0,3 0-38,-3 4 1,-1-4 36,-3 0 0,-1 1 35,-3 3 1,-3 0-262,-4 0 0,-5 0-41,1 0 456,-5 0 0,2 0 0,-5 0 0</inkml:trace>
  <inkml:trace contextRef="#ctx0" brushRef="#br0" timeOffset="14">18456 5619 7909,'-6'0'262,"1"0"-20,5 0-97,0 5 1,4-2-261,-1 4 0,2 1 47,-1 3 1,-3 1 136,3-1 0,-1 1-111,1-1 1,-3 4 122,3 0 1,-3 2-129,-1-2 1,0-2 49,0 2 1,0-2-13,0-2 0,0 1 91,0-1 107,0 0-155,0 1-15,0-1 1,0-3 424,0 0-192,0-6-148,0 3 98,0-5 1,5 0-220,3 0 0,-2-1 22,2-3 1,-1 3-19,5-3 0,-1 3-50,0 1 1,5 0 91,-1 0 0,4 0-139,-4 0 1,2 0 72,-2 0 1,-2 1-95,2 3 1,-4-2 110,-3 6 1,1-4-119,-5 3 1,3 1-87,-3 3-45,0 1 0,-5 1 35,-3 2 1,-3-3 68,-4 4 0,-2-4 67,-2 0 0,1-1-28,-5 1 0,4-5 174,-4 1 1,4-2-97,-4 2 0,5 1 249,-2-5 0,2-1-80,-1-3 1,6 0 11,-2 0 1,2 0-341,-2 0 206,-1 0 0,1-1 1,-1-3 0,1-2 0,-1-6 0</inkml:trace>
  <inkml:trace contextRef="#ctx0" brushRef="#br0" timeOffset="15">18388 5642 8026,'-7'-5'0,"2"2"406,5-4 1,0 3-23,0-4 1,5 6-270,3-2 0,-2 3 53,2 1 0,1 0 257,6 0 0,4 0-183,8 0 0,1 1-13,2 3 1,3-3-144,-3 3 1,2-3 104,-1-1 0,2 0 38,-3 0 0,-2 0-1,-1 0 0,-5-1-637,-2-3 1,-4 1-8,-5-4-872,1 4 754,-6-7 534,-6 9 0,-11-9 0,-7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3:43:35.83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2033 4100 7953,'-4'-11'33,"0"-1"1,-1 6 306,1 2-147,3-2 269,-4 4-55,5-3-378,0 5 73,0 11 1,0-3 230,0 11 1,0 4-94,0 4 1,1 5-8,3-2 1,-3 3-49,3 1 0,1-1 8,-1-2 0,5 2-167,-1-3 0,-2 3 103,2 2 0,-2-2-15,2-3 0,-2 2-132,-2-6 0,1 1-89,2-4 0,0 0 74,-3 0 0,-3-6-208,3-1 0,-3-4 111,-1 0 1,0-1-127,0 1 1,0-5-544,0 1-524,0-6-614,-5 3 1937,4-5 0,-5 0 0,6 0 0</inkml:trace>
  <inkml:trace contextRef="#ctx0" brushRef="#br0" timeOffset="1">1804 4191 8229,'0'-11'228,"0"0"0,0-1-58,0 1 0,2 3-37,2 1 1,-2 0 98,6 0 0,-1-2 11,5 5 0,-3-4-110,2 4 1,-2-4 68,6 0 1,2 2 80,-2-2 0,9 4-88,-1-3 0,7 3 21,1-4 0,-2 6-75,1-2 0,3-1-169,2 1 0,0 0 46,-8 4 1,-1 5 88,-3 3 0,-1 2-210,-3 1 0,-3 2 42,-4 2 1,-2-1-32,-2 5 0,1-1 58,-6 1 1,1 3-155,-4-3 1,-5 1 37,-3-1 0,-2 3 46,-1-3 0,-4-2 253,-1 2 1,-4-1-110,1 1 0,-3 2 105,0-6 0,-4 1-87,3 0 0,-1-5 257,9 0-107,0 1 257,3-6-483,6 0 113,1 0 0,10-6-124,3 0 0,3 0 97,4 0 0,7-2-123,5-2 0,0 3 104,0-3 0,-1 3-166,4 1 1,-5 0 66,2 0 0,-3 1-208,-1 3 1,-4 1 137,0 3 1,0 2 39,4-2 1,-5 2-59,-3 1 0,-2 2-9,-2 2 1,-1-1 79,-2 5 0,-3-1-35,-5 1 1,-5 3 226,-3-3 0,-7 2-46,-4 2 1,-8 0 70,-3 0 0,-3 0 8,-1-1 0,-6 0 196,-2-3 0,2-1-10,-2-3 0,6-2-138,2 2 1,5-6-131,6-2 1,5-4 279,3 1-1181,2-3 458,7-1-846,1 0 1,5-1 343,0-3 0,9-2-623,2-6 1492,8 1 0,4-6 0,6-1 0</inkml:trace>
  <inkml:trace contextRef="#ctx0" brushRef="#br0" timeOffset="2">2627 4557 7944,'0'-11'858,"0"4"-87,-5-3 284,3 9-297,-3-4-363,5 5-278,0 5 1,2 1 285,1 6-279,-1-1 1,8 0 98,-3 1 0,4-5-254,0 1 1,2-4 19,2 3 1,3-4-155,5 1 0,1-3-37,2-1 0,-2-5-27,3-3 1,-3 2 82,-1-2 0,0 1-56,0-5 0,-4 2 202,0 3 1,-5-4-59,1 4 0,-4-3 49,-3-2-52,2 1 1,-9-1 69,3 1 0,-2 3-58,-2 1 0,-6 3 9,-1-4 1,-5 6-108,-3-2 0,-3 4 105,-4 4 0,-6 2 200,-3 6 0,-1 0-131,2 3 0,1 5 259,2 6 0,3 0-89,-3 4 0,5 2-50,3 6 1,0-3-33,7 3 1,3-2 131,9-2 0,3-3-310,4-1 1,6-5 124,10 2 0,5-4-83,2-4 1,3-4 84,2-7 0,-4-3 149,4-5 1,-8-1-101,8-3 1,-5-5-339,1-2 0,-3-7 102,-6 6 0,0 2-366,-3 3 0,-3 0 489,-4 0 0,-1-4 0,1 5 0</inkml:trace>
  <inkml:trace contextRef="#ctx0" brushRef="#br1" timeOffset="3">3392 3792 8104,'0'-7'-630,"0"-3"682,0 9 411,0-4 1,1 5-168,3 0 1,-3 5-190,3 3 0,-3 7 114,-1 4 0,0 7 89,0 5 1,0 2-84,0 1 0,0 6-26,0 1 1,-1 5-84,-3 4 1,3-2-49,-3 5 1,3-1 3,1 1 1,-1 7-215,-3-3 0,3 3 198,-3-3 0,3-5 31,1-3 1,0-3-197,0-4 0,0-3 3,0-4 1,0-6 106,0-3 1,3-7-136,1-3 0,0-4 224,-4 0 0,1-2-859,3-2 883,-3-3-1046,4-5 770,-5 0 0,0 0 1</inkml:trace>
  <inkml:trace contextRef="#ctx0" brushRef="#br1" timeOffset="4">3209 4648 8106,'5'-11'529,"-3"5"-365,3 0 1,-4 6 0,3-1 518,3-3-445,4 3-1,5-4 199,-3 5-199,8-5 1,-3 4 0,5-4-68,0 0 0,0 3 67,-1-2 0,1-1-222,0 2 0,-4-3-186,0 3 1,-4 1-254,4-1 1,-5 1-109,2 2 0,0-1 67,-1-3 344,1 3-1575,-5-4 1696,0 10 0,6-4 0,1 4 0</inkml:trace>
  <inkml:trace contextRef="#ctx0" brushRef="#br1" timeOffset="5">3963 4648 8106,'11'-5'-910,"-3"3"845,0-6 0,-5 0 729,5-3 1,-4 3-113,4 1 1,-6-1-288,2-3 1,1 3 0,-1 1 265,-2-2-375,5-1 1,-6 2 421,3 0-788,-3 1 207,-6 0 66,-1 2 0,-6 5-219,1 0 62,-1 0-1,-4 5 16,-2 2 0,-5 5 101,0 4 1,-1-1 137,-2 8-131,1-3 1,-2 8-25,4-5 36,5 0-12,-4-1 0,6 1-155,-3 0 98,2 0 1,7-4 0,3-1 0,3-2-92,3-2 0,6-2 0,3-4 1,6-1-1,5-2 301,3-3-203,6-5-12,-4 1 1,5-12 300,-2 3-125,-3-3-57,4 3 0,-9-5 0,-1 1 203,-2 1 0,-1-2-300,-3 0 0,-5 1 85,1 4 0,-4 1 0,2 1-77,-1 1-36,-1 6 0,-3-7 107,3 5-10,-3 0-91,5 4 44,-6 0-129,-6 5 0,5-2 187,-3 4 1,3 2-62,1 6 0,0-1 0,0 4 14,0-1 1,0-1-13,0-1 0,5 3-201,3 5 1,2-5 78,1-3 0,1-2 56,-1-2 1,1 1 48,-1-1 0,4-5-35,1-2 1,3-3-265,-4-1 1,1 0 65,0 0 0,-3-3-776,7-1 1,-5-4 1015,4 4 0,-5-10 0,2 2 0</inkml:trace>
  <inkml:trace contextRef="#ctx0" brushRef="#br1" timeOffset="6">4877 3872 8103,'0'-7'5,"0"1"182,0 2 357,0 3-9,0-4 190,0 5-490,-5 5-174,-2 1 177,-4 6-198,-1 4 50,1 2 0,-4 9 0,0 1 129,1 1 1,-4 1-50,-1 4 0,1 4-192,-1 1 0,5 4 0,-1-3-69,2 1-62,2 3-971,4-3 1204,2 5 0,5-1 13,0 1 1,0-2-128,0-2 109,0 3-74,5-5 0,6 1-356,4-3 408,0-2-34,-4-2-78,1-5 0,3-1 149,0-5-144,1-6 0,-5 4 0,0-5 0,1 1-112,-1-1 0,-1-4-94,-2-5 0,2 0 54,-2 0-557,-3-2 469,5-5-119,-4 0 413,1 0 0,-2 0 0,-5 0 0</inkml:trace>
  <inkml:trace contextRef="#ctx0" brushRef="#br1" timeOffset="7">5345 4066 8053,'-6'-18'1475,"1"2"-914,5 4-827,0 6 371,0 1 249,0 0-159,0 3 1,0-1 15,0 6-124,0 9 1,0 6 86,0 4 0,0 6-4,0 3 0,0 7 0,-2 2 77,-2 1 0,-1 3-134,-2-2 1,-3 2-95,2-3 0,-1 4 98,2-3 1,-4-3-361,4-1 0,0-6 71,0-2 0,-1-4-46,-3 0 0,1-7 29,2-3 0,-2-4 50,2 0 0,2-6-34,-2-2 1,1-3 76,-5-1 0,5 0-106,-1 0 1,0-1 127,-3-3 0,0-2-213,-1-6 0,2 5 175,2-1 1,-1-1 49,6-6 1,-1 1 74,4-5 1,0 0-71,0-4 1,0 4 182,0 0 1,1 6-127,3 2 0,-2 1 51,6 6 0,-4 0 40,4 4 0,-5 1 200,5 3 1,0 4-95,3 7 1,2 1 129,2 4 0,-1 1-108,5-2 1,1-1-90,7 1 0,-2-1-201,6 1 1,-2-3 85,1-4 0,2-2-97,-5-3 1,-1-1 55,-3-6 1,0 0-72,0 0 0,-2-4-544,-2 0 0,2-5 297,-6 1 0,-4 2 344,-3-2 0,-5 1 0,2-5 0</inkml:trace>
  <inkml:trace contextRef="#ctx0" brushRef="#br1" timeOffset="8">5927 4694 8191,'0'-11'0,"4"3"0,0 0 0,1 6 706,-1-2-271,-3 3 1,8 2-131,-5 3 1,0 6-171,-4 5 0,0 7 59,0 1 0,0 5 0,0 6 1,-2 0 44,-1 0 0,-5 4-405,-7 0 0,2 4-131,-2-4 1,2-3-175,2-5 1,3-5-425,1 2 0,4-4 129,-1-4 766,3-3 0,1-4 0,0-1 0</inkml:trace>
  <inkml:trace contextRef="#ctx0" brushRef="#br1" timeOffset="9">6270 5185 10776,'-6'-11'954,"1"0"-430,0 4 0,2-5-235,-5 1 0,5-2-223,-5-6-5,5 5 26,-2-7 1,5-1-505,0-4 277,-5-1-241,4-1 311,-4-1 0,5-5-92,0-1 1,0 1-323,0 0 267,0-6 19,0 0 0,0-6 0,0 2-151,0 2 1,0-1-1,0 5-358,0 0 675,0 3 0,1 2-107,3 3 176,2 2-143,6 5 177,-1 0 0,2 2-100,2 2 28,-2 2 1,7 6 143,-5-1 1,2 2 722,-2 3-646,-2 1-51,3 6 1,-4 0-65,-1 0 1,1 0-40,-1 0 0,-3 0-15,-1 0-4,-4 0-143,2 0 59,-5 0-63,0 6 40,0 0 1,0 1 55,0 1 0,-1 0-20,-3 3-6,-3 1 16,-4-1 0,1 0-13,2 1 1,-2-1 38,2 1-32,-2-1 1,0 1 47,2-1 1,2-3-37,2-1 9,3-4-29,-4 7 24,5-9 0,0 4 0,1-4-16,3 3 1,-1-2 13,4 1 1,2 2 100,6-1-102,-2 0 2,9-4 80,-5 0-74,6 0 1,-4 4-16,0 0 18,-5 5 1,7-3 11,-6 5-37,0 1 1,-5-1 29,-2 1-7,2-1 0,-9 4-8,3 0 10,-3 6-3,-1-9-3,-5 10 1,-1-8 151,-6 5 0,-8-4 0,-3 3-81,-1-2 0,-4 4 108,2-5 1,-2 0-121,1-4 1,4 0-280,0-4 0,3 0-1448,9-4 883,-3-1-472,12 3 1259,-3-5 0,15-10 0,3-3 0</inkml:trace>
  <inkml:trace contextRef="#ctx0" brushRef="#br1" timeOffset="10">6681 3769 8251,'0'-14'-58,"0"3"300,0 7 255,0-6 38,0 8-335,0-3 46,0 5 1,0 5 20,0 3 0,5 2-120,3 1 1,2 2 122,1 2 0,6-1 204,2 5 1,3 0-192,0 4 1,3 0 202,1 0 1,-2-3-166,3 3 0,1-1-243,-2 8 1,1-3 95,-4 3 1,-1 4-76,-3 5 1,-3 4-267,-4-1-740,-1-3 967,0 5 1,0-3-787,-4 5 401,3-1 1,-8 1-53,1 0 0,-1-6 61,-2-2 358,0 3-87,-5-6 0,-2 1-63,-4-6 87,-1-4-27,1 2 1,-2-9 0,-1-3-200,-1-3 0,0 1 119,3-6 1,1-3-799,0-2 1,3-1 925,0-2 0,1 0 0,-5 0 0</inkml:trace>
  <inkml:trace contextRef="#ctx0" brushRef="#br1" timeOffset="11">8097 4146 8159,'-7'-4'138,"-1"0"291,6 0-326,-3 4 370,5 0 1,0 5-232,0 3 1,0 7-40,0 4 0,0 3 41,0 1 0,3 3-16,1 1 1,1 3-135,-1-3 0,-1 5 24,4-2 1,-4 3-52,1 2 0,1-2 95,-2-3 0,1 2-106,-4-6 0,2 1 90,1-4 1,-1-5-176,1-3 1,-1-2 25,-2-2 0,3-3-198,1-1-1149,0-4 663,-4 2-107,0-5 1,0-5-1,0-2 1</inkml:trace>
  <inkml:trace contextRef="#ctx0" brushRef="#br1" timeOffset="12">7938 4191 8487,'6'-17'-2,"3"3"1,-5 2 0,4 7 330,0-6 0,3 2-44,5-2 0,-2-1 33,5 1 1,0 3-110,4 0 0,-1 5 66,1-5 0,4 5-226,0 0 1,-3 1 62,-2 2 1,-2 4-15,2 0 0,0 5 25,-7-1 1,4 3-270,-4 4 1,1-2 95,-5 2 0,-3-1-109,-1 1 0,-4-1-8,1 5 0,-3-4 135,-1 5 1,-5-5 143,-3 4 1,-3-1-102,-4 1 1,-7 2 6,-5-2 0,1-2 7,3-2 0,0 1-74,0 0 0,0-5-56,0-3 1,2-2-552,2 2-667,2-3 939,6-5 1,6 0 383,5 0 0,10 0 0,8 0 0</inkml:trace>
  <inkml:trace contextRef="#ctx0" brushRef="#br1" timeOffset="13">8646 4157 8150,'0'-11'-516,"0"4"1230,0 2-89,0 5-437,0 5 1,0 3 30,0 7 0,0 3-29,0 5 1,0 0-113,0 0 0,0-1 90,0 1 0,0 4-133,0 0 1,0 4 118,0 0 1,0-2-220,0 1 0,0-3-15,0 3 0,0-4-37,0 0 1,3-3 16,1-4 0,4 2 124,-4-6 0,-1 0-117,-3-3 0,0-5 79,0 1-892,6-6 346,-5 3-731,4 0 1291,-5-3 0,-5 3 0,-2-5 0</inkml:trace>
  <inkml:trace contextRef="#ctx0" brushRef="#br1" timeOffset="14">8486 4214 8366,'1'-10'119,"3"3"1,2-4 303,6 4 1,0-2-213,3 1 0,3-2 62,5 3 0,0 1-11,0 3 0,0-2 17,-1 1 1,1 0-123,0 4 0,4 0 95,-1 0 1,1 1-347,-4 3 0,-2 2-11,-1 6 0,0 0-54,-5 4 0,4-2-49,-4 5 0,1-2 100,-5 2 0,-3 3-71,-1-3 1,-3 3 93,4 1 1,-6-2 197,2-2 0,-3 6-145,-1-2 1,-5 3 68,-2-3 1,-5-4-10,-3 0 0,1-2 12,-5 2 0,4 2-12,-4-6 1,0 1-3,-4 0 1,0-4 16,0 4 1,0-5-9,0-3 0,2 1-45,2-6 0,-2 2-27,6-1 0,0-3-290,4 3-138,4-2-103,2-2 0,5-2 568,0-2 0,10-2 0,3-5 0</inkml:trace>
  <inkml:trace contextRef="#ctx0" brushRef="#br1" timeOffset="15">9251 4134 8183,'0'-6'696,"0"1"976,0 5-1397,0 5 1,0 1-161,0 6 1,0 4 129,0 3 0,0 7-171,0 0 0,0 5-40,0-5 1,1 5 79,3-4 1,-3 4-129,3 0 0,1-3 78,-1-2 0,0-2-64,-4-1 0,4-4 128,-1 0 1,1-5-195,-4 1 0,0-2 141,0-1 1,4-5-426,0 1 0,0-4-1474,-4 3 915,0-4-613,0 2 1280,0-5 1,0-5 0,0-2 0</inkml:trace>
  <inkml:trace contextRef="#ctx0" brushRef="#br1" timeOffset="16">9251 4431 10967,'13'0'326,"2"0"0,3 0-137,4 0 1,1 0-263,0 0 0,0 0 111,0 0 0,0-4-170,-1 1 0,-2-1-222,-1 4 1,-5-4-293,1 0 0,-3 0-315,0 4 1,-6-1 147,-2-3 813,-3 3 0,-1-9 0,0 4 0</inkml:trace>
  <inkml:trace contextRef="#ctx0" brushRef="#br1" timeOffset="17">9148 4180 8087,'0'-6'571,"0"-4"1,5 7-224,3-5 1,2 5-114,1-5 1,6 5 260,2 0 1,2-4-99,2 0 0,4 0-352,0 0 0,4 4 140,0-1 1,-2-1-445,1 1 0,-4-1-882,0 2 0,2 1 643,-1-1 1,-4 1 496,-4 2 0,0 5 0,4 2 0</inkml:trace>
  <inkml:trace contextRef="#ctx0" brushRef="#br1" timeOffset="18">10279 4134 8115,'0'-6'1676,"0"1"86,0 5-2344,5 0 1,-4 1-1295,3 3 1876,-3 2 0,-1 6 0,0-1 0</inkml:trace>
  <inkml:trace contextRef="#ctx0" brushRef="#br1" timeOffset="19">10302 4454 8205,'6'6'168,"-1"5"61,-5-10 1,1 9 260,3-2 417,-3-3-156,4 0-294,-5 0 1,2 0-180,2 3 0,-3-2-579,3-2 1,1-2 273,-2 6 1,6-4-1586,-1 3 1612,-3-4 0,5 7 0,-3-4 0</inkml:trace>
  <inkml:trace contextRef="#ctx0" brushRef="#br1" timeOffset="20">13054 3792 8224,'-5'-12'-939,"2"1"704,-4-1 1,4 1 572,-1 0 1,-1-1 57,2 1 0,-5 3 2,4 1 1,-3 3 200,3-4-334,-5 6 1,3-7 168,-6 5 23,6 0-470,-4 4 1,5 5 96,-3 3 0,-2 3-4,2 4 1,2 7 3,-2 5 0,6 4-81,-2 0 0,3 2-78,1 1 0,0 5 38,0 3 1,1-1-54,3 1 0,2 0 134,5 3 0,5 1 27,-1 0 0,1-6 37,0-2 1,-4-2-129,4-2 0,-4-1 102,0-2 1,-2 0 91,-3-4 0,2 0-333,-5-4 0,1-4 146,-1 0 0,-3-2-348,3 2 0,-3 2 248,-1-6 0,-1 0-729,-3-3 0,-2-1 362,-6 0 0,1 0-870,0-4 1350,-1 3 0,-4-3 0,-2 4 0</inkml:trace>
  <inkml:trace contextRef="#ctx0" brushRef="#br1" timeOffset="21">12734 4443 8165,'7'-5'0,"3"3"0,-3-7 697,9 6 1,0-2-203,3 1 1,4 3 200,0-3 0,1-1-184,6 1 0,0 0-204,0 4 0,2 0 5,-6 0 0,0 0-70,-7 0 1,-1 0-690,-3 0 284,-8 0 284,9 0-2657,-10 0 2535,5 0 0,-4 5 0,-2 1 0</inkml:trace>
  <inkml:trace contextRef="#ctx0" brushRef="#br1" timeOffset="22">13694 3586 8138,'0'-6'-29,"0"1"638,0 5 0,0 5-424,0 2 1,-2 7-38,-1 2 0,0 5 110,-5 2 0,5 4-101,-5 3 1,2 4 83,-2 1 0,-2 0-66,2 7 0,-1-1-56,2 1 0,-2 6 17,5-3 0,-4 9-230,5-1 1,-5-2 38,4-2 1,-3-2 38,3-1 1,0 0-12,4-1 1,0-4-53,0-3 0,1-4 42,3-3 1,-1 0 51,4-4 1,1-2 61,3-6 1,-3 2-46,-1-6 0,1 4 57,4-4-86,-1 1 331,0-5-521,1 0 0,-6-3 76,-2 0-1082,2-6 452,-4 3-720,3-5 1067,-5 0 0,-5-10 0,-2-3 0</inkml:trace>
  <inkml:trace contextRef="#ctx0" brushRef="#br1" timeOffset="23">13945 4066 8133,'0'-12'542,"-1"5"-179,-3-1 117,3 6-222,-5-3 1,1 6 11,-2 3 0,-3 3-234,-2 8 0,1 5-80,-1 6 1,0 3 207,-4 6 1,8-5-191,-4 1 0,3-2 25,-2 1 0,4 2-60,4-5 0,1 3 99,2-3 0,2-1-97,1-3 1,0-1 85,5-3 0,-1 1-59,5-5 0,0 1 106,4-5 1,-4-5-42,4-2 0,-4-3 217,0-1 0,4 0-65,3 0 0,-1-5 46,1-2 1,0-5-130,4-3 0,0-1-134,0-4 0,-2-2 122,-2-1 0,1 0-138,-4-4 0,-2-2-249,-7-1 1,2-3 154,-5-2 1,0-3-165,-4 0 0,0-4 69,0 4 1,-2-4-63,-1 4 0,-4 0 93,-4 4 0,-1 5-40,1 2 1,-4 8 26,0 4 0,-2 2-59,2 2 0,3 3-111,1 1 0,0 4 110,3-1 0,3 4 279,1 4 0,-2 2 0,-1 6 0</inkml:trace>
  <inkml:trace contextRef="#ctx0" brushRef="#br1" timeOffset="24">13785 4294 8952,'5'-6'624,"3"2"0,3 2-204,4-2 1,3 2-168,5-1 0,0-2-16,0 1 1,3-5-215,1 1 0,-4 3 97,-4 1 0,-5-1-661,1 2 0,-2-1 354,-2 4 0,1 0-282,-1 0 0,-3-2-76,-1-1 545,-4 1 0,7-3 0,-4 5 0</inkml:trace>
  <inkml:trace contextRef="#ctx0" brushRef="#br1" timeOffset="25">14230 3735 8371,'0'-12'0,"0"1"333,0-1 0,0 5 227,0-1 447,0 6-158,0-3-251,0 5 0,4 5-362,0 2 1,5 5 36,-1 3 1,2 1 6,1 3 1,1 3-8,-1-3 0,0 3-450,1 0 0,3 1 153,0 0 0,0 5-109,-3 2 1,2 3 113,-3 2 0,3 4-186,-6 3 0,-3-1 46,-1 0 0,-3 0-32,-1 1 0,0 1-222,0-5 260,-5-5 1,0 0-1,-5-4 142,-2 0 0,3-1-96,-6-5 0,2 0 85,2 0 0,0-2-47,-1-1 0,2-4-878,2-5 398,-2 6 1,5-4-756,-2 2-13,2-8 595,5-1 722,0-6 0,5 0 0,1 0 0</inkml:trace>
  <inkml:trace contextRef="#ctx0" brushRef="#br1" timeOffset="26">14836 4146 8153,'-5'-7'0,"3"1"757,-1 2-141,1 3-318,2-4 1037,0 5-998,5 0-95,2 0 0,4 0-91,1 0 0,3 0 120,0 0 0,0 0-197,-3 0 1,3-4 85,0 0 1,4 1-224,-4 3 1,1-2 11,-5-2 1,0 3-354,1-3 1,-1 2-1624,1-2 1051,-6 3-856,-1-4 1832,-5 5 0,0 5 0,0 1 0</inkml:trace>
  <inkml:trace contextRef="#ctx0" brushRef="#br1" timeOffset="27">14779 4374 10247,'7'-4'736,"1"1"0,-4-1-348,3 4 0,1 0-103,3 0 1,1 0 98,-1 0 1,1 0-132,-1 0 1,4-1 28,0-3 1,6 2-274,-2-1 0,2-2 97,2 1 1,-4-1-932,0 1 0,-4 3 468,5-3 1,-7-1-2601,3 1 2957,-9 0 0,3 4 0,-3 0 0</inkml:trace>
  <inkml:trace contextRef="#ctx0" brushRef="#br1" timeOffset="28">16138 3426 8315,'0'-11'-638,"0"4"1523,0-3-91,0 9-385,0-4 7,0 5 1,0 5-327,0 3 1,0 2 99,0 1 1,0 2-93,0 2 0,0 2 66,0 2 0,1 2-154,3-2 1,-3 3 85,3 1 1,-3 0 48,-1-1 0,0 5-168,0 0 0,4-2 148,0-6 0,0 1-425,-4-4 0,0 3 153,0-4 1,0 1-706,0 0 1,1-7 398,3 2 1,-3-2-1132,3 2 1584,-3 1 0,-1-1 0,0 1 0</inkml:trace>
  <inkml:trace contextRef="#ctx0" brushRef="#br1" timeOffset="29">15578 4191 8151,'-6'0'419,"1"0"-247,5-5 139,0 4 641,0-4-210,0 5-623,5 0 0,1 0 199,5 0 0,6 0-77,2 0 1,4 0 39,4 0 0,3 0-9,8 0 0,4 0-165,7 0 0,3 0-189,6 0 0,-26 0 1,2 0 196,0 0 1,0 0 0,2 0-1,0 0 2,0 0 0,1 0 0,2-2 1,2 0-122,2 1 0,1-2 0,-1 0 0,-1-1-36,0 2 0,0 0 0,-3-2 0,1-1 41,0 1 0,0 1 0,-5-1 0,1 1-72,0-1 1,0 1-1,-1 1 1,-1 0-11,26-6 0,-4 6-140,-6-2 1,-8 1 129,-4-1 0,-4 3 84,-4-3 1,-2 3-7,-5 1 1,-5 0 13,-3 0 1,-2 0-374,-2 0 936,-4 0-2143,-2 0 908,-5 0 671,-5 0 0,-7 0 0,-6 0 0</inkml:trace>
  <inkml:trace contextRef="#ctx0" brushRef="#br1" timeOffset="30">15647 4625 8102,'-2'-11'0,"-1"0"113,1 4 215,-3-3 1,4 9 111,-3-3 145,3 3-280,-4 1 0,5 1-264,0 3 1,0 3 132,0 9 0,0 1 43,0 6 1,0 1-7,0 3 0,1 2-68,3 6 0,-2-3-3,6-1 0,-4 6 43,3-3 1,-4-1-221,1-3 1,1 0 78,-1 0 1,3 2-39,-3-6 1,1-3 72,-1-4 0,-3-5-395,3 2 0,-1-4 130,0 0 0,-1-5-1091,1 1-804,-1-6 943,-2 9 105,0-10 1035,-5-1 0,-2-7 0,-4-4 0</inkml:trace>
  <inkml:trace contextRef="#ctx0" brushRef="#br1" timeOffset="31">15464 4648 8219,'5'-23'0,"-3"6"322,6 1 0,1 2-91,6-1 1,0 5 80,8-5 0,-2 5-40,5-5 1,0 6-58,0 1 1,-2 2-34,3-2 0,-2-1 22,2 5 0,-3 1-282,3 3 79,-3 0 49,-6 5 0,2-3-195,-5 6 1,-1 3 102,-6 4 1,1 4-108,-6-3 0,1 3 44,-4-4 0,-1 1 2,-3 0 1,-1-2 32,-3 5 0,-5-5 46,1 1 0,-2-1 16,3 1 1,-1-4-7,1 1 1,-1-1 167,1-3-153,0 2 0,-1-2 146,1-1 0,3-4-12,1 1 95,4-3-7,-2-1-136,5 0-34,0 5 13,0-4 1,0 6-29,0-4 0,5 0 7,3 5 1,3-5 83,4 5 0,-1-2-85,5 2 0,4 2 134,4-2 1,3-2-110,-3 2 0,3-2 18,-3 2 0,-4 2-192,-4-3 1,-5 4 115,1 0 0,-4 2-114,-3 2 0,-3-1 90,-5 5 0,-5 0-207,-3 4 1,-7 0 9,-4-1 1,-2 1-7,-2 0 1,-5-4 111,-3 0 1,0-1 143,0 1 1,-2 1 35,3-4 1,-2-1-135,2-4 0,-2 1-75,5-1 0,4 0 95,4 1 1,5-6-516,-1-2 278,2-3-1055,7-1 653,1 0 677,10-5 0,7-1 0,5-6 0</inkml:trace>
  <inkml:trace contextRef="#ctx0" brushRef="#br1" timeOffset="32">16263 4420 8293,'7'-12'-264,"-2"1"264,-5 0 814,0 4-146,0-3-147,0 9 1,-2-3-87,-1 8 1,0 7-262,-4 8 0,-1 3-6,-4 1 0,1 5 95,0 2 1,-1 3-305,1 1 1,1 6 110,2 2 0,-2-2-107,2 2 1,2-1 87,-2 1 0,6 2-155,-2-2 1,3-3 44,1-1 0,0-4-23,0-3 1,1-3 34,3-5 0,1 0 34,2-1 1,4-4-145,-4-3 1,2-2 90,-1-2 1,2 0-500,-3-4 0,0 2-130,0-5-279,1 5 1,3-8-4,1 3 977,-6-3 0,4-6 0,-3-1 0</inkml:trace>
  <inkml:trace contextRef="#ctx0" brushRef="#br1" timeOffset="33">16526 4660 8073,'-11'-12'0,"3"5"0,0-1 0,6 6 0,-3-4 0,5 6 0,0 9 1059,0 3 1,0 4-480,0 3 0,0 0-527,0 8 1,0-2 59,0 2 1,0-2-98,0 6 1,0-2 24,0 1 1,-2 2-522,-1-5 1,0-1 243,-4-3 1,0-1-93,0-3 1,-4-3 63,4-4 0,0-2 77,0-2 222,-1 2 1,-3-9-82,-1 3 1,5-3 66,-1-1 0,4 0-60,-3 0 0,4-5 68,-1-3 0,-1 1-38,1-5 0,1 4 153,3-8 1,0-1-61,0-3 0,0 3-33,0-2 1,1 1 73,3-1 1,-2 4-61,6 7 93,-6-2 1,5 9-107,-3-3 1,-2 4 33,6 4 0,-4-2-29,3 6 0,1 1-9,3 6 0,1-2-22,-1 2 0,2-1-96,2 1 0,-2-1-489,2 5 0,-2-5 225,-2 1 1,0-2-491,1-2 0,-5-1 60,1-2 764,0 2 0,3-9 0,1 5 0</inkml:trace>
  <inkml:trace contextRef="#ctx0" brushRef="#br1" timeOffset="34">16674 5117 8840,'2'10'417,"2"-3"0,-3 3-129,3-2 0,-3 6-40,-1 1 1,0 2-233,0-2 0,0-1 62,0 5 1,0-5-625,0 1 1,0 2 208,0-2 1,-1 0-39,-3-3 1,3-1-405,-3 0 1,1 1 778,-1-1 0,-2 1 0,-5-1 0</inkml:trace>
  <inkml:trace contextRef="#ctx0" brushRef="#br1" timeOffset="35">16777 5551 8073,'4'-8'209,"0"0"39,5 1 1,-8-5 121,3 1 0,1-1-136,-1 1 0,0-2 159,-4-2 1,0 1-99,0-5 1,0 0-15,0-4 0,0 0-216,0 1 1,0-3 115,0-1 0,0-3-118,0-6 0,0 1 127,0 0 1,-4-4-369,0 0 0,0-4 136,4 4 0,0 0-281,0 3 0,0 2 93,0 3 1,0-2-45,0 6 0,0 3 209,0 4 1,0 5-49,0-1 188,0 2 1,1 3-81,3 2 52,-3-2-66,10 9 0,-6-6 15,2 3 0,3 3-145,-2-3-6,-3 3 146,5 1 1,-5 1-343,3 3 257,2-3 0,-5 6 109,3-3 1,-2-3-88,-2 3 0,-3-2 132,3 2 1,-1-3-19,0 3-62,-1-3 177,3 4-164,-5-3 35,0 8 1,1-9-18,3 3 0,-3-1 97,3 0-89,2-1 86,1 8 0,4-8-57,0 6-13,1-6 0,-1 7 44,1-5 1,-5 4-46,1-4 0,-4 3-46,3-3 1,-3 5 49,4-2 1,-4 4-92,3 0 1,-4 0 77,1 1 0,-3 1-99,-1 2 1,0 1 75,0 3 1,-1 3 10,-3-3 0,-3-1 3,-4 1 1,-4-2 6,-1 3 1,1-4 6,4-5 1,-4 1-20,-1-1 0,5-1-413,3-2 1,5-3-51,-5-5-1170,5 0 1622,-2 0 0,10-5 0,2-1 0</inkml:trace>
  <inkml:trace contextRef="#ctx0" brushRef="#br1" timeOffset="36">17143 4363 8069,'0'-7'1317,"0"2"-488,0 5-557,0 5 1,5 2 40,2 4 0,4 2-65,0 2 1,5 3 64,4 5 0,1 3-65,2 1 0,4 5-206,-1-2 1,0 3-45,-7 1 1,2 1-49,-2-1 0,-2 0-18,-2 1 0,-2 0 59,-2 3 0,-5-2 28,-2 2 1,-2-3 50,-2-1 0,-9-1-104,-3-2 1,-7 1-41,0-6 1,-4 5-206,-3-5 1,2 0-576,-3-7 1,3 1 417,1-5 1,1 1 435,3-5 0,-2-5 0,3-1 0</inkml:trace>
  <inkml:trace contextRef="#ctx0" brushRef="#br1" timeOffset="37">18810 3312 7846,'0'-11'786,"0"4"-195,0 2-362,0 5 0,4 3 148,0 4 0,0 4-81,-4 11 0,0 0-127,0 8 1,0 1 20,0 3 1,-4 0-130,0 1 1,-9-2 98,2-3 0,-3 2-150,2-6 0,1 5-173,0-4 1,-2-1 101,-2-3 1,2-5-163,-2-3 0,2 2 112,2-2 1,-1-4-167,1-3 1,3-4-272,1 3 325,-1-4 1,-3 2 114,-1-5 0,6-1-122,2-3 137,-2-3 0,4-4-7,-1 0 1,-2-5 119,1 1 0,0-1-105,4 0 0,0 0 125,0-3 0,0-3-58,0 3 0,1 3 99,3 1 1,-3 6 204,3 1-199,2 5 181,1-2 1,4 7-76,1 1 0,-1 1 6,0 8 1,5-3-53,-1 6 1,4-1 99,-4 1 1,4-2-165,-4 2 0,6 1-182,-2 0 1,-1-1-54,1-4 0,-5-3-282,1 0 0,-3-5-272,0 5 0,-5-6 319,1 2 1,-4-2-557,3-2 943,-4 0 0,7 5 0,-3 1 0</inkml:trace>
  <inkml:trace contextRef="#ctx0" brushRef="#br1" timeOffset="38">18970 3723 7970,'4'-7'982,"0"-1"-582,5 5 1,-3-3 9,5 2 1,1 3-30,-1-3 1,1 2-337,-1-2 1,2 3 146,2-3 0,-2 3-498,2 1 1,-2-2 255,-2-2 0,-3 3-1652,-1-3 944,1 3 758,3 1 0,-4 5 0,-2 2 0</inkml:trace>
  <inkml:trace contextRef="#ctx0" brushRef="#br1" timeOffset="39">19358 3426 8042,'0'-11'0,"0"3"633,0 1 120,0 4 120,0-2-121,0 5 1,2 9-535,1 2 1,-1 8 12,2 0 0,-3 4-143,-1 4 1,0-3 85,0 3 0,0-3-369,0-1 0,-4-1-112,0 1 0,0-4-369,4 0 0,0-3-557,0 3 0,0-5 1233,0 1 0,5 3 0,2-1 0</inkml:trace>
  <inkml:trace contextRef="#ctx0" brushRef="#br1" timeOffset="40">19770 3643 8045,'10'-11'-481,"-3"-1"0,2 5 473,-5-1 1101,5 6-53,-3-9-407,1 5 94,-2 0-236,-5 1-359,0 5 1,-5 1 98,-3 3 0,-3 3-36,-5 9 0,0 1 13,-3 6 1,-3 4-16,3 0 1,1 3-61,-1-3 0,5 4-171,-1 0 1,-1 2 20,0 1 1,1 4 109,4 0 0,3 0-162,1-3 1,3 3 41,-4 0 1,6-1-100,-2-7 1,3 2 114,1-6 0,5 1 76,2-4 0,3 0-73,2 0 1,-5-2 28,1-2 0,0-1-2,3-3 1,0-2 9,1 2 0,-4-2-58,-1-2 1,1-3 64,3-1 1,-3 0-280,-1 0 0,-3 2-117,4-5 0,-4 4-605,3-5-241,-4 1 414,2 1-889,-5-3 817,0 3 864,0-5 0,5 0 0,1 0 0</inkml:trace>
  <inkml:trace contextRef="#ctx0" brushRef="#br1" timeOffset="41">20009 3803 7982,'0'-18'1092,"0"7"-440,0 6-427,0 15 0,0 3-26,0 10 0,0 4 54,0 4 0,0-1-11,0 5 0,0-4-72,0 7 1,0 2-82,0-2 0,0-4-4,0-3 1,0-5-202,0 5 1,4-10-75,0 2 1,0-8 85,-4 1 1,1-4-1184,3 0 636,-3-1-1407,4 1 2058,-5-1 0,5-5 0,2-1 0</inkml:trace>
  <inkml:trace contextRef="#ctx0" brushRef="#br1" timeOffset="42">20169 4112 8027,'0'-12'846,"0"4"-75,0 1-344,5 4 0,2-3-117,4 2 0,1 3-94,-1-3 1,2 3-58,2 1 1,-1 0 14,5 0 1,-4 0-322,4 0 0,0-4 165,4 0 0,-4 0-969,0 4 0,-1 0 125,1 0 826,2 0 0,-3 0 0,5 0 0</inkml:trace>
  <inkml:trace contextRef="#ctx0" brushRef="#br1" timeOffset="43">21129 3529 8050,'0'-6'-84,"0"1"1112,0 5-608,0 5 0,3-1 187,1 7 1,4-1-108,-4 9 1,5 1-137,-2 7 0,7-2-114,1 6 1,6-1-20,-2 5 1,1-1-250,-1 0 0,1-1-59,-4-2 1,-1 2-76,-4-3 0,-1-1 74,-2 2 1,1-1-118,-5 4 0,-1-1 216,-3-2 1,-3 1-24,-1-6 0,-5 1 149,1-4 1,-6 0-115,-1-1 1,-4 0-184,4-3 0,-4-2 152,4-6 1,-4 0-861,3 1 0,1-2 88,4-2 770,-1 2 0,1-4 0,-1 5 0</inkml:trace>
  <inkml:trace contextRef="#ctx0" brushRef="#br1" timeOffset="44">21654 3917 9205,'-8'-3'1678,"1"-1"-1417,-1-5 0,-3 4-18,-1-3 1,2-2-52,3 2 0,-4-2 51,4-1 1,-2-2-173,1-2 1,-1 2-15,6-2 0,-5-3-136,4-1 0,-3-2-73,3-2 0,-4-1 98,4-3 0,-1 3-102,1-3 0,3-1 52,-3 2 0,2-5-81,-2 5 0,3 0 48,-3 7 0,3-1 3,1 5 1,0-4 67,0 3 1,1 2-50,3 7 0,-2-3 1,6 2 0,-4 2-3,3-2 0,1 4-81,3-3 1,1 4 105,-1-1 0,1 2 65,-1-2 1,0 3-68,1-3 1,-1 3 60,1 1 0,-5 0-150,1 0 200,0 5 1,2-3-30,-3 6 0,0-4 11,-4 3 1,-1-3 83,2 4 1,-3-4-113,-1 3 0,4-3 79,-1 4 0,1-5-68,-4 5 0,0-4 266,0 3-207,0-4 1,-1 3 61,-3-2-2,3-3 0,-5 4-36,2-5-30,2 0 49,-3 0-166,5 5 115,0-3 0,2 7-95,1-6 101,4 6 1,4-4 3,1 3 1,3 2-2,0-2 1,0 2-27,-3 1 0,-5 1 47,1-1 0,-2-3-32,2-1 1,1 1-73,-5 3 1,-1 1 111,-3-1-164,0 6 1,-3-5 78,-1 4 0,-9-4 32,2 0 1,-3-2 13,2-2 1,-3 0 3,0-4 1,-4 4-111,4-4 1,-1 0 78,5-4 1,3 3-1028,1 1 405,4 0 617,-7-4 0,9 0 0,-4 0 0</inkml:trace>
  <inkml:trace contextRef="#ctx0" brushRef="#br1" timeOffset="45">21917 3586 8059,'0'-7'655,"0"-1"28,0 5-248,0-2 1,1 5 0,3 0 1,-2-3-82,6-1 0,-1 0-156,5 4 1,1 0 33,2 0 0,-2 0-174,2 0 1,3-1 144,1-3 0,-3 3-644,-1-3 1,-2 2-831,-2 2-945,1 0 2215,-1 0 0,1 0 0,-1 0 0</inkml:trace>
  <inkml:trace contextRef="#ctx0" brushRef="#br1" timeOffset="46">22373 3289 8124,'0'-6'1691,"0"1"-1438,0 5 1,0 6 195,0 6 0,0 0-36,0 7 0,0 2-126,0 5 1,0-2-42,0 3 1,0 1-22,0-1 1,0-1-249,0-3 1,0-1 95,0-3 0,0-2-180,0-1 1,0-4 105,0 4 0,0-4-1536,0 0 639,0-1 1,0 1 897,0-1 0,-5 5 0,-1 2 0</inkml:trace>
  <inkml:trace contextRef="#ctx0" brushRef="#br1" timeOffset="47">18091 3678 8246,'0'-12'19,"0"1"185,0-1 1,0 5 588,0-1-314,0 5-228,0-7 86,0 9-209,-5-4 0,2 5 1,-5 1-1,0 3 456,-3 4-506,0 7 118,0 3 0,-1 6-181,1 2 1,-5 4 79,1 4 95,-5 10-1513,7-2 1255,-3 9 1,3-4 0,0 1 0,1 2-157,2-2 0,4-1 0,0-3 0,1-2 102,3-4 104,0-2 4,2-7 1,4 1-2,0-7-23,5 3 1,-3-14-1,7 3 342,2-2 946,-2-1-1075,3-6-179,1-1 254,0-5 0,2-1 0,2-4 1,2-6 367,2-2-476,2-8-47,-5-2 0,0-1 0,-2-4-96,-1 0-111,-5 4 0,3-9 0,-7 3-207,-2-3 0,1-3 1,-6-2-1,0-4-257,-2 3-582,-1-5 981,0 3 1,-4-5-205,1 1 0,-6 0-28,1 3 257,-2-2 175,-2 8 0,0 2-420,-3 8 217,2 1 180,-4 8 0,5 0-123,-4 6 0,4 1-164,-4 2 134,-1 3 0,4 5 0,-2 1-1147,2 3 1651,7-3-351,1 9 0,5 2 0,0 6 0</inkml:trace>
  <inkml:trace contextRef="#ctx0" brushRef="#br1" timeOffset="48">17908 4214 8056,'-12'-6'-601,"6"-4"451,1 3 0,5 0 0,0-1 2790,0-1-2482,0 4 1,5-5 0,4 3 0,4-4 212,2 0 0,5 0 0,1 0 145,4 4-396,-1-3 1,4 3-487,-5-4 1,3 3-1,1 2 652,-2 1-524,0 1 0,-4 4 0,-1 0 84,0 0 143,-7 0 11,9 0 0,-4 5 0,5 1 0</inkml:trace>
  <inkml:trace contextRef="#ctx0" brushRef="#br1" timeOffset="49">20775 3792 8287,'0'-12'0,"0"5"242,0-1 13,0 0 128,0-3 272,0 5-144,0-4 365,0 8-577,-6-3 1,0 6-191,-5 3 0,-1 4-93,1 7 1,-4 4 191,-1 8 0,0-1-315,1 9 0,1-6 76,-5 9 0,5-4 8,-1 8 1,6-1 71,1 1 0,2 2-203,-2-2 1,3-4-6,5-4 1,0-3-39,0-5 0,5-5 99,3 1 1,-1-6 70,5-1 0,-3-6 282,6-2 1,-2-4-97,-2 1 0,4-3 277,0-1 0,6-5-157,-2-3 1,2-6-7,2-1 1,0-5-168,0 1 0,-2 1-97,-2-1 0,2 0-171,-6-4 1,0 0 107,-3 0 1,-5-3-365,1-1 0,-6-5 217,2 2 1,-3-2-421,-1 2 0,-1-3 207,-3 2 1,2 0 4,-6 0 1,-1 3 86,-6 5 0,5 2 62,-5 2 1,5 0 28,-6 7 0,4 0-331,0 8-58,1 0 620,-1 4 0,1 5 0,0 1 0</inkml:trace>
  <inkml:trace contextRef="#ctx0" brushRef="#br1" timeOffset="50">20638 4009 8287,'-12'0'191,"1"0"1,3 0 116,0 0 1,6 1 233,-2 3-354,3-3 0,2 5 323,3-2-221,2-3 1,9 8-37,1-5 0,4 0-18,-1-4 1,3 0-201,0 0 0,5-4 72,0 0 0,-1-3-171,-3 3 1,-4-4 64,0 5 0,-5-5-886,1 4 0,-2 0 884,-1 4 0,-1-5 0,0-1 0</inkml:trace>
  <inkml:trace contextRef="#ctx0" brushRef="#br1" timeOffset="51">13111 6133 8075,'0'-8'-458,"0"1"1,0 3 228,0-4 0,-1 6 1084,-3-2 128,3-2-112,-4 4-432,0-8-475,3 9 1,-4-4 328,2 5-145,3 5 0,-9 1 17,2 6 1,-1 4-1,-1 5 218,-1 4-337,2-1 1,-8 9 246,6-3-341,0 9-695,-6 1 835,-1 1 1,0 2 0,3-4-352,3 2 209,5-4-76,-3 7 1,9-10 37,-3 1 1,3-2 0,2-7-1,3 0 27,3-2 114,-1-1-35,4-6 0,0 0-145,5-6 989,0 1-871,-3-6 1,3 3-1,1-5 563,2-2-399,1 0-157,4-8 1,0 0 158,0-5-144,0-1-356,4-4 338,-2-2 0,3-2 45,-6-3-72,6 3 1,-1-10 72,0 4-34,-1-3 1,-12-3-4,5-2 6,-5 2 1,-2-11-81,-9 5 0,-1-2 0,-2 3-168,0-1-2,-5-5 221,-2 8 0,-8-5-243,0 6 13,-6 0 205,4 0 1,-2 4-276,0 4 166,0 7 1,-5 3 0,-2 9-313,-1 3 66,-4 3 209,7 1 0,-8 0 1,5 1-508,2 3 1,6 3 7,4 9 689,7 1 0,-7 1 0,2-1 0</inkml:trace>
  <inkml:trace contextRef="#ctx0" brushRef="#br1" timeOffset="52">14162 6110 8074,'4'-7'-41,"-1"-1"206,0-1 262,-2 4-193,-1 0 0,0 0 297,0 4 205,0-5-79,0 6-576,-5 0 120,-1 0-26,-6 6 1,1-4 0,0 6 45,-1 1-148,-4 1 1,2 5-1,-5 0 197,-2-1-258,0 4 86,-2 0 0,-1 5-175,-3-1 95,3 1-28,-9-5 1,9 4-87,-3-3-61,3-3 146,1 6 0,2-10 1,2 4 133,4-4-184,7 0 90,3-1 2,5-5 0,0 1-182,0-3 169,0-3 1,5 4 209,3-5-204,2 5 1,2-4 60,4 3 0,0-3 120,3-1 0,3 0-187,-3 0 41,-3 0-15,1 0 1,-2 0-178,0 0-31,0 0 0,-3 0 1,-1 0-1167,1 0 142,-6 0 670,4 0 1,-9 2-1380,3 1 1028,-2-1 869,-2 8 0,0-4 0,0 6 0</inkml:trace>
  <inkml:trace contextRef="#ctx0" brushRef="#br1" timeOffset="53">13728 6658 11062,'11'7'609,"-1"-2"0,-1-1-207,-1-1-168,5 1-59,-1 1 1,6-3-366,-3 1 154,3-1 105,0-2 1,3 0-1182,-2 0 521,-2 0 436,5 0 0,-9 0 155,7 0 0,-7 5 0,4 1 0</inkml:trace>
  <inkml:trace contextRef="#ctx0" brushRef="#br1" timeOffset="54">14744 6099 8119,'0'-12'7,"0"5"0,0-1 32,0-1 139,0 4 1,-1 0 385,-3 5-266,3 0-57,-4 0 117,0 0-178,-2 5 0,-4 1 0,0 7 333,-1 2-351,-4 3 1,-2 6 0,-5 3 115,0 3 20,0 3-122,1 2 0,0 0-86,3 3-845,2-2 901,6 3 0,1-2 1,2 0-660,5 0 447,1-10 61,2 11 1,5-13-186,3 1 76,2-2 10,7-1 1,-3-4-49,5 0 0,-5-9 133,1 2 733,3-8-531,-6 6 481,10-9-661,-10 4 0,10-6 92,-3-3 0,-1 2-66,1-6 0,-1-1-54,1-6 1,2 1 99,-2-5-35,-2 0-60,-1 1 1,-4-7 0,-1 1-107,1-4 145,-1-3 1,-5-3-1,-2-2-493,-3-2 205,-1 3 115,0-5 0,-5 2-500,-2 0 280,-3 0-704,-7 4 466,-1 0 231,-5 5 153,1 6 0,-1 4 0,0 6-425,0 3 192,0 6 222,0-1-105,6 10 1,0 1 119,6 6 0,1-1 224,2 1 0,-2 4 0,3 2 0</inkml:trace>
  <inkml:trace contextRef="#ctx0" brushRef="#br1" timeOffset="55">14470 6453 8108,'-18'0'98,"7"0"180,6 0 612,5 0 1,5 0-321,3 0-118,-3 0-259,5 0 0,0 0 440,5 0-148,0 0-307,2 0 0,1 0 99,5 0-141,-1 0 0,0 0 0,-2-1-101,-1-3-1478,0 2 1070,4-3 1,0 2-4320,0-1 4495,0 0 0,-4 3 197,0-3 0,0 3 0,4-4 0</inkml:trace>
  <inkml:trace contextRef="#ctx0" brushRef="#br1" timeOffset="56">15727 6179 8138,'0'-7'-366,"0"2"1,0 4 1193,0-3-188,0 3-459,0-4 264,0 5 1,-2 5-31,-2 3 0,-2-1-83,-5 5-202,-1-4 1,-3 9-70,0-6-2,-5 1 45,2-1 0,-9 4 0,0 1 45,2-2 0,-3-2 34,1 0 0,0 3 0,1 0-19,0-1-215,-1-1 165,4-2 0,5-1-70,3-2 73,2 2 60,7-9-354,-4 10 154,9-5 0,-3 0 0,8-2-33,3-3 0,5 3-46,3 0 152,-2 0-23,8 1 1,-3-4-148,5 3-31,0-3 154,-1-1 1,1 0-1,-1 0-597,-3 0 283,2 0 161,-3 0 1,0 4-1356,-3 0 421,-2 0 0,-7-3 1084,-2 3 0,-3-3 0,-1 9 0,0-4 0</inkml:trace>
  <inkml:trace contextRef="#ctx0" brushRef="#br1" timeOffset="57">15338 6624 8138,'-11'4'0,"-1"0"389,6 0-88,1-4 650,5 0 0,1 3-635,3 1 0,2 0 0,6-4 1,0 1-252,4 3 1,-2-3-1,5 3-1620,1-3 1640,2-1 1,4 0-1,1 0-540,-2 0 329,4 0 1,-4 0 0,1 0-1,-2 0 126,-1 0 0,0 0 0,0 0 0</inkml:trace>
  <inkml:trace contextRef="#ctx0" brushRef="#br1" timeOffset="58">16183 6076 8643,'0'-22'0,"0"3"297,0 4-243,0 7 0,0 2 1192,0 2-864,0 3 0,0-3 0,-1 9 422,-3 7-568,3 4-30,-4 7 1,5 5 5,0 2 1,0 3-1,0 3 87,0 2-4,0-2-880,0 3 820,0-5-78,0 5 1,4-3-1,1 2-157,1-2 0,-2-3-88,4-3 11,-6-2 1,7-10 0,-4-2 195,1 1-648,-3-10 1,6 9 101,-5-9-2535,-1 3-748,-3-3 3710,0 3 0,-5-9 0,-1 4 0</inkml:trace>
  <inkml:trace contextRef="#ctx0" brushRef="#br1" timeOffset="59">1727 8486 7236,'0'-6'155,"0"-4"0,0 7 679,0-4 125,0 4-501,0-7-227,0 4-130,0-1 194,0 2 1,-5 0 180,-2-2-296,2 2 0,-6-4 150,4 5-360,2 0 1,-5 4 159,2 0-245,-2 0 115,-7 0 1,3 5 59,-5 3 1,4 2 9,-4 1 0,-4 6 7,-3 2 24,-6 2-37,3 2 0,2 1-29,0 3 0,6 1 43,-6 2 0,4 3-143,4-2 1,0-2 83,8 2 1,-2-2-274,9 1 131,0 3-81,4-9 0,0 8 126,0-5 0,2-1 47,2-3 0,2-4-25,5 0 0,2-5 767,2 1-671,3-2 1,5-3-1,1-2-54,3-4 158,-3-3 1,11-1 0,-3 0-1,-2 0 12,0 0 1,1-5-133,0-3 0,-5-2 112,-3-1-349,0 4 19,-10-3 14,8 4 102,-8-1 1,0-1 120,-6 4 1,-3-4-1054,4 4 488,-6 1-4,3 3-1229,-5-6 863,0 0 219,0 0 673,0 1 0,6 0 0,0-2 0</inkml:trace>
  <inkml:trace contextRef="#ctx0" brushRef="#br1" timeOffset="60">2093 8486 8043,'0'-11'22,"0"5"46,0-4 1,0 7 1265,0-5-927,0 6 79,0-3 395,0 5-669,-5 0 0,3 5 1,-1 4 250,1 5-327,2 3 1,-3 6 0,-1 1 9,1 3 1,2-2-1,1 5 1,0-1-74,0 0 1,0 0 0,1 3 50,3-2 1,-3 1-135,3 3 40,2-5 1,-4 3-279,2-5 151,2-1 20,-5-3 0,4-4-3,-5 0 86,0-5 0,4-1 0,0-6 160,-2 2-142,0-4 105,-2 0 340,0-5-428,5 0 1,-3 0 0,5-1-5,-2-3 1,6 2-247,-3-6 263,4 6-164,-5-8 0,4 8 56,1-2 82,-1 3-77,0-4 1,1 4 0,-1-3 43,1 3-58,-1 1 1,1 0 0,-1 0 0,0 0 27,1 0 0,-1 0 0,2 0 0,1 0-103,1 0 113,0 0 0,-3-4-403,-1 0 190,1 0 96,-6-1 1,4 4-980,-2-3 494,-3 3 93,0 1-1209,-5-5 776,0 4 396,0-4 571,0 5 0,0-6 0,0 0 0</inkml:trace>
  <inkml:trace contextRef="#ctx0" brushRef="#br1" timeOffset="61">2116 8818 8125,'-12'-7'-172,"6"-3"228,1 9 469,5-9-193,0 3 518,0 1-480,0 1 1,1 5 216,3 0-393,2 0 1,3 0 426,3 0-382,-4 0-41,9 0 1,-2 0-63,0 0 1,4 0-1,-2 0 1,-1 0 18,1 0 1,2 0-1,-3-1 1,2-2-106,2-1 0,-3-1 0,-1 3 1,0-2 225,-1 1-1164,0-3 459,-8 5-305,3-4 1,-5 3-2577,2-1 3310,-2 1 0,-10-8 0,-1 4 0</inkml:trace>
  <inkml:trace contextRef="#ctx0" brushRef="#br1" timeOffset="62">2059 8509 8078,'1'-10'562,"3"3"-182,-3-4-142,9 10 1,0-8 465,5 5-314,6-4-136,-4 6 0,3-7 541,-1 6 0,0-6-96,3 1 0,1 2-666,0-2 0,0 4 1,1-2-1,1 1 578,2 2-1016,0 2 1,-4-3 292,-1 0-848,-4 1 0,2 3 0,-3 1 0,-1 1 82,1 2 0,-2 1 878,-3-1 0,-1 2 0,0 6 0</inkml:trace>
  <inkml:trace contextRef="#ctx0" brushRef="#br1" timeOffset="63">3178 8578 6842,'-7'0'2471,"2"0"-1676,5 0-419,0-5 0,2 3 433,1-1-624,4 1 1,0 2 24,1 0 0,0 0 0,3 0 352,0 0-314,1 0-30,-1 0 29,6 0-61,1 0 0,1 0 10,0 0-185,5 0-351,0 0 274,4 0-414,-5-5 425,-6 4 0,5-8 0,-4 4 81,-1-1 96,0 3-2125,-6-2 1069,1 0-1699,-1 4 1310,-4-4 1323,-2 5 0,-10 5 0,-2 1 0</inkml:trace>
  <inkml:trace contextRef="#ctx0" brushRef="#br1" timeOffset="64">3155 8783 8210,'0'7'471,"0"-2"-21,0-5 0,4-1 406,0-3 1,4 2-305,0-1 0,3-4 82,5 0 0,-1 0 0,6 1-98,4 1 0,4-3-60,-3 5 0,1-5-329,-4 4-98,0 0 37,-5-1 0,6 4 286,-5-3-1423,0 3 0,-4 1 0,0 0 81,-1 0 0,-1 0 970,-2 0 0,6 0 0,1 0 0</inkml:trace>
  <inkml:trace contextRef="#ctx0" brushRef="#br1" timeOffset="65">4308 8235 8450,'-1'-6'1176,"-3"2"-655,3-2 0,-4 4-320,5-3 171,0 5-204,0 5 1,0 3 82,0 7 0,-4 3-56,0 5 0,1 4 13,3-1 1,0 7-122,0 1 0,0-2 52,0 6 0,0-5-127,0 5 0,0 2-57,0-2 1,0 0 51,0-4 1,0 0-94,0 1 0,0-1 42,0 0 1,0-5-57,0-2 1,0 1 72,0-2 0,0-4 65,0-7 1,0-2-76,0-2 121,0 1-72,0-1 33,0-4 586,0-2-98,0-5-340,-5 0-224,3 0 36,-3 0-129,5 0 0,5 0 190,3 0 0,3-2-60,5-1 1,0 1 136,3-2 1,1 3 69,-4 1-8,4-5-175,-2 4 0,1-4 215,0 5-213,0 0-4,4 0 1,-1-1 31,1-3-11,0 2 1,-4-3 45,0 5-203,-5-5 0,6 4 20,-4-3 0,-1-1 0,-4 1 114,1 2-921,-6 1-647,4-5 986,-8 5 1,1-4-415,-6 5 1,0 0 376,-5 0 0,5 0 593,-5 0 0,-5-5 0,-5-1 0</inkml:trace>
  <inkml:trace contextRef="#ctx0" brushRef="#br1" timeOffset="66">4274 8703 8283,'-4'-7'-226,"1"-1"1,-1 4 1515,4-3-801,0 4 1,1-6 23,3 6 0,-2-1-114,6 4 1,1-4 86,6 0 0,3 0-160,5 4 1,0 0 119,-1 0 0,1 0-313,0 0 1,0 0 80,0 0 1,0 0-115,-1 0-17,-4 0 10,4 0 1,-6 0-506,3 0 143,3-5 1,-9 4-81,2-3 1,-6 2-529,-2-2-670,1 3 903,-2-5-777,-1 6 961,-5 0 0,-5-5 0,-1-1 0</inkml:trace>
  <inkml:trace contextRef="#ctx0" brushRef="#br1" timeOffset="67">4308 8269 8366,'0'-11'331,"0"0"1,2 3-69,2 0 0,-2 5 353,6-5 1,1 4-162,6-3 1,-1 3 54,5-4 0,0 6-66,4-2 1,-1 1-79,1-1 0,0 3-203,0-3 0,4 3 133,-1 1 0,1 0-234,-4 0 1,-2 0 133,-2 0 1,2 0-704,-6 0 1,4 0 294,-4 0 1,2 0-1223,-2 0 0,-2 1 68,2 3 1366,3-3 0,-6 10 0,5-5 0</inkml:trace>
  <inkml:trace contextRef="#ctx0" brushRef="#br1" timeOffset="68">5165 8064 8196,'0'-18'52,"0"2"1,0 4 0,0 1 373,0-1 1,0 5 30,0-1 1,0 4 319,0-3-274,0 4-134,0-2 96,0 5-62,0 5-157,-5 2-222,4 4 160,-4 5 1,1 3 33,0 8 1,-1 1-1,1 2 0,3 7 18,-3-2 0,3 6-45,1 1 0,0 3-705,0 0 0,0 5 147,0-1 1,1 2 59,3-1 1,-2-5 111,6 1 1,-4-2 90,3-6 0,-4 1 120,1-5 0,1-5 115,-1-2 1,-1-1 101,-3-3 0,0 3-66,0-7 1,0-3 37,0-1 1,-3 2 128,-1-2 1,0 0-344,4-3 267,-5-1-298,4 0 97,-4 1-315,5-6 239,0-1 977,0-5-944,5 0 1,0-1-19,2-3 0,4 3-43,-4-3 1,3 3 55,2 1 1,0-4 6,4 0 0,-4 0-2,4 4 1,0-1-33,-1-3 0,4 3-7,-3-3 0,3-1-8,-4 1 0,0 1-188,-4 3 221,1-5-7,-1 3 0,-3-3-919,-1 5 349,-4 0-1767,2 0 1217,-5 0 1127,-5 0 0,-1-5 0,-6-1 0</inkml:trace>
  <inkml:trace contextRef="#ctx0" brushRef="#br1" timeOffset="69">5222 8018 8188,'-8'-11'-33,"1"-1"136,4 6 0,-2 0-36,5 2 1405,0 3-492,0-10-49,0 10-355,0-9-376,5 9 0,2-4-139,4 5 0,1-4 153,-1 0 1,0 0-297,1 4 0,0-4 128,4 1 0,-2-5-175,5 4 1,0-1-6,4 1 0,-1 3-883,1-3 0,0-1 1017,0 1 0,5-5 0,1 3 0</inkml:trace>
  <inkml:trace contextRef="#ctx0" brushRef="#br1" timeOffset="70">5759 8178 8255,'0'-11'-28,"0"-1"48,0 1 0,0 3 280,0 1 0,4 3 236,0-4 461,-1 6-582,-3-3 1,2 5-190,1 0 0,-1 6 26,1 5 0,0 7 135,1 9 1,-3 2-163,3 5 1,-3 4-17,-1 0 1,0 7 73,0 0 1,4-3-32,0 4 1,0-3-330,-4 3 1,3-6 89,1-2 0,1-6-126,-1-1 0,-3-7-149,3-1 0,-3-2-182,-1-6 0,0-3-748,0-5 527,0-4-936,0 2-587,0-5 1396,0-5 792,0-1 0,-5-11 0,-1-1 0</inkml:trace>
  <inkml:trace contextRef="#ctx0" brushRef="#br1" timeOffset="71">5656 8327 8231,'0'-18'45,"0"0"85,0 3 0,0 2 279,0-2 1,1 2-160,3 2 0,-1-1 237,4 1 0,-3-1-64,4 1 1,1 1-127,6 2 1,1-2-49,3 3 1,3 0-72,-3 0 0,3 4-180,0-1 1,1-1 99,0 1 1,0 1 182,0 3 0,-4 1-65,0 3 0,-4 3-695,4 8 1,-5-2 229,1 2 0,-6-1 71,-1 2 0,-6-2 148,2 5 1,-3-4-107,-1 4 0,-5-5 35,-2 1 0,-3 2 89,-2-2 0,1 0 5,-1-4 1,-3 5-19,0-1 1,-4 0 129,4-4 0,-4 1-123,3-1 0,-3-1 369,4-2-188,0 2 1,3-3 0,6 0-47,2 1-45,3-6 1,6 5 143,3-3 1,3-3-83,4 3 1,3-2 82,5 2 1,0-3-67,0 3 1,-1 1-147,1-1 0,-1 5 24,-3-2 0,2 0-134,-1 0 0,-3 1-182,2 3 1,-5 1 129,2-1 0,-4 4-27,0 1 0,-5 3 54,1-4 0,-6 4-172,2-4 1,-4 4 81,-4-4 0,-3 6 251,-8-2 1,-3-1-59,-5 1 0,-4-2 105,1 2 0,-5 3-202,5-3 0,-6-2 59,1-2 0,3-4-122,2-3 1,2 1 146,1-6 0,9 1-622,2-4 1,7 0 235,-2 0 1,6 0-1287,1 0 1712,5-5 0,11-6 0,2-7 0</inkml:trace>
  <inkml:trace contextRef="#ctx0" brushRef="#br1" timeOffset="72">6273 8601 7880,'0'-8'1478,"0"0"-421,0 6-56,0-3-349,0 5-492,5 0 1,-3 0-108,6 0 1,0 4 156,3-1 0,1 5-215,-1-4 1,4 3 90,0-3 0,2 0-127,-2-4 1,2 0-8,2 0 0,2 0-19,-2 0 1,3-1 8,1-3 0,-4-2-101,0-6 1,-5 1 10,1-1 0,1-3 149,0 0 0,-5 0-165,-3 3 1,-6 1 134,2-1 0,-3 1-61,-1 0 1,0-1 44,0 1 0,-5 1-65,-2 2 1,-5-1 26,-3 5 1,-3 0 3,-5 4 0,-3 2 125,-1 2 0,-5 7-110,2 8 1,-2 0 368,2 4 1,-2-2-108,5 10 0,2-1-17,6 5 1,2-1-69,6 0 1,5-3-62,2-1 1,4-1 67,4 2 0,7-3-55,8-6 0,3 0 135,1-3 0,-1-4-112,1-7 0,4 1-47,-1-5 0,1-2 10,-4-6 1,2 2-342,-2-6 1,1 4 126,-8-3 0,3 0-2263,-4 0 2426,0-3 0,-4 3 0,1-4 0</inkml:trace>
  <inkml:trace contextRef="#ctx0" brushRef="#br1" timeOffset="73">6867 7995 8075,'0'-11'854,"0"0"-380,0 4-240,0 2 1,0 15 207,0 5 1,0 7-16,0 5 0,0 6-7,0 5 1,0 6-306,0 2 1,0 0 88,0 3 0,0 3-445,0 1 1,0-2 319,0-1 1,0-5-182,0-3 1,4 0 44,-1-8 1,2 1 29,-1-13 0,-1 3-167,4-10 0,-4 0-529,1-4-891,2 1 741,-5-6 660,4-1 213,-5-5 0,5 0 0,2 0 0</inkml:trace>
  <inkml:trace contextRef="#ctx0" brushRef="#br1" timeOffset="74">6718 8589 8118,'2'-10'204,"1"2"1,4 2 137,4 2 0,1 2 513,-1-6 1,0 6-272,1-2 1,4-1-150,3 1 1,3-4-559,1 5 0,1-3 144,2 3 0,-1 1-1055,1-1 0,2 1 591,-1 2 0,-1 0 443,-3 0 0,0 0 0,0 0 0</inkml:trace>
  <inkml:trace contextRef="#ctx0" brushRef="#br1" timeOffset="75">7403 8521 8118,'0'-8'0,"0"0"674,0 1 0,0-5 298,0 1-253,0 0 1,0-1-258,0 1 0,-1 1-161,-3 2 1,-2 3-259,-5 5 0,-6 0 60,-2 0 0,1 1 9,-1 3 1,-4 2 113,-3 6 0,-1 3-338,4 0 0,1 6 101,-1-2 1,1 2-216,3 2 1,3 0 13,4 0 0,2-1-79,2 1 1,3-4-118,5 0 0,2-5 158,1 2 1,4-4 4,4 0 0,2-6 109,2-2 0,-1-3 110,5-1 0,0 0-139,4 0 1,-4-5 328,0-3 0,-1-2-73,1-1 1,-1 1 220,-3 2 0,-4-2 370,1 2-453,-1-2 0,-8 0 240,4 2-135,-4-2-64,2 9-146,-5-4 0,-1 6-167,-3 3 0,2 4 119,-1 7 0,-2-1 57,1 5 1,0-5-163,4 1 1,0 2 67,0-2 1,0 4 33,0-4 0,5 1-13,3 0 1,2-4-1115,1 4 1,1-7 508,-1-2 1,4-3-182,1 4 1,3-6 725,-4 2 0,10-3 0,-1-1 0</inkml:trace>
  <inkml:trace contextRef="#ctx0" brushRef="#br1" timeOffset="76">8020 7835 7997,'1'-7'0,"3"-1"0,-1 6-395,4-2 443,-4-2 687,7 4-142,-9-3-205,4 0 35,-5 4 1,0-3-118,0 8 1,-5 0 36,-2 7 0,-3-1-63,-2 9 1,1 0 95,-1 4 0,1 5-185,0 3 1,-1 2 13,1 1 1,-1 1-130,1 3 0,-2 2 96,-2 2 1,2 6-183,-2-3 1,2 5 169,2-1 0,-1 2-299,1 3 1,5-1 110,2-7 1,3 2-148,1-6 1,5-4 46,2-4 0,3-1 109,2-6 1,-1-1 57,1-3 0,3-5-23,0-3 1,0-2-17,-3-2 1,3-3 24,0-1 0,1-3-359,-5 4 348,0-6 0,1 3-606,-1-5 0,-3 0-189,-1 0 1,-3-1-1446,4-3 2226,-6 3 0,9-9 0,-5 4 0</inkml:trace>
  <inkml:trace contextRef="#ctx0" brushRef="#br1" timeOffset="77">8397 8087 7999,'-8'-18'1023,"1"3"-160,4 7-942,-2-2 0,5 10 69,0 0 0,4 6 395,0 10 0,0 3-44,-4 7 1,0 1-104,0 7 0,0-1-14,0 9 0,0 0 15,0 4 1,0-2-145,0-2 0,-2 1 66,-1-5 0,1-1-201,-1-7 1,-4-2 69,0-5 1,-4-4-364,0 0 153,0-5 127,-1 3-744,1-6 535,-1-5 1,1 3-268,-1-5 325,6 5 0,-4-8-143,2 3-214,-2-3 22,-1-1 440,-1-5 0,1 3-76,0-6-70,-1 0 359,1-3-115,-1 0 0,5-5 106,-1 1-66,6-5 1,-7 6-121,5-5 559,0 5-357,4-3 1,0 6 167,0 0-75,5 4 1,1 2-156,6 5 0,-5 0 43,1 0 0,1 5 722,6 3-370,-2 7-122,8-2-439,-8 3-1,9 1 275,-5-5-360,6 5 0,-1-6-374,-3 1 1,3-1 249,-3 1 1,-3-1-547,-1 0 526,-2-4 337,-2 3 0,6-9 0,1 4 0</inkml:trace>
  <inkml:trace contextRef="#ctx0" brushRef="#br1" timeOffset="78">8614 8738 9350,'0'9'866,"0"2"0,0-2-283,0 6-366,-5 3 0,2-3 607,-4 8-287,4 2-241,-7 5 1,5 3-274,-2-3 46,-4-2-584,5 5 0,0-9 25,2 3 1,-1-1-839,1-3 1,-1 1 211,1-9 1116,3 1 0,-4-5 0,5 1 0</inkml:trace>
  <inkml:trace contextRef="#ctx0" brushRef="#br1" timeOffset="79">9014 8943 7926,'0'-11'0,"0"-1"602,0 1 0,4 0-278,-1-1 1,5 1-165,-4-1 1,1 0 78,-1-4 0,-3 2 7,3-5 1,-3 4-145,-1-4-111,0 0 201,-5 1 0,2-3-307,-4 2 95,-1-3 57,-3 4 0,-1-3-148,1 2 47,0-8-29,-1 3 1,5-5 121,-1 2 0,2 2-68,-2-6 0,3 5 0,5-5 34,0 0 1,0 3 9,0 1 0,1 3-47,3 1 0,-1 5 65,4 3 0,-1 2 13,2 2 0,2 3-27,-2 1 1,-2 4 153,2-1-147,-1 3 1,5 1 12,-1 0 1,-1 1-66,-2 3 7,2-3-45,-3 10 31,4-5 0,-5 2-133,-2-1 85,2-4 0,-4 3-75,2-2 105,-3-3-12,-1 9 203,0-8-164,0 3 1,0-4 35,0 3 204,0-3-124,0 4 43,0 0-115,0-4 1,0 6 132,0-3-98,0-3 134,0 4-151,0 0 0,4-3 0,1 5 133,1-2 0,2 4-109,3-2 1,0 0-39,1 0 1,1 1 42,2 3 1,-3-3-114,4 0 1,0-1 105,-1 5 1,1-1-63,-5 0 0,1 1 44,-1-1 1,-5 5-153,-2-1 1,-3 0 0,-1-4 1,-1 5 104,-3-1 0,-2 4 127,-5-4 0,-6 0-77,-2-3 0,-3 0-147,0 4 0,0-7 73,3 2 0,-1-3-540,4-1 0,1 0 239,4-4 1,-1-1-755,1 1-484,5-1 1577,1-7 0,5-2 0,0-4 0</inkml:trace>
  <inkml:trace contextRef="#ctx0" brushRef="#br1" timeOffset="80">9368 7927 7984,'-1'-22'964,"-3"3"-547,3 3 33,-5 4 59,6 6-47,0 1 684,0 5-685,0 5 1,2 3-97,2 7 1,-2 3-140,6 4 0,3 1 56,4 0 0,2 4-263,-2-1 0,2 6 83,2-1 0,1 0-16,-5 0 0,4 3 10,-4 0 0,1 1-235,-5 3 0,0-3 119,1-1 0,-6 2-135,-2 2 1,-3-4 107,-1 1 0,0-2-90,0-7 1,-5 1-175,-2-4 0,-4-2-36,0-2 0,0-1-247,-1-3 0,1-6 230,-1 3 1,5-7-1685,-1 2 2048,6-4 0,-9 2 0,5-5 0</inkml:trace>
  <inkml:trace contextRef="#ctx0" brushRef="#br1" timeOffset="81">9756 7698 8089,'-6'-11'19,"0"5"370,2 2 66,2-3-220,-3 6 1,5-5 525,0 2-467,5 3 0,-2-4 118,5 5-162,-1 0 0,5 0-67,-1 0 1,0 0 112,1 0-46,-1 0 1,1 5-198,-1 2 0,1 4 83,-1 0 1,-1 4-141,-2 0 1,2 4 47,-2-3 1,0 4 1,0-1 0,2 4 126,-2 4 0,1-2-14,-2 5 0,2 1 28,-5 3 1,4 4 144,-5 0 0,1 5-164,-4-1 1,0-1 21,0 1 0,0 1-330,0 6 1,0 0 192,0 4 1,-1-4-276,-3 5 0,3-6 75,-3 1 0,2-3-42,-2-4 1,2 1 124,-1-5 1,1-1 18,2-7 1,0 2 143,0-5 1,2-1-100,1-3 0,-1-4 131,2 0 0,-2-5-22,2 2 82,-3-4 214,4 0-304,-5-6 359,0-1 430,0-5-497,0-5-252,-5 4 238,4-9-252,-9 8 0,3-8 139,-4 3-594,0-4 277,-6 0-14,4 5 221,-8-5-2099,3 5 984,-10-5 417,9 4-2016,-8-3 1624,15 9 1,-5-5-1479,6 2 2413,4 3 0,-3-5 0,4 6 0</inkml:trace>
  <inkml:trace contextRef="#ctx0" brushRef="#br1" timeOffset="82">3166 10417 8006,'-11'0'380,"0"0"0,-1 0-111,1 0 1,3 0 313,0 0-248,1 0 0,-1 1 186,1 3-9,4-3-413,-2 4 0,5-4 128,0 3 1,1-3 15,3 3 0,2-1-40,6 0 1,-1-1-3,1 2 1,-1-3-43,1-1 0,0 0-16,3 0 1,3 0-54,5 0 0,-4 0 120,0 0 1,0 0-212,4 0 0,-1 0 100,-3 0 1,2 0-128,-2 0 1,-1-4-29,1 0 0,-5 0-53,1 4 1,-6 0-693,-1 0 362,-1 0-402,0 0 358,-2 0-1323,-5 0 1,-5 4 417,-3 0 1388,-2 0 0,-2 6 0,1 3 0</inkml:trace>
  <inkml:trace contextRef="#ctx0" brushRef="#br1" timeOffset="83">3121 10645 8006,'-7'0'1228,"2"5"-143,5-4-190,0 4-485,5-5 1,3 0 1,7 0 0,-1 0 151,5 0 1,0-3 31,4-1 1,5-1-195,2 1 0,3 3-87,2-3 0,-2-1-73,-3 1 1,2-4-142,-6 5 1,-3-3 140,-4 3 1,-1 0-45,1-5-358,-2 6-619,-6-3-910,-5 5 1,-2 1 151,-8 3 1538,3-3 0,-9 9 0,4-3 0</inkml:trace>
  <inkml:trace contextRef="#ctx0" brushRef="#br1" timeOffset="84">4605 9937 8054,'0'-8'-49,"0"1"248,0 4 1,0-3 362,0 2-297,0 3 125,0-4 1002,0 5-1112,0 5-165,-5 1 1,3 5 5,-6 1 1,6-1 100,-2 1 0,1 3-88,-1 0 1,3 5 97,-3 0 0,-1 1-32,2 2 1,-3 0 115,3 0 0,0-1 30,-5 1 0,6 4-78,-2 0 1,-1 1-69,1-2 0,0-2 22,4 3 0,0 1-171,0-2 1,0 5 105,0-4 1,4 3-88,0-3 0,0 3 16,-4-3 1,1 5-134,3-2 0,-2-1 0,6 2 1,-5-1 89,0 4 0,0-3-100,1-1 1,-3 1 72,3 3 0,-3-4-25,-1 1 1,0-2 55,0 2 1,0 0-122,0-4 1,0 3 89,0-3 0,0 0-13,0-4 0,-1-1-10,-3 1 1,2-4 22,-6 0 1,4-4-89,-4 5 89,6-7-233,-8 4 124,3-6-40,-4-4 0,0 2-84,-1-6 0,5 1 120,-1-4 0,0 0-105,-3 0 1,-2-1 107,-2-3 0,2-1-459,-2-3 0,2 0 176,2 4 1,1-1-1588,2 1 1384,3 3 1,5-6-1045,0 3 1623,5 3 0,7-4 0,5 5 0</inkml:trace>
  <inkml:trace contextRef="#ctx0" brushRef="#br1" timeOffset="85">4754 11410 7962,'0'-6'1756,"0"-4"-1049,-5 8 279,4-3-610,-10 5 1,9 0-244,-6 0 1,4 5 62,-3 3 0,0 2-15,0 2 1,-3 3 27,2 0 1,2 4-1,-2-4 0,6 6 14,-2-2 0,2-2 14,2 2 0,0-3-138,0 3 1,0-5-42,0 1 0,6-2 134,1-2 1,3-3-84,2-1 0,-1-4 6,1 1 0,-1-3-418,0-1 1,2 0-619,2 0 0,-1-5 921,5-3 0,-5-2 0,2-1 0,-4-6 0,0-2 0,-1 1 313,0-1-99,1 5-158,-6-7 1,-1 3-146,-5-5 0,0 4-219,0 0 0,-5 0-437,-2-4 1,-7 5 350,-2 3 1,-4 2-212,1 2 1,-1 5 144,1 2 1,-2 3 459,6 1 0,-5 5 0,2 1 0</inkml:trace>
  <inkml:trace contextRef="#ctx0" brushRef="#br1" timeOffset="86">4834 9526 8165,'5'-7'962,"-4"2"1,5 9-688,-2 0 0,-2 5 74,1-2 0,-1 5-77,-2 3 1,0-1 67,0 5 0,0 4-106,0 4 0,0-1-1,0-3 1,-5 0-97,-3 0 0,3-4-113,1 0 1,-1-1-67,1 1 1,0-3 78,4-4 1,0-1-920,0 0 0,0-3 414,0 0 1,5-6 467,3 2 0,2 2 0,2 1 0</inkml:trace>
  <inkml:trace contextRef="#ctx0" brushRef="#br1" timeOffset="87">5359 10291 7384,'-10'-1'471,"2"-3"0,2 3-28,2-3 1,-1 4 39,-2 4 0,-4 2-103,4 5 0,-3 6-48,-2 2 0,1 2-136,-1 2 1,1 1 27,0 3 0,-1 2-171,1 6 0,3-5 112,0 0 0,6 0-129,-2 0 1,3 2 5,1-6 1,0 1-116,0-4 0,1 0 35,3 0 1,-2-6 18,6-1 1,3-5 17,5-3 1,-1 1 49,-4-6 0,5 1 135,-1-4 0,4 0-81,-4 0 1,4-5 129,-4-3 1,4-3-80,-3-4 0,3 1-191,-4-5 0,1 4 113,0-4 1,-8-2-287,4-5 0,-3 0-80,2-4 0,-4-1-80,-4-3 0,2-1 42,-1-4 0,0 3 92,-4-6 0,-4 4-201,0-4 0,-4 9 105,0-1 1,-1 7-36,1 0 0,-6 8 3,3 4 1,-4 4 17,0 3 1,2 3 12,-2 5 1,2 0-508,2 0 840,4 5 0,-3 1 0,4 6 0</inkml:trace>
  <inkml:trace contextRef="#ctx0" brushRef="#br1" timeOffset="88">5222 10554 7974,'-11'0'217,"4"5"0,1-4 593,2 3-116,3-3-199,-4-1 0,6 0-117,3 0 0,-2 0-87,6 0 1,0 0-31,3 0 0,2 0-15,2 0 1,-2 0-66,2 0 1,1-4-113,0 0 0,4-1-407,-1 2 0,-1 1 274,1-2 1,-4-1-1125,4 2 1,-4-1 168,4 4 1019,-5-5 0,8 3 0,-4-3 0</inkml:trace>
  <inkml:trace contextRef="#ctx0" brushRef="#br1" timeOffset="89">6056 10131 7960,'-1'-10'16,"-3"2"206,2-2-17,-8 4 1,8-1 383,-6 4 118,6 1-443,-9 2 1,5 4-15,-5 0 1,3 6 136,1 2 1,0 4-108,0 7 0,-4 1 9,4 3 1,0-1-109,0 9 0,4-4-1,-1 7 1,3-2-8,1-2 1,0 2-146,0 2 0,0-3-41,0 3 0,1-6 98,3-1 0,1-2-243,3 1 1,-2-1 55,-2-2 1,-3-7-113,3 3 0,-3-6-436,-1 2 217,0-5 0,0 2-542,0-4 249,-5-6 0,3 3-291,-6-5 0,4-1 41,-3-3 976,-1 0 0,-3 0 0,-1 0 0</inkml:trace>
  <inkml:trace contextRef="#ctx0" brushRef="#br1" timeOffset="90">5736 10611 7962,'6'0'608,"1"0"956,-3 0-834,-3 0 0,9 0-278,-2 0 1,3 0-177,4 0 1,-1 0-40,5 0 0,0 0-112,4 0 1,0 0-200,0 0 0,0 0-274,-1 0 0,1 0-234,0 0 1,-1 0 581,-3 0 0,2-5 0,-3-2 0</inkml:trace>
  <inkml:trace contextRef="#ctx0" brushRef="#br1" timeOffset="91">6490 10005 8036,'0'-7'261,"0"-1"517,0 6-219,0-9 48,0 10-118,0-4 76,0 5 1,-1 5-351,-3 3 0,-3 6 42,-4 1 1,-2 9-94,-2-1 1,2 7 31,-2 1 1,-1 3-125,0 4 0,1-1 119,4 5 0,-1-4-141,1 4 1,3 0 68,1 3 0,4-3-169,-1 0 0,-1-5 2,1 1 0,1-2-26,3-2 1,1-1-24,3-3 0,-2 2 73,6-5 1,-2-5-61,2-2 0,2-7 91,-2 3 1,-2-4-100,2 0 1,-1-2 28,5-2 1,-5 0-133,1-4 0,-4 0-423,3-4 0,-3 0-183,4 0-1294,-6 0 1085,3 0 1010,-5 0 0,5-5 0,2-1 0</inkml:trace>
  <inkml:trace contextRef="#ctx0" brushRef="#br1" timeOffset="92">6707 10177 8054,'0'-12'0,"-5"6"0,3 0 1135,-1 2-42,-4 3-540,1 1 1,-5 10-387,-1 5 0,1 9 94,-1-1 0,1 7-167,-1 1 1,1 3 151,0 4 1,-1-2-209,1 2 0,1 1 55,2-1 0,3-1-217,5-7 0,0 2-19,0-5 1,1-1 20,3-3 0,2-4 9,6 0 1,-1-5 109,1 2 0,-1-9 137,0-3 1,5-3-105,-1-1 1,4 0 146,-4 0 0,5-6-133,0-6 0,1 0 99,2-7 0,0 0-135,0-4 1,-2 0-1,-2 0 0,-2-4-170,-6 1 1,-5-2 70,-2 1 0,-2-2-272,-2-5 0,0 0 131,0-1 0,-2 1-179,-2 0 0,-2 3 72,-5 1 1,-6 8-479,-2-1 0,-1 9 152,1 3 1,-3 5-353,3 6 1017,-2 0 0,-7 5 0,-1 1 0</inkml:trace>
  <inkml:trace contextRef="#ctx0" brushRef="#br1" timeOffset="93">6558 10474 7936,'-6'0'1673,"1"0"-157,5 0-944,5 0 0,1 0-150,6 0 0,-1 0-143,1 0 0,4 0-228,3 0 0,3 0 108,1 0 1,-1-4-289,1 0 0,3-1 33,-4 1 0,8 2-188,-8-6 0,-1 4-1083,-6-3 0,2 4 1367,-2-1 0,0-2 0,-4 0 0</inkml:trace>
  <inkml:trace contextRef="#ctx0" brushRef="#br1" timeOffset="94">7015 10028 7996,'-6'-18'0,"1"6"1072,5 4-197,0 6-89,0-3-517,5 5 1,0 5 305,3 2 0,2 3-87,-3 2 0,7 4-192,1 3 1,2 4-157,-2 4 0,2-2 48,2 6 0,1-1-101,-5 4 1,1 4 166,-5 1 1,0 0-327,1-1 0,-6-1-101,-2 5 0,-3-6-57,-1 3 0,-1-8-77,-3 0 0,-6-2-220,-5 1 1,-2-2-452,2-5 1,2-4 438,-2 0 0,2-5-1493,2 1 2032,5-2 0,-5 4 0,5 0 0</inkml:trace>
  <inkml:trace contextRef="#ctx0" brushRef="#br1" timeOffset="95">7758 10394 7919,'0'-7'2145,"0"2"-1360,0 5-82,-6-5-460,0 4 0,-5-5-45,-1 2 0,-3 3-47,0-3 0,-5 4 13,0 4 0,-1 2-185,-2 5 0,0 6 86,0 2 1,-3 2-90,-1 2 1,0 0 20,5 0 1,3 4-172,0-1 0,6 1 76,1-4 1,6-4-236,6 0 0,5-5 99,3 1 0,7-4-5,4-3 0,4-3 26,4-5 0,2-5 59,5-3 1,-4-3 158,1-4 1,-1-2-106,5-2 0,-6-6 215,-3 2 1,-3-2-29,-4 2 0,0 0 99,-7 0 0,0 0 13,-8 0 1,0-1-110,-4-2 1,0 2-21,0-3 0,-4-1-23,0 1 1,-3-3-29,3 3 0,-4-3 37,5 3 0,-5-5-232,4 2 0,-1 1 6,1-2 1,3 6-10,-3-2 1,3 4 215,1 4 0,0 3-86,0 4 1,1 6 331,3 2-206,-3 3-22,4 1 0,-1 5-35,0 3 0,1 6 147,-1 1 0,-2 5-120,6-1 0,-4 3 1,3 1 1,0 5 33,0 2 1,0 3 0,-3 1 0,-3 2-10,3 2 1,-3 1-23,-1 3 0,0 1 84,0-5 1,0 0-69,0-3 1,0-5-36,0 1 0,0-6-72,0 2 0,0-7-188,0-1 0,0-5-1290,0 1 750,0-2-343,0-2 1,1-4 1110,3-4 0,7-6 0,7-4 0</inkml:trace>
  <inkml:trace contextRef="#ctx0" brushRef="#br1" timeOffset="96">8112 10142 8001,'-8'-10'0,"0"3"1020,6-3-402,-3 8 123,5-3 1,-4 6-277,0 3 0,-3 4-245,3 7 0,-5 4 93,1 8 0,-2 6-29,-1 5 1,3 5-36,0-1 0,2-2 28,-2 2 0,3-9-301,5 2-1,2-5 101,1 1 1,3-7-190,1-5 1,7-7 79,-2 0 1,3-2-62,0-6 1,-1-2 106,5-6 1,1-2 107,7-5 0,-2-6-77,6-2 0,-6-2 11,2-2 1,-1-1-55,-3-3 0,1 3 84,-8-3 0,-1-4-145,-4 0 1,-4-4 130,-4 4 1,-1-2-233,-2-1 0,0 0 44,0-1 0,-5 1-300,-3 0 0,-3 5-77,-5 2 0,2 8-194,-5 4 0,0 3 208,-4 5 1,-3 2 68,-1 5 1,4 5-364,4 2 1,0 3 773,-4 2 0,1 4 0,-1 2 0</inkml:trace>
  <inkml:trace contextRef="#ctx0" brushRef="#br1" timeOffset="97">8020 10314 7916,'-6'0'1797,"1"0"20,5 5-1263,0-4 0,5 4 94,2-5 1,5 0-255,3 0 1,3-1 364,5-3 0,5 2-282,2-6 1,4 4-93,4-3 0,-2 3-434,2-4 0,-7 6-190,-5-2 1,1 3-2828,-4 1 2358,2 0 1,-12 0 707,2 0 0,-7 0 0,-3 0 0</inkml:trace>
  <inkml:trace contextRef="#ctx0" brushRef="#br1" timeOffset="98">3166 12918 7882,'-6'0'1407,"1"0"-601,5 0-409,0-5 0,1 3 59,3-1-96,2 1 1,6 2-84,-1 0 0,4-3-6,1-1 0,3 0-74,-4 4 1,5-1 13,-1-3 0,3 3-174,1-3 0,0 2 114,-1 2 1,-3 0-336,0 0 0,-1-1 142,1-3 1,-1 3-728,-3-3 1,-6 3 10,3 1-1664,-4 0 1205,-1 0 1217,-2 0 0,-5 5 0,0 1 0</inkml:trace>
  <inkml:trace contextRef="#ctx0" brushRef="#br1" timeOffset="99">3166 13078 7882,'12'0'466,"-1"0"0,1-4 518,-1 0 0,6-4-295,2 5 1,3-6 236,5 1 0,-2 2-439,6-2 1,-2 4 28,2-3 0,-4 4-352,-4-1 0,-5 3 4,-3 1 1,-2 0-962,-2 0 1,-3 0 580,0 0 0,-5 0 212,5 0 0,-5 5 0,2 2 0</inkml:trace>
  <inkml:trace contextRef="#ctx0" brushRef="#br1" timeOffset="100">4583 12347 7926,'0'-12'5,"0"1"1,0 3 365,0 1-41,0 4 1,-2-3 206,-2 2-9,3 3-248,-4-4 1,1 3 185,1-1 107,-1 1-135,4-3-320,0 10 0,-4 2 101,0 4 0,0 6 24,4 2 0,-1 2-60,-3 2 1,3 1 37,-3 3 0,3 2-180,1 5 1,0 0 106,0 1 0,0 0-79,0 3 0,0-1 63,0 5 1,0-4-82,0 4 1,0-1-10,0 0 0,4 0 68,-1-3 0,5-2-101,-4 2 1,4-4 96,-5-4 1,5 3-98,-4-2 0,3-2 99,-3 1 1,1-3-125,-1 4 0,-3-6 58,3 2 1,-3-2-139,-1 2 0,0-7 90,0 3 0,0-4 43,0 0 0,-3-3-2,-1-4 1,-1-5-22,1 1 0,3-4-103,-3 3 109,-3-4 0,5 3-419,-6-2 147,6-3-8,-8 4 1,7-5-235,-5 0 0,5 0-1273,-5 0-1148,6-5 2915,-4 4 0,1-9 0,-1 4 0</inkml:trace>
  <inkml:trace contextRef="#ctx0" brushRef="#br1" timeOffset="101">4788 13569 8983,'-6'0'1755,"1"1"-1408,5 3 1,-2 2-65,-1 6 0,1-1 54,-1 0 0,-3 5-118,3-1 0,-1 4-109,4-4 0,0 4 100,0-4 1,0 4-214,0-3 0,1-1-4,3-4 0,-2-3-25,6 0 0,0-2 69,3 1 0,1-1-89,-1-6 0,0 0 239,1 0 0,-1-2-73,1-2 1,-1-2 78,0-5 1,3-1-78,-2 1 0,4-4-10,-8-1 1,5-4 33,-6 1 1,-2 1-252,-1-1 1,-3 2-130,-1-3 1,-5 0-149,-2 5 0,-8 0-489,-5 3 1,-5 2 397,-2 3 0,1-2-519,3 5 0,0 0 435,0 4 1,9 0 562,3 0 0,-3 5 0,-4 1 0</inkml:trace>
  <inkml:trace contextRef="#ctx0" brushRef="#br1" timeOffset="102">4914 12095 8553,'-7'0'2098,"-1"6"-1712,4 1 0,0 3 19,4 2 0,-4 0-100,0 4 0,0 0-3,4 3 1,0 3-164,0-3 1,0-1-87,0 1 0,0-4-142,0 4 1,0-5 143,0 1 0,4 1-1252,0 0 1,5-1 1196,-1-4 0,-3 6 0,0 1 0</inkml:trace>
  <inkml:trace contextRef="#ctx0" brushRef="#br1" timeOffset="103">5805 12050 7803,'0'-7'1440,"0"2"-480,0 5 0,0 9-624,0 3 1,0 2-108,0-3 1,1 6 66,3 2 1,-3-2-118,3 2 0,1-3 0,-1 3 0,-1-2-115,-3 2 1,2-1 48,1-3 1,-1-2-532,2 2 0,-3-2 258,-1-2 0,4 1-1022,-1-1 0,5-3 77,-4-1 1105,0 1 0,1 4 0,1-1 0</inkml:trace>
  <inkml:trace contextRef="#ctx0" brushRef="#br1" timeOffset="104">5371 12598 8023,'-2'-6'-40,"-1"2"544,1 3 859,-3 1-173,5 0 0,5 0-947,3 0 1,3 0 187,5 0 0,1 0-67,6 0 1,1 0 3,3 0 0,2 0-71,5 0 0,6 0 14,2 0 1,7 0-99,4 0 1,8 0-349,4 0 1,-32-1-1,1 0 153,0-1 0,1 0 1,-1 1-1,0 0 38,0-3 0,1 0 0,0 1 0,1-1-44,-2-2 1,0 0 0,2 1-1,-2-1 68,27-6 1,3 1-353,-7 0 0,-4 3 185,-11 0 0,1 6-47,-5-2 1,-1 3 125,-7 1 0,-7 0-143,-8 0 0,-2 0-919,-2 0 1216,-4 0-2693,-2 0 2029,-15 0 0,1 0-1087,-10 0 1605,5 0 0,-13 5 0,3 1 0</inkml:trace>
  <inkml:trace contextRef="#ctx0" brushRef="#br1" timeOffset="105">5542 12872 7846,'-12'0'191,"1"0"206,0 0 375,-1 5-381,1-4 0,3 8 47,1-5 1,4 5-199,-1-1 0,3 2-2,1 1 1,0 2 97,0 2 1,0-1-125,0 5 1,0 4 75,0 4 1,1 0-50,3 0 1,-3-1-64,3 4 0,-1-3-49,0 3 0,-1-8-102,2 0 1,1-2-48,-2-1 1,1-3 118,-4-5 0,0 1-402,0-1 1,4-3-15,0 0-1447,0-6 800,-4 3-2651,0-5 3617,0-5 0,0-1 0,0-6 0</inkml:trace>
  <inkml:trace contextRef="#ctx0" brushRef="#br1" timeOffset="106">5348 12986 7862,'0'-11'491,"0"-1"0,1 1-322,3 0 0,-2-1 57,6 1 0,-4-1 384,3 1 0,1-1-121,3 1 0,2 0-3,2-1 0,2 2-91,2 2 1,2 0-170,-2 4 1,-1-4-107,1 4 0,0 1 92,4 3 1,-1 0-101,-3 0 1,-3 1 75,-4 3 0,-1 2-384,1 5 0,-6 1-17,-2-1 0,-3 2-133,-1 2 1,0-2 68,0 2 0,0-2 79,0-2 1,-5 1 169,-3-1 0,2 0-47,-2 1 1,1-1 106,-5 1 0,5-2-62,-1-3 109,0 4 1,-2-9 19,3 6 281,-3-6-91,8 3-206,-3 0 0,5-2 152,0 5-104,0-6-78,0 8 0,1-7 31,3 4 0,-1-3 22,4 4 0,1-6-40,3 2 0,2 1-1,2-1 0,-2 4-85,2-4 0,-2 4 84,-2 0 1,1 2-141,-1 2 0,-3 3 74,-1 0 1,-4 2-181,1-2 1,-4-3 50,-4 4 1,-2 0 55,-6-1 0,1 1 29,-1-5 1,-3 4-4,0 1 0,0-3-4,3-5 0,-3 2-1,0-2 1,-4 1-212,4-2 0,-4 0 79,3-4 0,1-1-1243,4 2 586,-1-3-152,1-1 1,4-1 8,4-3 986,6 2 0,9-13 0,6 3 0</inkml:trace>
  <inkml:trace contextRef="#ctx0" brushRef="#br1" timeOffset="107">6136 12735 7795,'5'-11'0,"-4"3"391,3 0 671,-3 1 350,-1 0-483,0 2-621,-5 5 0,3 0-102,-6 0 0,0 7 78,-3 4 1,0 2-79,-1 6 0,-1 0-97,-2 4 0,2 5 75,-2 2 0,1 3 6,-1 1 1,2 1-106,-2-1 1,2 4 78,2 0 0,3 1-350,1-1 1,4-2 149,-1 2 1,3-6-60,1-2 1,1-4 43,3 0 1,-1-3-311,4-4 1,1-2 42,3-6 1,1-1-80,-1-2 1,1 1-468,-1-6 0,1 1 328,-1-4 0,0 0-408,1 0 0,-1 0 83,1 0 861,-1 0 0,1 0 0,-1 0 0</inkml:trace>
  <inkml:trace contextRef="#ctx0" brushRef="#br1" timeOffset="108">6307 12918 7815,'0'-18'-11,"0"1"11,0 6 0,0 0 1404,0-1-910,0 1 0,0 3 1086,0 1-1104,0 4 1,-1-2-194,-3 5 1,1 9-81,-4 2 1,3 8-13,-4 0 0,2 7-215,-2 0 0,0 5 98,4-5 1,-1 5-152,1-4 0,3 3 90,-3-3 0,3 3-437,1-3 1,-4-1 194,0-3 1,-1-1-163,1-3 0,3-3 159,-3-4 1,1-5 114,0 1 0,0-5-104,-5 0 92,6-1 0,-7-4 178,5-1-147,-5-4 0,4-4 46,-2-1 1,0 1-4,4 0 1,1-2 13,-2-2 1,3 2 102,1-2 0,0 6-93,0 1 182,0 1-148,0 0 200,5 2 0,2 10-26,4 3 1,2-2 142,2 2 1,-1 3-56,5 4 1,-1-3-76,1-5 1,2 1-817,-2 4 317,3-1 223,1-5 0,-4 4-1184,0-2 0,-5 1 186,1-1 1084,-2 2 0,3-4 0,2 5 0</inkml:trace>
  <inkml:trace contextRef="#ctx0" brushRef="#br1" timeOffset="109">6524 13317 11006,'0'12'762,"0"-1"-351,0 1 0,0-5-157,0 1 1,0 3-191,0 5 1,0-1 120,0-4 0,0 4-200,0 1 1,0 3-645,0-4 0,0 4 450,0-4 1,0 0-980,0-3 0,0-1 530,0 1 1,0-5 657,0 1 0,-5 0 0,-1 3 0</inkml:trace>
  <inkml:trace contextRef="#ctx0" brushRef="#br1" timeOffset="110">6627 13603 7758,'0'-13'219,"0"-2"1,0 2 53,0-2 0,0 1 198,0-1 1,0-3-168,0-5 0,-1 1-39,-3-1 1,3-1-163,-3-3 1,2 2 98,2-6 1,-1 1-211,-3-5 106,3 1-24,-4 0 0,1 3-158,0 1 0,1 1 84,3-2-187,-5 3 116,3 6 1,-3 2-67,5 1 211,0 5-3,0-2 1,0 5 44,0-1-92,5 6 20,-3 1 73,8 0-11,-9 3-92,9-3 1,-4 5 102,6 0-16,-1 0 0,1 0-16,-1 0-63,1 5 0,-5-2 60,1 5-60,-6-6 0,5 7 8,-4-5 7,-1 0 1,3 1-42,-5 2 55,0 3 1,0 2-127,0-1 1,0-3 26,0-1 0,0-3 62,0 4 1,-4-4-72,0 3 60,0-4 0,4 3 114,0-2-109,0-3 144,0 4-118,0-5 289,5 0-175,2 0 0,4 0-26,1 0 1,-1 4-32,1 0 0,-1 4 14,0-5 0,1 6-23,-1-1 1,1 2-2,-1 1 0,-1 1-127,-2-1 1,1 1 71,-6-1 1,1 2-74,-4 2 0,0-2 87,0 2 1,-1 1-133,-3 0 1,-2-1 93,-6-4 1,1 1 7,0-1 0,-2 1-350,-2-1 0,2-1 144,-2-2 0,6-3-1389,1-5 1153,1 0 1,-1-1-598,0-3 1,6-3 33,-2-4 995,3 0 0,6-11 0,1-2 0</inkml:trace>
  <inkml:trace contextRef="#ctx0" brushRef="#br1" timeOffset="111">6821 12678 7793,'0'-6'787,"-1"0"-118,-3 6 427,3-5 26,-4 4-484,5-4 0,0 6-204,0 3 0,1 2-94,3 6 0,2-1 49,5 1 1,2 4-74,2 3 0,-1-1 97,5 1 0,-3 0-98,3 4 0,-2 1-42,2 3 0,2 1-42,-6 2 1,0-1-150,-3-2 1,-1 2-1,0 5 1,-4 1 149,-3-1 0,-3-4-399,-1 1 0,-5-2 121,-3 1 0,-6-2-474,-1-5 0,-4 0 266,4 0 0,-4-5-1093,3-3 1,1-2 95,4-2 1,3-1-1231,1-2 2481,4-3 0,-7 0 0,4 1 0</inkml:trace>
  <inkml:trace contextRef="#ctx0" brushRef="#br1" timeOffset="112">7529 11970 7894,'0'-8'376,"0"1"110,0 4 321,0-7-26,0 9-295,0-4-46,0 5-8,-5 0-39,4 0-177,-9 5 0,3 5 32,-4 5 1,3 1-55,1 0 1,0 3 21,0 7 0,-3 0-182,2 4 0,2 5 123,-2 3 1,4 1-201,-3-1 1,3-1 64,-4 5 0,6-6 10,-2 3 1,2-5 61,2-4 1,0 3-194,0-2 1,2-3 82,2-2 1,1 1-44,2-4 0,3 1 166,-2-9-45,2 5 1,4-7 28,-2 2 0,5-7 10,-5-4 0,2-3 116,-3-1 0,1-1-93,-1-3 1,2-1-44,2-3 1,-2-6 2,2 3 0,1-4-122,0-1 1,0 2-125,-1-5 1,-1 0 70,5-3 1,-5-1-102,1 0 1,-3-4 35,-5 1 0,2-6-32,-5 1 0,0-2 57,-4-1 0,0 0-75,0 0 0,0-4 69,0-1 1,-4 5 6,0 4 0,-5 1-41,2-2 1,-3-1-25,-2 6 1,-3 0-44,0 7 0,0-1 56,3 5 1,1 1-148,-1 6 0,3-1 102,-2 6 0,6-1-241,-6 4 0,2 1 48,-3 3 1,1 2-207,-1 6 1,5 4 625,-1 3 0,1-2 0,-5-1 0</inkml:trace>
  <inkml:trace contextRef="#ctx0" brushRef="#br1" timeOffset="113">7369 12370 8007,'0'6'1157,"0"-1"1,2-5-821,1 0 1,0 0 78,4 0 1,1 0 11,3 0 0,2 0-141,2 0 0,2 0 179,2 0 1,3-4-109,-3 0 0,2-3 63,2 3 1,0-1-181,0 1 0,3 1-77,1-4 0,0 3-108,-5-4 1,-4 6 194,-3-2-618,3 3 0,-5 0 149,2-3-788,-7 3 723,-3-5 1,-6 8-2263,-3 2 2545,2-3 0,-8 9 0,4-4 0</inkml:trace>
  <inkml:trace contextRef="#ctx0" brushRef="#br1" timeOffset="114">8134 11639 7892,'8'-12'0,"0"1"0,-6 3 0,2 1 1,2-1 1,-4-4-1,3 6 1,-5 1-2,0 5 0,-2 9 0,-1 2 0,-4 8 0,-4 0 0,-1 4 639,1 4 0,0-2 875,-1 6 1,1-2-1122,-1 1 0,5 0-507,-1-4 1,0-2-252,-3 3 1,3-3 193,1-1 0,0-1-162,0-3 1,-2-3 125,5-5 0,-1 1-269,1-1 82,3-4 82,-4-2-163,5-5 291,-5 0 1,2-4-31,-4 0 1,4-5 76,-1 2 0,-1-4 52,2 0 1,-3 0 2,3-1 0,1 1 137,-1-1 0,0 0-55,-1-4 0,3 4 120,-3-3 1,3 6 36,1 1 0,0 4-115,0-3 1,1 4 191,3-1 0,-2 3-62,6 1 1,0 4 151,3 0 0,2 5-70,2-2 0,-1 5 39,5 3 0,-1-3-100,1 4 0,2-4-144,-2 0 1,3-1-32,1 1 0,-4-5 82,0 1 0,-6-4-257,-2 3 0,0-4 48,-3 1 1,-3-2-1160,-1 2 694,-3-3 574,-1 4 0,0 0 0,0 2 0</inkml:trace>
  <inkml:trace contextRef="#ctx0" brushRef="#br1" timeOffset="115">8660 11913 7916,'0'-8'-516,"0"0"456,0 6 634,0-8-21,0 9 132,0-10-431,0 10 0,0-5 266,0 2-29,0 3-55,0-4 84,0 5 0,-5 1-331,-3 3 1,-1 2 23,2 5 0,-4 2 27,4 2 0,-7 4-74,-1 8 0,-2 1-17,2 2 0,1 5-59,-5-1 1,5 1 45,-1 7 1,2-4-107,2 4 0,0 0 93,4 4 0,-2-2-165,5-2 0,0 1 44,4-5 1,0 0-26,0-3 1,0-1 98,0 0 1,5-5-6,3-2 1,2-3 36,2-1 1,-1-4-45,0 0 0,2-6 85,2-2 1,-2 1-61,2-5 1,-2-2-87,-2-1 0,1 1-70,-1-1-175,1 0 1,-5-4-914,1 0 562,-6 0-281,4 0-1467,-6 0 1822,0-5 0,-2 3-1054,-2-1 1573,3-4 0,-9 1 0,4-5 0</inkml:trace>
  <inkml:trace contextRef="#ctx0" brushRef="#br1" timeOffset="116">8797 12073 7884,'0'-12'0,"0"1"1074,0 4-268,0-3 544,0 9-917,0-4 0,0 6-174,0 3 1,0 7-32,0 8 1,0 7 190,0 0 0,0 10-172,0-2 0,0 7-19,0-3 1,0 5-56,0-1 1,0 1 41,0-1 0,0-3-232,0-4 0,0-2 69,0-3 0,1-2-67,3-5 0,-3-4-151,3 0 1,1-5-203,-1 1 1,0-6-647,-4-1 1,3-5-93,1 5-135,0-5 1,-3 2 577,3-5 0,-1-2-459,4-1 1122,-4 1 0,7-13 0,-4 2 0</inkml:trace>
  <inkml:trace contextRef="#ctx0" brushRef="#br1" timeOffset="117">8980 12449 7884,'0'-6'105,"0"-4"-105,0 9 1683,0-4-1162,0 5 1,5 0 193,2 0 1,0 0-282,0 0 1,1 0 79,3 0 1,1 0-157,-1 0 1,4 0-253,1 0 1,-1 0-66,-4 0 1,1 0 96,-1 0 0,0 0-1175,1 0 1,-4 0 149,-1 0 887,1 0 0,-2-5 0,-1-2 0</inkml:trace>
  <inkml:trace contextRef="#ctx0" brushRef="#br1" timeOffset="118">9494 12141 7808,'0'-11'3,"0"-1"335,0 1 0,0 3 208,0 1 276,0-1-347,0 2 1,-2 1 201,-2 5-411,-2 0 1,-5 6-45,-1 5 1,1 7 41,-1 9 0,1-2-42,0 6 1,-1-1-183,1 4 0,1 6 60,2 2 0,-1-2-8,5 2 0,0-5-25,4 1 1,0-3 8,0 0 1,6-5-97,1 1-45,3-11 127,7 7 1,-5-11 62,4 3-26,1-7-27,-4-7 217,9 0-128,-10-4 1,6 3-127,-3-8 0,-2 0 0,4-6 117,-1-3 1,-2-2-222,5 0 0,-4-3-2,4-5 1,-5 2-30,2 2 1,-4-4 200,0 0-548,-6 0 1,-1-6 178,-5 2 1,0 2-624,0-6 456,0 1-842,-5-4 796,-1-1 165,-11 1 0,3 1-520,-5 3 440,0 2 145,1 5 1,-3 5-88,2 3 0,1 4 77,-1 3 0,4 3 51,-4 5 1,5 0-14,-1 0 1,2 4 222,1-1 0,1 6 0,0-2 0</inkml:trace>
  <inkml:trace contextRef="#ctx0" brushRef="#br1" timeOffset="119">9311 12392 7828,'-12'5'-748,"6"-3"1311,-4 8 1,7-9 288,-4 3 334,4-3-781,3-1 0,8 0-31,7 0 1,-1 0-122,5 0 0,0 0 158,4 0 0,0 0-151,0 0 0,1 0-105,2 0 1,-2 0-405,3 0 0,-7 0 216,-1 0 1,-5-1-954,2-3 1,0 3 519,-1-3 1,-3 3-939,-5 1 1404,1 0 0,3-5 0,1-2 0</inkml:trace>
  <inkml:trace contextRef="#ctx0" brushRef="#br1" timeOffset="120">9745 12015 7900,'0'-17'341,"0"0"-228,0 6 1124,0-1-139,0 6-519,0-4 0,1 9 14,3-3 0,-2 4-191,6 4 0,-4 2 59,3 5 1,1 6-71,3 2 0,1 2-73,-1 2 1,5 1-89,-1 3 0,1 2 31,-1 6 1,-2 0-81,2 3 0,2-1 14,-2 5 0,0 0-154,-3 3 1,-1 1 61,1 0 1,-6-6-305,-2-2 1,-3 2 112,-1-2 1,-4-1-435,0-7 1,-4 2 267,0-6 0,-2 0-518,-2-7 1,1-3-457,0-4 0,0-1 582,4 1 0,2-5-839,5 1 1037,-5-6 1,3 2 447,-1-8 0,6-2 0,4-5 0</inkml:trace>
  <inkml:trace contextRef="#ctx0" brushRef="#br1" timeOffset="121">10179 12187 7844,'0'11'0,"0"-3"7,0-1 1,0-3 152,0 4 1,0-4 665,0 3-252,0-4 36,0 2 556,0-5-944,-5 0 0,2-5 15,-4-3 1,4 2-130,-1-2 0,2-1 69,-2-6 0,1 1-192,-4-5 0,4 4 49,-1-4 0,-1 0-128,1-4 1,-3 0 49,3 0 0,-4-1 1,5-2 0,-5 0-56,4-4 0,-1 3-57,1-3 1,3 4-29,-3 0 1,3 1 106,1 3 0,0 0-44,0 3 0,4 1 74,0 3 0,3 2 69,-3-2 0,5 2-78,-1 2 0,2 5 68,1 2 1,1-1 7,-1 1 1,0 0 11,1 4 1,-1 0 10,1 0 1,-1 0-47,0 0 0,1 0 115,-1 0 0,-3 1-100,0 3 1,-6-1-72,2 4 0,1-3 70,-1 4 0,0-1-108,-4 5 1,-6-1 78,-1 1 0,1-1-9,-2 1 1,2-5-72,-2 1 1,2-1 66,2 5 1,3-5-248,-3 1 110,2-5 93,2 7 85,0-9 24,0 4 129,6-5 0,-4 0-122,6 0 1,-1 4 131,5 0-154,-1-1 1,1 1 137,-1 0 1,0 4-54,1-4 0,-2 1 3,-2-2-1,2 4 57,-3 4-176,-2 1 1,1 3 40,-6 0 0,0 2-79,0-2 0,-6-3 73,-1 4 1,-8 0 6,-4-1 1,-3 4 72,-1-3 0,0 3-79,0-4 0,4-1-475,0-6 168,5 2-1375,-2-4 452,5 0 0,5-1 1207,6-5 0,6-10 0,5-2 0</inkml:trace>
  <inkml:trace contextRef="#ctx0" brushRef="#br1" timeOffset="122">10419 11856 9078,'0'-7'2460,"5"2"-2216,1 5 1,2 0 193,-1 0-249,1 0 0,3 0-13,1 0 0,-5 0-160,1 0 1,0 0 179,3 0-701,0-5 1,1 3 296,-1-6 0,-3 5-883,-1 0 1,0 0-100,0-1 1190,4 3 0,-5-9 0,5 3 0</inkml:trace>
  <inkml:trace contextRef="#ctx0" brushRef="#br1" timeOffset="123">10738 11650 7885,'0'-8'1039,"0"1"206,0 4 124,0-2-278,0 5-725,0 5 0,0 7 143,0 7 1,-1 2-92,-3 2 1,3 4-38,-3-1 0,3 5-111,1-4 0,0 3-78,0-3 1,0 3-176,0-3 0,1-1-249,3-3 1,-1-4-649,4 0 0,-3-5 475,4 1 0,-6-6-1537,2-1 1942,-3-5 0,4 7 0,2-4 0</inkml:trace>
  <inkml:trace contextRef="#ctx0" brushRef="#br1" timeOffset="124">3109 14985 7811,'-11'0'1058,"4"5"-257,-3-4-17,9 4-508,-4-5 0,5 2 262,0 1-256,0-1 0,5 3 29,3-5 1,2 0-104,1 0 0,1 0 210,-1 0 1,4 0-80,1 0 1,4 0 47,-1 0 0,2-4-135,2 0 1,-1-1-61,-3 1 1,6 3-122,-2-3 0,-3-1-157,-4 1 0,0 0-149,-1 4 0,-3-3 167,-5-1 1,-3 0-1694,4 4 756,-6 0-1442,3 0 1616,-5 0 1,-10 5 0,-2 1-1</inkml:trace>
  <inkml:trace contextRef="#ctx0" brushRef="#br1" timeOffset="125">3098 15190 6251,'-7'0'2477,"2"0"1,14 0-1889,3 0 1,-1 0 25,1 0 1,-4 0-225,8 0 1,-4-1 115,0-3 1,4 3-159,3-3 1,2 3 12,-2 1 0,6 0-43,-2 0 1,4 0-78,-1 0 0,0 0 21,4 0 1,-6 0 26,-1 0 0,0-4-254,-4 0 1,-6 1 264,-2 3-734,-2 0 0,-2 0 112,1 0-2704,-5 0 1793,-8 0 1,1 0 1231,-8 0 0,-2 5 0,-3 1 0</inkml:trace>
  <inkml:trace contextRef="#ctx0" brushRef="#br1" timeOffset="126">4331 14311 7786,'-5'-6'0,"-1"1"0</inkml:trace>
  <inkml:trace contextRef="#ctx0" brushRef="#br1" timeOffset="127">4274 14265 7855,'13'0'3747,"-3"0"-3209,-10 0 0,0 2-103,0 1 1,0 4-71,0 4 1,0 4-154,0 1 0,0 5 126,0 2 0,0 2-120,0 10 0,0-2-140,0 9 0,1-4 116,3 4 0,-3-4-186,3 4 1,-1-6-101,1 2 1,-3-3-125,3-5 0,-2-3-113,2-8 0,-3 1-11,3-5-60,-3 1 67,-1-5-818,0-5-36,0-1-1659,0-5 2846,0-5 0,0-6 0,0-7 0</inkml:trace>
  <inkml:trace contextRef="#ctx0" brushRef="#br1" timeOffset="128">4103 14402 7928,'0'-11'386,"0"0"150,0-1 0,4 1 125,-1-1 0,6 5-237,-1-1 0,3 4-49,5-3 1,0 0-122,3 0 1,3-2-57,-3 5 0,1 0-27,-1 4 1,3 0-14,-3 0 0,2 4-29,2 0 0,-4 5-156,0-2 0,-5 4-300,1 0 1,-3 4 189,-5 0 0,0 2-171,-3-2 0,-3-1 134,3 5 0,-4-5-26,-4 1 1,-1 2 67,-3-2 0,-2 0 196,2-3 1,-2-2-43,-1-3 0,3 2 213,1-5 55,-1 5 1,-3-6-101,-1 4 0,5-4 412,-1 0-114,5-1-83,-7-2-210,9 0-254,-4 0 0,6 1 126,3 3 1,0-3-28,7 3 0,-1 1 30,9-1 0,0 3-5,4-3 1,-1 4-28,-3-4 1,5 5 12,-5-2 0,5 3-118,-5 2 1,-1-1 46,1 1 0,-5 3-124,1 0 1,-3 2 82,-5-2 0,-2-3-95,-5 4 0,0 0 123,0-1 1,-9 4-38,-2-3 0,-8 0-39,0-1 0,-3-2 45,-1 2 0,1-2 88,-1-2 0,0 1-107,0-1 1,0-1 9,0-2 1,2-3-247,2-5-436,-3 0-407,10 0 1,-4-1 497,9-3 0,3 1 664,8-4 0,2-6 0,5-5 0</inkml:trace>
  <inkml:trace contextRef="#ctx0" brushRef="#br1" timeOffset="129">4994 14106 7834,'0'-12'0,"0"4"606,0 1-19,0 4 224,0-2-65,0 0-306,0 4 0,-5 1-11,-3 8 0,-2 3-130,-2 4 0,1 3 43,0 5 0,-5 5-128,1 2 1,-4 3 13,4 1 0,0 6-6,3 2 0,-3-2 0,0 2 0,1 0-19,6 4 0,-1-1-105,6 1 0,-1-4-228,4 0 0,4-5 137,-1 1 1,6-4-198,-1-4 0,2-2 130,1-5 0,1-1-66,-1-3 1,-3-3 23,-1-4 0,0-1 54,0 0 0,2-3-39,-5 0 0,1-4-322,-1 3-1124,-3-4 1099,9 2 1,-7-5-1936,5 0 1279,-6 0 1090,8 0 0,-3-5 0,4-2 0</inkml:trace>
  <inkml:trace contextRef="#ctx0" brushRef="#br1" timeOffset="130">5211 14323 7842,'0'-14'0,"0"2"0,0 7 1120,0-3-80,0 6 74,0-3-808,0 5 1,-4 9-125,0 2 0,0 8-123,4 0 1,-1 7 109,-3 0 1,3 5-111,-3-5 1,3 5-19,1-5 0,-4 1-146,0-4 1,-1 2-25,1-2 0,2 1-121,-6-9 1,4 5-114,-3-5 285,-1 0 0,-3-5 150,-1-2 1,5 1-100,-1-6 0,4 1 96,-3-4 0,-1 0-76,-3 0 1,3-1 87,0-3 1,1 2-110,-5-6 1,2 4 3,3-3 0,-4 0-7,4 0 0,2-4-19,1 4 1,-1 1 181,1-2-155,0 5 36,4-2 0,2 5-22,1 0 1,0 0 98,5 0 0,0 4-15,8 0 1,-4 5 133,4-2 0,1 4-55,2 0 0,-1-3 112,1-1 1,-4 1-316,4 3 1,-5-3 80,2-1 1,-4-3-616,0 4 1,-5-6 308,1 2 1,-4-3-1528,3-1 903,-4 0 898,7 0 0,-4 6 0,6 0 0</inkml:trace>
  <inkml:trace contextRef="#ctx0" brushRef="#br1" timeOffset="131">5622 14300 7833,'-5'-7'518,"3"2"-20,-8 5 209,9 0-467,-9 5 0,7 2-34,-4 4 0,4 4 26,-1 1 1,3 4-24,1-1 1,0 6 7,0 2 1,0 3 82,0-3 1,0 0-27,0-5 1,0 4-93,0-3 0,0 1-81,0-9 0,1 4-277,3-4 1,-2-3 170,1-5 0,0 0-460,1 0 328,-3-2-1803,4-5-1586,-5 0 3089,0-5 0,-1 3 437,-3-6 0,-2 1 0,-6-5 0</inkml:trace>
  <inkml:trace contextRef="#ctx0" brushRef="#br1" timeOffset="132">5451 14551 7313,'0'-6'1113,"0"0"-640,5 6 1,1 0-199,5 0 0,1 0-30,-1 0 0,-2 0-77,3 0 0,-4 0-125,8 0 1,0 0-99,-1 0 1,4 0-359,-3 0 0,4 0-54,-1 0 0,-1-5 467,1-2 0,-5-3 0,2-2 0</inkml:trace>
  <inkml:trace contextRef="#ctx0" brushRef="#br1" timeOffset="133">5896 14254 7851,'-6'-11'42,"1"3"403,5 0 132,0 6 1,-4-5 424,0 4-378,0 1 1,0 2-155,0 8 0,-1 7-130,2 4 1,1 3 29,-1 1 1,-3 5-159,3 2 0,-1 2-112,4-2 0,0 3-86,0-2 0,1-3-224,3-2 1,-2-2 79,6-1 1,-2-5-184,2-3 1,1-2-790,-5-2 0,3-3-140,-3 0-1261,5-6 2503,-3 3 0,6 0 0,-1 2 0</inkml:trace>
  <inkml:trace contextRef="#ctx0" brushRef="#br1" timeOffset="134">5964 14699 9220,'7'5'684,"-1"2"-269,-2 4 0,-3 1 340,3-1 1,-3 2-291,-1 2 0,0 3 41,0 5 0,0-1-278,0 1 1,0 0-301,0 0 0,0 0 21,0 0 1,-1-4-259,-3 0 1,3-5-110,-3 1 1,3-2-518,1-2 0,0-3-2131,0-1 1729,0-4 1337,0 2 0,5-5 0,1 0 0</inkml:trace>
  <inkml:trace contextRef="#ctx0" brushRef="#br1" timeOffset="135">6353 14951 7767,'-12'0'77,"2"-2"101,3-1 0,-2 0 171,5-5 0,-1 6 17,1-2 1,-1-2 145,-3-2 0,2-2-179,2-1 0,2-1-72,-6 1 1,5-1-54,0 1 1,1-6 7,2-2 0,0-2-231,0-2 1,0 0 99,0 0 0,0-3-139,0-1 0,0-4 59,0 5 1,0-1-251,0 4 1,0 0 83,0 1 0,4-1-29,0 0 1,1 4 7,-1 0 0,-2 5 94,6-1 0,-4 2 77,3 2-100,-4-1 176,7 1-91,-9 4 13,10-3-1,-10 9 0,5-4-9,-2 5 14,-3 0 2,4 5 1,-5-2 214,0 4-223,0-4 197,0 7-161,0-4 60,0 6 0,0-5-36,0 1 0,0-4 0,0 3 1,0-3-4,0 4 28,0-6-118,0 8 0,0-7 93,0 5-108,0-6 0,5 3 70,3-5 0,-2 4 45,2 0 1,0 0 62,3-4 0,2 3-84,2 1 24,-2 5 1,3-4-26,-4 3 1,-2 2 50,-3-2-31,3 2 1,-8 1-77,2 0 0,-3 1 51,-1-1 0,-1 1-6,-3-1 1,-3 1-28,-4-1 1,0 0-3,-1 1 0,-3-2-515,0-2 0,-1 1 225,5-6 1,0 1-696,-1-4 0,5 0 48,-1 0 947,5 0 0,-7-10 0,4-3 0</inkml:trace>
  <inkml:trace contextRef="#ctx0" brushRef="#br1" timeOffset="136">6501 13991 7789,'-11'0'997,"4"0"208,2 0 729,5 0-1410,0 5 1,4 3 32,0 7 0,5 3-24,-1 5 1,3 0-172,4 0 1,-2 3-44,2 1 1,2 5-85,-2-2 1,4 3-145,-4 1 1,4 1 117,-4-1 1,-1 0-256,-6 0 1,1 2-34,-5 2 0,-1-6-43,-3 2 1,0-6-605,0 2 1,-1-6 347,-3-1 1,-6-1-1062,-5-7 0,0 0 621,3-3 0,-3-1 818,0 0 0,-11 1 0,2-1 0</inkml:trace>
  <inkml:trace contextRef="#ctx0" brushRef="#br1" timeOffset="137">4149 15190 7912,'0'-6'555,"0"1"-86,0 5 108,0-5 268,0 4 26,0-4-544,5 5 1,1-4 478,5 0-536,1 0 1,-1 0 28,1 1 1,0-1-77,4 4 0,-4 0-28,3 0 1,-1 0-26,2 0 0,1 0 27,6 0 0,1 0 14,3 0 1,2-4 0,5 0 0,1-1-114,-1 1 1,-4 2 30,1-6 0,-1 6-45,5-2 0,-1-1 107,0 1 0,-3-1-197,-1 1 1,1 3 50,3-3 0,0 1 51,0 0 1,1 1-112,-1-1 1,-4 0 63,1-1 0,-2 3-70,1-3 0,3 3 41,-2 1 1,-2 0-98,1 0 0,1 0 31,3 0 1,0 0 31,1 0 1,0-4 56,3 0 0,-2 0-1,2 4 0,-3-3-34,0-1 1,2 0 8,-3 4 1,1-1-87,-8-3 1,1 3 84,-1-3 0,-3 3-141,2 1 1,-2 0 75,-1 0 1,-2 0-115,1 0 0,-1 0 146,5 0 1,-2 0-14,-1 0 1,0 0 17,0 0 1,-1 0-35,-3 0 1,2 0 33,-2 0 1,-1 0-19,1 0 1,-4 0 87,4 0 0,-4 0-68,5 0 1,-1 0 46,3 0 0,0 0-95,-3 0 0,3-4-4,-3 0 0,1 0-65,-1 4 1,1 0 62,-5 0 1,6 0-40,-2 0 1,-1 0 48,1 0 0,-4-1-108,4-3 0,-4 3 154,4-3 0,-5 3 6,1 1 1,-2 0-9,-2 0 152,1 0 1,-5 0-146,1 0-13,-5 0-415,2 0-282,-5 0 1,-5 1-211,-3 3 1,-2-3-1622,-2 3 2544,1-3 0,-11 4 0,-2 2 0</inkml:trace>
  <inkml:trace contextRef="#ctx0" brushRef="#br1" timeOffset="138">4354 15647 7691,'-6'-5'-394,"-1"4"599,4-3 979,1-2-168,-3 5-325,0-10-101,4 10-134,-4-4 298,5 5 306,0 0-825,0 5 0,0 1 68,0 6 0,0 3-120,0 0 0,0 4-109,0-3 0,4 4-111,-1-1 0,1 1 95,-4-1 0,0 3-98,0-3 1,2-1 20,1 1 0,-1-4-260,1 4 0,-1-5 79,-2 1 0,1-2-8,3-2 0,-3 1-33,3-1 1,-3 1 113,-1-1 0,0-3-299,0-1 134,0 1-152,0 3 143,0 1-189,0-6-106,0 4-304,-5-9-21,4 4 391,-4-5 0,5-1 530,0-3 0,5-2 0,1-5 0</inkml:trace>
  <inkml:trace contextRef="#ctx0" brushRef="#br1" timeOffset="139">4251 15659 7726,'0'-17'0,"0"1"448,0-3 0,0 2-65,0 6 0,0 2 196,0-3 1,5 4-179,3-8 1,2 4 66,2 0 0,-1 5-81,0-1 1,5 0-12,-1-3 1,5 3-162,-1 1 0,-1 4-14,1-1 0,-1-1-44,1 2 0,1-1 56,-5 4 0,4 0-174,-3 0 1,-1 1 119,-4 3 0,1 2-243,-1 6 0,-1-1-57,-2 0 1,1 1-145,-5-1 0,-1 1 155,-3-1 1,0 1-78,0-1 1,0 0-42,0 1 0,-5-2 52,-2-2 0,-1 2 123,-3-3 0,2 3-49,-6 2 0,-2-1 137,2 1 1,-4-2-50,4-2 0,-4 2 111,3-3 1,1-2 80,4-1 1,-1 1 31,1-1 115,4 0-129,2-4 7,5 0 0,5 0-116,3 0 0,4 0 0,3 0 1,-1 0 3,5 0 0,0 0 11,4 0 0,-1 0-7,1 0 0,-4 0 7,0 0 1,-1 4-23,1-1 0,-1 6-110,-3-1 1,-2 2 117,2 2 0,-4-5-227,-3 1 1,1-1-14,-5 5 1,0-1-9,-4 1 0,0-5 77,0 1 1,-2-1-81,-1 5 1,-4-1 194,-4 1 0,-2-5-84,-2 1 1,1 0 59,-5 3 1,4-3-55,-4-1 1,0 0 14,-4 0 0,-4 2-57,0-5 0,1 3-121,3-3 1,4 0-843,0-4 405,5 0-442,-3 0 0,12-1 1108,5-3 0,10-7 0,8-7 0</inkml:trace>
  <inkml:trace contextRef="#ctx0" brushRef="#br1" timeOffset="140">5085 15407 7665,'6'-11'596,"5"0"-108,-10-1 33,4 1 1,-5 3 204,0 1 150,0 4-112,0-2-60,0 5-477,-5 0 0,2 1-22,-4 3 1,-1 6 34,-3 5 1,-1 6-48,1-2 0,-4 6-51,-1 2 0,1 3 84,4-3 0,-1 7-110,1-3 0,-1 4-32,1-4 0,3-3-145,1-2 1,4 2-64,-1-1 0,3-4-20,1-4 0,0-5 23,0 1 1,0 1 37,0 0 1,4-1-88,0-4 1,3 1-173,-3-1 161,5 0 0,-4 1 149,3-1 0,1-3 2,-6-1 1,5-3 71,-4 4 1,1-4-79,-1 3 13,-3-4 1,8 3-38,-5-2-188,0-3 198,-4 4-650,0-5 207,5 0 0,-3 0-304,6 0 0,-4 0-1110,3 0 1907,1 0 0,3-5 0,1-1 0</inkml:trace>
  <inkml:trace contextRef="#ctx0" brushRef="#br1" timeOffset="141">5553 15556 7749,'-5'-6'-471,"-1"-5"983,-6 5 1,5-4 232,-1 2-292,6-2 159,-8 4-376,8 0 1,-3-1 424,5 3-258,0 3-89,0-4 1,-1 5-86,-3 0 1,3 1-26,-3 3 0,3 4 0,1 7 1,-4-1 21,0 5 1,-3 4-171,3 3 1,-1 1 96,1-4 0,1 0-266,-4 0 1,4-1-116,-1 1 1,-1-4-233,1 0 0,-1-5 330,2 2 0,0-4-457,-5 0 179,6-1 218,-8 0 1,3-3 195,-4 0 1,3-6-182,1 2 134,-1-3 0,-3 3-36,-1 0 1,1 0-110,-1-4 1,1 0 83,0 0 1,-1-2-106,1-1 1,-1 0 181,1-4 0,1 3-124,2-4 0,-1 0 228,5-3 1,1 0-63,3-1 1,0 1 325,0-1 15,0 1-177,5 0 1,1 4-75,6 3 0,-1 3 133,0 1 1,2 0 44,2 0 0,-2 1-131,2 3 1,2 3 64,-2 4 1,4 0-82,-4 1 1,2-2-85,-2-2 0,-2 2-26,2-3 1,1 2-166,0-1 0,-5-2 80,-3-2 1,-5-3 164,5 3-138,-5-3 80,2-1-2225,-5 0 902,5 0 1273,1 0 0,5 0 0,1 0 0</inkml:trace>
  <inkml:trace contextRef="#ctx0" brushRef="#br1" timeOffset="142">5702 15979 7907,'0'-8'92,"0"0"1,0 4 436,0-3 169,0 4-400,0-7 0,0 8 566,0-6 7,0 5-327,0-2-217,0 5-96,0 5 0,0 6-197,0 4 1,0 5-1,0-1 0,0 7-37,0 0 0,0 5-166,0-5 1,-4 5-265,0-5 1,0 1-479,4-4 0,0-1 408,0-3 0,0-3 503,0-5 0,0 1 0,0-1 0</inkml:trace>
  <inkml:trace contextRef="#ctx0" brushRef="#br1" timeOffset="143">6044 16184 7767,'-6'0'203,"-4"0"0,7-4 959,-4 0-739,4 1 1,-7-1-165,2 0 0,2 0 20,-1 4 1,3-4-97,-4 1 1,4-6-79,-3 1 1,4 2 67,-1-2 0,-1-1-87,1-6 1,-3 1 30,3-5 0,0 4-120,4-4 0,-4 0-141,1-4 1,-1 0 80,4 0 0,0-3 8,0-1 1,0-1 89,0 1 0,1-1-197,3-2 1,-2-2 5,6 6 0,0-1 84,3 4 1,0 0 72,1 0 1,-1 6-2,1 1 1,-1 0 139,1 1 1,-1 0-93,0 3 1,1 4 51,-1 1 0,-3 3-63,-1-4 1,1 6 25,4-2 0,-5 3 25,1 1 1,-4 0 15,3 0 0,-4 1 23,1 3 0,-3-2 19,-1 6 0,0-4 45,0 3-148,0 1 1,0 4-498,0-1 1,-5 0 363,-3 1 0,2-2 90,-2-2 0,4 2 0,-3-3 0,3 0-943,-4 0 279,6-4 825,-3 2-49,5-5 1,0 1-121,0 3 45,0-3 0,1 4 111,3-5 1,-2 0-71,6 0 0,0 0 95,3 0 1,2 0-37,2 0 1,-2 2-36,2 1 0,-3-1 6,0 1 0,-1 3 21,1-3 0,-1 2-105,1-1 1,-1 1 76,0 3 0,-3 6-159,0-3 0,-6 3 67,2-2 1,-3 0-144,-1 4 1,0-4 20,0 4 0,-5-4 88,-2 0 1,-4-1 47,0 0 0,-4 0 13,0-4 0,-1 2-139,5-5 0,-1 0 93,1-4 0,3 0-930,1 0 669,4 0 0,-2-5-777,5-3 0,0-2 254,0-2 0,0 1 794,0 0 0,0-1 0,0 1 0</inkml:trace>
  <inkml:trace contextRef="#ctx0" brushRef="#br1" timeOffset="144">6330 15407 8092,'-11'-11'596,"4"3"-108,3 1 536,3-1-445,1-3 1,0 3 244,0 1 284,0 4-699,0-2 0,1 5-2,3 0 0,-1 5-71,4 3 1,1 2 28,3 1 0,2 2-91,2 2 0,-2-2 97,2 2 0,2 3-75,-2 1 1,4-1-72,-4 1 1,4 0-65,-4 4 0,4-1 51,-3 1 0,-1 4-247,-4 0 0,-3-1-99,0-3 0,-6 1-158,2 3 1,-3-7-4,-1 3 1,-4-4-195,1 0 0,-6-3-632,1-4 1,-2-1 482,-1 1 0,0-5-2393,4 1 1732,-3-5 1299,8 2 0,-8-16 0,4-1 0</inkml:trace>
  <inkml:trace contextRef="#ctx0" brushRef="#br1" timeOffset="145">7495 14254 7804,'-5'-11'108,"4"-1"264,-3 1 89,2 4 28,-3-3-156,4 4 0,-8-2 72,5 1-27,1 4-11,-2-2 82,-2 5-195,-4 0 0,1 5-10,2 3 1,-1 2 34,5 1 0,-3 1-64,3-1 0,-4 6 13,4 2 1,1 6 19,3 2 1,-4 8-20,0-1 1,0 8 96,4 0 0,0-1-93,0 1 1,0-2 130,0 2 1,2 1-88,1-5 0,0 4 90,4-4 1,0 4-115,0-4 0,2 0-34,-5-3 1,4-1-160,-4 0 0,3-1 97,-3-2 1,4 0-105,-5-4 0,5 0 12,-4-5 0,1 1-198,-1 0 0,-3-1 95,3-3 1,-3-1-159,-1-3 1,4-3 30,0 4 0,-1-4 59,-3 0 1,0-1 81,0 1 1,0-5-40,0 1-107,0-1 106,0 5 168,0-1-125,0 1 0,-5-2 86,-2-2-88,-3 2 1,-2-5 0,1 2 1,3 2-41,1-5 27,-1 0 0,-2-3 11,2 3-11,-2-3 149,4 4-87,-6-5 22,6 0-262,-4 0-322,8 0-705,-3 0-642,5 0 1111,0-5-334,0 4 1,7-8 52,4 5 1052,1-5 0,9 3 0,-3-5 0</inkml:trace>
  <inkml:trace contextRef="#ctx0" brushRef="#br1" timeOffset="146">7792 15682 7790,'-7'-8'207,"4"0"0,0 6 72,-1-2 235,3-2 1,-8 3-125,5-4 1,-1 4-27,1-1 0,-2 3-33,-5 1 0,-1 0 343,1 0-407,-1 0 0,1 4 24,0 0 1,-1 4-131,1 0 1,4-2 45,4 2 1,-2 1-90,1 6 1,-1-1-22,1 5 0,3-4-93,-3 4 1,2-1 66,2 1 1,2 1-7,2-4 0,-2 3-89,6-4 1,-1 0 70,5-3 1,0-2-124,4-3 0,-2-2 77,5-5 0,0 0 99,4 0 1,-1-1-19,1-3 0,0-6 83,0-5 0,-2-2-130,-1 2 0,-3-1-3,-1-3 0,-8-2-278,4 6 1,-8-4 110,-1 4 0,-3-4-382,-3 4 1,-5-2 197,-7 2 0,-3 2-335,-5-2 1,0 2 25,0 2 1,1-3-108,-1 3 0,0-2-1154,0 9 1889,5 0 0,2-1 0,4-1 0</inkml:trace>
  <inkml:trace contextRef="#ctx0" brushRef="#br1" timeOffset="147">7758 13763 7882,'0'-6'1122,"0"0"-21,0 6-465,0 6 1,0 0-249,0 5 1,0 1-48,0-1 0,0 4-212,0 1 1,0 4 85,0-1 0,0-1-609,0 1 0,0-4 331,0 4 0,0-4 63,0 4 0,5-5 0,1 3 0</inkml:trace>
  <inkml:trace contextRef="#ctx0" brushRef="#br1" timeOffset="148">8568 14071 7940,'-6'-11'-320,"2"-1"498,3 6 1,0-3 403,-3 5 699,3-5-233,-4 8-219,5-4 101,0 5-612,0 5 0,0 2-54,0 4 0,0 4 0,0 0 1,0 6-39,0-2 1,0 2-105,0 2 1,1 0-155,3 0 0,-3-4 68,3 0 1,1-4-382,-1 4 1,1-5 201,-1 1 0,-3-2-1885,3-1 1072,2-1 0,-4-1-1550,6-2 2506,-5 2 0,2-4 0,-5 6 0</inkml:trace>
  <inkml:trace contextRef="#ctx0" brushRef="#br1" timeOffset="149">7997 14665 7823,'-11'-6'-108,"5"-1"455,2 4-126,3 1 1073,1-3 3159,0 5-4063,5 0 0,-3 0-86,6 0 0,-1 0-39,5 0 1,3 0-72,0 0 1,6-1 32,-2-3 1,2 3-32,2-3 0,5 2-87,2-2 1,7 1-45,1-4 1,7 3-48,0-4 0,5 2-458,3-2 1,3-2 394,-3 2 0,7 2-76,1-1 0,0 0 33,-4 0 1,0-2-31,0 5 0,-4-1 129,1 1 0,-5 3 19,4-3 1,-1 3-36,2 1 1,-2 0 12,-3 0 0,-2-4-11,3 0 1,-5 0 19,-3 4 1,-1 0 52,-3 0 1,-4 0 13,0 0 0,-1 0 8,-6 0 1,0 0 0,-4 0 0,-2 0 132,-2 0 0,2 0 320,-6 0 1,4 0-371,-4 0 0,-4 0-123,-3 0 0,-4 0 95,3 0 1,-3-4-334,4 1-218,-6-1-534,4 4 225,-6 0 1,-6 0-904,-1 0 0,-3 0 190,-2 0 1426,-4 0 0,-2 0 0,-5 0 0</inkml:trace>
  <inkml:trace contextRef="#ctx0" brushRef="#br1" timeOffset="150">8203 14973 7944,'-6'0'280,"-3"-1"354,5-3-345,-5 3 1,7-4 358,-6 5 366,5 0-208,-2 0-277,5 0-156,0 5 1,0 3-118,0 7 1,0 3 109,0 5 1,4-1-122,0 1 1,1 1-65,-1 3 1,-2-2-20,6 6 0,-4-6-89,3 2 0,-3 1-31,4-2 1,-6 0 80,2-7 1,-3 1-224,-1-5 1,4 1-332,0-5 146,0 0 0,-3-3-620,3 0-760,-3-6 157,4 3-963,-5-5 2471,0 0 0,0-5 0,0-1 0</inkml:trace>
  <inkml:trace contextRef="#ctx0" brushRef="#br1" timeOffset="151">8032 15042 7883,'0'-18'0,"0"3"0,0-1 271,0 0 1,6 1 417,5 4 0,1-1-141,3 1 1,-2 1-152,-2 2 1,-1-2 23,-2 2 1,2 3-56,-2 1 1,6 2-103,1-2 0,1 3-78,0-3 0,-2 3-98,5 1 1,-5 0 80,1 0 1,1 4-118,0-1 1,-1 5-165,-4-4 1,-3 5 84,-1-2-297,-4 3 0,6 6 97,-5-1 1,-1 0-26,-3-4 0,-3 1 132,-1-1 1,-5 5 25,1-1 0,-2 0 48,-1-4 0,-4 1 38,-1-1 1,1-3 155,4 0-106,-1-1 312,1 5 1,-1-6-183,6 4-18,1-9-79,5 4 0,5-3 32,3 1 0,2-1 3,1 2 0,4 1 15,1-2 1,4 1-53,-1-4 0,1 4-42,-1 0 0,2 1-1,-6-1 0,4 2 4,-4 5 1,0 1-4,-3-1 1,-5 2-111,1 2 1,-5-2 81,0 2 0,-1 2-90,-2-2 0,-2 4-40,-1-4 0,-4 0 64,-4-3 0,-1-1 47,1 1 1,-6-1 9,-2 0 1,2 1-1,-2-1 1,1-4-55,-1-4 1,1 3-72,3-3 1,6 1-118,-2-4 0,5 0-307,-1 0 1,3-4-126,-4 1 0,6-6-20,-2 1 700,3 3 0,6-10 0,1 2 0</inkml:trace>
  <inkml:trace contextRef="#ctx0" brushRef="#br1" timeOffset="152">8763 14745 6979,'-7'-6'1181,"2"1"0,4 1-503,-3 0-253,-2 0 1,-6 9-79,1 3 0,-1 0 74,1 3 0,0-1-29,-1 9 1,1-4-45,-1 4 0,2 2-94,3 5 1,-4 4 13,4 4 0,-3 0-11,-2 0 1,5 2-62,-1 2 1,6-3-101,-2 4 0,2-5 133,2-4 1,0 2-218,0-5 1,6 3-54,1-3 1,3-1-43,2-3 1,-1-1-20,1-3 0,3-1-94,0-3 0,0-2-2,-3 2 1,-1-4-437,0-3-195,1 2 1,-1-8-153,1 6-209,-1-5 0,-3 2 1190,-1-5 0,-4-5 0,2-2 0</inkml:trace>
  <inkml:trace contextRef="#ctx0" brushRef="#br1" timeOffset="153">8980 14962 7854,'-8'-13'0,"0"-2"537,6 2 121,-3-3 0,5 8 998,0 1-1157,0 4 1,0-1 11,0 8 1,0 4-150,0 7 0,-5 8-34,-3 7 0,3 3-22,1 2 0,-1-1-66,1 0 1,-3 0-99,3 1 0,-1-2-78,1-3 0,3 2-313,-3-6 1,-1 1 183,1-4 1,-4-1-448,5-3 1,-5-3 2,4-5 206,-5 1 0,8-4-196,-3-1 297,-2-4 0,1 0-30,-3-6 0,2 0-72,2-4 1,3-1-66,-3-4 1,-1 0 77,1-3 1,0 2 203,4-2 1,0-3-111,0-1 0,0 2 320,0 2-95,0-3 16,5 6 0,-3-1 81,1 5 0,4 6 212,0-2 1,0 7 85,0 0 0,5 6-63,3-1 1,1 1-109,0-2 1,-2 4-66,5-4 0,-2-1-341,3 2 0,0-4-309,-5 4 1,0-5-476,-3 5 0,-1-6 418,1 2 520,-1 3 0,0-6 0,1 4 0</inkml:trace>
  <inkml:trace contextRef="#ctx0" brushRef="#br1" timeOffset="154">9174 14973 8044,'-5'-6'609,"3"-4"630,-3 9-629,5-4 0,0 6-203,0 3 0,0 7 41,0 8 0,0 3-169,0 1 0,0 1-191,0 2 1,2-2 39,1 3 1,-1-3-80,1-1 1,-1-4-65,-2 0 1,0-5-377,0 1 0,4-6-1481,-1-1 862,1-6-1292,-4 3 342,0-5 1960,-5-5 0,4-1 0,-9-5 0,3-1 0</inkml:trace>
  <inkml:trace contextRef="#ctx0" brushRef="#br1" timeOffset="155">9162 15179 7918,'-5'-11'0,"4"3"-129,-3 0 0,2 1 215,-2-5 191,3 1 96,-5 0-14,6-1-2,0 1-276,0 4-318,0-3 229,6 9-50,0-4-4,5 5-444,1 0-262,-1 5 768,1-4 0,-1 4 0,0-5 0</inkml:trace>
  <inkml:trace contextRef="#ctx0" brushRef="#br1" timeOffset="156">9037 15168 7865,'-7'-5'-672,"2"2"755,5-5 426,0 6 697,0-8-804,5 8 1,-2-3 506,4 5-559,1 0 1,4 0 18,-1 0 1,0 0-61,1 0 1,-1 0-35,1 0 0,3 0-68,0 0 0,5 0-13,-1 0 0,2-3-225,-2-1 0,2-1 103,-2 1 0,2 1-653,-2-4 1,-3 4 328,-4-1 0,-1-1-1044,0 2 0,-3-1 38,0 4 1258,-6 0 0,3-5 0,-5-2 0</inkml:trace>
  <inkml:trace contextRef="#ctx0" brushRef="#br1" timeOffset="157">9402 14871 7846,'-5'-7'0,"4"-3"0,-3 3 1135,3-4-250,1 0-30,0 5-113,5 1-342,-4 5 0,4 8-168,-5 4 0,0 8 0,0 3 1,0 1-101,0 7 1,-1-1 78,-3 4 1,2 1-1,-6-1 0,5 0 26,0 0 1,1-1-27,2-2 1,0-1-9,0-7 0,2 1-23,1-9 1,0-1-192,5-6 1,-5 1-2,5-5 1,-4 3 11,3-3 0,1 0 0,3-4 0</inkml:trace>
  <inkml:trace contextRef="#ctx0" brushRef="#br1" timeOffset="158">9494 15328 8163,'10'5'1047,"-3"2"0,3 3-644,-2 2 0,-3-1 8,-1 1 0,1 4-140,-1 3 1,0 3-247,-4 1 1,0 3 40,0 1 0,-2 0-163,-1-5 0,1-3-261,-2 0 0,3-5-512,1 2 1,0-7-1598,0-2 2467,0 1 0,0-2 0,0-1 0</inkml:trace>
  <inkml:trace contextRef="#ctx0" brushRef="#br1" timeOffset="159">9722 15590 7798,'0'-11'0,"0"-2"0,0-2 0,0 2 272,0-2 1,0-2-21,0 2 1,0-5-49,0 1 0,-4-3 66,0-1 1,-3-1-1,3-2 1,-4 0-108,4-4 0,-4 1 13,0-2 0,3-2-60,1 3 0,-1-2 23,1 2 1,0-2-152,4 5 1,-3 1 82,-1 3 1,0 5-115,4 3 1,0 2 191,0 2-46,0-1 14,0 6 13,0 1-132,0 5 58,0 5 1,4 1-82,0 6 0,-1-5 15,-3 1 0,2-4-121,1 3 1,-1-3 59,2 4-58,2-6 0,-4 7 40,6-5 39,-5 0 38,7-4 1,-8 0 34,6 0 0,-6 1 274,2 3-170,3-3 54,-1 4 0,2-1-46,-1 0 0,-3 1-61,4-1 1,-1-2-13,5 6 1,-1-2 9,0 2 0,1 2-111,-1-2 1,5-2 21,-1 2 1,0-5 24,-4 5 0,-3 0-14,0 3 0,-6 0-87,2 1 1,-3 4 30,-1 3 1,-5-1-12,-2 1 0,-5 0-81,-3 4 1,-3 0 74,-5 0 0,0-6-309,1-1 0,0-4-57,3 0 0,3-2-853,4-2 369,6-3 84,1-5 845,5-11 0,5-1 0,1-11 0</inkml:trace>
  <inkml:trace contextRef="#ctx0" brushRef="#br1" timeOffset="160">9836 14768 7810,'-6'-18'1,"-3"5"348,5 6 1,2 4 481,5-1 1,0 3 500,5 1-895,-1 0 1,3 7 129,-2 4 1,2 7-170,-2 8 0,2 4 122,1 4 0,2-2-107,2 2 0,-2-2-171,2 6 0,-2-2-57,-2 3 0,-3-3-127,-1 6 0,-4-4-19,1 4 0,-3-6 140,-1-2 0,0-1-1130,0-6 1,-5 2 444,-3-6 1,-3-3 505,-4-9 0,2 6 0,-3 1 0</inkml:trace>
  <inkml:trace contextRef="#ctx0" brushRef="#br1" timeOffset="161">10407 14243 7865,'0'-18'0,"0"1"33,0 6 1,0-1 127,0 1 0,0 3 306,0 1 0,0 3 373,0-4 421,0 6-690,0-8 1,-5 13-167,-3 1 1,-2 14-67,-1 5 1,-3 11-72,3 0 1,-3 12-46,6 0 1,2 3-212,-2 1 0,5-7 151,0 3 0,1 1 9,2 2 1,2 1-123,1-5 1,4-4-315,4-3 0,-2-4 133,3-3 0,-2-3-155,9-6 0,-4-4 128,4-3 1,-4-6-13,4-1 0,0-7 85,4-1 0,-4-5 7,0-6 0,-1-6 123,1-2 1,1-4-120,-4-3 0,-1 0-97,-4-4 0,1-1 119,-1-3 0,-5 0 85,-2 0 1,-3-5-113,-1 1 0,-2-1 123,-6 1 0,1 1-97,-9-5 0,2 2-32,-1-2 0,1-3-49,-5 4 0,2 2-155,-3 5 1,4 6 29,5 9 1,-6 3 145,-2 4 1,1 6-231,-1 2 0,5 4 10,-1 4 0,-1 6-170,0 5 1,2 6-195,7-2 697,-3 2 0,8 7 0,-3 1 0</inkml:trace>
  <inkml:trace contextRef="#ctx0" brushRef="#br1" timeOffset="162">10304 14574 7885,'-6'0'941,"1"-2"-670,5-1 0,1 1-136,3-1 1,2 1 505,6 2 0,-1-1-119,1-3 1,7 3 25,0-3 1,4 3-221,-8 1 1,5 0 42,-1 0 1,3 0-419,1 0 0,-2 0 88,-2 0 1,-1 0-1862,-3 0 1041,-7 0 779,7 0 0,-9 0 0,6 0 0</inkml:trace>
  <inkml:trace contextRef="#ctx0" brushRef="#br1" timeOffset="163">10978 13694 7924,'0'-11'0,"0"0"463,0-1 1,1 2 602,3 2-580,-2 3 0,3 7-117,-5 1 1,0 5 119,0 7 0,0 3-322,0 5 0,3 2 52,1 6 0,0-1-81,-4 8 0,0-5 81,0 1 0,-4-2-178,0 6 0,-1-6 19,2-2 1,0-4-165,-5 0 0,6-3-47,-2-4 1,-1-2-125,1-6 1,-3 1-287,3-1 383,-5-5 0,6-1-54,-4-5 0,3 0 39,-4 0 0,5-5-44,-5-2 1,2-7 82,-2-1 1,-1-1 38,5 5 0,0-6 68,4-2 0,-3 2 116,-1-2 1,0 3-55,4-3 1,0 2 92,0-2 0,0 2 171,0 6-222,5-1 0,1 2 168,6 2-67,-1 3 0,1 10 66,-1 3 1,1 2-24,-1 2 0,0-1 132,1 0 1,-1 2 7,1 2 1,0-6-120,4 3 1,-4-3-194,3 2 1,-1-5 95,2-2 0,0 1-753,3-1 1,-2 0 139,-6-4 1,-3 0-128,-1 0 1,-3 0 614,4 0 0,-6-10 0,3-3 0</inkml:trace>
  <inkml:trace contextRef="#ctx0" brushRef="#br1" timeOffset="164">11526 14060 7939,'0'-12'291,"0"5"603,0-1-250,0 1-148,0-5 451,0 6-575,0 1 1,0 6 69,0 3 1,-5 7-83,-2 8 1,-3 8 47,-2 3 0,-3 5-79,0 3 1,-6 4-66,2 7 1,2-5-160,-2 6 0,5-6 166,-2 6 0,4-2-127,0 2 1,2-5-20,3 1 0,1 3-116,6-3 0,0-1-20,0-4 0,6-4-134,1 1 0,7-7 58,1-5 0,2-2-44,-2-1 0,2-4 0,2 0 1,1-8 109,-5 0 0,0-3-549,-3-1-4,-1 3-1034,1-8-76,-1 3-561,-5-5 2245,-1 0 0,-10-5 0,-1-2 0</inkml:trace>
  <inkml:trace contextRef="#ctx0" brushRef="#br1" timeOffset="165">11652 14368 7900,'0'-11'458,"0"-1"111,0 1 1,1 5-144,3 2 1,-1 3 6,4 1 1,-4 6-145,1 5 0,-2 6 53,2 6 0,-3 5 25,3 2 0,-3 7 147,-1 1 1,-3 4-241,-1-4 1,-1 4-71,1-4 0,3 0-408,-3-4 1,2-5 216,2-2 1,0-4-1535,0-4 1188,6 2 1,-1-8-432,2 2 1,3-7 763,-2-4 0,2-3 0,2-1 0</inkml:trace>
  <inkml:trace contextRef="#ctx0" brushRef="#br1" timeOffset="166">11858 14654 7810,'1'-10'955,"3"2"0,2-1-277,5 5 0,5-3-105,-1 3 1,0-4-190,-3 4 0,-1-3 13,0 3 0,1-1 4,-1 1 1,1 3-94,-1-3 1,-1 1-945,-2 0 578,2 1-1159,-4-3 1,2 5 1216,0 0 0,-6-5 0,3-1 0</inkml:trace>
  <inkml:trace contextRef="#ctx0" brushRef="#br1" timeOffset="167">12360 14300 7825,'-6'-5'0,"-3"-2"395,5-4-216,-5 4 413,8 2 0,-5 7-65,2 1 0,1 6 13,-4 10 0,-1 2-88,-3 9 1,0 3 69,4 1 0,-2 8-132,5-4 0,-3 0-168,3 0 1,0-3 180,4-5 0,0 3-51,0-2 1,1-2-13,3 1 0,4-6-174,7-1 0,-1-1-87,5-7 1,0-1 122,4-6 0,-4 1-93,0-6 0,-1 1-51,1-4 0,1-1-200,-5-3 0,4-1-71,-4-3 1,1-3 138,-5 0 1,-3-2-448,-1-6 1,-4 4 76,1-4 0,-3-1-92,-1-2 1,0-2 130,0-3 1,-3 2-3,-4-6 1,-1 1 203,-7-5 0,1 1-28,-1 0 1,2 0-107,-2-1 1,-3 2 84,-1 3 1,1 2-145,-1 5 1,4 2-8,-4 1 1,4 5-123,-4 8 0,5 2 114,-2 5 1,4 0 24,0 0 1,2 5 193,3 2 0,-4 7 192,4 1 0,-3 6 0,-2-3 0</inkml:trace>
  <inkml:trace contextRef="#ctx0" brushRef="#br1" timeOffset="168">12166 14517 7825,'0'11'315,"0"-3"309,0-1 0,5-4-164,3 1 0,2-3-65,1-1 1,4 0-81,1 0 0,4 0 22,-1 0 0,3 0-246,0 0 0,3 0 104,1 0 1,-2 0-274,3 0 0,-4-1 114,-4-3 1,1 3-502,-5-3 0,1-1-72,-5 1 1,0-1-256,1 1 1,-4 3 223,-1-3 568,-4 3 0,7-4 0,-4-2 0</inkml:trace>
  <inkml:trace contextRef="#ctx0" brushRef="#br1" timeOffset="169">12611 14037 7939,'7'-5'151,"-3"-3"228,-3-2 1044,-1 4-935,5 1 1,-3 5 127,6 0 0,-5 9-42,0 2 1,2 8 8,-1 0 1,5 6-194,-1 2 1,2 9-51,1-2 1,1 3-59,-1-3 0,1 0 95,-1 1 1,4 3-246,0 0 1,5 1 101,-5-1 0,-4-1-282,-3 5 0,-2-2-99,2 2 0,-3 1-120,-5-5 1,0 3-83,0-7 0,-1 6-277,-3-10 0,-3 1-574,-4-9 1,-2 0 517,-2-3 1,1 1-542,-5-4 1,5-5 152,-1-3 1070,2-6 0,2 8 0,-1-3 0</inkml:trace>
  <inkml:trace contextRef="#ctx0" brushRef="#br1" timeOffset="170">12920 14288 7953,'6'-11'1327,"-1"-1"-909,-5 1 1,0 3-17,0 1 1,0-1-114,0-3 1,-4-1-27,1 1 0,-5-1-44,4 1 1,-1-4 0,1 0 0,2-4-53,-6 3 0,4-4 51,-3 1 1,3-3-209,-4 0 0,6-1 63,-2 0 1,-1 0-331,1 0 1,0-3 174,4-1 0,0 0-178,0 4 1,0 1 95,0-1 0,0 4-38,0 0 1,0 5 149,0-2 1,2 4-6,1 0 0,0 5 127,4-1 1,-3 4-61,4-3 1,-4 4 72,3-1 0,-3 3-66,4 1 1,-1-1 3,5-3 1,-5 3-51,1-3 1,0 4-7,3 4 0,-1-2-3,-2 6 1,1-4 27,-6 3 1,5-3-58,-4 4 1,1-2 18,-1 2-85,-3 2 125,4-4 1,-5 6 0,0-1 0,-4-3 25,1-1 14,-1-4-222,4 7 0,0-8 23,0 6 17,0-5 106,5 2 1,1-5-29,6 0 1,-1 1 52,0 3 1,1-2 80,-1 6 0,-1-4-20,-2 3 0,2-3 166,-2 4 1,-2-1-14,2 5 0,-6-5-113,2 1 0,-3 0-57,-1 3 1,0 1 49,0-1 1,0 0-114,0 1 1,-5-1-30,-2 1 1,-3-1-215,-2 0 1,1 1 76,-1-1 0,1-3-105,-1 0 0,2-5-465,3 5-65,-4-6-512,5 4 659,0-6 692,1 0 0,0-6 0,-2 0 0</inkml:trace>
  <inkml:trace contextRef="#ctx0" brushRef="#br1" timeOffset="171">13114 13877 7918,'5'-11'0,"3"-1"186,7 1 1,-2 3 45,2 1 0,-3 3 162,0-4 1,-1 6 93,1-2 0,-5 3 71,1 1 0,0-2-230,3-2 1,0 3-41,1-3 0,-5 3-227,1 1 0,0 0-33,3 0 1,-3 0-539,-1 0 0,-3 0 245,4 0-1680,-1-5 1944,5 4 0,-1-4 0,1 5 0</inkml:trace>
  <inkml:trace contextRef="#ctx0" brushRef="#br1" timeOffset="172">13525 13534 8003,'0'-11'1271,"0"5"0,1 1-737,3 5 0,-3 5 42,3 2 0,-2 5 130,-2 3 1,0 8-260,0 7 1,0 5 10,0 3 1,0-2-179,0 6 0,0-1 66,0 1 1,0 1-199,0-5 1,1-5-189,3-6 1,1-3-115,2-1 0,2-2-372,-5-2 1,4-2-3405,-5-6 3930,6-5 0,-2 5 0,4-5 0</inkml:trace>
  <inkml:trace contextRef="#ctx0" brushRef="#br2" timeOffset="173">7312 16241 7891,'-6'-1'829,"2"-3"-146,3 3 418,1-9-298,0 8-396,0-3 0,1 5-63,3 0 0,-3 2-9,3 1 1,1 0-108,-1 5 0,3-1 13,-3 5 0,4-1-54,-4 0 0,3 1-14,-3-1 1,1 3-129,-1-2 1,-3 2 73,3-7 0,-3 3-290,-1 2 17,0-1 13,0 1 1,0-5 16,0 1-170,0-6 273,0 4 489,0-6-388,5 0-64,-3 0 1,4-2 5,-2-2 1,-2 3-17,6-3 0,-4 3 26,3 1 1,0-1 1,0-3 1,3 3-22,-2-3 1,3 3 71,5 1 0,-2 0-23,5 0 1,-4 0 7,4 0 1,0 0-22,4 0 0,0-4 11,-1 0 0,3-1-34,1 1 0,3 3-4,6-3 0,-1-1 13,0 1 1,2-1 2,2 1 0,-3 3-49,3-3 1,2 2 32,-2-2 1,1 3-8,-1-3 0,2 3-13,1 1 1,4 0-1,-3 0 1,2-2-82,2-2 0,0 3 92,-1-3 0,-3 3-66,0 1 0,-4 0 51,4 0 1,0 0 67,3 0 1,0-1-34,-3-3 1,2 3 6,-2-3 1,-1 3-30,1 1 1,-4 0 11,3 0 1,-2 0-46,2 0 1,1-4-11,4 0 0,0 0-97,-1 4 1,1-1 70,0-3 0,-4 3-12,-1-3 1,-4 3 56,1 1 1,2 0 5,-2 0 1,5 0 26,-1 0 0,-2 0 146,2 0 1,0 0-102,4 0 1,-4 0-43,0 0 1,-4 0-123,4 0 0,-1 0 85,5 0 0,0 0-103,-1 0 1,0 0 61,-3 0 1,2 0-9,-2 0 1,-3 0 32,-1 0 1,2 0 13,-2 0 1,0 0 15,-4 0 0,4 0 22,0 0 0,0 0 24,-3 0 1,3 0-51,0 0 1,4 0-140,-4 0 1,4-4 41,-4 0 0,1-1-58,-1 1 0,-1 3 120,5-3 1,-5 2-12,1-2 1,-3 3 24,-1-3 1,1 3 118,-1 1 1,0 0 41,0 0 0,1 0-44,-1 0 1,2 0-22,2 0 1,-2 0-107,6 0 1,-4 0-5,4 0 1,-4 0 24,4 0 1,-5 0-20,1 0 1,3 0 14,1 0 1,-2 0-19,2 0 1,-1 0 35,0 0 1,4 0-20,-3 0 1,1 0-37,-1 0 1,1 0 8,-5 0 1,5 0-1,-1 0 0,-1 0 17,1 0 1,-1 0-9,5 0 1,-1-4 65,-4 0 0,4 0-62,-3 4 1,-3 0 130,-1 0 0,1 0-107,-1 0 0,4 0 120,-4 0 0,4 0-136,-4 0 1,4 0-73,-4 0 1,4 0 54,-4 0 1,-1 0-120,-6 0 1,2 0 175,-3 0 1,-2 0-54,-1 0 0,0 0 98,0 0 0,0 0-21,-4 0 1,-1 0 64,1 0 1,-1 0-87,-3 0 0,-3 0 62,-4 0-70,4 0-11,-3-5 1,0 4 237,-6-3 31,-4 3-114,2 1 1,-5-1 18,0-3-135,0 2 155,-5-3-234,4 5 0,-5-1 18,6-3-201,0 3 22,0-4-21,0 5 200,0-5 0,2 4 16,2-3 68,-3-3 241,4 6-183,-5-9 221,0 4-163,-5-6 0,4 1-82,-3-1 0,-1 5-1,1-1 0,0 1-10,4-5 0,0 1-192,0-1 1,0 0 15,0-4 0,0 8-269,0-4 102,0 3 0,-1-1-823,-3 2 62,3 3 0,-6 5 380,4 0 0,0 0-1410,-5 0 2050,6 0 0,-13 0 0,2 0 0</inkml:trace>
  <inkml:trace contextRef="#ctx0" brushRef="#br2" timeOffset="174">9813 16744 7733,'-5'-7'221,"4"-3"85,-4 9 153,5-4 1,-4 4 321,0-3-279,0 3-134,4-5 271,0 6 1,6 4-338,1 0 0,3 0-77,2-4 1,-1 0 42,1 0 0,4 0-103,3 0 0,-1 0 25,1 0 0,-4 0-78,4 0 1,-1 0-140,1 0 0,-1 0-343,-3 0 1,-2 0 247,2 0 1,-6-4-230,-2 0 1,-3 0 160,4 4 1,-6-1-1451,2-3 810,-3 3 0,-2-4-237,-3 5 0,2 0 1067,-6 0 0,1-5 0,-5-1 0</inkml:trace>
  <inkml:trace contextRef="#ctx0" brushRef="#br2" timeOffset="175">9790 16869 7740,'-6'5'0,"1"-2"292,5 5 130,0-6 1,1 7-55,3-5 0,-1 0 623,4-4-424,1 5 0,3-4-205,1 3 0,-1 1 80,1-1 1,-5-1-112,1-3 1,-1 0-21,5 0 0,-1 0-82,1 0 0,0 0-37,4 0 1,-4 0-60,4 0 1,-4 0-89,0 0 0,-1 0-246,0 0 0,1-3 137,-1-1 1,-3 0-572,0 4 0,-5-1-763,5-3 347,-6 3 1,5-4-566,-3 5-162,-3 0 1778,4-5 0,-5 3 0,0-3 0</inkml:trace>
  <inkml:trace contextRef="#ctx0" brushRef="#br2" timeOffset="176">10601 16538 7768,'0'-11'1964,"0"-1"-861,0 6-52,0 1-674,0 5 0,0 5 124,0 3 1,0 3-90,0 4 0,0 3-204,0 5 0,-3 3-69,-1 1 0,-1 1-72,1-1 1,3-2-145,-3 6 0,2-6 131,2 2 1,-3-3-38,-1-1 1,0-2-93,4-2 1,0 1-962,0-4-437,0-1-677,0-4 2150,0-4 0,0 3 0,0-4 0</inkml:trace>
  <inkml:trace contextRef="#ctx0" brushRef="#br2" timeOffset="177">4137 16378 7397,'-6'-5'1069,"1"4"-703,5-4 0,0 4 720,0-3-226,0 2-276,0-3 14,0 5-381,0 5 0,0-2 270,0 5-337,0-1 1,0 5-1,0-1 1,0 1 47,0-1 0,0 0-37,0 1 0,0 0-175,0 4 1,4-2 44,-1 5 0,1 0-61,-4 4 1,0-6 51,0-1 1,1-2-33,3 1 1,-3-3 36,3 4 0,-1-7-216,1-2 198,-3-4-26,4 7 1,-4-9-339,3 3 92,-3-3-41,4-1 117,-5 0 191,5 0 1,-2 0 132,5 0 0,-5 0-76,5 0 0,-4-1-11,3-3-20,1 3 1,3-4 25,1 5 0,-1-4 0,1 0 0,-1 0 14,1 4 1,3-3 0,0-1 1,2 0 19,-2 4 1,3-1 128,4-3 0,2 3-36,3-3 0,-3 1-93,3-1 1,1 3-12,-2-3 0,5-1-15,-4 1 0,3 1-5,-3 3 0,4-2-24,0-1 1,2 1-123,1-1 1,0 0-18,1-1 0,3 2 76,0-6 0,4 5-89,-4 0 0,-1-2 57,-7 1 1,3 0 10,-3 4 0,0 0 21,0 0 1,-3 0 5,3 0 1,-4 0 34,0 0 0,2 0 99,-1 0 1,-1 0-77,-3 0 0,0 0 14,0 0 0,1-4 12,3 0 0,-3 1-30,2 3 1,0-2-29,0-2 1,0 3 9,4-3 0,0 3-6,0 1 0,3-1-22,-3-3 0,3 3-3,2-3 0,-2 3 8,-3 1 1,3 0-2,-2 0 0,0 0 31,0 0 0,2 0-17,-3 0 0,3 0-57,1 0 0,1 0 14,-1 0 0,3 0-82,-3 0 1,5 0 70,-8 0 1,4 0-13,-4 0 1,-3 0 43,-2 0 1,1 0-28,-4 0 1,2 0 156,-6 0 1,-1 0-96,1 0 0,-5 4 111,1-1 0,2 1-118,-2-4 0,0 0-46,-3 0 1,-5 0 32,1 0 0,0 0-6,3 0 0,-3 0-82,-1 0-52,-4 0 122,7 0 0,-8 0 8,6 0 15,0 0-17,-2 0 29,-1 0-69,-5 0-10,5 0 17,1 0-16,1 0-301,-2 0-1462,-5 0 103,0-5 479,0 4 117,0-4 381,0 5 380,5 0 0,-3-4-345,6 0 711,0 0 0,-2-1 0,-1-1 0</inkml:trace>
  <inkml:trace contextRef="#ctx0" brushRef="#br2" timeOffset="178">6935 16264 7750,'0'-6'40,"-5"1"0,4 3 433,-3-1-3,3 1-21,1-3 90,-5 5 1,3 0-37,-3 0 219,5 0 47,-5 0-248,4 0 48,-4 0-394,5 0 1,0 5 148,0 3-152,0 2 1,0 1-86,0 1 1,0-1-167,0 1 0,0-1 96,0 1 1,0 3-169,0 0 0,0 0 87,0-3 0,0-1-245,0 1 1,0-1-595,0 0-646,5 1 778,1-1 1,5-3 770,-4-1 0,3-4 0,-3 2 0</inkml:trace>
  <inkml:trace contextRef="#ctx0" brushRef="#br2" timeOffset="179">4228 17326 8080,'-6'0'1660,"1"0"-943,5 0-414,5 0 1,1 0-52,6 0 0,-1 0-27,1 0 0,3 0 13,0 0 0,2 0-34,-2 0 0,-1 1-14,5 3 1,-1-2-89,1 1 1,2-1 77,-2-2 0,-1 0-202,1 0 1,-4 0-69,4 0 1,-5 0-58,2 0 1,-8 0-425,0 0-608,0 0-221,-2 0 62,-1 0-703,-5 0 2041,-5 0 0,-1 0 0,-6 0 0</inkml:trace>
  <inkml:trace contextRef="#ctx0" brushRef="#br2" timeOffset="180">4217 17532 8487,'11'0'748,"1"0"0,-3 0-321,2 0 1,-2 0 218,6 0 0,2 0-185,-2 0 1,5 0 43,-1 0 0,3 0-243,1 0 0,0 0-57,-1 0 1,5 0-184,0 0 1,-3-2-204,-1-1 1,-7 1-200,7-1 0,-11 1 87,-1 2 1,-2 0-1058,2 0 816,-4 0 534,-2 0 0,-5-5 0,0-1 0</inkml:trace>
  <inkml:trace contextRef="#ctx0" brushRef="#br2" timeOffset="181">5553 16926 7788,'0'-11'44,"0"0"0,2 3 400,1 0-25,-1 6 130,3-8 1,-5 8-26,0-3 68,0 5 0,-4 2-372,0 1 0,-1 4-3,1 4 1,-1 2-14,-2 2 0,-2 0-32,5 8 1,-4-3-109,4 7 0,-4 1 52,0-1 1,2-1-107,-2-3 0,4 0-86,-3 0 1,0-2 47,0-2 1,-4 2-48,4-6 1,0 0-97,0-3 0,3-1-279,-4 1 274,1-6 1,-5 3-69,1-5 1,0-1 5,-1-3 0,-1 0-105,-2 0 0,1 0 84,-5 0 1,1 0 106,-1 0 0,-1-1 52,5-3 0,-2 2 4,2-6 1,6 1 5,-2-5 1,7 1 39,0-1 0,3 1 208,1-1 0,1-3 34,3 0 0,2 1-92,6 6 1,4-1 73,3 6 1,3-1-28,1 4 1,-4 0 24,0 0 1,0 1-10,4 3 0,1 1 37,3 3 1,-3 2-72,2-3 0,-2 4-1,-1 0 0,-4-1 61,0-2 1,-1 1-57,1-6 0,1 5 53,-4-4 0,0 1-60,-1-1 0,-6-3-56,3 3-161,-3-3 0,-2-1-699,1 0 318,-6 0 56,3 0 0,-6-1 7,-3-3 409,3 3 0,-9-9 0,4 3 0</inkml:trace>
  <inkml:trace contextRef="#ctx0" brushRef="#br2" timeOffset="182">4948 17475 7611,'5'-7'2348,"-4"2"-1883,10 5 1,-9 0 14,6 0 0,-1 0-181,5 0 0,0 0 30,4 0 1,1 0-60,6 0 1,0 0 1,0 0 1,5 2-75,2 1 1,5-1 6,3 1 1,2-1-46,6-2 0,5 0-17,2 0 0,3 0-353,1 0 0,1-4 256,3 0 0,-2-4-94,1 5 1,3-2 38,-2 1 1,-2 1-4,-6-4 1,6 3-28,-6-4 0,0 4-61,-7-3 0,-1 4 46,-4-1 0,-1 2 39,-6-2 1,-5 3 151,-2-3 1,-8 3-105,-4 1 0,-6 0-333,-1 0 136,-6 0-163,-7 0 0,-3-4-194,-7 0 0,-3 0-143,-1 4 1,-1 0-142,1 0 1,-2-1 804,2-3 0,-8 3 0,-2-4 0</inkml:trace>
  <inkml:trace contextRef="#ctx0" brushRef="#br2" timeOffset="183">5211 17726 7738,'0'-6'-711,"0"-5"0,0 9 314,0-6 226,0 6 2105,0-3-674,0 5-730,5 0 1,-4 1-187,3 3 0,-3 3-96,-1 9 0,1 0-207,3 3 0,-3 3 101,3-3 1,-2 6-51,-2 2 1,0 3-8,0-3 1,-4 3-159,0-3 0,-5 3 6,1-3 0,2 1-90,-2-1 0,1-7 27,-5 3 0,5-4-65,-1 0 0,1-3-438,-5-4 436,1-6 0,-1 3-31,1-5 0,3 0 8,1-4 0,-1-4 2,-3 0 0,-1-5-42,1 1 1,-1-5-70,1-3 1,3 0 105,1 1 1,0 1 34,0-5 0,0 3 162,4-3 1,1 4-42,-1-4 1,3 5 128,3-1 1,0 2-70,5 2 0,-1 3 72,5 1 1,-1 4 158,0-1 0,1 3 98,-1 1 1,1 4-87,-1 0 1,2 4 124,2 0 1,-2 2 17,2 2 0,1-5-91,0 1 0,3-1-26,-4 5 1,4-1-109,-4 1 1,4-2-197,-4-3 1,1 0 119,-5-3 0,0-3-81,1 3 1,-4-3-312,-1-1-775,1 0-139,3 0 0,1 0 1228,-1 0 0,0-5 0,1-1 0</inkml:trace>
  <inkml:trace contextRef="#ctx0" brushRef="#br2" timeOffset="184">5599 17794 7795,'0'-11'-156,"0"3"-140,0 1 873,5 4 691,-4-2-385,4 5-422,-5 0 0,0 5-124,0 3 1,0 6-132,0 1 0,0 5-91,0-1 0,0 3 26,0 1 0,0-2-64,0-2 0,0 2-42,0-6 1,0 4-494,0-4-362,5 0-720,-3-3-1303,3-1 1764,-5-4 1079,0-2 0,0-5 0</inkml:trace>
  <inkml:trace contextRef="#ctx0" brushRef="#br2" timeOffset="185">5428 17920 7827,'5'-6'413,"2"2"0,4 3-207,0 1 1,0 0 181,1 0 0,3 0-74,0 0 1,6-4 60,-2 0 0,1 0-282,-1 4 0,2 0-200,-1 0 1,1-1-980,2-3 0,0 3 228,0-3 858,-1-2 0,1-1 0,0-4 0</inkml:trace>
  <inkml:trace contextRef="#ctx0" brushRef="#br2" timeOffset="186">6193 18286 6533,'-6'-6'1288,"-3"4"-896,5-6 0,-5 2 33,1-2 0,2-2-287,-2 3 1,2-4 62,-2 0 0,-2-2-232,3-2 1,0 1-2,0-5 0,-1 4 3,-3-4 1,3 1 122,0-1 1,6-6-176,-2 2 1,3-3 92,1 4 1,0-3-91,0-1 0,0 2 122,0-3 0,5 3-3,3 1 1,0-2 21,0 2 0,2-2-27,-2 5 0,2 0 3,1 1 1,0 3 22,-4 4 1,2 1 1,-5-1 0,1 5 136,-1-1 15,-3 6-206,4-3 1,-4 5 111,3 0-205,-3 5 1,4 1 10,-5 5 1,2-3-79,2 0 1,-3-5 86,3 5 0,-3-4-48,-1 3 107,5-4-70,-4 7 282,4-9-146,-5 10 38,0-5 1,0 2 10,0-1 1,0-3 321,0 4-272,0-6 1,0 4-39,0-2 1,0-1-144,0 4 0,2-4 114,1 1 1,4 1-110,4-1 0,1 3 82,-1-3 1,2 1-60,2-1 1,-1-3-23,5 3 1,-4 1 1,4-1 1,-4 5 15,4-2 1,-5 0 6,2 0 0,-5 1-12,-3 3-7,2 1 0,-9-1-30,3 1 0,-8-1 46,-4 0 0,-2 1 3,-1-1 0,-6-1 0,-2-2 1,-3 2-1,-5-2 0,4-3-157,0-1 1,5-3-206,7-1 1,5-3 351,2-4 0,3-6 0,1-10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3:43:36.024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14242 7789 5922,'0'-8'467,"0"1"-324,0 4 1,0-3 0,-1 3 116,-3 0-154,2-1 33,-3 4 1052,5 0-1110,0 5 18,0-4-28,0 9-63,0-8 1,0 8 135,0-3-60,0-2-94,0 6-1,0-5 66,0 0 0,0 4 24,0-2 9,0 2-1,0 2 21,0-1 0,0 0-37,0 1 0,0-1 27,0 1-37,0-1 0,0 1-37,0-1 66,0 0-42,0 6 1,0-4-55,0 2 48,0-3 0,0 1 0,0 1 0,0 3 18,0 0 1,0-1-1,0 1-1,0 0 42,0 3-64,0-7 1,0 7 54,0-5-38,0 1-1,0 0 18,0-3-18,5 3-21,-3-4 1,3-1 6,-5 1 0,0 3 1,0 0-123,0-1 125,5-1-4,-4-2-107,4 0 1,-5 5 119,0-1-66,0 0 0,0-2 36,0 2 0,0-1 105,0 5-106,0 0 9,5 4 0,-3 0 40,1 0-45,-1-1-36,-2-4 45,0 4-8,0-4-102,0-1 94,0 5 0,0-4 1,0 3 27,0-2 0,1 3 3,3-3 100,-3 2-128,4 2 1,-5 0 16,0 0-25,0 0 0,0 0 6,0 0 0,4-4 0,0 0 23,-2 1-19,0 1 0,-2 2 0,1 0-21,3 0 1,-3-4 54,3 0-49,-3 0 0,0 4 29,3 0-17,-3 0 10,4-1-14,-5 1-19,0 0 1,0 0 35,0 0-38,0 0 0,0-4 1,0-2-1,0 1 32,0 0 0,0 1 0,0 4 16,0 0 0,0 0 257,0-1-283,0 1 1,0 0-1,0 0 129,0 0-120,0-5 1,0 3 0,0-2 11,0 3 3,0-4 26,0 3-6,0-3 1,0 8-1,0 1 131,0-1-160,0-2 0,0-2 0,0 1 1,0-1-38,0-3 39,0 2 0,0-7-60,0 5 1,0-3 0,0 1 112,0 0-156,0 3 1,0-7 92,0 2 1,-3 3-128,-1 1 109,0 3 1,4 0 30,0 1-37,0 0 3,-5 0 0,4 0 1,-3 0 2,3-1 1,-1 1-9,-2 0 1,3-4 0,-3 0 12,3 2-26,-4 0 26,4 2-1,-4-5 11,5 3 0,-2 1 0,0 3 1,-2-2 58,2-3 0,-1-1-60,-1 4-49,3 5 40,-4-4-28,5 4 0,0-5-22,0 0 53,-5 0-65,3 0 0,-3-1 60,5 1-29,0 0 19,0 5 0,0-4 0,0 4 17,0-5 0,-3 0-2,-1 0 1,0-1 25,4 1 1,-1 0 44,-3 0-78,3 0 0,-4 3 0,3 1 53,-2-2 0,3 1-10,-3 0-58,3-1 32,1 2 0,0-2-83,0 1 79,0-2-37,0 4 1,0-5-26,0 0 55,0 0-142,0 0 132,0-6 1,0 5-36,0-3 1,0-1-1,0 1 20,0 1 1,0 2 2,0 1 1,0-1-9,0 1 4,0 0 170,0 0-164,0 5 1,0-4 213,0 3-202,0-3-3,0-1-13,0 4 1,0-2 31,0 1-79,0-7 1,0 2 0,0-5 76,0 2-25,0 1 1,0 0 0,0 0 0,0 1-2,0 2 1,0 1-10,0-1 0,0 1 31,0 0-33,0-5 8,0 4 0,0-5 49,0 6-45,0 0-2,0-5 56,0 3-48,0-3 0,4 5 20,0 0 1,0 0-21,-4-1 2,0-4 0,0 4 2,0-3 0,5 2-56,-4 2 1,4-1 0,-5-2 0,0-1 39,0 1 6,0 2-2,0 1 4,5 0 85,-4 0-92,4 4 0,-5-2 32,0 2 1,0-4 0,0 0 0,0-1-12,0-3 1,0 6 0,0-2-7,0 1 4,0-5 1,0 5 0,0-3-44,0-1 1,2-1 48,1 0-179,-1-3 164,3 1 0,-5-4 0,0 3-19,0 1 12,0-5 1,0 9-11,0-6 31,0 5 1,0-2-16,0 5 0,0 0 0,0-2 15,0-2 1,0 3-7,0-3 0,0 2 1,0 2-8,0 0 6,0 0 0,0 0 1,0 0 1,0-2-1,0-1-5,0-1 0,0 1-94,0 2 92,0 1 0,0 0-7,0 0 0,0 0 1,0 0-17,0-1 1,0 1-72,0 0 85,0 0 0,1 0-119,3 0 104,-3-1 8,4 1 1,-5 4 62,0 0-64,0-1 1,0 1 0,0 0 68,0-2-68,0 4 2,0-5 0,0 5 70,0-2-63,0-3 3,0 4 0,0-5 24,0 0 1,0 1-16,0 3 1,0-3-4,0 2 1,0 2 7,0-1 0,0 3 1,0-2 0,0 1-9,0 2 1,0-1-9,0 1 1,0-5 0,0 4-42,0-2 14,0 3 1,2-7 0,0 4-80,2 0 0,0-4 93,-4 3 1,0-3-10,0-1 0,0 1-19,0 3 0,0-3-16,0 2 0,0 4-27,0 0 0,0 3-51,0 1 1,0 2-21,0 2 1,0-1 54,0 5 1,0-4 237,0 4 1,-4-2 232,0 2 1,0 1-367,4-5 1,0 4 152,0-4 0,0-4-143,0-3 1,0-2-4,0 2 1,4 0-25,0-4 0,0 0-5,-4-5 1,3 5 21,1 0 0,4 1-6,-4-2 1,1 3-61,-1 6 0,-3-1 54,3 0 0,1 2-54,-1 2 0,1-3 50,-2 3 1,-1 2-20,1-2 1,-1 4-5,-2-4 1,4 0-6,-1-4 1,1-3 6,-4-1 0,0-5-8,0 2 0,0-3 112,0-1 1,0-4-92,0 0 0,-1-4 96,-3 4 1,3-3-83,-3 3 1,3-4 32,1 4 0,0-1-15,0 1 0,0 2 4,0-2 0,0 3-13,0 1 0,0 0 11,0-1 1,0-3-21,0 0 0,0-5 12,0 2 0,0-4-10,0 0 1,0-1 8,0 1 1,-4-5-12,0 1 6,0-1 0,4 5 5,0-1 0,0 1-11,0-1 1,0 4-1,0 1 0,0 3-37,0-4 0,-1 4 39,-3-4 1,3 2-13,-3-2 1,-1-2 9,1 2 1,1-3 61,3 0 1,0 1-23,0 2 0,0-1 9,0 5 0,0 0-32,0 4 1,0-2 6,0-2 0,0 3-45,0-3 1,0 2 48,0 2 1,0 0-29,0 0 0,0 0 17,0 0 1,0-1-35,0 1 0,0 3 17,0-3 1,1 6 2,3-6 1,-3 1-9,3-5 0,-2 1 11,2-5 1,-3 6 7,3-2 0,-3-2-9,-1 2 0,4-5-53,0 2 0,0-4 49,-4 0 1,0-1-16,0 1 0,0-5 22,0 1 3,0-1 0,0 5-1,0-1 0,0-2 5,0 3 1,0-4 0,0 8 0,1-4-8,3 0 0,-3 3-53,3 0 0,-3 0 0,-1-3 0,4-1-9,0 1 0,0-5 20,-4 1 0,0-4-70,0 3-232,0-4-439,0 2 322,0-5 1,-5 0 0,-2 0 0</inkml:trace>
  <inkml:trace contextRef="#ctx0" brushRef="#br1" timeOffset="1">15018 8246 8069,'0'-12'-449,"-3"5"617,-1-1 338,0 6-382,4-8 418,0 3-265,0 1 3,0 1-187,0 5 38,0 5 0,0 1 0,0 6 210,0-1-217,5 6 1,-4 0 1,3 6 1,-3 1 51,-1 3-42,0-3-11,0 14-34,0-13 0,0 15 1,0-7 110,0 4-66,0-4-171,0 0 0,0-4 119,0 5-185,0-5 0,0-1 130,0-5-139,0 0 210,0-5-27,6 3-343,-5-8 86,4 3 89,-5-9-597,5 3 305,-4-9 65,4 4-694,-5-5 741,0 0 0,-5 0 0,-1 0 0</inkml:trace>
  <inkml:trace contextRef="#ctx0" brushRef="#br1" timeOffset="2">15007 8383 8170,'0'-18'12,"0"-2"0,0 5 1,0 1 352,0 1-20,0 2 0,1-1 129,3 1-214,-3 4 53,10-3-69,-10 9 0,9-3 23,-2 8-183,-3 2 99,0 6 0,-1 3 182,-1 0-437,6 5 136,-8-7-22,10 4 0,-9-2-68,6 0-124,-6 0 241,8-3 0,-7-1-210,5 1-40,-1-1 45,0 0 1,3 1-97,-3-1 261,-2-4-11,6 3-73,-5-9 0,2 4-101,-1-5 103,-4 0 1,6-1-1,-4-2-163,1 0 146,-3-6 0,5 2 0,-3-4-335,2-1 301,0-4 0,1 2-244,0-5 622,-1 0 0,5-4 0,-1 1-185,1 3-111,-1-2 0,0 7 0,1-4-52,-1 2 71,-4 0 0,3 6 0,-4 1 220,0 2-246,-1 4-12,1-2 239,-5 5-218,4 0 141,-5 0 0,4 5-88,0 3 229,-1 2-167,-3 7 0,2 0 0,0 6 206,2 0-41,0 5-174,-4-4-16,0 14 1,4-7 0,-1 7 0,0-3 0,-2-2 324,-1-2-292,5-4 21,-3 1 3,3-3-53,0 2 0,-4-9 0,4-1 181,0-1-236,-4-3 87,4-2 0,-1-1-423,0-2-428,0-3-704,-4 0-1240,0-5 1635,0-5 1,0 3 0,0-6 1031,0-1 0,0-6 0,0-3 0</inkml:trace>
  <inkml:trace contextRef="#ctx0" brushRef="#br1" timeOffset="3">15715 8257 8263,'0'-11'-271,"0"-1"1,0 5 305,0-1 489,0 1 1,4-1-100,0 0-180,0 6 438,-4-3 402,0 5 1,0 5-833,0 2 0,0 9 13,0 3 1,0 2-56,0 2 0,-4 1-15,0 3 0,-1 2-87,1 5 0,1 2 52,-4 2 0,3-3-233,-4 4 1,6-8 108,-2 0 0,3-6-197,1 2 0,-4-3 56,0-1 0,0-6-32,4-1 0,0-4-38,0 0 0,0-5-173,0 1-831,0-5 425,0 2-3666,0-5 3592,0-5 827,-5-2 0,4-9 0,-4-2 0</inkml:trace>
  <inkml:trace contextRef="#ctx0" brushRef="#br1" timeOffset="4">15692 8257 8260,'0'-11'-508,"0"-6"983,0 5-182,0 0 0,0 2 896,0 2 28,0 3-932,5 0 0,-2 5 1,3 2-2,-1 1 0,4 5 0,-2 6 1,0 2-107,1 2 0,1 5 1,5 5-1,2 1 0,1 2 312,-1-2-269,4 4 0,-6-4-263,5 5 71,-5 1-18,8-6 0,-8 0 131,5-2-108,-5-3 0,2 4 0,-4-6-75,-1 1-124,1 0 240,-1-5 0,-1 2-259,-2-5-52,2 1 177,-9-10-217,9 4-129,-8-9-269,3 4-263,-5-5-1543,0 0 1907,-5-5-331,-2 4 1,-2-9-1,-1 2 334,-2-2 570,-2 4 0,-3-9 0,-1 2 0</inkml:trace>
  <inkml:trace contextRef="#ctx0" brushRef="#br1" timeOffset="5">15715 8634 8259,'0'-6'848,"0"1"181,0 5-765,5 0 1,2 0 0,5 0 64,3 0-304,3-5 1,5 3 0,0-1 0,0 0-141,0-1-519,4 3 496,-2-9 0,1 9-507,-7-3-280,3-3 624,-9 1 1,7 0-596,-5 2 574,0-2 0,-3 4 322,-1-2 0,1-2 0,-1 0 0</inkml:trace>
  <inkml:trace contextRef="#ctx0" brushRef="#br1" timeOffset="6">16195 8280 8243,'0'-7'-654,"-1"0"1311,-3 2-141,2-4 113,-3 8 381,5-4 113,0 5 1,0 5-450,0 3-525,5 7 1,-3 3 226,2 4-125,-3 1-20,4 5-64,-4 1 1,8 6-1,-4-1 127,1 0-252,-3 0 151,7 1 0,-7-1-361,4 0 139,1-5-378,-2 4 271,-1-9 232,0 4 0,-3-6 0,3-3-205,0-4 40,-4-2 0,9-2-462,-9 1 1,5-5 218,-6 1 1,1-5-993,3 0 918,-3-1-72,4-2-563,-5 0 0,-1-5 379,-3-3 0,1 2 642,-4-2 0,-1-5 0,-3-5 0</inkml:trace>
  <inkml:trace contextRef="#ctx0" brushRef="#br1" timeOffset="7">16092 8371 8178,'0'-17'-1867,"0"0"3055,0 6-400,0-1-401,5 1 1,1 0 135,6-1 1,-5 1 0,1 1 317,1 2-681,6-2 1,-1 3-1,4-3 1,1 1 353,3 2-351,-2 4 0,9-2 0,-4 5 128,2 0-306,5 0 198,-8 0 1,4 1-213,-5 3 0,-2-1-58,-2 4 0,2 1-201,-6 3 235,0 1 0,-9 3-52,-2 0-45,-3 1 141,-1 0 119,0 2 0,-6 1 1,-5 0-132,-7 1 24,-4-3 0,-6 4 1,-2-2-1,-3 2-491,-1-2 0,-3-3 1,3-4-1,4-2 0,6-1-2068,5-2 2556,3-4 0,4 2 0,1-5 0</inkml:trace>
  <inkml:trace contextRef="#ctx0" brushRef="#br1" timeOffset="8">17063 8440 8156,'-5'-6'-376,"3"-1"2583,-1 4-1587,1 1-481,2-3 874,0 5-832,5 0 1,2 0 52,4 0 1,1 0 0,-1 0 110,0 0-107,1 0-41,4 0 1,-3 0-88,2 0-116,-2 0 152,3-5 0,-2 3-366,5-6 1,-5 4 128,2-3-495,-4 4 413,0-2 1,-1 1-1501,1 0 857,-6 0-110,4-1-1046,-9 4 1042,-1-4 930,-6 10 0,-5 1 0,-1 6 0</inkml:trace>
  <inkml:trace contextRef="#ctx0" brushRef="#br1" timeOffset="9">17051 8566 7212,'-6'5'661,"2"2"-146,3-2-87,1 0 1,1-5 49,3 0-247,2 0 0,6 0 291,-1 0-279,6 0 129,-5 0 0,9-1 119,-6-3-294,5 3 0,-6-5 7,5 2-152,-5 3-106,3-9 1,-2 8-1768,0-2 1,0-1 1583,-3 2-52,4-1 1,-6 4-651,6 0 939,-6 0 0,6 0 0,-4 0 0</inkml:trace>
  <inkml:trace contextRef="#ctx0" brushRef="#br1" timeOffset="10">18091 8040 8253,'-5'-6'-145,"3"1"244,-3 5 509,5 0-37,0-5-126,-5 4-130,4-5-93,-9 12 1,7 0 62,-4 5 0,-1 2 187,-3 2-157,-1 3-147,6 5 0,-4 1 0,2 3 300,-2 3-216,-2-2-172,6 5 109,-4-4 0,5 5 63,-3 1 0,-1 3-186,6 0 0,-1-1 1,4-6 12,0 0 132,0-6-276,0 8 265,5-9-273,1-1 0,6-3-1,-1-4-59,0-1 0,1-4 169,-1 1 0,1-1-136,-1-5 0,4 0 188,1-6-15,-1 0-37,-4 0 0,2 0-11,2 0 0,-2-6-3,2-1 1,2-5-37,-2-3 34,5 3-3,-7-10 0,3 4 1,-4-6-259,-1-3-25,1-2-204,-6 0-285,-1-9 644,-5 8 1,0-11-1,0 4-296,0-1 0,-1-1 102,-3 1 1,-2 7 0,-5-1-31,4 3 1,-6 9 14,5-3 67,-9 8 52,9-2 304,-8 6 1,4 1-349,1 2 1,3-1-108,1 6 0,-1-1 0,-2 5-929,2 3 1281,-2 2 0,4 11 0,-6 0 0</inkml:trace>
  <inkml:trace contextRef="#ctx0" brushRef="#br1" timeOffset="11">17919 8463 9563,'12'-6'1401,"-1"2"-893,6 2 1,0-3-278,6 4 330,0-4 0,0 1-93,0 0-295,0-4 0,-1 2 72,1-1 1,-4 0-177,0 4 1,-1 0 102,1-4 1,-2 4-612,-6-1 1,1 3-1,-1 1-3032,0 0 3471,-4 0 0,3 0 0,-4 0 0</inkml:trace>
  <inkml:trace contextRef="#ctx0" brushRef="#br1" timeOffset="12">19233 8234 8209,'0'-6'-1488,"0"-4"2249,0 9-390,0-4 0,-4 3 388,0-1 45,-5 1-433,3-3-125,-6 5-30,1 0 1,0 0-67,-1 0 35,6 0 1,-4 4-136,2 0 0,-2 3 126,-1-3 1,-1 5-169,1-1 0,-1 1 113,1-2 1,-1 3-158,1-2 1,3-2 89,1 2 1,3 0-35,-4 3 1,6-3 20,-2-1 0,3 1-21,1 3 0,0-3-104,0-1 1,0 1 143,0 3 1,1-3-86,3 0 0,2-1 66,6 5 1,0-2-88,3-2 1,-2 2 71,2-3 1,-2 2-43,-1-1 0,-1 2-9,0-2 0,1 2 36,-1 1 0,-1 1-96,-2-1 1,1 0 83,-5 1 0,-1 3-37,-3 0 1,-1 6 25,-3-2 1,-2-3 35,-5-1 1,-2 2 11,-2-2 0,1 0 7,-5-3 1,3-1 0,-3 1 0,4-1-35,-4 0 0,5-4 34,-1-3 0,2 1 14,2-2-694,-1 1 224,1-4-1268,5 0 1191,1-5 0,5 3-1160,0-6 1650,5 5 0,6-7 0,7 4 0</inkml:trace>
  <inkml:trace contextRef="#ctx0" brushRef="#br1" timeOffset="13">19370 8691 7391,'11'5'0,"1"2"0</inkml:trace>
  <inkml:trace contextRef="#ctx0" brushRef="#br1" timeOffset="14">19690 8314 8147,'0'-11'860,"0"5"-116,0-5 391,0 10-671,0 6 1,-4 4-224,0 10 0,0 1 147,4 7 1,-4-3-118,1 3 1,-1-2-32,4 2 0,0-3-30,0 3 0,0-4-94,0-4 0,4 1 83,-1-5 0,2 4-70,-1-4 0,-1 1-233,4-5 1,-3-1 88,4-2 1,-6-2-486,2-2 1,-1-3 0,0 3-1139,-1-3 723,3-1-290,-5 0 1,-1-4 82,-3 1 1122,2-6 0,-8 2 0,4-4 0</inkml:trace>
  <inkml:trace contextRef="#ctx0" brushRef="#br1" timeOffset="15">19450 8337 8027,'0'-11'0,"0"-1"355,0 1 1,5 3-2,2 1 0,4 3 266,0-4 1,2 5-127,2-5 1,3 5 19,5 0 0,-1-3-248,1 3 1,4-2-147,0 1 1,3 3-46,-3-3 1,3-1 113,-3 1 1,-1 0-415,-3 4 1,0-4 217,0 0 0,-5 1-2029,-3 3 403,3 0 1633,-6 0 0,5 5 0,-6 1 0</inkml:trace>
  <inkml:trace contextRef="#ctx0" brushRef="#br1" timeOffset="16">19952 8588 8150,'0'12'327,"2"-1"733,1 1 234,-1-1-154,8 1 338,-9-1-593,9 0-288,-9 1 0,6-6 326,-3-2-452,-3-3-207,4-1-6103,-5 0 5839,0-5 0,5-1 0,1-6 0</inkml:trace>
  <inkml:trace contextRef="#ctx0" brushRef="#br1" timeOffset="17">21140 8086 8053,'0'-6'220,"0"1"1,0 3-50,0-2 1,-1 3 100,-3-3 0,3 2-11,-3-2 0,1 3-137,0-3 0,0 3 67,-5 1 0,5 0-118,-5 0 0,4 0 103,-3 0 1,-1 0-139,-4 0 1,1 0 82,0 0 0,-1 4-29,1-1 1,-1 6 8,1-1 1,0 2 26,-1 1 1,1 1-112,-1-1 0,1 4 62,-1 1 0,5 3-147,-1-4 0,2 0 103,-2-3 0,3 3-125,5 0 0,0-4 77,0-3-126,0 0 1,5 2 60,3-3 1,2-1 51,1-6 0,1 0 3,-1 0 1,2-4 11,2 0 0,-2-5 9,2 1 0,-1-2-12,1-1 1,-2-1 18,2 1 1,-6-4-4,-1 0 1,-2-4 2,2 3 1,1-4-41,-6 1 0,5-3-6,-4 0 1,1-1-32,-1 0 0,-3-4-132,3 1 0,-3-6 12,-1 1 0,0 2 72,0-1 1,0 4-30,0 0 1,0 3 41,0 4 0,0 2 166,0 6 1,0 0 91,0-1 291,0 1-38,0 4-237,0-3 155,0 9-186,-5-4 1,4 10-116,-3 3 1,3 3 84,1 4 1,0 3 49,0 5 1,1 3-61,3 1 1,-3 5 1,3-2 0,1-1-66,-1 2 0,3-1 2,-3 5 1,4-6 11,-5-3 0,3 0 38,-3 0 0,0-5-126,5 2 1,-6-7 93,2 3 1,-2-5-99,2 1 1,-3-6-26,3-1-113,-2-6 1,-1 7-197,3-5-564,-3 0 90,4-4-1559,-5 0 2413,0-5 0,0-2 0,0-4 0</inkml:trace>
  <inkml:trace contextRef="#ctx0" brushRef="#br1" timeOffset="18">21517 7732 8053,'0'-11'31,"0"4"378,-5-3 242,4 4-187,-5-1 440,1-3-589,4 9 0,-4-3-115,5 8 0,-1 0 112,-3 7 1,3-1-1,-3 9 1,-1 0-72,1 4 0,0 1 5,4 3 1,0-3-141,0 3 0,0 1 125,0-2 1,0 5-113,0-5 1,0 5 66,0-5 1,1 2-271,3-1 1,-1-3-114,4 3 0,-3-4-70,4-4 1,-6 2 60,2-2 0,1-2 35,-1-2 0,1-2 37,-1-2-73,-3 1-229,4-1-124,-5 0 244,-5-4 1,-1-2-393,-6-5 374,1 0 334,0 0 0,-6 0 0,-1 0 0</inkml:trace>
  <inkml:trace contextRef="#ctx0" brushRef="#br1" timeOffset="19">21346 8120 8053,'5'-6'0,"-3"-3"148,6 5 1,-2-1 82,2 1 1,2 2 171,-2-6 1,3 6-125,4-2 0,-2 3-98,2 1 0,2-4-68,-2 0 1,1 0-213,0 4 0,-4 0-755,3 0 1,-2 0 264,-1 0 589,-1 0 0,6 0 0,0 0 0</inkml:trace>
  <inkml:trace contextRef="#ctx0" brushRef="#br1" timeOffset="20">21928 7641 8053,'-1'-11'374,"-3"4"42,3 2-71,-4 5 509,5 0-528,-5 5 1,-2 6-49,-4 8 0,-1 4-46,1 4 0,0-2 141,-1 6 0,1-1-104,-1 4 0,1 4-76,-1 0 0,1 2-31,0-2 0,0-3-179,4 3 1,2-2 12,5-2 0,0-1 147,0-2 1,5 0-283,2-4 0,4 0 84,0-4 0,-1-4-116,-2 0 1,2-5 64,-2 1 1,2-4-67,1-3 0,1 1-360,-1-5 99,0 4 0,1-6-88,-1 1 1,-3-1 161,-1-2 0,-3 0-1419,4 0 1218,-6-5 1,7-2 559,-5-4 0,5-1 0,-3 1 0</inkml:trace>
  <inkml:trace contextRef="#ctx0" brushRef="#br1" timeOffset="21">22008 7949 8053,'-5'-17'-181,"4"5"1,-4-5 1359,5 6-285,-5-1-321,3 1 0,-4 5 281,2 2-622,3 3 0,-6 6-36,4 2 0,0 8 15,-4 5 0,3 1-107,-4 2 1,6 5 127,-2 2 0,2-2-197,2-1 0,0 0 54,0-5 1,6 6-237,1-9 1,0 2 77,0-6 1,2-6 37,6 2 0,-2-6 25,2 3 1,-1-6-67,1 2 1,-1-4-39,5-4 1,-3-2 115,3-5 0,-5-1-148,1 1 0,-3-1 137,0 1 1,-2-2-221,-2-2 0,-3-3 123,-5-5 1,0 4-301,0 0 1,0-4 67,0-3 0,-5-1-71,-3 4 1,-2 2-59,-2 2 0,-3-2-189,0 6 0,-5 5-14,1 6 0,-2 3 666,2 1 0,-1 5 0,5 3 0,0 2 0,-2 1 0,-1 1 0</inkml:trace>
  <inkml:trace contextRef="#ctx0" brushRef="#br1" timeOffset="22">21917 8063 8075,'11'0'355,"-3"0"18,-1 0 1,1-4-50,3 1 1,1-3-38,-1 3 0,1 1-62,-1-1 1,4-3 5,0 3 1,2-2-344,-2 1 1,-2 3 166,2-3 0,2 1-559,-2-1 1,0 3-86,-4-3 0,-3 3-970,0 1 1559,-6 0 0,8 0 0,-3 0 0</inkml:trace>
  <inkml:trace contextRef="#ctx0" brushRef="#br1" timeOffset="23">22191 7721 8053,'0'-12'636,"0"1"19,0-1-252,0 6 0,0 0 540,0 2-585,5 2 0,1-1-32,6 6 0,-1 1-65,0 8 0,1-3-41,-1 6 0,1 3 12,-1 1 0,2 2-81,2 2 0,-2 4-14,2-1 1,-2 5-86,-2-5 1,-3 5-254,-1-4 1,0 4 119,0 0 0,-2-3-422,-5-2 0,0 1 286,0-4 1,0 2-226,0-6 1,-5 1-32,-2 0 1,-4 0-1408,0-5 1880,0 5 0,-11-2 0,-2 5 0</inkml:trace>
  <inkml:trace contextRef="#ctx0" brushRef="#br1" timeOffset="24">20900 8520 8053,'-11'0'171,"4"-5"364,2 4 246,5-4-336,0 5 18,0-6-192,0 5 0,5-4 41,3 5 0,6-1 117,1-3 0,7 3-106,1-3 1,1 3 96,6 1 1,1 0-171,3 0 1,1 0 29,4 0 0,1 0-74,6 0 1,5-2 25,2-1 0,4 0-335,4-5 1,-29 7 0,1-1 217,3-2 1,0 0 0,-2 0 0,0 0-142,1-1 0,-1-1 0,0 2 0,-1 0-65,28-3 0,0 0-46,-4 0 0,0-2 10,0 5 0,-1-3-11,-2 3 1,-4-4-197,-4 4 1,-7-1 155,-4 1 0,-2 3 14,-7-3 1,0 3 91,-7 1 0,1 0-380,-5 0 225,0 0 133,-3 0 1,-5 0-576,1 0 0,-5 1-303,0 3 0,-8-1 972,-6 4 0,-6 1 0,-5 3 0</inkml:trace>
  <inkml:trace contextRef="#ctx0" brushRef="#br1" timeOffset="25">21277 9000 8053,'0'-7'356,"-5"-3"1,2 5 106,-4-3 0,3 0-11,-4 4-249,1-5 0,-1 8-40,1-3 1,-1 1 35,-3-1 1,-2 3 0,-1-1 112,-1 4-271,-6-1 191,9 10-167,-10 0 0,9 2 280,-2 2-393,2 3 1,2-2 87,0 3 0,-1 3-161,1-3 118,-1-3-33,6 6-14,1-9 1,5 3 74,0-4 33,0 4 0,1-7-389,3 2 137,2-2 37,6-2 0,-1-2 77,1-5 1,3 0 114,0 0 0,5-2 341,-1-1-398,-2-9 206,5-1-84,-5-8 0,5 7 32,-3-5-103,2 0 0,-8 0 0,1 0 172,-5-2-236,1 0 130,-9-2-36,4 0-208,-5 0 86,6-5 1,-5 3 2,3-5 1,-3-1-317,-1-3 138,0 0 33,0 4 1,0-1 140,0 4 0,0 4 70,0 4-89,0 5 19,0-2-65,0 4 363,0 1-19,0 5 185,0 0-60,0 6-239,0 6 1,0 1-37,0 8 1,0 3 0,0 5 250,0 0-250,0 0 6,0 5-17,0 1 0,1 1 4,3 1 0,-1-5-103,4 5 126,-4-6-25,7 8 1,-8-9-154,6 3 1,-4-7 70,3-1-277,-4-5 0,3 7 30,-2-6-439,-3 0-453,4-4-582,1 1 1115,-5-1 1,4-3-100,-5-1 730,0-4 0,5 7 0,1-3 0</inkml:trace>
  <inkml:trace contextRef="#ctx0" brushRef="#br1" timeOffset="26">21620 8726 8078,'0'-18'288,"0"6"-193,-5 2 0,3 8 893,-1-6-198,1 6 51,2-4-218,0 6-389,-5 0-110,-1 6 0,-2 5 125,1 8 0,-1 4-34,-3 3 1,0 2 69,4 3-50,-3 2-177,8-4 1,-3 5 235,5 1-555,0-6-52,0 4 261,5-9 88,2 4 1,4-7-187,1-2 0,0-2 143,4-6 0,-4-1 1,5-1 126,-1-1-80,-3-6 1,7 4-13,-5-6 14,6 0 126,-4 0 0,6-6-108,0-1-56,-5-3 1,2-6 7,-5 1 63,6-5-27,-14 7-263,9-8-1,-10 3 108,0-5 1,-1 0 69,-5 0 1,0-1 0,0-1-647,0-2 293,-5-4 163,4 6-446,-9-3 0,0 6-49,-5-1 149,-1 5 1,0 2-376,-3 4 560,-3 6 1,3 1-399,0 5 335,0 0 452,1 5 0,-3-4 0,3 14 0,-5-2 0</inkml:trace>
  <inkml:trace contextRef="#ctx0" brushRef="#br1" timeOffset="27">21563 8908 8078,'-7'0'-1202,"-3"5"2193,9-3-166,-4 3-76,5-5 1,0 1-28,0 3-488,5-3 305,1 4 1,7-5 260,2 0-228,3 0-168,5 0-1,0 0-177,4 0 1,-1 0 58,4 0 0,-4-4-120,0 1 69,-2-6-44,-1 7 1,-4-7-462,0 6 243,-5-1 0,3 3-1054,-6-3 1,-3 3 109,-1-3-2693,-4 2 3665,2 2 0,-5 0 0,0 0 0</inkml:trace>
  <inkml:trace contextRef="#ctx0" brushRef="#br1" timeOffset="28">22967 8371 8051,'-5'-6'500,"4"1"-42,-4 5 232,5 0-448,5 0 1,1 0 5,6 0 0,-1 0 32,1 0-64,-1 0-1,0 0-156,6 0 71,-4 0 1,8 0-1,-3 0-52,0 0 114,3 0-24,-8 0-345,9-5 147,-10 4 1,9-4-429,-6 5 0,-1-2 87,-7-1 272,4 1-989,-10-3 464,4 5-768,-5 0 0,-5 0 1392,-3 0 0,-7 5 0,-3 2 0</inkml:trace>
  <inkml:trace contextRef="#ctx0" brushRef="#br1" timeOffset="29">22967 8531 6820,'-6'0'1003,"1"0"-869,5 0 0,5 0 842,3 0-422,2 0 239,1 0-408,6 0 0,-3-1-30,5-3 0,4 2-99,3-6 0,1 4-209,-4-3 0,-2 3 93,-2-4 0,-2 6 1,-6-2-767,1 3 311,-1 1-2692,-5 0 3007,-1 0 0,-5 10 0,0 3 0</inkml:trace>
  <inkml:trace contextRef="#ctx0" brushRef="#br1" timeOffset="30">23710 8280 8198,'0'-11'0,"-2"3"42,-1 0 0,0 6 356,-5-2 288,6-2-35,-8 5-31,3-5-381,-4 6 1,0 6 21,-1 1 1,1 3-86,-1 2 0,2 4 86,3 3 0,-4 2-77,4-2 1,2 2 0,1-2 1,3 3-129,1 1 1,0-4 64,0 0 0,0-4-162,0 4 0,5-5-30,2 1 0,5-2 123,3-2 1,2-1-36,2-2 1,2 1 76,-2-5 0,7-1-45,0-3 0,1-1 29,-4-3 0,3-2 30,1-5 1,3-1-103,-3 1 1,0-2-2,-4-2 1,-2 1-84,-2-5 1,-2 0 131,-6-4 1,0 0-157,1 0 0,-6-1 121,-2-2 1,-3 0-293,-1-4 1,0 1 15,0-2 0,-6 3 27,-5 5 0,-6 2 65,-6 2 1,-3 6-125,-1 5 1,-5 6-19,2-2 0,-3 8 89,-1 4 0,-1 5-179,1 3 0,5 0 93,2-1 1,4-1-1228,4 5 1529,3-5 0,-1 8 0,0-4 0</inkml:trace>
  <inkml:trace contextRef="#ctx0" brushRef="#br1" timeOffset="31">15338 10610 8114,'0'-6'633,"0"-1"-245,0 3 1,0 2-190,0-6 0,0 5 34,0-5 1,-4 4-15,1-4 0,-1 5 19,4-5 0,-4 4-66,0-3 0,-1 3 81,1-4 0,2 4-118,-6-3-119,1 4-43,0-2 1,-3 1 93,2 1 1,-2-1-97,-1 4 1,3 0 109,1 0 0,-1 0-35,-3 0 0,-5 1 40,1 3 0,-1 2-137,0 6 1,4 0 70,-4 4 1,4-3-89,0 7 0,6-1 33,2 3 0,3-3-142,1 0 0,0-3-52,0 3 0,5-5 87,3 1 1,2-2 41,1-2 1,4-5 32,1-2 0,-1-3 46,-4-1 1,5 0-75,-1 0 0,5-5 231,-1-2 1,-1-7-53,1-1 0,0-2 90,4 2 0,-5-2 34,-3-2 1,1-1-119,0 5 1,-5-6-62,-3 2 0,-5-2 28,5-2 0,-5 0-154,0 0 1,-1-5 85,-2-2 1,0 1-130,0-2 1,0 1-166,0-4 1,-4-1 112,0 1 0,0 5 43,4 2 1,-4 4 46,1 4 0,-1 3 284,4 4-130,0 1 327,0 5-239,0 1 1,-4 6-88,0 3 0,0 2 111,4 5 0,0 6-50,0 2 0,0 4-23,0 3 0,0 0-11,0 4 0,0-3-162,0 3 0,4-3 125,0 4 1,5-5-128,-2 5 0,0-6 70,0 2 1,0-3-61,0-1 0,-2-4 46,-5 0 1,4-5-27,0 1 1,0-2-388,-4-2 110,0 0-893,0 1 828,0-1 1,-1-3-1618,-3-1 2013,3-4 0,-5 7 0,6-3 0</inkml:trace>
  <inkml:trace contextRef="#ctx0" brushRef="#br1" timeOffset="32">15841 10199 8125,'-4'-12'23,"0"1"0,0 3 120,4 1 1,-1 4 1056,-3-1-748,3-2 0,-5 5-87,2-3 1,1 3-30,-4 1 1,3 6-98,-4 5 0,1 2 35,-5 6 1,5 0-6,-1 4 0,2 4-171,-2-1 0,-1 6 108,5-1 1,-1 2-91,1 1 1,3 0 82,-3 0 1,3 4-224,1 0 0,0-3-50,0-5 1,0-3-70,0 3 0,4-4-125,0 0 0,3-3 108,-3-4 1,5 2-114,-1-6 0,-3 0-136,-1-4-149,2 1 299,-5-1 0,4-3-1316,-5-1 827,0-4 0,-1 2-733,-3-5 1481,-2 0 0,-6 0 0,1 0 0</inkml:trace>
  <inkml:trace contextRef="#ctx0" brushRef="#br1" timeOffset="33">15624 10656 8125,'7'-8'-203,"1"0"0,0 5 940,3-5 1,0 5-228,1 0 1,1-2-154,2 1 0,-1-4-387,5 4 1,-1-1 102,1 1 0,1 3-657,-5-3 0,4-1 327,-4 2 0,2-3-1404,-2 3 1661,-7 1 0,12-8 0,-7 4 0</inkml:trace>
  <inkml:trace contextRef="#ctx0" brushRef="#br1" timeOffset="34">16172 10096 8170,'0'-11'39,"0"-1"1,0 5 441,0-1 6,0 5 600,0-2-180,0 5-750,0 5 0,-4 2 86,0 4 1,-5 6 135,2 2 1,0 6-156,0 2 1,-1 4-1,-3 0 0,3 2-77,1 1 0,0 2 54,0 2 0,-2-3-128,5 3 1,0-2 104,4-2 0,0-3-252,0-1 0,0-3 46,0 3 0,1-4-75,3 0 0,-1-5-33,4-2 1,1-4-14,3 4 0,-3-5-121,0 1 1,-1-4 103,5-3 0,-2 2-797,-3-2 634,4-3 1,-6 1-802,2-2 384,3-3-1436,-3 4 2182,4-5 0,1-5 0,-1-1 0</inkml:trace>
  <inkml:trace contextRef="#ctx0" brushRef="#br1" timeOffset="35">16389 10382 8147,'-11'-12'0,"-1"1"-111,1-1 1,3 2 110,0 3 0,5-2 681,-5 5 0,4-1 187,-3 1 1,3 3-348,-4-3 1,4 9-132,-3 6 0,3 2-149,-4 6 0,2 5-55,-2 7 1,0 0 69,4 0 1,0 4-164,4-4 1,0 3 113,0-7 0,0 2-276,0-6 1,5 1 23,3-9 0,2 3-30,1-7 1,1 2-82,-1-9 1,2 3 60,2-3 1,-1-1 6,5-7 1,-4 1 37,4-4 1,-1-1-40,1-3 0,-1-2 79,-3-2 0,-6 1-106,2-5 1,-3 4-124,-1-4 0,0 3 68,-3-3 1,-3 0-106,3-4 0,-8 1 111,-4-1 0,2 0-573,-2 0 0,1 5 222,-5 3 1,-3 2-333,0 2 0,-2 1 316,2 2 0,2 3 532,-2 5 0,-3 10 0,1 3 0</inkml:trace>
  <inkml:trace contextRef="#ctx0" brushRef="#br1" timeOffset="36">16218 10564 7971,'7'0'-182,"1"0"591,-6 5 1,9-3-84,-4 1 681,-2-1-587,5-2 1,1 0 289,4 0-709,0 0 60,1 0 0,2 0-542,5 0 406,-5-5 0,3 2-745,-2-5 0,-1 5 488,1-5 1,-5 4-1140,1-3 1471,-2 4 0,4-7 0,0 4 0</inkml:trace>
  <inkml:trace contextRef="#ctx0" brushRef="#br1" timeOffset="37">16537 10130 8066,'-5'-11'-191,"4"-1"1749,-4 1-516,5 5-335,0 1 1,0 6-237,0 3 0,1 3-4,3 9 0,4 3 2,7 7 0,-2 0-150,2 4 1,-1 1-123,1 3 0,-2 0 36,2 0 0,-2 1-221,-2-1 1,-5 1 70,-2 3 0,-3-2-612,-1 2 0,0-4-172,0-3 0,-1 2-516,-3-3 1,-3-2 90,-8-1 1,2-3 1125,-2-1 0,-3 0 0,0-1 0</inkml:trace>
  <inkml:trace contextRef="#ctx0" brushRef="#br1" timeOffset="38">15076 11113 8193,'-7'0'-1229,"2"-6"2342,5 5-202,0-4-433,0 0 1,1 4 8,3-3 0,3 1 127,4 0-308,5 1 1,-2-4 166,5 2 1,2 3-86,5-3 1,5 3 66,7 1 0,0 0-124,8 0 0,-3 0-28,6 0 0,7 0-373,1 0 1,4 0 128,0 0 1,3-4-22,-31 2 1,2 0 0,2-2 0,0-1-10,1 1 0,0 1 1,0-2-1,1 1-105,0 0 1,-2 0 0,-1-1 0,-2 0 33,-1 1 1,-1 0-1,31-2-73,-30 2 0,-1 0 1,28 2 0,-11-2 0,1 3 67,-8 1 0,-3 0 38,-1 0 0,-6 0 23,-2 0 0,-3 0-9,3 0 1,-4 0-5,0 0 1,-5 0-5,-2 0 1,-4 0 325,4 0 0,-5 0-529,1 0 0,-2 0 183,-2 0 1,-3-4-1010,-1 0 383,-4 0-913,2-1 1,-10 4 1561,-3-3 0,-12-2 0,-4 0 0</inkml:trace>
  <inkml:trace contextRef="#ctx0" brushRef="#br1" timeOffset="39">15738 11661 7968,'-1'-8'549,"-3"0"0,3 5-319,-3-5 0,-1 4 228,1-3 0,-5 4-132,1-1 1,-2-1-87,-1 1 1,-2 2 19,-2 6 0,-3-2-16,-5 6 1,4 3-43,0 4 1,4 5 41,-4-5 1,5 4-140,-1-4 1,6 5 118,1-1 1,6-1-279,-2 1 0,3-1-166,1 1 0,0-1 167,0-3 0,1-2-257,3 2 1,2-4 139,6-3 0,0 1-137,3-5 1,3-1 79,5-3 0,-4-5 167,0-2 1,0-5 0,4-3 0,0 1 144,0-5 1,-2 0 43,-2-4 0,2-3-47,-6-1 0,0 0 34,-4 4 1,0 1-32,-4-1 0,0-4-201,-4 0 1,-1-1 104,1 2 1,-1-3-220,-2-6 1,-4 5 17,0-1 0,-1 5 149,1-5 1,3 10 126,-3-2 0,2 9-144,-2 3 668,3-1-218,-5 6-191,6-1 1,0 4-37,0 6 1,0 5 80,0 7 1,0-1-67,0 5 1,0 4-59,0 4 0,0 3-74,0-3 1,0 8 68,0 0 1,6-2-195,1-3 0,0 1 42,0 3 1,-1-4-255,2 1 0,1-7 112,-5-1 0,3-2-108,-3-5 0,1-1-150,-1-4 0,-3 1-184,3-1-543,-3-5 376,-1 5-542,0-10 1350,5 4 0,-3-5 0,3 0 0</inkml:trace>
  <inkml:trace contextRef="#ctx0" brushRef="#br1" timeOffset="40">16138 11398 7816,'0'-18'-186,"-2"3"765,-1 7-206,1-2 248,-3 9 363,5-4-116,-5 5-469,4 0 1,-8 6-159,5 6 0,-3 0 60,3 7 1,-4 0-37,4 4 1,-3 0-25,3 0 0,0 1-33,4 3 0,-1-2 33,-3 6 0,3-5-156,-3 5 1,3-5 89,1 5 0,1-6-303,3 2 0,-2-4 101,6-4 1,-4 1-109,3-5 0,1 2 40,3-2-360,1-7 257,-1 7-61,1-14 248,-1 4 0,2-5-8,2 0 0,-2-1-11,2-3 1,-1-4 52,1-7 1,-2 1-42,2-5 0,2 0 1,-2-4 74,-1 0 1,-2-3-80,0-1 1,-2-3 7,-2 3 0,-3-8-170,-5 0 1,-2 2 90,-1 3 1,-1-1-1,-6-2-154,-3 3 0,-5 6-37,3 5 0,-2 6 112,2 2 1,1 3-267,-5 4-11,5 3 0,-6 0-429,5 5 1,0 4 366,3 0 1,4 6-169,1 1 1,4 0 678,0-3 0,-4 4 0,1 2 0</inkml:trace>
  <inkml:trace contextRef="#ctx0" brushRef="#br1" timeOffset="41">16069 11649 7918,'-6'0'1270,"1"0"1109,5 0 1,5 0-2090,2 0 0,7 0-85,2 0 1,3 0 136,-4 0-406,5-5 1,-3 3 90,2-6 201,2 6-996,-8-9 0,7 10 211,-4-3 98,4-2 0,-8 5 459,4-3 0,-4 3 0,0 1 0</inkml:trace>
  <inkml:trace contextRef="#ctx0" brushRef="#br1" timeOffset="42">17942 10713 7976,'-6'0'547,"-4"0"1,5 1-77,-3 3 1,-2 3-135,2 9 0,-6-2-22,-1 5 1,0 0-90,3 4 1,-4-1-3,-3 1 1,1 0-182,-1 0 1,4 0 111,-4 0 0,5-1-147,-1 1 1,-2-4-67,2 0 1,-2-3-90,2 3 0,2-5 51,-2 1 1,1-6 85,-1-2 0,2-3 33,-2 4 1,2-6 30,2 2-122,-5-3 1,3-2 91,-2-3 1,2 2-218,2-6 1,-1 1 69,1-5 1,3 1-70,0-1 1,6 1 70,-2-1 0,3-3 41,1 0 0,0-5-56,0 1 1,5-2 35,3 2 0,2 3 128,1 4 1,-3 1-102,-1 0 1,1 4 198,3 3 1,-3 3 41,0 1 1,-1 1 67,5 3 1,-1 4 34,0 7 1,2-1-89,2 5 1,-1 0-15,5 4 0,0 0-55,4 0 1,0-4-100,0 0 0,0-2 105,0 2 1,2-2-212,-2-6 0,2-1 131,-6-2 0,2 1 43,-2-5 0,-2 0 372,-1-4-331,-4 5 1,5-4 36,-6 3 1,-3-3 49,-4-1-139</inkml:trace>
  <inkml:trace contextRef="#ctx0" brushRef="#br2" timeOffset="43">18525 10427 8220,'0'-6'-25,"0"0"75,0 2 779,0 2-565,0-3 0,0 4 294,0-3-30,0 3 66,0-4 488,0 5-852,0 5 0,-2 1 12,-1 6 0,1 1-4,-2 2 0,-1 3-59,2 4 0,-5 1 42,4 0 1,-5 1-41,2 3 0,-3-2 31,-2 6 0,2-1-84,2 4 0,-2 1 24,3-1 1,0 0-182,0 0 0,4 1 56,-1-1 1,3-5 120,1-2 0,0 1-181,0-2 0,1 1 62,3-4 1,-1-4-63,4 0 1,1-4 49,3 4 1,1-5-98,-1 1 0,1 2 128,-1-2 0,0 0-4,1-3 1,-5-1 3,1 1 0,-2-5-29,2 1 1,2-6-114,-2 2 136,-3 2-543,5-4 170,-9 3-694,4-5-834,-5 0 1,0 5-1,0 1 1</inkml:trace>
  <inkml:trace contextRef="#ctx0" brushRef="#br2" timeOffset="44">18913 10667 7995,'-4'-11'0,"0"-1"0,1 1 336,3-1 662,0 6 212,0-4-351,0 9-494,5 6 1,-4 7-136,3 11 0,-3 0-48,-1 0 0,0 5 75,0 2 1,0-1-179,0 2 1,0-1 48,0 5 0,-1-1-39,-3 0 1,1 0-102,-4 1 1,-1-5-173,-3 1 1,-1-6-126,1 2 0,1-5 145,2-2 0,-2 0-73,2-5 1,-1-4 57,2-3 1,-3-5-90,2 0 0,2-1-12,-2-2 1,0 0-231,-3 0 280,0-5 1,-1-3 85,1-7 0,4 2-17,4-2 0,-2-3-5,1-1 1,0-1 73,4 1 0,4 1-86,0 3 0,4 2 280,0-2-104,2 2 1,2 3 229,-1 2 1,-3 3-53,-1 5 0,1 2 53,3 1 0,1 0 129,-1 5 1,1-1-135,-1 5 0,4 3 72,0 0 1,4-1-79,-3-6 0,4 2-223,-1-3 1,-1 2-9,1-1 1,-5 1-162,1-5 1,2-1-67,-2-3 1,-4 0-871,-3 0 498,-1 0 0,4-1 238,-4-3 1,-2 2 373,-5-6 0,5 1 0,2-5 0</inkml:trace>
  <inkml:trace contextRef="#ctx0" brushRef="#br2" timeOffset="45">19141 11010 8604,'0'-7'2156,"0"2"-1726,0 0 1,5 4-58,3-3 0,-2 3 46,2 1 1,3 0-178,5 0 1,0-1 15,-1-3 0,-2 1-215,2-4 1,2 4 125,-2-1 0,0-1-338,-3 1 1,-1-1 190,1 2 1,-5 1-736,1-2 546,-1 3 0,1 0-2194,0-3 332,-6 3-81,8-4 2110,-8 5 0,3 0 0,-5 0 0</inkml:trace>
  <inkml:trace contextRef="#ctx0" brushRef="#br2" timeOffset="46">19541 10701 8009,'0'-11'366,"0"0"651,0 4 263,0 2-437,0 5-458,0 5 1,0 2-61,0 4 0,0 5-17,0 3 0,0 3-60,0 1 1,0 4-22,0-1 1,-1 6 32,-3-2 0,3 2-33,-3-1 1,3 0-179,1-4 1,0 2 92,0-6 0,0 2-100,0-6 1,3-2 14,1-2 0,1-2-147,-1-2 1,-3-3-23,3-1 1,-2-3 26,-2 4-1334,0-6 667,0 3-1434,0-5 1495,0-5 1,0 3-338,0-6 1,0 1 1027,0-5 0,0-4 0,0-2 0</inkml:trace>
  <inkml:trace contextRef="#ctx0" brushRef="#br2" timeOffset="47">19701 10439 8027,'0'-12'0,"0"5"378,0-1 694,0 5 353,0-2-513,0 5-356,5 5 1,-2 3-166,4 7 1,1 3-89,3 5 0,1 0 3,-1 0 1,1 5-15,-1 2 0,0 3-22,1 1 0,-1 4 0,1 0 0,-1 4-271,0-4 1,-3 4 105,0-4 1,-6 4-170,2-4 1,-3 0 74,-1-3 0,-1-1-442,-3 0 0,2-5 146,-6-2 0,4-3-23,-3-1 1,3-4-206,-4 0 1,1-5-440,-5 1 0,5-3-439,-1-5 0,4-2 1391,-3-5 0,-1 5 0,-3 2 0</inkml:trace>
  <inkml:trace contextRef="#ctx0" brushRef="#br2" timeOffset="48">20421 10519 7936,'0'-8'-3,"0"0"309,0 6 0,-4-4-17,0 2 1,-1 2 54,1-1 0,1 1-83,-4 2 1,-1 5 79,-3 3 1,-6 7-72,-2 4 0,2 4 100,-3 4 1,1 3-86,-3 8 1,0-2-66,3 2 1,-1 1-67,4-1 0,5 4 94,3-4 0,6-3-216,-2-5 1,4-5 124,4 2 1,2-3-93,6-1 1,0-5-113,4-3 0,0-2-75,3-2 0,3-5 99,-3-2 0,2-2-21,2-2 1,0-2 0,0-2 0,0-2 78,0-5 1,-1-2-126,1-2 1,0-3 77,0-5 1,-5 0-86,-3 0 1,-2-1-50,-2-2 1,-3 0-174,-1-4 1,-4-1 42,1-3 0,-4 0-122,-4 0 1,-3-4-123,-4-1 0,0 3 136,-1 5 1,-1-1-127,-2 6 1,-1 4 120,-3 7 0,-3 2-30,3 2 0,-1 5 22,1 2 1,-3 3 396,3 1 0,-2 5 0,-2 1 0</inkml:trace>
  <inkml:trace contextRef="#ctx0" brushRef="#br2" timeOffset="49">20204 10896 10016,'5'-7'807,"1"1"-260,5 2 0,1-1-125,-1-3 0,6-2-5,2 3 1,2-4-119,2 0 1,-1 1-194,-3 2 0,2-2-73,-2 2 0,3 2-125,1-2 1,-2 5-716,-2-5 1,2 6 460,-6-2 1,0 2-536,-3 2 1,-5 0 880,1 0 0,-6 6 0,3 0 0</inkml:trace>
  <inkml:trace contextRef="#ctx0" brushRef="#br2" timeOffset="50">20992 10062 7936,'0'-12'0,"0"5"125,0-1 95,0 6 1,0-5 557,0 3-474,0 3 1,0-3-145,0 8 0,0 3 65,0 4 0,0 2 23,0 2 0,-2 0-138,-2 8 1,3-3 109,-3 7 0,-1-3-182,2-1 1,-5 1 15,4 3 0,-4-5-192,5 1 0,-6 0-32,1-4 0,2-1-37,-2 1 0,4-5-66,-3 1 1,4-6-97,-1-1 144,-2-6 1,1 5 94,-3-4 1,2-1-182,2 1 199,-2-1 0,-6-6-136,1 0 1,0-5 59,-1 2 1,1 0 39,-1 0 0,5-1 118,-1-3 1,2-2-104,-2-2 0,-1 2 204,6-2 0,-5 2-117,4 2 0,0-1 205,4 1 0,2 4-58,1 4 0,4 1 17,4 2 0,1 2 105,-1 1 0,2 4 106,2 4 1,-1 1 43,5-1 1,-5 0-83,1 1 1,3 3-55,1 0 1,2-1-53,2-6 0,3 2-169,-3-2 1,1-3 189,-9-1-173,5-3 0,-7-1-147,2 0-375,-7 0-52,-3 0-3394,-5 0 3935,-5 0 0,3 0 0,-3 0 0</inkml:trace>
  <inkml:trace contextRef="#ctx0" brushRef="#br2" timeOffset="51">21231 10267 7936,'0'-6'1647,"0"1"-983,0 5 0,5-1-340,3-3 0,-2 3-104,2-3 0,0 3 100,3 1 1,0 0-73,1 0 0,-1-4-236,1 0 0,-5-1-379,1 1-82,0 3 0,3-6-581,0 4 0,-3 1 12,0-1-377,-6 1 1395,8 2 0,-3-5 0,4-1 0</inkml:trace>
  <inkml:trace contextRef="#ctx0" brushRef="#br2" timeOffset="52">21494 10119 7936,'0'-12'17,"4"1"178,0 0 1,5 3 155,-2 0 0,0 5-79,0-5 0,1 4 132,3-3 0,1 3-133,-1-4 0,4 6 0,0-2 1,1 3-66,-5 1 1,4 0 13,1 0 0,-5 1-112,-3 3 0,-2 2 102,2 5 1,-2 1-234,-2-1 0,-3 1 47,3-1 1,-4 4-45,-4 1 1,-2 4-60,-6-1 1,1-1-64,-1 1 1,-3 0-150,0 4 0,-2-4 127,2 0 1,4-5-140,-1 1 240,1 3 1,10-6 195,-3 3-237,3-7 261,1 2 0,5-9-63,2 3 0,3-2 46,2-2 1,4-2-37,3-2 1,-1 2-42,1-6 0,-1 6-301,1-2 1,1-1 103,-4 1 1,-1 0-698,-4 4 1,1 0 43,-1 0 787,-5 0 0,5 0 0,-5 0 0</inkml:trace>
  <inkml:trace contextRef="#ctx0" brushRef="#br2" timeOffset="53">22111 10256 7936,'5'-6'0,"-4"-5"0,4 9 13,-5-6 304,0 6 358,5-8-71,-3 8-135,3-3-139,-5 5-138,0 0 0,-2 5-7,-1 3 0,-4 7 94,-4 4 1,-1 4 74,1 4 1,0 2-100,-1 5 1,-3 4 66,0 0 1,-1 2-96,5-2 1,0-2-28,-1 6 0,2-4-72,2 4 0,0-4-111,4 4 1,0-9-40,4 2 1,1-5 115,3 0 1,2 2-232,6-5 0,-1-4 67,1-4 1,-1-2-88,0 2 0,1-2 69,-1-6 0,1-3-119,-1 0-54,1-1-323,-1 0-28,0-2 181,1-5-1134,-6 0 1062,-1 0 0,-4 0-1091,3 0 1594,-2-5 0,3-2 0,-5-4 0</inkml:trace>
  <inkml:trace contextRef="#ctx0" brushRef="#br2" timeOffset="54">22351 10427 7936,'0'-11'-229,"-5"-1"677,3 6 238,-3 1 1,5 6-24,0 3 1,0 4-242,0 7 1,0 3-59,0 5 1,0 4-95,0 4 0,0 1-181,0-2 1,0 7 82,0-3 0,0 3-112,0-3 0,0-3-78,0-1 0,0-5-234,0 2 1,0-7-73,0-1 0,0-8-942,0 0-678,0-2 1364,0-3 0,1-1-696,3-5 1276,-2 0 0,8 0 0,-4 0 0</inkml:trace>
  <inkml:trace contextRef="#ctx0" brushRef="#br2" timeOffset="55">22476 10724 7936,'0'-11'-78,"0"4"0,0 1 78,0 2 1377,0 3-896,0-9 1,5 7 58,3-4 0,2 4-218,2-1 1,3-1-228,0 1 0,5 1 83,-1 3 1,-1-2-133,1-1 1,-4 1-608,4-1 0,-5 1 421,2 2 1,-2 0-930,1 0 1,-3 0 1068,4 0 0,-4 0 0,0 0 0</inkml:trace>
  <inkml:trace contextRef="#ctx0" brushRef="#br2" timeOffset="56">23013 10439 7936,'0'-12'-8,"0"1"267,0-1 126,0 6 1,-4 2 69,0 8 0,-3 4 106,3 7 0,-5 3-38,2 5 1,-4 4-169,0 4 0,0 2-58,-1 1 0,2 0-63,2 1 0,3-1-125,5 0 0,0-1-5,0-2 1,2 0-103,1-4 0,4-2 124,4-6 0,2-2-74,2-6 0,-2-1-106,2-2 1,-1 1 69,1-5 1,-1 0-114,5-4 0,-4-4 84,4 0 1,0-9-108,4 2 0,0-4 6,0-1 1,0-1-85,0-6 1,-4-1 79,0-3 0,-5 2 10,1-6 1,-4 1-176,-3-4 1,-3-1 46,-5 1 1,-3-4-288,-4 0 1,-2 1 142,-10 7 0,0-2-59,-4 5 1,-1 6 109,-3 5 1,-2 9-30,-5 3 0,3 3 47,1 1 1,5 5-73,-2 2 1,4 4 72,4 0 0,3 0 310,4 1 0,1 4 0,4 2 0,2 5 0</inkml:trace>
  <inkml:trace contextRef="#ctx0" brushRef="#br2" timeOffset="57">22922 10679 7953,'-8'0'-499,"0"0"199,1 5 1841,-5-4-362,6 4-47,1-5-737,5 0 1,1 4-138,3 0 1,4-1 18,7-3 0,3 0-55,5 0 0,-1-3-193,1-1 0,0-4 105,0 4 0,4-3-380,-1 3 1,1-4-149,-4 4 1,0-1-337,-1 2 0,-3 1 126,0-1 1,-5 1-1424,2 2 535,-4 0 1492,0 0 0,-1-5 0,1-1 0</inkml:trace>
  <inkml:trace contextRef="#ctx0" brushRef="#br2" timeOffset="58">23310 10256 8069,'0'-18'-274,"0"2"183,0 4 1458,0 6-334,0-4 131,0 8-693,0-3 1,5 12 292,3 4-565,2 6 1,1 6-1,2 1 126,2 2 0,-1 2-63,5 3 1,-4 3-30,4 0 1,-3 0 76,3 5 0,-5 0-47,1-1 0,-6 1-633,-2-1 0,-4-1 206,1 5 1,-3-5 61,-1 1 1,-1-4-132,-3-3 0,1 0 125,-4-4 0,-1 0-567,-3-5 0,-1 0-65,1-3-1529,-1-2 894,1-6-142,5-5 1517,6-1 0,6-15 0,5-2 0</inkml:trace>
  <inkml:trace contextRef="#ctx0" brushRef="#br2" timeOffset="59">23687 10324 8069,'-8'-6'568,"1"2"-229,4 3 85,-7 6 0,9-2 420,-3 4-261,3-4 204,1 2-291,0-5 336,-5 0-507,3 0 0,-3-1-109,5-3 0,0 1-183,0-4 1,-1-5 94,-3-3 1,2-1-227,-6 0 1,4 0 62,-3-3 0,3-3-48,-4 3 0,4-2-8,-3-2 0,3 0-280,-4 0 1,6-1 63,-2-3 0,3 3-42,1-2 1,0-2-24,0 1 0,1 0 76,3 4 1,2 2 19,6 2 0,-1 2 100,0 6 0,1 1 148,-1 2-34,1 3 0,-1 5 33,0 0 0,-3 0-23,0 0 0,-5 1 167,5 3 1,-4-1 68,4 4 0,-5 0 63,5 0-66,-6 3 0,7-3-29,-5 4 0,1-3 42,-1-1-136,-3 1 0,4 3-31,-5 1 1,0-4-10,0-1 0,0-3-27,0 4 0,0-5 44,0 5-5,0 0 1,-1 2-10,-3-3 19,3 3-141,-4-8 122,5 8 0,1-9-68,3 3 0,2 1 52,6-1 0,-1 0-10,1-4 1,3 1 15,0 3 1,0-2-17,-3 6 1,-1-4 100,1 3 0,-5-3-80,1 4 17,-1-1 1,0 5-23,-3-1-10,-3 1 0,-2-1-29,-3 0 0,-4 1-11,-7-1 1,1 1-107,-5-1 0,0-1 79,-4-2 1,4 2-501,0-2 0,5-3 207,-1-1 0,6 1-1752,1-2 2111,6 1 0,-3 1 0,5 2 0</inkml:trace>
  <inkml:trace contextRef="#ctx0" brushRef="#br2" timeOffset="60">23950 10062 8069,'-7'0'1106,"2"-5"-511,5 3 0,0-4 335,0 2-568,0 3 1,5-4 104,3 5-192,2-5 0,5 2-125,0-4 1,1 4-162,-5-1 1,0 2-365,1-2 0,-4 3 261,-1-3 0,1 1-852,3 0 1,-3 1-34,-1-1-465,-4 1 1464,2 2 0,0 0 0,1 0 0</inkml:trace>
  <inkml:trace contextRef="#ctx0" brushRef="#br2" timeOffset="61">24315 9799 8069,'-6'-5'511,"1"4"1,5 1 58,0 7 0,0 7 5,0 2 0,0 4-31,0-1 1,0 2-17,0 2 0,0 0-208,0 0 1,0 0-391,0 0 0,0 0 135,0-1 1,0-3-687,0 0 0,3-5-175,1 2 0,0-2 796,-4 1 0,0-3 0,0 5 0</inkml:trace>
  <inkml:trace contextRef="#ctx0" brushRef="#br2" timeOffset="62">18776 12106 8115,'-6'-6'0,"0"1"424,12 5 0,0 0 824,5 0 0,1 0-680,-1 0 1,2 0-56,2 0 0,2-4-159,2 0 1,2 0-85,-2 4 1,2-4-102,-2 1 1,1-2-108,-5 1 0,0 3-284,-3-3 0,-5 2 133,1 2-704,-5-5 440,2 4-2391,-5-4 2744,0 5 0,-5 5 0,-2 1 0</inkml:trace>
  <inkml:trace contextRef="#ctx0" brushRef="#br2" timeOffset="63">19404 11718 8049,'0'-8'-20,"0"1"244,0 4 60,0-2 482,0 5 0,0 6-418,0 6-30,-5-1 1,1 12 0,-5 0 18,0 6 0,-3 4 111,4 1-158,-2 6-866,-1-5 760,-1 10 0,1-1 164,-1 5-306,1 1 1,1-4 154,2-1 1,-2 0-82,2-3-58,3 2 0,0-10-351,5 1 227,0-1 1,1-10 0,3 1-319,4-4 257,2 0 32,1-8 1,2 3-505,2-4 281,-2-6 550,4 4 0,-6-8-1595,0 1 689,-4-1-493,3-2-331,-4 0 978,6 0 520,-6 0 0,4 0 0,-4 0 0</inkml:trace>
  <inkml:trace contextRef="#ctx0" brushRef="#br2" timeOffset="64">19518 12780 8617,'0'-6'854,"0"1"1,0-1-269,0-1-365,0-3-56,0 3 0,0-4 459,0-1-477,0 1 0,0-5 0,-1 3 96,-3-2-220,3-3 170,-4-5 0,1 0-303,0 0 110,-5 1-63,3-6-43,0 4 0,-3-9 0,5 2 0,1-2-141,2-1 120,1 0 0,0-1 0,0 1-1106,0 0 1187,5-1-1,2 1 1,4 5 44,0 2 0,1 5 1,-1 3-1,1 3 1,-2 4 8,-3 0 0,4 6-6,-4 2 1,0 3 7,0 1 0,-3 0 1,4 0 169,0 0-175,-2 0 0,4 4 0,-4 1 173,0 1-168,-1-3 76,1 7 1,-5-4 169,3 5-202,-3-4-16,-1 3 0,0-4 200,0 6-191,0-1 0,0-3 56,0-1-50,0-4 0,-4 3-28,0-2 94,0-3-241,4 4 209,0-5-144,0 5 1,2-3 90,2 2 0,-2-3-43,6-1 0,-1 4 27,5-1 0,-6 1-12,9-4 1,-7 5-1,8-3 1,-4 6 14,-1-4-11,1 5 24,-1-3 0,1 2 6,-1 0 1,-5-1-12,-2 5-8,-3 4-9,-1-3-1,0 3 1,-1-3-1,-4 1-302,-6 1 1,-2 2 231,-6-2-70,5-2 1,-8 3-404,3-4 372,3-1 1,-1-1-1262,6-2 802,-1 2 0,5-9 620,-1 3 0,6-3 0,-3-1 0</inkml:trace>
  <inkml:trace contextRef="#ctx0" brushRef="#br2" timeOffset="65">19895 12197 8081,'-5'-6'79,"3"-3"629,-6 5 203,5-4 492,-2 6-102,5-3-591,0 5 0,2-4-654,1 1 0,4-1-225,4 4 1,4-1 181,1-3-429,-1 2 415,1-3 0,-3 4 0,2-1-1650,-2-2 1059,-2 0 1,1 0-1666,-1 0 1028,1 1 1229,-1 3 0,0-6 0,1 0 0</inkml:trace>
  <inkml:trace contextRef="#ctx0" brushRef="#br2" timeOffset="66">20329 11912 8155,'0'-8'64,"0"1"321,0 4 387,0-7-172,0 9 129,0-4-215,0 5-290,0 5 1,0 2 55,0 9 1,0 0 15,0 3 0,0 7-128,0-4 1,0 4 73,0-3 0,0 1-131,0 2 1,0-2 56,0 3 1,0-4-242,0-4 0,4 1 85,0-4 0,0 3-239,-4-4 1,0-4-111,0-3-73,0-1-251,0 0-486,0-2-2426,0-5 3573,-6 0 0,0 5 0,-5 1 0</inkml:trace>
  <inkml:trace contextRef="#ctx0" brushRef="#br2" timeOffset="67">20443 11649 8155,'0'-11'590,"0"5"1,0-1 100,0 3 311,0 3-570,5 1 0,2 10-190,4 5 0,1 5 195,-1-5 1,0 6-49,1 2 1,1 0-54,2 4 0,1 1-160,3-2 1,2 6 30,-6-2 0,1 0-26,0 0 1,-4 0-122,3 5 0,-3-1 48,-4 0 0,-3 1 6,-5-1 1,0-4-173,0 1 1,0-2 53,0 1 1,-5 2-143,-3-5 1,-6 3-101,-1-3 0,-4-2-113,3-6 1,0 2 4,1-6 0,6 1-177,-3 0 1,5-8-472,-1 4 1,2-5-175,2 1-176,3-3 853,-4-5 0,6 0 499,3 0 0,2-5 0,6-1 0</inkml:trace>
  <inkml:trace contextRef="#ctx0" brushRef="#br2" timeOffset="68">21106 11901 8192,'0'-12'-29,"-4"1"46,0-1 1,-3 5 200,3-1 1,-1 2 334,1-2 391,3-2-182,-5 9-489,6-9 0,0 10-28,0 0 1,-1 6 131,-3 9 0,2 3 2,-6 5 1,4 5-76,-3 2 1,-1 3-96,-3 1 1,3 1 30,1-1 1,0 0-202,0 0 1,-2 4 137,5 1 0,0-3-105,4-5 0,0 0-8,0-4 1,5 0-412,3-4 1,2-6 142,1-1 0,5-5 0,-1-3 1,0 1 127,-4-6 0,2 1 30,2-4 0,-1 0 180,5 0 0,-3-5-89,3-3 0,-4-5 7,4-3 1,-1-3-2,1 4 0,1-7-155,-5 0 1,4-1-25,-3-4 1,-3-2-193,-5-2 1,1-2 81,-5-1 1,0 0-155,-4 0 1,-2-1-205,-1 1 1,-5 0 193,-7 0 0,1 3-259,-5 1 0,-2 8 204,-5-1 1,0 9-17,-4 3 1,3 5 73,-3 6 1,7 0 398,-4 0 0,11 5 0,-3 2 0,0 9 0,1 1 0</inkml:trace>
  <inkml:trace contextRef="#ctx0" brushRef="#br2" timeOffset="69">21003 12152 8192,'-6'0'2075,"1"0"340,5 0-2036,5 0 0,-3 0 10,6 0 0,3 0-296,4 0 1,6-1 116,-2-3 1,6 1-253,2-4 1,1-1 105,-2-3 1,-2 3-528,3 0 0,-7 5-221,-1-5 1,-5 5-1678,2 0 1650,-4-4 1,0 6-737,-1-3 1447,-4 3 0,3-4 0,-4-2 0</inkml:trace>
  <inkml:trace contextRef="#ctx0" brushRef="#br2" timeOffset="70">21574 11558 8115,'0'-18'0,"0"7"667,0 1-81,0 3 221,0 1 87,0-4-298,0 8-195,0 8 1,-1 5-80,-3 8 1,1 3 7,-4-3 0,3 3-154,-4 5 1,5-3 29,-5 3 1,4-2-100,-3 2 1,3-4-196,-4 0 0,0-1-205,-3-3 0,3-1 2,1 1 1,3-5-673,-4 1 345,6-2 119,-8-1 0,7-6-188,-4-2-241,4-3 516,-7-1 1,4 0 115,-6 0 1,1-5 17,-1-3 1,5 2 59,-1-2 0,2 1 178,-2-5 0,-1-3-162,5 0 1,1 0 321,3 3 0,0 1-119,0-1 0,0 5 733,0-1-489,0 6 1,5-4 53,2 6 1,0 2 71,0 2 1,1-2 207,3 6 0,1-1-76,-1 5 0,2-1-96,2 1 0,-2-5-343,2 1 1,1-1 74,0 5 1,-1-5-488,-4 1 0,1-5-133,-1 0 1,1 3-362,-1-3 0,-3 1 106,-1-4 0,-3 0 736,4 0 0,-6 0 0,3 0 0</inkml:trace>
  <inkml:trace contextRef="#ctx0" brushRef="#br2" timeOffset="71">21677 11752 8115,'0'-6'545,"0"1"-39,5 0 492,-4 3-91,9-3-449,-3 5 0,4 0 1,0 0 1,-3-1 154,0-3-456,-1 3 0,5-5 348,-1 2-450,1 2 1,-1-4-158,0 2 0,-3 3-344,0-3 0,-6 2-563,2-2-1142,2 3 802,-4-4 0,4 5 1348,-2 0 0,-3 0 0,4 0 0</inkml:trace>
  <inkml:trace contextRef="#ctx0" brushRef="#br2" timeOffset="72">21974 11569 8115,'0'-11'0,"0"3"874,0 1 389,0 4 150,0-2-949,0 15 0,0-1 12,0 10 0,0 0-33,0 4 0,0 0-82,0 0 0,0 0-207,0-1 1,0-3 45,0 0 1,0-1-401,0 1 1,0 2 248,0-6 0,0 0-2011,0-4 849,0 1 1,0-1 1112,0 1 0,0-1 0,0 1 0</inkml:trace>
  <inkml:trace contextRef="#ctx0" brushRef="#br2" timeOffset="73">22556 11546 8115,'0'-11'301,"0"5"684,0 1 39,0 5-633,-5 0 1,-1 9 54,-6 2 1,1 9-121,0 3 1,-5 4 0,1 3 0,0 4 208,3 1-119,1-1-280,0 5 0,-1-4 0,1 0 360,-1 3-466,1-2 0,5 3 173,2-5 1,-1 1-172,1-1 28,0 0 13,4-5 0,0 3-15,0-5-68,0-1 87,0-3 1,5-1-242,3-3 119,2 2 1,0-8 0,0 2-169,2-2 120,-3-2 0,7-3-628,-5 0 322,1-6-350,-1 3-1108,1 0 0,-5-3 1104,1 1-362,-6-1 398,4-2 480,-1 0 237,-4 0 0,4-5 0,-5-2 0</inkml:trace>
  <inkml:trace contextRef="#ctx0" brushRef="#br2" timeOffset="74">22705 11763 7798,'0'-17'1107,"0"1"241,0 4-835,0 5-235,0 2 0,3 12 544,1 4-333,0 6-216,-4 5 0,0 3 241,0 1-287,0 3-43,0 6 1,0-1-175,0 0 38,0 0 32,0 1 1,0-2 29,0-3-57,0 3 117,0-9 1,0 0-721,0-5 303,0-5 133,5 3 1,-4-6-1048,3 1-1015,-2-6-12,-2-1 0,1-5 1680,3 0 508,2 0 0,5-5 0,1-1 0</inkml:trace>
  <inkml:trace contextRef="#ctx0" brushRef="#br2" timeOffset="75">22842 12015 7838,'-7'-8'330,"2"2"0,2-1 516,-1 1-387,0 4-229,4-4 1154,0 6-1077,5-5 0,1 3-150,6-6 73,-1 6-64,1-3 0,3 3 0,1 0-14,2-2 0,-3-1-428,4 1 1,-3 3 0,1-3 281,0 3 0,-2 0-1807,-4-3 906,1 2 283,-1-3 612,1 5 0,-1 5 0,1 2 0</inkml:trace>
  <inkml:trace contextRef="#ctx0" brushRef="#br2" timeOffset="76">23310 11729 8063,'-11'0'953,"4"0"335,-3 5-1117,9 2 1,-6 8 0,5 3 436,-2 3-375,-5 0-59,8 6 1,-4 0 435,5 0-319,-5 4-58,4-6-191,-5 8 0,6-6 1,0 5-1,2-3 0,0-1 175,2-2-220,5-2 46,-3-6 1,6-2-230,-1-5 131,1 1 0,-1-2 0,0-2-22,1-5 108,4-1 43,-3-2-94,9 0-134,-10-5 191,10-2-10,-4-9 0,1 2-226,0-5 219,-5 0 1,2-4-1,-4 0 1,-1-1-230,0-3 119,-4-2 1,2-1 0,-6-1-470,0 0 244,-2-8 122,-1 4 1,-5-4-246,-2 4 197,-9 1-124,4 5 1,-11 2 0,1 8-956,-3 4 1007,-2 7 1,3 3-129,-3 5 46,3 5 226,-4 2 1,9 5 0,2 4 168,0 3 0,2-3 0,3 6 0,1-5 0,0 6 0</inkml:trace>
  <inkml:trace contextRef="#ctx0" brushRef="#br2" timeOffset="77">23230 11980 8111,'0'-11'955,"1"5"-275,3 2-443,-3 3 655,4 1-328,1 0-103,0 0-67,5-5-554,1 3 214,-1-3 1,2 5 302,2 0-487,-2 0 170,8 0 0,-4 0 0,3-1-1073,-1-3 823,0 3 0,-1-4 0,-3 5-1754,-2 0 1312,-2 0 0,1 0 652,-1 0 0,1 0 0,-1 0 0</inkml:trace>
  <inkml:trace contextRef="#ctx0" brushRef="#br2" timeOffset="78">23607 11524 8314,'-5'-12'863,"4"1"0,-4 3 576,5 1-1246,0 4 0,1-1 640,3 8-351,2 2-145,5 6 0,1 4 346,-1 3-129,1 8-263,-1-3-82,0 9 0,5-4-26,-1 6 1,0 3 0,-2 0-75,2-2-46,-2 5 1,2-5 0,-6 2-111,-2-3 22,-4-1 1,6 1-193,-5-1 0,0-1 0,-4-1 173,0-2 1,0-4-559,0 0 1,0-3 251,0-4 1,0 1-631,0-4 698,-6-1 1,0-4 0,-4 1-1969,2-1 903,-2-5 1347,9 0 0,-9-1 0,3 1 0</inkml:trace>
  <inkml:trace contextRef="#ctx0" brushRef="#br2" timeOffset="79">23938 11638 8023,'0'11'1,"0"-4"0,0 3 1068,0-3-783,0-2 1,0 2 132,0-3 593,0-3-529,0 4 147,0-5-522,-5-5-114,4 4 177,-4-10 1,1 5-126,0-5-9,0-6 10,-1 5 0,4-9-351,-3 6 200,-2-5 70,5 2 1,-8-2-185,5-3 128,-5 2 0,8-6 0,-3 4-350,3 0 211,1-5 0,0 4 9,0-3-141,5 3 295,1 1 0,4-2 0,-1 1-83,-1 2 0,-1 3 19,5 0 26,-1 3 188,-5 4-176,5 6-95,-10-4 315,9 8-74,-9-3-29,4 5 0,-3 0 151,1 0 37,-1 0-124,3 0 184,-5 0-277,5 0 114,-4 0 0,4 5 110,-5 3-127,5-3-51,-3 0-2,3 0 0,-5-2 1,0 4-1,0 2-109,0 1 116,0 2 27,0-6-98,0 4 1,0-3 0,0 4-50,0 1 100,0-6 4,0 4-73,0-9 55,0 4-13,0 0 207,0-3-198,0 3-5,0 0 1,5-4 126,2 3-117,-2-3 11,6 4 1,-5-2 135,5 4-133,1-4-22,4 2 1,-3 0 0,2 1-11,-2 1 0,-2 2 1,-1-4-1,-1 1-7,-1 3 1,-6 1 0,2 2 53,-2-1-68,-2 0 0,-3 5 0,-3-1 9,-6-1 1,-7 0-30,0 1 38,-2-2 1,-2 3-250,0-4-5,0-1 240,5 0 1,2-3-990,4 0 468,1-6 188,5 8-1268,1-8-138,5 3 1760,0-5 0,5-5 0,1-2 0</inkml:trace>
  <inkml:trace contextRef="#ctx0" brushRef="#br2" timeOffset="80">24246 11341 8141,'-11'-5'558,"0"4"-63,4-5 565,2 6-470,5 0 93,0-5 353,0 4-425,0-4-367,5 5-84,-3 0 1,8 0 0,-3 0-49,3 0-40,2 0 0,-1-4-132,1 0 142,-1 1 0,4 3 0,1 0 1,-2-2-1106,-2-1 384,0 1 246,-1-3-993,1 5 0,-5 0 62,1 0 1324,-6 0 0,8 0 0,-3 0 0</inkml:trace>
  <inkml:trace contextRef="#ctx0" brushRef="#br2" timeOffset="81">24509 11192 8179,'5'-11'64,"-2"3"190,4 1 0,-3 3 135,4-4-150,-6 6 0,9-8 216,-5 8 1,5-4-18,1 2 0,-5 3-100,1-3 1,0 3 28,3 1-123,-5 0-190,4 0 190,-8 5 1,8-4-249,-9 9 0,4-3 245,-5 4 65,0 1-394,0-1 0,0 4 66,0 0-213,-5 6 190,-1-9-8,-6 10 102,1-4 1,-2 6-143,-2 3-51,-3-3 0,-1 4 124,0-6 0,5 0-12,-1-3 257,7 3-117,-2-10 1,9 5 28,-3-6 0,3-3 428,1-1-385,0-4 0,5 2 0,3-5 548,2 0-507,6 0 1,3 0 253,8 0-45,2 0-240,5 0 0,-3-4-85,-1 0 1,-4-3-237,0 3 1,-3 0-1018,-4 4 853,-2 0-2767,-6 0 3062,-5 0 0,0 5 0,-6 2 0</inkml:trace>
  <inkml:trace contextRef="#ctx0" brushRef="#br2" timeOffset="82">14893 14013 8083,'0'-6'1230,"0"1"-702,0 5-338,5 0 1,1 0 49,6 0 0,-1 0-36,0 0 1,6 0-8,2 0 0,-1 0 0,1 0-165,0 0 180,-1 0-270,3 0 1,-3 0-1,4 0 1,-3 0 213,-4 0 1,-3-4-789,0 0 438,-1 1 0,-3 3-1492,0 0 814,-6 0-553,3 0 671,-5 0 754,-5 0 0,-1 0 0,-6 0 0</inkml:trace>
  <inkml:trace contextRef="#ctx0" brushRef="#br2" timeOffset="83">14904 14242 8094,'-7'0'455,"-1"0"-60,5 0-158,-2 0 1185,5 0-1097,5 0 1,-2 0 123,5 0 1,-1-1 161,5-3-93,-1 2-282,6-3-59,-5 0 0,6 3 112,-3-6 1,2 6 123,2-2-540,2-3 183,-3 6 1,1-5-1,-1 3-419,-2 0 255,0-1 50,-5 4-1801,0 0 1107,1 0 309,-1 0-1520,-4 0 959,-2 0-220,0 5 1224,-4-4 0,9 9 0,-3-3 0</inkml:trace>
  <inkml:trace contextRef="#ctx0" brushRef="#br2" timeOffset="84">15601 13911 8168,'-8'0'302,"1"0"0,3 0-44,-4 0 1,4 1 213,-3 3 0,3 2-76,-4 5 0,2 2 39,-2 2 0,0 2-100,4 2 1,-4 2-45,4-1 1,1 2-91,3 5 1,-4-3-130,0 3 1,0-3 81,4-1-61,0 0 90,5-1 0,2-3-333,4 0 1,0-5 117,1 2 0,0-4-198,4 0 1,-2-6 53,5-2 0,0-3 20,4-1 1,-1-1 115,1-3 1,0-2 20,0-6 0,1 1 18,3 0 0,-4-5-5,-1 1 0,0-5 9,-7 1 0,4-3-4,-4-1 0,-1 0 189,-6 1 0,-2-5-104,-2 0 1,-3-4-45,3 0 1,-4 2-76,-4-2 0,-7 6-145,-8-2 0,-4 3-23,-3 2 1,-4 8 57,-4 2 1,0 8 70,0 1 0,-2 8-1,-2 6 1,4 6-158,-1 5 0,2 1-577,7 0 1,4 0 33,7 0 775,7 0 0,3 4 0,5 3 0</inkml:trace>
  <inkml:trace contextRef="#ctx0" brushRef="#br2" timeOffset="85">16914 13888 8271,'0'-8'5,"0"1"166,0 4 491,0-7 213,0 9 78,0-4 282,0 5-982,-5 0 278,4 0-213,-4 0-65,5 5-55,0 6 0,0 3 1,0 5 482,0 1-487,0 2 1,0 1 0,0 0 125,0-1 1,0 5-187,0 0-64,5-1-335,-4-3 248,4 5 0,-5-8 163,0 3 0,4-4-338,0 0 63,0 3 0,0-9-198,-1 2 380,1-2-986,1-2 511,-4-5 94,5-1-1207,-6-5-393,0 0 1,0 0 0</inkml:trace>
  <inkml:trace contextRef="#ctx0" brushRef="#br2" timeOffset="86">17108 13933 8002,'0'-11'12,"0"3"379,0 1 85,0 4 233,0-2 193,0 5-379,0 5 1,4 3-221,0 7 0,0 2 235,-4 2-306,0 2-59,0 2 1,0 1 230,0 3-417,0 2 0,0-5 235,0 3-459,0-3 234,0-1 42,0 0-162,0-1 1,4-4 0,-1-3-91,0-2 66,-2-1-3,-1-1 1,2-5-738,1-2 494,-1-3 78,3-1-1079,-5 0 624,5 0-22,-4-5 1,4 3 221,-5-6 1,0 4 569,0-3 0,0-1 0,0-3 0</inkml:trace>
  <inkml:trace contextRef="#ctx0" brushRef="#br2" timeOffset="87">17063 14128 8123,'0'-7'504,"0"2"0,1 5 293,3 0-455,2 0 1,6-1 1,-1-3 0,0 3 0,2-4 175,2 0-511,3 3 0,1-6 1,0 2 340,2 0-740,-5 4 1,4-7 284,-4 5 109,-1-5-612,-4 8 415,1-4 1,-1 1-1604,0 0 797,-4 0-208,-2 4 1208,-5 0 0,-5-5 0,-2-1 0</inkml:trace>
  <inkml:trace contextRef="#ctx0" brushRef="#br2" timeOffset="88">17074 13888 8205,'1'-7'321,"3"4"0,3 0 313,4-1 1,0 3 0,2-3 29,2 3 0,4 0-43,8-3-361,-3 3 0,5-4 0,-3 3-6,0-2 0,5 3 0,-5-3-323,0 3 0,-7-3-816,-4 0-967,3 1 1504,-5 3 348,-2 0 0,-1 5 0,-3 1 0</inkml:trace>
  <inkml:trace contextRef="#ctx0" brushRef="#br2" timeOffset="89">18753 13488 8211,'0'-6'642,"-5"1"-134,4 5-139,-4-5-56,5 3-123,0-3 206,0 5-169,0 5 1,0 3-1,-2 6 1,-1 4 564,-5 3-326,3-1-212,-5 13 17,3-3 0,-4 4-39,0 0 0,0 0 129,4 1-244,-3-1 0,5-4 74,-3 1 0,-1-1 64,5 5-7,0-1-273,4 0 0,0-3 201,0-1-238,0 1 0,2 1 170,2-1 0,-2-2 23,6-2 0,-1-3-218,5 3 0,-1-5-131,1-3 0,3 2-12,0-6 96,0 5 60,-3-7 1,3 3 67,0-4-161,5-6 1,-6 3 0,4-5-66,-1-2 1,-2 4-345,-4-3-363,1 1-561,-6-4 527,-1 0-1012,-5 0 1079,-5 0 906,-1 0 0,-6 0 0,1 0 0</inkml:trace>
  <inkml:trace contextRef="#ctx0" brushRef="#br2" timeOffset="90">19141 13705 8142,'5'-11'-5,"-3"-1"0,4 2 444,-2 2 184,-3 3-310,4 5 0,-5 7 143,0 4 1,0 3-186,0 9 0,0-3 334,0 7-364,0 2-114,0-5 1,0 9 90,0-2 1,0 0-266,0 0 94,0 2 0,0-8 1,0 4-222,0-1 120,0-1 1,0-6-1,-1 0-122,-3-2 1,2-5-341,-6 1 234,0-2-356,-3-7 225,0-1 180,-1-5 161,1 0 1,3 0-42,0 0 1,1-5-124,-5-3 163,1-2-12,0-1 1,-1-4 70,1-1 1,-1-3-170,1 4 208,-1-5 0,5 6 14,-1-5 0,6 5 0,-2-1 169,3 2-91,1 7-54,0 1 0,5 5 80,2 0 1,3 1 480,2 3-294,-1 2 37,1 5 0,-1 6-229,6-4 0,-5 3 166,4-4-188,1 4 0,-3-3-59,5 2 0,0 0 137,4-3 1,0 2 74,0-7-420,0-2 0,-4 4 52,0-5-232,-5 0 1,2-4 68,-4 0-908,-6 0 634,4 0-1351,-3 0 928,-1-5 34,-1 3 925,-5-8 0,0 9 0,0-4 0</inkml:trace>
  <inkml:trace contextRef="#ctx0" brushRef="#br2" timeOffset="91">19495 13911 11610,'7'0'1591,"3"0"-1353,-4 0 0,6 0 17,-1 0 1,1 0 105,-1 0-399,0 0 0,2 0 313,2 0-331,-2 0 0,3-5 296,-4 3-1660,-1-3 766,1 0-1322,-1 4 974,-5-4 301,0 0-1412,-6 3 2113,0-3 0,0 5 0</inkml:trace>
  <inkml:trace contextRef="#ctx0" brushRef="#br2" timeOffset="92">19907 13716 8280,'0'-11'454,"0"5"823,0 1-674,-6 5 1,5 5-168,-3 2 0,3 3 47,1 2 0,0 4-101,0 3 0,0 3 11,0 1 0,0 3-82,0 1 1,1 0-162,3-4 1,-3-1-218,3 1 161,-2 0-84,-2-5 156,5 3 0,-4-7-339,3 5 1,-2-6-9,2-1 1,-3-1-77,3-3-766,-3-3 495,-1 5-1422,0-9 1051,0 9-425,0-8 1324,0 3 0,-5-5 0,-1 0 0</inkml:trace>
  <inkml:trace contextRef="#ctx0" brushRef="#br2" timeOffset="93">20158 13454 8039,'-7'-5'-857,"-3"3"1,5-8 1934,-2 3-353,-4 2 84,10 0-276,-4-1 132,5 5-120,0-4 1145,0 5-1438,5 0 0,-2 5 248,4 3-320,-4 2 0,6 3 392,-5 2-120,4 3-242,-1 4 1,0 1 2,1 0 0,3 1 1,6 2 99,1 0-180,1 6 108,-1-8-988,3 9 754,-8-4-33,8 6 1,-8-5 36,2 0 0,-2 0-343,-2 0 271,-4 3 0,-2-8 0,-5 5-96,0-2 0,0-2-69,0-3 162,0 0-66,-5 0 0,2-2 48,-4-2 0,-1-2-180,-3-6 1,-1 1 442,1-1-1234,-1 1 646,-4-6 0,7 3-82,-3-5 1,4-1-631,-4-3 442,6 0-781,1 0 1458,5 0 0,5 0 0,1 0 0</inkml:trace>
  <inkml:trace contextRef="#ctx0" brushRef="#br2" timeOffset="94">20832 13442 8055,'5'-6'-588,"-4"-4"0,4 7 1113,-5-4 1,0 3 315,0-4-100,5 6-262,-4-3-268,4 5 1,-6 1 76,-3 3 1,1 3 0,-6 9 125,0 3 0,-8 2 129,6 2-364,-3 5 1,3 1 170,-1 5-157,1 1 1,1-1 82,2 0-38,-2 0-652,9 6 438,-10-5 0,10 5 0,-3-6 26,3 0 0,1 0 18,0 1 0,4-2 1,2-3-104,4-3-32,-1 2-1,8-10 19,-6 8 1,4-11 73,1 3 0,-1-2-200,-4-6-54,1-5 212,-6 5-39,4-10 1,-4 9-999,6-2 574,-6-3 242,-1 0 1,-3-5-983,1 0 584,-1 0-296,3 5-214,-5-4 711,0 4-59,5-5 494,-4 0 0,4 0 0,-5 0 0</inkml:trace>
  <inkml:trace contextRef="#ctx0" brushRef="#br2" timeOffset="95">21094 13579 8017,'0'-11'-635,"0"0"1430,0-1-177,0 6-195,0-4 326,0 8-434,0-3 1,0 14 0,0 5 20,0 6 1,0 2 0,0 8 0,0 2-119,0 1 1,0 1 0,0 1 0,0-1-122,0 0 1,0 1-1,0-2 1,0-2 124,0 0-141,0-6 0,2 2 1,0-8-448,2-4 206,0 3 0,-4-9-457,0 2 0,0-6 124,0 3 269,0-6-1699,0 3 1630,0-5 0,0-5 0,0-1 1</inkml:trace>
  <inkml:trace contextRef="#ctx0" brushRef="#br2" timeOffset="96">21254 13865 8230,'0'-6'-47,"5"-5"1047,-3 10-294,8-4 0,-4 5 240,5 0-509,1 0-325,-1 0 0,2 0 1,1 0 158,1 0 0,0 0-475,-3 0 132,-1 0 206,1-5-1703,4 4 754,-3-4 584,3 5 0,-4 0-1922,-1 0 2153,-4 0 0,3-5 0,-4-2 0</inkml:trace>
  <inkml:trace contextRef="#ctx0" brushRef="#br2" timeOffset="97">21700 13637 8099,'0'-7'1034,"0"2"-458,-5 15 1,3-1-122,-2 10 0,-1 0-13,2 4-206,-6 0-59,2 0 1,1 1 416,2 2-298,3-1-326,1 8 0,0-9 247,0 2-40,0-2 1,4-2-247,0-3-418,4-2 320,-1-1 144,4-3 1,2 2 38,2-7 1,-2 0-219,2-4 218,-2 5 1,2-8 0,0 3 37,-1-2-66,4-2 0,-4-6 11,5-1 1,-4-1 31,4-3 31,-5 2-43,3-8 1,-2 5 68,0-4 0,0-1-58,-3-6 0,-5 0 1,0 0-248,-2 0 244,-1-5-63,-4-1 0,0-5-119,0 0 1,-5-1-573,-3 1 339,-7 5-187,-3 1-59,-5 10 1,0 2-124,0 4 488,1 6 0,-5 1 1,0 5-431,2 0 0,2 5 184,4 3-27,-3 7 542,10-2 0,-5 3 0,6-4 0</inkml:trace>
  <inkml:trace contextRef="#ctx0" brushRef="#br2" timeOffset="98">21608 13854 9362,'12'0'1474,"-5"0"-739,1 0-439,5 0-119,-1-6 1,14 5-61,-3-3 0,6-1 34,-3 1 1,5 1-128,-5 3 133,1-5 1,-4 3 0,-1-1-291,-3 1 0,-3 2 0,-5 0-1393,1 0 877,-1-5 186,1 4-1357,-6-4 1820,4 5 0,-8 0 0,3 0 0</inkml:trace>
  <inkml:trace contextRef="#ctx0" brushRef="#br2" timeOffset="99">22008 13431 8083,'0'-11'-950,"0"-1"1,0 4 1471,0 1 1845,0 4-523,0-2-824,0 5-749,5 0 0,-2 7 0,4 3 580,2 4-401,6 11-196,-2-6 1,5 14 102,-3-2 0,-2 2 77,2 1-229,3 0 1,-4 0-52,5 1 81,-5-1-609,2 0 355,-4 0 1,-1 1 142,0-1 0,1-1-300,-1-3 84,-4 3-199,-2-9 1,0 4 194,-4-5 0,4 0 0,-5 0-470,0 0 1,0-5 0,-1-3 26,-3-3 1,1 0-1431,-4-1 573,-1-4 1,2 3 1395,2-3 0,-2 4 0,-1 0 0</inkml:trace>
  <inkml:trace contextRef="#ctx0" brushRef="#br2" timeOffset="100">22522 13762 6955,'-1'-6'912,"-3"2"-240,3 3-275,-4-4-173,-1 3 60,5-3 51,-4 5 405,5 0-510,5 0-89,-4 0 51,10 0 0,-5 0 62,5 0 0,2 0 12,2 0 0,-1 0-93,5 0 1,-3-1-18,3-3 1,-2 3-84,2-3-54,-2-2-588,-1 5 359,-3-10 175,4 10 1,-7-5 92,-3 2-1762,3 3 1026,-3-4-1471,-1 5 1047,4 0 506,-8 0 596,3 0 0,-5 5 0,0 1 0</inkml:trace>
  <inkml:trace contextRef="#ctx0" brushRef="#br2" timeOffset="101">22545 13876 7529,'7'0'1172,"1"0"1,-4-1-688,3-3 1,2 3-229,7-3 0,0-1-382,3 1 1,3-3-1,-3 2 253,2-2 1,-2 5-232,0-2 0,-3-1-2,3 1 1,-5 0 0,1 4-1656,-3 0 1251,-5 0 509,3 0 0,-4 0 0,6 0 0</inkml:trace>
  <inkml:trace contextRef="#ctx0" brushRef="#br2" timeOffset="102">23207 13397 8058,'0'-12'64,"0"1"425,0-1 325,0 1-281,0 5 355,0 1-656,0 5-29,-5 0 1,0 2 28,-3 6 1,-2-1 323,3 9-116,-9 1-265,4 1 0,-3 9 1,6 1 289,1 1-449,0 1 1,-2 5 83,3-1 1,0 1 0,3 2 0,-2 1 324,0-1-514,1-1 0,5-6 0,0 0 0,0 2-265,0 1 181,0-4-259,0-1 206,5 0 1,1-7 65,6 1 0,-1-3-402,0 0 256,1-2 120,-1-6 1,1-1-1097,-1-2 640,1 2 442,-1-8 0,0 3-1074,1-5 1274,-1 0 0,1 5 0,-1 1 0</inkml:trace>
  <inkml:trace contextRef="#ctx0" brushRef="#br2" timeOffset="103">23424 14425 8008,'-1'-7'608,"-3"3"1,3 2-350,-3-2 1,2 2 111,-2-6 0,1 2 193,-4-2 1,3-2-258,-4 2 1,6-3-51,-2-4 1,-1 1-104,1-5-141,-5 5 214,8-8-441,-9 4 220,8-5-585,-3-5 0,1 3 690,1-5 0,-5-1-281,4-3 49,0 0 50,-1-1 0,4 0-70,-3-3 1,4 2-211,4-2 0,-1 3-34,4 0 128,1 1-335,-2 5 396,9 1 166,-7 5 0,9 0 1,-6 2-1,0 2 2,1 4 0,-2 2 137,-2 1-55,2 1 1,-8 5 288,6 2-154,-6 3 80,3 1-90,-5 0 1,0 6-1,-1 4 1,-1 4 9,-2 0-114,-5-1-15,8-2 1,-6 4-199,4 1 203,1-1-21,-3-9 0,1 4-169,1-2 176,-1-3-47,4 5 1,0-7 23,0 4-9,0-4-16,0 7 128,5-9-110,-4 4-3,9-5 104,-3 0 1,0 0-91,1 0 0,-1 0 172,5 0-164,-6 0-3,4 0 1,-3 0-100,4 0 99,6 5 0,-5-3 0,4 3-43,-4 0 53,5 1 0,-5 0-151,5 5 0,-7-5 135,-2 5-212,2 1 113,-9-1 1,4 1-1,-5-1-120,0 1 168,-5 4 0,-1-3-141,-6 2 0,-3 1 17,0 0 1,-5 0-14,1-1 0,2-2 0,1 1-629,-1-5 358,4 1 125,-3-4-34,10 1-392,-5-2-573,10-5 916,-4 0 386,5 0 0,0-5 0,0-2 0</inkml:trace>
  <inkml:trace contextRef="#ctx0" brushRef="#br2" timeOffset="104">23630 13808 8150,'0'-8'802,"0"1"-266,5 4 0,-3-3 609,6 2-445,0 3-254,3-4-144,0 5-341,6 0 1,-3-4 137,5 0-337,-5 0 0,2 4 0,-4 0 309,-1 0 1,4-4-657,1 1 333,-1-1 62,-9 4 0,4 0 190,-2 0 0,2 0 0,2 0 0</inkml:trace>
  <inkml:trace contextRef="#ctx0" brushRef="#br2" timeOffset="105">24007 13477 8089,'0'-12'801,"0"6"-32,0-4 599,0 8-941,0 8 0,0 5 0,0 9 276,0-1-250,0 0-276,0 4 0,0 4 40,0-1 0,0 2 0,1-1 294,3 3-276,-3 3-254,4 2 1,-5-5 203,0 1 0,0-5-300,0 5 97,0-6 30,0 3-337,0-10 0,0 2 104,0-5-152,0 6 217,0-14-86,0 8-636,0-8 484,0-1 1,0 1-906,0-4 719,0-1-969,0 3 597,0-5 570,0-5 1,0 2 381,0-5 0,5-4 0,1-6 0</inkml:trace>
  <inkml:trace contextRef="#ctx0" brushRef="#br2" timeOffset="106">24144 13294 8164,'0'-18'38,"0"3"1,0 6 182,0 1 0,4 5 501,-1-5 202,1 5-188,-4-2-209,5 5-223,-4 5 298,10 7-180,-10 1-97,9 8 0,-4-3-14,6 5 1,-1 1 0,1 2 1,-1 0 380,0 4-450,1 1-149,-1 3 0,1-4 0,-1 2 0,1 2-21,-1 3 0,-3 1-1053,-1-3 1062,-4-1 1,3-4-1,-3 1-31,0 1 0,1-5-460,-4 0 300,0 2 1,-1-5-1,-2 3-115,0-3 0,-5-2-334,4-3 0,-1 1 18,1-5 31,3-5 0,-5 1-2169,2-4 2678,3-2 0,1 5 0,6-3 0</inkml:trace>
  <inkml:trace contextRef="#ctx0" brushRef="#br2" timeOffset="107">24669 13511 8078,'-5'-12'698,"4"6"0,-6 1-319,4 5 0,-3 1-15,-1 3 0,-3 8-77,2 7 1,-6 3 163,-1 5 0,1 2 173,6 6-331,-2-1-471,4 0 298,0-5 0,0 4 1,6-4-100,0 1-16,0-8 0,0 0-130,0-3 106,0-2 1,6-1-141,1-5 0,5-4 81,3-3 1,-1-3 226,5-1 1,-3 0-244,7 0-34,-3-5 81,8-2-4,-5-4 1,-4-4 39,0 0 106,0-6 0,0 7 0,-2-5 137,-5-1-220,2-2 1,-8-2 46,1-2 0,2-1-49,-5-7 0,0 6 25,-4-6 1,-5 2-164,-3-2 64,-7 4 0,1 2-277,-5 6 154,-5 4-787,0 6 930,-4 2 1,3 9 0,0-2-1230,-2 6 825,1-2 1,4 9 73,3-2 0,3 3-558,4 5 1,5-4 931,-1 4 0,6-4 0,-4 0 0</inkml:trace>
  <inkml:trace contextRef="#ctx0" brushRef="#br2" timeOffset="108">24543 13751 9526,'2'-7'1449,"2"4"1,-2 0-824,6-1 0,-1 3 107,5-3 0,4 2-260,3-2 0,4 3 309,4-3-595,2-3 0,5 5-9,0-6 71,-4 6-250,3-3 1,-9 1-121,2 0 1,-3 0-1,-4 4-2375,-4 0 1281,-2 0 1215,-1 0 0,-6 0 0,-1 0 0</inkml:trace>
  <inkml:trace contextRef="#ctx0" brushRef="#br2" timeOffset="109">19644 14824 7919,'0'-11'83,"0"5"381,0-5 28,0 10-55,-5-4 0,4 5 275,-5 0-712,6 0 0,0 0 0</inkml:trace>
  <inkml:trace contextRef="#ctx0" brushRef="#br2" timeOffset="110">19655 15464 7918,'-11'-6'0,"-6"0"0,5 1 0,-5-1 0</inkml:trace>
  <inkml:trace contextRef="#ctx0" brushRef="#br2" timeOffset="111">19518 15372 7918,'0'-6'0,"-5"-4"0,-1 4 0</inkml:trace>
  <inkml:trace contextRef="#ctx0" brushRef="#br2" timeOffset="112">19667 15510 7918,'-5'-12'0,"-2"1"0</inkml:trace>
  <inkml:trace contextRef="#ctx0" brushRef="#br2" timeOffset="113">19610 14767 7798,'0'-6'2485,"0"1"-1361,0 5-1034,0-5 190,0 3-214,5-3 8,-4 5 0,5 0-48,-2 0 1,-3 2 14,3 1 0,-3 0-129,-1 5 1,0-1 180,0 5 0,4-5-17,0 1 0,0 1-43,-4 6 0,0-2 29,0 2 1,1 1-55,3 0 1,-3 0 55,3-1 0,-3-1-53,-1 5 1,0-1-10,0 1 0,4 3-28,0-3 0,0 2 104,-4 2 0,0 0-49,0 0 0,0-4 49,0 0 1,0-4-44,0 4 1,0-4-72,0 4 1,0-5 75,0 2 1,1-4-115,3 0 1,-3-1 36,3 1 0,1-1 16,-1 0 1,3 1-45,-3-1 1,1-3-9,-1-1 1,-3-3-26,3 4 40,-3-6-139,4 9 132,-3-10 12,3 9 1,-5-7-51,0 4 55,0-4 1,0 3-59,0-2 43,0-3 1,0 5-260,0-2 212,0-2-387,0 3-1203,0-5 1208,-5 0 0,2 0 83,-4 0 1,4-2-64,-1-1 0,-2 0 472,-2-5 0,3 1 0,-10-5 0,2 1 0</inkml:trace>
  <inkml:trace contextRef="#ctx0" brushRef="#br2" timeOffset="114">19495 15327 7918,'0'-7'293,"0"2"0,0 4 398,0-3-142,0 3-244,0-4 0,0 6-37,0 3 0,4-1 14,0 4 0,5 0-19,-1 0 1,-2 3 235,1-2-401,1 2 1,4 1 133,-1 1 0,-3-2-219,-1-2 1,-3 2 72,4-3 1,-2 0-60,2 0 121,2-4-240,-4 7 0,4-7-103,-2 4-43,2-4 221,-9 7-202,9-9 20,-8 4 1,4-1-67,-2 0-334,-3 0 135,4-4-35,-5 0 133,5-5 0,-2 2-147,4-5 1,-4 5-178,1-5 0,-2 6 243,2-2 0,-3 1 447,3-1 0,2 3 0,-4-9 0,8 4 0,-4-6 0</inkml:trace>
  <inkml:trace contextRef="#ctx0" brushRef="#br2" timeOffset="115">19861 15350 7918,'0'-12'-1692,"0"5"1978,0-1 570,0 5 0,0-3 200,0 2-279,0 3-218,0-4 162,0 5-543,-5 0 1,2 1-80,-4 3 1,3-1 90,-4 4 1,1-3-15,-5 4 0,5-1-223,-1 5 0,0-5 115,-3 1 1,3-1-501,1 5 344,-1-1 0,-2 1-525,2-1 0,2-3-713,2-1-691,3-4 643,-4 7 1374,0-9 0,-7 10 0,-5-5 0</inkml:trace>
  <inkml:trace contextRef="#ctx0" brushRef="#br2" timeOffset="116">19575 14653 7918,'7'-6'407,"-2"1"58,-5-1 187,0 5-420,0-4 0,0 4 158,0-3-28,0 3-121,0-4-129,-5 5 1,-2 4 65,-4-1 1,3 6-150,1-1 0,-1 3 16,-3 4 0,-1-2-114,1 2 1,3-1 38,1 2 1,0-4-75,0 3 0,0-2-262,3-1-143,3-1-31,-4 0 119,5 1-734,0-6 418,0-1 413,0-5 1,5-5-1,2-1 1</inkml:trace>
  <inkml:trace contextRef="#ctx0" brushRef="#br2" timeOffset="117">19598 14619 7918,'0'-8'0,"0"0"0,1 6 284,3-2 591,-2-2-191,3 5 208,-5-5-508,5 6 1,-3 4-125,6 0 1,-4 5 22,3-1 0,-3 2-65,4 1 0,-4 1-26,3-1 0,-1-3 54,2-1 0,2 1-156,-2 3 0,2-1 9,1-2 1,1 2-68,-1-2-113,1-3 0,-1 4 125,1-5 1,-5-1-142,1-3 128,-6 5-654,3-3 40,-5 3-557,0-5 0,-5 1 1140,-2 3 0,-9-3 0,-1 4 0</inkml:trace>
  <inkml:trace contextRef="#ctx0" brushRef="#br2" timeOffset="118">18890 16138 8071,'-5'-12'351,"4"5"99,-3-1 58,3 5-31,1-7-244,0 9 1,-2-4 14,-1 5 101,1 0-311,-8 0 0,5 1 100,-2 3 0,-2 2 12,5 6 0,-5 1 16,1 2 0,2-1 15,-2 5 0,1 1 4,-5 7 1,1-2 10,-1 6 1,1-1 89,0 4 0,-1 4-96,1 0 0,3 6-89,1-3 1,4-1 7,-1-2 1,3-4-198,1-3 0,1 0 62,3-4 0,6-2-127,5-6 1,2-2-26,-2-6 0,2 1 66,2-1 0,-2-5 108,-1-2 1,-2-2-41,5-2 1,-4 0 126,4 0 0,-4-2-42,4-2 1,-4-2-22,4-5 0,-3-2-188,3-2 1,-5 1 117,1-5 1,1 0-137,0-4 1,-1 0 92,-4 0 1,-1-5-110,-2-2 1,1-3 121,-5-1 0,0-4-136,-4-1 0,0 1 43,0 4 0,-2 0-7,-2 0 1,-2 3 139,-5 1 0,-1 6-79,1 1 0,-2 1 77,-2 7 1,-2 0-73,-2 3 0,-2 6-137,2 2 1,-7 3 61,0 1 0,-1 0 33,4 0 0,4 0-118,0 0-26,5 0-85,-2 5 1,9 1 57,4 6 0,1 3-60,2 0 1,0 4 386,0-4 0,5 6 0,2-4 0</inkml:trace>
  <inkml:trace contextRef="#ctx0" brushRef="#br2" timeOffset="119">18696 16503 8071,'-11'-5'0,"0"3"971,4-6-130,2 5-272,5-7 1,1 5-112,3-2 1,2 0-209,6 3 1,-1 2-29,0-6 0,6 6 0,2-2 0,2-1-121,2 1 0,0 0 103,0 4 0,-1 0-146,-3 0 0,2 0 48,-2 0 1,-1 0-234,1 0 0,-5 0-121,1 0 0,-2 0-545,-2 0 136,1 0-316,-1 0-308,1 0 0,-5 0-271,1 0 1552,-6 0 0,8 0 0,-3 0 0</inkml:trace>
  <inkml:trace contextRef="#ctx0" brushRef="#br2" timeOffset="120">19336 16355 8214,'0'-8'306,"0"0"1361,5 6-1066,-4-3 0,9 1-37,-2 0 0,-2 0-160,2 4 0,-1-1-125,5-3 0,-1 3-239,0-3 1,1 3 138,-1 1 0,1-1-73,-1-3 1,2 3-129,2-3 1,-2-1-293,2 1 1,-2 0-70,-2 4 1,1-1-416,-1-3 0,-3 3-1539,-1-3 1624,-4 3 1,2 2-35,-5 3 0,0-2 747,0 6 0,-5 0 0,-2 3 0</inkml:trace>
  <inkml:trace contextRef="#ctx0" brushRef="#br2" timeOffset="121">19393 16503 8214,'-7'0'355,"3"0"173,8 0 0,-1-1 241,4-3 0,1 2-281,3-6 1,1 5-65,-1 0 1,5-2-118,-1 1 1,4-1-261,-4 1 0,4 3-146,-4-3 0,4 1-129,-3-1 0,-1 3 42,-4-3 1,1 3-822,-1 1-2278,0 0 3285,1 0 0,-1 5 0,1 1 0</inkml:trace>
  <inkml:trace contextRef="#ctx0" brushRef="#br2" timeOffset="122">21505 15464 8033,'-5'-12'-360,"4"1"252,-3 0 0,3 3 1395,1 0-141,-5 6-57,4-3-829,-4 5 1,3 0-35,-1 0 0,0 10 15,-5 5 0,1 5-1,-5 3 1,1 5-166,0 3 0,3-2 44,0 1 1,1-1-288,-5 2 1,1 2 150,-1-3 0,0 0-415,-3 0 0,2-3 118,-2 3 1,-2-4-27,2 0 1,-4-3 137,4-4 1,-4 1 88,3-4 1,-3-2 117,4-7 1,-5 2-112,1-5 0,1 3-50,-1-3 1,5 0 82,-1-4 1,2 0-4,2 0 0,1-1 51,2-3 0,3-2 82,5-6 1,0 0-88,0-4 1,5-1 2,3-6 1,2 4 91,1 0 1,0 5-41,1-2 0,-1 4 148,1 0 1,-1 6-33,1 2 0,3 3 110,0 1 0,4 1-148,-4 3 0,6 1 121,-2 3 1,2 2-107,2-3 0,-4 4 24,0 0 0,0 0-130,4 1 1,-1-1 103,-3 1 0,-2-1-4,-1 1 0,-5-5-30,0 1-1351,1-6 782,-6 3 1,2-5-642,-1 0 58,-4 0-366,2 0 1436,0 0 0,1 0 0,6 0 0</inkml:trace>
  <inkml:trace contextRef="#ctx0" brushRef="#br2" timeOffset="123">21643 15841 8033,'0'-7'817,"0"-3"1,1 9-435,3-3 0,-2 3 208,6 1 1,-4 0-249,3 0 1,1-4-100,3 0 1,1 0-144,-1 4 0,0 0 129,1 0 0,-1 0-290,1 0 0,3-1-177,0-3 1,0 3-271,-3-3 1,-1 3 193,1 1 1,-1-4-214,1 0 0,-5 1-86,1 3 0,-4 0-1247,3 0 1859,-4 0 0,7 0 0,-4 0 0</inkml:trace>
  <inkml:trace contextRef="#ctx0" brushRef="#br2" timeOffset="124">22134 15532 8033,'0'-17'973,"0"0"-136,0 11-293,0 1 1,0 7-44,0 6 1,0 1-23,0 10 1,0-4-189,0 4 0,0 1-79,0 7 1,0-3-98,0 3 0,-4-3-144,0-1 0,0 0-111,4-1 1,0 1 131,0 0 1,0-4-923,0 0 1,-1-5 179,-3 1 0,3-2-598,-3-2 0,-2 0 1348,-2-4 0,-2 3 0,-1-3 0</inkml:trace>
  <inkml:trace contextRef="#ctx0" brushRef="#br2" timeOffset="125">20249 16378 8213,'-11'0'531,"-1"0"335,6 0-226,1 0-425,5 0 1,1-4 47,3 0 1,1-1 62,3 1 1,2 3-90,-3-3 0,4-1 15,0 1 1,0 0-20,1 4 1,-1-4-17,1 1 1,-1-1-151,1 4 1,-1 0 91,0 0 0,5 0-217,-1 0 1,5 0 47,-1 0 1,0 0-40,4 0 0,-3 0-22,7 0 1,-2 0-56,2 0 1,-2-4 137,6 0 0,-1 0-95,5 4 0,-1-1-2,0-3 1,0 3 89,1-3 0,-1 3-46,0 1 0,0-4 30,1 0 0,-2 1 2,-3 3 0,3 0-27,-2 0 1,-1 0-2,4 0 1,-6 0-41,7 0 1,0 0-6,3 0 0,1-4 16,0 0 0,-4-1-10,3 1 0,1 2-16,0-6 0,2 5 28,-3 0 0,4-2 2,-4 1 0,4 0 43,-4 4 1,0-4-2,-3 0 1,-1 0-28,0 4 1,0 0 8,1 0 0,-1-3-7,0-1 1,4 0 4,0 4 1,2 0 6,-2 0 1,1-4 33,3 0 0,1 1 7,-5 3 1,5 0 34,-1 0 0,-1-2 8,1-1 1,0 1 8,3-2 1,5 3-204,-1 1 1,6-1 157,-2-3 0,-1 3 9,1-3 0,1-1-41,3 1 0,0 0 41,0 4 0,-4-1-32,1-3 1,-1 3 63,4-3 1,-5 3 80,-2 1 1,-3 0-56,-2 0 1,1-1 20,0-3 0,-6 3 2,-2-3 0,-2 3-40,-2 1 0,-5-2-126,-2-2 0,-3 3 129,-1-3 1,-4 3-230,0 1 0,-9 0-71,2 0 280,-9 0-315,2 0 0,-6 0-322,-3 0 1,-7 1-1824,-8 3 2412,-3 3 0,-1 4 0,1 0 0</inkml:trace>
  <inkml:trace contextRef="#ctx0" brushRef="#br2" timeOffset="126">20306 16640 8146,'0'-6'-953,"0"-4"1937,0 8-254,0-8-185,0 9-243,0-4 1,-1 5 166,-3 0 11,3 0-279,-9 0 1,7 1 41,-4 3 0,4 2-77,-1 6 1,-1 0 51,1 4 1,-3-1-55,3 8 0,-4-3-3,5 7 0,-6-3-56,1-1 0,2 5 18,-2 2 1,4 2-14,-3-2 1,4 7-103,-1-3 0,-1 3 68,1-3 0,1-1-159,3-2 0,5 1-3,2-6 0,4 5-35,0-5 1,4-3 121,0-4 1,4-5-21,-3 1 0,0-2-63,-1-2 1,-2-3 71,2 0 1,-6-6-65,-1 2 1,-4 1 55,3-1-1099,-4 0-144,2-4 185,-5 0 0,0 0 1</inkml:trace>
  <inkml:trace contextRef="#ctx0" brushRef="#br2" timeOffset="127">20615 16709 8359,'0'-18'-1991,"0"3"3866,0 7-532,0-2-552,0 9-249,0-4-287,0 5 0,0 6-33,0 5 0,0 2-114,0 6 0,0 0-40,0 4 1,0 1 145,0 3 1,-4-3-229,0 3 1,0-2 6,4 2 0,-4-3-15,1 2 1,-2-2-16,1-1 0,1 0-117,-4 0 1,4-1 69,-1-3 1,-1-2-420,1-1 242,-5-4 0,7 3-95,-6-7 36,6-3 1,-8-5 130,2 0 1,2 0 71,-2 0 0,4-4-23,-3 1 1,0-6 35,0 1 0,0-2 51,4-2 0,1-3 18,-2 0 0,3-4 124,1 4 1,0-2-107,0 2 362,0 2 50,0-3 41,0 4-346,0 6 1,4 6 109,0 8 0,3 2-34,-3 1 0,5 1 1,-1-1 1,2 1-51,1-1 1,2 3 10,2-3 0,-1 3-226,5-6 0,-5 1-70,1-2 1,-2 2-525,-1-5 319,4 5 1,-3-8-214,2 3 0,-6-3 189,-2-1 1,-3 0-479,4 0 875,-6 0 0,3 0 0,-5 0 0</inkml:trace>
  <inkml:trace contextRef="#ctx0" brushRef="#br2" timeOffset="128">20889 16983 8029,'-7'-12'626,"2"1"-368,5 0 0,0 3 465,0 0-395,0 6 1,0-5 482,0 4-410,0 1-281,5-3 1,2 5 294,4 0-348,1 0 0,-1-1-13,0-3 0,1 3-79,-1-3 0,1 2-88,-1-2 1,1 3 36,-1-3 1,-3 2-423,-1 2 0,-3 0-516,4 0-455,-6 0 363,3 0-356,-5 0 1462,0 6 0,5-5 0,2 4 0</inkml:trace>
  <inkml:trace contextRef="#ctx0" brushRef="#br2" timeOffset="129">21140 16789 8296,'6'-8'0,"-2"0"0,-3 5 103,-1-5 0,0 4 441,0-3 379,0 4-220,6-7-93,-5 9-403,4-4 1,-5 6-17,0 3 1,0 2-78,0 5 1,0 2 157,0 2 1,0-1-158,0 5 1,0 0 79,0 4 1,0-1-123,0-3 1,0 2-32,0-2 1,0 3 58,0 1 1,4-2-45,-1-2 0,1 2-187,-4-6 1,0 0-255,0-3 0,0-1 35,0 0-739,0-4-46,0 3-420,0-9 334,0 4-60,0-5 1280,5-5 0,-3-1 0,3-6 0</inkml:trace>
  <inkml:trace contextRef="#ctx0" brushRef="#br2" timeOffset="130">21288 16595 8143,'0'-12'0,"0"1"0,0-1 0,0 5 0,0-1 1800,0 5-584,0-7-703,0 9 0,2-4-121,2 5 1,1 1-180,2 3 1,3 2-18,-2 6 0,3 3-60,5 0 0,-4 6 54,4-2 1,-2 2-101,1 2 0,-3 4-174,4-1 0,-4 6 17,0-1 0,-1-4 14,1 0 0,-1 1 70,0-1 0,-3 4-109,0 0 0,-6-3-108,2-2 1,-3 2-137,-1-1 0,0-3-97,0-1 1,-1-7-342,-3 7 1,3-6-275,-3 2 1,-1-5 440,1 1 1,0-6-418,4-2 1024,0 1 0,-5 4 0,-1-1 0</inkml:trace>
  <inkml:trace contextRef="#ctx0" brushRef="#br2" timeOffset="131">21905 16754 8117,'0'-15'0,"0"0"0,0 4 426,0 3 0,0 4 347,0-4 392,0 6-311,0-3-658,0 5 1,0 5 48,0 3 0,0 3-30,0 4 1,0 3-38,0 5 0,0 0-90,0 0 0,0-4-55,0 0 1,0 0 24,0 3 0,0-4-829,0-3 0,0-2 375,0-1 1,0-5-678,0 1 0,0-4-633,0 3 304,0-4 1402,-5 2 0,4-5 0,-4 0 0</inkml:trace>
  <inkml:trace contextRef="#ctx0" brushRef="#br2" timeOffset="132">21791 16914 8587,'-6'-7'1081,"2"-1"-604,3 6 52,1-4 0,5 5-196,2-3 1,5 3-308,3-3 0,3-1 3,5 1 1,1-4-185,2 0 1,-2 2-820,3-2 1,-3 2 543,-1-2 0,-1-1 430,-3 5 0,2-5 0,-3 3 0</inkml:trace>
  <inkml:trace contextRef="#ctx0" brushRef="#br2" timeOffset="133">22442 16457 8048,'0'-11'773,"0"5"-182,0-4-267,0 8 0,-1-3 119,-3 5 0,1 0-99,-4 0 0,0 5-42,0 3 1,-3 3-70,2 5 0,-2 1 11,-2 6 0,1 4 11,0-1 0,-1 6-29,1-1 0,-1 0-43,1 0 1,3 1 29,1-6 0,3 5-196,-4-5 0,6 5 51,-2-5 1,3 5-176,1-5 1,1 1 0,3-4 0,-2-4-85,6 0 0,-2-5 25,2 1 0,1-6-177,-5-1 0,4-4 77,0 3 0,-2-4-623,2 1-216,-5-3 1,7-1 451,-3 0 0,0 0 653,0 0 0,1 5 0,3 1 0</inkml:trace>
  <inkml:trace contextRef="#ctx0" brushRef="#br2" timeOffset="134">22545 17348 7913,'-1'-10'1018,"-3"3"0,2-4-650,-1 4 1,-2 0-71,1 0 1,0-2-66,4-6 1,0 2 0,0-2 0,0-2-188,0 2 1,0-5 139,0 1 1,0-7-129,0 0 1,0-6-127,0 2 1,0-3-155,0-2 0,0 1 31,0 0 1,0 1-207,0 2 1,1-2 60,3 3 0,1 2 114,3 1 1,2 7 153,-3 1 0,-1 5-52,-3-1 1,2 6 463,-1 1-39,0 6-3,1-8-215,-4 8 1,6-3 276,-3 5-353,-3 0 1,8 1 27,-5 3 0,3-1-114,-3 4 1,4-3 70,-5 4 1,2-4-74,-1 3 1,-3-3 147,3 4 17,-2-1-23,-2 5 31,0-1 64,0 1 0,0-5-117,0 1 1,1-6 15,3 2 2,-3 2 0,5-4-116,-2 2 0,2-3 28,6-1-6,-1 0 0,4 1 28,1 3 1,-1-3-4,-4 3 0,1-1-37,-1 0 0,-3 0 29,-1 4 23,1 1 0,-2 4-11,-2-1 1,1 0 136,-1 1 0,0-1-89,-4 1 0,-1-1 10,-3 0 1,1 1-19,-4-1-14,-1 1 1,-3-1-19,-1 1 1,1-1 27,-1 0 0,1-3-590,0 0 158,-1-6-891,1 3 27,4-5-451,2 0 1715,5 0 0,5-5 0,2-1 0</inkml:trace>
  <inkml:trace contextRef="#ctx0" brushRef="#br2" timeOffset="135">22922 16800 8141,'-12'0'0,"6"0"638,-4 0 45,3 0 183,1-5-209,1 4-197,5-4 1,5 1-317,3 0 1,2-1 49,1 1 1,2 3-162,2-3 1,-2 3-31,2 1 0,-2 0-230,-2 0 177,1 0 0,-1 0-147,0 0 1,-3 0-702,0 0-945,-1 0 1843,5 0 0,-1 5 0,1 1 0</inkml:trace>
  <inkml:trace contextRef="#ctx0" brushRef="#br2" timeOffset="136">23287 16560 8046,'0'-11'376,"0"-1"1,0 5 341,0-1-256,0 6 174,0-3-209,0 15 0,0-1-105,0 10 1,0 0-23,0 4 1,-4 1-68,1 2 1,-1-2-3,4 3 0,0-2-122,0 2 1,0-4 90,0 0 1,0 2-315,0-6 0,0 4-88,0-8 0,0 0-204,0-3 1,0-1-395,0 1-478,5-6 80,-4 4-767,4-9 872,-10 5 1093,4-6 0,-9 0 0,3 0 0</inkml:trace>
  <inkml:trace contextRef="#ctx0" brushRef="#br2" timeOffset="137">23413 16435 8086,'0'-24'262,"0"4"0,0 10-69,0 3 1,1 0-30,3 0 1,-3 0 700,3 4-156,2 1 1,-3-3-234,4 5 1,-3 4-178,4 0 1,-4 9 95,3-2 1,1 4-100,3 0 1,-3-1-1,0 5 1,0-1-19,8 1 0,-4 3-30,4-3 1,0 1-69,-1-1 1,4 4-81,-3 0 1,-1 0-104,-4 3 1,1 2 50,-1-1 0,-5 1 24,-2-2 1,-3-1 13,-1 1 1,0-2-174,0-1 0,0 0-91,0 0 0,-3-4-97,-1 0 0,-5-4 135,1 4 0,2-5-101,-2 1 0,2-2-157,-2-1 1,-2-1-420,3 0 73,-3 1 0,-1-5-256,4 1-409,2-5 702,0 2 0,3-4 707,-1 3 0,-4-3 0,1 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1:27:30.42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1809 16573 7927,'-11'0'755,"5"0"-317,1 0 678,5 0-947,5 0 0,-3 0 4,6 0 0,-4 0-98,3 0 0,-3 1-36,4 3 0,-1-3 65,5 3 1,-1-2-160,0-2 0,1 3 70,-1 1 1,5 0-33,-1-4 0,9 0 30,-1 0 1,2 0 29,-2 0 0,4 0-22,-1 0 1,5-4 15,-5 0 0,6 1-56,-1 3 0,-2 0 65,1 0 1,-3-4-81,3 0 0,-3 0 29,3 4 0,-3 0-7,3 0 0,-3 0 4,4 0 0,-5 0-8,5 0 1,-2 0 31,1 0 0,3 0-16,-2 0 1,2-4 68,1 0 1,-4 1-58,1 3 0,-4 0 60,3 0 1,-1-4-70,2 0 1,-2 0 1,-2 4 0,-3 0-7,2 0 1,2 0-4,-1 0 0,3 0-3,-3 0 1,3 0 12,-3 0 0,5 0-30,-2 0 1,3 0 20,2 0 0,-1-1 1,0-3 0,0 3 47,1-3 1,-1 3 6,0 1 0,5-1-40,3-3 0,-1 2 5,1-1 0,-2 0-114,2-1 0,1 3 67,-5-3 1,4 3-19,-4 1 1,0-4 40,-3 0 0,3 1-43,0 3 1,4 0 41,-4 0 1,5-4-4,-1 0 1,2-1-71,2 1 0,0 3 66,-1-3 0,1-1 68,0 1 0,-1-1-50,1 1 1,0 3 7,-1-3 0,-3-1 0,0 1 0,0 0 100,4 4 0,-1 0-81,1 0 1,-1-3 4,-4-1 1,3 0-3,-6 4 1,5-1 7,-1-3 0,-2 3-118,2-3 0,-4 1 100,4 0 1,-4 1-23,4-2 1,-1-1 6,0 2 1,-1-2-18,-6 1 1,0 2 20,1-1 1,-1 0 6,0-1 1,-3 3 26,-1-3 0,-6 3 91,-1 1 0,-1 0 61,-7 0 1,-4 0 17,-3 0 134,-1 0-277,0 0 1,-2 1-217,-5 3 1,-1-3-235,-3 3 0,-4-1-356,-7 0 0,1-1 734,-5 2 0,-5-3 0,-5-1 0</inkml:trace>
  <inkml:trace contextRef="#ctx0" brushRef="#br0" timeOffset="1">6446 16288 7908,'0'-12'676,"0"6"0,0-1 35,0 4-462,5 1 0,0-4 116,3 2 0,2 3-231,-2-3 0,2 3 95,1 1 1,5 0-206,-1 0 0,5 0 76,-1 0 1,3 0-144,1 0 1,-1 0 2,1 0 0,4 0 17,0 0 1,3-1-43,-3-3 0,-1 3-191,-3-3 0,-4 2-684,0 2 417,-5 0-800,3 0 661,-11 0 662,-1 0 0,-10 6 0,-1 0 0</inkml:trace>
  <inkml:trace contextRef="#ctx0" brushRef="#br0" timeOffset="2">6492 16482 7908,'0'11'103,"0"-5"1,1 0 138,3-6 0,-1 0 411,4 0 0,5 0-118,3 0 1,5 0 51,-1 0 0,8-2 306,3-2-521,3 3 0,-2-8-104,-1 6 0,1-3-60,3 3 0,-6 1-302,-5-1 0,-2 1 108,-6 2 1,1 0-2061,-5 0 1228,0 0 818,-4 0 0,-2 5 0,-5 2 0</inkml:trace>
  <inkml:trace contextRef="#ctx0" brushRef="#br0" timeOffset="3">12602 15077 7586,'-6'-11'189,"1"-1"524,5 6 170,0 1-214,0 5-477,0 5 1,1 2 59,3 9 1,-3 1-6,3 6 0,2 0-75,2 0 1,-2 5-58,2 2 0,-4 3 55,3 2 0,-1-1-31,2 0 0,1 2-129,-5 2 1,3-3 101,-3 3 0,5-3-170,-1-5 0,-2 2 36,2-6 0,-2 4-68,2-8 1,1 4-32,-6-7 0,5-1-38,-4 1 1,1-5-195,-1 1-366,-3-3-166,4 0 616,-5-6 0,-1-1-1290,-3-5 1559,-2 0 0,-11 0 0,-1 0 0</inkml:trace>
  <inkml:trace contextRef="#ctx0" brushRef="#br0" timeOffset="4">12476 15168 7832,'0'-11'0,"0"-4"296,0-1 0,0 1-14,0 4 0,6-1-276,1 1 1,3 0 114,2-1 0,-5 2 148,1 2 0,0-1-100,3 6 0,0-5-1,1 4 1,-1-1-43,1 1 0,4 3 41,3-3 1,3 2-184,1-2 1,3 3 34,1-3 1,0 4 16,-5 4 0,1 6 14,0 5 0,-4 4-170,0-4 1,-5 6 71,1-2 1,-7 6-32,-4 2 0,1-1-117,-1-3 0,-2 0 53,-6 0 0,-2 0-9,-5 0 0,-6-1 56,-2 1 0,-2-1-35,-2-3 0,-4 1-7,0-5 1,1 1-131,3-5 0,5-1 29,3-2 0,2-3-625,2-5 864,4 0 0,2-5 0,5-2 0</inkml:trace>
  <inkml:trace contextRef="#ctx0" brushRef="#br0" timeOffset="5">13287 14791 7877,'0'-6'2168,"0"1"-1729,0 0 192,0 4-245,0-4-189,0 15 0,-1-1 29,-3 10 0,-2 1 14,-6 7 1,0 2-40,-3 5 0,1 5 18,-5 3 0,1 3-147,-1 0 0,-2-3-33,6 0 0,0 4-306,4 3 1,-1 1 243,1-5 1,1 0-134,2-3 1,4 1 100,8-5 1,-1-4-101,4-3 1,-3-2 69,4 1 0,-1-2 49,5-5 1,-1 0 20,0 0 1,5-2 6,-1-2 0,0 2-1,-3-6 0,-1 0 195,0-3 0,2-1-82,2 0 1,-5-3-80,6 0 1,-6-2 11,5 2 0,-6-3-361,-1-5 134,-6 0-1305,8 0-37,-8 0 1532,3 0 0,0-5 0,1-2 0</inkml:trace>
  <inkml:trace contextRef="#ctx0" brushRef="#br0" timeOffset="6">13630 15157 7776,'-6'-5'0,"-1"2"356,3-4 113,-2-1-533,0 2 1,-1 1 92,4 5 1,-4 0 191,-4 0 0,3 0-29,1 0 1,-1 5-28,-3 2 1,2 9-43,-3 3 1,2 7-13,-9 5 0,1 2 29,-1 1 0,-1 4 24,5 0 1,0-2-124,3-2 1,2-5 82,2 9 0,3-10-105,5 3 1,2-6-45,1-2 0,4-4-106,4 0 1,6-9 100,2 1 0,7-7-69,5 0 0,0-3 66,0-1 0,2-4 3,-3 1 1,0-10 0,0 2 1,-5-7 23,2 3 0,-4-6-109,-4 2 0,1-2 104,-5-2 1,-3 0-9,-4 0 0,-6-5-9,2-2 1,-3-2-5,-1 2 1,-4-5-41,1 1 0,-6 0-75,1-4 0,-7 2-234,-4 2 1,-3 5 129,-1 2 1,0 7-173,1 1 1,-5 10 97,0 1 0,3 6-190,1 2 514,3 5 0,-13 6 0,4 7 0</inkml:trace>
  <inkml:trace contextRef="#ctx0" brushRef="#br0" timeOffset="7">13333 15385 7846,'0'7'0,"1"-2"215,3-5 1,-1 0 19,4 0 1,-3 1 180,4 3 1,1-3-113,6 3 0,-3-3 118,4-1 0,-2 0-172,1 0 0,1 0-40,3 0 1,3 0-212,-3 0 0,1 0 157,-1 0 1,3-4-515,-3 1 0,-1-1-85,1 4 1,-4-2-304,4-1 0,-5 1 746,1-1 0,-2-4 0,-2 1 0</inkml:trace>
  <inkml:trace contextRef="#ctx0" brushRef="#br0" timeOffset="8">14144 15283 7795,'-6'0'302,"0"0"730,6 0-742,6 0 0,0 0-113,5 0 1,2 0-10,2 0 1,-1-2-224,5-2 0,-1 3 91,1-3 0,3 3-14,-3 1 0,-2-4 17,2 1 0,-5-3-153,2 3 1,-4 1-353,0-1-477,-6 1-474,-1 2 1417,-5 0 0,-5-5 0,-1-1 0</inkml:trace>
  <inkml:trace contextRef="#ctx0" brushRef="#br0" timeOffset="9">14132 15420 7815,'0'6'109,"0"-1"1,6-5 19,1 0 0,5 0 220,3 0 0,-2-1 22,2-3 0,1 3-173,-1-3 0,4 1-252,-3 0 0,3 1 134,-4-2 0,4-1-401,-4 2 0,0-3-17,-3 3 0,-1 1-198,1-1 0,-2 0 536,-2-1 0,2 3 0,-4-4 0</inkml:trace>
  <inkml:trace contextRef="#ctx0" brushRef="#br0" timeOffset="10">14806 14997 8088,'-7'-6'454,"-1"2"776,6-2-369,-4 4-331,6-3-423,0 5 1,0 7 81,0 4 1,0 7 24,0 8 1,2 0-43,2 4 1,-3-3-3,3 3 1,-3 3-17,-1 2 1,0 1-113,0-5 0,0 1-85,0-2 0,0 2 57,0-6 1,0 5-20,0-5 0,0-3-60,0-4 0,0-1-162,0 1 1,0-2-201,0-6-218,0 0 5,0 1-254,0-1-645,0-4 782,0-2 757,0-5 0,0-5 0,0-2 0</inkml:trace>
  <inkml:trace contextRef="#ctx0" brushRef="#br0" timeOffset="11">14921 14734 7884,'0'-11'231,"0"3"626,0 1-509,0 4 1,1-2 171,3 5 203,-3 0-213,4 0-383,0 0 1,0 1 118,3 3 1,2 2-28,-3 6 0,5 1 17,3 2 0,-1 3 26,5 4 1,-4 1-99,4 0 1,-3 1 50,3 3 0,-5 1-98,1 2 1,-1 3 35,1-2 0,-4 2-172,1 1 0,-1 4 27,-3 0 0,-2 4-38,2-4 0,-4 4 26,3-4 0,-4 1-139,1-1 1,-3-5-113,-1 5 0,0-5 85,0 6 0,0-4-76,0-1 0,-1-3 30,-3-1 1,-1-4-36,-3 0 0,-2 1-29,2-4 1,-2 2-104,-1-6 0,-1-1 61,1 1 1,-4-5-110,-1 1 0,-4-6 431,1-1 0,-2-1 0,-2 5 0</inkml:trace>
  <inkml:trace contextRef="#ctx0" brushRef="#br0" timeOffset="12">7942 16390 9985,'8'0'476,"0"0"0,-5 0-258,5 0 1,0 0-26,3 0 0,0 2-105,1 1 1,-1-1 106,1 2 1,3-3-182,0-1 1,5 0 38,0 0 1,-1 0-52,3 0 1,0 0-49,8 0 0,1 0 1,3 0 1,0 0 73,1 0 1,-1 0-25,0 0 1,0 0-50,1 0 1,3-4 50,0 0 0,0 0-38,-4 4 1,0 0 43,1 0 0,-1 0 1,0 0 1,2 0 21,2 0 1,-1-3 8,5-1 0,-2 0-31,2 4 1,2-1-2,-2-3 1,3 3-113,0-3 1,0-1 71,-3 1 0,1-1-133,-5 1 1,4 3 82,-4-3 0,0 3 64,-4 1 1,-1 0 25,-2 0 0,2 0 99,-3 0 0,-1 0-118,2 0 1,-5 0 19,5 0 1,-2 0 3,1 0 1,3 0 7,-2 0 1,2-2-33,1-1 0,0 1 20,1-1 0,-2 0-43,-3-1 0,2 3 22,-5-3 1,3 2-5,-3-2 1,1 2 36,-2-1 1,-2 0 7,3-1 0,1 3-29,-1-3 0,0 3 3,0 1 0,-3 0-17,3 0 1,1-4 2,-2 0 1,6 1-3,-1 3 1,-2 0 4,1 0 0,-3 0-4,3 0 1,0 0 3,0 0 0,-2-4-3,-5 0 0,3 0 112,1 4 1,0-1-102,-4-3 0,-1 3 4,1-3 0,0 1-5,0 0 1,4 1 3,-1-1 0,5 0 50,-5-1 0,6 3 88,-2-3 1,3 2-144,2-2 0,-1 3-2,0-3 1,1 2 37,-1 2 1,3-3-8,-3-1 1,6-1-34,-5 1 1,2 3-1,-3-3 1,0-1-10,0 1 0,-3 0-8,-1 4 1,-3-4-9,3 1 1,-4-1 80,0 4 1,-2-4 3,-1 0 1,4 0-50,0 4 1,-1-3 7,-3-1 1,1 0 159,3 4 0,2-1-88,5-3 0,7 3 360,5-3 1,4-1-407,7 1 1,-5 0-533,-2 4 1,-2 0 487,2 0 0,2 0-52,5 0 1,4 0-163,0 0 1,-3 0 53,-1 0 1,-10 0 263,6 0 0,-3 0-142,3 0 0,4-1 430,0-3 0,-1 3-404,1-3 0,-5 3-301,-6 1 0,1-2 316,2-1 1,2 1 254,3-1 0,0 0-772,-4-1 1,-2 3 236,-6-3 1,-3 3 160,-5 1 1,1-4-20,-1 0 0,0-1 263,0 1 0,2 3-33,2-3 0,-3 3-60,4 1 0,-5-1-34,-4-3 0,-1 3-55,-2-3 1,-3 3 559,3 1 1,-3 0-325,-1 0 0,5-4 12,2 0 0,2 0-207,-2 4 1,3-1 3,-2-3 0,3 3 61,4-3 1,-2 3 61,2 1 1,-3-4 67,0 0 0,0 0-87,3 4 0,-2 0 70,2 0 0,-7 0-106,0 0 0,1 0 121,6 0 1,-1-1-91,4-3 0,-3 3-10,4-3 0,-1 3-52,1 1 0,-4 0-137,-8 0 1,2 0 184,-5 0 1,-1 0-32,-3 0 0,-5 0-92,-3 0 95,-2 5-184,-2-4-162,-4 4-61,-2-5 1,-7 0-193,-1 0 0,-9 0-481,-7 0 1,-4 0 1031,-3 0 0,-9-5 0,-5-1 0</inkml:trace>
  <inkml:trace contextRef="#ctx0" brushRef="#br0" timeOffset="13">12808 16699 7792,'0'-7'1352,"0"2"-588,0 5-351,0 5 0,0 3-111,0 7 1,0 3-17,0 5 1,0 2-116,0 6 1,0-1-69,0 8 0,0-1 100,0 1 0,3-5 3,1 5 0,4-9-153,-4 6 1,1-8 91,-1 4 1,1-9-368,2 0 0,2-3-44,-5 0 1,4-2-185,-5-6 0,5-3-179,-4 0 0,3-5-1269,-3 5 1898,0-5 0,1 2 0,1-5 0</inkml:trace>
  <inkml:trace contextRef="#ctx0" brushRef="#br0" timeOffset="14">12625 16847 7761,'-5'-11'0,"4"-4"105,-3-1 1,8-4 208,3 1 1,5 2-13,3 2 0,3-1-119,4 1 0,1-5 232,0 5 1,0 0-35,0 4 0,5 0-107,2 4 1,-1 1-88,2 2 0,3 2-1,4-1 1,2 1-133,-2 2 0,-5 5 44,5 3 1,-10 2-182,2 2 1,-6-1 72,-5 0 1,-2 1-116,-6-1 0,-3 5-113,-1-1 1,-4 1-240,1-1 1,-13-1 139,-6 5 0,-7 1-144,-5 2 0,-3-3 84,-8 0 1,-2-5 60,-1 2 1,-3-1-5,6-4 1,3 2 79,8-9 1,2 0 259,10-4 0,-1 0 0,5 0 0</inkml:trace>
  <inkml:trace contextRef="#ctx0" brushRef="#br0" timeOffset="15">13596 16482 7759,'-8'-4'252,"0"0"-143,6 0 389,-3 4 1,4 0 366,-3 0-418,3 0 0,-10 5-136,4 3 1,0 3 40,0 5 1,-2 1-154,-6 6 1,1 1 12,-5 3 1,3 3-120,-3 9 1,4-3 68,-4 6 1,4-2-148,-4 5 1,5-2-25,-1 7 0,2-1-175,2-3 0,3 1 107,0-9 1,6 3-102,-2-7 0,7 1 8,0-8 1,8 0-86,0-4 1,2-2 67,6-2 0,-2-2 116,2-6 1,2 1 109,-6-1 0,5-3-12,-1-1 1,-2-4 68,-2 1 1,-2 1-253,-2-2-537,1 1 202,-1 1 0,-5-2-1233,-2 4 1724,-3-4 0,5 2 0,0-5 0</inkml:trace>
  <inkml:trace contextRef="#ctx0" brushRef="#br0" timeOffset="16">13915 16881 7781,'-5'-11'872,"0"-4"109,-2 0 0,2-6-2530,5 2 265,0 3 810,0-1 912,0 6-215,-5-1 0,2 6 279,-5 2 0,6 4-163,-2 4 1,-2 4-156,-2 7 1,-2 4 53,-1 8 1,-1 2-67,1 5 0,-1 0-4,1 1 0,5 0-132,2 3 1,2-6-244,2 2 1,0-3 92,0-1 0,6-3-163,1-8 1,5-3 62,3-4 0,4-2 94,7-3 0,-1-1 261,1-6 1,2-2-92,-1-2 1,1-2 56,-2-5 1,-2-2 58,3-2 0,-7 1 163,-1-5 0,-6 4-88,-1-5 0,-2 3-58,-6-2 1,-1-7-248,-3 3 0,0-2 79,0 2 0,-1-5-281,-3-2 1,-2-2 122,-6 2 0,-3-3-409,0 2 1,-1 3 123,0 2 0,2 3-38,-5 4 1,0 2-6,-4 6 0,1 5 471,-1 2 0,0 2 0,0 2 0</inkml:trace>
  <inkml:trace contextRef="#ctx0" brushRef="#br0" timeOffset="17">13744 17030 8460,'12'5'635,"-1"-4"-484,0 3 0,1-3 171,-1-1 1,2 0-47,2 0 1,3-3-88,5-1 0,0-4-259,-1 4 1,3-3-44,1 3 0,-2-4-50,3 4 0,-3-3-21,-1 3 1,0-4-287,0 5 0,-6-5 470,-1 4 0,1-5 0,1 3 0</inkml:trace>
  <inkml:trace contextRef="#ctx0" brushRef="#br0" timeOffset="18">14452 16824 8108,'-6'0'1688,"1"0"-1308,5 0-215,5 0 0,5 0-132,5 0 1,4 0 137,-3 0 1,4-3-167,-1-1 1,2-4-70,2 4 0,-1-1-195,-3 1 0,1 3-66,-5-3 1,4-1-236,-3 1 0,-5 1 202,-3 3 358,-6 0 0,3 0 0,-5 0 0</inkml:trace>
  <inkml:trace contextRef="#ctx0" brushRef="#br0" timeOffset="19">14372 17041 7760,'8'0'578,"0"0"1,0 0-55,8 0 1,-2 0-167,5 0 1,0-3-54,4-1 1,4-4-418,4 4 0,2-3 125,1 3 0,-3-1-462,-1 1 0,-1 3 129,2-3 1,-3 3-25,-6 1 1,0-4 343,-3 0 0,3 0 0,-5 4 0</inkml:trace>
  <inkml:trace contextRef="#ctx0" brushRef="#br0" timeOffset="20">15069 16767 7746,'0'-11'0,"-4"-1"0,0 1 0,1 0 510,3-1-296,0 1 0,-2 3 1073,-2 0-869,3 6 1,-5-3-64,2 5 1,2 0-189,-6 0 1,0 6-94,-3 6 1,-1 4 84,1 7 0,-4 2-72,0 6 0,-1-5 83,5 9 0,3-7-97,1 2 1,4-1-142,-1 2 0,3 0 21,1-4 1,5-1-368,3-7 0,6 1 115,1-5 0,9-1-28,-1-6 1,7 1 98,1-6 1,-2 1 62,1-4 1,0-1 60,0-3 0,2 2-6,-6-6 1,1 0 174,-4-3 0,-1-4-19,-3-1 0,1 0 242,-5 1 0,-5 1-88,-6-5 1,-3 0 22,-1-4 0,-1 0-208,-3 0 1,-7-4-149,-8 1 0,-4-5-93,-4 5 0,-2-1-310,-5 4 0,-4 5 58,0 3 0,0 8 174,3 3 1,5 3-644,0 1 947,9 0 0,-5 0 0,8 0 0</inkml:trace>
  <inkml:trace contextRef="#ctx0" brushRef="#br0" timeOffset="21">15377 16379 7837,'0'-6'1279,"0"1"0,2 5-967,1 0 1,0 0 159,5 0 1,-1 1-61,5 3 1,0 3-143,4 8 1,-4-1-59,3 5 1,2-3-27,-2 3 1,4 4 44,-4 3 1,4 6 26,-3-2 0,0 3-29,-1 2 0,-2 0-19,2 3 0,-6-2-229,-1 2 1,-4-6 36,3-2 1,-3 0-338,4 5 0,-6-5 123,2 1 1,-3-5-43,-1 5 1,0-5-29,0 5 1,-1-6-133,-3 2 1,-2-3 69,-6-1 1,-3-2-102,0-2 1,-5 2-445,1-6 0,-3 0 873,-1-3 0,-5 4 0,-1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1:27:30.47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2318 15361 7895,'0'-6'-83,"0"1"409,0 5-113,0-5 0,-1 3 143,-3-2-181,3 3 0,-5 0-91,2-3-26,3 3 0,-6-4 97,4 5 65,1 0-121,-3 0 1,4 0-7,-3 0 1,3 1-14,-3 3 0,3-2-91,1 6 0,0 1 96,0 6 1,0-2-19,0 2 1,0 3-79,0 1 80,0-3-18,0 6 1,0-3 0,0 8 97,0 3-85,5 3 1,-4-1 23,3 2 0,-3-2-22,-1 6 1,0-3 8,0 0 1,4-2-6,0-3 1,3 3 2,-3-2 1,4-2 16,-4 1-36,5-4 1,-7 3-28,6-3 0,-6-1 67,2 1-78,-3-2 1,-1-1-85,0 0 0,0-1 69,0-3 0,-1 2-104,-3-2 0,2-2 55,-6-2 0,4-2-22,-3-2 1,0 0-422,0 1 282,-3-6 0,3 3-310,-4-5 1,-1 1 25,1-1 116,-1-3 0,1 4-211,0-5 1,-1-4 116,1 0 0,-4-6 471,-1-1 0,-4-6 0,2-5 0</inkml:trace>
  <inkml:trace contextRef="#ctx0" brushRef="#br0" timeOffset="1">2010 16012 9094,'8'0'205,"-1"0"1,1 0 21,3 0 1,2 0 179,2 0 0,3 0-172,5 0 0,5 0 0,2 0 0,3 0 275,1 0-348,-4 0 1,3-4 0,-3 0 53,-2-4 54,5 1-256,-14 1 1,6-3-140,-9 5 0,-1-1-416,-4 1-887,-4 3 792,3-4 0,-10 5 636,0 0 0,-5-5 0,-7-1 0</inkml:trace>
  <inkml:trace contextRef="#ctx0" brushRef="#br0" timeOffset="2">2821 15978 6806,'-5'-7'1166,"4"2"-988,-10 5 0,9 0-31,-6 0 0,4 0-92,-3 0-68,-1 0 114,2 0 0,-4 4-83,2 0 96,-7 5-56,2-3 0,-3 6 24,4-1 1,1 0-17,-1 1 1,1-1-26,0 1 0,0 3-13,4 0 0,-2 2 4,5-2 0,0-1-174,4 5 62,0 0 0,0 3-122,0-3 85,0 2 0,4-7 78,0 5 1,5-5-122,-2 1 1,4-2 76,0-2 0,0-3-13,1 0 1,3-6 83,0 2 1,4-3 4,-3-1 1,4 0 48,-1 0-80,3-5 7,0-1 0,0-4 180,-3 2-159,3-7 32,-10 7 1,9-8 87,-6 4 0,-4-3-60,-3 0 0,-6-4 103,2 4 1,1-6-129,-1 2 1,-1 1 3,-7-1 1,-3 4-79,-4-4 98,0 5-12,-6-2 0,4 4-501,-2 1 303,-3 5 1,2-3-490,-3 5 424,-3 0 1,10 4-94,-4 0 0,0 1 319,1 3 0,-6 2 0,4 6 0</inkml:trace>
  <inkml:trace contextRef="#ctx0" brushRef="#br0" timeOffset="3">2593 16161 7811,'11'0'-2,"-5"0"1,4 0 47,-2 0 0,2 0 182,2 0 1,-1 0 233,0 0 1,1 0 133,-1 0-147,6 0-263,-4 0 0,7 0 30,-5 0 0,5 0-46,-1 0 0,3 0 25,1 0 1,-4 0-86,0 0 0,-5-2-171,1-2 1,-2 3-102,-2-3 1,1-1-881,-1 1-823,-5 1 1865,-1-2 0,-5 3 0,0-3 0</inkml:trace>
  <inkml:trace contextRef="#ctx0" brushRef="#br0" timeOffset="4">3129 15932 7878,'-5'-6'-873,"4"-4"1134,-4 8 1,4-7 297,-3 6-182,3-1-52,-5 4 173,6 0 0,0 5-370,0 3 0,0 2 13,0 1 0,0 2-165,0 2 41,0 3-14,6 5 0,-4 1-82,6 2 37,-6-1 1,7 7 12,-5-1 1,1 1 48,-1-2 0,-3 2-227,3-5 110,-3-1 1,-1-7 24,0 0 1,4-5-69,0 1 0,1 2-64,-1-2 97,-3 0 0,4-7-84,-5 0 0,4-5 2,0 5 15,-1-5-227,-3 2 338,0-5 0,0 0 1</inkml:trace>
  <inkml:trace contextRef="#ctx0" brushRef="#br0" timeOffset="5">3301 16012 7775,'0'-6'0,"-4"-1"551,0 4-112,0 1-345,4-3 497,0 5-359,5 5 0,-2 3-201,4 7 0,0 2 103,0 2 0,4 2-60,-4-2 0,3 3-61,2 1 1,-1 0-164,1-1 1,0-3 137,3 0 0,-4-5-105,4 2 1,-5 0-11,5-1 1,-6-1 98,-1-6 0,-1 2-40,5-2 0,-5-3 58,1-1 0,-2-2-242,2 2 20,-3-3-491,0 4 615,-4-5 0,-6 0 1,-7 0-1</inkml:trace>
  <inkml:trace contextRef="#ctx0" brushRef="#br0" timeOffset="6">3472 15989 7832,'0'-14'0,"0"3"971,0 2-269,0 3-235,0 1-293,0 5 1,0 5-110,0 2 0,-1 8 40,-3 4 1,-2 7-185,-6 1 1,-1 4-258,-2 0 265,2-3 1,-7 3-99,5-4 1,0 0 83,3-5 0,1-2-349,-1-1 0,5-7 146,-1 0 1,4-1-730,-3-3 1017,4-3 0,-2 0 0,5-5 0</inkml:trace>
  <inkml:trace contextRef="#ctx0" brushRef="#br0" timeOffset="7">3963 15258 6950,'-6'0'272,"1"0"2282,5 0-2598,-5 0-78,3 0 219,-8 5 1,8-2-33,-6 5 5,5-1 0,-5 1-9,4-1 1,-4 1 31,4 3 0,-5 2-30,2 2 1,0-1 4,0 5 1,-1 0 16,-3 4 1,3 1-67,1 3 0,-1 2 63,-3 5 0,3 1-118,0-1 1,2 1 97,-2 4 0,-1-4 20,6 3 0,-5-2-26,4-2 0,0 0 0,4 0 35,0 1 0,0-2-43,0-3 0,6 2-47,1-5 1,3 0-99,2 0 1,-5-3 96,1 3 0,-2-4-110,2-4 1,2 2 125,-2-2 0,-2 2-17,2-2 1,-1-3 31,5-4 0,-5 3 6,1 0 0,-4 0 136,3-3-152,-4-6-6,7 4 1,-9-7-52,3 4 1,1-3-71,-1 4-276,5-6 144,-8 3 1,5-5-745,-2 0 982,-2 0 0,-2-5 0,-7-1 0</inkml:trace>
  <inkml:trace contextRef="#ctx0" brushRef="#br0" timeOffset="8">4226 15498 7299,'-7'0'-463,"2"-5"551,5 4 153,0-4 21,0 5-153,0 5 15,5 1 0,-3 7 130,1 2 0,0-1-183,1 5 0,-3 4-2,3 4 1,1 4-72,-1 0 1,0-1 116,-4 4 0,3-2-131,1 6 1,1-2 27,-1-2 0,-3-1 1,3-3 0,1 2-12,-1-5 0,1-2 10,-1-6 0,-2 2-29,6-6 9,0 5 0,-1-7-143,1 2 127,-6-2 1,5-6-524,-3 1-269,-3-6 273,4 4 1,-6-6 543,-3 0 0,3 0 0,-10 5 0,5 1 0</inkml:trace>
  <inkml:trace contextRef="#ctx0" brushRef="#br0" timeOffset="9">4648 15327 9204,'7'9'243,"-4"2"1,3 8-120,-3 0 1,5 4-6,-4 4 1,1 2 28,-1 5 1,-3 4-79,3 0 0,-2 5 2,2-1 1,-3-1-122,3 1 1,-3-2 52,-1 2 1,0-2-189,0-6 1,0-1 94,0-3 1,0 2-125,0-5 0,4-4 116,0-4 0,0-4 36,-4 4 1,4-5 104,-1 1-135,1-2 122,-4-2 1,0 1-4,0-1 1,0 0-19,0 1 45,0-1-438,0 1 175,0-6-19,0 4-665,0-9 393,0 4 216,0-5 0,0-5 1,0-1-1</inkml:trace>
  <inkml:trace contextRef="#ctx0" brushRef="#br0" timeOffset="10">5002 15738 7534,'0'-6'136,"0"1"1447,0 5 0,5 3-1362,3 1 1,2 9-162,2-2 0,0 4 38,4 1 1,-4-2-50,3 5 0,-2 0 77,-1 4 1,3-1-134,0 1 1,0 0 1,-3 0 1,-5-4-86,1 0 0,-1-5-204,5 1 195,-1 3 33,1-5 0,-5-1-241,1-4-102,0 0-37,3 3 103,0 0-164,-4-4-241,-2-2 328,-5-5-37,0 0 1,-5-10 0,-2-3-1</inkml:trace>
  <inkml:trace contextRef="#ctx0" brushRef="#br0" timeOffset="11">5254 15749 7764,'0'-7'-187,"0"-1"323,0 1-52,0 0-128,0 2 359,0 5 1,-4 1-231,0 3 1,-5 6-69,1 6 1,2 4 77,-1-1 1,-1 4-58,-4 3 28,-4-1 21,3 2 0,-3-4-104,4 0-110,-4 0 136,3 0 0,-3-4-100,4 0 1,-3-4 89,0 4 0,1-5-210,6 1 12,-2-2-12,4-2-24,-1 1-189,2-6 58,5 4-409,0-8 775,0 3 0,5-10 0,2-2 0</inkml:trace>
  <inkml:trace contextRef="#ctx0" brushRef="#br0" timeOffset="12">5311 15247 7817,'0'-6'-1823,"0"-5"1823,0 5 0,0-2 143,0 1 468,0 4-23,0-2 2099,0 5-2488,0 5 0,0 2-46,0 4 0,5-1-151,2-2 1,4 3 229,0 1-77,0-1-67,6 6 1,-4-1 289,2 3-233,3-2-27,-6 4 1,9-3 26,-6 5 1,5 0-32,-1-1 1,-1 5-98,1 0 1,-5 1 83,1-2 0,-2-2-99,-2 3 1,1 1 29,-1-1 1,-3 3-162,-1-3 0,0 4-235,0 0 245,-2 2 0,-1-3-271,0 1 261,0-6 0,-4 3-25,0-5 0,-2 0 27,-1 0 0,0-2 22,-4-2 1,-1-1-6,-4-3 0,1-2-41,0 2 0,-1-2-56,1-2 0,1 1-257,2-1 249,-2-5 1,4 3-506,-6-5 1,5 4 25,-1-4 694,0-1 0,-3 2 0,-1 2 0</inkml:trace>
  <inkml:trace contextRef="#ctx0" brushRef="#br0" timeOffset="13">2307 16983 7562,'0'-7'237,"-1"-1"33,-3 4 348,3 0-410,-4-1 1,5 2 361,0-4-361,-5 4 131,3-2 105,-3 5-59,5-5-306,0 4 0,-1-4 252,-3 5-242,3 0 0,-9 5-43,2 2 1,2 4-218,-2 0 1,0 5 37,-3 4 167,5 1 16,-4 7 0,8 1 7,-2 5 0,3 5-46,1-1 0,0 3-1,0-2 0,0 2-13,0-3 1,4 1-136,0-5 0,3 0 18,-3 0-50,5 1 170,-8-6 1,8-1-364,-5-5 143,5-1 45,-8 1 1,4-4-57,-5 0 0,4-5 191,0 1 0,0-2 130,-4-1 0,0-1-130,0 0 0,-4 1 126,0-1 0,-5 1-41,2-1-47,2 1-9,-6-1 1,5-3-443,-5-1 214,4 1-275,-3-2 154,4 4 0,-6-7 55,1 4 0,3-4-411,1 1 489,-1-3 1,-3-2 225,-1-3 0,1-2 0,-1-6 0</inkml:trace>
  <inkml:trace contextRef="#ctx0" brushRef="#br0" timeOffset="14">1964 17702 8316,'4'-7'-49,"0"-1"1,1 4-4,-1-3 1,-2-1 14,6-3 0,0 1 11,3 2 1,0-1 9,1 5 0,1-3 401,2 3 1,3-4 1246,4 4-1115,1-5-285,0 8 0,1-4-30,3 5 0,-3-4-103,3 1 0,-2-1-160,2 4 0,-3 0-212,2 0 0,-1-4-1152,-3 0 1425,6 0 0,-4-1 0,4-1 0</inkml:trace>
  <inkml:trace contextRef="#ctx0" brushRef="#br0" timeOffset="15">2718 17588 7983,'-7'0'13,"-1"0"0,4 0 257,-3 0-133,4 0 1,-3 0 407,2 0 0,3 0-259,-10 0 1,9 4 232,-6 0 27,6 0-246,-8 1 1,7-3-10,-5 6-72,6-1-114,-8 5 1,7 1-36,-4 2 1,3 1 54,-4 3 1,4 3-169,-3-3 1,3 2 105,-4 2 0,6 0-117,-2 0 1,3-4-23,1 0 46,0-5 0,0 2 37,0-4-169,0-1 65,5 1 1,-3-1 10,6 1 1,-2-5-1,3 1 14,-1 1 0,-1-4-62,5-1 0,-1 1 95,1-2 1,-1 3-9,0-3 0,-2-1 37,3 1 1,-3-1-33,6-2 0,-2 0 125,-2 0 0,2-5-56,2-3 1,-2-1 11,2 2 1,1-7-51,0 2 1,3-3 8,-4 0 1,0 1-33,-4-5 0,1 3-89,-1-3 0,-1 2 30,-2-2 1,-2-3 62,-2 3 1,-2-1-222,1 1-5,-6-3 142,-4 4 1,-4-1-149,-1 0 0,1 4-3,-1-4 1,-3 9-164,0-2 0,-1 5 15,0-1 1,4 3-109,-4 5 0,0 0 180,1 0 0,-4 5 341,3 3 0,-4 2 0,2 1 0</inkml:trace>
  <inkml:trace contextRef="#ctx0" brushRef="#br0" timeOffset="16">2535 17805 8307,'0'6'18,"0"0"686,0-6-334,6 0 0,0 0-73,5 0 1,1 0-55,-1 0 0,2 0-66,2 0 1,-1 0-63,5 0 0,0 0-37,4 0 1,1-4-220,3 0 1,-3-4-726,2 5 1,0-5 865,0 4 0,-1-10 0,2 1 0</inkml:trace>
  <inkml:trace contextRef="#ctx0" brushRef="#br0" timeOffset="17">3038 17497 7176,'0'-7'1890,"0"2"-1243,0 5 0,0 5-530,0 3 0,0 6-14,0 1 1,4 6-170,0-2 1,-1 3 82,-3 5 1,0-3-141,0 3 1,0 1 72,0-2 1,0 2-111,0-1 1,0-3 11,0 3 1,0-3 121,0-1 1,0-2-123,0-2 1,4 3 64,0-3 0,0-3-99,-4 0 0,0 0 57,0-1 0,1 1-128,3-5 1,-3-3 86,3-1 0,-2 0-82,2 0 0,-2-1-345,1-2 391,4-2 0,-1 3 202,5-5 0,1-5 0,-1-2 0</inkml:trace>
  <inkml:trace contextRef="#ctx0" brushRef="#br0" timeOffset="18">3278 17645 7824,'-12'-6'-868,"6"-4"1687,1 8-278,5-3 510,0 5-761,0 5 1,0 3 92,0 7 1,5-1-126,3 5 1,2 0-116,1 4 1,1 0-16,-1 0 1,2 0-10,2 0 0,-2-4-264,2 0 0,1-2 120,0 2 0,3-2-296,-4-6 0,0 1 128,-3-1 0,-1 1 8,0-1 0,0-3-31,-4-1 1,-1-4-482,-2 1 124,-2-3 195,3 4 1,-10-4 377,-3 3 0,-2-3 0,-2-1 0</inkml:trace>
  <inkml:trace contextRef="#ctx0" brushRef="#br0" timeOffset="19">3495 17702 8141,'0'-11'1221,"0"5"-280,0 0-572,0 1 1,-1 4 73,-3-3-370,2 3 1,-6 6-211,4 3 1,-9 2 168,2 1 1,-5 6-135,1 2 0,-1 2 115,-3 2 1,-2 0-101,6 0 0,-4 0-101,4 0 0,0-2 41,3-2 1,6 2-173,2-6 0,3 0-113,1-4 0,0-3-727,0 0 1159,0-6 0,5 3 0,1-5 0</inkml:trace>
  <inkml:trace contextRef="#ctx0" brushRef="#br0" timeOffset="20">3986 16743 7894,'6'0'-1152,"-1"0"2851,-5 0-1503,-5 0 1,3 4-43,-6 0 0,4 4 281,-3 0-228,-1 7-44,-3-2 0,-1 7 48,1-4 0,3 4-154,1-1 0,-1 2 89,-3 2 0,-1 5-131,1 3 1,1 3 90,2 4 1,-2-1-77,2 5 0,-1 0 101,2 3 0,-2-3 6,5 0 1,-4-1-15,5 0 0,-5 3 103,4-6 0,0-2-63,4-5 1,0 2-5,0-3 0,4-2-209,0-1 1,5-3 130,-2-1 0,7-4-180,2 0 1,0-5-7,-1 1 1,-2-2 2,2-2 0,-1-1 82,1-2 1,-6 2-13,3-2 0,-3 1 57,2-2 3,0 3 1,1-4-68,-1 1 1,-3-2 63,0-5-361,-6 5-90,3-3-321,0 3 179,-4-5-142,5 0-915,-6 0 1625,-6 0 0,0-10 0,-5-3 0</inkml:trace>
  <inkml:trace contextRef="#ctx0" brushRef="#br0" timeOffset="21">4180 17188 7794,'-6'0'707,"-4"-5"-699,8 4 0,-4-4 961,2 5-304,3 0-443,-9 5 0,3 3-58,-4 7 1,5 3-186,2 5 1,-1-1 25,1 1 0,0 4-88,4-1 1,0 5 103,0-4 0,1 1-75,3-2 1,-1-3 72,4 0 1,2 0-114,6-4 0,-1-3-55,5-1 1,0-6 91,4-1 0,0-6-146,0 2 1,4-4 90,-1-4 1,2-2 40,-1-5 0,-3-5 64,3 1 0,-5-4 91,-3 4 0,2-5 202,-6 1 1,0-3-120,-3-1 0,-2 4-1,-3 0 1,-1 0-73,-6-4 1,-2-3-80,-2-1 0,-6-1-11,-5 1 0,-7 3-147,0-2 1,-4 3 11,-8 4 0,2 4-146,-6 7 0,0 3 22,4 5 0,-5 5 41,8 3 0,1 6-256,7 1 0,1 6-53,3 2 523,3 0 0,4 10 0,1-4 0</inkml:trace>
  <inkml:trace contextRef="#ctx0" brushRef="#br0" timeOffset="22">4728 16857 7809,'-5'-11'286,"4"4"300,-4 2 45,5 5-89,0 0 1,0 5-352,0 3 0,0 2-22,0 2 1,0 4-135,0 3 0,4 4 82,-1 4 1,1 2-120,-4 5 1,0-2-1,0 2 1,4-2 111,0 6 0,0-3-134,-4 0 1,3-2 47,1-3 1,0 2-128,-4-6 0,4 1 42,0-4 1,1-1-106,-1-3 0,-3 1 147,3-5 0,-2 0-203,2-3 68,-3-1 0,4 1-12,-5-1-222,0-5 274,0 5 1,2-10-626,1 3-199,-1-3-1,3-1 939,-5 0 0,5 0 0,1 0 0</inkml:trace>
  <inkml:trace contextRef="#ctx0" brushRef="#br0" timeOffset="23">5002 17120 7798,'-3'-8'-391,"-1"1"1530,-5 4-202,8-2-81,-5 0-334,6 4-89,0-4-378,0 15 0,2-1 113,2 10 1,-2-4-137,6 4 1,-1 0 105,5 4 0,-1 0-236,1 0 1,0-1 52,4 1 1,-4-1-42,3-3 0,-1 1-41,2-5 1,-4 4-149,4-3 1,-4-1 63,0-4 0,-1-1 107,0-2 0,1 1-62,-1-5 0,-3 1-135,0-1-230,-6-3 26,8 4-270,-8-5 775,3 0 0,-5 5 0,0 1 0</inkml:trace>
  <inkml:trace contextRef="#ctx0" brushRef="#br0" timeOffset="24">5231 17188 7740,'-5'-11'-81,"3"0"165,-1-1 1,1 5 463,2-1 57,0 5-70,0-7 109,0 9-173,0-4-471,0 15 0,-1-1 2,-3 10 0,-2 0 102,-6 4 0,5 0 2,-1 0 1,2-4-152,-2 0 1,-2 0 29,3 3 0,-4 1 54,0 0 0,0 0-227,-1 0 1,1-2-24,-1-2 1,1-1-38,-1-3 1,5-6 48,-1 3 0,4-5-479,-3 1-41,4 2-221,-2-9 280,5 4 660,0-5 0,0-10 0,0-2 0</inkml:trace>
  <inkml:trace contextRef="#ctx0" brushRef="#br0" timeOffset="25">5345 16766 7796,'-6'0'609,"1"0"156,5-5-41,0 3-105,0-3 344,0 5-845,0 5 1,3-2 80,1 5 0,5-5-13,-1 5 1,1 0 9,-2 3 1,3 1-17,-2-1 0,2 2-131,1 2 1,2-2 89,2 2 0,-2 3 0,2 1 0,-2 2-7,-2 2 1,2 0-100,2 0 0,-2 0 61,2-1 0,2 2-15,-2 3 1,0-3-97,-3 3 0,-1-3 69,0-1 1,0 3-178,-4 1 1,2 0-25,-5-4 0,4 3-21,-5 1 0,1 3 71,-4-3 0,0 0 18,0-4 0,-4-1-53,1 1 1,-6-1-94,1-3 0,2-3-124,-2-4 1,4-1-178,-3 1 335,-1-1 0,0-1 86,1-2 0,3 1 103,-4-6 1,5 5-186,-5-4-4,5 5-40,-7-3 137,9 0 0,-5-1-764,2-5 267,3 0-810,-4 0 1403,5 0 0,-6 0 0,0 0 0</inkml:trace>
  <inkml:trace contextRef="#ctx0" brushRef="#br0" timeOffset="26">8337 15098 7878,'-6'-6'-832,"-4"-4"860,8 9 1,-6-6 174,4 3 0,-1 3 270,1-3-47,3 3 49,-4-4 109,5 4-199,0-4 202,0 5-474,-6 10 0,5-1 37,-3 10 0,-1-3-43,2 7 1,-5-1-122,4 8 0,0 1 121,4 3 1,0 0-109,0 0 0,2 4 86,1 1 0,4 2 10,4-3 0,1 2-49,-1-2 1,2-3 33,2 3 1,-4-2-113,1-2 1,-1 1 60,-3-1 0,-2-4-98,2 1 1,-6-2 63,2 1 0,-3-2-159,-1-5 0,0 0-98,0 0 0,0-4 71,0 0 0,0-5-64,0 1 1,0-2 29,0-2 0,-5-1-518,-2-2 1,-4 1 742,0-5 0,-5 4 0,-2-1 0</inkml:trace>
  <inkml:trace contextRef="#ctx0" brushRef="#br0" timeOffset="27">8006 15852 8185,'5'-6'104,"-2"-4"152,4 2 0,5 2 17,3-2 1,5 4 40,-1-3 0,3 0-66,1 0 1,1-2 151,2 5 1,0-4-242,4 5 1,-3-6-128,3 1 1,-4 2-470,0-2 1,-5 6 278,-2-2 0,-5-1-1560,1 1 1718,-2 0 0,-2 4 0,0 0 0</inkml:trace>
  <inkml:trace contextRef="#ctx0" brushRef="#br0" timeOffset="28">8600 15784 8027,'-6'0'1519,"0"0"-598,6 0-798,6 0 0,-4 5-1,6 2 1,-1 3-73,5 2 0,3 3 88,0 0 0,0 4-128,-3-3 1,3 4 39,0-1 0,1-1 6,-5 1 0,0-4-81,1 4 0,-1-4 80,1 4 0,-5-3-40,1 3 1,-2-5 49,2 1 0,1-1-141,-5 1 1,3-2 10,-3 2 1,1-2-76,-1-2 1,-3-3 98,3-1 1,-3-3-346,-1 4-365,0-6 279,0 8-191,0-8 0,-1 3-188,-3-5 131,3 0 720,-9 0 0,3-5 0,-4-2 0</inkml:trace>
  <inkml:trace contextRef="#ctx0" brushRef="#br0" timeOffset="29">8805 15806 7850,'0'-7'93,"0"-1"1,0 4 410,0-3 4,0 4-52,0-2 233,0 5-684,0 5 0,-3 2-56,-1 4 1,-4 2 26,4 2 0,-4-1 82,0 5 1,-2 0-35,-2 4 1,5 2 94,-1-2 0,1 6-123,-5-6 1,2 2 2,2-2 1,-2-1 20,3-3 0,-2 1-135,1-5 1,-1 4-225,5-3 0,-3-1 105,3-4 0,-1-3-793,1 0 141,3-6-45,-4 3 931,10-5 0,1 0 0,6 0 0</inkml:trace>
  <inkml:trace contextRef="#ctx0" brushRef="#br0" timeOffset="30">8954 15715 7857,'0'-11'976,"0"4"-549,0 2-150,0 5-169,5 0 1,-2 5 17,4 3 0,-3 3 53,4 5 1,-6 3-54,2 7 0,1 0 6,-1 4 1,0-1 13,-4 2 0,0 2-55,0-3 0,3-1-13,1 2 0,0-6-10,-4 2 0,1-3-142,3-1 0,-3-2-167,3-2 1,-3 2 146,-1-6 0,4 0-696,0-3 231,0-1-168,1 0-89,-4 1-283,4-6 449,-5-1 650,0-5 0,5 0 0,2 0 0</inkml:trace>
  <inkml:trace contextRef="#ctx0" brushRef="#br0" timeOffset="31">9251 15852 7808,'0'-11'180,"0"3"517,0 1-212,0 4-242,-5-2 0,2 5-154,-4 0-36,4 0 0,-6 1 67,5 3 0,-4 4-61,0 7 0,-1 1 60,1 3 0,0 8-167,4 0 0,-4-1-71,4 1 1,-3 1 80,3-1 1,0-1-39,4-3 0,0 0 61,0 0 0,5-6-61,3-1 1,2-4 26,1 0 0,1-2 24,-1-2 1,2-3 22,2-5 1,2-2-16,2-1 1,2-4 48,-2-4 1,2-2-35,-2-2 0,1 1 30,-5-5 0,0 4 39,-3-4 1,-1 1 8,1-1 1,-6-3-74,-2 3 0,-3-2 5,-1-2 1,-1 1-45,-3 3 1,-2-2-9,-6 2 1,0-2-423,-4 2 0,0 3 41,-3 4 0,-3 5-117,3-1 0,-2 7 159,-2 1 0,1 2 383,3 10 0,-1-3 0,5 6 0,-1-2 0,5-2 0</inkml:trace>
  <inkml:trace contextRef="#ctx0" brushRef="#br0" timeOffset="32">9125 16058 8854,'12'0'310,"-1"0"0,1-2 142,-1-1 0,2 1-33,2-1 0,3-4-105,4 0 1,-2 0-197,-1 0 1,0 3-109,3-4 0,-4 6-158,-3-2 0,2-1-382,-2 1 1,-3 0-1501,-5 4 2030,-4 0 0,7-5 0,-4-1 0</inkml:trace>
  <inkml:trace contextRef="#ctx0" brushRef="#br0" timeOffset="33">9856 14996 7749,'0'-7'942,"0"2"9,0 5-792,0 5 0,0-2 3,0 4 1,-4-3 3,1 4 1,-6-2-42,1 2 0,2 2-50,-2-2 0,4 2-2,-3 1 0,0 2 64,0 2 1,-3 3 196,2 5 0,2 1-396,-2 2 0,4 0-661,-3 4 0,3 1 1372,-4 3 1,4-1-382,-3-3 0,4 3-208,-1-2 0,-1 2 6,2 1 1,-1-3 17,4-1 1,0 0-6,0 5 1,0-5 48,0 1 1,0-5-10,0 5 0,1-2-11,3 1 1,2 0 15,6-4 0,-1-4-58,0 4 28,1-4-25,-1 6 1,-3-9-79,-1 0 1,1-1 52,4 1 0,-2-1-85,-3-3 1,3-2 47,-2 2 0,2-3-25,2 0 0,-2-5 51,-3 1 0,4-4 1,-4 3 0,0-4-23,0 1 0,-1-2-1,2 2 0,-2-3 19,-2 3-118,-3-2-243,5-2-249,-1 0-685,-4 0-571,4 0 321,-5 5 1516,0-4 0,-5 4 0,-1-5 0</inkml:trace>
  <inkml:trace contextRef="#ctx0" brushRef="#br0" timeOffset="34">10187 15544 10551,'12'11'428,"-1"4"-261,1 1 0,0 0 4,4-1-51,-4 3 1,6 1-94,-3 0 0,-2 0 8,2 4 0,-1-4 36,1 0 1,-2-1-5,2 1 0,-2 1-138,-2-4 1,2 0 123,2-1 0,-2-2-91,2 2 0,-2-2-74,-2-2 0,1-3 30,-1-1 0,-3-3-750,-1 4 334,-4-6 1,3 7-963,-2-5 924,-3 0 536,-1-4 0,-6 5 0,-5 1 0</inkml:trace>
  <inkml:trace contextRef="#ctx0" brushRef="#br0" timeOffset="35">10450 15669 7825,'1'-11'337,"3"0"-151,-3-1 1,6 2 287,-3 2-70,-3-2 1,4 8 363,-5-6-267,0 6-394,0-4 0,0 8 3,0 2 1,-5-2-186,-3 6 1,-2 3 131,-1 4 1,-5 6-164,1-2 1,-5 2 95,1 2 1,1 1-88,-1 3 1,5-3-59,-1 3 1,-2 1 105,2-2 0,1 0 27,7-7 1,-4-2-111,4-1 1,2-4-188,1 4 0,3-8-451,1 0-297,0-5 1067,0 2 0,5 0 0,1 1 0</inkml:trace>
  <inkml:trace contextRef="#ctx0" brushRef="#br0" timeOffset="36">10861 15178 7842,'0'-7'1157,"0"-1"-811,0 6 1,0-5 223,0 3 141,0 3-161,0-4-43,0 5 0,0 5-432,0 3 0,0 7 23,0 4 1,0 3-62,0 0 0,0 6 7,0 3 0,2 2-55,1 1 0,-1 0 72,1 1 0,2-1 6,-1 0 0,1 0-104,-1 1 1,1-1 130,3 0 0,1-3-169,-5-1 0,3-5 72,-3 2 0,4 1-46,-5-1 0,5-2 84,-4-6 0,3 3-4,-3-3 1,1-2-33,-1 2 1,-3-5 7,3 2 0,-3-4-335,-1 0 276,0-1 1,0 1-510,0-1-280,0-5-341,0-1 127,0 1 415,0-5 1,2 3 37,2-8 602,-3-3 0,14-9 0,-2-2 0</inkml:trace>
  <inkml:trace contextRef="#ctx0" brushRef="#br0" timeOffset="37">11375 15281 7863,'-6'-5'354,"1"4"625,5-4-167,0 5 0,0 6-573,0 5 1,4 6-32,-1 6 0,2 1-30,-1 3 1,0-2 26,7 5 1,-7 1-55,4 3 0,-2-1-18,-2-2 1,5 2-120,-1-3 1,-3-1 30,-2 2 1,3-6-93,-3 2 0,1-4 35,-4-4 0,4 1-67,0-5 0,0 2 115,-4-2-125,0-2 0,1 3-273,3-5-531,-3-4-37,4-2-708,-5 0 1638,5-4 0,-4-6 0,4-8 0</inkml:trace>
  <inkml:trace contextRef="#ctx0" brushRef="#br0" timeOffset="38">11638 14984 7843,'-6'0'1266,"0"0"1384,6 0-2320,0 5 1,0 2-95,0 4 0,6 2 0,1 2 0,3-1-62,2 5 0,-1 0 13,1 4 0,-1 1-2,0 3 0,5 0-92,-1 4 1,1 2-2,0-3 0,-4 2 80,3-1 1,-2 5-201,-1-1 0,0 3 37,4 0 0,-8-3-84,4 3 0,-7 2 53,3-2 0,-6 0-97,2-4 1,-3-3 17,-1-1 1,0-5-140,0 2 1,-1-3 12,-3-1 0,2-4 62,-6 0 0,4-4 91,-4 4 1,2-5-7,-1 2 0,-4-4 1,4 0 0,-3-2-44,-2-3 0,2 4-7,2-4 1,0 0-17,4 0 0,-4-3-418,4 4-214,0-6 162,-1 8-253,4-8 869,-4 8 0,5-9 0,0 4 0</inkml:trace>
  <inkml:trace contextRef="#ctx0" brushRef="#br0" timeOffset="39">8486 16754 7802,'0'-6'140,"-2"-3"158,-1 5 590,1-5-182,-3 8-310,5-9 0,0 8 270,0-6-140,-5 5-47,4-2-311,-4 5 171,5 0-233,-5 0 0,4 7 2,-3 4 1,-1 6-92,1 5 1,-1 6 35,1 3 0,3-1 15,-3 5 1,3 0-18,1 7 1,0 1-46,0-5 0,1 1-29,3 0 1,-3-8 19,3 4 0,2-5-62,2 0 1,-2 0 87,2-4 1,-1-2-20,5 3 0,-5-3 31,1-1 1,-4 0 11,3 0 0,-4 0-74,1-1 1,-2 1 32,2 0 0,-3 0-62,3 0 0,-3-4 72,-1 0 1,0-4-179,0 4 0,0-4 3,0 4 0,0-5-358,0 1 139,0-2 61,0-1 160,0-1 1,-3-3-21,-1-1 0,-1-4-147,1 1 1,1-3-563,-4-1 322,-1 0 1,-3 0-13,-1 0 576,1 0 0,-1-5 0,1-2 0</inkml:trace>
  <inkml:trace contextRef="#ctx0" brushRef="#br0" timeOffset="40">8223 17520 7948,'-16'0'1397,"3"-5"-335,-4-2-249,11 1-531,1 1 0,5 3-306,0-1 1,5 1 234,3-1 1,3-2-31,4 1 0,7-1-50,4 1 1,6 3 7,-1-3 1,2 3-6,1 1 1,5-4-26,3 0 1,-3-1-8,0 1 1,-1 1-183,-4-4 1,3 3-300,-7-4 1,-2 5-2156,-1-5 2534,-3 5 0,-6-7 0,-2 4 0</inkml:trace>
  <inkml:trace contextRef="#ctx0" brushRef="#br0" timeOffset="41">8817 17497 8329,'-5'-7'2243,"4"2"-1687,-5 5 630,6 0-1012,0 5 1,2-2 13,2 5 1,-2-1-81,6 5 0,-1 3 19,5 0 0,-1 5-157,1-1 0,-2-1-21,-3 1 1,4 0-51,-4 4 1,2-4 132,-1 0 1,2-5-100,-3 1 0,2 2 59,-1-2 0,2 0-16,-2-3 0,2-1 0,1 1 0,-3-1 51,-1 0-191,1 1 35,3-1-233,1 1-145,-6-6-498,-1 4-190,-5-9-406,0 4 1601,0-5 0,-5 0 0,-1 0 0</inkml:trace>
  <inkml:trace contextRef="#ctx0" brushRef="#br0" timeOffset="42">9080 17497 7979,'-5'-12'-21,"3"5"299,-2-1-107,3 1 0,1-1 269,0 0 0,-1 6 282,-3-2-506,3 3 1,-6 1 108,4 0-301,-4 0 0,-4 5 74,-1 2 0,1 5-158,0 3 1,-1 3-15,1 5 0,-4-1 129,-1 1 1,1 0-181,4 0 63,-6 0-40,5 0 1,-5-2 97,6-2 0,3 2-40,0-6 1,5 4-6,-5-4 0,5 0-45,0-3 1,-2-5-437,1 1 194,0 0 0,4-1-129,0 1-274,-5-6 341,4 3 85,-10-5 313,10 0 0,-9 0 0,4 0 0</inkml:trace>
  <inkml:trace contextRef="#ctx0" brushRef="#br0" timeOffset="43">9217 17314 7787,'0'-11'-262,"0"-1"-200,0 6 509,0 1 475,0 5 0,0 5-318,0 2 1,0 5 41,0 3 0,0 4-39,0 8 0,0-2-31,0 6 1,0-5-4,0 5 1,3-5 21,1 5 1,1-5-91,-1 5 1,-1-4-116,4 3 0,-3-5 44,4 2-88,-6-3 141,8-1 0,-7-1-190,5-3 0,-2 1-16,2-5 0,0 0 70,-4-3 16,5-1 1,-6 1-62,4-1-108,-4-5-317,2 5 123,-5-10-275,0 4 671,-5-5 0,-2 0 0,-4 0 0</inkml:trace>
  <inkml:trace contextRef="#ctx0" brushRef="#br0" timeOffset="44">9422 17554 7966,'-1'-8'527,"-3"1"-72,3 4 536,-4-2-670,5 5 0,0 1-159,0 3 1,-1 2-39,-3 6 0,2 4-7,-1 3 1,1-1-150,2 1 0,2-4 134,1 4 0,0-1-92,5 1 0,-5 2 45,5-6 1,0-1-141,3-7 1,4 4 45,1-4 0,0-2 37,-1-1 1,-1-3-48,5-1 0,0-5 75,4-2 1,-1-4-41,-3 0 1,2-2-21,-2-2 1,-2-1-129,-2-3 0,-2-2 102,-2 6 0,-4-5-141,-4 1 0,-1-2 145,-2 2 1,-5-2 2,-3 2 1,-7 1-165,-4-1 0,-3 5 78,-1-1 0,-3 2-70,-1 2 0,-4 4 5,5 4 1,-1 1-106,4 2 0,2 5 111,2 3 1,-2 6-30,6 1 0,0 0-141,4-3 0,-1 3 103,1 0 0,3 4 265,0-4 0,6 1 0,-8 0 0,3 2 0</inkml:trace>
  <inkml:trace contextRef="#ctx0" brushRef="#br0" timeOffset="45">9354 17657 7839,'6'0'-993,"-1"0"1923,-5 5-185,5-4 76,-4 4-566,10-5 0,-5 0 93,5 0 0,-3 0-86,0 0 1,0 0-27,8 0 1,-2-1-87,5-3 1,-4 3 35,4-3 0,0-1-128,4 1 0,-4-1 64,0 1 1,-1 3-134,1-3 1,-3 3-43,-4 1 0,-1-4-206,0 0 1,1 0-369,-1 4 293,1 0 104,-6 0 230,4 0 0,-3-5 0,4-1 0</inkml:trace>
  <inkml:trace contextRef="#ctx0" brushRef="#br0" timeOffset="46">10165 16652 7797,'0'-7'-88,"0"2"0,-4 4 395,0-3 330,0 3-152,4-4 108,0 5-139,-5 0-224,4 0 1,-6 1-21,4 3 0,0 2 12,-4 6 1,-1 0-19,-4 4 1,5 0 1,-1 3 1,1 4-140,-5 0 0,1 1 30,-1 6 0,1 1 8,0 3 1,3 4 41,0 0 0,2 5-34,-2-1 1,-1-1-35,6 1 0,-1-4-89,4 4 1,0-6-46,0 2 1,0-2 87,0-2 1,4-1-31,-1-2 0,6 0 56,-1-4 0,2 0-5,2-4 1,-1-1 2,0 1 1,1-4 2,-1 0 0,1-5 2,-1 2 1,4 0 14,1-1 0,0 0-102,-1-3 1,2-4 83,2-1 0,-1-1-105,-3 2-42,-3 2 49,5-8 1,-2 6 1,0-4 0,-1 1-87,-6-1 1,2-3-189,-2 3 1,-2-3-249,2-1-217,-6 0-1197,3 0 1730,-5 0 0,-10-10 0,-3-2 0</inkml:trace>
  <inkml:trace contextRef="#ctx0" brushRef="#br0" timeOffset="47">10416 17108 7985,'-12'-6'501,"5"-4"-431,-1 2 0,4 2-13,-3-2 932,4 6-290,-2-3-272,5 5-244,0 0 0,5 5-58,3 2 0,3 5 34,4 3 0,-2-1-9,2 5 0,-2-4-1,-1 4 1,3-1-71,0 1 0,4 3-136,-4-3 0,4-1 82,-4 1-80,6-5 53,-9 2 1,6-5-105,-3 1 0,-2-1-36,2 1 1,-3-5-227,-5 1 1,2-4-480,-5 3-472,0-4 236,1 2 1083,-4-5 0,-1 5 0,-6 1 0</inkml:trace>
  <inkml:trace contextRef="#ctx0" brushRef="#br0" timeOffset="48">10656 17131 7720,'-4'-11'331,"0"-1"0,0 1 1363,4 0-1017,0-1-267,0 6 54,0-4 371,0 8-351,5-3-296,-3 5 0,3 5-67,-5 3 0,-5 3-137,-3 5 1,-2 1-6,-2 6 1,-3 0 90,0 0 1,-5 4-206,1-1 97,-3 1 0,3 0-380,0-1 303,5 1 1,-6-4-31,4 0 1,3-6-102,5-1 147,-2 1 1,7-5-393,-4-1-355,4 1 270,-2-11-749,5 4 632,0-5 693,5 0 0,1-5 0,6-1 0</inkml:trace>
  <inkml:trace contextRef="#ctx0" brushRef="#br0" timeOffset="49">11021 16709 7783,'-6'-5'155,"2"-3"0,3-2-155,1-2 361,0 6 0,0 0 550,0 2 223,0 3-360,0-4 629,0 5-1237,0 5 0,0 2 64,0 9 1,0 1 19,0 6-45,0 5-136,0-4 0,0 9-80,0-2 0,0 2 65,0 1 0,0 4 31,0 0 1,1 0-10,3-4 1,-3 4-115,3 0 1,-2-3-13,2-5 0,-3-4 77,3 0 1,1-2-63,-1-1 0,1-4 30,-1 0 1,-3-4-138,3 5 1,-3-7 125,-1 3 0,0-2-96,0 1 1,0-2 39,0 2 1,0-2-4,0-2 0,0-3-376,0-1 112,0 1-76,0 3-59,0 1-280,0-6-44,0-1-421,0-5 1,2-5 1218,1-3 0,-1-2 0,3-1 0</inkml:trace>
  <inkml:trace contextRef="#ctx0" brushRef="#br0" timeOffset="50">11387 16869 7771,'6'-7'103,"-1"-3"0,-6 9 957,-3-3-648,3 3 0,-6 1-18,4 0 0,0 0 119,-5 0-281,6 0 0,-7 5-36,5 2 1,-3 5-14,3 3 1,-4 3-149,4 5 0,-3 3 121,3 1 0,-4 3-128,4-3 0,1 4-4,3-5 0,0 2-141,0-1 0,0-4 97,0-1 1,0 0-52,0-7 1,5 1-22,2-5 1,7-1-180,2-2 1,4-3 77,-1-5 1,4 0 95,3 0 0,0-2-56,4-1 1,-4-4 124,0-4 0,2 0 23,-1-1 0,-1-3 39,-3 0 1,0-4 164,0 3 1,-1-4-86,-3 1 0,-3-3 70,-5 0 0,0-2 325,-4-3-228,3 3-122,-8-9 0,3 7-167,-5-4 1,-7 5 70,-4-2 0,-6 4-171,-5 4 0,-8 4-27,-4 7 0,-5 4-247,-7 8 1,-1 4 109,-2 7 0,6-1-27,-3 5 1,9-1-366,3 1 1,6 1 663,9-5 0,2 6 0,6-4 0</inkml:trace>
  <inkml:trace contextRef="#ctx0" brushRef="#br0" timeOffset="51">11843 16526 7792,'0'-11'-43,"0"-1"0,0 1 7,0-1 631,0 6-389,0-4 0,-1 9 392,-3-3-38,3 2-26,-4 2-70,5 0 1,0 6-225,0 0 0,0 9 80,0 0 0,0 1-157,0-5 1,5 5 42,3 4 0,2-3-4,1 2 0,1-1 2,-1 1 0,2 3-13,2-3 1,-2 2-9,2 2 1,1 4-91,0-1 0,-1 2 25,-4-1 0,1-3-71,-1 3 1,-1 1-114,-2-2 0,2 5 52,-2-5 0,-2 5-195,2-4 1,-6 3 66,2-3 0,-3 3-37,-1-3 0,0-1-1,0-3 1,0 0-121,0 0 0,-4 0 69,1 0 1,-5-2 57,4-2 0,-1-1 166,1-3 0,2-2-17,-6 2 0,6-6 89,-2-1 1,-1-5-108,1 5 1,-4-4-11,5 3-11,-6-4 54,2 7 1,-4-5 15,-1 3 1,5-2-27,-1-2 1,4-3-41,-3 3 25,4 2 1,-3-4-192,2 1-128,3 4-194,-4-6 1447,5 4-1491,0-5 0,0-5 0,0-1 0</inkml:trace>
  <inkml:trace contextRef="#ctx0" brushRef="#br0" timeOffset="52">12403 16971 12348,'-11'0'0</inkml:trace>
  <inkml:trace contextRef="#ctx0" brushRef="#br0" timeOffset="53">12186 15430 7772,'0'6'-196,"0"4"0,1-9 390,3 3 101,-3-3 32,4-1-90,-5 0 186,0 6 251,0-5-108,0 4-23,0-5 0,-5-5 0,-1-2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3:43:36.16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16549 13499 7741,'-8'0'-23,"2"-1"-3,1-3 113,-4 3 1,6-8 125,-4 5 1,4-1 294,-1 2-77,3 1 26,1-3 897,0 5-1170,5 0 0,-2 1-1,4 3 1,1-2-38,3 1 1,6 2 15,2-1 0,-1 5-69,1-1 0,1 1 67,7-2 1,2 3-111,5-2 1,2 6 103,2 1 0,-1 0-182,4-3 1,-4-1 87,1 1 0,-7-1-135,-5 1 1,2-1 31,-1 0 0,0 1 48,-5-1 0,1-3-58,0-1 1,0 0 37,0 0 0,-4 4 102,0-4 1,-4-2-73,4-1 1,-1-1 167,1 0 1,-1-1 9,-3 1-30,-2-1 0,3-2 31,-4 0-62,-6 0 100,-1 0-148,-5 0-61,-5 0 0,-1 0-261,-6 0 0,1 0 44,-1 0 0,0 4 56,-4-1 0,2 5 99,-5-4 0,3 5-17,-7-2 0,1 5 96,-8 3 0,3-2-90,-3 2 1,-4 3 59,-4 1 1,-6 2-20,3 2 0,-3-1-115,3-3 0,-3 2 95,6-2 1,-1-1-4,1 1 1,7-5 2,1 1 1,5-2-7,2-2 1,1 1 54,3-1 1,-1 1-65,5-1-14,-1 0 21,5 1-93,5-6-540,1-1-344,5-5-686,0 0 1700,5 0 0,-4 0 0,4 0 0</inkml:trace>
  <inkml:trace contextRef="#ctx0" brushRef="#br0" timeOffset="1">16869 12746 7741,'3'-12'0,"1"1"0,5-1 269,-1 1 0,2 3 51,1 1 0,1 0 66,-1 0 0,2-2-121,2 5 0,-2-1-31,2 1 0,1 3-27,0-3 0,3 3 19,-4 1 0,4 1-90,-4 3 0,0-3 91,-3 3 1,-2 2-179,-2 2 12,2 2 1,-9 2-67,3-1 1,-3 4 85,-1 0 1,-1 4 34,-3-3 0,-2 3-33,-6-4 0,1 5 18,-1-1 1,0 2-143,-3-2 1,2 1 34,-2-5 1,2 0-86,2-3 0,3-1 94,0 1 0,4-5-153,-3 1 0,4-4-72,0 3 1,1-3-101,2 4-99,0-6 159,0 8-854,0-8 754,5 8 0,-2-9 362,4 3 0,-4 2 0,2 1 0</inkml:trace>
  <inkml:trace contextRef="#ctx0" brushRef="#br0" timeOffset="2">17006 13260 7917,'0'7'584,"0"1"0,0-4 346,0 3-571,0-4 0,1 7 74,3-2 0,-3-2 92,3 2 0,-3-5-96,-1 5 1,4-4-135,0 3 1,0-3-308,-4 4 179,0-6-1330,0 3 1050,0-5 1,0 5 0,0 2 0</inkml:trace>
  <inkml:trace contextRef="#ctx0" brushRef="#br0" timeOffset="3">18239 13214 7917,'0'-6'488,"0"1"2000,0 5-2138,0 5 1,0 1 17,0 5 0,0 6-91,0 2 0,0 2 62,0 2 0,0 1-67,0 3 1,0-2 92,0 6 0,-4-1-101,1 5 1,-1-1-31,4 0 0,1 0-2,3 1 1,-2 3-15,6 0 0,-6-4-141,2-3 1,1-2 84,-1 1 1,1-2-145,-1-5 1,-3-4 32,3 0 0,1-5 27,-1 1 0,1-2 62,-1-2-156,-3 1 84,9-1-23,-8-5-349,3 5 123,-5-10-420,0 4 0,0-6-121,0-3-789,-5 3 1,-2-8 140,-4 5 0,-1-5 1370,1 1 0,-6-2 0,0-1 0</inkml:trace>
  <inkml:trace contextRef="#ctx0" brushRef="#br1" timeOffset="4">8303 16629 7599,'-5'-7'-667,"4"1"1423,-3 2-37,3 3 269,1-4-66,0 5 0,1 5-656,3 3 0,-3 2 48,3 1 0,-3 2-74,-1 2 0,0 3-142,0 5 0,0-4 10,0 0 0,0 0-35,0 4 0,0-4 82,0 0 0,0 0 12,0 4 0,0-4-18,0 0 1,0-4-109,0 4 0,0-5-41,0 1-143,5-2 96,-4-2-67,4 1-585,-5-6 759,5-1 102,-3-5-55,3 0 148,-5 0-191,5 0 0,-3 0 28,6 0 0,0 0-32,3 0 1,0 0 107,1 0 0,1-1-72,2-3-1,-1 1 16,5-4 0,0 4-15,4 0 0,0-3 0,-1 3 0,1-5-119,0 4 1,0 0 110,0 4 0,-5-1-166,-3-3 209,3 3-911,-6-4-107,5 5-468,-11 0 181,-1 0-597,-5 5 7,0-4 1764,0 4 0,-5-5 0,-1 0 0</inkml:trace>
  <inkml:trace contextRef="#ctx0" brushRef="#br1" timeOffset="5">9011 16537 7821,'-5'-6'479,"4"-4"0,-6 9 294,4-3-522,1-3 37,-3 6 0,4-4-27,-3 5 1,3 1-11,-3 3 1,3 3 26,1 4 1,0 5 42,0 4 1,0 1-113,0 2 0,0 1-29,0 3 1,0-3-26,0 2 0,5 0-90,2 0 1,0-1 9,0 1 0,-3-5-181,4-2 1,-6-2 103,2 2 1,-1-2-65,1-6 0,-3 1 27,3-1 1,-3-3-130,-1-1-1075,5-4 599,-4 2-1632,4-5 1979,-5 0 0,5-5 1,2-1-1</inkml:trace>
  <inkml:trace contextRef="#ctx0" brushRef="#br1" timeOffset="6">9365 16549 7814,'0'-18'698,"0"3"0,-4 6-356,0 1 156,1 6 284,3-3-518,0 5 1,0 5 2,0 2 1,0 5-16,0 3 0,0 4-13,0 8 1,0 1-59,0 2 1,0 2-79,0-6 1,0 5-61,0-4 1,0 3 62,0-3 0,1-1-112,3-3 0,-3-4 87,3 0 0,1-5-236,-1 1 1,1-2-17,-1-1 0,-3-5-369,3 1-281,-3-6-821,4 3 230,-4-5 1412,4-5 0,-5-6 0,0-7 0</inkml:trace>
  <inkml:trace contextRef="#ctx0" brushRef="#br1" timeOffset="7">9571 16629 7942,'5'-7'422,"-4"-3"405,4 4 171,-5 0-251,0-5-373,0 10 0,0-3-115,0 8 0,-5 3-107,-3 4 0,-2 0 69,-1 1 0,-1 4-184,1 3 1,-2 2 44,-2-2 1,2 1-83,-2-5 1,2 4 53,2-4 0,0 4-48,-1-3 0,5-1-210,-1-4 83,5 1 32,-7-1 94,9 1 194,-4-6-32,5 4-77,0-9 1,-4 6 25,0-3 39,1-3-89,3 9 4,0-9 0,5 8 82,2-5 0,3 0-7,2-4 1,0 1 132,4 3 1,1-3-97,6 3 0,-4-3 47,0-1 1,0 0-149,4 0 0,-4 1-79,0 3 1,-5-3-73,2 3 1,-4-2 164,0-2-1375,-1 5-286,0-4-873,1 4 629,-6-5 1810,-1 5 0,0-4 0,2 4 0</inkml:trace>
  <inkml:trace contextRef="#ctx0" brushRef="#br1" timeOffset="8">9890 16595 7795,'0'-7'371,"0"-3"0,0 7-160,0-4 326,0 4-155,0-2 0,-1 7-93,-3 1 0,2 4-9,-6 4 1,4 2 16,-3 2 1,4 2-79,-1 2 0,-1 2 57,2-2 0,-1 3-70,4 1 0,0-1-103,0 1 1,0-1 36,0-3 0,0 1 25,0-5 1,0 4-3,0-3 1,0-1-139,0-4 1,4 1-66,-1-1 109,1 1 0,0-5-70,0 1 0,5-6 10,-2 2 1,3-3-26,2-1 1,1-1 57,2-3 0,3 2-89,4-6 0,-3 4 59,0-3 0,1 3-13,2-4 0,-3 6-101,0-2 0,-3-1 71,3 1 0,-5 0-336,1 4 1,-6 0-88,-2 0-1090,1-5 48,-2 4-367,4-4 1337,-8 5 0,-2-4 526,-8 0 0,-2-5 0,-1 3 0</inkml:trace>
  <inkml:trace contextRef="#ctx0" brushRef="#br1" timeOffset="9">9833 16812 7795,'12'0'1487,"-1"-2"-865,1-2 1,4 3-27,3-3 0,3-1-207,1 1 0,1-1-49,2 2 1,-2 1-315,3-1 1,-4 0 84,-4-1 1,1 3-144,-4-3 1,-1 3 143,-4 1-2111,-5 0 78,0-5 1921,-6 3 0,-11-8 0,-1 4 0</inkml:trace>
  <inkml:trace contextRef="#ctx0" brushRef="#br1" timeOffset="10">9833 16560 7813,'7'-11'1211,"3"1"-833,-3 2 0,9-2-154,3 2 1,2-1 21,2 2 1,1-3 77,3 2 0,-3 2-90,3-2 1,-3 6-27,-1-2 1,-1 1-365,1-1 0,0 3 208,0-3 1,0 3-956,0 1 1,0 0 400,-1 0 1,-4 0-604,-3 0 1,-2 0 1104,-2 0 0,1 0 0,-1 0 0</inkml:trace>
  <inkml:trace contextRef="#ctx0" brushRef="#br1" timeOffset="11">10416 16480 8960,'0'-6'1935,"1"1"-1534,3 5 0,-3 1-94,3 3 1,-1-1 64,0 4 1,-1 2-77,1 6 1,-1 3-59,-2 5 0,0 0-18,0 0 0,0 3 1,0 1 0,0 3-236,0-3 1,-4 3-36,0-3 0,0 3-68,4-3 0,0 0 65,0-4 0,0-1-68,0 1 1,0-4 139,0 0 0,0-5-20,0 2 1,0 0 94,0-1-45,0 1-6,5-5 0,0-3 13,3-1 1,2-4 8,-2 1 0,6-3 13,1-1 1,5 0 0,-1 0 0,2 0 3,-2 0 1,6-4 6,-2 0 1,2 0-85,-2 4 0,0 0 62,0 0 0,0 0-422,-1 0 1,-4 0-892,-3 0 108,-2 0 0,-5 0 1138,-1 0 0,-9 0 0,1 0 0</inkml:trace>
  <inkml:trace contextRef="#ctx0" brushRef="#br1" timeOffset="12">10930 16515 7844,'0'-7'1698,"0"-3"-1412,0 9 1,1-8 211,3 5-173,-3 0 0,8 6 95,-5 1 0,0 4-100,-4 4 1,3 6-59,1 2 1,0 2-86,-4 2 1,0 4-146,0-1 1,0 6 83,0-1 1,0-2-128,0 1 1,0-4 51,0 0 0,0-2-120,0-1 0,1-1-502,3-3 0,-3-3 272,3-4 0,-3-1-374,-1 1 1,0-5-437,0 1-688,6-6 1807,0 3 0,5-5 0,1 0 0</inkml:trace>
  <inkml:trace contextRef="#ctx0" brushRef="#br1" timeOffset="13">11284 16457 7830,'0'-11'548,"0"5"-257,0 1 592,0 5 0,0 5-204,0 2 0,4 7-258,-1 2 0,1 4-72,-4-1 1,4 2-261,0 2 0,0 4 93,-4 0 1,0 3-157,0-3 0,0-1 65,0-3 1,0-1-186,0-3 1,3 1 50,1-5-88,0 6 0,-4-9-196,0 4 1,0-8-882,0 0 48,0-5-849,0 2 1231,5-5 778,-4 0 0,4-5 0,-5-2 0</inkml:trace>
  <inkml:trace contextRef="#ctx0" brushRef="#br1" timeOffset="14">11535 16480 7795,'0'-11'2352,"1"5"-1926,3 2 0,-3 4-174,3 4 0,1 2 244,-1 5 0,1 6-95,-1 2 1,-3 4-181,3 3 1,1 2-27,-1 3 0,1 0-101,-1-4 1,-3 4 74,3-5 0,-3 1-50,-1-4 1,1-2-200,3-2 1,-2-2 74,1-6 1,-1 1-1469,-2-1-145,0 0-777,5-4 1547,-4-2 848,4-5 0,-10 0 0,-1 0 0</inkml:trace>
  <inkml:trace contextRef="#ctx0" brushRef="#br1" timeOffset="15">11329 16709 7789,'12'0'1804,"1"0"-1277,2 0 0,-1 0-224,5 0 0,0-2-181,4-1 1,0 1-190,-1-1 1,1 1-227,0 2 0,-1-1-44,-3-3 1,2 3-481,-2-3 0,-1 3 382,1 1 1,-4-4-190,4 0 0,-3-1 624,3 1 0,-5 3 0,1-3 0,-3-1 0,0 1 0,-6-4-473,4 6 473,-8-8 0,1 9 463,-6-3 1,0 3-177,-4 1 1,3 0 461,-4 0 0,4 1-180,-3 3 0,0-2-54,0 6 0,-2 1-118,5 6 0,-4-1 65,5 5 0,-1-4-106,4 4 1,0-3-126,0 3 1,0-5-276,0 1 0,5-2 113,2-2 0,4 0-112,0 1 0,6-2-7,2-2 0,-2-3-2,2-5 0,0 0-49,4 0 0,1 0-16,3 0 1,-3-4-12,3 0 0,1-5 119,-2 2 1,1-4-39,-4 0 1,-4-4 50,0-1 0,-6 0-21,-2 1 0,-1-2 14,-6-2 1,0-2-2,-4 2 0,-1-7-46,-3 0 0,-3-1-88,-4 4 0,-6 4-134,-2 0 1,-2 5 65,-2-1 0,-5 7-174,-2 4 1,0 3 97,0 1 0,6 5-74,1 3 0,0 3 23,4 4 0,4-1-55,4 5 0,0-1-66,8 1 0,-1 3 454,4-3 0,5-3 0,1 1 0</inkml:trace>
  <inkml:trace contextRef="#ctx0" brushRef="#br1" timeOffset="16">12426 16492 7780,'0'-12'0,"0"1"1177,0-1-749,0 1 1,-1 1 442,-3 2-540,3 3 0,-6 5 241,3 0 1,2 1-167,-6 3 1,1 6-117,-5 6 1,1 4-131,-1-1 0,2 6 0,3 2 1,-2 1-94,5-1 1,-4-3 82,4 2 1,1 2-311,3-1 0,3-4 94,1-4 0,5-1-144,-1 1 0,6-3 24,1-4 0,5-2-96,-1-3 1,4-2 153,4-5 0,-3 0 97,3 0 1,0-1 62,0-3 0,0-2-92,-4-5 1,-1-2 137,1-2 1,-5 1-45,-3-5 1,-3 3 23,-5-3 0,-2 0-25,-5-4 1,0-1-16,0-2 0,-6 0-110,-5-4 0,-2 4-175,-6 0 0,-4 2-255,-4 1 0,0 5 219,0 3 0,3 6-150,-3 1 0,3 6 92,1-2 1,5 4-227,3 4 1,2-2-1,2 6 587,5 0 0,-4 8 0,3 2 0</inkml:trace>
  <inkml:trace contextRef="#ctx0" brushRef="#br1" timeOffset="17">12860 16355 7821,'-12'0'1353,"6"0"-681,1 5 1,5 1-120,0 6 0,0 4 1,0 3 1,0 3-249,0 0 0,5 6-98,3 3 1,-2-2-24,2 1 1,-2-3-85,2 4 0,2-6 120,-3 2 1,2-7-106,-1-1 0,2-5-176,-2 1 1,-3-2-654,-1-2-864,2 1 448,0-6-625,1-1 1232,-2-5 0,-15-5 0,-3-1 0</inkml:trace>
  <inkml:trace contextRef="#ctx0" brushRef="#br1" timeOffset="18">12746 16412 7825,'5'-12'610,"1"1"180,6 0 1,0 0-492,3 4 0,-2-2-90,2 5 1,3 0 167,1 4 0,3 0-104,1 0 1,-1 0-161,1 0 1,0 7 11,0 4 1,0 0-148,0 5 1,-4-2 51,0 1 0,-4-1-157,4 5 1,-5-1-180,1 1 0,-3 2 139,-5-2 0,2 2-47,-5-2 0,0 1 99,-4-5 0,-2 5 281,-1-1 0,-4-2-37,-4-2 1,-6 2 1,-2-2 1,-4 0-58,-3-3 1,-3-1 151,-6 0 1,1 1-128,0-1 1,3-3 8,1-1 1,8-4-584,0 1 1,10-3-13,1-1-1359,7 0 1846,-1 0 0,0 0 0,-2 0 0</inkml:trace>
  <inkml:trace contextRef="#ctx0" brushRef="#br1" timeOffset="19">13979 16332 7800,'-7'0'274,"-1"0"146,5 0 0,-2-1 251,5-3 136,-5 2 511,4-3-464,-4 5-106,5 0-517,0 5 1,1 6-25,3 4 0,-3 9-61,3-1 1,1 3-123,-1 1 0,0-1 77,-4 4 1,4-3-87,-1 3 0,1-5-207,-4 2 0,0-3 107,0-1 1,4-5-602,0-3-148,0 3-524,-4-6 393,0 0-439,5-7 782,-4-5 1,3-1 621,-8-3 0,-2-2 0,-6-6 0</inkml:trace>
  <inkml:trace contextRef="#ctx0" brushRef="#br1" timeOffset="20">13854 16332 7800,'0'-12'0,"1"0"433,3-4 1,1 4 47,2-3 1,5 2 50,-1 1 1,1 2-195,3 3 1,3-2 37,1 5 0,2 0-160,2 4 0,0 0 0,0 0 0,3 0-144,1 0 0,-2 5 103,-6 3 0,2 2-185,-6 1 0,0 1 59,-3-1 0,-2 5-240,-3-1 1,-2 1-21,-5-1 0,-1-1-111,-3 5 1,-2-3 71,-5 3 1,-2-5 52,-2 1 1,-2 1-42,-2 0 1,-2 3 63,1-4 1,3 1 153,-2 0 1,5-4 102,-1 4 1,2-5 179,1-3 1,6 2-53,2-3 1,3 4 436,1 0-304,0 0 0,4 1-75,0-1 0,8-3-147,0-1 1,7 0 8,0 0 0,2 2-112,2-5 1,0 4 60,0-5 0,0 5-150,0-4 0,-4 1-33,0-1 1,-5-3-173,1 3 1,-2-2-317,-2 2 0,0-3-499,1 3 0,-5-2 1090,1-2 0,0 0 0,3 0 0</inkml:trace>
  <inkml:trace contextRef="#ctx0" brushRef="#br1" timeOffset="21">14676 16298 7810,'0'-17'640,"0"4"-324,0-2 1,0 2 447,0 2-14,5 5 433,-4-4-256,4 8-465,-5-3 1,0 12-364,0 4 0,-5 2 21,-2 6 1,0 1 27,0 7 0,-1-2 1,-3 5 1,3 0-106,0 0 0,1 3 52,-5-2 1,5-2-118,-1 1 1,2-4-132,-2 0 1,-1-5 69,5-2 0,1-5-759,3 1 379,0-3-1077,0 0 802,0-6 0,1-1-1040,3-5 1262,-3 0 0,4-1-63,-5-3 0,0 2 578,0-6 0,5-5 0,1-4 0</inkml:trace>
  <inkml:trace contextRef="#ctx0" brushRef="#br1" timeOffset="22">14642 16206 7810,'-12'-5'2764,"6"-1"-1925,1-1-536,5 2 0,5 8 83,2 5 0,4 0-17,0 11 1,0 0-113,1 4 0,1 1-3,2 3 1,-3-3-35,4 3 1,-4 1-46,0-2 1,-1 1-31,1-4 1,-1-2-113,0-2 0,2 2-38,2-6 0,-2 4-210,2-4 1,-2-1-71,-2-6 0,1 1-267,-1-5 0,1 3-337,-1-3 1,-3 0-112,-1-4-321,-4 0-3,2 0 1324,-15 0 0,-3-5 0,-10-2 0</inkml:trace>
  <inkml:trace contextRef="#ctx0" brushRef="#br1" timeOffset="23">14539 16560 7745,'0'-11'1805,"9"3"-1241,2 1 0,8 4-149,0-1 1,3-1-155,1 1 0,-1-3-164,1 3 0,4-1-149,0 1 1,-3 3-139,-2-3 1,-5 1-382,6 0 0,-7 1-491,3-1 0,-3 1 109,3 2 953,-5 0 0,7-5 0,-3-1 0</inkml:trace>
  <inkml:trace contextRef="#ctx0" brushRef="#br1" timeOffset="24">15201 16275 7797,'-5'-12'1026,"4"5"-653,-3-1 0,4 6 351,4-2-32,-3 2-201,4 2 0,-4 0-163,3 0 1,-2 2 67,1 2 0,-1 2-130,-2 5 1,0 5-34,0-1 1,0 5-12,0-1 0,0 3-16,0 1 1,0 3-187,0 1 1,0-1 12,0-3 1,0 0-163,0 0 1,3-4-71,1 0 0,1-5-611,-1 1-501,2-2 638,6-2 1,-6-3-995,-2 0 838,-3-6 829,-1 3 0,-5-10 0,-1-1 0</inkml:trace>
  <inkml:trace contextRef="#ctx0" brushRef="#br1" timeOffset="25">14927 16229 7779,'0'-11'0,"0"-1"830,0 1 0,11-1-438,9 1 1,1 1 67,6 2 1,1 2-52,-2 2 0,5-1-46,-5-3 1,2-1-64,-1 6 1,-3-2-28,3 1 1,1 2-338,-2-1 0,5-2 109,-5 1 1,1 0-37,-4 4 0,0 0 39,0 0 1,-4 0 42,0 0 0,-5 0 188,1 0-32,-2 0-29,-2 0 99,0 0-258,-4 0 0,2 5 82,-6 3 0,1 3 109,-4 4 1,0 3-79,0 5 1,0 0 73,0 0 1,0-1-105,0 1 0,0 1-4,0 3 1,0-3-40,0 3 1,0-3-139,0-1 1,0 3-36,0 1 1,0-4 59,0-4 1,0-1-204,0 1 1,0-3-31,0-4-507,0-1 281,0 1 1,0-5-1008,0 1 379,0-6-255,0 3-1033,0-5 2389,0-5 0,0-1 0,0-5 0</inkml:trace>
  <inkml:trace contextRef="#ctx0" brushRef="#br1" timeOffset="26">15806 16298 7788,'0'-12'1403,"0"1"-848,0-1-297,0 6 543,0 1 0,-1 6-315,-3 3 1,2 2-164,-6 6 1,4 3-105,-3 0 0,3 5-26,-4 0 0,6 1 21,-2 2 0,3 0 17,1 0 0,0-4-142,0 0 0,5-2 116,2 2 1,4-2-296,0-6 1,2 1-4,2-1 0,-1-1-52,5-2 0,0-3 100,4-5 0,-4 0-52,0 0 1,0 0-29,4 0 0,3-5 81,1-3 1,0-2-72,-4-1 1,-4-1 67,0 1 1,-2-6-17,2-2 1,-2 2 49,-6-2 0,-3-2-9,0-5 1,-6 2-26,2-3 1,-3-2 3,-1-2 0,-1 0-171,-3 0 0,-7 1 61,-8 7 0,-8-1 39,-3 8 0,-3 3 24,-2 5 0,1 4 5,0 8 0,1 4-148,2 7 1,0 4-193,4 7 1,2-1 424,6 1 0,-8 8 0,3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1:27:30.52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1975 10071 7791,'0'-12'230,"0"1"1,-1 5 486,-3 2-132,3 3-387,-4 1 0,4 1-43,-3 3 1,3 2-74,-3 5 0,3 7 59,1 5 1,0 5-150,0 6 1,0 2 156,0 2 1,0 4-150,0 7 1,5-2-24,2 3 1,0-3-231,0-2 1,-3 0 76,4-4 1,-6-1-125,2-6 0,1-5-132,-1-2 386,0-3 0,-4-1-56,0 0 1,0-6-83,0-1 215,0-4-181,0 0 24,0-6 1,-2-1-100,-1-5 0,0 0 225,-5 0 0,1 0 0,-5 0 0</inkml:trace>
  <inkml:trace contextRef="#ctx0" brushRef="#br0" timeOffset="1">1804 10242 7800,'-6'-18'-732,"1"2"1226,5 4-164,0 1 0,5 0-25,2-1 0,3 1-63,2-1 1,4 0 137,3-4 0,3 4-129,1-3 0,5 2-235,2 1 1,3 5 148,1-1 1,1 6 69,-1-2 1,0 8-254,0 3 1,-4 3-333,-4 2 1,-3 4 70,-4 3 1,-2 3 21,-6 1 1,-1 0 14,-2-1 0,-3 1 118,-5 0 1,-6 1 122,-6 3 1,-4-3-70,-7 3 1,-5 1 138,-3-2 0,-5 5-148,-2-5 1,-4 1-86,4-4 1,6-5 63,9-3 1,5-8-365,7-3 464,5-3 0,-5 5 0,5 0 0</inkml:trace>
  <inkml:trace contextRef="#ctx0" brushRef="#br0" timeOffset="2">2672 9957 8196,'-8'-14'302,"1"2"1,4 7-79,-1-2 229,3 4 62,-4-2 22,-1 5 1,-6 1-158,1 3 1,-1 4-172,1 7 1,-2 6-170,-2 6 1,1 10 119,-5 1 1,1 10-411,-1 5 0,-1 5 376,5 2 0,0 3-116,8-31 1,2 0-1,1 1 1,2 0-53,-2 28 0,3 1-202,1-1 1,5-7 25,2-1 1,4-7-104,0-8 0,4 2-21,0-9 296,1-1 1,-1-7 74,0 0 1,2-5-121,-2-3 0,-1-3-139,5 0 0,-4-2 150,4-2 1,-4 0-538,4-4 617,-5 0 0,8-4 0,-4 0 0</inkml:trace>
  <inkml:trace contextRef="#ctx0" brushRef="#br0" timeOffset="3">2889 10368 8113,'0'-7'748,"0"-3"-570,-5 9 1,2-4 169,-4 5 0,0 1-96,0 3 1,-4 0-43,4 7 1,-3-1 26,-2 9 1,1 4-118,-1 4 1,1 5 132,0-2 0,0 3-284,4 1 0,-2 1 81,5-1 1,0-4-228,4 1 0,2-6 48,1 2 1,5-3-43,7-1 1,-2-7-51,2-4 0,3-2 120,1-6 0,3-1 119,0-3 0,1-5-71,0-2 1,4-9 90,-1-3 1,5-2-25,-5-2 0,0-1 14,-7-3 1,1 3 34,-5-3 1,1 0-40,-5 0 1,-5-4-81,-2 5 0,-4-6 66,-4 2 1,-3 0-5,-8 0 1,-1 0-11,-7-5 1,2 6-859,-10 3 1,5 6 172,-5 5 1,5 8-31,-5 3 1,5 8 718,-5 3 0,6 8 0,-3 3 0</inkml:trace>
  <inkml:trace contextRef="#ctx0" brushRef="#br0" timeOffset="4">2752 10596 9903,'11'0'882,"2"0"-813,2 0-44,3 0 0,5-4-585,0 1 0,4-1 349,4 4 0,-1-4-604,5 0 1,-7-1 814,6 1 0,-2-2 0,2-6 0</inkml:trace>
  <inkml:trace contextRef="#ctx0" brushRef="#br0" timeOffset="5">3368 10528 8232,'12'-5'70,"-1"-3"0,4 3-120,1 1 0,-1-1 56,-4 1 1,1-3 14,-1 3 0,1-4-192,-1 4 84,0 1 0,1-1-763,-1 0 850,-4 0 0,3-1 0,-4-1 0</inkml:trace>
  <inkml:trace contextRef="#ctx0" brushRef="#br0" timeOffset="6">3380 10653 8209,'0'7'203,"2"-2"99,6-5 0,0-4-240,7 0-10,3 0 0,-1 0-245,6 1 0,4-5 138,-1 4 1,5-3-494,-4 3 1,-1-4 547,-3 4 0,5-10 0,1 2 0</inkml:trace>
  <inkml:trace contextRef="#ctx0" brushRef="#br0" timeOffset="7">3928 10196 8144,'-8'-11'738,"1"0"1081,4 4-1241,-2 2-643,5 5 1,0 7 304,0 4 0,0 7 261,0 8 1,0 5-96,0 7-260,0 2 0,1 7-366,3 3 1,-3-3 184,3 2 1,-3-2-223,-1-1 0,0-2 189,0-2 1,0-4-572,0-7 0,0-5 270,0-7 1,0 2-1174,0-6 1542,0-5 0,6 5 0,0-2 0</inkml:trace>
  <inkml:trace contextRef="#ctx0" brushRef="#br0" timeOffset="8">4350 9934 8069,'-6'-6'232,"1"-1"567,5 3-485,0 3 0,0-3 151,0 8 0,0 8 42,0 7-332,0 7 0,4 5 21,0 7 1,4 5-30,0 10 0,1 3-344,-5-22 0,0 0 0,0-1 1,0-1 245,-1 2 0,-2 1 1,1-1-1,0 0-394,-2 31 0,0-2 195,0 2 0,1-7-250,3-1 0,-3-6 228,3-9 0,-3-3 47,-1-4 1,0-7 33,0-6 0,0 0 11,0-7 1,0 0-327,0-3 1,2-6 594,2-2-1574,-3-3 1455,4-1 0,0-5 0,1-1 0</inkml:trace>
  <inkml:trace contextRef="#ctx0" brushRef="#br0" timeOffset="9">4784 10151 8241,'-11'-5'158,"-1"-3"101,6-2-228,1 4-204,5 1 970,0 5 0,4 6-377,0 5 1,3 7 56,-3 9 0,6 6-152,2 5 1,0 9-130,7-2 0,-3 4-23,3-4 1,-5 1-483,1 0 275,-3-6 0,0-2-480,-1-7 411,1-3 0,-1-7-515,1-2 0,-1 2 289,0-6 1,1-4-732,-1-3 495,1-6 565,-1 3 0,6-5 0,0 0 0</inkml:trace>
  <inkml:trace contextRef="#ctx0" brushRef="#br0" timeOffset="10">5081 10117 8217,'-5'-12'541,"-3"1"496,3-1-758,0 6-55,0 1 0,-1 10-214,-6 3 1,-3 8 451,0 7 0,-9 11-163,1 12 1,-4 6-303,14-22 0,0 1 0,1 0 0,0 0-228,-2 1 1,1 1-1,2 0 1,2 0 89,-10 27 0,12-28 0,0 0-945,-8 25 0,6-5 539,1-14 0,5-1 547,0-10 0,1-6 0,2-4 0</inkml:trace>
  <inkml:trace contextRef="#ctx0" brushRef="#br0" timeOffset="11">5115 10642 8740,'0'11'1542,"0"1"-1363,0-1 1,0 6-192,0 2 1,0 2 98,0 2 1,-1 1 186,-3 3 0,3-2-429,-3 6 79,3-6 0,1-1-837,0-5 0,0-4 105,0 4 808,0-10 0,0 6 0,0-8 0</inkml:trace>
  <inkml:trace contextRef="#ctx0" brushRef="#br0" timeOffset="12">5389 10471 8131,'-6'0'-521,"1"0"454,5-6 442,0 5-210,0-4 1,1 5-76,3 0 0,-1 0-38,4 0 1,1 0 252,3 0 1,1 0 373,-1 0 1,0 1-531,1 3-18,-1-3 1,5 5-491,-1-6 0,5 0 230,-1 0 0,-1 0-149,1 0 1,0-2 37,4-2 0,0 2-976,-1-6 1216,-4 1 0,4-5 0,-4 1 0</inkml:trace>
  <inkml:trace contextRef="#ctx0" brushRef="#br0" timeOffset="13">5378 10687 7929,'11'0'260,"6"0"121,2 0 0,6-3-185,2-1 0,1-1-43,-2 1 0,2 1-57,3-4 1,2 3-112,-3-4 1,-1 5-808,2-5 552,-6 0 0,3 1 270,-5-1 0,0 1 0,0-5 0</inkml:trace>
  <inkml:trace contextRef="#ctx0" brushRef="#br0" timeOffset="14">6006 10128 8296,'-11'-11'0,"4"3"130,3 0-80,3 6 1,1-1 101,0 11 0,0 1 506,0 10 0,0-3-293,0 7 1,1 0 41,3 11 1,-1 3-557,4 9 0,0 3-78,0 1 0,3 3 285,-2-4 0,-3 5-186,-1-5 0,1-1 128,-1-6 0,0 3 0,-4-5 0</inkml:trace>
  <inkml:trace contextRef="#ctx0" brushRef="#br0" timeOffset="15">6200 10790 10749,'-6'15'1633,"2"1"-1435,3 4 0,1-6-97,0 5 1,0 1-12,0 7 1,0-2-199,0 6 1,-4-5-105,0 5 1,0-6-1069,4 2 1280,0 2 0,-5-5 0,-1 4 0</inkml:trace>
  <inkml:trace contextRef="#ctx0" brushRef="#br0" timeOffset="16">6600 10105 8173,'-7'-18'0,"-1"6"0,4 4 0,0 4 404,4-3 635,0 4-702,5-2 1,1 10-29,6 3 1,4 7-45,3 4 1,3 4-128,1 3 0,-1 7-1,1 6 0,0 5-135,0 2 1,-1-1-245,-3 5 0,-2-8 47,-1-4 0,-4 1-160,4-1 0,-4-5 11,0-6 181,-1-3 0,0-3-126,1-2 0,-5-2-67,1-6 1,0 1-1144,3-1 1499,1 1 0,-1-1 0,0 0 0</inkml:trace>
  <inkml:trace contextRef="#ctx0" brushRef="#br0" timeOffset="17">6931 10048 8261,'-5'-16'357,"4"3"345,-3-2-581,2 7 0,1 3 244,-3 5 0,3 2-134,-3 6 1,-2 6 184,-2 13 0,-3 8-69,-4 11 1,-3 6-400,7-22 1,-1 1-1,0 0 1,0 1-298,-2 2 1,1 1-1,3-3 1,0 0-82,-2 1 1,1-1 0,-3 28-930,3 1 1,1-4 1358,6-4 0,0-2 0,4-6 0</inkml:trace>
  <inkml:trace contextRef="#ctx0" brushRef="#br0" timeOffset="18">7011 10630 8145,'2'-10'432,"6"3"1,0 0 1419,7 3-1424,-3 3 1,0-4-297,-1 5 1,1 0 31,-1 0 0,1 0-137,-1 0-62,0 0 169,1 0 0,-2 6-359,-2 6 1,0 1-20,-4 6 0,-5 3-27,-7 5 1,-7 4 17,-4-5 1,-8 8 72,-3-3 0,-2 4 281,2-4 0,-1-3-115,9-2 0,1-2 51,10-1 1,5-4-95,2 0 0,2-5-38,2 2 0,6-8 3,1 0 0,8-5 1,4 0 0,7-1-246,0-2 0,6-2 337,-1-1 0,2-4 0,1-4 0</inkml:trace>
  <inkml:trace contextRef="#ctx0" brushRef="#br0" timeOffset="19">7468 10379 7953,'0'-6'1306,"0"1"-897,0 0 1,5 3-113,2-1 1,3 0-193,2-1 1,0 3 133,4-3 1,1 2-374,6-2 0,-4 1 106,0-4 1,0 4-708,4-1 0,-5 3 194,-3 1 541,3 0 0,-5-5 0,3-1 0</inkml:trace>
  <inkml:trace contextRef="#ctx0" brushRef="#br0" timeOffset="20">7376 10528 8171,'8'0'395,"-1"0"0,2 0-186,7 0 0,1 0 0,6 0 0,1 0-59,3 0 0,2-2-126,5-1 0,1 0-913,-1-5 646,5 6 0,-5-7 243,1 5 0,-1-10 0,-5 2 0</inkml:trace>
  <inkml:trace contextRef="#ctx0" brushRef="#br0" timeOffset="21">7879 10402 8059,'-5'-6'1621,"-2"1"-1182,1 0 0,-3 5 38,5 0 0,-1 10-301,1 9-2,3 2 0,-4 3 11,5 3 0,0-2-125,0 6 0,1-5-222,3 5 1,7-4 211,8 3 0,3-8-596,1 0 1,5-6 254,2-1 1,3-8 1,1-3 181,1-2 0,-1-9-188,0-4 216,0-1 1,1-10 187,-1-1 0,-5 0 3,-2-4 12,-8 3 0,0 0 262,-8-3 0,2 2-139,-9-5 1,-2-1-8,-6-3 0,-3 0-133,-8-1 0,-4 2-82,-8 3 1,-3-2-392,-9 6 76,-1-1 1,-8 7-137,2 4 1,-5 2 200,9 11 1,-3 0-333,7 7 0,6 2 214,9 6 1,3 3 343,8 0 0,0 2 0,8-2 0,0 3 0</inkml:trace>
  <inkml:trace contextRef="#ctx0" brushRef="#br0" timeOffset="22">8335 9728 8344,'-21'-21'446,"2"2"582,2 2-556,11 11-68,1 1 699,10 15-681,1-2 0,7 13 250,2-2 0,4 9-215,8 6 0,-2 6 15,6 5-546,-1 6 1,4 1 92,-16-24 0,-1 1 1,-1 0-1,1-1-234,13 29 1,-3-3 235,-8-1-810,-3 0 571,-4 4 1,-2-1-725,-3-3 635,-2-2 1,-5-5-490,0 0 0,-1-5 291,-3 1 1,-6-5-760,-5 1 1264,-5-2 0,6-1 0,-5 3 0,-4 2 0,-6-4 0,-7-3 0</inkml:trace>
  <inkml:trace contextRef="#ctx0" brushRef="#br0" timeOffset="23">10676 9911 8087,'-5'-6'580,"4"1"1,-8 10-376,5 2 1,0 5-181,4 3 1,0 3 31,0 5 1,0 8-110,0 4 1,0 3-140,0 0 1,1-3 113,3 3 0,1 2-46,3-2 0,2-2 20,-2-5 1,-2 1-88,2-6 0,-5 1 22,5-4 0,-5-4 117,0 0 1,0-5-154,1 1 41,-3-2-743,4-2 906,0 0 0,-4 1 0,5-1 0</inkml:trace>
  <inkml:trace contextRef="#ctx0" brushRef="#br0" timeOffset="24">11087 10174 8009,'-6'-7'-210,"-4"-3"105,8 4 0,-4-1 792,2 4-349,3-4-49,-4 6 0,0-4 96,-3 5 1,-2 6-228,-1 6 0,-1 0 50,1 7 47,-1 6-416,1-1 165,-1 9 0,2-5 56,3 2 0,-2 3-86,5-3 0,2 0-241,5 0 0,4-5 137,4 2 1,2-7-387,2-1 354,3-5 0,6 2 0,1-9-82,2-3 136,5-3 17,-3-1 217,0-5-87,9-6 0,-11-3-171,7-5 388,-2-5-183,-3 0 1,-1-4 190,-5 5-147,-1 0 1,-5 0-19,-6 0 1,-1-2 146,-6 2 0,-5-6-359,-7 6 0,-7-2 135,-4 2 0,-8 0-230,-3 0 1,-3 4 63,-1 0 1,-4 9-1,0 0-253,1 4 1,5 3 63,2 7 1,6 3-123,1 9 455,0-4 0,10 10 0,-3-4 0</inkml:trace>
  <inkml:trace contextRef="#ctx0" brushRef="#br0" timeOffset="25">11864 10002 8045,'0'-11'2206,"-6"-6"-2275,5 5 58,-4 0 1,1 9 0,-1 6 0,-1 6 118,-3 5 0,-5 6 298,-1 11-311,0-1-982,-2 15 768,4 0 108,-8 2 0,4 8 1,-3-6-242,1 0 0,4 1-26,-4 0 0,5-6 115,-1-6 0,2-5 20,2-6-390,-1 0 287,6-15 1,-3 5-184,5-6 429,0-4 0,4-7 0,0-7 0</inkml:trace>
  <inkml:trace contextRef="#ctx0" brushRef="#br0" timeOffset="26">11578 9991 7899,'-11'-17'70,"-1"9"-125,1-4-294,-1 8-141,6-6-195,1 14 685,10 2 0,6 7 0,7 4 0</inkml:trace>
  <inkml:trace contextRef="#ctx0" brushRef="#br0" timeOffset="27">11932 10471 9831,'0'6'2129,"0"-1"-2173,0 0-2458,0-4 2502,0 4 0,0 0 0,0 2 0</inkml:trace>
  <inkml:trace contextRef="#ctx0" brushRef="#br0" timeOffset="28">12594 10265 7973,'-6'0'408,"1"-5"-280,0 4 202,4-4 82,-5 5-899,6 0-641,-5 0 1128,4 5 0,-9 1 0,4 5 0</inkml:trace>
  <inkml:trace contextRef="#ctx0" brushRef="#br0" timeOffset="29">13302 10242 7993,'10'-19'0,"-2"0"0,-2 4 0,-2-4 0,-1 1 225,4-1 0,-3-3 353,4 3 0,-6-2 167,2-2-449,-3 0 1,-2-1-134,-3-3 1,-6 7 87,-5-3-174,0 8 18,-2-1 0,-1 9 29,-4 3 0,-3 3-240,-1 1 1,-2 5 230,-3 3 0,4 7-229,4 4 0,0 3 0,1 1-600,3-1 506,8 6 1,6-4-427,5 3 467,0 2 1,5-6-1,4 1-297,5-4 374,3-6 0,11 2 1,2-7-51,-1-2 0,4-6 102,-3-1 1,-1-1 189,2-6 0,-7-5 470,-1-3-494,0 0 0,-11 3 1,3 1 199,-2-1 1,-3 1 72,-2 0-232,-3-1 0,-4 5 8,3-1-256,-3 5 0,4 1-7,-5 9 46,0 1 1,0 15 171,0 0-108,0 5 0,0 7 21,0 3 1,0-2-242,0 2 229,0-3-27,0 5 1,0-5-123,0 3 1,-3-7-335,-1-5-6,0-2 265,4-1 1,0-5-132,0-3 1,1-6-252,3-1 1,-1-6 572,4 2 0,6-8 0,5-2 0</inkml:trace>
  <inkml:trace contextRef="#ctx0" brushRef="#br0" timeOffset="30">14044 10139 8321,'0'-17'739,"0"-6"-460,0 0 1,0 4 435,0-4-468,0 3 1,0 2-55,0 3 1,-1 2 201,-3 2-267,-2-1 1,-10 6 0,-5 2-438,-4 3 249,-4 1 0,-9 5 1,-2 4-462,0 5 307,3 4-633,3 4 473,6 1 223,5 0 1,5 0 15,3 0 1,7-2-139,4-2 0,6 3-133,5-3 36,6-3 251,10 1 0,5-9 100,2-1 0,2-4-112,-2 0 220,8-6 1,-11-1 0,6-6 0,-4-3 1168,-3 0-1069,-7 1 0,1 0 44,-5 1 175,0-1 1,-7 1 162,0 0-298,-6 4 0,5-2-170,-4 6 1,-1 0 0,1 8-86,-1 6 0,-2 7 42,0 9 1,0 2-13,0 5 0,0 2-136,0 2 1,0 1-94,0 3 1,0 1 73,0-5 1,0 0-64,0-3 1,0-5 0,1-1 44,3-1 1,-3-5-773,3-4 389,-3-5 0,-1-1-788,0-6 1296,5-4 0,2-3 0,4-7 0</inkml:trace>
  <inkml:trace contextRef="#ctx0" brushRef="#br0" timeOffset="31">14775 9980 7891,'-6'0'697,"1"0"0,5 6-787,0 5 1,-9 6 787,-3 6 0,-3 1-368,0 2 1,1 5-232,-5 7 1,0 2-113,-4 6 1,0 1-1030,0 3 1090,1-9 1,-1 8-375,0-11 1,0 0 218,0-4 0,6-6-300,1-5 231,4 0 1,4-15-1003,0 4 593,6-8-553,-3 1 0,6-6 1138,3-3 0,2-8 0,6-5 0</inkml:trace>
  <inkml:trace contextRef="#ctx0" brushRef="#br0" timeOffset="32">14478 9911 7930,'-17'-8'345,"1"1"335,9-1-1710,2 2 393,5 1 213,0 5 0,6 1 424,5 3 0,6 7 0,6 7 0</inkml:trace>
  <inkml:trace contextRef="#ctx0" brushRef="#br0" timeOffset="33">14695 10505 10754,'7'5'1463,"-2"-4"-755,-5 9-411,0-8-524,0 3 0,0-4-913,0 3 677,0-3 463,0 4 0,0-5 0,0 0 0</inkml:trace>
  <inkml:trace contextRef="#ctx0" brushRef="#br0" timeOffset="34">15483 10311 7945,'0'-7'407,"1"2"518,3 5-368,-3 0-196,10 0 0,-10 0 77,4 0-177,-5 0-558,0 5 0,0-2-413,0 4 1,-5-3 709,-3 4 0,-2-1 0,-1 5 0</inkml:trace>
  <inkml:trace contextRef="#ctx0" brushRef="#br0" timeOffset="35">16180 10037 8122,'0'-8'-1178,"0"0"1777,0 6-302,0-8 1,0 7-54,0-4 1,0 3-27,0-4 0,1 2 224,3-2 1,2-2-133,5 2 1,2-2-95,2-1 1,-1 1-66,5 2 1,2-1-153,5 5 111,-7-4-136,8 6 1,-11-3 161,3 5 1,2 9-302,-6 2 0,-1 9 98,-6-1 0,-3 7-332,-5 5 1,-2 5 111,-1 2 0,-9 6-15,-7-3 0,-4 4 1,-3 1-250,-5-1-810,3-4 1210,0-2 0,6-5 151,-1 1-391,0-6 247,5-1 66,2-10 1,5 2 186,4-5 0,2 0 9,5-3 0,0-5-26,0 1 0,1-6 643,3 2 1,7-2-296,8-2-23,3 0 0,6-6-326,2-1 1,-1-3-1,1-2 172,-2 1 1,-2-4-39,-3-1 1,-1 2-86,-3 7 1,0-3-176,-8 2 0,3 2 203,-6-2-362,-3 6-214,0-3 330,0 5 0,-4 1-92,3 3 1,-2-2 91,2 6 0,-1-1-37,4 5 0,-3-1 0,4 1 40,1-1 1,1-3 3,1-1 1,6 0 81,2 0 1,0-2-78,4-5 1,-2 0 265,10 0 47,-6 0-296,8-5 337,-4-1-175,5-6 0,1 1 150,-1 0 1,-1-6-91,-3-2 1,-2 1 9,-5-1 1,-1 0-1,-3-2 33,-4 2 1,-7-4 114,-5 0 1,-1 0-252,-2-3 0,-7 1 106,-4 3 1,-7 0-240,-9 3 1,-3 0 65,-8 8 0,0 2-152,-8 9 0,4 6 1,-5 5-83,4 7 1,7 4-414,-3 1 8,4 4 341,6-2 227,6 8 0,8-9-2255,7 2 1047,3 3 1266,10-9 0,-1 6 0,7-7 0,3 3 0</inkml:trace>
  <inkml:trace contextRef="#ctx0" brushRef="#br0" timeOffset="36">17687 10059 8028,'4'-11'0,"-1"0"1231,1-1-829,-4 6 0,0 0 46,0 2 132,0 2-197,0-3 0,0 7-166,0 1 0,-1 10 102,-3 10-32,-7 5-312,-2 6 1,-12 9-76,2 3 0,-8 3-129,1 1-693,-3-3 895,4 4 0,-3-2-58,5 1 0,-3-6-149,3-6 0,1-2-17,3-2 1,1-6 0,3-4-81,4-4 0,6-10-219,2 2-6,4-3-178,-2-3 1,5-2 0,1-8 973,3-4 1,2-7-1,6-3 1</inkml:trace>
  <inkml:trace contextRef="#ctx0" brushRef="#br0" timeOffset="37">17413 10002 7931,'-10'-11'713,"2"0"0,-1-1 55,5 1-1103,1-1 408,3 6 126,0 1-853,0 5 654,5 0 0,1 5 0,5 1 0</inkml:trace>
  <inkml:trace contextRef="#ctx0" brushRef="#br0" timeOffset="38">17698 10745 11955,'0'6'3887,"0"-1"-5466,0-5 1579,-5 0 0,-6 5 0,-7 1 0</inkml:trace>
  <inkml:trace contextRef="#ctx0" brushRef="#br0" timeOffset="39">2021 11886 8157,'0'-7'-174,"0"-1"391,-5 1 0,2 0 389,-4 3-339,4-2-131,-2 5 1,5 1-124,0 7 1,0 9 124,0 3 0,0 9-130,0 6 1,0 5 35,0 7 0,4 3-114,0 1 1,1 3-1513,-1-3 1435,-3-1 1,4-3-20,-5-1 1,1 0 101,3-3 1,-3-4-118,3-8 0,-3-2 74,-1-5 1,0-4 84,0 0 0,0-9-121,0 2-414,0-9 765,0 2 0,0-6-208,0-3 0,6-7 0,0-7 0</inkml:trace>
  <inkml:trace contextRef="#ctx0" brushRef="#br0" timeOffset="40">1895 11966 8021,'0'-11'0,"0"-1"22,0 1 1,6-4 186,1 0 0,8-4-19,4 3 0,8-3-14,3 4 1,1 0-175,3 3 54,-2 1 0,8 1-144,-1 2 0,-5 3 171,0 5 0,-1 1-45,-6 3 1,-6 8 57,-6 7 1,-3 2-217,-5 2 0,-1 4 62,-6-1 0,-7 6 61,-4-1 1,-7 2 11,-9 1 0,-2-4 198,-5 1 0,0-2-49,-1 1 1,1-2-101,0-5 1,5-5-233,2-3 1,8-2 12,4-2-382,2-4 195,7-2 342,6-10 0,6-7 0,6-6 0</inkml:trace>
  <inkml:trace contextRef="#ctx0" brushRef="#br0" timeOffset="41">2752 11761 7968,'0'-18'0,"-5"2"0,-3 4 0,3 1 1125,1-1-211,3 6-492,-4 1 1,-1 5-263,-6 0 0,1 5 77,-1 3 1,-3 8-135,0 7 1,-4 10 74,4 9 1,-2 3-148,2 5 1,2 1-171,-2 2 0,4 3 128,3-3 1,-1 3-226,5 1 0,0 3 116,4-3 0,0 1-145,0-9 1,6 1 84,1-4 1,5-10-81,3-1 1,-1-9 45,5 1 1,-4-8-344,4-4 1,-5-2 166,1-2 1,-2-1-18,-2-2 0,1-2-115,-1-2 649,1-2 0,-1 3 0,0-5 0</inkml:trace>
  <inkml:trace contextRef="#ctx0" brushRef="#br0" timeOffset="42">3163 11989 8059,'-8'-10'-263,"1"2"47,4-2 1,-7 9 259,2-3 64,3-2 0,-5 5 182,2-3 1,-5 1-52,-3-1 0,0 3 9,1-3 0,1 8-63,-5 4 1,0 2 105,-4 1 0,4 10-63,0 1 0,1 10 10,-1 2 1,-1 2-58,4 6 0,5-4-190,3 4 0,6-5-194,-2 1 0,4-3 163,4-1 1,7-4-49,8-4 0,3-6 80,1 0 1,1-8-232,2 0 0,0-6 65,4-6 1,1-1 74,3-3 1,-4-6 174,1-5 0,-6-7-122,2-1 0,-4 0 127,-4-3 1,-4 0-94,-7 0 1,0 4-196,-4-5 0,-1 7 73,-7-3 0,-4 0-27,-7 4 1,-3-2 112,-4-2 0,-5 4-350,0 0 0,-4 1-407,0-1 1,-2 3 804,-1 4 0,0 6 0,-1 1 0</inkml:trace>
  <inkml:trace contextRef="#ctx0" brushRef="#br0" timeOffset="43">2912 12297 8059,'7'0'121,"1"0"1,-1 0 41,5 0 1,-1-3-39,1-1 0,4-1-52,3 1 0,3 3 3,1-3 1,5 3 55,2 1 1,3-4-306,1 0 1,-1 0-430,-2 4 1,0 0 601,-4 0 0,5 0 0,-3 0 0</inkml:trace>
  <inkml:trace contextRef="#ctx0" brushRef="#br0" timeOffset="44">3608 12195 8024,'-4'-8'681,"1"0"1,0 5-615,7-5 1,-2 5-497,6 0 195,-5 1 323,7 2 0,-8 0 230,6 0 0,-1 0-120,5 0-170,-1 0-94,6 0 0,-3-3-129,5-1 0,-5 0-105,1 4 0,1-4-792,0 0 1091,-1 1 0,-4-3 0,1 0 0</inkml:trace>
  <inkml:trace contextRef="#ctx0" brushRef="#br0" timeOffset="45">3642 12309 7978,'-6'0'939,"1"0"1,5 1-745,0 3 1,5-3-33,3 3 1,3-3 60,4-1 1,-1 0-122,5 0 0,0 0 109,4 0 0,0 0-809,0 0 1,0 0 223,0 0 373,-1 0 0,1-5 0,0-1 0</inkml:trace>
  <inkml:trace contextRef="#ctx0" brushRef="#br0" timeOffset="46">4202 12172 7925,'0'-15'0,"0"-1"0,-4-3-1135,0 4 765,-5 0 1,7 3 983,-6 1 0,1 3-195,-5 1 0,1 4 237,-1-1 0,5 3-208,-1 1 0,1 0-106,-5 0 1,5 1-182,-1 3 0,5 4-88,0 7 0,-2 3-137,1 5 0,0 1 113,4 2 0,0 4 197,0 4 1,1 0-91,3 0 0,2-1-83,6-2 1,0-3-190,4-5 1,0-2-67,3-2 0,3-2-706,-3-6 1,2-5 458,2-2 0,0-2 397,0-2 0,1-11-63,3-4 1,-5-1 200,1-3 1,0-5-48,-4-7 0,-2 3 298,-2 2 0,-4-4-64,-3 0 1,1 2 55,-5 1 0,-2 3-210,-6 1 0,-2-3-220,-5-1 0,-7 0-90,-5 5 0,-5 3 117,-6 0 0,-3 6-1926,-5 1 1980,0 6 0,-19 6 0,3 0 0</inkml:trace>
  <inkml:trace contextRef="#ctx0" brushRef="#br0" timeOffset="47">4830 11612 7962,'-6'-5'0,"-5"4"-52,4-3-42,2 3 747,-5 1-320,8 0 1,-7 6 64,6 6 1,-1 5-175,4 10 1,0 7 22,0 8 1,0 8-24,0 3 0,1 4-536,3 4 1,2-1 402,0-28 0,0 0 1,1 25-294,1 4 0,-2-10-17,2 2 1,1-6-194,-5-5 0,3-4 138,-3-7 1,1-3 94,-1-6 0,-3-4-117,3-3 0,1-2-211,-1-2 208,0 1 1,-4-5 470,0 1 0,5-5 0,1 2 0</inkml:trace>
  <inkml:trace contextRef="#ctx0" brushRef="#br0" timeOffset="48">5081 11784 8052,'-6'-5'1115,"-4"-2"-657,8-4-305,2 4 0,7 11-37,4 8 1,1 8 77,-1 3 1,2 5 72,2 6 0,4 5-105,8 3 1,-3 3-301,2 0 1,-2 0 201,-1-4 0,0 3-569,0-6 0,0-2 179,0-5 0,-6-3 16,-1-5 0,0-6-316,-1-1 1,0-4-185,-3 0 810,-1-6 0,1-1 0,-1-5 0</inkml:trace>
  <inkml:trace contextRef="#ctx0" brushRef="#br0" timeOffset="49">5458 11852 8028,'-5'-21'738,"-3"2"-397,-2 2 1,0 9-252,2 1 1,2 4 32,2-1 0,2 6 136,-6 5 0,0 7-87,-3 13 0,-6 11-215,-2 8 1,-1 7-228,1 0 0,-1 3-9,5 1 0,3-1-211,5-3 1,4 1-1126,-1-9 1615,3 3 0,11-12 0,3 3 0</inkml:trace>
  <inkml:trace contextRef="#ctx0" brushRef="#br0" timeOffset="50">5652 12286 7924,'-6'18'1361,"-3"0"-564,5-3-761,0 3 37,4 4 0,0 5-313,0 0 175,0-1 150,0 2 0,1-4-203,3 3 0,-2 1 55,1-2 233,4 1-170,-6-9 0,14 3 0,-2-3 0</inkml:trace>
  <inkml:trace contextRef="#ctx0" brushRef="#br0" timeOffset="51">5766 12046 8277,'1'-10'659,"3"2"0,3 2-616,4 2 1,4 3-14,0-3 138,1 3 1,-1 1-136,0 0 1,4 0 100,-4 0 1,1 0-574,-5 0 0,0 4 277,1 0 0,-1-1 162,1-3 0,-1 5 0,1 2 0</inkml:trace>
  <inkml:trace contextRef="#ctx0" brushRef="#br0" timeOffset="52">5869 12183 8556,'11'5'246,"1"2"204,-1-1 1,2 3-325,2-5 1,-1 0-202,5-4 0,0 0-106,4 0 1,0 0-798,0 0 978,-1-6 0,6 0 0,2-5 0</inkml:trace>
  <inkml:trace contextRef="#ctx0" brushRef="#br0" timeOffset="53">6360 11727 7987,'-5'-18'530,"-1"1"861,-6 6-579,1-1-588,4 6 1,2 2-190,5 8 35,0 2 1,-4 12 146,1 5 0,-1 10 22,4 9 0,0 4-123,0 3 1,0-1-11,0 6 1,5-2-476,3 1 1,-2-2-274,2-6 1,-1 0-372,5-3 1,-1-1-722,0-6 1734,-4-4 0,8-8 0,-2 0 0</inkml:trace>
  <inkml:trace contextRef="#ctx0" brushRef="#br0" timeOffset="54">6623 12263 7893,'-8'8'392,"0"-1"1,5 1 585,-5 3 0,5 2-527,0 2 0,1 3-323,2 5 0,-1 4-258,-3-1 1,2 5-101,-6-5 1,4 5-345,-3-5 0,3 2 574,-4-1 0,1-3 0,-5 4 0</inkml:trace>
  <inkml:trace contextRef="#ctx0" brushRef="#br0" timeOffset="55">6919 11635 8130,'-6'-11'310,"1"-1"642,5 1-561,0 5-309,0 0 163,0 17 1,1 1 148,3 11 0,2 6-128,6 6-87,-1 4 1,5 8-219,-1 2 0,4-3-3,-4 0 0,5-2 7,-1-6 1,-1 0 34,1-4 1,-4-3-374,4-1 0,-5-8 185,2 1 0,0-7-487,-1 3 1,0-9 29,-3 2 645,-1-3 0,6 2 0,1 1 0</inkml:trace>
  <inkml:trace contextRef="#ctx0" brushRef="#br0" timeOffset="56">7159 11704 7999,'-5'-17'239,"0"8"356,-3-2-440,3 7 1,5 0 42,0 8 0,-3 9-177,-1 10 21,-5 10 1,3 7-394,-6 6 0,2 3 118,2 1 0,-1-1-462,6-3 0,-2-2 695,1-2 0,3 3 0,-5-5 0</inkml:trace>
  <inkml:trace contextRef="#ctx0" brushRef="#br0" timeOffset="57">7228 12206 7963,'7'-11'126,"1"-1"0,-4 0 273,3-4 1,1 7-84,3-2 1,5 3 52,-1 1 1,4-3-98,-4 2 0,5 2 14,-1-2 0,-1 6 7,1-2-126,-5 2 1,6 2-294,-4 0 1,-1 2 166,-4 2 1,-4 2-441,-3 5 1,-3 6 229,-1 2 1,-1 2-294,-3 2 0,-4 4 208,-7 0 1,1-1-28,-5-3 1,4 4 61,-4-1 1,8-3 87,0-4 1,3-5 181,1 1 1,2-2-120,5-2 1,0 1-21,0-1 0,1-4 43,3-4 0,6-1 139,5-2 1,6 0-126,-2 0 0,2-2-214,2-1 0,0 0-70,0-5 1,-1 1 314,1-5 0,5 1 0,1 0 0</inkml:trace>
  <inkml:trace contextRef="#ctx0" brushRef="#br0" timeOffset="58">7559 11749 7975,'-6'-7'416,"2"-1"0,2 1 1360,2-5-1989,11 6 0,1-3 79,11 5 1,0 0 2,0 4 1,1 0 95,3 0 1,0 0-109,4 0 110,7 0 1,-9 0-209,5 0 1,-1 0-667,-6 0 907,0 0 0,-10 0 0,0 0 0</inkml:trace>
  <inkml:trace contextRef="#ctx0" brushRef="#br0" timeOffset="59">7673 11966 7934,'-6'0'1880,"1"0"-1612,5 0-411,10 0 0,2 0 62,11 0 1,0 0-335,0 0 149,5 0-66,-4-5 0,13-1-605,-3-6 625,3 1 1,1 0-459,0-1 605,0 1 1,-4-1-1,1 1 1</inkml:trace>
  <inkml:trace contextRef="#ctx0" brushRef="#br0" timeOffset="60">8198 11784 7876,'-12'-2'0,"-4"-1"808,4 1 0,-1-3-7,5 5-494,-4 5 41,-1 7 0,-9 5-59,3 6 1,-2 5-207,-2 3 0,7 5-172,4 2 1,6 1 21,6-5 219,0 0-615,10-5 0,0 3 292,13-5 0,-2-6-789,10-6 454,-1-2 308,5-7 0,-1-2-153,0-8 1,0 1 121,1-9 0,-1-2 82,0-9 0,-5 4-251,-2 0 787,-3 0-338,-1-4 0,-7 1 362,-4-1 0,-2 0-177,-6 0 1,0 4 219,-4 0-212,-5 0-76,-7-4 1,-6 4-235,-5 0-111,-4 5 118,-3-2 0,-9 9-189,-3 4 0,-1 1 248,1 2 0,3 5 0,5 2 0</inkml:trace>
  <inkml:trace contextRef="#ctx0" brushRef="#br0" timeOffset="61">8495 11487 8003,'-11'-4'0,"-1"0"0,6-5 216,2 2-151,3-4 184,1 5 560,0 1 749,0 5-1068,5 0 0,3 10-100,7 5 0,3 11-97,4 4 1,1 8-142,0 4 1,0 3-221,0 0 1,0 1-12,-1 0 1,1 3-153,0 1 0,-1 0-79,-3 0 1,0-3 144,-8 2 1,2-6-272,-9-1 1,-1 0 155,-3 4 0,-1-6-831,-3-2 0,-3 0 1111,-8-3 0,1 3 0,-5-6 0,-2 0 0,0 0 0</inkml:trace>
  <inkml:trace contextRef="#ctx0" brushRef="#br0" timeOffset="62">11076 11647 7987,'-8'-8'73,"0"0"20,6 6 1,-3-8 56,5 2 1,-4 2 88,0-2 1,0 4 144,4-3 0,0 3-92,0-4 0,0 4-82,0-3 0,4 3 15,0-4 0,5 2-205,-1-2 0,5 0-155,3 4 1,4-5 108,-1 1 0,4-2-86,4-1 1,-3 4 68,2 4 0,-2-2-152,-1 1 1,-1 0 54,-3 4 0,-3 1-85,-4 3 1,-5 4 59,1 7 1,-6-1 15,2 5 0,-4 0 62,-4 4 1,-6-1-2,-5 1 0,-5 4 131,1 0 1,-2-1-83,2-3 0,-2 0 165,2 0 1,-1-5 33,1-3 71,2 3 0,7-6-57,2 3 1,3-6-43,5-1-22,0-6 1,5 4-41,3-6 0,7 0-3,4 0 0,1 3 14,-1 1 1,3 0-14,-3-4 0,3 0-1,0 0 0,0 4-145,-3 0 0,3 3 123,-3-3 1,-3 5-152,-1-2 1,-3 4-45,-5 0 0,2 2 157,-5 2 0,-1 3-155,-7 5 0,-4-4 64,-7 0 0,-3 3 83,-5 5 1,-3 0-58,-1-4 1,-3-2 150,3-2 0,-3 1-79,3-4 0,2-1-160,6-4 0,-2-1-531,6-2 1,4-3-60,3-5 736,5 0 0,-2 0 0</inkml:trace>
  <inkml:trace contextRef="#ctx0" brushRef="#br0" timeOffset="63">11932 11441 10986,'-5'1'-221,"-3"11"294,-2 4 0,-6 18 258,-3 1-257,-8 9-1959,-2 3 2089,12-19 1,0 0-76,-1 0 0,1 1-1,2 0 1,1 0-183,0 5 1,0 0 36,-9 24 1,2 0-333,2-4 0,2-10 170,6 2 0,1-10-366,2-1 1,-1-7 252,5-9 1,1-3-131,3-4 0,1-6-119,3-2 900,2-3 0,5-11 0,1-3 0</inkml:trace>
  <inkml:trace contextRef="#ctx0" brushRef="#br0" timeOffset="64">11612 11475 7909,'-5'-11'2235,"-2"-1"-1815,2 1-695,-1 5 1,8 1 45,2 5 1,-2 3-511,6 1 739,-1 5 0,10 3 0,1 5 0</inkml:trace>
  <inkml:trace contextRef="#ctx0" brushRef="#br0" timeOffset="65">12001 12080 7913,'-12'0'0,"6"6"2997,1-5-2127,0 4 0,2 0-378,-5 3 0,2-2-346,-1 2 1,-2-5 84,5 5 1,-1-4-1116,1 3 0,3-3 483,-3 4 1,3-4 400,1 3 0,0 1 0,0 3 0</inkml:trace>
  <inkml:trace contextRef="#ctx0" brushRef="#br0" timeOffset="66">12480 11761 7957,'-11'0'0,"3"0"784,0 0-45,6-5-528,-3 3 61,5-3-310,0 5 106,0 5 1,0-2-1295,0 5 1226,0-1 0,5 5 0,1-1 0</inkml:trace>
  <inkml:trace contextRef="#ctx0" brushRef="#br0" timeOffset="67">13359 11635 8368,'5'-6'740,"-3"-8"-404,1 2 1,0-1 854,1 1-1127,2 1 1,1-1-459,-4 1 1,-4-1 536,-7 1 1,0 1-107,-11 2 1,-1-2-93,-2 2 1,-2 3 82,-3 2 1,2 1-89,-6 2 1,6 7 41,-2 4 0,3 2-21,1 6 1,2-4 36,2 4 0,3-1 4,9 1 0,2 2-49,5-2 0,1-1-181,3 1 1,3-5-244,9 1 0,3-3 291,7-5 0,-2 2 155,3-5-67,2 0-54,-5-9 581,4 4-311,-10-10 0,-2 6 143,-4-2 0,-2-3 77,-2 2 1,-2-1 693,-2 2-312,-3-4-61,4 10-506,-5-4 0,0 10-346,0 3 0,1 8 329,3 7-233,-3 5 80,4 6 1,-5 6 162,0 1-95,6-1 1,-5 0-115,3-2 1,-3-2 93,-1 2 1,0-6-602,0-2 0,4-5 260,0 2 0,-1-4-1764,-3-4 1491,5-2 1,2-11 576,4-2 0,1-8 0,-1-2 0</inkml:trace>
  <inkml:trace contextRef="#ctx0" brushRef="#br0" timeOffset="68">13827 11624 7872,'0'-23'737,"6"0"1,-5 0-221,3 0 0,2 2-264,2 2 1,-3 2-39,-2 6 0,-1 3-112,-2 1 1,-2 0-7,-1 0 0,-1-2-210,-8 5 0,-2 0-159,-8 4 0,-1 7 246,0 4 0,-4 5-22,1 7 0,3 0-81,4 0 1,5 0-88,-1 0 1,7-1 50,4 1 1,3 0-71,1 0 1,2-5 40,6-3 0,5-2-30,10-2 0,-3-5 253,3-2 0,-3-2-70,7-2 0,-3-6 391,-1-1 1,-2-3-186,-2-2 0,-1 1-131,-3-1 0,-3 1 588,-1 0 938,0-1-1108,-9 1 0,7 3 579,-6 1-1092,1 4 1,-5 8 93,-3 10 1,2 7-51,-6 5 0,4 2 93,-3 5 0,3 1-218,-4 4 0,2-4 53,-2 3 1,3-6-76,5-2 0,-4-1-230,1 2 0,-1 1-244,4-6 1,0 1-591,0-4 1,0-6 120,0-1 1107,5-4 0,-4 0 0,4-1 0</inkml:trace>
  <inkml:trace contextRef="#ctx0" brushRef="#br0" timeOffset="69">14056 12160 7843,'0'7'3375,"0"-2"-1395,0-5-1788,0 5-1644,0-4 925,0 4 434,0-5 93,5 0 0,1 0 0,6 0 0</inkml:trace>
  <inkml:trace contextRef="#ctx0" brushRef="#br0" timeOffset="70">14353 11669 7929,'17'-15'-75,"-1"0"1,-5 5-52,-3-5 0,2 2 317,-3 2 0,0-1 274,0 1 0,-4-1-108,1 1 0,-3-1 52,-1 1 1,0 0 51,0-1-283,0 1 1,-1 1-39,-3 2 0,1-2 79,-4 2 1,-1 3-100,-3 1 0,-1 3 75,1 1 0,-4 1-304,0 3 1,-7 4 116,-1 7 1,2 3-296,-2 5 1,0 3 10,4 1 0,4 1-131,3-2 1,6-3-105,6 0 1,1 0 189,3-4 1,7-3 62,8 0 0,3-7 72,1-2 0,1-4 122,3 1 0,-3-4-114,2-4 1,-2 0 409,-1-8 1,-5 4 68,-3-8 1,-2 4 767,-2 0-538,1 1 0,-2-1-225,-3 1 1,-1 3 346,-6 1-244,0 4-485,0-2 158,0 15 1,0 4-253,0 13 1,0 2 77,0 5 0,0 4-36,0 0 0,0 6 106,0-3 0,0 0 26,0 1 0,0-5-262,0 1 1,3-3 97,1 0 1,0-2-452,-4-3 0,1-7 266,3-8 0,-1-2-174,4-2 1,-3-4 518,4-4 0,4-1 0,6-2 0</inkml:trace>
  <inkml:trace contextRef="#ctx0" brushRef="#br0" timeOffset="71">14981 11612 7890,'5'-11'665,"-4"-4"190,3-1 1,1-3-549,-1 4 0,3 0-276,-3 4 1,0-1 38,-4 1-8,0 4 0,-5-3-182,-3 3 0,-7 2 134,-4 1 0,-8 2-389,-3 2 0,-4 6 217,-4 1 0,3 8-16,1 4 1,1 7-52,6 0 0,6 1 56,6-4 0,3 0 22,5 0 1,2-1-127,5 1 0,6-5 154,5-3 0,2-2 30,6-2 0,1-4 244,7-3 0,-2-4-94,6-4 0,-6-3 349,2-4 1,-3 1-195,-1 2 1,-4-2 385,0 2 0,-9 0 374,1 0-460,-7-2 0,3 9 167,-4-3-225,-1 2-597,3 2 0,-9 11 170,0 4 1,-4 6-145,5 6 1,-6 3 109,1 9 1,2-3-67,-2 6 0,4-4-53,-3 4 0,3-5-105,-4 1 0,6-3-510,-2 0 0,-1-2 369,1-3 1,0 1-291,4-9 0,-3 3-9,-1-10 667,0 0 0,9-4 0,1 1 0</inkml:trace>
  <inkml:trace contextRef="#ctx0" brushRef="#br0" timeOffset="72">15552 11544 7922,'-7'0'2195,"1"0"-1557,2 0 1,3 7-632,-3 9-16,-2 7 1,-2 12 120,-7 3-6,-3 3 0,-5 4-1145,0 1 1649,1 0-332,-1-6 0,4 5-531,0-3 1,3-3 175,-3-1 108,11-3-689,-8-5 0,10-2 178,-5-6 335,4-4-527,2-1 218,0-11 747,4-1 0,1-15 0,6-3 1</inkml:trace>
  <inkml:trace contextRef="#ctx0" brushRef="#br0" timeOffset="73">15232 11407 8475,'-12'-5'2226,"1"3"-2650,10-3 1,3 7 332,14 1 0,-2 8 91,5 4 0,0 5 0,3-2 0</inkml:trace>
  <inkml:trace contextRef="#ctx0" brushRef="#br0" timeOffset="74">15540 12115 7929,'0'6'2916,"0"-1"-1574,0 0-797,0 2 0,0 0 259,0 1 0,-4-4-347,1 3-128,-1-4-110,4 7 1,-4-8 266,0 6-3385,0-5 2282,4 7 1,2-8-2663,1 6 3279,-1-6 0,8 4 0,-4-6 0</inkml:trace>
  <inkml:trace contextRef="#ctx0" brushRef="#br0" timeOffset="75">16191 11829 7869,'0'-6'186,"0"1"2107,0 5-2945,0 5 652,0-4 0,0 9 0,0-3 0</inkml:trace>
  <inkml:trace contextRef="#ctx0" brushRef="#br0" timeOffset="76">16899 11521 7975,'-8'-11'502,"1"-1"-222,-1 6 0,-2-4 172,2 2-95,-2 3-25,4 0 0,-7 5-131,-2 0 0,1 1 3,-5 3 1,5 6-82,-1 5 1,-2 6-211,2-2 0,1 2-237,7 2 1,-2 2 257,5-2 1,0 3-266,4-7 0,1-3 170,3-1 0,4-2-40,7-1 1,3-6 36,5-2 1,-1-3 195,1-1 0,4-3-21,-1-4 0,2-1 231,-1-7 0,-4-3 256,0-1 1,-2-2-246,-5-2 1,-5 0 8,-3 0 1,-6 0-69,2 0 1,-3 2-459,-1 2 0,-6-3 180,-6 3 0,-4 1-317,-7-1 1,-1 9-168,-3-1 1,-1 8-469,-2 3 1,-2 7 1035,6 8 0,-6 3 0,3 4 0</inkml:trace>
  <inkml:trace contextRef="#ctx0" brushRef="#br0" timeOffset="77">16808 11818 7975,'7'0'1848,"1"0"-916,-6 0-514,3-5 1,-6 4-135,-3-3 1,-3 2 27,-8 2 1,1 0-11,-5 0-134,0 6 0,-8 5-145,0 8 0,2 4 85,6 3 1,-1 2-438,4 3 0,2 2 223,7-3-147,-3 3 1,8-2-246,-1-1 1,6-5 196,5 2 1,7-4-101,4-4 0,7-2 56,0-6 210,11-5 1,-9-1 55,10-5 0,-6-5 214,2-2 1,3-7 211,-7-2 1,1-4-190,-9 1 1,-4-1 144,-3 1 1,-7-3-109,-4 3 1,-3-1-135,-1 1 1,-1-1 68,-3 4 0,-6-4-351,-5 1 1,-6 1-104,2-1 0,-2 4 168,-2-4 1,0 5-644,0-1 1,6 2 320,1 2 0,4 3-819,0 0 1297,6 1 0,-4 1 0,3 0 0</inkml:trace>
  <inkml:trace contextRef="#ctx0" brushRef="#br0" timeOffset="78">17310 11624 8029,'0'-13'1600,"0"-2"-399,-5 2-482,4-3-202,-4 4-209,0 6 1,-6 6-80,-4 8 1,-4 8-173,4 7 1,-7 6-37,0 9 1,2 6-162,-2 6 1,3 1-102,0-2 1,6-2 76,5 3 1,6-5 141,-2-3 1,8 1 50,3-5 0,9-5-559,3-6 0,2-4 176,2-4 1,1-4 218,3-7 0,-2-3 155,6-5 0,-2-7 247,1-4 0,2-2-64,-5-6 0,0-1 256,0-7 0,-8 3-101,0-2 0,-6-2-21,-6 1 0,-1-5-221,-6 2 0,-2-3 60,-2-1 0,-3-1-374,-8 1 0,-4-4-108,-8 0 1,2 1-252,-6 7 1,-2-2-293,-1 5 1,-2 6 373,10 6 1,-3 3-327,6 5 1,-1 1-34,8 6 834,1 6 0,4 5 0,-1 7 0</inkml:trace>
  <inkml:trace contextRef="#ctx0" brushRef="#br0" timeOffset="79">18029 11487 8234,'0'-12'1103,"0"6"-510,0 1 1,0 6-192,0 3 0,-6 7-30,-5 8 0,-6 9 256,-6 7-386,-5 4 0,3 8-391,-5 2 1,0 3 336,0 5 1,-2-3-313,6-1 0,-5-6 147,4-1 1,6-2-467,6-6 0,-1-5 137,5-6 0,1-4-16,6-4 1,3-7-400,-3-4 221,3-6 1,2 1-538,3-11 0,5-1 1037,2-10 0,8-10 0,-6-6 0</inkml:trace>
  <inkml:trace contextRef="#ctx0" brushRef="#br0" timeOffset="80">17675 11452 7921,'-6'0'1361,"1"0"1,6 0-1780,3 0 1,2 6-649,6 1 524,-1 3 199,1 2 343,-1-1 0,1 1 0,-1-1 0</inkml:trace>
  <inkml:trace contextRef="#ctx0" brushRef="#br0" timeOffset="81">17995 12138 7887,'-5'6'1876,"4"4"-1126,-4-9-368,5 4 0,-2-1 1129,-1 0-1301,1 5 1,-4-7-733,2 6-1514,3-5 636,-9 7 1400,3-9 0,-4 9 0,0-3 0</inkml:trace>
  <inkml:trace contextRef="#ctx0" brushRef="#br1" timeOffset="82">9854 10139 8016,'0'-11'-250,"0"3"-62,0 1 1,0 3 1084,0-4 46,0 6 154,0-3-187,0 5 1,-4 1-882,0 3 1,-6 3-29,-1 9 0,-2 6 149,-6 9 1,-1 3 138,-7 4 1,-2-2-71,-5 2 1,-2 5-938,-2-1 1,-1 3 558,-3-6 0,-1-3 173,5-5 1,0-3 51,3-5 1,6-6-4,3-1 1,3-9 11,4-3 0,2-3 18,6-1 0,1-5 32,2-2 0,3-9 105,5-3 1,0-4 310,0-3 1,5 2-362,3-3 0,2-2-68,1-2 1,1 3 14,-1 2 0,3 3-11,-3 4 8,3 2 0,-11 7 57,4 3 0,1 2 69,4 5 0,0 1-42,3 3 0,3 7 0,5 8 0,4 3 17,-1 1 1,6-1-78,-2 1 1,7 4-3,1 0 1,2-1 56,-2-3 0,-4-1 4,0-3 1,-1-3 10,-6-4 0,-4-1 79,-4 0 0,-5-3-488,1 0 71,-2-6-436,-7 3 307,4 0 373,-9-3 0,4 8 0,-5-4 0</inkml:trace>
  <inkml:trace contextRef="#ctx0" brushRef="#br1" timeOffset="83">9843 11784 7095,'5'-7'931,"-4"1"-251,3 2-25,-3 3 232,-1-9-253,0 3 54,-5-4-170,-1 0-259,-6 4 0,1 2-144,-1 5 0,0 1 108,-4 3 1,-1 3-193,-6 4 1,2 4 104,-1 0 1,1 4-261,-5-3 0,0 4 61,0-1 1,2 1-268,-3-1 0,-1 2 177,1-6 0,1 4-61,3-4 1,0 0-5,0-3 1,0-5-6,1 1 1,2-6 145,1 2 0,6-2-41,-3-2 1,5-2 125,3-2 1,-1-2-103,6-5 0,-1-1 145,4 1 1,0-1-59,0 1 1,1 1 37,3 2 1,2-1 15,6 6 0,-1-5-69,0 4 0,1 0 61,-1 4 0,4 0-43,1 0 1,4 5 77,-1 3 0,6 3-77,2 5 1,4-2 182,-5 5 0,6 1-109,-2 7 0,3-2-49,2 5 1,-2-4-33,-3 0 0,3-1 53,-3-3 1,-2-4-33,-1-3 0,1-2 28,-1-1 0,-1-2 392,-3-3 1,0-2-169,0-5 0,-4 0-127,0 0 0,-7-1 104,0-3-65,-1 3 0,-11-5-4244,0 2 4069,-5 3 0,-16-4 0,-3 5 0</inkml:trace>
  <inkml:trace contextRef="#ctx0" brushRef="#br1" timeOffset="84">19731 10174 8107,'0'-8'-1,"0"0"1,-2 2 112,-1-2 208,1-2 1,-8 5-24,3-2 1,0 0-61,0 3 0,-1 3-48,-3-3 0,-2 3-189,-2 1 0,1 5 329,-5 3-438,5 2 45,-8 6 245,4 2 1,1 5-724,-5 0 513,9 5 0,-3 0 31,4 2 1,2 4-145,3 1 1,2-1 68,5 4 0,0-6-88,0-2 0,5-4-82,2 0 208,9-2-197,1-1 158,6-5 53,0-2-37,0-9 33,5 3 299,1-9-209,10 4-75,-3-10-6,8-1 389,-8-11-175,8 0-791,-8-6 673,3 0 0,-6-1 317,-3-3-424,-2 3 0,-11-8 128,-6 6 1,-1-6-88,-6 1 1,-5 0 18,-7 0 1,-11-2-686,-4 3 1,-7 2 306,0 1 1,-3 4-414,-2 4 1,1 4 32,0 8 0,5 2 725,2 5 0,3 0 0,1 0 0,0 0 0</inkml:trace>
  <inkml:trace contextRef="#ctx0" brushRef="#br1" timeOffset="85">20187 10665 12749,'0'-7'-1677,"0"2"1240,0 5-222,-5 0 1,3 1 658,-6 3 0,1-2 0,-5 3 0</inkml:trace>
  <inkml:trace contextRef="#ctx0" brushRef="#br1" timeOffset="86">20713 10425 8086,'1'-12'-760,"3"1"1,-3 0 408,3-1 711,-3 1-156,-1-1 0,0-3-32,0 0 1,0 0 18,0 3 1,0 1-9,0-1 31,0 1-82,0 0 33,-5-1 141,4 1 1,-4-1 36,0 1 129,3-1-250,-8 1 1,8 1 147,-6 2 0,0 3-12,-3 5-398,0 0 1,-2 0 184,-2 0 0,-2 5-167,-2 3 0,-2 3-30,2 5 0,-3 1-52,-1 6 1,5 4 41,3-1 1,2 5 64,2-4 1,3 4-250,1 0 1,4-3 54,-1-2 1,4 1-72,4-4 1,3 2 48,4-6 0,6-2 144,2-2 1,3-4-47,5-3 1,-2-3 242,6-5 0,-1 0 226,5 0 0,-1-5-199,0-3 0,0-6 79,1-1 0,-6-1-94,-3 0 0,-7 0 70,-3-3 0,-5-3-23,-3 3 0,1-4-213,-6-3 0,-4 0-103,-6-4 1,-9 1-276,-3-2 0,-4 0-357,-3 4 0,-5 2 366,-7 6 1,3 3-8,-3 9 0,3 2 41,5 5 1,3 1 3,8 3 1,3 6 356,4 5 0,6 5 0,1-2 0</inkml:trace>
  <inkml:trace contextRef="#ctx0" brushRef="#br1" timeOffset="87">21067 10105 8234,'0'-18'444,"0"2"199,0 4-519,0 6 359,0 1 65,0 5 1,0 6-243,0 6 0,1 0-76,3 8 0,-2 4-16,6 6 0,-2 3 106,2 1-82,-3 6-1421,0-5 1091,-4 4 0,6-2-373,-4-2 0,-1 0 294,1-8 0,-1-2-343,-2-6 0,4 1 224,-1-4 1,1-1-1151,-4-4 735,0 1 863,0-1 1,0-5-1,0 0 1</inkml:trace>
  <inkml:trace contextRef="#ctx0" brushRef="#br1" timeOffset="88">21592 10219 8116,'6'-17'494,"-1"-5"1,-5 9-121,0-2 0,0 2-172,0 2 1,0 0 65,0-1 0,-1 1-30,-3-1 0,-7 1 0,-8-1 0,-3 5 30,-1-1 0,-5 6-807,-2-2 1,1 3 349,-2 1 0,5 5-78,-5 2 0,6 3 43,-2 2 0,3 3 43,1 0 0,6 6 15,1-2 0,9 2 98,3 2 0,4 0-113,4 0 0,3-2 122,9-2 1,3-1-48,7-3 0,0-6 22,4 3 0,-5-9 177,2 1 1,1-3 161,-1-1 0,-2-5-140,-6-2 0,1 0 230,-4 0 0,-1-1-130,-4-3 0,-3-4 29,-1-1 0,0 1-54,0 4 0,-2-1 394,-5 1-78,6-6-366,-5 5-247,4-5 137,-5 11 1,0 6-48,0 7 0,0 9 58,0 3 1,-1 4-93,-3 3 0,1 3 114,-4 6 0,4 3-343,-1 0 0,-1-1 96,1-7 0,1 2-408,3-6 0,1 0 5,3-7 0,-3 1 219,3-5 0,1-3-439,-1-5 1,1 0 806,-1 0 0,-3-2 0,4-5 0</inkml:trace>
  <inkml:trace contextRef="#ctx0" brushRef="#br1" timeOffset="89">22071 10082 8160,'0'-17'1393,"0"0"-958,0 6-401,6-1 419,-5 6-240,-1-4 0,-7 8-62,-4-1-57,-5 6-33,3 4 0,-9 9-97,3 3 0,-2 7 78,-2 0 0,5 2-101,3-1 1,3-2-428,5 6 329,2-6 0,6 2 127,3-8 1,3 1-148,9-5 0,-2-3 126,5-5 1,0-4 24,4 1 0,-1-4 212,1-4 1,-1-3-150,-3-4 1,2 0 210,-2-1 1,-2 0-56,-2-4 0,-6 2-142,-1-5 0,-5 0 77,5-4 0,-5 4-823,0 0 1,-6 0-75,-5-3 1,-2-1 366,-2 0 1,0 6-331,-4 6 0,-1 5 732,-6 6 0,5 0 0,2 0 0</inkml:trace>
  <inkml:trace contextRef="#ctx0" brushRef="#br1" timeOffset="90">21992 10391 8672,'0'-12'3175,"0"6"-2750,0 1-164,-6 5-52,0 0 0,-5 2-101,-1 6 1,0 1 87,-4 10 0,4 0-291,-4 4 1,8 3 112,0 1 0,5 0-628,0-5 1,1 5 323,2 0 0,5-2-301,3-6 1,7 1 318,4-4 0,3-5 325,1-3 1,0-6 348,-1 2 0,2-3-254,3-1 0,-3-5 116,3-2 0,-1-5-98,-3-3 1,3 2 413,-7-2 0,-4-1-125,-4 0 0,-4-4-307,-7 1 1,0-6-322,0-2 0,-10-3-646,-6 3 1,-9 0 624,-5 4 1,-6 6-21,-6 1 37,0 9 0,-14 2 0,4 5 0</inkml:trace>
  <inkml:trace contextRef="#ctx0" brushRef="#br1" timeOffset="91">19696 11544 8082,'7'-5'-599,"-2"2"926,-5-4-44,0 4 0,0-3 234,0 2 278,0 3-269,0-4-324,0-1 1,-1 5 0,-3-3 0,-3 4-20,-4 4 0,-2 3-163,-2 4 68,2 0 1,-4 6-112,1 2 1,4 4 44,-3 3 0,3 2-157,4 3 1,0 2-220,4-3 1,0-1 200,4 2 1,1-6-88,3 2 0,2-4 79,6-4 0,1 1 111,2-5 1,3-5 38,4 1 0,2-10 125,3 3 0,-2-3-190,6-1 0,-1-5 318,5-3 0,-2-6 206,-3-1 0,-2-5-204,-5 1 0,-2-3 77,-2-1 1,-3 0-107,-9 1 0,2-6-153,-5-3 0,-2 2-60,-5-1 1,-4-1-235,-4-3 1,-6 0 219,-2-1 1,-7 5-607,-5 0 1,2 5-284,-1 3 1,-1 5 442,-3 9 0,1 3-145,3 5 1,5 3-106,6 5 708,5-1 0,-2 20 0,5-3 0</inkml:trace>
  <inkml:trace contextRef="#ctx0" brushRef="#br1" timeOffset="92">20222 11932 8011,'0'-6'1013,"0"1"-802,0 5-123,0-5-66,0 3 276,0-3 456,-5 5-555,3 0-149,-3 5 0,5-2-849,0 4 536,0-4 0,0 3-1338,0-2 730,0-3 612,0 4 259,0-5 0,5 0 0,2 0 0</inkml:trace>
  <inkml:trace contextRef="#ctx0" brushRef="#br1" timeOffset="93">20770 11567 8152,'0'-12'-31,"0"1"0,0-1 31,0 1 0,0 0 0,0-1 0,0 1 0,0 3 550,0 1 1,-2 3-186,-1-4 0,0 4 90,-4-3 0,-1 4-132,-4-1 1,0 3-109,-3 1 1,1 0-49,-5 0 0,3 6 61,-3 6 1,0 1-153,-4 6 0,4 1 167,0 6 1,4 0-353,-4 4 1,6-1-28,2 2 0,5 1-102,6-6 1,0 5 27,0-5 0,6 1-138,5-4 1,2-5 107,6-3 1,4-2 147,4-2 0,4-5 107,0-2 0,2-3-27,1-1 0,-1-5 192,-2-2 1,-4-3-192,-4-2 0,-1-3 432,-3 0-199,-3-6 61,-4 4 1,-6-6-66,-2 0 0,-3 0-410,-1 0 0,-1-1-8,-3-2 0,-7 0-231,-8-4 228,-8 4-144,-2-2 1,-4 6-518,2-1 0,-2 9-557,3 2 712,2 9 456,0-3 0,9 6 253,0 0 0,5 0 0,-2 0 0</inkml:trace>
  <inkml:trace contextRef="#ctx0" brushRef="#br1" timeOffset="94">21135 11510 8124,'0'-9'408,"0"-3"1,0 2 614,0-9 0,1 5-655,3-1 1,-1 3-252,4 5 0,-4-3 249,1 2 1,1 2-8,-1-2-381,-1 6 141,2-3-25,2 5 1,4 0-153,1 0 148,-1 5 23,0 1 0,0 7-205,-4 2 0,3-1 37,-2 5 0,1 0-157,-2 4 0,2 1-328,-5 2 418,0-1 0,-4 4-219,0-3 1,-4-1 122,0 1 1,-5 2 252,2-1 0,-3-2-76,-2-6 1,5 3 114,-1-3 1,2-3-96,-2-1 0,2 2 130,2-2 1,3-3 727,-3-5-572,3 1 1,1-1 501,0 1-376,5-5 1,1 2-422,5-5 64,1 5 0,4-4 267,3 3-1506,-2-3 862,4-1 0,-7 0-302,5 0 1,-3-1-620,3-3 0,-5 3-560,1-3 1824,-2 3 0,3-4 0,2-2 0</inkml:trace>
  <inkml:trace contextRef="#ctx0" brushRef="#br1" timeOffset="95">21683 11338 8057,'0'-15'69,"0"0"0,0 9 70,0-6-2,0 3 294,0 3-153,0 1 0,-1 5 750,-3 0-660,3 0-88,-4 0-82,0 5 51,3 1-97,-8 11 1,3 0 49,-9 6 1,4 4-108,-3 0 0,-2 3 114,2-3 0,0 3-365,3-3 0,6 3 136,2-3 0,3-1-254,1-3 0,0 0 87,0 0 0,6-5-18,6-3 1,0 1-56,7 0 0,0-1 134,4-4 0,0-3-27,0 0 1,0-6 66,-1 2 1,-3-3-114,1-1 0,-7 0-78,3 0-414,-4 0 0,-4 0 125,0 0 0,-6-1 140,2-3 1,-4 2 425,-4-6 0,2 0 0,-6-3 0,0-6 0,-3 0 0</inkml:trace>
  <inkml:trace contextRef="#ctx0" brushRef="#br1" timeOffset="96">21786 11601 8057,'0'-6'0,"-5"0"450,4 1-44,-4 4 594,5-4-250,0 5-286,0 5 0,0 3-110,0 7 0,0 3-243,0 5 0,0 1 150,0 2 0,1 0-327,3 4 1,-3-1-223,3 2 0,-3-2-281,-1-2 0,0-7-661,0 3 1,0-4-66,0 0 634,5-3 0,-2-6 661,4-2 0,1-3 0,3-5 0</inkml:trace>
  <inkml:trace contextRef="#ctx0" brushRef="#br1" timeOffset="97">22049 11704 8025,'0'-7'1555,"0"-3"-1185,0 9 0,0-3-425,0 8 0,0 6 135,0 5 0,0 2 243,0-2 0,0-1-112,0 5 0,1 0-283,3 4 0,3-2-29,9-2 0,1 2 161,6-6 1,4-4-193,-1-3 0,6-5 99,-1 0 0,2-3 236,1-3 0,-2-4-192,2-4 0,-6-2 335,6-2 0,-7-3 582,-1-5-497,-7 0-205,3 1 1,-9-5-47,2 0 0,-8-4 40,-3 0 0,-3-2-204,-1-1 1,-10 0-40,-5-1 0,-12 6-248,-7 3 0,-10 7 232,-10 3 1,-3 10-267,-4 6 0,3 6 241,-3 10 0,8 6-649,3 9 0,5 2-292,3 1 1,9 0 1004,10 1 0,3-2 0,8 0 0,6 1 0,3 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1:27:30.62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2090 14036 7951,'0'-6'1989,"0"1"-1696,0 5 1,0 5 187,0 3-653,0 7 0,0-1 154,0 5 0,0 5 148,0 6 1,1 3 27,3 2 0,-3 4-49,3 3 1,-3 2-62,-1 2 0,0 0-109,0-1 1,2 5-188,2-1 1,-3-3 214,3-4 1,-3-9-98,-1 1 1,1-4 70,3 1 0,-3-4 60,3-8 1,-3 2 15,-1-2 1,0-2 14,0-2 1,0-2-95,0-2 1,-1-1 126,-3-2 1,3 2-417,-3-2 282,3-3 1,0 0-1214,-3-5 471,3 0-344,-5 0 1155,6-10 0,0-3 0,0-10 0</inkml:trace>
  <inkml:trace contextRef="#ctx0" brushRef="#br0" timeOffset="1">2090 14219 7856,'-8'-11'10,"1"-1"801,-1 1-69,-3-1 281,4 6-290,2-4-541,5 9 0,2-3 44,1 8 1,8 3 7,4 8 1,5-1-78,-1 5 0,-1 4 50,1 4 0,0 3-150,4-3 0,-4 1 55,0-1 0,-4-2-310,4 5 0,-5-4 44,1 0 1,-2-3-100,-2-4 1,0 2 80,-4-6 0,3 4 54,-2-4 0,1 0 106,-2-3 1,2-5-61,-5 1 70,0 0 0,-3-1 25,3 1 39,-3-6 15,4 3 41,-5-5 1,0-1-117,0-3 0,5-6 17,3-5 1,2-5-138,2 1 0,3-7 82,0 0 0,4-6-85,-4 1 1,6-2 31,-2-1 0,2 4-62,2-1 0,0 1 104,0-4 1,-2 4 14,-2 4 1,2 2 172,-6 1 0,0 0-68,-3 0 0,-2 1 144,-3 3 1,0 4 142,-3 8-95,-3-4 0,4 9 265,-5-6-62,0 6-365,0-3 1,0 6-159,0 3 1,0 7 0,0 8 1,0 9 107,0 6 0,0 2 39,0 6 0,0 1-35,0 6 0,4-2-148,-1 3 0,3-3-1,-3-2 0,-1 1-50,1 0 0,2-6 56,-1-1 0,1-5-117,-1-4 1,-3 2 127,3-5 1,1-5 0,-1-2 1,0-5 59,-4 4 1,0-4-59,0 4 0,0-5 123,0 1 0,0-6 9,0-1 1,-1-1 28,-3 5-192,3-6-4,-4 4-470,-1-8 171,5 3-332,-4-5 1,5-2-2,0-1 728,5-4 0,2-14 0,4-4 0</inkml:trace>
  <inkml:trace contextRef="#ctx0" brushRef="#br0" timeOffset="2">3415 14082 7881,'-5'-11'292,"-2"-1"0,0 2 110,-1 2 157,6 3 243,-3 5-538,5 0-84,-5 0 0,3 7-140,-2 4 0,3 7 97,1 8 1,0 5-66,0 7 0,0 6-1,0 6 1,-4 1-304,1-2 0,-8 3 150,0 5 0,0 0-51,-5 0 0,4-2 14,0-5 1,2-6 150,2-10 0,0-1-11,4-2 1,-1-3-16,1-6 1,3-3-26,-3 0 0,3-5-13,1 2 27,0-4-83,0 0 1,0-5-140,0 1-648,0-5 613,-6 2 1,5-7-1025,-3-1 1286,3-4 0,1-4 0,0-1 0</inkml:trace>
  <inkml:trace contextRef="#ctx0" brushRef="#br0" timeOffset="3">3426 14185 7889,'0'-23'0,"0"4"150,0 0 1,-4 1 286,1-1 0,-2 3-85,1 4 0,2 4 583,-1 1-272,1 4 102,2-2-700,0 5-6,0 5 0,5 8 128,3 10 0,2 2 13,2 9 0,3-1-82,0 9 0,4 4 60,-4 4 1,2 0-367,-2 0 0,-2-3 175,2 2 1,2 1-131,-2-5 1,4 2-25,-4-9 0,2 0-57,-2-3 0,-3-6 124,4-2 1,-7-5-4,-2-3 0,1 2 41,3-6 1,-4 0 1,-4-3 0,2-5 0,-1 1-40,0-1-301,-4 5-102,0-1 0,-1-1-223,-3-2 0,-2-2 726,-6-2 0,1-2 0,-1 3 0</inkml:trace>
  <inkml:trace contextRef="#ctx0" brushRef="#br0" timeOffset="4">3301 14847 7835,'-5'-11'0,"3"3"906,-2 0-201,3 6-73,1-8-437,5 3 0,3 1 124,7 2 0,-1-1-109,5 1 1,4-3-17,4 3 1,3-4 28,-3 5 0,4-5-327,0 4 1,1-1-193,-2 1 0,2 2-256,-6-6 1,1 4 37,-4-3 1,0 3 513,0-4 0,5 1 0,1-5 0</inkml:trace>
  <inkml:trace contextRef="#ctx0" brushRef="#br0" timeOffset="5">4009 14139 7930,'0'-16'209,"0"7"131,0-3 0,0 3-20,0-2-361,0 5 100,0 1 1516,0 5-1245,-5 0 1,3 6-120,-1 5 0,1 7-122,2 9 0,0 3 87,0 8 0,4 7-134,0 4 0,1 2-85,-1-2 0,-2-2-129,6 3 0,-4-5 66,3-3 0,-3-1-72,4-3 1,-4-6-64,3 2 0,-3-9 93,4-2 0,-5-1 20,5-7 0,-4 0 0,3-3-69,-4-1 332,2 1-621,-5-6 30,0-1-240,0-5 396,-5 0 300,-1 0 0,-11 0 0,-1 0 0</inkml:trace>
  <inkml:trace contextRef="#ctx0" brushRef="#br0" timeOffset="6">3906 14230 7927,'0'-22'99,"0"-1"50,0 0 0,0 0-213,0 0 1,1 2 46,3 2 0,2-2 392,6 6 0,3 0-102,0 3 1,6 1 34,-2 0 0,3 4-67,5 3 0,2 3-115,6 1 1,-2 0-32,-3 0 1,5 0-100,-4 0 0,3 5-60,-7 3 0,0 2 51,-5 1 1,1 5-80,0-1 0,-1 5 67,-3-1 0,-3 3-161,-4 1 1,-5-1 8,1 1 1,-7 0 94,-1 0 0,-10 4 69,-9-1 0,-4 1 6,-4-4 0,-2 0 166,-5-1 0,-4 1-57,0 0 1,-5-5 6,1-3 1,2-2-71,2-2 1,4-4 77,4-4 1,3-1-256,8-2 0,2-2-263,6-1 0,5 0 139,2-5 262,3 1 0,6-10 0,1 0 0</inkml:trace>
  <inkml:trace contextRef="#ctx0" brushRef="#br0" timeOffset="7">5025 14139 7894,'0'-6'587,"0"1"1398,0 5-2525,0 5 0,4-3-16,0 6 1,0-1-820,-4 5 1375,0-1 0,0 6 0,0 1 0</inkml:trace>
  <inkml:trace contextRef="#ctx0" brushRef="#br0" timeOffset="8">5128 14607 7894,'-8'10'154,"1"-2"247,4 2 1,-3-7 105,2 4 0,3-3 336,-3 4-327,3-6 1,1 5 59,0-4-66,0-1-361,0 3 1,0-4 175,0 3-193,0-3-344,0 4-1031,0-5 0,0 0 0</inkml:trace>
  <inkml:trace contextRef="#ctx0" brushRef="#br0" timeOffset="9">6498 14013 7886,'0'-11'-164,"0"3"-179,0 1 322,0-1 257,0-3 96,0-1 1,-3 5-67,-1-1 1,-1 6-91,1-2 1,1 2-40,-4 2 0,-1 0-17,-3 0 1,-1 0 26,1 0 1,0 2-4,-1 2 1,1 2-88,-1 5 0,-3 6 92,0 2 0,-4 6-59,4 2 1,-1 6 29,5 1 0,-1 2-116,1 6 0,1-1 18,2 5 0,-1-4-99,6 0 0,-1-5 103,4 1 1,0-3-131,0-1 0,0 1 15,0-1 0,5-4 65,2 1 1,4-4 23,0 3 0,4-6-11,1-1 0,4-1 89,-1-7 0,4 0 7,3-4 0,2-4 142,3-3 1,2-3-76,-3-1 1,3-1 125,1-3 0,4-6-254,1-6 0,0-4 91,-1 1 0,-3-6-171,4-2 0,-1-3-21,-4 3 1,1-5 45,-8 2 1,-2-3 57,-6-2 1,-3-3-100,-9 0 0,-2-5-97,-5 1 0,-2-2 105,-6-2 1,-2 4-190,-13 0 1,3 2 69,-7-2 1,2 3-27,-2 4 0,-2 6 79,-5 3 0,0 3-128,-1 4 1,1 3-49,0 9 1,-2 2 69,-2 5 1,6 5-21,-2 2 1,2 9-73,-2 3 0,4 9-124,-1 6 1,7 5 451,1 7 0,4 3 0,7 1 0,0-2 0,3-1 0</inkml:trace>
  <inkml:trace contextRef="#ctx0" brushRef="#br0" timeOffset="10">6293 14516 7919,'-6'-5'-592,"-5"-2"1069,10 1 522,-4-4-339,5 9-565,0-4 159,0 5 1,5 0-214,3 0 1,2 0 141,1 0 1,1 0-127,-1 0 0,2-4 63,2 0 1,2-1 44,2 1 1,6 3 4,-2-3 1,3-1 19,1 1 1,2-3-26,6 3 0,-2-4-11,-3 4 1,2-3-175,-6 3 1,1-1 121,-4 1 1,-4 3-177,0-3 1,-5 3 54,1 1 0,-6-4-440,-1 0 0,-5 0-604,5 4 256,-5 0 1,5-1 806,-4-3 0,0 3 0,-4-4 0</inkml:trace>
  <inkml:trace contextRef="#ctx0" brushRef="#br0" timeOffset="11">7412 14345 7704,'-11'0'-164,"4"0"0,2-2 520,5-1 224,0 1-315,0-3 1,2 4-21,1-3 0,4 3 54,4-3 1,1 1-109,-1 0 1,5 1-14,4-1 1,1 0-38,2-1 0,0 3 50,0-3 0,3-1-120,1 1 1,0-3 4,-5 3 1,1-1-174,0 1 1,-1 3 19,-3-3 1,1 3-109,-5 1 0,-3 0-292,-5 0-431,-4 0 110,2 0 1,-6 5 94,-3 2 703,-8-2 0,-5 6 0,-6-5 0</inkml:trace>
  <inkml:trace contextRef="#ctx0" brushRef="#br0" timeOffset="12">7412 14493 7850,'1'10'-86,"3"-2"1,-1-3 1272,4-5-771,1 0 0,7 0 29,0 0 0,2 0-143,-2 0 0,3-1 46,5-3 1,1 3-124,3-3 0,-2-1-20,5 1 1,-3-1-249,3 1 1,-4 3 101,0-3 1,-1-1-660,-3 1 0,-4 0 336,-3 4 1,2-1 263,-2-3 0,0 3 0,-3-4 0</inkml:trace>
  <inkml:trace contextRef="#ctx0" brushRef="#br0" timeOffset="13">8623 14025 7540,'-12'0'-215,"5"0"431,-1 0-102,0 0 0,-3 0 311,0 0 0,-2 0-80,-2 0 1,1 1-175,-5 3 0,4 2-11,-5 6 1,1 4 9,-3 3 1,0 3 0,3 1 0,-1 5-11,4 2 1,1 3 119,4 1 0,1 1 176,2-1 1,3 0-105,5 0 0,1-3-799,3-1 0,4-4-168,7 0 1,-1 2 685,5-1 1,0-4-190,4-4 1,1-5 88,3 1 0,2-6-85,5-2 0,-1-4 207,-3 1 0,2-3 154,-5-1 1,7-5-26,-3-3 1,4-2-115,-5-1 0,-2-5 61,-1 1 1,1-5-71,-1 1 1,-5-3-60,-2-1 1,-7-1 109,3-2 1,-9-2-219,-3-3 0,-3-3-5,-1 0 0,-6 0-129,-5-4 0,-7 1 29,-9-1 0,-3 2-106,-8-2 1,1 9-162,-5 6 1,0 5 155,-4 7 0,5 4-336,-1 4 0,10 3-53,2 3 673,4 9 0,3 6 0,0 5 0</inkml:trace>
  <inkml:trace contextRef="#ctx0" brushRef="#br0" timeOffset="14">10382 13705 7940,'0'-11'-475,"0"-1"0,0 5 725,0-1 1048,0 5-584,0-2-162,0 5-103,-6 0-215,5 0 1,-8 2-91,6 1 0,-6 4 90,1 4 1,-3 6-135,-5 2 0,2 6 109,-5 2 1,5 4-185,-1 0 1,-1 2-5,0 1 1,3 4-31,5 0 0,-1 7 97,5 0 1,0 1 32,4 4 0,-3-3-143,-1-2 1,1 0 129,7-3 0,-1 1-176,4-5 0,1 0 49,3-4 1,1-3-79,-1-1 1,1-5 62,-1 2 0,4-3 68,0-1 0,6-5 124,-2-3 0,-2 0-92,3-3 0,-7 2 108,3-7 1,-4-2 46,0-1 0,-1 1-155,1-1 0,-5 0-87,1-4-322,-6 0-145,9 0-699,-10 5-621,4-4 804,-5 4 834,0-5 1,0-5-1,0-1 1</inkml:trace>
  <inkml:trace contextRef="#ctx0" brushRef="#br0" timeOffset="15">10724 14116 7810,'0'-11'0,"0"3"250,0 1 1,0 3 101,0-4 391,0 6-452,0-3 0,-1 5-149,-3 0 0,2 6 0,-6 5 1,5 6-113,0 6 1,1 1 96,2 2 1,0 4-13,0 4 1,0 0-144,0 0 1,0 1 26,0-1 1,2-4-144,1 1 1,3-7 72,1-1 1,-1-2-321,-2-5 96,3 4 263,-1-7 0,0-1-194,-2-4 133,-3-6-172,4 3 1,-6-6 66,-3-3 1,2-1 13,-6-2 0,2-3 39,-2 2 0,-2-4 178,3-3 0,1 3 4,3-4 0,-2-1 130,1-2 1,0-3 108,4-1 1,0-5-120,0-2 1,0-2 44,0 2 0,0 2-47,0 5 0,1 1 204,3 3 1,-3 3-40,3 4 0,1 5 109,-1-1 1,1 6-148,-1-2 0,-2 2-169,6 2 1,0 0-111,3 0 1,2 6 117,2 1 0,1 8-63,3 4 0,3 3 76,-3 1 1,1 0-223,-1 0 1,2 1 39,-6 2 0,1-2-187,0 3 0,-4-7 40,4-1 1,-4-5 147,0 2 1,-1 0 115,1-1 1,-1-3-90,0-5 0,1 0 171,-1 0-158,1 3 1,-1-8 69,1 1 0,-5-1 3,1-2-9,-6 0 1,7-2 155,-5-1 1,0-4 207,-4-4 1,0-1-131,0 1 1,0-4-107,0 0 0,0-6-183,0 2 0,-2-4 91,-1-3 0,1 0-77,-1-4 0,0 0 111,-1-5 1,3 1-289,-3 0 0,3 1-97,1 2 1,0 3-88,0 6 1,0-1-107,0 0 1,0 5 170,0 3 0,0 6-545,0 1 1,0 5-155,0-5-955,0 5 858,0-2 1076,0 15 0,0 3 0,0 10 0</inkml:trace>
  <inkml:trace contextRef="#ctx0" brushRef="#br0" timeOffset="16">11409 14139 7882,'7'-5'0,"2"-1"0,-6-6-384,6 1 0,-4 3 326,3 1 806,-3 4-413,-5-7 1,-1 9 252,-3-3 1,2 3-203,-6 1 0,0 5-132,-3 2 1,-1 3 101,1 2 1,0 3-104,-1 0 1,2 7-193,2 1 0,-2-1 64,3 5 1,-2 1 24,1-1 1,-1 3-18,5-3 0,1 1-142,3-2 1,0-5-109,0 2 1,3-4 76,1 0 1,9-3 0,-2-5 0,8 1 36,0-1 1,3-4 161,1-4 1,1-1-76,3-2 0,-2-5 0,5-3 0,-4-3-7,0-5 1,2 4 5,-1-3 1,-2 1 181,-6-2 0,3 2-96,-3-5 1,-2 4 146,-2-4 0,-3 4-63,0-4 1,-6 0-246,-2-4 1,-3 0 178,-1 0-896,-10 0 528,-3-5 1,-11 8-232,-2-3 1,-5 8 213,-7 0 1,-2 7-1020,-6 4 1,1 4 496,4 4 0,6 3 720,9 4 0,2 6 0,1 0 0</inkml:trace>
  <inkml:trace contextRef="#ctx0" brushRef="#br0" timeOffset="17">12163 14093 7771,'0'-11'-88,"0"0"0,0 3 1,0 0 254,0-1 1,0 3 274,0-2-24,-5 6-75,-1-8 1,-2 8-120,1-1 1,4 3-92,-1 3 1,3 1 88,1 8 1,0-2-140,0 9 0,0 0 69,0 4 0,1 5-113,3 2 0,1-1-22,3 2 1,2-2-136,-3 1 0,2-2-108,-1-5 0,1-1 125,-5-3 0,3 1-301,-3-5 0,1 1 182,-1-5 0,-3-3-1025,3-1 642,-3-4 603,-1 2 0,0 0 0,0 1 0</inkml:trace>
  <inkml:trace contextRef="#ctx0" brushRef="#br0" timeOffset="18">11821 14048 7846,'17'-7'438,"0"-3"-268,-6 3 0,2-4-108,2 0 1,3 5 216,5 2 0,3 1 397,1-1 1,5 2-262,-2-6 0,8 6-162,4-2 1,-1-1-100,1 1 1,0 0 83,3 4 0,-3-4-246,0 1 1,-6-1-185,-2 4 1,-2 0-227,-10 0 0,2-4-654,-8 0 0,-5 0 144,-3 4 928,-6 0 0,3 0 0,-5 0 0</inkml:trace>
  <inkml:trace contextRef="#ctx0" brushRef="#br0" timeOffset="19">13842 13899 7694,'6'-11'-197,"-2"-1"0,-2 5 542,-2-1 1,0 4 225,0-3 337,0-1-600,-6-3 0,0 3-70,-5 0 1,-1 6-19,1-2-44,-6-2 1,5 4-71,-4-1 1,0 1 62,1 2 0,-6 5-145,2 3 1,2 2 53,-2 2 0,0 0-142,-4 4 0,1-4 64,3 4 0,-1 0-28,5-1 1,-5 2-18,5-2 0,4-2-168,3 2 192,6-2 1,-3-2 32,5 0 0,1 1 32,3-1 0,2-1-28,5-2 1,6 2 158,2-2 1,6 2-84,2 1 1,3-3 68,-3 0 0,4-1-60,-5 5 0,5-1-24,-5 0 0,0 2-107,-7 2 1,1-2 71,-5 2 1,-3-1-280,-5 1 0,-4-1 83,1 5 0,-6-1-140,-5 1 0,-2 3 83,-10-3 1,-5-1-33,-7 1 0,-2-4 53,-1 4 1,0-5 21,0 1 0,-1-2 168,1-2 0,0-3-86,-1-1 1,6-4 141,3 1 0,3-3-69,4-1 1,2 0-125,6 0 0,3 0 73,1 0 0,4-5-516,-1-3 1,9-2 579,7-1 0,4-6 0,7 0 0</inkml:trace>
  <inkml:trace contextRef="#ctx0" brushRef="#br0" timeOffset="20">14059 13899 7828,'0'-11'48,"0"-4"-24,0-1 0,0 1 415,0 4 1,0 3-94,0 0 0,1 6 466,3-2-170,-3 3-321,5 1 0,-6 5-86,0 3 1,0 7 36,0 4 1,0 4-215,0 3 1,0 5 126,0 7 1,0-3-239,0 3 1,3 2 70,1-2 1,4 4-124,-4-4 0,3-4 11,-3-4 1,5-5-168,-2-3 1,0 0 92,0-7 1,-3 0 71,4-3 0,-4-1-354,3 1 281,-4-6 1,3 3-1376,-2-5 649,-3 0 895,4-4 0,-10 0 0,-1 0 0</inkml:trace>
  <inkml:trace contextRef="#ctx0" brushRef="#br0" timeOffset="21">13933 13911 7887,'6'-12'488,"-4"0"155,6-4 0,1 4-364,6-4 0,3 5-328,4 3 1,1-1 249,0 6 1,4-5 79,-1 4 0,5-1-52,-5 1 0,5 3 0,-4-3 0,4 3-141,0 1-35,-3 5 0,3 1-143,-4 6 1,0-1 36,-4 1 0,-6 0-207,-1 4 1,-4-2 168,0 5 0,-6-4-284,-2 4 1,-4-1 112,-4 1 0,-5 2-24,-10-2 0,-1-2 9,-11-2 1,1 1 80,-4 0 0,-4-1 46,-1-4 1,0 1-21,1-1 1,4 1-115,0-1 0,6-5-121,9-2 405,2-3 0,11-1 0,1 0 0</inkml:trace>
  <inkml:trace contextRef="#ctx0" brushRef="#br0" timeOffset="22">14721 13808 7864,'-3'-12'667,"-1"1"-7,0 5 186,4-5-264,0 10 252,0-4-499,0 5 1,-4 6-214,0 6 1,-1 6 51,2 8 0,1 5-150,-2 7 0,-1 1-157,2 3 1,-6 4 122,1-1 0,-1 0-54,2 1 0,-2-2-10,5-6 0,-4 0-89,5-4 0,-1-4 45,4-4 0,0-6-19,0 0 0,0-7-178,0 3 1,4-4 107,-1 0 1,2-5-46,-1 1 1,-1-5-237,4 0 1,-3-1-399,4-2 886,-6-5 0,8-2 0,-3-4 0</inkml:trace>
  <inkml:trace contextRef="#ctx0" brushRef="#br0" timeOffset="23">14687 13854 7853,'0'-12'0,"0"1"614,0-1 0,5 2-188,3 2 0,2 0-95,1 4 0,1 0-106,-1 4 0,1 1 47,-1 3 0,4 6-47,1 5 1,3 10 5,-4-3 0,5 9-76,-1-1 0,2 5-100,-2 3 1,-2-2 35,-1 6 1,-4-5-205,3 1 0,2-2-153,-2-2 0,2-1 142,-2-3 1,-2-2-86,2-5 0,-2-1 83,-2-3 1,0-3-195,1-4-100,-1-1 122,1 1 1,-5-6-425,1-2 156,-6-3 0,2-1-217,-8 0 0,-2 0 783,-5 0 0,-1 0 0,1 0 0</inkml:trace>
  <inkml:trace contextRef="#ctx0" brushRef="#br0" timeOffset="24">14630 14356 7773,'-11'0'462,"4"-5"1,4 0-328,6-3 0,4 3-156,4 5 1,1-1 223,-1-3 1,4 2-103,0-6 0,6 5 198,-2 0 0,6-2-68,2 1 0,5-4-307,-2 4 0,2-1 106,-2 1 0,2-1-332,-5-2 0,-2-2-97,-6 5 1,1-5 215,-5 2 0,1-4-470,-5 0 0,1 0-35,-1-1 688,0 1 0,1-6 0,-1-1 0</inkml:trace>
  <inkml:trace contextRef="#ctx0" brushRef="#br0" timeOffset="25">15178 13933 7788,'0'-7'-242,"0"-1"555,0 1 0,0-1 1273,0 0-361,0 6-373,0-3-253,0 5-557,5 0 0,0 9 122,3 2 0,2 9 46,-2 3 1,-2 4-117,2 3 1,-6 7 100,2-3 0,1 3-265,-1-3 1,0 1-151,-4-1 0,0-4-89,0 1 1,0-10 11,0 2 1,0-7 118,0-1 1,0-3 69,0 0 16,0-6 1,1-1 142,3-5-98,-3 0 0,4-1 114,-5-3 1,0-2-395,0-6 0,0 0 83,0-3 1,-4 1 48,1-5 0,-5 0 50,4-4 0,-1 0 293,1 0 1,3-1-107,-3-3 0,3-2 70,1-5 51,0 0-240,0-1 0,0 4 304,0-4 0,0 5 41,0-4 0,0 2-62,0 9 1,0 3 190,0 8-190,0 1-190,0-1 31,5 6 1,1 7-98,6 11 0,-1-1 118,1 4 1,0 2-146,4-2 0,-4 4 16,4-4 1,-3 1-91,3-5 1,-4-1 11,4-2 0,-4 1 63,0-6 1,-1 1-25,1-4 1,-1 0 54,0 0 0,1-4 1,-1 1 1,-3-6-18,-1 1 0,1 2 140,4-2 0,-1 1 56,0-5 1,0 1 172,-4-1 1,3 0 116,-2-4 1,-2 4-150,2-3 1,-4 2 466,3 1-494,-4 1 0,3 3-123,-2 1 86,-3 4 0,4 8-234,-5 11 1,0 9 4,0 5 1,0 5 82,0 3 1,0-2 145,0 6 0,0 0-121,0 4 1,0 2-164,0-2 1,0 0 97,0-12 0,0 1-168,0-8 0,0-2 36,0-6 1,0-2-95,0-6 81,0 1 0,0-5-504,0 1-2260,0-6 2882,0 4 0,0-6 0,0 0 0</inkml:trace>
  <inkml:trace contextRef="#ctx0" brushRef="#br0" timeOffset="26">15601 13351 7848,'0'-6'-158,"0"1"901,0 5 0,1 5-412,3 2 1,2 3 59,6 2 0,4 1 144,3 2-106,-2 3-244,9 4 0,-7 1 147,8 0 1,-2 1-82,2 3 1,-4-2 2,0 6 0,0 0-43,-4 7 1,2-1-133,2 5 1,0 0-189,0 4 0,-2-3 171,-2 2 1,2-1-228,-6 5 1,3 2 123,-7-2 0,2 1-201,-9-4 0,3-1 93,-3 1 0,0-5 16,-4-3 0,0-4 56,0-4 1,-5-2-105,-3-5 1,2-1 143,-2-3 0,1-3-25,-5-4 0,1-1 124,-1 0 0,0 0-114,-4-4 1,4 2 212,-4-5 0,4 4-195,0-5 1,1 5-29,0-4 0,3 1-68,0-1 0,1-3-56,-5 9-49,6-9 1,1 6-108,5-4 143,0-1 206,0 3-1677,0-5 1670,5 0 0,-4-5 0,4-2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7:58:51.64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9799 13968 7784,'0'-7'260,"0"2"1,-1 1-261,-3 1 0,3-1 0,-4 4 0</inkml:trace>
  <inkml:trace contextRef="#ctx0" brushRef="#br0" timeOffset="1">9776 13956 10043,'0'12'1040,"0"-1"1,0 6-764,0 2 1,0 2-14,0 2 0,0 9-14,0 2 0,0 4 90,0 0 1,0 3 15,0 5 0,0 0-109,0 4 0,0-4-161,0-1 0,4 0 105,0-7 1,5-1-200,-2-7 1,4 2 84,0-6 0,-3-3-49,-1-4 1,-3-5-87,4 1 1,-6-6-99,2-1 1,-2-5-451,2 0 279,-2-1-229,3-2 1,-7 0 217,-1 0 1,0-2-485,-5-1 0,5 0 304,-5-5 1,5 1-254,0-5 0,-2 1 50,1-1 721,0 1 0,-1 0 0,-1-1 0</inkml:trace>
  <inkml:trace contextRef="#ctx0" brushRef="#br0" timeOffset="2">9662 14082 7613,'0'-11'-426,"-4"-2"537,0-2 0,1 2 349,3-2 0,3 6-152,1 1 0,5 1 83,-1-5 0,2 1-147,1-1 0,1 1-27,-1-1 1,4 1-61,1 0 0,4-1 60,-1 1 1,4-1-119,3 1 1,0 3 70,4 1 1,-1 4-74,2-1 0,1 3 26,-6 1 1,5 0-21,-5 0 1,5 5-124,-4 3 0,-1 1 91,-3-2 1,-5 7-85,-3-2 0,0 3 70,-3 0 1,0-1-126,-8 5 1,0-4 38,-4 4 0,-1 0 38,-3 4 0,-6 0 23,-6 0 1,-5 0-8,-2 0 1,-4-1 10,-3 1 0,-3-4-4,3 0 1,-3-5 8,-2 2 1,1-4-1,0 0 1,5-5-85,2 1 0,4-6-153,4 2-380,3-2 72,4 3-201,6-4-245,1 4 0,6-6 62,3-3 888,2 3 0,0-4 0,0 5 0</inkml:trace>
  <inkml:trace contextRef="#ctx0" brushRef="#br0" timeOffset="3">10804 13739 8048,'0'-6'1097,"-1"1"-860,-3 5 0,2 0-32,-6 0 0,4 5-86,-4 3 0,1 2 65,-5 1 0,-3 6-84,0 2 1,-5 4 132,1 3 0,-2 0-3,2 4 0,-2 0-46,2 5 0,-2 3 7,2 0 1,-1 4-2,5-4 1,0 4 4,3-4 0,5 4-82,-1-4 1,4 0 40,-3-4 1,4 0-129,-1 1 0,3-1 83,1 0 1,1-1-143,3-2 0,-1 0 41,4-4 0,2 0 97,6-5 1,-2-4 10,2-3 1,3 2-31,1-2 1,-3-1 8,0-6 0,0 2 21,-1-3 0,1 0 2,-5 0 0,1-4-49,-1 1 1,-3-2-71,-1 2-666,-4-3 343,7 4-1146,-9-5 694,4 0-1537,-5 0 1544,0-5 1,0 3 173,0-6 1,-4 4 27,1-3 567,-1-1 0,4-3 0,0-1 0</inkml:trace>
  <inkml:trace contextRef="#ctx0" brushRef="#br0" timeOffset="4">10861 14013 7719,'7'-17'53,"-2"0"676,-5 6 139,5-1-517,-4 6 0,5 1-101,-2 5 0,-3 1-45,3 3 0,1 2 185,-1 6 1,0 4-163,-4 3 1,1 4-39,3 4 1,-3 2 88,3 5 1,-3 4 71,-1 0-1,0 5-110,0-1 0,0-2-9,0-2 0,0-3-208,0 0 0,4-2 73,0-3 0,4-3-188,-5-8 1,5 1-215,-4-5 1,1-1-756,-1-6 526,-3 2 1,5-9-1483,-2 3 1279,-3-3 0,4-2 289,-5-3 1,0-2-171,0-6 0,0 1 317,0 0 0,0-6 302,0-2 0,0-3 0,0-5 0,0-3 0</inkml:trace>
  <inkml:trace contextRef="#ctx0" brushRef="#br0" timeOffset="5">11135 14059 7784,'5'-18'0,"-3"2"227,1 4 332,-1 1 25,-2 0 194,0 4-332,0 2 1,4 10-166,-1 3 1,1 8 168,-4 7 1,0 5-86,0 6 0,0 2 13,0 2 0,0 3-55,0 4 1,0 1 56,0 0 1,0-6-166,0-2 1,0-2-116,0-2 1,4-5-212,0-2 1,3-8 163,-3-4 1,0-2-1541,-4-2 828,5 1-888,-4-6 798,4-1 0,-6-5-323,-3 0 0,-2-4 359,-5 1-249,-1-6 381,1 2 581,-1-4 0,-4-6 0,-2 0 0,-5-6 0</inkml:trace>
  <inkml:trace contextRef="#ctx0" brushRef="#br0" timeOffset="6">10861 14402 10311,'12'0'444,"-3"0"-38,2 0 0,-1 0-119,9 0 0,-4 0-49,4 0 1,4-2-62,4-1 0,3 0-121,-3-5 0,3 5-473,-3-5 1,4 2 295,-5-2 0,1-2-1184,-4 2 0,-2 2 78,-2-2 1227,3 6 0,-9-8 0,3 3 0</inkml:trace>
  <inkml:trace contextRef="#ctx0" brushRef="#br0" timeOffset="7">11661 13774 7856,'-7'-18'0,"2"1"0,5 6 0,0-1 0,0 6 0,5 1 0,-2 5 0,5 0 0,-5 1 0,5 3 0,-2 2 0,2 6 0,2-1 0,-2 1 0,2 3 0,1 0 0,2 4 0,2-4 0,-2 6 992,2-2 0,7 4 3081,0 3-3333,-1-2 0,-1 8-14,-5-5-475,6 4 0,-5 2-138,3 6 1,1 4 124,-4-1 1,-1 2-269,-4 2 0,-3-4-63,0-1 0,-6 0-13,2 1 0,-3-4 28,-1-8 1,-5 2-42,-3-5 1,-2-1-47,-1-3 1,-1-4 65,1 0 0,-2-5-281,-2 2 1,2-4 135,-2 0 0,6-6-531,2-2-350,-1 2-546,-3-5 513,4 4-300,2-10 575,5-1 1,0-2 98,0 1 784,0 4 0,0-12 0,0 2 0</inkml:trace>
  <inkml:trace contextRef="#ctx0" brushRef="#br0" timeOffset="8">12826 14173 7774,'-2'-7'-173,"-1"-1"0,1 4 429,-2-3 933,3 4-816,1-7 1,5 9-26,3-3 1,2-1 99,1 1 0,6-1-106,2 1 1,6 3 39,2-3 1,3-1-67,-3 1 1,4 0-97,-5 4 0,2-3-98,-1-1 0,-4 0-143,-1 4 1,0 0 41,-7 0 0,1 0-265,-5 0-921,0 0 0,-3 0 526,0 0 0,-6 1-592,2 3 1,-8-1 587,-3 4 0,-5-3 643,-3 4 0,-2-1 0,-2 5 0,-7-1 0,2 0 0</inkml:trace>
  <inkml:trace contextRef="#ctx0" brushRef="#br0" timeOffset="9">12883 14265 7774,'-23'11'0,"5"1"0,3-1 0,2-1 677,2-2 133,4 2-322,2-9 1,10 4-41,3-5 1,3 0 202,5 0 1,1 0 69,6 0 0,0 0-283,0 0 1,4 0-39,-1 0 1,2-4-197,-1 1 0,-3-5-170,3 4 1,-3-3-201,-1 3 0,-4 0-291,0 4 1,-5 0-181,1 0 1,-2-4-973,-2 0 1,0 1-977,1 3 2585,-6 0 0,4-6 0,-3 0 0</inkml:trace>
  <inkml:trace contextRef="#ctx0" brushRef="#br0" timeOffset="10">14265 13522 7774,'0'-6'0,"0"0"194,0 2 1,1 3 388,3-3-193,-3 2 0,5 4-65,-2 2 1,-1-1-73,4 9 0,-4-2 157,1 9 1,1 0-71,-1 4 1,1 3 47,-2 1 0,-1 4-147,1-5 0,-1 2-189,-2-1 1,0-3-201,0 3 0,0-3-414,0-1 0,0-4-234,0 0 0,0-4 379,0 4 0,0-5-1756,0 1 2173,-5-2 0,-2-7 0,-4-1 0</inkml:trace>
  <inkml:trace contextRef="#ctx0" brushRef="#br0" timeOffset="11">13991 14185 7769,'-12'0'2144,"6"0"-1936,6 0 1,6-2 462,6-1 0,0 1-221,3-1 0,1-3-5,7 3 1,-2-5-85,10 4 1,3-5-51,4 2 0,5 0-167,-1 0 0,-1-1-121,0-3 0,-4 3-63,1 1 0,-3 4-240,-5-1 0,-2 3-893,-5 1 0,-5 0 561,-3 0 1,-3 1-1923,0 3 1867,-1 2 1,-4 6 666,-4-1 0,-1 6 0,-2 0 0</inkml:trace>
  <inkml:trace contextRef="#ctx0" brushRef="#br0" timeOffset="12">14116 14425 7802,'-18'0'0,"3"0"0,6 0 1415,2 0-920,4 0 1,-1 0 306,8 0 1,-1 0-212,4 0 0,1-2 17,3-2 0,6 2-237,2-6 0,-1 5-125,1-5 0,0 5-78,4 0 1,-1 1-27,1 2 1,-1 0-89,-3 0 0,1 0 128,-5 0 0,1 2-193,-5 1 0,0 0 31,1 5 1,-5-1-282,1 5 0,-5-1 77,0 0 1,-1 1 3,-2-1 0,0 1-53,0-1 0,0 0-112,0 1 302,-5-1 0,0 1-47,-3-1 0,2-1 266,2-2-180,3 2 0,-5-7 313,6 4-63,0-4-79,0 7 0,6-9-103,1 3 1,-1 1 8,2-1 0,1 4-29,6-5 0,-1 5 26,5-4 1,-4 5 9,4-2 1,-3 3-28,3 2 1,-5-1 72,1 1 1,-2 0-132,-2 4 1,-1 0-4,-2 3 0,1 1-32,-6-4 0,1 3 48,-4-4 1,-5 4-29,-2-4 1,-9 4 41,-3-4 0,-4 1 67,-3-5 0,2 0-83,-3 1 0,-1-1 374,2 1 1,-2-5-144,1 1 1,3-5-100,-3 0 1,3-1-881,1-2 1,5 0 77,3 0-113,-3 0 1,11-5 335,-1-3 0,6 2-1349,2-2 0,5 0 1790,2-3 0,9-6 0,1 0 0</inkml:trace>
  <inkml:trace contextRef="#ctx0" brushRef="#br0" timeOffset="13">16252 13991 7837,'0'-12'106,"0"6"1,0-4 277,0 2 0,0 2-332,0-2 1,0 4 100,0-3 0,-1 4 212,-3-1 0,1 3-95,-4 1 1,-1 0-236,-3 0 0,-5 3 109,1 4 0,-4 2-35,4 10 1,-5 1 49,1 7 0,-2-2-43,2 6 1,-2-4 47,2 3 1,2 0-21,2 5 0,3-5-80,5 1 1,2-6 41,5 2 0,1-7-166,3-1 1,3-5 155,9 1 0,3-3 33,7-5 1,0-2 24,4-5 0,-3 0 119,3 0 1,5-5-95,3-2 0,0-7-58,-4-2 1,-4-4 24,1 1 0,-6 1 24,2-1 0,-3 0-197,-1-4 1,-5-3 65,-3-1 1,-4 0-298,-3 5 0,-3-5-45,-5 0 0,0 1-188,0 3 0,-1 5 42,-3 3 0,-4 2-159,-7 2 0,-4 4 91,-8 4 1,2 3 123,-5 3 0,-1 4-10,-3 4 0,0 4 56,-1 1 1,6 3 108,2-4 1,5 0-48,3-3 0,3-1 285,9 0 0,-3 1 0,8 4 0,-3 2 0</inkml:trace>
  <inkml:trace contextRef="#ctx0" brushRef="#br0" timeOffset="14">16686 14025 7800,'0'-18'291,"0"2"176,5 4 1,-3 2 282,6 2-311,-5 3 564,2 5-627,-5 0 0,0 5-60,0 3 1,-4 7-95,0 4 1,-1 3-47,1 1 1,3 5 25,-3 2 1,3-1-1,1 2 1,1-1-89,3 4 0,-3-1 105,3-2 1,1 1-489,-1-6 0,1 0 170,-1-7 1,-2 1-1340,6-5 6,-6 0-610,4-3 908,-6-6 76,0-1 600,0-15 0,0 2 458,0-7 0,-6-3 0,-5-4 0,-7-8 0</inkml:trace>
  <inkml:trace contextRef="#ctx0" brushRef="#br0" timeOffset="15">16606 13956 7800,'5'-17'-84,"-4"-5"0,11 9 84,-1-2 0,2 2 596,6 2 1,0 3-140,4 1 0,3 0-86,1 0 0,3 2-89,-3 5 0,4 0-33,-5 0 0,5 0-105,-5 0 0,1 5 75,-4 2 1,-2 4-162,-2 0 1,-3 0 94,-9 1 0,-2 4-217,-5 3 1,-1-1-45,-3 1 0,-7 4-37,-8 4 1,-7 3 126,0-3 1,-7 1 21,-1-2 1,1 0 158,-2 4 1,2-5 66,7 2 1,0-7-5,7-1 0,-1-1-77,5 1 0,5-2 131,6-6 0,2 1-63,2-1 0,4-3-35,0-1 0,9-3 30,-2 4 0,4-5-24,1 5 0,1-5-261,6 0 1,-1 0 85,-3 1 0,6-3-171,-2 3 1,2-3 65,-2-1 1,4 0-893,0 0 1,-1 0-45,-3 0 0,1 0-382,3 0 0,-3 0 1410,3 0 0,-3-10 0,-1-3 0</inkml:trace>
  <inkml:trace contextRef="#ctx0" brushRef="#br0" timeOffset="16">18330 13591 7816,'6'-18'-894,"-4"2"820,6 4 1,-1 2 390,5 2 1,-1-2-37,1 3 1,0-5-130,4-3 0,-3 2 199,7-2 0,-3 2-79,2 2 0,3 3-145,-3 1 0,-1 3 74,1-4 0,-2 6-107,3-2 1,-4 3-10,-5 1 1,1 1 29,-1 3 0,-3 2 14,0 6 0,-6 0-48,2 3 0,-4 3-118,-4 5 1,-2 0 39,-6 0 0,0 1-85,-4 2 1,-1 4 78,-6 4 1,-5 0 31,-3 0 1,2-3 0,-1-1 0,1 0 1,-2 0 1,4-2 44,8-5 0,0-2 77,8-2 1,-2 2-13,9-6 1,1-4-61,3-3 1,6-2 86,5 2 1,6-3-72,6-5 0,3 0 201,1 0 0,9 0-68,-2 0 1,1-4-91,-4 0 1,2-1-124,-3 1 1,-1 3-194,2-3 0,-7 2-631,-1-2 1,-2 3 425,-5-3 1,-1 3-275,-4 1 0,-3 0-237,0 0-965,-6 0 1857,3 0 0,-10 5 0,-1 1 0</inkml:trace>
  <inkml:trace contextRef="#ctx0" brushRef="#br0" timeOffset="17">18273 14299 7816,'13'-10'260,"2"2"0,-1-1 35,5 5 1,0-3 342,4 3 0,1-5-199,3 2 1,0 0-179,7 0 0,-2 3 34,6-4 0,-2 4-61,3-3 1,-3 3-191,6-4 1,-1 5 56,1-5 0,-4 5-26,-8 0 1,-2 1-204,-5 2 1,-1 0-1154,-3 0-769,-8 0 948,-1 0 168,-14 5 1,2 0 933,-13 3 0,2 2 0,-4-3 0</inkml:trace>
  <inkml:trace contextRef="#ctx0" brushRef="#br0" timeOffset="18">18410 14504 7816,'-11'2'134,"0"2"199,4-3 912,2 4-833,5-5 0,5-1 320,3-3 1,3 1-257,5-4 1,-3 3-47,7-4 0,-1 2-175,3-2 0,5-2-193,0 3 1,3 1 100,-3 3 1,-1-2 0,-3 1 0,-1 0-151,-3 4 1,1 0 23,-5 0 1,-3 0-198,-5 0 0,-3 4 103,4 0 0,-6 4-143,2 0 1,-3-2 20,-1 2 1,-1 0 125,-3 3-1,2-3 33,-6-1 1,1 0-8,-5 0 1,5 3 26,-1-2 0,0-2-18,-3 2 1,3-5 368,1 0-274,-1 4 1,1-2 431,-1 2 6,5-2-209,-2 1-189,5-5-129,0 9 1,5-8 1,3 6 1,3-4 49,5 4 1,-1-5-77,8 5 1,-2-4 66,10 3 0,-2 1-106,1 3 1,0 2 112,-4 2 0,-2-1 3,3 5 1,-8-3-18,-4 3 0,-2-4 8,-2 4 1,-4-4-133,-4 4 0,-4-5 119,-6 1 0,-6 2-168,-10-2 0,-4 0 93,1-3 1,-11-2 85,-1-3 1,-1 2 5,-3-5 1,0 4 106,-4-4 1,2-1-268,2-3 1,4 0-172,7 0 1,5-3-658,7-1 0,7-5 444,8 1 1,3-2-1037,1-1 0,10-2 168,5-2 1377,11 2 0,3-14 0,5 3 0</inkml:trace>
  <inkml:trace contextRef="#ctx0" brushRef="#br0" timeOffset="19">19918 13831 7763,'0'-8'-601,"0"0"715,0 1 0,5-5-5,3 1 0,3 3 484,4 1 1,-1 3-205,5-4 1,0 2-15,4-2 0,0 2-96,0 2 1,4 3-35,-1-3 1,2 3-38,-1 1 0,-3 0-25,3 0 1,-5 4-112,-3-1 1,2 6 111,-6-1 1,-5 3-97,-6 5 1,1-2 74,-1 5 0,-6 0-101,-5 4 1,-10 1 27,-5 2 0,-3-2 14,-5 3 0,0 2-3,-5 2 1,-2-2-19,3 1 1,-3-4-337,7 0 0,6 0 170,1 0 1,8-2-561,0 3 0,3-4 332,4-4 1,3 1-296,5-4 1,2 3-58,1-4 0,0 0-236,5-4 0,-2 1 448,2-1 1,2 1 450,-3-1 0,-2 1 0,-1-1 0,1 2 0,-1 2 0,1-2 0,-1 2 0,-3-3 0,3 0 0,-3-1 0,-1 1 0,2-5 33,1 1 0,-1 0 194,2 3 1,-3-3 621,-1-1 657,0 1-618,0 3 1,0 1 176,0-1 259,0-5-922,0 5 0,0-9 415,0 6-450,0-6-266,0 3-1691,0-5 1590,0-5 0,0-1 0,0-5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1:27:30.65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18365 10393 6575,'-7'-5'1808,"2"4"-1395,5-10-31,0 10 82,0-9-209,0 4 1,0-2-168,0 0 1,0 5 98,0-5 1,4 4-161,0-3 1,1 3 106,-1-4 0,-2 2-269,6-2 122,0-2 1,3 5 15,0-3-81,1-2 128,-1 9 1,1-8-165,-1 5 0,1 1-125,-1 3 105,0 0 1,1 0 3,-1 0 1,1 0 104,-1 0 1,0 3-104,1 1 0,-1 5 92,1-1 1,0-2-74,4 2 0,-4-1 56,4 5 1,-2-2-6,1-3 0,-3 4-6,4-4 1,0-1-3,-1 2 0,4-5 139,-3 0 0,-1-1-126,-4-2 1,1 0 350,-1 0 0,1-2-99,-1-1 0,-3 0 57,-1-5 1,0 1-30,0-5 0,0 1-106,-4 0 1,-1-1-31,1 1 1,-1-1 25,-2 1 1,0 0 17,0-1 1,-2 6 169,-1 2-160,1-2-216,-3 4 71,5 2 0,5 7 0,2 4 0</inkml:trace>
  <inkml:trace contextRef="#ctx0" brushRef="#br0" timeOffset="1">18468 10644 7626,'-7'0'366,"1"0"-142,2 0 0,3-1-57,-3-3 0,1 3 282,0-3-338,1 3 139,-3-4-167,5-2 52,0-4 1,0 0-86,0-1 1,0 5 137,0-1-71,0 0 1,2-2-2,1 3 105,-1-4-144,8 10 1,-4-8 42,6 5 1,-5 1-58,1 3 0,3-4-25,4 0 1,4 0 68,-3 4 0,3 1-152,-4 3 0,4-1 78,-4 4 1,2 0-38,-2 0 1,-2 2 56,2-5 1,-2 5-268,-2-1 159,0-3 1,1 4-50,-1-6 1,-3 1 250,-1-4 1,-3 0-96,4 0 1,-4 0 86,3 0 0,-3 0-65,4 0 1,-4-1 44,3-3 1,-3 2-52,4-6 1,-5 0 90,5-3 0,-5 3-103,0 1-265,4-1-1174,-6-3 687,4 4 173,-5 2 0,5 15 1,1 3-1</inkml:trace>
  <inkml:trace contextRef="#ctx0" brushRef="#br0" timeOffset="2">18479 11581 7912,'0'-8'28,"0"1"0,0 3 325,0-4 0,1 4-97,3-3 0,-1 3 9,4-4 1,-3 1-98,4-5 0,-5 5-84,5-1 1,-4 2-88,3-2 1,-3-2 106,4 2 0,-1 2-91,5-2 0,-1 5 72,1-5 1,-1 5-198,1 0 1,-1 1 64,0 2 0,1 0-149,-1 0 1,-3 2-33,0 1 0,-1 4 94,5 4 0,-1 1-19,0-1 0,1 0 65,-1 1 0,-3-1-2,-1 1 1,2-1 7,7 0 0,-4 1 73,3-1 1,-2-3-59,-1 0 0,-5-6 101,1 2 1,-1-2-42,5 2 0,-5-2 195,1 1 26,0-1 1,3-4-64,1-1 0,-2 0 97,-3-5 0,3 2-48,-2-2 0,-2-2-6,2 3 1,-4 0-68,3 0 1,-4 3-238,1-4-426,-3 1-755,-1 0 1291,-5 2 0,-1 10 0,-6 2 0</inkml:trace>
  <inkml:trace contextRef="#ctx0" brushRef="#br0" timeOffset="3">18559 11866 7840,'-8'-7'134,"1"-1"37,4 6 1,-3-7 145,2 5 0,1-1-107,-4 1 1,4 1 291,-1-4-55,-2 4-276,5-7 52,-4 9 1,5-6-101,0 4 67,0 1-175,5-8 1,1 4-12,6-6 1,-1 5 40,0-1 1,1 2-100,-1-2 0,1-1 74,-1 6 0,1-1-138,-1 4 1,-3 0-30,-1 0 1,1 0-12,3 0 0,1 5 89,-1 2 0,1 4 20,-1 0 0,-2 0-51,2 1 0,-6-1 41,7 1 1,0-1-42,4 1 1,-1-5 37,-4 1 1,1-1 91,-1 5 1,1-2-76,-1-2 1,0 1 147,1-6 1,-2 2-7,-2-1 1,2-3 78,-3 3 1,0-2 142,0-2-235,1 0 0,3-2 266,1-2-220,-1-2 0,-1-5-43,-2-1 0,2 1 24,-2-1 0,-3 5-184,-1-1-81,-3 1 0,3-1-232,0 0 0,-2 6-236,-6-2 0,2 4 622,-6 4 0,0 2 0,-3 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7:23:03.02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17051 1610 8315,'16'-1'114,"-1"-3"0,5-1 119,-1-2 1,4-2-66,4 5 1,-3 0-1,2 4 1,-1 0-10,-3 0 0,-3 0 9,0 0 1,-1 0 0,1 0 0,2 4-11,-6 0 1,4 5 9,-4-2 1,2 5 0,-2 3 0,-6-1-503,2 5 0,-3 0-572,-1 4 1,-2 1 905,-5 2 0,-1 5 264,-3 7 1,-3-1 60,-9 5-392,-1 0 1,-6 4 138,0 4 1,0 1-319,0 2 1,0 2 283,1-6 0,0-3 162,3-4-159,-3 0 1,8 2 23,-5-2 0,7-4 5,0-8 0,2 0-61,6-4 1,-3-3 46,3 0 1,0-5-126,4-7 1,0 0 361,0 1-543,0-1 676,0-4-463,0 3 245,5-9 1,2 4-141,4-5 1,2-4 32,2 1 0,-1-5-61,5 4 0,-5 0-146,1 4 0,-2 0 105,-2 0 1,-3 2-192,-1 1 1,-4 5 113,1 7 0,-3 3 40,-1 5 0,0 5 12,0 2 1,-1 7-39,-3 1 0,1 9 96,-4-1 0,3 7-249,-4 0 1,6 3-8,-2 1 1,3 0 132,1 0 1,4-1 60,-1-2 1,6-4 30,-1-4 1,2 0 119,1-1 1,1 1-131,-1 0 0,1-8 77,-1 0 1,1-5-1,-1 5 1,-3-4-46,-1-3 1,0 0 153,0-4 1,0 4-77,-4-5 0,-1 1 93,1-4 0,-1-4 171,-2 0 1,0-4-209,0 4 0,-5-4 37,-3 4 0,0-5 69,-3 1 1,1-2 64,-9-1 0,4-1-51,-5 0 0,1-3-229,-3 0 1,-5-5 83,0 5 1,1-5-563,3 0 1,1-1-1080,3-2-939,-2 0 2448,8-5 0,2-7 0,5-6 0</inkml:trace>
  <inkml:trace contextRef="#ctx0" brushRef="#br0" timeOffset="1">18593 1907 8308,'-5'-6'-252,"4"-4"359,-4 9 0,5-6 304,0 3 18,0 3-192,0-4 0,0 14-119,0 2 1,0 5-36,0-1 0,0-1 144,0 5 1,1-4-19,3 4 0,-3 0-209,3 4 1,-3-4 163,-1 0 1,1 0-222,3 4 1,-2-2 123,1-2 0,0 3-94,1-3 1,1-1 105,2 1 0,4 0 12,-4 4 0,7-5-10,1-3 0,2-3-3,-2 0 0,3-2 10,5-2 1,-1 1-3,1-6 0,1 1-28,3-4 1,-3-1 30,3-3 1,-4 3-122,-4-3 0,1-2-137,-5-2 1,0 2-247,-3-2 0,-2 4-84,-2-3 1,1 3-986,-6-4 1484,1 6 0,-9-14 0,-1 4 0</inkml:trace>
  <inkml:trace contextRef="#ctx0" brushRef="#br0" timeOffset="2">18479 2227 8034,'5'-11'-153,"1"0"-38,6 4 0,0-3 292,4 2 1,3 2 293,7-2 1,0 1 157,4-5 0,1 2-145,3 2 0,-1-2-459,-3 3 1,2 2 99,-5 1 1,-2-1-1062,-6 1 0,3 0-284,-10 4 1296,0 0 0,-7 0 0,-5 0 0</inkml:trace>
  <inkml:trace contextRef="#ctx0" brushRef="#br0" timeOffset="3">18433 1964 8216,'0'-17'-397,"0"0"1,7 6 70,4-1 0,6 5 513,5-1 0,6 2 12,3-2 1,7-2 27,4 2 1,2-1-310,2 2 0,3 0-372,1 4 0,-1 1 454,-3-1 0,0 1 0,-1 2 0</inkml:trace>
  <inkml:trace contextRef="#ctx0" brushRef="#br0" timeOffset="4">19301 1839 8144,'-7'-8'1147,"-1"1"-273,0 4-775,-3-2 1,0 6 27,-1 3 0,1 2-39,-1 6 0,1 0 96,-1 4 1,1 1-324,0 6 1,0 0-59,4 0 0,-2 0-82,5 0 0,0 3-7,4 1 0,5 0 121,3-5 0,7 1-7,4 0 1,3-5 79,1-3 0,0-3 290,-1-5 1,5-2-104,0-5 1,3 0 44,-3 0 0,-1-5-2,-3-2 1,0-5 156,0-3 1,-5 2-24,-3-2 0,-2-2 65,-2 2 0,-1-4-196,-2 4 1,1-5 13,-5 1 0,-1-3-358,-3-1 0,0 2 121,0 2 1,-5-2-100,-2 6 0,-5-4-198,-3 4 1,1 5-197,-5 6 1,-4 3 94,-3 1 1,-2 1-212,1 3 0,3 2 275,-3 5 1,2 5 415,-2-1 0,3 5 0,-4-2 0</inkml:trace>
  <inkml:trace contextRef="#ctx0" brushRef="#br0" timeOffset="5">19176 2261 8144,'5'7'0,"-3"-2"723,6-5-467,-6 0 1,5 4-181,-3-1 1,-2 5 108,6-4 1,1 5-98,6-2 1,-1 2-204,5-1 0,0 2 90,4-2 1,3 0-79,1 0 1,3 1 83,-3-5 1,4 0-185,-5-4 0,2 0-46,-1 0 1,-3-2-17,3-2 1,-3 2 95,-2-6 0,1 1 36,0-5 1,-1 5-146,-3-1 1,2-1 27,-2-6 1,2 1 249,-2-5 0,2 0 0,-3-4 0</inkml:trace>
  <inkml:trace contextRef="#ctx0" brushRef="#br0" timeOffset="6">19884 1953 8144,'-12'5'290,"5"-4"172,-1 3 1,4-3-427,-3-1 1,4 2-340,-1 1 1,-1 5 547,1 7 0,-3-1-68,3 5 1,-4 0 36,5 4 0,-1 0-77,4 0 1,5 4-224,2-1 1,4 1 68,0-4 0,4-2-77,0-2 1,6 2 151,-2-6 1,-1-4-13,1-3 0,0-6 224,4 2 1,-1-3-150,1-1 1,0-3 58,0-1 0,-4-5-72,0 1 0,-1-2 151,1-1 0,-1-2-23,-3-2 1,-4 1-23,1-5 1,-1 0-133,-3-4 0,-3 0-132,-1 0 1,-3-1-356,-1-2 1,0 3 225,0 0 1,0 4-420,0 4 368,0 2 0,-4-4-1081,0 6 1311,0 5 0,-1-5 0,-1 5 0</inkml:trace>
  <inkml:trace contextRef="#ctx0" brushRef="#br0" timeOffset="7">20592 1884 8147,'0'-11'-291,"0"0"0,0-1 321,0 1 0,-4 3-5,0 1 1,0 3 669,4-4-143,0 6-580,0-4 315,0 6 1,0 6-249,0 1 1,0 5 321,0 3 0,0 3-88,0 4 1,-1 5-112,-3 0 1,2 4-7,-6 0 0,2 2-142,-2 1 1,-3 0 73,-1 1 0,1-1-147,-4 0 1,2-1 84,2-2 1,-3-3 26,2-6 0,0 0-249,8-3 1,-4 1 68,4-4 0,1-5-142,3-3 0,0-5 79,0 5 0,5-5-557,2 0 0,0-1 108,0-2 0,1-4-560,3 0 1199,-4-10 0,3 6 0,-4-8 0</inkml:trace>
  <inkml:trace contextRef="#ctx0" brushRef="#br0" timeOffset="8">20558 1896 8147,'6'-6'492,"-1"0"1,-4 6-343,3 0 0,-1 6 9,4 1 0,-3 8 270,4 4 0,-1 3-197,5 1 1,-1 3-342,1 1 0,0 5-127,3-2 1,-2 3 172,2 2 0,-1-6-136,2-3 1,-4-3 65,3-4 1,-6-2-195,-1-6 0,-2 1 18,2-1 1,1-3-478,-5-1 10,-1-4 776,2 2 0,-3 0 0,3 1 0</inkml:trace>
  <inkml:trace contextRef="#ctx0" brushRef="#br0" timeOffset="9">20512 2238 9129,'11'0'-134,"2"0"118,2 0 0,3 0 52,5 0 1,3 0-110,1 0 0,5 0 78,-2 0 0,2 0-453,-2 0 1,0 0 210,-4 0 1,-5-3-312,1-1 0,-3-1 548,1 1 0,1-2 0,-3-6 0</inkml:trace>
  <inkml:trace contextRef="#ctx0" brushRef="#br0" timeOffset="10">21026 1987 8147,'0'-11'904,"0"4"-277,0 2-653,0 5 263,0 5 1,-4 3 152,0 7 1,-3-1-176,3 5 1,-4-3-20,4 3 1,1 0-316,3 3 1,0 1 123,0 0 1,0-4-229,0 0 0,3 0 97,1 4 0,5-5-48,-1-3 0,2 0 67,1-3 0,2 0 108,2-8 1,-1 0 106,5-4 1,0 0-125,4 0 0,1 0-117,3 0 0,-3-4 111,3 0 0,-3-4-570,-2 0 0,1-2 50,0-2 542,0 1 0,0-6 0,0 0 0</inkml:trace>
  <inkml:trace contextRef="#ctx0" brushRef="#br0" timeOffset="11">21391 1884 8031,'0'-6'-267,"0"1"-33,5 5 186,-3 0 328,8 0-2,-9 0-321,4 0 3846,-5 0-3920,0 5 0,-4 5 92,1 5 1,-1 6-21,4-2 0,0-1 112,0 1 0,0 0-128,0 3 1,0 1 49,0 0 1,0 0 37,0 0 1,4-2 37,-1-2 1,2 2 11,-1-6 1,1 0 119,3-3 1,2-1-93,-2 0 0,-1-3 170,5 0 1,-6-6-45,9 2 0,-5-3 4,6-1 0,-2 0-117,1 0 0,-2 0 14,2 0 0,1 0-425,-1 0 1,1 0 188,-5 0 1,2-1-670,2-3 1,-2 2 51,2-6 787,3 6 0,-6-14 0,5 4 0</inkml:trace>
  <inkml:trace contextRef="#ctx0" brushRef="#br0" timeOffset="12">21780 1816 8047,'-12'0'0,"5"-4"0,-1 0 1517,5 0-498,-2 4-1533,5 0 445,5 6 1,-2 0-102,5 5 1,3 1 42,4-1 0,4 1-77,-4-1 0,6 0-119,-2 1 0,2-2 80,2-2 0,-1 1 95,-3-6 0,1 1 95,-5-4 1,4 0-113,-3 0 0,0 0 123,-1 0 1,-2-1 2,2-3 1,-2 2 29,-2-6 1,1 2 172,-1-2 1,1-2 175,-1 2 0,-3-1 77,-1 2 395,-4-3-178,7 3 30,-9 1-330,4 1 0,-11 6-194,-5 3 1,-5 7 72,-3 8 1,-5 3-9,5 1 0,-5 0-499,5-1 0,1 5 205,-1 0 0,5 4-632,-1 0 0,2 2 377,2 1 1,3-1-236,1-2 0,0-4 579,0-4 0,-3 0 0,3 0 0</inkml:trace>
  <inkml:trace contextRef="#ctx0" brushRef="#br0" timeOffset="13">18776 2810 10547,'0'11'23,"0"0"72,0 1 0,0-1 82,0 1 1,0 3-172,0 0 1,0 5-92,0-1 1,0 3 136,0 1 1,0-4-75,0 0 0,1-1-57,3 1 1,4 2 80,7-2 0,4-2 131,8-2 0,-2-4 116,5-3 0,5-3-130,3-5 1,-3 0 108,-1 0 0,-6-4-278,7 1 1,-9-6 124,1 1 0,-4 3-298,-4 1 0,-3-1 109,-4 1 0,-5 0-1896,1 4 2010,-5-5 0,2 4 0,-5-4 0</inkml:trace>
  <inkml:trace contextRef="#ctx0" brushRef="#br0" timeOffset="14">19347 2810 8047,'0'-12'2503,"0"6"-2430,0 1-765,0 5 1,0 9 689,0 2 1,0 8-31,0 0 0,1 4 123,3 4 1,-1 0-101,4 4 0,-4 2-273,1-3 1,1 3 22,-2 2 0,5-6 5,-4-3 1,3-1-19,-3-3 0,4-3 272,-4 0 0,10-5 0,-2 3 0</inkml:trace>
  <inkml:trace contextRef="#ctx0" brushRef="#br0" timeOffset="15">19770 2810 9900,'0'11'378,"0"0"0,0 2-369,0 2 1,0 2-60,0 2 1,0 6-83,0-2 1,0 2-136,0-2 1,0 4 52,0 0 0,0-2-160,0-6 1,0 1-27,0-4 1,0-1 132,0-4 0,3-3-588,1-1 317,0-4 538,-4 2 0,5-5 0,1 0 0</inkml:trace>
  <inkml:trace contextRef="#ctx0" brushRef="#br0" timeOffset="16">19987 2889 8032,'6'-6'1820,"-1"-4"-1412,-5 9-2,0-4-176,0 5 0,-1 6-126,-3 5 1,-4 3 153,-7 9 1,1-1-64,-5 8 1,5-3-190,-1 3 1,2-4-313,2 0 1,4-2-214,4-1 0,1-1 153,2-3 1,0 1 70,0-5 0,4 1 57,0-5 0,4-3 143,-5-1 0,6-4 1,-1 1 1,3-3 146,4-1 0,-1 0-113,5 0 0,2-1 18,5-3 0,0 0-545,4-7 1,-1 2 586,2-6 0,2-3 0,-4 0 0</inkml:trace>
  <inkml:trace contextRef="#ctx0" brushRef="#br0" timeOffset="17">20421 2878 8003,'-6'-11'1837,"5"4"-1525,-4 2 199,5 5-224,-5 0 1,0 1-297,-3 3 1,-2 4 83,3 7 0,-7 7 417,-2 4-492,1 6 0,-1 2 0,-2 7 0</inkml:trace>
  <inkml:trace contextRef="#ctx0" brushRef="#br0" timeOffset="18">20295 3061 8003,'0'29'344,"0"-2"0,1-1 263,3-3 1,2 1-572,6-9 1,-1 1-148,1-5 1,-1-1 268,0-2 0,2-2-89,2-2 1,2-3-15,2 3 1,2-3-62,-2-1 0,-1 0-281,1 0 1,-5-3-111,1-1 1,2-4-133,-2 4 1,0-5 49,-3 2 479,-1-3 0,1-2 0,-1 1 0</inkml:trace>
  <inkml:trace contextRef="#ctx0" brushRef="#br0" timeOffset="19">20249 3141 8003,'0'-7'1610,"1"1"-1059,3 2 1,4 2-831,7-6 0,4 4 162,8-3 1,-2 3 193,6-4 1,-6 6-369,2-2 1,1-1 116,-2 1 0,0-4-203,-7 5 1,-3-1 376,-4 4 0,-1-5 0,0-2 0</inkml:trace>
  <inkml:trace contextRef="#ctx0" brushRef="#br0" timeOffset="20">20226 2901 8073,'5'-8'327,"3"1"1,3 3-247,5-4 0,7 4-192,7-3 1,4 3-259,4-4 0,-2 5 228,2-5 0,0 5 23,-4 0 1,3-2 170,-6 1 1,-2 0-65,1 4 0,-6-1 93,-1-3 0,-1 3 153,-7-3 209,0 3-232,-3 1 0,-6 1 143,-2 3 1,-3-2-64,-1 6 1,0-1 34,0 5 0,-1 4-131,-3 3 0,1-1 40,-4 1 0,4 0-121,-1 4 1,-1 0-225,2 0 1,-1 1-77,4 2 0,0-1 42,0 1 0,0-3-51,0-4 0,0 1 52,0-4 1,4-1 79,-1-4 0,7 1 11,2-1 1,-1-5 95,5-2 1,1-2-56,2-2 1,3 0 23,1 0 0,0 0-159,-1 0 0,0 0-223,-3 0 0,1-4-320,-4 0 1,3-5 100,-4 1 587,5-2 0,-7-6 0,3-2 0</inkml:trace>
  <inkml:trace contextRef="#ctx0" brushRef="#br0" timeOffset="21">21254 2867 8073,'-11'0'0,"4"-2"1182,4-1-865,-4 1 1,5-3-515,-6 5 525,6 0 18,-9 5 1,10 2-512,-3 4 1,3 0 105,1 1 0,5-1-244,3 1 0,2-1 122,1 1 1,5-2-64,-1-3 0,4 2 31,-4-5 1,5 0 148,-1-4 1,-1 0 30,1 0 0,-4 0-102,5 0 1,-5-4 274,4 0 1,-4-5-56,4 2 0,-5 0 225,1 0 0,-2-1-105,-2-3 1,-1-1 104,-2 1 1,1 3 18,-5 1-329,0 4 0,1-7 0,1 4 0</inkml:trace>
  <inkml:trace contextRef="#ctx0" brushRef="#br0" timeOffset="22">21563 2867 8073,'-17'11'2193,"-1"2"-1699,-5 2 0,-1 3-295,-2 5 1,0 1-423,-4 2 0,5 0-496,-2 4 1,3 2 62,1 6 0,-1-2-2018,-3 2 2674,3-3 0,-14-1 0,2 1 0</inkml:trace>
  <inkml:trace contextRef="#ctx0" brushRef="#br0" timeOffset="23">18730 3723 7998,'-11'-11'1355,"-1"4"-919,6 2 1,1 10-68,5 3 1,0 5 207,0 6-577,0 0 0,0 14 0,0-4 0</inkml:trace>
  <inkml:trace contextRef="#ctx0" brushRef="#br0" timeOffset="24">18696 3849 7998,'11'34'0</inkml:trace>
  <inkml:trace contextRef="#ctx0" brushRef="#br0" timeOffset="25">18787 4089 7998,'12'15'290,"-1"0"108,1 0-685,-1-3-575,-5-6-189,-1-1 1051,-5-5 0,0 0 0,0 0 0</inkml:trace>
  <inkml:trace contextRef="#ctx0" brushRef="#br0" timeOffset="26">18536 3689 8036,'17'-18'-427,"-3"-2"299,5 5 0,0 1 945,3 6 0,6-1-228,3 5 1,2 1-78,1 3 0,2 0-227,2 0 0,-5 0-55,5 0 1,-5 1-142,5 3 0,-4 2 103,-3 5 1,-4 1-457,-4-1 0,-6 4 264,-6 1 0,1 9 0,-6-1 0</inkml:trace>
  <inkml:trace contextRef="#ctx0" brushRef="#br0" timeOffset="27">19130 3735 8036,'-17'16'239,"-2"-2"-40,-7 5 0,-3-5-229,-6 1 0,-3-2-109,0-2 1,-5 1 159,1-1 0,3 1-136,1-1 0,5-5-634,6-2 749,0 3 0,15-6 0,-5 4 0</inkml:trace>
  <inkml:trace contextRef="#ctx0" brushRef="#br0" timeOffset="28">19278 3700 8145,'0'-11'0,"-1"3"1663,-3 1-1081,3 4 0,-4-1-415,5 8 1,-5 3 48,-3 4 0,2 5 66,-2 3 0,2 8-173,-2 4 0,3 2 132,5 1 0,0 4-393,0 0 1,0 3 203,0-7 0,5 1-178,3-8 1,2-4 3,2-4 1,-1-5-204,0 1 1,-3-3-62,0-5 1,-5 2-906,5-5-709,0 0 1059,3-4 941,1 0 0,-6-11 0,-1-1 0</inkml:trace>
  <inkml:trace contextRef="#ctx0" brushRef="#br0" timeOffset="29">19290 3735 8082,'-5'-12'1449,"3"1"-1486,-3-1 0,5 5 209,0-1 0,2 4 361,1-3 1,0 3-178,5-4 0,-1 6-60,5-2 1,-1-1-181,1 1 1,0-1 132,3 1 1,2 3-130,2-3 0,3 3 115,-3 1 0,-2 0-262,2 0 1,-5 0-26,2 0 1,-5 1-67,-3 3 118,2 2 0,-4 1 0,6-2 0</inkml:trace>
  <inkml:trace contextRef="#ctx0" brushRef="#br0" timeOffset="30">19553 3700 8097,'-6'12'2633,"-1"4"-1580,-8 3-790,-3 3 32,-5-4 1,0 3-262,0-3 0,0 1-15,1 0 35,4-5 15,-4 8 1,8-8 251,-5 5-257,5-5 59,-2 2 0,6-5-123,2 1 0,-2 4 0,4 2 0</inkml:trace>
  <inkml:trace contextRef="#ctx0" brushRef="#br0" timeOffset="31">19678 4100 8021,'0'12'0,"0"-1"0</inkml:trace>
  <inkml:trace contextRef="#ctx0" brushRef="#br0" timeOffset="32">19918 3792 8093,'-13'16'1258,"3"6"118,10 4 1,0 2-1180,0-1 1,0-3-354,0 3 0,0-4-139,0-4 0,0 1 53,0-5 0,0 0 242,0-3 0,0-6 0,0-1 0</inkml:trace>
  <inkml:trace contextRef="#ctx0" brushRef="#br0" timeOffset="33">19907 4134 7992,'0'0'0</inkml:trace>
  <inkml:trace contextRef="#ctx0" brushRef="#br0" timeOffset="34">18787 3917 7966,'-5'-6'82,"4"0"344,-3 2-51,3 3 0,1-6 195,0 3-27,0 3-184,0-4 1277,0 5-1698,-5 5 1,4-2-72,-3 4 67,-3 1 0,6 7 111,-3 0 1,3 1 24,1-5 0,0 4-27,0 0 0,0 5 13,0-5 1,0 4 57,0-4 0,0 4-43,0-4 0,0 4 26,0-3 0,1 3-19,3-4 1,-3 0-6,3-4 0,1 1-5,-1-1 0,4 1 92,-4-1 6,4 1 0,-3-5 5,3 1 254,2-6-325,-3 3 0,0-5-99,1 0-170,-6 0-363,3 0-759,-5 0 0,-5 0 0,-1 0 0</inkml:trace>
  <inkml:trace contextRef="#ctx0" brushRef="#br0" timeOffset="35">19267 3986 8010,'0'-6'1390,"0"0"-670,0 6-456,5 0 0,-2 0 219,4 0-246,1 0 0,3 4 52,1 0 0,3 4-90,0-5 1,2 5 0,-2-4 0,-1 5-90,5-2 1,-4 4 122,4 0 0,0 0-109,4 1 1,-1-2 76,-3-2 0,2 2-230,-2-3 1,-1 0 37,1 0 1,-5-3-44,1 4 0,-1-6 41,1 2 0,-6 1-155,3-1 112,-3 0 1,-2-4-408,1 0-121,-6 0 211,3 0-1777,-5 0 1097,0 5 1033,0-4 0,-5 4 0,-1-5 0</inkml:trace>
  <inkml:trace contextRef="#ctx0" brushRef="#br0" timeOffset="36">20283 3860 7387,'0'-11'1121,"0"3"-436,0 1-430,0 4 1,0-3 26,0 2 0,-1 3-55,-3-3 0,2 3-89,-6 1 1,1 0 49,-5 0 0,1 1-187,-1 3 0,-3 2 48,0 5 0,-4 5-37,4-1 0,-1 5 44,5-1 1,1 2-121,2-2 1,2 2-95,2-2 0,3 3 136,-3 1 0,8-1-68,3 1 1,7-4 106,2 0 1,8-5 39,-1 2 0,7-5 14,0-3 0,1 0 113,3-4 1,-3 0-137,3-4 1,-1-5 7,-6-3 1,3 2 92,-3-2 1,-1 0-72,-3-8 1,0 4 121,0-4 1,-2-1-68,-2-2 0,2 0 59,-6-4 0,-1 2-72,-6-5 1,-3 2-245,-5 1 1,0-4-117,0 0 0,-7 2 144,-4 6 1,-7 1-732,-9 3 1,-2 7 372,-5 1 1,-8 0 163,0 4 1,-1 0 50,5 7 0,9-2-155,2 6 0,4 0-256,8 3 650,0 1 0,3 4 0,1 2 0</inkml:trace>
  <inkml:trace contextRef="#ctx0" brushRef="#br0" timeOffset="37">20912 3769 7936,'-8'-4'720,"0"0"-600,6 0 0,-3 6 93,5 2 1,-4-2 58,0 6 1,0 3-101,4 4 0,-3 6-36,-1-2 0,0 2-21,4 2 0,0 1-170,0 3 1,4-2-29,0 6 1,1-6-170,-2 2 1,-1-7-17,1-1 0,-1-5-287,-2 1-33,5-2 0,-4-5-107,3-1-46,-3-4 741,-1 2 0,-5-5 0,-1 0 0</inkml:trace>
  <inkml:trace contextRef="#ctx0" brushRef="#br0" timeOffset="38">20763 3837 7936,'18'-16'0,"0"-2"-39,-3-5 0,-1 6-55,5 1 1,1 0 278,7 1 1,-3-1 175,3 5 1,1 3-108,-2 1 0,5 4-56,-5-1 0,5-1-141,-5 1 1,1 1 111,-4 3 0,-2 5-212,-2 2 0,-2 4 6,-6 0 0,-3 0 2,0 1 1,-7 4-9,-1 3 1,-6-1-80,-10 1 1,-3 0 161,-7 4 1,-2 0-36,-3 0 1,0 0 203,4-1 0,0 0-64,4-3 1,2 1 96,2-5 1,2 5-55,6-5 0,1 0-36,2-4 1,3 1-15,5-1 0,0 1-30,0-1 0,6 1 406,6-1 1,4-3-148,7-1 0,3-4 364,4 1 1,2-3-268,10-1 1,-1 0-25,5 0 0,-4-4-240,0 0 0,-7-3-183,0 3 0,-6-1 125,-6 1 0,-4 3-187,0-3 1,-9 3-2720,1 1 1582,-7-6 1182,-4 5 0,-11 1 0,-7 7 0</inkml:trace>
  <inkml:trace contextRef="#ctx0" brushRef="#br0" timeOffset="44">2775 7618 6771,'-11'16'-631,"-2"2"788,-2 5 1,-3 5 419,-5 2 1,0 7-157,1 1 0,-1 5-288,0-1 1,1 6 295,3 2 0,-1 4-329,5 0 0,0 1 2,3 3 0,2-3 19,2-1 1,3 0-200,5-4 1,5-5 201,3-3 0,2-6 3,2-2 1,3-6-230,0-9 0,2 1 61,-2-4 0,-3-1 102,4-4 1,0-3-9,-1 0 0,1-6 97,-5 2 1,0 1-208,1-1 57,-6 0 0,4-4 0,-3 0 0</inkml:trace>
  <inkml:trace contextRef="#ctx0" brushRef="#br0" timeOffset="45">3004 8429 7944,'11'-17'-248,"-3"-2"-62,-1-8 1,1 2 233,3-5 1,1 4 75,-1 0 0,-4 7 0,-2 2 0</inkml:trace>
  <inkml:trace contextRef="#ctx0" brushRef="#br0" timeOffset="46">3118 7869 7973,'1'13'-1035,"3"2"0,-1 3 1581,4 5 0,-3 3-78,4 1 1,3 3 26,4-3 1,2 5-172,-2-2 0,-1 3-73,5 1 0,0 1 3,4-1 1,-5-1 109,-3-3-140,3 3-199,-6-9 216,5 4 1,-6-9 150,1 0-327,-1-5 24,0 8 0,-3-9 55,0 2 1,-6-6-107,2-2 1,1-3-87,-1 4 445,0-6-1549,-4 3 1152,0-5 0,0 5 0,0 2 0</inkml:trace>
  <inkml:trace contextRef="#ctx0" brushRef="#br0" timeOffset="47">3004 8360 7879,'16'0'0,"3"0"0,4-4 559,4 0 0,-6 1-132,6 3 0,-2-4 815,6 0 0,-2-4-390,-2 5 1,-3-6-67,2 1 0,2 2-289,-1-2 1,0 1-75,-5-5 0,0 5-430,-3-1 0,1 4 69,-4-4 0,-1 6-418,-4-2 0,1 3 242,-1 1 114,0 0 0,1-5 0,-1-2 0</inkml:trace>
  <inkml:trace contextRef="#ctx0" brushRef="#br0" timeOffset="48">3164 7983 7929,'-4'-7'-316,"0"-1"408,0 5 61,4-7 0,0 4 161,0-5 1,0 3-102,0 0 0,0 4 4,0-3 0,0 3 50,0-4 1,0 5 158,0-5 250,0 5-79,0-2 137,0 5-605,0 5 1,0 2 22,0 4 0,-5 2-73,-3 2 0,-2 3 77,-1 5 1,-4 0-122,-1-1 1,0 5 127,1 0 0,2 4-106,-2 0 1,2 2 72,2 1 1,1 0-41,2 1 0,-1-1-6,5 0 1,-3-1-4,3-2 0,-4 0 33,4-4 0,1-4-6,3-4 0,0-5-101,0 1 0,0-2 105,0-2 1,0 1 193,0-1-114,0-5-24,0-1 0,0-3-45,0 2 7,0-3-209,0 4-6559,0-5 6638,5 0 0,6 0 0,7 0 0</inkml:trace>
  <inkml:trace contextRef="#ctx0" brushRef="#br0" timeOffset="49">3963 7755 8001,'0'-8'0,"0"1"673,0 4 108,-5-2 270,4 0-813,-4 4 1,5-3-13,0 8 1,0 7 56,0 8 0,0 3-57,0 0 1,-2 6 143,-1 3 0,1 3-67,-2 4 0,3-1 31,1 5 1,0 0-159,0 3 1,-4 5 27,1-1 1,-1 1-25,4-4 0,0-1 47,0 1 0,0-4-10,0 0 0,1-9 1,3 1 1,-3-7-49,3-1 0,-3-3 41,-1-4 0,0-1-176,0-3 1,0-6-6,0 2 0,0-2-183,0 3-754,0-6-100,0 4-404,0-9 589,0 5 26,0-6 0,5-6 0,2 0 0</inkml:trace>
  <inkml:trace contextRef="#ctx0" brushRef="#br0" timeOffset="50">4408 8017 7915,'-5'-6'0,"4"0"96,-3 2 198,3 3 1088,1-4-395,0 5-577,0 5 1,0 2-193,0 9 1,0-1 200,0 8 0,0-2-75,0 10 0,0-1-12,0 4 0,0 1-114,0-1-1,-1 3-13,-3-3 1,3 5-269,-3-8 0,1 3 126,0-7 1,1-2-319,-2-6 1,3 1 199,1-4 1,0-5-1589,0-3 943,5-1 0,-2 0-84,4-4 0,-3-1 257,4-2 528,-1 0 0,5-5 0,-1-2 0</inkml:trace>
  <inkml:trace contextRef="#ctx0" brushRef="#br0" timeOffset="51">4694 7949 7989,'-5'-6'548,"4"1"0,-8 7-67,5 6 0,-1 1-16,1 10 1,2 5-19,-6 6 1,5 3 151,0 1 1,-3 6-230,3 2 0,-1 2-131,4 2 1,0-6-257,0-2 0,0-3 88,0-5 1,0 1-124,0-9 0,0 3-231,0-10 0,0 0-994,0-4-1581,0 1 1361,0-1 299,0-4 1198,0-2 0,0-5 0,0 0 0</inkml:trace>
  <inkml:trace contextRef="#ctx0" brushRef="#br0" timeOffset="52">4408 8440 7989,'-6'0'603,"-4"0"-241,9-5 428,-4 4 0,10-8-195,2 5 0,5-5-38,3 1 0,7 2-441,4-1 0,6-2 41,-2-7 1,7 4-848,1-4 1,0 4 469,-3 0 0,-2 5-532,-3-1 0,2 6 752,-6-2 0,1-3 0,-4 1 0</inkml:trace>
  <inkml:trace contextRef="#ctx0" brushRef="#br0" timeOffset="53">4945 8075 7979,'-6'-18'0,"-3"5"0,5 5 0,0 1-412,4-5 169,5 6 0,-3 0 1128,2 2 1,-2 3 137,2-3-311,-3 3-495,9 1 1,-5 5 196,3 2 0,-2 7-88,-2 1 1,-3 7-149,3 1 1,-3 1 29,-1 6 0,0 1 16,0 3 1,0 4-190,0 0 0,0 3 45,0-7 1,0 3-254,0-7 1,0-2 111,0-1 0,0-4-567,0-4 1,0-3-96,0-4 1,4-5-418,0 1 0,5-5 322,-1 0 818,2-1 0,6-7 0,2-2 0</inkml:trace>
  <inkml:trace contextRef="#ctx0" brushRef="#br0" timeOffset="54">5322 7960 7936,'0'-17'2113,"0"0"-1425,0 11-294,5 1 1,-4 11 185,3 5 1,-1 6-107,1 6 0,-3 5-174,3 2 1,-3 7-125,-1 1 1,0 5 57,0-1 0,0-3-323,0-1 0,0-2-125,0-2 0,0-5-134,0-2 1,-4-7-733,0-1 1,-1-5 511,1 2 1,3-8-1179,-3 0 811,-2 0 935,0 3 0,-6 1 0,1-1 0</inkml:trace>
  <inkml:trace contextRef="#ctx0" brushRef="#br0" timeOffset="55">4957 8417 7997,'0'-11'465,"0"4"0,1-3-99,3 3 0,3 0 163,9 0 0,-2 3 96,5-4 0,0 1-192,3-5 1,8 1-477,4-1 1,0 1 89,4 0 1,2-1-342,-2 1 1,2 3 235,-5 0 1,1 6-1161,-5-2 1,0 3 1217,0 1 0,-3-5 0,-5-2 0</inkml:trace>
  <inkml:trace contextRef="#ctx0" brushRef="#br0" timeOffset="56">5756 8052 8058,'-11'-7'1848,"-1"-3"-455,6 9-654,1-4-553,5 5 1,0 6-42,0 6 0,0 0 53,0 7 1,0 5 90,0 7 1,0-2-82,0 2 1,0-1-582,0 4 0,1-1 274,3-2 1,-2-3-663,6-6 0,-4-4 246,4-3 1,-5-2-602,5-1 562,-6-1 554,9-5 0,-10 5 0,4-5 0</inkml:trace>
  <inkml:trace contextRef="#ctx0" brushRef="#br0" timeOffset="57">5482 8063 8094,'0'-11'929,"0"-1"1,1 1-251,3-1 1,8 5-110,7-1 0,3 1-59,5-5 1,2-1-135,5-2 1,5 3 105,-1-4 1,7 4-109,-3 0 1,5 1-451,-5-1 0,-3 1 130,-1 0 0,-2 3-856,-2 0 1,-3 6-233,-1-2 1,-8 3-1843,1 1 2875,-8 0 0,6 5 0,-3 1 0</inkml:trace>
  <inkml:trace contextRef="#ctx0" brushRef="#br0" timeOffset="58">6407 7572 9624,'5'8'259,"3"-1"0,2 5 339,1 3 0,6 1-131,2 0 0,2 5 125,2 6 1,0 5-177,0-2 0,1 8-199,3 4 1,-7 0 20,3 4 1,-12-7-152,1 7 0,-5-3 112,1 2 0,-3 1-59,-5 0 1,0-4-9,0 0 0,-1-6-121,-3 2 0,-2-6-46,-6-1 0,1-6 35,-1 2 0,-4-3-577,-3-1 0,-1-2 321,0-2 0,-1-1-411,2-3 0,1-2 667,-1 2 0,3-1 0,0 1 0,6 3 0</inkml:trace>
  <inkml:trace contextRef="#ctx0" brushRef="#br0" timeOffset="59">8006 7903 8122,'0'-18'0,"0"6"237,0 4 473,0 1-352,0 0 22,0 2 0,-1 5-127,-3 0 1,0 1-140,-7 3 1,1 8 100,-9 7 0,0 4-79,-4 3 0,-4 8-97,0 8 0,-4-2-26,0-2 0,-2 1-93,-1-1 0,0 4 41,-1-4 0,1-1-51,0-7 0,3-1 1,1-2 1,5-8-53,-2 0 0,3-5 61,1-2 1,4-6-34,0-2 1,5-3 9,-1-1 0,2-1 69,2-3 1,0-6-69,4-5 1,2-6 171,5 2 0,0-4-32,0-3 1,5 0-80,2-4 0,7 5 137,2-2 1,4 3-75,-1 1 0,3 5 118,0 3 0,0 7-23,-3 5 1,3 3 66,-3 3 0,-2 5 231,2 7 0,0 3-135,4 5 0,1 0 199,3-1 0,4 1-145,7 0 1,1 0-242,3 0 1,1-2 195,-5-2 1,0 0-340,-4-7 0,-1 1 25,-2-10 0,-3 1 36,-5-4 0,-6 0-87,-1 0 0,-4-5 44,0-3 1,-2 2-2363,-3-1 2394,-2-1 0,-5-4 0,0 1 0</inkml:trace>
  <inkml:trace contextRef="#ctx0" brushRef="#br0" timeOffset="60">9308 7743 8243,'-6'0'240,"1"0"150,5 0 1,0 7 87,0 4 0,0 3-75,0 9 1,0 2 179,0 10 0,-2 0-143,-1 3 1,1 3 43,-2 4 1,2 4-88,-2-4 0,3 7-395,-3-6 0,1 4 195,0-1 1,1-6-140,-1 3 1,-2-9-122,1-3 0,0-5 211,4-6-1364,0-5 590,0-2-2032,0-9 1905,0-2 1,4-10-376,0-3 1128,4-2 0,-6-7 0,3 0 0</inkml:trace>
  <inkml:trace contextRef="#ctx0" brushRef="#br0" timeOffset="61">9022 7892 8135,'0'-24'0,"4"-2"400,0 11 0,6 0-87,2 3 1,0 1 84,7 0 0,6-5-116,5 1 1,2 0 115,-2 4 1,3 0-26,-2 4 1,2 0 17,1 4 0,1 1-284,3-1 1,-2 6 162,2 5 0,-6 2-301,-2 2 0,-6 4 108,-1 3 1,-9 3-312,-6 0 0,-7 5 130,-1 0 1,-10 3-68,-9-3 1,-4 1-8,-4-2 0,-2-1 113,-5 1 1,0-2-36,-1-1 0,2-4 85,3 0 0,6-9-331,5 2 0,1-5 112,-1 1 1,6-3-1362,6-5 1105,4 0 1,-1 0 489,8 0 0,8-5 0,5-1 0</inkml:trace>
  <inkml:trace contextRef="#ctx0" brushRef="#br0" timeOffset="62">10016 7629 8201,'-5'-11'0,"2"4"382,-4 4 1,3 3 569,-4 3 0,3 4-234,-6 4 1,1 7-252,-9 5 1,0 5-52,-4 6 1,0 7-83,0 4 1,0 6-566,1 6 0,-1 0 427,0 0 0,6 0-88,6 0 1,1 1-285,6-1 0,1-3 57,7-4 0,3-3 91,4-13 1,2 0-152,2-11 1,-2 1-58,2-9 1,1 1 77,0-5 0,-1-5-351,-4-2 0,4 1-268,1-1 545,-1 0 1,-4-4 231,1 0 0,4 5 0,2 1 0</inkml:trace>
  <inkml:trace contextRef="#ctx0" brushRef="#br0" timeOffset="63">10233 7995 8137,'-6'-5'135,"-4"3"0,8-4 783,-1 2-302,1 3-346,-3-4 1,4 6 204,-3 3 0,3 6-146,1 5 0,0 7 76,0 1 1,0 1-96,0 6 0,0-3-61,0 3 0,4-1-176,-1 2 1,5 1-195,-4-6 1,5 1-989,-2-4 1,2-2 636,-1-2 0,2 2-511,-2-6 0,-2 0 983,2-3 0,-6-1 0,3 0 0</inkml:trace>
  <inkml:trace contextRef="#ctx0" brushRef="#br0" timeOffset="64">10541 7983 8104,'-7'-16'2129,"-1"4"-1213,6 6-679,-3 6 0,5 1 207,0 3 1,0 2-54,0 6 0,0 0 42,0 4 1,1 7-190,3 7 0,-3 3-153,3 1 0,-3 6-51,-1 1 1,4 0-248,0 1 1,3-5-539,-3 1 1,5-4 404,-1-3 1,-2-7-177,2-5 0,-5-5 131,5 1 1,-6-6-757,2-2 0,-2-3 55,-2 4 1086,0-6 0,0 3 0,0-5 0</inkml:trace>
  <inkml:trace contextRef="#ctx0" brushRef="#br0" timeOffset="65">10153 8337 8069,'0'-7'353,"0"-1"1,1 5 96,3 0-217,8 1-24,0-3 25,10 4-30,-4-4 0,10 4-214,2-3 64,3 3 31,1-10 0,2 10-107,2-3 0,-3 3-1561,4 1 819,-4 0 635,-1 0 0,1 0 0,-1 0 0</inkml:trace>
  <inkml:trace contextRef="#ctx0" brushRef="#br0" timeOffset="66">10861 7972 8107,'0'-24'1384,"0"5"-824,0 5 0,0 6 456,0 0-645,0 6 1,0-2 87,0 8 1,-1 4-102,-3 7 1,3 4-122,-3 7 1,2 4-37,-2 4 0,2 0 51,-1 0 0,1 6-354,2 2 1,2-2-114,1 2 1,3-6-192,1-2 1,3-1 219,-2-6 1,-2-6-149,2-6 0,0 1-443,3-5 1,-3 3-175,-1-6-983,-4-3 1934,7 0 0,-4 0 0,6 1 0</inkml:trace>
  <inkml:trace contextRef="#ctx0" brushRef="#br0" timeOffset="67">11101 7972 8107,'0'-12'230,"0"1"0,0 3 1158,0 1-397,0 4-553,0-2 1,1 14-187,3 2 0,-3 10 142,3 2 0,-2 4-84,-2 8 1,3 0-82,1 3 0,4-1-253,-4 5 0,1-4-305,-2 4 1,0-7-656,5 0 1,-6-4 525,2-8 0,-2 1-126,2-8 0,-2-1 584,1-4 0,-1-4 0,-2-2 0</inkml:trace>
  <inkml:trace contextRef="#ctx0" brushRef="#br0" timeOffset="68">10896 8326 8085,'-8'0'1471,"0"0"-958,6 0 0,-3-1-28,5-3 0,1 2-183,3-1 0,2 1 33,6 2 0,4 0-149,3 0 0,6 0-98,2 0 0,5-3-229,-2-1 0,-1 0-586,2 4 0,-2 0-1875,2 0 2602,-4 0 0,-4-5 0,0-1 0</inkml:trace>
  <inkml:trace contextRef="#ctx0" brushRef="#br0" timeOffset="69">11695 7995 8048,'-8'0'990,"1"0"-560,4 0 1,-2 1-125,5 3 1,0 2-61,0 5 0,-4 6 450,1 2 0,-1 3-239,4 0 0,0 5 84,0 0 1,0 7-231,0-4 0,5 6-292,2-6 0,0 2 1,0-1 1,1-4 163,3-4 1,-3-4-570,0 0 1,-2-5 218,2 2 1,0-8-1096,-4 0 0,1-5-206,-1 0 173,-3-1 1,4-4 1293,-5-1 0,-5-4 0,-1-4 0</inkml:trace>
  <inkml:trace contextRef="#ctx0" brushRef="#br0" timeOffset="70">11352 8086 8048,'0'-11'743,"0"-1"-436,0 1 0,7-1 136,4 1 1,2 1-128,6 2 1,1-2 113,7 2 0,2-1-88,5 2 0,4-3 176,0 2 0,6 2-181,-3-2 1,4 2-324,0-2 1,0-1-718,-3 5 1,-3 1 507,-5 3 1,-4 0-2315,-4 0 2509,-2 0 0,-1 0 0,0 0 0</inkml:trace>
  <inkml:trace contextRef="#ctx0" brushRef="#br0" timeOffset="71">12255 7629 8163,'-8'0'1245,"0"0"1,6 1-1196,-2 3 1,3 4-76,1 7 1,-4 4 1058,0 8 1,-5 2-406,2 5 0,0 6-22,0 1 1,4 9-100,-1 3 1,3 3-1206,1 1 1121,0 0-512,0 0 135,0-5 37,0 4 0,0-9-961,0 3 848,0-14 61,0 3 15,5-15-580,-4 4 356,4-6 22,1-4-472,-5-1 1,5-6-691,-2 0 493,-3 1 1021,4-1 1,0 1 0,2-1 0</inkml:trace>
  <inkml:trace contextRef="#ctx0" brushRef="#br0" timeOffset="72">12232 8634 8151,'0'0'0</inkml:trace>
  <inkml:trace contextRef="#ctx0" brushRef="#br0" timeOffset="73">12677 7926 8032,'0'-11'140,"0"-1"702,0 6-266,0 1-163,0 15 0,0-1 375,0 10-468,-5 0 1,0 9-7,-3 2 1,-2 3-36,3 2 1,-7-1-363,-2 0 0,1 0 116,4 1 1,-1-6-729,1-3 1,3 2 424,1-1 0,4-4-313,-1-4 0,3-5 31,1 1 552,0-7 0,5 7 0,2-2 0</inkml:trace>
  <inkml:trace contextRef="#ctx0" brushRef="#br0" timeOffset="74">12552 8006 8032,'0'-29'0,"0"2"0,0 8 278,0 4 1,0 2-76,0 2 0,1 4 518,3 4 0,-2 1-210,6 2 0,3 5-141,4 3 0,6 4-59,-2 3 0,4 4 150,3 7 1,0 0-300,4 4 1,-3 5 67,3 3 0,-1 2-319,2-6 1,1 7 110,-6-7 0,-3-2-379,-4-5 1,-5-3 196,1-1 0,-3-2-175,-5-2 0,2-2 76,-5-6 0,0 1-815,-4-1 1,0 0-1401,0 1 2474,-5-1 0,-7-4 0,-5-2 0</inkml:trace>
  <inkml:trace contextRef="#ctx0" brushRef="#br0" timeOffset="75">12506 8314 8060,'-6'-1'664,"2"-3"0,4 3-158,4-3 1,7 3-286,8 1 0,3 0 50,0 0 0,2-1 29,3-3 0,1 3-227,3-3 0,1-1 106,-1 1 1,-2 0-853,2 4 1,-5 0 238,5 0 434,-6 0 0,3 0 0,-5 0 0</inkml:trace>
  <inkml:trace contextRef="#ctx0" brushRef="#br0" timeOffset="76">13157 7686 8147,'0'-11'293,"0"-1"-195,0 1 805,0 5 0,4 2-293,-1 8 0,6-1-123,-1 9 0,2-2-28,2 9 1,4 0 158,3 4 0,4 5-140,4 2 1,-3 8-168,2 4 0,-2 3-476,-1 0 1,-1 6 347,-3 2 0,-6 3-296,-6 1 0,-6 0 55,-1 1 0,-10-1-327,-9 0 1,-4 0-194,-3 0 1,-3-5-515,-6-3 0,2-7-638,3-4 1,2-3 1729,5-5 0,4 6 0,3-8 0,3-8 0,4-7 0</inkml:trace>
  <inkml:trace contextRef="#ctx0" brushRef="#br0" timeOffset="77">13876 7903 8079,'0'-7'375,"0"-1"232,0 5-304,0-2 1,2 5 13,1 0 1,-1 7 76,2 4 1,-3 6 126,-1 6 1,0 4-86,0 4 0,0 2-73,0 1 1,0 4-86,0 0 0,0 2-218,0-2 1,0-7-162,0 4 1,1-5-147,3 1 1,-3-5-58,3-7 0,-2 0-983,2-7-299,-2 2 484,8-8 1102,-9 0 0,9-6 0,-4-6 0</inkml:trace>
  <inkml:trace contextRef="#ctx0" brushRef="#br0" timeOffset="78">13694 7858 8064,'11'-17'683,"6"3"-404,2-5 0,7 5 70,5-1 0,2 2-46,1 2 0,4-1 60,0 1 1,4 3-130,-4 1 1,-1 4 155,-7-1 0,2 3-157,-5 1 0,-1 5-128,-3 3 1,-5 7 10,-3 4 0,-7 4-216,-4 4 0,-8 0-247,-4 4 0,-7 1 255,-4-6 1,-8 2-63,-3-1 1,-7-3-11,-1 3 0,0-7-37,4-1 0,4-5-57,4 1 1,3-3-257,4-5 1,2 2-1275,6-5 1272,5 0 0,2-4 516,8 0 0,7 0 0,7 0 0</inkml:trace>
  <inkml:trace contextRef="#ctx0" brushRef="#br0" timeOffset="79">14664 7572 8093,'-5'-11'0,"4"-1"471,-4 6 1,4 1-361,-3 5 1,0 5 399,-7 2 1,2 9-280,-6 3 1,-2 4 464,2 3 1,-5 8-273,0 8 0,0 7-237,1 0 0,3 7-226,4 1 0,2 1-114,6-25 0,0-1 0,-4 28 3,4 1 0,0-6 132,4-5 1,0-2-223,0-10 0,5-1 93,3-6 1,2-4-715,1-4 1,1-4 32,-1 0 0,2-8-62,2 0 1,-2-3 888,2-1 0,3 3 0,-1-3 0</inkml:trace>
  <inkml:trace contextRef="#ctx0" brushRef="#br0" timeOffset="80">14767 8463 8011,'0'-12'131,"0"1"0,0 0 707,0-1 0,4-1-317,0-2 1,5 3-68,-2-4 0,1-1-187,3-2 1,-6-3-41,7-1 1,-3-1-192,2-3 1,1 1 58,-1-9 1,-1 4-338,-2-7 0,1 2 68,-6 2 0,1-2-129,-4-2 1,4 4 136,0 0 1,0 6-10,-4 9 0,0 2 383,0 6 1,-2 3 21,-1 1-167,1 4-52,-3-2 0,1 6-200,1 3 0,-1 4 161,4 7 1,1 7 214,3 4 1,2 7-61,6 1 0,4 2 49,3 6 0,3 1-345,1 6 0,-1-3 115,1 0 1,-4-7-74,0-8 0,-5-2 104,2-3 1,-5-7-117,-3 1 0,0-7 57,-4-1 0,1-1-1757,-1 1 1839,-3-1 0,-1 1 0,-6-1 0</inkml:trace>
  <inkml:trace contextRef="#ctx0" brushRef="#br0" timeOffset="81">14824 8314 8047,'0'-6'1978,"5"1"-1741,3 5 0,7-4-141,4 0 1,0 1 172,4 3 0,-1-4-137,8 0 1,-3-4-238,3 5 1,-3-3-351,3 3 0,-6 1 455,-1-1 0,0-4 0,-5 1 0</inkml:trace>
  <inkml:trace contextRef="#ctx0" brushRef="#br0" timeOffset="82">15190 7721 8058,'-5'-12'1031,"3"6"0,-1 1-652,6 5 0,0 0-1,5 0 0,-1 5-83,5 2 1,3 9 253,0 3 0,5 2-136,-1 2 0,3 6-260,1 5 1,0 5 93,-1 2 0,-2 9-573,-1-1 1,-5 2 208,1 2 0,-8-4-57,-3 0 0,-3-2-13,-1-1 0,-5-2 83,-2-2 1,-7-4-580,-1-7 1,-10 0 279,3-4 0,-8 3-798,4-3 1,-1-2 1200,4-5 0,0 1 0,3-2 0,5 3 0,5 1 0</inkml:trace>
  <inkml:trace contextRef="#ctx0" brushRef="#br0" timeOffset="83">15909 8177 7979,'-6'-5'0,"11"4"754,10-3 1,7-1-73,4 1 1,0-1-19,4 1 0,1-1-223,3-2 1,0-2-14,1 5 1,-1-4-385,0 5 0,-3-5 51,-1 4 0,-5 0-883,2 4 0,-4-3 163,-4-1 1,-3 0-847,-4 4 1471,-1 0 0,-4 0 0,-2 0 0</inkml:trace>
  <inkml:trace contextRef="#ctx0" brushRef="#br0" timeOffset="84">16092 8257 8019,'23'0'1377,"0"0"0,1-4-265,2 1 1,4-2-535,4 1 1,5-1-306,3-3 1,-3-1-185,0 5 0,-4 1-363,-1 3 274,-10 0 0,3 5 0,-9 1 0</inkml:trace>
  <inkml:trace contextRef="#ctx0" brushRef="#br0" timeOffset="100">2079 9948 8042,'-2'-12'0,"-1"1"0,1 3-230,-2 1 353,-2 4 533,5-7-76,-4 9 280,5-5-151,0 6-447,0 6 1,0 0 116,0 5 0,0 2-89,0 2 1,0 7 101,0 4 1,4 2-93,-1-1 1,5 1-118,-4 2 1,5 3-5,-2-2 1,0 2-92,0 1 1,-4 0 111,1 1 0,1 3-130,-2 0 0,3-5-128,-3-7 1,-1-1 17,1-3 0,0-4-6,1-3 0,-3-2 82,3-2 1,-2-3-691,2 0-411,-3-6-868,5 3 1126,-1-5 1,-3 0 806,6 0 0,4 0 0,6 0 0</inkml:trace>
  <inkml:trace contextRef="#ctx0" brushRef="#br0" timeOffset="101">1942 9993 8050,'0'-11'-98,"0"-1"57,0 1 0,6 0 692,5-1 0,2-3-190,6 0 0,-4-1 12,4 5 1,5-2-161,7-2 1,2 2 0,1-2 0,4 6-47,0 2 1,0 4-185,-3-1 1,-6 3 21,-3 1 1,-1 6-39,-3 6 1,-4 1-228,-3 6 0,-7 0 128,-4 3 1,-3 3-105,-1 1 1,-6-2 103,-6 3 1,-2-2 21,-9 2 1,3-3 38,-6 3 1,-4-3-41,0-1 0,-1 0-41,5-1 0,-3-3-110,10 0 1,-3-8-765,11 0 1,-3-6-52,6 3-776,3-6 1753,5 3 0,1-5 0,4 0 0</inkml:trace>
  <inkml:trace contextRef="#ctx0" brushRef="#br0" timeOffset="102">2924 9673 8055,'-5'-6'725,"-2"-4"0,-4 10-295,-1 0 1,0 5 264,-3 6 1,1 6-220,-5 2 0,3 8 2,-3 3 1,0 4-140,-4 4 1,1 8-216,-1 7 1,4-1-7,0 2 0,6 3-208,2 4 0,5-29 0,1 0 5,2 29 0,0 2 96,7-3 0,2-6-358,6-1 1,3-6 118,0-5 0,4-8-26,-4-7 1,4-4-23,-3-4 0,0-3-86,-1-4 1,-3-1-341,-1 0 1,1 0 196,-5-4 0,2 0-1,-1-4 506,2-1 0,-4 3 0,6-5 0</inkml:trace>
  <inkml:trace contextRef="#ctx0" brushRef="#br0" timeOffset="105">3826 9662 8009,'6'-23'533,"-1"0"0,-1 6-145,0 1 0,0 7 1005,-4 2-783,0 4 0,0 0-172,0 6 1,0 5 273,0 7 1,0 3-229,0 5 0,0 7-42,0 1 0,0 11-163,0-1 1,0 5-371,0 7 1,5 1 109,3 3 0,-2 1-389,1 3 0,-3-3 227,4 3 1,-4-3 112,3-5 1,-4-4-155,1-7 1,1-6 37,-1-6 0,-1-4-277,-3 0 0,0-3-8,0-4 1,0-1-44,0-3 0,0-2-279,0 2 0,0-6-175,0-2 0,2 0 928,1 0 0,-1 4 0,3-5 0</inkml:trace>
  <inkml:trace contextRef="#ctx0" brushRef="#br0" timeOffset="106">4317 9959 8019,'-11'-6'664,"4"-5"-62,2 10-219,5-4-202,0 5 1,0 5 354,0 3 0,0 7-90,0 4 1,5 8 44,3 3 0,-2-1-95,2 2 0,0-1-129,3 5 1,-3-1-342,-1 0 1,0-1 121,0-2 0,2-2-125,-5-3 1,3-5 65,-3 2 1,4-7-905,-4 3 1,3-9-63,-3 2 1,1-5 976,-1 1 0,2 2 0,6-4 0</inkml:trace>
  <inkml:trace contextRef="#ctx0" brushRef="#br0" timeOffset="107">4648 9913 8085,'-5'-17'1501,"-1"0"-397,0 11-881,0 1 1,6 14 160,0 2 1,0 9 216,0 3 1,0 1-133,0 7 1,0-1 71,0 4 0,4 4-468,0 1 0,4 0 10,-5-1 1,5-1-519,-4 5 1,4-11 341,-5 0 1,2-6-336,-1-2 0,-1-5 221,4-3 1,-4-2-2216,1-2 2422,2 1 0,11-6 0,7-1 0</inkml:trace>
  <inkml:trace contextRef="#ctx0" brushRef="#br0" timeOffset="108">4386 10302 8022,'-7'-5'0,"3"-1"537,8-1 0,-1 1-84,4 2 1,1 2-1,3-1 0,6 0-96,2-1 1,6-1-136,2-2 1,9-4-116,-2 4 0,6-3-169,-2-2 1,4 6-1875,-4 2 1936,1-2 0,0 4 0,1-3 0</inkml:trace>
  <inkml:trace contextRef="#ctx0" brushRef="#br0" timeOffset="109">4991 9902 8137,'0'-12'0,"0"1"797,0 0-191,0 4-75,0-3 1,0 10-3,0 0 0,0 6-79,0 10 1,0 3 53,0 7 0,0 4-101,0 4 1,1 1-160,3 3 1,-3-2-5,3 2 1,-3-1-98,-1 1 0,4-5 55,0 5 0,4-9-517,-5 5 0,5-7-136,-4 0 0,3-7-528,-3-1 1,4-9-550,-4 2 0,1-5 1532,-1 1 0,2 2 0,5-4 0</inkml:trace>
  <inkml:trace contextRef="#ctx0" brushRef="#br0" timeOffset="110">5288 9868 8135,'0'-12'1432,"0"6"-894,0 1 0,0 6-33,0 3 0,0 3-180,0 9 1,0 3 192,0 7 0,0 0-120,0 4 0,0 4-290,0 5 0,4 2-4,-1-2 1,1 2-119,-4-3 1,4 1-613,0-5 1,0-5 409,-4-2 1,4-3-801,-1-1 0,1-6 418,-4-1 0,4-4 598,0 0 0,0-1 0,-4 1 0</inkml:trace>
  <inkml:trace contextRef="#ctx0" brushRef="#br0" timeOffset="111">5014 10324 8071,'0'-11'307,"0"0"165,0-1 0,1 2-354,3 2 0,2 3 71,6 5 0,-1-5 181,0-2 0,2 2-122,2 1 0,4-1-239,8 1 0,-2-4 80,6 4 1,-2-1-624,2 2 1,2 1 533,-3-1 0,3-4 0,1 1 0</inkml:trace>
  <inkml:trace contextRef="#ctx0" brushRef="#br0" timeOffset="112">5688 9948 8044,'-18'-7'0,"5"2"0,6 5 847,4 0 1,-3 3-224,2 4 0,3 6-106,-3 10 0,-1 0 28,1 0 1,0 4-179,4 4 1,0 2-192,0 1 1,0-1 81,0-2 1,5 0-621,3-4 0,-2 3 296,2-3 0,-4-4-1028,3-4 1,-4-5 90,0 1 0,0-6-1227,1-1 2229,-3-6 0,9 3 0,-3-5 0</inkml:trace>
  <inkml:trace contextRef="#ctx0" brushRef="#br0" timeOffset="113">5448 10107 8044,'-12'-22'0,"2"0"434,3 3 0,1-1-18,6 4 0,0 1 200,0 4 0,6-1-192,1 1 0,8 3 71,4 1 1,4 0-138,4 0 1,2-2-67,5 5 1,4 0-191,1 4 0,0-1-227,-1-3 1,-3 3-815,4-3 1,-9 3 561,-3 1 1,-5 1 376,-2 3 0,6 2 0,-2 6 0</inkml:trace>
  <inkml:trace contextRef="#ctx0" brushRef="#br0" timeOffset="114">6156 9628 9526,'23'0'787,"0"5"-361,-1 2 1,-3 9 509,0 3 1,0 2-349,4 2 1,0 9 434,0 2-1115,-5 3 406,3 2 0,-4 6-261,2 4 0,-3 4 92,-4-3 1,-6-1-379,-2-3 162,-3 5-200,-1 1 1,-5 0-430,-2-3 1,-5-3 134,-3-4 1,-3-3 236,-5-4 1,2-2-1753,2-3 2080,-3-2 0,12-4 0,-3-2 0,3-5 0,2 0 0</inkml:trace>
  <inkml:trace contextRef="#ctx0" brushRef="#br0" timeOffset="115">7915 10039 8094,'-12'-5'358,"1"-1"775,-1-6-806,6 1 145,-4 4-15,4 2 1,-6 7-107,1 1 0,-6 9 10,-2 7 0,-4 4-146,-3 3 1,0 3-129,-4 6 0,-1 3 49,-3 0 1,-4 0-120,0-4 0,2-3-222,2-1 1,6-5 155,-6 2 1,6-4-219,-2-4 0,4-2 116,0-6 0,2-1-157,1-2 0,1-3 84,3-5 1,3-1 56,4-3 0,1-4-34,-1-7 0,6-3-81,2-5 1,4 0 329,4 1 0,4-5-119,7 0 1,-1-1 163,5 2 1,0 5-48,4-1 1,0 6 267,-1 1 1,1 4-128,0 3 0,0 4 183,0 8 1,1 4 19,2 7 1,0 3 153,4 5 0,1-1-44,3 1 1,5 0-109,3 0 0,1 0-348,-1 0 0,-2-1 37,-6 1 0,-1-5-515,-3-3 0,2-2 263,-5-2 1,-4-4-644,-4-3 1,-4-3 79,4-1 734,-5 0 0,7 0 0,-3 0 0</inkml:trace>
  <inkml:trace contextRef="#ctx0" brushRef="#br0" timeOffset="116">9137 9890 8024,'-7'-11'-80,"2"5"754,5 1 1,0 6-202,0 3 0,0 6-183,0 5 1,0 9 256,0-1 0,4 7 0,0 1 1,1 3-16,-1 4 1,-3-1-221,3 5 1,-3-4-61,-1 4 0,4-1-277,0 0 0,0 3 116,-4-6 1,0-2-486,0-5 1,0-3 280,0-5 1,0-6-857,0-1 388,0-4-2547,0 0 3128,0-6 0,5-6 0,1-6 0</inkml:trace>
  <inkml:trace contextRef="#ctx0" brushRef="#br0" timeOffset="117">8977 9959 8192,'5'-24'0,"2"-3"0,9 7 589,3-3 1,4 4-120,3 0 1,11-1-92,5 4 1,4-3 92,-8 4 1,1 4-110,-1 3 1,-2 6 105,2-2 1,-7 3-119,0 1 1,-6 6-261,2 5 1,-9 6 102,-7 6 1,-1 5-312,-6 2 0,-10 4 59,-10 4 1,-10-2-95,-8 2 0,-5-2-422,-2-2 0,-4 0 323,3 0 1,3-5-77,1-2 1,4-8 85,3-4 0,5-2-505,7-1 1,3-5-213,9 1 371,2-6 1,5 3 0</inkml:trace>
  <inkml:trace contextRef="#ctx0" brushRef="#br0" timeOffset="118">10050 9559 8145,'-7'-1'0,"-1"-3"0,1 3 0,-1-4 0,0 5 0,1 6 0,-5 6 0,0 2 0,-4 8 0,-3 4 0,-7 8 0,2 7 0,-3 4 0,3 6-252,1 6 0,4 2 252,0 1 0,5 0-234,6-28 1,1 1 0,-1 28 233,6-29 0,0 0 0,1 28 0,1 1 0,1-8 976,3-3 0,2-10 994,6-5 1,3-4-1476,0-8 1,1 1-683,-5-8 1,0 3 185,1-4 0,-1-1-1175,1-7 0,-1 4 812,0-4 364,1-2 0,-1 5 0,1-3 0</inkml:trace>
  <inkml:trace contextRef="#ctx0" brushRef="#br0" timeOffset="119">10153 9982 8095,'-6'-12'648,"2"1"157,3 0 1,6 4-376,2 3 0,-2 4-104,-1 4 1,-1 6 156,1 6 0,-3 4-86,3-1 0,-2 4-39,2 3 1,-1 4-68,4 4 1,-4 0-221,1 0 0,1 1-254,-2-1 1,5-4-407,-4 1 0,3-7-729,-3-1 0,4-2 126,-4-5 1192,5-1 0,-8-9 0,4-1 0</inkml:trace>
  <inkml:trace contextRef="#ctx0" brushRef="#br0" timeOffset="120">10496 9913 8096,'-1'-17'0,"-3"1"0,1 7 788,-4 2 202,4 4 0,-2 3-423,5 8 0,0 7-259,0 4 1,0 8 145,0 3 0,-4 7-116,0 1 0,1 1-218,3 0 0,1-3-333,3 6 1,-2-5-445,6 1 1,-4-4-148,3-3 0,0-1 416,0-7 0,-1-1-1474,-2-7 1862,-2-2 0,3 3 0,-5-4 0</inkml:trace>
  <inkml:trace contextRef="#ctx0" brushRef="#br0" timeOffset="121">10256 10256 8053,'-10'-1'663,"2"-3"214,3 3 0,6-4-333,3 5 0,-1 0-166,4 0 0,2 0-15,6 0 0,3-2-131,5-2 0,1 2-177,3-6 0,3 4-364,8-3 1,-2 4-667,2 0 1,0 1 974,-4 2 0,-7-5 0,-11-1 0</inkml:trace>
  <inkml:trace contextRef="#ctx0" brushRef="#br0" timeOffset="122">10838 9902 8016,'-11'-12'647,"5"1"1,-1 5 0,3 2 317,3 3 1,-4 7-361,5 5 1,0 2-185,0 6 1,0 5-99,0 7 1,0 2-82,0 1 1,4 0-738,0 0 0,3 1 332,-3-1 1,5 0-1077,-1 1 1,-2-5 388,2 0 1,-5-5 77,5-3 1,-2 0 771,2-7 0,2 0 0,-3-3 0</inkml:trace>
  <inkml:trace contextRef="#ctx0" brushRef="#br0" timeOffset="123">11055 9982 8008,'-6'-29'1143,"-3"6"-857,5 8 0,1 6 1425,3 1-589,0 6-812,0 7 0,0 7 175,0 11 0,0 1-89,0 3 1,0 1-151,0 2 1,0 7-20,0-3 1,3 3-646,1-3 0,4 1 330,-4-1 0,3-1-972,-3-3 0,1 2 65,-1-5 0,-3-4-337,3-4 0,-3-5 1332,-1 1 0,0-2 0,0-2 0</inkml:trace>
  <inkml:trace contextRef="#ctx0" brushRef="#br0" timeOffset="124">10816 10233 8138,'-4'-18'0,"0"3"766,0 2 1,9 3-280,3 3 1,2 0-748,1 3 0,7 3-68,5-3 1,5 3-159,6 1 0,2 0 102,2 0 384,-3 0 0,-11 0 0,-8 0 0</inkml:trace>
  <inkml:trace contextRef="#ctx0" brushRef="#br0" timeOffset="125">11455 9982 8074,'-16'-12'402,"8"1"56,-2 5 171,5 1 1,-2 10 164,-4 2 0,3 8-317,1 5 1,0 1-12,0 2 0,2 1-126,5 3 0,0 2-287,0 5 0,1-3 45,3-1 1,2-3-752,6 3 1,-5-4-65,1 0 0,-2-6-553,2 0 1,2-7 1269,-2 3 0,2-4 0,1 0 0</inkml:trace>
  <inkml:trace contextRef="#ctx0" brushRef="#br0" timeOffset="126">11227 10016 8082,'-4'-21'0,"0"1"0,0 4 1216,4 5 1,7 0-480,4 4 1,6 0-309,5 4 0,6 0-28,3-4 1,11 4-153,3-1 1,9-1-217,-1 1 1,1 0 38,0 4 0,-3 0-1180,-6 0 1,0 2 1107,-3 2 0,-13-3 0,-8 4 0</inkml:trace>
  <inkml:trace contextRef="#ctx0" brushRef="#br0" timeOffset="127">12380 9536 8120,'-11'0'995,"1"2"-733,2 1 0,2 6-24,2 10 1,3 2 427,-3 9 1,-1-2-185,1 6 0,0 1 147,4 10 1,-4 4-151,0 8 1,1 0-348,3 0 0,0-4-121,0 0 1,0-2-49,0-1 1,1-2-368,3-10 1,-2-1 323,6-7 0,-6-2-354,2-5 1,1-5 161,-1-3 1,0-2-2042,-4-2 2313,5-5 0,-4 5 0,4-5 0</inkml:trace>
  <inkml:trace contextRef="#ctx0" brushRef="#br0" timeOffset="130">13031 9685 8035,'0'-23'0,"0"5"0,0 3 0,5 4 1853,3 3-1216,2 3 0,-2 5 295,-1 0 1,1 1-365,3 3 1,5 4 205,-1 7 0,5-1-304,-1 5 1,-1 4 27,1 3 1,-1 7-154,1 2 0,1 0-180,-5 7 0,-1 4-168,-6 3 0,1 6-71,-5-2 1,-1 2-374,-3-2 1,-1 1 341,-3-4 1,-2-1-1214,-6-3 1,-3-5 571,0-3 0,0-4-821,3-3 1,2-4 214,3-4 1352,-4-5 0,14 4 0,-3-3 0,3 2 0</inkml:trace>
  <inkml:trace contextRef="#ctx0" brushRef="#br0" timeOffset="131">13774 9753 8017,'-18'-6'0,"1"-4"511,6 9-385,5-4 1,0 11 912,6 5 1,0 6-240,0 6 0,2 5-95,2 2 1,-2 4-221,6 4 0,-1-1-119,5 5 0,-2-5-328,-3 1 0,4 3 122,-4 0 1,0-1-443,0-2 0,-4-4-151,1-3 1,-3-4-483,-1-4 1,1-5-2006,3-3 1321,-3-2 1599,4-2 0,-10-4 0,-1-2 0</inkml:trace>
  <inkml:trace contextRef="#ctx0" brushRef="#br0" timeOffset="132">13568 9833 8002,'0'-33'0,"0"3"0,6 3 668,6 8 0,4-1-92,7 5 1,4-1 8,-1 5 1,10 1 27,-2 2 1,12-2-180,0 3 0,2 1-2,-3 3 1,1 3-141,0 3 0,-6 4-26,-2 4 1,-7 6-39,-4 2 1,-10 4-375,-5 3 0,-6 7-26,-6 5 1,-10 2-282,-5-2 0,-11 1-301,-4 3 1,-3-4 357,-1-8 1,-2-2-104,-2-5 0,4-5 142,0-3 1,4-2-164,8-2 1,4-4-620,3-4 1139,7-1 0,-2-7 0,3-2 0</inkml:trace>
  <inkml:trace contextRef="#ctx0" brushRef="#br0" timeOffset="133">14721 9479 8107,'-11'-6'993,"3"1"228,1 5 0,2 6-598,-7 6 1,2 4-239,-9 7 1,-4 1 318,-3 3 1,-1 2-204,4 5 0,0 6 40,0 1 0,2 9-399,2 3 1,2 2-167,6-2 1,5 3-301,2-3 1,3-2 54,1-2 1,5-3 33,2-4 0,7-4 105,1-7 0,4-4-710,-3-4 0,3-5 299,-4-3 1,1-2-323,0-2 1,-5-3 29,1 0 0,-1-6-498,-3 2 1331,2-3 0,-4 4 0,-1 2 0</inkml:trace>
  <inkml:trace contextRef="#ctx0" brushRef="#br0" timeOffset="136">15247 9582 8098,'0'-11'1447,"6"4"-865,6 4 0,4 1 210,7 2 1,4 5 30,-1 3 1,6 3-309,-2 5 1,3-2 159,2 5 1,-2 0-254,-3 3 0,2 3 100,-5 1 0,-6 3-131,-6 6 1,-3 4-276,-5 3 1,-2-1-80,-5 0 0,-5 1-177,-2 4 0,-5-4-1139,-3 0 1,1-6 684,-5 3 0,5-8-549,-1 0 1,2-7-23,2-1 1165,4 0 0,-3-6 0,4 6 0</inkml:trace>
  <inkml:trace contextRef="#ctx0" brushRef="#br0" timeOffset="137">16172 9822 8011,'0'-11'633,"6"3"162,6 0 0,4 4-327,7-3 0,1 3-119,3-4 1,-2 5 203,6-5 0,-1 2-139,4-2 1,-3-1-242,-1 5 1,-8 1 68,1 3 0,-4 0-1193,0 0 1,-3 0 406,-4 0 544,-6 0 0,9 10 0,-2 2 0</inkml:trace>
  <inkml:trace contextRef="#ctx0" brushRef="#br0" timeOffset="138">16195 10028 7991,'16'0'2388,"2"0"-1714,5 0 1,1 0 194,3 0 1,2-4-227,5 0 0,4-5-76,0 1 0,5 2-419,-1-2 1,-2 6 67,-2-2 0,-8 3-216,-3 1 0,-8 0 0,-3 0 0</inkml:trace>
  <inkml:trace contextRef="#ctx0" brushRef="#br0" timeOffset="196">12964 11785 7833,'0'-18'223,"0"-2"-238,0 5 0,0-1-344,0 5 983,6 0 1173,-5 4-1054,4-3 0,-1 10-318,0 0 0,-1 6 145,-3 10 0,4 1-144,0 6 1,0 5-85,-4 3 0,4 2-110,-1 1 1,1 4-18,-4 0 0,4 4-107,0-4 0,1 5-154,-1-1 0,-3 2-418,3 2 1,-3-5 297,-1-3 1,4-8-602,0-3 0,-1-4-114,-3-4-368,5-3 0,-2-6 284,5-2 1,-5-3 964,5-5 0,-5-5 0,2-1 0</inkml:trace>
  <inkml:trace contextRef="#ctx0" brushRef="#br0" timeOffset="197">12747 11808 7833,'0'-22'274,"0"3"0,9 3-110,3 4 0,12-3 482,3 0 0,0 0-126,4 3 0,8-2-43,7 3 1,11-6-207,0 10 1,3-5-216,-3 8 1,-1 1 45,-3 3 0,-3 0 108,-9 0 0,-3 5-280,-7 2 1,-4 3 92,-8 2 1,-4 4-314,-8 3 1,-7 3 68,-7 1 0,-13 3-47,-7 1 1,-10 5 63,-5-2 0,-7 0-227,-5 0 0,4-5 166,0 2 0,-1 0 128,2-5 0,4 3-130,7-10 1,8 3 211,3-7 1,8 2-1600,4-10 799,2 6 855,7-7 0,1-2 0,5-7 0</inkml:trace>
  <inkml:trace contextRef="#ctx0" brushRef="#br0" timeOffset="198">13832 11568 7914,'0'-14'0,"0"3"0,0 7 3249,0-1-2349,0 5 0,0 5-410,0 2 1,-5 6-43,-2 6 1,-5 5-122,-3 10 0,-3 6-213,-4 2 1,-1 5-213,0 6 0,1-4 164,3 9 1,3-3-119,4 6 1,1-2-344,-1 2 0,6-4 8,2-4 1,4-2-433,4-6 1,2-8-478,6-3 1,4-8 583,3-3 0,3-2-897,1-6 1609,0 1 0,0-7 0,-1 2 0,1 3 0</inkml:trace>
  <inkml:trace contextRef="#ctx0" brushRef="#br0" timeOffset="199">13935 12493 7799,'0'-11'397,"0"-1"1,0 0 586,0-4 0,2 2-552,1-5 1,0 0-42,4-4 0,1 1-56,4-1 1,-1-5-87,0-3 0,5-2-203,-1-1 1,1 2 48,0-2 0,-4 2-337,3-6 0,-2 4 150,-1 4 1,-2-3-161,-3 2 1,2 3 163,-5 2 0,0 1-50,-4 3 1,0 0 193,0 3-156,0 3 648,0 4-373,0 6 0,0 2-265,0 8 1,0 7 179,0 8 0,0 4 29,0 4 1,5 3-52,3 8 0,3-1 2,4 5 1,-1 0-201,5 3 1,-5-3 36,1 0 0,2-5-288,-2 1 1,0-7 91,-3-5 0,-1-6-41,1 0 0,-1-7-116,0 3 0,-3-7-388,0-2 1,-6-3-664,2 4 1497,-3-6 0,-11 8 0,-3-3 0</inkml:trace>
  <inkml:trace contextRef="#ctx0" brushRef="#br0" timeOffset="200">13958 12287 7799,'-11'-1'1165,"-1"-3"-575,6 3 1,2-8-159,8 5 1,2-1-46,6 2 0,4 1-171,3-2 0,5-1-119,7 2 1,-1-2-337,8 1 0,-2 1 197,-2-4 0,4 4-1140,0-1 0,-4-1 648,-3 1 1,-7 1 533,-1 3 0,0-11 0,-6-1 0</inkml:trace>
  <inkml:trace contextRef="#ctx0" brushRef="#br0" timeOffset="201">14712 11671 7864,'-5'-12'1305,"4"1"-652,-3-1 187,2 6 0,4 1-320,2 5 1,-3 3-84,3 4 0,-3 2-29,-1 10 0,0 6 135,0 10 1,0 0-178,0 7 1,-4 0 27,0 4 1,-1 3-729,1 1 1,3-1 379,-3-3 1,3 0-1120,1-1 1,0-4 600,0-3 0,0-4-1337,0-3 0,5-3 1809,3-6 0,2-4 0,1-1 0</inkml:trace>
  <inkml:trace contextRef="#ctx0" brushRef="#br0" timeOffset="202">14917 11819 7781,'0'-11'131,"0"-1"0,0 5 703,0-1-131,0 6-263,0-3 0,0 6 41,0 3 1,0 2-135,0 5 1,0 7 13,0 5 1,0 1-92,0 7 0,0-1-108,0 4 0,0 2-20,0 2 0,0-3 13,0 3 0,0-2-446,0-2 1,4-1 184,0-2 1,4-3-807,-5-6 1,5 0-26,-4-3-442,5 3 0,-8-10 1379,3 4 0,-3-4 0,-1 0 0</inkml:trace>
  <inkml:trace contextRef="#ctx0" brushRef="#br0" timeOffset="203">15203 11876 7781,'6'-17'0,"3"4"0,-5 5 2083,5 6-1372,-3-3 0,4 11-193,-2 5 0,-2 3-196,-2 9 0,-3-1 71,3 8 1,-3 2-121,-1 6 0,0-1-69,0 5 1,0-2-272,0 2 1,2-2 92,2-6 1,-3-1-643,3-3 0,-3-3 344,-1-8 1,4-3-2213,0-4 407,-1-1 2077,-3 1 0,0-6 0,0-1 0</inkml:trace>
  <inkml:trace contextRef="#ctx0" brushRef="#br0" timeOffset="204">14883 12196 7781,'5'-6'0,"-1"-1"752,7 4 0,2 1-225,6-1 0,7 1-131,-4 2 1,10 0-185,2 0 0,2-1-19,6-3 1,-2 3-1012,2-3 0,1 3 482,-4 1 1,-3 0 335,-5 0 0,-3-5 0,-5-2 0</inkml:trace>
  <inkml:trace contextRef="#ctx0" brushRef="#br0" timeOffset="205">15546 11842 7858,'0'-11'789,"0"-1"200,0 6 1,0 2-276,0 8 1,0 3-300,0 9 0,0 1-95,0 6 1,1 5-153,3 3 1,-3 2-14,3 1 0,-2 0-150,2 0 1,-3-1-276,3-2 0,2 4-832,2-4 1,-2 3 548,2-7 0,-4-2-1587,3-6 2140,1 3 0,4-10 0,-1 5 0</inkml:trace>
  <inkml:trace contextRef="#ctx0" brushRef="#br0" timeOffset="206">15728 11876 7858,'4'-17'456,"0"1"0,1 9 352,-1 3-374,2 3 0,4 2-97,-2 3 1,1 6 169,-5 5 0,3 7-113,-3 0 1,4 6-37,-5 7 1,5-1-134,-4 0 0,3 0-147,-3 1 0,1 0-510,-1 3 0,-3-6 372,3 2 0,-2-7-1231,-2 0 1,-2-5 560,-2-3 1,2-2 729,-6-6 0,-4 1 0,-6-1 0</inkml:trace>
  <inkml:trace contextRef="#ctx0" brushRef="#br0" timeOffset="207">15557 12276 7858,'-14'-19'177,"3"0"1,7 4 345,0-4 1,4 5-138,4-1 1,3 2 38,9 1 0,1 1-285,6 0 1,1 4 98,3 3 0,2 2-224,5-2 1,5 3 78,-1-3 1,0 3-812,-4 1 1,-4 0 9,1 0 1,-6 0 706,2 0 0,-3-5 0,-1-2 0</inkml:trace>
  <inkml:trace contextRef="#ctx0" brushRef="#br0" timeOffset="208">16185 11922 7858,'0'-18'1528,"-5"2"-446,4 4-365,-4 6 1,1 2-284,0 8 1,-1 6 63,1 5 1,2 9-104,-6-1 1,6 4-21,-2 0 1,2 1-225,2 2 1,0-1-159,0-2 1,0-3-692,0 3 1,0-3 522,0-1 0,2-6-2116,2-1 1119,-3-4 341,4 0 352,-5-6-771,0-1 545,0 0 705,0-4 0,0 4 0</inkml:trace>
  <inkml:trace contextRef="#ctx0" brushRef="#br0" timeOffset="209">15854 11899 7858,'0'-29'231,"0"5"-193,0 5 1,6 5 669,6-1 0,4 3-215,7 5 1,5 2-48,2 5 1,5 0-113,3 0 0,2 0-292,6 0 0,-4 0 20,0 0 0,-2 0-59,2 0 0,-4 0-181,-7 0 1,-3 0-464,-5 0 1,-6 0-625,-1 0-831,-4 0 2096,-5 0 0,-7-6 0,-7 0 0</inkml:trace>
  <inkml:trace contextRef="#ctx0" brushRef="#br0" timeOffset="210">16494 11557 8195,'7'5'1220,"1"2"0,-1 7-559,5 1 1,4 6 95,3-2 0,3 2-155,1 2 1,0 5-188,-1 3 0,1 2-78,0 1 0,-5 1-112,-3 3 1,-3 2-1,-5 2 1,2 3-14,-5 1 1,-5 0 13,-7 3 0,-7-2-1,-4-1 1,-8-2-400,-3-2 0,-9 1 174,-2-5 0,-4 2 0,-3-5 0,-5-1 0,23-18 0,1 0 0</inkml:trace>
  <inkml:trace contextRef="#ctx0" brushRef="#br0" timeOffset="211">12885 12824 7835,'-23'0'0,"1"0"-195,3 0 0,-1 0 77,5 0 1,-1 0 627,5 0 1,3 0-86,1 0 1,3 0 515,-4 0 1,6 0-302,-3 0 27,5 0-431,10 0 0,0 0 149,13 0 1,8 5-113,15 3 1,5-3-163,6-1 0,6-3-203,-29-1 1,1 0 0,1-2 0,2 0 318,1 1 0,2-2 1,0 0-1,0-1-220,2 2 0,2 0 0,1-2 1,2-1 15,4 1 1,2 1 0,0-1 0,1 1-510,2-1 1,0 1 0,3-1-1,0 1 476,0 0 1,2-1 0,0-1 0,0 1-80,1 2 0,0 0 0,-20 0 1,0-1-1,0 0 30,22 1 1,-1 1 0,-1-3 0,0 0 4,-2 2 0,0 0 1,-18 0-1,0-1 0,0 0 19,2 2 1,-1 0 0,1 0-1,-1-2 1,1 0 0,0 1 63,20 0 0,0 0 0,-21 0 0,0-1 0,1 1-17,-1 0 1,0 1 0,1 0 0,1-1 0,0 0-1,-1 1-13,18-1 0,0 0 0,0 1 0,1 1-19,-3-2 0,-1 0 0,-1 1 0,-1 1 24,-4 0 0,-1 0 0,1-2 0,0 0-108,-6 0 1,-1 0 0,-1 0 0,-2 0 200,-7 2 1,-2 0 0,1 0 0,-2 0 67,23 0 1,-7 1-54,-12 3 1,-9-2 896,-6 1-1782,-6-1 0,-6-1 1219,-4 3 1,-12-2-1950,-10 6 0,-12-4 1503,-7 3 0,-10 1 0,-8 3 0</inkml:trace>
  <inkml:trace contextRef="#ctx0" brushRef="#br0" timeOffset="212">13307 13361 7776,'-11'-5'9,"-1"4"246,1-3 1,4 1 1065,4 0-502,1 1 0,2 7-325,0 11 1,4 4-136,0 3 1,4 0 49,-5-1 0,5 6-97,-4 3 1,1-1-45,-1 4 0,-3-2-129,3 6 1,-2-6-165,2-2 1,-3 0-153,3 0 1,-2-2 221,-2-5 1,0-4-522,0 0 0,0-5 258,0 1 0,0-6-2048,0-1 580,0-6 114,0 3 1572,0-5 0,0-5 0,0-1 0</inkml:trace>
  <inkml:trace contextRef="#ctx0" brushRef="#br0" timeOffset="213">13079 13407 7791,'12'-17'0,"4"-2"0,3-2 258,7-2 1,0 5-60,4 3 0,1 2 463,3 2 1,1 0-227,3 4 1,-2-2 91,2 5 0,1 0-98,-1 4 1,1 0-126,-5 0 1,-5 5-147,-2 3 1,-5 4-68,-3 3 0,-7 2-247,-8 6 1,-9 0 179,-7 0 1,-6-1-280,-8-3 0,-5 2-30,-7-2 0,3-2-151,-3-2 1,-2-2 36,2-2 1,5-1-219,7-2 1,2 1 153,1-5 1,9-1-743,2-3 1204,8 0 0,-1-10 0,5-3 0</inkml:trace>
  <inkml:trace contextRef="#ctx0" brushRef="#br0" timeOffset="214">14095 13075 7851,'6'-11'1991,"0"0"-1614,-6 4 1,-4 7-120,0 8 0,-6 5 329,-2 6 0,0 5-184,-7 10 1,1 2 122,-1 2 0,-1 5-207,4 2 0,1 7-465,4-6 1,1 2 180,2-2 1,3 0-238,5-1 1,0 0-88,0-3 1,5-7 196,3-4 0,5-6-578,3 2 1,4-8-41,-1-4 1,3-4-265,0-3 0,1-2 225,0-2 749,0-3 0,0-1 0,0-6 0</inkml:trace>
  <inkml:trace contextRef="#ctx0" brushRef="#br0" timeOffset="217">14906 13064 7826,'6'-15'385,"-2"0"0,3 3-193,0 5 1,-1 4 1294,2-1-998,0 3 1,-2 2-39,-2 3 1,-3 4 126,-1 7 1,0 3 189,0 4 1,0 6-288,0 3 0,0 2-36,0 1 1,0 0-223,0 1 1,0 0-59,0 3 1,4-2-288,0 2 1,3-3 151,-3 0 1,0-2-696,-4-3 1,4 2 358,0-6 1,-1 4-366,-3-8 0,0 4-246,0-7 0,0-3-383,0 0 1,0-7 1299,0-2 0,-10 6 0,-2 5 0</inkml:trace>
  <inkml:trace contextRef="#ctx0" brushRef="#br0" timeOffset="218">15237 13258 7751,'-11'-23'30,"-1"1"681,1-1 0,6 6 275,5 6 68,5 4-190,6 7-298,-4 0 1,-1 7-44,-2 4 0,-3 7-149,3 9 0,-2 2 37,2 5 1,-2-2-146,1 2 1,2-2-156,-1 6 0,4-4-107,-4-3 0,1 0-310,-1-4 0,-2 0-355,6-5 0,-1 0-831,5-3 1,-5-2-932,1-6 2423,0-5 0,-2 4 0,-1-3 0</inkml:trace>
  <inkml:trace contextRef="#ctx0" brushRef="#br0" timeOffset="219">15443 13201 7781,'10'-18'694,"-2"3"-69,2 2 1,-4 6-194,5-1 0,-3 6 68,0-2 1,-6 4-148,2 4 1,-1 3 215,0 9 1,-1 3-177,1 7 1,-1 3 64,-2 6 1,1-1-185,3 0 0,-3 0-244,3 1 1,1-2-155,-1-3 0,3 2-315,-3-5 0,4 2-1024,-4-6 1,3 1 693,-3-9 1,4 0-877,-5-3 1645,1-6 0,-4 4 0,0-4 0</inkml:trace>
  <inkml:trace contextRef="#ctx0" brushRef="#br0" timeOffset="220">15283 13475 7801,'-12'0'1109,"1"-5"-765,5 4 1,6-8-36,7 5 1,5 0-113,3 4 0,0 0-444,8 0 1,-1 0 103,8 0 1,-2 0-74,6 0 0,-2 0-242,6 0 0,-2 0 458,-2 0 0,0-5 0,0-1 0</inkml:trace>
  <inkml:trace contextRef="#ctx0" brushRef="#br0" timeOffset="221">15740 13178 7766,'0'-11'415,"-4"-1"-63,0 1 1,2 5 249,5 2 0,-1 1-163,1 0 1,0 1-43,1-2 0,-3 8 210,3 4 1,-2 7-196,2 4 1,-2 4-65,1 4 0,0 1-107,1 2 1,-3 3-378,3-3 0,-3 0-142,-1 0 0,1-3-312,3 3 0,-3-6 73,3-1 1,-3-1-511,-1-7 0,2-1-207,1-6 1234,-1 2 0,8-4 0,-4 5 0</inkml:trace>
  <inkml:trace contextRef="#ctx0" brushRef="#br0" timeOffset="222">16014 13167 7781,'5'-24'0,"-4"-2"428,3 11 0,-1 4 627,0 3 0,0 6-533,4-2 0,-3 4-156,4 4 1,-4 7-119,3 8 1,-4 4-43,1 4 0,-3 2 204,-1 5 1,0-2-317,0 2 0,0-4-274,0 5 1,0-2-148,0-7 0,0 1-513,0-4 0,0-2-531,0-2 1,0-2 159,0-6 1211,0 1 0,-5-1 0,-1 1 0</inkml:trace>
  <inkml:trace contextRef="#ctx0" brushRef="#br0" timeOffset="223">15740 13407 7791,'-7'0'661,"2"-2"185,5-1 1,7 0-544,4-5 0,7 6-275,8-2 1,0-1-567,4 1 1,1 0 251,3 4 1,0-3-1297,1-1 1582,-1 0 0,0 4 0,0 0 0</inkml:trace>
  <inkml:trace contextRef="#ctx0" brushRef="#br0" timeOffset="224">16288 13155 7765,'-11'0'1462,"4"0"0,2 6-1041,5 1 1,-1 7-98,-3 1 0,3 6 92,-3-2 1,3 3-100,1 5 0,0-1-108,0 4 1,0-5-83,0 2 1,0 1-146,0-1 0,0-5-1312,0-3 743,5-5-1799,-4 3 1178,9-6 1208,-9-4 0,5-7 0,-6-7 0</inkml:trace>
  <inkml:trace contextRef="#ctx0" brushRef="#br0" timeOffset="225">16002 13167 7752,'5'-10'492,"3"2"0,7-2 66,4 2 0,3 3-181,1 1 0,1 2-77,3-2 0,2 3-64,5-3 0,-2 3-365,2 1 1,-6 0-171,6 0 1,-3 0-205,-1 0 1,1 0-1487,-9 0 1989,4 0 0,-14 0 0,5 0 0</inkml:trace>
  <inkml:trace contextRef="#ctx0" brushRef="#br0" timeOffset="226">16665 13041 7786,'0'12'1392,"0"-1"0,1 6-795,3 2 0,-2 2 121,6 2 1,-5 1-40,0 3 0,0 2 226,1 5 1,-3 0-685,3 1 1,-3-1-17,-1 0 0,0 1-432,0-1 1,-1-1 241,-3-3 0,0 2-1356,-7-5 0,2-2 1341,-6-6 0,-3 3 0,0-5 0</inkml:trace>
  <inkml:trace contextRef="#ctx0" brushRef="#br0" timeOffset="227">17533 12687 7750,'0'-11'0,"0"3"628,0 1 0,1 4-175,3-1 0,4-1 177,7 1 1,-1-1-245,5 1 0,4 2 123,3-6 0,6 2-108,-2-2 1,3-1-168,2 6 1,3-2-223,0 1 1,0 2 80,-4-1 1,-1 1-872,-2 2 1,-4 0 489,-4 0 1,-1 0-1106,-3 0 0,-8 2 570,-7 1 0,-3 0-476,-1 5 1299,-5-1 0,-6 0 0,-7-2 0</inkml:trace>
  <inkml:trace contextRef="#ctx0" brushRef="#br0" timeOffset="228">17636 12790 7750,'-18'10'532,"3"-2"155,7-3 1,4-5-297,8 0 1,4 0-163,7 0 0,4 0 397,8 0 0,0 0-200,4 0 0,3-4 39,0 0 1,3-1-139,9 1 0,-3-1-410,7-2 0,-4 0 53,0 3-2567,-5 3 1759,3-4 502,-8 0-119,-2 4 1,-6-4 454,-5 5 0,0-5 0,-1-2 0</inkml:trace>
  <inkml:trace contextRef="#ctx0" brushRef="#br0" timeOffset="229">20331 12562 7307,'-6'0'1180,"2"0"-714,8 0 0,2 0-42,5 0 1,6 0-153,2 0 1,2 3 319,2 1 0,1 4-106,3-4 1,-2 4 28,6 0 1,-1 1-242,5-1 1,-2 4-114,-3-4 1,3 5 2,-2-6 1,-4 2 50,0-1 0,-3 2-110,-1-3 1,-4 0 76,0 0 1,-5-3-6,1 4-114,-2-6 1,-5 7-86,-1-5 130,-4 5 0,-7-3 39,-7 6 1,-14-1-139,-1 1 1,-7 3 60,-5 0 0,-4 4-68,-8-4 1,3 4-131,-2-3 0,2 3-34,1-4 0,6 0-36,2-4 0,5 1-270,6-1 0,2 1-1080,9-1 1,5-3-125,3-1-1000,6-4 2672,-3 2 0,10-5 0,1 0 0</inkml:trace>
  <inkml:trace contextRef="#ctx0" brushRef="#br0" timeOffset="230">21713 12287 7848,'0'-17'1647,"0"5"1,4 12-1023,-1 8 0,5 7 65,-4 4 0,0 3-84,-4 1 1,0 3-223,0 1 0,0 8 340,0 0 0,0 7-287,0-1 1,0 4-210,0 1 0,0-1-359,0 1 1,1 0-487,3-1 0,-3-8 316,3-3 0,-3-7-359,-1 0 0,0-5-3285,0-3 3945,0 3 0,-10-9 0,-3 3 0</inkml:trace>
  <inkml:trace contextRef="#ctx0" brushRef="#br0" timeOffset="234">18846 12390 7991,'-5'-11'114,"4"-1"-114,-3 1 0,3 0 318,1-1 0,1 1 10,3-1 0,-2 1 22,6-1 0,-4 1-57,3 0 1,0-5 162,0 1 1,4 0-48,-4 4 1,3-1 89,2 1 0,0-1-109,4 1 1,-2 1-101,5 2 1,0-1-173,4 5 1,3-3 106,1 3 1,-2 0-60,-6 4 0,2 0 20,-6 0 0,3 5-79,-7 3 1,3 7-49,-6 4 1,-3 3-279,-2 1 0,-3 4-114,-3 4 1,-4 3 182,-4 4 0,-6 3-78,-2 5 1,-2 3-260,-2 0 0,0 5 252,0-5 1,-1 2 125,-3-1 0,3-7 44,-2 2 1,2-7 116,1 0 0,0-7 255,0-4 1,5-3 64,3-1 1,2-6-156,2-1 1,3-5 379,1-3-339,4-3 1,-1-5 325,8 0 1,4 0-223,7 0 0,8 0 4,7 0 1,6-5-118,6-3 1,-3 2-12,11-2 0,-2 0-337,5-3 1,-2 3 310,-5 1 0,-5 3-264,1-4 0,-9 6-166,2-2 0,-13 3-682,1 1-474,-8 0-3,-3 5 1,-8 1 1376,-8 6 0,-13 4 0,-7 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3:43:36.18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1816 7926 7944,'-10'-8'-490,"2"1"0,2 3 1503,2-4-149,3 6 85,-4-8-254,0 8-349,3-3 137,-3 5-257,5 5 0,0 2 57,0 4 1,0 1-57,0-1 0,0 2 84,0 2 1,0 3-56,0 5 0,0 1-52,0 2 0,2 0 23,1 4 1,-1 1-80,1 3 0,-1 1 4,-2 4 0,1-4-56,3 3 1,-3-4-60,3-3 1,-2 1 4,2-6 1,-1 1-89,4-4 1,-3-4 96,4 0 1,-4-7-278,3 0 40,-4-1-111,7-4-30,-9-1-376,4-1 297,-5-5 0,-1 0 157,-3 0 1,2 0-663,-6 0 0,4-4 312,-3 0 0,3-4-1171,-4 0 936,6-2 834,-9-2 0,5 1 0,-5 0 0</inkml:trace>
  <inkml:trace contextRef="#ctx0" brushRef="#br0" timeOffset="1">1725 8006 8122,'0'-8'197,"0"1"52,0-1 1,1-3 415,3-1 0,1 1-145,2 0 1,7 0-160,-2 4 1,5-6-238,-1 5-1,4-4 146,-1 4 0,0 2-170,4-2 1,-4 6 30,4-2 0,-2 3-196,-5 1 0,3 0 78,-4 0 1,4 1-147,-4 3 0,0-2-32,-3 6 1,-1-1 58,1 5 1,-1-5 14,0 1 0,-3 0 97,0 3 0,-6 1-33,2-1 1,-3 4 74,-1 0 0,-6 2 7,-5-2 0,-6-1 181,-6 5 1,0-1-63,0 1 0,-4 1 149,-4-5 1,-2 6-70,-1-2 1,0-3 4,-1-1 0,5-2-76,-1-1 0,7-1-201,1 0 0,2-4 129,6-3 0,3-3-388,5-1-384,4 0 0,1 0 662,9 0 0,11-5 0,11-2 0</inkml:trace>
  <inkml:trace contextRef="#ctx0" brushRef="#br1" timeOffset="2">17497 7424 7989,'0'-12'-141,"0"1"0,4 3 341,-1 0 0,2 6 115,-1-2 0,-2 2 219,1-2-314,-1 3 240,-2-5-114,0 6-25,5 0-241,-4 0 69,4 0 172,-5 0-157,0 6 1,0-4-15,0 6 0,-1-5 28,-3 5 1,1 0-20,-4 3 1,-1 2-36,-3 2 0,3-1 9,1 5 1,-1-4 11,-3 4 1,3 0-51,0 4 1,1 1-31,-5 3 1,5-2-36,-1 6 1,4-5 83,-3 5 0,3-4-46,-4 3 0,6 0 34,-2 5 0,-1-5-38,1 1 1,0-1 46,4 4 0,0-3 6,0-1 0,0-3-46,0 3 1,0-3-7,0 3 1,1-4-68,3 0 0,-1-1 85,4-3 0,-3 1 21,4 0 1,-2 0-26,2 0 1,2-4 39,-2 0 1,-2-4-44,1 4 1,0-4-4,0 4 1,4-5 30,-4 2 0,0-4 4,0 0 0,-3-1 40,4 1-54,-1-1 0,1 0-194,-1 1 0,-3-6 115,4-2-474,-6-3 0,3 0-56,-5 3-1811,0-2 1137,0 3 0,0-7 1189,0-1 0,0-4 0,0-4 0</inkml:trace>
  <inkml:trace contextRef="#ctx0" brushRef="#br1" timeOffset="3">17794 7435 7617,'5'-11'-1015,"-4"3"1422,3 0 0,-2 5 324,2-5-183,-3 5-319,10-7 0,-5 9-158,5-3 1,1-1 9,-1 1 0,1 0-80,-1 4 0,0-1 211,1-3-206,-1 3 0,1-4 13,-1 5 1,-3 0 37,-1 0 0,-3 5-114,4 3 0,-6-2 130,2 2 1,-3-1-29,-1 5 0,0 0 4,0 4 1,-1-2-4,-3 5 0,1-4-49,-9 4 0,3-1-11,-6 1 1,1 1 16,-1-5 1,2 4 30,-2-4 0,2 1 85,2-5 0,-1 1-81,1-1 0,1 0 188,2 1 1,2-6 95,2-2-193,3 2 0,-3-4 84,8 1 0,2-1-52,6-2 1,0 0 144,3 0 1,-1-2-97,5-1 0,0 1-65,4-1 0,4 0 39,0-1 0,-1 3-158,-3-3 1,-4 3 18,0 1 1,-5-4-160,1 0 0,-2 0 33,-2 4 0,-3 0-453,0 0-1452,-6 0 1080,3 0 906,-5 0 0,-5 5 0,-1 2 0</inkml:trace>
  <inkml:trace contextRef="#ctx0" brushRef="#br1" timeOffset="4">17679 7995 7951,'0'-7'397,"0"1"48,0 2 66,0 3 0,2-4-110,2 5 1,-2-4-59,6 0 1,-1 0-107,5 4 0,-1-3 133,1-1 0,0-1-47,4 1 0,0 3-86,3-3 0,3-1-60,-3 1 0,6 0 45,2 4 1,-1-4-168,-3 0 0,4-1 102,-1 2 1,5 0-93,-4-5 1,-1 6-109,-3-2 1,0-1-158,0 1 0,-4 0-395,0 4-578,-5 0-908,2 0 916,-4 0 1165,-6 0 0,-11 5 0,-8 2 0</inkml:trace>
  <inkml:trace contextRef="#ctx0" brushRef="#br1" timeOffset="5">17874 8143 7936,'-7'0'475,"2"-1"165,5-3 162,0 3-478,0-4 1,2 1 127,1 0 1,0 0-105,4 4 1,1-4-129,3 1 0,0-2 76,-4 1 0,3 2-76,-2-1 0,2 1-80,2 2 1,-1-3 33,0-1 0,2 0-138,2 4 0,-2 0-162,2 0 1,-2 0 119,-2 0 0,-3 0-35,0 0 0,-5 0 5,5 0 1,-4 1-278,3 3 1,-4-1 128,1 4 1,-3-3-62,-1 4 0,0-5 53,0 5 0,0-4 71,0 3 97,0 1 1,-4 3 14,0 1 0,-4-4 72,0-1 1,2-1-61,-2 2 221,0 2-218,-3-3 170,0 4 1,4-3 34,3-1-78,3-4-10,1 2-55,0-5 1,1 4 1,3-1 0,3 1-13,4-4 0,0 0-45,1 0 0,3 4 30,0 0 0,2 1 19,-2-1 0,-2-2-33,2 6 0,1-4 0,0 3 0,-1 0-31,-4 0 1,-3 3-111,0-2 1,-6 2-15,2 2 1,-3-5 78,-1 1 1,-1-1-18,-3 5 0,-4-2 39,-7-2 1,1 2-68,-5-3 1,1 2 45,-1-1 0,-2 2 3,2-2 0,-3-2 4,-1 2 0,1-5 9,-1 5 0,1-5-148,3 0 1,-1-1-18,5-2-916,-1 0 766,5 0 1,5-2-810,2-1 0,11-2 1155,5-3 0,12-7 0,0 2 0</inkml:trace>
  <inkml:trace contextRef="#ctx0" brushRef="#br1" timeOffset="6">18365 7321 8012,'-7'-12'35,"2"6"833,5 1 427,0 5 0,2 4-976,1 0 0,0 4-72,5 0 0,-5 2 61,5 2 0,0-1-61,3 0 0,0 1 9,1-1 1,-1 5-15,1-1 1,3 5 14,0-1 1,2 3-37,-2 1 0,-1-1-15,5 1 0,-5 4-75,1-1 1,0 6 60,-3-1 1,2 2-214,-7 1 0,0 4 67,0 0 0,-4 4-142,1-4 1,-3 5-6,-1-1 0,0-1 34,0 1 1,0-7 39,0-1 0,-4 1-131,0-5 0,-3-2 84,3-1 1,-4-3 58,4-1 1,-3-4 21,3 0 1,-5-4-22,1 4 1,-2-4-26,-1 4 1,-1-5 18,1 1 1,0-2-3,-1-2 0,5 0-58,-1-4-21,0 3-130,-3-3 0,3 0-113,1 1-692,4-6 329,-2 4-1405,5-6 1487,0 0 0,0 0 0</inkml:trace>
  <inkml:trace contextRef="#ctx0" brushRef="#br1" timeOffset="7">19461 7915 8912,'0'-7'3617,"0"2"-2300,-5 5-387,4 0-188,-4 0-1250,5 0-1050,0 5 1,1-3 1557,3 1 0,2 4 0,6-1 0</inkml:trace>
  <inkml:trace contextRef="#ctx0" brushRef="#br1" timeOffset="8">20066 7161 8030,'-11'0'-194,"5"0"312,1 0 791,5 0-479,0 5 1,0-3-131,0 6 1,0 0 9,0 3 0,0 1-15,0-1 1,0 2 70,0 2 0,0 1-82,0 3 1,0 6 23,0-6 0,3 5-64,1-5 0,0 2-127,-4 2 0,0-1 112,0-3 1,4 1-66,0-5 0,-1 2-49,-3-2 0,2-2-252,2 2 1,-3-6-681,3-2 0,-3 1 454,-1 3 1,1-3-2140,3 0 2502,-3-6 0,4 8 0,-5-3 0</inkml:trace>
  <inkml:trace contextRef="#ctx0" brushRef="#br1" timeOffset="9">19849 7755 8015,'-7'0'-513,"-1"0"439,6 0 1220,-3 0 2041,5 0-2478,5 0-423,-4 0 0,10 0 105,1 0 1,0 0-119,8 0 0,0 0 142,6 0 0,0 0-96,4 0 0,-2-2-193,6-1 0,-6 1 102,7-1 0,-4 1-149,4 2 1,-5-1-217,1-3 0,-6 3 128,2-3 0,-5 2-674,-3-2 1,2 3 356,-6-3 0,0 3-365,-3 1 1,-1-2-175,1-2-1362,-6 3 2227,-1-4 0,0 5 0,1 0 0</inkml:trace>
  <inkml:trace contextRef="#ctx0" brushRef="#br1" timeOffset="10">20009 7995 8051,'-7'0'-301,"-1"0"1,6-2 1209,-2-1-145,3 1 391,1-3-218,0 5-659,5-5 0,-3 4 62,6-3 1,-4 3 151,3 1-204,1-5 1,3 2-74,1-4 0,3 4 0,0-1 1,0 2-28,-3-2 0,3 3-73,0-3 1,0 3-173,-3 1 1,3 0 57,0 0-155,1 0 1,-5 0 98,0 0 0,-3 3-522,0 1 395,-1 5 1,1-4-101,-1 3 0,-4 2-143,1-3 326,-3 4 0,-2 0 29,-3 0 1,-2 1-29,-6-1 0,5-3 131,-1 0 1,0-2-71,-3 1 0,0 2 288,-1-5-127,1 5 0,-1-8 95,1 3 1,4-1 58,4 0 185,-4-1-281,6 3-86,-4-5 1,6 0-99,3 0 0,-1 0 99,4 0 1,2 4-157,6-1 1,-2 1 100,2-4 1,2 4-13,-2 0 1,4 3 52,-4-3 0,4 5 7,-4-1 1,2 2-61,-2 1 27,-2 1-13,3-1 0,-8 1 118,0-1-81,-6 0-178,8 1 2,-8-1 149,3 1 7,-5-1-201,0 1 1,-5-1 105,-3 0 1,-6 1 51,-1-1-167,-11-4 1,6 3 3,-10-3 209,-1-2-87,-3 6 0,0-6 125,-1 2-128,1 3 1,4-8-30,-1 1 0,6-1 1,-1-2-285,6 0 1,4 0-83,4 0 0,6-2-1769,2-1 1020,3 1 1170,6-8 0,6 9 0,7-4 0</inkml:trace>
  <inkml:trace contextRef="#ctx0" brushRef="#br1" timeOffset="11">20889 7778 7543,'5'-7'1807,"-4"-3"-647,4 9-351,-5-4 223,0 5-292,0-5-504,0 3-832,0-3 537,0 5-722,0 5 486,0-3 295,0 8 0,0-4 0,0 6 0</inkml:trace>
  <inkml:trace contextRef="#ctx0" brushRef="#br1" timeOffset="12">21448 7149 8063,'-6'-1'452,"2"-3"-318,3 3 100,1-4 306,0 15 0,0-6-128,0 7 0,0 0-89,0 4 0,0-1-61,0 5 0,0-4 19,0 4 1,-1 1-81,-3 7 1,3-3 29,-3 3 0,-1-2-69,1 2 0,0-3-1,4 3 1,0-7-236,0-1 1,0-5 100,0 1-529,0 3 1,0-5 24,0 2-1794,5-3 1213,2 0 1058,4-1 0,0-4 0,1-2 0</inkml:trace>
  <inkml:trace contextRef="#ctx0" brushRef="#br1" timeOffset="13">21186 7789 10357,'5'-6'1081,"2"2"0,4 1-659,0 0 1,5 1 17,3-2 0,4-1-84,4 2 1,2-3-99,5 3 1,-2 0-96,2-4 0,-2 4-140,6-1 0,-2-1-216,-2 1 0,-4-1 165,1 1 0,-2 3-916,2-3 1,-4 3 489,-4 1 0,-5 0-1106,-3 0 1021,-2 0 0,-7 1 539,-2 3 0,-3 3 0,-1 4 0</inkml:trace>
  <inkml:trace contextRef="#ctx0" brushRef="#br1" timeOffset="14">21380 7983 8011,'-6'-1'1278,"2"-3"-802,2 3 1,2-6 57,0 4 0,2 0 32,2-4 1,2 4 105,5-1 1,2 2-126,2-2 0,-1 3-165,5-3 0,0 3-264,4 1 1,-4 0 123,0 0 0,-4 0-194,4 0 0,-8 1 86,0 3 0,-3 2-195,-1 5 1,-2 2-19,-5 2 1,0 3-87,0 5 1,-5 0-359,-2 0 0,-7-1 226,-2 1 1,-3 0-210,4 0 1,-1 0 173,0 0 0,4-2 146,-4-2 1,4-1-28,0-3 1,2-6 517,3 3 96,-4-4-142,10-1 1,-4-1 17,5-2 0,1-3-99,3 3 0,3-3 391,4-1 1,4 0-168,0 0 0,6-4 109,-2 1 1,-1-1-94,1 4 1,3 0-3,5 0 0,0 0-284,-4 0 1,3-4-128,1 0 0,-2 0-42,-6 4 1,2 0 107,-6 0 0,0 0-2986,-4 0 2915,-4 0 0,-2 11 0,-5 1 0</inkml:trace>
  <inkml:trace contextRef="#ctx0" brushRef="#br1" timeOffset="15">18730 7252 8073,'-6'-6'596,"1"-4"-188,5 8 0,0-4-46,0 2 0,1 2-306,3-6 1,-2 6 94,6-2 1,0-1-136,3 1 0,0-1 78,1 1 1,1 3 42,2-3 1,-2-1-103,2 1 1,1 0 101,-1 4 0,1 0-145,-5 0 101,1 0 1,-1 0-94,0 0 1,-4 2 54,-3 1 0,-3 0-154,-1 5 1,0-1 35,0 5 0,-1 0-86,-3 3 1,-3-1 115,-4 5 1,-4-1 24,-1 1 0,-4 3 38,1-3 1,-1 2-52,1 2 1,-1-5 181,4-3 1,1 2-98,4-2 1,-1-1 297,1-6-140,4 2 148,2-4-258,5 0 0,2 0-10,1-6 1,4 0 261,4 0 0,4 0-64,1 0 0,4-2 52,-1-2 0,4 2-107,4-6 1,-5 4-4,1-3 0,-1 4-115,-7 0 0,0 0-148,-3-1 0,-5 3-500,1-3-290,-6 3 1,2 1-978,-8 0 1788,-2 5 0,-5 1 0,-1 6 0</inkml:trace>
  <inkml:trace contextRef="#ctx0" brushRef="#br1" timeOffset="16">17679 9194 9898,'-7'11'338,"-1"1"0,4-1-167,-3 0 1,3 1 24,-4-1 0,1 6-23,-5 2 0,5 2 44,-1 2 1,1 0 35,-5 0 1,1 1-68,-1 3 1,5-3 31,-1 2 1,0 2-34,-3-1 0,3 0-92,1-4 1,3-1 110,-4 1 1,6 0-128,-2 0 0,3 0 60,1 0 1,0 3 12,0 1 1,0 0-135,0-5 1,0 5 112,0 0 1,0-1-113,0-3 0,5 0 48,2 0 0,0-4-72,0 0 1,1-1 78,3 1 1,0-2-17,-4-1 0,3-4 70,-2 4 1,-2-4 14,2 0 1,-4-2 34,3-3 1,-3 4-84,4-4 0,-4 2 23,3-1 1,-3 2-2,4-2 1,-6-2-186,2 1 1,-1-3 121,0 4 0,0-6-172,4 2 0,-4-1-210,1 1-122,2-3 232,-5 4 1,6-5-8,-3 0-646,-3 0 242,4 0-783,-5 0 1,5-5-1,1-1 1</inkml:trace>
  <inkml:trace contextRef="#ctx0" brushRef="#br1" timeOffset="17">18079 9148 8024,'0'-8'-234,"0"1"647,0 4 74,0-2 460,0 5 1,4 2-705,0 1 1,1 4 54,-1 4 1,-3 2-70,3 2 0,1-2-82,-1 2 1,-1-1 92,-3 1 0,0-2-269,0 2-1,0-2 19,0-2 0,0 1 15,0-1 1,0 0-598,0 1 0,2-2 333,2-2 0,-3 2-819,3-3 1,-3 0 16,-1 0 1062,5-4 0,-4 7 0,4-4 0</inkml:trace>
  <inkml:trace contextRef="#ctx0" brushRef="#br1" timeOffset="18">17919 9628 7980,'-6'0'1016,"1"0"627,5 0-1162,5-5 1,1 3-105,6-1 0,-1 1-23,1 2 1,4-1-87,3-3 0,3 3 122,1-3 0,1-1-120,2 1 0,0-1-92,4 1 1,1 2-160,3-6 1,1 4 65,3-3 0,-2 3-327,2-4 0,-6 6 212,-2-2 0,-8-1-334,1 1 1,-8 0-20,0 4-1829,-2 0 1208,-7 0 1,-2 0-1027,-8 0 2030,3 5 0,-14-3 0,2 3 0</inkml:trace>
  <inkml:trace contextRef="#ctx0" brushRef="#br1" timeOffset="19">18091 9799 8228,'-7'-5'1093,"2"4"-921,5-4 0,1 3 1221,3-1-495,-2 1-476,8-8 0,-4 9-115,5-3 1,-3-1-147,0 1 0,-4 0 298,3 4-402,1-5 0,3 4-57,1-3 0,-5 3-38,1 1 1,-1 0 50,5 0 1,-1 0-76,1 0 1,-5 0-85,1 0 1,0 0 52,3 0 1,-3 4-147,-1 0 182,1 4 1,-1-2-236,1 1 83,-5 3 77,2-3 57,-5 4 35,0 1 0,-2-2 83,-1-3 0,0 2 65,-5-5 23,1 5-147,-5-8 0,5 8 152,-1-5 1,4 3-78,-3-3 1,0 1 134,0-1-1,2-3-142,5 4 30,0 1 80,0-5 56,0 4 14,0 0-137,0-4 0,5 6 110,2-4 0,4-1-68,0 1-46,0 4-15,6-6 1,-4 8 79,2-5-260,-3 5 184,0-3 0,-1 5-200,1 1-67,-1-1 265,-4 1-164,-2-1 0,-2 1 1,1-1-109,-1 0 9,-2-4 175,-6 3 0,-1-4 1,-6 4-138,1-2 131,-1 2 1,-4-4 0,-3 5-61,-3-4 39,-1 3-3,1-8 1,-5 4 104,0-2-131,1-3 1,3 4-1,1-5-59,3 0-112,3 0 94,4 0 0,6-1-1263,2-3 611,3 3 350,1-9-1571,0 3 1286,5 1 1,5-4 730,5 2 0,0-2 0,-3-1 0</inkml:trace>
  <inkml:trace contextRef="#ctx0" brushRef="#br1" timeOffset="20">18673 9068 8076,'0'-6'0,"0"-4"0,0 7 461,0-4-131,0 4 222,0-2 443,0 5 0,4 1-880,0 3 0,1-1 130,-1 4 1,-2-1 136,6 2-263,-6 2 0,8-3 288,-2 4-178,2 0 1,-2 1 43,-1-1 1,0 2 144,0 2-263,4-2 1,-5 8-1,5-2 106,1 3 0,-1 1-32,1 0 0,-5 1-77,1 3 1,3-2 0,4 4 0,-1 0 239,-1 0-334,-1 2 57,-1 3 1,0-3 52,1-1 21,-1 1-529,1 3 308,-6 0 0,3-1 0,-5-1 0,-2-2-7,-1 2 0,-1-3 0,0 0-52,0-1 1,-5 3-1,-1-5-47,0 0 154,-4-2 0,3-3 0,-4 0-94,-1-2 1,5-4 72,-1 4 0,1-5-7,-5 1-52,6-2 1,-4-2 553,2 1-700,-2-1 189,4 1-367,-5-6 220,5 4 1,-2-7 1,1 4 124,-1-4 1,1 2-227,-1-5 1,4 4-661,-3-1 499,4 1-992,-2-4-3050,5 0 4471,5 0 0,1-5 0,6-1 0</inkml:trace>
  <inkml:trace contextRef="#ctx0" brushRef="#br1" timeOffset="21">19084 8943 7969,'0'-7'-867,"0"-3"1258,0 9 1,4-6-74,0 4 0,3 0 59,-3-5 1,5 6-152,-1-2 0,2 2 0,3-1-76,2-1 1,-2 0 173,2 4-134,3 0 0,-4 2 143,5 2-353,-5-3-2,-3 9 221,-1-4-364,-4 1 134,1 3 41,-2-4 1,-5 6-104,0-1 52,0 5 45,0-3 0,-5 4-32,-3-6 0,-2 0 1,-1 2-50,-1 2-40,1-2 108,-1 4-155,6-11 1,-3 4 51,5-2 47,-5-3 54,8 5-15,-4-9-19,5 4 84,0-5 1,5 0 0,3 0 348,2 0-177,1 0-34,1 0 0,3 0 178,0 0-302,5 0-134,-2 0 1,1 0-148,0 0 0,-3 0 1,1 0-272,0 0 0,-2 0 438,-4 0 0,-3 4-1983,0 0 2044,-1 0 0,5 1 0,-1 1 0</inkml:trace>
  <inkml:trace contextRef="#ctx0" brushRef="#br1" timeOffset="22">19541 9616 9558,'5'7'2171,"-4"-2"-1084,5-5 39,-6 0 16,5 0-521,-4 0-351,4 0-2912,0 0 3212,-4 0-1160,4 0 0,-5 1-2325,0 3 2915,0-3 0,5 9 0,2-3 0</inkml:trace>
  <inkml:trace contextRef="#ctx0" brushRef="#br1" timeOffset="23">20101 9137 8045,'0'-12'-962,"0"5"721,0-1 0,0 4 616,0-3 0,4 3-33,-1-4 1,2 4 80,-1-3 0,3 3 170,4-4-227,0 6-193,1-8 1,1 8 109,2-1-52,-3 1-44,5 2 1,-6 0 39,1 0 3,4 0-58,-8 0 1,7 2-83,-7 1-30,2 4 1,-4 0 16,-2 1 1,-3 0-214,-1 3-161,0 6 233,0-5 0,-1 6 60,-3-3-190,-2 3 1,-9 1-30,-1 0 182,-4-5 1,2 6-79,-4-4 130,4 4-101,-4-7 68,4 3 1,1-5 145,1 1 0,4-2-93,0-2 1,5 0 269,-1-4-226,6 0 1,-2-4 184,8 0 1,2 0 46,5 0 1,2 0-159,2 0 1,3 0-7,5 0 1,0-4 0,1 0 55,2 2 1,-1-1-10,1 0-140,3 1 0,-5-3-46,3 5 1,-7 0 0,-2 0-811,-1 0 371,-2 0-693,-4 0 0,-3 0-60,0 0-856,-6 5 2044,-2-3 0,-6 8 0,-6-4 0</inkml:trace>
  <inkml:trace contextRef="#ctx0" brushRef="#br1" timeOffset="24">20055 9616 7939,'-6'0'347,"1"0"971,5 0-570,5 0 1,-3-1 315,6-3-724,5 3 1,4-5-62,6 2 0,0 1 149,0-4 1,5 3-153,2-4 1,3 4-57,1-3 1,-1 4-285,-2 0 1,1-3 119,-6 3 0,1-1-708,-4 4 1,-2 0 171,-2 0-483,-2 0 0,-6 0 1,1 0-1476,-1 0 1520,-5 0 918,0 5 0,-12 1 0,0 6 0</inkml:trace>
  <inkml:trace contextRef="#ctx0" brushRef="#br1" timeOffset="25">20112 9799 7989,'-11'0'746,"4"0"268,2 0-377,5-5 0,0 2-265,0-4 0,2 3 29,1-4 1,4 5 34,4-5 1,2 4-152,2-3 1,3 3-65,5-4 1,-4 6 17,0-2 1,0 3-58,4 1-140,-6 0 183,5 0-296,-9 0 1,3 0 157,-4 0 0,-1 0-232,0 0 0,-3 3-25,0 1 163,-6 5 1,7-6-172,-5 4 20,0 1 1,-3-1-273,3 1 294,-3-5 1,4 7-239,-5-3 331,-5 4-28,4-5 0,-9 3 24,2-5 0,-2 3 107,-2-3 1,1 5-188,0-2 63,-1-1 212,1-1 1,4-4 27,4 3-98,-4-3-53,6 4-15,-4-5 1,6 1 6,3 3 0,2-3 0,6 3 150,-1-3 0,2 3-58,2 0 0,2 1 1,3-2-21,-1 1-32,-5 4 1,6-1 46,-5 4-32,1-5 1,-5 5 76,0-4-46,-4 3-190,3 2 1,-9-1 138,3 1 0,-3-1 0,-2 1-135,-3-1 0,-2 0 1,-7 1-177,-2-1 48,-3-4-34,-5 3 225,1-4 0,-3 2-18,-1-1 1,0-4 66,-4 1 0,3 1-104,-3-1 73,4-1 0,-1-3-59,4 0-114,5 0 0,1-3-213,6-1 1,5-5 69,2 1-1471,3 3 1132,1-5 0,6 4-1441,5-6 2098,1 1 0,14-1 0,-1 1 0</inkml:trace>
  <inkml:trace contextRef="#ctx0" brushRef="#br1" timeOffset="26">20912 9548 7943,'0'-7'746,"0"1"542,0 2-447,0 3 119,0-4-257,0 5-703,0 5 0,0 1 0,0 6 0</inkml:trace>
  <inkml:trace contextRef="#ctx0" brushRef="#br1" timeOffset="27">21597 8908 7971,'0'-6'-41,"0"1"199,-5 0 1,2 2 316,-4-4 271,4 4-299,-2-2-266,5 5 0,-1 5 56,-3 3 1,3 7 99,-3 4 1,3-1-100,1 1 0,0 0-49,0 4 0,0-1-29,0 1 0,1-4 14,3 0 0,-2-1-258,6 1 0,-2-2 84,2-6 0,2 4-174,-2 1 0,-2-1 95,2-4 0,-6-3-2367,2-1 2446,2 1 0,-5 3 0,5 1 0</inkml:trace>
  <inkml:trace contextRef="#ctx0" brushRef="#br1" timeOffset="28">21357 9434 8005,'-6'0'1043,"1"0"224,5 0 0,5-2-752,2-1 1,5 1 62,3-2 0,3 3-18,5 1 0,-1 0-173,1 0 0,5-4-251,3 1 0,2-1 119,1 4 1,0-4-148,0 0 1,1 0-121,-1 4 1,-4 0-182,1 0 1,-6-1-846,2-3 0,-4 3 519,-4-3 0,-3 3-2509,-4 1 1434,-1 0 1594,0 0 0,-4 5 0,-2 1 0</inkml:trace>
  <inkml:trace contextRef="#ctx0" brushRef="#br1" timeOffset="29">21528 9685 10391,'2'-6'1110,"1"2"1,0 1-565,5-1 0,-5 3-140,5-3 1,0 2-182,3-2 1,0 3 132,1-3 0,1 3-133,2 1 1,-3 0-65,4 0 0,-2 0-14,1 0 0,-2 1-153,2 3 0,-4-2 60,-3 6 1,2-2-176,-2 2 0,-3 2-62,-2-2 0,3 6 85,-3 1 0,1 1 9,-4-1 0,-5 2 34,-3 2 0,-3 3-280,-4-3 0,1 2-17,-5 2 0,1 0-36,-1 0 0,-1 0 239,5-1 0,-5-4 114,5-3 1,0-2 274,4-1 0,3-2-167,0-3 0,6 0 179,-2-4-53,3-1 107,1 3 0,5-5 79,2 0 1,4 0 42,0 0 1,6 0 3,2 0 0,3-1-90,5-3 0,-3 2-11,3-1 1,1 1-49,-2 2 1,1 0-269,-4 0 1,-2 0 77,-2 0 1,-2 0-447,-6 0 269,1 0-2370,-6 0 778,-1 0 0,-6 2 1676,-3 1 0,-7-1 0,-7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3:43:36.219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3106 9913 8099,'0'-6'88,"0"-4"784,0 9-82,0-5 286,0 6-405,0 6-420,0 0 0,0 5-46,0 1 0,0-1 46,0 1 1,2 0-65,2 3 1,-3-1 32,3 5 1,-3 1 8,-1 2 1,1 1 16,3 0 0,-3 1-21,3 3 0,-3-2-66,-1 6 0,4-5 68,0 5 0,1-5-145,-1 5 0,-2-6 89,6 2 1,-4-4-216,3-4 1,0-1-129,0-3 74,3-3 1,-7 4-39,5-9 131,-6 3-692,3-8 281,-5 3-1877,0-5 0,-1-4 1379,-3 0 0,3-5-623,-3 2 1537,-2-3 0,-1-2 0,-4 1 0</inkml:trace>
  <inkml:trace contextRef="#ctx0" brushRef="#br0" timeOffset="1">3061 9970 8129,'0'-6'-702,"4"0"1280,-1 2 0,2 3-114,-1-3 0,-1 1 40,4-1 0,-3 3-127,4-3 0,-1 2-182,5-2 1,3 3 73,0-3 1,2-1-118,-2 1 0,3-3 28,5 3 1,-4-1 29,0 1 1,-1 3-167,1-3 1,-2 2 38,-1 2 1,-5 2-128,0 2 1,1-2 48,-5 6 0,4-4-81,0 3 0,-3 1-21,-1 3 0,-3-1 66,4-2 12,-6 7 1,3-6-179,-5 10 0,0-5 18,0 1 0,-1-2 102,-3-2 0,-6 1 75,-5-1 1,-2 2-45,2 2 1,1-2 116,-5 2 1,0-2-51,-4-2 1,0 2 19,1 2 1,4-6 149,3 2 0,-1-2-40,5 3 1,-3-5 350,6 1-199,3-6-237,0 4 0,6-6 39,3 0 0,4 0 204,7 0 0,2 0-102,2 0 1,2 0 47,-2 0 1,3 0-78,1 0 1,-2 0-20,-2 0 1,3 0-126,-3 0 1,-1 1 127,1 3 0,-4-2-119,4 6 0,-5-1 53,1 5 1,-1-2-192,1-2 1,-3 6 34,-1-3 0,-1 3-105,-6-3 1,4 2-39,-4 2 0,-1-1 0,-3 5 0,-5-5 39,-2 1 1,-4 2 94,0-2 1,-4 0 102,0-3 1,-6 2-108,2-3 1,-6 3 153,-2-6 0,-1 2-69,2 1 0,2-4 107,-3-4 0,3-1-113,1-2 1,1 0 23,3 0 0,3 0-345,4 0 206,-4 0-1156,3-5 899,2-2 0,6 0-2354,5-1 2720,0 6 0,10-9 0,3 5 0</inkml:trace>
  <inkml:trace contextRef="#ctx0" brushRef="#br0" timeOffset="2">12574 9856 7873,'0'-7'563,"0"-1"-19,0 5 174,0-2 1437,0 5-1923,0 5 0,0 2 93,0 4 0,0 2-95,0 2 0,0 3 57,0 5 0,0 0-58,0-1 1,4 1 124,0 0 0,4 4-138,-5-1 0,6 5 30,-1-4 1,-2 4-210,2 0 0,-4-2 115,3 1 0,-4-3-174,1 3 0,-3-5 56,-1-3 1,0 1-311,0-4 0,0-2 16,0-2-428,0-2 271,0-2-277,0-5-380,0 0-2964,0-6 3438,0-6 1,0 0 599,0-5 0,-5-6 0,-2-1 0</inkml:trace>
  <inkml:trace contextRef="#ctx0" brushRef="#br0" timeOffset="3">12540 9993 7896,'0'-11'-3,"1"-2"135,3-2 0,-1 2 205,4-2 0,0 2-68,0 2 0,3 3 157,-2 1 1,3 3-71,5-4 0,-4 6-31,4-2 0,-4 3-134,0 1 0,-1 0 27,1 0 1,0 0-129,3 0 0,-2 0 84,2 0 0,2 0-35,-2 0 1,2 1 12,-2 3 1,-2-2-294,2 6 0,1-2 83,0 2 1,-3 2-70,-5-2 0,1 2-10,-5 1 1,0 1 111,-4-1 0,0 0 7,0 1 0,-6 1-7,-1 2 0,-7-3-2,-1 4 1,-2-4 35,2 0 0,-2-1 8,-2 1 1,-1-1-5,5 0 0,-4-3 83,4 0 1,-1-2 31,5 2 214,0 2-247,-1-9 1,5 8 15,-1-5-71,5 0 89,-2-4 4,5 0 1,5 0-66,3 0 1,2 3 77,2 1 1,-1 0-105,0-4 1,6 0 6,2 0 1,-1 1-34,1 3 0,0-1-9,4 4 1,-4-3 39,0 4 1,-2-1 10,2 5 0,-2 3-132,-6 0 1,1 2 101,-1-2 1,-3-1-93,-1 5 0,-4 0 38,1 4 1,-4-4-3,-4 0 1,-4-4-35,-7 4 0,1-5 52,-5 1 1,0-2 205,-4-2 0,4 0-76,0-4 0,0 2 92,-4-5 1,1 1-36,-1-1 1,0-3-339,0 3 1,0-3-48,0-1 0,6-4-93,1 0 1,4-3-1112,0 3 0,6-5 86,2 2 1326,3 1 0,6-9 0,1 3 0</inkml:trace>
  <inkml:trace contextRef="#ctx0" brushRef="#br0" timeOffset="4">14824 9833 7897,'0'-6'0,"0"0"295,0 2 192,0 3-17,0-4 0,-1 5 266,-3 0 9,3 0-486,-4 0 1,4 1 42,-3 3 0,3 2 3,-3 5 0,2 5-27,2-1 0,0 5-17,0-1 0,0 7-18,0 0 1,0 1 101,0-4 1,0 1-130,0 2 1,4-1-78,0 1 0,4-2 77,-5-1 1,5-1-184,-4-3 1,4 1 24,-5-5 1,2 4-52,-1-3-51,-3-1-433,5-4-740,-6 1 594,0-6-1336,0-1 1383,0-5 1,-4-1-383,0-3 1,-1-1 181,1-3 0,-1-6-514,-3 3 1290,-2-3 0,-1-8 0,-7-2 0</inkml:trace>
  <inkml:trace contextRef="#ctx0" brushRef="#br0" timeOffset="5">14710 9868 7897,'6'-18'-212,"-1"1"1,-5 5 84,0-4 0,4 4 1439,0-3-862,5 2 0,-3 1 127,6 1 1,3 3-116,0 1 1,6 4-216,-2-1 1,2 3-217,2 1 1,-1 0 150,-3 0 0,2 1-85,-2 3 1,3-1 131,1 4 1,-2-3-301,-2 4 1,2-1-12,-6 5 0,0-1-73,-4 1 1,0-1-18,-4 1 1,-1-1-25,-2 0 0,-2 1-21,1-1 0,-5 1 83,-2-1 1,-9 0 128,2 1 1,-4-4-50,-1-1 0,3 1 85,-7 3 1,3-3-88,-2-1 0,-2-3 247,6 4 0,0-6 31,3 2 0,1 1 320,0-1-291,4 0 1,1-4 41,2 0-295,3 0 151,-4 0-61,10 5 0,1-4 2,6 3 0,3-1-24,0 0 0,4-1 5,-4 1 1,6 2 13,-2-1 1,1 5-99,-1-1 0,1 2 89,-4 1 0,0 1-127,-1-1 1,-2 4 74,2 1 1,-3 3-113,-5-4 1,2 1 109,-5 0 1,0-2-45,-4 5 1,0-5 56,0 1 1,-2 1-34,-1 0 0,-4-1 173,-4-4 0,-6 1-91,-2-1 0,-2 0 66,-2 1 0,-1-5-88,-3 1 0,-1-5 120,-2 0 1,-2 3-53,5-3 1,-3 1-203,3-4 1,1 0-160,3 0 0,5 0 125,3 0 0,2-4-2039,2 1 1125,4-6 1020,2 7 0,10-8 0,2 4 0</inkml:trace>
  <inkml:trace contextRef="#ctx0" brushRef="#br1" timeOffset="6">2010 15452 8043,'-6'-1'110,"2"-3"993,3 3-154,1-4 807,0 5-1264,0 5 1,0 1-197,0 6 0,3-1-36,1 1 0,0 4 16,-4 3 0,1 3-29,3 1 0,-3 2-34,3 5 0,-3-3 29,-1 7 0,0-1-59,0 5 0,4-2 48,0 2 0,1-1-189,-1 1 0,1-3 23,3 4 1,1-4-77,-6-1 1,5-1 38,-4-2 0,1 0-58,-1-4 0,-2-5-313,6-7-41,-6 3 0,5-6-458,-3 4-720,-3-9-666,4-2 1000,-5-5 445,0 0 1,0-5 156,0-2 0,0-5-455,0-3 1081,0 2 0,-5-13 0,-2 2 0</inkml:trace>
  <inkml:trace contextRef="#ctx0" brushRef="#br1" timeOffset="7">2124 15624 7937,'-11'-12'447,"-1"6"-313,6-4 0,0 9 997,2-3-287,3 2-493,-4 2 0,6 0 217,3 0-284,2 0 0,5 6-77,1 1 0,-2 3 14,-2 2 0,2 0-93,-3 4 1,0-4 91,0 4 0,0 0-247,0-1 1,0 4-31,-4-3 0,0-1-38,5-4 1,-6 1 84,2-1-104,2 0 0,-3 1-127,4-1 40,-4-4-28,7-2 201,-4-5-59,6 0 0,-1-2 15,1-1 1,-5-4-9,1-4 0,0-1-33,3 1 1,0-5-5,1-3 0,-1 1 16,1-1 0,0 1-15,4-1 1,-4 1 72,4 3 0,-3 2-38,3-2 0,-4 2 175,4 2 0,-5-1 23,-3 1 1,2 1 148,-3 2 1,4-2-129,0 3 0,-3 0 110,-1 0 0,0 3-96,0-4 0,3 6 94,-2-2 0,-2 1 99,2-1-221,-6 3 1,4-3 59,-6 8 0,0 3-45,0 4 0,0 4 5,0 0 0,0 7 4,0 1 1,0 1-19,0 6 0,0 1 18,0 3 1,0 4 23,0 0 0,0 5-22,0-1 0,0-1 25,0 1 0,1-7-58,3 0 0,1-2-3,2-7 0,3 1-1017,-2-4 1,2-4 715,2 0 0,-5-7 187,1 0 0,-4-1 771,3-3 1,-3-3-72,4-1-871,-6 2-1020,3-5 40,-5 4-915,5-5 645,-3 0-300,3-5 1016,-5-1 1,0-5 704,0-1 0,0 1 0,0-1 0</inkml:trace>
  <inkml:trace contextRef="#ctx0" brushRef="#br1" timeOffset="8">3141 15544 7897,'0'-12'-263,"0"1"564,0 0 533,0-1 57,0 1-198,0-1 139,0 6-516,0 1 0,0 7 27,0 6 0,-2 0-82,-1 7 0,-4 6-14,-4 2 1,-1 4-132,1 0 1,0 2 113,-1 5 0,0 4 13,-4 0 0,4 5-14,-4-1 1,0 3 47,1 0 0,-1 1-236,5 0 0,0-2 123,-1-2 0,2-3-41,2-4 0,3-6-161,5-3 1,-1-3-318,-3-4 1,3-2 110,-3-6-1307,3-5 773,1 0 256,0-6 1,4-9-215,0-3 0,3-7-381,-3 0 1,4-2 1116,-5-2 0,6-5 0,-2-1 0</inkml:trace>
  <inkml:trace contextRef="#ctx0" brushRef="#br1" timeOffset="9">3084 15578 7901,'-7'-11'0,"1"-1"0,2 1 1445,3 4-943,-4-3 0,5 8 412,0-6-575,5 6 1,-3-2-124,6 8 1,-2-2 131,2 6 1,2 4-132,-2 7 0,-2-1 90,2 1 0,-1 4 1,5 4 1,-1 1 102,1-2 1,-1 0-142,0 4 1,2-4 133,2 0 0,-1 2-219,5-1 0,-3 3 0,3-3 0,-4 3-113,4-3 1,-4 0 86,4-5 1,-4 1-129,4 0 0,-3-1-44,3-3 0,-5 1-86,1-5 0,-2 4-9,-2-3 1,-3-1-66,-1-4 1,-3 4-42,4 1 1,-6-1-77,2-4-937,-3 1 506,-1-1-1522,0 1 1580,0-6 0,-5-1-372,-2-5 0,0-5 93,0-3 942,-1-2 0,-3-6 0,-1-2 0</inkml:trace>
  <inkml:trace contextRef="#ctx0" brushRef="#br1" timeOffset="10">2912 16058 7820,'-11'-5'0,"5"3"0,2-6 0,8 4 0,2-1 540,5 1 1,5 3-25,-1-3 1,1 1 260,0-1 1,1 3-333,6-3 0,1 3 115,3 1 1,1 0-468,2 0 1,6-4 15,-6 0 0,8 1-552,-7 3 0,3 0 303,-7 0 1,3 0-367,-3 0 1,-1 0-251,-3 0 1,1-4 755,3 0 0,-3-5 0,4 3 0</inkml:trace>
  <inkml:trace contextRef="#ctx0" brushRef="#br1" timeOffset="11">3963 15624 7827,'0'-12'208,"0"1"-79,0-1 1054,0 1-239,0 5-85,0 1-265,0 5-341,5 0 1,0 5-45,3 2 1,1 7 25,-6 2 1,3 4 66,-3-1 1,-1 4-94,1 3 1,-1 4 102,-2 4 1,0-4-104,0 1 0,0-1-147,0 4 0,0 1 19,0-1 1,0-1-155,0-3 1,0 2 103,0-5 1,4-1-93,-1-3 0,2-5-126,-1-3 78,3 3-594,4-5 0,-5-1-868,-2-4 407,-3-5 0,-1 0-397,0-6 91,-5 1 1470,-1-8 0,-11-1 0,0-7 0</inkml:trace>
  <inkml:trace contextRef="#ctx0" brushRef="#br1" timeOffset="12">3735 15601 7787,'0'-18'8,"0"-3"1,1 8 283,3-2 1,7 2 454,8 2 1,4-1-299,4 1 1,-2-3-150,5 2 0,1-2 68,3 7 0,0 0-107,1 0 0,-1 4-167,0-1 0,4 3 68,0 1 0,-3 4-76,-5 0 0,3 5-21,1-2 0,-1 3-159,-6 2 1,-4-1 48,0 1 1,-2-1-91,-6 1 0,1-1 94,-5 0 0,-5 1 51,-2-1 0,-4 3 158,-4-2 1,-3 5-161,-8-5 1,-4 2-90,-8-3 1,-2 2 109,-5 2 0,-6-2-14,-2 2 1,-1-1-120,1 1 1,-1-2-229,5 2 0,1-2-332,7-2 0,2-1-122,5-2-1318,5 2 2104,2-4 0,9 6 0,2-1 0</inkml:trace>
  <inkml:trace contextRef="#ctx0" brushRef="#br1" timeOffset="13">4911 15806 7816,'-11'-5'1040,"4"-1"0,2-2-151,5 1-318,0 4 120,0-7-146,0 9-301,5-4 1,2 5-74,4 0 1,4 0-114,0 0 1,2 0 47,-2 0 0,2 0 84,2 0 1,2 0-147,-2 0 1,3 0 31,1 0 0,1-1-71,2-3 0,-1 2-74,1-1 0,2-2-146,-1 1 1,-1-1-89,-3 1 0,-1 3-269,-3-3 1,-3 3-1594,-4 1 945,-1 0-400,-4 0 1422,-2 0 0,-21 5 0,-3 1 0</inkml:trace>
  <inkml:trace contextRef="#ctx0" brushRef="#br1" timeOffset="14">4865 15932 9440,'8'0'779,"0"0"0,-1 0-572,5 0 0,-1-4 454,0 0 0,5 1-183,-1 3 0,4 0-23,-4 0 1,5 0-125,-1 0 1,2 0 22,-2 0 0,6 0-69,-2 0 1,2 0-53,-2 0 0,1 0-100,3 0 0,-3 0 74,3 0 0,-2-2-267,2-1 0,-7 1-318,3-1 0,-4 0-1240,0-1 1100,3 3 0,-11-5-1166,0 2 1684,-4 2 0,-22-8 0,-5 4 0</inkml:trace>
  <inkml:trace contextRef="#ctx0" brushRef="#br2" timeOffset="15">6190 15418 6123,'0'-7'351,"0"-1"0,0 4-351,0-3 0,-5 4 0,-1-2 0</inkml:trace>
  <inkml:trace contextRef="#ctx0" brushRef="#br2" timeOffset="16">6179 15361 7932,'0'-6'0,"0"1"0</inkml:trace>
  <inkml:trace contextRef="#ctx0" brushRef="#br2" timeOffset="17">6179 15338 7932,'-7'0'1228,"2"-5"-226,5 4-604,0-4-88,0 5 0,-4 1 0,1 3 1,0 5-1,2 3 146,1 4-359,0 4 105,-5-2-61,4 10 0,-5 1 148,6 5-162,-5 0 0,0 4 283,-2 1-92,-3 4-1092,3-3 1008,-4 6-99,-1 0 1,5-4 0,-1-2 0,0 1-460,2-1 339,1-3-226,5 2 99,-5-9-71,4 3 46,-4-9 1,5 2 0,0-7-132,0-3 0,0-4 0,0 0-676,0-1 1417,0-4-862,0-2 861,5-10-675,-4-2 1,4-4-1280,-5-1 532,0-4 574,0-2 0,1-5 376,3 0 0,2-4 0,6-3 0</inkml:trace>
  <inkml:trace contextRef="#ctx0" brushRef="#br2" timeOffset="18">6179 15372 8138,'-12'0'218,"-3"-5"-337,0-2 151,5 2 37,0 0 724,8 0-335,-3 3 6,5-3-28,0 5 0,4 1 98,0 3-391,5-2 1,-3 8-1,7-3 405,2 3-191,-2 2-173,3-1 0,-4 5 156,-1-1-121,0 5-62,1-7 1,0 8 288,4-2-296,-4 8 1,5-2 0,-6 6 0,1 1 359,-1 1-291,1-4-28,-6 9 1,4-10 30,-2 10-3,2-5-615,1 6 615,1-5-148,4 1-56,-3-1 190,8 0-11,-8 0-278,9-4 0,-8-2 106,5-6 99,-5 1-171,7 0 1,-8-5-79,2-3 1,-2-2 0,-3-2-99,-2 1 0,-3-1 1,-5 0-173,0 1 0,0-4-167,0-1 0,-2-4 1,0-1-94,-2-4 209,-5 0 164,8-8 0,-5 4-1228,2-6 689,2 1 487,-3 0 1,4-1-1109,-3 1 1445,3-1 0,-9-4 0,4-2 0</inkml:trace>
  <inkml:trace contextRef="#ctx0" brushRef="#br2" timeOffset="19">6122 16001 7714,'-12'0'-134,"6"0"340,1-5 337,5 3 0,0-4 243,0 2-423,0 3 472,0-4-446,0 5 0,5 0 0,2 0 0,5-1 21,3-3-200,-2 2-70,8-3 0,-3 0 0,6-1 94,3 0-164,2-5 43,0 5 0,4-2-118,-2 1 165,-3 4-110,5-7 0,-8 8-283,5-6 233,-4 5 80,2-2 1,-10 2-164,-3-1-33,-3 0 268,-5 4-999,-2 0 370,-5 0 316,-5 0 0,-2 0-2193,-4 0 2354,0 0 0,-6 0 0,-1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3:43:36.239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14310 13134 7923,'12'-11'0</inkml:trace>
  <inkml:trace contextRef="#ctx0" brushRef="#br0" timeOffset="1">14310 13123 8131,'5'-7'833,"-3"2"-435,3 5 44,-5 0-82,5 0 92,-4 0-256,4 0 1,-4 4-44,3 0 0,-2 1 43,1-1 0,-1-2-91,-2 6 1,1-1 174,3 5-215,-3-1 1,4 4-19,-5 1 1,0-1 92,0-4 0,4 6-34,0 2 0,-1 2 10,-3 2 1,2 0-12,2 0 0,-3 0 17,3 0 0,1 0-126,-2-1 0,3 0 3,-3-3 1,0 1 33,5-5 0,-5 2-90,5-2 1,-4-2 119,3 2 0,-3-3-157,4-5 120,-6 3-514,8-3 319,-8 4 0,4-5-489,-2-2-71,-3-2-57,4-2-1344,-5 0 549,-5 0 859,-1 0 722,-6-6 0,1 0 0,0-5 0</inkml:trace>
  <inkml:trace contextRef="#ctx0" brushRef="#br0" timeOffset="2">14265 13214 7744,'5'-11'-455,"-4"3"182,3 0 792,2 6 0,1-7-124,4 5 1,-1-1-123,-2 1 0,2 3-132,-3-3 1,4 3 65,0 1 1,-3 0-170,-1 0 1,1-4 81,3 0 0,1 0-85,-1 4 1,2 0 99,2 0 1,-2 0-141,2 0 0,-1 0 25,1 0 0,-1 0 31,5 0 0,0 0 15,4 0 0,-4 0 16,0 0 0,-4 4-121,4 0 183,-5 5-196,3-3 1,-7 6 63,-2-1 0,-3 1-66,-5-1 1,0 0 50,0 1 1,-4-1 27,0 1 1,-5-1 11,2 0 1,0 0-30,0-4 0,-1 3 86,-3-2 0,-1 2-65,1 2 1,-1-5-69,1 1 114,-1-6-72,1 8 1,3-8 70,1 2-40,4-3 0,-2 0 26,5 3-19,0-3-54,0 4 57,0-5-21,5 0 1,2 0-8,4 0 1,-3 4 10,-1 0 0,1 0 3,3-4 1,-3 3 38,0 1 1,-1 4-45,5-4 1,-1 1 60,0-1 0,0-2-49,-4 6 1,3-1 30,-2 5 0,1-5-18,-2 1 1,2 0-105,-5 3 0,1 0 96,-1 1 0,-3-1-103,3 1 0,-3-1 55,-1 1 1,0-1 13,0 0 0,0 1-16,0-1 11,-5 1 0,-1-1-5,-6 1 1,5-5 10,-1 1 0,1-2-87,-5 2 1,1-2 25,-1-2 1,1-3-11,0 3 1,-5-3-56,1-1 1,-5 0 83,1 0 1,1 0-119,-1 0 1,0 0 101,-4 0 1,4-4-123,0 1 1,5-2 68,-1 1 0,-2 2 10,2-1 1,1 0-45,7-1-31,-4 3-574,10-4 149,-4 5-931,5 0 1523,5 0 0,1 0 0,6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3:43:36.24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4888 18342 24575,'-33'-6'0,"9"-10"0,35 4 0</inkml:trace>
  <inkml:trace contextRef="#ctx0" brushRef="#br1" timeOffset="1">2010 12746 7933,'0'-7'0,"0"1"0,0 2 0,0 3 1120,0-4-237,0 0-48,0 3-202,0-3 88,0 5-485,0 5 0,-1 2-26,-3 4 0,3 4-15,-3 1 1,3 4-103,1-1 1,0 6 26,0 2 1,-4 5 8,0-2 0,0 3-87,4 2 1,0-1 61,0 0 1,1-3-180,3-1 0,-2-3 56,1 3 1,2-5-95,-1 2 1,1-7 55,-1-1 1,-3-5 45,3 2 1,-3-4-38,-1 0 0,4-5 44,0 1-59,0-6 68,-4 4 639,0-6-584,0-6-101,5 0 0,1-1 87,6-1 0,-1 5-65,1 0 0,-1-2 49,0 1 1,6 0 22,2 4 0,3-1-4,0-3 0,2 3 12,3-3 1,-3 2-42,3 2 1,-7 0-2,-1 0 1,-1 0-57,1 0 1,-2 0 78,-6 0 0,0 0-688,1 0 282,-1 0-1239,1 0 65,-1 0 556,0 0 0,-3 0 982,0 0 0,-6-5 0,3-1 0</inkml:trace>
  <inkml:trace contextRef="#ctx0" brushRef="#br1" timeOffset="2">2821 12746 7858,'0'-12'190,"0"6"0,-1-3 524,-3 5-111,3 0 94,-4 4-466,5 0 1,0 5-29,0 3 0,0 2 118,0 2 1,0 4-42,0 3 0,0 4-124,0 4 1,0 2 75,0 5 0,3-3 1,1-1 0,1 1-66,-1 3 0,-1-4 13,4 1 0,-3-5-51,4 5 1,-2-6-196,2 2 0,0-4-171,-4-4 1,1 1 173,-1-5 1,-3 0-1007,3-3 479,-3-6-1405,-1 4 318,0-8 158,0 3 1519,0-5 0,0-5 0,0-2 0</inkml:trace>
  <inkml:trace contextRef="#ctx0" brushRef="#br1" timeOffset="3">3049 12757 7940,'2'-11'0,"1"-1"356,-1 6 1,7 0 313,-6 2-452,1 2 1,-3-3 15,3 5 1,-2 5-34,1 3 1,-1 4 32,-2 3 1,3-1 21,1 5 1,1 1-20,-1 7 1,-3-2 13,3 6 1,1-5-27,-1 5 1,1-5-14,-1 5 0,-1-5-106,4 5 1,-3-6 76,4 2 1,-5-3-90,5-1 1,-4-2 226,3-2-458,-4 3 1,6-9-510,-5 2-397,-1-2 117,-3-7-738,0-1-252,0-5 1368,0-5 0,0-1 548,0-6 0,0-4 0,0-2 0</inkml:trace>
  <inkml:trace contextRef="#ctx0" brushRef="#br1" timeOffset="4">3358 12769 7940,'4'-8'696,"-1"0"-367,1 6 1,0-5 505,0 4-558,0 1 0,-1-1 76,1 6 1,0 4-62,-4 4 0,-1 6-161,-3 2 1,-2 2 26,-6 2 1,-3 4 27,0-1 1,-6 2-30,2-1 1,-1-3-141,1 3 0,-3-3-48,3-1 0,2-2 3,-2-2 1,5 2-40,-2-6 1,4 0 24,0-4 1,2 1 132,3-1 0,1-3-69,6-1 1,0-3 3,0 4 0,2-6 60,2 2 0,2 1 78,5-1 1,6 1 67,2-1 1,0-1-85,4 4 0,-3-3 135,7 4 1,-6-6-26,2 2 0,-6 1-27,5-1 1,-1 0-100,2-4 1,-4 3-64,0 1 1,-4 0-59,4-4 0,-6 1-228,-2 3 1,0-3-214,-3 3 1,-2-3-7,2-1 436,-5 0 0,2 6 0,-5 0 0</inkml:trace>
  <inkml:trace contextRef="#ctx0" brushRef="#br1" timeOffset="5">3518 13294 7940,'-12'0'0</inkml:trace>
  <inkml:trace contextRef="#ctx0" brushRef="#br1" timeOffset="6">3769 12803 7919,'0'-7'-4,"0"-3"461,-5 9 126,4-4 248,-5 5 27,6 0-495,0 5 0,2 1-145,2 6 1,-3 0 78,3 4 0,1 1-65,-2 6 0,1 1-62,-4 3 1,0-3 38,0 3 1,0 1-28,0-2 0,4 1-28,0-4 0,0 4-121,-4-1 0,4-2-57,-1-1 0,1-6 35,-4 5 1,0-6-47,0-1 1,1-2 9,3-2 1,-3-3-105,3-1-3,-2-4 69,-2 2 129,0-5 1,5 0 70,2 0 1,0-4-109,0 0 0,1-5-55,3 2 0,1 0 64,-1 0 1,2 4-48,2-1 0,-2-1 81,2 2 1,1-1 71,0 4 0,4 0-112,-1 0 1,-1 0-1,1 0 1,-4 0-201,4 0 0,-5-1 132,1-3 1,-2 2-1064,-2-1 461,1 1-1741,-1 2 371,-4 0 2008,-2 0 0,-10-5 0,-2-1 0</inkml:trace>
  <inkml:trace contextRef="#ctx0" brushRef="#br1" timeOffset="7">3632 13054 7942,'5'-8'90,"3"1"0,8 3 104,7-4 0,0 5 156,3-5 1,0 4 462,0-3 1,4 3-199,4-4 1,-4 6-182,1-2 0,-5 1-248,5-1 0,-6 3 35,2-3 0,-8 3-635,-4 1 35,3 0 1,-5 0-1266,2 0-845,-8 0 1389,4 0 1100,-10 0 0,-1-10 0,-6-3 0</inkml:trace>
  <inkml:trace contextRef="#ctx0" brushRef="#br1" timeOffset="8">3678 12769 7942,'11'-12'105,"2"4"52,2 1 0,8-1 379,7-3 0,2 1-150,-2 2 0,7-2 136,-3 2 1,3-1-125,-3 2 1,-1-2-288,-2 5 0,1-3-232,-6 3 0,1 0-444,-4 4 1,-4 0 45,0 0 45,-5 0 1,2 1 473,-4 3 0,-1 2 0,1 6 0</inkml:trace>
  <inkml:trace contextRef="#ctx0" brushRef="#br1" timeOffset="9">4397 12666 7942,'0'-12'2274,"0"6"-1716,0 1-201,0 5 1,0 5-110,0 3 1,1 3 94,3 4 1,-3 3-82,3 5 0,-3 1-34,-1 3 0,2-2-17,2 5 1,-3 1-1,3 3 1,-3-1-72,-1-2 0,4 0-204,-1-4 0,1 3-88,-4-3 1,0 0 128,0-4 0,0-4 52,0 0 0,0-5 12,0 1 1,0-2-12,0-2-31,0 0 1,0-3-10,0 0 97,0-6 8,0 3 467,0-5-352,5 0 1,-2 0 10,5 0 0,-1-4-121,5 1 0,3-5-26,0 4 0,5-3-24,-1 3 1,-1-1-2,1 1 1,-1 3-357,1-3 0,1 3 157,-5 1 0,1 0-642,-5 0 1,1 0-137,-1 0-1559,-5 0 1108,4 0 28,-8 0 1351,3 0 0,-5-6 0,0 0 0</inkml:trace>
  <inkml:trace contextRef="#ctx0" brushRef="#br1" timeOffset="10">4934 12677 7969,'0'-7'152,"0"-1"342,0 5-138,0-2 196,0 5 1,4 2-27,-1 1 1,5 4-83,-4 4 1,3 4-158,-3 1 0,4 4-28,-4-1 1,1 6-19,-1 2 1,-3 1-19,3-1 1,1-2 25,-1 5 0,-1-3-12,-3 3 0,4-4-211,0 1 1,4-3-10,-5-2 0,2-2-159,-1-1 0,-2-4-1097,1 4 978,4-5 0,-6 2-909,3-4 0,1-5-131,-1 1-948,-1-6 2249,-3 4 0,0-6 0,0 0 0</inkml:trace>
  <inkml:trace contextRef="#ctx0" brushRef="#br1" timeOffset="11">5265 12689 7969,'0'-12'0,"4"1"211,0-1 0,5 5-79,-2-1 0,-1 6 591,2-2 140,-5 2-310,2 2 1,-1 6-150,-1 1 0,1 8-111,-4 4 0,0 4-61,0 4 1,0 2-10,0 5 1,0 1 40,0-1 0,0 4-87,0 0 0,0-2-139,0-2 1,4-6 83,0 6 0,3-7-65,-3-1 0,4-5-68,-4-2 1,3-5-159,-3 1 1,1-6-355,-1-2 1,-3-3-30,3 4-1394,-3-6 816,-1 3-853,0-5 1983,0-5 0,5-1 0,2-5 0</inkml:trace>
  <inkml:trace contextRef="#ctx0" brushRef="#br1" timeOffset="12">5551 12677 7969,'0'-11'456,"5"4"-319,-4-3 0,9 9 1150,-2-3-755,-3 3 0,1 7-35,-2 6 1,-3 5 30,3 10 0,-3 2-139,-1 6 1,0-1-42,0 0 1,1 4-89,3 0 1,-2 2 22,1-2 0,0-7-46,1 4 1,-3-9-271,3 1 0,-2-4-97,2-4 0,-3 1-420,3-5-591,-3 1 1,1-6-11,2-3-1204,-3-2 1693,4-5 1,-6 0-380,-3 0 1041,3-5 0,-15-1 0,4-5 0</inkml:trace>
  <inkml:trace contextRef="#ctx0" brushRef="#br1" timeOffset="13">5288 13008 9970,'18'0'30,"3"0"50,-2 0 1,4 0-11,4 0 0,2-3 98,5-1 0,0-1-410,1 1 1,-1 1 70,0-4 1,3 3-75,-3-4 1,2 4-27,-10-3 0,1 4-422,-4 0 0,-4-3 115,0 3 1,-5-2 577,1 1 0,-6 1 0,-1-4 0,-6 4-359,8-7 668,-8 4 53,3-6 0,-7 2 120,-1 2-93,1 3 1,-4 5 424,2 0 0,2 0-256,-6 0 1,4 0 6,-3 0 1,3 5-160,-4 3 0,4 3-32,-3 5 0,3-2-202,-4 5 0,6 0 0,-2 4 0,3-1 0,1 1 0,0 4-148,0 0 0,5-1-17,2-3 0,4-4 126,0 0 0,4-5-392,1 1 0,3-6 96,-4-1 0,5-6 13,-1 2 1,0-3 96,4-1 0,-3-3 25,7-1 1,1-5 4,-1 1 0,-1-3 25,-3-4 0,0 2 90,0-2 0,0-3-67,-1-1 1,-4-3 175,-3-1 1,-2 1-106,-2-1 0,-3-3-107,0-4 0,-6 3-23,2-7 0,1 2-129,-1-2 1,-2 1 68,-5 3 1,-9 2-123,-7 5 1,-9 6-343,-6 6 0,-7 5 236,-8 6 0,-3 2-401,-5 6 0,3 1 213,1 10 1,6 0-50,2 4 0,9-1 101,9 1 458,13 0 0,-3 0 0,9 0 0,0 0 0</inkml:trace>
  <inkml:trace contextRef="#ctx0" brushRef="#br1" timeOffset="14">6578 12757 7969,'0'-11'185,"0"-1"0,0 1 361,0-1 1,0 5 846,0-1-523,0 6-403,0-8 1,-1 8-108,-3-2 0,2 10-311,-6 5 1,-1 5 123,-6 7 1,1 1 76,-5 3 1,5 2-12,-1 5 0,2 5-14,2-1 0,4 1-159,4-1 1,1-2 44,2 2 0,5-3-366,3-1 0,7-4 182,4-4 0,3-3-221,1-4 1,1 0 98,2-7 1,0 0-48,4-8 1,1 0 77,3-4 0,0-5 36,1-3 1,-6-6 62,-3-1 1,-1-4-35,-3 4 1,1-6 220,0 2 0,-5-2-84,-3-2 1,-4-4 126,-3 1 0,1-9-149,-5 5 0,0-6-121,-4 6 1,-6-6 16,-1 2 0,-8-3-158,-4 7 0,-3-2-11,-1 2 1,-3 7 60,-1 8 1,-9 3-282,2 5 0,1-2 125,3 5 1,4 0-233,0 4 0,3 4 36,4 0 1,4 5-506,7-2 1053,3 3 0,0 2 0,-2-1 0</inkml:trace>
  <inkml:trace contextRef="#ctx0" brushRef="#br1" timeOffset="15">7127 12711 7969,'-13'-15'0,"5"0"1279,6 0-1077,2 3 1032,0 6-517,0 1-275,0 5 1,0 10-41,0 5 1,0 7-153,0 4 1,0 4 30,0 4 0,0 0 190,0 0 1,0 1-332,0-1 1,5 4 40,2 0 0,0-1-223,0-7 1,1-2 80,3-5 0,-3 0-245,0 0 0,-2-5 120,2-3-1392,2-2 284,-9-2-253,4-5-822,-5-1 1656,0-5 0,0-5 613,0-2 0,-5-9 0,-1-1 0</inkml:trace>
  <inkml:trace contextRef="#ctx0" brushRef="#br1" timeOffset="16">7024 12711 7969,'0'-11'458,"0"0"0,6-1-215,6 1 0,4 1-60,7 2 1,4 2 84,-1 2 0,2 3-47,-1-3 1,-3 2 343,3 2 0,-2 2-169,2 2 0,-3 3-65,2 8 1,-2 3-169,-1 5 1,-1 0-127,-3 0 1,1 5 55,-5 2 1,-1 2-136,-6-2 0,-3 7 28,-5-3 0,0 3 94,0-3 1,-9-1 51,-2-2 0,-8 2-77,0-3 1,-3-2 91,-1-1 1,0-7-60,1-1 0,-1-4 2,0 4 0,-4-6-221,1-1 0,-1-2-342,4-6 0,4 3-113,0-3 1,9 0-468,-1-4 0,7-5-831,0-3 1884,8-2 0,2-7 0,5 0 0</inkml:trace>
  <inkml:trace contextRef="#ctx0" brushRef="#br1" timeOffset="17">8097 12746 7969,'0'-12'0,"0"5"227,0-1 622,0 0-46,0-3-142,0 0-220,5 4 1,-2 2-105,5 5 1,-5 0 20,5 0 0,-4 5-102,3 3 1,0 7-74,0 4 1,-2 3-25,-5 1 1,4 4 27,0 4 0,0 2-129,-4 1 0,1-1 110,3-2 1,-3 2-223,3-3 0,-1-2 34,0-1 0,0-3-257,5-1 1,-6-2-527,2-2 106,2 3 1,-4-10-457,1 4-807,-1-9 715,-2-2 441,0-5 100,0-5 704,-5-1 0,-2-11 0,-4 0 0</inkml:trace>
  <inkml:trace contextRef="#ctx0" brushRef="#br1" timeOffset="18">8052 12711 7969,'0'-22'-86,"5"4"0,-3-2 230,6 4 0,0 1 269,3 4 0,4-1-44,0 1 0,6-1 214,-2 1 1,-1 5-256,1 2 1,0 3-92,3 1 1,1 0-61,0 0 1,0 5 45,0 2 1,-2 5-205,-2 3 0,2-1-8,-6 5 1,0-4-59,-3 4 1,-6 0-105,-2 4 1,-3 0 82,-1 0 1,-1 3-49,-3 1 1,-6 0 96,-5-5 0,-8 1-19,4 0 1,-9 0 57,5 0 0,0-2-2,0-2 1,7 3 15,-7-3 0,4-2 101,0-2 0,2-3-26,6 0 1,5-1 124,2 1 0,2-5-243,2 1 0,2-2 94,2 2 1,2 1-117,5-5 0,6 3 96,2-3 0,2 5-119,2-1 1,0-3 44,0-2 1,-4 4 14,0 0 0,-1 0-222,1 0 1,-3-4 68,-4 1 0,-1 1-655,1-1 1,-1 3 342,0-3 1,-3 1-752,0-1 0,-5-3 1210,5 3 0,-5-3 0,2-1 0</inkml:trace>
  <inkml:trace contextRef="#ctx0" brushRef="#br1" timeOffset="19">8737 12746 7970,'0'-23'0,"0"5"445,0 2 194,5 4 327,1 6-432,1 1 0,-2 11-153,-5 6 1,0 4-97,0 7 1,-1 5-35,-3 2 1,1 4 81,-4 5 1,3-3-111,-4 6 1,4-5-102,-3 1 0,3-1-52,-4 1 0,5-4-207,-5 0 1,5-4-42,0-7 1,0-6-282,-1-1 0,3-4-103,-3 0 1,3-5-88,1 1-581,0-6 1,0 2 13,0-8 1216,5-2 0,-4-10 0,4-2 0</inkml:trace>
  <inkml:trace contextRef="#ctx0" brushRef="#br1" timeOffset="20">8771 12574 7970,'-5'-6'750,"4"-4"1,1 9-208,7-3 1,0 4-151,0 4 0,-3-2-132,4 6 0,-4 3 110,3 4 0,1 7-15,3 1 1,5 1 100,-1 6 0,4 2-148,-4 6 1,4-1-87,-4 5 1,2-4-201,-2 4 1,-2-5 161,2 1 0,1-4-149,0-4 1,-1 0 59,-4-4 0,5-3-73,-1 0 0,0-2-153,-4-5 1,-3-1-440,0-4-1126,-1 1 811,0-1-1744,-2-4 1891,-5-2 0,-5-5 737,-3 0 0,-7-5 0,-3-2 0</inkml:trace>
  <inkml:trace contextRef="#ctx0" brushRef="#br1" timeOffset="21">8737 13077 7970,'-17'0'1605,"10"-5"-1327,-3 4 0,11-5 330,3 6-234,2 0 0,9 0 160,1 0-357,4 0 377,-2 0-165,4 0-125,1 0 0,5 0-731,3 0 252,-3 0-51,5 0-1616,-9-5 952,4 4 652,-6-4 0,-2 5 278,-1 0 0,-5-5 0,2-1 0</inkml:trace>
  <inkml:trace contextRef="#ctx0" brushRef="#br1" timeOffset="22">9377 12631 7970,'-7'0'1221,"2"0"-792,5 0 0,0 6 314,0 1 0,0 8-294,0 4 1,0 3-3,0 1 0,4 5-136,0 2 0,1 3 216,-1 1 0,-2 1-77,6-1 0,-4-4-154,3 1 0,-3-6-322,4 2 1,-5-3 99,5-1 1,-5-2-360,0-2 0,2-2 165,-1-6 1,0 1-2332,-4-1 1136,0-4-829,5 3 1105,-4-9 1039,4-1 0,-15-6 0,-2-6 0</inkml:trace>
  <inkml:trace contextRef="#ctx0" brushRef="#br1" timeOffset="23">9137 12700 7970,'-7'-16'463,"2"3"0,12-2-199,4 7 0,2-2-11,6 2 0,0 2-136,4-2 0,-2 4 134,-2-3 0,4 0 185,0 0 1,0-2-95,3 5 0,4-1-84,0 1 1,3 2-64,1-6 1,-3 6-300,-1-2 1,-4 3 10,0 1 0,-3-4-46,-4 0 1,1 0 116,-4 4 1,-1 0-106,-4 0 1,1 0 59,-1 0 36,-4 5 0,1-2 221,-4 4 0,1-3-36,-1 4 0,-3-1 215,3 5 0,-3 3 5,-1 0 0,4 6-7,0-2 1,0 6-87,-4 2 0,0 4-17,0 0 0,0 6-157,0 1 1,0-2 111,0-5 1,0 2-121,0-3 1,0-2 77,0-1 0,0-3-172,0-1 0,0-4-64,0 0 0,0-5-101,0 1 0,0-6-307,0-1-666,5-1-1260,-4 0 1064,4-2-1113,-5-5 2173,0 0 0,5-5 1,2-2-1</inkml:trace>
  <inkml:trace contextRef="#ctx0" brushRef="#br1" timeOffset="24">10085 12746 7970,'0'-8'-1827,"0"0"1827,0 6 0,0-3 0,0 0 0,0 3 0,0-4-99,0 2 385,0 3 225,0-4 92,0 5 0,-5 1-191,-3 3 0,2 2-95,-2 6 1,0-1 282,-3 1 1,0 4 113,-1 3-324,1 3 92,-1 1-1,1 5-257,4-4-1,-3 4 200,9-1-200,-4-2 1,5 3-84,0-6-64,0 1 1,0 0 202,5 0-507,1-5 215,11 3 1,-3-12-44,5 3 1,-4-5 75,4 1 1,0-3-174,4-5 1,4 0 30,-1 0 1,5-5-8,-5-3 0,5-3 63,-4-5 1,-1 4 35,-3-3 1,0-3 24,0-1 0,-2-3 3,-2-1 0,-1-1-122,-3-2 0,-3-4 109,-1-4 1,-1 0-142,-6 0 1,0-4 124,-4-1 1,-5 3-210,-3 5 0,-7 3 27,-4 5 89,-8 1 60,-2 4 0,-5 6-95,0 9 1,2 1-117,-2 2 0,2 2-142,-6 1 1,7 5 81,5 7 0,2-1-675,1 5 1010,5 0 0,2 4 0,4 0 0</inkml:trace>
  <inkml:trace contextRef="#ctx0" brushRef="#br1" timeOffset="25">11135 12769 7970,'-11'0'350,"5"0"837,1 0-267,5 0-574,5 0 1,-3 0 130,6 0 1,-1-2-88,5-2 0,3 3-191,0-3 1,4 3-41,-4 1 1,6 0 13,-2 0 0,2-4 4,2 0 0,0 1-136,0 3 1,0 0 24,0 0 1,-1 0-35,1 0 0,-1 0-343,-3 0 1,1 0 168,-5 0 0,1 0-633,-5 0 1,-3 0-667,-1 0 439,-4 0 0,1 0 369,-8 0 1,1 0 632,-4 0 0,-6 5 0,-5 1 0</inkml:trace>
  <inkml:trace contextRef="#ctx0" brushRef="#br1" timeOffset="26">11192 12951 7970,'-6'0'877,"1"0"-413,5 0 775,0 5-523,0-3 0,1 3-282,3-5 0,2 0 45,6 0 1,-1 0-100,1 0 0,4 0-131,3 0 1,-1 0 34,1 0 1,0 0 148,4 0 0,1 0-159,3 0 1,-2-2-52,6-1 1,-6 1-105,2-1 0,0 1 104,0 2 1,-2 0-249,-5 0 112,1 0 1,-8 0-1125,2 0 207,-7 0 328,-3 0 0,-8 0-275,-4 0 1,-1 0-1765,-7 0 2541,-3 0 0,0 0 0,-5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3:43:36.26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22259 7686 7972,'-6'-5'147,"-4"4"189,8-4 94,-3 0-1,5 3 151,0-3 250,0 5-687,5 0 80,-3 0 34,8 0-138,-4 0 0,6 0 245,-1 0-425,1 0 209,-1 0 1,4 0-3,0 0 1,2 0-33,-2 0 1,-1 0-97,5 0-89,-5 0 124,8-5 0,-8 4 38,5-3 15,0 3 18,4 1-217,-6-5 73,5 4 0,-9-4 170,2 5-353,-3 0 108,5 0 1,-6-2-29,1-2-394,-1 3 28,-4-4 255,-1 5-588,-1 0-859,-5 0 1377,-5 0-948,4 0 514,-10 0 738,5 0 0,-10 5 0,-2 2 0</inkml:trace>
  <inkml:trace contextRef="#ctx0" brushRef="#br0" timeOffset="1">22248 7869 9273,'11'0'1440,"1"0"-804,-1 0-335,1 0 0,3 0 460,0 0-370,0 0 1,2-5 62,-5 4-200,10-4 1,-6 3-17,4-2 0,1 3 27,-2-3 1,3 2 69,1-2-261,-1 3 93,-4-4 1,4 5-112,-3 0 0,-3-5 28,1 3 0,-6-3-553,1 5 260,-6 0-436,-1 0-697,0 0 686,-4 0 1,3 0-526,-8 0 0,-2 0 318,-5 0 863,-1 0 0,1 5 0,-1 2 0</inkml:trace>
  <inkml:trace contextRef="#ctx0" brushRef="#br0" timeOffset="2">23287 7195 7969,'0'-6'0,"0"-4"52,0 2 0,1 2 147,3-2 1,-1 4 95,4-3 29,1 4-144,-2-2 1,4 1 179,-2 0-91,2 1-102,2-2 1,-1 3-31,1-2 0,-1 3 100,0 1 0,1 0-107,-1 0-110,1 0 184,-1 0-245,0 5 175,1 2 1,-1 3-31,1-3 0,-2 7-19,-3-2 0,0 2-212,-3-3 76,-3 6 32,4-5 1,-5 9-100,0-6-37,-5 5 148,-1-2 1,-6 5-323,1 0 202,-1-1-77,-4 1 0,2-4-89,-5 0 1,4-1 133,-4 1 0,1 1 32,-1-4 1,-2-1 44,6-4 0,0 0 103,4-4 0,-1 2 210,1-5 28,4 0 72,2-4 21,5 0 1,9 0-148,3 0 370,7 0-321,3 0 0,5 0 22,7 0 0,-2 0 47,6 0 0,2 0 145,-2 0-752,0 0 455,1 0 0,-7 0-254,2 0 341,-7 0-240,1 0 1,-9 0-206,0 0 1,-5 0 177,1 0-993,-2 0 419,-7 0-467,4 0 150,-9 0 513,4 0-489,-5 0 1,-5 0 875,-2 0 0,-3 5 0,-2 1 0</inkml:trace>
  <inkml:trace contextRef="#ctx0" brushRef="#br0" timeOffset="3">23230 7743 7969,'-6'0'548,"1"0"2316,5 0-2578,5 0 0,1 0 49,5 0 78,1 0-123,-6-5 0,9 4 45,1-3 34,-1 3-115,6 1 1,1-1 357,5-3-388,4 3-556,-1-4 468,9-1 45,-4 5 1,12-5 1,-5 2 1,9 1-157,-5-4 0,2 4 105,-2 0 0,-2-3-229,-2 3 1,-3-2 167,-4 1-507,-6 2 326,4-3 0,-9 5-782,2 0 1001,-6-5-1081,1 4-220,-8-4 706,3 5 168,-9 0-1244,-2 0 389,-5 0 503,-5 0 670,-2 0 0,-9 5 0,-2 1 0</inkml:trace>
  <inkml:trace contextRef="#ctx0" brushRef="#br0" timeOffset="4">23333 8052 7969,'-7'-5'1094,"2"-2"-789,5-4 0,0 3 315,0 1-139,5 4-76,-3-7-133,8 9 1,-4-8-56,6 5 1,-5-4 189,1 5-16,0-1-262,3 4 38,0-5 1,1 3 167,-1-1-381,1 1 237,-1 2 1,0 0-155,1 0-9,-1 0-21,1 0 0,-1 2 16,1 1 0,-5 0 152,1 5-422,-6-1 180,3 5 1,-5-1 32,0 0-276,0 6 181,0 1 0,-5 5-118,-2-1 0,-7 1 80,-1 0 1,-5 0-162,5 0 10,-5 5 259,7-4 1,-8 0-32,2-5 0,2-1-93,2 1 304,2-3-86,2-4 0,3-2-62,1-3 285,4 4 53,-2-10-189,5 4 518,0-5-455,5 0 0,5 0 39,5 0 1,6 0-104,-2 0 1,2-4 12,2 0 0,-4-1 34,0 1 0,0 3-13,4-3 1,0 2-167,0-2 1,-2 3 144,-2-3 1,-1 3-354,-3 1 1,-6 0-525,3 0-646,-3 0 33,-3 0-1047,-1 0 2185,-5 0 1,-5-5 0,-1-2-1</inkml:trace>
  <inkml:trace contextRef="#ctx0" brushRef="#br0" timeOffset="5">23698 7995 7969,'18'-18'525,"0"3"-145,-3 7-52,-2 3-260,8 0 0,-4 4 532,2-3 0,-1 1 64,-3-1-160,-2 3-224,8-4 0,-4 5-75,2 0 1,-2 0 13,-1 0 1,-2 0-53,5 0 1,-9 0-70,1 0-334,-2 0 234,-3 0 7,5 0-50,-10 0-40,4 0 39,-5 5-20,0-4 57,-5 10 69,4-5 183,-10 5-110,10 6 1,-8-3-10,5 5 1,-4 0 23,0 4 1,2 3-48,-2 1 1,0 1-28,-3-1 1,3 0-1,1 4 1,-1 1 48,-3-6 0,3 1-61,0-4 1,6-2 94,-2-2 1,3 2 4,1-6 1,0 0-15,0-3-465,0-6 226,0 4 0,0-7-1771,0 4 906,0-4 253,0 2 703,0-5 0,5 5 0,1 1 0</inkml:trace>
  <inkml:trace contextRef="#ctx0" brushRef="#br0" timeOffset="6">22362 9399 7985,'0'-6'872,"0"1"-537,0 5 169,5 0-55,-4 0-226,10 0 181,-10 0-146,9 0 0,-4 0 77,6 0 222,-1 0-390,1 0 1,-1-4 167,0 0 53,6 1-207,1 3 1,1-2-154,0-2 28,0 3 28,4-4 0,-4 4-634,0-3 318,0 3 18,-2-4 0,0 5-124,-6 0 0,1 0 65,-1 0-1619,-4 0 443,-2 0 1449,-5 0 0,-10 0 0,-3 0 0</inkml:trace>
  <inkml:trace contextRef="#ctx0" brushRef="#br0" timeOffset="7">22259 9559 7424,'15'0'940,"1"0"1,0 0-390,-1 0 1,3-1-5,5-3 1,4 3-89,-1-3 383,6-2-468,-8 4 1,9-6 229,-2 4-218,-3-5-219,-1 8 1,-4-4-596,0 5 1,-5 0 258,-3 0-1561,-2 0 668,-2 0-447,1 0-691,-1 0 2200,1 0 0,-1 0 0,0 0 0</inkml:trace>
  <inkml:trace contextRef="#ctx0" brushRef="#br0" timeOffset="8">23538 8988 7969,'8'-7'814,"0"-1"-492,-6 5 125,8-2-27,-8 5 1,3 5 26,-5 3-21,0-3-258,0 5 0,0 0 85,0 6 1,0 0-28,0-1 0,0 2-49,0 2 0,0 1-66,0-5 0,0 4-246,0-3 0,0 0 135,0-1 1,0-2-258,0 2 1,0-2 152,0-2-1265,0-4 456,0 3 265,5-4 648,-4 6 0,4-1 0,-5 1 0</inkml:trace>
  <inkml:trace contextRef="#ctx0" brushRef="#br0" timeOffset="9">23196 9411 7969,'-7'0'-414,"2"0"3847,5 0-3126,5 0 1,-2 0 316,5 0-224,-1 0-189,5 0 1,-1 0 156,0 0 1,2 0-88,2 0 1,3 0-14,5 0 0,1 0-58,3 0 0,1 0 0,2 0 0,7-1-96,-3-3 0,12 2 87,0-1 1,6-2-205,-3 1 1,6-4-345,-2 4 0,1-5 157,0 2 0,-3 0 14,-6 0 0,-4 1-194,-3-2 0,-8 3 150,-3 5 1,-8-4-391,-4 0-1083,-2 0 1132,-7 4 1,-7 2-636,-10 2 1,-3-2 1314,-9 6 0,3-1 1,-8 5-1</inkml:trace>
  <inkml:trace contextRef="#ctx0" brushRef="#br0" timeOffset="10">23321 9731 7969,'0'-7'415,"0"2"364,0 0 1,0 3-236,0-6 1,0 4 137,0-3-229,5 4-229,-3-2 371,8 0-261,-9 4 1,9-8-10,-2 5 1,2-1 64,2 1 0,3 3 1,0-3-170,0 3-53,2 1 0,-5 0-101,4 0 1,0 0 131,-1 0 1,4 1 23,-3 3 1,3-2 111,-4 6-852,0-1 409,-3 5 0,-2 1-25,-3 2 0,-2-1-106,-5 5 1,-1 0-4,-3 4 0,-3 0-90,-9-1 1,2 1-82,-5 0 0,0 0 149,-3 0 0,3 0 127,-1-1 0,3-4 53,-2-3 0,-2 2-16,6-2 0,0-1 46,4-6 0,3 1 356,0-6-290,6 1 310,-3-4-38,0 0 58,3 0-161,-3 0 1,14 0-31,3 0 0,3 0 31,0 0-104,-2 0-18,3-5 1,1 4 48,2-3 0,-2 3-1,3 1 1,-1-1 175,3-3 0,1 2-68,0-1 0,-1 1-226,-3 2 1,1 0 144,-5 0 1,4 0-702,-4 0 1,1 0 126,-5 0-1339,-5 0 512,5 0-403,-10 0 486,4-5 0,-5 3 1183,0-6 0,-5 1 0,-1-5 0</inkml:trace>
  <inkml:trace contextRef="#ctx0" brushRef="#br0" timeOffset="11">23778 9662 7913,'0'-11'0,"2"-1"0,1 1 1061,4 4-634,4-3 0,4 9 78,1-3 1,-1-1-142,-4 1 1,4-3 71,1 3 1,3 0-98,-4 4 1,0 0-132,-3 0 0,0 0-56,3 0 1,-6 0-82,3 0 211,-3 0-329,2 0-171,0 5 167,-4-4-39,-2 5 116,0-1 0,-4-3 108,3 6-63,-3-1 1,-1 5 52,0-1 0,-3 4 14,-1 1 1,-4 0 10,4-1 139,-5 3-208,3 5 1,-2 0 168,1 0-102,4 0-53,-7-6 1,5 5 22,-3-3 0,0 2 10,4 2 1,0-4-7,4 0 1,-4-3 51,0 3 1,1-5 17,3 1 0,0-2 34,0-2 1,0 0-85,0 1 1,1-2-76,3-2 158,-3 2-781,4-4 5,-5 0-324,0-1-110,0-5 1,-5-5 0,-1-1-1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3:43:36.28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1415 1331 8078,'0'-6'424,"0"1"2588,0 5-2621,0 5 0,0 1-35,0 6-137,0-1 1,0 1 88,0-1 0,0 6-114,0 2 1,0 2-87,0 2 0,0 0-34,0 0 0,0 1 82,0 3 1,0-3-166,0 2 1,0 2 66,0-1 0,0 3-19,0-3 1,4 0 17,0-5 0,1 0-120,-1-3 1,-3-1-52,3-3 1,-2-2 7,2 2-530,-3-2 431,5-2 0,-5-3-1367,3-1 591,-3-4-1184,4 2 1554,-5-5 0,0-1 611,0-3 0,0-2 0,0-6 0</inkml:trace>
  <inkml:trace contextRef="#ctx0" brushRef="#br0" timeOffset="1">1450 1411 8246,'0'-11'510,"0"0"858,0 4-539,0 2 1348,0 5-1808,5 0 0,1 5-118,5 3 0,-3 2-76,0 1 0,-1 1 91,5-1 1,3 1-265,0-1 0,0 4 115,-3 1 0,-1-1-255,1-4 0,-1 1 1,0-1 1,1 0-80,-1 1 0,1-1 70,-1 1 0,-3-5 91,-1 1 0,-3-5-206,4 0 233,-6 4 12,8-6 129,-3 4 112,4-5 0,2-5-170,2-3 0,-2-6-14,2-1 1,3-5-150,1 1 1,2-7 103,2 0 1,-4-1-317,0 4 1,-1 0 89,1 1 1,3-1-46,-3 0 1,-3 5 93,-1 3 1,-1 2 102,2 2 0,-7-1 47,2 1 0,-2 3 188,2 1 0,-3 3 244,0-4-287,-6 6-26,3-3-36,0 5 0,-4 5-211,3 2 0,1 5 218,-1 3 1,0 4 232,-4 8 1,0 2 5,0 5 1,0 2-22,0 2 1,0-3 15,0 3 1,0 2-103,0-2 1,0-1 117,0-7 0,4 2-52,0-6 0,1 0-117,-2-7 0,-1 1 65,2-5 0,1 2-25,-2-2 1,2-6-41,-1 2-204,-2-2 1,3-1-308,-5-1 192,0-4-1370,0 2-2800,0-5 2136,0-5 2213,0 4 0,5-14 0,1 2 0</inkml:trace>
  <inkml:trace contextRef="#ctx0" brushRef="#br0" timeOffset="2">2580 1309 8045,'0'-7'0,"0"2"1049,0 0-191,0 4-204,0-4 649,0 5-861,0 5-359,0 1 30,0 6 0,0 4 71,0 3-11,-5 8 0,3 2 86,-6 5 0,4 6 29,-3 1 0,0-1-184,0-2 0,-2-4 127,5-3 1,-4 0-289,5-4 0,-1-2 31,4-6 0,0 2-56,0-6-109,0 0-361,-5-3-1030,3-1 710,-3-5-41,5-1-59,0-5 1,0-5 541,0-2 0,0-5 430,0-3 0,0-3 0,0-5 0</inkml:trace>
  <inkml:trace contextRef="#ctx0" brushRef="#br0" timeOffset="3">2614 1274 8045,'7'-19'-583,"-3"0"485,-3 5 1,-1 2 1760,0 4-458,0 6 210,0-9-975,0 10 1,0-3-243,0 8 1,4 4 36,0 7 1,4 3 124,0 5 0,2 4-132,2 4 0,0 3-15,4 4 1,-3-2-169,6 2 0,-1-3 134,1 0 0,3-1-325,-3 0 1,2-5 126,2-2 0,-4-3-31,0-1 1,-1 0 91,1 0 1,-2-4-108,-6 0 0,1-5 62,-1 1 1,-3-2-10,-1-2 1,-3-1-519,4-2 200,-6 2 340,3-9-1219,-5 4-2352,0-5 3561,-5-5 0,-6-1 0,-7-6 0</inkml:trace>
  <inkml:trace contextRef="#ctx0" brushRef="#br0" timeOffset="4">2569 1743 8032,'-7'0'3104,"2"0"-1916,5 0 0,5 0-730,3 0 0,3-2-168,5-1 0,1 1-70,6-2 1,0 3-29,0 1 0,1-4-302,3 1 0,-4-2 164,-1 1 1,0 2-768,-7-1 0,4-2 378,-3 1 1,3 0-2198,-4 4 2532,0 0 0,-4-5 0,1-1 0</inkml:trace>
  <inkml:trace contextRef="#ctx0" brushRef="#br0" timeOffset="5">3311 1229 9669,'0'16'818,"0"3"-251,0 8 0,0 2 24,0 5 0,1 2-138,3 2 0,-2-1-33,1 5 0,2-1-127,-1 5 1,4 0-132,-4 0 1,1-10-51,-2-1 1,0-9-177,5 1 1,-5-4 89,5-4 1,-4-3 175,3-4-508,-4-1 102,2 1-955,0-6 639,-4-1-1415,5-5 1167,-6 0 0,-4-5-603,0-3 1371,0-2 0,-6-6 0,-3-2 0</inkml:trace>
  <inkml:trace contextRef="#ctx0" brushRef="#br0" timeOffset="6">3197 1297 7993,'10'-18'0,"-2"3"0,2 3 1254,-4 0-761,11 1 0,-5-1 759,4 1-819,1-1 0,2 5 37,8-1 0,2 2-180,6-2 0,-1 3-172,0 5 0,0 0 82,1 0 1,-6 5-301,-3 3 0,-1 6 145,-3 1 1,-4 5-257,-3-1 1,-3 3 23,-5 1 1,-2 3-78,-5 1 0,-1 0 218,-3-4 1,-4-1 269,-12 1 1,0-4 8,-10 0 1,-2-1-130,-6 1 0,2-1 124,-2-3 0,2-3-83,-3-1 0,5-1-800,0-6 1,1 0-1204,6-4 1858,6 0 0,4 0 0,6 0 0</inkml:trace>
  <inkml:trace contextRef="#ctx0" brushRef="#br0" timeOffset="7">4796 1252 8102,'0'-8'0,"0"0"792,-5 1 221,4-5-388,-5 6-220,6-4 227,0 9 0,0 8-354,0 8 1,0 9 143,0-1 1,0 4-143,0 3 1,0 3-72,0-2 1,0 6-65,0 1 0,0 0 107,0-4 1,0 0-218,0 1 1,-3-2 136,-1-3 1,0 2-230,4-6 1,0 0 32,0-7 0,0 1-33,0-5 0,1-3-402,3-5-698,-3 1-1459,4-2 1901,1-1 0,-5-6-1450,3-3 1187,-3-2 978,-1-5 0,0-6 0,0-1 0</inkml:trace>
  <inkml:trace contextRef="#ctx0" brushRef="#br0" timeOffset="8">4590 1320 8110,'17'-23'-247,"1"5"0,1-2 1118,0 5-495,5-5 0,5 7 171,5-2 0,0 1-26,1-1 0,3 3 42,0 1 1,1 1-129,-1 6 1,-2 0-81,2 4 0,-4 6-79,-3 6 0,-1 0-154,-7 7 1,1 0-48,-9 4 0,-1 0-124,-6 0 0,-3 0 176,-5 0 1,-1-1-185,-3 1 0,-4 1-246,-7 3 0,-3-3 160,-5 3 0,-3 1-84,-1-2 1,-5 2 112,2-1 1,-3-3 81,-1 3 1,4-7 14,4-1 0,5-1 17,2 1 0,7 1 32,0-5 0,2 1-44,6-5 1,1 0-12,3 1 20,0-1 1,5 1 19,2-1 0,8-1-23,5-2 1,2 1 297,5-5 0,0 3-86,7-3 0,-6 0 45,6-4 1,-6 0-97,2 0 0,-4 0-62,0 0 0,-5 0-221,-2 0 1,-5 0 108,1 0 0,-6 0-1921,-1 0 870,-6 0-1998,8 0 2164,-9 5 1,6-4 903,-3 3 0,2-3 0,5-1 0</inkml:trace>
  <inkml:trace contextRef="#ctx0" brushRef="#br0" timeOffset="9">5458 1480 8213,'0'-11'208,"0"4"1637,0-3-681,0 9-755,0-4 1,0 14-48,0 2-195,0 8 0,0-5 81,0 5 0,0 0-38,0 4 1,0 0-29,0 0 0,5 3 0,3 1-211,2-2 32,7-1 0,-1-2-84,3-3-34,3 3 193,-5-10 0,5 3 269,-3-7 0,3-3-153,-3-5 0,2 0 58,2 0 1,0-1-66,0-3 1,3-2-188,1-6 1,0 0 89,-4-4 0,-1 2-34,1-5 1,-4 0 59,0-3 1,-5-1-143,2 0 1,-4-5-99,0-3 0,-2-2 38,-3-1 0,2-5-570,-5-3 1,0-1 264,-4 1 1,4 5-292,0 11 1,-1-1 238,-3 8 0,-3 6 117,-1 2 1,-5 7-42,1 0 0,2 3-51,-2 1 1,2 5-877,-2 3 525,-2 2 769,9 6 0,-4 2 0,5 5 0</inkml:trace>
  <inkml:trace contextRef="#ctx0" brushRef="#br0" timeOffset="10">6326 1274 8218,'-5'-11'722,"4"0"1344,-3-1-1716,3 6 1,0-3 332,-3 5-401,2 0 1,-3 9 0,5 3 206,0 2 0,0 7 14,0 2-255,0 2-148,0 2 148,0 10-46,0-8 0,0 14 202,0-9-393,0 8 57,0-2 0,0 3-260,0-5 193,0-5 1,0 3-282,0-5 1,0-1 118,0-3 0,0-4 163,0 0 4,0-5 0,4 3 231,0-6-220,0-4 0,-3-2 147,3-5 0,-2 0 48,6 0 0,-4-2 191,3-1 1,5 0-290,3-5 0,2 1-27,-2-5 1,3 5-225,4-1 0,-1 4 81,2-3 0,-3 3-262,7-4 0,-5 6 147,-3-2 0,3-1-44,-3 1 1,-2 0-82,-2 4 1,1-4-634,0 1-1226,-1-1 952,-4 4-917,1-5 2120,-6 3 0,4-8 0,-4 4 0</inkml:trace>
  <inkml:trace contextRef="#ctx0" brushRef="#br0" timeOffset="11">6954 1194 8121,'0'-11'2115,"0"5"-2045,0 1 311,0 5 114,0 5 0,0 1-97,0 5 1,-1 6-21,-3 2 0,3 6-36,-3 2 0,3 5-46,1-2 0,-4 3-58,0 1 1,1-3-110,3-1 1,0 0 82,0 0 0,0-1-288,0-2 92,0-8 1,0 6-73,0-10 18,0 6 1,3-9 19,1 4 0,1-5 185,-1-3-143,-3 2 27,9-4 0,-7 1 79,5-4 9,-1-1-66,0-2 1,3 0 273,-3 0-274,4 0 0,4 0-19,0 0 0,1 0-104,0 0 0,-4 0-264,4 0 1,-4 0 163,0 0 1,-1-4-1182,1 0 636,-1 0-661,0 4 406,1-5-1434,-1 4 2384,-4-9 0,3 3 0,-4-4 0</inkml:trace>
  <inkml:trace contextRef="#ctx0" brushRef="#br0" timeOffset="12">6863 1571 10687,'5'-6'276,"1"1"1,6 1 0,1 0 1055,2 2-953,3-5 1,4 5 0,3-6-34,1-1 0,-2 3 0,4 0-439,0 1 93,-4 1 0,4-1 0,-5-2 0</inkml:trace>
  <inkml:trace contextRef="#ctx0" brushRef="#br0" timeOffset="13">7194 1480 8063,'12'0'317,"-1"-5"1,1 4 0,-2-4-1458,-3-1 512,-2 5 628,-5-9 0,5 4 0,2-6 0</inkml:trace>
  <inkml:trace contextRef="#ctx0" brushRef="#br0" timeOffset="14">6909 1206 8476,'0'-12'2427,"5"1"-2008,1 0 1,7 3 1332,2 0-854,3 1-324,5-10 249,5 10-535,-4-9 1,7 10-1,-3-4 1,0 2 73,0 4-390,-1-2 0,-4 5 0,0-4-786,-1 0-1968,-4 3 1481,4-3 937,-5 5 1,1 0-2771,-3 0 3134,-2 5 0,-1 2 0,-1 4 0</inkml:trace>
  <inkml:trace contextRef="#ctx0" brushRef="#br0" timeOffset="15">1461 2359 8237,'0'0'0</inkml:trace>
  <inkml:trace contextRef="#ctx0" brushRef="#br0" timeOffset="16">1450 2337 8194,'0'0'0</inkml:trace>
  <inkml:trace contextRef="#ctx0" brushRef="#br0" timeOffset="17">1450 2325 10065,'5'6'378,"-4"0"0,5-6 16,-2 0-197,-3 0 1,9 0-177,-2 0 1,2 0 89,2 0 0,-1 0 32,1 0 0,3 0-13,0 0 0,4 0-99,-4 0 0,4 0 92,-4 0 1,6 0-91,-2 0 0,-1 0-6,1 0 1,-2 0 1,2 0 1,3 0-68,-3 0 1,3 0 107,0 0 1,-3 0-103,1 0 0,-1-2 78,3-2 1,1 3 46,0-3 1,1 3-51,3 1 0,-3 0-19,3 0 1,-3 0 18,-1 0 1,-1 0-5,1 0 1,0 0-10,0 0 0,-2 0 21,-1 0 1,1 0 41,-2 0 0,3 0-47,1 0 1,-1 0 48,1 0 1,0 0-46,0 0 0,1-1-87,3-3 1,-3 3 71,2-3 1,2 3-13,-1 1 1,5-2 42,-2-1 1,-1 1-31,2-1 1,-6 0-142,2-1 0,-3 3 131,-1-3 1,0 3-75,-1 1 0,-2 0 57,-1 0 0,0 0-34,3 0 0,0 0 21,-3 0 0,3 0-5,-3 0 0,2 0-28,2 0 0,4 0 19,-1 0 0,1 0-97,-4 0 1,1 0 107,3 0 1,-3-1-134,2-3 0,2 2 104,-1-1 1,3 1 34,-3 2 1,3 0-5,-3 0 0,5 0 10,-2 0 1,2 0 33,-2 0 1,3-1-59,-2-3 0,1 3 64,-2-3 0,3 3-31,-2 1 1,2 0 38,1 0 0,0 0-40,0 0 0,1 0-23,-1 0 0,5 0 22,3 0 0,-1-4-1,1 0 0,-4 1-23,4 3 1,-2 0 16,2 0 1,-3-2 48,-4-2 1,3 3-49,0-3 1,1 3 56,-1 1 1,-1 0-46,5 0 0,0 0 115,3 0 0,-3 0-103,0 0 0,-1-4 5,1 1 1,1-1-62,-5 4 0,5 0 63,-1 0 0,-2-2-80,2-1 0,-4 1 65,4-1 1,-5 1-35,1 2 0,-2 0 16,-2 0 0,0 0-39,0 0 0,-3 0 22,-1 0 0,5 0 0,3 0 1,1 0-115,-1 0 0,-2 0 74,2 0 0,1 0-278,-1 0 304,0 0 0,0-1-68,0-3 1,2 3-8,-2-3 1,1 3 38,3 1 1,2 0-26,-2 0 152,3-5 1,-3 4-163,-1-3-757,1-3 926,-1 6 0,2-5-102,-5 2-21,5 3 0,-3-8 17,2 5 0,2-1 24,-2 1-11,-3 3-5,6-4 33,-10 5 0,8-4-15,-5 0 0,0 0 176,-3 4 0,-1 0-112,0 0 1,-5 0 167,-2 0 1,1 0-62,-1 0 0,-2-3 29,-6-1 0,1 0 239,-5 4 1,5 0 0,-5 0-301,-1 0 1,0 0-128,1 0 97,-7 0 0,7 0 114,-8 0-7,4 0-229,0 0 190,0 0-395,1 0-372,-6 0 435,-1 0-602,-5 0 1,-10 0 0,-3 0 0</inkml:trace>
  <inkml:trace contextRef="#ctx0" brushRef="#br1" timeOffset="18">6593 7366 6633,'-11'-12'0</inkml:trace>
  <inkml:trace contextRef="#ctx0" brushRef="#br1" timeOffset="19">6582 7354 8123,'0'-6'-495,"0"1"677,0 5 13,0-5 20,0 3-48,0-3 390,0 5-481,0 5 1,0-2 10,0 5 0,0-1-4,0 5 1,0-5-69,0 1 0,-1-1 55,-3 5 1,3-1-1,-3 1 0,3-1-2,1 1 0,0 3-4,0 0 0,0 0 36,0-3 0,0 3-35,0 0 1,3 2 86,1-2 0,0 3-66,-4 4 0,0-3 174,0 1 1,0-1-106,0 3 1,0-3 117,0 0 0,0 0-135,0 4 1,0-1 9,0-3 1,0 3-26,0-3 0,0-2 22,0 2 0,0 0-31,0 4 1,0 0 30,0 0 1,0 0-71,0 0 0,0-2 41,0-2 1,0 3-111,0-3 1,0-1 50,0 1 1,1-4-116,3 4 1,-3-5-11,3 1 1,-1-2 72,0-2 1,-1 2-98,1 2 1,0-6 117,1 2 0,-3-2-56,3 3 1,-2 3 26,2 0 0,-2 0 51,1-3 0,-1 3 14,-2 0 0,0 4 11,0-3 1,0 3 27,0-4 0,0 4-65,0-4 1,0 4 109,0-4 1,0 4-87,0-3 1,0 3 98,0-4 1,0 4-90,0-4 1,-4 2 8,0-2 0,0-1-11,4 5 1,0-5 0,0 1 0,0-1-28,0 1 0,0-2 32,0 2 1,0-2-70,0-2-1,1 4 87,3 1-28,-2-1-20,3 1-2,-5-3 1,0 5-30,0-3 0,0-1-12,0 5 1,0-4-22,0 4 54,0 0 0,0-1 13,0-3 0,0 2 2,0-2 1,-2 5-2,-1-1 1,1-1-14,-2 1 0,3-4-13,1 4 0,0-1 17,0 1 0,0 2-30,0-6 1,0 5 9,0-1 0,0-1-3,0 1 0,0-4-62,0 4 1,0 0 60,0 4 1,0-4-45,0 0 0,0-4 36,0 4 0,0 0-22,0 4 0,0-1 17,0-3 1,0 2 55,0-1 0,0-3 5,0 2 1,0 0 10,0 4 0,0-4 8,0 0 1,0 0-51,0 4 1,0-4 49,0 0 1,0-1-32,0 1 1,0 1-109,0-4 0,0 4 105,0-1 0,0-1-112,0 1 0,0-4 56,0 4 0,0-4-7,0 4 0,0-4-5,0 4 1,0-3 19,0 3 1,0-4 1,0 4 1,0-1-6,0 1 0,0 2 69,0-2 0,0-1-55,0 1 0,0-1 92,0 1 1,0 3-39,0-3 1,4-2 16,0 2 0,0-1-105,-4 1 0,0 2 61,0-6 0,0 5-37,0-1 0,0-1 36,0 1 1,1 0-34,3 4 1,-3 0 15,3-1 1,-3 1-42,-1 0 1,0 0 30,0 0 0,0 0 2,0-1 1,0 1 7,0 0 0,0-4-4,0 0 0,0 0-28,0 4 1,0-3 24,0 3 0,1-6-16,3 6 1,-3-7 13,3 3 0,-3 0 3,-1 4 0,0-1-11,0-3 1,0 1-8,0-5 0,0 4-22,0-4 0,2 2 3,2-2 1,-3-2-63,3 2 0,-3-2 76,-1-2 0,0 4 15,0 1 1,1 0-25,3-1 0,-3-1 59,3 5 0,-3-3-23,-1 3 0,0-4 8,0 4 0,0-5-8,0 1 0,0-1-9,0 1 1,0-2-59,0 2 1,0 2 55,0-2 0,0 4 60,0-4 1,0 2-67,0-2 1,0-1 108,0 5 1,0-5-95,0 1 0,0-2 12,0-2 0,0 1 2,0-1 0,0 0 13,0 1 0,0-1 27,0 1 0,0-1 40,0 1 0,0-5 37,0 1-172,0-1 0,0 1-42,0 0 1,2-6-36,1 2 0,-1-2-440,1 2 330,-1-2 1,-2 4 128,0-2 123,0-3-127,0 9-309,0-4 290,0 6 0,0-4-261,0-1 0,0-3 0,-2 2-1337,-1-1 351,1 4-404,-3-7 985,5 3 774,5-5 0,2-5 0,4-2 0</inkml:trace>
  <inkml:trace contextRef="#ctx0" brushRef="#br1" timeOffset="20">6582 7297 8177,'-6'0'-626,"1"0"1325,5 0-232,-6 0-277,5 0 0,-5 0 509,2 0-173,3 0-232,-9 0 0,7 0 34,-5 0 37,6 5-292,-8 1 0,8 6 223,-1-1-307,1 1 1,-1-1 207,-1 1-199,0-1 0,8 0 67,0 1 1,1-6-162,-2-2 0,0 1 5,5-1 1,-5 0 16,5-4 0,0 0 119,3 0 125,1 0-135,-1-5-31,0-2 178,1-4-157,-1-1 0,4-3 25,1 0 0,-1-2 14,-4 2 0,-3 3-36,0-4 1,-6 4-71,2 0 0,-3 1-4,-1-1 98,0 6-72,-5-4 1,-1 5-84,-6-3 0,3-1 56,-2 6 1,6-1-7,-7 4 0,0 0 20,-3 0 0,-1 5-4,5 2 1,3 0 19,1 0 0,-1 1 14,-3 3 1,1 1-4,2-1-19,-2-4-54,8 8 0,-4-11-8,2 7 1,3-2 8,-3 2 0,3 1-274,1-1 295,0-4 12,0 3-115,5-9 24,-4 9 69,9-9 241,-8 4-287,8-5 303,-4 0-238,6 0 0,-5 0 379,1 0-208,0-5 0,2-1 47,-3-5 1,2 3 40,-5 0 127,0 1-131,-4-5-155,0 1 1,0-1-12,0 1 0,-4 3-1,0 1 0,-5 4-118,2 0 1,0 1 70,0 2-162,-1 0 99,-3 0-1,-1 5 46,1 2 0,4 4 5,4 0 0,0 0-26,-1-4 0,3 3 35,-3-2 0,3 2-63,1 2 62,5-1 1,1-1-22,6-2 0,-5 1 13,1-6 1,0 1 227,3-4-19,1 0 0,-1-5 195,0-2 1,-1-4 2,-2 0 1,1 0 147,-5-1-293,5-4 1,-8 3-56,3-2 0,-3 2 304,-1 2-666,0 4 164,0-3 1,-1 5-215,-3-3-377,-2-2 0,-6 9-171,1-3 0,-1 9 773,1 7 0,-6 4 0,0 7 0</inkml:trace>
  <inkml:trace contextRef="#ctx0" brushRef="#br1" timeOffset="21">10979 5698 8262,'-6'0'-288,"1"0"516,5 0 49,0-5 169,0 4-441,0-4 1,-2 5 253,-2 0-203,3 0 0,-4 1 275,5 3-173,0-3-67,0 9 0,-4-7-13,0 4 0,1-3 22,3 4 1,0-4 17,0 3 1,0-3-111,0 4 0,0-5 108,0 5 0,0-4-23,0 3 0,0 1 0,0 4-28,0-1 0,0 0-37,0 1 1,-4-1-7,0 1 0,0-1-20,4 0 1,0 2 58,0 2 0,0-2-67,0 2 0,0-2 61,0-2 0,0 1-33,0-1 8,0 6 0,0-5 27,0 4 78,0 1-98,0-4 0,0 5 20,0-3-23,0-2 0,0 5-42,0-3 0,0-1 55,0 5 1,0-4-84,0 4 0,0-5 73,0 1 1,0 2-73,0-2 0,0 0 54,0-3 0,2 3-59,1 0 0,-1 0 29,1-3 1,2-1-1,-1 1 0,0-1-67,-4 0 0,4 1 73,0-1 1,0 1-51,-4-1 0,0 1 36,0-1 0,3 0 14,1 1 0,0-1 4,-4 1 0,0 3 1,0 0 1,0 0 19,0-3 1,0-1-14,0 1 1,0 3 13,0 0 0,0 0-19,0-3 0,0 0 132,0 4 1,0-4-116,0 4 0,0-3 116,0 3 0,0-4-123,0 4 0,0-2 4,0 1 1,0-3-9,0 4 0,0 0 29,0-1 0,0 2 6,0-2 1,0-2-15,0 2 0,0 2 5,0-2 0,0 1-14,0 0-1,0-3 27,0 7 1,0-5-19,0 4 1,-1-5 6,-3 1 1,3 1 5,-3 0 1,3 4-1,1-1 1,0-1 125,0 1 0,-2 0-106,-2 4 0,3 0 1,-4-1 21,5 1 0,0 0 21,0 0-61,0 0 11,0 0 1,-4-1-20,0 1 23,1 0 0,3 1-24,0 3 0,0-3 24,0 3 1,0-3-86,0-1 1,0-3 67,0 3 1,0-3-1,0 7 0,0-3 1,0-1 0,0-1 35,0 1 1,0 0 35,0 0 0,-2 4 16,-1-1 1,1 1-30,-1-4 0,1 0 11,2-1 1,0 1-115,0 0 0,0-4 82,0 0 1,0 0-151,0 4 1,0-4 139,0 0 0,0 0-75,0 4 0,0 0 42,0 0 1,0 3-57,0 1 1,0 0 23,0-4 1,0-1-1,0 1 1,0 0 65,0 0 1,0 0-44,0 0 0,0-1 92,0 1 1,0 0-83,0 0 1,0 0 0,0 0 0,0 3 31,0 1 1,0-2 7,0-6 0,0 7-21,0-3 0,0 2 3,0-2 0,0-2-122,0-2 0,0 3 104,0-3 1,0 3-36,0 0 1,0 1 23,0 0 1,0 0 20,0 0 0,0 0 7,0-1 1,-4 5 5,1 0 1,-2 1-8,1-2 0,3-2 12,-3 3 0,2-3-47,2-1 0,0 4 30,0-1 1,-3 1-106,-1-4 0,0 0 96,4 0 1,0 3-8,0 1 0,0-1 18,0-3 0,0 1 3,0 3 1,0-3-63,0 3 1,0 1 35,0-2 0,0 2 7,0-1 0,0-3 0,0 3 1,0-3-70,0-1 0,0 0 64,0-1 0,0 1-34,0 0 1,0 4 11,0-1 0,0 2 77,0-1 1,0-3-9,0 3 0,0 1 18,0-2 0,0 1-67,0-4 1,4 0 14,0-1 1,-1 1-60,-3 0 0,0 0 65,0 0 1,0 0-132,0-1 0,0 5 57,0 0 1,0-1-14,0-3 0,0 0 31,0 0 0,0 0-7,0 0 0,-1 3 78,-3 1 1,3 0-64,-3-5 0,3 5 66,1 0 0,0-4-54,0-4 1,0-2-9,0 2 0,0 2 21,0-6 1,0 4-75,0-4 1,0 4 49,0-4 1,0 6-7,0-2 0,4-1 82,0 1 1,-1-4-73,-3 4 0,2-4 147,2 4-144,-3-5 1,5 6 2,-2-4 0,-3 3 7,3-4 0,1 0 46,-1-4-182,0 1 138,1-1 0,-4-3-298,3 0 281,-3-1 0,3 5-13,0-1 1,0 0-12,-4 1 1,0-1 128,0 1 1,0-1-117,0 1 0,0 0 27,0 3 1,0-2-8,0 2 0,0-6-9,0-1 1,0-1-104,0 5 40,0-1 0,0 1 19,0-1 0,0 1 24,0-1 1,0 4-30,0 0 1,0 6 18,0-2 0,-2-1 138,-2 1 0,3-5-123,-3 1 0,3-3 22,1 0 0,0-1-22,0 1-2,0-1 1,0 1 5,0-1 1,0-3 4,0-1 1,0 1 361,0 3-287,0 1 0,0-1 189,0 1-165,0-1-253,0 0 149,0 1-248,0-6-360,0-1-8455,0-5 7655,5 0 1412,-4 0 0,10-5 0,-5-1 0</inkml:trace>
  <inkml:trace contextRef="#ctx0" brushRef="#br1" timeOffset="22">10979 5550 8152,'-5'-7'-75,"4"2"88,-10 0 0,6 3 282,-2-6-88,-3 5 165,8-2 5,-8 5 108,4-5-105,0 4 0,0-4-143,1 5 29,4 0-70,-9 5 0,5 5 184,-3 5-468,-2 1 143,4-5 1,-2 4 164,1 1-386,4 4 134,-7-2 0,9-1 62,-3-1 0,2 0-130,2-1 0,0 1 51,0-5 0,2-1-46,2-2 0,2 1 79,5-6 42,1 1 0,0-4 80,4 0 1,-2-1-76,5-3 1,0-3 136,4-9 0,-2 2-67,-2-5 0,1 4 1,-4-4 1,-1 5-16,-4-1 0,-3-2-21,0 2 1,-6 0-41,2 4 1,-3-2 45,-1-2 0,0 2-152,0-2 1,-4 2 85,1 2 1,-6-1-36,1 1 0,-1 3 54,2 1 0,-4 4-148,4-1 1,0 3 54,0 1-62,-1 0 1,-3 5 94,-1 3 0,5-2 5,-1 2 0,4-1-128,-3 5 0,3-1 74,-4 0 1,6 1-83,-2-1 105,3 1 0,1-1-55,0 1 1,0-5 77,0 1 0,0-4-4,0 3 1,0-3-26,0 4-57,0-6 93,0 8-57,0-8 189,0 3 46,0-5-98,5 0 1,-4-2 150,3-1 0,-3 0-40,-1-5 1,0 5-61,0-5 1,0 4-34,0-3 0,0 3 92,0-4-271,0 6 176,-5-3 0,-1 5-221,-6 0 1,5 3 83,-1 1 1,4 4 52,-3-4 1,4 4-17,-1 0 1,-1-2 11,1 2 1,1-4-10,3 3 1,-4-3-47,0 4 11,0-1 50,4 5 174,0-6-28,0 4-128,0-8 0,0 3 0,5-5 0,-2 0 0,4 0 0,-3 0 0,4 0 164,-6-5-113,9-2-32,-10-4 249,9-1-226,-9 6 0,4-4 52,-5 2 90,0 3-124,0-5 0,-1 5 2,-3-3 0,2 0 53,-6 4-88,6-5 24,-4 8 0,3-6 127,-1 3 10,-5 3-71,3-4-62,-6 5 0,5 4-187,-1 0 185,5 5 1,-2-7-735,5 6 466,0-1 1,0 5-467,0-1 395,0 1 1,2-1-1503,1 0 1788,4 1 0,9-1 0,2 1 0</inkml:trace>
  <inkml:trace contextRef="#ctx0" brushRef="#br1" timeOffset="23">11002 5595 8186,'0'-6'521,"0"1"1230,0 5-1635,-5 0 1,3 5 51,-1 3 1,0-2 106,-1 2 1,3-5-357,-3 5 207,3 0-283,1 3 1,1-3-63,3-1 85,-3-4 1,6 2 188,-4-5 291,-1 0-236,8-5 0,-8-2 429,6-4-400,-5 0 0,2-1 116,-5 1 1,3-1 33,1 1 33,0 0-39,-4-1-154,-5 1 1,2 1-162,-4 2 0,3 3-224,-4 5 72,6-5-551,-8 3 0,5 2 396,-3 8 0,3 2-990,5 2 1329,0-1 0,5 6 0,1 0 0</inkml:trace>
  <inkml:trace contextRef="#ctx0" brushRef="#br1" timeOffset="24">15365 8268 5830,'0'-6'493,"0"0"490,0 6-745,0-5-14,0 4-111,0-4 590,0 5-370,-6 0-91,5 0 105,-4 0-74,5 0-89,-5 0-1,4 0-102,-4 0 283,5 0-235,0 5-42,0-4-41,0 4 1,0-3-21,0 2 1,0-2-5,0 6 0,0-5 103,0 5 1,0 0 340,0 3-469,0 1 66,0-1 1,0 0-9,0 1 1,0-1 138,0 1-72,0-1 1,0 0-30,0 1 0,0-1-26,0 1 0,0-1 7,0 1 1,0 0-11,0 4 0,0-4 93,0 3 1,-4 2 8,0-2 1,0 2-93,4-2 1,-1-2 30,-3 2 1,3 1-22,-3 0 0,3 3 20,1-4 1,0 1-69,0-1 0,0-2 65,0 2 1,0 2-11,0-2 1,0 4 28,0-4-1,0 1 2,0-5 0,0 4-66,0 1 0,0 0 50,0-1 0,0-2 6,0 2 1,0 2-15,0-2 1,-4 4 22,0-4 1,0 4-25,4-4 0,-3 4-38,-1-3 12,0 4 0,4-7-238,0 2 226,-5 3 1,4-6-122,-3 4 1,3-4 127,1 0 1,0-1 35,0 1-61,0 4 0,0-3-17,0 2 0,0-2 10,0-2 1,0 0-29,0 1 0,0-1 57,0 1-157,0-1 120,0 1 0,0-1-32,0 0 1,0 1-8,0-1 1,0 1-25,0-1 0,0 1 42,0-1 0,0 0-29,0 1 1,0-1 17,0 1 1,0-1-1,0 0 0,0 2 67,0 2 1,0-2 13,0 2 0,0-2 27,0-2 1,0 1-77,0-1 0,0 1 14,0-1 1,0 1-8,0-1 0,0 0-8,0 1 0,1 0 8,3 4 1,-3-2-30,3 5 0,-3-5 19,-1 1 0,0-1-2,0 1 1,0-2 49,0 2 0,0-2-1,0-2 1,0 4-24,0 1 0,1-1 32,3-4-102,-3 1 0,4-1 85,-5 0-133,0 1 11,0-1 90,6 1-8,-5-1 3,4 1-56,-5-1 40,0 0 1,0 1-7,0-1 1,0 4-5,0 1 160,0-1-149,0-4 0,0 1 11,0-1 202,0 1-199,0 4 0,0-3 29,0 2 134,0 3-150,0-6 1,4 5-85,-1-6 82,1 1 0,-4-1 16,0 1-9,0-1 0,0-3 25,0-1-130,0 1 96,0 3 1,0 1 32,0-1 30,0 1-65,0-1 1,0 4 29,0 0 0,0 1-10,0-5 1,0 1-40,0-1 22,0 0 0,0 1-153,0-1 166,5 1-19,-3 4 1,3-3 2,-5 2 0,0-2 14,0-2-19,0 1 1,0 4 4,0 3 0,4-2 159,-1-2-169,1 3-3,-4-6 0,0 6-89,0-3 94,0-2 1,4 3-124,0-4 140,0-1-9,-4 1-48,0-1 0,3 1-3,1-1 0,0 0 23,-4 1 1,1 3-12,3 0 1,-3 1 108,3-5-100,-3 0 0,-1 1 7,0-1 1,0 4 9,0 1 0,0-1-24,0-4 1,0 1 13,0-1 0,0 2-162,0 2 154,0-2 1,0 5-6,0-3-185,0-3 83,0 10 0,0-9 295,0 2-209,0-2 0,0-2-12,0 0 0,2 0 55,1-4 0,-1 3-6,2-2 0,-3 2-31,-1 2 4,0-6 44,0 4-32,0-4 0,1 6 19,3-1 50,-3-4-58,4 3-18,-5-4 1,0 6 11,0-1 0,2-1-253,1-2 240,-1 2 3,3-4-4,-5 11-2,0-5 0,0 5 39,0-6 0,0 1 1,0-1 0,0 1 6,0-1 1,0 0 54,0 1-40,0-1 26,0 1-153,0-1 96,0 1 0,3-5-129,1 1 1,0-4 113,-4 3 3,0-4 123,0 7-133,0-9 75,0 9 1,0-3 3,0 4 1,0-3-55,0-1 1,0-3 56,0 4-250,0-6 205,0 3-24,0 0 1,0-3 12,0 3 3,0-5-149,0 5 129,0-4-8,0 4-4878,0-5 2504,5-5 1258,2-1 1118,4-1 0,0-8 0,1 2 0</inkml:trace>
  <inkml:trace contextRef="#ctx0" brushRef="#br1" timeOffset="25">15353 8234 8027,'-6'0'-315,"1"0"0,3 0 165,-1 0 354,1-5 457,-3 3-202,5-3 65,0 5-121,0-5-81,-5 4 1,3-4 167,-6 5-201,6 0 1,-9 4-66,4-1 0,0 6 9,0-1 0,-1-1-106,-3 5 0,-1-3 98,1 6 1,0-1-163,-1 1 0,1-2 90,-1 2 1,2-2-179,2-2 1,2 1 18,2-1-74,3 0 0,-4-3-76,5 0 1,5-6 154,3 2 1,7-3 54,4-1 0,6-1-32,2-3 1,5-6-29,-2-5 1,-2-2 17,-1 2 0,-3 1-3,-1-5 1,-2 5 20,-2-1 0,-2 2-60,-6 2 0,-3-1-28,-1 1 95,-4 0-56,2-1 0,-6 2 22,-3 2 0,1 0-9,-4 4 1,-1 0 2,-3 4 0,-1 0-59,1 0 1,0 0 22,-1 0 1,1 1-7,-1 3 1,1-1-18,-1 4 0,1 1 37,0 3 1,3 1-92,0-1 1,2 0 79,-2 1 1,-1-5-155,6 1 98,-1 0-251,4 3 301,0 1-25,0-1 118,0-5 0,1-1-170,3-5 191,-3 5 0,6-3-130,-4 2 155,-1-3-109,8-1 29,-9 0 1,5-4 153,-2 0-164,-3 0 297,5-1-232,-1-1 0,-4-5 81,3-1 0,-3 4-103,-1 1 0,-1 3-11,-3-4 1,1 6 21,-4-2 1,3 3-24,-4 1 1,1 0 33,-5 0 0,1 0-18,-1 0 0,2 5 117,3 3 1,-3-2-109,2 1 1,-1 1-79,1 4 0,0-5 146,4 1-213,0-1 0,4 5 88,0-1-294,0-4 209,0 3 0,5-9 62,3 3 1,-2 1 28,2-1 1,-1-1-46,5-3 1,-2-1 174,-3-3 1,4 3-40,-4-3 62,3-2 1,0 0 2,-2-6 1,1 5 93,-5-1-227,0 0 1,-4-3 113,0 0-147,0-1 1,-4 1 74,0-1 0,-5 2-132,1 3 0,2-2 68,-2 5-43,1 0 0,-5 4 32,1 0 1,3 0-1,1 0 1,3 0-127,-4 0 1,6 5 81,-2 3 0,3-2-613,1 2 1,0-1 276,0 5 1,5-5-203,2 1 1,9-4 180,3 3 0,2-3 399,2 4 0,5-6 0,1 3 0</inkml:trace>
  <inkml:trace contextRef="#ctx0" brushRef="#br1" timeOffset="26">19385 10678 8044,'0'-7'-207,"0"-3"238,0 9 0,-2-5 384,-1 2-72,1 2-244,-3-8 217,5 9 0,0-4-261,0 0 272,0 4 1,0-4-106,0-1 79,0 5-156,-5-4 24,4 5 0,-4-1 10,5-3 185,0 3-55,0-4 471,0 5-586,0 5-55,0 1 0,0 6-58,0-1 0,0 0 33,0 1 0,0-1-12,0 1 1,0 3 2,0 0 1,0 2-31,0-2 1,0-2 10,0 2 0,0 3-17,0 1 0,0-2 2,0 2 0,0-1 31,0 1 1,0 3-2,0-3 0,4-1-12,-1 1 1,1 0 11,-4 3 0,5-3-11,3 1 0,-3-5-9,-1 4 1,1-4-5,-1 4 0,3-5-98,-3 1 1,1 2 55,-1-2 1,-3 1-101,3 0 0,-1-4 5,0 4 0,-1-4 97,2 0 0,-3-1-75,-1 1 49,5-1 1,-4 0 10,3 1 0,-3-5 15,-1 1-18,0 0 0,0-1 32,0 1 1,0-4 1,0 3-102,0-4 97,0 2-2597,0-5 1666,0-5 253,0-2 0,0-4-1391,0 0 1571,5-1 1,-3 1-1065,1-1 1514,-1 1 0,3-6 0,1 0 0</inkml:trace>
  <inkml:trace contextRef="#ctx0" brushRef="#br1" timeOffset="27">19373 10541 8012,'0'-12'0,"0"5"659,0-1-348,0 5 1,2-2 582,1 5-294,-1-5 182,3 4-505,-5-4 1,-2 5-231,-1 0 0,0 1 83,-5 3 1,5 2-111,-5 6 0,4-1 77,-3 1 1,0 0-121,0 4 0,2-4-257,5 3 226,-5-2 0,3-1 5,-2-1 1,3-3 93,1-1 1,0-3-191,0 4 71,5-6 52,-3 3 0,8-5 199,-3 0 0,0 0-104,0 0 1,-3 0 369,4 0-315,-1-5 1,3-1-86,-2-6 1,-2 2 44,-2 3 1,-3-4-66,3 4 0,-2-3 18,-2-2 1,3 1-116,1-1 1,0 1 0,-4 0 0,0 3 43,0 0-175,0 6 181,-5-3-123,-1 5 1,-6 0 126,1 0 1,-1 4-28,1-1 1,1 6 12,2-1 0,-2-2 0,2 2 0,-1-1-156,2 5 148,-3-1 1,8 1-196,-1-1 135,1-5-37,2 5 0,0-9 79,0 6 0,2-6 26,1 2 0,0-3-1,5-1 0,-1 0 7,5 0 0,-1 0 111,0 0 1,1 0-74,-1 0 0,1-3 179,-1-1 1,-3-5-111,-1 1 0,-3 2 241,4-2-217,-6 1 1,3-5-5,-5 1 0,0-1-116,0 1 1,-1 3 138,-3 1-122,-2-1 0,-5-2 49,-1 2 1,1 0-135,-1 4 0,1 0 107,-1 4 0,1 1 12,0 3 1,-1-1-28,1 4 1,1 1 67,2 3 0,-1 2-97,5 2 0,-3-2-85,3 2 1,0-6-59,4-1 0,0-1 35,0 5 1,0-5 1,0 1 0,1-2 28,3 2 42,-3-3 0,10-5-57,-4 0 0,0 0 161,0 0 1,1 0 14,3 0 0,1-5 102,-1-3 1,0-2 55,1-1 1,-1-1-131,1 1 0,-6-1 54,-2 1 1,1-2-71,-1-2 0,0 2 94,-4-2 0,0-1-147,0 0 0,-2 1-5,-2 4 1,2 1 83,-6 2-16,1-2-56,-10 8 0,5-3 20,-4 5 1,4 2 8,0 1 1,1 4-12,-1 4 0,1 1-50,0-1 0,3 0 56,0 1 1,4-1-209,-3 1 1,4 3-317,0 0 151,1 0 0,2-3 52,0-1 1,4-3 111,0 0 0,3-5 55,-3 5 0,5-6-34,-1 2 0,-2-1-134,2 1 1,-1-3 132,5 3 0,0-3-288,4-1 1,-4 0 425,4 0 0,1 0 0,1 0 0</inkml:trace>
  <inkml:trace contextRef="#ctx0" brushRef="#br2" timeOffset="28">20196 6418 8224,'0'-7'-1119,"0"2"4312,0 5-3063,-5 0-2,3 0-36,-3 0 0,5 5 7,0 3-167,-5 2 180,4 2-74,-4-1 1,5 0-1,0 1 87,0-1-66,0-4-14,0 3 1,0-4-1,1 5 211,3 1-195,-3-1-13,4 1 101,-5-1 0,0 1-45,0-1-93,0 0 47,0 1 1,0 3 80,0 0-73,0 1 0,0-5-30,0 0 0,0 2 0,0 1 67,0 1-34,0 0-175,5-3 150,-3-1 0,3 1 3,-5-1 0,0 1 21,0-1-17,0 0-18,0 1 0,0 1 77,0 2 0,0-3 0,0 5 222,0-1-282,0-3 0,0 7-14,0-4 1,0 0 44,0-1 0,0-2-116,0 2 92,0-2 1,0-2-102,0 1 5,0-1 0,0 1 118,0-1-93,0 1 1,0-1-1,1 0 1,1 1-49,2-1 84,0 1-27,-4-1-18,0 0 1,4 5 36,0-1-24,-1 0 1,-3-3 0,0-1 20,0 0 1,0 5 7,0-1-17,0 0 12,0-4 1,0 2 15,0 2-27,6-2 5,-5 4 1,4-6 10,-5 0-8,0 1 64,0 4 1,0-5-55,0 4 112,5-5-114,-4 6 6,4 1 16,-5-4 1,0 3 41,0-5-47,0 6-11,0-4 0,0 7-4,0-5 8,0 0 0,0 1 1,0 0-125,0 2 126,0-4-72,0 7 0,0-8 55,0 2 0,0 2 0,0-2 63,0-1-57,0 4 268,0 0-273,0-1 1,0 5 15,0-3 57,0 3 0,0-1-51,0-2 1,0 5 80,0-5 0,0 5-17,0-5-134,0 3 1,0 1 128,0 0-39,0-6-153,0 5 0,0-8 68,0 5 68,0 0-117,5-1 0,-3 3 79,1-2-22,-1 3 1,-2-3 16,0 0 0,0 0 127,0 4-127,0 0 0,0 3 0,0 1 186,0-2 19,0 0 76,0 3-231,0-4-10,0 4 0,0-6 53,0 1-28,0 5-16,0-4 0,0 5 4,0-2 1,0-3 17,0 3 0,0-3-60,0-1 32,0 5 0,0-4-76,0 2 1,0-1 0,0-1-77,0 2 130,0-2 1,0 6 40,0-4 0,0 0 48,0 4-84,0-5-169,0 8 170,0-3 1,0 0 4,0 1 1,0-2-100,0 1 99,0 3 0,0-7-49,0 4 0,0-3 82,0 3-120,0-4 1,0 5 103,0-4-32,0 5 0,1-7-210,3 5 206,-3-4-35,4 7 1,-5-8 16,0 6 1,4-5 0,0 5 90,-2 1-89,0 1 170,-2-4 1,0 2-97,0-4-68,0 5-296,0-3 302,0 0 0,0 3 4,0-5 0,0 4-13,0 0 0,0-2-1,0 1 6,0-4 2,0 2 0,0-4-13,0 2 1,3-1 13,1 1-7,0-2 0,-4 3 36,0 0-32,0-1-1,0-3 0,4 4 3,0-1-1,-1 6-23,-3-8 0,0 8 23,0-5-17,0 4 0,0-7-16,0 3 28,0-3 1,2 3-31,1-1 28,-1 1 145,3 1 1,-5-4-133,0 3-15,0-3-9,0 4 1,0-8-1,0 3-2,0-1-98,0-6 107,0 6 1,0-8-7,0 5-13,0-5 1,0 6 17,0-5 1,0 0 31,0-3-37,0-1 0,0 1-3,0-1 0,0-3 1,0-1 1,4-3-138,-1 4-82,1-6 19,-4 3-722,0-5-1052,0-5 955,0 4 191,-5-4 844,4 0 0,-4-2 0,5-4 0</inkml:trace>
  <inkml:trace contextRef="#ctx0" brushRef="#br2" timeOffset="29">20093 6383 8286,'-12'-6'0,"6"1"-266,-4 5 259,9-5 417,-4 4 64,5-4 150,0 5-369,-6 5-64,5 1 1,-4 2 47,5-1-48,0 1 1,0-1-93,0 1 15,0 0 0,1 3-10,3 1 1,-1-2-103,4-3 0,-3 2 1,4-4 233,1 2-176,1-5 1,1 3 12,1-5 0,-1 0-231,0 0 277,1 0-49,-6 0 0,4 0-109,-2 0 1,-2 0-1,2-1-26,1-3 1,-4 2 73,-1-6 0,-2 2 1,1-3-75,1 1 0,-1 1 42,-3-5 1,-1 4 18,-3 1 14,-2-1-153,-5 2 0,-1-3 18,1 5 63,-1-5 1,5 8 22,-1-3 79,0 3 1,-2 0-31,3-3 143,-3 3-171,3-4 52,1 5 14,-4 5-45,8 1 1,-8 5 0,8 1 14,-6-1 16,6 1-336,-3-1 307,5 1 1,0 0-4,0 3 1,0-6-182,0 3 1,5-7 139,2 2 1,3-4-1,3 1-49,2-3 23,-2-6 258,3-1-108,1-6 1,-4 1 35,2-1 0,-2 1-131,-2 0 1,-5-1 146,-2 1-134,3 4 61,-6-3 26,4 4 1,-6-2-31,-3 1-131,-3 4 104,1-7 0,-8 7 11,3-4 0,-3 3-163,2-4 143,1 6-8,-1-3 1,1 5-1,0 0 39,-1 0-48,1 0 0,-1 0 10,1 0 73,5 5-77,-5 1 3,5 6-4,0-1 1,-1 0-53,4 1 0,1-1-103,-1 1 0,1-1 0,2 1 52,0-1 20,5 0 0,-2-3-321,5 0 358,-1-6 101,-1 3 0,6-5-173,-1 0 116,1 0 0,5-5 330,-1-2-274,-4-4 1,6-1 198,-3-4 1,-6 4 49,3-3 1,-5-2-183,1 2 0,1 0 88,-5 3 14,-1-4-128,-3 3-192,-5-4 0,2 10 0,-8 1 55,-1 0 0,-4-1-252,1 3 1,-1 0 211,-3 4-337,2 5 234,1 2 0,4 5 49,1 4 1,1-3-1470,6 7 1593,5-1 0,6 3 0,4 1 0</inkml:trace>
  <inkml:trace contextRef="#ctx0" brushRef="#br3" timeOffset="30">15958 5470 7948,'0'-7'1360,"0"2"-100,0 5-1261,0-5 359,0 4 9,0-4 550,0 5-952,0 5 393,0-4-195,0 9-101,0-8 1,0 4 292,0-2-254,0 2-28,0 1 1,0 3 13,0-3 99,0-2 1,0 5-129,0-2 1,0-2 49,0 2 1,2-4-235,2 3 89,-3 1 183,4 4-165,-5-1 192,0 0-87,0 1-22,0-1-57,5 1 1,-4-1 86,3 0 1,-3-3 20,-1 0 1,0-1-32,0 5 1,2-2 16,1-2 0,-1 2-102,1-3 0,-1 3 126,-2 2 0,0-1-47,0 1 1,0-1 36,0 1 1,0-1-65,0 0 1,0 1 28,0-1 1,0-3-79,0-1 192,0 1-10,0 3-244,0 1 120,0-1-14,0 1-37,0-1-21,5 1 0,-4-1 58,3 0-125,2 1 47,-5-1 1,5 1-218,-6-1 292,0 1-15,5-1-184,-4 0 168,4 1 1,-5 3 62,0 0 1,4 0-14,0-3 0,-1 3-1,-3 0 220,0 1-254,0-10 0,0 4-60,0-2 219,0 2-45,5 1-132,-3 1 28,3-1 1,-5-3 122,0-1-55,5 1-129,-4 3 0,4 5-18,-5-1-76,0 0 147,0-4 1,0 1 64,0-1 1,4 1-84,0-1 1,0 1-263,-4-1 269,0 0 1,1 1-20,3-1 0,-3 4 29,3 1 1,-3-1 120,-1-4 1,0 1-134,0-1 0,0 2 123,0 2 0,0-2-37,0 2 0,0-1-58,0 1 1,0-2-15,0 2 1,0 2 36,0-2 0,4 0-144,0-3 1,0-1 87,-4 0 0,0 1-37,0-1 0,1 1-5,3-1 0,-3 0 18,3 1 1,-3-1 11,-1 1 1,0-1 74,0 1 0,0-1-58,0 0 0,0 1 52,0-1 1,0 1-51,0-1 1,0 1 3,0-1 1,-4 4 78,0 0 1,1 1-20,3-5 0,0 0-72,0 1 1,0-1 6,0 1 1,0-1 1,0 1 1,0 3-2,0 0 1,-2 0 29,-2-3 1,3-1 54,-3 1 0,3 3-129,1 0-5,0 0 146,-5-3-45,4-1 1,-4 0 115,5 1-361,0-6 145,0 4-167,0-3 181,0 4 24,0 1 0,0-1-27,0 0-78,0 1-33,0-1 159,0-4-33,0 8 1,0-8-1,0 9 1,0 0 5,0-1 0,-2 2 83,-1-2 1,1-2-5,-1 2 0,0-2-49,-1-2 35,3 1-52,-4-1 1,5 0-164,0 1 59,0-1 12,0 1 0,0-1-7,0 0 0,0 1-113,0-1 116,0-4 1,0 3-124,0-3 27,0 4 144,0 5 1,0-3-3,0 2 23,0-2 1,0-1 2,0 4 1,0-2-7,0 5 1,0-4 36,0 4 0,0-4-50,0 4 1,0-5 4,0 1 0,0-1-17,0 2 0,0-4 38,0 3 1,0-1 23,0 2 0,0-2 33,0 5-76,0-5 0,0 3 90,0-1-96,0-4-3,0 10 1,0-8-2,0 5 1,0-4 25,0 4-198,0 0 180,0 4 0,0-4-48,0 0-144,0-5 159,0 8 1,0-8-22,0 5 0,0-5 17,0 1 1,0-3-318,0 0 329,0-1 1,0 1-15,0-1 0,0-3 7,0-1 1,1 1 40,3 3 1,-3 5-28,3-1 0,-3 0 163,-1-4 1,0 1-132,0-1 1,0 1 85,0-1-67,0 1 1,0-1 9,0 0-3,0 1 1,0-1-20,0 1 0,0-1 21,0 1 1,0-1-2,0 0-11,0 1 1,0-1 5,0 1 89,0 4-94,0-3 0,0 3-6,0-4 1,0-1 2,0 1 1,0 3-11,0 0 18,0 0 1,0-3-53,0-1 0,0 1 51,0-1-3,0 0-50,0 1 41,0 4 0,0-2 1,0 5 0,0 0-2,0 4 1,0-4 30,0 0 0,0-4 8,0 4 1,0-1-40,0 1 13,0 3-7,0-9 1,0 7 3,0-5 1,0 0 11,0-3-315,0 4 296,0-3 1,0 3-85,0-4 0,0 1-24,0 2 1,4-3 106,0 4-45,0 1 7,-4-4 0,0 5 233,0-3 18,0 3-165,0 5 1,0-3 16,0 3 0,0-3-18,0 7 233,-5-3-221,3-1 0,-3-2-45,5-2 1,0 3-25,0-3 1,0-1-27,0 1 1,2-5-186,1 1 1,-1-2-185,1-2 375,-1 1-16,-2-1 0,3 0 60,1 1-69,0 4 35,-4 2 1,0 1-5,0 0 0,0 1 64,0 7 1,0-2 25,0 6 1,0-6-16,0 2 71,0-3-96,0-1 0,0 0-96,0 0 78,0-6 1,0 5-1,0-3-108,0 3 0,-4-3 93,0 0 0,1 0-3,3 3 0,0 1 24,0 0 1,-4-4 1,0 0 0,0-1 3,4 1 1,0 3-25,0-3 0,0-2-22,0 2 0,4-1-28,0 1 1,1 3-7,-1-3 0,-3 2 51,3 2 0,-3-4-3,-1 0 1,4-3-8,0 3 1,0-4-10,-4 4 1,0-5 28,0 1 1,0 2 9,0-2 1,0 4 110,0-4 0,0 4-109,0-4 0,0 4 340,0-3-309,0-1-21,0-4 1,0 1 13,0-1 1,0 0-55,0 1 1,0-5-2,0 1 0,0 0-195,0 3 93,0 1 1,1 3 112,3 0 1,-3 4-33,3-4 0,-2 4 10,2-3 1,-3 4-1,3-1 1,1 1-105,-1-1 1,0-2 55,-4-6 1,4 2 55,-1 2 0,1-6-11,-4 2 1,0-2 127,0 3 0,0-1-58,0 0 0,0 1-102,0-1 0,0-3 236,0 0-146,0-1 0,0 5-73,0-1 0,1 0 87,3 1 1,-2-5-120,1 1 1,0 0 7,1 3 0,-3 1-22,3-1 1,-3-3 52,-1-1 1,0-3-18,0 4 33,0-6-32,0 8-8,0-8 14,0 3 282,0-5-229,-5 5 1,4 1-92,-3 5 1,3-3 84,1 0 1,0-1-98,0 5 0,0-5 74,0 1-766,5-5 184,-4 2-719,9-5 0,-5-8 1327,3-7 0,2-8 0,-4-11 0</inkml:trace>
  <inkml:trace contextRef="#ctx0" brushRef="#br2" timeOffset="31">15958 5515 8519,'0'-7'0,"0"-1"-885,0 6 333,0-8 223,0 3 784,0-4-50,0 4 47,0-3-382,0 4 1,-1 0 200,-3 2-44,3 2 264,-9 2-311,4-5 1,-2 4 603,0-3-252,6 3-216,-3 1 5,0 0-264,3 5 85,-3-4 0,2 6-227,-1-3 0,0-2 175,4 6 0,0-4-106,0 3 1,0 1 189,0 3-153,0-4-147,0 3 158,0-4 1,0 5-247,0 1 284,0-6-216,5 4 174,1-3 1,6-1 4,-1-2 0,1-8 2,-1-4 1,0-3-61,1-4 35,4-3 0,-3-1-9,2 0-79,-7 5 83,2-3 0,-9 6-62,3 0 64,-3-1 0,-2 2 18,-3 2 0,-2 0-3,-5 4 1,-6 0-46,-2 4 25,3-5 1,-5 4 2,6-3 331,-5 3-323,7 1 1,-3 0 35,4 0 1,1 5 7,-1 2 0,1 0 117,-1 0-137,6 6 23,-4 0 0,7 3 51,-4-5-44,4 1-14,-2 4-226,5-3 217,0 4 0,1-2-67,3 0 0,1 0-20,3-3 1,6-5 83,-3 1-192,3-6 157,3 4 0,-3-6 54,5 0-77,-5-6 12,7 0 1,-3-7 334,5-2-322,-5-3 1,-1-4 159,-1-1-142,-4 5 1,1-2 57,-5 4 1,-6 1 109,2 4 0,-3-1-89,-1 1 244,0 0-288,-5-1 1,-1 1-67,-6-1 100,1 6-72,0-4 1,-2 5-184,-2-3 233,2 3-1,-4 5-301,11 0 271,-4 0 1,5 1 24,-3 3-328,-2 2 269,4 6 1,-2-1-53,1 1 1,3-1-113,-4 1 0,6 3-74,-2 0 2,-3 0 196,6-3 1,-4-1-91,5 0 61,0 1-2,0-1 0,0-3-37,0 0 0,0-5-11,0 5 105,0-5-47,5 2 0,-2-5-73,4 0 399,1 0-311,-2 0 0,4-5 335,-2-3-137,2-2-78,-3-2 1,1-3 327,-4 0-179,0 0-58,-4 3 1,0-3 59,0 0 1,0 3-127,0 5 51,0-1-67,-5 2 0,-1 1 28,-6 5 1,1 0-170,-1 0 0,5 3-68,-1 1-73,1 5-26,0-2 0,2 0-804,5 1 759,0-1-103,0 0-2025,5 3 982,7-4 1408,5 6 0,6-6 0,0-1 0</inkml:trace>
  <inkml:trace contextRef="#ctx0" brushRef="#br2" timeOffset="32">11630 8302 6422,'0'-11'-200,"0"-1"257,5 1 195,-4-1-212,4 1 1,-5 3 188,0 1 0,-1 4 54,-3-1 14,3-2-46,-4 5 1,1-6 98,0 4 77,1 1 18,3-3 1168,0 5-1496,-6 5 1,5-2 161,-3 5-246,3-1 109,1 5 0,-1-1 102,-3 0-238,3 1 102,-4-1 1,5 4 124,0 1-263,0 4 130,0-7 1,0 8 19,0-2 1,0-1 12,0 1 0,0 0 79,0 4-120,0 0 0,0-4 93,0 0 0,1 0-52,3 4 0,-3 0 88,3-1 1,-3 1-72,-1 0 0,0 0-88,0 0 1,0 0 85,0 0 1,0 3-132,0 1 0,0 1 189,0-2-245,0-1 120,0 2 1,0 0-135,0 0 0,0-2 77,0-6 0,0 5-37,0-5 1,0 5 64,0-5 1,0 2 169,0-2 1,0 2-135,0-2 146,0-2-129,0 4 0,0-4-25,0 2 0,0 3 2,0-3 1,0-2-28,0 2 1,0-1 58,0 1 1,0 3-194,0-3 1,0 2 158,0 2 0,0-4-287,0 0 240,0 0 1,0 4 23,0 0-164,0-5 126,0 3 0,0-3-82,0 5 59,0 0 1,0 0 1,-4-1 0,0 1 1,1 1 65,3 3 1,0-2 2,0 6 0,-4-6 26,0 2 1,0-3 15,4-1 1,0-2-87,0-2-83,0 3 90,0-9 0,0 7-213,0-5 209,0 6 0,0-7-101,0 5 96,0 0 1,0 3-8,0 1-162,5 0 148,-3 0 1,3-1 11,-5-3 0,0 6 16,0-2 1,0 2-34,0-2 1,0 1 14,0 3 0,0-3-91,0 3 87,0 2 3,0-10 0,0 7 104,0-7-119,0-2-2,0 5 131,0-10-124,0 10 1,0-10 9,0 4 1,0 0 9,0-1 0,0 4-2,0-3 0,0 0 2,0-1 1,0 3-191,0 5-8,0 0 174,0 0-82,0-6 74,0 5 0,0-4-33,0 5-18,0-1 40,0 1 1,-2-1-44,-1-3 70,1 3-34,-3-5 1,5 6 59,0 0-61,0 0 16,0 0 1,-4 1 49,1 2-51,-1-1 18,4 2 14,0-4-22,0-5 0,0 4 5,0-5 94,0 6-92,0 0 0,0 0-4,0 0-70,0 0 68,0-1 0,0 1-1,0 0 1,4-1 4,-1-3 1,3-2-175,-3-1 176,-1-4-31,3 0 1,-4-3-210,3-5 207,-3 4 24,4-6 0,-4 7-48,3-6 46,-3 6 1,5-2 3,-6 4 0,0-3-48,0-1-182,0-4-21,0 2-100,0 0-22,0-4-1012,0 4 389,0-5 416,0-5-1231,0-1 1103,0-6 0,3-2 715,1-5 0,0 0 0,-4-9 0</inkml:trace>
  <inkml:trace contextRef="#ctx0" brushRef="#br3" timeOffset="33">11664 8348 9928,'0'-7'-987,"-5"-3"1165,4 4 1,-5-4-32,2 2 0,2-2 326,-1 2 1,0 3 137,-1 2-166,3-4-306,-9 6 0,7-4 557,-4 5-341,4 0 84,-7 0-117,9 0-385,-9 5 330,8-4 370,-8 9-235,4-3-235,-1 4 1,1-1 359,2-2-377,3 2-68,-4-9-185,5 9 178,0-8-466,5 8 209,1-9 0,6 4-116,-1-5 1,1 0 157,-1 0 0,1-5-37,-1-2 0,0-4 147,1 0 0,-2 0-35,-2-1 1,2-3 100,-3 0 1,2-1 2,-1 5 0,-3 0 56,-5-1 1,0 1-32,0-1 0,-1 1-10,-3-1 1,-3 5-164,-4-1 0,-2 6-49,-2-2 0,-1 3 42,-3 1 0,-3 1 30,3 3 1,1 1 48,-1 2 1,5 7 171,-1-2 0,2 2-17,2-3 0,1 4-22,2 1 1,3-1 23,5-4 0,0 4-11,0 1 1,0-1-103,0-4 32,5 6 1,1-4-136,6 2 0,1-6-44,2-2 1,-1-4 5,5 1 1,-4-3-7,4-1 1,-1-5 76,1-3 0,2-3 60,-2-4 1,-2 2 13,-2-2 0,-2 2 188,-2 2 0,-1-5-34,-2 1 1,1 4 254,-5 3 1,0 0-188,-4-3 1,-4 0-123,0-1 0,-5 1-204,1-1 0,-2 5 94,-1-1 0,-1 2-124,1-2 0,0-1 75,-1 5 1,1 1-186,-1 3 1,1 0 69,0 0 25,-1 0 1,1 5 90,-1 2 0,5 3 61,-1 2 1,5-3-78,0 2 0,1-2 127,2 6 0,0-2 5,0-2 1,2 5-69,1-1 0,4 0-133,4-3 1,1-5 19,-1 1 0,6-6-30,2 2 0,-2-4 64,2-4 1,-3 0 186,3-7 0,-4 2 130,4-6 0,-5 2-140,1 2 0,-6-4 255,-1-1 0,-6 1-51,2 4 1,-3-1-73,-1 1 0,-5 3-104,-2 1 1,-9 4-252,-3-1 0,-2 3-222,-2 1 1,0 1-425,0 3 0,2 4-761,2 7 0,3-1 1530,9 5 1,-3-5-1,3 2 1</inkml:trace>
  <inkml:trace contextRef="#ctx0" brushRef="#br2" timeOffset="34">7290 10872 7662,'-6'0'-384,"1"0"582,0 0 108,3 0 6,-3-5 6,0 3-177,4-3 159,-4 5 622,5 0-480,-5-5-159,3 4 81,-3-4-79,5 5 275,0 0-578,0 5 147,0 1 1,0 7-6,0 2 1,0-1 13,0 5 0,-1-3-148,-3 3 1,3-4 203,-3 4-117,3 0-70,1 4 68,0-6 1,0 5 77,0-3-73,0 3-3,0 0 1,0 1 83,0 0-88,0 5 0,0-4 44,0 3 1,0-3-16,0-1 0,0 0 15,0-1 0,0 3 1,0 1 1,0-2 17,0 3-57,5-3 0,-4-1 83,3 0-274,-3 0 183,-1-1 0,0 0-84,0-3 73,0 3 0,0-10-38,0 4 1,0 0 44,0-1 0,2-3-162,1-5 191,-1 1-40,3 3 0,-5-3 18,0 0 0,1-6 0,3 2 238,-3 2-252,4-4 1,-5 8-11,0-9 1,0 5 55,0-2-212,0-3 18,0 4-212,0-5 19,0 6 174,0-5-375,0 4-3638,0-5 2369,0-5 1187,0-2 0,0-1 564,0-4 0,5 3 0,2-7 0</inkml:trace>
  <inkml:trace contextRef="#ctx0" brushRef="#br2" timeOffset="35">7370 10735 8325,'-11'-5'-1307,"4"3"1560,-3-8 1,8 5 355,-6-2 1,5 0 330,0 3-397,-4 3-42,1-4 68,-6 5-295,1 0 0,3 4-185,1 0 1,3 5 114,-4-2 0,5 0-111,-5 0 1,5 1-100,0 3 1,-2 1 122,1-1-57,0 0 1,4-3 6,0 0 1,0-1 168,0 5-454,0-1 169,0 1 0,1-5 37,3 1-150,-3-6 191,9 8 0,-7-8 17,5 2 6,-1-3-29,5-1 1,-1 0 222,0 0-197,1 0 13,-1 0 166,1-5-180,-1-2 1,1-4 66,-1 0 53,0-1-105,-4-4 1,2 3 74,-6-2 121,1 2-176,1 2 0,-3-5-129,1 1 115,-6 0 0,0 3-134,-5 1 0,1 1 96,-5 2 1,1-1-112,0 6 1,-1-5 72,1 4 0,-1 0-124,1 4 0,3 0 132,1 0 0,3 4-69,-4 0 1,4 4 44,-3-5-38,4 6 48,-2-2-60,5-1 0,0 4-114,0-2 1,0 2 116,0 1-255,0 1 279,0-1 1,0-3-66,0-1-124,0 1 111,0-2-14,5 5 205,2-5-223,-1 0 213,4-1-118,-4-5 0,6 0 328,-1 0-95,1 0 60,-1-5-107,1-1 1,-5-2-32,1 1 0,-6 3 130,2-4 1,-3 4-40,-1-3-103,0 4-18,0-7 1,-1 8-94,-3-6 122,-2 5-16,-5-7-231,4 9 90,-3-4 1,4 1 148,-6 0-318,6 0 271,-4 4-6,9 0-108,-5 0 73,1 0-24,4 0 18,-4 6 1,5 0 3,0 5-106,0 1 110,0-6 1,0 4-201,0-2 192,0 2 2,0 1-240,0 1-28,0-6 214,5 4-216,-4-8 175,10 8-8,-5-9 340,5 4-138,1-10 1,-1 3-197,1-6 554,-6 0-275,4-3 1,-4-1 364,6 1-290,-1 0-39,-4-1 1,-2 1-38,-5-1 0,0 1 45,0-1 66,0 1-173,0 5 0,-2-4 125,-1 2-417,-4 3 125,-4 0 1,-1 4-85,1-3-91,0 2 281,4-3 0,-3 7-224,2 1-26,-2-1 175,4 8 1,-4-4-7,2 6 0,2-5-57,-2 1 1,6-1 11,-2 5 1,-1-1-37,1 1 1,0-5-146,4 1 1,0 0 62,0 3-112,0 0-41,0-4 362,0 3-155,0-9 52,5 9 1,-2-7 130,4 5 1,-3-6-161,4 2 0,-4-3 205,3-1-147,1 0 1,2-1-4,-2-3 285,2 3-138,-4-9 1,4 3 338,-2-4-244,2-1-56,-9 1 1,4 3 234,-5 1-17,0-1-324,0-3 1,0 3-91,0 1 1,-1 0 236,-3 0-1535,-2 1 932,-5 6 1,-1 2-120,1 2 1,-1 2 555,1 5 0,-6 6 0,0 1 0</inkml:trace>
  <inkml:trace contextRef="#ctx0" brushRef="#br0" timeOffset="36">6433 13030 7816,'-11'-5'327,"5"4"-327,1-9 0,0 9 0,-2-4 0</inkml:trace>
  <inkml:trace contextRef="#ctx0" brushRef="#br0" timeOffset="37">6376 12928 8004,'12'-6'3099,"-6"5"-2730,4-9 1,-3 8-72,4-6 0,6 5-230,2 0 1,-2 0-5,2-1 1,-3 3 86,3-3-267,-5 3 191,7 1 0,-8 5-236,3-4 212,-4 9 1,-1-3 52,1 4-323,4 1 250,-3-1 0,2 0-215,-7 1 184,2-1 0,-9-4 0,4-2 0</inkml:trace>
  <inkml:trace contextRef="#ctx0" brushRef="#br0" timeOffset="38">6662 13133 7879,'-6'5'2299,"-5"2"-1093,5 4-546,-5-5-476,-1 4 0,5-4 0,0 2 0,1-1 3,0-2 1,2 2 0,-3-1-25,2 0 63,2-4-41,3 4 1,1-6 48,3 0 87,2 5-203,5-4-86,1 4 1,0-4 0,4 2 0,1 2 150,1 1-159,-1 2 1,-2 2-60,0-2 0,0 2 0,-3-3-70,-1 3 1,4 2-115,1-1 22,-1 6 243,-9-5-262,-1 5 207,-5-1 1,0 1 0,0 3 157,0-1-166,-5 0 0,-2 3 63,-9-3-56,4 3 0,-10-9 0,3 5-23,-2-1 88,-2 3-57,-5-7 0,2 3 11,-4-4 1,5-5 0,-2 0 19,3-2-23,1-2 0,1-3 106,3 0 1,3 0-97,4 0-233,6 0 110,-4-5 0,9 3-1021,-3-6 818,3 6 0,2-8 1,3 2 309,3-2 0,9-2 0,1 1 0</inkml:trace>
  <inkml:trace contextRef="#ctx0" brushRef="#br0" timeOffset="39">7073 13122 7826,'6'-7'0,"-1"-3"1,-5 8 205,0-6 200,0 6 133,0-4-194,0 1 58,0 4-148,0-4 0,0 4-255,0-3 0,-5 3 0,-1-4 0</inkml:trace>
  <inkml:trace contextRef="#ctx0" brushRef="#br0" timeOffset="40">7084 13076 7644,'-11'-11'0</inkml:trace>
  <inkml:trace contextRef="#ctx0" brushRef="#br0" timeOffset="41">7073 13065 7827,'0'-7'691,"0"2"1,-4 4-253,0-3-222,1 3 245,3-4 1182,0 5-1385,0 5 0,0-3-15,0 6 0,0 0-43,0 3 65,0 6-106,0 0 0,1 6-70,3 0-113,-3 0 154,4 5 1,-5 0-46,0 2 0,1 3 160,3-2-320,-3-4 71,4 6 1,-5-8 216,0 1-303,0-2 163,0-6 1,2 2-126,2-4 147,-3-1-13,4-4-248,-5 1 0,0-6 217,0 4 0,1-9-165,3 3-43,-3 3 33,4-6-281,-5 4-5849,0-5 5687,5 0 566,2 0 0,4-10 0,1-3 0</inkml:trace>
  <inkml:trace contextRef="#ctx0" brushRef="#br0" timeOffset="42">7404 13065 8154,'-5'-7'2037,"4"2"-1137,-4 5-424,5 0-183,0 5 0,0 2 272,0 4-107,-5 6-219,3-5 1,-3 14 27,5-4 0,0 5 58,0 0 116,0 2-251,0 5 0,2 0-22,1 1 1,-1-2-98,2-3 1,1 2 135,-2-5 0,5-1-101,-4-3 0,3-1-164,-3-3 62,5 2-80,-8-8 1,6 0-40,-3-6 0,-3-3 156,3 4-923,-3-6 321,-1 3-2781,0-5 0,-5-4 3342,-3 1 0,-2-6 0,-1 2 0</inkml:trace>
  <inkml:trace contextRef="#ctx0" brushRef="#br0" timeOffset="43">7164 13407 7902,'-6'0'235,"0"-4"353,2 1-470,3-1 1452,-4 4-371,5 0-116,5 0-304,1 0-441,5 0 1,2 0 399,2 0-296,3 0-249,0 0 1,6 0-143,-5 0 1,6 0 273,-2 0-1734,0 0 1047,5 0 0,-5-4 362,0 0 0,5 0 0,1 4 0</inkml:trace>
  <inkml:trace contextRef="#ctx0" brushRef="#br0" timeOffset="44">10751 12916 7848,'-6'-11'-869,"1"-1"1018,-2 1 0,0 3 1088,4 1-478,1-1-295,-8-3-288,9-1 1,-4 5 308,5-1-141,0 0 19,0-3-202,0 0 0,1 3 160,3 0-32,2 6-130,6-8 0,3 7 95,0-5-43,5 6-39,-7-3 1,9 6 44,-3 3-6,-3 2 1,6 6-142,-9 4 20,8-3 0,-8 8 63,2-2 1,-4 3-105,-3 1 1,1 5 12,-5 2 0,0 3-164,-4 2 1,0-1-189,0 0 207,-6 0 31,-5 1 1,-3-1-4,-5 0 0,0 0-21,-4 1-617,0-1 698,0-5 0,2-1 14,2-5 0,-1 0 12,4 0 0,1-6-6,4-2 207,-1-7-99,6 2 0,0-7 93,2 4 520,3-4-628,-5 2-130,6-5 0,2 0 89,2 0 0,-2 0-1,6 0 1,1 0 19,6 0 200,-3 0-249,10 0 1,-4-1 34,5-3 0,-2 3 2,-2-3 1,5-1 128,-5 1-138,6 0-61,-8-1 1,1 4-103,-3-3 1,-2 3-72,-2 1 1,-3-2-685,0-1 518,-6 1-936,3-3 334,-5 5-1365,0 0 1054,-5 0 16,4 0 1222,-4 0 0,0 0 0,-2 0 0</inkml:trace>
  <inkml:trace contextRef="#ctx0" brushRef="#br0" timeOffset="45">11196 13008 7783,'0'-12'909,"0"1"-352,0-1-246,0 1 1,1 4 213,3 4-217,-3 1 733,4-3-147,-5 4-155,0-4-585,0 15 1,0 3 121,0 10 0,0 0-26,0-1 1,0 6 245,0 3-104,-5 2-212,4 1 0,-4 0-30,5 1-102,0-1 56,0 0 1,0-1-24,0-3 1,1-2 226,3-5-607,-3-5 226,4-1 0,-5-6 83,0 0-873,5-4 290,-3 3-1971,3-9 1091,-5 4-475,0-5 967,0-5 378,0-1 583,0-1 0,0-8 0,0 3 0</inkml:trace>
  <inkml:trace contextRef="#ctx0" brushRef="#br0" timeOffset="46">11390 13030 7789,'0'-7'0,"0"-1"1013,0 6-404,0-3 54,0 5 480,0 5-570,0 1-184,0 5 439,0 6-496,5 1 0,-4 6 190,3 2-21,-2 4-223,-2 4 0,0-4-60,0 1 0,0-2-50,0 1 0,0 2-426,0-5 232,0-6 74,0-4 0,0-6-847,0 1 471,0-1 95,0-5-1715,0 0-3199,0-6 5147,0-6 0,-6-5 0,0-7 0</inkml:trace>
  <inkml:trace contextRef="#ctx0" brushRef="#br0" timeOffset="47">11185 13259 9507,'3'7'1811,"1"1"-1419,0-5 1,1 2 736,1 0-703,6-4 1,0 5 209,4-2-547,-4-3 78,10 4 0,-4-5 167,5 0-1329,-1 0 774,1 0 0,-4 0-2249,0 0 1140,-5 0 1330,8-5 0,-9-1 0,3-5 0</inkml:trace>
  <inkml:trace contextRef="#ctx0" brushRef="#br0" timeOffset="48">11836 12665 7695,'0'-6'2310,"0"0"-1722,0 6-245,0 6 133,0 0-219,0 10 1,-4 2 125,0 5 22,0 0-176,4 5 1,0 1 86,0 5 129,0 6-274,0-5 1,0 4 89,0-4 0,0 3-51,0 0 1,0 4-51,0-4 1,4-1 182,0-7-351,0 3 57,1-4 1,-4 0 73,3-2 0,1-4-151,-1-4 0,1 1-4,-2-5 0,-1 1-107,2-5 1,-3-3-375,-1-1 1,0-3-19,0 4-1176,5-6 475,-4 3 12,4-5 588,-5 0 1,-1-5 631,-3-2 0,3-3 0,-4-2 0</inkml:trace>
  <inkml:trace contextRef="#ctx0" brushRef="#br0" timeOffset="49">12110 13053 7797,'0'-6'350,"0"1"1182,0 5-1151,0 5 1,0 1-139,0 6 1,0-1 100,0 0 1,0 6 326,0 2-284,5 3-78,-4 0 1,4 3 62,-5 1 1,1-2-218,3 3 0,-3-3-103,3-1 0,-1-4 80,1 0 0,-3-5-176,3 1 1,-2-3-24,2-5-440,-3 3-348,4-8 497,-5 3-3589,0-5 3947,0-5 0,-5-7 0,-1-6 0</inkml:trace>
  <inkml:trace contextRef="#ctx0" brushRef="#br0" timeOffset="50">11984 13019 7786,'1'-6'1272,"3"2"-534,2 3-418,6-5 1,-1 5 426,1-3 0,0 3-49,4 1 1,-2 0 187,5 0 0,-2 0-219,2 0-98,3 0-278,-9 0 1,7 0-382,-5 0 1,2 0-115,-2 0 1,-2 4-2316,2 0 1345,-2 0 1174,-2-4 0,0 5 0,1 1 0</inkml:trace>
  <inkml:trace contextRef="#ctx0" brushRef="#br0" timeOffset="51">15273 12676 7870,'0'-7'241,"0"-1"0,0 4 106,0-3 188,0 4 26,0-7 259,0 9-271,0-4 229,0 5-365,0 5-253,0 1 0,1 7 161,3 2-335,-2 3 188,3 5 0,-2-1 173,1 1-305,5 5 27,-8 1 0,6 4 14,-3-2 0,-2 2 96,6-3 1,-5-1-54,5 2 0,-4-6 26,4 2 1,-6-3-89,2-1 1,1 0 135,-1 0-277,5-6 84,-8 5 0,5-9 27,-2 2 1,-3-2-275,3-2 298,-3 0-602,4 1 211,-3-6-322,3 4 128,-5-8-538,0 3-3745,0-5 4381,0-5 0,0 2 429,0-5 0,5-4 0,1-6 0</inkml:trace>
  <inkml:trace contextRef="#ctx0" brushRef="#br0" timeOffset="52">15582 12825 7812,'0'-12'0,"1"5"117,3-1 902,-3 6 10,4-3-520,-5 5 1,1 1 247,3 3-327,-3 7-229,4 2 1,-3 10 77,1-1 1,-1 2 32,2 7 142,-3-1-175,-1 5 0,4-2 6,-1-3 1,1 3-79,-4-2 1,4-4-193,0 0 1,0-4 153,-4-4 1,1 1-208,3-4 0,-3-1-109,3-4 0,-2-3-568,2-1 247,-3-4 58,5 7 1,-5-9-834,3 3 75,-3-3 1,4-6 24,-5-2 1,0-3 155,0-2 987,0 1 0,0-6 0,0 0 0</inkml:trace>
  <inkml:trace contextRef="#ctx0" brushRef="#br0" timeOffset="53">15844 12870 7812,'0'-11'34,"0"0"1118,5 4-250,-3 2-313,3 5 1,-5 7-183,0 4 0,0 5 142,0 7 1,0 5 35,0 3 162,0 2-409,0-4 1,0 5-104,0 0 0,0-3-48,0 3 1,1-7-56,3-1 0,-3-5-147,3-2 0,-3-5-140,-1 1 1,1-6 202,3-2 0,-3-3-2437,3 4 124,-2-6-541,-2 3 1968,0-5-183,-6-5 1021,5-1 0,-9-10 0,4-2 0</inkml:trace>
  <inkml:trace contextRef="#ctx0" brushRef="#br0" timeOffset="54">15616 13099 9858,'11'6'1165,"1"-1"-763,-1-5 0,2 0 45,2 0 0,2 0 203,2 0-323,7 0-171,-7 0 0,9 0-154,-5 0 0,0 0-231,0 0 0,-2-4-1848,-2 1 1113,3-1 275,-9 4 689,8-5 0,-8-2 0,3-4 0</inkml:trace>
  <inkml:trace contextRef="#ctx0" brushRef="#br0" timeOffset="55">16084 12745 7829,'0'-13'0,"0"-2"0,0 2-94,0-2 0,0 2 32,0 2 1161,0-1-668,5 1 1,-2 0 256,4-1-369,-4 1-162,7-1 0,-4 2 95,6 3 0,-1-4 111,1 4 1,3 0-105,0 0 0,4 3-50,-4-4 1,4 6-14,-3-2 1,0 3 12,-1 1 1,-2 5-154,2 3 154,-2 2-97,-2 1 0,1 6-92,-1 2 1,-3 3 13,-1 5 1,-4 2-119,1 6 0,-3-4 43,-1 4 1,-6 0-61,-6 7 0,0 1-176,-7-5 0,-1 2 88,-2-2 1,-5-4-19,0 0 1,1-1 153,3-6 1,0-1 117,0-3 1,4 0-50,0 0 0,6-5 141,2-3 1,1-2-113,6-2 189,0-5 48,4 5-169,0-10 0,2 8-26,1-6 1,5 1 266,7-4-17,3 0-307,0 0 0,3-4 29,-2 1 0,3-2-23,1 1 0,-2 1-132,-2-4 1,2 3-113,-6-4 1,4 6-983,-4-2 22,0-2 1,-5 3 519,-2-5 0,1 5-163,-5-5 0,0 4 55,-4-3 755,5-1 0,1-3 0,5-1 0</inkml:trace>
  <inkml:trace contextRef="#ctx0" brushRef="#br0" timeOffset="56">16609 12870 7760,'13'-7'0,"-5"-1"1216,-1 1-456,-5-5 52,8 6 167,-9 1-517,4 5 0,-5 2 93,0 6 1,4 1-185,0 10 0,0 0-100,-4 4 0,0 3-6,0 1 0,0 3-62,0-3 0,0 0-118,0-4-49,0-1 166,0-4-798,0 4 474,0-10 0,0 5-185,0-6-346,0-4 437,0-2-5587,0-5 4671,-6 0 1132,0-5 0,-5-7 0,-1-5 0</inkml:trace>
  <inkml:trace contextRef="#ctx0" brushRef="#br0" timeOffset="57">16472 12848 7753,'2'-8'0,"1"0"1490,4 1-949,4-5 0,4 6 187,1 2 1,3-1-276,-4 1 0,9-3 510,-1 3 1,2-4-440,-2 4 0,4-3-156,-1 3 1,1-4-461,-4 5 0,-2-1-448,-1 4 1,0 0-201,-5 0 1,2 0-2237,-2 0 2976,-3 0 0,5-5 0,-6-2 0</inkml:trace>
  <inkml:trace contextRef="#ctx0" brushRef="#br0" timeOffset="58">19579 12425 7766,'0'-8'0,"0"1"0,4 3 426,-1-4 1,1 5 74,-4-5 0,4 4 312,0-3-369,5 4-235,-8-7 0,9 7 175,-2-4 1,-2 4-111,2-1 1,-1-1-14,5 1 0,-1-1 44,1 2-139,-1 1-14,0-3 1,1 5-48,-1 0 98,1 0 0,4 0-305,-3 0 114,3 5 1,-4-2-17,-1 4 1,-1 1-162,-2 4 1,1-1 14,-5 0 0,0 5-79,-4-1 1,0 1 25,0 0 1,0-3 93,0 7 1,-4-7 71,0 3 0,-5 0-107,1-1 316,-2 1-206,-1-5 1,1 1 41,2-1 0,-2-3 115,2-1 1,-1-3-67,2 4 1,-2-5 135,5 5 1,-1-5 203,1 0-195,3-1 6,-4 3-55,5-4 1,5 4-4,3-5 1,2 4 10,1 0 1,2 1 142,2-1 1,-1-3-129,5 3 0,0 1 13,4-2 0,0 6-77,0-1 1,1 2 51,2 2 1,-5 0-176,2 3 0,-4-2 138,0 2-474,2 3 241,-13-5 1,6 8 40,-10-2 1,-1 3-55,-3 1 0,0-4-34,0 0 1,-6 0-116,-5 4 0,-2-5 276,-6-3 0,0 1-92,-4 0 0,0-1 184,0-4 1,0 1-87,1-1 101,-6 0-51,4 1 1,-6-2-80,4-2 1,2-2 10,-3-2 0,3-3-55,1 3 1,5-3-468,3-1-498,2 0 537,2 0 228,5-5 0,1 3-1995,5-6 1266,0 0 1,5-3-933,2-1 1920,8 1 0,3-5 0,5-2 0</inkml:trace>
  <inkml:trace contextRef="#ctx0" brushRef="#br0" timeOffset="59">20276 12619 7766,'6'-11'0,"0"3"291,-2 1 615,-3 4-183,4-2 174,-5 5-234,0 0-382,0 5 1,-3 1 84,-1 6 0,-1 4-47,1 3 0,3 2 73,-3-2 1,3 6-109,1-2 1,0 2-24,0-2 1,3 4-179,1-1 1,0 1 75,-4-4 0,4-2-74,0-2 1,1 2-81,-2-6-218,-1 0 0,4-5-534,-2-2-732,-3 2 47,4-9-1039,-5 5 1464,0-6 1,0-6 167,0-1 839,0 2 0,-5-10 0,-1 2 0</inkml:trace>
  <inkml:trace contextRef="#ctx0" brushRef="#br0" timeOffset="60">20070 12551 7766,'1'-10'900,"3"2"1,-1-1-334,4 5 0,1 0-174,3 4 0,1-3 340,-1-1 0,6 0-177,2 4 1,2 0-14,2 0 1,0 0-148,0 0 1,3 0-32,1 0 0,1 0-83,-1 0 1,-3 0 143,2 0 1,-5 0-295,-2 0 1,-4 0 70,4 0 0,-9 0-885,1 0-359,-2 0-1013,3 0 968,-6 0 1,-7 0 1085,-11 0 0,-4 0 0,-7 0 0</inkml:trace>
  <inkml:trace contextRef="#ctx0" brushRef="#br1" timeOffset="61">6913 14652 7779,'0'-11'11,"0"3"-100,0 0-55,0 6 298,0-8 1,0 7 445,0-4-176,-5 4 0,3-2-11,-6 5 1,5-1 354,0-3-217,1 3 25,-3-4-54,4 5-276,-4 0 1,4 5-23,-3 2 1,3 3 2,-3 2 0,-1 4-55,1 3 0,-5 3 14,1 1 0,-1 3-84,2 1 1,-3 9 22,2-2 1,-2 6-144,-2-1 1,5 4 83,-1-1 1,1-2-111,-5 2 0,5-1 158,-1 1 1,4-4-22,-3-8 1,4-1-141,-1-2 1,2-7-31,-2 3 1,3-8-520,-3 1-186,3-4 78,1 0 1,1-6-205,3-2 286,-3-3 0,4-6 82,-5-3 1,0-2 182,0-1 1,0-1-464,0 1 1,0-6 819,0-2 0,0-2 0,0-2 0</inkml:trace>
  <inkml:trace contextRef="#ctx0" brushRef="#br1" timeOffset="62">6925 14595 7867,'-7'-11'0,"2"-1"376,5 1-218,0-1 1450,0 6-504,0-4-716,0 9 1,1-3-112,3 8 1,-1-2-8,4 6 0,-4-1-11,1 5 1,1-1 92,-1 1 1,4 3-28,0 0 0,-2 5-95,2-1 0,0 3-86,3 1 1,0 0 47,1-1 0,-1 1-124,1 0 1,-2 4 101,-2-1 0,2 6-88,-3-1 0,3-2 4,2 1 0,-1-3-94,1 3 0,-5 0-5,1 0 1,0 2 59,3-6 1,-3 5-93,-1-4 1,-3-2 45,4-6 1,-6 1-39,2-5 1,1 1 34,-1-5 0,1-3-5,-1-1 1,-3-3-791,3 4 319,2-6-848,-5 3 507,4-5-1523,-5 0 1,-1-3 1580,-3-1 761,3-5 0,-9 3 0,4-6 0</inkml:trace>
  <inkml:trace contextRef="#ctx0" brushRef="#br1" timeOffset="63">6730 15098 7892,'5'-8'1008,"3"0"0,7 2-515,4-2 0,-1 2 244,1 2 0,0 3-252,4-3 0,0 3-6,0 1 0,3 0-142,1 0 0,1 0-121,-1 0 0,-3 0-509,2 0 0,2 1-327,-1 3 1,1-3-1679,-2 3 2298,4-3 0,-1-1 0,-1 0 0</inkml:trace>
  <inkml:trace contextRef="#ctx0" brushRef="#br1" timeOffset="64">11584 14287 7793,'-5'-12'62,"4"1"1,-5 1 384,2 2-142,2-2 1,-3 7 774,5-4-468,-5 4-391,4-2 0,-4 10-58,5 3 0,-4 3 47,0 4 0,1 4-106,3 8 1,0 0 43,0 7 0,-2-1 43,-1 9 0,-3-4-3,-1 4 1,-5 0-29,1 3 0,0 1-58,-5 0 1,4-2-108,0-2 0,1-3-45,-1-4 1,2-2 134,3-3 0,-2-2-80,5-5 0,0-2-39,4-1 1,-4-4-130,0-5 0,1 1 9,3-1 0,-2-4-498,-1-4-169,1 4-503,-3-6 296,5 4 1,0-10 1027,0-3 0,0-7 0,0-3 0</inkml:trace>
  <inkml:trace contextRef="#ctx0" brushRef="#br1" timeOffset="65">11516 14378 7754,'-7'-11'282,"4"-1"0,1 1 426,2-1 1,2 2-403,1 3 1,2 0 145,3 3 6,2 3 1,-3-3-26,4 8 0,-3 6-11,-1 6 1,1 4-194,3-1 0,1 4-54,-1 3 0,1 0 49,-1 4 0,0-3 0,1 3 0,3-1 56,0 2 1,6 2-61,-2-3 0,2 3-130,2 2 0,0-2 36,0-3 0,-4 2-44,0-6 0,-5 1 16,1-4 0,0-1-141,-3-3 0,2-3 84,-7-5 0,-2 1-77,-1-1 1,1-3-1314,-1 0 646,0-6-1523,-4 3 1275,-5-5 1,-2-1-114,-4-3 0,-1-2 384,1-6 680,0 1 0,-6-1 0,-1 1 0</inkml:trace>
  <inkml:trace contextRef="#ctx0" brushRef="#br1" timeOffset="66">11413 14732 9667,'11'0'1538,"6"0"-756,2 0 0,8 0-168,3 0 0,3 0 97,1 0 1,6-1-83,1-3 0,3 1-254,-3-4 0,1 4-606,-7-1 0,-1 3 224,-11 1 1,-3 0-1263,-9 0 1269,1 0 0,-1 0 0,1 0 0</inkml:trace>
  <inkml:trace contextRef="#ctx0" brushRef="#br2" timeOffset="67">15970 14104 7857,'-5'-12'1422,"4"6"-738,-5 1-312,6 5 0,0 1 185,0 3-200,6 2 0,-4 10-101,6-1 0,-6 1 190,2 0 0,-1 1-58,0 6 1,-1 1-147,1 3 1,-3 2-54,-3 5 1,1-1-1,-1-2 1,-3 6-120,3-3 0,-1-1 38,4-3 1,0 0-182,0 0 1,1-2 31,3-5 0,2-2 19,6-2 0,-2 2-62,-3-6 1,2-4-233,-5-3-61,5-5-408,-8 2-1355,4-5 1542,-5 0 1,-1-4-731,-3 0 0,2-5 1328,-6 2 0,1-9 0,-5-1 0</inkml:trace>
  <inkml:trace contextRef="#ctx0" brushRef="#br2" timeOffset="68">15810 14275 7779,'-11'-11'12,"4"-2"220,3-2 0,3 2-92,1-2 1,1 6 344,3 1 0,3 2-79,4-1 1,2-4 56,2 4 1,3-3-154,5-2 0,-1 5-77,1-1 1,1 0-70,3-3 0,-2 3 25,6 1 0,-1 4-67,5-1 1,-5-1 89,0 1 0,-4 1-164,0 3 0,-1 1-159,-3 3 1,0-2-89,-3 6 0,-3-2 97,-4 2 0,-1 2-68,1-2 1,-6 2 19,-2 1 0,-3 1-106,-1-1 0,-1 0 134,-3 1 1,-2-1 20,-6 1 0,-3-1 98,0 1 1,-4-1-31,4 0 1,-6 0 107,2-4 0,-2 2-37,-2-5 1,-4 5 113,1-2 0,-1-2-110,4-1 0,4 1 109,0-1 0,9 1 407,-2-1-106,4-3-335,1 4 1,3-5 6,8 0 0,3 2 18,4 1 0,5-1-48,4 1 0,6-1-22,5-2 1,3 4-31,4-1 0,-3 5 48,4-4 1,-4 5 6,-1-2-29,1 3 1,-1 2 0,-5 3-29,-2 0 1,-3 4 43,-1-3 0,-2 4-196,-2-1 0,-4-1-46,-7 1 0,-3-2-57,-5 3 1,0 0 143,0-5 0,-9 4 17,-2-4 1,-7 1 27,3-5 0,-7-1 44,-1-2 1,-1 2 141,-6-3 1,2 0-125,-6 0 0,6-4 148,-6 1 0,2-3-222,-2-1 1,4 0-113,4 0 0,3-5-392,4-3 0,4 2 239,7-2 0,-1 5-933,5-5 1,2 0 99,6-3 1136,7 5 0,2-10 0,3 4 0</inkml:trace>
  <inkml:trace contextRef="#ctx0" brushRef="#br2" timeOffset="69">19750 14092 7790,'0'-11'-345,"5"0"1,0-1 615,3 1 0,-3 3 707,-5 1-598,0 4 0,0-3 457,0 2-124,0 3-271,0-4 156,0 5-326,0 5 0,0 2 13,0 8 0,0-1-97,0 5 0,0 0-79,0 4 0,0 5 117,0 3 0,4 0 0,0 0 1,1 2-72,-1-3 0,-2 2 13,6-1 0,-5 0-101,5-4 0,-4 3-36,4-3 0,-5-4-119,5-4 1,-6-4 45,2 4-129,3-5 1,-6 3-259,3-6-584,-3-5-388,-1-1-8,0-5-928,-5 0 1317,-1-5 1020,-1-1 0,-3-10 0,4-2 0</inkml:trace>
  <inkml:trace contextRef="#ctx0" brushRef="#br2" timeOffset="70">19670 14081 7809,'-11'-5'700,"3"-5"-525,1-5 0,4-1 29,-1 5 1,7-2-106,1-2 1,4 2 456,0-2 0,2 2-177,2 2 0,-1 0-70,0-1 0,1 5-43,-1-1 1,2 4-25,2-3 0,-1 3-180,5-4 0,0 6 123,4-2 0,0 2-183,0 2 1,0 0 13,-1 0 1,1 0-35,0 0 1,0 2 9,0 2 0,-2 2-54,-2 5 0,2 1 43,-6-1 1,0 4 15,-3 1 0,-5-1-60,1-4 0,-6 5 54,2-1 1,-4 4-34,-4-4 0,-3 1 32,-8 0 0,-3-2 1,-5 5 1,0-5 51,0 1 1,0-2 10,1-2 1,3 0-24,0 1 0,-1-5 4,-2 1 1,3-5 56,0 0 0,5 0-50,-2 1 1,4-3 385,0 3-198,6-3-59,1-1 1,6-1-139,3-3 1,4 3-2,7-3 1,3 1-61,4 0 1,5 1 97,0-1 1,3 1-96,-3 2 0,3 0 70,-3 0 0,1 2 50,-2 1 1,-1 4-31,1 4 1,2 1 91,-1-1 1,-4 0-146,-4 1 1,-2 0 1,2 4 1,-2-2 20,-6 5 1,0-4-10,-4 4 0,-2 0-87,-5 4 0,0-4 64,0 0 1,-6-1-114,-6 1 0,0 1 77,-7-5 0,-2 0-12,-5-3 0,-3-1 69,-6 1 0,1-1 73,0 1 1,0-6 3,-1-2 1,1 1-56,0-1 0,5-1-226,2-3 0,4-1 140,4-3 0,3-1-153,4-2 1,2-3-264,2 2 1,3-2-382,5-2 0,0 5 332,0-1 505,5 6 0,7-14 0,6 4 0</inkml:trace>
  <inkml:trace contextRef="#ctx0" brushRef="#br1" timeOffset="71">6228 6395 8107,'0'-12'-303,"-1"5"996,-3-1-245,3 6-217,-5-9-79,6 10 0,0-5 351,0 2-36,0 3-54,-5-9-180,4 8 1,-5-3-176,2 5 1,1 0 109,-4 0 1,3 0 200,-4 0-232,1 0 0,-1 2 153,1 1-667,-1-1 246,-3 8 69,4-9 29,-3 9 1,5-3 94,-3 4-194,3-5 84,5 4 0,0-3 66,0 4 0,0 1-28,0-1 85,0 1-5,0-1-50,0 0 0,5 1-253,3-1 96,-3 1 0,5-5 123,-2 1-74,-3-1 81,10 0 53,-7-2 1,8-5 52,-4 0-104,-1 0 0,2-1 174,2-3-163,-2-3 52,3-4 1,-3 0 16,2-1 1,-2 0-13,2-4 1,-6 4 18,-2-4 0,0 4-4,0 0-214,-1 1 170,-6-1 1,0 0-252,0-4-42,0 4 266,0-5 1,-6 5-371,-1-4 161,-3 4 45,-2-5 0,5 6-32,-1-1 1,0 5 46,-3-1 1,0 6-164,-1-2 0,1 3 95,-1 1 1,1 3-139,-1 1 0,1 5-320,0-1-125,-1 2 291,6 1 502,-4 1 0,3 4 0,-4 2 0</inkml:trace>
  <inkml:trace contextRef="#ctx0" brushRef="#br1" timeOffset="72">6171 6589 8047,'0'-6'-138,"0"-5"0,0 9 1124,0-6-371,0 6 310,0-3 718,0 5-1296,-5 0-260,3 0 14,-8 5 0,4-3 60,-5 6-110,4 0 1,-3 3 86,2 0 1,0 5-158,0-1 1,-2 1-153,2 0 140,-2-4 1,2 9 22,1-6-82,4 0 38,-2-4 0,6 1 132,3-1-162,3-4 114,9 3 0,-2-9 131,5 3-135,0-3 0,3-1 75,-3 0 0,2-5-55,-2-3 1,3-2 210,1-1-120,-6-1 1,1-3-43,-3 0 1,-2-1 9,2 0 1,-6 4-57,-1-4 1,-6 4-87,2 0 0,-2 1-50,-2-1 25,-6-4 0,1 6-273,-2-5 1,-5 8 26,1-4 136,-1 2-769,-4 3 590,5 0 1,-1 6-209,1 0 0,-1 0-160,1 0 0,3 4-3,1 0-358,4 5 1078,-2-3 0,0 6 0,-1-1 0</inkml:trace>
  <inkml:trace contextRef="#ctx0" brushRef="#br1" timeOffset="73">6650 6212 7971,'0'-11'107,"0"-1"1,0 1 330,0-1-46,0 6 140,0-4-260,0 9 0,0-6 80,0 3 204,0 3 60,0-4-267,0 5-295,0 5 57,0 2 0,0 9 88,0 3 28,0 3-57,0 1 1,-3-1-60,-1 1-169,-5 5 214,3 1-911,-6 6 700,1-1 0,-1 1 43,1 3 1,3-6 38,1 2 0,-1-2 89,-3 2-283,-1-4 194,6-2 0,0-7-32,2-2-127,2-2 141,-3-6 0,5 0 263,0 1-537,0-1-580,0-4 258,0-2-1624,0-5 1305,5 0 27,2 0 879,4-5 0,1-2 0,-1-4 0</inkml:trace>
  <inkml:trace contextRef="#ctx0" brushRef="#br1" timeOffset="74">6742 6463 8018,'0'-11'396,"0"0"171,5-1-22,-4 1-115,9-1-87,-8 6 346,8-4-410,-4 3 1,5 1 50,1 2-159,-6 3 1,4 1 37,-2 0 0,2 0-124,2 0 0,-5 0 258,1 0-434,-1 5 152,0-4 1,2 9-231,-6-2 138,1 7 1,-4-1-4,0 5 0,-1 0 80,-3 4 0,-2 1-123,-6 3-1,-3-3 75,0 3 1,-4 1 10,4-2 0,-4 0 21,3-7 0,1 1 150,4-5 1,4 0-104,4-3 0,-2-5 12,1 1 1,0-4 122,4 4-107,0-6 1,1 3 101,3-5 0,2 0-53,6 0 1,-1 0 134,1 0 1,-1 0 131,0 0-273,6 0 0,-3-1 54,5-3 0,-4 2-152,4-6-21,-5 5 0,7-3-107,-6 2 56,5 3 0,-7-5 14,2 2 1,-6 3-251,-2-3 232,1 2-993,-2 2 279,-1 0 309,1 0-1569,-5 0 461,4 0 556,-5 0 1,0 0 0</inkml:trace>
  <inkml:trace contextRef="#ctx0" brushRef="#br1" timeOffset="75">7096 6429 8019,'0'-11'0,"0"3"248,0 0 1,0 5 94,0-5-63,0 5 0,1-2 234,3 5 0,-2-3-34,6-1-231,-5 0-78,7 4 1,-4 0 73,6 0 0,-1-1 0,0-3 0,1 3-244,-1-3 57,1 3 56,-1 1-183,-5 0 108,5 0 73,-5 0-116,5 0-66,1 0 25,-1 0 117,1 5-18,-6-4 0,-1 5 32,-5-2 1,0-1 95,0 4 32,0 1 0,0 7-86,0 0 0,-1 4 119,-3-3 0,-2 4-74,-6-1 0,1 4 21,-1 3 0,1-2-36,-1 3 1,5-3-69,-1-1 1,6-4 26,-2 0 1,-1-5 29,1 1-73,0-2 1,4-2 82,0 1 17,0-1-638,0-4 257,0 3-350,0-9 0,1 4-614,3-5 1,-1 0 1170,4 0 0,1 0 0,3 0 0</inkml:trace>
  <inkml:trace contextRef="#ctx0" brushRef="#br1" timeOffset="76">10431 4682 8116,'0'-12'-618,"0"1"1447,0-1 11,0 6 172,0-4-639,0 9 1,0-6 604,0 4-666,0 1 0,0-2-72,0 8 0,0 0 28,0 7 0,0 0 34,0 8 0,0 0-116,0 4 1,0-1-1,0 1 1,0 1 14,0 3 1,0-3 51,0 3 0,1-3-244,3-1 1,-2-2 56,6-2 0,-5 2-223,0-6 0,0 0 99,1-4 0,-3 1-1250,3-1-139,-3-4-676,4 3-347,-4-9 1802,4 4 0,-5-6 668,0-3 0,6-2 0,0-6 0</inkml:trace>
  <inkml:trace contextRef="#ctx0" brushRef="#br1" timeOffset="77">10568 4670 8116,'0'-11'-528,"0"-1"700,0 1 0,4 0 655,-1-1 1,6 5-150,-1-1 1,2 5-238,1 0 1,1-2-304,-1 1 1,1 0 48,-1 4 1,1 0-60,-1 0 0,0 5 83,1 3 0,-5 2-181,1 1 1,-5 6-68,0 2 0,-1 1 73,-2-1 0,0 3-133,0-3 0,-4 2 50,0 2 0,-5-1-17,2-3 0,-4 2 122,0-2 1,3-2 4,1-2 0,-1 2-13,-3-2 0,3 0-12,1-4 1,3 1 18,-4-1 0,4-1 71,-3-2-94,4 2 1,-2-7 86,5 4-59,0-4 36,0 2 123,5-5 0,1 0-106,6 0 0,-1 0 161,1 0-123,-1 0 1,4 0 68,1 0-137,-1 0 1,-2 0-46,2 0 1,-3-1 240,4-3-518,-4 3 0,0-5-22,-1 6-1720,-4-5-94,3 4-733,-9-4 2806,4 5 0,-5 0 0,0 0 0</inkml:trace>
  <inkml:trace contextRef="#ctx0" brushRef="#br1" timeOffset="78">11082 4476 8108,'0'-18'1213,"0"7"-738,0 6 499,0 5-592,0 5 0,0 3-133,0 7 1,-2 3-3,-1 4 1,-2 2-30,-3 3 0,-2 4-86,2 7 0,-2-2 135,-1 6 0,-1-1-151,1 1 0,-1-3 63,1-5 0,3-1-284,1-2 1,0-3 41,0-5 0,-2-2-73,5-2 1,-1-2-165,1-6 0,3 1-727,-3-1-892,3-5 856,1-1 74,0-5 1,5 0 988,3 0 0,2-10 0,1-2 0</inkml:trace>
  <inkml:trace contextRef="#ctx0" brushRef="#br1" timeOffset="79">11139 4670 8029,'0'-11'-48,"0"-1"48,0 1 0,5 0 407,3-1 1,-2 5-74,1-1 0,-3 4 498,4-3-436,-6 4 0,9-3 53,-4 2-105,3 3-266,2-5 0,-1 6 111,1 0 0,-5 6-162,1 1 0,-4 3 138,3 2 1,-4 3-121,1 0 0,-3 6-32,-1-2 1,0-2-72,0 2 0,0 0 93,0 4 0,-5-1-5,-3-3 0,-2 2-113,-1-2 0,-1-1 94,1 1 0,1-5-74,2 1 0,-2-2 41,2-1 0,2-2 294,-2-3-172,6 3 31,-3-3 87,5-1-6,0-1-163,0 0 282,0-3-267,0 3 0,5-5 55,2 0 219,-2 0-257,6 0 0,-5 0 88,5 0-38,1 0-48,-1 0 0,4 0-86,1 0-47,4 0 1,-6 0 207,5 0-1091,0-5 644,-1 3 1,2-7-349,-5 6 1,1-2 63,-5 1 271,0 2-1644,1-3 859,-1 0 1087,-4 4 0,3-9 0,-4 4 0</inkml:trace>
  <inkml:trace contextRef="#ctx0" brushRef="#br1" timeOffset="80">11447 4613 7999,'0'-18'1331,"5"3"-1005,3 8-100,2 1 1,1 3 253,1-1 1,-1 0-151,1 4 0,0 0-136,4 0 1,-2 0-131,5 0 1,-5 0 47,1 0 1,1 0-96,0 0 46,-1 0 0,-4 0 45,1 0-162,-1 0 27,0 0 95,1 0 0,-4 0-31,-1 0 0,-4 1-13,0 3 34,-1-3 0,-2 6 284,0-3-177,0 2 1,-2 5 7,-1 1 348,1 4-251,-8-3 1,4 9 69,-6-3 220,6 2-282,-4 7 1,4-4 165,-6 3-224,1 2 1,3-5-86,1 3 0,0-7-146,0-1 0,-2-4-343,5 4 1,-1-5 236,1 2 0,3-4 128,-3 0 0,3-5-114,1 1 103,0-6 0,-5 9 0,-2-5 0</inkml:trace>
  <inkml:trace contextRef="#ctx0" brushRef="#br1" timeOffset="81">14896 7308 7449,'0'-6'1252,"0"-4"-969,0 9 243,0-4 39,0 0 80,-5 3 214,4-3-241,-9 0-391,3 4-57,-4-4 0,0 5 288,-1 0-288,-4 5 0,-2 1 13,-5 6 1,0 3 156,0 0-148,1 5 1,-1-1 27,0 8 1,1-2 120,3 6-262,3-1 35,4 5 0,2-5-252,3 1 100,2-6 0,5 8 26,0-3 0,1-2-128,3-1 0,2 0-261,5-5 260,1 4 0,3-12 29,0 5 0,2-6-66,-2-2 0,-1-1 133,5-6 0,0 0-11,4-4 1,-2-2 189,-2-1-168,3 1 1,-8-8 32,5 3 1,-6-4 36,-2 0-37,1 0-166,-11-1 156,4-4 0,-5 2 1,0-5 0,-5 5 10,-3-2 1,-3 0-638,-4 1 68,-3 0 289,-5 8 0,0-2-715,0 6 510,0-1 150,1 4 1,0 5-148,3 2 0,-1 4 45,4 0-166,1 0 291,4 1 1,4-1-181,4 1 492,1-6 0,-3 9 0,-1-2 0</inkml:trace>
  <inkml:trace contextRef="#ctx0" brushRef="#br1" timeOffset="82">15068 7354 8044,'0'-11'0,"0"-1"0,0 1 864,0-1-475,0 6 0,1 0 856,3 2-636,-3 3 49,4-4-184,-5 5-243,0 0-129,0 5 1,0 2 72,0 9 0,-4 1 200,0 6-326,-4 0 124,6 5 1,-7 1 173,6 5-303,-1 1 7,-1-6 1,2 4-314,-4-3 186,4 3 0,-3-4-640,2-2 514,3-8 1,-4 1-49,5-4 1,0-5-397,0-3 308,0-1-1324,0 5 410,0-6 467,0-1 358,0-5 0,0 0 0</inkml:trace>
  <inkml:trace contextRef="#ctx0" brushRef="#br1" timeOffset="83">15125 7560 8044,'0'-12'-84,"0"1"1,1-1 906,3 1-451,-3 5 1,5-4 224,-2 2-8,-3-2-282,10-2 0,-5 2 129,5 3 158,1-4-306,-1 5 0,2-1 120,2-1-235,-2 5 0,3-2-11,-4 5-57,-1 0 241,6 0-477,-5 0 197,5 5 1,-7 2 124,-2 4-458,-3 1 181,-5 4 1,0-3 26,0 2 1,0 3 40,0 1 1,-5 1-309,-3-1 161,-2 3-64,-2-5-163,-4 6 221,3 0 0,-7-4-38,5 0 159,0-5-16,3 3 1,1-6-94,-1 0 387,6-4-138,-4 3 1,8-7-216,-1 4 485,1-4-222,2 2 0,0-4 164,0 3-58,0-3 29,5 4 0,2-5 155,4 0-337,1 0 1,-1 0 75,1 0 1,-1 0 5,0 0 0,1 0 11,-1 0 1,1 0 25,-1 0 0,0 0 0,1 0 0,2-1-28,-3-3 1,3 3 73,-6-3-5488,2 3 5232,-4-4 0,10 3 0,-4-3 0</inkml:trace>
  <inkml:trace contextRef="#ctx0" brushRef="#br1" timeOffset="84">15513 7468 7945,'0'-7'580,"0"-1"-107,0 1-224,0-5 28,0 6 617,5 1-337,-4 0-167,10 3-192,-10-3 1,9 5-105,-2 0 1,-2 0 237,2 0-309,-1 0 143,5 0 0,-5 0 221,1 0-507,-1 0 150,0 0 0,3 2-176,-2 1 179,-3-1-46,5 3 1,-8-5 94,6 0 53,-6 0-62,4 5-111,-6 1 1,0 6 64,0-1 1,-2 4-150,-2 0 178,-2 6-66,-5-4 1,-2 6 299,-2 0-127,2 5 0,-3-4 508,4 3-403,1-3 0,3-2 242,0-3-884,1 2 267,1-8 1,-3 3 15,5-4 0,0-1-166,4 1 1,0-5-877,0 1 1133,0-6 0,0 9 0,0-5 0</inkml:trace>
  <inkml:trace contextRef="#ctx0" brushRef="#br1" timeOffset="85">18928 9593 8046,'0'-8'0,"0"0"0,0 6 378,0-8-132,0 8 1,0-4 100,0 2 390,0 3-54,0-4 1444,0 5-1896,0 5 211,-5 1-254,4 11 0,-5 1 187,6 5-218,-5-1 16,4 6 0,-8-2-3,5 4 1,1-5-113,3 2 0,-4-3-329,0-1 183,0-5 81,4 3 1,0-7-307,0 5 208,0-5 1,0 3-943,0-6 1,1-1 53,3-2 290,-2 2 1,3-7 702,-5 4 0,5 1 0,1 3 0</inkml:trace>
  <inkml:trace contextRef="#ctx0" brushRef="#br1" timeOffset="86">19168 9524 8030,'5'-11'0,"-4"-1"0,3 1 782,-3 5-67,4-5 249,-4 10-487,5-4 144,-6 0-88,5 4-144,-4-4-159,4 10 156,-5 1-122,0 11 1,-1 0-39,-3 6 0,-2 5-15,-6 3 1,-3 2 189,0 1-399,-1 5 56,0-3 1,3 7 52,-2-5-1171,-3 5 1060,6-2 1,-5-1-357,6-2-220,-1-2 536,1-7-657,-1-1 479,6-5 0,0-2-7,2-2-1190,3-2 381,-4-6 824,5-4-1126,0 3 1465,5-9 1,1-1-1,5-6 1</inkml:trace>
  <inkml:trace contextRef="#ctx0" brushRef="#br1" timeOffset="87">19293 9753 8030,'-5'-7'698,"4"-3"-2,-4 9-345,5-9 0,1 5 95,3-3 1,-1-1 273,4 5-407,-4-5 0,6 7 166,-6-6-279,6 6 1,-6-3 144,4 5-278,-4 0 24,7-5 0,-7 3 311,4-2-411,-4 3 115,7 1-116,-9 0 7,9 5 41,-8-3 0,4 6-141,-2-4 174,-3 5 59,4-3-321,-5 11 113,0-4 1,0 4 170,0-1-428,-5-4 212,-1 10 0,-2-4 60,0 5-321,-4-1 219,-1-4 0,-3 4-4,4-3 96,1-3 14,-6 6 0,5-10 119,-4 4-160,9-4 32,-3 0 276,8-1-5,-8-4-142,9 3 347,-4-9-323,5 9 0,1-9 146,3 3 1,-2 1 62,6-1-21,0 0 1,4-4 199,4 0-104,-4 0-265,5 0 1,-5 0 51,4 0 0,0-4-109,3 0 0,-2-1-154,-6 1 1,1 3 227,-1-3-1548,0-2 527,-4 5-1903,3-4 1269,-9 5 618,4 0 916,-5-5 0,0 3 0,0-3 0</inkml:trace>
  <inkml:trace contextRef="#ctx0" brushRef="#br1" timeOffset="88">19499 9673 8046,'0'-7'629,"0"-3"-198,0 4-1,5-1 440,1 2-515,6 0 0,-1 4 210,1-3-119,-1 3-151,6-4 0,-4 4-13,7-3 0,-5 3-15,4 1 0,-4-4 80,4 0-231,-5 0-29,8 4 0,-10 0-52,3 0 41,3 0 0,-5 0-211,-2 0 61,0 0-32,-5 0-92,0 0 271,-1 0 0,-5 1 46,0 3 1,-1 3 188,-3 4-250,-2 0-8,-6 6 0,1-3 221,0 5 2,-1 0-156,-4 9-153,3-4 123,-9 9 0,8-4 45,-5 5 0,5 1 26,-1-1 0,3-5-37,0-2 0,2-3-57,2-1 0,3-4-16,5 0 4,0-5 35,0 2 257,0-9-135,0 3 1,0-8 8,0 6-793,0-6 299,0 3-1245,0-5 1,0 0 0</inkml:trace>
  <inkml:trace contextRef="#ctx0" brushRef="#br2" timeOffset="89">7279 9741 8140,'0'-6'588,"0"1"324,0 5-12,0-5-475,0 3-185,0-3-92,0 5 269,0 5-214,0 2-31,5 4 0,-4 4 14,3 1 1,-3 4-62,-1-1 0,0 3-95,0 0-107,0 1 117,0 0 1,0 0-87,0 0 1,0-2 114,0-2 1,0-2-131,0-6 0,0 1 204,0-1-647,0 1 216,0-6 48,0 4 0,1-9-111,3 3 1,-3-1-1241,3 0 696,-3-1 89,-1 3 379,0-5 0,0 0 1</inkml:trace>
  <inkml:trace contextRef="#ctx0" brushRef="#br2" timeOffset="90">7541 9741 8061,'0'-11'0,"2"3"0,1 0 491,-1 1-173,3 1 0,-5-1 61,0 3 300,0 3 4,0-4-181,0 5 1,0 9-124,0 2-146,0 3-44,0 3 0,-4 1 64,0 4-21,-5 6-287,8 2 79,-9-1 61,9 9 0,-10-8 188,4 8-470,-3-2 147,-2 3 0,1-5 97,-1 1-245,1-6 137,-1-6 1,5-2-233,-1-2 199,1 3 29,0-14 0,2 7-282,5-8 451,-5-2-399,4 1-810,-4-1 239,5-4-229,0 4-392,0-5 780,5-5-8,-4 4 715,9-10 0,-8 5 0,8-5 0,-4-1 0</inkml:trace>
  <inkml:trace contextRef="#ctx0" brushRef="#br2" timeOffset="91">7598 9970 8061,'0'-12'-1217,"0"5"936,0-1 1303,0 0-122,5 2-255,-3-4-177,8 3-294,-9 1 1,5-3 232,-2 5 130,-2 1 40,8 3-204,-4 0-140,5 0-84,1 0 0,-4 1-129,-1 3 213,-4 2 0,7 5-354,-9 1 161,4 4 0,-4-3 164,3 2-470,-2 3 194,3 0 0,-7 1 39,-1 0 1,0 0-61,-5 4 1,1-4-52,-5 0 13,1 0 92,-1-1 1,1-1-6,0-1 19,-1-4 73,1 5 1,-1-6 222,1 1-112,5-1 40,-5 1-80,10-1-49,-4-5 0,10-1 251,3-5-234,2 0 19,1 0 0,1 0 101,-1 0-115,1 0-11,4 0-197,-3 0 185,3 0 1,-4 0-129,-1 0 1,-1-1-220,-2-3 0,2 3-889,-2-3 597,-3 3 141,5-4-675,-9 4 444,4-10 660,-5 10 0,5-9 0,2 4 0</inkml:trace>
  <inkml:trace contextRef="#ctx0" brushRef="#br2" timeOffset="92">7781 9935 8046,'0'-11'0,"0"5"0,1-3 790,3 5-242,-3-5-198,10 8 138,-10-4-187,9 5 1,-4 0 45,6 0 27,-1 0-201,6-5 1,-3 3 173,5-2-391,-5 3 92,7 1 0,-8 0 317,2 0-490,3 0 149,-5 0 0,3 0-83,-4 0 22,-1-5 132,-5 4-238,4-4 212,-8 5 0,4 0 34,-2 0-62,-3 0 17,4 0 0,-5 1 62,0 3 99,0 2-143,0 11 0,-5-3 183,-2 5-164,1 0-29,-4 4 0,4 3 169,-5 1-108,4 0-103,-3 0 0,5-2 20,-3 1 1,-2-2 92,3-1 0,2-1-7,1-3 1,-1-3-33,1-4 0,0-1 107,4 1-65,0-1-241,0-5 23,0 4-821,0-8 446,0 3-932,0-5-1012,5 0 2397,-4 0 0,10-5 0,-5-2 0</inkml:trace>
  <inkml:trace contextRef="#ctx0" brushRef="#br2" timeOffset="93">11698 7308 8152,'0'-6'521,"0"-4"-105,0 4 38,0-6-74,0 1 0,-1 3-17,-3 1-84,3 4-98,-9-2 1,7 1 181,-4 0-285,-1 1 36,-3 8 1,-1-3 71,1 6 1,-6 1-27,-2 6 1,2-1-88,-2 5-72,0 0 132,1 4 1,-2 5-121,4 2-24,1 3 0,0 1 27,0 1 0,3-1 105,5 0 1,4-3-210,-1-1 1,3-5 41,1 2 1,5-3-155,3-1 116,7-5 1,-1-2-164,5-4 252,0-1 1,0-4 62,0-4 0,0-1-69,4-2-19,0 0 160,-6 0-137,5-5 1,-9 2 12,2-5 0,-2 1 9,-2-5 0,-5 1 22,-2-1-30,-3 1 0,-2 0-367,-3-1 172,-2 1-61,-10-1 0,2 2-362,-5 3 280,0 2 57,1-1 1,-4 5-266,3-3 1,-2 4 118,-2 4 0,5-1 76,3 4 0,2 1-215,2 3-10,4 1 159,2-1 400,5-4 0,-5 3 0,-1-4 0</inkml:trace>
  <inkml:trace contextRef="#ctx0" brushRef="#br2" timeOffset="94">11950 7297 8038,'-5'-18'-19,"3"2"19,-3 4 816,5 1-124,0 5-151,0-5 358,0 10-78,0-4-160,0 5-572,0 5 1,-1 2 255,-3 4-172,3 5 0,-5 4-97,2 6 1,-3 3 166,-4 6-123,0-1 1,-1 1-126,1 3 1,-1-1 176,1 5-1471,0-5 1215,-1 7 0,4-9-461,1-1 86,4 0 324,-7-10 1,9 0-681,-3-5 544,3-5 1,1 3-801,0-6 331,0-4 136,0 3-365,0-9 1086,5 4 0,1-10 1,6-1-1</inkml:trace>
  <inkml:trace contextRef="#ctx0" brushRef="#br2" timeOffset="95">12007 7468 7991,'0'-11'0,"0"0"714,0-1-383,0 1 1,1 3 115,3 0-43,2 1-221,1 1 1,3-5 466,-3 4-283,4 2 1,0-5-68,-5 8-117,4-8 1,-3 9 183,4-3-326,1 3 36,-1 1 0,0 1 262,1 3-268,-1 2 98,1 6 1,-2-1 168,-3 0-454,4 1 108,-10-1 0,8 5-256,-5-1 193,-1 5 1,-3-2-158,0 5 26,-5-1 300,4 1-86,-9 0-113,-2 0 45,0 0 1,-9 0 19,6 0 1,-1-2-1,1-2 0,2 1 23,-2-4 0,3-1-10,5-4 35,-4 1-15,10-1 47,-4-4 8,5-2-3,0 0 0,1-4 97,3 3 1,-1-3-108,4-1 221,1 0-229,3 0 0,2-4 31,2 0 1,-2 1 28,2 3 0,-2-4-178,-2 0 134,6 0 1,-3 0-279,5 1 0,-5-5 92,1 4 1,-1-1-574,1 1 1,-2 2 305,2-6 0,-6 6-912,-1-2 0,-1 2 1318,5 2 0,-1-5 0,0-1 0</inkml:trace>
  <inkml:trace contextRef="#ctx0" brushRef="#br2" timeOffset="96">12441 7400 7971,'-7'-5'-490,"2"-2"490,5-4 637,5 5-322,-3 1 1,4 1 570,-2 0-545,-3 0 1,9 4 154,-2 0-259,2 0 1,5 0-124,1 0 1,-1 0 86,-4 0 0,1-1-91,-1-3 0,4 3 133,0-3-397,1 3 161,0-4 153,-3 3-310,3-3 0,-4 5 216,-6 0-120,4 0 42,-8 0 71,8 0-38,-9 0 1,4 2 76,-5 1 0,-1 4 14,-3 4 0,-1 4-31,-3 1 285,-2 4-182,4-2 1,-7 6 214,-2 2-118,2-1-183,-3 8 1,0-8 44,1 5 1,0-3 95,4 4-324,-1-6 80,6 3 0,-3-9 98,5 0 1,-1-5-42,1 1 1,3-2-84,-3-2 1,3-3-954,1-1-437,0-4 1037,5 2 104,-4-5 280,4 5 0,0-4 0,2 4 0</inkml:trace>
  <inkml:trace contextRef="#ctx0" brushRef="#br2" timeOffset="97">15787 4510 7878,'-6'-5'590,"-4"4"0,8-5 320,-1 2-252,1 3-336,2-4 1,0 6-37,0 3 1,0 3 89,0 8 0,4 3-100,0 5 1,0 1-68,-4 3 0,0 2 40,0 5 0,0-3-130,0-1 1,0-1 61,0 2 0,0-1-3,0-7 0,4 3-115,-1-7 1,1-3-195,-4-1 1,0-2-437,0-2 1,1-3 326,3 0 0,-3-5-2100,3 5 1679,-2-5 0,-1 2-1285,3-5 1946,-3 0 0,9-5 0,-4-2 0</inkml:trace>
  <inkml:trace contextRef="#ctx0" brushRef="#br2" timeOffset="98">15936 4602 7978,'0'-12'0,"0"1"0,0-1 682,0 1-363,0 0 1,5-1 117,2 1 219,3-1-307,2 1 0,-1 3 185,1 1-362,-1 4 0,1-6-9,-1 6 1,4-1-103,0 4 0,-1 1 45,-6 3 1,2 3 78,-2 9 1,-3-2-164,-1 5 1,-3 1-36,-1 7 0,0-2-119,0 5 1,-5 1 52,-3 3 1,-2-3-125,-1-1 1,-5-5 110,1 2 1,0-3 46,4-1 0,-1-1 127,1-3 0,-1 1-89,1-5 142,5 0-121,-5-3 262,10-1-182,-4-4 35,5-2 0,5-5 57,3 0 0,2 0-66,1 0 0,1 0-92,-1 0 1,4-2 48,1-1 0,0 1-77,-1-2 0,-2-1 76,2 2 1,-1-1-531,1 4 0,-2-1 197,2-3 1,-6 2-728,-1-1 0,-4 1-798,3 2 1782,-4 0 0,7-5 0,-4-1 0</inkml:trace>
  <inkml:trace contextRef="#ctx0" brushRef="#br2" timeOffset="99">16427 4476 8069,'0'-18'0,"0"2"860,0 4-58,0 6 87,0 1-291,0 5-409,0 5 0,0 7 57,0 7 1,-4 3-15,0 5 0,-5 2-24,2 5 0,-4 5 0,0-1 1,3 1-227,1-1 0,0-4 92,0 1 0,-2-2-224,5-7 1,-3 1 84,3-4 1,-4-6-241,4-1 1,0-4-70,4 0 1,-3-5-900,-1 1-115,0-5 460,4 7 928,0-9 0,10-1 0,3-6 0</inkml:trace>
  <inkml:trace contextRef="#ctx0" brushRef="#br2" timeOffset="100">16461 4716 7966,'0'-11'0,"0"-1"157,0 1 1,1-1 299,3 1 0,-1-1-105,4 1 1,-3 0-102,4-1 0,-5 5 171,5-1 0,0 4 157,3-3-437,0 4 1,1-2-25,-1 5 0,1 0-103,-1 0 0,-3 1 80,-1 3 0,0-1-30,0 4 1,2 2-86,-5 6 119,0-2 0,-4 7-33,0-5 0,0 6 8,0-2 0,-4 2 75,0 2-261,-5 0 60,3 0 0,-9-2-195,0-1 148,-1 1 1,5-3 38,-1 5 0,1-6-114,0-1 0,-1-4 156,1 0 1,1-5-19,2 1 1,2-4 271,2 3-167,3-4 57,-4 2 0,6-5 94,3 0 84,2 0 0,5 0-64,1 0 1,-1 0-141,1 0 1,-1 0-102,0 0 1,1 0 87,-1 0 0,1 0-202,-1 0 1,1 0 116,-1 0 0,0 0-137,1 0 0,-1 0-194,1 0 1,-5 0-270,1 0 0,-2-1-1801,2-3 1256,2 3 1143,-9-4 0,9 0 0,-3-2 0</inkml:trace>
  <inkml:trace contextRef="#ctx0" brushRef="#br2" timeOffset="101">16735 4647 7951,'0'-14'0,"0"3"0,1 2 591,3-2-311,2 4 0,2 1 104,0 2 96,-1 3-187,0-4 0,3 1 62,-3 0-175,9 0 1,-4 4-131,4 0 0,0 0 51,-1 0 1,4 0-44,-3 0 0,-1 0 90,-4 0 0,4 0-190,1 0 1,-1 0 1,-4 0 0,1 4-26,-1 0 0,-3 0 143,-1-4 83,1 0-94,-2 0 1,-1 0 252,-5 0-32,0 5-211,0 1 0,-1 7 70,-3 2 357,3 3-254,-9 0 1,4 3 303,-6-2-330,1 8 0,-1-3 35,1 3 69,-1 2-248,1-5 215,0 4-154,-1-5 24,6 0 1,-3-2 178,5-2-455,-5-2 164,8-1 0,-4-3-79,5 2 0,0-6-413,0-1-625,0-1-697,0 5 1762,0-6 0,0 4 0,0-3 0</inkml:trace>
  <inkml:trace contextRef="#ctx0" brushRef="#br2" timeOffset="102">20241 5687 8038,'0'-12'0,"0"5"52,0-1 32,0 0 0,0 1 119,0-1 1,0 4-152,0-3 1,-1 4 169,-3-1 1,2-1 38,-6 2 0,4-1-146,-3 4-62,-1 0 0,-7 0 99,0 0 0,-1 0 18,5 0 0,-4 5-51,-1 2 1,1 2 60,4-1 0,-1 6-172,1-3 1,0 3 60,-1-2 1,6-1-119,2 1 1,-1-1 89,1 0 1,0 1-162,4-1 1,2 1 50,1-1 0,1-3 59,8-1 0,-2-3-15,9 4 1,-4-6 28,4 2 0,1-3 12,7-1 1,-3-1-16,3-3 0,-3-2 6,-1-5 0,0-1-31,-1 1 0,-4-1 11,-3 1 0,1-1-69,-5 1 0,2 0 80,-9-1 1,-1 1-243,-3-1 0,0 1 65,0-1 0,-5 1-62,-2 0 0,-4-1-84,0 1 0,-5 1-105,-3 2 1,1-1 22,-1 5 0,1 1-7,-1 3 0,-3 0 414,3 0 0,3 5 0,1 2 0,-3 3 0,0 2 0</inkml:trace>
  <inkml:trace contextRef="#ctx0" brushRef="#br2" timeOffset="103">20127 5790 8047,'-6'0'394,"-1"0"-103,4 0 1,1 1 473,-2 3-258,-2-3-254,0 9 1,-6-4-63,1 6 0,3-1 8,1 1 1,3 0-152,-4 4 1,2-4 150,-2 3 0,2-2-240,2-1 0,3-1 91,-3 0-177,3 1 0,6-2 49,3-2 0,2 0-27,1-4 0,2 0 170,2-4 0,3 0 110,5 0 1,-1-4 65,1 0 1,-1-4-98,-3 0 0,3-1-37,-3 1 0,-3-2-21,-1 3 0,-2-3-84,-2-2 0,0 1-37,-4-1 1,-2 1 70,-5-1 0,0 1-126,0 0 0,-1-1 59,-3 1 0,-2 1-320,-6 2 1,-3-1 116,0 5 0,-5-3-202,1 3 0,-4 0 120,-4 4 0,4 4-484,0 0 1,4 5 5,4-2 794,8 3 0,-9 7 0,10 1 0</inkml:trace>
  <inkml:trace contextRef="#ctx0" brushRef="#br2" timeOffset="104">20721 5595 8010,'0'-17'-492,"-4"0"492,0 6 0,-1 3 2,1 0 1,3 1 1285,-4 0-280,5-3-268,-5 9-408,4-4 0,-8 10-51,5 3 0,-4 7-50,5 4 0,-6 4 32,1 3 0,-2 4-33,-1 4 1,-2 1-126,-2 3 0,1-1 112,-5 5 1,1-4-167,-1 4 0,-1-4-26,4 4 1,1-6-156,4-2 0,-1-1-130,1-7 1,5 0 156,2-7 0,2-3-561,2-4 277,0-1-991,0 1 488,0-6-190,6-1 1080,0-5 0,5 0 0,1 0 0</inkml:trace>
  <inkml:trace contextRef="#ctx0" brushRef="#br2" timeOffset="105">20675 5881 8098,'0'-12'0,"0"1"628,0 0-304,0 4 0,2-3 102,1 3 0,4 0 54,4 0 1,-3 0-156,-1 0 1,1-2-90,3 5 1,1-1-85,-1 1 0,1 3 46,-1-3 0,0 4-170,1 4 0,-1 1 102,1 2 0,-1 5 12,1-1 0,-5 1-162,1 3 1,-6 3 94,2 1 1,-3-1-172,-1 1 1,-5 0 140,-2 3 1,-5 3-59,-3 1 1,1-2 45,-5 3 0,1-3-140,-1-1 1,-1-4 30,5 0 0,0-5 27,3 1 1,1-3 42,-1-5 3,6 3-13,-4-8 13,9 8 11,-5-9-4,6 4 0,2-5 53,2 0 0,2 0 110,5 0 1,1 0-127,-1 0 247,1 0-119,4 0 0,1 0 204,2 0-310,2-5 0,-3 2-176,5-4 0,-4 4 84,0 0 0,-5-3-1202,1 3 706,-2-1-159,-2 4-668,-5 0 1352,0 0 0,-6 5 0,0 1 0</inkml:trace>
  <inkml:trace contextRef="#ctx0" brushRef="#br2" timeOffset="106">20984 5847 8219,'0'-12'0,"0"1"0,0-1 0,1 2 1080,3 3-227,2-4-318,5 10 0,1-8-128,-1 5 0,2 1-283,2 3 0,3 0 249,5 0-125,0 0-318,0 0 167,-1 0 1,-3 0 195,0 0-473,-5 0 181,8 0 0,-9 0-69,2 0-47,-2 5 263,-7-4-229,4 4-2,-9-5 161,4 0-186,-5 5 152,0-4 0,0 10 39,0-4 239,0 3-144,-5 7 1,-1-3 247,-5 5-32,-1 0-299,1 4 1,-1 0 284,1-1-185,-1 1 1,5 4-115,-1 0 1,1 3 228,-5-3-164,6-1-276,-4-3 237,8-5 0,-3 2 105,5-5-56,0 1 16,0-5-6,0 1 18,0-1 2,0-5-74,0 4 1,2-8 63,1 2-1577,-1-3 558,3-1 463,-5 5 380,0-4 0,5 4 0,1-5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3:43:36.388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1325 13420 7889,'0'-8'17,"0"0"360,0-1-135,0 4 0,0-1 253,0 2-119,0 3 0,-4-5-100,0 2 0,-1 2-26,1-1 1,2 1-74,-6 2 0,1 0-1,-5 0 1,-1 5 10,-2 3 1,1 2-28,-5 2 0,4 0-137,-4 4 0,4-1 52,-4 8 1,3-2-108,-3 10 1,5-5 12,-1 5 0,8-1 73,3 5 0,3-5-19,1 0 1,0 0-107,0 0 0,6 2 88,5-6 0,2 1-108,6-4 0,0-5-33,4-3 1,-1-2 70,-3-2 1,6-1 11,-2-2 1,2-3 61,-2-5 1,0 0 114,0 0 0,-4-6-81,0-6 1,0-1 145,4-6 0,-1 0-225,1-3 0,-5-5 9,-3 0 1,-2-1-118,-2 2 0,-4 0 43,-3-4 0,-3 3-132,-1-3 1,-5 1 55,-3-2 0,-6 2-130,-1 2 0,-5 4 63,1 1 0,-3 4-120,-1 6 0,-1 2 83,-3 3 0,3 2-92,-2 5 0,2 1-228,1 3 212,5 2 1,3 5 376,7 1 0,3-1 0,5 1 0</inkml:trace>
  <inkml:trace contextRef="#ctx0" brushRef="#br0" timeOffset="1">1759 13465 7976,'-5'-11'91,"3"4"1,-3 1 454,5 2-255,0 3 1,-1-4 477,-3 5-415,3 0 0,-5 5 11,2 3 96,3 2-175,-4 1 0,5 1-65,0-1 0,0 6-28,0 2 0,0-2-21,0 2 0,3 0-78,1 4 1,5-4 50,-1 0 1,-2 0-150,2 4 1,3-1-364,4-3 233,0-3 85,-3-4 0,3-2-122,0-3 1,2 2 194,-2-5 1,-2 0 76,2-4 0,2-1-27,-2-3 1,0 1 11,-4-4 0,5-1-9,-1-3 0,0-6 119,-4-2 0,-3 1-178,0-1 0,-6 0 90,2-3 0,-3-1-272,-1 0 1,0-4-43,0 1 0,0-5-70,0 4 1,0 2-21,0 6 0,0-1-224,0 4 0,-3 5-162,-1 3-265,0 6-678,4-8 1625,0 8 0,0-3 0</inkml:trace>
  <inkml:trace contextRef="#ctx0" brushRef="#br0" timeOffset="2">2444 13385 8397,'0'-6'1902,"0"1"-1547,0 15 0,0-1-75,0 10 1,0-1 106,0 1 1,0 6-296,0-2 0,0 2 92,0-2 1,0 4-153,0-1 0,4 1 42,0-4 1,3 0-64,-3 0 1,4-6 51,-4-1 0,1 0-98,-2-1-126,-1 1-314,3-5-551,0 0-55,-4-4 111,4-2 1,-6-5 376,-3 0 1,2-1-426,-6-3 1018,5-3 0,-12-9 0,2-2 0</inkml:trace>
  <inkml:trace contextRef="#ctx0" brushRef="#br0" timeOffset="3">2079 13420 7843,'0'-8'0,"0"0"0,5 2 180,2-2 1,3-2 403,2 3 0,6 0-183,4 0 0,3 3 213,5-4 1,4 4-225,4-3 0,2 3 33,-2-4 0,2 6-136,6-2 1,-2-1-68,-2 1 0,-1 0-48,-3 4 0,-8 0-158,1 0 0,-7 0 97,-5 0 1,-2 0-114,-6 0-2208,0 0 100,-4 5 2110,-2 2 0,-5 4 0,0 1 0</inkml:trace>
  <inkml:trace contextRef="#ctx0" brushRef="#br0" timeOffset="4">2981 13397 7935,'6'-8'-504,"-2"0"1,-1 2 540,0-2 732,-1-2-263,3 9 0,-5-5 426,0 2-228,0 3-484,0-4 0,-2 5 52,-1 0 0,0 0-3,-5 0 1,5 1-1,-5 3 0,4-2 41,-3 6 0,-1-1-28,-3 5 1,-1-1-206,1 1 1,-2 3 122,-2 0 0,2 5-187,-2-1 1,2 3 49,2 1 0,3 0-98,1 0 1,4-3 56,-1 3 1,3-7-71,1 7 1,1-6 37,3 2 1,2-4-96,6 4 0,0-5 25,4 1 0,-4-4 34,4-3 0,-2 1-54,1-5 0,-2 3 26,2-3 0,1 0-121,-1-4 0,6 0 147,-2 0 0,-1-1-14,1-3 1,-4 1 20,4-4 1,-5-1 1,1-3 0,-1-1 71,1 1 1,-6-1-86,3 1 1,-5 0 174,1-1 0,1 5 159,-6-1 263,1 0-241,-4-3-83,0 5-164,0 1 1,-4 6-70,1 3 0,-2 2-102,1 5 0,2 2 116,-1 2 1,1-1-62,2 5 0,5-4 36,3 5 1,2-7-5,2 3 1,0 0-17,4-1 1,-2 1 1,5-5 1,-2 1 17,2-1 0,3-5 0,-3-2 0,-1-3 90,1-1 1,-1 0-84,1 0 1,1-5 159,-5-2 0,5-3-31,-1-2 1,-1 1 76,1-1 0,-5-4-80,1-3 0,-2-3 157,-1-1 0,-6 0-344,-2 1 1,-3-5 108,-1 0 0,0-3-139,0 3 1,-6-3 106,-6 3 1,-8 2-390,-7 6 0,-4 2-107,0 6 1,-6 4-289,-1 4 1,-2 6 318,5 5 1,0 2-95,8 2 0,2 3 64,6 0 1,2 5-168,6-1 1,4 2 662,4-2 0,1 2 0,2-3 0</inkml:trace>
  <inkml:trace contextRef="#ctx0" brushRef="#br0" timeOffset="5">3883 13442 7935,'0'-11'0,"0"0"1652,0-1-579,0 6 354,0 1-971,0 5 0,0 9-213,0 2 1,-1 9 27,-3 3 0,3 1-94,-3 7 1,3-1-85,1 4 0,1 4-117,3 1 0,-2-5 52,6-4 1,-2-1-506,2 2 283,2-3 40,-4-10 1,5 2-374,-4-5 70,3-5-303,-3-5 424,4-5 0,-5-2-83,-2-6 1,-3 1-510,-1-9 1,0 2 326,0-1 0,-5-3 67,-2-4 1,-3 3 533,-2-1 0,1 1 0,-1-3 0,1-1 0,0 0 0,-1 0 0,1 5 0,1-2 0,2 5 0,-2-6 0,8 9 0,-4-1 157,2 5 524,3 6 734,-4-8-966,5 9 0,0-3-221,0 8 0,5-2-57,3 6 0,2-1-16,1 5 1,1-5-16,-1 1 0,4-2-133,1 2 1,3 1 13,-4-5 0,4 1 33,-4-2 0,8-1-204,-4 2 0,4-3-16,-8-1 0,5-4-46,-1 0 1,-1-5 124,1 2 0,-4-2-78,4 1 1,-5-2 177,2 2 1,-4-2-8,0-1 0,-2-1 283,-3 1 1,0 0-94,-3-1 1,-3 0 17,3-4 1,-3 7 391,-1-2 153,0 7-540,0-1 0,0 6-79,0 3 1,0 6 52,0 6 0,-4 8-2,0-1 1,1 7-72,3 0 1,0 5 29,0 3 1,0-3-255,0 3 1,1-2-49,3-2 0,-2-6-49,6-5 1,-4-2-79,3-5 0,-4-1-1091,1-4-12,2-4 259,0-2 1,4-6 1122,-2-3 0,7-3 0,-2-4 0</inkml:trace>
  <inkml:trace contextRef="#ctx0" brushRef="#br0" timeOffset="6">4420 13442 8150,'0'-11'2089,"5"0"-1789,1 4 0,4 3 91,-2 8 0,-2 3 26,-2 4 0,-3 5-81,3 3 1,-2 4-159,-2 4 0,0 0-74,0 7 0,0-2-167,0 6 0,0-7 117,0 0 1,3-6-200,1 2 1,4-4 142,-4-4 0,4-1-50,0-3 0,2-6-116,2 2 1,0-7 75,4 0 1,0-3-30,3-1 1,3 0 27,-3 0 1,2-1-125,2-3 0,-4-1-25,0-3 0,-5-2-187,1 2 0,-3-2 31,-5-1-161,-1 4 282,-1-3 0,-4 4-495,3-5 0,-8-1 293,-4 1 1,-2 3 478,-1 0 0,-1 1 0,1-5 0</inkml:trace>
  <inkml:trace contextRef="#ctx0" brushRef="#br0" timeOffset="7">4397 13682 7887,'-6'0'1645,"2"-1"-1293,8-3 0,2 3-155,5-3 1,6-1 72,2 1 1,3-3 26,0 3 1,5-4-137,0 4 1,3-1-2,-3 1 1,3 2-83,-3-6 1,-4 6-117,-4-2 0,-5 1-795,1 0-165,-2 1 30,-2-8 0,-6 8 968,-5-6 0,-5 0 0,-6-3 0</inkml:trace>
  <inkml:trace contextRef="#ctx0" brushRef="#br0" timeOffset="8">4466 13454 7887,'-7'-1'2274,"3"-3"-1606,3 2-253,6-3-1,2 0-202,4 4 0,5-8 168,4 5 0,1 1-196,2 3 0,1-4-13,3 0 0,-2-1-361,6 1 1,-5 3 208,5-3 1,-6 1-918,2 0 1,-3 1 137,-1-1-1599,-1 1 2359,-4-3 0,-1-1 0,-6-6 0</inkml:trace>
  <inkml:trace contextRef="#ctx0" brushRef="#br0" timeOffset="9">5311 13077 7878,'-12'6'2386,"5"-1"-1013,-1-5-427,6 5-256,-9 2-470,5 4 0,0 1-268,2-1 0,-1 0-716,1 1 226,0-1 1,4 1-572,0-1 1,0 1-1039,0-1 2147,0 0 0,5 6 0,2 1 0</inkml:trace>
  <inkml:trace contextRef="#ctx0" brushRef="#br0" timeOffset="10">5299 13534 7829,'-11'17'172,"5"0"1,0-9-116,6-1 0,0 1 1185,0 3 1,4 1-184,0-1 0,0-3 112,-4-1 1,1-3-700,3 4 0,-2-4 56,6 3-721,-5-4 0,3 6-1319,-2-6-2378,-3 1 3890,4-4 0,-5 0 0,0 0 0</inkml:trace>
  <inkml:trace contextRef="#ctx0" brushRef="#br0" timeOffset="11">1336 15133 7812,'0'-12'-37,"-4"5"129,1-1 0,-1 4 437,4-3-134,0 4 0,0-3 1068,0 2-537,0 3-72,0-4-493,0 5-149,0 5 0,0 2 115,0 8 0,0-1-122,0 5 1,0 0-155,0 4 1,4 4 104,-1 0 0,1 4-124,-4 0 1,0-2-137,0 1 1,4-3 91,0 4 1,1-6 3,-1 2 1,-2-5 60,6-3 0,-4-2-185,3-6 1,-3 1-397,4-1-351,-6-4-141,8-2-612,-8-5 425,3 0 407,-5 0 1,-4-5 799,0-3 0,-5-7 0,3-3 0</inkml:trace>
  <inkml:trace contextRef="#ctx0" brushRef="#br0" timeOffset="12">1336 15155 7838,'-5'-11'498,"4"0"1,-4-1-127,5 1 1,0 3-45,0 1 359,0 4 359,0-7-740,0 9 0,5-3-75,3 8 0,-1 2-146,5 5 1,-4 1 78,8-1 1,-4 2-171,0 2 0,-1-2 17,1 2 1,-2-2-33,-3-2 0,4 1-316,-4-1 2,3 0 1,2 0 105,-1-4 0,-3-2 38,-1-5 1,1 0 38,3 0 1,2 0 76,2 0 1,-2-5 100,2-2 0,2-4-21,-2 0 1,4-4 19,-4 0 1,6-6-36,-2 2 0,-2-2 11,2-2 1,-5-1 105,2-3 1,-4 7-111,0-3 1,-5 8 177,1-1 0,-6 8 266,2 0-151,-3 5 0,-1 3-122,0 8 1,0 7 56,0 4 0,0 4-39,0 4 0,-1 2-41,-3 5 1,3 0-106,-3 1 0,3-5 79,1 1 1,1-5-175,3 5 1,-3-6 72,3 2 0,1-3 105,-1-1 0,1-5-122,-1-3 0,-3-3-116,3 0 1,-3-1-142,-1 1 1,4-5-984,0 1-18,0-6 1,-3 5-166,3-3 1422,-3-3 0,9 4 0,-3-5 0</inkml:trace>
  <inkml:trace contextRef="#ctx0" brushRef="#br0" timeOffset="13">2170 15064 7787,'0'-6'1165,"0"-4"491,0 8-582,0-3-609,0 5 0,0 7-98,0 4 1,0 2 100,0 6 0,-4 1-235,0 7 1,-5 2-138,2 5 0,1 0-7,-2 1 1,0-1 88,-3 0 0,-1 0-245,1 1 0,3-6 100,1-2 1,4-3-436,-1-1 1,3-6-287,1-1 258,0-4 1,0-4-687,0-1-971,0-4 1633,0 2 1,0-15-1,0-3 1</inkml:trace>
  <inkml:trace contextRef="#ctx0" brushRef="#br0" timeOffset="14">2136 15030 7816,'0'-12'614,"0"1"122,0 0 0,1 0 158,3 4-281,2 2 1,6 5-234,-1 0 1,-2 2-122,2 6 1,-2 1 207,6 10 0,-1-3-90,2 7 0,-4-3-128,3 7 0,2 2 1,-2 2 1,2 0 13,-2 0 0,-2 1-81,2-6 1,-1 6-91,1-2 1,-2-2 79,2-1 0,-1-3-99,1-1 0,-2-1-166,2-3 1,-2-2 15,-2-1-489,1-4-409,-1 5 67,-5-6 1,1-4-683,-3-4-937,-3-1 2526,-6-7 0,-8-2 0,-10-4 0</inkml:trace>
  <inkml:trace contextRef="#ctx0" brushRef="#br0" timeOffset="15">2067 15395 7816,'-6'0'294,"6"-3"-51,7-1 1,5 0 112,3 4 1,-2-4 448,2 0 1,7 0-196,0 4 1,5-3-211,0-1 1,-2 0-623,6 4 0,-6-1 205,2-3 0,-3 3-254,-1-3 0,-2 3-230,-2 1 1,3 0-1352,-3 0 1852,-3 0 0,1-5 0,-6-2 0</inkml:trace>
  <inkml:trace contextRef="#ctx0" brushRef="#br0" timeOffset="16">2798 15030 7783,'-11'0'0,"4"-5"0,-2 2 1173,6-4-803,-1 4 1,4-3 790,0 2-771,5 3 1,-3 1 35,6 7 1,-5 9-125,0 3 0,2 3-62,-1 5 1,1 2 1,-1 5 0,-1 1 85,4-1 0,-3 0-209,4 1 0,-6 1 88,2-1 1,1 0-212,-1-8 0,1 3-42,-1-3 0,-2-4-84,6-4 1,-2-5-145,2 1 1,1-6-863,-5-2-140,-1-4 48,3 2 1,-5-6 1228,3-3 0,-3-7 0,-1-7 0</inkml:trace>
  <inkml:trace contextRef="#ctx0" brushRef="#br0" timeOffset="17">2661 15064 7809,'11'-16'936,"2"3"191,2-2 1,4 2-792,8 2 0,-3 0-354,3 4 0,-3-3 428,-1 2 1,3 2-78,1-2 0,4 6-183,-5-2 0,5 2-17,-5 2 1,1 4-117,-4 0 0,-2 9 61,-2-2 0,-3 4-179,-9 1 0,2-2 161,-5 5 1,-2-2-98,-5 2 1,-5 2 54,-7-6 1,-7 4 17,-4-4 0,-2 4-91,1-3 0,3-1-9,-3-4 0,-1 1-208,2-1 1,-1-3 75,4-1 1,5-4-570,3 1-271,3-3-693,0-1 1729,6 0 0,6-5 0,6-2 0</inkml:trace>
  <inkml:trace contextRef="#ctx0" brushRef="#br0" timeOffset="18">3472 14984 7815,'0'-6'1486,"0"-4"-688,0 8 203,0-3-146,0 5 1,0 5-875,0 3 0,0-2-285,0 2 0,0-4-566,0 3-75,5 1 1,1 2 944,6-2 0,-6 2 0,-1-4 0</inkml:trace>
  <inkml:trace contextRef="#ctx0" brushRef="#br0" timeOffset="19">3472 15304 7760,'0'11'0,"0"1"0,0-5 377,0 1 1,5-4 572,3 3 1,-2 0-342,2 0 1,-5 0 111,5-3 1,-4-2-118,3 6 0,-3-6 96,4 2 1,-4 1-162,3-1-324,-4 0 1,3-4-1957,-2 0 1177,-3 0 564,4 0 0,-5 0 0,0 0 0</inkml:trace>
  <inkml:trace contextRef="#ctx0" brushRef="#br0" timeOffset="20">6613 13157 5774,'0'0'0</inkml:trace>
  <inkml:trace contextRef="#ctx0" brushRef="#br0" timeOffset="21">6578 13168 7769,'13'-5'-795,"-3"4"960,-10-4 1585,0 5-1630,-5 0-1,4 0 76,-4 0 1564,5 0-1645,5-5-143,1 3 134,1-3-55,3 0-90,-9 4 79,9-4 1,-7 1 1,4 0 0,0-1 26,0 1-14,3 3 0,-7-5 65,5 2-184,-6 3 124,3-9-109,0 8 1,-3-4 83,1 2 0,0 3-90,1-3 0,-3 2 88,3-2-118,-3 3 0,-1-6 81,0 3-53,0 3 22,0-4 0,1 1 7,3 0 41,-3 1-35,4-2 70,-5 3-62,0-3 35,0 0-27,0 4 4,0-4 1,0 4-103,0-3 94,0 2-82,0-3-228,0 5 273,-5-5 24,4 4-179,-4-4 132,5 5-5,-5 0-78,4 0 68,-9 0-4,8 0 71,-3 0-69,5 0-197,-5 0 194,4-5-468,-4 4 152,5-4-991,0 5 1399,0-6 0,0 0 0,0-5 0</inkml:trace>
  <inkml:trace contextRef="#ctx0" brushRef="#br1" timeOffset="22">7880 17417 6951,'0'-7'348,"0"2"-49,0 0 468,-5 4-340,4-4-74,-4 0 126,5 4 6,0-4-25,-5 5 4,4 0 61,-4 0 589,5 0-914,0 5-25,0-4 73,0 9-105,0-4 0,3 6-31,1-1 24,0 1 1,-3 0 56,3 4-58,-3-4 1,6 6-127,-4-3 1,-1-1 96,2 5 0,1-4 0,-2 5-118,0 0 1,-2 0-6,-1-1 0,4 1-50,0-4 1,0-1-100,-4-4 0,3 1 99,1-1 0,0 1-21,-4-1 0,4-3-22,0-1 40,0 1 0,-4-1 99,0 1-61,0-5 9,0 7-22,0-9 149,0 4-137,0 0 17,0-4 0,0 6 70,0-3-60,0-3 0,0 5-21,0-2 19,-6-3 2,5 9-10,-4-8 19,5 8 0,0-8-27,0 6 15,0-5 4,0 2 1,0-4-174,0 3 167,0-3 0,0 4-2,0-5-218,0 5 137,0-4 47,0 10 25,5-10 1,-4 5 20,3-2-50,-2-3 174,-2 4 907,0-5-868,0-5 1,0 3 8,0-6 1,0 4-89,0-3 0,0-2 10,0-6-15,0 2 1,0-5-61,0 3 0,0-3-122,0-5 1,0 4-271,0 0 249,-6 0 0,5-4-177,-3 0 1,-1 1 109,1-1 1,-3 4-120,3 0 244,-5 0-14,8-4 0,-4 4-43,5 0 24,0 5 0,0-8 1,0 10 107,0-4 1,0 0-124,0 1 0,0-1 195,0 5 0,0 0-82,0-1-617,0 1 759,0 4-64,5 2 1,-4 4 139,3-3-312,-3 3 124,-1-4-852,0 5 769,5 0-47,-3 0 69,3 0-509,-5 0 207,0-5-940,-5 4 845,-2-5 1,0 6 429,-1 0 0,0-5 0,-3-1 0</inkml:trace>
  <inkml:trace contextRef="#ctx0" brushRef="#br1" timeOffset="23">7800 17246 7710,'0'-8'537,"0"0"0,0 4-315,0-3 0,0 3 101,0-4 15,0 6-119,0-8 0,2 7 79,2-4 28,-3 4-28,4-7 25,-5 9-26,0-4-4,5 5 105,-4 0-309,4 0 224,-5 0-122,0 5-283,0 1 1,0 5-29,0 1 0,0-5-13,0 1 1,2-2-58,1 2 0,0 1 79,5-5 0,-5 0 56,5-4 0,-4 0 24,3 0 1,-3 0 12,4 0 1,-4 0-25,3 0 1,0-6 175,0-1 1,0-3-37,-4-2 0,-1 1 83,1-1 1,-1 1-141,-2 0 0,0-1 9,0 1 0,0-1-129,0 1 129,-5-1 0,-2 2-123,-4 3 0,3 0 58,1 4 0,-1 1-21,-3-2 0,3 7 57,0 1 0,2 5 14,-2-2 0,-1 3-10,6 2 0,-5-1-12,4 1-109,0-1 0,4 1 104,0-1 0,0 0-196,0 1 0,2-5 71,2 1 0,-2-5 63,6 0 1,-5-1 18,5-2 1,0 0-13,3 0 1,-3-2 102,-1-1 1,-3 0-70,4-5 1,-6 5 229,2-5-170,-3 0 1,3-3 41,0 0-106,0-1-19,-4 1 22,0-1 0,0 1 1,-4 3-5,0 1 0,-1 4 9,1-1 0,2 3 16,-6 1 0,4 0-18,-3 0 0,3 0 25,-4 0 1,5 1-18,-5 3 0,4 1 13,-4 3 0,5 1-3,-5-6-65,6 6 58,-4-2 0,6 0-9,0 1 7,0-6 0,2 7-3,2-5 8,2 0-8,0-4 0,4 0-5,-2 0 28,2 0-21,2 0 0,-1 0-5,0 0 25,1 0-18,-6-5 0,3 2-213,-5-4 208,0-1 0,-4 1-301,0-1 119,0 0 1,-2-2-138,-1 3 1,-4-2 64,-4 5 0,-1 0-1161,1 4 1421,5 0 0,-10 0 0,4 0 0</inkml:trace>
  <inkml:trace contextRef="#ctx0" brushRef="#br1" timeOffset="24">8600 17348 7911,'0'-6'1844,"0"1"-1216,0 0 196,0 4-676,0-5 0,1 6 257,3 0-283,-3 0-263,4 0-582,-5 0 337,5 0 0,-3 2-478,1 2 0,-1-2 23,-2 6 0,1-2 841,3 2 0,-3 7 0,4-2 0</inkml:trace>
  <inkml:trace contextRef="#ctx0" brushRef="#br1" timeOffset="25">8668 17600 7903,'-5'6'746,"4"-1"98,-4 0-43,5-4 227,0 9-114,0-8-318,0 3-364,0 0 1,1-4 187,3 3-561,-3-3 0,6-1 155,-3 0-1570,-3 0 605,4 0 846,-5 0 1,5-5 0,1-1-1</inkml:trace>
  <inkml:trace contextRef="#ctx0" brushRef="#br1" timeOffset="26">9594 17131 7725,'0'-11'0,"0"3"0,0 1 0,0 3 0,0-4 0,0 1 0,0-5 0,0 5 0,0-1 0,0 0 936,0-3-203,0 5-147,-6-5-187,5 10-33,-9-9 102,9 9-163,-9-4-323,3 10 182,1 1 0,-3 7 162,5 2-290,-5 3 32,8 5 0,-8 5 49,5 2-57,1 3 4,3 1 0,0 4 37,0 0 1,1 0 2,3-3 0,-2-1-6,6 0 1,-4 4 74,3 0-780,1 0 704,3-3 1,1-5-236,-1 1 38,1-6 178,-1-2 0,-1-3-602,-2-5 284,2 1 145,-9-5 0,8-3-615,-5-1 996,0-4-1001,-4 7 273,0-9 0,-2 4 45,-1-5 0,-4 0-92,-4 0 1,-1-4 42,1 1 446,-6-6 0,5 2 0,-5-4 0</inkml:trace>
  <inkml:trace contextRef="#ctx0" brushRef="#br1" timeOffset="27">9297 17520 7767,'11'-5'334,"0"2"-222,1-5 783,4 6-542,-3-3 0,7 1 192,-4 0 389,4 0-541,-7 4 1,8-3 76,-2-1 1,4 0 25,4 4 0,-3 0-48,2 0-194,-7 0-102,3 0 1,-8 0-808,5 0 379,-10 0 239,6 0-2213,-9 0 1164,1 0 1086,3 0 0,-9 0 0,4 0 0</inkml:trace>
  <inkml:trace contextRef="#ctx0" brushRef="#br1" timeOffset="28">10050 17497 7927,'0'-8'-505,"0"1"1842,0 4-796,0-7 1,-1 9 574,-3-3-380,3 3-293,-4 1 1,6 5-15,3 2 1,-1 3-172,4 2 1,1 0-96,3 4 0,1-2 62,-1 5 1,4-2-17,1 2 0,4 3-63,-1-3 0,2-1-128,2 1 0,-4-5 124,0 1 0,-1-2-135,1-2 0,-2 1-277,-6-1 204,0 0-68,1-4-488,-6 3 310,4-9 132,-8 9-8,3-8-843,0 3 284,-4-5 304,4 5-925,-5-4 865,-5 4 1,3-5 23,-6 0 0,4 0-362,-4 0 841,6 0 0,-13-10 0,2-3 0</inkml:trace>
  <inkml:trace contextRef="#ctx0" brushRef="#br1" timeOffset="29">10256 17474 7916,'0'-11'-31,"-4"-1"570,0 1 1,1 3 284,3 0-411,0 1 401,0 0-147,0-3-121,0 9-117,0-4-315,0 5 0,0 5 129,0 3-220,0 7 15,-6-2 1,0 8 91,-5-2 0,-5 7-138,1 0 0,-4 5-61,4-5 1,-5 2 21,1-1 1,1-3-17,-1 3 1,5-5 125,-1-2-518,7-4 286,-2-5 1,9 1-116,-3-1-4,3 1 1,1-5-321,0 1-331,0-6-867,0 4 101,0-6 1205,5 0 500,-4 0 0,9-6 0,-4 0 0</inkml:trace>
  <inkml:trace contextRef="#ctx0" brushRef="#br1" timeOffset="30">10553 17314 8679,'0'11'2271,"0"2"-1986,0 2 1,1-1 51,3 5 1,-3 0-92,3 4 0,-3 1 92,-1 3 1,4-2-121,0 6 0,0-5-38,-4 5 0,1-6-10,3 2 0,-2-3-134,6-1 0,-4-4 46,3 0 1,-3-5-150,4 1 1,-4-3-135,3-5 1,-3 2 73,4-5-1180,-6 5 50,3-8-433,-5 9 441,0-9 487,0 5 0,2-8 762,1-2 0,-1-2 0,3-5 0</inkml:trace>
  <inkml:trace contextRef="#ctx0" brushRef="#br1" timeOffset="31">10838 17451 7873,'0'-11'-13,"0"-1"0,4 5 497,0-1 1,4 4-65,-5-3 0,3 4 362,-3-1-163,-1 3-215,3 1 1,-5 5 9,0 3-50,0 2-130,-5 6 1,2 3 22,-5 8 0,5-3-1,-5 3 1,2 2-128,-2 1 1,-1 0 171,5 0-559,-5-5 217,8 3 1,-4-9 13,5 0 0,-4-5-115,1 2 0,-1-8-120,4 0 0,-2-4-978,-1 4 80,1-6-742,-3 3 964,5-5 1,0-5 937,0-3 0,0-7 0,0-3 0</inkml:trace>
  <inkml:trace contextRef="#ctx0" brushRef="#br1" timeOffset="32">10896 17371 10191,'0'12'451,"0"-1"314,0 0 0,3 6-194,1 2 1,4 4-104,-4 3 1,4 2-250,0 3 1,2 2-105,2-3 1,0-2 33,4-1 1,-3-3-1,7-1 0,-5-5 30,4-3 1,-5-3-25,1 0 1,-2-2-193,-2-2 1,1-2 19,-1-2 0,-3-3-1297,-1 3-141,-4-3-796,2-1 1529,-5 0-1263,-5-5 1985,-2 4 0,-9-9 0,-2 3 0</inkml:trace>
  <inkml:trace contextRef="#ctx0" brushRef="#br1" timeOffset="33">10804 17702 9588,'12'0'3524,"4"-3"-2688,3-1 0,3-1-2,1 1 0,-1 3 41,1-3-474,5-3-140,-4 6 0,4-4-1567,-5 5 1,-5 0 1305,-3 0 0,-2 0 0,-2 0 0</inkml:trace>
  <inkml:trace contextRef="#ctx0" brushRef="#br2" timeOffset="34">15258 17166 7740,'0'0'0</inkml:trace>
  <inkml:trace contextRef="#ctx0" brushRef="#br2" timeOffset="35">15247 17108 7785,'0'-11'725,"0"5"-169,0 1-28,0 0-97,0 3-303,5-3 1,-4 6 142,3 3 0,-1-2-97,0 1 1,0 2-1,3 0 139,-1 2 1,-1 0 60,-4 5-218,0-1 0,4 5 33,0-1-23,0 5 0,-4-3 162,0 2-395,0 2 108,0-3 1,0 5 55,0 0 0,0-1 16,0 1 0,0 0 237,0 0-200,5-5-49,-4 3 1,5-3 327,-2 5-282,-3-5-12,9-2-152,-8 1 53,3-5 0,-1 1 217,-1-5-471,1-1 150,1 0 164,-3 3-543,3-4 192,-5 0 0,0 0 38,0-1 174,0-4 0,0 5-254,0-2 127,0-3-97,0 9 6,0-8-95,0 3 160,0 0-181,0 1-19,-5 1 114,3 3-213,-8-9 19,9 4-291,-4-5-1318,5 0 1505,0-5 187,0 4 393,0-9 0,-5-2 0,-2-6 0</inkml:trace>
  <inkml:trace contextRef="#ctx0" brushRef="#br2" timeOffset="36">15247 16903 11973,'-8'11'162,"1"1"1,3-5 168,-4 1-539,6 0 184,-3 3 0,3 0-241,-1 1 189,1-6-83,-3 4-116,5-3 244,5 4 0,2-5 4,4-2 0,-3-2 14,-1-2 0,1 0-12,3 0 0,5-2-104,-1-2 120,-5 3-7,0-9 0,-4 4-24,6-6 27,-6 1 0,0 1-17,-2 2 1,-2-6 0,1 3 18,-1-3-1,-2 2 0,0 1-17,0-1 179,0 6-160,-5-4 1,2 9 97,-5-3-37,1 3 1,-5 1 212,1 0-248,0 0 0,3 3 25,0 1 1,5 5 26,-5-1-35,5-3-191,-2 5 87,5-4 1,-4 2 114,1 0-329,-1-6 168,4 8 0,0-7 17,0 4-40,0-4 69,0 2 62,0 0-96,0-4 159,0 4 12,5-5-133,-4 0 338,9 0-163,-8-5 0,7 3 4,-6-6 1,5 1 123,-4-5 1,3 1-165,-3-1-17,0 6 1,0-4-26,0 2 0,-1 2-186,-3-2-239,0 6-647,0-3 643,-5 5-1193,-1 5 722,-5 1 870,-1 0 0,-4 10 0,-2-4 0</inkml:trace>
  <inkml:trace contextRef="#ctx0" brushRef="#br2" timeOffset="37">15944 17120 7710,'0'-8'230,"0"1"-213,0 4 932,0-2 2599,0 5-3249,5 0-681,-4 5 374,4-4 1,-4 6 87,3-3-1272,-3-3 467,4 4 397,-5 0-1318,0 1 766,0 6 880,0-1 0,0 1 0,0-1 0</inkml:trace>
  <inkml:trace contextRef="#ctx0" brushRef="#br2" timeOffset="38">16001 17405 7719,'0'12'606,"0"-6"158,0-1 1,0-3 431,0 1-622,0-1 104,0 3 225,0-5-484,0 5-333,0-4 211,0 4-5546,0-5 5249,5 0 0,1 5 0,5 2 0</inkml:trace>
  <inkml:trace contextRef="#ctx0" brushRef="#br2" timeOffset="39">17006 16914 7495,'-7'-11'-127,"2"-1"1,1 5 710,1-1-166,-1 6 1,4-5 259,0 4-81,-5 1-244,3-3-221,-8 5 19,9 5 1,-8-1 150,5 8-176,-5-4 49,3 14 1,-1-8-81,-1 5 0,2 4 68,-2 3 0,2 5-35,2-4 1,3 4 27,-3 0 0,2 2-6,2 1 0,0-1-42,0-3 1,2 3-22,2-2 0,2-2 62,5 2 1,1-6 13,-1 2 1,1-3-348,-1-1 1,-3-2 107,-1-2 0,-4-1-299,1-3 1,1-6 79,-2 2 0,1-2-75,-4 3 0,0-5-174,0 1 1,-5-6-396,-2 2 1,-4 1 290,0-1 648,0 0 0,-6-4 0,-1 0 0</inkml:trace>
  <inkml:trace contextRef="#ctx0" brushRef="#br2" timeOffset="40">16674 17348 7865,'12'0'1566,"-1"0"-1294,1 0 1,-1 0 96,1 0 1,-1-1 299,0-3 1,2 3-196,2-3 0,-2 3-6,2 1 1,3 0-159,1 0 1,3-1-90,0-3 1,0 3-370,-3-3 113,3 2-413,-5 2 1,2 0-473,0 0 0,-5 0 87,2 0 0,-4 0 833,0 0 0,-1 0 0,1 0 0</inkml:trace>
  <inkml:trace contextRef="#ctx0" brushRef="#br2" timeOffset="41">17337 17417 7711,'0'-8'699,"0"1"-185,0 4-209,0-2 1,0 4 628,0-3-218,0 3 90,0-4 79,0 5-541,5 5 1,0 1-24,3 5 1,2 1-71,-3-1 0,4 6-17,0 2 1,2-1 0,2 1 1,1 0-1,3 3 1,3 1-93,-3 0 0,-2 0-144,-2 0 0,1-5-144,-1-3 1,1-3-17,-5 0 0,-3-1-348,-1 1 0,-3-2-247,4-2-114,-6-3-228,3 0-641,-5-4 1123,0 4 0,-1-6-123,-3-3 0,-1 1 739,-2-4 0,-9-1 0,4-3 0</inkml:trace>
  <inkml:trace contextRef="#ctx0" brushRef="#br2" timeOffset="42">17554 17451 7972,'-6'-11'405,"0"-1"0,6 1-256,0-1 0,0 1 118,0 0 0,0 3 451,0 0 0,2 2 248,2-2-115,-3 3-323,4 5-562,-5 0 0,-4 5-29,0 3 1,-5 3-6,2 5 1,-3-2 135,-2 5 1,-1 0-158,-2 4 0,3 1-2,-4 2 1,4-2-16,0 3 1,1-3-69,-1-1 0,5-1-3,-1-3 0,6-3-456,-2-5-27,3 1-577,1-1 67,0 1 421,0-6 1,1-1 33,3-5 715,-3 0 0,4 0 0,-5 0 0</inkml:trace>
  <inkml:trace contextRef="#ctx0" brushRef="#br2" timeOffset="43">17817 17177 7732,'0'-11'6,"0"-1"39,0 6 592,0 1 880,0 5-945,0 5 1,0 1-183,0 6 1,0 4 3,0 3 1,0 3-26,0 1 1,0-1-118,0 1 1,0 1 10,0 3 0,3-3 106,1 3 0,1 2-150,-1 1 1,-3 0-45,3 0 1,-1-3-209,0 3 1,-1-5 97,2 2 1,-3-3-429,-1-1 1,4-4-353,-1 0 191,1-5 0,-4 3 252,0-6 1,0-3-449,0-1-148,0-4-142,0 2-1365,0-5 2375,0-5 0,-5-2 0,-1-4 0</inkml:trace>
  <inkml:trace contextRef="#ctx0" brushRef="#br2" timeOffset="44">18045 17405 7814,'0'-11'1808,"0"5"-900,5 1 136,-4 5-621,9 0 92,-8 5-245,3 1 1,-4 10 118,3 4 0,-3 1-184,3 2 0,-3 0-9,-1 0 1,0-1 151,0 1-228,0 0-101,0 0 1,0-4-14,0 0 1,4-5-136,0 1 1,0-2-174,-4-2 0,0-3-943,0 0-807,0-6 1495,0 3 0,-2-5-139,-1 0 0,1-1 64,-2-3 1,2-2 631,-2-6 0,-2 1 0,-6-1 0</inkml:trace>
  <inkml:trace contextRef="#ctx0" brushRef="#br2" timeOffset="45">17976 17394 7870,'0'-11'2240,"2"0"-1747,2 4 1,2 0-164,5 4 0,1 0 49,-1-5 1,1 6 1,-1-2 0,5-1-110,3 1 1,-1 0-105,1 4 0,-1 0-107,1 0 0,1 0 99,-4 0 0,3 0-85,-4 0 1,-4 2-133,-3 2 0,-6-2 36,2 6 1,-2-1-192,-2 5 0,0-1 47,0 1 0,-6-1-73,-1 0 0,-7 1 136,-1-1 0,-1-1-41,5-2 0,0 2-3,-1-2 0,2-2-152,2 2 375,-2-6-156,4 3 427,0 0 34,0-3 34,6 3-212,0-5 0,6 0-62,1 0 0,3 0-7,2 0 1,-1 0-165,1 0 1,3 4 69,0-1 0,5 5-78,-1-4 1,-1 5 51,1-2 1,-1 0 30,1 0 0,1 1-51,-4 3 0,-1-1 1,-4-2 0,-3 2 5,-1-2 0,-4 2 0,1 1 1,-6 1-94,-5-1 1,-2 1 67,-10-1 1,0 0-119,-4 1 0,-1-4 78,-3-1 0,2-1 36,-6 2 1,5 1-46,-5-5 1,10 3 2,-2-3 1,8 0-369,-1-4-42,4 0 1,5-1-727,4-3 1207,6-2 0,4-11 0,4-1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7:22:38.69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23070 16195 7792,'0'0'0</inkml:trace>
  <inkml:trace contextRef="#ctx0" brushRef="#br0" timeOffset="5">23470 17337 7687,'-23'0'0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7:58:51.22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1119 4374 8110,'-6'-6'19,"1"-4"0,10 3 0,1-4 0</inkml:trace>
  <inkml:trace contextRef="#ctx0" brushRef="#br0" timeOffset="1">1119 4340 8135,'0'0'0</inkml:trace>
  <inkml:trace contextRef="#ctx0" brushRef="#br0" timeOffset="2">1119 4340 8160,'0'0'0</inkml:trace>
  <inkml:trace contextRef="#ctx0" brushRef="#br0" timeOffset="3">1074 4374 8495,'0'-6'1617,"0"1"-806,0 0-230,0 3-118,0-3 886,0 5-1277,5 0 12,-4 0 199,4 0-217,-5 0 70,5 0 1,-4 2 310,3 1-262,-3 4 1,-1 8 2,0 0 1,0 2 13,0-2 0,0-1 4,0 5 1,0 0 8,0 4 1,0 0-37,0 0 0,0-1 19,0 1 0,0 1-41,0 3 0,0-4-134,0 0 1,0-1 85,0-2 1,0-3-104,0 2 0,0-5 66,0 1 1,0-2-14,0-1 1,2-5-157,1 1 0,-1-4 93,2 3-140,-3-4 127,4 2-128,-4-5 164,4 0-193,-5 0 183,5-5-339,-3 4 175,3-5 45,-5 6 1,1-3 45,3-1-5,-3 0 65,4 4 12,0 0 0,0-1 96,3-3 1,2 3-122,-2-3 1,2 3 76,1 1 0,1 0-50,-1 0 0,0 0 59,1 0 0,1 0 13,2 0 0,-1 0 11,5 0 0,-5 0-87,1 0 1,3 0 29,1 0 1,-1 3-122,1 1 0,-4 0 70,4-4 1,-4 0-72,4 0 1,-4 0 80,4 0 1,-5 0-57,2 0 0,-4 0 21,0 0 1,-1 0-54,1 0-292,-1-5 165,0 4-524,-4-4 192,-2 5-1063,-5 0 629,-5 0-552,-2 0 759,-4 0 1,3 0 778,1 0 0,-1 5 0,-3 1 0</inkml:trace>
  <inkml:trace contextRef="#ctx0" brushRef="#br0" timeOffset="4">1850 4386 7890,'0'-12'675,"0"1"-341,0-1 285,0 6 194,0-4-481,0 9-85,0-4 0,0 6-155,0 3 1,0 2 125,0 5 1,0 2-62,0 2 0,0 0-25,0 8 1,0-2-6,0 5 0,4 0-12,0 0 1,1 0-150,-1 4 1,-3-3 202,3 3 1,1-4-14,-1 0 1,-1-3-136,-3-4 0,2-1 208,2-3-271,-3-2 0,4 3-72,-5-4 0,4-5-174,-1 1 0,1-4-1293,-4 3 773,0-4-582,0 2 419,0-5 971,5 0 0,2 0 0,4 0 0</inkml:trace>
  <inkml:trace contextRef="#ctx0" brushRef="#br0" timeOffset="5">2261 4317 7932,'-6'0'26,"1"1"144,5 3 1,0 3 151,0 4 0,0 2 427,0 2 1,0 3-221,0 4 1,0 3-167,0 1 0,1 3-5,3 6 1,-1-1-126,4 0 1,-4-3-195,0-1 0,3-5 134,-3 2 1,1-3-88,-4-1 1,4-5-6,0-3 0,0-2-93,-4-2-861,5 1 656,-4-1 1,4-3-1530,-5-1 813,0-4-1115,0 2 1084,0-5 964,0-5 0,0-2 0,0-4 0</inkml:trace>
  <inkml:trace contextRef="#ctx0" brushRef="#br0" timeOffset="6">2547 4397 7917,'0'-6'1017,"0"-1"-199,0 4-120,0 1-119,0-3-164,0 5 0,0 5-197,0 3 1,-5 3-39,-3 5 1,-2 1-84,-1 6 0,-5 4 81,1-1 1,-4 5-132,4-4 0,-4 0-3,4 0 0,-2-7-109,2 3 1,6-4 15,-2 0 1,2-2 5,-3-6 1,6 1 83,2-1 1,3-3 3,1-1 1,0-3 80,0 4-43,0-6 0,5 7 61,3-5 0,2 1-77,1-1 0,1-3 145,-1 3 0,2-3-111,2-1 0,-2 0 108,2 0 0,-1 4-122,1 0 1,-2 0 17,2-4 0,-2 0-283,-2 0 1,-3 1 7,-1 3-1266,1-3 701,3 4-869,-4-5 779,3 5 825,-9-4 0,4 10 0,-5-5 0</inkml:trace>
  <inkml:trace contextRef="#ctx0" brushRef="#br0" timeOffset="7">2969 4363 8025,'0'-7'74,"-5"2"135,4 5 816,-4 0-604,0 0 0,4 5-276,-3 3 1,-1 3 101,1 5 0,0 1-1,4 6 0,-1 0-46,-3 0 1,3 0 34,-3 0 0,3 3-112,1 1 1,0 0 96,0-5 1,0 0-163,0-3 0,0 1 84,0-4 0,0-1-181,0-4 0,4 1 75,-1-1 0,2-1-36,-1-2-44,-2 2 0,4-9 240,-2 3-67,-3-3 2,4 4 69,0-3 1,-2 3-73,4-5 1,1 0 12,3 0 1,1-4 11,-1 0 1,2 0 0,2 4 0,2-3-159,2-1 0,2-1 136,-2 1 0,-1 3-157,1-3 1,-5 1 118,1-1 1,2 3-179,-2-3 1,0 3-301,-3 1 85,-1-5 0,0 4-106,1-3 0,-5 3-999,1 1 94,-5-5 0,3 3-140,-2-1 1451,-3 1 0,-1-3 0,-6-1 0</inkml:trace>
  <inkml:trace contextRef="#ctx0" brushRef="#br0" timeOffset="8">2947 4580 7913,'0'-7'1447,"5"2"-951,2 5 1,3-3-112,2-1 0,4 0 93,3 4 0,-1-4-121,1 0 1,0 1-156,4 3 1,-1-2-48,-3-2 1,2 3-161,-2-3 0,-2-1-430,-2 1 0,-2 1 258,-2 3-1814,1-5 1428,-1 3 1,-5-4-1770,-2 2 2332,-3 3 0,-1-9 0,0 3 0</inkml:trace>
  <inkml:trace contextRef="#ctx0" brushRef="#br0" timeOffset="9">2947 4363 7928,'0'-7'1303,"0"2"0,1 5-947,3 0 1,6 0 270,5 0 0,5-1-211,-1-3 0,3 3 93,1-3 1,3-1-335,1 1 1,4-3 43,-5 3 1,1-4-159,-4 4 0,-4-3 68,0 3 1,-1-1-707,1 1 1,1 3 307,-5-3 1,0 3-1267,-3 1 1,-1 0 1534,1 0 0,-1 0 0,0 0 0</inkml:trace>
  <inkml:trace contextRef="#ctx0" brushRef="#br0" timeOffset="10">3700 4329 7935,'0'-7'-207,"0"2"967,0 0-59,0 4-168,0-4-420,0 5 0,-3 5 45,-1 2 0,0 7-16,4 2 1,-1 4 198,-3-1 0,3 2-99,-3 2 0,-1 0-122,1 0 1,0 4 105,4-1 1,-4 1-272,0-4 0,1 0 26,3-1 0,0 0-38,0-3 0,1-2 106,3-6 1,-3 0 87,3 1 8,-3-1-46,-1 1 277,0-6-191,0-1 173,0-5-231,5 0 88,-4 0-119,10 0 1,-5 0 122,5 0 1,5 0-127,-1 0 1,1 0-24,0 0 1,-3 0 41,7 0 1,-1-4-156,3 0 0,-3-1 94,0 2 0,-1 1-145,1-1 0,-2-3-481,-6 3 1,2-2 299,2 1 0,-2 2-180,2-1 1,-6 0-119,-1-1-1697,-1 3 1616,5-4 0,-6 4 654,-2-3 0,2-2 0,0-6 0</inkml:trace>
  <inkml:trace contextRef="#ctx0" brushRef="#br0" timeOffset="11">4294 4306 7930,'0'-12'812,"0"6"-82,0 1 216,0 5 1,0 5-767,0 3 1,0 7 110,0 4 1,2 2-57,1 2 0,-1 1 121,1 3 1,0-3-268,1 3 1,-3 2 100,3 1 1,1-2-161,-1-1 1,1 0 84,-1-5 0,-3 3-74,3-10 0,1 0 79,-1-4 0,-1 1-21,-3-1 78,5 1-71,-3-1-791,3 1 387,-5-6-1764,0-1 1106,0-5 0,5 0 0,1 0 0</inkml:trace>
  <inkml:trace contextRef="#ctx0" brushRef="#br0" timeOffset="12">4854 4374 8000,'0'-6'299,"0"1"77,0 0-170,0 3-46,0-3 1447,0 5-1577,0 5 0,0 6 214,0 4 1,0 5-49,0-1 1,0 7-82,0 0 1,4 2 52,-1-1 0,1-2-121,-4 6 1,4-5 86,0 5 1,0-6-99,-4 2 1,1-7 84,3-1 0,-3-5-103,3 1 0,-3-6-383,-1-1 1,0-4-2,0 3 288,0-4 26,0 2-13,0-5 1,0-5-1,0-2 1</inkml:trace>
  <inkml:trace contextRef="#ctx0" brushRef="#br0" timeOffset="13">5105 4294 8000,'0'-11'1075,"0"3"-441,0 1-634,0 4 0,0-2 0,0 5 0</inkml:trace>
  <inkml:trace contextRef="#ctx0" brushRef="#br0" timeOffset="14">5117 4306 8063,'0'23'1397,"0"4"276,0 4 0,0 3-1059,0 4 0,0-1-298,0 5 1,0-5-117,0 1 0,0-3 47,0 0 1,0-6-277,0-3 0,0-7 72,0-3 1,1-4-472,3 0 0,-3-1-711,3 1 162,-3-6 1,-1 0 50,0-2 1,1-3-254,3 3-363,-3-3 1542,4-1 0,-5 0 0</inkml:trace>
  <inkml:trace contextRef="#ctx0" brushRef="#br0" timeOffset="15">4785 4671 7927,'0'-11'350,"4"3"169,0 0 1,5 6 119,-2-2 1,4-1-222,0 1 1,6-1-318,2 1 0,3-1 106,5-2 1,-2-2-202,6 5 0,3-5 85,4 1 1,2 3-587,-2 2 0,-5-2-31,5 1 1,-9-4-377,5 4 0,-8 1 81,-4 3 1,0 0 431,-7 0 0,0 0 389,-3 0 0,-1 0 0,-3 0 0,-1 0 0,-4 0 0,2 0 0,-5-2 212,0-2 367,0 3-579,0-4 0,-5 0 0,-1-1 0</inkml:trace>
  <inkml:trace contextRef="#ctx0" brushRef="#br0" timeOffset="16">5334 4683 7986,'1'16'1849,"3"3"0,3-2-979,8-2 1,-1-2-618,5-2 1,-3-1-200,3-2 0,-4 1-78,4-6 0,0 1 58,4-4 0,0 0-122,0 0 0,3-5 40,1-3 1,3 0-9,-3 0 0,0-6-58,-5 3 0,1-3 48,0 2 0,-5 0 64,-3-4 1,-2 2-41,-2-5 1,-4 0 48,-4-4 0,-1 1-45,-2-1 0,-2-1-196,-1-3 0,-4 3 26,-4-3 0,-7 3-9,-5 1 0,-1 6-83,-6 1 1,-5 9 39,-3 3 0,-4 3-24,4 1 1,0 1 77,4 3 1,5 2-101,2 5 0,8 1 43,4-1 1,3 5-378,5-1 0,2 5-27,5-1 667,0-2 0,10 4 0,3-3 0</inkml:trace>
  <inkml:trace contextRef="#ctx0" brushRef="#br0" timeOffset="17">6122 4454 7980,'0'-11'281,"0"-5"169,0 1 1,0 0-50,0 4 1,0-1-138,0 1 1,0 3 204,0 1 0,-2 4 285,-1-1-19,1-2-449,-8 5 1,4 1-250,-6 7 0,-3 7-111,0 1 0,0 6 158,3-2 0,1 6-51,-1 2 0,5 1-14,-1-2 1,6-2-84,-2 3 0,4 1 84,4-1 0,-2-1-40,6-3 0,1-4 36,6 0 0,-1-5 6,5 1 1,0-6-68,4-1 0,0-6 90,-1 2 1,5-2-151,0-2 0,3-4 74,-3 0 1,-1-5-62,-3 1 1,0-2 84,0-1 1,-1-2 123,-3-2 1,-2 2-25,-1-2 1,-8-3-28,4-1 1,-4-2 102,-1-2 1,-2-4-68,-5 0 1,0-3-39,0 3 0,-1-3 21,-3 3 1,-3 4-150,-9 4 0,-1 5 82,-6-1 0,-5 8-343,-3 3 0,0 3 112,0 1 0,2 1 5,2 3 0,4 2-136,1 5 1,3 1-239,3-1 0,7 2-682,-2 2 0,7-1 1264,0 5 0,8-5 0,3 3 0</inkml:trace>
  <inkml:trace contextRef="#ctx0" brushRef="#br0" timeOffset="18">6738 4294 7975,'0'-6'-405,"0"0"270,0 2 135,0 2 0,-5-3 0,-1 5 0</inkml:trace>
  <inkml:trace contextRef="#ctx0" brushRef="#br0" timeOffset="19">6715 4420 7907,'0'23'1407,"0"5"254,0 2 0,0 3-1330,0 1 0,0-1-194,0-2 0,0-3-157,0-5 1,2-1 71,2 1 0,-3-5-64,3-3 0,1-2 41,-1-2 0,-1-3-182,-3 0-904,5-6 540,-3 3-373,3-5 0,-4 0 372,3 0 1,-3-5-510,3-3 0,-3 2 1027,-1-1 0,-5-6 0,-1-5 0</inkml:trace>
  <inkml:trace contextRef="#ctx0" brushRef="#br0" timeOffset="20">6624 4363 8048,'0'-12'429,"0"1"0,4 0-39,0-1 0,5 2 107,-2 2 0,0-2-92,0 3 0,1 1 165,3 3 1,2-2-145,2 1 0,-1 0-179,5 4 1,4 1-58,4 3 1,4-1-125,0 4 0,2 1-137,1 3 0,-1 4 127,-3 1 0,0 3-387,-4-4 0,-3 5 172,0-1 0,-1 3-124,-7 1 1,0 0 82,-4-1 0,0 5 319,-4 0 0,-2-1 92,-5-3 0,-1 0 158,-3 0 1,-3-4-69,-9 0 0,-1 0-84,-6 4 0,-5-4 222,-3 0 1,-2-4-65,-1 4 1,0-5 102,0 1 1,4-2-181,4-2 1,3-4 396,4-3-513,2 2-414,6-5-462,0 4 590,4-5 1,2-5-1730,5-2 1,5 0 849,3 0 1,7-1 982,4-3 0,8-6 0,2-1 0</inkml:trace>
  <inkml:trace contextRef="#ctx0" brushRef="#br0" timeOffset="21">7721 4397 8020,'-7'-1'19,"3"-3"0,3 3 1,1-4-1</inkml:trace>
  <inkml:trace contextRef="#ctx0" brushRef="#br0" timeOffset="22">7709 4386 13718,'6'0'-1987,"5"1"724,-4 3 0,0-2-754,0 6 2017,1-6 0,3 9 0,1-5 0</inkml:trace>
  <inkml:trace contextRef="#ctx0" brushRef="#br0" timeOffset="23">7766 4728 7910,'-11'12'0</inkml:trace>
  <inkml:trace contextRef="#ctx0" brushRef="#br0" timeOffset="24">7743 4763 7972,'0'11'1213,"-3"-3"264,-1-1 0,0-3-90,4 4-128,0-6-562,0 8 0,0-7 192,0 4-609,0-4-42,0 7 0,1-9-938,3 3-519,-3 3-17,9-6 1,-7 5-865,5-2 0,-5-3 2100,5 3 0,5-3 0,4-1 0</inkml:trace>
  <inkml:trace contextRef="#ctx0" brushRef="#br0" timeOffset="25">9091 4294 8050,'-4'-7'0,"0"-1"194,1 5 1,3-3 1009,0 2 160,0 3-519,0-4-179,0 5 1,1 5-406,3 3 0,-2 3 79,6 4 1,-1-1-67,5 5 1,-1-1-8,1 1 1,-1 3-111,1-3 0,4 2 74,3 2 1,-1 4-199,1-1 0,-1 1 54,1-4 1,2 0-108,-2 0 0,-1-4 13,1 0 1,-5-4 89,1 4 1,2-5-27,-2 1 1,0-2-63,-3-2 0,-5 1-45,1-1 0,-2-3 111,2-1-779,2-4 328,-9 7-983,9-9 575,-8 4-1268,3-5-2267,-5 0 4333,-5 0 0,-2-5 0,-4-1 0</inkml:trace>
  <inkml:trace contextRef="#ctx0" brushRef="#br0" timeOffset="26">9422 4317 8102,'0'-11'406,"0"-1"168,0 1 0,4 3 587,0 1-322,0 4-380,-4-7 1,1 9 263,3-3-268,-3 3 48,4 1-585,-5 0 1,-1 5 39,-3 2 0,1 5 10,-4 3 0,-5-1 40,-3 5 0,-5 1-157,1 7 1,-1-3-54,1 3 1,-6 2 70,6 1 0,-5 2 98,5-2 1,3 0 39,0-4 1,0-2 56,1 3 1,1-7-83,6-1 0,-2-5-10,2 2 0,2-4-94,-2 0 0,5-1-199,-5 1 0,6-5-1165,-2 1 694,2-6-1334,-3 8 1079,4-8 1047,1 3 0,6 0 0,6 1 0</inkml:trace>
  <inkml:trace contextRef="#ctx0" brushRef="#br0" timeOffset="27">9685 4728 7978,'0'-7'0,"0"-1"0,1 5 1469,3 0-416,-3 1-508,4 2 27,-5 0 0,4 2-111,0 1 0,0 4-109,-4 4 0,4 2-128,-1 2 0,1-1-132,-4 5 0,0-1 79,0 1 0,0 1-467,0-5 1,0 1-68,0-5 0,0 1-1158,0-1 738,0 0 1,1 1-145,3-1 927,-2-4 0,8 3 0,-4-4 0</inkml:trace>
  <inkml:trace contextRef="#ctx0" brushRef="#br0" timeOffset="28">10016 4888 7990,'0'-6'3657,"0"1"-2827,0 5 1,1 5-469,3 2 0,-3 4-122,3 0 0,1 4-175,-1 0 1,0 6 120,-4-2 0,4 1-118,0-1 0,-1 3 100,-3-3 1,0-3-618,0-1 0,0-2-100,0-1 1,0-5-377,0 1 0,-3-4-1785,-1 3 1454,0-4 1256,4 2 0,0-5 0,0 0 0</inkml:trace>
  <inkml:trace contextRef="#ctx0" brushRef="#br0" timeOffset="29">10347 4260 7908,'0'-23'0,"0"5"210,0 3 1,0 6 927,0 2-577,0 4 59,0-2 291,0 5-747,0 5 0,2 3 36,1 7 1,2 7 30,3 4 1,2 6-101,-2-2 0,6 3 100,1 2 0,2-1-83,-2 0 1,-1 0 68,5 1 1,-4-2-265,4-3 1,-5-1 6,1-2 1,2-3-22,-2 3 1,0-7 39,-3-1 0,-1-5 36,0 1 0,1-6-162,-1-1 1,-3-2-60,-1 2-318,-4-3 0,6-4-94,-5 3-1177,0-3 1016,-4 4 0,-2-6 779,-2-3 0,-2-2 0,-5-6 0</inkml:trace>
  <inkml:trace contextRef="#ctx0" brushRef="#br0" timeOffset="30">10701 4237 7967,'-6'-14'0,"2"3"0,3 2 0,-4 3 0,-1 0 0</inkml:trace>
  <inkml:trace contextRef="#ctx0" brushRef="#br0" timeOffset="31">10324 4808 7934,'0'12'207,"-3"-1"-207,-1 0-1190,0 1 484,4-6 706,0 4 0,0-8 0,0 3 0</inkml:trace>
  <inkml:trace contextRef="#ctx0" brushRef="#br0" timeOffset="32">10747 4728 7911,'6'-5'1669,"-1"3"-549,-5-6-1024,0 5 0,4-3 23,0 2 0,1 3 1506,-1-3-1117,-3 3 0,8 0-159,-5-3 1,5 3-63,-2-3-70,4 3 1,4 1-177,0 0 0,0 1 127,-3 3 0,-1-3-173,1 3 0,-1 1 192,0-1-346,1 4 0,-2-1 43,-2 4 0,0 1 21,-4-1 1,0 1-62,-4-1 0,0 0 109,0 1 0,-1 0-4,-3 4 0,-1-4 39,-3 4 1,-3 1-55,-1 2 0,4-1 22,-8 1 1,10-4-1,-5 4 0,2-5 89,-3 2 1,2-4 140,2 0 0,0-5-52,4 1 0,-1-4-6,1 3 185,3-4-174,-4 7-47,5-9 75,0 4 1,5-1 109,2 0 1,7 0-57,1-4 1,7 0 108,1 0 0,1-1-56,6-3 0,1 3-104,3-3 1,-5-1 161,-2 1 1,1-4-49,-1 4 1,-5 1-43,-3 3 0,-5-4 230,2 0-436,-9 0-36,3 4 0,-8 0 0,3 0 0</inkml:trace>
  <inkml:trace contextRef="#ctx0" brushRef="#br0" timeOffset="33">11227 5025 7911,'-12'-11'0</inkml:trace>
  <inkml:trace contextRef="#ctx0" brushRef="#br0" timeOffset="34">10656 4237 7341,'0'-6'2752,"0"1"-2735,0 5 0,-5 0 0,-2 0 1</inkml:trace>
  <inkml:trace contextRef="#ctx0" brushRef="#br0" timeOffset="35">10656 4214 8010,'0'-6'208,"0"1"3020,0 5-2789,0 5 21,0-4-228,0 9-4,0-3 0,0 0-122,0 1 0,-2-4 93,-1 3 1,1-3-168,-1 4 0,0-4 21,-1 3 1,3-3-77,-3 4 1,-1-5 91,1 5 1,-1 0-157,1 3 0,2 1 243,-6-1 0,4 0-60,-3 1 1,0-1 107,0 1 0,-3 0-103,2 4 1,2-4 22,-2 3 0,6-2-93,-2-1 0,-1-5-2,1 1 1,-1-1-14,1 5 1,1-5 169,-4 1-160,4 0 0,-6 3 38,6 1 0,-6-5-22,1 1 8,3-1 1,-5 5 29,2-1 0,3 1 15,1-1-109,-2 0 0,1 1 17,-3-1 1,2-1-23,2-2 1,2 2-9,-6-2 0,5-2 50,0 2 0,-2-4-46,1 3 1,0-3 32,4 4 0,0-5-46,0 5 1,-4-4 36,0 3 1,1-3 0,3 4-25,0-6 25,0 9 1,0-9-175,0 6 149,0-6-51,0 3 44,0-5-28,-6 0-53,5 0-7,-4 0-8633,5 0 8751,0 5 0,0-3 0,-5 8 0,-1-4 0</inkml:trace>
  <inkml:trace contextRef="#ctx0" brushRef="#br0" timeOffset="36">12414 4214 8096,'0'-11'273,"0"-1"1,0 5 302,0-1 121,0 6-92,0-3-354,0 5 0,-3 1-148,-1 3 0,0 2 148,4 5 0,-4 2 111,0 2 1,-1 3-127,2 5 1,0 0-98,-5 0 0,5 0 122,-5-1 0,5 5 9,0 0 1,-2 3-44,1-3 0,0 3 24,4-3 1,1 5-193,3-2 1,-1-1 110,4 2 0,1-6-135,3 2 1,1-3 48,-1-1 0,4-4 51,1 0 0,0-5 11,-1 1 1,-1-2-41,5-2 0,-4-3-98,4-1 0,-5-4 129,2 1 1,0-3-81,-1-1 0,4 0 81,-3 0 1,4-5-208,-1-3 1,-1-2 89,1-1 0,-1-5-112,1 1 0,1-4 99,-5 4 1,4-5 43,-4 1 1,1-7-169,-5 0 0,0-5 92,1 4 1,-4-4-298,-1 0 0,-3-2 103,4-1 1,-5-2-155,5-2 1,-4 3 67,3-3 1,-3 6-290,4 2 1,-6 3 170,2-4 0,1 10 41,-1-2 0,0 8 17,-4 0-108,0 2-417,0 7 498,0-5 1,0 11-1081,0 0 1471,0 11 0,0 6 0,0 6 0</inkml:trace>
  <inkml:trace contextRef="#ctx0" brushRef="#br0" timeOffset="37">13111 4557 7932,'0'-6'953,"0"1"484,0 5-1063,0 5 0,4 1-89,0 5 1,0 1-22,-4-1 1,0 6-45,0 2 1,0-2-102,0 3 1,0-3 114,0 2 1,0 2-221,0-6 0,0 4-45,0-4 1,0 0-87,0-3 0,1-1-209,3 1 159,-3-6 321,4 4-102,-5-9 279,0 4-246,0-5 1,4-5 127,0-2 0,4-2-102,0 1 1,-2-6-133,2 3 0,0-3 56,3 3 1,1-5-136,-1 1 0,4 0-46,0 3 1,1 1 32,-5 0 1,2-1 208,2 1 1,-2 3-60,2 0-41,-2 6 1,-2-3-8,0 5 111,1 0 0,-1 4-38,1-1 1,-5 10 111,1-1 0,-4 7 57,3 0 0,-4 2-108,1 2 1,-3 1-20,-1 3 1,0-2-15,0 6 1,0-6-30,0 2 1,0-3 2,0-1 0,0-6-120,0-1 0,0-4-142,0 0-457,0-1-1175,5-4 1327,-4-2 0,6-5-836,-4 0 0,4-5 1339,4-3 0,6-7 0,0-3 0</inkml:trace>
  <inkml:trace contextRef="#ctx0" brushRef="#br0" timeOffset="38">13648 4637 7942,'0'-12'265,"0"6"563,0 1-490,0 0-90,0 4 1,0-3 113,0 8 1,0 2-95,0 5 0,-4 5 1,0-1 1,1 5-50,3-1 1,0 2 29,0-2 0,0 2-59,0-2 1,0-1-28,0 1 0,1-5-443,3 1 341,-3-2-1276,4-2 960,-5-4 1,1-2-266,3-5 0,-1 0 195,4 0 0,-3-5-1484,4-3 1808,-1-2 0,5-7 0,-1 0 0</inkml:trace>
  <inkml:trace contextRef="#ctx0" brushRef="#br0" timeOffset="39">13682 4351 7942,'0'-11'-378,"0"0"1614,-5-1-314,4 6-800,-4 1 11,5 5 0,0 1-549,0 3 1,1-2 121,3 6 294,-3 0 0,9 8 0,-3 2 0</inkml:trace>
  <inkml:trace contextRef="#ctx0" brushRef="#br0" timeOffset="40">14173 4066 8077,'0'-12'-112,"0"5"-203,0-1 987,0 6-149,0-9 229,0 10-413,0-4 0,0 8-31,0 4 1,0 6-82,0 10 1,0 6 232,0 5 1,0 2-53,0 6 1,-4-2-8,1 2 0,-1 1-61,4-5 1,0 6-107,0-3 1,4 0-231,-1 1 1,5 0 121,-4 3 0,4-3-70,-5 0 0,5-6 97,-4-2 1,3-1-423,-3-6 1,0-2 31,-4-6 1,4-2-75,0-6 0,-1 0-305,-3 1 1,0-5-43,0 1-939,-5-5 1090,-1 2 0,-5-5-277,-1 0 0,1 0 293,-1 0 1,0-4-340,-4 0 830,4-5 0,-10-2 0,4-7 0</inkml:trace>
  <inkml:trace contextRef="#ctx0" brushRef="#br0" timeOffset="41">14013 4614 8077,'12'-4'262,"-1"0"1,1 1-29,-1 3 1,1-4 208,-1 0 0,2 0-110,2 4 1,-1 0 88,5 0 1,-1 0-61,1 0 0,2 0-391,-2 0 0,3 0-84,1 0 1,0 0-48,-1 0 0,0 0-1025,-3 0 1,-3 0 138,-4 0 1046,-1 0 0,1 5 0,-1 2 0</inkml:trace>
  <inkml:trace contextRef="#ctx0" brushRef="#br0" timeOffset="42">14584 4603 8077,'-5'-7'-387,"4"1"695,-3 2 1143,-2 3-901,0-4 0,-6 6-167,1 3 1,-1 2 85,1 6 1,3 0-158,1 4 1,3-3-94,-4 7 1,6-7 29,-2 3 0,3 0-216,1-1 1,1 1-165,3-5 1,2 1 164,5-1 0,5-1-132,-1-2 1,5 1 28,-1-6 1,3 1-3,1-4 1,0-1 85,-1-3 0,1-1-111,0-3 0,-1-2 99,-3 3 0,1-3 97,-5-2 1,0 1-85,-3-1 1,-6 1 8,-2-1 1,-3 0-84,-1-4 1,0 3 79,0-7 0,-6 3-304,-5-2 1,-2-2 93,-6 6 1,4-1-36,-4 0 1,-1 8 16,-2-4 1,-1 8-219,0 1 0,1 1-65,3 2 0,-1 2-65,5 1 0,3 0-341,5 4 1,0 1 894,0 4 0,2 4 0,5 2 0</inkml:trace>
  <inkml:trace contextRef="#ctx0" brushRef="#br0" timeOffset="43">14927 4557 7984,'0'-11'-292,"0"3"1265,0 0-131,0 6-30,0-3-520,0 15 1,-4-3-86,0 9 1,1 1-40,3 2 0,0 3 57,0 1 0,0 0-154,0 0 0,0-4 85,0 0 0,0-2-202,0 2 0,1-1 66,3-3 1,-3-6-67,3 3 23,-3-3 118,-1-3-128,0-1 0,1-5 41,3 0 0,-3-1-52,3-3 1,-3-2 85,-1-6 0,2 1-137,2-1 0,-3-3 29,3 0 0,-3-2 28,-1 2 1,4 1-31,0-5 1,3 4-3,-3-4 1,4 4-44,-5-4 1,6 3 74,-1-3 0,2 7-165,1 0 0,1 1 91,-1 3 1,1 3-327,-1 1 1,1 2 122,-1-2 0,4 3-522,0-3 0,1 6 837,-5 2 0,6 10 0,0-1 0</inkml:trace>
  <inkml:trace contextRef="#ctx0" brushRef="#br0" timeOffset="44">15213 4648 7965,'0'-11'418,"0"-1"0,0 5 286,0-1-301,0 6 424,0-8-226,0 8-506,0-3 14,0 5 0,1 4-23,3 0 0,-3 6-11,3 1 1,-3 1-151,-1 3 1,4-1-11,0 1 0,1-1-12,-1 5 1,-2-5-85,6 1 1,-5-2-18,5-1 5,0-1 0,3-3 117,1-1 1,-5-4-63,1 0 89,-1-1 1,5-4 32,-1-1 0,-1 0 26,-2-4 0,1 3 106,-5-4 1,5 1 72,-2-5 1,0 1-111,0-1 0,-3 2 155,4 2 1,-2-2-99,2 3 0,0-3 64,-4-2 0,4 1 13,-4-1-66,5 1-82,-8 5 0,5-3-187,-2 5 0,-3 0 0,4 5 106,-5 3 0,4-1-112,0 4 0,1 0 69,-1 0 0,-2 3-64,6-2 1,-6 2-29,2 2-15,3-1 0,-1 0 25,5 1 0,-3-5 40,0 1 0,-1-5 115,5 0 0,-1-1-95,0-2 0,2 0 31,2 0 0,-2 0-14,2 0 0,-2 0 120,-2 0 0,1-2-65,-1-1 0,1 1 160,-1-1-4,1-4 308,-1 6 4,-5-4-240,-1 5 154,-5 5 1,0 1-96,0 6 0,-3-1-460,-1 1 1,-4-1 101,4 0 1,-1 1-2113,1-1 2192,3 1 0,-4-1 0,5 0 0</inkml:trace>
  <inkml:trace contextRef="#ctx0" brushRef="#br0" timeOffset="45">16492 3986 7978,'0'-8'23,"0"1"114,0 4 250,0-2-145,0 0 1,-2 4 479,-1-3-478,1 3 0,-6 6-86,4 2 0,-5 5 151,1 3 1,-3 3 129,-4 5 0,2 4-34,-2 4 1,-3 3-179,-1 4 1,1-1-94,-1 5 0,5-4 107,-1 4 1,0-4-214,3 4 0,-2-4 147,7 4 0,2-5-178,1 1 0,4 1-63,4-1 0,2 0-12,5-4 1,2-4 73,2-4 1,2 2 52,2-1 0,2-2 98,-2-6 1,3 2-83,1-6 0,-4 0-16,0-4 1,-5-3 40,1 0 1,-2-2-267,-2 2 0,1-3-150,-1-5 0,-3 0-686,-1 0-1050,-4 0 922,2 0-393,-5 0 809,0-5 724,0-2 0,0-4 0,0-1 0</inkml:trace>
  <inkml:trace contextRef="#ctx0" brushRef="#br0" timeOffset="46">16777 4294 8147,'0'-11'95,"0"-1"1,0 5 846,0-1-95,0 6-498,-5-3 0,3 6-73,-6 3 0,0 2-6,-3 5 1,0 6-152,-1 2 0,-3 4 119,0 3 0,-1 0-305,5 4 0,1-3 85,2 3 0,-1-3-119,6 3 0,-1-4 79,4 0 0,1-1-54,3-3 1,3 0 15,9-3 1,-2-2-92,5-6 0,1-5 181,7-2 0,-2-3-45,5-1 0,-4 0 128,1 0 1,0-5-63,0-2 0,-4-5 182,-4-3 1,-5 2-97,1-2 1,-2-3 8,-2-1 0,-1-2-107,-2-2 0,1-1 27,-5-3 0,0 2-297,-4-6 0,0 5 106,0-5 0,-6 6-103,-1-2 0,-5 8 42,-3 4 0,-3 0-212,-4 3 0,-5 2 94,0 6 0,-3 4-450,3 0 1,1 3 127,3 8 0,0 3 626,0 9 0,5 0 0,2 0 0</inkml:trace>
  <inkml:trace contextRef="#ctx0" brushRef="#br0" timeOffset="47">17188 4763 11091,'7'5'348,"-3"2"0,-3 0 179,-1 0 0,1 1-130,3 3 1,-3 1 18,3-1 0,-3 4-119,-1 0 1,0 2-324,0-2 0,0-2-199,0 2 1,0-2-290,0-2 1,-4 1-724,1-1 0,-1-3 639,4-1 1,-1-4-1174,-3 1 1771,2-3 0,-3 4 0,5 1 0</inkml:trace>
  <inkml:trace contextRef="#ctx0" brushRef="#br0" timeOffset="48">17828 4214 8000,'-5'-11'0,"0"3"0,-3 1 0,-1 3 756,6-4-388,-1 6 1,-1-3 51,-3 5 1,2 0-166,-2 0 0,0 0-72,-3 0 1,-4 8 42,0 4 1,-2 3-136,2 0 1,-2 3 80,-2 5 0,-2 4-23,2-1 0,-3 6-74,-1-2 1,4 3-54,0 2 0,5-1-58,-1 0 0,2-3 20,2-1 1,5-3-78,2 3 1,3-4 42,1 0 1,5-7-55,2-3 1,5-4 66,3 0 1,3-6 23,4-2 1,3-3 2,1-1 1,0 0-4,4 0 1,-5-5-13,2-3 1,1-2 23,-1-1 1,-5-2 127,-2-2 0,-3 1-69,2-5 0,-2 0 51,-6-4 0,1-1-148,-1-3 0,-1 2-152,-2-6 0,1 1 66,-5-4 1,-1 1-244,-3 2 0,0 0 146,0 4 0,-6 2 126,-5 5 1,-2 1-326,-6 8 1,-1-2 85,-7 10 0,3-5-328,-3 4 1,-1 0 226,2 4 0,-1 5 436,4 3 0,0 2 0,0 2 0</inkml:trace>
  <inkml:trace contextRef="#ctx0" brushRef="#br0" timeOffset="49">17463 4568 10227,'16'0'1563,"-2"0"-1079,5 0 1,0 0-12,4 0 0,4 0-325,-1 0 0,2-1 42,-1-3 0,-3 3-173,2-3 0,2-1 99,-1 1 0,4 1-54,-5 3 1,0-4 41,-7 0 1,1-1-963,-5 1 0,0 3-22,-3-3 1,-1-1-371,1 1 0,-1 0 1250,0 4 0,1-5 0,-1-1 0</inkml:trace>
  <inkml:trace contextRef="#ctx0" brushRef="#br0" timeOffset="50">18273 3917 10105,'0'12'318,"0"0"587,0 4-572,5 1 0,3 8 559,7 1 1,-1 0-323,5 4 0,0 1-158,4 3 1,0 0-147,0 0 0,-4 1-86,0-1 0,-1 1 48,1 3 0,-4-2-152,-7 2 0,0-5 24,-4 1 0,0-2-76,-4 6 0,0-6-315,0-2 0,-1-1 121,-3 2 1,-2-3-709,-6-5 0,-3-4 432,0 0 1,-7-5-1168,-1 1 0,-3-1 1613,-5 1 0,-7-2 0,3 3 0</inkml:trace>
  <inkml:trace contextRef="#ctx0" brushRef="#br0" timeOffset="51">1074 6133 8197,'0'-11'-280,"0"-1"675,0 1 0,1 1 262,3 2 114,-3-2 77,4 3-355,-5 1-250,0 1 1,0 6 33,0 3 0,0 4 97,0 7 1,0-1-129,0 5 1,0 4 143,0 3 1,0 6-94,0-1 0,1-2 101,3 1 1,-3 1-78,3 3 1,-1 0-76,0 1 1,-1-2-148,2-3 1,-3 2 128,-1-6 1,1 1-207,3-4 1,-3-2 140,3-2 1,-1-2-256,0-6 1,-1-3-161,1 0-217,-1-6-382,-2 3 447,0-5-320,0-5 1,0 3 324,0-6 1,0 0-1291,0-3 0,0 0 166,0-1 1523,-5 1 0,3-1 0,-3 1 0</inkml:trace>
  <inkml:trace contextRef="#ctx0" brushRef="#br0" timeOffset="52">1028 6167 8216,'0'-11'684,"1"-1"-421,3 1 1,-2 3 51,6 1 1,-4 0-52,4 0 0,-1-2 346,5 5 1,3-5-114,0 2 0,7 0-192,0 0 0,3 4-165,5-1 0,-1-1 67,2 1 0,2 1-141,-3 3 0,-2 3 78,-1 1 1,-5 9-190,-2-2 1,-4 5 40,-5-1 1,0-1-16,-4 5 1,-2 0-74,-5 4 0,0-4-71,0 0 0,-5 0 135,-2 4 1,-9-2-11,-3-2 1,-2 3 35,-2-3 0,0 1 16,0-1 1,-3 1-60,-1-4 0,0-2 57,4-7 1,1 0-404,-1-4 1,5-1 53,3 2 0,6-3-81,1-1 1,6-1-283,-2-3 0,4-3-1236,4-4 1936,2 5 0,11-10 0,0 4 0</inkml:trace>
  <inkml:trace contextRef="#ctx0" brushRef="#br0" timeOffset="53">1645 6281 8124,'0'-7'1412,"0"-1"-1004,-5 6 0,2-3 140,-5 5 1,5 1 137,-5 3 1,4 3-235,-3 9 1,0-2-173,0 5 1,-2 0-12,5 3 0,0 3-340,4 1 1,0 0 15,0 4 0,1-5 52,3 2 1,4-7 27,7-1 1,-2-3-205,2 3 0,3-9 39,1 1 1,-2-7-23,3 0 1,-1-3 75,3-1 0,1-1 60,0-3 0,0-2-109,0-6 1,0 1 105,-1-1 0,0-3 37,-3 0 1,-1-2 74,-3 2 0,-6-3 163,2-4 1,-3-1-52,0 0 1,-3 0-142,-5 0 0,-2 0-50,-1 1 0,-4-5 98,-4 0 0,-6 4-174,-2 4 1,-4 4-1,-3-4 0,-3 9-100,-6-1 1,1 7-121,0 0 1,-3 4-30,3 4 1,-2 2-554,10 6 0,3 3 397,4 0 0,6 1 477,2 0 0,-1 1 0,6 6 0</inkml:trace>
  <inkml:trace contextRef="#ctx0" brushRef="#br0" timeOffset="54">2410 6167 7982,'6'0'188,"-1"-5"1,-4 3 251,3-6 0,-2 4 135,1-3-146,-1 4 1,-2-3 248,0 2 200,0 3-495,0-9 1,-5 8-134,-3-2 0,-2 3-79,-2 1 1,1 4-1,0 0 1,-6 5-8,-2-2 0,-3 7 75,0 1 0,-5 2-171,0-2 1,1-1 53,3 5 0,4-5-122,0 1 1,5-1 74,-1 2 1,7-4-94,4 3 0,3-6-1,1-1 1,0 0-124,0 3 1,10-1 89,5-2 0,6 2-91,1-2 1,5 2-35,0 1 0,4-3 98,0-1 0,-3 1-189,-2 3 1,2 0 39,-1-4 1,0 3 34,-5-2 0,-4 1 86,-3-2 1,2 4 9,-2-4 0,-3 2 144,-5-1-159,-4 2 0,2-4 233,-5 6 0,-4-5-56,0 1 1,-10-1 35,-1 5 1,-1-2-63,-3-2 0,-2 2 221,-5-3 1,0 0-16,-4 0 1,4-3-123,0 4 1,-2-6-175,1 2 0,6-3-42,5-1 1,4 0-954,0 0 516,1 0-571,4 0 743,2-5 1,12-1-828,4-5 1,7-1 1184,9 1 0,-3-1 0,4 1 0</inkml:trace>
  <inkml:trace contextRef="#ctx0" brushRef="#br0" timeOffset="55">2889 6224 8004,'-6'-11'0,"2"0"0,3 3 1303,1 0-158,0 6-69,0-3-16,0 5-660,0 5 0,0 2-159,0 9 0,0 1-14,0 6 0,1 0 95,3 0 1,-1 4-96,4-1 0,-3 5-197,4-5 1,-4 5 107,3-5 0,-3 1-83,4-4 0,-5-5-315,5-3 258,-5 3-431,2-6 1,-4 4-24,3-9-1508,-3-2 1417,4-5 0,-6 0-775,-3 0 1,1-5 1321,-4-2 0,-1-4 0,-3 0 0</inkml:trace>
  <inkml:trace contextRef="#ctx0" brushRef="#br0" timeOffset="56">2638 6224 8091,'0'-7'0,"0"-1"0,5 4 833,3-3 1,6-1-271,1-3 1,7 3 639,1 0 0,4-3-279,8-4 0,3 1 29,0 6 1,4-2-620,-4 2 1,-4 2-85,-4-1 1,-3 4-195,4-1 1,-10-1 133,2 1 1,-8 0-622,0 4 1,2 0 221,-2 0-3655,0 0 3864,-3 0 0,-1 11 0,1 1 0</inkml:trace>
  <inkml:trace contextRef="#ctx0" brushRef="#br0" timeOffset="57">3255 6156 8100,'0'-6'-173,"0"-5"732,0 10-124,0-4-5,0 5 0,4 1-125,0 3 0,-1 2 84,-3 6 0,4-1-86,0 1 1,1 4-42,-1 3 1,-2 3 53,6 1 1,-5 1-81,0 2 1,0 0-122,1 4 1,-3 1 150,3 3 0,-3-4-319,-1 1 0,0-2-11,0 2 1,0-5 27,0-7 1,0 1 47,0-4 1,0-1 99,0-4 0,0-3-22,0 0-30,0-6 1,1 3 161,3-5 3,-3 0-83,4 0 0,1 0-60,1 0 1,1-5-80,3-2 0,-2 0 31,6 0 1,3 0-118,1 0 1,1-2 23,-1 5 0,3-1 101,-3 1 0,3 3-30,0-3 0,-2 3 4,-1 1 0,-4-4-143,4 0 1,-5 0-99,1 4 1,-2 0-839,-2 0-244,1 0-909,-6 0 6,4 0 2210,-9 0 0,-1-5 0,-6-1 0</inkml:trace>
  <inkml:trace contextRef="#ctx0" brushRef="#br0" timeOffset="58">3369 6476 7972,'0'-7'537,"5"-3"1,2 8-64,4-6 1,0 5-110,1 0 1,-1-2 243,1 1 0,4-4-186,3 4 0,-1-3-93,1 3 1,0-4-94,4 4 1,-2-1-154,-2 2 0,2 1-111,-6-1 1,0-3-183,-3 3 1,-1-1-910,1 4 1,-6-1-40,-2-3-1524,2 2 2681,-5-3 0,-1 5 0,-6 0 0</inkml:trace>
  <inkml:trace contextRef="#ctx0" brushRef="#br0" timeOffset="59">3323 6224 8073,'-6'-11'-288,"1"3"-434,5 1 1626,0 4 0,1-6-310,3 5 1,4-1 214,7 2 1,-1 0-323,5-5 1,5 5 53,7-5 0,-2 2-124,1-2 0,2 2-385,6 2 1,-4-1-23,0-3 1,-3 3-100,-4 5 0,-7-4-248,3 1 1,-7-1 220,3 4 0,-9 0-1390,2 0 1,-5 1 1505,1 3 0,2 2 0,-3 6 0</inkml:trace>
  <inkml:trace contextRef="#ctx0" brushRef="#br0" timeOffset="60">3895 6122 8028,'0'-8'76,"0"0"1,0 5 337,0-5-22,0 5 243,0-2 222,0 5-648,5 5 1,-4 3 34,3 7 0,1 4 102,-1 8 1,4 1-118,0 2 1,1 2-76,-1-5 1,2 3 89,-3-3 0,0 3-137,0-3 1,-4 3-61,1-3 0,-3-2-191,-1-6 1,0 2-411,0-6 1,0-4 309,0-3 1,0-4-1668,0 3 816,0-4 90,0 2 0,0-6 1005,0-3 0,-5-2 0,-2-6 0</inkml:trace>
  <inkml:trace contextRef="#ctx0" brushRef="#br0" timeOffset="61">3895 6213 8028,'5'-17'-246,"1"0"1,5-1 991,1 3 1,-1 3-231,1 5 1,3-2 13,0 5 1,5 0-156,-1 4 1,3-4-153,1 1 1,1-1-25,3 4 0,-3 4-90,2-1 1,-2 6 3,-1-1 1,-4-2 91,0 2 0,-5-1-294,2 5 1,-8 3 71,0 0 0,-5 1-287,0-5 1,-1 0 102,-2 1 1,-5 3-55,-3 0 0,-3 4 119,-5-3 0,2 3 31,-5-4 1,0 5 85,-4-1 1,1-1-41,-1 1 1,4-4 127,0 4 1,5-5-62,-1 1 1,7-2 153,4-2 1,3-3 4,1 0 1,1-2 76,3 2 1,7 1-42,8-6 0,-1 5 113,1-4 0,1 1-116,7-1 0,-3-3-49,3 3 1,-3-3-201,-1-1 0,-4 0 111,0 0 1,-5 0-149,1 0 0,-2 0-188,-2 0 1,-1 1-1010,-2 3-144,2-3-918,-9 4 2345,4-5 0,-5 0 0,0 0 0</inkml:trace>
  <inkml:trace contextRef="#ctx0" brushRef="#br0" timeOffset="62">4591 6167 8125,'0'-17'0,"0"0"306,0 6 0,1 0 135,3 4 1079,-2-3-495,3 8-667,-5-3 0,3 12-72,1 4 1,0 6-1,-4 5 0,0 5-45,0 0 1,4 4-3,0 0 1,-1 2-191,-3 1 0,0 0 157,0 1 0,0-5-315,0 1 0,2-2 85,2 1 0,-3-3-171,3-8 0,-3 1-68,-1-5 1,4-3-722,-1-5-320,1 1 897,1-2 1,-2 0-1788,5-6 2194,-1 0 0,5-6 0,-1 0 0</inkml:trace>
  <inkml:trace contextRef="#ctx0" brushRef="#br0" timeOffset="63">5002 6224 8159,'-1'-10'648,"-3"3"-101,3 2 310,-4-1-475,0 5 0,0-3 124,-3 8 0,-2 3-114,2 4 1,2 5 19,-2 3 0,1 3-232,-5 1 0,5 1 62,-1 3 1,6-2-208,-2 5 1,3-4 147,1 1 1,5-5-138,2-3 0,7 2-47,1-6 0,6-1-187,-2-6 0,2 0 37,2-4 1,4 0-65,-1-4 0,2 0-94,-1 0 1,-3-5 121,3-3 1,1-2 95,-2-1 0,0-1 27,-7 1 1,1-2 191,-5-2 1,4 1-53,-3-5 1,-2 0-50,-7-4 1,2-4-45,-5 1 1,0-5 28,-4 5 1,0-5-134,0 5 1,-9-1 90,-3 4 0,-8 5-94,-3 3 1,-1 4 51,-6 3 0,0 3-142,0 5 0,-2 1 63,6 3 1,-4 2-486,8 6 1,-3 1 64,10 2 0,0-3-621,4 4 1192,-1 1 0,1 1 0,-1 5 0</inkml:trace>
  <inkml:trace contextRef="#ctx0" brushRef="#br0" timeOffset="64">5516 6236 8086,'0'-22'397,"0"3"0,2 3-1,1 4 655,-1 6-305,3 1 199,-5 5-528,0 0 0,4 10-392,-1 5 0,1 6 75,-4 1 0,4 5-31,0 0 1,3 3-165,-3-3 1,4 3 98,-4-3 0,3 3-84,-3-3 1,4-4-23,-5-4 1,5-1-447,-4 1 1,1-3 263,-1-4 0,-3-5-1297,3 1 58,-3-6-84,-1 3 1607,0-5 0,0 0 0</inkml:trace>
  <inkml:trace contextRef="#ctx0" brushRef="#br0" timeOffset="65">5505 6190 8054,'6'-18'0,"4"-2"144,-2 5 1,2 0-97,2 3 0,-1 2 723,0 2 1,1 0-135,-1 4 0,2-1-50,2 1 0,3 3-231,5-3 0,-2 2-110,-2 2 1,3 2-318,-3 2 1,1-2 111,-1 6 1,2-1-216,-6 5 1,-1 0 162,-7 4 0,2-2-112,-5 5 1,0-2-60,-4 2 1,0 3-105,0-3 0,-9 3 158,-2 0 0,-8-2 79,0-1 0,-3 0 200,-1 3 1,2 0-46,2-3 0,-2 3 218,6-3 0,0-3-114,3-1 1,1-2 85,-1-2 1,6 1 278,2-1 98,3 1-32,1-1-379,0 1 0,6-5 171,6 1 1,1-6-130,6 2 1,0-3-95,3-1 1,3 0-103,1 0 0,-2 0-234,3 0 1,1 0 117,-1 0 1,-2 0-162,-6 0 0,1 0-887,-5 0 1,4 0 507,-3 0 1,-1 0-2875,-4 0 3422,-4 5 0,3 2 0,-4 4 0</inkml:trace>
  <inkml:trace contextRef="#ctx0" brushRef="#br0" timeOffset="66">6384 6064 8012,'0'-7'0,"0"-1"1020,0 6-319,5-8 193,-3 8 41,3-3-12,-5 5-1046,0 0 178,0 5 0,0-2-821,0 4 1,0-3 477,0 4 1,1-2-411,3 2 0,-3 2 698,3-2 0,2 2 0,1 1 0</inkml:trace>
  <inkml:trace contextRef="#ctx0" brushRef="#br0" timeOffset="67">6441 6498 7988,'0'7'3159,"5"3"-2694,-3-4 0,4 1 787,-2-4 1,-3 0 53,3 1-379,2-3-860,1 4 1,4-5-404,0 0 0,-3 0-1025,0 0 0,-4 0 489,3 0 872,1 0 0,3 0 0,1 0 0</inkml:trace>
  <inkml:trace contextRef="#ctx0" brushRef="#br0" timeOffset="68">8509 5985 8177,'0'-12'354,"0"1"-177,0 4 161,0-3 420,-6 4-488,5-6 1,-5 2 202,2 3-263,3 2 0,-6 1 253,4 0-270,1 0 177,-8 4-350,4 0 1,-4 5 102,2 3 1,-2 3-33,2 5 0,-2 1 49,-1 6 1,3 1 15,1 3 0,4-2 24,-1 6 1,3-1-41,1 4 0,0-3 83,0-1 1,0 0-52,0 0 1,4 2-63,0-6 1,1 6 78,-2-1 1,0-2-238,5 1 0,-6 1 49,2 3 0,-3-4-3,-1 1 1,0-5-32,0 5 1,0-4 108,0 3 0,-1-5-80,-3 2 0,2-7 44,-6-1 1,2-1-137,-2 1 1,-1 1 135,5-4 0,-5-1-221,2-4 1,0 1-177,0-1 1,3-3-235,-4-1 1,5-4-1366,-5 1 1385,5-3 1,-7-1-155,3 0 1,0-1 724,0-3 0,-1-7 0,-3-7 0</inkml:trace>
  <inkml:trace contextRef="#ctx0" brushRef="#br0" timeOffset="69">8132 6647 8078,'0'-11'2132,"0"4"-1368,5-3 1,2 7-302,9-4 0,-2 3 40,5-4 1,-4 6-99,4-2 1,0-1-114,4 1 1,0 0-72,-1 4 1,1-3-123,0-1 1,-4 0-48,0 4 1,-4 0-244,4 0 1,-5-4-835,2 0 1,-4 1 567,0 3 0,-1 0-1000,1 0 1,-1 0 526,0 0 1,2 1 929,2 3 0,3-3 0,5 4 0</inkml:trace>
  <inkml:trace contextRef="#ctx0" brushRef="#br0" timeOffset="70">8908 6578 8059,'0'-6'1607,"0"1"-1330,-5 5 0,-1 5 96,-6 3 0,1 2-99,0 1 0,-1 4-13,1 1 1,-1 4-15,1-1 0,3 4-106,1 4 0,3-3 106,-4 2 0,6 2-126,-2-1 1,3 0-174,1-5 0,1 1 110,3 0 0,2-4-15,5 0 1,2-5 40,2 1 0,-1-2-170,5-2 0,-3 0 26,3-4 0,0-2 9,4-5 0,-4 0 107,0 0 0,0-1-2,3-3 1,5-6-66,0-5 1,-4-2 41,-4 2 0,-4-1-34,4-3 1,-9-3 43,1 3 0,-3-4-217,0-4 1,-3 3 116,-5-2 0,-1 0-303,-3 0 1,1 2 75,-4-3 1,-6 3-79,-6 1 1,-3-2-92,-1 2 1,1-1 95,-1 8 1,-4 5-167,0 3 1,1 6 108,3-2 1,0 4-54,0 4 1,2 2-171,2 6 639,-3-1 0,9 5 0,-3 2 0</inkml:trace>
  <inkml:trace contextRef="#ctx0" brushRef="#br0" timeOffset="71">8783 6818 8073,'-7'0'1128,"-3"0"42,9 0-315,-4 0-332,15 0 0,-2 0-86,7 0 0,0 0-22,4 0 0,0 0-52,8 0 1,2 0-31,1 0 0,1 0-279,3 0 1,-6-4 119,6 1 1,-7-5-216,0 4 1,-3 0 91,-1 4 1,-2 0-727,-2 0 1,-2 0 350,-6 0 1,-3 0-977,-1 0-204,-4 0 1,3 0-136,-2 0 1639,-3 0 0,4 0 0,-5 0 0</inkml:trace>
  <inkml:trace contextRef="#ctx0" brushRef="#br0" timeOffset="72">9468 6498 8044,'0'-11'0,"0"0"585,0-1 1,0 5 259,0-1-68,0 5-396,0-2 1,1 2 763,3-1-865,-3 0 1,4 10-36,-5 6 1,0 0-17,0 7 0,2 0 16,1 4 1,-1 4 42,1 0 0,0 4-57,1 0 0,-3 1-111,3-2 0,1 3 125,-1-3 1,3 2-258,-3-1 1,4 0-55,-4-4 0,3 3 99,-3-3 1,1 0-48,-1-4 0,-3-4 74,3 0 1,-3-5-1,-1 1 62,5-2-769,-3-2-427,3 0-910,-5-4-1178,0-2 2817,0-5 0,5 0 0,1 0 0</inkml:trace>
  <inkml:trace contextRef="#ctx0" brushRef="#br0" timeOffset="73">9833 6647 8074,'0'-8'687,"0"1"-217,-5 4 470,4-7-130,-4 9-103,5-4-278,0 5 0,0 5-158,0 2 0,4 9 74,0 3 1,4 2-48,0 2 1,1 0-30,-1 0 0,2 0 26,-3-1 0,7 5-32,2 0 0,-1-1-153,-4-3 0,4-1 124,1-3 0,-1-3-122,-4-4 1,1-1-132,-1 1 0,1-2-229,-1-3 1,-1 0-717,-2-4 1,-2-1 37,-2 2-431,-3-3 869,4-1 1,-5-1-1961,0-3 1354,0 2 1094,-5-8 0,-1 4 0,-6-5 0</inkml:trace>
  <inkml:trace contextRef="#ctx0" brushRef="#br0" timeOffset="74">10085 6624 8074,'0'-11'0,"0"3"372,0 0 1,0 5 8,0-5 0,-2 5 469,-1 0-487,1 1 1,-4 4 164,2 1 1,-2 8-73,-6 4 1,1 5-46,0-1 0,-1 4-264,1 4 1,-5-2 86,1 6 0,-4-2-219,4 1 0,-4 2 93,4-5 0,-1 3-459,5-3 1,0-1 238,-1-3 0,2-1-290,2-3 0,0-3-1280,4-4 52,0-1 459,4 1 1,1-6 140,3-2 1030,-3-3 0,15-1 0,-4 0 0</inkml:trace>
  <inkml:trace contextRef="#ctx0" brushRef="#br0" timeOffset="75">10187 6944 7933,'0'-8'1415,"0"1"-334,0 4-345,0-2-7,5 5 1,-3 5-249,2 3 1,-3 2 157,-1 1 1,4 5-222,-1-1 1,3 4-167,-3-4 1,-1 4-197,1-4 1,2 1 122,-1-5 0,1 0-29,-1 1-138,-3-6 318,5 4-819,-6-3 1,1 0 51,3 1-2405,-3-6 222,4 3 2620,-5-5 0,0 6 0,0 0 0</inkml:trace>
  <inkml:trace contextRef="#ctx0" brushRef="#br0" timeOffset="76">10770 5950 8016,'0'-11'10,"0"3"425,0 1 33,0 4 249,0-7-145,0 9 250,0-4 120,0 5 1,-1 6-837,-3 5 0,1 3 79,-4 9 1,-1 3 187,-3 8 0,-1 4-120,1 0 0,3 5 96,1-1 0,0 2-213,0 2 1,0-4 107,3 0 0,2 0-92,-6 3 1,6-3 62,-2 0 1,3-1-214,1 1 1,0 1 20,0-5 1,0 0-85,0-4 1,3-3 31,1-1 0,5-3-30,-1 3 0,2-4 48,1 0 0,1-3-53,-1-4 1,1 1-7,-1-4 1,0 3 101,1-4 1,-1-1-40,1-7 0,-2 4 18,-3-4 1,4-2 40,-4-1-28,-2 2-961,5-4-98,-8 3-465,3-5-1366,-5 0 1341,0-5-209,0-2 1734,0-4 0,5-6 0,1 0 0</inkml:trace>
  <inkml:trace contextRef="#ctx0" brushRef="#br0" timeOffset="77">11124 6396 7984,'-6'-18'0,"-3"5"668,5 6-156,-5-1 24,8-3 1,-8 3 268,5 0-467,-5 6 1,3 2-59,-6 7 0,1 9-54,0 3 0,-1 7-104,1 5 1,-1 2 131,1 1 1,1 0-164,2 1 0,-1-2 135,5-3 0,1 2-228,3-6 1,0 5 28,0-4 1,5-5-147,2-3 1,5-5 65,3 2 1,-2-5 122,2-3 1,1-3 62,0-5 1,4 0-63,-1 0 1,-1-5 19,1-3 0,0-2-16,4-2 1,-1-3-191,1 0 1,-5-5 24,-3 1 0,-2-3-114,-2-1 0,0 0-4,-4 1 0,-2-3 113,-5-1 1,0-3-375,0-6 0,0 5 123,0-1 1,-5 2-251,-2-1 0,-4 3 174,0 8 1,-4 0-313,0 8 0,-6-2 289,2 9 1,-2 0 444,-2 4 0,-5 10 0,-1 3 0</inkml:trace>
  <inkml:trace contextRef="#ctx0" brushRef="#br0" timeOffset="78">10873 6601 9403,'5'7'1054,"2"-4"0,5-1-336,3-2 1,3 0-103,5 0 0,3 0-180,1 0 1,5 0-301,-2 0 0,2-5 113,-2-3 1,2 2-304,-5-2 1,-1 4-286,-3-3 1,-1 4-351,-3-1 1,1-1-890,-5 1 0,4-1 193,-3 2 1385,-1 1 0,-4-8 0,1 4 0</inkml:trace>
  <inkml:trace contextRef="#ctx0" brushRef="#br0" timeOffset="79">11672 6087 8144,'0'-15'641,"0"0"-35,0 0-117,0 3 1,0 5 455,0-1 23,0 5-326,0-2-401,0 21 0,1-2 206,3 12 0,-3 0-127,3 0 0,-2 3-126,-2 6 1,3-1 76,1 0 1,1 4-274,-1 0 1,-1 5-36,4-1 1,-3 2-76,4-3 1,-6 4 23,2-3 1,1 1 117,-1-1 1,0 0-166,-4-8 1,3 1 36,1-8 0,0 0 299,-4-4 1,0-2-135,0-2 1,4-2 85,0-6-52,-1 0-343,-3 1-855,0-6 583,0-1-1111,0-5 298,0-5 0,2 3 56,2-6 1271,-3 0 0,4-8 0,-5-2 0</inkml:trace>
  <inkml:trace contextRef="#ctx0" brushRef="#br1" timeOffset="80">12335 5962 8077,'0'-8'0,"0"0"0,-4 5 617,0-5-59,0 6 244,4-4-292,-5 1 0,4 4 294,-4-4-570,0 10 1,3 5-5,-1 5 0,-3 2 33,3-2 1,-1-1-58,4 5 1,0 0 27,0 4 1,0-1-112,0-3 1,0 2-83,0-2 1,1 3 99,3 1 0,-3-4-122,3 0 1,-1-5 18,0 1 1,-1 1-118,1 0 1,-1-1 68,-2-4 1,0-3-142,0 0-197,0-1-45,0 0 0,1 1-499,3-4-505,-3 0-712,4-4 935,-5 0 1174,-5 0 0,-1-5 0,-6-1 0</inkml:trace>
  <inkml:trace contextRef="#ctx0" brushRef="#br1" timeOffset="81">12129 6510 8014,'-6'0'1837,"1"0"-241,5 0-1224,5 0 1,5-1 76,5-3 1,1 1-98,0-4 0,1 4 91,6-1 0,1-2-134,3-2 1,2-1-214,6 2 0,-2-3 146,-3 2 1,-1 2-342,-2-2 1,-4 6-240,0-2 1,-2 3-320,-6 1 1,1-4-772,-5 0 630,0 0-2295,-4 4 3093,-2 5 0,-5 2 0,0 4 0</inkml:trace>
  <inkml:trace contextRef="#ctx0" brushRef="#br1" timeOffset="82">12289 6670 9285,'-6'0'2494,"2"-4"-2026,8 0 1,-2 0-31,6 4 1,-1-1-83,5-3 0,3 3-41,0-3 0,2 2-158,-2-2 0,-2 3 71,2-3 0,-3 3-226,0 1 0,-4 0 148,-1 0-169,-4 5 1,2 1-175,-5 5 0,-2 1-224,-1-1 1,-4 2-24,-4 2 0,-4-1 204,-1 5 1,-4-1 34,1 1 1,3 2 71,0-1 0,1-3 107,4 2 0,-3-5-52,6 2 1,2-4 148,-2 0 0,6-5 182,-2 1-44,3-1 1,2 1 190,3 0-89,2-6 1,9 3 41,0-5 1,2 0-110,-2 0 1,-1 0-193,5 0 1,-1 0 94,1 0 1,-1 0-359,-3 0 1,-2 0 122,2 0 1,-2 0-198,-2 0 1,-3 0-728,-1 0 0,0-1 449,0-3 1,0 3-806,-4-3 1,-1 2 1363,1-2 0,4-3 0,-1-4 0</inkml:trace>
  <inkml:trace contextRef="#ctx0" brushRef="#br1" timeOffset="83">12723 5722 8082,'-12'0'1229,"6"0"-464,1 5-483,5 1 1,1 6 170,3-1 0,2 2 28,6 2 0,1-1 28,2 5 0,3 0 8,4 4 0,1-2-140,0-1 0,4 5-18,-1-2 1,1 2-111,-4-2 1,0 4-14,0-1 0,-4 7-1,0 2 0,-5-1-205,1 4 0,-3 2 146,0 2 0,-2 4-100,-2 3 1,-3-2-218,-5 3 1,0 1 85,0-2 1,-4 1-705,0-5 1,-9 0 393,2-3 1,-3-7 142,3-4 0,-1-6 124,1 2 1,-4-7 85,-1-1 1,2-5-205,7 1 1,-3-7-200,2-4 1,3-2-1036,1 2 1162,-2-3 0,4-1-2210,-1-7 2498,6-4 0,9-10 0,6-3 0</inkml:trace>
  <inkml:trace contextRef="#ctx0" brushRef="#br1" timeOffset="84">13499 6316 8022,'-6'0'601,"1"-5"-21,5 3 348,0-3-205,0 5-365,5 0 1,1 0-18,6 0 0,-3 0 23,2 0 0,-2 0-107,6 0 1,3 0-180,1 0 1,1-3 99,-1-1 1,3-1-442,-3 1 0,-1 3-212,1-3 0,-4-1-1531,4 1-486,-5 0 2492,3 4 0,-11-5 0,-1-1 0</inkml:trace>
  <inkml:trace contextRef="#ctx0" brushRef="#br1" timeOffset="85">13477 6521 8964,'11'0'1321,"2"0"-502,2 0 0,-1-3 201,5-1 0,4-1-444,3 1 1,5-1-356,-4-3 1,3-2 19,-3 2 0,-1 2-368,-3-2 0,0 6 156,0-2 0,-4-1-1131,0 1 1,-5 0 1101,1 4 0,3 0 0,0 0 0</inkml:trace>
  <inkml:trace contextRef="#ctx0" brushRef="#br1" timeOffset="86">14504 5482 7985,'-6'-8'315,"2"1"-143,3 4 0,0-6 280,-3 6 251,3-1-215,-4-1-154,5 3-215,-5-3 0,-2 7-36,-4 1 1,-2 4 50,-2 4 1,1 4 20,-5 1 0,0 4-80,-4-1 0,1 3 80,3 0 0,-2 1-115,2 0 1,1 1 108,-1 3 1,5-3-5,-1 3 1,2-3-85,2-1 1,3-1 80,0 1 0,6 0-188,-2 0 1,4-2 103,4-1 0,1 1-65,3-2 1,6-1 86,-3 1 0,7-4-169,-3 4 0,5-5 47,-1 1 0,2 2 26,-2-2 1,1 0-39,-5-3 1,0-1 66,-3 1 1,-2 0-117,-2 4 1,-2-4 104,-2 3 1,-3-2-23,3-1 0,-4 3 13,-4 0 0,-2 1-1,-6 0 0,1-4-18,-1 4 0,1-2-2,0 1 1,-1-2-10,1 2 0,3-3 22,1 0 1,3-1-64,-4 1 1,6-1 55,-2 1 1,3-1-101,1 0 0,0-3 51,0 0 25,0-6 1,1 4-3,3-2 1,-2-2 61,6 1 0,-4 0-14,3 1 0,-3-3 12,4 3 1,-5-3-46,5-1 0,-4 4 9,3 0 1,-4 5 56,1-2 1,-3 3-46,-1 2 0,0 0 151,0 4 0,0 1-90,0 6 1,0 0 100,0 0 0,0 1 20,0 3 1,0-2-69,0 6 1,0-6-125,0 2 1,0 0 104,0 0 1,-1 4-119,-3-5 0,3 5 92,-3-5 1,-1 5 115,1-5 0,-4 6-29,5-1 0,-5-2-30,4 1 1,-1-3-10,1 3 1,3-3-21,-3 3 0,3-3-142,1 4 1,4-6 160,0 2 0,4-3-174,0-1 0,2-2 71,2-2 0,-2-2 129,-3-6 0,4 1-72,-4-1 1,3-1 112,2-2 1,-1-2-19,1-2-59,-1-3 1,0 4-154,1-5 1,-5 0 257,1 0-881,0 0 350,3-5-1321,-5 4 738,5-9-1166,-10 8 2081,4-8 0,-5 4 0,0-5 0</inkml:trace>
  <inkml:trace contextRef="#ctx0" brushRef="#br1" timeOffset="87">15110 5368 8094,'-5'-12'750,"3"6"-110,-3 1-109,5 5 570,0 0-888,0 5 0,-3 5 23,-1 5 0,-1 6 13,1-2 1,3-1-25,-3 1 0,1-2-30,-1 2 1,3 3-135,-3-3 0,3-1 112,1 1 1,0-4-203,0 4 0,0-5 124,0 1 0,0-1-125,0 1 0,1-2 14,3 2 1,-3-6-178,3-1 246,-2-1-253,-2 5-591,5-6 317,-4-1-1048,4-5 758,-5 0 0,5 0 1,1 0-1</inkml:trace>
  <inkml:trace contextRef="#ctx0" brushRef="#br1" timeOffset="88">15544 5402 8096,'0'-6'72,"1"-3"381,3 5 49,-3 0 117,4 4 112,-5 0-547,0 5 0,-1 2 44,-3 4 0,2 2-14,-6 2 1,0 3-27,-3 5 1,-4 1-93,-1 2 0,-4 0 40,1 4 0,-2 1-97,-2 3 0,0 4 152,0 0 0,-4 1-241,1-1 0,-1-1-4,4 5 1,0-5-7,1 1 1,0 1-59,3-1 1,-1-3 123,4-5 0,-3-3 0,4 3 1,0-6 22,4-1 0,3-1-104,0-7 1,2 4 90,-2-4 0,2 0-86,2-3 1,3-4 79,-3-1 1,3-3-204,1 4-449,0-6 264,0 3-777,0-5 0,5-5 1,1-1-1</inkml:trace>
  <inkml:trace contextRef="#ctx0" brushRef="#br1" timeOffset="89">15578 5802 8069,'0'-8'-1195,"0"1"2572,0 4-321,0-2-450,0 5 0,-1 5-409,-3 3 0,-2 6 39,-6 1 0,1 5 12,-1-1 0,0 3-79,-4 1 0,4 5 68,-3 2 0,1-1-15,-2 2 1,4-5-94,-4 5 1,5-5 84,3 5 0,0-6-226,4 2 1,-4 1 122,4-2 1,0 1-171,4-4 0,2-4 48,2 0 1,-3-4-87,3 4 1,2-5 54,2 1 0,-2-1-109,2 2 0,-5-8-36,5 4 1,-4-3 1,3 2-443,-4 1 386,7-1 0,-9-3-951,3-1 365,-3-4-868,-1 2 881,6-5 815,-5 0 0,9 0 0,-4 0 0</inkml:trace>
  <inkml:trace contextRef="#ctx0" brushRef="#br1" timeOffset="90">15669 5847 8067,'0'-11'606,"0"5"-175,0 1 593,0 5-811,0 10 1,0-1 19,0 10 0,-1 0-71,-3 4 0,3 5 71,-3 2 1,3-1-23,1 2 1,0-2 24,0 1 0,0 2-193,0-5 1,0-1 3,0-3 1,0 0-77,0 0 1,0-2-53,0-2 1,0-1 80,0-3 0,0-6-255,0 3 85,0-3-934,0 2 528,0-5-535,0 4-107,0-8-323,0 3 1541,0-5 0,0-5 0,0-2 0</inkml:trace>
  <inkml:trace contextRef="#ctx0" brushRef="#br1" timeOffset="91">15727 6179 8185,'1'-7'902,"3"4"-230,-3 1-426,4 7 0,-5 2 7,0 4 0,0 1-22,0-1 1,0-3-134,0-1 1,4 1 98,0 3 0,-1 1-221,-3-1 1,4-3-88,0-1-49,0 1 0,-4 0-4,0-1 160,0-4-283,0 2 148,0-5 48,5 0 78,-4 0 0,5-4 15,-2 0 29,3-5 0,4 3-32,0-6 0,1 5 13,-1-1 0,1 2-2,-1-2 1,-3-1 148,-1 6-144,1-6 0,3 7 62,1-1 0,-5 1-22,1 2 1,-4 2 6,3 1 0,-4 0 12,1 5 1,-3 0 6,-1 8 0,4-4-78,0 4 1,0-4 47,-4 0 0,0-1-267,0 1 0,0-1 75,0 0 0,0-3-1071,0 0 856,0-1 0,1 0-1386,3-4 1742,-3-1 0,9-2 0,-4 0 0</inkml:trace>
  <inkml:trace contextRef="#ctx0" brushRef="#br1" timeOffset="92">16081 6053 8049,'0'-15'0,"0"0"0,3-1 71,1 5 1,1 3 419,-1 1 339,2-1-89,6-3-378,-1 4 100,1 2-351,-1 5 0,-3 5 70,-1 3 0,-4 2 11,1 2 0,-3 4-88,-1 3 1,0-1 43,0 1 1,-4 0-208,0 4 1,-5-2 57,2-2 0,0 2-87,0-6 1,1 4 51,-2-4 1,3 2-18,5-2 0,-4-2 45,0 2 0,0-6 147,4-2-61,0 1 1,4 0 96,0-1 256,5-4-292,-3 2 0,6-1-10,-1-1 0,1 1-20,-1-4 0,0 0-152,1 0 0,-5 0-127,1 0 1,0 0-260,3 0 0,0-1-64,1-3 1,-4 3-98,-1-3-1657,-4 3 2246,7-4 0,-9-2 0,4-4 0</inkml:trace>
  <inkml:trace contextRef="#ctx0" brushRef="#br1" timeOffset="93">16343 5790 8005,'0'-11'0,"0"3"0,0 1 875,0 4-72,0-2 173,0 5-543,5 5 1,0 2-134,3 4 0,2 0-51,-2 1 0,1 4-14,-2 3 0,3 3-97,-2 1 0,2 0 103,2-1 1,-1 6-136,0 3 1,-3-2 134,0 1 1,-6 0-286,2 0 0,1 3 15,-1-2 0,0-4-106,-4 0 1,-4 1-1,0-1 0,-3-4-24,3-4 1,-4-2-25,4 2 0,-3-2 54,3-6 1,-4 1-999,4-1 425,-4 1-598,1-1-35,-4-5-196,4-1 1531,2-5 0,5 0 0,0 0 0</inkml:trace>
  <inkml:trace contextRef="#ctx0" brushRef="#br1" timeOffset="94">16754 5939 7936,'0'-6'309,"0"-5"520,0 10-396,0-4 1,-5 10-226,-2 3 0,-3 3 12,-2 4 0,-1 3 33,-2 5 0,3 0-33,-4 0 1,5 3-138,3 1 0,-1 0 163,6-5 0,-1 1-327,4 0 0,0-1-61,0-3 1,1 1-35,3-5 1,1 0 8,3-3 0,2-2 96,-3-2 1,7-3 35,1-5 0,2 0 30,-2 0 1,3-2 49,5-1 0,-4 0-70,0-4 0,-1-1 52,1-4 0,-3 1 1,-4 0 0,-1-5 18,0 1 1,-3-5-155,0 1 0,-6 1 119,2-1 1,-3 0-129,-1-4 0,-1-3 61,-3-1 0,-2 0-270,-6 4 1,1 2 67,0 2 1,-1 2-197,1 6 0,-1 1 42,1 2 1,0-1-89,-1 5 0,1 1-266,-1 3 766,1 0 0,-1 0 0,1 0 0</inkml:trace>
  <inkml:trace contextRef="#ctx0" brushRef="#br1" timeOffset="95">16606 6190 9833,'8'0'1180,"-1"0"1,6-4-688,6 0 1,2-3-158,2 3 0,0-4-46,0 5 1,0-5-75,0 4 0,0-3 0,-1 3 0,-3-1-340,0 1 1,-3 3 186,3-3-971,-5 3 0,2-3 7,-4 0 901,-6 0 0,4 4 0,-4 0 0</inkml:trace>
  <inkml:trace contextRef="#ctx0" brushRef="#br1" timeOffset="96">18764 5436 8089,'0'-6'1493,"6"-4"-952,-5 3-41,4 1-451,-5 1 54,0 15 0,1-1 42,3 10 1,-3-4 62,3 4 1,-3 0 11,-1 4 1,0-4-126,0 0 0,0-1 75,0 1 1,0 1-223,0-4 1,0 3 144,0-4 1,2 0-82,1-3-116,-1 4 0,4-3-575,-2 2-590,-3-2 850,4-2 1,-5-3-80,0-1-1303,5-4 837,-3 2 964,3 0 0,-10-4 0,-2 4 0</inkml:trace>
  <inkml:trace contextRef="#ctx0" brushRef="#br1" timeOffset="97">18559 5893 7271,'0'7'1893,"5"-2"-1273,3-5 1,-1 0-169,5 0 0,0 0 41,7 0 1,7 0-86,-3 0 0,7-2-117,0-1 1,3 1-112,2-2 1,-2-1 14,-3 2 1,2-1-242,-5 4 1,-1-4 105,-3 0 1,0 0-656,0 4 0,-5 0 322,-3 0 0,-4-1-1700,-3-3 795,2 3-1013,-9-4 1601,4 5 1,-6 4 589,-3 0 0,-2 4 0,-6-1 0</inkml:trace>
  <inkml:trace contextRef="#ctx0" brushRef="#br1" timeOffset="98">18799 6053 8144,'-7'0'564,"2"0"911,5 0-724,0-5-211,0 4-300,5-4 0,2 5 1,4 0 0,1 0 22,-1 0 1,0 0 217,1 0-398,-1 0 1,1 1-10,-1 3 1,-5-2-192,-2 6 0,-2-4-105,-2 3 0,0 1 136,0 3 1,0 1-26,0-1 0,-6 1 79,-1-1 0,-5 2-23,-3 2 1,3-2 23,-4 2 1,4-2-15,0-2 1,2 4 29,2 0 0,-2-1-32,3-6 0,2 2 74,1-2 0,2-2-46,2 2 166,0-6 0,0 5-94,0-4 0,2-1 188,2 1 0,2-1-67,5-2 0,5 0 26,-1 0 1,4 0-89,-4 0 0,4 0-98,-4 0 1,2-2-146,-2-1 1,-2 1-330,2-1 1,-2 1-540,-2 2 0,-3-3 464,-1-1 1,0-1-570,0 1 1,3 3 1103,-2-3 0,2-8 0,2 0 0</inkml:trace>
  <inkml:trace contextRef="#ctx0" brushRef="#br1" timeOffset="99">19632 5551 7990,'0'-17'231,"4"8"574,0-2-410,5 7-411,-3-6 64,1 9 1,-1-5 495,-2 6-152,-3 0 1,4 6-55,-5 1-222,0 3 53,0 2 1,-1 3 13,-3 0-119,-2 5 0,-6-3 30,1 2 1,-1 1 61,1-4 1,-4 3-207,0-4 1,-4 4 4,3-4 0,-4 4-49,1-4 0,-3 4 110,0-3 1,4 1 6,3-5 1,2 4-19,1-8 1,2 5 90,3-6-81,-3-2 1,8 2 93,-2-4 7,3-1 10,1 3-175,0-5 0,5 0 69,3 0 1,2 4-3,1-1 0,2 1-18,2-4 0,-2 0 13,2 0 0,2 0-230,-2 0 1,0 1 82,-3 3 0,-1-2-511,1 1 0,-1-1 288,0-2 0,-3 0-745,0 0 713,-6 0 1,3 1 388,-5 3 0,-5-3 0,-1 4 0</inkml:trace>
  <inkml:trace contextRef="#ctx0" brushRef="#br1" timeOffset="100">19358 6087 7990,'-6'0'746,"1"0"0,6 0-521,3 0 1,-1 0 366,4 0 0,1 0-110,3 0 1,4 0-204,1 0 1,4 0-62,-1 0 0,-1-3-100,1-1 1,-4 0-210,4 4 1,-4 0 154,4 0 0,-5 0-823,2 0 0,-4 0 390,0 0 1,-1 0-2214,0 0 2582,1 0 0,-1 0 0,1 0 0</inkml:trace>
  <inkml:trace contextRef="#ctx0" brushRef="#br1" timeOffset="101">20124 5653 7957,'0'-11'0,"-2"3"258,-2 1-254,3 4 340,-9-2 0,2 6-79,-7 3 1,3 6 171,-4 6 0,-1 3-87,-2-4 1,1 5-145,-1-1 1,5 4-48,-1 4 1,2-3-102,1 2 0,6-2 28,2-1 1,3 0 73,1 0 0,1-4-284,3 0 0,2-5 42,6 1 0,1-2-18,2-2 1,3-4 46,4-3 1,0-3 34,-3-1 0,6-1-47,-2-3 1,3 1 77,-4-4 0,5-1-58,0-3 1,-1-1 56,-3 1 0,-4-1-18,0 1 0,-5-2 10,1-2 1,-6 1-26,-1-5 1,-6 0-77,2-4 1,-2 0-150,-2 0 1,-2 1 29,-2-1 1,-6 0-156,-5 0 1,-5 5-231,1 3 0,-7 2 188,0 2 1,-1 5-42,4 2 0,0 2 98,1 2 1,3 0 355,-1 0 0,1 6 0,-3 0 0</inkml:trace>
  <inkml:trace contextRef="#ctx0" brushRef="#br1" timeOffset="102">19884 5905 7957,'0'6'164,"1"-1"-27,3-5 0,2-1 531,6-3 1,-1 3-185,0-3 0,6-1 99,2 1 1,1-4-126,-1 5 0,3-5-67,-3 4 0,6-1-220,2 1 0,1 2 51,-2-6 0,-1 6-240,1-2 1,-5-1 78,-2 1 1,-2 0-725,2 4 1,-1 0 371,-3 0 1,-6-4-2312,3 0 2602,-9 1 0,8 3 0,-5 0 0</inkml:trace>
  <inkml:trace contextRef="#ctx0" brushRef="#br1" timeOffset="103">21060 5619 8029,'4'-8'-696,"0"1"1735,-1 4-502,-3-2 1,0 4-55,0-3 1,-1 3-214,-3-3 1,2 4-52,-6 4 1,1-2-60,-5 6 1,-4 0 83,-3 3 0,-3 0-155,-1 1 0,0 3 88,1 0 1,-1 1-170,0-5 1,0 2 31,0 2 0,0-2-82,1 2 1,4-6 43,3-2 0,-2 0 55,2 0 1,0 2-27,3-5 0,5 4 139,-1-5-281,5 1 221,-2 1-165,5-3 0,2 4 99,1-2 1,4-3 141,4 3 0,6 1-35,2-1 1,2-1-94,2-3 0,1 0-9,3 0 1,-4 4 32,0 0 1,-1 0-155,-3-4 0,-1 0 101,1 0 0,-5 0-675,1 0 1,-3 1-859,-5 3-813,4-3 1240,-10 4 1,4-3 235,-5 1 841,0-1 0,-10 8 0,-3-4 0</inkml:trace>
  <inkml:trace contextRef="#ctx0" brushRef="#br1" timeOffset="104">20695 6007 8029,'0'7'29,"0"-2"376,0-5 1,5 0 269,2 0 1,3 0-144,2 0 0,4 0-77,3 0 1,3 0-370,1 0 0,0 0 59,-1 0 0,1 0-464,0 0 1,-4 0 273,0 0 1,-5 0-371,1 0 0,-2 0 210,-1 0 0,-1 0-1782,0 0 1987,-4 0 0,3-5 0,-4-2 0</inkml:trace>
  <inkml:trace contextRef="#ctx0" brushRef="#br1" timeOffset="105">21540 5505 8048,'0'-18'679,"0"7"-660,0 6 0,0 6-14,0 3 1,0 6 807,0 5 0,-4 5-245,0-1 1,0 3-97,4 1 0,0 5-233,0 2 1,0-1-9,0 2 1,0-1-204,0 5 1,0-5 86,0 0 1,0-3-247,0 4 0,0-7 155,0-1 1,4-1-451,0-3 0,0-2-683,-4-2 217,0-2 0,0-2 892,0 1 0,0-1 0,0 0 0</inkml:trace>
  <inkml:trace contextRef="#ctx0" brushRef="#br1" timeOffset="106">15201 6978 8070,'0'-6'-177,"0"-1"514,0 4 180,0 1 161,0-3-182,0 5-404,-5 5 1,3 2 126,-6 4 0,0 2 14,-3 2 1,-1 3-11,1 5 1,0 0-13,-1-1 0,5 1 18,-1 0 0,5 0-63,0 0 1,1-4-44,2 0 1,2-5-111,1 1 1,8-2 58,4-2 1,4 1 58,-4-1 0,7-5-124,1-2 1,1-3 52,6-1 1,-3 0 34,3 0 1,-1-5-15,2-2 0,1-3-133,-6-2 0,1 1 76,-4-1 0,-6 0-1,-1-4 0,-4 4-50,0-4 0,-6-1 83,-2-2 0,-3-3-190,-1-1 1,-2 0 88,-6 1 1,-1-1-321,-10 0 1,-1 1 95,-7 3 1,-1 0-108,-2 8 1,-7-2-11,3 9 0,-3 0 5,3 4 0,2 0-297,5 0 1,2 9 236,10 3 1,-1 6 440,5-3 0,5 10 0,1-1 0</inkml:trace>
  <inkml:trace contextRef="#ctx0" brushRef="#br1" timeOffset="107">18810 6841 8103,'0'-6'164,"0"-1"216,0 4 180,0 1-194,-5-3 1,4 4-243,-3-3 0,1 3 113,0-3 0,0 3-186,-4 1 1,3 4 48,-4-1 0,0 6-19,-3-1 0,0 3 80,-1 5 0,1-2-128,-1 5 0,2-4 71,3 4 1,-2-4-22,5 4 1,-4-5-130,5 1 0,-1 2 99,4-2 1,0 0-125,0-3 1,4-1 85,-1 1 0,6-5-88,-1 1 1,3-2 105,4 2 1,-1-3 199,5-5 1,0 0-67,4 0 0,4 0-34,0 0 0,-1-5 52,-3-3 0,4-1-80,-1 2 0,-3-4-95,-4 4 1,-5-3 111,1-2 1,-2 1-137,-1-1 1,-5-3 115,1 0 1,-6-4-270,2 4 1,-3-6-92,-1 2 0,-3-1-86,-1 1 0,-9-1 88,2 4 1,-5 1 115,1 4 0,-3 3-188,-4 1 0,-1 4 31,0-1 1,0 3-21,0 1 0,0 0 37,1 0 1,4 5-354,3 3 1,3 2-67,5 1 699,1 1 0,6-1 0,0 1 0</inkml:trace>
  <inkml:trace contextRef="#ctx0" brushRef="#br1" timeOffset="108">19404 6784 8059,'-5'-11'336,"4"-1"129,-3 1-196,-2 4 150,4-3 82,-8 9 0,8-4-135,-6 5 0,4 5-245,-3 3 0,4 6 96,-1 1 1,-1 5 29,1-1 0,1 1-112,3-1 1,0 3 96,0-3 1,1 3-146,3 0 1,-3-3 69,3 1 0,1-7-142,-1 3 1,3-4-298,-3 0-27,0-1 1,-3-1-615,3-2 1,-3-2-10,3-2-1359,-3-3 1181,-1 5 1110,0-6 0,-5 0 0,-1 0 0</inkml:trace>
  <inkml:trace contextRef="#ctx0" brushRef="#br1" timeOffset="109">19176 6773 8059,'1'-8'117,"3"0"0,-2 2 322,6-2 1,-4 2-30,3 2 1,1 2-120,3-6 1,2 6 68,2-2 1,3 2-129,5 2 1,0-3-88,0-1 0,-1 0 58,1 4 1,1-4-145,3 0 1,-3 1 60,3 3 1,-7 0 71,-1 0 1,-4-4-289,4 0 0,-5 0 43,2 4-207,-4 0 189,0 0 1,-5 0-42,1 0 185,-6 0 4,3 0 1,-3 5 54,2 3 1,-3 2-92,3 1 0,-3 5 210,-1-1 1,0 5-99,0-1 0,0 3-28,0 1 0,0 1-16,0 2 0,0-5-200,0 2 0,0-4 3,0 0 0,0-3-179,0-4 0,0-1-20,0 0 0,4-3-161,0 0-1415,-1-6 734,-3 3-653,0 0 1782,0-3 0,0 3 0,0-5 0</inkml:trace>
  <inkml:trace contextRef="#ctx0" brushRef="#br1" timeOffset="110">19918 6693 7936,'0'-12'0,"0"1"1356,5 4-808,-4 2 0,4 10-43,-5 3 1,4 7-94,0 4 1,0-1-179,-4 1 0,0 1-153,0 7 1,0-3 106,0 3 0,0-2-238,0 2 1,0-4-19,0 0 0,4-2-60,-1-6 1,1 1-974,-4-5 564,0 0-1404,0 1 769,0-1-158,0-4 1330,-5-2 0,4-5 0,-4 0 0</inkml:trace>
  <inkml:trace contextRef="#ctx0" brushRef="#br1" timeOffset="111">19655 6921 8768,'8'-6'732,"0"2"1,-1-1-499,5 1 0,0-4 221,3 5 0,3-2-66,5 1 0,0 1-364,0-4 0,3 3-166,1-4 1,1 4-160,-1-3 0,-3 3-93,2-4 1,-3 6-512,-4-2 1,2 3 86,-6 1 0,-1-2 817,-7-1 0,4 1 0,-5-3 0</inkml:trace>
  <inkml:trace contextRef="#ctx0" brushRef="#br1" timeOffset="112">20169 6681 7936,'0'-11'205,"0"3"300,0 1 556,0 4-620,-5-2 0,4 11-177,-3 6 0,3 0-22,1 7 1,0-3 4,0 3 1,0 0-94,0 4 1,0-1 65,0 1 0,0 0-165,0 0 1,0 0-266,0 0 0,0-6 164,0-1 0,0 0-105,0-1 1,4 1 70,-1-5 0,3-3-77,-3-1 176,-1-4 34,8 2 1,-4-5-1,6 0 1,-1 0 123,0 0 0,1 0-120,-1 0 1,4-4 18,1 0 1,0-3-32,-1 3 0,-1-4 21,5 4 0,-5-1-228,2 1 1,-4 3-28,0-3-714,-1-2 126,1 5-228,-6-4-186,-1 0-421,-5 3 1612,-5-3 0,-1 5 0,-6 0 0</inkml:trace>
  <inkml:trace contextRef="#ctx0" brushRef="#br1" timeOffset="113">20101 6875 8208,'4'-7'160,"-1"-1"1,6 6 58,-1-2 1,2-1 691,1 1 0,2-4-321,2 4 1,-1-1-368,5 2 1,0 1 25,4-1 1,0-3-546,0 3 1,-5-5 251,-3 4-1889,3 0 1070,-6 4 0,4-1 863,-9-3 0,-7-2 0,-6-5 0</inkml:trace>
  <inkml:trace contextRef="#ctx0" brushRef="#br1" timeOffset="114">20089 6681 8084,'12'-6'696,"-1"-3"-211,1 5 0,3-1 122,0 1 1,4 2-235,-4-6 0,6 4 77,-2-3 1,2 4-444,2-1 0,0-1 82,0 1 1,0 1-127,-1 3 1,0 0 114,-3 0 0,-2 0-1755,-6 0 1677,0 0 0,1 0 0,-1 0 0</inkml:trace>
  <inkml:trace contextRef="#ctx0" brushRef="#br1" timeOffset="115">20603 6636 8019,'5'-7'644,"-3"2"-126,3 0 99,-5 4 146,0-4-527,0 15 0,0 1 28,0 8 0,0 3-51,0-3 0,0 6 29,0 2 1,1 0-117,3-5 0,-3 5 102,3 0 1,-3-1-278,-1-3 1,1-1-71,3-3 0,-3-3-66,3-4 1,-1-1-377,1 1-447,-3-6-263,4-1 448,-5-5 342,0 0 1,5-10 0,1-3 0</inkml:trace>
  <inkml:trace contextRef="#ctx0" brushRef="#br1" timeOffset="116">20615 6670 8019,'11'-12'0,"1"0"221,-1-4-84,5 9 1,2-11 338,5 10 0,-4-4-78,0 4 1,-4 3-9,4 1 1,-1-1-114,1 1 1,-1 1 102,-3 3 0,-2 1-199,2 3 0,-6 2-138,-1 5 0,-6 1-76,2-1 1,-3 4 110,-1 1 0,-5 4-371,-3-1 1,-3-1 190,-4 1 0,-3-4-221,-5 4 0,2-4 117,2 4 0,-3-3 76,3 3 1,5-5 96,-1 1 1,8-2 89,-4-2 0,7 0 270,0 1-281,3-1 0,2 1 186,3-1 0,6-3-44,6-1 0,4-3 11,-1 4 1,3-6-124,0 2 0,5-3-86,0-1 1,-1 0 5,-3 0 0,-4 0-174,0 0 0,-5 0-1248,1 0 699,-2 0-1330,-1 0 929,-6 0 1128,-1 0 0,-5-5 0,0-1 0</inkml:trace>
  <inkml:trace contextRef="#ctx0" brushRef="#br1" timeOffset="117">21071 6647 8025,'0'-11'-256,"0"3"170,0 0 971,0 6-508,0-3 0,0 6 179,0 3 0,0 3-121,0 9 0,4-2-156,0 5 1,1 0-96,-1 3 1,-1-2-90,4-1 0,-3 0 31,4 3 0,-1-3 103,5 0 0,-2-1-312,-3 1 1,4 2 174,-4-6-466,3 0 291,2-4 0,-5-4-183,1-3 252,-6-3 63,9-1 0,-6-5-122,2-3 1,0-2 68,-4-1 0,0-1-1,5 1 1,-6-1 27,2 1 0,-3-2-79,-1-2 1,4 2 61,0-2-32,0 2 1,-3 3 63,3 3 1,-3 0 235,3 3-446,-3 3 1,0-3 117,3 8 1,-1-1-53,4 4 0,-3 1 91,4 3 1,-1 1-35,5-1 0,-1 1 10,1-1 0,-1 4-156,0 1 1,2-2 100,2-7 1,-2 3-16,2-2 1,-1-3 108,1-1 0,-2-3 137,2-1 1,-2-1 112,-2-3 1,0 1-112,-4-4 1,2-2 68,-5-6 0,0 2-85,-4-2 0,4-2 21,-1 2 1,1-4-61,-4 4 0,-4-4 8,1 4 0,-3-6-104,3 2 1,1-1 50,-1 1 0,0-1-293,-1 4 0,3-3-70,-3 4-689,3-5 692,1 7 1,0 0-753,0 6-265,0 4 1338,5 8 0,1 3 0,6 8 0</inkml:trace>
  <inkml:trace contextRef="#ctx0" brushRef="#br1" timeOffset="118">21688 6601 8038,'0'-11'107,"0"-1"0,0 5 285,0-1 1,0 4 285,0-3 255,5 4-515,-3-2 0,3 8-131,-5 4 0,0 2-65,0 10 0,0 0 22,0 4 1,1 1-125,3 3 0,-3-3-25,3 3 0,1 1-71,-1-2 1,3 1-84,-3-4 1,1 0 79,-1-1 1,-1 0-217,4-3 1,-3-3 74,4-4 0,-6-5-285,2 1 0,1-4 145,-1 4 1,1-6-1490,-1 2 107,-3-3 1642,4-1 0,0-5 0,1-1 0</inkml:trace>
  <inkml:trace contextRef="#ctx0" brushRef="#br1" timeOffset="119">22088 6590 7992,'1'-12'178,"3"1"3,-3 0 0,8-1 132,-5 1 0,0 3 938,-4 1-335,0 4-637,0-7 0,-1 9-147,-3-3 0,-3 2 122,-4 2 0,-2 2-300,-2 2 1,-3 2 25,-5 5 1,1 1 35,-1-1 1,4 1-104,0-1 0,5 0 43,-2 1 1,4-1-153,0 1 205,6-1-182,1 1 214,5-1 0,1-1-54,3-2 1,4 1 76,7-6 1,-1 2-12,5-1 1,0-2-77,4 1 1,0 2 45,-1-1 0,-3 4-127,0-4 0,-1 1 78,1-1 1,2 1-77,-6 2 0,0 3 81,-4-2-43,1 2 0,-2 2 30,-2-1 1,-5 4 10,-6 0 1,-4 1 140,-4-5 0,-6 4-86,-2 1 1,2-1 112,-2-4 1,3 4-69,-3 1 1,5-2-156,-1-7 0,2 3-203,2-2-114,5-3 1,-3 1-202,5-2-163,0-3-260,4 5 1,1-6-12,3 0 1030,3-6 0,4 5 0,0-4 0</inkml:trace>
  <inkml:trace contextRef="#ctx0" brushRef="#br1" timeOffset="120">22351 6647 7992,'0'-11'839,"0"4"-468,0-3 1,-2 9-81,-1-3 0,1 8 160,-2 3 0,3 5-99,1 3 1,-1-1-14,-3 5 1,3-4-100,-3 4 0,3-3-144,1 3 0,0-2 4,0 2 0,1 2-102,3-6 1,1 4 5,3-4 0,2 0 22,-3-3 1,3-1-117,2 1 1,3-5 15,0 1 0,4-6 8,-3 2 1,3-3 36,-4-1 0,5 0-207,-1 0 0,-1 0-143,1 0 0,-5 0-262,1 0 1,2 0-293,-2 0 0,-4-3 357,-3-1 0,-6-5 576,2 1 0,-8-2 0,-2-1 0</inkml:trace>
  <inkml:trace contextRef="#ctx0" brushRef="#br1" timeOffset="121">22316 6807 8035,'0'-12'0,"3"5"224,5-1 0,-1 6-81,8-2 1,-2 1 580,-2-1 1,1 2-234,-1-6 1,6 6-533,2-2 0,2 1 31,2 0 0,-5 1-350,-3-1-563,3 1 0,-5 1 923,2-3 0,-7 3 0,-3-4 0</inkml:trace>
  <inkml:trace contextRef="#ctx0" brushRef="#br1" timeOffset="122">22248 6567 7979,'0'-11'289,"1"0"-241,3 4 1,6-2 685,5 5 1,2-1-93,-2 1 0,-1 2-52,5-6 0,1 4 31,7-3 1,-2 3-191,6-4 0,-5 6-385,5-2 0,-6 1 64,2 0 0,-3 1-769,-1-2 1,-5 3 276,-3 1 382,-2 0 0,-2 0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3:43:36.43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14219 2044 8430,'0'0'0</inkml:trace>
  <inkml:trace contextRef="#ctx0" brushRef="#br0" timeOffset="1">14208 2044 8291,'-8'0'-39,"0"0"330,6 0 0,-3 0 1350,5 0-1228,5 0-254,1 0 1,2 0 66,-1 0 1,1 0-42,3 0 0,1-1 0,1-1 81,2-2 1,-1 0-147,5 4 92,-5 0-57,7 0 0,-3 0-101,5 0-66,-5 0 200,3 0 1,-8-5-162,8 4 0,-7-5 186,5 6-250,-5 0 1,8 0 154,-3 0 0,1 0-154,-1 0 0,3 0 77,-3 0 1,-1 0 0,1 0 33,1 0 0,2 0-98,0 0 1,3 0 92,1 0 0,-2 0-194,3 0 171,2 0-38,0 0 1,1 0 1,-4 0 0,2 0 44,-1 0-101,-1 0 67,-3-5 0,0 4 46,0-3 1,1 3 58,3 1-104,-3 0-10,4 0 1,-2 0 9,1 0 1,1 0-25,-1 0 0,-3 0 1,2 0 1,0 0-86,0 0 105,-1 0 1,2 0-281,-4 0 261,5 0 1,-4 0-63,3 0 1,-3 0-16,-1 0 1,-2 0 36,-1 0 11,1 0 5,-3 0 1,5 0 27,0 0 0,3 0 27,1 0 28,-1 0 0,1 0-74,0 0 1,1 0 91,-2 0 1,0 0-24,4 0 1,-1 0-9,2 0 1,1 0 0,-6 0-216,0 0 194,3 0-10,-5 0 1,5-4-27,-2 0 26,-3 1 1,9 3-23,-9 0 1,8 0-3,-6 0 10,6 0 1,-8 0-1,3 0-76,-3 0 71,-1-5 1,-4 3 0,0-2 9,1 3-6,2 1 0,-1 0 0,0 0 1,-4 0 135,0 0-135,3 0-5,-7 0 57,3 0 1,-4-4 269,-1 1-301,1-1 0,-1 4 231,0 0-117,1 0 1,-1 0-138,1 0 87,-6 0-179,4 0 1,-7 0 257,4 0-874,-4 0 240,2 0-2667,-5 0 3136,-5 0 0,-7 5 0,-5 1 0</inkml:trace>
  <inkml:trace contextRef="#ctx0" brushRef="#br0" timeOffset="2">14562 2376 8373,'0'-7'1287,"0"-3"-861,0 9-162,0-4 829,0 5 1,0 5-830,0 2 0,0 4-110,0 0 0,0 4 84,0 0 1,3 4-140,1-3 1,0 4-98,-4-1 0,1 1 68,3-1 0,-3 3 1,3-3-75,-3 3-158,-1 0 173,0-4 1,0 2-1,0-3 109,0 1 1,4-4-218,0 1 0,0-2-4,-4-2 0,0 0 119,0 1 9,0-6-40,0-1 30,0 0-49,0-3 65,0 3 807,0-5-764,5 0 1,1 0-1,6 0 1,-5-2 4,1-1 1,0 1 35,3-1 1,2 1-29,2 2 0,-2-1 70,2-3 1,1 3-166,0-3 1,3 3-1,-4 0 3,-1-3 1,2 3-540,-1-3 260,1 2-1,-5-3-892,1 4 354,-6-4 482,4 5 1,-9-1-886,3-3 460,2 3-1363,-4-4 969,3 5 1158,-5 0 0,-10-5 0,-3-2 0</inkml:trace>
  <inkml:trace contextRef="#ctx0" brushRef="#br0" timeOffset="3">14550 2570 8276,'0'-7'693,"0"2"1,1 1 44,3 1 0,3-1 110,4 4-594,0 0 3,1 0 0,3 0 32,0 0 0,1 0-256,-5 0 0,4 0 120,0 0 0,1 0-416,-5 0 0,0 0 217,1 0 1,-2-1-317,-2-3 1,2 3 128,-3-3-1568,-1 2 874,4 2 256,-9 0 247,4 0 424,-5 0 0,0-5 0,0-1 0</inkml:trace>
  <inkml:trace contextRef="#ctx0" brushRef="#br0" timeOffset="4">14516 2387 8408,'13'-6'978,"2"2"-356,-2 3-177,8-5 226,-8 5 1,7-4 173,-5 5-390,6-5-89,1 4 0,4-4 35,4 5-674,-4-5 338,7 3-68,-14-3 204,7 5 0,-9 0-1107,2 0 0,-3 0 153,-4 0 1,-1 0 0,1 0 25,-1 0-1208,0 5 1935,-4-3 0,8 8 0,-2-4 0</inkml:trace>
  <inkml:trace contextRef="#ctx0" brushRef="#br0" timeOffset="5">15098 2398 9262,'7'0'1186,"-2"0"-972,-5 0 0,4 2 352,-1 1 1,2 0-161,-1 5 1,-1 0-12,4 8-66,-4 1-184,7 1 0,-7 4-39,4-3 0,0-1-16,0 1 1,3-4 0,-3 3 139,-1-2 1,4-1-14,-2-3-166,-3-1 0,4 1-44,-5-1 0,3-3 96,-3-1 1,4-3-218,-5 4 0,3-4-1067,-3 3 901,-1-4 1,4 6-1240,-2-6 313,-3 1-215,4-4 1109,-5 0 1,-10 5 0,-3 2 0</inkml:trace>
  <inkml:trace contextRef="#ctx0" brushRef="#br0" timeOffset="6">15395 2353 8411,'0'-7'813,"0"-3"35,0 9 381,0-4-484,0 0-584,0 4 1,0-3 0,0 8 115,0 3-205,-5 8 0,3-1 228,-6 5 1,0 4-284,-3 4 1,-4 5-46,0-2 0,-1-2 0,6-1 52,3-3-311,-4-1 216,10-1 0,-8 0 1,6-3-41,0-4 1,0-2 21,0-2 1,1 1-422,-1-1 227,1-4-1313,2 3 851,0-9-869,0 4 351,5-5 1263,-3 0 0,8 0 0,-4 0 0</inkml:trace>
  <inkml:trace contextRef="#ctx0" brushRef="#br0" timeOffset="7">15510 2433 8292,'0'-8'0,"0"0"1149,0 6-207,0-3 1609,0 5-2314,0 5 0,0 2-32,0 9 1,0 1 177,0 6-261,0 0-65,0 5 199,0-4-316,0 4 0,0-5-1,0 0 1,0-2 24,0-2 1,0 2 0,0-6 209,0-1-15,0-1-138,0-2 0,0-3-13,0-1 24,0-4-116,0 2 719,0-5-783,5 0 200,-4 0 1,5 0-184,-2 0 125,2 0 1,6 0 0,-2-1-231,-2-3 241,7 3 1,-8-5 0,9 6-24,-4 0 0,1-3 1,1-1-1,1 1-180,-1 2 1,0 0 0,0-2 0,1-1 0,-1 2-994,-1 1 695,-7-4 0,4 3-967,-2-2 595,-3-2 868,0 5 0,-10-9 0,-1 3 0</inkml:trace>
  <inkml:trace contextRef="#ctx0" brushRef="#br0" timeOffset="8">15498 2547 8263,'5'-6'1419,"-2"0"-1029,4 6 1,1-1-160,3-3 1,1 3 0,-1-4 486,1 0 0,3 4-220,0-3 0,4 1-161,-4 0 1,2 1-545,-2-2 0,-2 3 285,2 1-1444,-2 0 742,-2 0 314,-5 0-1928,5 0 989,-10 0 583,4 0 666,-5 0 0,-5-5 0,-1-1 0</inkml:trace>
  <inkml:trace contextRef="#ctx0" brushRef="#br0" timeOffset="9">15521 2387 8331,'5'-6'1434,"1"-5"-1183,6 10 0,-1-5 541,1 2-533,-1 3-16,0-4 1,5 1 146,-1 0-240,5 0 1,-3 4 64,2 0 1,6-4 174,-2 1-455,2-1 1,-6 4-231,0 0 211,-5 0 0,8 0 168,-9 0-172,3 0 1,-8 0 157,-1 0-236,1 0-45,-2 0 269,4 0-90,-8 5 1,3-3-33,-5 6 96,0-5-32,0 7 1,1-4 1,3 6 144,-3 4-133,4-3 3,-5 8-14,0-3 0,0 5 1,0 0 16,0 0-5,0 5 92,0-4 0,0 4-68,0-6 10,0 1 27,0 0 0,-4-5 294,1-3-335,-1 3 1,4-9 38,0 2 63,0-2-103,0-3 30,0-1 111,0-5-53,0 6 7,0-5 216,0 4 119,0-5-313,0-5-328,-5 4 120,3-10 1,-3 5 205,5-5-336,0-1 111,0 1 0,0-4 148,0-1 1,0-4-11,0 1 0,0-1-79,0 1 0,0-2-35,0 6 0,0 0-194,0 3 50,5 1 0,-3 3-65,2 1 187,-3 4 0,3-1-15,-1 8 1,5 3 359,-4 4 0,5 2-270,-2 2 0,4-1 0,0 5-375,0 0 0,1 0 100,-1 0 258,6 0 5,-5-1-9,5-2 202,-6-4 0,1-1-28,-1 1-145,1-6 421,-6 4-177,4-9 37,-4 4 1,2-5 150,0 0 90,-6 0-304,8 0 1,-7-5 57,4-2-215,-4-3 1,2-3-129,-5-2 0,1-2 191,3-2-475,-3-2 210,5-2 88,-6-1 1,0-4-294,0 5 224,0 0 1,0 0-1,0 0-590,0 0 345,-6 6 1,5-5-37,-4 9-95,0-3-668,4 5 729,-4-1 1,5 5-716,0-1-327,0 5 755,0-2 716,0 5 0,5 0 0,1 0 0</inkml:trace>
  <inkml:trace contextRef="#ctx0" brushRef="#br0" timeOffset="10">16366 2398 8196,'0'-6'1073,"0"1"1,1 5-582,3 0-318,-3 0 1,5 5 102,-6 3 0,0 2-92,0 1 1,0 6 60,0 2 1,0-1 118,0 1 1,3 0-277,1 3 0,0 0 18,-4-3 0,0 1-13,0-4 0,1-1 48,3-4 0,-3 1-388,3-1 1,-3-3 137,-1-1-1696,0-4 942,0 7-1861,0-9 2723,0 4 0,-5-5 0,-1 0 0</inkml:trace>
  <inkml:trace contextRef="#ctx0" brushRef="#br0" timeOffset="11">16206 2421 8234,'7'-5'904,"-2"-1"-78,0-1 1,1-1-258,5 4 1,1-4 449,-1 4 1,2-5-433,2 2 0,3 1-190,5-2 0,0 5-413,0 0 0,-1-3 97,1 3 0,-4-1-1156,0 4 0,-5 0 382,1 0 693,3 0 0,-5 5 0,3 1 0</inkml:trace>
  <inkml:trace contextRef="#ctx0" brushRef="#br0" timeOffset="12">17108 2318 8106,'0'-6'1637,"0"1"-241,0 5 1,0 6-1195,0 6 1,0 0-111,0 8 0,0-3 2,0 2 1,4 7 61,0-3 1,0 2-188,-4-2 1,4 1 87,-1 3 0,1-3-66,-4 2 0,4 2 110,0-1 1,1-2 253,-1-6 1,-3 2-131,3-6 1,-3-4 127,-1-3-346,0-1 174,0 0-334,0-2 242,0-5-310,0 5 172,0-4 164,0 4 1488,0-5-1755,5 0 0,-2-4 72,4 1 1,1-1-15,3 4 0,5-4 58,-1 0 1,5-1 13,-1 1 0,1 3-101,0-3 0,1 3 98,-2 1 0,1-4-157,-1 0 1,3 1 72,-3 3 0,-2 0-137,-2 0 1,-2-4 125,-2 0 0,0-1-256,1 1 1,-5 3-436,1-3 489,-5 3 1,2-1-1576,-5-1 698,0 1 1199,0-8 0,-11 4 0,-1-6 0</inkml:trace>
  <inkml:trace contextRef="#ctx0" brushRef="#br0" timeOffset="13">17120 2513 8185,'6'0'0,"-1"0"802,0-5-17,-3 3 268,8-3-688,-4 5 1,2 0 137,-1 0 1,5-1-125,3-3 1,2 3-151,-2-3 0,-1 3 16,5 1 1,-5 0-97,1 0 0,1 0 39,0 0 1,-1 0-159,-4 0 0,1 0-399,-1 0 0,-3 0 251,-1 0 1,-3-4-1428,4 0 759,-6 0-1276,3 4 1075,-5 0 987,-5-5 0,-1-1 0,-5-6 0</inkml:trace>
  <inkml:trace contextRef="#ctx0" brushRef="#br0" timeOffset="14">17097 2284 7901,'1'-6'619,"3"2"739,-3 3-869,4 1 556,-5-5-273,0 3-495,6-3-37,-5 5 61,4 0-228,0-5 0,-3 4 287,6-3-120,-5 3-125,7 1 65,-4 0 0,7 0 291,2 0-291,3 0 1,5 0 131,0 0 1,1 0-28,2 0 1,2-1-60,3-3 0,-3 3 55,-6-3 0,1 2-262,0 2 1,-4-3 90,0-1 0,-4 0-219,4 4 1,-8 0 105,0 0-2047,-2 0 993,-3 0-309,-1 0 0,-6 0 1366,-3 0 0,-7 5 0,-7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3:43:36.44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2707 6202 8211,'0'-12'-83,"-4"1"360,0-1 94,0 6 1,4-4 271,0 9-229,0-5 1,0 1-44,0 4 234,0-4-369,-5 5 0,4 1 0,-3 3 111,3 4 0,1 3 323,0 4-485,0-2 1,0 9 0,0-3 64,0 2 1,0 7 0,0 3-56,0 2 1,0 2 6,0 3 1,4-2-262,0 2 103,4 2 0,-5-8 1,3 2 25,-1-1-83,4-5 1,-2 0 15,4-5 88,0 0-16,-4-5 1,3 2-241,-2-5-76,2 0 350,-4-3-527,4-1 112,-9 1-22,5-1 106,-1-5-688,-4 0 163,4-1 1,-6-4-974,-3 3 1073,3-3 1,-6-1-1,5-1-912,-2-3 480,-5 3 1079,3-10 0,-6 0 0,1-7 0</inkml:trace>
  <inkml:trace contextRef="#ctx0" brushRef="#br0" timeOffset="1">2524 6236 8254,'0'-12'379,"5"1"-181,-4 0 1,11-1 0,-2 1 730,4-1-455,6-4-174,-2 3 1,10-3 264,2 4-250,3 1-126,2-1 0,-1 5-22,0-1-127,0 6 101,1-4 0,-5 6-116,1 0-109,-1 0 1,-1 6 0,-1 1 0,-1 3-58,-1 2 0,-3 3 0,-5 0 1,-3 0-242,-5 2 312,-3-4 1,-7 8-1,-2-2 1,-1 3 137,-5 1-125,-12-1 23,1 1 192,-14 0-551,4 0 518,-1 0 1,-6 3-118,1 1 129,-2 0-114,3-9 1,1 2-1,3-5-495,3-1 415,3-1 0,6-7 0,3-1-992,2 0 457,7-3 374,1 3 0,7-9-1199,6 0 1257,0-5-328,13 3 488,2-6 0,6-4 0,6-2 0</inkml:trace>
  <inkml:trace contextRef="#ctx0" brushRef="#br0" timeOffset="2">3620 6019 8172,'0'-18'197,"0"3"1,0 6 108,0 1 0,0 4 20,0-3-190,0 4 1310,0-2 29,0 5-1292,0 5 0,-6 3 90,-5 7-183,-1 3 93,-9 10 0,3-3 411,-5 6-350,0 4-31,0 1 1,4 8-106,0-2 54,0 2 1,-2 6 0,2 1 169,3 1-492,4-4 1,5 7 485,4-6-1656,1 1 1278,2-5 1,5-4-99,3-3 1,3-6 152,5-2 0,-4-5 53,4 2 0,0-4-60,-1-4 1,4-1 49,-3-3 0,-1-2 106,-4 2 1,1-4-184,-1-3 0,0 1 545,1-5 1,-1-1-670,1-3 0,-1 0-526,1 0 1,-5 0 313,1 0 0,-4 0-2963,3 0 3330,-4 0 0,7-5 0,-4-1 0</inkml:trace>
  <inkml:trace contextRef="#ctx0" brushRef="#br0" timeOffset="3">3952 6259 10456,'0'11'1005,"0"0"-441,0 1-315,0 4 95,0 2 0,0 5 135,0 0-229,0 0-21,0 5 0,0 1 128,0 5-108,0 0-501,0 1 501,0-1-105,0 0 0,1-3-165,3-1 270,-3-5-199,4 3 0,-5-9-160,0 0 134,0-5 0,4 7 0,0-6-283,-2-1 505,-1-7 63,-1 4 0,0-9-97,0 6 121,0-6-256,0 3 1,0-6-134,0-3 1,2 3 76,2-3 1,-2 2-216,6-2-31,-6 3 251,8-10-39,-3 10 0,4-8-42,1 5 67,-1 1-64,0 3 41,1-5 0,1 3 0,0-1-24,3 1 1,4 2 6,-1 0 1,3 0 35,0 0 1,0 0-18,-3 0 0,3 0 0,-5 0-188,1 0 177,4 0 1,-10 0-403,4 0 199,1-5-189,-9 4 0,7-4-394,-7 5-1,-2 0-1478,2 0 1192,-6 0 426,3 0-471,-5 0 1138,0-5 0,-5-2 0,-1-4 0</inkml:trace>
  <inkml:trace contextRef="#ctx0" brushRef="#br0" timeOffset="4">3997 6704 8676,'0'-11'1976,"5"4"-1623,-3-3 1,8 8 452,-3-6 1,7 4-420,2-3 1,4 3-1,-1-3 327,3 2-309,5 2-374,-2-3 212,2 5-483,-4-9 1,-1 9 266,-3-3 108,2-2-1124,-8 4 1,4-3 617,-6 5 1,1 0-2291,-1 0 1105,-5-5 1556,-1 4 0,-5-4 0,0 5 0</inkml:trace>
  <inkml:trace contextRef="#ctx0" brushRef="#br0" timeOffset="5">3849 6361 8083,'0'-11'-1318,"5"0"2081,3-1 0,7 1 1,4 1-1,2 1 1262,2 1-1361,5 0-660,-4-3 308,9 0 1,1-1-233,8 1 0,-1 1-144,1 2 0,-4-1 180,4 5 0,-9-1-998,1 1 1,-7 3 267,-1-3 614,-2 3 0,-6 1 0,-1 0 0</inkml:trace>
  <inkml:trace contextRef="#ctx0" brushRef="#br0" timeOffset="6">4900 6099 8085,'0'-12'-157,"0"1"0,1 3 137,3 1 1,-3 3 389,3-4 1,-3 4 369,-1-3-256,0 4-248,0-7-45,0 9 0,0-5 528,0 2-594,0 2 0,0-1 0,0 6 404,0 5-68,0 2-304,0 2 0,0 4 0,0 4 1,0 5 529,0 1-452,0 1-226,0 1 1,0 5 228,0 5-55,0 0 1,0 0-161,0 0 0,0 5-40,0-1 0,0-1 146,0 1 0,0-7 59,0-1-63,0 1-29,0-11 0,4 0 22,0-5 0,-1-5 7,-3 1 1,0-2 139,0-2 36,5 1-107,-3-1 1,4-5 450,-2-2-231,-3-3-200,9-1-214,-3 0 0,-1-10 0,-1-2 0</inkml:trace>
  <inkml:trace contextRef="#ctx0" brushRef="#br0" timeOffset="7">5356 6110 8025,'-3'-11'1073,"-1"-1"-658,0 6-186,4 1 19,0 5-19,0 5 57,-5-4 330,4 9-299,-4 2 0,1 2 12,0 5 1,-4 0 175,5 4-273,-1 5 1,4 1 111,0 5-173,0 0 1,0 4 24,0 0 0,0 2-15,0-2 1,0-6 67,0 2-63,0-7 0,1 4-110,3-4-40,-3-6 1,8 0-215,-5-6 0,0 0 144,-4-3 1,3-1-96,1 0 0,1-3-44,-1 0-1679,-3-6 340,4 3-1110,0-5 1559,-3 0 1063,3 0 0,0-10 0,1-3 0</inkml:trace>
  <inkml:trace contextRef="#ctx0" brushRef="#br0" timeOffset="8">5619 6190 8140,'5'-11'771,"-4"4"0,6 2 28,-3 5-505,-3 0 1,4 5 65,-5 3 83,0 7 0,0 4 232,0 8-384,0 2 0,1 5-35,3 1 0,-3 1-219,3-1 1,-1 4 130,0-9 0,0 5 14,5-9 0,-6 1-231,2-4 0,1-5 11,-1-3 139,0-2-480,1-7-748,-4 4 786,4-4-2342,-5 1 1437,0-2 1246,0-5 0,0 0 0</inkml:trace>
  <inkml:trace contextRef="#ctx0" brushRef="#br0" timeOffset="9">5299 6567 7950,'17'0'908,"-5"-5"0,6 4 0,-4-3 20,1 3 1,6-1-325,-2-1 0,4-3-236,3-1 0,3-3-931,6 2 337,-1 3 252,0-5 0,-1 5-2167,-2-3 1129,2-2 564,-9 9 448,4-4 0,-5 0 0,-1-2 0</inkml:trace>
  <inkml:trace contextRef="#ctx0" brushRef="#br0" timeOffset="10">6042 6167 8088,'0'-6'823,"0"1"-360,0 0 0,0 4-227,0-5-1,0 6 407,-5 6-336,3-5 1,-3 13 334,5-3-364,0 8 1,-4-1 30,1 5 1,-2 1-74,1 3 1,1 2 33,-4 5 1,4 4-5,-1 0 0,3 1-116,1 0 0,0-5 18,0 0 0,0-1-111,0-6 0,0-1-154,0-3 1,5-1 68,3-3 1,-2-3-556,2-4 1,-5-2 48,5-3-2424,0 4 1299,3-10 1660,0 4 0,1-10 0,-1-1 0</inkml:trace>
  <inkml:trace contextRef="#ctx0" brushRef="#br0" timeOffset="11">6373 6122 8049,'0'-14'814,"0"2"-697,0 8 280,0-1 1,4 7 174,-1 1 23,1 4 0,-4 8-168,0 0 1,0 7 261,0 1-501,0 5 0,0 6 172,0 0 0,0 5-129,0 3 1,0-1-166,0 1 1,2-7 119,1 0 0,-1-2-224,1-7 1,2-3 122,-1-4 0,4-5-1320,-4 1-1920,0-2 1625,-4-2 132,0-4 1398,0-2 0,-6 0 0,0 1 0</inkml:trace>
  <inkml:trace contextRef="#ctx0" brushRef="#br0" timeOffset="12">6076 6578 7943,'-6'-1'504,"2"-3"147,2 3 0,8-4 17,1 5-248,3 0 0,2 0 218,-1 0 74,6-5-348,0 4 0,6-8-197,0 5 1,5-4 10,2 5 1,3-6-719,2 1 0,-1 2 426,0-2 1,1 0-519,-1-3 0,0 3 126,0 1 506,-4 4 0,2-7 0,-2 4 0</inkml:trace>
  <inkml:trace contextRef="#ctx0" brushRef="#br0" timeOffset="13">6841 6247 8212,'-5'-11'1355,"4"-1"-1007,-4 1 63,5 5-178,0 1 1,-2 5 471,-1 0-305,1 5 234,-3 1-273,5 5 1,-1 6 147,-3 2 0,3 8-191,-3 3 1,3 3-181,1 1 1,0 2 41,0 2 0,0-3-270,0 3 1,0-6 150,0-1 1,0-10-130,0 2 1,1-6-53,3 2 1,-3-9-221,3 1-2017,-3-2 1149,-1-3-1770,0-1 2978,0-5 0,0-5 0,0-1 0</inkml:trace>
  <inkml:trace contextRef="#ctx0" brushRef="#br0" timeOffset="14">6544 6270 8214,'0'-11'1068,"0"-1"-754,0 6 1,5-4 144,3 2-211,2 3 0,6-5 650,2 9-492,5-10 1,1 9 112,3-6-62,2 6 0,9-7 253,0 5-462,5-5-200,-7 8 1,7-8 323,-5 5-443,5 0-114,-7-1 0,2 4 111,-8-3-211,3 3-551,-9 1 550,4 0-899,-5 0 790,-5 0 0,-2 0-65,-4 0 460,-1 0 0,1-5 0,-1-1 0</inkml:trace>
  <inkml:trace contextRef="#ctx0" brushRef="#br0" timeOffset="15">7412 5813 8211,'0'-6'253,"0"0"-253,0 2 665,0 2-173,0-3 40,0 5 374,5 0-82,-4 5-227,10-3-61,-10 8-288,9 1 162,1 2 0,3 9 111,5-3-212,-5 7 99,8-2 0,-4 9 111,5-2-271,-1 7-1114,-4-3 1083,4 10 0,-8-5-16,5 6-15,-5 0 0,2-1-227,-4 1 1,-2 0-50,-3 0 0,-1-1-367,-6 1 0,0 0 197,0-1 0,-3-3-116,-5 0 0,1-5 139,-8 1 1,-3-3-2,-1 0 1,1-6-71,-1-2 0,0-3 129,-4-2 1,4-3-290,0 1 1,4-7 121,-4 3 0,5-7 346,-1-2 0,2-9 0,1 0 0</inkml:trace>
  <inkml:trace contextRef="#ctx0" brushRef="#br0" timeOffset="16">8417 6304 8044,'-6'0'91,"1"0"255,5 0 263,0-5-59,0 4-203,0-4 236,0 5 1,5 0-41,2 0-370,-1 0 0,5 0 206,0 0 0,6 4-89,6 0 0,0-1-41,-1-3 0,2 0-4,3 0 1,-1 0-211,4 0 0,-1-1 69,2-3 1,-2 2-157,-3-6 1,-3 6-2089,0-2 1156,0 2-2060,-10 2 3044,-2 0 0,-16 6 0,-8 0 0</inkml:trace>
  <inkml:trace contextRef="#ctx0" brushRef="#br0" timeOffset="17">8337 6533 8044,'0'6'-924,"5"-1"792,3-5 1047,2 0 1,5 0 41,1 0-4,9 0-554,-6-5 0,14 3 528,-3-6 1,7 2-364,1-2 0,0-1-86,-3 5 0,-5-3-440,1 3 0,-6-4-397,2 4 0,-3-1-272,-2 2 0,1 1-1781,0-2 2412,0 3 0,-5 1 0,-2 0 0</inkml:trace>
  <inkml:trace contextRef="#ctx0" brushRef="#br0" timeOffset="18">9879 5996 8105,'0'-11'0,"0"4"294,0 2 647,0 5-215,0 10-410,0-2 1,0 10 200,0-3 0,0 6-212,0 6 0,1 1 63,3-1 0,-3 2-101,3 5 0,-3 2-155,-1 2 1,0-1 82,0 4 1,0-5-52,0-2 1,2 0-87,2-3 1,-3-3 154,3-2 0,-3-5-307,-1-2 1,4-5-5,0 1-1425,-1-2-144,-3-2-816,0-5 2094,0 0 0,-5-22 0,-1-3 0</inkml:trace>
  <inkml:trace contextRef="#ctx0" brushRef="#br0" timeOffset="19">9651 6042 8056,'11'-24'284,"0"-3"0,6 13-284,2-5 337,3 5 1,5-4 143,4 3-167,2 2 0,8-5 741,4 3-2496,-4 3 1916,8 0-286,-8 2 0,3 9 212,-2-3 0,-1 3-169,-3 1 1,-8 5-43,1 2 1,-6 9-272,-2 3 1,-6 0-152,-6 3 1,-5-1 17,-6 5 1,-5 0 365,-2 0 0,-10-1-342,-6 1 1,-1-2 118,-6-1 1,-5 0 32,-3 0 0,0-4-39,4 0 0,0-5-126,0 1 1,4-2 88,4-2 0,7-1-872,3-2 353,4-3-199,5-5 0,7 0 832,8 0 0,2-5 0,2-1 0</inkml:trace>
  <inkml:trace contextRef="#ctx0" brushRef="#br0" timeOffset="20">10770 5779 8161,'0'-11'0,"0"-1"275,0 6 297,0 1 481,0 5 457,-5 0-988,4 0 0,-10 5-107,5 1-132,-5 11 1,-2 0-22,-2 6 1,-3 5 109,-5 3-145,0 2 1,4 5 470,0 0-630,0 5 0,0-4 267,0 3-153,5 3 0,1-5-143,6 6 0,4-4 63,-1 0 0,3-4-169,1 3 1,0-4 72,0 1 0,5-3 16,3-5 1,3-2-10,5-5 1,-4 0 19,3 0 0,-1-4-61,2 0 0,-4-7 72,4 0 0,-2-2-257,1-6 1,-3 3 206,4-3 0,-7 0-818,-2-4 0,1 0 373,3 0 1,-3 0-3329,-1 0 3779,-4 0 0,7-5 0,-4-2 0</inkml:trace>
  <inkml:trace contextRef="#ctx0" brushRef="#br0" timeOffset="21">11958 5836 8021,'1'-8'307,"3"1"37,-3 4 463,4-2-205,0 5 298,-4 0-602,10 0 0,-9 4 27,6 0 0,-6 9-37,2-2 1,-3 8 77,-1 0 1,4 3-56,0 0 0,0 5-68,-4 0 0,0 8-55,0 0 0,0 1 55,0-1 0,0-1-124,0 0 0,0 4 110,0 0 0,0 0-120,0-3 0,4-2-22,-1-3 0,1 2 27,-4-6 1,4 0-14,0-7 0,1 1 48,-1-5 0,-3 1 116,3-5 26,2 0-510,-5 1 85,10-6-3935,-10-1 998,4-5 582,-5 0 2489,5 0 0,1-5 0,6-1 0</inkml:trace>
  <inkml:trace contextRef="#ctx0" brushRef="#br0" timeOffset="22">12700 5939 7968,'0'-6'-946,"-1"-5"728,-3 4 1262,3 2-219,-4-5-378,5 3 195,0 1-408,0 1 8,0 5 1,-4 1 457,0 3-469,0 2 6,4 11 0,-4 2 278,1 7 1,-1 1 202,4 7-489,-5-2-44,3 7 1,-4-4 243,2-1-200,3 0-381,-4 0 118,5-4 0,0 1 240,0-4-57,0 0 1,1-6-134,3-2 1,-3 1-374,3-4 374,2-1-90,-4-4-831,8 1 0,-9-5 158,3 1 272,-3-5 0,0 5-1853,3-4 1609,-2 0 718,3-4 0,-5 0 0,0 0 0</inkml:trace>
  <inkml:trace contextRef="#ctx0" brushRef="#br0" timeOffset="23">12894 5962 8073,'5'-12'333,"-2"2"199,4 3 1,-3 0-74,4 3-57,-6 3 0,5-4 220,-4 5-330,-1 5 381,3 7-333,-5 5 0,0 7 345,0 3-366,0 2 0,0 5-146,0 1 0,-1 4 21,-3 3 1,2-1-202,-1 0 0,1-5 102,2-2 0,0-1-101,0-6 0,2 0 51,1-5 1,0-4-611,5-3 0,-5-2-2252,5-2 2119,-5 1 0,3-6-1876,-2-2 1416,-3-3 1158,4-1 0,-10 5 0,-1 2 0</inkml:trace>
  <inkml:trace contextRef="#ctx0" brushRef="#br0" timeOffset="24">12631 6327 8348,'12'-1'879,"-1"-3"0,2 3-186,2-3 82,-2 3-396,8 1 1,2-2 108,8-1-484,2 1 0,-1-4 106,2 2-102,-3 3 1,8-5-138,-9 2 1,2 3 259,-6-3-2254,6 2 2123,-13 2 0,8-5 0,-9-1 0</inkml:trace>
  <inkml:trace contextRef="#ctx0" brushRef="#br0" timeOffset="25">13362 5905 8105,'0'-12'-312,"0"6"0,0-1 1773,0 4-948,0 1 1,-3-1 90,-1 6 1,-1 4-198,1 4 0,1 6 78,-4 2 0,3 4 104,-4 3 1,6 1-189,-2 7 1,3-1-116,1 9 0,0 0-19,0 4 0,0-1-351,0 1 0,1-7 143,3-5 1,2-1-82,6-6 1,-5-1 46,1-7 1,-1-3-512,5-5 190,-6 1-1732,4-1-1351,-8-4 1677,3-2 1702,-5-5 0,-5-5 0,-2-2 0</inkml:trace>
  <inkml:trace contextRef="#ctx0" brushRef="#br0" timeOffset="26">13694 5905 8065,'0'-12'815,"0"6"29,0 1-22,0 5-327,0 5 1,0 2-97,0 9 0,0 3 288,0 7-285,0 9-864,0 0 913,-5 10 0,3-9 241,-2 6-459,3 0-377,1 4 177,0-6 1,0 0-467,0-6 375,0-5 0,0-2-550,0-8 1,0 1 352,0-5 1,0-3-1069,0-5 0,0-3-168,0 4-5,0-6 1669,0 3 1,0-5 0,0 0 0</inkml:trace>
  <inkml:trace contextRef="#ctx0" brushRef="#br0" timeOffset="27">13328 6293 8505,'5'-6'694,"2"0"338,4 6-566,0 0-59,1 0 399,-1-5-284,6 4 0,6-4-376,6 5 1,9-4 145,0 0-471,5-4-714,-2 6 923,4-8 207,1 9-1324,-5-9 0,-2 8-203,-5-1 1173,1-4 117,-6 6 0,-1-9 0,-6 4 0</inkml:trace>
  <inkml:trace contextRef="#ctx0" brushRef="#br0" timeOffset="28">14173 5939 8076,'0'-6'1375,"0"-5"-960,0 10 0,0-3-111,0 8 0,-1 2 136,-3 6 0,3 4-54,-3 3 1,2 4 225,-2 4 0,3 3-189,-3 8 0,1-1-78,-1 5 0,3-8-111,-3 4 1,3-8-224,1 4 1,0-7-54,0-1 0,0-7 1,0-4 0,0-2-484,0-1 427,0-1 0,1-3-2466,3-1 1128,-3-4 1436,4 2 0,-10-10 0,-1-2 0</inkml:trace>
  <inkml:trace contextRef="#ctx0" brushRef="#br0" timeOffset="29">13808 5996 8074,'7'-8'0,"1"1"998,5-1-382,5-3-191,4 4 59,6 2-95,-4 0 1,13 0 104,-3-2-260,8-4 252,-6 10 1,8-8 248,-2 5-1333,-3-4 774,6 6 0,-10-7-590,3 6 1,-3-1 330,-5 4 1,-2 0-1226,-5 0 0,-5 0 240,-3 0 1068,-2 0 0,-2 0 0,0 0 0</inkml:trace>
  <inkml:trace contextRef="#ctx0" brushRef="#br0" timeOffset="30">14630 5642 8086,'0'-12'-4,"0"6"699,0-4-460,0 4 213,0-1 58,0 2 117,0 0 34,0 4-211,0-4 54,0 5-324,0 5 1,0 1 141,0 6 1,0-1 137,0 0 0,4 5 229,0-1-384,5 5 0,1-6 203,5 5 0,4-1-203,-4 1 0,7 3-73,1-3 0,0 6 36,3 2 1,-6 1-140,0-2 1,-1 3 109,3 6 1,-4-1-59,-3 0 1,-2 4-123,-2 0 0,-4 4 90,-3-4 1,-3 4-230,-1-4 0,0 4 57,0-4 0,-5 2-198,-3-2 0,-2-7 107,-1 4 1,-1-9 41,1 1 0,-1-3 61,1-1 0,0-2-57,-1-2 1,-3-2-44,0-6 0,-1 1-61,5-1 1,0-1-374,-1-2 0,5 1 219,-1-5 1,4-1-1398,-3-3 1191,4 0 0,-3 0-795,2 0 903,3 0 0,-3 0 428,8 0 0,-3 0 0,4 0 0</inkml:trace>
  <inkml:trace contextRef="#ctx0" brushRef="#br0" timeOffset="31">15361 6053 7735,'0'-6'541,"0"1"224,5 5-354,1 0 46,1 0 1,4 0 468,1 0-464,-1 0 56,11 0-294,-5 0 81,6 0 1,1 0 30,3 0-145,-3-5 0,8 3 191,-5-2-157,-1 3-1,-3 1-274,0 0-154,0-5 1,-6 4-471,-1-3 617,-4 3 35,0 1-1902,-1 0 1275,-4 0 0,1 1-52,-4 3-1306,0-3 2007,-4 9 0,-10-3 0,-3 4 0</inkml:trace>
  <inkml:trace contextRef="#ctx0" brushRef="#br0" timeOffset="32">15395 6259 7977,'16'0'1874,"-1"0"-1356,5 0 107,-7 0 1,12 0 1064,-2 0-1127,2-5-97,3 3 0,-4-7 697,3 6-739,-3-1 0,-1-1-419,-5 3 1,2-3 279,-5 5-746,1 0 415,-5-5 1,0 4-1315,1-3 1,-5 3 740,1 1 1,-4 1 618,3 3 0,-4-3 0,2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3:43:36.482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11078 5962 7881,'-10'-8'25,"2"0"167,3 6 110,5-3 152,0 0 235,0 4-251,0-5 1,-3 15-188,-1 3 0,0-1 80,4 1 1,0-4-70,0 8 1,0 1 108,0 2 1,0 3 41,0 1 1,0 0-128,0 0 0,4 3 84,0 1 1,-1 3-37,-3-3-112,5 5-201,-3-3 160,3 0 0,-1-1 180,-1-5-384,1 5 190,1-4 0,-2 0-155,4-5 62,-4-5 0,6 2-231,-5-4 0,0-4 38,-4-1 2,0-4-31,0 2-1647,0-5 606,-6 0 1,1-2 206,-2-1 1,-3 0-1204,2-4 2185,3 4 0,-5-12 0,3 2 0</inkml:trace>
  <inkml:trace contextRef="#ctx0" brushRef="#br0" timeOffset="1">10975 6030 7897,'0'-11'286,"0"3"657,0 1-515,0 4 62,0-2-151,0 0 54,6 4-63,0-4-164,5 5 1,1-4 164,-1 0-252,1 0 43,-1 4 1,0 0-4,1 0 0,3-4 101,0 0 0,6 1-229,-2 3-22,2 0 1,1 0 187,-3 0 0,2 0-36,-2 0 0,2 3-189,-2 1 0,1 4 111,-5-4 1,0 5-121,-3-2 0,-2 0 50,-2 0 1,-2 1-50,-2 3 0,-3 1 96,3-1 1,-7 0-17,0 1 1,-6-1 24,1 1 0,-6 3-26,-1 0 1,-4 0 120,4-3 0,-4 3-89,3 0 1,-4 2 64,1-2 1,-1-2 0,1 2 1,-2-2 7,6-2 0,4-3-127,3-1 0,6-3 135,-2 4-134,3-6 74,1 3 0,5-5 62,2 0 0,8 0-74,4 0 1,-1 2 7,1 1 0,2-1-8,5 1 1,-2-1-195,3-2 1,-2 4-78,2-1 0,-3 6 11,3-1 1,1 3-22,-2 4 1,-3-1 44,-4 5 1,-5-3-167,1 3 0,-2 0 30,-2 4 0,-4-4 292,-3 0 1,-6-4 47,-5 4 0,-2-1 147,-10 1 1,-5-1 93,-7-3 1,1-3-113,-4 4 0,2-4 169,-6 0 1,-2-1-63,2 1 1,4-5-4,4 1 0,6-6-62,1 2 1,1-3-127,7-1 1,0 0 149,3 0-1564,6-5 704,1-1 313,5 0 339,0-4 0,5 3 0,1-4 0</inkml:trace>
  <inkml:trace contextRef="#ctx0" brushRef="#br1" timeOffset="2">17600 5276 8099,'0'-11'-976,"0"5"1758,0 1 1602,0 5-1866,0 5-341,0 1 1,0 7 137,0 2 0,0-1-29,0 5 0,0 0-102,0 4 0,0 1 230,0 3-178,-6-3-76,5 9 17,-9-4 0,8 1 178,-6 1-275,5-6-25,-2 8 0,5-9 58,0 3 0,0-4-153,0-4 0,0-1 30,0-3 16,5-8 1,-3 9-285,1-9 1,3 0 37,-3 0-897,1-4 391,-4 2-165,0-5 0,0 0 1</inkml:trace>
  <inkml:trace contextRef="#ctx0" brushRef="#br1" timeOffset="3">17965 5299 8069,'0'-11'224,"0"5"1,1-1 990,3 3-573,-3 3-333,4 1 0,-6 6 13,-3 6-147,-2 4 0,-5 3 48,-1 8 1,-1 2-1,-2 5 0,-1 2 127,-3 2-1322,-3-2 1039,9 8 1,-7-3-183,5 4 116,0-4-64,3-2-604,1-10 639,-1 4 0,5-8 19,-1 1 1,4-3 27,-3-4 1,4 1-100,-1-4 1,3-1-423,1-4 373,-5 1-479,4-1 384,-4-5 0,5 1-1122,0-3 255,0-3 294,0 4 797,0-5 0,0-5 0,0-1 0</inkml:trace>
  <inkml:trace contextRef="#ctx0" brushRef="#br1" timeOffset="4">17896 5710 8069,'0'-11'87,"0"0"1,6-1 174,1 1 1,0-1 116,0 1 0,1 1-131,3 2 1,1-1 136,-1 5 1,0 1-87,1 3 0,-1 0-192,1 0 0,-1 0 126,1 0 1,-1 3-129,0 1-23,-4 10 0,2-6 96,-6 7-42,6 3 1,-7 0-67,1 4 0,-1-3-181,-2 1 1,-4-1-80,0 3 1,-5 1 114,2 0 0,-7-4-51,-2 0 0,1-4 81,4 4 1,-1-5-10,1 2 0,-1-5 63,1-3 0,0 2 4,-1-3-22,6-2 1,1 2 152,5-3 32,0-3-75,0 4-63,0-5 1,5 0 204,2 0 0,4 0-115,0 0 0,2 0 6,2 0 1,-1 0-138,5 0 1,-1-4-139,1 0 1,1-1 61,-5 1 1,4 3-150,-3-3 0,-1-1-880,-4 1 1,1 1 52,-1 3 1055,-5-5 0,5-2 0,-5-4 0</inkml:trace>
  <inkml:trace contextRef="#ctx0" brushRef="#br1" timeOffset="5">18285 5585 8032,'6'-12'-140,"-1"6"0,-1 0 46,0 2 94,5 3 914,-3-4-539,5 5 1,1 0 47,-1 0 0,2 0 15,2 0 1,-1 0-332,5 0 123,-5 0 0,8 0-237,-10 0 30,5 0 0,-6 0 100,1 0 1,-5 0-137,1 0 89,-5 0 0,2 1-92,-5 3 0,0 2 42,0 5 18,0 1 0,-5 0 74,-3 4 0,-1 0 102,1 3 1,-2 3 25,3-3 1,-2 2-131,1 2 1,-1-1 35,6-3 0,-5 1 79,4-5-45,0 1-276,-1 0 199,4-3 1,-4 0-168,5-6 221,0 1-2,0-2-843,0 4 344,0-8-865,0 8-1219,0-9 1675,0 4 747,0-5 0,-5 0 0,-2 0 0</inkml:trace>
  <inkml:trace contextRef="#ctx0" brushRef="#br1" timeOffset="6">16743 6247 9271,'8'0'618,"-1"0"1,1 0-154,3 0-176,1 0 0,-1-1-57,1-3 1,3 3-37,0-3 1,0 3 210,-3 1-458,4 0 224,-3 0 0,7 0-8,-5 0 0,6-1-119,-2-3 1,-2 2-18,2-1 1,2 1 77,5 2 1,-1-3-128,1-1 0,0 0 78,0 4 1,-2-1-69,3-3 0,-2 3 69,2-3 1,-2 3-209,6 1 190,-1-6 0,5 5-18,-1-3 17,0 3 1,-3-3-173,-1 0 160,-5 1 1,7 3-35,-5 0 0,3-2-3,-3-1 0,3 1 5,-3-1 0,5 1-5,-2 2 0,-1-1 150,2-3-135,-1 3 0,1-4 17,-1 5 1,-3 0 58,3 0-63,-4 0-143,7 0 139,-9 0 1,7 0 15,-4 0-190,5 0 167,-8 0 0,13 0-24,-3 0 0,4-4-11,0 0 1,-2 0-8,2 4 1,1-1-9,-1-3 0,4 3 94,-4-3-65,5 3 0,-1 0-4,8-3-940,-3 3 1218,8-4-254,-8 5 189,4 0-299,-5-5 0,-1 3 145,1-2 0,0 2 14,0-2 0,-1 3-51,1-3 1,0-1-11,-1 1 0,0 0-36,-3 4 62,2 0 0,-7-1-146,5-3 1,-6 3 26,3-3 58,-4 3 1,-1 0-20,1-3 1,-2 3 22,-3-3-213,3 2 220,-9 2 0,0 0 49,-5 0 1,-1-3 585,1-1 0,-2 0-370,-6 4 308,0 0-541,-4 0 0,3 0 165,-2 0 47,-3-5-138,0 4 132,-5-4-1368,0 5 0,-5 0-1541,-3 0 1311,-2 0 1389,-2 5 0,-4 1 0,-2 5 0</inkml:trace>
  <inkml:trace contextRef="#ctx0" brushRef="#br1" timeOffset="7">16971 6510 7979,'0'-6'-179,"0"0"2737,0 6-2296,0 6 0,0 0 101,0 5 0,-3 5-99,-1-1 1,0 4-41,4-4 1,0 4-50,0-4 0,1 4-16,3-3 0,-3-1-132,3-4 1,2 1 137,2-1 1,-2-3-176,2-1 1,-4 0-771,3 0 0,-3 0 84,4-4-1860,-6-1 2556,4 8 0,-6-4 0,0 6 0</inkml:trace>
  <inkml:trace contextRef="#ctx0" brushRef="#br1" timeOffset="8">17337 6521 8004,'5'-11'1535,"-4"-1"-1056,4 6 51,-5 1 57,0 5-246,0 5 254,0 7-273,0 0 1,-5 14 40,-2-4-136,-4 9-643,0-2 347,-5 10 143,3-3 0,-4 5 71,6-3 0,-4-2-109,-1 6 0,3-6-38,5-2-341,-2 0 245,3-10 0,1 3-453,2-8 386,-2 3 0,5-8-316,-3 5 0,-1-5 510,1 1 0,0-6-596,4-2 0,0-3-150,0 4-623,-5-6 432,4 3 223,-4-5 685,5 0 0,0 0 0</inkml:trace>
  <inkml:trace contextRef="#ctx0" brushRef="#br1" timeOffset="9">17257 6978 8004,'6'-18'0,"4"2"428,-3 4-130,4-4 1,1 3 22,-1-2 0,2 2 140,2 2 1,-1 0 29,5-1 13,-5 1-196,7 4 1,-7-2 188,5 6-313,-5-1 1,7 4-11,-6 0 1,0 0-15,-3 0 0,-5 5-170,1 3 0,-6 5 100,2 3 1,-3 8-653,-1-1 395,-5 2 1,-2-1-30,-8 3-430,2-3 420,-9 4 0,5-5-86,-6 0 148,5-1 1,-2-3 65,4 0 1,-3-5-19,4 2 10,0-4 390,3 0-214,1-1 0,5-3-74,2-1 322,-2-4-40,4 2-149,-3-5 121,10 0-107,2 0 1,5 0-48,4 0 261,1 0-165,1 0 1,4-4-322,-3 0 194,2 1 1,1-1-101,-3 0 0,1-1 112,-5 1 1,1 3-704,-5-3 1,0 3 303,1 1 0,-6-2-2350,-2-1 2652,2 1 0,-4-3 0,3 5 0</inkml:trace>
  <inkml:trace contextRef="#ctx0" brushRef="#br1" timeOffset="10">17634 6807 8050,'0'-12'239,"0"6"1,1-4 1039,3 2-848,-3 3 0,6 0-136,-4 5 0,0-4 462,4 1-430,1-1 1,0 4-125,-1 0 0,1 0 29,3 0 0,1 1-190,-1 3 0,1-3 155,-1 3 1,0-2 55,1 2 95,-1-3-339,1 5-92,-6-6-24,4 5-222,-9-4 154,5 4 40,-1 0 1,-4 1 122,3 6 1,-3-5 99,-1 1 0,-1 3-59,-3 5 0,-1 0 49,-3-1-67,-2 3 0,8 5 275,-6 0-126,0 0 1,1 0-33,-1-1 0,4 0 157,-3-3 1,4 1-2,-1-4 0,-1 3-104,1-4 0,1 0-128,3-4 63,0 1 1,0-1-862,0 1 96,0-6-253,0 4-2354,0-9 1696,0 5 1561,0-6 0,5 5 0,1 1 0</inkml:trace>
  <inkml:trace contextRef="#ctx0" brushRef="#br1" timeOffset="11">18216 6693 7957,'0'-12'536,"0"1"190,0-1-106,0 6-237,0 1 485,0 5-517,0 5 0,0 1 124,0 6 1,0 3 117,0 0-390,0 6 0,0-4 27,0 6 1,0 0 102,0 0-377,0 0 238,0 0 1,0-4 138,0 0-719,5-5 363,-3 2 0,3-5-1496,-5 1 549,0-6-492,0 4 0,0-7 180,0 5 1282,0-6 0,-5 3 0,-2-5 0</inkml:trace>
  <inkml:trace contextRef="#ctx0" brushRef="#br1" timeOffset="12">18056 6875 10082,'12'0'1615,"-1"0"-1072,1 0-160,-1 0 970,0-5-819,6 4 0,1-9-187,5 2 1,3 2-156,1-2 0,1 4 142,-2-3-1702,-1 4 1021,2-7 0,-5 9-47,-3-3 1,1 3 393,-4 1 0,4-5 0,-2-2 0</inkml:trace>
  <inkml:trace contextRef="#ctx0" brushRef="#br1" timeOffset="13">18856 6521 7976,'-5'-11'-841,"4"3"630,-3 1 1,2 3 967,2-4 0,0 4 139,0-3-250,0 4 7,0-2-131,0 0-130,0-1-168,0-1-187,0 2 131,6 0 0,-4 4 169,6-3-281,-6 3 0,8 1 0,-5-1-33,3-3-7,2 3 47,-3-4 1,0 5-125,1 0 36,-1 0-36,5 5 0,-2-3-30,-2 6 1,0-4 86,-4 3 0,4 1 9,-4 3 0,3 4 10,-3 1 0,0 3-13,-4-4 0,-5 5-254,-3-1-16,-2 3 257,-1-4 1,-5 2 107,1-5-102,-5 5 1,6-7 267,-5 2-255,5-2 1,-4-2 9,3 1 1,6-4 21,-2-1 1,3-3 86,0 4 2,3-6-46,5 3-106,0 0 62,0-4 1,7 5 308,4-6-20,1 0-325,9 0 1,-7 0 25,5 0 1,0 0 77,4 0-381,-5-6 191,3 5 0,-7-4-39,5 5 0,-5 0-524,1 0-1482,-2 0 910,-1 0-500,-6 0 1718,-1 0 0,0-5 0,1-1 0</inkml:trace>
  <inkml:trace contextRef="#ctx0" brushRef="#br1" timeOffset="14">19244 6464 8008,'5'-11'805,"-3"-1"-464,3 6 1,-4 1 52,3 5 84,-3 0 0,4 1-118,-5 3 1,-1 4 217,-3 7-275,-2 3 1,-6 8 66,1 1 139,-1 5-339,1 2 1,-4 1 170,-1 4-712,1-4 427,4 4 1,-4-3 170,-1 2 1,1 1 13,4-1 1,3-3 0,0-5 0,2-5-15,-2 2 1,2-7-30,2-1 0,3-8-205,-3 0 1,2-3-353,-2-1 106,3-2-844,-4-5 1097,5 0 0,0 0 0</inkml:trace>
  <inkml:trace contextRef="#ctx0" brushRef="#br1" timeOffset="15">19176 6795 7970,'7'-11'64,"1"0"0,-3-1-64,6 1 0,-7-1 1053,16 1-644,-17-1 0,16 2 544,-8 3-590,3-3 0,-2 4-31,-1-1 0,1 2-93,-1 5 0,1 0-154,-1 0 0,0 1 120,1 3 0,-5 2-127,1 6 0,-5 0 160,0 4-14,-1 1-228,-2 6 5,-5 0 1,-2-3-468,-4 3 292,-1-3 91,1 8-536,-6-5 419,5 0 1,-6-1-2,3-3 1,2 1 27,-2-5 0,2 0 105,2-3 1,3-2-103,1-2-104,4 2 727,-7-9-169,9 4 165,-5-5-91,6 0 1,6 0-17,1 0 1,3 0-51,2 0-180,-1 0 0,1 0-54,-1 0 0,2 0-151,2 0 1,-2 0 182,2 0-481,-2 0 251,3 0 0,-3-1-1407,2-3 795,-7 3 94,2-4-1432,-4 5 2090,5-5 0,-4-2 0,-2-4 0</inkml:trace>
  <inkml:trace contextRef="#ctx0" brushRef="#br1" timeOffset="16">19427 6738 7966,'0'-11'350,"0"3"-57,0 1-119,5 4 0,-2-2 661,4 5-459,-4-5 1,8 4 97,0-3-258,1 3-21,4 1 1,0 0-46,-1 0 0,4 0-113,-4 0 0,2 0 68,-2 0-47,-2 0 0,3 0 196,-5 0-245,1 0 24,-1 0 125,1 0-183,-6 0 5,4 0 148,-9 0 79,5 5-145,-6 1 1,-2 7 261,-2 2-176,3-2 1,-9 8-6,2-2 0,-2 3 353,-1 1-383,-1 0 1,1-1 36,0 1 0,-1 0-28,1 0 0,1-2 4,2-2 1,-1 2-22,5-6 0,1 0-119,3-3-474,-6-1 192,5-5 124,-4 5-1750,5-10 908,0 4 380,0 0 634,0-4 0,5 4 0,2-5 0</inkml:trace>
  <inkml:trace contextRef="#ctx0" brushRef="#br1" timeOffset="17">20535 5985 7872,'-7'-2'137,"4"-2"396,-4 3 235,6-4 31,-4 5-222,5 0-217,5 0 1,1-1-81,6-3 1,-1 3 103,1-3 1,4 3-171,3 1 0,1 0 0,1 0 82,-2 0 0,1 0-145,7 0 0,-3-4-373,2 0 1,-1 0-99,-3 4 0,-3 0 65,0 0 1,-8 0-573,0 0 638,-2 0-2076,-3 5 1447,-1-3 1,-6 8 817,-3-3 0,-7 4 0,-7 0 0</inkml:trace>
  <inkml:trace contextRef="#ctx0" brushRef="#br1" timeOffset="18">20535 6156 9310,'11'0'986,"1"0"1,0 0-545,3 0 0,3 0 14,5 0 0,0 0-178,0 0 1,1-4 45,3 0 0,-3 0-330,2 4 1,-3-1-310,-4-3 0,1 3-1082,-4-3 1,-1 3 322,-4 1 1074,-4 0 0,8 0 0,-2 0 0</inkml:trace>
  <inkml:trace contextRef="#ctx0" brushRef="#br1" timeOffset="19">21528 5425 7963,'0'-12'69,"0"6"1464,0 1-246,0 5-1041,0 5 0,2-1 123,1 7-173,-1-2 0,3 12 57,-5-6 0,0 5 18,0-1 1,1-1-29,3 1 1,-3 0-126,3 4-45,2-5 1,-4 2 293,1-5-832,4 0 390,-6 2 1,8-4-911,-5 2 1,1-3 71,-1 0-1441,-3-1 2354,9 1 0,-9-1 0,4 1 0</inkml:trace>
  <inkml:trace contextRef="#ctx0" brushRef="#br1" timeOffset="20">21266 6030 9663,'7'-4'1379,"1"1"0,1-1-723,6 4 1,3-4-215,5 0 1,-1-3 458,1 3-548,5 0 1,-2 0-104,4 0 1,-3-3-21,3 3 0,1-4-357,3 4 0,1-3 171,3 3 1,-6-4-555,2 5 0,-3-2-220,-1 1 1,-2 3-486,-5-3 1,-5 2 446,-3 2 1,-3 2-799,-5 2 1566,-2 2 0,-5 10 0,0 2 0</inkml:trace>
  <inkml:trace contextRef="#ctx0" brushRef="#br1" timeOffset="21">21426 6316 7967,'-12'0'0,"6"0"300,-4 0 702,8-5 0,-1 2-142,6-4 374,-1 4-505,8-7-355,-4 3 0,7 0 61,2-1 1,3 1-101,5-5 67,-1 6-131,1 1 0,-1 1 92,-3 0-329,3 0 39,-5 4 0,2 0 33,0 0 0,-5 0-38,2 0 1,-1 2-393,-4 1 197,3-1 35,-8 8-545,1-9 430,-2 9 1,-5-3 48,0 4 1,0-3-33,0-1 1,0 1 2,0 3 1,0-3-67,0 0 1,-5-1 165,-3 5-36,-2-6 21,-1 4 0,-1-5 158,1 3-17,-1 2 1,2-8 279,3 6-186,-4-5 0,10 3 82,-3-2-61,-2-3-55,5 9 107,-4-9-59,5 10 0,1-9 154,3 6-3,2-1-215,6 5 1,0-5-44,3 1 48,3 0 36,5 3-18,0 0-43,5 1 0,-4-1 65,3 1 210,-3 4-252,-1-3 0,-1 5 5,1-3 0,-6 1 2,-6 3 1,-1 2-309,-6-6 110,0 0 76,-4 2 1,-6-5-282,-6 4 154,-4-4-48,-12 0-59,4-1 107,-9-5 1,0 3 78,-5-5 219,-6 5-99,4-8 0,-5 8-142,4-5-202,-4 0 479,10-4 0,-1-1-308,6-3 38,9-3 1,0-4 217,9 0-1901,1-1 824,5 1 951,0-1 0,17 1 0,1-1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3:43:36.50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2775 9845 8000,'0'-7'-152,"0"-3"401,-5 9 47,4-4 285,-4 5 1719,5 0-2120,0 5 1,-4 1 131,0 6-261,0-1 93,4 6 1,-3 0 172,-1 6-252,0 0 70,4 0 1,-4 1-46,0 3 89,1 2 32,3 5-158,-5-5 68,3 9 1,-3-7 108,5 7-276,0-2 172,0-7 0,0 4 70,0-3-289,0-2 189,0 5 0,0-10 125,0 0-338,5 0 199,-3-11 0,4 5-114,-2-6 16,-3 1 0,5-5-88,-2 1 38,-3-6 0,4 5 138,-5-3-362,0-3 75,6 4 143,-5-5-446,4 0-1378,-5 0 1188,-5 0 363,4 0 1,-6 0-577,3 0 1,2-1 70,-6-3 430,6 3 1,-7-10 419,5 4 0,-5-3 0,3-2 0</inkml:trace>
  <inkml:trace contextRef="#ctx0" brushRef="#br0" timeOffset="1">2650 9925 8116,'0'-8'0,"0"1"0,-5-1 599,3-4-270,2 1 0,3 3 335,4 1-240,1-1-245,9-3 0,-1-4-80,3-1 198,3 1-184,-5 4 0,6 1-72,0 2 0,0-2 183,0 2 1,0 3-9,-1 1 0,3-1-9,1 1-200,-2 1 33,9 3 1,-7 0-107,4 0 49,1 5 10,-2 1 1,3 5-117,-6 1-40,-4-1 221,-6 6-198,-4 1 73,-1-1 0,-5 5 109,-2-3-209,-2 2 172,-8 7 1,-1-4-20,-8 3 0,-3 1-4,-5-1 1,-5-1 209,-2-3-189,-3 0 1,-2-5 0,1 2 249,0-5-565,0 6 345,-1-9-882,-4 5 869,3-6 1,1-3-158,4-1-52,11-4 96,-6 2 0,13-5-28,-2 0 52,7 0 1,4-1-1405,8-3 1388,7-2-265,12-6 1,4 5 349,7-1 0,-2-5 0,7-4 0</inkml:trace>
  <inkml:trace contextRef="#ctx0" brushRef="#br0" timeOffset="2">3540 9731 8133,'0'-8'293,"0"0"-113,0 1 0,0-1 240,0 1 39,0 4-279,6-2 0,-5 4 180,3-3 73,-3 3 180,-1-5-61,0 6-428,-5 6 115,4-5-59,-10 14 0,5-6 249,-5 10-224,-1 0 86,1 9-248,-6-4 10,0 9 0,-3-4 204,1 5-84,0 6-14,2-5 0,0 8-23,6-4 0,-1 2 55,1-2 0,5 4-72,2-1-964,2 2 965,2-3 1,2-1-5,2-2-474,2-7 551,5 7 113,1-14-200,4 4 0,-2-3 25,5-2 1,-4 2 18,4-6 1,-3-2 56,3-2-266,-5-2 448,2-2 1,-1-3-588,1-1 635,-1 1-493,-4-2-808,1 0 251,-1-6-563,-5 0 352,5 0-744,-10 0 288,9 0 1,-7-6 1279,4-1 0,1-8 0,3-3 0</inkml:trace>
  <inkml:trace contextRef="#ctx0" brushRef="#br0" timeOffset="3">3780 9970 8015,'0'-11'0,"0"5"746,0-5-259,0 10 143,0-4 984,0 5-1388,0 10 0,0-1 144,0 10-71,0 5-128,0 6 0,0 3 171,0-3-207,0 8 36,0-8 1,0 10-83,0-6 1,0 0 90,0 1 1,0-2-197,0-3 6,0-2 1,0-10 0,0 3 18,0-8 1,2 2 182,1-7-257,-1 2 29,3-9 162,-5 4 1152,0-5-1315,0-5 167,5-1-36,-4 0 0,9-5-438,-2 4 199,2 2-22,1-5-189,1 3 225,-1 1 1,4-3 55,1 5 0,3-3-74,-4 3 1,5-1 110,-1 1-44,-2 3 30,4-4 0,-4 5 70,2 0 1,2 0-52,-1 0 1,-3-4 161,2 0 39,-5 0-307,3 4 0,-2-1-201,0-3 0,-3 3-525,-5-3-810,-4 3-713,2 1 1326,-5 0 1062,0-5 0,-5 3 0,-2-3 0</inkml:trace>
  <inkml:trace contextRef="#ctx0" brushRef="#br0" timeOffset="4">3746 10256 8007,'0'-6'1205,"0"-5"-730,5 10 1,-1-5 307,7 2 1,-1 3-281,10-3 0,-1-1 290,3 1-389,1-5-182,5 8 1,-4-8-75,3 5 0,-2-3 38,2 3 0,-3-4-84,3 4 0,-7 1 296,-1 3-1006,-5-6 427,8 5-806,-10-4-168,5 5 0,-7-1-1286,-2-3 1246,-3 3 1195,-5-4 0,-5 0 0,-2-2 0</inkml:trace>
  <inkml:trace contextRef="#ctx0" brushRef="#br0" timeOffset="5">3700 9948 7993,'0'-7'661,"5"-3"1,3 5-341,7-3 0,-1 0 55,5 4 0,4-5 747,4 1-502,4 3-781,-1-5 706,4 9-229,0-9 1,2 7 101,2-5-579,-3 6 199,0-8 0,-4 8-121,-4-1 1,0 1-483,-5 2 0,-4 0 191,-3 0 0,-2 0-950,-1 0 1323,-1 0 0,0 5 0,1 2 0</inkml:trace>
  <inkml:trace contextRef="#ctx0" brushRef="#br0" timeOffset="6">4500 9594 8140,'-7'-12'-259,"2"6"853,5 1 1966,0 5-1993,0 5-254,5 1 1,2 7 411,4 2-303,1-2-84,-1 8 1,4-3-32,1 5 1,4 1 53,-1 3 54,2 2-219,2 5-1,0 4 197,0 0-1576,0 10 1234,0-6 0,-6 9-226,-1-5 269,-4-1-65,-5 1-407,3 0 260,-9 0 1,4-6-404,-5-2 438,0-7 4,-5 2 1,-1-5 29,-6 2 1,-4-3 8,-3-8 0,1 1-161,-1-5-1,5 6 203,-8-9 0,9 3 143,-7-7-663,7 2 230,-4-9-1466,6 5 1016,4-6 112,2 0 628,5 0 0,5-11 0,2-1 0</inkml:trace>
  <inkml:trace contextRef="#ctx0" brushRef="#br0" timeOffset="7">5299 10050 8035,'-6'0'446,"1"0"523,5 0 0,5 2-526,3 1 204,-3-1-290,5 3 1,0-5 273,5 0-220,0 0-134,-3 0 0,4 0 281,3 0-328,-2 0 0,4 0-359,-3 0 180,0 0 56,4-5-55,-5 3 1,2-3-125,0 5 1,-5 0-230,2 0 0,-4-3-595,0-1 1,-1 0-1467,0 4 1201,-4 0 24,-2 0 1137,0 0 0,-9 5 0,3 1 0</inkml:trace>
  <inkml:trace contextRef="#ctx0" brushRef="#br0" timeOffset="8">5254 10256 8035,'-12'6'312,"6"4"-24,1-8 0,5 3 0,0-4 230,0 3 1,5-3-82,2 3 1,5-3 144,3-1 1,3 0-102,5 0 732,5 0-719,-4-5 1,9 4 473,-3-3-503,-2-2-175,5 4 1,-9-4-342,3 2 140,-3 3-535,-1-4 0,0 5-494,-1 0 1,-2 0 724,-1 0-3162,0 0 3377,-2 0 0,10 0 0,-3 0 0</inkml:trace>
  <inkml:trace contextRef="#ctx0" brushRef="#br0" timeOffset="9">6498 9833 8049,'0'-11'0,"0"5"457,0 1 115,0-1-167,0 5 109,0-4 81,0 5 1,0 6-187,0 6 0,0 1 219,0 6-116,0 0-280,0 3 69,0 1-99,0 0 1,0 5-4,0 3 0,4 2 0,0 1 0,1 0 206,-1 0-499,-3-5 146,9 4 0,-8-7-213,1 4 130,4-4 70,-1-3 0,1-6-416,-4-1 236,4-9 64,-6 8-882,9-8 326,-9-1-166,4-1-452,-5-5-1834,0 0 3085,0-5 0,-5-6 0,-1-7 0</inkml:trace>
  <inkml:trace contextRef="#ctx0" brushRef="#br0" timeOffset="10">6327 9833 7991,'10'-17'3,"-2"1"0,6 0 763,-3 1-266,13-1 0,-5 5-477,14-5 356,-3 3 0,5-4 235,3 6-178,-2-1-163,8 1 0,-4 3-16,1 1 1,1 4 131,-7-1 0,1 3-345,-5 1 35,2 5 99,-9 2 0,1 4-215,-10 0 61,1 6-150,-10-4 1,-1 4 24,-5-1 1,-5 1-134,-3 6-43,-7-5 185,-3 4 1,-9-5-73,-4 6 215,-2 0-75,-1-5 1,-4 2-105,0-5-763,-5 6 859,7-9-452,-8 5 222,13-6 115,-7-4 0,19 1-1176,0-4 627,5 0 315,8-4-7,1 0 0,15 0 1,2 0-1</inkml:trace>
  <inkml:trace contextRef="#ctx0" brushRef="#br0" timeOffset="11">7435 9514 8116,'5'-12'0,"-4"5"0,3-1 216,-3 5 141,-1-2 55,5 0 111,-3 4-166,3-4 64,-5 5-228,-5 0 1,-2 6 96,-4 6 1,-2 2 291,-2 8-344,-3-1-376,-5 12 346,1-4 1,-2 6 46,-3 4 0,3 1-186,-3 6 0,3 0 348,1-1-124,5 1-114,2 5 0,6-4-95,2 2-27,-2-2 1,9-5 40,-3 0 1,9-5 74,6 1 1,2-3-174,6-1 149,-5 1 0,6-6 65,-4-2-210,4-3 21,-7-7 1,7 4 10,-5-6 100,0 0 234,-3-3 0,-1-5-682,1 1 401,-1-6 0,0 7-822,1-5 1,-5 0-114,1-4 0,-4 0-845,4 0 1,-5 0 198,5 0 1492,-6 0 0,9 0 0,-5 0 0</inkml:trace>
  <inkml:trace contextRef="#ctx0" brushRef="#br0" timeOffset="12">7755 9822 7932,'-7'-28'180,"4"5"1,1 5 872,2 7-322,0 5 117,0-4-60,0 8-584,0 7 0,-1 8 198,-3 10-176,3 0-1,-4 5-168,5 1 112,0 5 1,0 5 168,0 3-1189,0-2 901,0 4 0,0-8-101,0 2-291,5-8 289,1 3 1,2-13-333,0 3 271,-1-8 1,1 2-408,-1-6 252,-4 1 821,2-6-1869,0 4 783,-4-8-85,4 3-652,-5-5 523,0 0 748,0-5 0,0-2 0,0-4 0</inkml:trace>
  <inkml:trace contextRef="#ctx0" brushRef="#br0" timeOffset="13">7766 9788 7988,'0'-12'-70,"0"1"70,0 4 1107,-5-3-441,4 9-309,-4-4 1,5 6 74,0 3 1,4 2-165,-1 6 1,5 1 13,-4 2 1,5 3 83,-2 4-73,3 1-124,2 0 0,-1 0-220,1 0 139,-1 0-105,1-6 1,-1 0-6,0-6 0,1-1 46,-1-2-93,1 2 0,-1-9 41,1 3 1,-1-2-61,0-2 1,2-2 43,2-2-268,-2-2 180,9-5 0,-10-2-140,3-2 1,2 1 147,-2-5 1,2-4 57,-2-4 1,-2-4-34,2 0 0,-1 1 27,1-5 0,-2 7-42,2-6 314,-2 13-109,-2-6 0,-3 18-17,-1-2 108,-4 7 0,2 0 228,-5 8-209,0 7-1,0 7 168,0 10-185,-5 1 0,2 10 72,-4 3-885,4 3 859,-7 6 0,9-1-117,-3 4 0,3-4-163,1-4 0,0-7-150,0-4 164,0-6 0,0-8 92,0-2-143,5-2-64,-4-6-431,4 1 98,0-6-1124,-4-1 1609,4-5 0,1 0 0,0 0 0</inkml:trace>
  <inkml:trace contextRef="#ctx0" brushRef="#br0" timeOffset="14">8577 9731 7980,'0'-8'87,"0"0"338,0 6 228,0-3 856,0 5-1042,0 5-226,0 1 0,-1 7 384,-3 2-200,3 3-200,-9 10-196,3 1 139,-4 5 1,-1 4 3,1 0 1,0 4-1,-1-4 0,1 0 166,-1-3-1199,1-1 788,5-5 1,0-2-566,6-8 270,0-3-833,0 1 404,0-5 338,0 0-1157,6-7 1197,-5-5 1,9 0-333,-2 0 751,-3 0 0,10-10 0,-2-3 0</inkml:trace>
  <inkml:trace contextRef="#ctx0" brushRef="#br0" timeOffset="15">8509 9719 7982,'6'-18'-73,"-2"3"73,-3 2 0,-1 6 1179,0-1-699,0 6 1,1-3 242,3 5-120,2 0-292,1 5 1,7 2 128,-3 9 123,3 1-254,3 6 0,-3 6-175,5 6-112,0-1 161,3 15 0,-3-8-40,1 5-932,-1-1 1014,3-9-228,-4 3 72,4-5 0,-8-3 117,5-1 0,-5-8-159,1 1 1,-2-8 14,-2 0 0,-1-2-213,-2-2 0,1-3-374,-6 0 286,1-6-971,1 3 577,-3-5-1701,3 0 1606,-15-5 0,2 3 748,-7-6 0,-3-5 0,0-4 0</inkml:trace>
  <inkml:trace contextRef="#ctx0" brushRef="#br0" timeOffset="16">8463 10085 8218,'6'0'1852,"8"0"-915,-2 0-459,7 0-221,3 0 0,9 0-41,7 0 0,-1 0 122,5 0-967,-6-5 524,4 3 0,-7-7 157,-3 6-2121,3-1 1049,-9-1 1020,4 3 0,-5-8 0,0 4 0</inkml:trace>
  <inkml:trace contextRef="#ctx0" brushRef="#br0" timeOffset="17">9137 9685 8001,'-7'-12'192,"2"5"554,5-1-405,0 6 68,-5-3-148,4 5 1,-4 1 39,5 3 0,0 7 63,0 8 1,0 4 136,0 4 15,0 2-346,0 5 0,0 5 361,0 3-1236,0 3 932,5 0-367,-4 1 151,9-5 1,-7 1-184,4-8-77,-4-2 240,2-10 1,-1-4 65,0-3-844,0-2 373,1-1 339,-4-1-486,4-5 554,-5-1-718,0-5 0,0-5 0,0-1 0</inkml:trace>
  <inkml:trace contextRef="#ctx0" brushRef="#br0" timeOffset="18">8920 9719 8091,'12'-18'237,"9"2"0,-9 4 386,11 1-177,5 0-201,-4-1 0,8 2 453,-5 2-276,4-2-440,-7 4 490,9 0-206,-3 1 0,-1 5 87,-3 0-427,4 0 149,-6 5 1,0-2 338,-5 9-925,-5-3 435,-3 12 0,-2-7-490,-5 5 330,-5 0 159,-11 4-308,-5 0 263,-11 5 1,-7-3-70,-7 6 0,-1-6 53,1 2 1,-1-7-384,5-1-170,5-5 149,5 3 73,5-6 469,6-5 0,0 4 0,6-3 0</inkml:trace>
  <inkml:trace contextRef="#ctx0" brushRef="#br0" timeOffset="19">9731 9845 7972,'0'-7'334,"0"2"39,0 5-86,5 0 1,-3-3 784,6-1-493,-1 0-276,5 4 0,3 0 485,0 0-383,6 0 56,-4 0-70,1 0-139,4 0 0,-5-4 84,6 0-452,0 1 184,-5 3 1,2 0 182,-5 0-1286,6 0 776,-9 0 1,5 0-976,-6 0 546,1 0 363,-6 0-2132,4 0 2457,-8 0 0,3 0 0,-5 0 0</inkml:trace>
  <inkml:trace contextRef="#ctx0" brushRef="#br0" timeOffset="20">9685 10050 9046,'11'0'1615,"6"0"1,-3 0-941,5 0 0,0-3-270,4-1 1,3-1-160,1 1 0,0 1 88,-5-4-502,1 4 168,-5-2 0,2 5-401,-4 0-778,-1-5-1450,-4 4 1311,-4-4-334,3 5 123,-9 5 1529,9 1 0,-3 0 0,4 0 0</inkml:trace>
  <inkml:trace contextRef="#ctx0" brushRef="#br0" timeOffset="21">10028 9639 8074,'-6'-6'1190,"5"2"-477,-3 8-432,3 2 0,-3 6 308,0-1 1,-3 2 154,3 2-515,-5 3 267,3 5-191,-6 4 0,4-1 96,-4 4-154,8-4-76,-16 7 1,16-4-215,-7 5 78,2-5 68,-3-1 1,5-1 7,-1 0-115,6-1 233,-8-8-1413,8 4 852,-3-10 0,5 9 51,0-6-1890,0-5 1403,0 0 1,1-4 767,3 6 0,3-1 0,4 1 0</inkml:trace>
  <inkml:trace contextRef="#ctx0" brushRef="#br0" timeOffset="22">10701 9685 8094,'0'-8'0,"0"1"314,0-1 1,0 0 39,0 1 124,0 4 0,0-7-94,0 9 275,0-4-28,0 5-467,0-5 27,0 3 1,-5 2 5,-2 8 1,-5 3-16,-3 5 1,-4 1 48,-8 6 1,2 5-1,-6 3 1,6 2-40,-2 1-1105,-2 5 1033,5-3-89,1 3-52,7-5 1,4 4 258,1 1-370,5-6 136,1 0 0,7-9 151,6 2-76,-1-2 2,15-1 0,-4-1 246,5-3-31,4-3-217,-2-4 1,6-6 284,-4-2-37,5-3 280,-3-1 0,5-1-503,0-3 85,6-2-646,-5-11 261,5 5 185,-1-10 0,-4 4 159,3-5-843,-7-5 496,-3 4 0,-7-10-64,-2 0-642,-2 0 584,-6-11 1,-4 3-472,-3-7 486,-3 7 0,-8-6-308,-4 10 0,-7 1-31,-8 6 248,-4 3-16,-9 6 221,-1 9 0,-6-1-61,0 10 0,0 0-74,1 4 0,0 0 121,3 0 0,3 5 0,5 3 0,6 2-298,5 2 118,0 4 150,16-3 236,-9 8 0,10-3 0,-5 5 0</inkml:trace>
  <inkml:trace contextRef="#ctx0" brushRef="#br0" timeOffset="23">10439 9948 8094,'-7'0'0,"2"0"3050,5 0-2639,5 0 0,3 0 130,7 0 0,-1 0-65,5 0 113,5 0-250,0-6 0,9 5 103,-2-3-80,2-2-185,1 5 0,0-6 236,1 4-981,-1 1 494,0-3 0,0 4-1872,1-3 1031,-6 3 350,4-4-2151,-9 0 1133,4 4 1583,-5-5 0,0 1 0,-1-1 0</inkml:trace>
  <inkml:trace contextRef="#ctx0" brushRef="#br0" timeOffset="24">11284 9491 8035,'0'-12'0,"0"6"1354,0 1-333,0 5-433,5 0 280,-4 5-467,9 1 0,-3 10 184,4-1 128,0 10-360,6-6 1,1 14 15,5-2 1,-4 2 11,0 1 1,0 5-129,4 3-1230,-1 3 1265,-4 5-433,-1-3 177,-6 9 0,-5-9-177,-2 3 1,-3-5-494,-1-3 0,-5 1 433,-2-5-2194,-8 0 1560,-8-8 0,-10 3-94,-5-3 933,-5 3 0,3 0 0,-7-3 0,-4-3 0,-1-3 0</inkml:trace>
  <inkml:trace contextRef="#ctx0" brushRef="#br0" timeOffset="25">5379 11432 8025,'-6'0'581,"1"0"26,5 0-175,-5 0 103,3 0 68,-3 0 204,5 0-219,5 0-358,2 0-1,4 0 196,1 0-253,4 0 0,1 0 229,2 0-24,7 0-205,-2 0 0,7-4 172,-1 1-396,1-1 112,-2-1 0,3 4-907,-6-3 606,-4 2 0,0-1 145,-3-1-1790,-3 0 859,1 4 394,-6 0 0,-3 1 633,-1 3 0,-4 2 0,2 6 0</inkml:trace>
  <inkml:trace contextRef="#ctx0" brushRef="#br0" timeOffset="26">5379 11661 8093,'12'0'1131,"4"0"-830,-3-5 1,12 2 1306,-2-5-759,2 1-738,3-5 1017,2 6-657,4-4 0,-1 5-32,-3-3 1,2 3-236,-5 5 0,-1 0 150,-3 0-1224,0 0 683,-5 0 0,3 0 104,-2 0-2333,-2 0 2416,4 0 0,-3 5 0,5 2 0</inkml:trace>
  <inkml:trace contextRef="#ctx0" brushRef="#br0" timeOffset="27">6533 11284 8015,'0'-7'787,"0"1"-178,0 2-224,0 3-107,0-4 0,0 6 65,0 3 365,0 2-357,0 11 1,0-3 167,0 5-15,0 5-195,0 0 0,0 9 177,0-2-258,5 2-29,-4 1 1,5 1-81,-2 3 109,-2-2-174,3 8 1,-2-8-90,1 2 1,5-6 45,-1-2 1,-2-4-188,2 0 1,-5-3 116,5-4-582,-5 3 445,7-10 0,-9 1-623,3-5 1,1-5-82,-1 5-263,0-5 481,-4 2-423,0-5 1105,0-5 0,0-7 0,0-6 0</inkml:trace>
  <inkml:trace contextRef="#ctx0" brushRef="#br0" timeOffset="28">6476 11250 8042,'5'-17'969,"1"4"-369,5-3-184,6 4 179,1 1-257,5 0 1,-1-1-8,1 1 0,5-1 63,3 1 0,3 5 10,4 2 114,-3 3-345,5 1 0,-2 0-106,0 0-824,5 0 959,-7 5 0,-2 1-316,-7 5 0,-5 5 46,-3-1-553,-7 0 481,-7 2 0,-5 0-63,0 6 1,-10-1-130,-5-3 0,-11 2 151,-4-2 0,-8 7-67,-4 0 0,-3 1 131,0-4 1,0-2-13,3-2 1,-1 2-462,5-6 307,0 0-12,4-3-674,10-6 214,2 4 136,11-9 619,4 4 0,7-10 0,7-1 0</inkml:trace>
  <inkml:trace contextRef="#ctx0" brushRef="#br0" timeOffset="29">7618 11021 8007,'-2'-6'-649,"-1"2"324,1-2 163,-8 4 1168,9-3-610,-9 0 0,7 4 215,-4-3-67,-1 3-240,-3 1 0,2 1 144,-3 3-71,3 2-132,-7 11 0,1-3 142,-1 5 1,-4 4-61,1 3 0,-1 5 235,1-5-334,-3 6-5,4 2 0,-1 3 28,0 5 1,5 0-932,-1 4 746,3-1 133,0 1 0,6-2-136,2-2 0,3 3-5,1-3 1,5-3 30,2-1 0,5-6 22,3-2 0,2-1-50,2 2 96,2-8-14,-8-2 259,8-8-299,-8 8 1,7-8 531,-4 2 0,-1-3-473,-4-5 0,1 2 214,-1-5-931,-5 5 432,5-8 1,-9 4-1374,6-5 764,-6 0 172,3 0-1939,0 0 1200,2 0 452,4 0-1219,1-5 2066,-1-1 0,0-6 0,1 1 0</inkml:trace>
  <inkml:trace contextRef="#ctx0" brushRef="#br0" timeOffset="30">7789 11295 7912,'-6'-14'15,"2"3"557,-2 7 75,4-1-230,-3 5 106,5 0 0,0 5 95,0 3-170,-5 7-281,4 3 0,-4 6 505,5 2-280,0 4-205,0 9 18,0-4-39,0 5 0,5-6 29,2 0 1,0 1-81,0-1 0,-3-5 218,4-2-741,-6-3 379,3-1 1,-1-6-408,0-1 183,0-4 394,-4-5-1749,0 3 679,0-9 442,0 9-1393,0-8 510,0 3 1370,0-5 0,0-11 0,0-1 0</inkml:trace>
  <inkml:trace contextRef="#ctx0" brushRef="#br0" timeOffset="31">7789 11341 7953,'0'-12'-60,"-5"1"1230,4 0-473,-4 4-353,5 2 0,0 7 399,0 1-319,0 4-151,0-1 0,5 8-17,2-3 0,3 5 77,2-1-85,-1-2-68,1 3 1,-1-1-57,1 0 1,0 1-167,3-5 0,-2-1-243,2-2 1,-2 1 182,-1-5 1,-1-1-331,0-3 285,1 0 25,-1 0 1,2-1-57,2-3 1,-2 2 56,2-6 1,-2 1 70,-2-5 1,1-3 34,-1 0 0,0-6 135,1 2 0,-2 2 64,-2-2 23,2-1-20,-4 3 164,5-5-155,-4 9-82,3 2 1,-9 5 21,3 2 0,-3 4-55,-1 0 0,0 9 5,0 6 0,0 9 96,0-1 58,0 7-153,0 0 0,4 4 218,0 0 0,0 4-68,-4 0 0,0 2-277,0-2-462,0-8 623,5 3-661,-4-10 402,4 0 0,-1-4 39,0 0-1222,0-10 875,-4 6 0,1-10-103,3 3 1,-3-2-1211,3-2 1851,2-3 1,6 4 0,5-5 0</inkml:trace>
  <inkml:trace contextRef="#ctx0" brushRef="#br0" timeOffset="32">8566 11204 7903,'0'-6'216,"0"0"598,0 6-76,0 6-312,0 0-158,-5 5 0,2 2 324,-5 2-166,6 3-199,-8 5 0,3 5 182,-4 2 0,0 7-133,-1 1 1,1 4-28,-1-4 1,5 4 77,-1-4-959,0 0 703,2-4 0,1-5-311,5-2 241,-5-3-140,4-1-11,-4-5 0,5-2-538,0-4-647,0-6 788,0-1-1611,0-5 681,5-10 864,-4 2 613,4-8 0,0-1 0,1 0 0</inkml:trace>
  <inkml:trace contextRef="#ctx0" brushRef="#br0" timeOffset="33">8440 11307 7914,'6'-12'423,"-1"1"0,-5-1 105,0 6 367,0-4-233,0 9 148,0-4-493,6 15 0,0-1 53,5 10 0,1 1-91,-1 7 1,4-2 94,1 5 1,4 1-246,-1 3 1,-1 4 101,1 0 1,0 2-232,4-2 0,-1-4-4,1 0 1,-4-3-13,0-5 0,-5-3-80,2 0 0,0-4-201,-1-4 1,-1-6 73,-6 3 1,-2-5-565,-2 1-977,-3 2 862,4-9-517,-5 4-252,0-5 1671,-5 0 0,-1-5 0,-6-1 0</inkml:trace>
  <inkml:trace contextRef="#ctx0" brushRef="#br0" timeOffset="34">8406 11661 7914,'-18'6'0,"1"-1"1261,6 0-772,5-4 1,1 6-27,5-3 1,1-3-123,3 3 1,3-2 6,9 2 1,1-3-74,6 3 0,6-3 83,6-1 1,-1 0-372,4 0 1,0-1-357,-4-3 0,2 3-175,-10-3 0,1-1-1724,-4 1 2268,-5 1 0,3-8 0,-3-1 0</inkml:trace>
  <inkml:trace contextRef="#ctx0" brushRef="#br0" timeOffset="35">8908 11261 7976,'-5'-11'492,"4"4"866,-4 2-736,5 5-213,0 0-148,0 5 0,0 3 132,0 7 452,0 3-483,0 10 1,4 1 264,-1 5 0,5 4-193,-4 0 1,4 5 95,-5-1-1128,6-2 721,-8 4 1,8-5-8,-5 3 1,4-4-95,-4-7-302,4-3 259,-1-5 1,0-4-1017,1 0 579,-5-10 118,7 6-1658,-9-9 1772,4 0-1107,-5 0-222,0-6 822,5-6-459,-4 0 1192,4-10 0,-10-2 0,-1-5 0</inkml:trace>
  <inkml:trace contextRef="#ctx0" brushRef="#br0" timeOffset="36">8817 11272 7995,'4'-19'34,"0"0"1,6 9 0,1-1 0,2 2 1249,6-3-473,0 1-320,4 5 392,5-4-508,1 8 0,3-4 211,2 2-15,-8 3-294,13-4 1,-12 5 133,4 0-390,-3 5 60,-5 1 1,-2 6 112,-2-1 1,-4 6-106,-7 2 0,-3 2-218,-5 2 145,-5 0-54,-6 0-749,-7-1 561,-10 1 0,-1 0-142,-5 0 1,1-1-289,2-3 1,-1-3 1,6-4 1,-1-2-1519,4-3 2172,5-2 0,-3-5 0,3 0 0</inkml:trace>
  <inkml:trace contextRef="#ctx0" brushRef="#br0" timeOffset="37">9388 11375 8112,'8'0'888,"-1"0"-139,1 0-385,3 0 0,1 0 966,-1 0-621,6-5-272,-5 4 115,10-4-166,-4 5 1,4-5-233,1 3 1,-1-3-49,-3 5 1,1 0 224,-5 0-1057,1-5 623,-5 4 1,0-4-1872,1 5 1046,-1 0 140,-4 0-1711,3 0 2499,-9 0 0,9 5 0,-3 1 0</inkml:trace>
  <inkml:trace contextRef="#ctx0" brushRef="#br0" timeOffset="38">9411 11524 7941,'-7'7'420,"4"1"89,1-6-18,2 3 337,0-5 423,5 0-570,2 0-343,9 0 0,2 0 652,5 0-526,0 0-273,0 0 0,3 0-212,1 0 1,3-1 310,-3-3-1631,0 3 1018,-5-4 1,1 1-406,0 0 1,-1-1 727,-3 2 0,-3-4 0,-15 6 0</inkml:trace>
  <inkml:trace contextRef="#ctx0" brushRef="#br0" timeOffset="39">10519 11684 7991,'-8'-7'0,"0"3"0,6 2 746,-2-2-287,-2 3-1,4-4 137,-3 5 923,5 0-1254,0 5 0,0 1 75,0 6 131,0 4-151,0 2 1,0 6-131,0 3-113,0-3 150,0 4-478,0 0 270,-5-4 0,3 5 201,-6-3-1088,1-1 637,0-3 0,-2-1 105,5-6-1427,-4 0 482,6-3 472,-3-1 600,5 0 0,5-4 0,2-2 0</inkml:trace>
  <inkml:trace contextRef="#ctx0" brushRef="#br0" timeOffset="40">10998 11227 7965,'0'-18'969,"0"-2"-745,0 4-489,0 1-18,5 4 174,-3 4 1581,3-3-348,-5 9-389,0-4-526,0 5 1,-5 1-208,-3 3 93,-2 7-23,-7 12 0,3 4 0,-5 7-99,0-2 81,2 7 0,-2-1-90,7 0 1,-2 0 146,7-3-810,1-1 636,1 0 1,7-1-15,1-2-62,4 2 166,9-14 1,3 6-160,8-10 171,2 1-39,5-10 0,2-1 342,2-5-210,-2-5 1,7-1 302,-5-6-253,0-4 1,-1-2-40,-3-5-962,3 0 915,-8 0 1,3 0 85,-6 1-538,1-6 251,-14-1 1,3-2 110,-4 1-304,-6-1 164,-1-3-829,-10 0 621,-1-1 0,-7 1 69,-2 0 0,-3 2-42,-5 5 1,-4 2 418,1 10 0,-10 1-474,2 6 1,-3 3-38,3 5 1,-2 0 134,-2 0 1,4 7 20,0 4 0,3 0 251,5 5 0,-2-2 0,0-2 0,9 0 0,7-3 0</inkml:trace>
  <inkml:trace contextRef="#ctx0" brushRef="#br0" timeOffset="41">10850 11409 7962,'-7'0'1831,"2"0"-967,5 0 356,5 0-596,2-5-219,4 4 0,2-4 91,2 5 1,3-1-53,5-3 51,0 3-164,5-4 1,-1 1 2,4 0-358,2 0 67,-4-1 1,2 4-839,-1-3 425,-5 3 351,8-4 1,-9 3-2164,3-1 1076,-3 1 617,-1 2 1,0 0-2016,0 0 2504,-5 0 0,3 0 0,-3 0 0</inkml:trace>
  <inkml:trace contextRef="#ctx0" brushRef="#br0" timeOffset="42">11821 11341 7960,'-7'0'0,"2"0"2934,5 0-2499,5 0 1,-1 0-102,7 0 117,-2 0-156,8 0 0,-4 0-45,2 0 1,-1 0-15,5 0 0,0-4-174,4 0 0,-4 0-215,-4 4 32</inkml:trace>
  <inkml:trace contextRef="#ctx0" brushRef="#br0" timeOffset="43">11775 11478 7960,'-4'8'0,"0"-1"515,0-4 10,4 2 685,0-5-519,6 5-162,0-4 0,9 4 156,0-5 1,6 0 269,-2 0-486,2 0-179,2 0 0,1-1-252,3-3 92,-3 3-186,-1-4 0,1 5-56,-5 0 1,5 0 222,-5 0-2005,-2 0 1295,-1 0 0,-4-4 599,-1 0 0,-2-1 0</inkml:trace>
  <inkml:trace contextRef="#ctx0" brushRef="#br0" timeOffset="44">13225 10850 7984,'-5'-12'202,"4"5"337,-3-1-70,3 6-244,1-9 168,0 10 432,0-4 113,0 5-471,0 10-149,0-2 0,0 10 19,0-3 436,5-2-399,-4 8 1,11-3 155,-1 5 29,1-5-266,4 3 1,1-3 299,2 5-196,2 5-200,2-4 0,0 5 107,0-2-79,0 2-789,-1 5 596,-4 5 68,4-3 0,-10 8 50,4-2 0,-5-1-176,-3 1 1,-3-2 90,-5 2 0,0-1-220,0-3 1,-4-4-318,0 0 349,-5 1 0,3-11-48,-6 2 1,-3-2-138,0-1 133,0-5 239,3-1-335,6-1 0,-4-7-32,2 2-1319,3-2 1006,0-2 0,4-2-1058,-3-5 1215,3 0 0,6-5 0,8-2 0</inkml:trace>
  <inkml:trace contextRef="#ctx0" brushRef="#br0" timeOffset="45">14470 11135 7969,'-6'-5'39,"1"3"364,5-6 162,0 6 153,0-3 679,0 5-966,0 5 238,5 6-222,-4 7-1,4 5 75,-5-1-232,0 6 0,0-4 46,0 3-12,0 2-142,0-5 1,0 4-51,0-5 0,0 0-174,0 0 0,5-2-214,3-2 294,-3-2-34,5-6 1,-9 1-1423,3-1 587,3-4 428,-6-2-2013,4 0 718,-5-4 1699,5 4 0,-4-5 0,4 0 0</inkml:trace>
  <inkml:trace contextRef="#ctx0" brushRef="#br0" timeOffset="46">14242 11375 7969,'13'-6'714,"2"2"0,-3 3 52,4 1-327,1 0 110,1 0 0,6 0 227,3 0 0,-2-2-72,6-1-284,4 1-126,1-8 0,3 9 42,-5-3-1297,-4-2 759,3 5 0,-8-6-2552,5 3 1435,-4 3 1319,7-4 0,-9 5 0,4 0 0</inkml:trace>
  <inkml:trace contextRef="#ctx0" brushRef="#br0" timeOffset="47">15784 11033 8012,'0'-8'406,"0"0"57,0 6-236,0-3 1254,0 5-1009,-5 0 55,3 0-235,-8 5 0,8 2 50,-6 9 320,5 1-315,-2 6 1,2 5 258,-1 3-378,0 2-490,4 1 733,0 0-165,0 5 0,1-2 64,3 5-356,-3-5 157,9 2 0,-3-1 171,4 0-275,1-5-5,-1-5 0,0-5 165,1 0-650,-1 0 370,-4-5 1,2-2-552,-6-4 282,1-1-676,-4 0-318,5-4 681,-3 3-572,3-9 10,-5 4 0,-4-6 425,0-3 772,-5 3 0,3-14 0,-6 2 0</inkml:trace>
  <inkml:trace contextRef="#ctx0" brushRef="#br0" timeOffset="48">15612 11135 7960,'0'-17'728,"0"-5"-197,5 9-273,2-3 1,4 4-142,1 1 1,3 0 275,0-1 1,4 1 195,-4-1 0,11 5 199,0-1-378,6 0-135,7 2 0,-2-3 262,5 5-315,0 1-222,9 3 1,-8 0 71,3 0 150,-13 0-95,5 5 0,-10 1-25,2 5 0,-7 1 288,-8-1-745,-2 6 265,-7-5 0,-1 10-83,-5-3 0,-6 3-74,-6 1 0,-8-2-552,-7-2 426,-4 3 175,-4-5 0,0 2-530,-3 1-189,7-7 624,-2 4 1,8-9-158,-5-1 0,4-3 76,0 4 1,6-6-15,5 2 1,3-3-18,0-1-507,6 0 912,1 0 0,0-5 0,-2-1 0</inkml:trace>
  <inkml:trace contextRef="#ctx0" brushRef="#br0" timeOffset="49">16754 10793 8035,'7'-5'-612,"-2"-2"1,-4-3 328,3 3 1034,-3-4-50,4 5 195,-5 0-478,0 1 115,0 0 51,0 3-354,0-3 136,0 5 1,-6 5-22,-6 3-81,1 2-63,-11 7 1,9 2 143,-7 7 49,1 3-140,2 11 1,-5-5 9,3 3-91,3 3 0,-2-4 172,3 5-1238,2-6 1123,-4 9-84,6-5 1,1 2 25,2 0 1,2-4-67,2 4 0,3-5-105,-3 1 0,3-1 71,1 1-131,5-8 143,-4 8 1,9-13 422,-2 1-105,7-2-253,-2 4 0,5-5 348,-3 0-333,-3 0 68,5-11-64,-6 10-22,6-9 1,-4 3 446,2-4 0,-3-2-540,0-3 1,-1 2 272,1-5-768,-1 5 355,1-8 1,-1 4-1096,0-5 609,-4 0 131,3 0-2132,-9 0 1197,4 0-141,-5 0 1,0 0 0</inkml:trace>
  <inkml:trace contextRef="#ctx0" brushRef="#br0" timeOffset="50">17063 11078 7917,'0'-11'1015,"0"4"-408,0 2 52,0 5 1,0 7-381,0 4 1,-1 3 51,-3 9 55,2 2-221,-3 5 0,5 6 165,0-1-288,0 1 136,0-1 1,0-1-173,0 0 38,0 0-40,5-4 0,-3 0-111,2-7 244,2 2-246,0-12-178,1 3 0,-1-5 125,-2-4-938,-3-2 290,4-5-1887,-5 0 2697,0-5 0,-5-1 0,-1-6 0</inkml:trace>
  <inkml:trace contextRef="#ctx0" brushRef="#br0" timeOffset="51">17029 11158 7934,'0'-11'-772,"0"4"515,0-3 1213,0 9-167,5-4 97,-4 5-494,9 0 1,-4 0-63,6 0 224,-1 0-236,1 5 0,-1-2 95,0 4-198,1 1-50,-1-2 0,1 3 82,-1-5 1,4 5 83,1-2-1263,-1-2 700,-4 6 1,1-10 139,-1 3 0,1-3-108,-1-1 0,0 0 4,1 0 1,-1-4 22,1 0 0,-5-5 260,1 2-119,-1 2-22,5-5 0,-1 3 344,1-4-140,-6-1 7,4-4 0,-3 3 52,4-2 1,-1 1-67,-2-1 175,2 7-212,-9-7 110,9 14-88,-8-10 0,4 15-174,-2 0 1,-3 10 76,3 5 0,-3 4 262,-1 4-60,0 2-153,0 5-456,0 5 590,0 2 0,0 1-22,0 0-326,0-5 98,0 7 0,0-14 3,0 1 0,1-7-207,3-5 0,-3 1-284,3-4 256,-2-6 74,3 0-1463,-4-9 1432,4 4-334,-5-5-2182,0 0 2741,5 0 0,-4 0 0,4 0 0</inkml:trace>
  <inkml:trace contextRef="#ctx0" brushRef="#br0" timeOffset="52">17657 11090 8015,'5'-18'0,"-4"1"0,5 6 187,-2 0 0,-1 3 948,4 0-634,-4 6 333,2-3-474,-5 5 1,4 1 46,0 3 1,-1 3-12,-3 9 1,0 3 24,0 7-193,0 4-43,-5 4 0,3 1 182,-6 3-139,6 3-115,-9 5 0,10-2-45,-3-2 1,3 0-6,1-8 1,-4-2-299,0-9 0,1-2 217,3-2-596,0-2 162,0-11-1089,0 4 681,0-8-727,0 3 755,5-5 346,-4 0 0,5-5-85,-2-3 0,-1-2-19,4-2 590,-4-4 0,2 3 0,-5-14 0,0 3 0</inkml:trace>
  <inkml:trace contextRef="#ctx0" brushRef="#br0" timeOffset="53">17668 11101 8015,'0'-18'-292,"1"-1"-364,3 8 1090,-3-3 1234,10 8-717,-10-1-486,9 2-148,-4 10 1,6 2 329,-1 4-266,1 5-87,-1 2 0,6 9 102,2 0 1,-2 6-55,2 1 13,0 0-184,-1 5 0,4-1 30,-3 1 1,-1 0-29,1-1 1,-5-8-117,1 1-114,3-6 256,-6-7 1,3-2-406,-7-4 72,2-1 150,-3 1-1459,-1-6 543,4 4 481,-9-8-1889,4 3 643,-5-5 1412,0 0 0,-5 0 0,-1 0 0</inkml:trace>
  <inkml:trace contextRef="#ctx0" brushRef="#br0" timeOffset="54">17725 11421 8015,'-11'0'1470,"4"0"-1073,2 0 66,5 0 1,5 0-169,3 0 0,3 0 134,5 0 1,1 0-30,6 0-426,5 0 70,1 0 0,2-1-615,-1-3 0,-1 3 461,2-3 0,-3 2-958,-5 2 1068,0-5 0,-6 4 0,0-4 0</inkml:trace>
  <inkml:trace contextRef="#ctx0" brushRef="#br0" timeOffset="55">18205 10975 8027,'-6'-5'434,"0"4"136,6-4 0,0 6 2,0 3-342,0 2 29,0 6 1,0 4 166,0 3 1,0 4-10,0 4 316,0 2-358,0 5 0,4 4 123,0 0-73,0 6-155,1-9 0,-3 8-151,6-5 81,-5-5 1,3-5-254,-2-5 1,-3-1 59,3-3-221,-3-3-754,4-4 324,-4-1-515,5-5 654,-6-1-2878,0-5 1618,0-5 1765,0-1 0,-6-10 0,0-2 0</inkml:trace>
  <inkml:trace contextRef="#ctx0" brushRef="#br0" timeOffset="56">18034 11044 8027,'5'-11'164,"1"-1"90,5 1 0,5-1 90,-1 1 240,5-1-265,-2 6 0,5-4 41,0 2 1,1 3 50,2 1 0,0-1 283,4 2-130,-4-1-334,7 4-98,-9 0 40,4 0 0,-9 4-4,0-1 1,-7 6-113,0-1 1,-2 2-36,-6 1 1,-2 5-182,-6-1 0,-8 1 63,-11 0-565,-5 1 464,-6 1 1,-2 2-378,-2-4-405,8 4 489,-8-7 1,14 3-501,-3-4 1,8-1 990,4 0 0,3 0 0,5-4 0,1-2 0</inkml:trace>
  <inkml:trace contextRef="#ctx0" brushRef="#br0" timeOffset="57">18525 11204 7914,'0'-6'608,"0"0"-352,0 1 0,1 4 464,3-3-305,-3-2-49,9 5 1,-4-4 44,6 5 0,1-4-156,2 0 1,1 0-12,3 4 0,3-1-189,-3-3-109,3 3 231,0-4 0,-3 5-1067,0 0 486,-5 0-207,3 0 1,-2 1-1708,-7 1 2318</inkml:trace>
  <inkml:trace contextRef="#ctx0" brushRef="#br0" timeOffset="58">18536 11341 7606,'6'0'1290,"5"0"0,-5 0-204,5 0-695,1 0 0,4 0-101,3 0-126,3 0 1,6 0 165,2 0-1130,3 0 629,1 0 0,-1-1-2000,-31 1 2129</inkml:trace>
  <inkml:trace contextRef="#ctx0" brushRef="#br0" timeOffset="59">19643 11491 11431,'1'3'89,"4"10"264,-4 5 98,3-3 0,-3-1-264,-1 5 1,0-4-139,0 4 0,0-1 227,0 1-1180,0-2 715,0-6 0,4 1-2032,0-1 1045,0 0 1176,1-4 0,1 3 0,6-4 0</inkml:trace>
  <inkml:trace contextRef="#ctx0" brushRef="#br0" timeOffset="60">20226 10998 7993,'2'-17'134,"1"1"-39,-1 4 0,3 4 429,-5 0-175,0 6 0,0-5 18,0 4 37,0 1-146,-5-3 1,-3 10-162,-7 3 185,-3 7-113,0 3 1,-7 6 21,2 3 1,-2-2 147,2 6-379,0-1 88,5 4 1,2 4 38,4 0 0,2 1-121,3-5 1,2 0 87,5 0 1,1-1-54,3-2 0,3-3 76,8-5 0,3-6-13,5-1 0,0-5 352,0-3-155,0-3 26,4-5 116,-2 0-296,8-5 0,-5-2-10,2-4 1,-1-1-78,-2 1 1,-4-6-1,-1-2 0,0-2-231,-7-2 1,1-5 34,-5-2 1,-3-3 60,-1-2 0,-4-3-552,0 0-438,-1 0 872,-2-1-575,-5 3 484,-2-3 1,-9 6-127,-3 3 1,-8 2-45,-3 5 0,-7 6 93,-1 6 1,-4 1-22,4 6 1,1 1-290,7 7 327,2 3 0,5 4 384,5 5 0,2 2 0,4 5 0</inkml:trace>
  <inkml:trace contextRef="#ctx0" brushRef="#br0" timeOffset="61">20021 11284 8167,'0'-7'2343,"0"2"-1489,0 5-504,5 0 0,6 0-154,8 0 1,3 0-49,1 0 1,5-1-107,2-3 0,3 3 281,1-3-1323,1 3 678,-1-4 1,-4 4-2069,1-3 2390,-1-3 0,-1 1 0,-1-5 0</inkml:trace>
  <inkml:trace contextRef="#ctx0" brushRef="#br0" timeOffset="62">20866 11135 7981,'-6'0'916,"0"0"-216,6-5-183,0 4 1,0-5 189,0 2-225,0 3-300,6-4 1,0 5 59,5 0 1,6-4 94,2 0-416,2 0 147,2 4 1,-1-4 221,-3 0-1301,2 1 765,-3 3 1,1 0-308,0 0 1,-11 0-620</inkml:trace>
  <inkml:trace contextRef="#ctx0" brushRef="#br0" timeOffset="63">20763 11284 6227,'12'0'1176,"-1"0"1,4 0-459,0 0 401,1 0-675,0 0 1,6 0-51,4 0 1,5 0-111,-5 0 0,6 0-740,-1 0 0,-3-4 336,-2 0 0,-13 2-528</inkml:trace>
  <inkml:trace contextRef="#ctx0" brushRef="#br0" timeOffset="64">21894 10644 7943,'-12'-11'10,"6"4"277,1 2 38,5 5 1543,0 0 1,0 5-1383,0 3 1,5 4-76,3 3 1,2 3-59,1 4 1,1 1 9,-1 0 331,6 5-350,0-4 0,6 8 109,0-6 218,0 6-357,0-8 0,0 9 303,-1-2-895,-4 2 557,4 1-204,-10 0 18,5 1 0,-7 3 61,-2 0 0,1 5 97,-6-1 1,0-2-29,-7 2 1,-2-1-1,-6 1 1,-3-3 27,0-5 0,-4-3-28,4-1 1,-4-4-216,3 0 0,-3-7-126,4-4 1,-1 2-156,0-2 1,4 0-270,5-10 304</inkml:trace>
  <inkml:trace contextRef="#ctx0" brushRef="#br1" timeOffset="65">12175 11147 7956,'1'-7'-1524,"3"4"1977,-3-4-75,9 6-132,-9-9 1,8 7 121,-5-4-99,5 4-106,-8-7 127,4 9 1,-5-4 16,0 5-6,0-5-356,0 3 77,0-3 505,0 5-295,0 5 1,0-2-103,0 4 627,0-4-343,-5 7 0,3-3 195,-6 4-187,6-5-122,-4 4 0,5-3 36,-3 4-229,3 1 1,-4-1-1,5 2 98,0 2 1,0 3 0,0 5 269,0-1-252,0 1-69,0 5 13,0-4 0,-1 5-123,-3-2 1,3-3 97,-3 3 0,-1 1-212,1-2 1,-1 0 13,1-7-35,3 2 1,-4-4 0,5 2-388,0-4 329,0-2 0,0-2-429,0 1 282,0-1-49,0-5-164,0 0 351,5-6 59,-4-6 1,4 5-447,-5-9 286,0-1 0,4-2-158,0-2 0,0-3 0,-4-1-415,0-3 610,0-1-56,0-4-47,0 2 158,0-13 1,0 8-168,0-8 202,0 2 0,0 3-133,0 3 233,0-8 1,0 9 0,0-7 908,0 4-733,5 7 1,-3 1 0,5 6 971,-2 2-731,-2 0 1,-3 9 109,0-1 114,0 6-171,0-3-84,6 5-170,-5 0 1,9 1 0,-2 3 214,2 3-219,1 8 1,4 3 160,1 5 1,4 4-33,-1-1 0,-1 6-21,1-1 1,0 2-176,4 1 1,2 0 0,-1-1-1,-2-1 287,-1-2-193,1-4 0,-4 3-108,-3-3 0,1-3 230,0 0-412,-1 0 1,-5-10 85,-2 2-36,2-2 1,-8-2-700,6 0 107,-6 1-1239,9-6 999,-10-1 242,4-5-1888,-5 0 1307,-5-5 764,4-1-1288,-10 0 1728,5-5 0,-10 5 0,-2-5 0</inkml:trace>
  <inkml:trace contextRef="#ctx0" brushRef="#br1" timeOffset="66">12129 11478 9277,'16'-6'2117,"-3"1"-1605,9 5 0,-6 0 0,6 0 0,1-2 464,5-2-678,8 3 1,6-5-3,8 2 0,-3 3-1468,2-3-408,-7 3 1427,-3 1 153,-4 0 0,-1 0 0,0 0 0</inkml:trace>
  <inkml:trace contextRef="#ctx0" brushRef="#br1" timeOffset="67">19358 10975 7974,'0'-11'-402,"0"-2"1155,0-2-91,0 2-447,0-3 1,-1 10 507,-3 2-499,3-3 165,-4 6-111,0-4 1,-1 10 199,-6 3-239,1 7 0,-1 4-17,1 8 0,-2-3 0,-1 5 223,-1 3-279,0-2 1,3 11-233,1-3 1,-1-1 223,1 5 1,3-4-104,1 3 0,3-5 0,-2 0 303,1-5-419,1-5 1,4 0-1,0-5-100,0-2 0,0-5-947,0 1-318,0-8-654,0 4 1337,0-10-130,5 4 325,-4-10 161,4-2-114,-5-4-1,5 0 502,-3-6 0,8-1 0,-9-10 0,4-1 0</inkml:trace>
  <inkml:trace contextRef="#ctx0" brushRef="#br1" timeOffset="68">19256 10918 7974,'5'-16'97,"-4"8"1,4-7 958,-5 7-646,0 3 1,1 0 581,3 5-488,-3 0-249,9 5 0,-7 3 0,5 7 631,1 4-561,1 8 0,1 2-56,1 5 1,-1 2 0,0 1 35,1 1-81,-1 5-82,1-8 0,3 7 198,0-7-587,0 1-78,-3-12 287,-1 4 1,1-6-163,-1-3 1,-3 1-1,-1-5-2656,2-1 1,-3-2 2341,2-5-1360,-5-1 1874,2-6 0,-15 0 0,-3 0 0</inkml:trace>
  <inkml:trace contextRef="#ctx0" brushRef="#br1" timeOffset="69">19084 11329 10184,'12'0'1169,"-1"0"-629,6 0-253,0 0 0,4-1 198,2-3 1,-2 3 17,10-3-690,-1-2 1,8 5 0,1-4-474,2 0-1251,-4 3 0,3-3 1911,-2 5 0,3-5 0,5-1 0</inkml:trace>
  <inkml:trace contextRef="#ctx0" brushRef="#br1" timeOffset="70">5436 12814 7795,'-11'0'8,"3"0"196,1 0 66,4 0 1,-3 0 103,2 0-160,3 5 106,-4-3 393,5 3 121,0-5-575,5 0 0,2 0-1,9 0 0,1 0-22,6 0 0,1-2 12,3-1 1,-2 0-77,6-5-132,-6 6 118,8-3 1,-7 4-119,4-3 1,-5 2 51,2-1-281,-3-4 159,-1 6 0,-1-4 92,-3 5 0,-3 0 67,-5 0-305,1 0 0,-4 0-816,-1 0-560,-4 0 228,2 0-296,-5 0 1099,-5 0 0,-2 4 521,-4 0 0,-1 4 0,1-1 0</inkml:trace>
  <inkml:trace contextRef="#ctx0" brushRef="#br1" timeOffset="71">5379 13065 7860,'-11'0'564,"4"0"-175,2 6 106,5-5-326,0 4 1,5-5 205,3 0 1,3 0 178,5 0 1,1-4-71,6 0 0,5-1 66,3 1 0,-2 3-152,1-3 1,-4 3 35,0 1 0,-2 0-203,-1 0 1,3 0-56,-3 0 0,1 0-47,-9 0 1,0 0-66,-3 0 0,-1 0-186,0 0 1,-3 0-513,0 0-185,-6 0 1,4 0-2248,-2 0 1575,-2 0 1491,3 5 0,-5-4 0,0 4 0</inkml:trace>
  <inkml:trace contextRef="#ctx0" brushRef="#br1" timeOffset="72">6441 12803 7894,'0'-12'231,"0"5"37,0-1 1,2 6 37,1-2 191,-1 3-335,3 1 0,-5 1 409,0 3-109,0-3-235,5 9 1,-4-2 53,3 7 0,-3 3 43,-1 4 52,0 1-121,0 5 0,0 0 96,0 3-134,-5 7-55,4-8 0,-5 13-11,2-5-265,2 0 276,-8 2 0,9-3-85,-3 4-108,3-4 160,1-3 0,0-2 21,0-5 1,4 0-109,0-5 1,1-4-201,-2-3-74,-1 3-74,3-5 1,-5-1 30,0-4-528,0-5-69,0 2-1621,0-5 1814,0-5 0,-4-2-713,0-4 1392,-5-6 0,-2 0 0,-7-6 0</inkml:trace>
  <inkml:trace contextRef="#ctx0" brushRef="#br1" timeOffset="73">6339 12871 7808,'0'-17'81,"0"1"-77,0 9-2,5-3 0,1 3 741,5-4-283,1-1-43,-1 6 0,2-4 207,2 2 0,-1 2-238,5-2 1,1 6-115,7-2 0,-1 3 43,4 1-265,-5 0 27,8 0 1,-9 0 108,3 0 23,-8 0-52,3 5 1,-10 1-153,4 6 29,-9-6-69,3 4 1,-7-4-204,5 6 196,-6-1-1,3 1-142,-5-1 102,0 0 1,-5 2 43,-3 2 0,-3-2-144,-4 2 0,-4 2 84,-8-2 0,2 4-102,-6-4 1,1 2-232,-4-2 172,-1-2 4,6 3 1,1-4-98,5-1 0,6-3 47,1-1-580,9-4 93,2 2 161,5-5-257,5 0 367,6 0 522,7 0 0,10-10 0,1-3 0</inkml:trace>
  <inkml:trace contextRef="#ctx0" brushRef="#br1" timeOffset="74">7355 12540 7822,'0'-11'0,"0"3"0,0 0 0,0 6 1,-5-8 2,4 9-2,-9-5 0,3 12-1,-4 1 1,-1 3-1,1 2 0,-2 4 0,-2 3 0,-3 4 838,-5 4 1,-3 6 1122,-1 5 0,-5 5-1261,2-1 0,1 2-218,-2 2 1,11-4-92,1 0-1253,5 0 1019,8 8 0,1-3-224,5 3 0,1-3-97,3-2 0,3 0 115,8-3 0,-1-3 89,5-5 1,-1-5 3,1-2 1,2-4-62,-6-4 288,5 3-154,-7-10 0,3 3-244,-4-7 199,4 2 515,-8-9 0,7 5-1620,-7-6 759,-3 5 8,0-4-1887,-5 4 613,5-5 454,-4 0 0,4-5 1086,-5-3 0,-5-2 0,-1-1 0</inkml:trace>
  <inkml:trace contextRef="#ctx0" brushRef="#br1" timeOffset="75">7572 12803 7913,'-8'-4'-88,"1"0"0,0-1-226,0 1 196,-3 3 194,8-4 542,-3 5-16,5-5 122,0 4 246,0-4-435,0 5 1,2 6 194,1 5-567,-1 1 1,4 11 166,-2-1 1,-3 6 51,3 7-165,-3-1-544,-1 0 490,0 0 1,-1 4 20,-3 1 1,3-3-95,-3-5 0,3 2-229,1-3 97,0-2 58,0 0 0,0-6-86,0-3 1,0-3-541,0-4 53,0-1 1,0-3 262,0-1-591,0-4-152,5 2 389,-4-5-161,4-5 444,-5-2 0,0-4-466,0 0 528,0-1 1,0-4-171,0-3 473,0-3 0,0-1 0,0 0 0,0 1 0,0-1 0,0-4 0,0 0 0,0-4 0,0 7 0,0-8 0,0 5 0,0 1 0,0 3 0,0 1 342,0 3-128,0-2-88,0 8 1,0-4 868,0 6-500,0 5 183,0-5-193,0 10 0,1-4-92,3 5 0,-2 1 28,1 3 0,2 0-40,-1 7 54,5-7-164,-3 16 1,5-12-197,-4 7 143,3-2-77,-3-2 0,4 2-242,1 2 154,-1-2 1,0 4-612,1-6 443,-1-5 0,-3 4 21,-1-2 1,1-3-114,4-1 1,-5-3-78,1-1 25,-1 0 92,5 0 0,-1 0-239,1 0 336,-1-5-30,0-1 1,1-3 119,-1-3-9,6 4 1,-5-10 153,4 3-107,-4 2 1,1-9-26,2 3 199,-2-2-139,4-2 1,-5 0-6,3 0 1,-3 5 71,-1 3 1,-1 6 378,-6 2-241,5 4-93,-8-2 0,4 10 273,-5 3-162,0 7-126,0 3-66,0 10 29,-5 1 1,-1 5 23,-5 0 0,-1 6-3,1 2 1,-1-2-20,1 2 0,3-1-133,1 1 0,4-3-381,-1-5-214,3 0 538,-4-4 1,4-8-287,-3-6 0,3-4-462,1 0-536,0-6 878,5-1-1089,-4-5 956,9 0 1,-7-5 77,4-2 1,-4-4 495,1 0 0,2-6 0,0 0 0</inkml:trace>
  <inkml:trace contextRef="#ctx0" brushRef="#br1" timeOffset="76">8177 12837 7835,'0'-11'0,"2"0"0,1 4 715,-1-3-364,8 8 1,-8-4 89,6 2 69,-5 3-236,7-4 0,-9 6 392,3 3-265,-3 2-174,-1 11 0,0 2 324,0 8-340,-5 2-494,-1 5 320,-6 0 121,1 1 1,-1-1 158,1 0-405,-1 0 147,1 1 1,0-2 209,-1-3-770,1-2 367,4-5 0,1-5-1055,2-3 632,3-3-463,-4-5 195,5 3 0,1-9 341,3 3 1,-3-8 262,3-3 0,1-4-194,-1 0-60,5 0 237,-3-6 1,1 1 237,-4-3 0,4-3 0,-6 4 0,4-8 0,-5-1 0,0-5 0,0 8 0,1-9 141,3 3-136,-3 2-385,4-5 1053,1 4-435,-5-1 0,8 2 12,-5 6 1,3 0 430,-3 3-288,5-3 410,-8 10-50,9 0 103,-8 2-311,8 9 1,-5 1-110,2 8-86,4 7-137,-5 3-1,5 4 118,1 1-171,-1 5 0,1 1 44,-1 6 1,2-1 12,2 0 1,-2 4-51,2 0 0,1 0-131,0-3 0,0-2-275,-1-3 154,-2-2-96,3-5 1,-4-2-232,-1-2 1,-3-2-42,0-6 1,-6-3-1322,2 0 331,2-6-444,-5 3 1888,5-5 0,-12 0 0,0 0 0</inkml:trace>
  <inkml:trace contextRef="#ctx0" brushRef="#br1" timeOffset="77">8109 13111 7876,'-12'0'0,"5"0"1345,-1 0-566,6 0-84,-3 0-535,20 0 1,-5 0 113,13 0 0,-3 0 146,3 0 1,5 0-100,2 0-251,3-5 18,2-1 1,-5-2-513,0 1 0,0 0 305,0 0 1,-2-2-728,-5 5 222,-5-5 355,3 8-1501,-8-9 829,3 8 941,-4-8 0,-1 4 0,1-6 0</inkml:trace>
  <inkml:trace contextRef="#ctx0" brushRef="#br1" timeOffset="78">8634 12826 7876,'-5'-23'0,"4"4"0,-3 0 559,-2 5-243,4-3 0,-3 10 404,5-1 221,0 5-56,-5-2-467,-1 10-156,0 7 1,-1 7 298,3 8-347,3 2 54,-4 5-42,5 0-66,0 6 1,0-4 109,0 6 0,4-4 26,0 4 1,5-5-206,-2 1 1,0-2-172,0-2 0,-3-5-953,4-2 739,-6-8 1,7-3-1357,-5-4 576,0-6 460,1-1-1357,-4-5 1384,4 0 1,-5-1-302,0-3 888,0-2 0,-5-6 0,-1 1 0</inkml:trace>
  <inkml:trace contextRef="#ctx0" brushRef="#br1" timeOffset="79">8417 12826 7876,'5'-18'350,"3"3"-175,2-3-88,7 5 1,-4-3 471,7 4 1,-1-2-85,3 3 1,1-3-9,0 6 0,0 2-44,0-2 14,5 6-192,-4-3 1,4 5-76,-5 0 0,-1 1-75,1 3 0,-5-2-168,-3 6 75,-2 0 1,-7 4-495,-2 3 1,-3-1 361,-1 5 0,-6 1 1,-5 2-814,-7 1 396,-4 0 172,-6 0 0,4-4-211,-2 0 0,1-5-137,3 1 0,4-2-189,3-2 912,2-4 0,7-2 0,-5-5 0,5 0 0</inkml:trace>
  <inkml:trace contextRef="#ctx0" brushRef="#br1" timeOffset="80">9011 12906 7917,'0'-7'1249,"1"2"-575,3 5-648,-3 0 138,10-5 0,-9 4 385,6-3-302,-1 3 0,9 1 24,-1 0 1,1 0 27,0 0 0,-4 0-183,3 0 103,3 0-56,-5 0 1,7 0-55,-5 0 1,1 0 163,-5 0-1127,0 0 629,6 0 0,-4 0 118,2 0-1859,-2-5 1966,-7 3 0,4-3 0,-4 5 0</inkml:trace>
  <inkml:trace contextRef="#ctx0" brushRef="#br1" timeOffset="81">9022 13077 7939,'-16'5'749,"8"-4"1130,-2 4-1396,10 0 0,0-2-75,0 5 0,1-6 768,3 2-571,3-3-268,4 4 1,0-4 416,1 3 0,4-2-291,3-2 1,3 0-265,1 0 0,3-2-229,1-2 0,0 2-313,-4-6 0,-1 5-150,1-5 1,-4 4-628,0-3 0,-8 4 305,0-1 1,-7 2 814,0-2 0,-3-3 0,-1-4 0</inkml:trace>
  <inkml:trace contextRef="#ctx0" brushRef="#br1" timeOffset="82">10416 12540 7940,'0'-11'-754,"0"4"2229,0-3-436,0 9-45,0-4-564,0 5 0,4 6-55,-1 6 1,1 4-120,-4 7 0,4 5 98,0 2 0,0 5-97,-4 3 0,3-2 0,1 6 1,1 0 93,-1 4 1,-3-2-132,3-2 1,1 3-126,-1-4 0,1 0 49,-1 1 0,-1-9-119,4 1 1,-3-3 75,4-1 1,-2-3-166,2-8 0,0 1-218,-4-5-560,5 1 210,-3-5 0,2-5-44,0-2-1976,-6-3 1585,3-1 0,-5-5 1067,0-2 0,5-9 0,2-1 0</inkml:trace>
  <inkml:trace contextRef="#ctx0" brushRef="#br1" timeOffset="83">10884 12791 7895,'0'-11'1211,"0"5"-512,5-5-405,-4 10 1,5-3 33,-6 8 0,0 3 6,0 4 0,-2 5 237,-2 3 0,-2 8-19,-5 4-195,-1 2-112,1 6 1,3-2-13,1 5 0,4-6-14,-1 2 0,3-2-182,1-2 0,1-5 76,3-2 1,1-4-54,3-4 1,6 0-3,-3-8 1,4 2-200,1-9 0,-2 0 135,5-4 1,3-7 9,5-4 1,4-2-239,-5-6 0,1-1 91,-4-7 1,-2 3-164,-2-2 1,-2-4 62,-6 0 0,-4-3-224,-4-1 262,-1-1 4,-2 1 0,0-1-55,0-4 0,-5 0-55,-3-3 1,-4 4-177,-3 8 0,1 3-167,-5 8 121,-5 3 252,-5 9 0,-5 2-326,-1 5 135,1 5 274,0 2 1,0 9-125,-1 3 1,10 3 159,2 1 0,8 3 162,0 1 0,7-1 0,-2-3 0,4 0 0</inkml:trace>
  <inkml:trace contextRef="#ctx0" brushRef="#br1" timeOffset="84">10816 13077 8771,'11'-6'3761,"-3"-3"-3001,-1 5 167,1 0-542,-2-1 1,8 0-132,-2-3 1,5-1-301,-1 6 0,8-5-139,-2 4 0,5-3-353,0 3 0,-2-4-223,6 4 0,-6-5 358,2 2 1,-3 0 402,-1 0 0,-1-1 0,1-3 0</inkml:trace>
  <inkml:trace contextRef="#ctx0" brushRef="#br1" timeOffset="85">11421 12917 7929,'-12'-5'786,"6"-1"1,2-2 329,8 0-528,-3 6-237,4-8 1,-1 7 104,0-4 0,1 4-117,-1-1 1,-2-1 371,6 1-641,0 0 0,3 3-160,1-3 1,-1 3-126,0-3 0,1 3-327,-1 1 1,1 0-749,-1 0 0,0 0 363,1 0 1,-4 0 926,-1 0 0,-4 5 0,2 1 0</inkml:trace>
  <inkml:trace contextRef="#ctx0" brushRef="#br1" timeOffset="86">11341 13065 7940,'-12'7'0,"1"-2"1164,5-5 1,2 0-265,8 0 1,-2 0-468,6 0 1,-1 0 321,5 0-376,4 0-287,2 0 1,5-1-202,0-3 1,0 3-201,0-3 1,-1 1-474,1-1 1,0 3-647,0-3 653,0 3 382,-5 1 393,3 0 0,-8-5 0,3-1 0</inkml:trace>
  <inkml:trace contextRef="#ctx0" brushRef="#br1" timeOffset="87">11729 13203 7878,'-6'0'2114,"1"0"-607,5 0-1126,0-6 0,4 4-29,-1-6 1,5 1-202,-4-5 1,1 0 170,-1-4-218,-3 4 0,8-6-99,-5 3 0,-1-3-336,-3-5 252,0 0 126,0 0-43,0 1-634,0-1 356,0-5 118,0 4 0,-3-9-156,-1 2 181,0-2 0,4-1-42,0 0 96,0 4 23,0-2 1,0 7-69,0-1 40,0 7 98,5-3 1,-4 13 259,3-2-237,-3 7 0,1-1 137,2 5 1,-3 9-82,3 2 0,-3 8-24,-1 0 1,4 8 123,0 3 1,3 5-78,-3 3 1,5 1 85,-2 3-100,4 2-778,0-8 565,0 3 164,1-4 0,-1-6-160,1-3 1,-2-2-239,-3-1 1,2-5-103,-5-3 1,4-2-1139,-4-2-324,-1-4 1907,-3 3 0,0-9 0,0 4 0</inkml:trace>
  <inkml:trace contextRef="#ctx0" brushRef="#br1" timeOffset="88">11649 13088 8377,'-11'0'1066,"1"-1"-711,2-3 587,3 3-363,5-4-267,5 5 0,1 0 79,6 0-174,-1 0-122,6-5 1,1 2 68,4-4 0,1 4-821,0-1 321,5-2 256,1 0 1,4-2-1752,-2 0 912,2 6 444,-9-8 475,4 8 0,-6-8 0,1 4 0</inkml:trace>
  <inkml:trace contextRef="#ctx0" brushRef="#br1" timeOffset="89">12038 12472 8012,'-11'-12'471,"4"1"0,3 1 713,8 2 0,2 3-704,6 5 0,-5 1-208,1 3 0,-2-1-71,2 4 0,2 1-129,-2 3 1,3 7 716,4 5 1,-2 0-269,2 3 0,3 7-180,1 2 1,2 3-66,2 0 1,-1 1-1,-3 3 1,1 2-318,-5-2 0,3 4 63,-6 3 1,0-2 259,-8 3-1050,0 2 583,-4-5 1,-5 0-1323,-3-5 735,-2-1 502,-1 0 0,-6-2-600,-2-4 1,1-6-164,-1-2 0,5-5 1033,-1-3 0,5 4 0,1-5 0,0-2 0,2 1 0</inkml:trace>
  <inkml:trace contextRef="#ctx0" brushRef="#br1" timeOffset="90">12723 12711 7822,'5'-11'-438,"-4"5"1,4-4 590,-5 2 1,4 2 450,0-2 0,1 4 256,-1-3 62,-3 4-450,4-2 1,-5 6-150,0 3 0,0 6 133,0 5 0,0 7-38,0 1 0,0 2-106,0 9 1,0-2-56,0 6 1,0 2 25,0-2 1,5 1-74,3-1 1,-2-2-1,2 2 1,-2-7-326,2 0 0,1-2 148,-6 1 1,5-5-839,-4-6 0,0-9-767,-4 1-677,0-2 1502,0-3 0,-2-1-189,-1-5 0,0-5 309,-5-2 627,-4-8 0,-1-3 0,-3-5 0</inkml:trace>
  <inkml:trace contextRef="#ctx0" brushRef="#br1" timeOffset="91">12586 12689 7858,'1'-18'0,"3"3"0,0 2 717,7 1 1,-1 2-221,9 3 1,2-3-180,5 2 0,0 2-41,4-2 0,-2 2 155,6-2 1,-1-1-269,9 5 1,-6 1 47,-2 3 1,-1 1-281,-6 3 60,-6 2 57,-4 5 1,-7 2-33,-3 2 1,-3 2-228,-8 2 1,-4 6-236,-12-2 1,-1 4 147,-13-1-425,2-2 409,-7 4 1,1-5-45,-1 0 1,6-4-96,7 0 0,3-9-299,4 2 1,6-5 750,6 1 0,4-3 0,-2-5 0</inkml:trace>
  <inkml:trace contextRef="#ctx0" brushRef="#br1" timeOffset="92">13397 12380 7884,'0'-11'2473,"0"-1"-2213,0 6 0,0 6 82,0 8 0,-9 6 294,-3 1 0,-5 6-214,1 2 0,-3 5-137,4 6 0,-4 6 125,4 2 1,0 3-119,3 5 0,5 1-136,-1 2 0,4 1-41,-3-4 1,4-1-136,-1-3 0,3 0 14,1-1 0,1-4-211,3-3 0,-1-4 214,4-3-837,1-3 565,3-10 1,1-2-276,-1-5 0,0 0 213,1-4 0,-4 2-2307,-1-5 1242,1 0 1402,3-4 0,1 0 0,-1 0 0</inkml:trace>
  <inkml:trace contextRef="#ctx0" brushRef="#br1" timeOffset="93">13591 12723 7830,'-13'-23'0,"-1"5"798,10 3-399,1 7-200,3-2 924,0 9-654,0-4 0,0 6 188,0 3-240,0 2-156,0 11 0,-6 6 106,-1 7-5,-3 8-373,-2 3 0,1 6 58,-1 2-788,1-7 925,5 8 1,-1-15-954,4 3 687,1-2 22,-3-7 0,10-1-70,3-5 0,2-6 81,1-1-25,1-9-73,4-2 1,3-6 453,8-3 0,-3-2-400,3-5 1,1-6 430,-2-2 1,1-6-329,-4-2 0,-2-1-13,-2 1 0,-2-1 2,-6-2 1,-4-3 9,-3 3 0,-3-5-43,-1-3 1,-1 1-160,-3-4 1,-3 4-39,-4-1 0,-2 6-275,-2 2 1,1 9-206,-5 2 0,0 6 204,-4 6 0,-1 2 68,-3 5 0,2 5 86,-5 2 0,4 9 0,0 3 0,5 2 353,2 2 0,5 0 0,-2 0 0</inkml:trace>
  <inkml:trace contextRef="#ctx0" brushRef="#br1" timeOffset="94">13534 12940 7879,'-7'0'1556,"2"0"305,5 0 0,5 0-1340,3 0 0,3-4-460,5 0 0,-2-1-29,5 1 183,0 3-970,4-9 626,-1 9 0,1-8 114,0 5-1620,0-5 837,0 3 470,0-1 0,-4-1-1095,0 4 1423,-5-5 0,7 2 0,-3-4 0</inkml:trace>
  <inkml:trace contextRef="#ctx0" brushRef="#br1" timeOffset="95">14150 12826 7937,'-6'-5'0,"-3"2"812,5-5 1,1 5 242,3-5-711,5 5 0,-3-3 51,6 2 0,-4 3 232,3-3 0,1-1-300,3 1 0,1-1-221,-1 1 0,4 3 0,1-3 1,5 2-193,2-2 1,0 3-618,3-3 0,2 3 176,-1 1 0,-2 0-181,-6 0 0,2 0 68,-6 0 640,-5 0 0,0 5 0,-3 1 0</inkml:trace>
  <inkml:trace contextRef="#ctx0" brushRef="#br1" timeOffset="96">14139 12951 7853,'-11'0'2093,"4"0"-1439,2 0-447,15 0 0,-2 0 67,7 0 1,-1-1 45,1-3 1,3 2-242,5-6 1,5 5-140,2 0 0,0-2-10,0 1 0,-1-4-129,2 4 1,-1 1 198,-7 3 0,7-6 0,-6 0 0</inkml:trace>
  <inkml:trace contextRef="#ctx0" brushRef="#br1" timeOffset="97">14584 13100 7833,'-6'0'2254,"1"0"-1616,15 0-203,-7 0 178,12 0 273,-9-5-540,6-2 156,-6-4 1,3-1-220,-5 1 1,3-2 0,-3-2-181,-1-4 1,2 1 16,-1-1 1,-1 0-109,-3-4 1,0 1-47,0-1 1,0-4-245,0 0 0,0 0-278,0 0 1,0-1 258,0-3 1,0 0-22,0 4 1,0-3-5,0 3 1,0 4 21,0 4 0,4 1 34,0-1 316,0 8-46,1 1 200,-4 9-165,4-5 1,-5 8 63,0 2 0,4 6 7,0 5 1,0 6 96,-4 2 0,3 1-46,1 7 0,5-1 3,-1 5 1,3 3-60,4 0 0,-1 0 107,5-4 0,-3-1-78,3-2-712,-5-4 514,7-4 1,-4-1-640,2-3 335,-3-3-74,-4-4 1,-5-1-417,1 1 1,-4-5-274,3 1 31,-4-6 1197,2 3 1,-10-5 0,-2 0-1</inkml:trace>
  <inkml:trace contextRef="#ctx0" brushRef="#br1" timeOffset="98">14596 12974 7924,'-18'0'0,"2"-5"1021,9-1 1,7-1-418,8 4 1,2-3-274,1 3 1,1-2-168,-1 1 1,6 2-118,2-1 1,7-2-125,5 1 0,2-1-318,1 1 1,-1 3 128,-2-3 0,0-1-532,-4 1 798,-5 0 0,-1-1 0,-3-1 0</inkml:trace>
  <inkml:trace contextRef="#ctx0" brushRef="#br1" timeOffset="99">14996 12403 7906,'-12'-5'866,"1"-3"0,4 2-539,4-2 1,3 7 59,3 1 0,0 5 68,5 7 1,-5-1-116,5 0 0,0 3 523,3 5-403,0 1-34,6 13 0,1-4 110,5 5 1,-2 0-145,-2 0 1,3 5-134,-3-1 1,1 5-255,-1-1 1,-2 2 37,-6 2 0,-5-4-294,-2-1 0,1-4 232,-1 1 1,-1-2-350,-7-2 0,-3-1-328,-4-2 1,-4-3-612,0-6 1,-4 1 263,3 0 0,-4-4 1043,1 0 0,0-4 0,1 2 0,3-4 0,0-5 0</inkml:trace>
  <inkml:trace contextRef="#ctx0" brushRef="#br1" timeOffset="100">15692 12711 7837,'0'-11'185,"0"0"1,-4 3 337,1 0 0,0 6 267,7-2-400,-3 3 0,6 2 62,-4 3 0,0 2-165,4 6 1,0 4 52,0 3 1,2 3-225,-5 1 0,1 3-232,-1 1 1,-1-1-109,4-3 1,-3-4-322,4 0 1,-5-3 402,5 3-1846,-5-5 1289,2 2 0,-5-8-685,0-1 1384,0-4 0,-11 2 0,-1-5 0</inkml:trace>
  <inkml:trace contextRef="#ctx0" brushRef="#br1" timeOffset="101">15555 12848 8221,'5'-6'942,"2"1"-604,4 5 1,2 0 76,2 0 0,-1 0-9,5 0 1,0 0 124,4 0 0,1 0-354,3 0 1,2 0 51,5 0 0,0 0-1103,1 0 0,-5 0 379,0 0 495,1 0 0,3-5 0,0-1 0</inkml:trace>
  <inkml:trace contextRef="#ctx0" brushRef="#br1" timeOffset="102">16629 12437 7892,'0'-17'1196,"0"0"1,1 7-821,3 2 1,1 4-116,3 8 1,-3 3 62,-5 4 129,0 0-173,0 6 1,0 2 208,0 8 1,0 2-126,0 5 0,0 5-18,0 3 1,0 4-471,0 3 600,0-7-314,5 13 0,-3-14-7,6 4 1,-2 0-95,2-7 1,2-4 72,-2-4 0,2-4-123,1 0 0,-3-7-1108,-1-3 582,-4-4 139,7 0-2186,-9-6 1306,4-1 0,-5-6-728,0-3 1984,0-2 0,-10-11 0,-2 0 0</inkml:trace>
  <inkml:trace contextRef="#ctx0" brushRef="#br1" timeOffset="103">16389 12460 7900,'0'-11'605,"5"-1"170,3 1 1,3 1-557,4 2 0,7 3 11,5 5 0,-1-4 268,-3 0 0,4 1 18,-1 3 0,6 0 7,-2 0 1,3 0-279,2 0 0,3 1-46,0 3 1,-1 2-269,-7 5 1,-3 2 105,-8 2 1,-4-1-351,-7 5 1,-3 0 238,-5 4 0,-7-4 29,-4 0 1,-9 0-49,-7 4 1,-7 0-133,3 0 1,-7-2-73,8-1 0,-1-3-84,8-2 0,2-6-113,2 3 494,2-3 0,11-3 0,1-1 0</inkml:trace>
  <inkml:trace contextRef="#ctx0" brushRef="#br1" timeOffset="104">17280 12289 7888,'6'-12'0,"-1"1"0,-1 0 552,0-1-152,0 6 237,-4 1-39,0 5-292,-5 0 1,2 1 57,-5 3 1,-3 3-60,-4 9 0,-6 3 100,2 7 1,2 5 36,-2 7 1,1-1-48,-1 5 0,-2 3-119,6 5 1,0 3 75,4-3 1,3 4-82,0-1 1,6 2-110,-2-2 0,3-2-80,1-5 1,5-6-146,2-2 0,7-7 111,2-5 0,3-3-196,-4-4 0,0-2 62,-3-6 0,-1-1-797,0-2 1,0-2-1108,-4-2-500,3-3 2490,-3 5 0,-1-12 0,-1 0 0</inkml:trace>
  <inkml:trace contextRef="#ctx0" brushRef="#br1" timeOffset="105">17451 12517 7898,'-6'-16'0,"1"3"0,5-3 1034,0 4-627,0 1 0,1 4 182,3 4 1,-2 1-83,6 2 0,-4 2-37,3 1 0,0 9-141,0 7 1,2 2-62,-5 2 0,0 4-105,-4 0 1,1 7-1,3-4 0,-3 6-148,3-6 1,-2-1 147,2 2 0,-2-6-247,1 2 76,-1-8 5,3 3-489,-4-10 229,4 5 12,-5-6 0,0-3-724,0-1 736,0-4 1,0 1-329,0-8-61,0-2 1,0-10 172,0 1 0,-1-4 52,-3 4 0,3-7-3,-3-1 536,-2 1-176,4-6 1,-7 4-12,6-3 1,-5 2 153,4-6 0,-1 2 42,1-2 1,3 4 146,-3 4 1,3 1 286,1 3-161,0 3 821,0 4-853,0 6 1,4 6-4,0 7 0,1 4-131,-2 0 1,4 4-49,4 0 1,1 4-61,-1-3 0,4 3-170,0-4 1,1 0 215,-5-3-491,6-1 265,-5-5 1,9 3-238,-6-5 126,0 0-1,-4-4-307,1 0 308,-1 0 0,-1-1 0,-2-3 1,2-3 79,-2-4 0,1 0 52,-2-1 1,4 1 16,-4-1 0,-1 1 138,2 0 1,-4-5-114,4 1 1,-6 0 58,2 3 0,1 1-62,-1 0 213,5 4 38,-8 2-264,4 0 0,-1 9-73,0 0 0,-1 10 74,-3 5 0,0 6-13,0 2 0,0 4-72,0 0 1,0 3 85,0 4 0,0-5-509,0 5 0,0-6 74,0 2 1,0-1-100,0-6 1,2 0-67,1-5 0,4-4-270,4-3 1,1-3 862,-1-5 0,0 4 0,1-5 0</inkml:trace>
  <inkml:trace contextRef="#ctx0" brushRef="#br1" timeOffset="106">18011 12986 7860,'0'-12'697,"0"1"1,1-1 52,3 1-28,-3-6-345,4 5 0,-4-10-34,3 3 1,-3-4 36,3-3 1,1-4-98,-1-4 1,0 2-61,-4-2 0,4 6-414,0-6 148,-1 2 101,-3 3 1,0 1-254,0 5 147,0 0 43,0 6-299,0-5 205,0 9 0,2-3-22,1 4 1,-1 5 35,2-1 30,-3 6 43,4-3 1,-3 5-138,6 0 0,0 5 105,3 2 0,-1 7-132,-2 2 0,2 4 88,-2-1 1,3 4 52,4 3 1,-2 4-2,2 4 1,2 0 6,-2 0 0,0-3-96,-3-1 1,-1-3 11,0 3 0,1-4-117,-1 0 0,-3-5 109,-1-2 0,-3-5-1469,4 1 800,-6-2 790,9-2 0,-10-5 0,4-1 0</inkml:trace>
  <inkml:trace contextRef="#ctx0" brushRef="#br1" timeOffset="107">18022 12803 7890,'-10'-5'1788,"2"-3"-1088,3 3 0,14 0-488,3 5 1,3 0-188,0 0 0,-1 0 172,5 0 0,0 0 7,4 0 0,5-4-172,2 0 1,2 1-156,-2 3 0,2 0-363,-5 0 1,2 0-719,-6 0 1,1 0 1203,-9 0 0,6-6 0,-4 0 0</inkml:trace>
  <inkml:trace contextRef="#ctx0" brushRef="#br1" timeOffset="108">18479 12494 7936,'-11'-17'411,"0"-1"-288,4 3 1,2 6 943,5-3-81,0 9-414,0-3 1,0 8-214,0 2 1,0 7 46,0 8 1,0 4-13,0 4 0,0 2-146,0 5 0,4 4 45,-1 0 0,6 4-104,-1-4 0,-2 4-146,2-4 0,-2 4 288,2-4-826,2-5 556,-9-5 0,8-5-368,-5 0 0,1-6-537,-1-1 0,-3-8-1726,3 0 1321,-3-5 370,-1 2 879,0-5 0,0-5 0,0-2 0</inkml:trace>
  <inkml:trace contextRef="#ctx0" brushRef="#br1" timeOffset="109">18251 12437 7883,'2'-15'482,"6"0"1,1 0-174,10 3 1,3 6 226,5 2 0,5-1-13,-2 1 1,3 0-161,2 4 0,-2 0 523,-3 0-389,3 0-177,-9 0 1,8 2 80,-6 1 1,-3 4-332,-4 4 0,-5 1-154,2-1 0,-9 2-145,-3 2 1,-4-1-349,-4 5 0,-9-4-10,-9 4 1,-1-5 221,-4 1 0,-1 2-802,2-2 0,-1 4 294,4-4 0,5 1 873,3-5 0,2 0 0,2 1 0</inkml:trace>
  <inkml:trace contextRef="#ctx0" brushRef="#br1" timeOffset="110">18730 12711 7925,'1'-7'861,"3"-1"0,3 2-392,4-2 1,4 2-325,1 2 0,-1 3 146,-4-3 0,1-1 182,-1 1 1,4-3-276,0 3 0,4 0-174,-3 4 1,4 0-554,-1 0 0,-2 0 81,-2 0-1395,-3 0 1163,0 0 0,-6 1 680,-2 3 0,-8-3 0,-2 4 0</inkml:trace>
  <inkml:trace contextRef="#ctx0" brushRef="#br1" timeOffset="111">18742 12826 7925,'-18'3'0,"3"1"0,7 0 1464,3-4-330,5 0-596,0 5 1,5-4 18,3 3 0,6-3-209,1-1 0,9 0 8,-1 0-1163,7 0 650,-1-5 1,4 4-306,-2-3 1,1 2-469,-6-2 0,1 3 930,-4-3 0,0-2 0,-1-1 0</inkml:trace>
  <inkml:trace contextRef="#ctx0" brushRef="#br1" timeOffset="112">19221 12928 7901,'-6'0'1085,"11"0"0,-1 0-901,7 0 1,-7-1 262,0-3 1,-2 3 374,2-3-416,-2-2 1,4 0-82,-2-6-376,-3 1 79,4-1 1,-5 0 152,0-4 1,0 2-152,0-5 1,0 0 36,0-3 0,0 2-208,0 1 1,0-3-187,0-5 0,-4 0 183,0 4 0,1-1-8,3-2 1,0 2 29,0-3 0,1 3 24,3 1 1,-2 0 78,6 0 0,-4 6 1,3 1 1,-3 4 10,4 0 0,-5 5 198,5-1-26,-5 5-162,7-2 1,-8 10 92,6 3 1,-4 7-65,3 4 0,1 3 8,3 1 1,1 3 40,-1 1 0,2 5-1,2-2 0,2 2-91,2-2 1,-2 0-87,-1-4 0,-4-2-219,4 3 1,-5-7 139,-3-1 0,0-3-1013,-4 3 595,0-11 178,-4 8-432,0-10 448,0 5 0,0-3 400,0 0 0,-5-6 0,-1 3 0</inkml:trace>
  <inkml:trace contextRef="#ctx0" brushRef="#br1" timeOffset="113">19210 12826 7901,'-24'0'1707,"-3"0"-625,14 0-687,2 0 1,7-4-83,8 0 0,6 0-30,5 4 0,10-4-152,-3 1 0,13-5-163,-1 4 1,6-3-174,-1 3 0,1-4 236,-6 4 1,3-1-868,-6 1 1,-3 2 323,-2-6 1,-5 4 511,-2-3 0,-5-1 0,2-3 0</inkml:trace>
  <inkml:trace contextRef="#ctx0" brushRef="#br1" timeOffset="114">19792 12255 7970,'-6'-23'633,"1"1"159,5 3 0,0 6-420,0 6 104,5 4 69,-4-2 1,8 6-37,-5 3 0,0 4-20,-4 7 0,0 7-173,0 4 1,0 10-64,0-2 0,0 4 100,0 0 0,0-2 173,0 2 1,0 1-354,0-1 0,1 4 64,3-4 1,-3 5-199,3-1 1,1-2 58,-1-2-1656,0-3 1312,-4-1 0,0-4 134,0-4-1537,5-7 1090,-4 3 1,4-9-1008,-5 2 0,0-6-19,0-2 1585,0-4 0,0 2 0,0-5 0</inkml:trace>
  <inkml:trace contextRef="#ctx0" brushRef="#br1" timeOffset="115">20135 12472 7905,'0'-7'-771,"0"-3"1303,0 4 0,0-2-30,0 1 0,0 3 288,0-4 277,0 6-155,0-4-522,-5 22 1,-1-5-65,-6 16 106,6-6-162,-4 12 0,3-3 21,-4 4 0,5-4 65,2 1 1,2-1 73,2 4 1,2-3-134,2-1 1,6-4-212,5 0 1,5-2 91,-1-1 0,7-5-106,0-3 0,2-3-107,-1-5 1,-2-2 66,6-5 0,-6 0-290,2 0 0,-3-5 127,-1-2 1,-2-7-160,-2-1 1,-2-6-59,-6 2-725,-4-7 498,-2 1-160,-5-8 353,0 4 1,-2-5-269,-1 0 0,-4-1 200,-4 1 0,-2 0 22,-2 0 1,-2-1 114,-2 1 1,-6 5-33,2 2 0,-2 8 156,2 4 1,-1 4-106,-3 3 1,3 3 13,-3 5 1,3 1-47,1 3-164,1 2 489,4 6 1,-3 4 0,6 3 0,5 3 0,-5 1 0,2 0 0</inkml:trace>
  <inkml:trace contextRef="#ctx0" brushRef="#br1" timeOffset="116">20044 12711 7905,'6'-5'1274,"0"3"-813,-2-6 1,-3 4 1193,3-3-1119,3 4 0,-1-6-106,5 6 1,1-5-199,-1 4 0,2-3-26,2 3 0,3-4-81,5 4 0,0-3-171,-1 3 0,1-1-868,0 1 0,0 3-34,0-3 0,-2-1-522,-2 1 1,5-1 1469,-5 1 0,6-2 0,-8-6 0</inkml:trace>
  <inkml:trace contextRef="#ctx0" brushRef="#br1" timeOffset="117">20592 12552 7938,'6'-12'383,"-1"6"-383,0-4 922,-3 8-28,8-3-335,-4 0 1,4 3-18,-2-6 0,2 6-281,-2-2 0,2 1-80,1-1 0,-3 3 147,-1-3-276,1 3 1,3 1-902,1 0 438,-6 0 329,4 0 0,-5 1-1969,3 3 874,2-3 1177,-9 4 0,10 1 0,-5 0 0</inkml:trace>
  <inkml:trace contextRef="#ctx0" brushRef="#br1" timeOffset="118">20603 12643 7938,'-10'11'519,"2"1"-519,3-6 1079,5 4-213,0-8 116,0 3 0,5-2-376,3 1 0,4 0-102,3-4 1,6 0-224,6 0 1,6 0-86,1 0 1,0 0-209,5 0 0,0-4-264,-1 0 1,-4-3-646,-3 3 0,-6-4-939,2 5 1860,-3-6 0,-6 2 0,-2-4 0</inkml:trace>
  <inkml:trace contextRef="#ctx0" brushRef="#br1" timeOffset="119">21757 12197 7995,'-8'0'-1638,"1"0"1667,4-5 1,-3 4 1171,2-3-364,3-2-548,-5 5 1,6-6 432,0 4-241,0 1 73,0-3 876,0 5-1192,0 5 0,2 2 68,2 4 1,2 4 117,5 1 1,2 4 242,2-1-220,3 2-196,5 2 1,0 0 123,0 0 1,3 4-74,1-1 0,-2 1-65,-6-4 1,2 5-77,-6 2 1,0-1-74,-4 2 0,0-1 61,-4 4 1,2 1-151,-5-1 1,-2 4-223,-5 0 1,-1-4 133,-8-3 0,6-2-415,-9 2 0,3-4 75,-7-4-48,5-5 230,-7 4 1,8-10-169,-2 4 0,2-5-836,2-3-1309,-1 2 1408,1-9 1152,5 4 0,6-10 0,6-1 0</inkml:trace>
  <inkml:trace contextRef="#ctx0" brushRef="#br1" timeOffset="120">22294 12277 7995,'-6'-10'20,"-1"3"1,2 0 271,1 4 241,-2 1 161,4-3-333,-8 5 0,9 1-25,-3 3 0,3 3 76,1 4 0,0 4-67,0 0 0,0 10 42,0-3 1,1 5-96,3 0 0,2 2 28,6 5 0,-1-3-125,1-1 1,-1 1 30,0 3 0,1-1-87,-1-3 0,-3 2-122,-1-5 1,0-2-198,0-6 1,-2 1-203,-5-4 0,0-1-1393,0-4 930,0-4 0,-1 1-1685,-3-4 2530,3 0 0,-9-9 0,4-1 0</inkml:trace>
  <inkml:trace contextRef="#ctx0" brushRef="#br1" timeOffset="121">22065 12220 7995,'8'-15'0,"-1"0"1340,1 0-823,8 8 1,2 2-91,5 5 0,1 0-209,3 0 0,-2 0 266,6 0 0,-2 1-90,1 3 1,3 3-125,-2 4 1,-2 0 68,1 1-792,-4 4 424,-3 2 1,-7 1 12,-4 0 1,-6-1-99,-2 1 1,-8 3-177,-4-3 0,-3 1-406,-4-1 0,-3 1-214,-5-4 0,-1-3 333,-3-5 0,4 2-230,1-2 1,0-3 806,7-1 0,0 2 0,3 0 0</inkml:trace>
  <inkml:trace contextRef="#ctx0" brushRef="#br1" timeOffset="122">22796 12038 7995,'0'-19'1533,"0"0"-726,0 10-277,5-2-191,-4 11 0,3 2 308,-8 2 0,-2 8-260,-5 11 1,-6 6-112,-2 9 0,-2 0-11,-2 8 0,0-3-237,0 7 0,5-2 241,3 1 1,2-2-123,2 3 0,1 1-119,2-2 0,3 1 41,5-5 0,5-3-227,3 0 1,6-9 45,1 1 0,5-7-96,-1 0 1,2-8-157,-2-4 1,1-2 165,-5-2 0,4-3-905,-4-1 0,-3-4-582,-5 1 1685,1-3 0,3-1 0,1 0 0</inkml:trace>
  <inkml:trace contextRef="#ctx0" brushRef="#br1" timeOffset="123">22979 12346 7864,'0'-23'233,"0"5"58,0 3 1,1 4 12,3 3 230,-3 3-139,4 5 1,-5 1 389,0 3 1,-4 4-302,1 7 0,-6 4-198,1 8 0,-6-2-69,-1 5 1,1 1 36,6 3 1,-1 0 12,6 1 1,-1-2-111,4-3 0,0 3-119,0-2 0,5-3 213,3-2-626,2-2 271,1-6 1,4 1-149,1-8 0,4 2 146,-1-9 0,6 0-65,2-4 0,1-3-37,-2-4 1,-1-1 2,1-7 0,-3-2 60,-4 2 1,-2-7-38,-6 0 1,-1-2 42,-2-7 0,-3 2-119,-5-2 0,0-5 140,0 1 0,-1-1-100,-3 1 0,-6-3-105,-6 0 0,-3 1 47,4 7 1,-5 6-120,1 5 1,-3 6 82,-1 2 1,-1 4-81,-2 7 0,2 2 124,-3 1 1,3 8-309,1 4 576,5 5 0,-3-2 0,3 5 0</inkml:trace>
  <inkml:trace contextRef="#ctx0" brushRef="#br1" timeOffset="124">22853 12529 7947,'-6'0'531,"1"0"176,5 0 1,5 0-154,2 0 1,4-2 30,0-1 1,2 1-143,2-1 1,1 0 8,3-1 0,7 2-246,-3-6 1,7 4-106,1-3 0,2 3-201,1-4 1,-1 4-163,-3-3 0,-2 3-494,-5-4 0,-1 5 514,-3-5-2706,2 5 2948,-13-7 0,12-1 0,-7-7 0</inkml:trace>
  <inkml:trace contextRef="#ctx0" brushRef="#br1" timeOffset="125">23470 12392 7967,'-8'-7'0,"1"3"392,4-2 1,-1 5 75,8-3 0,-1 3 58,4 1 1,1 0-167,3 0 1,6-4 67,2 0 0,2-1-134,2 1 0,5 3-69,3-3 0,-2 2-335,1-2 0,-1 3-329,2-3 0,-7 3-503,-5 1 1,-5 0 570,1 0 371,-7 5 0,-3 1 0,-5 5 0</inkml:trace>
  <inkml:trace contextRef="#ctx0" brushRef="#br1" timeOffset="126">23527 12529 7967,'-8'0'84,"1"0"0,4 1 357,-1 3 332,3-3-240,1 4 1,1-1 206,3 0 0,-1 0-189,4-4 1,1 0 4,3 0 1,2 0-9,2 0-516,3 0 149,10 0 1,0 0-495,2 0 0,3 0 261,-2 0 0,-2-2-1241,1-2 1,-5 2 287,-3-6 1005,1 6 0,-5-8 0,5 3 0</inkml:trace>
  <inkml:trace contextRef="#ctx0" brushRef="#br1" timeOffset="127">24589 12038 7918,'-6'-5'196,"2"-3"553,3 3-454,-4 0 1,3 3 525,-1-1-440,1 1 0,4-3-101,1 5 1,0 5 124,5 3 0,-1 2-53,5 2 1,4 4 133,3 3 0,-1 7-141,1 0 0,0 6 83,4-2 1,3 3-51,1 2 1,1 3-161,-1 0 1,-3 4-134,2-4 1,-7 4 45,-3-4 0,-5 5-127,-3-1 1,-3 2 132,-5 2 0,-8-1-191,-7 1 0,-4-1-398,-12-4 1,-3-3-645,-4-7 1,-9 1-1066,1-6 2161,-7 1 0,2-4 0,-2-3 0,4-5 0,2-5 0</inkml:trace>
  <inkml:trace contextRef="#ctx0" brushRef="#br2" timeOffset="128">9765 12677 7830,'0'-11'-508,"0"4"1124,0-3-387,0 4 0,0-2 613,0 1-98,0 4 301,0-2-670,0 5 1,4 5-148,-1 3 1,1 2 83,-4 1 1,4 6-118,0 2 0,0 4 13,-4 3 0,0 4 3,0 4 1,3 0-14,1 0 0,1 4 14,-1 0 1,-1 1-1,4-5 1,1 0-180,3 0 1,1-3 93,-1-1 1,1-6-77,-1-1 0,0-1 73,1-7-654,-6 0 275,4-3-510,-8-1-757,3-5 486,-5-1-464,0-5-399,-5-5 985,3-1 914,-8-5 0,-1-6 0,-7-1 0</inkml:trace>
  <inkml:trace contextRef="#ctx0" brushRef="#br2" timeOffset="129">9719 12723 7881,'-6'-12'209,"2"1"1,3 3-59,1 1 1,0 3 214,0-4 1,0 5 158,0-5-31,0 5 91,5-2-354,1 0 0,9 3-35,1-6 1,0 6-2,-1-2 0,3 2-26,5 2 0,0 0-87,0 0 0,3 2 115,1 2 0,0-2-303,-5 6 0,-4-1 57,-3 5 0,1 0-3,-5 4 0,2-2-44,-9 5 1,-1-4-144,-3 4 0,-5-1 33,-2 1 0,-5 1-21,-3-5 1,1 4-106,-5-3 102,5-1 145,-8-4 0,6 1 139,-3-1 1,1 0-89,3 1 0,2-5 6,-2 1 1,0-4-38,3 3 385,-2-4-75,8 2 461,0-5-498,1 0 1,6 0 2,3 0 1,2 4 21,6 0 1,4 0 72,3-4 0,6 0-58,2 0 1,5 1 89,-2 3 0,-1-2-120,2 6 0,-6-1 4,2 5 1,-3-1-59,-1 1 0,-2 0-141,-2 4 0,-2-2-277,-6 5 157,-4 0 129,-2-2-436,-5 5 297,0-4-1,-1 1-17,-3 0 0,-8-4 63,-7 4 1,2-5 106,-2 1 1,-2-3 134,-5-5 0,-4 2-169,-4-5 13,5 5 0,-9-8 1,9 4-322,-6-5 0,2 0-175,7 0 1,3 0-931,4 0 529,5 0 0,2-5 873,9-3 0,1-2 0,2-1 0</inkml:trace>
  <inkml:trace contextRef="#ctx0" brushRef="#br2" timeOffset="130">21140 12323 7814,'0'-6'1118,"0"-4"-260,0 8-577,0-3 1,0 7 85,0 1 0,1 4-32,3 4 0,-3 6 81,3 2 1,-3 2-115,-1 2 1,0 5-53,0 2 0,2 2 29,2-1 0,-2 5 0,6-1 0,-5 3 74,5 0-899,0-3 715,-2 10 0,-1-11-617,-5 0 475,5 1-106,-4-11 1,6 2-66,-3-7 1,-3-2 71,3-6-1317,-3-4 478,4 3 680,-4-9-452,4 4 0,-5-10-283,0-3 1,-1-3-99,-3-4 1064,-2 2 0,-11-14 0,0 3 0</inkml:trace>
  <inkml:trace contextRef="#ctx0" brushRef="#br2" timeOffset="131">21049 12357 7810,'5'-11'478,"-4"0"-221,9-1 0,-4 1 174,6-1-45,-1 6-141,1-4 0,0 7 185,4-4 1,1 4-64,6-1 0,-4-1 62,0 1 1,2 1 147,5 3-290,-2 5-106,4-4 1,-9 9-61,0-2 1,-5 3-130,2 4 1,-8-1 50,0 5 0,-5-3-187,0 3 0,-3 0-308,-3 3 1,-4-2 252,-4-1 0,-1-4-11,1 4 0,0-4-2,-1 4 0,1-5 84,-1 1 0,1-6 66,-1-1 1,6-4 122,2 3-64,-2-4 0,3 2 328,-4-5 349,4 0-232,-2 0 56,5 0-72,0-5-267,0 3 1,1-3 1,3 5-203,3 0 139,9 5 1,-2-2 5,5 5 1,-4-1-172,4 5 1,0-1 107,4 0 0,0 5 6,0-1 0,4 0-64,-1-3 1,1 3 40,-4 0 1,-5 4 6,-3-4 1,-3 6 46,0-2-207,-6-3 154,-1 6 1,-6-5-87,-3 6 1,-7-5-180,-8-3 0,-3-1 64,-1 1 1,-5-3 122,-2-1 0,1 1 186,-2-5 0,-2-2-233,-1-1 1,-1-2-234,8-2 1,0 0 65,4 0 0,6-2-158,1-2 0,9-2 22,3-5 404,3-1 0,11-4 0,3-2 0</inkml:trace>
  <inkml:trace contextRef="#ctx0" brushRef="#br2" timeOffset="132">24098 12197 7816,'0'-11'713,"0"5"0,1-3 452,3 5-787,-3 0 1,4 9 17,-5 3 1,4 6-12,0 1 1,1 7-63,-1 1 0,-3 4-50,3 8 1,1-1 123,-1 0 1,5-2-125,-2 2 1,2-2 32,-1 6 0,2-4-184,-2-3 1,1 0 48,-2-4 0,3 0-293,-2-4 0,-2-6-173,2-1 0,-6-4-1249,2 0 629,-3-1-534,5 1 794,-5-6-854,4-1 946,-5-5 0,-1-5 563,-3-3 0,-3-2 0,-4-1 0</inkml:trace>
  <inkml:trace contextRef="#ctx0" brushRef="#br2" timeOffset="133">23984 12243 7816,'11'-18'-8,"1"3"0,-1 4 217,0 3 1,2-1 378,2 5 0,3-3-91,5 3 1,-3-4-140,3 5 0,-3-5 41,7 4 0,1 0 111,-1 4-221,4 0-133,-6 0 0,-1 4 19,-5 0 0,-2 6-144,2 2 0,-2-1 52,-6 4 0,1-1-142,-1 1 0,-4-2-386,-4 2 0,-3 2 256,-3-2 0,-4 4-32,-4-4 1,-1 1-19,1-5 0,-4 0-38,0 1 0,-5-2 216,5-2 1,-1 0 107,1-4 1,2 4-47,-2-4 1,6-1 411,1-3 126,0 0-194,2 0 3,1 0-18,5 0-174,5 0 1,1 4-12,6 0 1,-1 1 74,1-1 0,4-1-77,3 4 0,3 1 4,1 3 0,0 1-21,-1-1 0,1 0 12,0 1 1,-1 3-29,-3 0 1,1 4-18,-5-3 0,-1 4-76,-6-1 0,-3 2 21,-5 2 0,-1 0-119,-3 0 1,-8-4 28,-7 0 0,-2-1-145,-2 1 0,-4-3 107,1-4 1,-6-1 70,1 1 0,2-6 23,-1-2 1,4-3-26,0-1 1,3 0-881,4 0 414,2 0-15,1-5 1,7-5 501,-2-5 0,7-6 0,-1 4 0</inkml:trace>
  <inkml:trace contextRef="#ctx0" brushRef="#br1" timeOffset="134">5471 14836 7235,'0'-8'-993,"0"0"1721,-5 6-131,-2-3-244,-4 0 334,-1 4-412,6-10 0,0 10 295,2-3-112,3 3 51,-5 1-226,6 0-142,6 0 1,-4 0-26,6 0 0,-4 0 84,3 0 0,1 0-143,3 0 0,4 0 69,1 0 1,4 0-4,-1 0 1,4 0-18,3 0 0,4 0 19,4 0 1,-1 0-34,-3 0 0,3 0-99,-2 0 0,-3-1 21,-2-3 1,-2 1 44,-1-4 0,-5 4-272,-3-1 0,-3 2 121,-5-2 0,0 3-759,-3-3 253,-3 3 260,-6 1 0,1 0-98,-8 0 0,4 0-242,-4 0 1,-3 0 20,0 0 1,-2 4-210,2-1 866,2 1 0,-8 1 0,3 2 0</inkml:trace>
  <inkml:trace contextRef="#ctx0" brushRef="#br1" timeOffset="135">5413 15053 8398,'2'-7'749,"2"4"1,1 0-70,2-1 0,7 3-234,-2-3 0,3 2 139,0-2 0,3 3-138,5-3 1,0 1 14,-1-1 1,6 3-154,3-3 0,0 2-37,0-2 0,2 1-165,-3-4 1,2 3 92,-1-4 0,0 5-183,-4-5 0,-2 5-143,-6 0 0,2 0-551,-6-1-580,-5 3-127,-5-4 1,-14 9 1383,-2 0 0,-8 4 0,1-1 0</inkml:trace>
  <inkml:trace contextRef="#ctx0" brushRef="#br1" timeOffset="136">13625 14230 7810,'0'-7'182,"0"-1"311,0 6 271,0-3-180,0-1 28,0 5-440,0-4 1,0 6 25,0 3 0,0 3 68,0 4 0,0 2-1,0 2 1,0 1-50,0 3 1,0 4-27,0 0 0,0 0 11,0 4 0,0-3 19,0-1 1,1-1-164,3 1 1,-3 0-2,3 0 0,-1 0-126,1 0 0,-3-2 92,3-2 1,1 2-50,-1-6 0,1 0-348,-2-4-87,-1 1 0,3-5-1338,-5 1 771,5-5-866,-4 2 1013,4-5 882,-5-5 0,-10-2 0,-3-4 0</inkml:trace>
  <inkml:trace contextRef="#ctx0" brushRef="#br1" timeOffset="137">13408 14779 7720,'-11'0'1309,"-1"0"-367,6 0-172,1 0-447,5 0 0,5 0 168,3 0 1,-1 0-112,5 0 1,-2 0 7,9 0 1,0 0-80,4 0 1,-1 0-99,1 0 0,5-2 82,3-1 1,2 1-109,1-2 1,4-1-145,0 2 0,4-3 54,-4 3 1,4 1-127,-4-1 1,-5 1-136,-6 2 1,-5 0-784,-3 0-1060,-2 0 1477,-6 0 1,-6 0-275,-5 0 0,-5 2 32,-6 1 0,-2 0-141,-2 5 1,1-2 303,-5 2 611,0 2 0,-4-4 0,0 5 0</inkml:trace>
  <inkml:trace contextRef="#ctx0" brushRef="#br1" timeOffset="138">13614 14996 7720,'-12'5'1397,"1"-4"-278,4 4-42,2-5-403,5 0-220,5 0 0,-2-1 45,5-3 1,1 3 55,6-3 1,-3 1-160,4 0 0,0 1-101,-1-2 0,4 3-125,-3 1 1,3 0 27,-4 0 1,0 0-217,-3 0 0,-5 4-59,1 0 1,-6 5-149,2-2 0,-3 3 123,-1 2 0,0-1-101,0 1 1,-5 3-5,-2 0 0,-5 2-123,-3-2 1,2-2 46,-2 2 1,1-1 67,-1 1 0,2-2 110,-2 2 1,2-2 57,2-2 441,0 0-319,-1 1 0,2-5 215,2 1 537,3-5-325,5 2 809,0-5-977,0 5 0,5-4-6,3 3 1,2-3 40,2-1 1,4 0-110,3 0 1,3 0 148,0 0 0,1 0-223,0 0 1,4 0 0,-1 0 0,1 0-136,-4 0 1,-1 0 40,-3 0-1569,2 0 1056,-8 0 0,-1 0-1527,-4 0-1440,-5 0 3388,2 0 0,-15 0 0,-3 0 0</inkml:trace>
  <inkml:trace contextRef="#ctx0" brushRef="#br1" timeOffset="139">23550 14150 7756,'0'-11'0,"0"3"-414,0 1 358,5-1 1,-4 1 780,3-1-95,2 5-271,-4-7 1,4 9 256,-2-3 149,-3 3-187,4-4 195,-5 4-607,0-4 0,1 5 49,3 0 0,-3 5 44,3 2 1,-2 5-74,-2 3 1,0-1-1,0 5 1,0 0-14,0 4 1,0 1 12,0 2 0,0-1-67,0 1 0,0-2-130,0-1 1,0-4-157,0 0 0,0-1 120,0 1 0,0-2-425,0-6 1,3 0-128,1 1 1,4-1-331,-4 1 0,1-2-305,-2-3-305,-1 4 841,3-10 698,-5 4 0,-10 0 0,-3 1 0</inkml:trace>
  <inkml:trace contextRef="#ctx0" brushRef="#br1" timeOffset="140">23356 14687 7701,'-7'-5'991,"2"-1"1,5-2 158,0 1-510,0 4 1,2-6 258,1 5-575,-1 1 0,8-1 53,-3 0 0,4-1-59,0 1 0,2 3-60,2-3 0,4 1-102,8 0 0,-2 1 13,5-1 0,2-3-59,6 3 1,-1-2-160,5 1 1,0 3-2,3-3 0,0-1 15,-3 1 0,0 0-618,-8 4 0,1 0-136,-8 0 0,-2 0-464,-6 0 0,-7 1 477,-8 3 0,-4-1-110,-4 4 0,-4-3 296,-7 4 590,-3-1 0,-10 5 0,-1-1 0</inkml:trace>
  <inkml:trace contextRef="#ctx0" brushRef="#br1" timeOffset="141">23550 14859 7701,'-7'5'712,"-3"-4"-304,9 4-152,-4-5 26,0 0 268,4 0-176,-4 0 1454,5 0 1,5 0-1322,2 0 0,3 0-163,2 0 1,3 0 13,0 0 1,6 0 93,-2 0-344,-3 0 40,6 0-1,-5 0 17,6 0 1,-5 0-41,-3 0 0,-1 0-127,1 0 0,-6 1 80,3 3 0,-8-1-231,-1 4 1,-1-3 66,-2 4 1,0-1-157,0 5 1,-2-1 56,-1 0-146,1 1 135,-8-1 77,4 6 0,-6-4-189,1 2 201,0-3 49,4 0 1,-5 1-179,4 2 121,-10-3 17,11 5 1,-6-6-110,5 1 101,1-1 106,0-4 143,-3 3-100,4-9 267,-1 9-92,2-9 87,5 4-18,0-5 1,5 0 278,3 0-314,2 0-81,7 0 1,0 0 680,6 0-351,5 0-219,1 6 1,6-5 91,-1 3 0,-4-2-220,1 2 1,-6-3-177,2 3 0,-7 1-390,-1-1 0,-9 1-1618,2-1 678,-8-3 1,-1 4-3050,-6-5 4402,-4 5 0,-14-3 0,-3 3 0</inkml:trace>
  <inkml:trace contextRef="#ctx0" brushRef="#br2" timeOffset="142">7264 14288 7919,'0'-12'-1578,"0"1"1418,0-1 0,3 5 22,1-1 247,0 0 1,-4-3-112,0 0 1,0 3 251,0 0-144,0 1 0,0-5-28,0 1 1,0 3 21,0 1 1,0 3 365,0-4-145,-5 1-52,4-5 1,-4 5 382,5-1-441,0 5 1,0-3 437,0 2-42,0 3-81,0-4 317,0 5-622,0 5 1,-4 1 16,0 6 0,-4 0-34,5 4 0,-5 1 5,4 6 0,-5 1-131,2 3 1,-3-2 29,-2 6 1,1-1 43,-1 5 1,1-5 0,-1 1 0,1-1-28,0 4 0,3 0 49,0 1 0,6 3 17,-2 0 1,3 0-178,1-4 1,1 4 81,3 0 1,-2 0-107,6-3 1,-2-5 55,2 1 0,1-5 35,-5 5 0,3-5-27,-3 5 1,1-6-117,-1 2 0,-3-3 18,3-1 0,-1 0 90,0-1 0,-1 1 49,1 0 1,3-1-83,-3-3 0,6-3-4,-1-4 1,2 3-13,1 0 1,-3-3-6,0-5 1,-5 1 95,5 3 0,-4-3 125,3-1 0,-4-3 213,1 4-180,-3-6-27,4 9 0,-2-6 9,4 2 101,-4 3-227,2-8 1,-4 3 0,3-5 0,-1 0-74,4 0 1,-4 1-18,1 3 0,-2-3-402,2 3-1129,-3-3 774,4-1-1726,-5 0 0,0 0 0</inkml:trace>
  <inkml:trace contextRef="#ctx0" brushRef="#br2" timeOffset="143">7858 14116 7832,'0'-11'1199,"0"-1"-429,0 6 64,0 1 163,0 5-732,0 5 0,0 1 136,0 6 0,0 4-213,0 3 1,1 3-1,3 1 1,-3 3-26,3 1 1,-3 3-135,-1-3 1,1 0-145,3-4 0,-3-1 117,3 1 1,1-4-90,-1 0 0,0-5-275,-4 2 0,4-8-341,-1 0 0,1-4-594,-4 3-893,0-4 1355,0 2 835,0-5 0,0 0 0</inkml:trace>
  <inkml:trace contextRef="#ctx0" brushRef="#br2" timeOffset="144">7675 14744 7884,'-12'0'158,"6"-1"236,2-3 860,3 3-397,1-4 371,0 0-305,5 4-469,1-10 1,6 9-217,-1-6 0,1 6-124,-1-2 0,2-1 84,2 1 0,3-1 13,5 1 0,1 2-123,2-6 1,4 4 79,4-3 0,-4 4-206,1-1 0,2-1 50,1 1 1,5 1-130,-8 3 0,4 0-33,-4 0 1,-5-4-32,-3 0 1,-1 0-285,-7 4 0,0 0 219,-3 0 0,-6 1-276,-2 3 112,-3-3 1,-1 6-656,0-3 0,-5-3 464,-3 3 0,-2 1-323,-1-1 0,-1 1 924,1-2 0,-5 4 0,-2 4 0</inkml:trace>
  <inkml:trace contextRef="#ctx0" brushRef="#br2" timeOffset="145">7732 15007 7866,'-8'0'-113,"1"0"-65,-1-5 1,0 4 392,1-3 549,4-2 414,-2-1-355,0-4-423,4-1 0,-4 1-89,5-1 1,1 2-26,3 3 0,1-3-80,3 2 0,2 2 0,-3-2 0,6 4-17,-2-3 0,7 4-27,-6-1 1,5 3-28,-1 1 0,0 0 104,-1 0 0,-2 4-229,2 0 1,-6 4 24,-1 0 0,-6 6-163,2 1 0,-3 6-42,-1-2 1,-1 6-31,-3 2 0,-3 3 124,-9-3 1,4 3-124,-3-3 0,-2 1 135,2-2 0,-2-1 19,2 1 1,2-6 8,-2 0 0,3-7 42,0 3 1,4-5 26,1-3-5,4 2 21,-2-9 50,5 4 74,5-5 0,3 0-28,7 0 1,-2-1-65,2-3 0,3 2 69,1-6 0,2 4-74,2-3 1,-1 4 163,-3-1 0,2 2-108,-1-2 1,-3 3-81,2-3 1,-3 3-202,3 1 1,-5-4-382,1 0 1,-3 0-40,0 4 0,-1 0-1677,1 0-67,-6 0 2313,-1 0 0,0-5 0,2-1 0</inkml:trace>
  <inkml:trace contextRef="#ctx0" brushRef="#br2" timeOffset="146">8086 14950 7869,'0'-12'754,"0"1"0,4 0-231,0-1 1,4 5-98,0-1 1,2 4-124,2-3 1,-1 4-34,0-1 0,1 3 1,-1 1 0,1 0 74,-1 0 0,2 0-248,2 0 1,-1 0 85,5 0 1,-5 0-118,1 0 100,-2 0 1,-2 0-212,1 0 1,-5 0-42,1 0 8,-5 0 0,2 1 138,-5 3-8,0-3 0,0 9 107,0-2 0,0 2-85,0 2 0,0 0 113,0 4 1,-5 1-34,-3 6 1,-2 1-7,-2 3 0,5-2-70,-1 6 1,2-6-61,-2 2 0,-1 1 119,6-2 0,-5 1-41,4-4 1,0-4 10,4 0 0,0-5-17,0 1 1,0-2-127,0-2-245,0 1-671,0-6-574,0-1 794,0-5 1,5-10 0,2-3-1</inkml:trace>
  <inkml:trace contextRef="#ctx0" brushRef="#br2" timeOffset="147">9251 14504 7903,'-12'0'-389,"5"0"419,-1 0 1,4 0 246,-3 0 0,3 0 155,-4 0 216,6 0-107,-3 0-44,5 0 1,0 7 90,0 4 0,0 6-189,0 6 1,-1 1 53,-3 2 0,2-2-42,-1 3 1,0 1-53,-1-1 0,3-1-189,-3-3 1,3-1-122,1-3 0,0 1 241,0-5-241,0 1 1,0-5-1463,0 0 724,5-4-2186,-4-2 1177,4-5 1698,-5 0 0,0-5 0,0-2 0</inkml:trace>
  <inkml:trace contextRef="#ctx0" brushRef="#br2" timeOffset="148">8954 14801 8262,'-6'-5'2004,"6"4"-1638,7-3 0,3-1 49,2 1 1,0-3 41,4 3 0,1-4 155,6 5 1,1-3-105,3 3 1,1 0 53,2-4 0,2 4-223,-5-1 1,3-1-99,-3 1 0,0-1-615,-5 1 1,0 3 286,-3-3 0,1 3-438,-4 1 0,-5 0-1383,-3 0 1908,-1 0 0,0-5 0,-2-1 0</inkml:trace>
  <inkml:trace contextRef="#ctx0" brushRef="#br2" timeOffset="149">10519 14071 7943,'0'-18'292,"-5"1"1,3 6-109,-2-1 1,4 2-156,4 3 278,-2-4 517,3 10-601,-5-4 1,-7 6 69,-4 3 1,-6 3 30,-5 4 1,-3 5-96,-1 4 1,2 1 60,-3 2 0,4 1-104,4 3 1,-2 2 18,2 5 0,2 0 9,2 1 1,2-5-42,2 1 0,1-5-23,2 5 1,3-6-124,5 2 0,0-3-16,0-1 0,1-2 95,3-2 1,2 2-330,6-6-1,-1 0 29,1-4 1,0-3-73,3 0 1,-2-6 102,2 2 0,-1-3-23,2-1 0,-4-1 64,3-3 0,-2-1-8,-1-2 1,-1-4 25,0 4 0,-4-5 22,-3-3 1,-3 2-51,-1-2 1,-1 1-4,-3-1 0,-3 2-124,-4-2 1,-6 2 171,-2 2 0,-1 1-2,1 2 1,-2 3-151,2 5 1,-2 0 69,2 0 1,-1 1-621,5 3 0,-4 4 295,3 7 0,2-2 495,7 2 0,-8 3 0,2-1 0</inkml:trace>
  <inkml:trace contextRef="#ctx0" brushRef="#br2" timeOffset="150">9913 14744 7851,'-11'-6'763,"5"0"429,2 2-200,2 3-479,2-5 0,6 6-196,1 0 1,5 0 47,3 0 0,3 0-85,4 0 1,4 0 58,4 0 1,1 0-26,7 0 0,-1 0-42,1 0 0,1-1-108,3-3 1,4-1-38,-1-2 1,6-2-232,6 5 1,-7-4 142,-1 5 0,-6-5-164,3 4 0,-2-3 84,-6 3 1,0-1-16,-3 1 1,-6 3-155,-2-3 0,-5 3 70,-3 1 1,-5 0-894,-2 0 415,-8 0 1,3 0-384,-14 0 0,-1 0 374,-7 0 0,-2 3-371,2 1 1,-5 1 997,1-1 0,-3 2 0,-1 6 0</inkml:trace>
  <inkml:trace contextRef="#ctx0" brushRef="#br2" timeOffset="151">10107 14996 7843,'-11'0'30,"5"0"0,-3-2-260,5-1 494,0 1 1,4-8 501,0 2 1,0 2-287,0-1 0,1 3-31,3-4 0,-1 2-6,4-2 0,1-1-179,3 5 0,2-3 124,2 3 0,-2-1-109,2 1 0,2 3-72,-2-3 1,4 3-20,-4 1 1,4 1-1,-3 3 0,0 2-44,-1 6 1,-6-1-88,3 0 1,-9 1-126,1-1 0,-3 5-70,-1-1 0,-2 5-191,-6-1 1,1 3 106,-9 1 0,-1 3-54,-2 1 0,1 3 94,-1-3 1,1 2 29,-1-6 1,-6 2 60,2-6 0,3-2 95,4-2 0,2-2 203,-1-2-98,8-4 314,-4-2-92,11-5-216,11-5 0,-1 2-56,13-5 0,-3 1-5,6-5 1,7 1-23,2 0 0,2-1-5,-3 1 0,0-1-22,0 1 1,1 3-28,-1 1 1,-5 4 34,-2-1 0,1 3 7,-2 1 0,-4 0-626,-7 0-274,-2 0-602,-7 0 598,-1 0-1678,-5 0 2562,-5 0 0,4 0 0,-4 0 0</inkml:trace>
  <inkml:trace contextRef="#ctx0" brushRef="#br2" timeOffset="152">10633 14881 7824,'-12'-1'713,"1"-3"0,1 2-539,2-6 0,4 6-171,8-2 0,-1 1 601,4-1-388,1 3 1,3-5 262,1 2 1,-5 3-68,1-3 0,1 3-2,6 1 0,-1 0-156,5 0 1,-4 0-15,4 0 0,-5 0-199,2 0 0,0 0 112,-1 0 0,1 4-152,-5-1 0,0 1-29,1-4 4,-1 0 1,-1 1 131,-2 3-327,2-3 94,-9 10 163,5-5 0,-6 7 144,0 2 1,0-1-87,0 5 0,-4 0 167,0 4 1,-5 0-8,1-1 1,2 3-91,-2 1 1,6-2 42,-2 3 0,2-3-11,-2-1 1,2-2-7,-1-1 1,1 0 5,2-5 0,0 4-214,0-4 1,0 1 89,0-5-899,0 0 408,5 1-2077,-3-6 656,3-1 984,-5-5 1,0-5 853,0-2 0,-5-4 0,-2 0 0</inkml:trace>
  <inkml:trace contextRef="#ctx0" brushRef="#br2" timeOffset="153">11284 13911 8014,'-18'0'0,"2"0"0,4-2 840,1-1-157,4 1-477,2-8 355,5 9-279,0-9 1,2 8 29,1-1 1,-1 3 141,1 3 1,3 0 20,-3 5 1,6 0-185,-1 8 1,1-2 82,-2 5 1,3-4-31,-2 4 0,2 1 56,2 7 1,-1-2-97,0 6 1,5-1 65,-1 4 1,5-3-71,-1-1 1,3 1-45,1 3 1,0 0-119,-1 1 1,-4 3 89,-3 0 0,2 4-141,-2-4 0,0 5-16,-3-1 0,-5 2-78,1 2 1,-5-4-53,0 0 0,2-4-186,-1 4 1,0-2-34,-4 2 0,0-3 127,0-4 0,-5-5-36,-3 1 1,2-2 71,-2 1 1,1 2-85,-5-5 1,1-1 54,-1-3 1,-3-4 54,0 0 1,0-1-49,3 1 0,-2-3-1,3-4 1,-3-5-10,6 1 0,3-4-71,2 3-567,-4-4 169,6 2-363,-4-5-1903,5 0 2227,0-5 655,0 4 0,-5-9 0,-2 3 0</inkml:trace>
  <inkml:trace contextRef="#ctx0" brushRef="#br1" timeOffset="154">15818 14459 7710,'0'-12'639,"0"1"-368,0 5 0,0-1 271,0 3-93,0 3 24,0-4-189,0 5-87,5 0 1,-2 5 146,4 3 1,-3 2-55,4 1 1,-6 1 14,2-1 0,1 2-107,-1 2 0,0 2 0,-4 2 1,3 2-54,1-2 1,0 3 11,-4 1 1,1-4-139,3 0 0,-3-1 26,3 1 0,-3 1-211,-1-5 1,4 4-23,0-4 1,0 1-145,-4-5 0,1-3-418,3-1-435,-3 1-519,4-2 692,-5 4 493,0-8 1,-5 3 77,-2-5 1,-4 0-173,0 0 613,0-5 0,-6 3 0,-1-3 0</inkml:trace>
  <inkml:trace contextRef="#ctx0" brushRef="#br1" timeOffset="155">15635 14756 7710,'0'-12'469,"0"5"760,0-1-725,0 6 1,1-7 95,3 5 0,4 0-212,7 4 0,7 0-141,4 0 1,6 0 133,-2 0 0,5 0-55,3 0 1,-1 0 61,4 0 1,-4 0-146,1 0 0,-3 0-63,-5 0 1,-2 0-158,-5 0 0,-5 0-193,-3 0 1,-2 0-986,-2 0 0,-3 0-556,-1 0 972,-4 0 1,-13 0-1,-9 0 1</inkml:trace>
  <inkml:trace contextRef="#ctx0" brushRef="#br1" timeOffset="156">17074 13865 7710,'0'-6'-269,"4"-1"-34,0 3 1,0 2 607,-4-6-66,5 6 27,-4-3 90,4 5-140,-5-5 0,1 3 1,3-1-149,-3 1 177,4 2 509,-5 0-608,-5 0 1,0 5 19,-2 3 0,-3 2-9,2 2 0,2-1 12,-2 0 0,0 5 113,-3-1 0,0 5-94,-1-1 0,4 3 5,1 1 1,-1 1 29,-3 2 1,-1 0-45,1 4 0,0 1-15,-1 3 0,1 0 148,-1 0-73,6 1-106,-4 4 1,5-3 39,-3 2 0,3 2 24,5 2 0,0 1-77,0-1 0,1 3-130,3-4 0,4 3 16,7-3 0,-1 3 70,5-6 0,-4 0-86,4-4 0,0 0 113,4 0-985,0-4 823,0 3 1,-2-5-392,-2 2 291,3-2 85,-9-5 1,3 0 55,-4-1 0,-1 1-19,0 0 1,0-1-33,-4-3 1,3 1 57,-2-5 0,1 1 287,-2-5 0,4-1-323,-4-2 0,3 2 165,2-3 0,-5-1-276,1-3-25,0 4 106,3-6 0,-3 4-103,-1-5-33,-4 5-1,2-4-459,-5 4-677,0-5 0,0 0 0</inkml:trace>
  <inkml:trace contextRef="#ctx0" brushRef="#br1" timeOffset="157">17862 13991 7847,'0'-7'-291,"0"-3"319,0 2 1,0 2 32,0-2 1,0 5 357,0-5 262,0 0-444,0-3 1,0 3 228,0 1-145,0 4 0,0-3 200,0 2-104,0 3-227,0-4 0,0 6-69,0 3 0,0 2 40,0 6 1,0 3-98,0 0 0,4 5 26,0-1 0,0 3-197,-4 1 0,0-4 46,0 0 1,3-4 104,1 4 0,4-5-249,-4 1 1,1-2-122,-1-2 0,-2 0-140,6-4 0,-6 0-44,2-4 1,-1-1-1041,0 1 526,-1-1 1024,3-2 0,-15 0 0,-3 0 0</inkml:trace>
  <inkml:trace contextRef="#ctx0" brushRef="#br1" timeOffset="158">17440 14356 7864,'-7'0'1299,"2"0"0,7-1-846,1-3 75,-1 3 0,8-4-113,-3 5 1,4 0-105,0 0 1,0 0-71,1 0 0,4 0 13,3 0 1,4 0-54,4 0 0,3-2-13,8-1 0,0 1 28,8-2 0,-2 2-27,10-2 1,-1 2-388,4-6 1,0 4 242,0-3 1,4 3-116,0-4 0,-28 5 0,0 0 61,0-1 1,-1 0-1,29-5-75,-4 5 0,-6-3-130,-9 3 1,-4-1-223,-8 1 1,-7 3-1252,-8-3 1202,-7 3 0,-6 1-647,-9 0 1,-6 1 216,-10 3 0,0-2-623,0 6 1538,1-5 0,-1 7 0,0-4 0</inkml:trace>
  <inkml:trace contextRef="#ctx0" brushRef="#br1" timeOffset="159">17714 14676 6143,'-7'-5'1827,"2"3"-1473,0-3-127,4 5 1,-4-1-25,5-3 1,-1 3 554,-3-3-235,3-2 85,-5 0-340,6-6 0,0 1-13,0-1 1,0 5 193,0-1 1,0 6-113,0-9-232,0 10 1,6-8-48,1 5 0,3 1-28,2 3 0,-1 1-36,1 3 1,-1 1 60,0 2 1,1 5-23,-1-1 0,-3 2-19,0 6 1,-5-4-98,5 4 1,-6 0-121,2 4 0,-2 0 93,-2 0 0,-6 0-122,-1-1 0,-3 1 42,-2 0 1,-3 0 70,0 0 0,-2-2 101,2-2 0,2 2 131,-2-6 1,2 0-94,2-3 1,1-5 220,2 1-78,-2-6 312,9 3-57,-4-5-140,5 0-214,0 6 0,1-5 84,3 3 0,4-3 98,7-1 0,-1 0-170,5 0 1,0 0 1,4 0 0,1 0-152,2 0-73,-2 0 96,4 0 0,-5 0-629,0 0 0,-1-1 337,-3-3 1,1 3-2275,-5-3 1316,0 2 1301,-3-3 0,-1-1 0,1-5 0</inkml:trace>
  <inkml:trace contextRef="#ctx0" brushRef="#br1" timeOffset="160">18113 14642 7763,'-3'-12'1690,"-1"1"-1430,0-1-76,9 1-178,1 5 0,2-3 221,0 5 0,-1-1 354,5 1 0,-1 1-195,1-4 1,3 3-152,0-4 0,5 6 101,-1-2 0,-1 3-178,1 1 0,-1 0-92,1 0 0,1 0 99,-4 0 1,-1 0-129,-4 0 1,1 0 54,-1 0 0,-3 0-246,-1 0 6,-4 0 0,2 5 95,-5 2 0,-1 4 125,-3 0 1,1 6 11,-4 2 1,-1 3-7,-3 5 0,0-3-13,4 3 219,-3-3-240,3 4 0,0-4 10,-1 3 1,4-3 33,-3-1 1,4-4-57,-1 0 1,-1-4-13,1 4 1,1-5-7,3 1 1,0-6-14,0-1 0,-4-5-223,0 5-376,0-5-868,4 2-4386,0-5 5852,0-5 0,-5-2 0,-1-4 0</inkml:trace>
  <inkml:trace contextRef="#ctx0" brushRef="#br1" timeOffset="161">19495 14150 7781,'-6'-11'-132,"1"3"132,5 1 713,0-1 241,0 2 208,0 1-508,0 5-436,-5 5 0,4 5 43,-3 5 0,3 9-13,1-1 1,0 3-3,0-4 1,0 5-30,0 0 1,-4-1-44,0-3 0,0-1-44,4-3 1,0 1-145,0-5 0,0 4-184,0-3 1,0-1-417,0-4 0,0-3 20,0-1 0,0-3-1704,0 4 64,-5-6 1821,-1 3 1,-6-6 412,1-3 0,-6-7 0,0-7 0</inkml:trace>
  <inkml:trace contextRef="#ctx0" brushRef="#br1" timeOffset="162">19187 14345 7507,'1'-7'563,"3"3"0,2 3-77,6 1 1,-1 0-9,1 0 1,-1 0-111,1 0 0,3 1 121,0 3 0,5-2-161,-1 1 1,3-1 0,1-2 0,0 0-314,-1 0 1,5 0 100,0 0 1,3 0-867,-3 0 1,3-4 147,-3 0 0,0-1-199,-5 1 1,1 2 800,0-6 0,0 0 0,0-3 0</inkml:trace>
  <inkml:trace contextRef="#ctx0" brushRef="#br1" timeOffset="163">20466 13888 7785,'0'-18'107,"0"3"0,0 2-26,0 2 1,0 3 67,0 0 0,0 5 103,0-5 1,-1 4 345,-3-3 0,-2 4-249,-6-1 0,1 3-105,0 1 0,-1 0-48,1 0 0,-6 5-14,-2 3 1,-1 7-70,1 4 0,-3 3 14,3 0 0,-1 2-94,1 3 1,-1 1 101,4 2 0,1 3-127,4-2 0,-1-2 74,1 2 1,4-2-2,4 1 1,1-1-128,2-2 0,5-7 90,3 3 0,6-4-69,1 0 0,6-2 59,-2-6 0,2-1-136,2-2 0,-4-3-14,0-5 0,-4 0-47,4 0 0,-5 0 90,2 0 0,-5-5-140,-3-3 0,-3-2-74,-5-1 0,0-2 73,0-2 0,-7 1-104,-4-5 0,-2 4 49,-6-4 1,0 8-17,-4 0 1,-3 3 19,-1 1 1,0 2-135,5 5 0,-1 0 8,0 0 1,5 5-464,3 2 854,2 4 0,-3 5 0,-2 2 0</inkml:trace>
  <inkml:trace contextRef="#ctx0" brushRef="#br1" timeOffset="164">19964 14596 7727,'-7'-8'-13,"4"1"400,-4 4 55,6-7 23,-4 9 180,5-4 876,0 5 1,5-4-1261,3 0 1,7 0 49,4 4 1,7-1-122,5-3 1,6 3 24,1-3 0,10-1-52,1 1 0,2-3-219,3 3 1,-5-4 29,4 4 0,-7-3-121,3 3 1,-9-4-106,2 4 0,-7-3-107,-4 3 1,-7-4-1033,-5 5-77,-5-1-784,-3-1 2252,-6 3 0,-15-8 0,-3 4 0</inkml:trace>
  <inkml:trace contextRef="#ctx0" brushRef="#br1" timeOffset="165">20089 14893 7812,'-11'-12'0,"5"5"754,2-1-166,2 1-106,-3-5-137,4 1-19,-4 4 0,5-3 33,0 3 0,1-2 51,3 1 1,-1 2-69,4 2 1,1 3 95,3-3-230,1-2-117,4 4 1,-2-3 92,5 5-55,-5 0 1,8 1 0,-4 3 52,-1 4 0,0-2-25,-6 2 1,-1-1-127,-2 5 0,-3-1-339,-5 1 172,0-1 99,0 6 1,-3-3-312,-4 5 159,-1 0-1,-13-2 36,3 5 63,-5-4 1,4 3 7,0-2 0,1 3-137,-1-3 0,-2-3 145,2 0 1,2 0-86,2-1 96,2 1-13,2-5 247,4-5-82,2-1 1,7-5 96,1 0 1,5 0-76,7 0 0,0 0 102,8 0 0,-2-3-61,5-1 1,2-4 83,-1 4 1,3 1-264,-3 3 0,-2-4 186,-6 0-180,3 0 0,-9 4 0,2 0-741,-2 0-549,-2 0 687,-5 0 0,1 0-1539,-4 0 2164,-1-5 0,3-1 0,-5-6 0</inkml:trace>
  <inkml:trace contextRef="#ctx0" brushRef="#br1" timeOffset="166">20409 14790 7757,'-6'-5'345,"-3"-1"42,5-6 0,0 5-169,4-1 0,5 4 36,3-3 0,2 3 110,2-4 0,0 6 355,3-2 1,3-1-320,5 1 0,-1-1-150,-3 1 1,2 3-206,-2-3 0,7 3 38,0 1 1,0 0 60,-7 0 1,1 0-26,-5 0 0,0 0-222,-3 0 1,-5 0-35,1 0 0,-4 3 76,4 1 0,-6 1-31,2-1 0,-3-1 72,-1 4 1,0 2 170,0 6 0,0-1-65,0 5 1,-4 0 6,1 4 1,-6 0 11,1 0 0,2 4 9,-2-1 1,2 2-159,-2-1 1,-1-3 84,5 3 1,1-3-26,3-1 0,0-4 46,0 0 0,0-5-72,0 1 1,0-6-405,0-2-620,0 1 211,0-2-534,5-1 1357,-4-5 0,4-10 0,-5-3 0</inkml:trace>
  <inkml:trace contextRef="#ctx0" brushRef="#br1" timeOffset="167">21026 13762 7755,'-7'-7'253,"4"-1"556,1 5-397,2-2 0,2 5 184,1 0-138,-1 0 0,8 2 162,-2 1-84,-3-1-259,5 8 0,-3-4 19,9 6 1,-2 0-43,5 3 1,-4 3 21,4 5 1,0 0 136,4 0 0,0 1-176,-1 3 0,1 2-38,0 5 1,-1 0-86,-3 1 1,-2 0-5,-1 3 1,-4-2-139,4 2 1,-5 2 93,-3 2 0,1 3-176,-6 0 0,1 2-283,-4 3 1,0-2-12,0 5 1,-1-5-33,-3 2 1,-2-3 73,-6-1 1,1-6 262,-1-2 1,1-6-71,0-2 0,-1-4 280,1 0 1,1-5 16,2-2 1,-2-5 83,2 1 1,2-2-125,-2-2 1,2 1 239,-2-1 1,-1-3-221,6-1 1,-6-3-29,1 4 1,-2-5-75,-1 5 0,-1-5 52,1 0 0,3 2-274,0-1 58,1 5 1,-3-6-140,2 4 0,2-4-458,2 1-475,3-3 364,-4-1-44,5 0 0,0 0 1</inkml:trace>
  <inkml:trace contextRef="#ctx0" brushRef="#br1" timeOffset="168">22054 14447 7694,'0'-6'2269,"0"1"-1781,0 0 822,0 4-884,0-4 0,1 5 303,3 0-547,-3 0 1,4 1 134,-5 3-252,0-3 0,0 5-215,0-2-1605,0-3 1351,0 9 0,0-7-1190,0 5 1594,-5-6 0,-1 8 0,-6-3 0</inkml:trace>
  <inkml:trace contextRef="#ctx0" brushRef="#br1" timeOffset="169">12666 14744 7777,'-5'-6'180,"3"1"1,-4 5 810,2 0 98,3 0-260,-4 0 2429,5 0-2919,0 5-579,0-4 1,0 6 146,0-4-2793,5-1 2886,-4 8 0,4-4 0,-5 6 0</inkml:trace>
  <inkml:trace contextRef="#ctx0" brushRef="#br2" timeOffset="170">7549 15955 11534,'0'11'564,"0"1"1,0-1-326,0 1 0,0 4-149,0 3 0,1 3 132,3 1 0,-1-1-130,4 1 1,-4 4 56,1 0 0,2-1-127,2-3 1,-2-1-21,2-3 0,-5 1-20,5-5 1,-5 4 46,0-4 0,3-3-167,-3-5-310,1 1-591,-4-2-453,0 0 1062,0-6 0,-4-2-476,1-2 1,-5-2 33,4-5 872,-5-1 0,8 6 0,-4 1 0</inkml:trace>
  <inkml:trace contextRef="#ctx0" brushRef="#br2" timeOffset="171">7572 16001 7880,'-1'-12'117,"-3"1"1,3-1 161,-3 1 0,-1 3 147,1 1 57,0 4 418,4-7-189,0 9-22,0-4-460,5 5 0,2 5-35,4 2 0,-3 2-42,-1-1 1,1 2-159,3-2 1,-3 2 110,0 1 1,-1 1-66,5-1 1,-1 0-432,0 1 0,-3-4 197,0-1 0,-1-1-210,5 2 0,-2-2 157,-3-2 1,4-2 10,-4 1 0,3-1 165,2-2 1,-1-2 114,1-1 1,-1-4 4,0-4 0,-3-1 54,0 1 0,-1-1 2,5 1 1,-1-4-90,1 0 0,-1-6 179,0 2 1,2 1-47,2-1 0,-2 5 81,2-1 1,-2 6 63,-2 2 302,1 4-287,-1-2 1,-3 10-90,-1 3 0,-4 3-46,1 4 0,-3 1 5,-1 7 1,1-3-106,3 7 0,-3 2 13,3 1 1,-3-1-133,-1 2 0,2-2 32,2 1 0,-2-2-172,6-5 1,-6-1 57,2-3 1,1-3-69,-1-4 0,0-1-272,-4 1 0,4-5-76,-1 1-474,1-6-155,-4 3 689,0-5 1,0 0-1</inkml:trace>
  <inkml:trace contextRef="#ctx0" brushRef="#br2" timeOffset="172">8360 16069 7835,'0'-16'588,"0"3"921,-5-4-402,4 6 9,-9 5-435,3-4-458,-4 8 0,1 2-181,2 8 1,-1 2 9,5 1 1,-3 2 121,3 2 0,-1 3 12,1 5 1,3 0-130,-3 0 0,3 0-137,1-1 1,0-3 55,0 0 0,1-5-184,3 2 1,1-4 104,2 0 1,4-2-82,-4-3 1,7 0-21,1-3 1,2-3 111,-2 3 0,-2-4 77,2-4 1,3-2 126,1-6 0,1-1 28,-1-2 0,3 1-92,-3-5 0,-3 0 98,0-4 0,-4 1-92,0-1 1,-6 0-159,-2 0 0,-3 0 52,-1 0 0,-9 0-177,-2 1 1,-4 3 72,-1 0 1,2 5-124,-5-2 0,0 5-38,-4 3 1,1 3 37,-1 5 1,1 2-151,3 1 1,-1 5-101,5 7 1,-4-2-38,3 2 0,1 3 13,4 1 553,4-3 0,2 6 0,5-4 0</inkml:trace>
  <inkml:trace contextRef="#ctx0" brushRef="#br2" timeOffset="173">8726 15909 7795,'-7'-11'0,"3"-1"0,-1 5 129,2-1 0,-1 4 608,4-3 876,0 4-577,0-2-298,0 5-433,0 5 1,0 2 87,0 4 0,1 5-115,3 4 0,-3 1 47,3 2 1,1 0-198,-1 0 0,1 3 78,-1 1 0,-2 0-216,6-5 0,-4 1 112,3 0 0,-4-1-460,1-3 1,1-2 83,-2-1 0,5-7-381,-4 2-335,0-7-894,-4 6 100,0-9 1136,-5-1 1,-1-6-55,-1-6 1,-3 1 701,2 0 0,-2-6 0,-1-1 0</inkml:trace>
  <inkml:trace contextRef="#ctx0" brushRef="#br2" timeOffset="174">8668 15944 7795,'0'-12'0,"0"1"190,0-1 0,0 5 520,0-1 513,0 0-848,6-3 0,0 1-42,5 2 0,2 3 6,2 5 0,-1-4-133,5 1 0,-4-1-89,4 4 1,-1 0 67,1 0 0,2 0-120,-6 0 0,1 5 47,0 2 1,-4 0-103,3 0 0,-3 1 44,-5 3 0,2 1-139,-5-1 0,0 4-7,-4 1 0,-5 3 111,-3-4 0,-3 4-369,-4-4 0,2 2 68,-2-2 1,-2-2-58,2 2 1,0-1 158,3 1 1,1-6 82,-1 2 1,1-2-32,0 3 260,4-1-27,2 1 0,5-1-31,0 0 1,5-4 0,3-3 1,0 1-47,3-2 0,-2 1-95,6-4 1,-1 0-75,1 0 0,-1 0-168,5 0 0,-4 0-95,5 0 1,-3 0-929,2 0 1331,3 0 0,-4 0 0,4 0 0</inkml:trace>
  <inkml:trace contextRef="#ctx0" brushRef="#br2" timeOffset="175">9205 15944 7784,'-7'-17'0,"-1"6"1781,5-1-708,-2 6 295,5-1-955,0 2 0,0 7-65,0 1 0,-1 5-101,-3 7 0,3-1-59,-3 5 0,2 2-25,-2 5 0,3-2-59,-3 3 0,3-3-74,1-1 1,0 0 115,0 0 1,1-2-281,3-2 1,2 2 62,5-6 1,5-1-150,-1-7 1,1 2 90,0-5 1,-2 0-27,5-4 0,-4 0 49,4 0 1,-1 0-113,1 0 0,-2-4-244,-1 0 1,-4-3-132,4 3-1448,-4-5 468,0 3 224,-6-6 1349,-6 1 0,-6-1 0,-6 1 0</inkml:trace>
  <inkml:trace contextRef="#ctx0" brushRef="#br2" timeOffset="176">9194 16103 8943,'1'-6'981,"3"2"0,2 3-568,6 1 1,-1-1-167,0-3 0,5 3-34,-1-3 1,4-1 43,-4 1 1,6-1 74,-2 1 0,-2 2-546,2-6 1,-3 4-562,3-3 1,-5 3-1798,1-4 1262,-3 6 166,-5-9 1144,-2 10 0,-15-9 0,-3 4 0</inkml:trace>
  <inkml:trace contextRef="#ctx0" brushRef="#br2" timeOffset="177">9171 15864 7748,'-11'0'1,"0"-2"354,4-1 0,2 0 519,5-5 0,5 5-298,2-5 1,5 5 146,3 0 0,3-2-346,5 1 1,-2 0-124,-2 4 1,3 0-420,-3 0 1,2 0 177,2 0 0,1-4-351,3 0 1,-7 0 337,3 4 0,-3 0 0,3 0 0</inkml:trace>
  <inkml:trace contextRef="#ctx0" brushRef="#br2" timeOffset="178">10210 15886 8185,'0'-11'1077,"0"3"-811,0 1 1,0 3 64,0-4 647,0 6-257,0-3-519,0 0 1,0 5 30,0 0 1,0 5-80,0 6 1,0 6 28,0 2 1,0 2 25,0 2 0,0 0-45,0 0 1,0 0-88,0-1 1,0 1-115,0 0 1,0-4 17,0 0 1,0-5-472,0 1 0,4-6 100,0-1-892,0 0-417,-4-2 1699,0-1 0,0-5 0,0 0 0</inkml:trace>
  <inkml:trace contextRef="#ctx0" brushRef="#br2" timeOffset="179">9925 15852 7871,'10'-6'1804,"-1"-3"-1243,10 5 0,-1-1-59,1 1 1,2 2-95,-2-6 0,7 6-130,0-2 0,1-1-61,-4 1 1,3-4-14,1 4 1,3-3-267,-3 3 0,0-1 116,-4 1 0,-4 3-181,0-3 0,-5 3 81,1 1 1,-2-4-49,-2 0 0,0 0 115,1 4 2,-1 0 1,1 0 104,-1 0 0,-3 2 202,-1 1 1,-3 0 19,4 5 1,-6-5-69,2 5 0,-3 3-142,-1 5 0,0 4-41,0-1 0,-1 3-127,-3 0 0,2 1 30,-6 0 0,6 1-150,-2 3 1,-1-3 100,1 3 1,0-7-114,4-1 1,0-5-15,0 1 0,0-2 8,0-2-409,0-4-318,0-2-384,0-5 0,0-5 387,0-3 1,-1-2 397,-3-2 1,3 1-15,-3 0 1,-1-5 218,1 1 0,0-1 60,4 0 0,-4 0 233,1-3 1,-1-3 54,4 3 1,0-2 61,0-2 1,0 0 47,0 0 1,0 2 307,0 2 1,4 1-77,-1 3 1,6 2 249,-1-2 0,-2 6 576,2 1-404,0 6-234,3-3 1,-1 10-132,-2 2 1,2 7-226,-3 1 0,2 6-62,-1-2 0,2 2 26,-2 2 1,2 0-131,1 0 1,-3 1 7,0 3 0,0-3-206,8 2 1,-6-2 103,5-1 0,-6-1-145,2-3 0,1-3-283,-5-4 140,4-1 0,-1-3-494,-3-1-585,-2-4 725,-5 2 1,0-6-302,0-3 0,-1 1 968,-3-4 0,-2-1 0,-5-3 0</inkml:trace>
  <inkml:trace contextRef="#ctx0" brushRef="#br2" timeOffset="180">10382 16069 7833,'6'0'789,"4"-5"1,-4 4-365,6-3 1,-5 1-199,1 0 1,3 1-45,5-1 0,0 1-330,-1 2 1,-1-3 81,5-1 0,-1-1-676,1 1 1,-1 3 76,-3-3 0,-2 2 664,2 2 0,3-5 0,0-1 0</inkml:trace>
  <inkml:trace contextRef="#ctx0" brushRef="#br2" timeOffset="181">10884 15784 7819,'0'-12'0,"0"1"629,0-1 970,0 1-560,0 0 152,0 4-405,10 2-517,-7 5 0,7 6 39,-10 6 0,1 3-100,3 4 1,-3 7-144,3-4 1,-3 5 66,-1 0 1,0-3-36,0 2 0,0 2-13,0-1 1,0-2-206,0-6 1,0 2-414,0-6 0,0 0 85,0-3-43,5-1 1,-3-3-853,1-1-888,-1-4 823,-2 2 1409,0-5 0,-5-5 0,-2-2 0</inkml:trace>
  <inkml:trace contextRef="#ctx0" brushRef="#br2" timeOffset="182">11044 15841 7807,'0'-12'0,"0"1"307,0-1 1,4 5 60,0-1 784,4 6-603,-6-8 0,4 8 59,-2-2 0,-3 8-216,3 4 1,-3 3 9,-1 5 0,0-2-290,0 5 0,0 1 95,0 6 1,2-1-112,1 1 0,-1-2 13,1-1 0,-1 4-60,-2 0 1,0-1-5,0-3 1,0-4-302,0 0 0,0-5 60,0 1 1,0-6 101,0-1 1,1-6 172,3 2 0,-2-3-86,6-1 1,-4 0 152,3 0 1,1-1-144,3-3 1,2 2 6,2-6 1,-1 1 5,5-5 1,-4 2-112,5 2 0,-1-2-1,3 3 1,-3-2-206,0 1 0,-3-1-207,3 5 1,-5 1 173,1 3 1,-4-2-385,-3-1 1,-2 1-698,-2-2-291,-3 3 1706,4 1 0,-10-5 0,-1-1 0</inkml:trace>
  <inkml:trace contextRef="#ctx0" brushRef="#br2" timeOffset="183">11638 15818 7770,'0'-12'149,"0"1"0,0 0 186,0-1 0,5-2 361,3 3-83,2-8 0,-3 11 117,1-7-403,-6 2 1,2 7-105,-8 2 0,1 3-20,-9 1 1,6 0-145,-9 0 0,1 4-11,-5-1 1,-2 6 7,6-1 0,-4 2 80,4 2 1,0-1-178,3 0 0,1 5 21,-1-1 1,6 0-51,2-4 1,3 1 22,1-1 1,0 1 71,0-1 1,5 1 72,3-1 1,2-3 0,1-1 1,1 1 108,-1 3 1,4 1-100,1-1 1,3-3 105,-4-1 0,4 1 4,-4 3 0,4 1-36,-4-1 1,1 1-70,-5-1 1,0-3 35,1-1 1,-5 1-32,1 3 0,-5 1-26,0-1 1,-4 1-1,-7-1 1,0 0-81,-11 1 1,-6-2-187,-5-2 0,-4 2-193,-4-3 1,3 0-476,1 0 0,2-4-2295,10 1 3136,-4-3 0,8 4 0,-4 1 0</inkml:trace>
  <inkml:trace contextRef="#ctx0" brushRef="#br1" timeOffset="184">17394 15806 7755,'0'-6'-659,"0"-4"1,0 7 1845,0-4-289,0 4 114,-5-2-181,4 5-462,-4 0 1,5 1-83,0 3 1,0 0 128,0 8 0,3-4-102,1 8 0,1 1-73,-1 2 1,-1 3 28,4 1 0,-4 0-68,1 0 0,1 3-149,-2 1 0,1 1-7,-4-2 1,4-1-36,0 1 1,3 1 17,-3-4 1,1 1-151,-1-9 0,-3 0-872,3-3 769,3-1 0,-6-3-750,3-1 385,-3-4-1260,-1 2 1083,0-15 1,0 2-497,0-7 1262,0 2 0,-5-3 0,-1-2 0</inkml:trace>
  <inkml:trace contextRef="#ctx0" brushRef="#br1" timeOffset="185">17383 15875 7755,'0'-11'1798,"0"-1"-994,0 6-575,0-4 0,1 8 15,3-1 0,1 3 0,2 3 0,3 0 31,-2 5 1,1-1-26,-1 5 0,2-1-226,-3 0 1,0 1 143,0-1 0,0 1-337,0-1 1,2 1 128,-5-1 1,4-3-191,-5-1 0,6-4 111,-1 1 1,-2 1-16,2-2 0,-1 1-30,5-4 1,-1 0-19,1 0 0,-1-5-91,1-2 1,-5-4 69,1 0 0,-1 0-9,5-1 1,-2-1 103,-2-2 0,2 1 152,-3-5 0,3 5-9,2-1 0,-1 2 106,1 2 1,-1-1-97,1 1 0,-5 3 98,1 1 0,-4 4 459,3-1-401,-4 3 1,2 6 115,-5 3 1,0 2-60,0 1 1,0 6 92,0 2 0,4 3-59,-1 0 0,1 1-109,-4 0 1,4-1-40,0-3 0,4 2-142,-5-2 0,6-1-26,-1 1 0,-2-5 127,2 1 0,-6-2-382,2-2 1,-1-3-120,0 0 1,-1-5-1006,2 5 759,-3-5 1,-1 3-1474,0-2 853,0-3 158,0 4 1106,0-5 0,-5-5 0,-2-1 0</inkml:trace>
  <inkml:trace contextRef="#ctx0" brushRef="#br1" timeOffset="186">18068 15909 7769,'0'-11'1068,"0"3"-225,0 1-212,0 4 271,0-2-120,0 5-540,-5 5 1,3-2-3,-1 4 0,-2 5 12,1 3 0,-1 5-76,1-1 1,3 2-93,-3-2 0,3 2-35,1-2 0,0-1 111,0 1 0,0-5-264,0 1 0,0-2 65,0-2 1,5-1-14,2-2 1,3 1 3,2-5 0,3 0-46,0-4 0,6-2 145,-2-2 1,2-2 10,2-5 1,0-2 71,0-2 0,0 1-91,-1-5 1,1 4-171,0-4 0,-5-1 74,-3-2 0,-6-2-145,-1-3 1,-6 3 1,2-3 1,-3 3 12,-1 1 1,-5 0-46,-3 0 1,-7 6-122,-4 1 1,0 5 40,-4 3 0,2 3-22,-10 5 0,1 2-225,-4 1 0,-1 4 175,1 4 1,1 4 25,3 1 1,2 3 39,5-4 1,5 5-484,3-1 797,2 3 0,7 1 0,1 0 0</inkml:trace>
  <inkml:trace contextRef="#ctx0" brushRef="#br1" timeOffset="187">18490 15806 12034,'7'6'868,"-2"0"-719,-5 5 0,4 6 11,-1 2 1,1-1-74,-4 1 1,0 1 80,0 7 1,0-3-146,0 2 1,4-2 66,0-1 1,0-1-145,-4-3 0,3 1-41,1-5 1,0 1-102,-4-5 1,4-3-1248,0-1 732,-1-4-345,-3 2 0,0-6 286,0-3 1,0 1 128,0-4 0,-3-1 641,-1-3 0,-5-6 0,3-1 0</inkml:trace>
  <inkml:trace contextRef="#ctx0" brushRef="#br1" timeOffset="188">18490 15829 7752,'0'-11'0,"0"-1"0,0 1 257,0 0 0,2 3 422,1 0 0,0 2 42,5-2 1,-1 0-292,5 4 0,3 0 4,0 4 0,0-4-189,-3 0 0,0 1-71,4 3 1,-2 1-16,5 3 1,0-2-1,4 6 1,-3-4-32,-5 3 1,5 1-99,-4 3 1,-2-2-229,-3 3 0,-5-4 108,-6 8 1,-1 0-243,-3-1 0,-3 4 155,-9-3 0,-1 4-101,-6-1 0,4-1 29,0 1 1,0-1 123,-4 1 0,5 1 55,3-5 1,2 4 0,2-4 1,1 1 140,2-5 0,3 0-86,5 1 1,0-1 232,0 1 1,0-5-34,0 1 1,5-4 55,3 3 1,3-4-172,4 1 0,-1-3-161,5-1 0,0 0 102,4 0 0,4 0-102,-1 0 1,5 0-547,-4 0 1,3 0 272,-3 0 1,-5 0-1514,-3 0 1876,-5 0 0,8 0 0,-4 0 0</inkml:trace>
  <inkml:trace contextRef="#ctx0" brushRef="#br1" timeOffset="189">19004 15886 7770,'-10'-11'1414,"3"0"-1096,1-1 0,8 6-401,2 2 657,-3 3 216,4 1 1,-4 1-371,3 3 0,-3 6 59,3 5 0,-3 2-358,-1-2 1,0 3 37,0 5 1,0-1 3,0 1 1,0 0 39,0 0 1,0 0-218,0 0 0,0-4-42,0 0 0,4-5-120,0 1 1,5-4 71,-2-3 1,4 1-14,0-5 0,0-1-69,1-3 0,4 0 75,3 0 0,3-1-451,1-3 1,5 2 94,2-6 0,-2 1-67,-1-5 0,-4 4-739,-4 1 1273,-3-1 0,-4-8 0,-1-2 0</inkml:trace>
  <inkml:trace contextRef="#ctx0" brushRef="#br1" timeOffset="190">18993 16046 7733,'-10'-1'1530,"2"-3"-1035,3-2 0,6-2-396,3 1 0,-1 4 68,4-1 0,2-1 145,6 1 1,-1-1-132,5 2 0,-3 1 24,3-2 1,0-1-322,4 2 1,-2-2 170,-2 1 0,1 2-817,-4-1 0,-1 1-112,-4 2 1,-1-1 873,-2-3 0,-3-2 0,-5-5 0</inkml:trace>
  <inkml:trace contextRef="#ctx0" brushRef="#br1" timeOffset="191">19016 15806 8727,'0'-11'2300,"1"3"-1943,3 1 0,2 4 76,6-1 215,-1-2 0,4 4-215,0-6 1,2 5-47,-2 0 0,-1 0-342,5-1 0,0 3-227,4-3 0,-1 3-153,-3 1 0,2 0-491,-2 0 1,-1 0-2391,1 0 3216,-5 0 0,3 0 0,-6 0 0</inkml:trace>
  <inkml:trace contextRef="#ctx0" brushRef="#br1" timeOffset="192">19838 15784 8421,'0'-7'1358,"0"2"-544,0 5 0,1 4-369,3 0 1,-3 9-105,3-2 1,1 4-59,-1 0 0,0 3-63,-4 5 1,0 0 24,0 0 1,0 3-122,0 1 1,0 0-119,0-5 0,0-4 82,0-3 1,0 2-193,0-2-1613,0 0 818,0-3-1827,0-6 2726,0-1 0,5-5 0,1 0 0</inkml:trace>
  <inkml:trace contextRef="#ctx0" brushRef="#br1" timeOffset="193">19987 15727 7746,'-6'-17'2605,"10"6"-1176,0-1-922,5 6-254,2 6 0,0 1 115,-4 3 1,2 4 107,-5 7 0,3 3-118,-3 4 1,1 1-293,-1 0 1,-3 1 98,3 3 0,1-3-102,-1 3 0,0-3-74,-4-1 0,4-4-216,-1 0 0,1-5-197,-4 1 0,0-3-1471,0 0 124,0-1-660,0 1 1503,0-6 1,-5-1 927,-2-5 0,-4 0 0,0 0 0</inkml:trace>
  <inkml:trace contextRef="#ctx0" brushRef="#br1" timeOffset="194">19918 15955 7746,'-11'0'1349,"-1"0"-173,6 0-412,1 0-224,5 0-354,5 0 0,1-4 15,6 0 1,0 1-266,3 3 1,-1 0 101,5 0 0,-1-2-672,1-2 1,2 3-2,-6-3 1,4-1-338,-4 1 0,0-1 310,-3 2 662,-1 1 0,1-8 0,-1 4 0</inkml:trace>
  <inkml:trace contextRef="#ctx0" brushRef="#br1" timeOffset="195">20306 15727 7746,'-11'0'431,"-1"0"564,6-6-106,-4 5 471,9-9-906,-4 9 0,5-3 5,0 8 1,3 2-164,1 6 0,0 0-95,-4 3 0,4 2-103,0 2 1,-1 3 7,-3-3 1,4 2-62,0 2 0,1 0 62,-1 0 0,1-4-207,3 0 1,2-5-23,-3 1 0,7-2-80,2-2 0,0-3-182,-1-1 0,3-4 172,5 1 1,1-3-149,3-1 0,-6 0-187,6 0 0,-7-1-267,3-3 0,-1 1 137,-7-4 0,0 3 677,-3-4 0,-6 1 0,-1-5 0</inkml:trace>
  <inkml:trace contextRef="#ctx0" brushRef="#br1" timeOffset="196">20146 15909 7779,'-6'-5'2430,"10"3"-1929,7-6 1,12 5-642,0 0 0,6-4 190,-2 0 1,5 0 61,-2 0 1,2 3 12,-2-4 0,2 6-76,-5-2 1,-1-1-742,-3 1 0,-5 0 143,-3 4 549,-2-5 0,-2-1 0,1-6 0</inkml:trace>
  <inkml:trace contextRef="#ctx0" brushRef="#br1" timeOffset="197">20238 15669 9663,'18'-6'232,"3"1"-219,-2 5 1,3-4 348,1 0 1,3-1-44,1 2 0,1 1-76,-2-2 1,0 2-143,4-2 0,-3 2-69,3-6 0,-4 4 78,0-3 1,-1 4 18,-3-1 0,1-1-59,0 1 0,-1 0 32,-3 4 1,-2-3 127,-1-1 1,-4 0-48,4 4 1,-4 0 134,0 0 1,-5 0-157,1 0 0,-2 1 25,2 3 0,-2-1-127,-2 4 0,-1 2 89,4 6 1,-4 2-177,0 2 1,3 3 27,-3-3 0,1 6-47,-4 2 0,0 3-50,0-3 0,-1 3-76,-3-3 1,2 1 77,-6-2 0,5-5-77,0 1 0,1-6 61,2-1 0,0-2 71,0-2 1,0-3-276,0-1 245,0-4 0,2 2-334,1-5 0,0 0-16,5 0 1,-6-5-137,2-3 0,1-2 19,-1-1 0,3-1-128,-3 1 1,0-1 244,-4 1 0,0-4 89,0-1 1,0-3 259,0 4 0,0-5-39,0 1 1,0 1 31,0-1 0,0 4-6,0-4 0,0 0 166,0-4 1,0 4 114,0 0 0,4 5 748,0-1-592,5-3 1,-7 5 165,6-2 0,-5 7 943,5 5-969,-5-4 1,3 6-101,-2-3 0,-3 8-173,3 4 1,1 7-33,-1 4 0,3-1 4,-3 1 0,4 1-99,-4 7 0,3-3 38,-3 2 1,4 2-83,-5-1 1,6 0-229,-1-5 1,-2 1 113,2 0 1,-1-1-104,5-3 0,-1-2 17,1-1 1,0-7 18,4 2 1,-4-3-97,4-1 0,-8-2-733,0-5-1287,0 0 1570,-2 0 0,-2-1 677,-8-3 0,-7-2 0,-7-6 0</inkml:trace>
  <inkml:trace contextRef="#ctx0" brushRef="#br1" timeOffset="198">20832 15955 7753,'-7'-1'519,"4"-3"0,1 1-556,2-4 0,2 3-416,1-4 1,4 4 395,4-3 1,2 1 307,2-2 0,-1 2-48,5 2 0,-4 2-99,4-1 1,-1-2-94,1 1 0,3 0-111,-3 4 1,-3-4-426,-1 0 240,3 1 1,-5 3-256,2 0 0,-2-2 540,-2-1 0,1-4 0,-1-4 0</inkml:trace>
  <inkml:trace contextRef="#ctx0" brushRef="#br1" timeOffset="199">21300 15635 7732,'-5'-11'535,"0"-1"668,-3 1-1012,3 5 1,6 0-124,3 6 0,-1 0 237,4 0 0,-4 6-69,1 1 1,1 5 9,-1 3 0,-1 4-25,-3 8 1,0-2 55,0 5 0,0-3-191,0 3 0,4-4-124,0 0 1,0-1 60,-4-3 0,0 0-279,0-3 1,4-2-204,-1-6-205,1 0-881,1 1 377,-3-6 588,3-1 1,-5-10 579,0-2 0,-5-9 0,-2-1 0</inkml:trace>
  <inkml:trace contextRef="#ctx0" brushRef="#br1" timeOffset="200">21174 15635 7736,'7'-5'0,"-4"-3"0,0-2 824,1-1 0,3 1-332,9 2 0,-2-1-62,5 5 0,0-3-25,3 3 0,1 0-143,0 4 0,0 0-101,0 0 1,0 5-54,0 3 1,-1 6 37,1 1 1,-4 5-1,0-1 1,-5 3 17,1 1 0,-3 0-132,-4 0 0,0 3-10,-4 1 1,0 1-14,-4-2 0,-1-1-83,-3 1 0,-2-2-100,-6-1 0,1 0-250,-1 0 0,0-5 178,-4-3 0,0-3-44,-3 0 1,-3-2-389,3-2 1,2-3 236,-3-5 1,7 4 15,-3-1 0,7 1-231,2-4 298,4-5 0,-2-1-11,5-6 0,1 1 369,3-1 0,3-4 0,4-2 0</inkml:trace>
  <inkml:trace contextRef="#ctx0" brushRef="#br1" timeOffset="201">21814 15669 7724,'-6'-16'0,"0"3"1058,6-2 1,0 6-582,0 2 1,6-1-468,1-4 1,-1 5 108,2-1 0,-5 4 208,0-3 33,4 4 41,-6-2-288,4 5-113,-5 0-143,0 5 1,-5-2 27,-3 4 1,-2 0-3,-1 0 0,-1 4 131,1-4 0,0 2 1,-1-1 0,2 2-18,2-3 1,2 4 151,2 0 1,3 0-48,-3 1 1,3-1-26,1 1 1,0-3 4,0 2 0,1-2-28,3 6 0,2-2-12,6-2 0,0 1 34,4-1 1,-2 0-7,5 1 0,-2-1 18,2 1 0,2-1-26,-6 1 0,1-1 111,0 0 1,-4 1-19,4-1 0,-7 1-31,-2-1 1,-4 4-3,0 1 0,-3 3 6,-3-4 1,-6 1 19,-10 0 1,-2-2 11,-9 5 1,-6-5-820,-5 1 0,-8-3 365,0 0 1,-1-6 34,5-2 1,-1 2 0,0 1 0</inkml:trace>
  <inkml:trace contextRef="#ctx0" brushRef="#br1" timeOffset="202">5642 17428 7755,'-12'0'242,"6"0"1,0 0 329,2 0 189,3 0-20,-4 0 532,5 0-969,5 0 1,1-1-57,5-3 0,1 3 13,-1-3 0,5 3-71,-1 1 1,5 0-13,-1 0 0,4 0 3,4 0 0,1 0-67,2 0 1,3 0-130,-3 0 1,3-4 64,2 0 1,-5 0-59,1 4 1,-2-1-73,1-3 1,-2 3-113,-5-3 1,-5 3-64,-3 1 1,-6 0-716,-2 0-649,-4 0 1150,2 0 1,-6 4-275,-3 0 1,1 1 257,-4-2 1,-1-1 484,-3 2 0,-6 2 0,0 0 0</inkml:trace>
  <inkml:trace contextRef="#ctx0" brushRef="#br1" timeOffset="203">5733 17668 7849,'-6'0'0,"2"0"1879,8 0-1063,2 0 0,6 0 173,-1 0 1,2 0-414,2 0 1,2 0 79,2 0 1,2-1-264,-2-3 0,7 3-175,0-3 0,6 1-233,-2 0 0,3 1 117,2-1 0,-5-3-243,1 3 0,-6-1-137,2 4 1,-5 0-365,-3 0 0,-2 0-937,-6 0-1401,1 0 2980,-6 0 0,4 5 0,-3 1 0</inkml:trace>
  <inkml:trace contextRef="#ctx0" brushRef="#br1" timeOffset="204">7264 17108 7741,'0'-11'234,"0"3"142,0 1 1,0 3-211,0-4 1,0 5 16,0-5 0,5 5 221,2 0 1,4-2-89,0 1 1,2 0 77,2 4 1,1 0-99,3 0 1,5 0-73,-4 0 1,7 0-59,-4 0 0,3 0-100,-3 0 0,3-4 75,1 0 0,-2 1 13,-6 3 0,2 0-179,-6 0 1,0 0 5,-4 0-64,1 0 0,-5 1 20,1 3 1,-5-2 84,0 6 1,-1-1 77,-2 5 0,-2-1 15,-1 1 1,-2-1-20,-3 0 0,-2 2 28,2 2 0,-2-1 88,-1 5 0,-1 2-66,1 5 1,-1-2 138,1 3 1,-1 1-40,1-1 0,0 1-159,-1-2 1,1-2 0,-1 3 1,5-3-152,-1-1 0,6-4 101,-2 0 1,3-5-62,1 1 0,0-2 23,0-2 0,0-3 34,0 0 1,0-5-233,0 5 231,5-6 6,-4 4 39,4-6 15,-5 0-93,0-6 0,-10 0 0,-3-5 0</inkml:trace>
  <inkml:trace contextRef="#ctx0" brushRef="#br1" timeOffset="205">8029 17074 7764,'0'-11'1773,"0"-1"-706,0 1-1152,0 5 7,0 1 594,0 5 0,0 6-22,0 5 0,0 2 24,0 6 0,-5 5-198,-3 7 1,-2 5-106,-1 2 0,-1 6 153,1-3 1,-1 4-54,1 1 1,-4-1-347,-1 1 0,1 0-33,4-1 0,-1 0-97,1-3 1,-2 1 30,-2-5 1,2-1-83,-2-7 1,4-2 91,3-5 0,-1-5-334,5-3-682,1-3 407,3-5-991,0-2-1217,0-5 2996,0-5 1,5-7 0,1-5-1</inkml:trace>
  <inkml:trace contextRef="#ctx0" brushRef="#br1" timeOffset="206">8086 17588 7922,'0'-11'-25,"1"-5"437,3 1 0,2-4 615,6 4 1,1-4-539,2 4 1,1-6-67,3 2 0,3 3-145,-3 1 1,-3 3-53,0 5 1,0-2 130,-1 5 0,1 0-101,-5 4 1,2 0-27,2 0 1,-4 5-48,1 3 1,-1 3-100,-3 4 0,1-1 92,-2 5 1,-2 4-118,-5 4 1,0 1-261,0-1 0,-5-2 138,-2 5 1,-7-4-156,-2 0 0,-3 2-79,4-1 1,-5 0-115,1-5 1,-1 1 140,1 0 1,-2-5 100,6-3 0,0-2 174,3-2 0,2-3 453,3-1-92,-4-4 1,9 6 29,-6-5 91,6-1 18,-3-3-104,5 0-231,5 0 0,1 0-16,5 0 1,1 0 20,-1 0 1,6 0 51,2 0 0,2 0-183,2 0 0,0 0 105,0 0 1,4-1-299,-1-3 0,2 3 16,-1-3 1,-3-1 26,3 1 1,-8 1-206,-4 3 1,-2-2-406,-2-1 0,-3 1-2156,-1-1 2140,-4 1 0,1 1-1568,-8-3 2300,-3 3 0,-4-9 0,0 3 0</inkml:trace>
  <inkml:trace contextRef="#ctx0" brushRef="#br1" timeOffset="207">8703 17348 7733,'-7'-5'458,"4"-2"0,1 0-354,2 0 0,5 3 534,3-4-241,-3 6 0,4-5 351,-5 4 1,5 1-389,-2-2 1,3 3-12,2 1 1,-1 0-293,1 0 1,3 0 72,0 0 1,0 0-84,-3 0 1,-1 0 340,1 0-355,4 0 0,1 0-58,2 0 1,-7 0 17,-4 0 1,-4 0 166,3 0-74,-4 0 1,3 0-37,-2 0 1,-3 1 46,3 3 1,-3-1-151,-1 4 0,0 2 78,0 7 1,-5 1-7,-2 6 1,-3 1 69,-2 3 1,1-2 1,-1 6 1,-3-1 27,0 4 0,-4 2 142,4 2 0,-1-2-195,5 2 0,-1-7 49,1 0 1,1-6-155,2 2 1,3-7 25,5-1 1,0-4 30,0 4 0,0-5 88,0 2 1,0-7-6,0-2 0,0-3 7,0 4 1,4-5 112,0 5 0,1-5-82,-1 0 77,-3-1-235,4-2-3629,-5 0 3648,-5 0 0,-1-5 0,-6-2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3:43:34.52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18285 4374 8031,'-5'-6'999,"3"1"-650,-3 5 1155,5 0-1049,0 5-269,0 1 1,0 6 368,0-1-326,0 6-57,0-5 1,0 10 171,0-3-16,0 2-98,0-3-77,0 4 0,0-4-13,0 4-76,0 1 137,0 0 0,0 0-173,0 0 0,0 0 0,0-2 0,0-2-37,0-4 0,0 2 0,0-2-295,0-1 82,0-6-328,0 2-392,0-4 540,0 1 1,0-1-754,0-2-762,0-3 175,0 4 1742,0-5 0,-10 0 0,-2 0 0</inkml:trace>
  <inkml:trace contextRef="#ctx0" brushRef="#br0" timeOffset="1">17988 4466 8012,'-6'-12'0,"-3"5"469,5-1 114,0 5-394,4-7-25,0 9 0,1-8 164,3 5 53,-3 0-97,4 4-98,-5 0-1,6 0-150,-5 0 107,9 0 1,-8 0 348,6 0-314,0 0-1,8 0 0,3-1 0,8-1 421,3-2-589,8 0 0,7-1 192,4-3-146,6-2 0,-6 0 0,3 1 106,-2 2-256,-6-1 1,2-2 0,-9 1-101,-5 1 181,1 1 1,-13-1-1,1 2 21,-3 1 1,-3 1 0,-4 3 206,-4-3 5,-2 2-185,-5-3-3,0 5-350,0 5 194,0-3 0,0 8-19,0-2 144,5 2-10,-3-4 1,3 4-21,-5-2 239,0-3-223,0 5 112,5-4 1,-4 6 0,3-1 310,-3 1-389,4-1 0,-4 2 0,3 1 134,-3 1 0,-1 1 0,0-2 0,0 3-5,0 1 1,4 1 0,0 2 0,-1 0-49,-2-2 1,-1 0-1,0 3 1,0 1-38,0 0 1,4-4-1,0-1-252,-2-2 239,-1 5 1,3-7 0,1 3 0,0 0-58,0-3 61,-1-1 0,0-6-201,0 1 187,5-1-728,-8 0-2119,4-2-819,-5-5 3193,0 0 0,-10-5 1,-3-2-1</inkml:trace>
  <inkml:trace contextRef="#ctx0" brushRef="#br0" timeOffset="2">18662 4363 8112,'0'-8'627,"0"1"81,0 4 134,0-7-485,5 4-324,1-6 1,6 2 246,-1 2-42,5-2-210,2 9 0,5-8 289,0 5-194,0-5 0,3 8 38,1-3 1,3-1-1,-2 1-58,2 2-108,-5 1-61,3 1-85,-5 5-254,-5 1 457,-2 5 0,-5 2 0,1 2-117,-1 4 0,-4-1 108,-4 1 1,-1 0 0,-4 4-128,-1 0-92,-4 0 192,-4 0 0,-6-1 6,-2 1-228,-2 0-40,3 0-97,-4 0 258,5 0 73,-6-6 1,0 5 0,0-4 0,2-1 88,2-1 0,-2-4 306,6 0-172,5-1-93,0 1 0,8-5 133,-1 1-182,1-6 148,2 9-1,2-10 114,1 3-189,4-3 0,9-1 0,3 1 754,3 3-775,1-3 14,0 4 1,-4-5-260,0 0 0,0 0 238,3 0 0,-2 2 1,-3 0-608,0 2 362,-2 0 1,-4-4 0,0 1-1144,-4 3 1,3-3-493,-2 3 1117,-3-3 255,0-1 1,-4 4-969,3 0 1363,-3 0 0,5-4 0,-6 0 0</inkml:trace>
  <inkml:trace contextRef="#ctx0" brushRef="#br0" timeOffset="3">19290 4431 8085,'0'-11'0,"0"3"0,0 1 760,0 4-58,0-2 56,0 5 172,-5 0-746,3 0-234,-8 5 321,9 7 0,-8 1 82,5 7-436,-4-1 241,6 3 1,-7 1-11,6 0-66,-1 5 0,4-4 1,0 3 316,0-3-597,5-1 183,-4 0 0,9-2 1,-1-1 29,5-1-92,-1-5 144,3 3 0,-3-7 223,2-2-60,-2 2-166,3-9 0,0 4 170,-1-5-148,5 0-24,-2 0 0,3-1 93,-2-3-121,3-2 0,-8-6 0,4 1-25,-2 0 60,5-6 1,-9 3 0,4-5-74,-4-1 1,-2-2 0,-1-2 0,-1-1 0,-1-3-379,0-1 152,3-2 107,-9-3 0,6 1-493,-4 2 272,-1-2 178,3 14 0,-5-6-457,0 10 314,-5 0-136,3 8-1178,-8 2 775,9 5 848,-9 0 0,3 0 0,-4 0 0</inkml:trace>
  <inkml:trace contextRef="#ctx0" brushRef="#br0" timeOffset="4">20169 4351 7661,'0'-7'38,"0"-1"1014,0 6-461,0-9 239,0 10-536,0-4 1,0 6-166,0 3-13,0 3 1,0 9 0,0 3 416,0 3-526,0 0 1,0 5 99,0 0 55,0 4 1,0-6-345,0 1 161,0 3 1,0-8 0,0 2 17,0-2-20,0-4 1,0-1-1,2-4-76,1-1-64,-1-5-7,3-1 0,-5-3-647,0 1-804,0-1 877,0 3 0,0-15 0,0-3 0</inkml:trace>
  <inkml:trace contextRef="#ctx0" brushRef="#br0" timeOffset="5">19872 4340 8061,'12'-8'-265,"-1"1"0,2 3 512,2-4 1,0 6 830,8-2-619,-3-2 27,8 4-185,0-3 0,1 5 6,6 0 1,-1-4-76,0 1 1,4-2 30,0 1 1,0 2-2,-3-1 0,-5 0-181,1-1 0,-2 3 101,1-3 0,-1-1-165,-2 1 1,-7-1-24,3 1 1,-4 3-47,0-3 0,-2 2 0,-6-1 4,1 0 84,-1-1 0,-5 5-20,-2 3 1,-2 2 0,-2 7 214,0 2 0,0 0-53,0 8 0,0-3 41,0 7-153,-6 2 0,5 0 0,-4 4 0,1-1 198,0-1-235,1-1 52,3-1 1,0 3 0,0-5 0,0-1-28,0-3-62,5 0 1,-3-5 0,5-3-38,-2-2-170,-1-2 0,-3 1-293,3-1-332,-3-5-433,4 4 0,-4-8-38,3 1-625,-3-1 1023,4-2 913,-5 0 0,0 0 0</inkml:trace>
  <inkml:trace contextRef="#ctx0" brushRef="#br0" timeOffset="6">21037 4260 8002,'0'-6'1947,"0"1"-1777,0 15 0,0-1 631,0 10-372,0 0-158,0 4 0,-1 4-17,-3 4-27,3 2-440,-4 6 282,5-3 0,0 3-103,0-5 1,0-1 367,0-2-96,0-3-86,0-5 1,0-6-37,0-1-68,0 1 0,0-8-831,0 3-1221,0-3 1070,0-3 613,0-1-140,0-5 0,-10-5 1,-3-1-1</inkml:trace>
  <inkml:trace contextRef="#ctx0" brushRef="#br0" timeOffset="7">20638 4603 8694,'7'0'1085,"1"0"1,1 0-479,1 0-268,6 0 0,2-2 250,5-1 0,10 1-71,5-2 0,8-1-216,-1 2 1,2-1 0,-9 2-896,-1-1 430,-1 1 0,-2-1 163,0 6 0,-5 4 0,-1 4 0</inkml:trace>
  <inkml:trace contextRef="#ctx0" brushRef="#br0" timeOffset="8">18102 6647 8089,'0'-6'304,"0"1"5,0 5 190,0-6 374,0 5-239,0-4-308,0 5 0,0 5-222,0 3 0,0 3 194,0 4 0,0-1-31,0 5 1,0 0-67,0 4-44,0 0 0,1 0 1,2 1-119,1 3 0,-1-3 0,-3 3-131,0-3 58,0-2-38,6 1 1,-5 0-85,3 0 76,-3-5 219,-1-2-387,0-4 173,0-1 97,0 1-113,0-6 59,0-1 89,0-5 187,5 0 0,1 0-151,6 0 0,3-4 36,0 0 1,6-5-261,-2 2 169,7-3 1,3 2-15,6 0 1,-2 2-108,-3-2 1,3 0 59,-2 4 1,2-4 31,1 4 0,-4-3-170,1 3 0,-7 0 130,-1 4 1,-2-4-259,-6 1 1,1-1-521,-5 4-282,-5 0-1069,0 0 1532,-6-5 1,-6 3 627,-1-1 0,-8 1 0,-3 2 0</inkml:trace>
  <inkml:trace contextRef="#ctx0" brushRef="#br0" timeOffset="9">18056 6932 8049,'0'-6'182,"0"-4"82,0 2 1,2 2 97,1-2 0,5 5 124,7-5 1,4 4 105,8-3 0,2 0-146,5 0 1,2-2-101,2 5 0,-2-4-115,2 4 1,-3-3-103,-1 3 0,-4-4-75,-4 5 1,-3-5-223,-4 4 1,-2 0-115,-6 4 1,-3-1-1398,-1-3 460,-4 3 0,-3-4 493,-8 5 1,-2-1-430,-1-3 1155,-1 3 0,-4-10 0,-2 5 0</inkml:trace>
  <inkml:trace contextRef="#ctx0" brushRef="#br0" timeOffset="10">18056 6681 8049,'0'-7'-401,"0"-1"1,0 4 1444,0-3-581,5 4 1,2-7 114,4 2 1,6-1-192,2 2 1,9-3 161,6 2 0,3-2-98,8-2 0,-5 5-116,5-1 1,-1 2-272,1-2 1,0-2-180,-3 2 1,-4 3-273,-8 2 0,-3 1-558,-8 2 0,1 0-732,-5 0 1677,-5 0 0,1 0 0,-5 0 0</inkml:trace>
  <inkml:trace contextRef="#ctx0" brushRef="#br0" timeOffset="11">19176 6590 8114,'6'-12'110,"4"1"0,-9 0 64,3-1 1,-3 5 165,-1-1-147,6 0 1,-5 1 26,3-1 1,-3 4 13,-1-3 0,-1 4-170,-3-1 0,1-1 107,-4 1 0,-2 1-161,-6 3 1,1 1 110,-5 3 1,0 1-65,-4 2 1,0 4 36,0-4 1,-4 7-5,1 1 1,0 1-70,7-5 1,-1 0 9,5 1 0,0-2-46,3-2 0,6 2 53,2-3 0,-1 0-136,1 0 159,0 1 1,9 3 121,3 1 1,7-5-91,4 1 1,3 0 20,1 3 1,3-3 38,1-1 0,5-3-126,-2 4 37,-2-1 1,4 1-1,-6 0-66,0 0 0,-2 3 0,-1 1 0,-2 2-56,-2 1 0,-2 1 1,-7-4-1,-2 2-145,-5 2 128,-1 4 1,-2-6-1,-3 4-164,-4-2 2,-1 4 180,-19-7 1,7 7 136,-10-4 0,-2-1-146,-6-4 1,2 1 222,-2-1 0,-1 1 0,1-2-119,1-3 1,5-2-55,2-5 0,9 0-1135,2 0 360,5 0 421,8 0 370,1 0 0,10-5 0,1-1 0</inkml:trace>
  <inkml:trace contextRef="#ctx0" brushRef="#br0" timeOffset="12">19758 6601 8054,'-5'-11'42,"4"3"202,-3 1 131,3 4-27,1-2 332,-5 5-434,3 0 1,-3 9 57,5 2 0,-1 12-72,-3 0 0,3 4 55,-3-1 0,3 0-41,1 4 1,0-5-95,0 2 0,0-3 37,0-1 0,0 0-123,0 0 1,0-2-10,0-2 1,4-2 230,-1-6-371,6 1 0,-6-2-708,4-3 453,-4-1 107,2-6-5306,-5 0 5537,-5 0 0,-1-11 0,-6-1 0</inkml:trace>
  <inkml:trace contextRef="#ctx0" brushRef="#br0" timeOffset="13">19438 6624 8185,'5'-11'65,"2"-1"1,5 1-1,4-1 673,3 1 1,4 0 0,2-1-181,2 1-345,4 4 0,-2-1 1,6 2-1,-1 1 463,0 0-537,1 1 1,-1 4 0,-1 0-1,-2 0 317,0 0-149,-6 0-124,3 0 1,-5 0-179,0 0 59,-5 0 0,-2 0 242,-4 0-605,-1 0 268,0 0-233,1 0-282,-6 0 700,4 0 148,-8 0-251,8 0 1,-9 2 348,3 2-348,-3 2-11,-1 0 1,0 8 297,0-2-50,0 7-220,0-2 0,0 4 259,0 2-27,0-3-166,0 8 0,0-2-300,0 1 111,0 5 63,0-8 0,1 4-116,3-5 0,-1 0 47,4-1 202,-4 1-120,7 0 0,-7-4-10,4 0 296,-4-5-301,7 3-8,-4-6 0,2-1 74,-1-2-590,-4-3 244,2 0-1538,-5-4-184,0 4-804,0-5 1895,-5-5 904,-1 4 0,-6-9 0,1 3 0</inkml:trace>
  <inkml:trace contextRef="#ctx0" brushRef="#br0" timeOffset="14">20455 6556 8025,'0'-12'532,"0"6"39,0 1-331,0 5-51,-5 5 1,3 1 319,-1 6 0,0 4-98,-1 3 1,3 3-180,-3 1 0,-1 3-3,1 1 0,1 3-141,3-3 1,3 3 39,1-3 1,5 0 36,-1-4 1,0-6-15,0-1 0,1-4 203,-5 0-470,5-1 132,-8-5-819,4-1 87,-5-5-256,0 0 543,0-5 0,0-1-155,0-5 1,0-2 152,0-2 1,-1 1 74,-3-5 0,1 0 298,-4-4 0,0-4-141,0 1 1,-2-2 139,5 1 0,-1-1-93,1-2 0,3-3 323,-3 2 1,3 7 370,1 1 1,0 4-95,0 0-197,5 3 1,-4 8 132,3 0 0,-1 7-156,0 1 1,-1 5-76,1 7 0,3 4-62,-3 3 1,6-1 69,-1 1 0,2 0-223,1 4 0,1-5-37,-1-3 1,5-2-60,-1-2 1,5-1 290,-1-2 0,-1-3-115,1-5 0,0 0 88,4 0 0,0-4-57,-1 0 1,0-5-31,-3 2 1,1 0 42,-4 0 1,-1-1-55,-4-3 0,1-1-3,-1 1 1,-1-1-24,-2 1 0,1-4 5,-5 0 0,4-1 22,0 5 0,1-1 248,-1 1-205,2 0-44,-9 4 0,4 3 91,-5 8 1,0 8 140,0 7 0,-5 7-126,-3 5 1,-2 7 114,-1 4 0,-1-2-12,1 2 0,1 0-60,2 4 1,-1-2-215,5-2 0,1-6 139,3-6 1,0-6-189,0-1 1,3-1 64,1-7 1,0-4-757,-4-3-70,5-6-401,-4 4-829,10-6 2097,-5 0 0,5-6 0,1 0 0</inkml:trace>
  <inkml:trace contextRef="#ctx0" brushRef="#br0" timeOffset="15">21197 6419 8039,'0'-13'364,"0"1"177,0 9 0,0 3-71,0 0-413,0 5 145,0 6 0,-5 7 144,-3 5 356,-2 5-353,-1 6 1,-1 4 340,1 0-433,0 5 0,-1-3-137,1 1 1,3 3-152,1-6 1,3-4-75,-4-4 0,6-6 138,-2-1 0,2-1-29,2-7 1,0-4-106,0-3-988,0-5-58,0 2-515,0-5 349,6-5-261,-5-2 1574,4-9 0,-5-2 0,0-5 0</inkml:trace>
  <inkml:trace contextRef="#ctx0" brushRef="#br0" timeOffset="16">21151 6510 8039,'6'-18'-561,"-5"2"803,9 4 1,-9 5 1288,3-1-848,-3 5-411,4 3-99,-3 7 0,7 9 113,-6 3 1,6 4-29,-1 4 0,2 2 180,1 5-251,1 1 1,-1 1-137,1-1 1,0 5 63,4-6 0,-2 2-102,5-6 1,-4-2 28,4-5 0,-1-5-28,1-3 1,-2-2 76,-1-2 0,-4-1-162,4-2-637,-4 2 537,0-9 1,-5 6-1715,1-3 1384,-6-3 1,2 3-1407,-8-8 1907,3 3 0,-14-10 0,2 5 0</inkml:trace>
  <inkml:trace contextRef="#ctx0" brushRef="#br0" timeOffset="17">21094 6853 8644,'8'-2'581,"0"-2"1,-1 3-94,5-3 1,3-1-124,0 1 0,7-1-69,0 2 0,3 0-74,5-5 1,-1 6-477,2-2 1,0-1 239,-4 1 1,4-1-1035,-5 1 0,1 3 1048,-4-3 0,-1-7 0,1-2 0</inkml:trace>
  <inkml:trace contextRef="#ctx0" brushRef="#br0" timeOffset="18">21745 6453 8000,'0'-12'0,"0"1"1080,0 5-428,0 1-240,0 5-77,0 5 1,0 6-96,0 8 1,0 3 100,0 0 0,0 5-115,0 0 1,0 4-36,0 0 1,0 2-20,0 1 0,4-3-14,0-1 0,4-5-169,-5 2 1,5-7 65,-4-1 1,3-5-314,-3 2 1,0-7 161,-4-2 1,4-3-1903,0 4 953,-1-6-261,-3 3 1306,0-5 0,-5 0 0,-1 0 0</inkml:trace>
  <inkml:trace contextRef="#ctx0" brushRef="#br0" timeOffset="19">21483 6441 8021,'0'-14'0,"0"3"319,5 2 1,1 3 26,5 2 0,2-1 58,2 1 1,1 0-165,6 4 1,4 0 1,8 0 1,4 0-224,0 0 0,4 0 98,-4 0 0,-1 0-186,-7 0 1,2 0 99,-5 0 0,-2 0-346,-6 0 1,-1 0-288,-3 0 167,-2 0 1,3 2-521,-4 1 108,-6-1 477,-1 3 0,-1-4-339,0 3 623,0-3 1,-3 5 85,3-2 0,-3-3 70,4 5-155,-5-6 2981,0 0-2541,0 5 0,0 1 364,0 5 0,0 2-221,0 2 1,0 2-72,0 2 1,-4 6-213,0-2 1,1 4 13,3-1 0,0-2-212,0 3 1,0 1 168,0-1 1,0-1-96,0-3 0,1-1 47,3-3 1,-2 1-158,6-5 1,-4 1 57,3-5 0,-3-1 246,4-2-155,-6 2-17,8-4-185,-3 1 0,0-2 130,1-5 0,-4 0-79,3 0 1,-3 0 96,4 0 0,-1 0-159,5 0 0,-1-2-26,1-1 1,-1 1 60,1-2 0,0 3-102,3 1 1,-1-4 137,5 1 1,-5-2-262,2 1 1,0 2 58,-1-1 1,2 1-131,-2 2 0,-2 0-215,2 0-159,-2-5 193,-2 4 1,-3-4-965,-1 5-173,-4 0 1662,-3-5 0,-6-1 0,-6-6 0</inkml:trace>
  <inkml:trace contextRef="#ctx0" brushRef="#br0" timeOffset="20">21962 6727 8021,'5'-10'-135,"3"2"0,6 3 694,1 5 1,0-4-204,-3 0 0,4 1 442,3 3 0,0-4-286,4 0 0,-1 0-402,8 4 0,-4 0-18,0 0 1,-2-4-427,-1 1 1,-5-1-376,-3 4 0,-2 0-573,-2 0 131,-4-5 1151,-2 3 0,0-8 0,1 4 0</inkml:trace>
  <inkml:trace contextRef="#ctx0" brushRef="#br0" timeOffset="21">22031 6419 7980,'5'-11'25,"3"4"0,3-2 275,4 5 0,3-4 487,5 5 1,1-6-10,3 1 0,2 2-310,5-2 1,0 6-351,1-2 1,1-1 65,-1 1 0,4 0-316,-9 4 1,5 0-423,-9 0 0,1 1 554,-4 3 0,-5 3 0,-2 4 0</inkml:trace>
  <inkml:trace contextRef="#ctx0" brushRef="#br0" timeOffset="22">4717 12723 7849,'-7'-5'0,"-3"3"227,9-8 91,-4 9 4,5-4 202,0 5-99,0-5-52,0 4 65,0-4-107,0 5-1,5 0 224,1 0-282,1 0 1,3-4 52,-2 0 1,2 0-22,1 4 1,4 0 208,1 0-140,4 0-208,-2 0 1,6 0 173,2 0-67,-2-5-54,4 4-181,-5-4 36,5 5 0,-2 0 100,4 0 1,-5 0-123,2 0 1,-3 0-116,-1 0 1,-4 0-299,0 0 0,-5 0-832,1 0 629,-2 0 324,-2 0 0,-3 0-1096,0 0 664,-1 0 140,0 0-904,-2 0 350,-5 0 402,5 0 685,-4 0 0,4 0 0</inkml:trace>
  <inkml:trace contextRef="#ctx0" brushRef="#br0" timeOffset="23">4797 12860 7903,'-12'5'-172,"6"-4"0,-4 4 172,9-5 903,-4 5-149,5-3-218,0 3 1,1-4 49,3 3 0,2-3-15,5 3 371,1-3-526,4-1 0,2 0 428,5 0-414,0 0-161,0-5 1,-1 4 648,1-3-433,0-2 1,0 4-135,5-8-189,-4 9 1,8-8 217,-6 5-796,1 0 381,-4 4 0,-4-1 123,0-3-2105,0 3 1416,-1-4 1,-2 5-1489,-4 0 934,-1 0 515,0 0 640,6 0 0,-4 0 0,3 0 0</inkml:trace>
  <inkml:trace contextRef="#ctx0" brushRef="#br0" timeOffset="24">6019 12460 7951,'0'-11'-241,"0"4"1356,0-3-258,0 9 244,0-4-548,0 5-248,5 5 0,-4 1 481,3 6-393,-3 4 0,-1 2-27,0 5-114,0 0 0,0 5 32,0 2 1,0 3-15,0 1 1,0 4 62,0 0-21,5 1-146,2 0 1,4-4-158,0 3-581,1-2 671,-1-2 1,1-5-167,-1-2 40,-4-3 128,3-1-427,-4-5 241,0-2 1,3-4 75,-5-1-1033,0-5 975,-4 5-274,0-10-427,0 4-2328,0-5 2734,-5-5 0,2 0-1407,-4-3 1769,-1-2 0,-8-1 0,-2-7 0</inkml:trace>
  <inkml:trace contextRef="#ctx0" brushRef="#br0" timeOffset="25">5882 12540 7923,'0'-18'-604,"5"-3"302,-4 8 188,9-3 1,-2 0 1422,7 1-508,3 0-290,5 3-43,5-4-74,-4 3 0,10-3 70,0 4-121,1 6-179,9-4 1,-7 4 50,5-6-164,-6 6 113,4 1 1,-10 5-95,1 0-110,-6 0 231,3 0 1,-10 5-130,-3 2 60,-2 4 76,-2 0-439,-5 0 375,-1 1 0,-6 4-164,-3 3-294,-2 3 213,-10-4 0,-6 3-5,-5-2 1,-6 3-159,-1 1 1,-5 1-65,-7 2-964,0-1 1258,1 2 1,3-7-255,0-1-523,0-5 704,7 7 1,-1-12-152,13 2 0,3-6 39,8 3-899,6-5 696,1 2 1,8-7 716,4-1 1,11-4 0,11-4-1</inkml:trace>
  <inkml:trace contextRef="#ctx0" brushRef="#br0" timeOffset="26">7024 12140 7951,'1'-6'0,"3"2"-162,-3-2 212,4 0 43,-5-1 461,0 2 134,0 5-207,0-5 54,0 4-202,0-4-140,-5 10-13,4 1 0,-9 7 506,2 2-302,-2 3-137,-7 5 1,4 5 243,-7 2-56,7-2-858,-9 10 828,9-8-148,-8 10 1,7-5 75,-5 3-13,0 3-154,-4 5 0,1 1 21,3 2 0,3-2-135,4 3 1,6-3 152,2-2 17,3 1-56,1 0 0,1-1 43,3 1-554,2 0 454,6-1 1,3 0 30,0-3 0,2-2 117,-2-2-278,-2-7 27,3 7 1,-1-14 46,1 3-160,4-8 90,-7 2 1,7-9 492,-5-1-534,5 0 168,-7-4-555,4-1 812,-6 4-808,-5-8-149,4 3 243,-8-5-1885,3 0 1830,-5 0 0,-10-5 0,-3-2 0</inkml:trace>
  <inkml:trace contextRef="#ctx0" brushRef="#br0" timeOffset="27">7504 12529 7714,'0'-7'611,"0"2"-63,0 5 0,-6-5 47,5 4-162,-4-4-241,5 5 1,-1 0 234,-3 0-211,3 0 54,-9 0-122,3 5 14,-4 1 1,-1 6 161,1-1 195,0 6-357,-6 0 1,4 6 162,-2 0-99,2 5-50,2 1 0,0 4 68,-1-2-27,6 7-577,-4-8 390,8 9 145,-3-9 1,7 3-139,1-3-158,4-2 140,4 0 0,4-5 168,1 0-142,4-6-22,-2 0 1,5-6 383,-1 1-145,1-6-152,5-1 1,-4-5 238,3 0-205,-3 0 0,-1 0-201,5-5 184,-4-1 0,4-7 131,-5-2-773,-6 2 404,5-8 1,-6 3-165,4-5 1,-4 0-275,-5 0 0,-3-1 383,0-2 0,-6-4-588,2-4 1,-3 0-481,-1 0 646,0-1 440,0 1 1,-5 1-260,-2 3 1,-9 0 54,-3 4-121,3 7 182,-6-8 1,1 14-35,-6-2-86,-5 8 178,8 1 0,-8 6-24,6 0 0,-2 2-13,1 2 0,7 2-47,-3 5 317,3 1 0,2 4 0,3-2 0,7 5 0,-2 0 0,4 4 0</inkml:trace>
  <inkml:trace contextRef="#ctx0" brushRef="#br0" timeOffset="28">7321 12848 8277,'5'-6'1501,"2"2"-1019,4 3-266,0-4 849,6 4-638,0-4 1,7 1 74,3 0 0,-2-4-37,6 5 1,-1-2 250,5 1-167,-1 2-235,5-3 0,-7 2 184,2-1-282,-7 0-226,6-1 0,-13 4-134,3-3 1,-8 3 209,0 1-1658,-2 0 607,-7 0-839,0 0-1160,-6 0 2984,-6 0 0,0 5 0,-5 1 0</inkml:trace>
  <inkml:trace contextRef="#ctx0" brushRef="#br0" timeOffset="29">7629 12118 7889,'0'-8'7,"0"0"0,0 6 144,0-8 1,4 7 87,0-5-23,0 6 3,-4-8 149,0 9 137,0-5 135,0 6-475,-6 0 1,4 2-136,-6 2 0,1-2 50,-5 6-107,1-1 116,-1 5 1,-3 3-22,0 0-103,0 0 59,3-3 1,1 3-58,0 0 0,-1 0 134,1-3-225,-1-1 74,1 1 1,3-1 75,1 1-269,4-1-386,-7 0 317,9-4 95,-4 3-809,5-9 258,0 4-542,0-5 825,5 0 485,-4 0 0,9 0 0,-4 0 0</inkml:trace>
  <inkml:trace contextRef="#ctx0" brushRef="#br0" timeOffset="30">7629 12049 7916,'0'-8'0,"0"1"0,0 4 188,0-2 139,0 5 1,0-5 219,-5 4-233,4-4 1,-4 6 95,5 3 6,0 2-154,0 1 1,0 3 38,0-3 1,1 3-28,3 2 0,-2 3 38,6 0-94,0 6-27,3-9 0,0 6 171,1-3-144,-1-2-120,1 3 1,-1-4 81,1-1 1,-1-1-41,0-2 1,1 1-139,-1-5 0,-3 3-489,-1-3 267,-4 0 117,2-4-1212,-5 0 1,0 5-1,0 1 1</inkml:trace>
  <inkml:trace contextRef="#ctx0" brushRef="#br0" timeOffset="31">8234 12746 7747,'0'-7'380,"0"2"534,0 5-489,0-5-6,0 4-89,0-4 239,6 5-312,0 0 0,5-4 70,1 0-101,-1 0-36,1 4 0,-1 0 25,0 0 0,5 0 0,-1 0 0,5-3 77,-1-1-75,3 0-55,1 4 0,-1-4-57,1 0-134,-5 1 136,4-2 0,-6 3-130,3-2 0,-2-1 258,-6 2-674,0-1 358,1 4 1,-2-2-14,-2-1-949,-3 1 365,-5-3-3724,0 5 3997,-5 5 0,-2-2-425,-4 5 830,5-6 0,-10 8 0,4-3 0</inkml:trace>
  <inkml:trace contextRef="#ctx0" brushRef="#br0" timeOffset="32">8257 12883 7898,'-7'0'-46,"-1"0"-52,6 0 315,-4 0 246,1 0 55,4 0-194,-4 0 687,5 0-686,0 5 78,0-4-79,5 4 273,-4-5-380,10 0-55,-5 0 0,5 0 354,1 0-54,4 0-246,2 0 284,5-5-232,0 4 1,5-9 4,2 2 1,3 2-37,1-2 1,-1 2 87,-2-2-266,2 3 38,-9 0 1,4 4-560,-5-3 270,-6 3 163,0-4 1,-6 3-1592,1-2 854,-6 3 262,-1 1-947,-5 0 1,0 5-1,0 2 1</inkml:trace>
  <inkml:trace contextRef="#ctx0" brushRef="#br0" timeOffset="33">9125 12346 7898,'0'-11'203,"0"3"184,0 0 74,-5 6 54,4-3-190,-4 5 1142,5 0-763,0 5-487,0 1-55,0 6 0,0 4 359,0 3-251,0 3-53,0 0 189,0 1-244,0 5 0,0-2 163,0 4 169,5 1-332,-4-2 0,6 8 163,-4-3-292,-1 3 156,3-3 1,-4 0-30,3 0 56,-3 1-54,4-1 1,-1-5 163,0-2-110,5-8 1,-8 2-346,4-8 142,-5 9 116,5-10-326,-4 5 109,4-11-63,-5 4 1,0-7-600,0 4-423,0-4-936,0 2-2134,0-5 4243,0-5 0,0-6 0,0-7 0</inkml:trace>
  <inkml:trace contextRef="#ctx0" brushRef="#br0" timeOffset="34">9673 13031 7926,'-5'-6'-584,"4"1"389,-4 5 2210,5 0 0,0 5-1534,0 2 149,0 4-312,0 5 1,0-1 112,0 8 88,0-3-233,-5 13 1,2-5 15,-4 3-28,4 2-55,-7-9-591,9 9 334,-9-14 1,7 8-268,-4-8 1,4-3-445,-1-1 0,3-6-27,1-1 1,1-6-1761,3 2 2536,7-2 0,2-2 0,4 0 0</inkml:trace>
  <inkml:trace contextRef="#ctx0" brushRef="#br0" timeOffset="35">10233 12494 7894,'0'-24'0,"0"-2"412,5 13-220,-4-4 210,10 11 162,-10 1-373,4 0 901,-10 4-642,4 1 0,-13 6 237,2 5-767,-2 6 132,-2 1 1,-1 6 203,-2 3-334,3-3 99,4 9 0,1-4-12,-1 5-13,1 0 131,5 1 0,1-1-150,5 0 154,0 0-493,0 1 326,0-6 111,0 4 0,5-10-9,2-1 1,5 0-25,3-7 1,3-1 112,5-6 8,-1-3-98,1-5 0,1-1 320,3-3-291,2-2-14,0-11 1,7 3-127,-6-5 140,6 0-326,-7-9-288,0 4 389,-1-9 1,-9 8-500,0-6 339,-5 1 169,-2-10 1,-6 5-76,-2-3-587,-3-3 450,4 6 0,-10-9-692,-3 6 502,-7 0 182,-3 9 0,-4 1 153,-1 5 1,-5 6-137,-3 1 167,-7 9-32,3 2 0,-5 6 37,6 3 1,1 2 475,3 6 1,2 4-598,5 3 0,1 3 274,3 0 0,0 5 0,5 0 0,0-2 0,-1-1 0</inkml:trace>
  <inkml:trace contextRef="#ctx0" brushRef="#br0" timeOffset="36">10062 12734 7978,'0'-6'889,"0"1"688,0 5-935,5-5 0,1 3-212,6-1 1,0 1 550,4 2-470,1-5-228,6 4 0,1-5 98,3 2 0,-2 1-44,6-4-430,-1 4 142,4-2 1,1 1 263,-1 1-1857,0-1 1112,-5-1 0,3 3 205,-5-1 0,3 1 227,-3 2 0,0-5 0,-5-1 0</inkml:trace>
  <inkml:trace contextRef="#ctx0" brushRef="#br0" timeOffset="37">10896 12563 7624,'-7'0'1319,"12"0"0,4 0-669,10 0 32,-5 0-344,8 0 1,-8 0 108,5 0-30,0 0-181,4 0 1,-1 0-76,1 0 0,0-4 14,0 0 0,-4 1-891,0 3 399,-5-6 281,8 5 1,-14-4-1856,4 5 992,-3 0 270,-3 0-1467,-1 0 2096,-5 0 0,0-5 0,0-1 0</inkml:trace>
  <inkml:trace contextRef="#ctx0" brushRef="#br0" timeOffset="38">10861 12734 7943,'0'7'1038,"5"-2"-807,3-5 1,2 0-15,2 0 1,-1 0 693,0 0 0,6 0-50,2 0 179,2 0-619,2 0 1,1 0 40,3 0 0,-2-4-63,6 0 1,-6 0-375,2 4 0,-3 0-218,-1 0 1,-4 0-321,0 0 0,-5 0-669,1 0 1,-2 0-851,-2 0 2032,1 0 0,-1-5 0,0-1 0</inkml:trace>
  <inkml:trace contextRef="#ctx0" brushRef="#br0" timeOffset="39">11763 12392 7931,'0'-18'0,"0"5"0,0 6 91,0 4 293,0-2-26,0 0 0,-1 4 67,-3-3 0,2 3-19,-6 1 1,4 5-69,-3 2 1,-1 5 77,-3 3 1,-2 1-129,-2 3 1,2 7-29,-2-3 1,2 3 10,2 1 1,3-2 130,1 6 1,4-1 127,-1 4-111,3 1-255,1-1 1,3-4 410,4 1-356,1-6-96,13 8 0,-3-9-16,5 3 0,0-8 250,0-4-436,-1-2 131,1-2 1,0 0 88,0-4 0,0-2-85,0-5 0,0 0-85,-1 0 0,2-5-15,3-2 1,-3-4-134,3 0 1,-3-4-71,-1 0 1,-4-6-51,0 2 1,-5-6 50,1-2-443,-2-5 444,-7 3 0,3-9-124,-5 0 0,0-4-32,-4 4 0,0-4-448,0 4-332,-5-5 723,-2 8 87,-4 0-288,-6 7 439,-6 6 15,-6 4 1,-9 3-155,0 7 1,-5 3 53,1 5 1,3 5-95,1 3 1,7 3-40,5 4 1,3 3 437,4 5 0,1 3 0,5 1 0,2-2 0,2 0 0</inkml:trace>
  <inkml:trace contextRef="#ctx0" brushRef="#br0" timeOffset="40">12255 12072 7944,'-5'-12'1118,"3"6"-808,-3-4 136,10 9-206,-3-4 1,4 5 238,-2 0 0,-2 1 363,6 3 1,1 2-236,6 5 1,-1 2-47,5 2 1,1 3-114,7 5 1,-3 1-87,3 3 1,-6-2 64,2 6 0,-4-1 42,4 4-801,0 1 632,-5-1 0,-1 4-210,-1 0 1,-4 5 87,0-1 0,-2-1 209,-3 0-799,-2 1 380,-5-1 0,0 2-550,0-5 0,-5 0 157,-2-4-880,-3-4 838,-7-2 1,3-6-88,-5 1-756,0-5 733,-4 4 0,4-10-166,0 4 0,1-4-1358,-1 0 790,3-1 1311,4 0 0,6 1 0,1-1 0</inkml:trace>
  <inkml:trace contextRef="#ctx0" brushRef="#br0" timeOffset="41">14276 12449 7875,'0'-7'1137,"0"2"54,0 5 0,0 5-790,0 3 30,0 2-189,0 7 0,4 0 82,0 6-110,0 0-40,-4 0 0,1 1 60,3 3-20,-3-3-100,9 4 0,-9-5-28,3-1 1,1-3 261,-1 0-905,0-5 440,1 3 0,-4-6-287,3 1 0,-3-5-1188,-1 1-816,0-5 2408,0 7 0,5-9 0,2 4 0</inkml:trace>
  <inkml:trace contextRef="#ctx0" brushRef="#br0" timeOffset="42">14128 12654 7873,'0'-11'248,"0"5"0,5-1 387,2 3 0,3 3 295,2-3 0,3 3-401,0 1 0,6 0 714,-2 0-615,7-5-207,-2 4 142,4-4-245,0 5 0,-4-4-143,3 0 1,-3 0-168,-1 4 0,0-1 284,0-3-2183,-1 3 1394,-4-4 0,4 5 497,-3 0 0,-3-5 0,1-2 0</inkml:trace>
  <inkml:trace contextRef="#ctx0" brushRef="#br0" timeOffset="43">16252 12197 7930,'0'-11'1106,"0"0"-639,0 4-138,0 2 451,0 0-363,0 4 0,0-4-63,0 5 0,0 5 31,0 2 108,0 4-192,0 5 0,0 3 29,0 8-3,0 2-135,0 0 1,4 4-39,0-2 0,1 0 0,-2 0 0,0 1 37,5-6 29,-6 6-313,8-8-114,-9 9 191,10-9 1,-6 4 35,2-5 0,2 0-171,-5 0 0,4-4 66,-5 0-426,6-5 214,-7 2-822,3-4 845,-5-1 46,5-5 1,-4 1-1527,3-4 1108,-3-1 0,-5 2 51,0-8 0,-3 1 595,3-4 0,-10-1 0,1-3 0</inkml:trace>
  <inkml:trace contextRef="#ctx0" brushRef="#br0" timeOffset="44">16092 12197 7822,'3'-11'560,"4"0"-421,-4-6 0,16 4 0,-7-2 488,5 3-53,2-5-289,4 4 1,5-3 97,2 4 1,4 5 35,4-1-225,3 6 1,1-3 176,0 5-224,-5 0 0,1 1 0,-8 3 128,-3 3-275,-3 3 161,-6 2 0,-2-1-324,-4 1 124,-6 4 63,-1 2 0,-5 1-499,0 0 229,-5 0 166,-1 4 1,-11 0 0,-2 0-84,-2-1 1,-7 1-33,-3 0 165,-2 0 0,-1-4-71,0 0 0,-1-5 30,1 1 1,0-2-761,5-2 602,1-4 0,6-1-8,3-2-567,8-3 170,1 4-574,8-5 754,-3-5 1,8 3-188,4-6 719,6 5 1,10-12-1,0 2 1</inkml:trace>
  <inkml:trace contextRef="#ctx0" brushRef="#br0" timeOffset="45">17143 11992 7892,'0'-12'-173,"0"1"709,-5 0-160,3 4 252,-3-3 183,5 9-207,0-4-361,-5 5 80,4 0 55,-4 0-162,0 5 82,-2 1 0,-3 7 55,3 2 0,-7 4 25,2 8-216,-2-3 0,-1 13 351,0-3-286,-5 8 0,7-5 0,-4 5 424,1 1-435,8 1-171,-7-3 0,13 3 170,-6-2 1,5-1 135,0 0-219,6-4 0,4 6 82,4-4 0,4-1 159,1-4-283,4 0 0,-4-5 1,5-2 130,-2-3-299,-5-1 1,6-2 111,-5-2 0,0-2-25,-3-6 0,-1 1 242,1-1-670,-1 1 216,1-6 38,-6-1-1002,4-5 273,-9 0-489,4 0-880,-5 0 1,0-5 2262,0-3 0,0-7 0,0-3 0</inkml:trace>
  <inkml:trace contextRef="#ctx0" brushRef="#br0" timeOffset="46">17645 12243 7851,'0'-11'-832,"0"4"1,0-3 1622,0 3 1,0 0 319,0 0-648,0 4-151,0-7 1,-4 7 114,1-4-221,-1 4 0,3-2 451,-3 5-439,2-5-100,-8 4 0,4-3 0,-7 8 0,-1 3 299,-1 4-258,-5 5 1,2-1-61,-5 8 0,2-1 1,0 7 331,2-1-330,0 4 27,-4-3 1,6 9-1,1 0 74,4-1-150,5-2 82,2-6-401,5 4 307,5-8 0,7 6 0,6-4 249,-1-2-286,10-6 1,-8 2 155,8-6 0,-3-1 106,-1-7-118,-1-1-77,1-6 1,1 0 82,3 0-66,-3-6 0,8-1-137,-5-8 174,4 2-217,-2-9 1,-1 6-472,-5-3 410,0-8 0,-10 8 0,2-9-889,-2 0 650,-2-1 0,-5-5 0,-2 0-164,-3-1 1,-3 0-512,-6-3 758,1 2 0,-15-3 0,3 6 0,-4 4-1159,-3 6 1101,-4 0-441,1 10 809,-4 2 0,3-2 0,-6 8 0,2 8 0,2 7 0</inkml:trace>
  <inkml:trace contextRef="#ctx0" brushRef="#br0" timeOffset="47">17600 12140 7872,'-35'12'0,"1"-1"0</inkml:trace>
  <inkml:trace contextRef="#ctx0" brushRef="#br0" timeOffset="48">17360 12506 7925,'6'0'618,"4"0"0,-3 0-1,4 0 1,4 0 0,0 0-1,-1 0 209,-1 0 1,2 0-333,1 0 0,4 0 248,-1 0-261,2 0-451,2-5 0,1 4 0,2-3 339,0 2-1226,6 2 712,-3-5 0,2 4-430,-1-3 0,1 2 0,2-1 0,-4-1-1135,-6 2-1359,0-4 3069,-11 4 0,5-8 0,-6 4 0</inkml:trace>
  <inkml:trace contextRef="#ctx0" brushRef="#br0" timeOffset="49">17588 11866 7889,'0'-16'-1527,"0"7"2394,0-3-92,0 9-307,0-2 533,0 5-407,-5 0-244,4 0 1,-8 5-64,5 2 1,-5 9-264,2 3 0,-4 0 171,0 3 75,0-1-455,-1 2 197,1 3 0,3-11-1197,1 8 673,-1-7 348,2 0 1,1-5-2323,5 1 2486,0 4 0,0-3 0,0 4 0</inkml:trace>
  <inkml:trace contextRef="#ctx0" brushRef="#br0" timeOffset="50">17542 11843 7851,'0'-6'607,"0"-4"133,0 9-482,0-4 1,0 6 0,2 1 690,2 2-521,-3 5-1,9-3-221,-4 11 0,6-4 0,-1 3-26,1 1 0,-1-3-317,0 5 183,6-5 0,-3 3-1068,5-1 617,-5-4 184,7 5-856,-3-6 486,5 1 320,-5-1 271,3 0 0,-8 1 0,4-1 0</inkml:trace>
  <inkml:trace contextRef="#ctx0" brushRef="#br0" timeOffset="51">18125 12323 7785,'0'-6'220,"5"1"1,-2 5 99,4 0 215,-4-5 58,7 3-134,-4-3 0,6 5-129,-1 0 1,4-4 184,0 1-231,6-1 0,-3 4-150,4 0 1,1 0 0,0 0 292,0 0-751,0-5 240,-5 4 148,3-5-1427,-8 6 1058,8 0 1,-8 0 0,2 0-2511,-2 0 2815,-2 0 0,1 0 0,-1 0 0</inkml:trace>
  <inkml:trace contextRef="#ctx0" brushRef="#br0" timeOffset="52">18159 12460 8893,'5'7'1043,"2"-2"0,8-5 294,0 0-680,5 0-221,-7 0 193,9 0-154,0 0-211,3 0 1,4 0-490,-3 0 166,-1-5 130,2 3 1,-4-3-1665,0 5 871,0-5 263,0 4 0,-5-6-931,-3 4 815,3 1 278,-6-3 297,5 5 0,-6-10 0,1-3 0</inkml:trace>
  <inkml:trace contextRef="#ctx0" brushRef="#br0" timeOffset="53">18913 12209 7892,'0'-13'2039,"0"-7"-1122,0 12-465,0-3 1,0 11-82,0 7 0,-1 9 94,-3 3 1,-2 2-48,-6 2-310,1 5 1,-1 0 43,1 2 0,1 3 64,2-2 0,3-2-87,5 2 1,0-2-103,0 1 0,5 2-147,3-5 0,3-1 0,3-4-20,1-3 119,6-3 1,-4-6 40,6-2 0,0 1 0,0-5 81,0-2-86,5 0 0,-3-7-58,5-3 0,0-2 0,1-3-26,0-2 91,-6 2-158,8-8 1,-10 3 0,1-5-235,-4 0 241,-6 0 0,2-5 92,-9-2 1,-2-3-223,-5-1 1,-1-4 0,-4-1-1,-8 1-803,-8-1 657,-7 4-44,-11 0 1,-1 9-290,-2 7-611,-2 2 1133,3 6-74,-4 4 139,4 2 1,-1 7 0,8 1-641,5 5 0,3 7 791,3 4 0,3 3 0,2 1 0,3-1 0,0 1 0</inkml:trace>
  <inkml:trace contextRef="#ctx0" brushRef="#br0" timeOffset="54">19530 12643 8925,'11'6'893,"-5"4"1,5-3 116,-4 4-673,3 1 0,1-1 279,-4 0 1,3 5-192,-2-1 1,-2 1-190,2 0 1,-6-2-589,2 5 0,-3-4 0,-1 3 342,0-2 1,-3-1-1458,-1-3 0,-5-1 270,1 1 676,3-1 521,-5-5 0,4 4 0,-6-3 0</inkml:trace>
  <inkml:trace contextRef="#ctx0" brushRef="#br0" timeOffset="55">20215 12163 7870,'-5'-6'-254,"2"-3"-63,-4 5 1,-1-1 540,-3 1 0,-1 3 1033,1-3-847,-1 3 1,0 2 495,-4 3-426,4-3-119,-10 15 0,8-9 200,-5 8-230,5 3-144,-2 0 0,4 9-46,1-1 0,1 2 0,2-3 111,4 2 1,3 4-145,1-5 52,0 6 0,9-8-36,2 3 1,7-1 113,-3-3 0,6 3-163,-2-7 0,-2-3 85,3-1 1,0-6 96,6-1 0,0-6-92,4 2 0,1-4-98,3-4 1,-4 1-189,1-9 1,-6 3-63,2-6 0,-4-3-435,-4-1 1,-4-2 330,-7-2 0,1-1-437,-6-3 0,1-2 277,-4-5 1,-1-1-125,-3 1 0,-2 0 166,-6 0 1,-4-4 24,-3-1 0,-4 6 59,-4 7 1,-6 7-89,-5 4 1,-1 3 305,1 5 0,4 1-65,-1 6 0,2 2-23,7 2 1,-1 2-131,4 5 321,0 6 0,11-10 0,2 4 0</inkml:trace>
  <inkml:trace contextRef="#ctx0" brushRef="#br0" timeOffset="56">19907 12392 7854,'-7'0'1153,"2"0"-703,5 0 285,5 0 1,-1 0-249,7 0 1,0-4 126,8 0 0,0-4-234,4 5 0,4-2-3,4 1 1,3 1-312,4-4 0,-1 3-213,5-4 1,-4 4-286,4-3 1,-5 0 347,1 0 1,-8-2-2765,-3 5 2848,-3 0 0,-1-1 0,0-1 0</inkml:trace>
  <inkml:trace contextRef="#ctx0" brushRef="#br0" timeOffset="57">20923 12220 7938,'0'-11'138,"0"3"303,0 1 1,0 4 1,5-6-158,3 5 1,-2 1 347,2 3 1,-1-4-180,5 0 1,-1-1-20,1 1 0,3 3-87,0-3 1,2-1-77,-2 1 0,-3 0-293,4 4 0,0 0 96,-1 0 0,1-3-799,-5-1 1,-3 0 414,-1 4 0,-3 0-1170,4 0 0,-6 1-3,2 3 1482,-3 2 0,-6 6 0,-1-1 0</inkml:trace>
  <inkml:trace contextRef="#ctx0" brushRef="#br0" timeOffset="58">20889 12369 7938,'-7'5'-596,"4"-4"1252,6 3 1,0-3 119,5-1 1,-1 0-309,5 0 1,-1 0 284,0 0 1,6 0-285,2 0 1,-1 0-6,1 0 1,0 0-333,4 0 1,-1 0-277,1 0 1,4-1-238,0-3 1,-1 2-484,-3-6 0,-4 4-173,0-3 1,-5 0 11,1 0 1025,-2-4 0,4 5 0,0-5 0</inkml:trace>
  <inkml:trace contextRef="#ctx0" brushRef="#br0" timeOffset="59">21665 11980 7895,'0'-11'517,"0"5"21,0 1 489,0 5 0,0 5-466,0 2 0,0 3-155,0 2 0,0 4-67,0 3 1,-1 4-69,-3 4 0,3-2 131,-3 6 0,3-1-128,1 4 0,0 1-45,0-1 1,0-1-1,0-3 1,1 2-14,3-5 0,-1-1 27,4-3 0,-4 0-27,1 0 1,1-5-1,-2-3 0,1-2 27,-4-2 0,1-5-1155,3-2-1560,-2 3 2472,3-6 0,-5 4 0,0-10 0,0-1 0</inkml:trace>
  <inkml:trace contextRef="#ctx0" brushRef="#br0" timeOffset="60">21917 11706 7936,'0'-11'-783,"0"0"1920,5 4-108,-4 2 208,4 5-816,0 0 0,-4 5 254,3 3 0,3 2-242,0 1 1,0 6 184,0 2 0,1 4-193,3 3 0,6 0 280,2 4 0,4-1-236,3 2 0,2 6-49,3-3 1,0 4-181,-4 0 0,-2 3-176,-6 4 1,-2 1 302,-6 0 1,-4 1-108,-4 2 0,-1 2 77,-2 2 1,-3 2-51,-4-6 0,-1 1-96,-7-5 1,-2-3-82,2 0 1,-5-6-204,1-2 1,-3-1-869,-1-6 0,0-1 560,1-3 1,-1-4-701,0 0 1,1-6 433,3-2 1,-1 1 666,5-5 0,-1 4 0,5 0 0</inkml:trace>
  <inkml:trace contextRef="#ctx0" brushRef="#br0" timeOffset="61">4922 14642 7766,'-6'0'-67,"1"0"872,0 0 87,4 0 58,-4-6-274,5 5-308,0-4 1,-2 5 162,-2 0 51,3 0-390,-4 0 0,6-4 30,3 1 0,-1-1 25,4 4 1,2 0-7,6 0 0,-1 0 75,5 0 1,4-4-121,4 0 1,5 0-91,-2 4 1,3-4 28,1 1 0,4-1-89,1 4 0,-5-4-185,-4 0 0,-4 0 103,0 4 0,-3-1-114,-4-3 0,-2 3-488,-6-3-544,0 3 633,-4 1 1,-3 4-343,-8 0 0,-3 3 218,-4-3 1,-2 1-182,-2-1 1,1 1 74,-5 3 1,0 2 778,-4-3 0,0 4 0,1 0 0</inkml:trace>
  <inkml:trace contextRef="#ctx0" brushRef="#br0" timeOffset="62">4888 14859 8353,'15'-2'2138,"1"-2"1,3 3-1522,-4-3 1,9 2 263,-1-2 0,2 3-349,-2-3 0,4 3-92,-1 1 1,1-4-370,-4 0 1,-2 0-273,-2 4 1,2 0 10,-6 0 1,4 0-208,-4 0 1,0 0-531,-3 0 1,-1 0 926,1 0 0,4 0 0,2 0 0</inkml:trace>
  <inkml:trace contextRef="#ctx0" brushRef="#br0" timeOffset="63">6202 14425 7801,'-7'-12'-341,"2"1"0,1-1 536,0 1 0,1 3 469,3 1 1,-2 4 293,-1-1 94,1 3-570,-3 1 1,1 3-215,1 4 1,-2 6 180,1 10 0,3 5-18,-3 2 0,2 4-78,2 4 0,2-1-98,2 5 1,-2 0 38,6 4 0,-2-1-48,2 1 1,2-4-1,-3 0 1,2-5-69,-1 1 0,2-3-12,-2-1 0,1-1-196,-2-2 0,2-3 120,-5-5 1,3-2-28,-3-2 0,1 2-85,-1-6 1,-3-4-264,3-3 141,-3-1-148,-1 5-569,0-6 1,0 1-40,0-4-1363,-5-1 1402,-1 3 1,-5-7 63,-1-1 1,5 0 198,-1-5 0,0 1-197,-3-5 0,3-4 795,1-3 0,-6-3 0,-5-1 0</inkml:trace>
  <inkml:trace contextRef="#ctx0" brushRef="#br0" timeOffset="64">6053 14550 7801,'0'-16'0,"-4"2"212,0-5 1,2 5 355,6-1 1,0-2-82,7 2 1,-2-2 63,6 2 0,3 2-166,1-2 1,4 4 4,3 3 1,-2 3-56,3 5 0,-2 0-128,2 0 0,-3 1-4,3 3 1,-2 2-63,2 6 1,-3-1-131,3 1 0,-4 0 11,-4 4 0,-4-2-192,-8 5 0,2 1-84,-5 7 0,-5-3-203,-7 2 1,-6 2 3,-1-1 0,-9 0 192,1-5 0,-6 1-49,2 0 0,-3-1 43,3-3 0,-3-3 34,3-4 1,5-2-73,7-3 0,3 2-638,0-5 479,6 0 0,7-9 464,10-3 0,6-2 0,6-1 0</inkml:trace>
  <inkml:trace contextRef="#ctx0" brushRef="#br0" timeOffset="65">7115 14208 7801,'0'-18'580,"-5"1"1,4 2-187,-3 0-408,3 0 102,1 8 274,-5-3 0,2 5 167,-4-3 1,3 0-188,-4 4 0,1 0-109,-5 4 0,1 2 102,-1 6 0,1 1-86,-1 10 1,-3 5 108,0 7 1,-4 2-112,4 1 0,-6 5-42,2 3 0,2 8-146,-2 3 0,0 3 102,-4 1 1,11-27 0,1 1-36,-1-1 0,1 1 1,2 1-1,0 0 107,-6 29 0,4-5-72,3-6 1,3-4 44,5 0 1,1-5-132,3-3 0,2-4 18,6-3 0,3-4-74,0-4 0,5 0 29,0 0 1,-4-1-191,-1-3 0,-2-3 197,-2-4 1,1 1 303,-1-1 1,-1 2-253,-2-7 0,2 2-82,-2-1 1,-2 1-172,2-5-46,-1 5-122,5-8 1,-5 4-742,1-5 50,-6 0 1,5 0-391,-3 0 1,-3-1 149,3-3 0,1 0 1245,-1-7 0,4 2 0,-1-8 0</inkml:trace>
  <inkml:trace contextRef="#ctx0" brushRef="#br0" timeOffset="66">7618 14642 7801,'-12'-13'-376,"5"-2"251,-1 7 570,0-2 0,1-2 44,-1 1 0,4 3 27,-3 1 1,3 0 152,-4 0-406,1-3 0,-5 8 147,1-1 1,0 1-128,-1 2 1,-1 7 42,-2 4 1,1 2-68,-5 6 1,0 4-84,-4 3 1,0 6-34,1-1 1,-1 5-115,0 2 1,5 0 152,3-3 1,4 3-14,3 0 1,3 0-89,5-4 1,1-3-113,3-1 0,4-5-208,7 2 1,3-8 152,4-4 0,5-2-19,0-2 1,3-4 150,-3-3 0,3-3 170,-3-1 0,5-1-100,-2-3 0,2-4 94,-2-7 0,2 1-127,-5-5 1,-1 1 7,-3-1 1,-1-4-282,-3 1 0,-3-1 132,-4-4 1,-2-2-535,-3-2 0,-2-2 17,-5-1 1,-1-1-246,-3-3 1,-3 2 226,-8-2 1,-3 4-120,-5 3 1,-1 5 125,-3 7 1,2 6-38,-6 5 1,1 6 296,-4-2 1,4 4 325,4 4 0,2 3 0,1 9 0,0-4 0,0 10 0,0-4 0</inkml:trace>
  <inkml:trace contextRef="#ctx0" brushRef="#br0" timeOffset="67">7275 14870 8492,'12'0'1034,"-1"0"0,0 0-493,1 0 0,4 0-86,3 0 0,8-4-126,3 0 0,3 1 85,2 3 0,-1-4-212,0 0 0,0 0-119,1 4 1,-6 0-448,-2 0 0,-5 0 272,-3 0 1,-2 0-2375,-6 0 1057,-4 0-168,3 0 1577,-9 0 0,4 0 0,-5 0 0</inkml:trace>
  <inkml:trace contextRef="#ctx0" brushRef="#br0" timeOffset="68">7424 14482 7801,'0'-12'371,"0"6"1,-4-4 80,0 2 25,0 3 297,4-5 392,0 4-726,0-6 1,0 1 118,0-1-363,0 1 0,5-2 24,3-2 0,2 2-145,1-2 1,1-1-15,-1 0 0,1-3-86,-1 4 0,1-4 74,-1 4 1,-3-6-102,-1 2 1,0 2-114,0-2 1,-1 5 57,-2-2 1,-2 4 168,1 0-32,-1 6 100,3-4 306,-4 9-403,4-4 0,-5 6 28,0 3 0,0 2 61,0 5 1,0 5 114,0-1 1,5 5-29,3-1 1,-2 3-60,2 1 1,-1 1 2,5 2 0,3-2-103,0 3 1,0-7-123,-3-1 1,3-3-113,0 3 1,1-5-313,-5 1 1,0-2-217,1-2 1,-5 0-2216,1 1 2927,0-1 0,3 1 0,0-1 0</inkml:trace>
  <inkml:trace contextRef="#ctx0" brushRef="#br0" timeOffset="69">8063 14744 7801,'-5'-6'54,"3"-3"557,-6 5 165,5 0-207,-2 4-212,5 0 0,5 0-67,3 0 1,3 0 124,5 0 1,-2 0 120,5 0 0,0-1-172,3-3 0,1 3-128,0-3 0,0 3-188,0 1 1,-4-1-256,0-3 1,-5 3-199,1-3 1,-6 3-1466,-1 1 689,-6 0-451,8 0 1632,-8 0 0,-8 0 0,-6 0 0</inkml:trace>
  <inkml:trace contextRef="#ctx0" brushRef="#br0" timeOffset="70">7949 14938 7509,'11'0'721,"5"-3"164,-1-1 0,6-5-276,2 1 0,0 2 183,4-2 0,2 2-272,1-2 1,-2 0-173,-1 4 1,-3 0-121,-1 4 0,-2 0-231,-2 0 1,-2 0-291,-6 0 0,1 0-130,-1 0 0,1 0-513,-1 0 0,-3 4 144,-1 0 1,1-1-503,3-3 0,2 0 600,2 0 1,-2 0 693,2 0 0,3-5 0,0-1 0</inkml:trace>
  <inkml:trace contextRef="#ctx0" brushRef="#br0" timeOffset="71">8748 14459 7801,'-5'-12'1627,"4"1"-749,-4 0-541,5-1 526,0 6-166,0 1 0,0 7-220,0 6 1,0 1-63,0 10 1,0 4-20,0 3 1,0 10-81,0-2 1,0 4 96,0 0 0,0-1-239,0 5 1,0-2-103,0 2 0,0-2 98,0-6 1,0-1-26,0-3 1,0-2 10,0-5 0,4-5-106,0-3 0,-1-2-233,-3-2 0,2-1 39,1-2-1799,-1 2 734,3-9 1,-4 5-2479,3-6 2598,-3 0 1089,4 0 0,-5-6 0,0 0 0</inkml:trace>
  <inkml:trace contextRef="#ctx0" brushRef="#br0" timeOffset="72">9285 14105 7801,'-5'-18'57,"4"-4"1,-8 10 167,5-3 0,-1 2 131,1 1-25,3 1 186,-4 0 0,4 5-120,-3 6 1,1 8-7,-4 11 0,4 10 104,-1 13 1,-1 6 96,1 2 0,1 8-463,3-1 0,0 3 316,0-3 0,0-5-193,0-2 0,3 0-58,1 0 1,1 1-197,-1-2 0,-1-2-21,4 3 1,-4-7 20,1-1 1,1-7 19,-1-1 0,3-1-54,-3-6 0,1 0-76,-1-4 1,-3-6-107,3-1 0,-3-4 374,-1 0 1,0-5-551,0 1-858,0-6 440,0 3-1299,0-5 1170,0-5 0,0 3-147,0-6 1,4-1 1087,0-6 0,5-3 0,-3-4 0</inkml:trace>
  <inkml:trace contextRef="#ctx0" brushRef="#br0" timeOffset="73">9536 14550 7801,'0'-11'1004,"-3"3"-605,-1 1 0,0 3-12,4-4 436,0 6-214,0-4 1,0 8-199,0 2 1,-4 7-3,0 8 1,-1 8-126,2 3 1,1 3 49,-2 1 1,3 1-131,1-1 1,1-4-27,3 1 1,3-6-73,4 2 0,2-4 93,2-4 0,-2-3-218,2-4 1,1-2-20,0-3 0,3-2-20,-4-5 0,5 0 85,-1 0 1,3-5 26,1-2 0,-4-7-123,0-1 0,0-6 82,4 2 0,-6-2-322,-1-2 1,-5 0 102,-3 0 1,-2-3-37,-2-1 1,-4-5-14,0 2 0,-5-3-267,-7-2 0,1 1 106,-1 0 1,-4 1-106,-3 2 0,1 5-65,-1 7 1,-1 2 194,-7 6 0,3 5-8,-3 2 0,-1 4 8,2 4 0,-1 3-51,4 8 1,2-1 441,2 5 0,-3 5 0,4 6 0</inkml:trace>
  <inkml:trace contextRef="#ctx0" brushRef="#br0" timeOffset="74">9548 14744 7801,'0'-6'468,"0"1"466,0 5-95,0-5-317,0 4-157,5-5 268,-4 6-338,4 0 1,0-3-36,3-1 0,2-1-34,2 1 0,4-1-212,3-3 0,3-2 50,0 3 142,6-4-623,-3 5 1,2-4-203,-4 2 0,4-1-624,0 2 1,-1-2 448,-3 5 794,0-5 0,0 3 0,0-6 0</inkml:trace>
  <inkml:trace contextRef="#ctx0" brushRef="#br0" timeOffset="75">10187 14596 7801,'-11'-6'1844,"5"-5"-1409,1 5 1,5-2-155,0 1 1,3 3 7,1-4 0,5 6 136,-1-2 0,2 1-323,1 0 0,1 1 51,-1-1 1,1 0-96,-1-1 1,0 3 107,1-3 0,3 2-431,0-2 0,0 3-291,-3-3 1,-1 2-510,1 2 0,-5 0 422,1 0 643,-6 0 0,4-5 0,-6-1 0</inkml:trace>
  <inkml:trace contextRef="#ctx0" brushRef="#br0" timeOffset="76">10085 14801 7801,'-7'0'1368,"3"0"-978,8 0 0,3 0 222,4 0 1,0-1-100,1-3 0,4 2 104,3-6 1,0 2-201,4-2 0,-2-1-154,5 6 0,-2-5-427,-1 4 0,0-1-219,0 1 0,-2 3-407,-2-3 0,2 3 348,-6 1 0,-4-4-1198,-3 0 1640,0 0 0,3 4 0,1 0 0</inkml:trace>
  <inkml:trace contextRef="#ctx0" brushRef="#br0" timeOffset="77">10850 14322 7801,'-5'-8'101,"-3"1"1,-2 4 254,-1-1 0,3 3-14,0 1 0,1 0 138,-5 0 0,0 5-122,-4 3 0,2 3 117,-5 4 1,4 4-83,-4 8 0,4-2-140,-4 6 0,5-1 80,-1 4 1,3-2-67,5 2 0,2-2-22,5 6 1,0-6-94,0-2 1,5-4-115,2 0 1,7-1 100,1-3 0,6-4 19,-2-3 1,2-2-117,2-1 1,4-6 111,-1-2 0,1-3-85,-4-1 0,4 0-4,-1 0 1,1-5-114,-4-3 0,0-6 87,-1-1 0,1-4-137,0 4 0,-5-5-26,-3 0 1,-3-5-216,-5-2 1,-2 0-613,-5 0 453,0-2-252,0-6-498,-10 1 783,2 0 1,-14 0-54,-1-1 0,-4 2 22,-3 3 1,-3 3 160,2 8 0,1 4-53,3 7 1,0 3 70,8 5 1,3 0-606,1 0 922,2 5 0,7-3 0,1 3 0</inkml:trace>
  <inkml:trace contextRef="#ctx0" brushRef="#br0" timeOffset="78">11238 13922 7679,'-6'-11'-122,"-3"3"712,5 0 916,0 6-535,4-3-543,0 5 1,0 5 216,0 2 0,0 9-214,0 3 0,2 7 128,1 5 0,4 2-116,4 1 1,2 4-63,2 0 1,-1 7-140,5 0 1,0 1-172,4 3 0,-5 4 127,-3 0 1,-2-1-27,-2 1 0,0-5-225,1 2 1,-6-3 128,-2-2 1,1-4-363,-1-3 1,0-4-56,-4-3 0,-5 1-217,-3-6 0,-2-3 38,-2-4 0,1-5-362,0 1 1,-1-3 39,1-5 0,1 0-117,2-3 0,-2-3-32,2 3 0,3-4 991,1-4 0,-2-8 0,0-5 0</inkml:trace>
  <inkml:trace contextRef="#ctx0" brushRef="#br0" timeOffset="79">11821 14310 7762,'0'-11'109,"0"0"1,0-1 673,0 1-492,0-1 1,0 1 517,0-1 339,0 6-358,0-4-361,0 9 0,0 6-42,0 10 0,0 7-2,0 4 1,0 5-202,0 7 1,0-2 12,0 6 0,0 0 9,0 4 1,0 3-172,0 1 0,3-1 2,1-3 1,5-5 71,-1-3 0,1-3-490,-2 0 1,3-10-6,-2-2 1,-2-8-676,2 0 428,-6-7-360,9-3-290,-10-5 470,4-5 0,-6-5-263,-3-6 1,1 0 249,-4 1 826,-6-3 0,-5-5 0,-5 0 0</inkml:trace>
  <inkml:trace contextRef="#ctx0" brushRef="#br0" timeOffset="80">11706 14322 7762,'0'-18'458,"0"-2"130,0 4 0,2-3-211,1 4 1,4-1-13,4 0 1,4 4 157,1-3 0,8 2-136,-1 1 1,3 1-97,1 0 1,-3 0-103,3 4 0,-2-2-13,2 5 1,-7 0-21,3 4 0,-5 5-119,-3 3 1,0 7 79,-7 4 0,-3 4-113,-1 4 0,-4 1-460,-4 2 0,-8 4 254,-7 1 1,-2-2-244,-2 1 1,-4 0-93,1-3 0,-1-7-299,4-1 0,5-8 196,3 0 1,8-2-927,3-2 1004,2-4 562,2-2 0,11-16 0,1-1 0</inkml:trace>
  <inkml:trace contextRef="#ctx0" brushRef="#br0" timeOffset="81">12460 13979 7762,'1'-5'0,"3"-1"940,-14-1 231,9 2 1,-6 7-512,4 1 1,-5 8-282,-7 4 0,1 10 73,-5 2 1,0 11-102,-4 8 0,0 4-369,0 7 1,0 1 252,1-1 0,3 4-25,0-1 0,8 1-69,0-4 0,7-1 25,0-2 0,3-4-274,1-4 105,5-5 39,7-7 0,0-6-43,3-5 1,3-4-70,1 0 1,-2-7 35,-2 0 0,-1-1 57,1-3 1,-2-2-187,2 2 140,-2-6 476,-2 3-1209,-4-5-220,3 0-2067,-9 0 596,4 0 2453,-15-5 0,2-1 0,-8-5 0</inkml:trace>
  <inkml:trace contextRef="#ctx0" brushRef="#br0" timeOffset="82">12780 14379 7744,'-11'-6'383,"-1"-5"135,1 5 1,4-2 420,4 1 164,-4 4-721,1-2 0,-4 8 3,2 4 0,-2 2 19,2 10 1,-2 0-125,-1 4 0,-4 5-40,-1 3 1,2 0-11,7 0 1,-2 2-13,5-3 0,0 2-43,4-2 0,0-1-77,0-2 0,5-4 37,3 0 0,6-2-110,1-5 1,5-2-9,-1-7 0,4-2 66,4-5 1,-3 0-41,3 0 1,-2-1-2,2-3 1,-3-3-9,2-9 0,-1 2-50,-3-5 0,-3 0-181,0-4 1,-8 1-130,0-1 1,-7-4-9,0 1 1,-3-6-460,-1 1 1,-5-2 313,-3-1 0,-3-4-277,-4 0 1,1 0 217,-5 4 0,0 1 30,-4 2 1,-5 5-49,-3 6 1,-2 5-656,-1 8 1211,0 2 0,-5 15 0,-2 2 0</inkml:trace>
  <inkml:trace contextRef="#ctx0" brushRef="#br0" timeOffset="83">12540 14630 7744,'0'-7'912,"0"-1"0,0 4-56,0-4-606,5 6 0,2-7 139,4 5 1,0-3-51,1 3 1,0-4-85,4 4 1,0-3-133,3 3 1,3-1-93,-3 1 0,6 3-160,2-3 0,0-1-365,-5 1 1,1-1-250,0 1 1,0 3-1983,0-3 2725,-5-2 0,3-1 0,-3-4 0</inkml:trace>
  <inkml:trace contextRef="#ctx0" brushRef="#br0" timeOffset="84">13248 14436 7744,'5'0'-1633,"-5"0"2746,0-5 1,-5 2 226,5-4-869,5 4 1,-2-2-94,4 5 1,-3-4-133,4 1 1,-1-1-128,5 4 1,-1 0-110,1 0 0,-1-4-5,1 0 0,3 0-182,0 4 0,2 0 173,-2 0-42,-3 0 1,5 0-72,-6 0 117,-4 0 0,3-5 0,-4-1 0</inkml:trace>
  <inkml:trace contextRef="#ctx0" brushRef="#br0" timeOffset="85">13191 14653 8886,'12'0'1316,"-1"0"1,4-4-939,0 0 1,6-1-57,-2 1 1,4 2-69,3-6 0,0 6-238,4-2 0,-3-1-325,3 1 1,-4-4-393,0 5 1,-6-1 338,0 4 1,-7-4-1075,3 0-528,-4 0 1964,0 4 0,-1-5 0,1-1 0</inkml:trace>
  <inkml:trace contextRef="#ctx0" brushRef="#br0" timeOffset="86">13682 14482 7744,'-4'-8'0,"1"0"716,-1 1-111,4 0-147,0-3 0,0 8 771,0-6-816,0 6 1,-4-2-5,0 8 1,-1 6-131,1 5 0,2 7-78,-6 0 0,2 3 30,-2 5 0,3-3-87,5 3 1,0-3-149,0 3 0,0-4-31,0 0 0,5-2-227,3-1 1,2-5 182,1-3-375,6-2 315,-4-7 1,7 1 110,-5-4 0,5-1-19,-1 1 1,3-5 193,1-2 1,0-5-76,0 2 248,-1-4-177,1 0 0,-4-4 3,0 0 255,-5-6-214,3 9 0,-10-10-19,1 3 0,-6-3-209,2 0 192,-2-1-354,-2 0 0,-7-5 107,-4-3 1,-6 2-449,-6-1 1,-3 4 108,-1 0 0,-1 7-33,2 4 0,1 2-17,-1 1 0,2 6-256,1 2 1,0 3 184,0 1 1,4 4-58,0 0 0,5 3-276,-1-3 889,7 0 0,-2-4 0,4 0 0</inkml:trace>
  <inkml:trace contextRef="#ctx0" brushRef="#br0" timeOffset="87">13774 13945 7785,'0'-18'0,"0"5"536,0 6-308,0 4 1,5-6 326,2 6 1,0-1 14,0 4 1,1 5 104,3 2 1,6 5-242,2 3 0,2 7-26,2 4 1,0 6 57,0-1 0,4 5-49,-1 2 1,5 7-133,-5 0 1,1 1-83,-4 4 1,-4 4-314,0 0 0,-1 3 417,1-8-418,-3 1 127,-10-5 0,5 0-36,-4-3 1,-2-3 71,-1-5 1,-3-3-470,-1-1 1,-1-5 71,-3 2-710,-2-3 680,-5-6 0,-1 2-254,1-4 0,-5-5-248,1-3 1,4-5 57,3 5 0,1-5-970,-5 0 1789,6-1 0,1-13 0,5-1 0</inkml:trace>
  <inkml:trace contextRef="#ctx0" brushRef="#br0" timeOffset="88">14642 14242 7365,'0'-7'-448,"1"1"1172,3 2 0,-2 3-286,6-3 1,-4 3-52,3 1 0,1-4 231,3 0 0,-3 2-174,-1 6 0,-3 2 7,4 5 0,-6 2-148,2 2 0,-3 7 73,-1 5 1,-1 0-113,-3 0 1,2-2 60,-6 6 0,6-4-73,-2 3 0,3-5 25,1 2 0,0-3-409,0-1 0,0-1 165,0-3 0,5-3-624,2-4 0,0-2-922,0-3-998,1-2 524,3-5-311,1 0 2298,-6 0 0,-6-5 0,-6-1 0</inkml:trace>
  <inkml:trace contextRef="#ctx0" brushRef="#br0" timeOffset="89">14516 14504 7703,'1'-7'1407,"3"-1"1,-1 6-874,4-2 0,1 3 18,3 1 0,6-2 171,2-1 0,2 1-222,2-1 1,4 0 0,-1-1 0,10 3-298,-2-3 1,-1-1-265,-2 1 0,-6 0-337,2 4 1,-3-1-387,-1-3 1,-2 3-2376,-2-3 3158,3 3 0,-9-9 0,3-3 0</inkml:trace>
  <inkml:trace contextRef="#ctx0" brushRef="#br0" timeOffset="90">15841 14013 7332,'0'-11'-835,"0"3"871,0 1 837,0-1-370,0-3 94,0-1 140,-5 1-22,3 5 13,-3 0-453,5 6 1,0 3-44,0 5 0,0 4 60,0 11 0,0 5 123,0 3 0,0 3-113,0 4 0,0 1-93,0 3 1,4 1-7,0-5 1,5 4-79,-2-4 1,0 0-95,0-3 1,0-2 70,0-3 0,3 2-110,-2-6 0,-2 1 20,2-4 1,-5-4-128,0 0 0,-1-5-290,-2 1 0,0-2 46,0-2-330,0-4 277,0 3-1186,0-9 836,-5 4 1,-2-9-125,-4 0 0,3-4 284,1 0 602,-6-2 0,-5-12 0,-5-2 0</inkml:trace>
  <inkml:trace contextRef="#ctx0" brushRef="#br0" timeOffset="91">15578 14059 7703,'0'-29'289,"1"2"171,3 8 1,2-1-260,6 5 1,4-4-135,3 3 1,4 1 326,4 4 1,3-4 191,8-1 0,-1 1-89,5 4 1,4 4-227,3 4 0,2 1 68,-1 2 0,-7 0-134,2 0 0,2 2-101,3 1 1,-6 5 42,-6 7 0,-7-1-100,-5 5 0,-3 0 33,-4 4 1,-3 1-274,-9 3 1,-2-2-283,-5 6 0,-6-1 244,-6 4 1,-4-3-249,-7-1 1,-4-4 124,1 0 1,-6-2-4,2-1 1,-3-1 178,-2-3 1,2-3-149,3-4 0,2-5 36,5 1 1,2-5-228,2 0 77,2-1 0,7-4 72,2-1 0,3 0-364,5-5 732,0 1 0,10-5 0,3 1 0</inkml:trace>
  <inkml:trace contextRef="#ctx0" brushRef="#br0" timeOffset="92">16754 13865 7744,'0'-11'138,"4"-1"82,0 1 0,1 3 272,-1 0-234,-3 1 1,6-1 466,-4 1 349,-1 4-652,3-2 1,-10 6-107,-3 3 1,-3 4-13,-5 7 0,2 3 10,-5 5 1,4 4 66,-4 4 0,1 3-123,-1 4 1,-2 3-132,2 5 0,2 3 120,2 0 1,0 6-253,3-2 0,0-1 200,8 2 0,0-6 18,4 1 1,1-2-30,3-1 0,4-2 22,7-2 0,-1-4-1,5-7 1,-4-1-68,4-7 1,-5 1-4,1-9 1,-2 5 348,-2-5-667,1-5 622,-1 0-865,1-4 373,-1 1 0,-3-2-1661,-1-5 942,-4 0-1555,2 0 1509,0 0 0,-4-1-655,3-3 654,-3-3 0,-1-4 819,0 0 0,-5-1 0,-1 1 0</inkml:trace>
  <inkml:trace contextRef="#ctx0" brushRef="#br0" timeOffset="93">17211 14173 7758,'0'-17'84,"0"0"1,0 6 220,0-1 0,0 5-12,0-1 1,0 4 615,0-3-296,-5 4-235,-1-2 0,-6 7-68,1 6 1,0 5-109,-1 10 1,-4 1 111,-3 2 0,1 4-49,-1 4 0,4 0-139,-4 0 1,5 1 49,-2-1 0,9 0 25,3 0 0,3-3-64,1-1 0,5-4-114,2 0 1,9-3 10,3-4 1,2-2 99,2-6 1,4-1 21,-1-2 0,6-3-40,-1-5 1,-2 0-15,1 0 0,1-5-72,3-3 0,-1-6-143,-3-1 0,-3-1 25,-8 0 0,1-1-157,-4-6 0,-5 0-306,-3 0 1,-6 0 259,2 0 0,-3-5-429,-1-2 0,-1-3 138,-3-1 1,-2 3 110,-6 1 0,-4 1 40,-3-2 0,-8 5-190,-3 7 0,-3 3 621,-2 9 0,-4 2 0,-1 5 0</inkml:trace>
  <inkml:trace contextRef="#ctx0" brushRef="#br0" timeOffset="94">16937 14447 7735,'12'-1'-97,"-1"-3"0,0 3 968,1-3 1,1 3-335,2 1 1,-3-1 444,4-3 0,1 3-452,2-3 0,3 1 60,1-1 0,4 3-299,-1-3 1,5 2-149,-5-2 0,5 3-233,-5-3 0,1 1-379,-4 0 0,-4 1 219,0-1 1,-5 1-343,1 2 0,-6 0-2768,-1 0 3360,-6 0 0,3-5 0,-5-1 0</inkml:trace>
  <inkml:trace contextRef="#ctx0" brushRef="#br0" timeOffset="95">17314 13785 7735,'0'-11'539,"-5"-1"-300,4 1 1,-6 1 850,4 2-318,1-2-397,-3 9 1,4-5-106,-3 6 0,2 6 64,-6 1 0,2 10-78,-2 5 1,-2 5 24,2 4 0,-6 2-417,-1-3 1,0-1 167,3 2 1,1-6-725,0 2 0,4-7 152,3-1 1,3-5-101,1 1 0,0-2-735,0-2 383,0-4 1,1-2 991,3-5 0,3-5 0,4-2 0</inkml:trace>
  <inkml:trace contextRef="#ctx0" brushRef="#br0" timeOffset="96">17268 13716 7735,'-1'-11'527,"-3"0"153,3-1 0,-3 2-176,8 2 0,-1 3-6,4 5 0,1 2-190,3 1 1,2 4 61,2 4 1,-2 6 23,2 2 0,-1-2-65,1 3 1,-1 2-284,5 5 0,-1 0-135,1-4 1,1-4-225,-4 0 1,0-2-272,-1 2 1,-2-1-745,2-3 1,-2-2 545,-2 2 782,1-2 0,-6-2 0,-1 1 0</inkml:trace>
  <inkml:trace contextRef="#ctx0" brushRef="#br0" timeOffset="97">17622 14288 7735,'0'-7'302,"5"1"150,3 2 0,0 3-36,3-3 1,-2 1 140,6 0 1,3 1-146,1-1 0,3 1-95,0 2 0,1 0-78,0 0 0,4 0-93,-1 0 1,-3 0-95,-4 0 1,-5 0-51,1 0 1,-2 0-559,-1 0-475,-6 0-1359,4 0 384,-9 0 2006,4 0 0,-5 0 0</inkml:trace>
  <inkml:trace contextRef="#ctx0" brushRef="#br0" timeOffset="98">17645 14493 10938,'12'0'1247,"-1"0"1,0 0-813,1 0 0,4 0-182,3 0 1,2 0-194,-2 0 0,4-4 245,-1 0-356,1 1 108,5-2 0,-2 3-257,-4-1 0,4-3-614,-7 3 1,-3-2-2912,0 1 3725,1 2 0,1-8 0,5 4 0</inkml:trace>
  <inkml:trace contextRef="#ctx0" brushRef="#br0" timeOffset="99">18353 14208 7771,'0'-25'-406,"-5"4"1,4 6 662,-3-1 1,3 5 1391,1 3-731,0 6-407,-5-3 0,-2 5-185,-4 0 1,0 6-88,-1 6 1,-3 4 7,0 7 1,-6 0-19,2 0 0,3 1-131,1 2 1,2 2 97,2 3 1,4 0-1,3-4 1,3 4-73,1-5 0,1 2-137,3-1 1,4-3-119,7 2 0,4-6 101,8-5 0,2-3 243,5 0 1,0-6-138,1-2 0,4-3-14,3-1 0,-3-4-25,-1 1 1,-3-6-14,-5 1 1,-2-6 9,-5-1 1,-2-4 6,-2 4 0,-3-6-35,-9 2 0,-2-3-169,-5-5 1,-1-2 117,-3-6 1,-3 1-194,-9 0 0,3 0-268,-7-1 1,-4 1 1,-6 0 1,-2 5-304,2 2 0,-6 9 341,6 7 0,-5 1-10,9 6 0,0 1-249,7 7 1,3 3 292,4 4 0,2 2 432,3 2 0,2 3 0,5 4 0</inkml:trace>
  <inkml:trace contextRef="#ctx0" brushRef="#br0" timeOffset="100">19084 13762 7771,'0'-11'136,"-4"-1"85,1 1 0,-1 3 32,4 1 0,0 3 502,0-4-286,-5 6 0,3-2-107,-1 8 1,1 8 74,2 11 1,-3 6 79,-1 9 0,0 3 110,4 5 1,0-1-199,0 1 0,0 1-49,0 3 1,1-2-424,3 5 1,2-3 173,6 3 0,-5-9-118,1 2 0,2-3 76,2 3 1,4-6-27,-8-2 1,4-7 9,-4-4 1,1-3-144,-1-1 1,-2-2 79,-2-2-610,-3-2 204,4-11-88,-5 4-1341,0-9-428,0 4 641,0-5 0,0-5 988,0-2 1,0-3 623,0-2 0,0 1 0,0-1 0</inkml:trace>
  <inkml:trace contextRef="#ctx0" brushRef="#br0" timeOffset="101">19370 14150 7761,'0'-21'628,"0"2"988,0 2-801,0 6-158,0 5-233,0 1 0,4 11-120,-1 5 1,1 7-55,-4 9 0,0 2-61,0 5 1,0 0 0,0 1 0,0-1 59,0 0 1,5-3-35,3-1 1,2-5-203,1 2 1,5-4-4,-1-4 0,5-4-32,-1-7 1,-1 1 130,1-5 1,4-2 17,4-6 0,3-2-88,-3-6 1,-1-3-126,-3 0 1,0-5-80,0 1 1,-5-4 104,-3-4 0,-4 2-347,-3-6 0,-3 1 66,-5-4 1,0-1-78,0 1 1,-1-4 47,-3 0 1,-2-4-33,-6 4 0,-4 0-48,-3 4 0,-3 6-72,-1 5 0,-5 3 46,-2 8 1,-4 3 116,-5 9 1,3 2-169,-6 1 0,5 9 188,-1 7 0,7-1 339,5 1 0,-3 0 0,-1 4 0</inkml:trace>
  <inkml:trace contextRef="#ctx0" brushRef="#br0" timeOffset="102">19324 14299 7761,'5'-6'0,"0"-5"783,3 4 1,6 2-241,-3 1 1,3-1 165,-2 1 1,-1-4-249,0 5 0,2-5-30,2 4 0,-1-3-204,5 3 0,0-4-41,4 4 1,-1-3-141,-3 3 1,2-4-253,-2 5 1,2-1-1102,-2 4 0,1-2 696,-5-1 0,2 1-1837,-2-1 2448,-2 1 0,3 2 0,-4 0 0</inkml:trace>
  <inkml:trace contextRef="#ctx0" brushRef="#br0" timeOffset="103">19998 14162 7768,'0'-14'239,"0"2"115,0 9 612,0-7-142,0 8 52,0-8-461,5 9 1,0-6-89,3 4 1,2 1-207,-3-1 0,5-2-26,3 1 1,-1-1-138,5 1 1,0 3-174,4-3 0,-1 1-461,-3-1 1,1 3-190,-5-3 1,0 3 57,-3 1 807,-1 0 0,-4 0 0,-2 0 0</inkml:trace>
  <inkml:trace contextRef="#ctx0" brushRef="#br0" timeOffset="104">19907 14356 8292,'11'-4'1103,"0"0"1,5 1-916,-1 3 0,1-4 180,0 0 0,-2-1-97,5 1 1,1 3-140,7-3 0,-3-1-71,2 1 1,-3-1-190,-4 1 1,1 3-196,-4-3 1,-1 2-453,-4-2 1,1 3 106,-1-3 1,-3 3-1352,-1 1 2019,-4 0 0,7-6 0,-4 0 0</inkml:trace>
  <inkml:trace contextRef="#ctx0" brushRef="#br0" timeOffset="105">20558 13899 7743,'0'-11'1450,"0"-1"-1108,0 6 1,0 2 273,0 8 0,0-1-151,0 4 1,0 6-15,0 6 0,-4 4-158,0 3 1,0 4-36,4 4 1,0 0-10,0 0 0,0 2 59,0 2 0,0-3-125,0 4 1,4-4 29,0-1 1,1-4-270,-1-4 1,-3-2-22,3-1 1,-2-4-101,2 0 0,-3-9-203,3 2 1,-1-5-1128,0 1 433,-1-3-599,3-5-828,-5 0 2501,0-5 0,0-1 0,0-6 0</inkml:trace>
  <inkml:trace contextRef="#ctx0" brushRef="#br0" timeOffset="106">20854 13694 7794,'0'-18'0,"0"1"0,0 6-708,0 0 0,0 3 740,0 0 240,6 6 0,-5-5 672,3 4-169,-3 1 1,3-1-187,0 6 0,-1 5-207,-3 7 1,5 4-17,3 8 0,-2 2-33,2 5 1,0-2 18,3 2 0,0-1-94,1 9 1,3-4 79,0 4 0,4 1-376,-3 7 0,3-2 231,-4 5 0,-1-5-173,-7 2 29,4-3 26,-10 4 1,4-8-28,-5 3 1,0-8-117,0 0 0,-1 0-153,-3-4 0,-3-1-31,-4-6 0,0-5-250,-1 1 0,-2-1 65,3-7 1,-7 0-260,7-3 0,1-2-346,2-2 1,4-3-628,-4-5 546,6 0 1123,-3 0 0,10-5 0,1-2 0</inkml:trace>
  <inkml:trace contextRef="#ctx0" brushRef="#br0" timeOffset="107">21574 13819 7794,'-5'-18'-3,"4"2"11,-4 5 1,5 3 713,0 0-409,0 6 1,1-3 90,3 5 0,-3 5-84,3 2 0,1 5 62,-1 3 0,-1 8-113,-3 7 0,4 5-1,0 3 1,0 1 22,-4 3 1,0 2 94,0-2 1,0 3-153,0 0 0,4-3 26,-1 0 0,3-9-145,-3 1 1,0-3 90,5-1 0,-5-3-208,5-8 26,-6 2-438,9-8-41,-10-1 1,5-4-567,-2-4-58,-3 0 1,4-5 257,-5-3 0,-5-2-363,-2-6 1,0 0 750,0-4 1,-6 2 432,-6-5 0,-3-5 0,0-5 0</inkml:trace>
  <inkml:trace contextRef="#ctx0" brushRef="#br0" timeOffset="108">21391 13831 7794,'8'-13'0,"0"-2"0,0 2 103,8-2 0,0 6 258,3 1 1,3 2-3,-3-2 0,2-2 217,2 3 1,4 2-98,-1 1 1,6 2-133,-1 2 0,-3 0-157,-2 0 1,2 6-42,-1 1 0,-4 5 0,-4 3 0,-9-1-18,1 5 0,-7 0-177,0 4 1,-5 1-73,-7 2 0,-2-1-383,-13 1 1,1 0-381,-8 0 1,-1-3 394,-3 0 0,1-2-276,3-5 0,3-2 182,8-7 0,3 2-229,4-5 809,1 5 0,4-8 0,2 4 0</inkml:trace>
  <inkml:trace contextRef="#ctx0" brushRef="#br0" timeOffset="109">22282 13637 7794,'0'-17'489,"0"4"-51,0 2-35,0 1 0,-1 8 20,-3-1 0,1 6 10,-4 5 0,-5 11-117,-3 4 0,-5 9 71,1 2 0,-3 4-135,-1 4 0,2 4-274,2-1 0,-3 2 241,3 7 0,3-1-1,1 4 1,2 0-13,1 0 0,6-9 13,2-2 0,4-4-5,4 0 1,2-4-9,6-8 0,-1 2-746,1-5 1,3-2 187,0-6 0,0 1 15,-3-4 1,-1-1-106,1-4 548,-1 1 1,0-2-382,1-3 0,-4 2-370,-1-5-200,-4 0 293,7-4 0,-8 0-1387,6 0 844,-5 0 1095,7 0 0,-4-5 0,5-1 0</inkml:trace>
  <inkml:trace contextRef="#ctx0" brushRef="#br0" timeOffset="110">22431 13979 7794,'-5'-18'424,"3"-3"-106,-3 13-110,5-7 123,0 14 581,0-4 1,-4 11-346,1 5 1,-8 7 128,0 9-334,0 7-90,-6 2 0,7 8-1,2-2 0,-2 1-94,3-1 0,1 1 0,3-5 0,1-1-419,2-7 1,2 1 210,1-8 0,4 1-406,4-9 1,2 0 199,2-3 0,-1-6 62,5-2 0,0-3 101,4-1 0,4-5 47,-1-3 0,1-6-5,-4-1 1,-4-4 19,0 4 1,-5-5 65,1 1 0,-2-4-19,-2-4 1,-5-2-216,-2-5 1,1-1-127,-1 1 0,0-1-128,-4-3 1,-5-2-109,-3-2 0,-2 4-341,-1 8 0,-3 6 422,-5 5 0,2 8 16,-9 0 1,4 7 444,-5 0 0,3 8 0,1 4 0,1 2 0,-1 1 0,0 6 0,0 1 0</inkml:trace>
  <inkml:trace contextRef="#ctx0" brushRef="#br0" timeOffset="111">22316 14310 7766,'0'-11'0,"0"0"1062,5 4-429,-3-3-294,3 9 0,-5-9 808,0 2-577,5 3-183,-4-5-306,4 8 173,0-8-51,-3 9 16,8-4-15,-4 0-1,5 4 0,1-4-171,-1 5-52,1-6 172,4 5 1,-2-4-552,5 5 284,0 0 1,4-4-1131,0 1 0,0-1 596,0 4 1,-2 0-1428,-2 0 2076,3-5 0,-10-2 0,5-4 0</inkml:trace>
  <inkml:trace contextRef="#ctx0" brushRef="#br0" timeOffset="112">22990 14128 7767,'-5'-7'-841,"4"-3"812,-4 9 296,5-4 1,0 3 17,0-1 0,1 1 938,3-1-697,-3-4 1,9 5-156,-2-6 1,-2 6-48,2-2 1,1-1-122,6 1 1,-2-1-70,2 1 0,-1 3-100,1-3 1,2-1-269,2 1 1,1 0-206,-5 4 0,4-1-581,-4-3 1,1 3-1009,-5-3 1103,-5 3 925,5 1 0,-10 5 0,4 1 0</inkml:trace>
  <inkml:trace contextRef="#ctx0" brushRef="#br0" timeOffset="113">22922 14333 7767,'-7'0'-179,"12"0"1,3-1 921,7-3 1,-2 3 103,-2-3 0,5 1-350,-1 0 0,5 0-260,-1-4 1,3 4-86,1-1 0,3-1-104,1 1 0,0-3-92,-5 3 0,-3-4-367,0 4 0,-5-1-725,2 2-1724,-4 1 1674,0-3 1186,-6 5 0,4-5 0,-3-1 0</inkml:trace>
  <inkml:trace contextRef="#ctx0" brushRef="#br0" timeOffset="114">23561 13865 7741,'0'-11'-84,"0"-1"-167,0 6 403,0-4 1,0 10 263,0 0 1,0 5 20,0 6 1,0 6 307,0 2 1,-1 6-280,-3 2 1,3 4-103,-3 0 1,3 2-105,1 1 1,0 0-91,0 1 0,0 3-99,0 0 1,1-4 229,3-4-318,-3-4 67,4 2 1,-1-7-882,0-2 521,0-2 1,-1-10-1796,1 1 960,0-5 229,-4 2 916,0-5 0,0-5 0,0-2 0</inkml:trace>
  <inkml:trace contextRef="#ctx0" brushRef="#br0" timeOffset="115">23835 13568 7747,'-6'-18'0,"1"2"0,5 4-453,5 6 49,-4 1 1375,9 5 1,-7 0-346,5 0 0,-5 6-136,5 6 0,0 4 23,3 7 0,2 5 84,2 2 1,-1 5-126,5 3 1,0 2 60,4 6 1,0 0-176,-1-1 0,-2 2 199,-1 3 1,-5-2-130,1 5 0,-6-3-140,-2 3 1,-4-8-408,1 0 0,-4-2 87,-4 3 1,1-5-4,-4-3 1,-2-3-62,-6-1 1,2-4-379,-2-4 1,-3-2-153,-1-1 1,1-4-528,-1 0 1,0-6-705,-4-2 0,0 0 265,0-8 1592,6 1 0,0-4 0,6 0 0</inkml:trace>
  <inkml:trace contextRef="#ctx0" brushRef="#br1" timeOffset="116">6247 16161 6678,'0'-7'2732,"0"2"-1511,0 5-551,0 5-420,0 2 1,0 4 42,0 0 0,0 2-121,0 2 0,1-1 0,3 5 0,-2 0 11,1 4 0,0 5-26,1 3 0,-3-1-12,3 4 1,-3-5-6,-1 10 0,0-12-164,0 4 1,0-2 45,0-2 0,0-4-83,0-4 0,0-5 29,0 1 1,1-3-7,3 0-47,-3-6 0,4 1-133,-5-4 1,2-1-60,2 1 0,-3-3-215,3-3 1,-3 0-630,-1-5 131,0 1 1,0-5-704,0 1 1693,0 0 0,0-1 0,0 1 0</inkml:trace>
  <inkml:trace contextRef="#ctx0" brushRef="#br1" timeOffset="117">6247 16469 6765,'-6'-5'2998,"1"4"-2465,5-10 426,0 10-596,5-4 1,5 4 0,5-3 0,6 3-63,-2-3 1,2 3 5,2 1 1,0 0-31,0 0 0,-2 0 0,-2 0 0,3 0-109,-3 0 1,2 0 12,2 0 1,-4 0-404,0 0 0,-3 0 195,3 0 0,-5 0-910,1 0 1,-2-2 52,-2-1 1,-3 1-1545,-1-2 1552,-4-2 876,2 0 0,-10-6 0,-2 1 0</inkml:trace>
  <inkml:trace contextRef="#ctx0" brushRef="#br1" timeOffset="118">6270 16161 7806,'0'-12'0,"5"2"0,3 2 0,6 2 0,1 2 0,5 3 0,-1-3 0,3 3 0,1 1 1,0-4-1,-1 0 1,2 0-1,3 4 1,-3 0-1,3 0 0,-3-3 0,-1-1 0,0-4 1858,0 4 0,-1-3-1660,1 3 1,-1-4-311,-3 5 0,1-5-669,-5 4 0,1 0-86,-5 4 0,-3-3 867,-1-1 0,1-5 0,3 2 0</inkml:trace>
  <inkml:trace contextRef="#ctx0" brushRef="#br1" timeOffset="119">7047 16058 7833,'-12'0'0,"1"0"241,4 0 1,1 0 170,2 0 187,3 5 1,-5 1-129,2 6 0,1 4 0,-4 3 0,0 4-187,0 4 1,-3-2-47,2 5 0,-2 1-2,-2 3 1,1 0-27,0 1 1,-1-1-167,1 0 1,-1 0 91,1 1 1,0-6-438,-1-2 0,6-7 191,2-1 1,-1-5-861,1 1-89,0-7-511,4 2 541,0-9-146,0-6 609,0-3 566,0-13 0,0 3 0,0-5 0</inkml:trace>
  <inkml:trace contextRef="#ctx0" brushRef="#br1" timeOffset="120">6910 16161 7835,'0'-12'0,"0"1"446,0-1 161,0 1 0,1-1-130,3 1 0,-3 3 572,3 1-477,-3 4 0,4-2-178,3 5 1,-2 1-58,2 3 0,1 6-72,6 6 1,-3 4 14,4-1 1,-4 3-48,0 0 1,-1 1 13,1 0 0,3 2-59,0-2 1,0 3-14,-3-7 0,3 6-184,0 2 0,0-1 60,-3-3 1,-1 0-164,1 0 0,-1-4 72,1 0 1,-1-4-17,0 4 1,-3-5-51,0 1 0,-2-6-88,2-1 1,-2-4-752,-2 3-113,-3-4-1281,4 2 1037,-5-5 224,0 0 1,-1-4 107,-3 0 970,-2-5 0,-11 3 0,-1-5 0</inkml:trace>
  <inkml:trace contextRef="#ctx0" brushRef="#br1" timeOffset="121">6818 16480 7812,'0'-7'758,"0"-1"0,5 6-523,3-2 1,6-1-155,1 1 1,5-1 501,-1 1 1,8 1-158,4-4 1,2 4-40,1-1 1,4-1-364,0 2 1,1-2-225,-1 1 0,-6 2 26,2-1 1,-3 1-155,-1 2 1,-3-1-1803,-8-3 2130,3 3 0,-10-9 0,5 4 0</inkml:trace>
  <inkml:trace contextRef="#ctx0" brushRef="#br1" timeOffset="122">7526 16161 7804,'-1'-12'253,"-3"1"1,3 3 976,-3 0-771,3 6 1,2-4 615,3 2-658,-3 2 0,6-3 26,-4 5 1,0 5 28,5 3 1,-6 7-204,2 4 1,-3 3-28,-1 1 0,0 3-34,0 1 0,0 0 0,0-4 0,0 3-144,0 1 0,0 0 42,0-5 0,0 1-58,0 0 0,-4 0 30,1 0 1,-1-4-279,4 0 0,0-5-148,0 1-39,0-2 229,0-2 23,0-5 183,0 0 1,1-6-77,3 0 104,-3 0 0,9-4-66,-2 0 0,-2-1 30,2 1-26,-1-2 0,5-4-12,-1 2 0,5-1-16,-1 5 0,1-3-79,-1 3 0,-1 0-68,5 4 1,-5-4 78,2 0 0,0 1-128,-1 3 0,4 0-214,-3 0 1,3 0-248,-4 0 1,0 0 165,-3 0 0,-1 0-182,0 0 1,1 0 52,-1 0 634,-4 0 0,3-6 0,-4 0 0</inkml:trace>
  <inkml:trace contextRef="#ctx0" brushRef="#br1" timeOffset="123">8223 16149 7759,'0'-16'0,"0"3"570,0-2 1,0 2-160,0 2 1,0 3-212,0 0 0,-1 1 53,-3-5 0,-1 5-9,-3-1 0,-2 6-87,2-2 0,-2 2 0,-1 2 0,-4 0-66,-1 0 0,0 0-171,1 0 0,2 6 67,-2 1 1,1 0 35,-1 0 0,2 1-98,-2 3 0,6-1 27,1-2 0,6 2 89,-2-2 1,3 2 27,1 1 0,0 1 17,0-1 1,1-1-4,3-2 0,2 2 20,5-2 0,1 2-1,-1 1 0,2 1-17,2-1 0,-1-3 84,5-1 0,-1 1-79,1 3 0,3 1-7,-3-1 1,2 1-26,2-1 0,-4 0-88,0 1 1,-5-1 56,1 1 0,-3 0-107,-5 4 0,2-4-5,-5 4 0,0-4 62,-4 0 0,-1-1-16,-3 0 0,-4 2-22,-7 2 0,-3-2 10,-5 2 0,0-2-28,1-2 1,-6 1-100,-3-1 1,3 1 20,2-1 0,2-3-203,1-1 1,5-4-766,3 1 402,7-3 37,3-1 0,6-5 686,3-3 0,2-2 0,6-1 0</inkml:trace>
  <inkml:trace contextRef="#ctx0" brushRef="#br1" timeOffset="124">8440 16206 7801,'0'-16'0,"0"7"370,0-3 1,0 7 1459,0-2-897,0 4-246,0-2-280,0 5 0,0 5-80,0 3 0,0 6-173,0 1 0,0 5 12,0-1 0,0 7-82,0 0 1,0 5 95,0-5 0,0 5-138,0-4 0,4-1-30,0-3 1,-1 0 17,-3 0 0,0-6-141,0-1 0,4-4 60,0 0 0,5-2-3,-1-2 0,-2-3 46,2-5 0,-1 0-17,5 0 1,3 0-24,0 0 1,5 0-112,-1 0 1,3-4-88,1 0 0,0-4 92,-1 5 0,1-2-15,0 1 1,-4 1-78,0-4 1,-4 3-158,4-4 1,-3 4-37,3-3 0,-5 3-186,1-4 1,-2 5-610,-2-5 1234,0 0 0,-4-8 0,-2-2 0</inkml:trace>
  <inkml:trace contextRef="#ctx0" brushRef="#br1" timeOffset="125">8440 16389 7833,'11'-6'1297,"1"2"1,-1-1-784,1 1 1,0-4-4,4 4 0,1-3-126,6 3 0,0-4-162,0 5 0,1-2-273,3 1 0,-3 1 27,2-4 1,-7 4 20,-3-1-663,1-2-184,-4 5 1,-1-6-783,-9 3 1631,-1 3 0,-7-9 0,-2 4 0</inkml:trace>
  <inkml:trace contextRef="#ctx0" brushRef="#br1" timeOffset="126">8463 16161 7833,'5'-8'0,"3"0"0,3 1 1251,4-5 0,2 1-385,2-1 1,6 5-138,-2-1 1,2 1-299,-2-5 0,5 5-51,3-1 0,-1 5-383,4 0 1,-6 0 69,6-1 0,-3 3-1091,-1-3 0,-6 3 352,-4 1 672,-7 0 0,4 5 0,-6 1 0</inkml:trace>
  <inkml:trace contextRef="#ctx0" brushRef="#br1" timeOffset="127">9559 16023 7825,'7'-6'2254,"3"1"-1876,-9 5 1,4 5-19,-5 3 0,0 2-34,0 1 0,0 2 189,0 2 0,0 3-25,0 5 0,0 1-156,0 3 1,0-2 65,0 5 1,0-3-33,0 4 1,0-1-42,0 4 0,4-1-195,0-2 0,0 0-136,-4-4 0,0 4 87,0-5 1,3-3-64,1-4 1,0-5-909,-4 1 497,0-7-1935,0 2 1339,0-9 1,0 3-78,0-8 1,0-2 328,0-5 1,-4-1 734,0 1 0,-10-1 0,2 1 0</inkml:trace>
  <inkml:trace contextRef="#ctx0" brushRef="#br1" timeOffset="128">9434 16115 7802,'0'-22'0,"0"3"0,0-1 711,0 5 0,6-1-62,5 5 0,2 0 60,6-1 1,0 1-230,4-1 1,0 2 16,0 3 1,1 2-126,2 5 0,0 0-128,4 0 0,-3 0-121,3 0 1,-3 5 82,3 2 1,-4 3-192,1 2 1,-7 3 48,-1 0 0,-5 4-118,1-3 0,-4 0-70,-3-1 0,-3 2-136,-5 2 0,0-1-290,0-3 1,-6 1 273,-6 3 0,-4-1-171,-7-3 1,-5-2 49,-2 2 0,0-2-4,0-2 1,0-1 7,-5-2 0,5 1 123,-1-5 0,7 1 14,1-1 0,6-3-126,5 3 1,5-3-297,-1-1 1,7 0 677,1 0 0,5 5 0,6 1 0</inkml:trace>
  <inkml:trace contextRef="#ctx0" brushRef="#br1" timeOffset="129">10233 16206 7759,'-11'-6'0,"1"-4"862,2 2-646,3 3 0,4-4 1636,-3 5-1332,2 1 0,-4 3 10,2 0 0,2 1-117,-6 3 1,2 2-181,-2 5 0,-1 2-56,6 2 0,-5-1-76,4 5 1,-3 0-74,3 4 1,0-1 82,4-3 0,0 2-52,0-2 1,1-1-88,3 1 1,4-5-41,7 1 0,-1-2 117,5-2 0,0 0-9,4-4 1,-4 2 25,0-5 0,1 0 27,7-4 0,-2-2-25,6-1 0,-2-4-66,1-4 1,3-2-55,-2-2 1,0 1-470,0-5 0,-3 4 240,-5-4 0,-6 0 129,-1-4 1,-5-1 47,-3-3 0,-3 3 10,-5-3 1,-2-1-95,-1 2 0,-5-5-52,-7 5 0,-3-1 86,-5 4 0,-5 5-290,-2 3 0,-7 8 82,-1 3 0,-4 4-45,4 4 1,4 3 102,3 8 0,7-1-9,1 5 0,3-3-99,9 3 0,2 0 412,9 4 0,-5-1 0,-2 1 0</inkml:trace>
  <inkml:trace contextRef="#ctx0" brushRef="#br1" timeOffset="130">11055 15989 7786,'0'-18'0,"0"2"0,0 5 644,0-1 0,0 1-309,0-1 0,2 5-186,1-1 1,-1 4 143,2-3 0,-3 3 242,-1-4 85,0 6-390,0-3 1,-1 5-240,-3 0 1,1 0 85,-4 0 0,-2 1-16,-7 3 1,4-2 5,-3 6 0,2-4-3,1 3 1,1-3-40,0 4 0,-1-1-131,1 5 0,-1-1-3,1 1 0,0-1 114,-1 0 1,4 1-23,1-1 1,4 1 56,0-1 1,1 0 0,2 1 1,0-1 35,0 1 1,5-1 15,3 1 0,7-1-2,4 0 1,-1 1 79,1-1 1,0 1 69,4-1 1,0 1-75,0-1 1,-1 4-162,1 0 0,-4 1 108,0-5 1,-3 0-189,3 1 1,-7 3-4,0 0 0,-2 1-107,-6-5 1,-1 4 102,-3 0 1,-2 2-54,-6-2 0,-4-1-47,-11 5 1,-5-4 30,-3 4 1,-3-5 205,-4 2 1,1-4-61,-5 0 1,6-5-234,-2 1 1,3-6-183,5 2 0,7-2-880,8-2 694,2 0 605,7 0 0,1-11 0,5-1 0</inkml:trace>
  <inkml:trace contextRef="#ctx0" brushRef="#br1" timeOffset="131">11478 16001 6783,'0'-7'-918,"0"-3"878,0 9 0,1-8 89,3 5-37,-3 0 93,4 4 1,-5-1 110,0-3 291,0 3-223,0-9 0,0 7 412,0-4-435,0 4 1,0-3 410,0 2 98,0 3 251,0-4-554,0 15 1,0-1-149,0 10 0,0-4 83,0 4 1,0 0-125,0 4 1,0 4-19,0-1 0,2 2-102,1-1 0,0-2-117,5 6 0,-6-6 121,2 2 0,1-3-69,-1-1 0,0-2-1,-4-2 0,3 1-239,1-4 1,0-5-869,-4-3 543,0-1-1846,0 5 1302,0-6 1,-1-1-855,-3-5 1870,3 0 0,-14-5 0,2-1 0</inkml:trace>
  <inkml:trace contextRef="#ctx0" brushRef="#br1" timeOffset="132">11809 15944 7827,'0'-12'930,"5"1"1,-2 4 66,4 4-659,-4 1 0,6 7 158,-5 3 0,-1 3 4,-3 5 1,0 1-60,0 6 1,4 4-176,0 0 1,0 3-21,-4-3 1,0 3-111,0-3 1,1-1 72,3-3 1,-3 0-228,3 0 0,-3-2 75,-1-2 0,4-2-225,0-6-486,0 1-884,-4-1 44,0-4 115,0-2 1,-2-5-589,-1 0 1967,-4 0 0,-9-10 0,-2-3 0</inkml:trace>
  <inkml:trace contextRef="#ctx0" brushRef="#br1" timeOffset="133">11615 15932 7808,'1'-10'258,"3"2"0,4-1 303,7 6 0,3-5-133,5 4 1,-4-1-214,0 1 0,-2-1 384,2-2 1,3 0-223,-3 4 0,3 0-7,0-5 1,1 6-180,0-2 1,1-1-161,3 1 0,-3-3 91,3 3 0,-1 0-33,-3 4 0,3 0 17,-7 0 1,-3 0-229,-1 0 0,-2 0 1,-2 0 0,-3 0 39,0 0 1,-5 0 246,5 0-40,-5 0 0,2 1 137,-5 3 0,3-1-90,1 4 0,1-3 62,-1 4 0,-3-5-78,3 5 1,-1 1 19,1 6 1,-3-1 72,3 5 1,-3 0-84,-1 4 1,0 4 14,0-1 1,0 5-65,0-5 1,-4 5-124,0-5 0,0 2 77,4-1 1,0-4-131,0 0 1,0-2-21,0-5 1,0-1 100,0-4 1,0 1-589,0-1 1,2-5-738,2-2-678,-3 2 373,4-4-613,0 3 2221,-4-10 0,-1-7 0,-6-5 0</inkml:trace>
  <inkml:trace contextRef="#ctx0" brushRef="#br1" timeOffset="134">12300 15898 7833,'0'-18'1601,"0"3"-1139,0 2 0,2 7 280,1 2 1,0 3 30,4 1 0,-3 0-310,4 0 1,0 1 19,3 3 0,0 2-85,1 6 0,-1 4-13,1 3 0,-1 3-60,0 1 0,1-1 45,-1 1 1,1 4-326,-1 0 1,1-1 92,-1-3 0,0 0 72,1 0 0,-2 0-363,-2-1 0,2-3-518,-3 0 1,0-5 405,0 2 0,-3-4-34,4 0 1,-4-5-563,3 1-617,-4-6-866,2 9 1057,-5-10-1041,0 4 2328,0-15 0,-5 2 0,-2-8 0</inkml:trace>
  <inkml:trace contextRef="#ctx0" brushRef="#br1" timeOffset="135">12757 15806 7802,'0'-11'0,"0"0"482,0-1 0,0 5-39,0-1 1136,0 5-1024,0-2 0,0 7-41,0 1 0,-4 9-237,0 7 1,-4 6-73,0 2 1,-3 6-74,-5 1 0,2 0 88,-5 5 0,2 0-135,-2-1 0,2-1-14,6-7 0,-1 2-121,1-5 1,1-5-93,2-3 1,3-3-167,5 3 1,0-9-720,0 1 67,0-2 0,0-1-1303,0-1 1074,0-4 1189,0 2 0,5-15 0,1-3 0</inkml:trace>
  <inkml:trace contextRef="#ctx0" brushRef="#br1" timeOffset="136">12883 15921 7816,'0'-12'0,"0"-3"624,0 0 0,1 3-288,3 5 0,1 3 322,3-4 1,-2 6 456,-2-2-497,-3 3 1,4 2-213,-5 3 1,0 3-40,0 9 1,0-2-118,0 5 1,0 3-1,0 5 1,0 0 60,0-4 1,0-1-91,0 1 0,0 0-166,0 0 0,0 0 53,0 0 0,1-4-9,3 0 1,-1-5-38,4 1 0,1-4-205,3-3 0,2 1 19,2-5 0,-1-1-16,5-3 0,0 0-139,4 0 1,0 0 130,0 0 0,1-1-165,2-3 1,-1-1-60,1-2 0,-2-3-60,-1 2 1,-4 2 72,0-2 1,-5 4-54,1-3 0,-6 3-492,-1-4 1,-6 4 382,2-3 1,-4 3-957,-4-4 1477,-2 6 0,-10-8 0,-2 3 0</inkml:trace>
  <inkml:trace contextRef="#ctx0" brushRef="#br1" timeOffset="137">12871 16069 8284,'-6'-11'772,"1"-1"0,10 5-594,3-1 1,2 4 384,1-3 1,4 0-144,1 0 1,4 0-4,-1 4 1,4 1-230,3-2 0,-1-1-262,1 2 1,-5-1-88,-2 4 1,-6-1-361,3-3 1,-4 2-524,0-1 1,-5 0-18,1-1-397,-5 3 1458,-3-9 0,-12-2 0,-6-5 0</inkml:trace>
  <inkml:trace contextRef="#ctx0" brushRef="#br1" timeOffset="138">12803 15829 7813,'5'-10'526,"2"3"0,10-2 762,6 5 1,5-5-230,6 1 1,5 2-528,3-2 0,-1 5 25,1-5 1,-6 4-247,3-3 1,-6 4-330,1-1 1,-6-1-452,6 1 1,-6-1 468,2 1 0,-4 3 0,2-4 0</inkml:trace>
  <inkml:trace contextRef="#ctx0" brushRef="#br1" timeOffset="139">16332 15681 7752,'-4'-8'0,"0"1"436,0 4 101,4-7-25,0 9-4,0-4 161,0 5-382,0 5 0,0 1-73,0 5 1,0 2 183,0 2 0,0-1-153,0 5 1,0 0-50,0 4 1,0 0-29,0 0 1,4-2-106,0-1 1,4 1 54,-5-2 1,3-1-165,-3 1 0,-1-4-116,1 4 0,0-5 101,1 1 1,-3-2-98,3-2 0,1 1-355,-1-1 1,3-3-1379,-3 0 428,5-6 1463,-3 8 0,1-8 0,-2 3 0</inkml:trace>
  <inkml:trace contextRef="#ctx0" brushRef="#br1" timeOffset="140">16229 15921 7808,'-6'-2'402,"2"-1"0,3 0-43,1-5-349,0 6 1,1-3 230,3 5 1,2-4 385,5 0 0,5-1-110,-1 1 0,5 2-123,-1-6 0,7 4-296,0-3 0,5 3 35,-5-4 0,5 5-93,-4-5 0,-5 5 9,-3 0 0,-1-2-182,1 1 1,1-4-122,-4 4 1,-1-3-439,-4 3 1,-3-4-1635,0 4 2326,-6-4 0,3 1 0,-5-4 0</inkml:trace>
  <inkml:trace contextRef="#ctx0" brushRef="#br1" timeOffset="141">16195 15612 7796,'6'-11'309,"-2"-1"0,0 1 387,3 0 0,7 4-426,13 3 0,-2 2-134,6-2 0,-3-1 617,6-3 1,-2 0-260,6 4 0,-3-4-115,0 4 0,-1-1-241,0 1 0,-1 3-134,-2-3 1,-2 3 64,-3 1 0,-3 0 116,0 0 1,-1 0-460,-7 0 163,0 0 1,-5 1-267,-2 3 110,-3-3 102,-5 5 0,1-3 147,3 1 1,-3 1-9,3-1 176,-3 2 1,3 6-97,0-1 0,0 2 31,-4 2 1,-1-1-7,-3 5 1,1 4 17,-4 4 1,-1 4-41,-3 0 1,3-2 14,0 1 1,1-4-31,-5 0 0,5-1 14,-1-3 1,5 0-23,0-3 0,1 1 12,2-4 1,0-1-59,0-4 1,0-3-44,0-1-242,0-4-23,0 2 11,0-5 1,4-1-151,0-3 1,0-2 153,-4-6 0,0 1-186,0-1 0,4-3 122,-1 0 1,1-5 231,-4 1 0,4-3-45,0-1 0,1-3 75,-1-1 0,-3-5 24,3 2 0,2 0 200,2 0 0,2 1 202,1-2 0,1 3-171,-1 6 1,-1 0 353,-2 3 0,-2 3 107,-2 4-49,-3 6 0,6 1-175,-3 5 1,-3 1-30,3 3 1,1 3-123,-2 9 0,6 1-6,-1 6 0,2 1-3,2 3 0,0 2-19,3 5 0,-1 1 69,5-1 1,1-2-123,2 2 1,0-6-113,-3 6 0,3-7 68,-3-1 0,-3-3-197,-1-4 1,-2 2 100,-2-6 1,0 0-67,-4-4 0,2-3-1758,-5 0 889,5-6-2160,-8 3 2289,4-5 1,-10-1 792,-3-3 0,-7-2 0,-3-6 0</inkml:trace>
  <inkml:trace contextRef="#ctx0" brushRef="#br1" timeOffset="142">16766 15898 9167,'1'-7'408,"3"4"0,2 0-326,6-1 0,3 2 139,0-6 0,5 6 39,-1-2 1,4-1-26,4 1 0,-3-4-189,3 5 1,-3-3-175,-1 3 0,0 0-712,-1-4 1,0 4 462,-3-1 0,-1-1-1268,-3 1 1645,-7 0 0,7-6 0,-9-2 0</inkml:trace>
  <inkml:trace contextRef="#ctx0" brushRef="#br1" timeOffset="143">17417 15567 7776,'-18'-5'0,"3"-2"1772,7-4-967,3 4-182,5 2 1,4 7-221,0 1 0,3 0-48,-3 5 1,4 0-81,-4 8 0,-1 1-9,-3 6 1,0 1-110,0 3 1,0-2-119,0 6 0,0-4-35,0 3 1,0-5 142,0 2 0,0-3 25,0-1 1,0-1-84,0-3 1,0-2 15,0-1 1,0-4-76,0 4 1,2-8-220,1 0 334,-1-5-114,3 7 0,-4-9-236,3 3 0,-2-3-258,6-1 1,-4-4 377,3 0 1,1-4 184,4 0 0,3-2-12,0-2-53,5 6 0,-2-4-247,5 2 133,0 3 0,0-1 19,-1 2 1,5 3-97,0-3 1,-2 3-20,-6 1 0,1 0-234,-4 0 1,-1 0-571,-4 0 0,-3 0 21,0 0 958,-6 0 0,3 0 0,-5 0 0</inkml:trace>
  <inkml:trace contextRef="#ctx0" brushRef="#br1" timeOffset="144">17965 15510 7783,'0'-20'1342,"0"1"1,1 7-1179,3 0 0,2 2-484,6 6 0,-2-4 310,-2 0 137,-3 3 1,-7 0-35,-1 5 1,-1 0 92,-8 0 1,4 1-170,-8 3 1,4-2-3,0 6 1,-3 0-44,0 3 0,-4 2 26,3 2 1,0-2 225,1 2 0,2-2-118,-2-2 0,7 0-3,4 1 0,3-5-56,1 1 1,0 0 49,0 3 1,1 0-68,3 1 0,4-4 5,7-1 0,3-1-23,5 2 0,-4 1 87,0-5 1,1 5-8,7-2 1,-2 0 57,6 0 1,-6 1 178,2 3 1,-3 1-127,-2-1 1,4 1-56,-3-1 1,1 4-199,-9 0 0,-1 1 24,-6-5 1,-3 4 22,-5 1 0,-2 3 57,-1-4 0,-5 4-114,-7-4 1,-4 2-23,-8-2 0,2-3-106,-6 4 1,2-7-332,-1-2 0,-2 0 227,5 0 0,1-2-635,3-5 1,1-1 264,3-3 1,6 2-292,6-6 953,4 0 0,3-8 0,7-2 0</inkml:trace>
  <inkml:trace contextRef="#ctx0" brushRef="#br1" timeOffset="145">18319 15567 7773,'-11'-12'0,"-1"1"712,1-1 178,4 1 0,7 5 74,8 2-405,-3 3-194,5 1 1,-7 5-95,4 2 0,-4 7 161,1 1 0,-3 6-74,-1-2 1,4 4-118,0 3 1,-1-2-75,-3 3 0,2-2-112,2 2 0,-2-3 51,6 3 1,-2-7 72,2-1 1,3-1-246,1 1 1,-1-4-99,4-7 1,2 1-72,-2-6 1,9 1-51,-1-4 1,3 0-180,1 0 0,-3-1 9,3-3 0,-3-2-179,-1-6 1,-5 1-370,-3 0 0,-4-1 457,-3 1 0,-3-1-514,-5 1 1060,-5-1 0,-7-4 0,-5-2 0</inkml:trace>
  <inkml:trace contextRef="#ctx0" brushRef="#br1" timeOffset="146">18296 15727 7745,'-6'-8'1533,"2"0"0,9 6-1534,7-2 1,0 1-62,7 0 0,-1 1 352,1-1 1,3-3-50,-3 3 1,-2-1-239,3 4 1,-1 0-107,3 0 1,-3-4-200,0 0 0,-5-1 152,2 1 150,-4 3 0,0-9 0,-1 4 0</inkml:trace>
  <inkml:trace contextRef="#ctx0" brushRef="#br1" timeOffset="147">18330 15498 7815,'-3'-10'2207,"6"2"0,5-1-1849,11 6 1,0-2-87,4 1 1,0 1 128,0-4 0,0 3 20,-1-4 1,5 4-102,0-3 0,-1 3-622,-3-4 0,0 6 281,0-2 0,-2 3-2615,-2 1 2636,-2 0 0,-1-5 0,2-2 0</inkml:trace>
  <inkml:trace contextRef="#ctx0" brushRef="#br1" timeOffset="148">19438 15384 7803,'-6'0'0,"1"-1"1690,5-3-772,0 3-735,5 6 1,0 2 81,3 8 0,-3 3 129,-5 1 0,0 4-48,0 4 1,0 2-141,0 5 1,0-3-92,0-1 0,0 1 69,0 3 1,0-5-142,0-2 1,0-4 13,0-4 1,0 1-28,0-5 0,0 0-226,0-3-323,0-6-1237,0 4 821,0-8 127,0 3 0,-4-10 253,0-3 0,-1-2 173,1-2 1,3 1 179,-3-1 1,-1 0 34,1-3 0,-3-2 13,3-2 0,0-3 51,4 3 1,0-1 152,0 1 0,0-2-102,0 1 1,0 4 403,0 1 1,0 2-149,0 2 0,0-1 397,0 1 1,0 3 493,0 1 233,5 4-931,-4-2 1,10 10 16,-4 3 0,3 2-63,2 1 0,0 6-109,4 2 1,-2-1 118,5 1 1,-4 0-156,4 3 1,-4 1-75,4 0 0,0 0 37,4 0 0,0-4-153,0 0 0,0-5 90,-1 1 1,1-2-163,0-2 1,-4-3 15,0-1 1,-5-4 117,1 1 0,-6-3-38,-1-1 63,-6 0 1,3-5 8,-5-3 0,0-3-66,0-4 0,-1 1-87,-3-5 0,-1 0 76,-2-4 1,-2 0-83,5 0 0,-4-4-29,5 1 1,-5-6 63,4 2 0,0-2-145,4 1 0,0 0 79,0 4 1,0 0-214,0 5 1,0 0-71,0 3 0,-3 2-57,-1 6 0,0 0-219,4-1-160,0 6-805,-5 1 1104,4 5 1,-4 1-73,5 3 0,0 2 570,0 6 0,5-1 0,1 0 0</inkml:trace>
  <inkml:trace contextRef="#ctx0" brushRef="#br1" timeOffset="149">20009 15441 7802,'-11'0'2027,"0"0"-1633,4 0 0,3 4-638,8 0 0,-3 5 414,3-2 0,1-1 346,-1 2 0,4 1 7,-4 6 1,1-1-140,-2 5 1,0-4-173,5 4 1,-6 0-7,2 4 0,-3-4-23,-1 0 0,1-1-18,3 1 0,-2 1-116,1-4 0,2-1 107,-1-4 0,6 3-97,2-2 1,4 2-116,7-7 1,5-2 32,3-1 0,2 1-372,1-1 0,4 0 206,0-4 0,-4 0-601,-3 0 0,-6-1 11,2-3 1,-8 1-1242,-4-4 1364,-2-1 1,-7-5 655,-2-2 0,-13-3 0,-4-4 0</inkml:trace>
  <inkml:trace contextRef="#ctx0" brushRef="#br1" timeOffset="150">19975 15647 7741,'-6'-5'930,"3"3"204,11-2 0,1-1-686,10 2 1,0-1-233,4 4 0,-1-4 172,1 0 1,0-1-51,0 1 1,0 2-220,0-6 0,0 6-44,-1-2 0,-3-1-676,0 1 0,-5-4-961,2 4-1078,-9-4 2640,-2 1 0,-10-9 0,-1-2 0</inkml:trace>
  <inkml:trace contextRef="#ctx0" brushRef="#br1" timeOffset="151">20009 15407 9220,'-1'-10'717,"5"2"0,5 2-251,2 2 0,4 3 120,1-3 1,4-1-240,-1 1 1,3-4-118,0 4 1,5-3-101,0 3 0,3 0-183,-3 4 0,1-4-1057,-2 1 1,-7-1 239,0 4 870,0 0 0,-1-5 0,5-2 0</inkml:trace>
  <inkml:trace contextRef="#ctx0" brushRef="#br1" timeOffset="152">20786 15327 7798,'6'-10'0,"4"3"412,-2-4 0,-2 1-26,2 6 0,-5-5 104,0 1-206,-1 3 1,-4 0 84,-1 5 1,-4 0-47,-4 0 1,-2 2-105,-2 1 1,-2 4 86,-2 4 0,-2 2-73,2 2 0,-3-1-1,-1 5 1,2 1-20,2 7 0,-2-2 12,6 6 1,-4-5-42,4 5 0,0-4-83,3 3 0,6-5-75,2 2 0,3-3 39,1-1 0,1 0-584,3 0 0,6-6 164,5-1 1,6-4-3,-2 0 1,6-5 118,2 1 0,4-5-5,0 0 0,2-1 103,1-2 1,-1-2 10,-2-1 1,0 0 176,-4-5 0,-2 1-78,-6-5 0,2 1 39,-6 0 0,-5-1-4,-6 1 1,-3-5 3,-1 1 0,0 0 3,0 4 1,-6-1 13,-6 1 0,-4 3-102,-7 1 0,-1 4-101,-3-1 0,3 4-217,-2 4 0,1-1 129,3 4 0,0-3-693,3 4 1,2-5 957,6 5 0,0 0 0,-1 3 0</inkml:trace>
  <inkml:trace contextRef="#ctx0" brushRef="#br1" timeOffset="153">21266 15327 7783,'0'-12'0,"-4"5"196,0-1 1,0 4-81,4-3 1140,0 4-62,0-2 327,0 5-1088,0 5 1,-4 3-74,1 7 0,-5 4-103,4 8 0,-5 2-52,2 5 0,0 0 98,0 1 0,0-1-137,0 0 0,-2 0-122,5 1 1,-4-6-15,5-2 0,-1-7-149,4-1 0,0-5-2078,0 1 1147,0-2-749,0-7 1223,0-1 0,-4-6-477,0-3 0,-5-2 1053,2-6 0,-3-4 0,-2-2 0</inkml:trace>
  <inkml:trace contextRef="#ctx0" brushRef="#br1" timeOffset="154">21254 15224 7768,'-11'-5'0,"-1"-3"2344,1 3-1682,5 0 0,2 10-205,8 3 1,-3 2-144,3 1 0,1 5-8,-1-1 1,1 9-11,-2-1 0,0 3 119,5 1 0,0 2-196,8 6 1,-2-5-4,5 0 1,-4 0-281,4 0 0,0-2 99,4-5 0,-4 0-377,0 0 0,-1-6 120,1-1 0,-3-4-31,-4 0 1,-2-5-499,-3 1-597,4-6 10,-10 4-578,4-6 1916,-5 0 0,-10-6 0,-3 0 0</inkml:trace>
  <inkml:trace contextRef="#ctx0" brushRef="#br1" timeOffset="155">21163 15647 7736,'-12'-5'550,"1"-2"666,5-4-937,1 4 0,8 1-144,1 2 0,5 3 99,-1-3 0,6 3-64,1 1 0,5-4-268,-1 0 0,3 0-186,1 4 0,3-1-339,1-3 0,5 3 104,-2-3 0,-2-1 519,-1 1 0,2-4 0,0 1 0</inkml:trace>
  <inkml:trace contextRef="#ctx0" brushRef="#br1" timeOffset="156">21643 15235 7772,'-8'-11'831,"0"0"193,6 4 0,-3 3-576,5 8 1,0 6-209,0 6 1,1 4 58,3-1 1,-3 8-39,3 3 0,-3 1 145,-1 3 1,0-6-82,0 6 0,0-2-194,0 2 1,0-1-25,0-3 0,0-2-146,0-5 1,0-1-114,0-3 0,0-3-1089,0-4-1511,5-6 1206,-4-1-384,5-5 1930,-12 0 0,0-10 0,-5-3 0</inkml:trace>
  <inkml:trace contextRef="#ctx0" brushRef="#br1" timeOffset="157">21357 15258 7765,'0'-15'0,"0"0"0,1 1 444,3 6 1,8-1 629,7 6 0,2-3-633,2 3 1,0 0-179,0-4 1,3 0-350,1 0 1,0 1 62,-5 6 1,3-3 192,1-1 1,0 0-18,4 4 0,-5 0-13,2 0 1,-7 0-143,-1 0 0,-5 0 162,2 0 1,-4 4-7,0 0 0,-2 1 16,-3-1 1,2-2-40,-5 6 0,5-1-16,-1 5 0,-2-1-128,2 1 1,-5-1 45,5 0 1,-4 2 17,3 2 1,-3-1-61,4 5 1,-6 0 83,2 4 1,-3 1-20,-1 3 1,0 1 2,0 2 1,0 2 65,0-5 1,-1 3-81,-3-3 0,3-1 10,-3-3 0,2-4-50,-2 0 1,3-5-132,-3 2 1,3-4-181,1 0 0,1-6-18,3-2-670,-3 2 0,9-5 51,-2 3 1,-2-4-1054,2-4 1996,-6 3 0,8-14 0,-3 2 0</inkml:trace>
  <inkml:trace contextRef="#ctx0" brushRef="#br1" timeOffset="158">22054 15293 7787,'1'-7'1329,"3"3"1,3 8-1211,9 4 0,-5 2 45,0 1 1,0 6 259,-8 2 0,5 4 391,-4 3 0,1 0-323,-1 4 1,-2-3-269,6 3 1,-2 0 6,2 0 0,2-1-17,-2-2 0,3-4-61,4 0 0,-2-2-78,2-6 0,-2 1 51,-2-5 0,1-1-145,-1-2 1,-3-3 86,-1-5 0,-3 0 24,4 0 0,-6-1-19,2-3 0,-1-3 3,0-4 0,-1-2-112,2-2 1,-3-1 151,-1-3 0,1-3 12,3 3 1,-3-6-91,3-2 1,2-5-120,2 2 0,2 0-270,1 0 0,2 0 162,2-5 0,-1 6-297,5 2 0,-6 3 68,-2 2 0,1 4-79,-4 3 0,-3 2-399,-2 1-307,4 6 360,-6 1-31,4 5-931,-5 0 1287,-5 5 0,4 1 518,-3 6 0,-2-1 0,-1 1 0</inkml:trace>
  <inkml:trace contextRef="#ctx0" brushRef="#br1" timeOffset="159">22625 15304 7775,'0'-11'954,"0"4"-476,0 2-429,5 5 1,-4 1 164,3 3 1,-3 3 337,-1 4 1,0 5-125,0 3 1,-1 3 115,-3 1 0,3 0-233,-3 0 0,-1 1-107,1 2 1,0-2 50,4 3 0,0-4-71,0-4 1,0 3-78,0-3 1,2-3-25,1-1 0,4 2-188,4-2 0,1-4 5,-1-3 1,5-2-79,4 2 0,5-3-38,2-5 0,3 0-167,-3 0 0,3 0-8,-3 0 0,-1-1-107,-3-3 0,0 1-279,0-4 0,-1 1 201,-3-2 0,-3-2-117,-5 2 0,-4-2 69,-3-1 624,-8 4 0,-8-8 0,-5 2 0</inkml:trace>
  <inkml:trace contextRef="#ctx0" brushRef="#br1" timeOffset="160">22533 15544 7773,'-6'-5'1037,"2"-3"0,4 3-660,4 1 0,2-1-376,6 1 1,-1-3 491,1 3 1,3-4-162,0 4 0,2-1 1,-2 2 0,1 1-381,3-1 0,3-3-432,-3 3 0,3-1 242,0 4 1,-3 0-605,0 0-1126,-5 0 1968,3-5 0,-6-2 0,1-4 0</inkml:trace>
  <inkml:trace contextRef="#ctx0" brushRef="#br1" timeOffset="161">22545 15327 7791,'0'-12'316,"0"1"0,2 5 418,6 2 1,0-1 125,7 1-219,-3-5 0,0 4-44,-1-3 1,2 2-218,2 2 0,-1 3-4,5-3 1,0-1-276,4 1 1,0 0-158,0 4 1,3 0-41,1 0 0,4-3-339,-5-1 1,5 0-173,-5 4 0,5 0 607,-5 0 0,1 0 0,-4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2T03:47:23.262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1359 7024 8144,'-6'0'0,"1"0"0,5-5 0,0 3 0,0-3 0,0 5 0,-5 0 0,3 5 0,-3-3 0,5 3 0,0-5 0,5 0 0,2 0 0,4 0 0,-3 0 0,-1 0 0,1 0 0,3 0 0,1 0 0,-1 0 0,1 0 0,-1 0 0,0 5 0,1-4 0,-1 3 0,-3-3 0,0-1 0,-1 0 0,5 0 0,-1 0 0,0 0 0,1 0 0,-1 0 0,1 0 0,-1 0 0,1 0 0,-4 0 0,4 0 0,-6-4 0,9 1 0,-8-1 0,4 4 0,-2 0 0,2 0 0,1 0 0,-1 0 0,1 0 0,-1 0 0,1 0 0,-1 0 0,0 0 0,1 0 0,-1 0 0,1 0 0,-1 0 0,0-4 0,1 0 0,-1 0 0,1 4 0,-1 0 0,1 0 0,-1 0 0,0 0 0,2 0 0,2 0 0,-2-3 0,2-1 0,-2 0 0,-2 4 0,-2 0 0,3 0 0,-7 0 0,6 0 0,-2 0 0,2 0 0,5 0 0,-1 0 0,0 0 0,-3 0 0,0 0 0,4 0 0,-4-4 0,3 0 0,-1 1 0,2 3 0,-2-4 0,5 0 0,-5 0 0,1 4 0,-3-4 0,0 1 0,3-1 0,0 4 0,1-2 0,-5-1 0,0 1 0,1-1 0,-1 1 0,1 2 0,0-4 0,4 1 0,-4-2 0,4 1 0,-3 3 0,3-3 0,-4-1 0,4 1 0,-4-4 0,0 4 0,0-3 0,4 3 0,-4-4 0,4 5 0,-2-5 0,1 4 0,-3-3 0,4 3 0,0-5 0,-1 1 0,4 2 0,-3-2 0,3 4 0,-4-3 0,1 1 0,0-2 0,-10 4 0</inkml:trace>
  <inkml:trace contextRef="#ctx0" brushRef="#br0" timeOffset="1">2924 6693 8144,'11'-12'0,"1"5"0,-1-1 0,-3 0 0,-1-3 0,2 0 0,6-1 0,-2-3 0,2 0 0,-2-1 0,-2 5 0,1 0 0,-1-1 0,1 1 0,-1-1 0,-1 5 0,-2-1 0,2 2 0,-2-2 0,-2-2 0,2 2 0,-5 2 0,5-2 0,0 1 0,3-5 0,0 0 0,1-4 0,-1 4 0,1-3 0,-1 2 0,1 1 0,-1-3 0,0 0 0,0 0 0,-4 3 0,3 2 0,-2 3 0,-2-4 0,2 4 0,-6-3 0,5-2 0,-3 1 0,-3 3 0,3 1 0,-3 3 0,-1-4 0,1 1 0,3-5 0,-1 1 0,4-1 0,-3 1 0,4-1 0,-2 0 0,2-3 0,2 2 0,-3-2 0,2 2 0,-1 1 0,2-4 0,-5 3 0,3-2 0,-3 2 0,-5 2 0,1 3 0,3 1 0,-3-1 0,3-3 0,-2-1 0,2 1 0,-1-1 0,4 1 0,-3 0 0,4-1 0,-4 1 0,3-1 0,0 1 0,0-1 0,3 2 0,-2 3 0,-2-3 0,2 2 0,-6-2 0,7-2 0,-5 1 0,0 3 0,-4 1 0,5-1 0,0-3 0,3-1 0,-2 1 0,-2-1 0,-2 1 0,6 0 0,-2-1 0,2 1 0,2 3 0,-2 1 0,-3-1 0,-1-4 0,2 1 0,-4 0 0,6-1 0,-5 5 0,0-1 0,0 2 0,1-2 0,-2-1 0,6 5 0,-6-5 0,2 2 0,1 1 1,-1-2 0,5 2-1,-1-2 1,-2-2 0,2 2 0,-2 2 0,2-2-1,2 1 0,-4-5 0,2 5 0,-1-1 0,-4 5 0,7-7 0,-5 8 0,3-6 0,2 6 0,-5-5 0,2 3 0,4 3 0,-4-3 0,0-1 0,0 1 0,0-1 0,0 2 0,3 1 0,-3-8 0,4 9 0,1-4 0,-6 5 0,4 0 0,-4 0 0,2 0 0,0 0 0,-1 0 0,5 0 0,-1 0 0,0 0 0,-4 1 0,-3 3 0,2-3 0,2 3 0,-3 2 0,4-3 0,-6 4 0,2-4 0,-1 1 0,-1 1 0,4-1 0,-4 1 0,1-1 0,2-3 0,0 8 0,6-5 0,-5 3 0,1-3 0,-4 1 0,3-1 0,0-2 0,0 6 0,2-4 0,-5 3 0,5 0 0,-1 0 0,-3 4 0,4-5 0,-6 5 0,2-3 0,-1 0 0,-2-1 0,1 5 0,2-5 0,-1 1 0,0-1 0,-4 5 0,4-1 0,0 1 0,1-1 0,-1 0 0,-2 1 0,6-1 0,-5 1 0,5-1 0,-4 1 0,4-1 0,-5 0 0,5 1 0,-4-1 0,3 1 0,-3-1 0,4 1 0,-4 3 0,3 0 0,-3 0 0,4-3 0,-5-1 0,5 0 0,-4 1 0,3-1 0,-4 1 0,1-1 0,1 1 0,-1-1 0,3 0 0,-3 1 0,4-1 0,-4 1 0,3-1 0,-3 1 0,4-1 0,-5 0 0,5 1 0,-4-1 0,3 1 0,-3-1 0,5 0 0,-1 1 0,-2-1 0,2 1 0,-1-1 0,5 1 0,-5-5 0,1 1 0,-2-1 0,2 5 0,1-1 0,-5 1 0,3-1 0,-3 1 0,4-1 0,-5 0 0,3 1 0,-3-1 0,0 1 0,4-1 0,-3 0 0,4 1 0,-4-1 0,3 1 0,-3-1 0,4 1 0,-4-1 0,3 0 0,-1 1 0,2-1 0,2 1 0,-2-1 0,-2 3 0,2-3 0,-2 7 0,2-6 0,2 2 0,-2-3 0,-2-1 0,2-2 0,-1 2 0,5-2 0,-2 2 0,-3 1 0,3-3 0,-2-1 0,2-3 0,2 4 0,-1-4 0,1 3 0,-2-3 0,-3 4 0,3-2 0,-2 2 0,1 2 0,-1-3 0,2 4 0,-4 0 0,5 0 0,0-3 0,-4 0 0,3-2 0,-2 2 0,2-2 0,2-2 0,-1-2 0,0 6 0,1-6 0,-1 2 0,1 1 0,-1-1 0,0 4 0,1-4 0,3 1 0,0-2 0,1 0 0,-5 5 0,0-5 0,1 5 0,-1-4 0,1 3 0,-2-3 0,-3 4 0,4-4 0,-4 3 0,3 1 0,1 3 0,-4 1 0,3-5 0,-2 1 0,-2-4 0,2 3 0,-2-3 0,2 4 0,2-6 0,-2 2 0,2-3 0,1-1 0,1 0 0,4 0 0,2 0 0</inkml:trace>
  <inkml:trace contextRef="#ctx0" brushRef="#br0" timeOffset="2">5276 6932 8183,'-6'0'0,"1"0"0</inkml:trace>
  <inkml:trace contextRef="#ctx0" brushRef="#br0" timeOffset="3">5276 6910 8183,'0'-7'0,"0"2"0,0 5 0,-5 0 0,4-5 0,-5 4 0,2-3 0,3 3 0,-4 1 0,5-5 0,0 3 0,0-3 0,0 4 0,0-3 0,0 3 0,5-4 0,-4 5 0,4 0 0,-4 0 0,3 0 0,-3 0 0,4 5 0,-5-2 0,0 4 0,0-4 0,4 3 0,0-2 0,0-3 0,1 5 0,3-2 0,2-2 0,1 1 0,1-1 0,-1-2 0,4 0 0,0 0 0,2 0 0,-2 0 0,3 3 0,5 1 0,-4 0 0,0-4 0,4 0 0,3 0 0,1 0 0,-4 0 0,3-1 0,1-3 0,0 3 0,-4-3 0,-1 3 0,1 1 0,-4 0 0,0 0 0,-1 0 0,1 0 0,-1 0 0,-3 0 0,-2 3 0,2 1 0,-1 0 0,1-4 0,-2 1 0,2 3 0,3-3 0,1 3 0,-1-3 0,1-1 0,0 0 0,4 0 0,-2-1 0,-2-3 0,3 3 0,-3-3 0,1 3 0,-1 1 0,-1-4 0,-3 0 0,-2 1 0,2 3 0,-2 0 0,-2 0 0,4 0 0,1 0 0,0 0 0,-1 0 0,-1 0 0,5 0 0,0 0 0,4 0 0,0 0 0,0 0 0,-4 0 0,0 0 0,0 0 0,4 0 0,-2 0 0,-1 0 0,0 0 0,-5 0 0,4 0 0,-4 0 0,4 0 0,-3 0 0,-1 0 0,-4 0 0,1 0 0,-1 0 0,0 0 0,1 0 0,-1 0 0,1 0 0,-1 0 0,1 0 0,-1 0 0,0 0 0,1 0 0,-1 0 0,1 0 0,-1 0 0,1 0 0,-1 1 0,0 3 0,1-3 0,-1 3 0,1-3 0,4 4 0,-3 0 0,2 3 0,-2-3 0,-2-5 0,1 0 0,-1 4 0,0-1 0,1 1 0,-1-4 0,-1-1 0,-2-3 0,2 3 0,-5-5 0,3 2 0,-3 3 0,-5-5 0,-3 3 0,-4-1 0,-6 5 0,-10 5 0</inkml:trace>
  <inkml:trace contextRef="#ctx0" brushRef="#br0" timeOffset="4">4523 5482 8341,'-7'0'0,"2"0"0,5 0 0,0-5 0,0 4 0,0-6 0,0 4 0,2 0 0,1-5 0,0 5 0,4-5 0,2 2 0,7-2 0,-2-2 0,5 2 0,0-2 0,3-1 0,3-2 0,1-2 0,3 2 0,6-2 0,-2-2 0,-3 2 0,2-4 0,-6 4 0,5-2 0,-4 2 0,-2 2 0,-6-2 0,1 2 0,-4 2 0,-1 3 0,-4 1 0,1 4 0,-6-3 0,-2 2 0,-3 3 0,-1-4 0,-5 10 0,-1 1 0,-11 6 0,-1-1 0</inkml:trace>
  <inkml:trace contextRef="#ctx0" brushRef="#br0" timeOffset="5">4523 5368 8369,'0'-7'0,"0"-3"0,0 9 0,5-9 0,-4 9 0,4-4 0,0 5 0,-4 0 0,3 1 0,-8 3 0,2-2 0,-6 6 0,4-1 0,-3 5 0,-1-1 0,-3 1 0,3 0 0,1 4 0,0-8 0,0 4 0,-2-3 0,5 2 0,-1-3 0,1-1 0,3-4 0,-4 3 0,5-2 0,0-3 0,5 4 0,2-5 0,5 0 0,3 0 0,-2 0 0,2 0 0,1-3 0,0-1 0,-1 0 0,-4 4 0,1 0 0,-6 0 0,4 5 0,-3 1 0</inkml:trace>
  <inkml:trace contextRef="#ctx0" brushRef="#br0" timeOffset="6">5688 4900 8220,'-12'0'0,"5"-2"0,-1-2 0,5 3 0,-5-5 0,4 2 0,-5 3 0,1-3 0,-2 3 0,-3 1 0,-2 0 0,2 5 0,-2 2 0,-3 4 0,-1 0 0,2 2 0,-2 2 0,5 3 0,-2 4 0,4 1 0,0 0 0,2 4 0,3-1 0,-2 5 0,5-4 0,0 3 0,4-3 0,1-1 0,3-3 0,-1 0 0,4 0 0,2-4 0,6 0 0,-2-5 0,2 1 0,3-3 0,1-5 0,3 2 0,1-5 0,4 0 0,4-4 0,1 0 0,-2 0 0,3-5 0,-2-3 0,0-3 0,0-5 0,0 2 0,-4-5 0,1 4 0,-1-4 0,-7 0 0,3-4 0,-4-1 0,0-3 0,-4 2 0,-7-5 0,-3-1 0,-5-3 0,0 3 0,0 1 0,-10 1 0,-6-2 0,-4 3 0,-3 6 0,-5 0 0,-2 3 0,-3 4 0,-1 7 0,-2 3 0,-2 5 0,5 1 0,-5 3 0,10-1 0,-2 4 0,5 1 0,6 3 0,-2 6 0,8-5 0,-3 5 0</inkml:trace>
  <inkml:trace contextRef="#ctx0" brushRef="#br0" timeOffset="7">5391 5117 8204,'11'-6'0,"-3"5"0,-1-3 0,5 3 0,3 1 0,0 0 0,-3 0 0,0 0 0,4 0 0,-4 0 0,3 0 0,2 0 0,-2 0 0,5 0 0,-1 0 0,3 0 0,1 0 0,4-4 0,-1 1 0,6-5 0,-2 4 0,2-4 0,-1 5 0,0-5 0,-4 4 0,0-1 0,-5 1 0,0 3 0,-3-3 0,-2-1 0,-6 1 0,0 1 0,-4 3 0,-2 1 0,-5 3 0,-15 2 0,-4 5 0</inkml:trace>
  <inkml:trace contextRef="#ctx0" brushRef="#br0" timeOffset="8">6384 5025 8238,'0'-6'0,"-5"1"0,4 3 0,-3-1 0,3 1 0,1-3 0,1 5 0,3 0 0,-3 0 0,9 4 0,-2 0 0,2 0 0,2-4 0,0 0 0,3 0 0,3 0 0,5 0 0,0 0 0,0 0 0,0-4 0,-1 0 0,5-1 0,0 1 0,-4 2 0,-4-6 0,-5 6 0,1-2 0,-3-1 0,0 1 0,-1 0 0,-4 4 0,-2 0 0,-7 0 0,-1 0 0,-4 0 0,-4 5 0,-1 1 0</inkml:trace>
  <inkml:trace contextRef="#ctx0" brushRef="#br0" timeOffset="9">6373 5151 8238,'11'0'0,"1"0"0,-1 0 0,6 0 0,2 0 0,2 0 0,2 0 0,0-1 0,0-3 0,0 2 0,-1-1 0,1 0 0,0-1 0,-4 3 0,0-3 0,-5 3 0,1 1 0,-2-4 0,-2 0 0,1 1 0,-1 3 0,-1-2 0,-2-2 0,-2 3 0,-2-3 0,-1 3 0,4 1 0,-4 0 0,7 0 0,-4 0 0</inkml:trace>
  <inkml:trace contextRef="#ctx0" brushRef="#br0" timeOffset="10">7172 4934 8104,'-6'-5'0,"1"3"0,0-3 0,-2 5 0,0 4 0,-1 0 0,2 5 0,-2-1 0,-1 3 0,6 4 0,-5-1 0,4 5 0,-3-4 0,3 4 0,-4 2 0,4 5 0,-3-2 0,3 3 0,0-3 0,4-1 0,1-1 0,3-3 0,0 1 0,7-5 0,-4 0 0,8-3 0,0-2 0,8-2 0,1-3 0,3-5 0,-2 0 0,6 0 0,-5-2 0,5-1 0,-5-4 0,5-4 0,-6-4 0,2-1 0,1-3 0,-2 4 0,-3-5 0,-4 1 0,-5-3 0,2-1 0,-5-3 0,-3-1 0,-3-1 0,-5 2 0,-7-4 0,-4-4 0,-6 5 0,-5 2 0,-8 7 0,-4 1 0,-3 9 0,-8-2 0,0 10 0,-8 2 0,8 5 0,0 6 0,8 5 0,3-1 0,6 5 0,9-1 0,2-2 0,6 4 0,-1-3 0</inkml:trace>
  <inkml:trace contextRef="#ctx0" brushRef="#br0" timeOffset="11">8360 4728 8323,'0'-6'0,"1"1"0,3 5 0,-3-5 0,4 3 0,-5-3 0,0 5 0,-3 2 0,-1 1 0,-5 4 0,3 6 0,-6 2 0,1-1 0,-1 5 0,1-4 0,0 4 0,-2 0 0,-2 4 0,1 4 0,-5-1 0,5 5 0,-2-5 0,4 6 0,0-2 0,5 0 0,-1 0 0,6-1 0,-2 2 0,2 0 0,2-4 0,2 0 0,2-4 0,3-1 0,8 1 0,3-5-2,5-3 0,0 2-4,0-2 0,-4 0 0,0-3 1,-1-1 1,1 0 0,1 1 1,-5-1 1,4-3-1,-4 0 1,1-6 0,-5 2 0,-3 1 0,-1-1 0,-3 0-2,4-4 0,-6 0 2,3 0 1,-6 0 0,-3 0 0,-2 1 0,-6 3 1,-4-3 0,-2 9 0,-5-4 0</inkml:trace>
  <inkml:trace contextRef="#ctx0" brushRef="#br0" timeOffset="12">8760 4934 8177,'-7'-5'0,"1"2"0,2-4 0,3 4 0,-4-2 0,5 0 0,0 4 0,0-3 0,0 8 0,0 3 0,0 8 0,0 1 0,0 7 0,0 1 0,0 6 0,1 4 0,3 1 0,-3-5 0,3 4 0,1-3 0,-1-1 0,1-2 0,-1-5 0,-3-5 0,3-3 0,-3 3 0,-1-6 0,0 4 0,0-7 0,0-2 0,0-4 0,0 7 0,0-9 0,0 3 0,0-8 0,0 0 0,0-7 0,-4 2 0,1-6 0,-1-2 0,4 2 0,-4-5 0,0 1 0,0-3 0,4-1 0,-1 2 0,-3 2 0,2 1 0,-6 3 0,6 2 0,-2-2 0,1 6 0,-1 1 0,3 5 0,-3-5 0,3 5 0,2-2 0,3 5 0,3 0 0,4 0 0,4 5 0,0 3 0,6 3 0,-2 5 0,2-2 0,2 5 0,0-4 0,0 4 0,1-5 0,3 1 0,-3-2 0,2-2 0,-2-3 0,-1-1 0,-4-4 0,0 1 0,-5 1 0,2-1 0,-4-1 0,0-3 0,-5 0 0,1 0 0,-6 0 0,4-1 0,-6-3 0,-2-2 0,-2-5 0,2-1 0,-6 1 0,1-6 0,-5-2 0,1-2 0,-1-2 0,2 0 0,3 0 0,-3-4 0,2 1 0,3-2 0,1 1 0,3 4 0,1 1 0,0 0 0,0 7 0,0 0 0,0 3 0,0 6 0,0-1 0,0 4 0,1 1 0,3-1 0,2 3 0,6 3 0,4 4 0,2 4 0</inkml:trace>
  <inkml:trace contextRef="#ctx0" brushRef="#br0" timeOffset="13">9365 4979 8208,'-8'-7'0,"1"-1"0,4 6 0,-2-3 0,1 6 0,1 3 0,-1 2 0,4 5 0,-4 2 0,0 2 0,0-1 0,4 5 0,0 0 0,0 4 0,0 0 0,0 0 0,2 2 0,2-2 0,-2 3 0,6-7 0,-1 1 0,5-1 0,0-3 0,4-4 0,-2-2 0,5-2 0,0-3 0,3-5 0,1 0-1,0 0 1,0-5-3,0-3 1,0-2-1,0-2 1,-2-4 0,-2-3 0,1-3 1,-4-1 1,-6 1 0,-6-1 0,-3 0 0,-1 0 0,-3-1 0,-4-3 0,-2 3 0,-10-2 0,-5 1 0,-7 3 0,-2 4 0,-1 3 0,0 7 0,-1 4 0,5 4 0,0 4 0,4 7 0,-2 7 0,5 5 0</inkml:trace>
  <inkml:trace contextRef="#ctx0" brushRef="#br0" timeOffset="14">10290 4911 8313,'0'-8'0,"0"1"0,0-1 0,0-3 0,1 1 0,3 2 0,-2 3 0,3 5 0,-2 1 0,1 3 0,0 7 0,-4 8 0,0 8 0,0 4 0,0 1-3,0 3 1,0 3-4,0 0 1,0 1-1,0-1 1,0-6 0,0 2 0,0-7 1,0 0 0,0-5 0,0-3 1,0-2 0,0-6 1,0 1-1,0-1 1,0-3-1,0-1-1,0-4 2,0 2 1,1-5 1,3 0 0,-3-5 0,4-1 0</inkml:trace>
  <inkml:trace contextRef="#ctx0" brushRef="#br0" timeOffset="15">10553 4991 8229,'0'-19'0,"0"0"0,-4 5 0,0-1 0,2 6 0,6 1 0,-3 6 0,4-3 0,-5 6 0,0 3 0,0 7 0,0 8 0,0 6 0,0 2 0,-4 9 0,0-2 0,-3 7 0,3-3 0,0-2 0,4-5 0,0-1 0,0-7 0,0 1 0,0-9 0,0 1 0,0-5 0,0 1-1,0-1-1,0-5 0,0-1 2,0-5 0,0-5 0,0-2 0,-1-1 0,-3-3 0,3 2 0,-3-6 0,-1-3 0,1-1 0,-1 1 0,1-1 0,3-1 0,-3-7 0,3 7 0,1-3 0,0 8 0,0-1 0,0 4 0,0 0 0,1 6 0,3 2 0,-2 3 0,6 1 0,0 1 0,3 3 0,6 2 0,2 6 0,2 4 0,2 3 0,4-1 0,-1 1 0,2-1-1,-1 1 0,-3 1-6,3-5 1,-3-3-1,-1-5 1,-4-4 1,0 1 1,-5-3 0,1-1 1,-2 0 0,-2 0 1,0 0 1,1 0 1,-6-5-1,-2-3 1,1-2 0,-1-1 0,0-1 0,-4 1 0,-5-6 0,-3-2 0,-2 2 0,-2-2 0,1-2 0,0-5 0,3 2 0,0-3 0,2 3 0,-2 1 0,-1 1 0,6 3 0,-1 3 0,4 4 0,0 1 0,0 5 0,1 1 0,3 5 0,-3 0 0,9 5 0,-3 1 0</inkml:trace>
  <inkml:trace contextRef="#ctx0" brushRef="#br0" timeOffset="16">11158 5014 8121,'-5'-12'0,"4"1"0,-3-1 0,4 2 0,4 3 0,1 0 0,3 4 0,2 1 0,-9-1 0,3 6 0,-3 1 0,-1 8 0,0-2 0,0 9 0,0 0 0,0 4 0,0 3 0,0 1 0,0 3 0,0-3 0,0 3 0,0-3 0,0 0 0,0-4 0,0-2 0,0-2 0,1-2 0,3-6 0,-1-3 0,4-1 0,1-4 0,3-3 0,1-6 0,-1-6 0</inkml:trace>
  <inkml:trace contextRef="#ctx0" brushRef="#br0" timeOffset="17">10770 5025 8075,'7'-10'0,"1"2"0,10-2 0,9 3 0,9-7 0,6-2 0,6 1 0,2 4 0,6 1-248,1 2 0,-1-2 248,1 2 0,-1 2 0,-7-2 0,-4 6 0,-7-2 0,-8 3 0,-2 1 0</inkml:trace>
  <inkml:trace contextRef="#ctx0" brushRef="#br0" timeOffset="18">11741 4820 8261,'-8'-7'-7,"0"3"6,6 3 0,-3-4 1,4 4-1,-3-3 0,2 3 1,-3 2 0,5 3 0,0 3 0,0 9 0,0 1-1,0 6 1,4 5-1,0 3 0,1-1-2,-1 4 1,-3-2-1,3 6 0,-3-2-2,-1-2 1,0-4-1,0 1 1,1-7-1,3-1 1,-2-4 0,1-4 0,0-3-1,1-1 2,-3 0 0,9-9 1,-9 3 1,4-5 1,-5-2-1,0-1 1,-5 1 0,-6-13 0,-7 2 0</inkml:trace>
  <inkml:trace contextRef="#ctx0" brushRef="#br0" timeOffset="19">11604 4957 8157,'11'-22'0,"0"3"0,5-1 0,-1 5 0,5-2 0,-1 2 0,2 2 0,-2-2 0,1 3 0,-5 5 0,5-2 0,-1 5 0,-1-3 0,1 3 0,-1 0 0,1 4 0,-2 1 0,-6 3 0,0 2 0,1 6 0,-6 4 0,-2 3 0,-3 3 0,-1 1 0,-10 5 0,-5 2 0,-2-2 0,-2-1 0,0 1 0,-4-2 0,4 1 0,0-4 0,5 0 0,-1-1 0,8 0 0,3-3 0,2 1 0,2-4 0,2 0 0,2-1 0,3-3 0,8-1 0,3-1 0,5-6 0,1 4 0,3-5 0,1 1 0,2-4 0,1 0 0,-9 0 0,3 0-5,-10 0 1,5 0 1,-7 4-1,2 0 0,-6 0 4,-1-4 0,-6 0 0,3 0 0</inkml:trace>
  <inkml:trace contextRef="#ctx0" brushRef="#br0" timeOffset="20">12163 5014 7938,'-11'-18'0,"4"5"0,4 6 0,1-1 0,2 2 0,0 1 0,0 15 0,0 1 0,0 8 0,0 3 0,0-3 0,0 4 0,0 3 0,4 0 0,0 4 0,5-4 0,-2 0 0,7-3 0,2-4 0,0-2 0,-1-6 0,-1-1 0,5-2 0,0-3 0,4-5 0,0-1 0,0-3 0,0 1 0,0-4 0,-1-5 0,1-3 0,-1-4 0,-3 4 0,1-4 0,-5 3 0,-3-4 0,-5 1 0,-4-1 0,1 1 0,-4-3 0,-4 3 0,1-2 0,-4-2 0,1 4 0,-2 0 0,-2 5 0,2-1 0,3 6 0,1 1 0,3 5 0,-4-7 0,-1 4 0</inkml:trace>
  <inkml:trace contextRef="#ctx0" brushRef="#br0" timeOffset="21">12711 4911 8019,'0'-11'0,"0"-1"0,0 1 0,0 4 0,5 2 0,2 5 0,-1 5 0,-2 3 0,-3 3 0,-1 5 0,0 5 0,0 6 0,0 5 0,0-2 0,0 2 0,0-2 0,0 2 0,0-5 0,4-1 0,0-3 0,0-4 0,-4 0 0,0-9 0,0 2 0,0-3 0,1-3 0,3-2 0,-3-3 0,4-1 0</inkml:trace>
  <inkml:trace contextRef="#ctx0" brushRef="#br0" timeOffset="22">12609 4888 7962,'0'-7'0,"0"-1"0,1 0 0,3-3 0,6 1 0,5 2 0,9-1 0,-1 5 0,4 1 0,-1 3 0,4 0 0,4 0 0,0 0 0,0 0 0,1 5 0,-1 2 0,-1 3 0,-3 2 0,-3 1 0,-8 2 0,-3-1 0,-4 5 0,-4 0 0,-1 4 0,-6-1 0,-1 1 0,-6 4 0,-9 0 0,-4 3 0,-8-3 0,2 3 0,-6-3 0,1 3 0,-4-3 0,-1 3 0,1-3 0,5 2 0,2-6 0,6 1 0,5-9 0,1 1 0,14-5 0,-4-10 0,15-2 0,3-10 0</inkml:trace>
  <inkml:trace contextRef="#ctx0" brushRef="#br0" timeOffset="23">13203 4900 8000,'0'-22'0,"0"3"0,1 0 0,3 7 0,2-1 0,0 11 0,-1-2 0,-5 8 0,0 3 0,0 4 0,0 7 0,0 5 0,-5 1 0,-2 6 0,0 4 0,0 5 0,3-1 0,-4-4 0,6-5 0,-2-2 0,4 1 0,4-2 0,-2-4 0,6-7 0,0 2 0,3-2 0,2-4 0,2-3 0,-1-2 0,5 2 0,0-3-1,4-5 0,0 0 0,-1 0 0,1 0 0,0 0 1,-4-4-1,0 0 1,-1-3 0,1 3 0,-3-4 0,-4 4 0,-1-4 0,-4-4 0,-2-6 0</inkml:trace>
  <inkml:trace contextRef="#ctx0" brushRef="#br0" timeOffset="24">13180 5185 7992,'-12'-5'0,"6"-1"0,1-6 0,5 1 0,6 3 0,6 1 0,0 3 0,7-4 0,-3 6 0,3-2 0,-4 1 0,4-1 0,0 3 0,4-3 0,0 3 0,-1 1 0,1 0 0,0 0 0,-1 0 0,-3 0 0,1 0 0,-5 0 0,6-5 0,-4-1 0</inkml:trace>
  <inkml:trace contextRef="#ctx0" brushRef="#br0" timeOffset="25">13237 4900 7992,'-7'-12'0,"-1"5"0,4-1 0,0 0 0,13-3 0,2-1 0,8 6 0,0 2 0,3-1 0,1 1 0,3 1 0,1 3 0,3 0 0,-3 0 0,4 0 0,-5 0 0,0 0 0,-7 0 0,1 1 0,-5 3 0,4-3 0,-4 3 0,2-3 0,-2-1 0,-2-1 0,2-3 0,-2 3 0,-2-3 0,-1 1 0,-2 0 0,2 1 0,-2-2 0,-3 4 0,-1 4 0,1 3 0,-2 4 0,1 6 0,-4 2 0,0 2 0,0 2 0,0 4 0,0-1 0,0 6 0,0-2 0,0 2 0,0-1 0,0-2 0,0-3 0,0-3 0,0 0 0,0-1 0,0-7 0,0 0 0,0-3 0,5-6 0,-3-1 0,4-5 0,-2 0 0,-3-1 0,3-3 0,-4-1 0,-4-3 0,-2-2 0,-6 2 0,1-7 0,-1-3 0</inkml:trace>
  <inkml:trace contextRef="#ctx0" brushRef="#br0" timeOffset="26">13648 4877 7992,'11'-23'0,"2"0"0,2 0 0,3 0 0,5 1 0,0 4 0,0 3 0,-1 6 0,1 1 0,0 5 0,0 0 0,-4-2 0,0 1 0,0 1 0,4 7 0,-5 2 0,-3 6 0,-4-1 0,-3 1 0,1 4 0,-5 3 0,-1-1 0,-3 1 0,-5 0 0,-2 4 0,-9 4 0,-3-1 0,-2 6 0,-2-2 0,0 0 0,0 0 0,2-3 0,2 3 0,-2-5 0,6 2 0,1-3 0,7-1 0,-2-4 0,5 0 0,0-5 0,4 1 0,0-6 0,0-1 0,5-2 0,3 2 0,2 1 0,1-6 0,6 5 0,2-4 0,-1 1 0,1-1 0,-4-2 0,4 6 0,-4-6 0,4 2 0,-4-2 0,5-2 0,-7 0 0,3 0 0,1 5 0,1 1 0</inkml:trace>
  <inkml:trace contextRef="#ctx0" brushRef="#br0" timeOffset="27">14162 4774 8019,'-6'-19'0,"2"0"0,5 1 0,7-1 0,0 4 0,12 7 0,-10-1 0,1 6 0,-6-3 0,3 3 0,-4 1 0,3-1 0,1 6 0,3 5 0,4 8 0,1 7 0,4 1 0,-1 7 0,-1 1 0,1 6 0,-10-2 0,-2 6 0,-4 4 0,-3 4 0,-5 3-212,-3-4 1,-2 5 211,-1-5 0,-5-3 0,1-4 0,-1-4 0,0 4 0,2-9 0,-5 1 0,0-4 0,-3 1 0,-1-5 0,0-1 0,0-3 0</inkml:trace>
  <inkml:trace contextRef="#ctx0" brushRef="#br0" timeOffset="28">2680 6786 8155,'31'0'0,"-17"-6"0,2 8 0</inkml:trace>
  <inkml:trace contextRef="#ctx0" brushRef="#br0" timeOffset="29">3952 6841 8251,'-2'-10'0,"-1"2"0,1 3 0,-7 4 0,6-3 0,-1 3 0,3-4 0,-3 5 0,2 0 0,-3 0 0,5 1 0,0 3 0,0 2 0,0 6 0,0-1 0,0 1 0,0-1 0,0 0 0,0 1 0,0-1 0,0 1 0,0-1 0,0 2 0,0 2 0,0-2 0,0 2 0,0-2 0,0-2 0,0 0 0,0 1 0,0-1 0,0 1 0,0-1 0,0-5 0,2 0 0,1-6 0,-1 0 0,8 0 0,-4 0 0</inkml:trace>
  <inkml:trace contextRef="#ctx0" brushRef="#br0" timeOffset="30">3746 7606 7953,'-8'-4'0,"1"1"0,4-1 0,-2-1 0,5 4 0,-5-5 0,4 8 2,-3 2 0,3-2 0,1 6 1,-1-1-2,-3 5 1,2-1-2,-1 1 1,1 3-1,2 0 1,2 4-1,1-4 0,0 2 0,5-2 0,-5-2 0,5 2 0,0-2 0,3-2 0,2 0 0,2 1 0,-2-5 0,2 1 0,3-5 0,1 0 0,2-1 0,2-2 0,0-5 0,0-3 0,0-6 0,-1-1 0,-3-5 0,1 0 0,-3 3 0,2-2 0,-2 0 0,-6-4 0,-4 0 0,-4 0 0,-3 4 0,-3 0 0,-5 4 0,-7-4 0,-4 5 0,-8-1 0,-2 3 0,-5 5 0,-1 2 0,1 5 0,0 5 0,0 2 0,1 7 0,2 1 0,7 6 1,5-2 0,9-2 1,-2 3-2,9-7 0,3 9 0,6-4 0</inkml:trace>
  <inkml:trace contextRef="#ctx0" brushRef="#br1" timeOffset="31">4957 6887 8173,'0'-7'0,"0"2"0,0 5 0,0 5 0,0-3 0,0 8 0,0-8 0,0 6 0,0-4 0,0 3 0,0 1 0,0 3 0,0 1 0,0-5 0,0 1 0,0 0 0,0 3 0,0 1 0,0-5 0,0 1 0,0-4 0,0 3 0,0-4 0,0 2 0,0-5 0,0-5 0,0 2 0,0-4 0,-2 0 0,-1 0 0,1-4 0,-1 4 0,1 1 0,2-2 0,0 0 0,0-3 0,0-1 0,0 5 0,0-1 0,0 4 0,0-3 0,0 4 0,0-7 0,0 9 0,5-4 0,2 10 0,4 1 0</inkml:trace>
  <inkml:trace contextRef="#ctx0" brushRef="#br1" timeOffset="32">4979 7412 8180,'-5'-6'0,"4"1"0,-4 5 0,5 0 0,0 5 0,0-3 0,0 6 0,0 0 0,0 3 0,0 4 0,0 0 0,0 6 0,0-2 0,0 2 0,0 2 0,0 0 0,0 0 0,4 0 0,0 0 0,-1-4 0,-3 0 0,0-5 0,0 1 0,2-2 0,2-2 0,-3-5 0,4 4 0,-5-8 0,0 3 0,0-5 0,0-5 0,0-2 0</inkml:trace>
  <inkml:trace contextRef="#ctx0" brushRef="#br1" timeOffset="33">2181 6864 8449,'5'-6'0,"-3"1"0,8 5 0,-9 0 0,4 0 0,0 0 0,-3 0 0,3 0 0,0 0 0,-3 0 0,6 0 0,-6 1 0,2 3 0,-1-3 0,1 3 0,-2-2 0,6 2 0,-4-3 0,3 3 0,-3-3 0,4-1 0,-5 0 0,5 0 0,0 0 0,3 0 0,0 0 0,-3 0 0,0 0 0,-5 2 0,5 1 0,0-1 0,-1 3 0,1-5 0,0 5 0,3-4 0,0 4 0,1-5 0,-1 0 0,1-4 0,-1 1 0,0-1 0,1 4 0,-1 0 0,1 0 0,-1 0 0,-3 4 0,-1-1 0,-3 2 0,4-1 0,-6-2 0,7 4 0,-5-2 0,5-3 0,-3 4 0,6-5 0,-1 0 0,1 0 0,-1 0 0,-3 0 0,-1 0 0,1 0 0,3 0 0,1 0 0,-5 0 0,1 0 0,-4 1 0,3 3 0,-3-3 0,4 3 0,-1 3 0,5-6 0,-1 4 0,1-5 0,-1 0 0,-3 0 0,-1 0 0,-3 0 0,4 0 0,-5 0-1,5 0 0,0 0-5,3 0 1,-3 0 0,-1 0 1,1 0 0,3 0 1,1 0 1,-1 0 0,1-1 0,-1-3 0,0 3 0,1-3 1,-1 2 0,1 2 1,-1-1 0,1-3 0,-1 3 0,0-3 0,-3 3 0,0 1 0,-5 0 0,5 0 0,0 0 0,-1 0 0,1 0 0,-4 0 0,3 0 0,-3 0 0,4 0 0,-4 0 0,3 0 0,-3 0 0,4 0 0,-5 0 0,5 0 0,-5 0 0,7 0 0,-4 0 0,5 0 0,-3 0 0,0 0 0,-4 0 0,3 0 0,-3 0 0,4 0 0,-1 0 0,5 0 0,-5 0-1,1 0 0,-1-4-11,5 0 7,-1 1 0,1 1 0,-1-1 0,-3 1 1,-1-2 0,-3 3 0,4 1 1,-4 0-1,3 0 0,-3 0-3,4 0 3,-6 0 2,8 0 1,-3 0-1,4 0 1,0 0 0,1 0 1,-1 0 0,1-4 0,-1 1-1,1-1 1,-1 4-1,0 0 1,-3 0-1,0 0 1,-5 0 0,5 0-1,0 0 1,3 0 0,1 0 0,-1-1 0,0-3 0,1 2 0,-1-1 0,1-2 0,-1 1 0,0-1 0,1 1 0,-1 3 0,1-3 0,-1 1 0,1-1 0,-1 3 0,0-3 0,1 3 0,-1 1-2,1 0 1,-5 0-6,1 0 3,0 0 0,3-4 0,0 0 0,1 1 0,-1 3 0,1-2 0,-1-1 1,0 1 0,1-1 0,-1-3 1,1 3 0,-1-2 0,1 1 1,-1 2 0,0-1 0,1-2-1,-1 1 1,1-1 0,-1 1 0,1 3 1,-1-3 0,-3 1 0,-1-1 0,1 3 0,3-3 0,1-2 0,-1 1 0,0-3 0,1 2 0,-1 2 0,1 2 0,-1-6 0,1 6 0,-1-2 0,0-1 0,1 1 0,-1 0 0,6-1 0,-1 2 0,3-4 0,-6 3 0,-5-4 0,0 2 0,8-2 0,-4-2 0,4 3 0,-4 0 0,0 0 0,-1-1 0,1-3-1,-1-1 0,-3 6-1,-1 2 1,-3-1 0,4 1 0,-5-3 0,5 3 1,-4-1 0,3 1 0,1 1 0,4-4 0,-5 3 0,1-4 0,-1 1 0,5-5 0,-1 1 0,-1 3 0,-2 1 0,1 3 0,-5-4 0,5 1 0,-3-5 0,5 1 0,-3-1 0,0 1 0,-5 5 0,5 2 0,-4-3 0,3 0 0,-4 0 0,1 0 0,1 3 0,-1-4 0,4 1 0,-2-5 0,1 1 0,3 0 0,-7-1 0,4 1 0,-3 3 0,4 1 0,-6-1 0,7-4 0,-5 1 0,5 0 0,-4-1 0,3 1 0,2 1 0,-3 2 0,0-2 0,0 2 0,0 2 0,0-2 0,4 1 0,-4-5 0,-1 5 0,2-1 0,-4 0 0,4-3 0,-2 3 0,1 1 0,4-1 0,-4-3 0,0-1 0,0 1 0,1-1 0,2 1 0,-2 0 0,0-1 0,-4 1 0,4 3 0,-4 1 0,1-1 0,-1-3 0,-3 3 0,3 0 0,1 1 0,-1-5 0,4 1 0,-1-1 0,4 1 0,-3 0 0,-1-1 0,-3 5 0,4-1 0,-4 0 0,3-3 0,-4 3 0,1 1 0,2-1 0,-5-3 0,3-1 0,1 5 0,-1-1 0,0 0 0,-4-3 0,0 0 0,1 3 0,3 0 0,-3 1 0,3-5 0,1 5 0,-1-1 0,1 4 0,-1-3 0,-3 3 0,3-4 0,-2 2 0,2-2 0,-3-2 0,4 4 0,-3-4 0,1 2 0,-1 2 0,2 2 0,-3-3 0,0 0 0,3-1 0,-3 1 0,9-5 0,-3 1 0,4-1 0,0 1 0,1 0 0,-4 3 0,-1 0 0,-3 5 0,4-5 0,-6 5 0,8-2 0,-3 0 0,3 3 0,-3-6 0,4 6 0,-5-9 0,4 9 0,-2-6 0,2 6 0,-4-3 0,0 0 0,0 3 0,-6-3 0,1 5 0,3 0 0,-3 0 0,4 0 0,-4 0 0,3 0 0,-3 0 0,9 0 0,-8 0 0,8 0 0,-9 0 0,4 0 0,0 0 0,-3 0 0,3 0 0,-4 0 0,3 0 0,-3 0 0,4 5 0,0-3 0,-4 4 0,3-2 0,-3-3 0,3 5 0,0-2 0,0-1 0,-4 4 0,0-4 0,1 6 0,3-6 0,-3 3 0,3-3 0,1 0 0,-1 5 0,0-6 0,1 8 0,1-3 0,1 0 0,-4 1 0,4-6 0,-6 8 0,4-3 0,-5 4 0,0 1 0,0-1 0,0-3 0,0-1 0,0 1 0,1 3 0,3 1 0,-3-5 0,3 1 0,-3 0 0,-1 3 0,0 0 0,0-3 0,0 0 0,4-5 0,0 5 0,0-4 0,-4 4 0,0-5 0,0 5 0,0-6 0,5 9 0,-4-9 0,3 6 0,-1-4 0,0 3 0,-1-3 0,1 4 0,-1-5 0,-2 5 0,0-4 0,0 3 0,0-4 0,0 7 0,1-5 0,3 3 0,-3-2 0,3-2 0,-3-3 0,-1 9 0,0-7 0,0 5 0,0-5 0,0 5 0,0-4 0,0 3 0,1-4 0,3 1 0,-3 2 0,5-3 0,-6 4 0,0-3 0,0 4 0,5-6 0,-4 5 0,3-4 0,2-1 0,-5 4 0,3-2 0,-3-3 0,1 8 0,1-5 0,-1 1 0,2-1 0,-3-2 0,-1 6 0,0-4 0,0 3 0,0-3 0,0 4 0,0-5 0,0 5 0,4-4 0,-1 3 0,1-4 0,-3 6 0,3-5 0,-2 5 0,3-3 0,0 5 0,-4 1 0,3-1 0,2 1 0,-5-1 0,3 0 0,3 1 0,-2-1 0,2 1 0,2-5 0,-5 1 0,4-4 0,-5 3 0,6-3 0,-1 4 0,-2-6 0,2 2 0,-4 1 0,3-1 0,1 5 0,2-7 0,-2 6 0,1-4 0,-6 3 0,5-3 0,-4 4 0,3-4 0,-3 3 0,5-3 0,-1 4 0,-2-4 0,2 3 0,-1-3 0,5 4 0,-5-5 0,1 5 0,-1-4 0,5 3 0,-1-4 0,1 1 0,-1 2 0,1-1 0,-1 3 0,0 2 0,1-8 0,-1 6 0,1-4 0,-1 3 0,-3-3 0,-1 4 0,1-4 0,3 3 0,1 0 0,-1 0 0,1 2 0,-1-5 0,0 4 0,1-5 0,-1 5 0,1-4 0,-1 3 0,1-3 0,3 1 0,0-1 0,0-3 0,-3 3 0,3-1 0,0 1 0,2-3 0,-2 3 0,-2 1 0,2-1 0,-3 1 0,0-2 0,-1 0 0,1 5 0,0-2 0,4 2 0,-4 0 0,4-4 0,-2 4 0,1-4 0,-1 3 0,5-3 0,-5 4 0,1-5 0,3 3 0,1-3 0,-1-1-1,1 1 1,-2 2-2,2-1 1,3 1 0,-3-1 1,-1-1 0,1 4 0,-1-3 0,1 4 0,2-4 0,-2 3 0,1-3 0,0 4 0,1-5 0,-2 5 0,3-5 0,1 0 0,-1 2 0,1-1 0,0 4 0,0-4 0,0-1 0,0-3 0,-1 4 0,1 0 0,0 0 0,0-4 0,0 0 0,0 0 0,-1 1 0,1 3 0,-4-3 0,0 3 0,-1-3 0,1-1 0,-1 0 0,-3 0 0,-2 0 0,2 0 0,-2 0 0,-2 0 0,2 0 0,2 0 0,-6 0 0,2 0 0,-2 0 0,3 0 0,-1 0 0,1 0 0,-5 0 0,1 0 0,-1 0 0,5 0 0,-1 0 0,-3 4 0,-1 0 0,1 0 0,4-4 0,-1 0 0,0 0 0,1 0 0,-5 4 0,1-1 0,0 1 0,3-4 0,0 0 0,1 0 0,-1 1 0,1 3 0,-1-3 0,1 3 0,-1-2 0,0-2 0,1 3 0,-1 1 0,1 0 0,-1-4 0,1 1 0,-1 3 0,0-3 0,1 3 0,-1-3 0,1-1 0,-1 0 0,0 0 0,5-1 0,-1-3 0,0 3 0,-3-3 0,-5 3 0,1 1 0,-2-1 0,2-3 0,2 3 0,-4-4 0,2 5 0,-1 0 0,-3 0 0,4 0 0,-4 0 0,3 0 0,-4 0 0,7 0 0,-7 0 0,4 0 0,-4 0 0,2 0 0,-5 1 0,0 3 0,-2-2 0,-1 6 0,0-1 0,-4 5 0,-11-1 0,-6 1 0</inkml:trace>
  <inkml:trace contextRef="#ctx0" brushRef="#br1" timeOffset="34">7698 6578 8128,'-12'0'0,"1"0"0,3-3 0,1-1 0,4-1 0,-1 1 0,3 1 0,1-4 0,1 3 0,3-4 0,2 2 0,6-2 0,-1-2 0,1 3 0,4-2 0,3 1 0,3-6 0,1 3 0,5-4 0,2-1 0,3 2 0,1-5 0,4 0 0,0-4 0,8 1-142,-4-1 1,4 1 141,-8 3 0,-5-1 0,-7 5 0,-2-1 0,-1 5 0,-5 1 0,-3 2 0,-6 2 0,-1 2 0,-6 3 0,3-4 141,-5 10 1,-1 1-142,-3 6 0,3-6 0,-14 9 0,2-2 0</inkml:trace>
  <inkml:trace contextRef="#ctx0" brushRef="#br1" timeOffset="35">7629 6419 8091,'-6'-6'0,"1"0"0,5-5 0,1 4 0,3 4 0,-2 1 0,6 2 0,-6 0 0,5 0 0,-3 0 0,-3 0 0,4 0 0,-5 5 0,0 3 0,0 2 0,0 2 0,-5-1 0,-3 0 0,-2 5 0,-1-1 0,-5 5 0,1-1 0,-8 1 0,4 0 0,-5 1 0,5-2 0,-1 1 0,1-1 0,2-2 0,6-6 0,1 1 0,2-1 0,3-3 0,5-1 0,0-4 0,5 2 0,3-5 0,7 0 0,4 0 0,5-5 0,7-3 0,-1-3 0,8-4 0,-7 6 0,-5-3 0,-2 9 0,4-8 0,2 5 0</inkml:trace>
  <inkml:trace contextRef="#ctx0" brushRef="#br1" timeOffset="36">8954 6053 8258,'-5'-6'0,"-1"-3"0,-6 5 0,1 0 0,-1 4 0,3 0 0,-2 0 0,2 1 0,-6 3 0,-3 4 0,-1 7 0,-3-1 0,0 5 0,3 5 0,0 7 0,3 2 0,-3 1 0,7 0 0,0 0 0,6-3 0,6-1 0,1-3 0,3 3 0,4-4 0,7 1 0,3-7 0,4-1 0,1-5 0,0 1 0,0-2-1,0-2 1,3-4-2,1-4 0,1-3 1,-1-3 0,1-4 1,2-4 0,2-6 0,-6-2 0,5-4 0,-5-3 0,1 2 0,-4-3 0,-1-1 0,-3 1 0,-3-3 0,-5 3 0,-4-3 0,-3 3 0,-3-1 0,-1 2 0,-9 2 0,-2-3 0,-8 3 0,0 1 0,-4 1 0,-4 3 0,-2 3 0,-5 4 0,2 6 0,-2 2 0,6 4 0,-7 4 0,4 7 0,-9 7 0,0 5 0</inkml:trace>
  <inkml:trace contextRef="#ctx0" brushRef="#br1" timeOffset="37">8703 6350 8239,'-12'0'0,"6"0"0,1 0 0,6 0 0,3 0 0,-2 0 0,6 0 0,0 0 0,3 0 0,4 4 0,1 0 0,4-1 0,-1-3 0,8-1 0,3-3 0,-1 2 0,2-6 0,-1 1 0,4-5 0,-3 5 0,-1-1 0,-3 0 0,3-3 0,-9 5 0,10 0 0,-6 6 0</inkml:trace>
  <inkml:trace contextRef="#ctx0" brushRef="#br1" timeOffset="38">9399 6236 8233,'0'-12'0,"0"1"0,0 0 0,0 4 0,0 2 0,0 5 0,5 0 0,2 0 0,4 0 0,2 0 0,2 0 0,-1 0 0,5 0 0,-4 0 0,4 0 0,-3 0 0,3 0 0,-4 0 0,4 0 0,-5-1 0,1-3 0,-6 3 0,-1-3 0,-1 3 0,5 1 0,-1 0 0,0 0 0</inkml:trace>
  <inkml:trace contextRef="#ctx0" brushRef="#br1" timeOffset="39">9434 6361 8199,'11'0'0,"-2"0"0,2 0 0,-2 0 0,6 0 0,3 0 0,1 0 0,2 0 0,-2 0 0,6-3 0,-2-1 0,-2-1 0,-2 1 0,-1 1 0,1-4 0,2 4 0,-6-1 0,0-2 0,1 5 0,2-4 0</inkml:trace>
  <inkml:trace contextRef="#ctx0" brushRef="#br1" timeOffset="40">9993 6053 8110,'0'-11'0,"0"-1"0,0 5 0,0-1 0,2 5 0,1 0 0,-1-4 0,3 6 0,-4-3 0,3 8 0,-3 6 0,3 5 0,1 6 0,-1-2 0,1 4 0,-1 3 0,-3 3 0,3 6 0,-3-1 0,-1 0 0,0 0 0,0 1 0,4-1 0,0 0 0,-1-1 0,-3-2 0,0-3 0,0-6 0,4-4 0,0-3 0,4-6 0,-5-1 0,6-5 0,-2 7 0,4-4 0</inkml:trace>
  <inkml:trace contextRef="#ctx0" brushRef="#br1" timeOffset="41">11033 5939 8161,'0'-12'0,"0"1"0,0 0 0,0 3 0,0 0 0,0 6 0,0-3 0,-2 5 0,-2 0 0,2 0 0,-6 0 0,1 1 0,-5 3 0,1 2 0,-1 6 0,0 0 0,-3 4 0,2-3 0,-2 6 0,2 2 0,2 5 0,-1 2 0,1 3 0,3 6 0,0-3 0,5 6 0,-5-1 0,5-1 0,0-4 0,1 4 0,2 0 0,0 0 0,0-4 0,5-1 0,3-2 0,6-3 0,1-5 0,6-2 0,-2-2 0,1 1 0,-1-4 0,1-2 0,-5-7 0,1 3 0,-5-2 0,1-2 0,-1 2 0,0-4 0,1 3 0,-6-4 0,4 7 0,-8-9 0,4 4 0,-2-5 0,-3 0 0,4 0 0,-5 0 0</inkml:trace>
  <inkml:trace contextRef="#ctx0" brushRef="#br1" timeOffset="42">11261 6110 8187,'0'-6'0,"0"-4"0,0 8 0,0-3 0,0 5 0,0 5 0,0 3 0,0 3 0,0 5 0,0 1 0,0 6 0,0 0 0,0 0 0,0 4 0,0-1 0,0 5 0,0-5 0,4 4 0,0-8 0,3 6 0,-3-9 0,4 4 0,-5-8 0,3 1 0,-3-5 0,-1-3 0,1-1 0,-1-4 0,-2 3 0,0-2 0,0-3 0,0 4 0,-5-5 0,-2 0 0</inkml:trace>
  <inkml:trace contextRef="#ctx0" brushRef="#br1" timeOffset="43">11455 6179 8256,'0'-12'0,"0"1"0,0-1 0,0 1 0,0 0 0,0 4 0,0 2 0,1 5 0,3 0 0,-3 1 0,3 3 0,-2 8 0,-2 7 0,0 2 0,0 2 0,0 2 0,0 6 0,0-4 0,0 7 0,0-2 0,0 2 0,0-1 0,0-3 0,0-2 0,0-5 0,0-5 0,0-3 0,0-2 0,0-2 0,3-3-2,1-1-2,5-4 0,-3 2 1,6-5 0,-6-1-1,-2-3 4,-3-2 0,-1-6 0,0 1 0</inkml:trace>
  <inkml:trace contextRef="#ctx0" brushRef="#br1" timeOffset="44">11467 6419 8229,'0'-12'0,"0"4"0,0 1 0,0-1 0,0-3 0,1 3 0,3 1 0,2 4 0,5-2 0,1 5 0,-1 0 0,1 0 0,0 1 0,4 3 0,-4 2 0,3 6 0,2-1 0,-2 1 0,6-1 0,-2 1 0,-2-2 0,2-3 0,-3 2 0,3-5 0,-4 0 0,4-4 0,-4 0-1,4 0 0,-5-5 1,1-3 0,-2-2 0,-2-1 0,1-1 0,-1 1 0,-1-2 0,-2-2 0,-3 1 0,-5-5 0,0 1 0,0-1 0,-1-3 0,-3 3 0,-2-1 0,-6 1 0,1-3 0,-1 3 0,1 2 0,0-2 0,0 5 0,4-2 0,0 5 0,4 3 0,1-2 0,-3 9 0,5-4 0,0 5 0</inkml:trace>
  <inkml:trace contextRef="#ctx0" brushRef="#br1" timeOffset="45">12163 6064 8122,'-1'-6'0,"-3"2"0,3 2 0,-3-2 0,3 3 0,1-4 0,0 20 0,1-1 0,3 12 0,-2 0 0,6 1 0,-5-2 0,0 5 0,4 0 0,0 0 0,0-1 0,0-2 0,-3-4 0,4-1 0,-4-4 0,3-6 0,-4-1 0,0 1 0,4-6 0,-6-1 0,4-5 0,-5 0 0,-10 0 0,-3 0 0</inkml:trace>
  <inkml:trace contextRef="#ctx0" brushRef="#br1" timeOffset="46">11923 6133 8122,'0'-13'0,"0"-2"0,0 2 0,0-2 0,5 6 0,3 2 0,3 3 0,5-4 0,1 6 0,6-2 0,1 3 0,3 1 0,2-4 0,6 0 0,3 0 0,0 4 0,-4 0 0,-4 0 0,-4 0 0,0 0 0,-1 0 0,-3 0 0,-4 0 0,-3 0 0,-2 0 0,-2 0 0,-4 0 0,-1 0 0,-2 0 0,-3 0 0,4 5 0,-5-2 0,0 4 0,0-1 0,0 5 0,0-1 0,0 9 0,0-2 0,0 5 0,0-1 0,0 5 0,4 4 0,0 0 0,0-1 0,-4 2 0,1-5 0,3 5 0,-2-7 0,6-1 0,-4-2 0,3-5 0,-3-1 0,4-4 0,-4-1 0,3-2 0,-4-3 0,2-5 0,-5 0 0,0 0 0</inkml:trace>
  <inkml:trace contextRef="#ctx0" brushRef="#br1" timeOffset="47">12392 6179 8122,'11'-18'0,"-1"-2"0,-2 4 0,6 1 0,-3 4 0,7-1 0,-3 1 0,4 3 0,-4 1 0,6 3 0,-2-4 0,2 6 0,2-2 0,0 3 0,0 1 0,0 5 0,0 2 0,-6 3 0,-1 2 0,-8 4 0,0 3 0,-5 3 0,0 1 0,-6 0 0,-5 0 0,-7 4 0,-4 4 0,-3-2 0,-1 2 0,-2-6 0,2 2 0,-2 0 0,6 0 0,2-1 0,2-7 0,7 1 0,5-5 0,1 0 0,2-3 0,2-5 0,1 1 0,9-4 0,7 3 0,1-4 0,-1 1 0,5-3 0,-5-1 0,5-4 0,-5 0 0,-1-3 0,1 3 0,-5-5 0,1 1 0,-2 3 0,-1 2 0,-1-4 0,-5 1 0,1-4 0,-4 2 0,-1-2 0,3 4 0,-5-6 0,0 6 0,0 1 0,0 5 0,0 5 0,1 1 0,3 6 0,-2 3 0,6 0 0,-4 0 0,3-3 0,1-5 0,3 1 0,5-2 0,-1 2 0,5 1 0,-1-5 0,-1-1 0,1-3 0,0-1 0,4-3 0,-4-2 0,0-5 0,-1-5 0,1 1 0,-1-5 0,-3 1 0,-3-3 0,4-1 0,-5 2 0,-3 2 0,1-3 0,-6 3 0,1 1 0,-4-1 0,-1 4 0,-3-4 0,-2 5 0,-6-1 0,1 3 0,0 5 0,-1 2 0,1 0 0,-1-2 0</inkml:trace>
  <inkml:trace contextRef="#ctx0" brushRef="#br1" timeOffset="48">13317 6179 8169,'-8'-4'0,"1"0"0,4 0 0,-1 4 0,8 0 0,-1 2 0,4 1 0,1 5 0,3 7 0,1 3 0,-1 5 0,-1 0 0,-2-1 0,2 6 0,-2 3 0,0 1 0,0-2 0,1 2 0,-5-6 0,0 2 0,-4-1 0,0-8 0,0 0 0,0-5 0,0-3 0,5-4 0,-4-2 0,14-10 0,-2-2 0</inkml:trace>
  <inkml:trace contextRef="#ctx0" brushRef="#br1" timeOffset="49">13180 6236 8107,'5'-18'0,"-3"0"0,6 3 0,1 2 0,6-2 0,3 4 0,5 3 0,-2 3 0,-2 5 0,3 0 0,-3 0 0,6 0 0,2 0 0,5 6 0,-2 6 0,2-1 0,-2 4 0,2 3 0,-5 1 0,-2-1 0,-6 1 0,1-1 0,-4 1 0,-1 2 0,-4-2 0,-3-1 0,-1 1 0,-4-5 0,1 1 0,-3 2 0,-1-2 0,-1 4 0,-3-4 0,-4 2 0,-7-2 0,1-1 0,-5 5 0,-4-5 0,-3 1 0,-5 2 0,5-2 0,-5-4 0,4-3 0,1-5 0,3 0 0,0 4 0,0-1 0</inkml:trace>
  <inkml:trace contextRef="#ctx0" brushRef="#br1" timeOffset="50">13854 6156 8090,'0'-6'0,"0"0"0,0 8 0,0 2 0,0 2 0,0 5 0,0 4 0,0 1 0,0 4 0,0-1 0,0 3 0,0 0 0,-2 1 0,-2 0 0,2 4 0,-6-1 0,6 1 0,-2-4 0,3-1 0,1-3 0,0 1 0,0-5 0,1 0 0,3-3 0,3-1 0,9 1 0,-2-1 0,5 0 0,-2-4 0,2-3 0,3-3 0,-3-1 0,1 0 0,-1 0 0,2 0 0,-6 0 0,0-4 0,-3 0 0,-1-1 0,0 1 0,-4 2 0,-4-6 0,-1 6 0,-2-3 0</inkml:trace>
  <inkml:trace contextRef="#ctx0" brushRef="#br1" timeOffset="51">13785 6464 8005,'0'-11'0,"0"-1"0,5 5 0,3-1 0,6 6 0,1-2 0,5 3 0,-1 1 0,3 0 0,1 0 0,3-2 0,1-2 0,3 3 0,-3-3 0,0 3 0,-4 1 0,-6 0 0,5-5 0,-4-1 0</inkml:trace>
  <inkml:trace contextRef="#ctx0" brushRef="#br1" timeOffset="52">13888 6213 8072,'-7'-18'0,"2"2"0,5 4 0,5 1 0,3-1 0,3 6 0,5 2 0,-2 3 0,5 1 0,0 0 0,4 0 0,-3 0 0,3 0 0,-3 0 0,7 0 0,-5 0 0,-2 0 0,1 0 0,-2 0 0,-2 0 0,-2 0 0,-2 4 0,-2 0 0,-1 1 0,-2-1 0,1-2 0,-6 6 0,5-5 0,-4 5 0,3 1 0,-3 6 0,4-1 0,-4 5 0,0 0 0,-4 4 0,3 4 0,1-1 0,0 5 0,-4-5 0,0 2 0,0-1 0,4-7 0,0 3 0,-1-4 0,-3 0 0,0 2 0,0-6-4,0 0-4,0-4 3,0-4 3,0-2 1,0-6 1,0-3 0,0 1 0,0-4 0,-5 3 0,-2-4 0,-9 1 0,-1-5 0</inkml:trace>
  <inkml:trace contextRef="#ctx0" brushRef="#br1" timeOffset="53">14162 6293 8052,'0'-28'0,"5"5"0,3 0 0,3 0 0,4 4 0,-1 3 0,5 1 0,-4 2 0,4 2 0,1 0 0,2 4 0,0 2 0,-3 5 0,3-4 0,-3 0 0,2 0 0,2 4 0,-4 0 0,0 0 0,-5 4 0,1 0 0,-2 5 0,-2-2 0,-3 5 0,0 3 0,-6-1 0,2 5 0,-4 0 0,-4 4 0,-2 0 0,-6 0 0,-8 3 0,-3 1 0,-2 0 0,2-5 0,1 1 0,3 0 0,3-1 0,4-3 0,1 1 0,0-5 0,4 0 0,3-3 0,3-1 0,1 1 0,0-1 0,1-4 0,3-4 0,3 2-1,4-1 1,4 0-2,0-4 0,5 1 0,-5 3 0,5-3 0,-1 3 0,3-3-1,0-1 0,-2 2 0,-1 1 0,-5-1 3,1 2 0,-3 2 0,0 0 0</inkml:trace>
  <inkml:trace contextRef="#ctx0" brushRef="#br1" timeOffset="54">14607 6053 7954,'0'-30'0,"0"-1"0,2 7 0,1 1 0,4 7 0,4 8 0,-3 3 0,-1 5 0,-4 0 0,3 0 0,-2 0 0,2 5 0,6 3 0,1 3 0,2 4 0,-1 7 0,5 5 0,0 4 0,4 0 0,-1 3 0,1 4 0,-4-1 0,0 5 0,-5-4 0,2 4 0,-5 0 0,-3 3 0,-3 1 0,-5 0 0,0-4 0,0-1 0,-2-3 0,-1 4 0,0-9 0,-5 2 0,1-5 0,-5 0 0,1 3 0,-11-8 0,-2 3 0</inkml:trace>
  <inkml:trace contextRef="#ctx0" brushRef="#br0" timeOffset="55">16115 4785 8127,'-1'-6'0,"-3"2"0,2-2 0,-3 3 0,5-4 0,0 4 0,0-2 0,-5 0 0,4 4 0,-4-4 0,5 5 0,-5 0 0,4 0 0,-9 0 0,7 0 0,-5 0 0,6 1 0,-2 3 0,1 2 0,0 6 0,1 0 0,-1 3 0,0-1 0,-1 5 0,3 2 0,-3 5 0,3-2 0,1 3 0,0 1 0,0-1 0,1-1 0,3-3 0,-1 4 0,4-1 0,1 1 0,3-4 0,1 4 0,-1-1 0,0 1 0,1-4 0,-1 3 0,1 1 0,-5 0 0,1-4 0,-6-1 0,2 1 0,-2 0 0,-2 0 0,0-3 0,0 3 0,-4-6 0,0 5 0,-5-3 0,1 0 0,0 2 0,0-6 0,-2 0 0,2-3 0,2-2 0,-2-3 0,1 2 0,-5-5 0,5 4 0,-1-4 0,0-1 0,-3-3 0,-4 0 0,-1 0 0,1 0 0,4 0 0,-1-1 0,1-3 0,0-2 0,-1-6 0,2 1 0,2 0 0,-7-1 0,2 1 0</inkml:trace>
  <inkml:trace contextRef="#ctx0" brushRef="#br0" timeOffset="56">15806 5322 8127,'12'0'0,"-1"0"0,2 0 0,2 0 0,0-4 0,8 1 0,-2-1 0,5 4 0,-3-4 0,-4 0 0,3-1 0,-3 1 0,-3 3 0,-1-3 0,-6 3 0,-1 1 0,-4-1 0,3-3 0,-4 3 0,2-5 0,-5 6 0,0 0 0</inkml:trace>
  <inkml:trace contextRef="#ctx0" brushRef="#br0" timeOffset="57">16389 5356 8154,'-6'0'0,"1"0"0,5 2 0,0 1 0,1-1 0,3 2 0,-3 2 0,8 0 0,-5 6 0,1-5 0,-2 1 0,3-1 0,1 5 0,3-1 0,-2 1 0,-2-1 0,2 1 0,-1-1-1,5 0 0,-1 1-3,1-1 1,-5 1-2,1-1 1,0 1-1,3-1 1,0 0 0,1 1 0,-5-1 0,1 1 0,-4-2 0,3-3 1,-3 4 0,4-4 0,-6 0-2,2 0 0,-2-4 2,-2 7 1,0-9 1,0 4 1,0-5 0,0-5 0,0-1 0</inkml:trace>
  <inkml:trace contextRef="#ctx0" brushRef="#br0" timeOffset="58">16640 5334 8002,'0'-8'0,"0"0"0,0 6 0,0-3 0,0 5 0,0-5 0,0 3 0,0-3 0,0 5 0,0 5 0,-5 2 0,-2 4 0,-4-2 0,0 2 0,-6-2 0,-2 7 0,2 1 0,-2 2 0,3-1 0,-3 1 0,4 0 0,-4 4 0,5 0 0,-1 0 0,2-4 0,2 0 0,-1 0 0,1 4 0,1-6 0,2-1 0,-1 0 0,5-1 0,-3 1 0,3-5 0,0 0 0,4 1 0,-1-2 0,-3-2 0,3-3 0,-4-5 0,5 0 0,0 0 0</inkml:trace>
  <inkml:trace contextRef="#ctx0" brushRef="#br0" timeOffset="59">16732 5356 7980,'0'-7'0,"0"-1"0,0 1 0,0-5 0,0 1 0,0-1 0,1 5 0,3-1 0,-3 0 0,4-3 0,-5 0 0,0 3 0,0 0 0,0 6 0,0-3 0,0 5 0,0 5 0,0 2 0,0 5 0,0 3 0,0 3 0,0 5 0,0 0 0,0-1 0,-1 2 0,-3 3 0,3 2 0,-3 6 0,1-1 0,-1 0 0,3-3 0,-3-1 0,3-1 0,1 2 0,4-3 0,0-6 0,5-4 0,-2-3 0,0-2 0,0-1 0,-3-2 0,4-3 0,-5 0 0,5-4 0,-5-1 0,7 3 0,-9-5 0,4 0 0,-5 0 0,-5-10 0,-1-3 0</inkml:trace>
  <inkml:trace contextRef="#ctx0" brushRef="#br0" timeOffset="60">16994 5402 7890,'-6'-5'0,"1"2"0,5-4 0,-5 4 0,3-7 0,-3 9 0,5 1 0,0 6 0,0 6 0,0 0 0,0 4 0,-5-2 0,-2 5 0,0 0 0,0 3 0,0 0 0,0-3 0,-2 6 0,5-2 0,-4-1 0,5-3 0,-1-4 0,4 4 0,0-5 0,0 1 0,1-2 0,3-2 0,2-3 0,6 0 0,-1-6 0,1 2 0,4-3 0,3-1 0,3-5 0,1-2 0,-2-4 0,-2 0 0,3-4 0,-3 0 0,1-2 0,-1 2 0,-2 1 0,-6-5 0,0 4 0,1-4 0,-6 1 0,-2-1 0,-3-2 0,-1 6 0,-1-4 0,-3 4 0,-3 0 0,-9 3 0,4 2 0,-4 3 0,-1-2 0,-2 5 0,1 0 0,-1 4 0,4 1 0,-4 3 0,5-3 0,-8 10 0,4-5 0</inkml:trace>
  <inkml:trace contextRef="#ctx0" brushRef="#br0" timeOffset="61">16891 5596 7890,'12'0'0,"-1"0"0,5-1 0,-1-3 0,5 3 0,-1-3 0,3-1 0,1 1 0,-1-1 0,1 1 0,0 2 0,0-6 0,-4 4 0,0-3 0,-5 4 0,1-1 0,-2 3 0,-7 1 0,4 0 0,-8 0 0,3 0 0</inkml:trace>
  <inkml:trace contextRef="#ctx0" brushRef="#br0" timeOffset="62">17600 4694 7991,'0'-11'0,"0"4"0,0-3 0,0 9 0,0-4 0,-6 5 0,-1 0 0,-2 5 0,1 2 0,-2 4 0,3 0 0,-7 5 0,-2 4 0,1 2 0,4 5 0,-1-2 0,1 6 0,-4-1 0,-1 5 0,1 3 0,4 0 0,1 4 0,2-4 0,-1 2 0,5-5 0,-3 4 0,3-9 0,0 6 0,4-6 0,0-1 0,0 2 0,4-6 0,0 2 0,5 1 0,-2-1 0,3-2 0,2-6 0,-1 3 0,1-3 0,-1-3 0,1-1 0,-1-2 0,0-2 0,-3 1 0,0-1 0,-1-3 0,5-1 0,-1-4 0,0 2-3,1-5 0,-5 4-4,1 0 1,0-1 1,3-3 5,-5 0 0,5-5 0,-5-1 0</inkml:trace>
  <inkml:trace contextRef="#ctx0" brushRef="#br0" timeOffset="63">17645 5196 7941,'0'-7'0,"0"-1"0,0 4 0,0-3 0,0 4 0,0-2 0,5 5 0,-2 0 0,4 0 0,1 0 0,3 5 0,1 3 0,-1 3 0,1 5 0,0-4 0,4 3 0,-4 2 0,4-2 0,0 4 0,-1-4 0,1 5 0,-5-5 0,3 4 0,-3-4 0,3 1 0,-6 0 0,-2-4 0,2 4 0,-4-5 0,3-3 0,-4 2 0,1-3 0,-3 0 0,-1 0 0,0-4 0,0 2 0,0-5 0,0 0 0</inkml:trace>
  <inkml:trace contextRef="#ctx0" brushRef="#br0" timeOffset="64">17896 5174 7865,'0'-12'0,"0"1"0,2-1 0,2 1 0,2 5 0,2-3 0,-1 5 0,-4 0 0,0 9 0,-6 3 0,-4 7 0,-4 4 0,-6 4 0,-2 4 0,-2 2 0,-2 5 0,-4 0 0,1 1 0,-1-5 0,4 0 0,0 0 0,0 0 0,2-2 0,2-5 0,4-5 0,7-3 0,3-2 0,5-7 0,5-1 0,1-5 0</inkml:trace>
  <inkml:trace contextRef="#ctx0" brushRef="#br0" timeOffset="65">18205 4717 8078,'0'-12'0,"0"5"0,0-1 0,5 6 0,-4-3 0,4-1 0,-5 5 0,0 6 0,0 4 0,0 10 0,0 0 0,0 4 0,0 0 0,0 0 0,0 3 0,0 1 0,0 4 0,0-5 0,0 10 0,0-2 0,0 3 0,0-3 0,0 0 0,0 1 0,-1-2 0,-3-3 0,3 3 0,-3-3 0,3-2 0,1-1 0,4-3 0,-1-1 0,6-4 0,-1 0 0,-2-5-1,2 1 0,-4-2-2,3-2 0,-3 1 0,4-1 1,-6-3 0,2-1 0,-3-3 0,-1 4 0,0-4 0,0 3 1,-1-4-2,-3 1 1,3 2 1,-5-5-1,2 3 0,3-3 1,-4-1 1,5 0 0,5 5 0,1 2 0</inkml:trace>
  <inkml:trace contextRef="#ctx0" brushRef="#br0" timeOffset="66">18513 4968 7904,'0'-6'7,"0"-4"0,1 8-4,3-1-2,-2-4 0,3 6-1,-5-4 0,-2 5 0,-1 0 1,0 5-1,-5 3 0,5 2 0,-5 1 0,2 4 0,-2 1 0,-2 4 0,2-1 0,2 4 0,-2 3 0,5-2 0,-5 3 0,5 1 0,0-1 0,1-1 0,2-3 0,0-1 0,0-3 0,5 1 0,3-5 0,2 1 0,2-5 0,3-3 0,0-1 0,5-4 0,-1 1 0,-1-3 0,1-1 0,0-1 0,4-3 0,0-3 0,0-4 0,-2 0 0,-2-1 0,-2-3 0,-6 0 0,1-2 0,-1 2 0,-5 2 0,-2-2 0,-4-3 0,-4-1 0,-2-1 0,-5 1 0,-1-3 0,1 3 0,-6-6 0,-2-2 0,-1 2 0,1 6 0,-1-1 0,4 4 0,1 2 0,4 7 0,-1 0 0,1 4 0,-1 1 0,6-3 0,-4 10 0,4 2 0</inkml:trace>
  <inkml:trace contextRef="#ctx0" brushRef="#br0" timeOffset="67">18764 4740 7993,'0'-12'0,"0"1"0,0 3 0,0 1 0,0 4 0,0-2 0,2 5 0,2 0 0,-2 0 0,6 0 0,-1 6 0,5 6 0,-1 0 0,1 7 0,-1 1 0,0 2 0,0 5 0,-4 0 0,3 4 0,-2 0 0,2-2 0,2 1 0,-1-3 0,0 4 0,0-2 0,-4 1 0,2 2 0,-5-5 0,3 3 0,-3-3 0,0 7 0,-4-4 0,-1 6 0,-3-6 0,-2 2 0,-6-1 0,1-2 0,-1-3 0,0-1 0,-4 1 0,4-3 0,-3-4 0,3-2 0,5-6 0,-2 0 0,5 1 0,0-6 0,4 4 0,0-8 0,-5 3 0,-1-5 0</inkml:trace>
  <inkml:trace contextRef="#ctx0" brushRef="#br0" timeOffset="68">19210 5139 7866,'0'-6'0,"0"1"0,0 5 0,5 0 0,1 0 0,6 0 0,-1 0 0,1 0 0,3-1 0,0-3 0,5 3 0,-1-3 0,3 1 0,1-1 0,0 2 0,-1-6 0,1 6 0,0-2 0,-4-1 0,0 1 0,-5 0 0,1 4 0,-2 0 0,-1 0 0,-6 0 0,-1 0 0,-5 0 0</inkml:trace>
  <inkml:trace contextRef="#ctx0" brushRef="#br0" timeOffset="69">19244 5276 7840,'0'7'0,"1"2"0,3-6 0,3 5 0,4-4 0,0 4 0,1-5 0,1 1 0,2-4 0,4 0 0,7 0 0,0 0 0,4 0 0,-1-1 0,2-3 0,1 2 0,-6-6 0,-3 4 0,-4-4 0,-5 6 0,-2-8 0,-7 3 0</inkml:trace>
  <inkml:trace contextRef="#ctx0" brushRef="#br0" timeOffset="70">20249 4614 7873,'0'-11'0,"0"4"0,0-3 0,0 9 0,0-4 0,0 15 0,0-2 0,0 7 0,0 1 0,0-1 0,-1 6 0,-3-2 0,3 4 0,-3 3 0,3-2 0,1 3 0,0-3 0,0-1 0,0 0 0,0 0 0,0-4 0,0 0 0,0-5 0,0 1 0,1-2 0,3-2 0,-3-3 0,3-1 0,2-4 0,-4 7 0,3-4 0</inkml:trace>
  <inkml:trace contextRef="#ctx0" brushRef="#br0" timeOffset="71">19838 5208 7937,'0'-6'10,"0"0"-7,0 6-2,0-5 0,5 4-1,1-4 1,6 5-1,-1 0 0,1 0 0,-1 0 0,2-4 0,2 0 0,3-1 0,5 2 0,0 1 0,-1-2 0,6-1 0,3 2 0,0-1 0,0 4 0,6-4 0,-3 0 0,3 0 0,-3 4 0,0-1 0,1-3 0,4 3 0,3-3 0,-2-1 0,2 1 0,0-3 0,4 3 0,0-5-107,-1 1 1,0 2 106,-4-2 0,-1 2 0,-6-1 0,-1-2 0,-2 5 0,0-1 0,-4 1 0,-2 3 0,-6-3 0,2 1 0,-6 0 0,0 1 0,-4-2 106,1 3 1,-1 1-107,1 0 0,-6 0 0,4 0 0,-8 0 0,3 0 0,-16 0 0,-1 0 0,-11 0 0</inkml:trace>
  <inkml:trace contextRef="#ctx0" brushRef="#br0" timeOffset="72">19952 5539 8009,'0'-6'0,"0"1"0,0 5 0,0 5 0,0-1 0,0 7 0,4-1 0,0 9 0,3-4 0,-3 4 0,5 0 0,-1 4 0,-2 4 0,2 0 0,-1-2 0,5-6 0,-5 3 0,1-3 0,0 1 0,3-1 0,-1 1 0,-2-4 0,2-1 0,-2-4 0,0 1 0,0-1 0,1-3 0,-5-1 0,3-3 0,-3 4 0,0-6 0,0 5 0,0-4 0,-1-1 0,-3 3 0,0-10 0,-1-2 0,-3-4 0,2-1 0,-6 1 0,1 0 0,-5-1 0,1-4 0,-1-3 0,5-3 0,-1-1 0,4 0 0,-3 1 0,4-5 0,-1 0 0,3-3 0,1 3 0,1-3 0,3 3 0,2 0 0,6 5 0,-1 0 0,1 3 0,-1-3 0,1 3 0,-1 3 0,0 1 0,1 2 0,-1 1 0,2 1 0,2 0 0,-1-1 0,5 1 0,1 3 0,7 1 0,4 0 0,7 0 0,1-4 0,3 4 0,2-3 0,-2-2 0,1 5 0,-1-1 0,1 2 0,-5-2 0,2-1 0,-2 5 0,-3-1 0,3 2 0,-3 1 0,-5-2 0,2 3 0,-6 1 0,-3 0 0,-4 0 0,-5 0 0,2 0 0,-4 0 0,0 0 0,-1 0 0,0 0 0,-4 0 0,-1 0 0,-2 0 0,-3 0 0,-6 0 0,-8-5 0,-9-1 0</inkml:trace>
  <inkml:trace contextRef="#ctx0" brushRef="#br0" timeOffset="73">20272 5562 8014,'0'-11'0,"0"-1"0,4 5 0,0-1 0,-1 5 0,3-7 0,0 4 0,5-6 0,1 6 0,-1 1 0,1 5 0,-5 1 0,1 3 0,-6-1 0,2 4 0,-3 2 0,-1 6 0,0-1 0,0 5 0,-1 0 0,-3 4 0,2 0 0,-6 0 0,4 0 0,-3 0 0,0 1 0,0 2 0,-2-5 0,5 1 0,-4-2 0,5-1 0,-1 1 0,4-5 0,0 0 0,0-3 0,4-5 0,-1 1 0,6-5 0,-2 2 0,4-5 0,1 0 0,-1 0 0,0 0 0,1 0 0,-1 0 0,1 0 0,-1-4 0,1 0 0,-1 0 0,0 3 0,1-3 0,-5 3 0,1-3 0,-5 3 0,7 1 0,-9-5 0,4-2 0</inkml:trace>
  <inkml:trace contextRef="#ctx0" brushRef="#br0" timeOffset="74">20603 5539 7961,'0'-18'0,"0"2"0,0 4 0,0 1 0,0 5 0,0 1 0,5 5 0,-3 5 0,1 2 0,-1 5 0,-2 3 0,3 3 0,1 5 0,0 4 0,-4 4 0,0-2 0,0 2 0,4-5 0,0 5 0,0-6 0,-4 2 0,0-3 0,0-1 0,0-4 0,0 0 0,3-9 0,1 1 0,0-2 0,-4 3 0,0-6 0,0-1 0,0-5 0,0-5 0,0-1 0,0-6 0</inkml:trace>
  <inkml:trace contextRef="#ctx0" brushRef="#br0" timeOffset="75">20866 5562 7971,'0'-18'0,"0"2"0,0 4 0,0 5 0,0-1 0,0 4 0,0-3 0,0 4 0,0-2 0,0 20 0,0-1 0,0 13 0,-4 1 0,0-2 0,0 5 0,4-4 0,0 0 0,0 0 0,0-3 0,0 3 0,2-3 0,2-1 0,-3-5 0,3-3 0,1 1 0,-1 0 0,1-5 0,-2-3 0,-1-6 0,4 3 0,-2-5 0,-3 0 0,4 0 0,-5-5 0,-10-1 0,-3-6 0</inkml:trace>
  <inkml:trace contextRef="#ctx0" brushRef="#br0" timeOffset="76">20523 5516 7951,'8'-11'0,"0"-1"0,0 1 0,8 0 0,5 0 0,6 4 0,8-3 0,0 2 0,7-1 0,-1 2 0,3-2 0,-3 5 0,1-1 0,-7 1 0,1 3 0,-12-4 0,4 5 0</inkml:trace>
  <inkml:trace contextRef="#ctx0" brushRef="#br0" timeOffset="77">21551 5014 8018,'-11'0'0,"3"0"0,1 0 0,4 0 0,-7 0 0,9 0 0,-5 0 0,6 0 0,0 5 0,0 2 0,6 4 0,1 0 0,0-3 0,0-1 0,1 1 0,3 3 0,4-1 0,1-2 0,0 1 0,-1-5 0,4 0 0,8-4 0,-2 0 0,6 0 0,-4-2 0,3-2 0,-5-2 0,2-5 0,-8-1 0,-4 1 0,-2-1 0,-2 1 0,-4-4 0,-3 0 0,-3-1 0,-1 5 0,-1-4 0,-3-1 0,1-3 0,-4 4 0,-2 0 0,-7 4 0,3 0 0,-7 4 0,1 2 0,-3 5 0,-3 1 0,-1 3 0,-2 6 0,-3 5 0,2 5 0,3 0 0,2 5 0,-3 2 0,8 4 0,4 0 0,3-2 0,5 1 0,1 0 0,6 0 0,2 2 0,2-6 0,3 1 0,8-4 0,3-2 0,5-2 0,0-3 0,0-9 0,1 2 0,2-5 0,0 0 0,4-4 0,-1-1 0,2-3 0,1-1 0,-6-3 0,2-2 0,-1 2 0,-7-2 0,3-1 0,-8-6 0,2-1 0</inkml:trace>
  <inkml:trace contextRef="#ctx0" brushRef="#br0" timeOffset="78">22077 4740 8018,'7'-2'0,"1"-1"0,1 1 0,6-1 0,-2 1 0,2 2 0,-3 0 0,0 0 0,3 0 0,0 0 0,2 0 0,-2 0 0,-2 0 0,2 0 0,-2-4 0,-2 1 0,-3-1 0,-1 4 0,1 0 0,3 0 0,-3 0 0,0 0 0,-6-5 0,13 3 0,-2-3 0</inkml:trace>
  <inkml:trace contextRef="#ctx0" brushRef="#br0" timeOffset="79">22556 4580 8018,'0'-12'0,"0"1"0,0 0 0,0-1 0,0 6 0,0 1 0,5 5 0,-3 1 0,1 3 0,0 6 0,1 5 0,2 5 0,5-1 0,1 3 0,-1 1 0,6 4 0,2-1 0,-1 1 0,1-4 0,-2 0 0,2-1 0,2 1 0,-6 0 0,1-5 0,0-3 0,-4-2 0,4-2 0,-7-1 0,-2-2 0,-3 1 0,4-5 0,-6-1 0,3-3 0,-10 0 0,-1 0 0</inkml:trace>
  <inkml:trace contextRef="#ctx0" brushRef="#br0" timeOffset="80">22830 4671 8018,'0'-11'0,"0"-1"0,0 1 0,0-1 0,0 1 0,0 0 0,0 3 0,0 0 0,0 6 0,-1-2 0,-3 8 0,-3 3 0,-9 9 0,-1 3 0,-6 7 0,-1 0 0,-3 4 0,4-4 0,0 0 0,0-2 0,4-1 0,7-5 0,0-3 0,3-2 0,-2-2 0,5 1 0,-4-6 0,3-1 0</inkml:trace>
  <inkml:trace contextRef="#ctx0" brushRef="#br0" timeOffset="81">22807 4443 8018,'0'-13'0,"0"-2"0,6 2 0,1-2 0,5 2 0,3 2 0,-1-1 0,5 1 0,-1 1 0,1 2 0,1-2 0,-5 2 0,4 0 0,-4 0 0,1-1 0,-5 5 0,0 0 0,1 4 0,-1 0 0,-4 5 0,-2 2 0,-5 4 0,0-3 0,0-1 0,-2 1 0,-1 4 0,-4 3 0,-4 0 0,-1 4 0,1-4 0,0 2 0,-1-2 0,1-2 0,-1 2 0,2-2 0,3-2 0,-2 0 0,5 1 0,0-5 0,4 1 0,0-4 0,0 3 0,0-3 0,0 4 0,0-6 0,5 4 0,3-6 0,2 0 0,1 0 0,1 0 0,-1 0 0,2-2 0,2-2 0,-5 2 0,5-6 0,-8 6 0,4-2 0,-7-2 0,1-1 0</inkml:trace>
  <inkml:trace contextRef="#ctx0" brushRef="#br0" timeOffset="82">23310 4317 8018,'0'-11'0,"0"-1"0,0 1 0,0 4 0,0 1 0,0 2 0,-1 3 0,-3-3 0,3 3 0,-4 1 0,1 1 0,0 3 0,-1 6 0,1 5 0,2 6 0,-6-2 0,4 7 0,-4 5 0,5 2 0,-5 1 0,4 0 0,-3 1 0,-1 3 0,-3 0 0,-1 4 0,1-4 0,-1 4 0,1-4 0,3-4 0,1-4 0,0-4 0,0 0 0,-2-5 0,5-2 0,-4-5 0,5 1 0,-2-4 0,1-3 0,2 2 0,-3-4 0,2 2 0,-1 0 0,0-6 0,4 3 0,5-5 0,-4-5 0,4-1 0,-5-6 0</inkml:trace>
  <inkml:trace contextRef="#ctx0" brushRef="#br0" timeOffset="83">23310 4671 8018,'0'-13'0,"0"-2"0,5 3 0,3-4 0,2 7 0,1 2 0,1-1 0,-1-3 0,1 3 0,-1 1 0,2 0 0,2 0 0,-2 2 0,2 5 0,-3 0 0,0 0 0,-1 0 0,1 0 0,-1 1 0,1 3 0,-5 1 0,1 2 0,-6 3 0,2-2 0,-1 6 0,0 1 0,-3 6 0,0-2 0,-2 2 0,-9 2 0,0 1 0,-8 3 0,4-3 0,-4 2 0,1-1 0,-1-3 0,-1-3 0,5 1 0,3-7 0,5 3 0,4-4 0,-1 0 0,3-5 0,1 1 0,0-5 0,5 2 0,3-5 0,2 0 0,1 0 0,1 0 0,-1 0 0,4 0 0,1 0 0,4-2 0,-1-1 0,-1 1 0,1-1 0,-5 0 0,1-1 0,-2 3 0,-2-3 0,1 3 0,-6 1 0,-6 0 0,-6 0 0</inkml:trace>
  <inkml:trace contextRef="#ctx0" brushRef="#br1" timeOffset="84">16126 6567 8076,'-7'-8'0,"-1"1"0,4 4 0,-3-1 0,3-1 0,-4 2 0,4-1 0,-3 4 0,-1-5 0,1 3 0,-1-1 0,5-4 0,-2 6 0,5-4 0,0 5 0,0 5 0,0 3 0,-3 3 0,-1 4 0,0 4 0,4 8 0,-1 1 0,-3 2 0,3 3 0,-3-2 0,2 2 0,2 1 0,0 0 0,0 1 0,0-5 0,0 0 0,4 0 0,0 0 0,4 2 0,-4-6 0,3 1 0,-3-4 0,4 0 0,-5 0 0,1-2 0,-4-2 0,0 2 0,0-6 0,-5 1 0,-3-1 0,0-2 0,0 2 0,-2-2 0,2-1 0,-2-1 0,-1 0 0,-1 0 0,1-4 0,-1 2 0,1-5 0,0 0 0,-6 1 0,-1 1 0</inkml:trace>
  <inkml:trace contextRef="#ctx0" brushRef="#br1" timeOffset="85">15795 7184 8076,'17'-7'0,"-3"2"0,5 5 0,-2-4 0,2 1 0,7-2 0,-3 1 0,2 3 0,-2-3 0,3-1 0,1 1 0,0-4 0,-4 4 0,-2-3 0,-2 3 0,-2-4 0,-6 5 0,1-6 0,-1 2 0</inkml:trace>
  <inkml:trace contextRef="#ctx0" brushRef="#br1" timeOffset="86">16286 7115 8255,'-4'-7'0,"1"-1"0,-3 5 0,3 0 0,1-4 0,-3 6 0,5-4 0,0 5 0,0 5 0,0 3 0,0 7 0,5-1 0,3 5 0,3-1 0,5 1 0,-4 2 0,4-2 0,0-1 0,-1 1 0,4-4-1,-3 4 1,-1-1-6,-4 1 1,1-1-2,-1-3 1,0-2-1,1 2 0,-4-2 0,-1-2 1,-3-1 0,4-2 0,-5 1 0,5-5 0,-4 3-4,3-3 6,-4 0 0,2-3 1,-5 3 0,1-3 0,3 3 2,-3-3 1,4-1 0,-5 0 0,0 0 0</inkml:trace>
  <inkml:trace contextRef="#ctx0" brushRef="#br1" timeOffset="87">16503 7172 8119,'0'-11'0,"0"-1"0,0 1 0,0 5 0,0 1 0,0 0 0,0 3 0,-1-3 0,-3 5 0,2 7 0,-6 4 0,0 2 0,-3 6 0,-2 0 0,-2 4 0,-2-1 0,-2 1 0,-1 4 0,5 0 0,-2-1 0,2-3 0,2-1 0,-2-3 0,6 1 0,2-5 0,3 0 0,-4-3 0,6-5 0,-2 1 0,3 0 0,1 3 0,-5 1 0,-2-1 0</inkml:trace>
  <inkml:trace contextRef="#ctx0" brushRef="#br1" timeOffset="88">16663 6921 8055,'0'-11'0,"0"4"0,0 2 0,0 5 0,0 5 0,0 3 0,0 8 0,0 7 0,0 1 0,0 7 0,4-1 0,0 5 0,-1-1 0,-3 0 0,0-4 0,0 1 0,0-4 0,0 3 0,0-3 0,0 3 0,0-4 0,0 0 0,0-2 0,0-1 0,0-4 0,0 0 0,0-5 0,0 1 0,0-6 0,0-1 0,0-4 0,0 3 0,0-4 0,0 2 0,0-5 0,0 0 0</inkml:trace>
  <inkml:trace contextRef="#ctx0" brushRef="#br1" timeOffset="89">16903 7149 8003,'0'-13'0,"0"1"0,0 3 0,0-2 0,0 4 0,0 2 0,0 5 0,-5 5 0,4 7 0,-3 7 0,-1 2 0,1 2 0,-1 0 0,1 0 0,3 0 0,-3 0 0,4-2 0,4-2 0,-2 2 0,6-6 0,-1 0 0,5-4 0,-1 1 0,1-1 0,3-4 0,0-4 0,2-1 0,-2-2 0,-2 0 0,2 0 0,-1-2 0,1-1 0,-1-4 0,5-4 0,-5-2 0,1-2 0,-3 2 0,-5-2 0,2 1 0,-5-1 0,4 1 0,-5-5 0,0 4 0,-7-4 0,-2 3 0,-6-3 0,1 5 0,-1-1 0,-4 0 0,-3 4 0,1-2 0,-1 9 0,0 0 0,-4 4 0,0 0 0</inkml:trace>
  <inkml:trace contextRef="#ctx0" brushRef="#br1" timeOffset="90">16834 7264 8003,'12'0'0,"-1"0"0,2 0 0,2 0 0,-1 0 0,5 0 0,4 0 0,4 0 0,1-2 0,-2-1 0,-6 1 0,3-1 0,-4 0 0,0-1 0,-2 3 0,-6-3 0,-4 8 0,-2 2 0</inkml:trace>
  <inkml:trace contextRef="#ctx0" brushRef="#br1" timeOffset="91">17565 6476 7991,'0'-7'0,"0"1"0,0 2 0,0 3 0,0-4 0,0 5 2,-5 0 1,-1 0-3,-6 5 1,1 2-1,0 9 0,0-2 0,4 5 0,-3 0 0,2 4 0,-2 4 0,-1 4 0,-1 1 0,1-2 0,-1 6 0,1-6 0,3 9 0,1-4 0,3-1 0,-4 0 0,6-2 0,-2 6 0,3-6 0,1-2 0,0-3 0,0 3 0,0-3 0,0 3 0,3-4 0,1 0 0,5-5 0,-1-2 0,2 0 0,1 4 0,1-4 0,-1 0 0,-3-5 0,-1 1 0,1-1 0,3 1 0,1-3 0,-1-1 0,-3 0 0,-1-3 0,-3-3 0,4-1 0,-6 2 0,9-5 0,-5 5 0,0-6 0,4 0 0,-3 0 0</inkml:trace>
  <inkml:trace contextRef="#ctx0" brushRef="#br1" timeOffset="92">17702 7024 7968,'0'-18'0,"-1"-2"0,-3 5 0,3 3 0,-3 4 0,8 6 0,-3-3 0,4 5 0,0 1 0,3 3 0,-2 4 0,2 7 0,0-1 0,3 5 0,0 0 0,1 4 0,-1 0 0,1-1 0,-1 0 0,1-3 0,0 1 0,3-5 0,-2 5 0,2-5 0,-2 0 0,-2-4 0,1 1 0,-1-1 0,-3-3 0,0-1 0,-5 0 0,5 0 0,-5 4 0,2-10 0,0 9 0,1-4 0</inkml:trace>
  <inkml:trace contextRef="#ctx0" brushRef="#br1" timeOffset="93">17976 7047 7833,'-6'-12'3,"2"1"0,3-1 2,1 1 0,1 0 2,3-1-1,-3 6 2,4 1-6,-5 5 0,-1 1-2,-3 3 1,-2 7-1,-5 8 0,-6 7 0,-2 0 0,1 2 0,-1-1 0,0-3 0,-4 3 0,2-3 0,2-1 0,-2-2 0,6-2 0,0-2 0,-1-1 0,-2 2 0</inkml:trace>
  <inkml:trace contextRef="#ctx0" brushRef="#br1" timeOffset="94">18228 6613 8140,'0'-18'0,"0"1"0,0 6 0,0 0 0,0-1 0,0 6 0,0-4 0,0 8 0,0-1 0,0 6 0,0 9 0,0 7 0,5 4 0,2 3 0,0 7 0,0 5 0,-3 4 0,4-4 0,-6 5 0,2-1 0,1-2 0,-1-2 0,4 1 0,-5-1 0,1 0 0,-4-3 0,4-2 0,0-3 0,0-2-1,-4-5 1,3 0-6,1-1 1,0-4 0,-4-3 1,0-2-3,0-1 5,0-1 1,0 0-2,0 1 2,0-6 1,0 0-2,0-2 2,0-2 0,0 3 0,0-5 0,0-5 0,0-2 0</inkml:trace>
  <inkml:trace contextRef="#ctx0" brushRef="#br1" timeOffset="95">18570 6818 7987,'0'-18'0,"0"3"0,0 3 0,0 0 0,5 6 0,-3 1 0,3 5 0,-5 0 0,0 9 0,0 2 0,0 9 0,0 3 0,0 1 0,0 7 0,0-1 0,0 4 0,0-1 0,0-2 0,0 2 0,0-3 0,1 0 0,3 0 0,-3-5 0,3 2 0,-2-7 0,2-1 0,-2-5 0,1 2 0,2-4 0,-1 0 0,0-5 0,-4 1 0,5-6 0,-4 9 0,4-10 0,-15 4 0,-2-5 0</inkml:trace>
  <inkml:trace contextRef="#ctx0" brushRef="#br1" timeOffset="96">18719 6567 8067,'0'-11'0,"0"-1"0,0 1 0,5 4 0,2 4 0,4 1 0,0 2 0,0 0 0,1 7 0,-1 4 0,6 3 0,2 9 0,2-2 0,2 10 0,-1-4 0,-3 3 0,1 2 0,-5 6 0,1-3 0,-5 3 0,0-2 0,1-2 0,-2 0 0,-2 1 0,1-1 0,-6 0 0,1-3 0,-4-1 0,1-4 0,3 0 0,-2 2-1,1-1 1,-1-4-4,-2-4 0,-4-4-1,0 4 1,-4-5 1,5 1 0,-6 2 0,1-2 0,-2-1-1,-2-7 4,6 4 0,-4-5 0,4 5 0</inkml:trace>
  <inkml:trace contextRef="#ctx0" brushRef="#br1" timeOffset="97">19290 6944 7872,'5'-12'2,"-3"1"1,6 0 0,3 3-2,5 0 1,3 6-2,-4-2 0,0 3 0,-3 1 0,-1 0 0,0 0 0,2 0 0,2 0 0,-2 0 0,2 0 0,-2 0 0,-2 0 0,1 5 0,-1 1 0,-4 6 0,-2-1 0</inkml:trace>
  <inkml:trace contextRef="#ctx0" brushRef="#br1" timeOffset="98">19301 7127 7920,'12'0'0,"0"0"0,4 0 0,-4-4 0,4 0 0,-3 0 0,3 4 0,1-1 0,6-3 0,0 2 0,0-6 0,4 4 0,-1-3 0,-4-1 0,-6-3 0</inkml:trace>
  <inkml:trace contextRef="#ctx0" brushRef="#br1" timeOffset="99">20329 6476 7901,'-6'-8'0,"2"0"0,-2 6 0,4-3 0,-3 5 0,5 1 0,0 3 0,0 2 0,0 6 0,0 4 0,0 3 0,0 3 0,0 1 0,4 3 0,0 1 0,4 1 0,-5-2 0,5-1 0,-4 1 0,3-3 0,-3-4 0,4 1 0,-4-4 0,1-1 0,-2-4 0,-1 1 0,2-1 0,-3-5 0,-1 5 0,0-5 0</inkml:trace>
  <inkml:trace contextRef="#ctx0" brushRef="#br1" timeOffset="100">19952 6944 7933,'0'-6'13,"2"0"-12,1 6 0,4 0 1,4 0 1,2 0-2,2 0 0,8 0-1,7 0 0,5 0 0,3 0 0,11 0 0,8 0 0,8 0-209,0 0 0,-32 0 1,1-1 208,0-1 0,0 0 0,3 1 0,-1 0 0,0-3 0,0 0 0,-1 2 0,-1 0 0,-2-1 0,0-1 0,31 0 0,-3-4 0,4 5 0,-11-5 0,0 4 0,-7-3 0,-1 4-36,-4-1 1,-1 2 35,-6-2 0,-5 3 0,-2-3 0,-7 3 0,-1 1 0,-5 0 0,3 0 155,-11 0 1,-1 5 0,-5 1-1</inkml:trace>
  <inkml:trace contextRef="#ctx0" brushRef="#br1" timeOffset="101">20204 7287 8008,'-7'5'0,"2"-4"0,5 9 0,0-4 0,0 6 0,0 3 0,0 0 0,0 6 0,0-2 0,1-2 0,3 2 0,1 2 0,3 5 0,2-2 0,-2 3 0,3-3 0,4-1 0,-2 0 0,2 0 0,2 0 0,-2-1 0,0-3 0,-3 0 0,-5-5 0,1 2 0,-6 0 0,2-1 0,1-3 0,-1-5 0,0 1 0,-5 0 0,-3-1 0,-3-4 0,-4 2 0,0-5 0,-1-4 0,1 0 0,-1-6 0,1-1 0,-1-2 0,1-6 0,3 4 0,1-4 0,0-5 0,0-7 0,2 1 0,5-5 0,1 1 0,3-12 0,7 6 0,8-10 0,8 7-178,3-2 1,3 5 177,2 10 0,3 3 0,0 8 0,4 3 0,-4 4 0,5 6 0,-1 2 0,2 3 0,2 1 0,0 0 0,-1 0 0,1 4 0,0-1 0,-2 5 0,-2-4 0,-3 0 0,-5-4 0,-1 0 0,-2 0 0,1 0 0,-6 0 0,0-2 0,-7-2 0,1 3 0,-5-3 0,0-2 0,-7 5 355,0-3-355,-6 3 0,-2 1 0,-11 0 0,-7 0 0</inkml:trace>
  <inkml:trace contextRef="#ctx0" brushRef="#br1" timeOffset="102">20489 7481 7969,'-5'-7'0,"4"-3"0,-4 9 0,5-4 0,1 1 0,3 0 0,-2-1 0,6 1 0,-1 3 0,5-3 0,-1 2 0,1-2 0,-1 3 0,1-3 0,-1 3 0,0 1 0,1 0 0,-1 0 0,-1 1 0,-2 3 0,1-2 0,-5 6 0,1-1 0,-1 5 0,-3 1 0,3 2 0,-4 1 0,-4 3 0,-2 3 0,-6-3 0,1 2 0,-1 2 0,0 0 0,-4 0 0,4-1 0,-4-3 0,4 1 0,0-5 0,5 0 0,-1-3 0,6-1 0,-2 1 0,2-6 0,2 4 0,6-9 0,1 3 0,8-4 0,4-4 0,-1 3 0,1-3 0,-4-1 0,4 1 0,-1-3 0,1 3 0,2-1 0,-6 1 0,0 3 0,-4-6 0,1 4 0,-6 1 0,-1-3 0</inkml:trace>
  <inkml:trace contextRef="#ctx0" brushRef="#br1" timeOffset="103">20843 7446 7969,'0'-11'0,"0"5"0,0-5 0,4 11 0,0 0 0,-1 2 0,-3 5 0,2 1 0,2 3 0,-2 2 0,6 2 0,-6-1 0,2 5 0,1 2 0,-1 5 0,1-2 0,-1 3 0,-3-2 0,3 2 0,-3-7 0,-1 3 0,0-4 0,0 0 0,0-2 0,0-6 0,0 1 0,0-1 0,0-3 0,0-1 0,5-4 0,2 2 0,-1-5 0,4 0 0,-4 0 0</inkml:trace>
  <inkml:trace contextRef="#ctx0" brushRef="#br1" timeOffset="104">21060 7492 7969,'0'-14'0,"0"3"0,0 2 0,0-3 0,1 6 0,3 2 0,-3 3 0,6 2 0,-3 3 0,-3 2 0,3 6 0,1 3 0,-1 0 0,1 9 0,-2-1 0,0 4 0,5 0 0,-5-3 0,5 2 0,-5-2 0,0-1 0,2-1 0,-1-3 0,0 1 0,-4-5 0,4 1 0,0-5 0,-1-3 0,-3-1 0,0-4 0,0 2 0,0-5 0,-5 0 0,-1 0 0</inkml:trace>
  <inkml:trace contextRef="#ctx0" brushRef="#br1" timeOffset="105">20695 7389 7953,'17'-11'0,"6"5"0,0 2 0,10 2 0,9 2 0,-1-1 0,0-3 0,1 3 0,4-3 0,0-1 0,-1 1 0,-4-3 0,-3 3 0,-2 0 0,-2 4 0,-10 0 0,8-5 0,-8-1 0</inkml:trace>
  <inkml:trace contextRef="#ctx0" brushRef="#br1" timeOffset="106">21745 6818 7965,'-11'0'0,"-1"0"0,5 0 0,-1 0 0,6 2 0,-2 1 0,3-1 0,1 8 0,3-4 0,1 6 0,9-5 0,-2 1 0,7-4 0,-3 3 0,7-3 0,1 4 0,1-6 0,6 2 0,1-3 0,3-1 0,0 0 0,1 0 0,-5-4 0,0 1 0,-4-6 0,1 1 0,-5 2 0,-3-2 0,-2 2 0,-6-2 0,-4-2 0,-2 4 0,-5-6 0,-2 2 0,-1 2 0,-5-2 0,-7 3 0,1-3 0,-5-2 0,0 6 0,-4 2 0,-4-1 0,1 1 0,-6 2 0,1 5 0,-5 4 0,-2 4 0,0 4 0,3 1 0,5 4 0,-1-1 0,2 4 0,-1 3-506,2-1 506,10 2 0,7 1 0,7 3 0,3-2 0,1 1 0,10 0 0,5 0 0,10-6 0,6-5 0,6-9 0,1 2 0,4-8 0,-4-1 0,0-1 0,-4-2 0,-1 0 0,-3 0 0,-3-4 253,-8 0 0,1-1-253,-4 1 0,-1 3 0,-9-9 0,-1 3 0</inkml:trace>
  <inkml:trace contextRef="#ctx0" brushRef="#br1" timeOffset="107">22373 6578 7965,'-10'-1'0,"3"-3"0,2 3 0,6-5 0,3 2 0,-2 3 0,6-3 0,-1 3 0,5 1 0,1 0 0,2 0 0,-2-4 0,2 0 0,-3 0 0,0 4 0,-1 0 0,1 0 0,-6 0 0,4 0 0,-9 0 0,5 0 0,-1 5 0,1 2 0</inkml:trace>
  <inkml:trace contextRef="#ctx0" brushRef="#br1" timeOffset="108">23002 6087 7965,'0'-7'0,"0"-1"0,0 4 0,0-3 0,0 4 0,0-3 0,0 2 0,-2 3 0,-1-3 0,-4 3 0,-4 1 0,-1 0 0,0 1 0,-4 3 0,4 3 0,-3 9 0,-2 3 0,2 7 0,-4 0 0,4 4 0,-2 2 0,2 6 0,2-3 0,-2 3 0,2-6 0,2-1 0,3-1 0,1 4 0,4-3 0,-1-1 0,3-4 0,1 0 0,0-2 0,0-1 0,6-4 0,6 0 0,-1-5 0,4 2 0,2-4 0,-2 0 0,4-2 0,-4-3 0,4 0 0,-3-3 0,-1-3 0,-4 4 0,1-5 0,-6 0 0,-1 0 0,0 5 0,2 1 0</inkml:trace>
  <inkml:trace contextRef="#ctx0" brushRef="#br1" timeOffset="109">22967 6419 7965,'0'-12'0,"0"1"0,0 4 0,5 2 0,-3 5 0,4 0 0,-2 0 0,1 2 0,3 1 0,2 1 0,-3 8 0,3-4 0,2 8 0,-1 0 0,1-1 0,-1 4 0,1-3 0,0 4 0,3-1 0,-2-1 0,2 1 0,2-5 0,-2 1 0,4-6 0,-4-2 0,1-3 0,-5 4 0,-3-6 0,-1 2 0,1 3 0,3-1 0</inkml:trace>
  <inkml:trace contextRef="#ctx0" brushRef="#br1" timeOffset="110">23162 6407 7965,'0'-11'0,"0"3"0,0 0 0,0 5 0,0-5 0,5 5 0,-4-2 0,-1 16 0,-6 1 0,-6 11 0,-3 0 0,0 0 0,-6 0 0,2-1 0,3 1 0,1 0 0,-1-1 0,5-3 0,-2 1 0,9-5 0,-4 1 0,1-5 0</inkml:trace>
  <inkml:trace contextRef="#ctx0" brushRef="#br1" timeOffset="111">23310 6476 7965,'11'0'0,"1"0"0,-5 0 0,1 0 0,0 0 0,3 0 0,1 0 0,-1 0 0,0 0 0,1 0 0,-1-4 0,1 0 0,-1 0 0,0 4 0,1-4 0,-1 1 0,1-6 0,-1 2 0</inkml:trace>
  <inkml:trace contextRef="#ctx0" brushRef="#br1" timeOffset="112">23618 6281 7965,'0'-11'0,"5"5"0,-3 1 0,3 5 0,0 0 0,-4 5 0,3 2 0,-3 7 0,-1 2 0,0 4 0,0-1 0,0 2 0,0 2 0,0 1 0,0 3 0,1-3 0,3 3 0,-2-3 0,1-1 0,2 0 0,-1-1 0,5-3 0,-1 0 0,2-5 0,1 3 0,1-6 0,-5-3 0,1 0 0,-4-6 0,3 2 0,-4-3 0,2-1 0</inkml:trace>
  <inkml:trace contextRef="#ctx0" brushRef="#br1" timeOffset="113">23675 6110 7965,'7'-11'0,"-2"-1"0,-5 1 0,0-1 0,0 6 0,1-3 0,3 5 0,-3 1 0,4 4 0,-5 3 0,4 2 0,0 5 0,6 6 0,1 2 0,1 4 0,3 4 0,-1-2 0,1 5 0,-1 1 0,5 3 0,-5-3 0,1-1 0,-2 0 0,-1 5 0,-1-1 0,0 0 0,-4-3 0,-3-1 0,-3-3 0,-1 3 0,0-6 0,0-1 0,0 0 0,0-4 0,-1-2 0,-3-2 0,-3-3 0,-4 0 0</inkml:trace>
  <inkml:trace contextRef="#ctx0" brushRef="#br1" timeOffset="114">23847 6076 7965,'0'-18'0,"1"2"0,3 4 0,3 2 0,9 2 0,0 0 0,3 4 0,2-4 0,-6 4 0,0-1 0,-4 1 0,1 3 0,-1-4 0,1 5 0,-6 0 0,0 0 0,-2 0 0,-3 0 0,4 5 0,-5 3 0,-1 2 0,-3 1 0,-1 2 0,-2 2 0,-3-1 0,2 5 0,-1-3 0,1 3 0,2-5 0,2 1 0,3-3 0,-3 0 0,3-1 0,6 1 0,1-6 0,6-2 0,-1-3 0,1-1 0,-1 0 0,0 0 0,1 0 0,-1 0 0,1 0 0,-5 0 0,1 0 0,0 0 0,3 0 0,-5 0 0,-1 0 0</inkml:trace>
  <inkml:trace contextRef="#ctx0" brushRef="#br1" timeOffset="115">24361 6042 7965,'0'-7'0,"0"-3"0,-2 9 0,-1-3 0,1 3 0,-4 1 0,2 0 0,3 1 0,-3 3 0,-2 7 0,-2 8 0,-1 4 0,2 4 0,-3 2 0,2 5 0,-2 2 0,-2 2 0,1-1 0,-1 5 0,-3-4 0,0 3 0,0 0 0,3 1 0,5-1 0,-1-3 0,1-8 0,-5 1 0,6-6 0,2-2 0,-1-2 0,1-2 0,0-2 0,4-6 0,0-3 0,0 0 0,0-6 0,-5 8 0,-1-3 0</inkml:trace>
  <inkml:trace contextRef="#ctx0" brushRef="#br1" timeOffset="116">24372 6361 7965,'0'-11'0,"4"3"0,0 1 0,8 0 0,0 0 0,1 0 0,-6 4 0,3 1 0,-3-3 0,4 5 0,0 0 0,1 0 0,-4 0 0,-1 0 0,-3 2 0,4 1 0,-6 4 0,2 4 0,-3 2 0,-1 2 0,0-1 0,0 5 0,-5 0 0,-3 4 0,-3 4 0,-4-1 0,1 2 0,-5-1 0,4-3 0,-4 3 0,5-5 0,-2-3 0,8 2 0,0-6 0,5 0 0,0-3 0,1-1 0,4-1 0,1-2 0,4 1 0,4-5 0,1-1 0,-1-3 0,4 0 0,0 0 0,4 0 0,-3 0 0,3 0 0,-4 0 0,4 0 0,-4 0 0,0 0 0,-3 0 0,-5 0 0,1 0 0,-5 0 0,2 0 0,-15 0 0,-3 0 0</inkml:trace>
  <inkml:trace contextRef="#ctx0" brushRef="#br1" timeOffset="117">1811 11578 8273,'-5'-6'0,"2"-1"0,-5 3 0,6 3 0,-8-9 0,8 8 0,-1-6 0,-4 5 0,5-6 0,-6 6 0,6-1 0,-3 4 0,-1 0 0,5 0 0,-5 0 0,2 0 0,3 1 0,-3 3 0,3 4 0,1 7 0,-4 3 0,0 4 0,0 2 0,4 3 0,0 1 0,0 3 0,0 2 0,0-3 0,0-1 0,0 2 0,4-1 0,0 4 0,5 1 0,-2-1 0,0-4 0,0 1 0,0-2 0,0 1 0,2 2 0,-5-5 0,4-1 0,-5-3 0,1-4-1,-4 0 1,0-1-6,0 1 1,0 1-1,0-4 1,-1-1 1,-3-4 1,2 5 0,-6-1 1,4-4 1,-3-3 1,-1-1 0,-3 5 0,-6-1 0,-1 1 0</inkml:trace>
  <inkml:trace contextRef="#ctx0" brushRef="#br1" timeOffset="118">1514 12160 8145,'0'-6'0,"1"1"0,3 5 0,-2 0 0,6 0 0,1 0 0,6 0 0,3 0 0,5 0 0,5 0 0,2 0 0,4-1 0,4-3 0,-2-1 0,2-3 0,-4-2 0,-3 2 0,-3 0 0,-6 0 0,-4-1 0,-3 5 0,-2 0 0,-7-1 0,0-1 0</inkml:trace>
  <inkml:trace contextRef="#ctx0" brushRef="#br1" timeOffset="119">2142 12206 8150,'0'-6'0,"0"-4"0,-5 8 0,4-3 0,-5 0 0,5 4 0,-3-3 0,3 3 0,-8 2 0,5 3 0,-4 2 0,2 9 0,-1 1 0,-3 3 0,2-4 0,-1 5 0,2-1 0,-2 4 0,5 4 0,-5-2 0,1 6 0,3-6 0,1 2 0,3 1 0,1-2 0,0 1 0,0-4 0,0 0 0,0-1 0,4-3 0,0 0 0,3-5 0,-3 2 0,9-5 0,-2-3 0,5-2 0,-1-2 0,-1-3 0,5 3 0,0-4 0,4-4 0,3-2 0,1-6 0,0 1 0,-1-2 0,1-2 0,0-3 0,-6-3 0,-2 2 0,2-3 0,-6 3 0,-1-3 0,-7 0 0,0-1 0,-4 0 0,-3 0 0,0 0 0,-5 0 0,-6 1 0,-2-4 0,-2 3 0,2-2 0,-8 12 0,3-6 0,-5 8 0,0-2 0,0 9 0,1 1 0,-1 3 0,0 0 0,0 0 0,4 5 0,0 2 0,5 3 0,-1 2 0,-3 4 0,0 2 0</inkml:trace>
  <inkml:trace contextRef="#ctx0" brushRef="#br1" timeOffset="120">2005 12526 8072,'-5'-6'0,"3"-5"0,-3 9 0,5-6 0,2 6 0,1-2 0,-1-2 0,8 4 0,-5-4 0,3 2 0,2 3 0,-4-9 0,11 8 0,2-1 0,2-2 0,2 1 0,0-4 0,0 4 0,1 1 0,2 3 0,-1 0 0,1 0 0,-5 0 0,-2 0 0,-5 0 0,1 0 0,-3 0 0,5 0 0,1 0 0</inkml:trace>
  <inkml:trace contextRef="#ctx0" brushRef="#br1" timeOffset="121">2622 12103 8086,'0'-11'0,"0"-1"0,0 1 0,-2 5 0,-2 2 0,3 3 0,-4 1 0,4 0 0,-3 0 0,3 5 0,-3 2 0,-1 5 0,1 3 0,0 4 0,4 8 0,0-2 0,0 5 0,0 1 0,0 3 0,0 4 0,0 0 0,0 2 0,0-2 0,0-1 0,0 4 0,0-4 0,0 1 0,0-2 0,0-2 0,0-5 0,0-2 0,0-3 0,0-1 0,0-5 0,0-2 0,5-4 0,-3-1 0,3 0 0,-5-4 0,0 3 0,5-9 0,-4 9 0,4-8 0,-5 3 0,0-5 0,-5-5 0,-1-2 0</inkml:trace>
  <inkml:trace contextRef="#ctx0" brushRef="#br1" timeOffset="122">2827 12400 7946,'0'-6'6,"-5"1"1,4 4-2,-3-3-3,3 2 0,1-4 2,0 2 0,0 3-3,0-4 1,0 4 1,0-3 0,0 3-1,0-4-2,0 5 1,0 5-1,0 2 0,1 0 0,3 0 0,2 5 0,6 3 0,-1 1 0,0 0 0,1-4 0,-1 4 0,4 1 0,1 2 0,-1-2 0,-4-2 0,3 2 0,-2-2 0,2 0 0,-7-4 0,2 1 0,-1-1 0,2-4 0,-4 3 0,2-8 0,-1 6 0,-4-6 0,7 9 0,-9-10 0,6 4 0,-3-5 0,-3 0 0,4 0 0,-5 0 0,-5 0 0,-1 0 0,-1 0 0,-8-5 0,2-1 0</inkml:trace>
  <inkml:trace contextRef="#ctx0" brushRef="#br1" timeOffset="123">3044 12366 8017,'0'-8'0,"0"1"0,0 4 0,0-3 0,0 2 0,0 3 0,0-4 0,0 5 0,-4 1 0,0 3 0,-1 2 0,2 6 0,0 0 0,-5 3 0,1 2 0,-5 2 0,-3 6 0,0-2 0,-5 3 0,1-4 0,-2 1 0,2 0 0,-1 0 0,5 0 0,0-5 0,3-3 0,2-2 0,2-2 0,3-3 0,5-1 0,0-4 0,5 1 0,3-8 0,2-3 0,2-4 0</inkml:trace>
  <inkml:trace contextRef="#ctx0" brushRef="#br1" timeOffset="124">3604 11612 8133,'0'-6'0,"0"-4"0,0 8 0,0-8 0,0 9 0,0-4 0,0 5 0,0 5 0,-4-2 0,0 4 0,-5 1 0,4 3 0,-2 1 0,-2 4 0,5 3 0,-5 3 0,1 1 0,2-1 0,-2 1 0,1 5 0,-5 3 0,5 0 0,-1 0 0,1 2 0,-5-3 0,4 3 0,1 2 0,4-5 0,0 0 0,1 1 0,2-2 0,2 0 0,1-2 0,0-4 0,4 0 0,1 2 0,4-6 0,-2 4 0,-3-8 0,3 4 0,-2-4 0,6 1 0,1-5 0,0 0 0,-3 1 0,-1-1 0,1 1 0,4-6 0,-3 4 0,3-5 0,-4 3-1,-1 2 1,1-5-2,-1 3 0,-3 1-1,-1-6 0,-3 2-3,4-1 2,-6-2-1,3 3 2,-5-5-2,0 0 5,-5 0 0,4 0 0,-8-2 0,5-1 0,1 1 0,3-3 0,0 5 0</inkml:trace>
  <inkml:trace contextRef="#ctx0" brushRef="#br1" timeOffset="125">4083 11772 8212,'0'-6'0,"0"1"0,0 5 0,0-5 0,0 3 0,0-3 0,0 5 0,-5 5 0,4-2 0,-3 4 0,3 1 0,1 4 0,0 0 0,0 3 0,0 3 0,0 5 0,0 1 0,0 3 0,0 2 0,0 5 0,-1 1 0,-3-1 0,3-1 0,-3-3 0,3 3 0,1-9 0,1 3 0,3-8 0,-3 3 0,4-8 0,-5 5 0,0-5 0,4 2 0,0-5 0,-1-3 0,-3 0 0,0-1 0,5 5 0,-3-6 0,3-1 0,-5-5 0,0 0 0,-5-5 0,-2-1 0</inkml:trace>
  <inkml:trace contextRef="#ctx0" brushRef="#br1" timeOffset="126">4517 11589 8286,'0'-7'0,"0"-1"0,0 6 0,0-3 0,0 5 0,0-6 0,0 5 0,0-4 0,0 6 0,0 3 0,0-1 0,0 4 0,0 6 0,0 6 0,0 3 0,0 0 0,-1 4 0,-3 4 0,3-3 0,-3 7 0,3-3 0,1-1 0,0 3 0,0-2 0,0 2-1,0 1 0,0 0-6,0 0 0,1 1-1,3-1 1,-1-4-1,4 1 0,-3-6 0,4 2 0,-5 1 0,5-2 1,-5 1 0,0-4 1,0-4 0,1 0 1,-3-5 0,3 1 0,-3-2 0,-1-2 0,0 1-1,0-1 3,0 1 0,0-1 1,0-5 1,0 1-2,0-4 2,0-1 0,-5 3 0,4-5 1,-4 0 0,5 0 0,0-5 0,0-2 0,0 1 0,0-4 0,0 4 0</inkml:trace>
  <inkml:trace contextRef="#ctx0" brushRef="#br1" timeOffset="127">4860 11932 8166,'-6'0'0,"1"0"0,5 0 0,3 5 0,1 3 0,5 6 0,-1 1 0,2 5 0,1-1 0,1 3 0,-1 1 0,1-2 0,-1-2 0,-3 2 0,-1-6 0,1 4 0,3-4 0,1 0 0,-1-3 0,0-1 0,1 1 0,-4-2 0,-1-3 0,1 2 0,3-5 0,1 4 0,-1-5 0,-3 2 0,-1-1 0,-4-2 0,3 3 0,-2-5 0,-3 0 0,4 0 0,-5 0 0,-5 0 0,-1 5 0,-6 1 0</inkml:trace>
  <inkml:trace contextRef="#ctx0" brushRef="#br1" timeOffset="128">5066 11966 8234,'0'-6'0,"0"-4"0,0 3 0,0 0 0,0-1 0,0 6 0,0-3 0,0 5 0,0 5 0,-4 1 0,0 5 0,-6 2 0,-2 2 0,0 2 0,-7 2 0,3 2 0,-3-2 0,4 7 0,-4 1 0,1-1 0,-1-3 0,-1 0 0,5 0 0,-4-4 0,4 0 0,3-5 0,5 1 0,4-2 0,-2-2 0,5 0 0,0-4 0,1-2 0,3-5 0,-3 0 0,9-5 0,-3-2 0</inkml:trace>
  <inkml:trace contextRef="#ctx0" brushRef="#br1" timeOffset="129">5271 11487 8147,'-11'-7'5,"-1"2"0,1 5 0,-1 0 1,5-4 4,-1 1-2,1-1-1,-5 4-1,6 0-1,-4 0-2,8 0-1,-3 0-1,5 5-1,0-4 0,5 9 0,1-7 0,1 4 0,3-3 0,-2 4 0,-2-4 0,2 3 0,-1-3 0,5 4 0,-1-2 0,1 2 0,-1 2 0,1-3 0,-1 4 0,6 0 0,-5 0 0,3 1 0,-2 4 0,2 2 0,1 5 0,-1 0 0,-3 1 0,4 3 0,-4 2 0,4 5 0,-4 0 0,0 0 0,-1 2 0,1 2 0,-2-5 0,-3 5 0,-2-5 0,1 6 0,-5-6 0,3-2 0,-3-3 0,-1-2 0,0 1 0,0 0 0,-1-8 0,-3 0 0,1-4-4,-4 4 1,3-5-2,-4 1 0,2 2 0,-2-2 1,-2 0-1,2-3 1,-2-1 1,-1-5 1,-1 5-2,1-4 1,5 3-1,-4-3 0,3 3 0,-4-9 3,-1 9 0,5-8 0,-1 1 1,6-1 0,-3-2 0,5 0 0,0 0 0</inkml:trace>
  <inkml:trace contextRef="#ctx0" brushRef="#br1" timeOffset="130">1868 13657 8033,'-5'-7'5,"3"-3"1,-3 8-1,5-6-3,-5 5 1,3-6 2,-6 6 0,6-1-1,-9-1 1,5 4 0,-5-5 1,-1 6-3,1 0 0,-1 4 0,1 0 1,3 5-1,1-1 1,3 2-1,-4 1 0,6 6-1,-2 2 1,3-2-2,1 2 0,0 4-1,0 4 0,0 5 0,0-3 0,5 5 0,2 0 0,0 4 0,0 1 0,0 2 0,0-3 0,3 1 0,-2-5 0,2-1 0,2-3 0,-5 2 0,1-5 0,-1-6 0,0 1 0,2-10 0,-5 4 0,-1-4 0,-3 0 0,0-1 0,0 1 0,0-5 0,0 1 0,-1-2 0,-3 2 0,-2 2 0,-6-4 0</inkml:trace>
  <inkml:trace contextRef="#ctx0" brushRef="#br1" timeOffset="131">1548 14228 8214,'6'-5'0,"1"3"0,-4-2 0,5 3 0,7 1 0,3 0 0,5 0 0,1 0 0,3 0 0,2-4 0,5 1 0,0-3 0,1 3 0,-5 0 0,1-4 0,-6 3 0,2-4 0,-7 6 0,-1-2 0,-5 1 0,1-1 0,-2-2 0,-2-5 0</inkml:trace>
  <inkml:trace contextRef="#ctx0" brushRef="#br1" timeOffset="132">2382 14056 7975,'-7'-5'0,"-3"4"0,8-4 0,-6 5 0,4 0 0,-3 0 0,3 0 0,-4 0 0,1 0 0,-5 0 0,5 4 0,-1-1 0,2 3 0,-2-3 1,-2 0 2,2 5 0,2-2 1,-2 1 0,2 4 0,-2-4 0,-1 5 0,6 3 0,-1-2-2,4 2 1,-4 1-2,0 0 1,-1 4-1,1-1-1,3 2 0,-3 2 0,3 0 0,1 0 0,0 2 0,0-2 0,1 1 0,3-8 0,2 3 0,6-4 0,-1 0 0,1-4 0,0 0 0,4-4 0,-2 2 0,5-5 0,0 0 0,3-4 0,1 0 0,0 0 0,0-5 0,0-2 0,-2-4 0,-2-1 0,0-3 0,-7 0 0,6-2 0,-7 2 0,-1-1 0,-2-3 0,-4-2 0,3 6 0,-4-1 0,1 0 0,-3 4 0,-6-10 0,1 6 0,-7-3 0,2 2 0,-9 4 0,3-2 0,-3 3 0,-5-5 0,0 6 0,4 3 0,0 0 0,1 6 0,-1-2 0,2 3 0,1 1 0,4 0 0,-4 0 0,9 0 0,-3 0 0,3 5 0,-4 1 0</inkml:trace>
  <inkml:trace contextRef="#ctx0" brushRef="#br1" timeOffset="133">2233 14365 8014,'-6'-2'0,"2"-1"0,3 1 0,1-3 0,0 5 0,5 0 0,2 0 0,0 0 0,0 0 0,1 0 0,3 0 0,1 0 0,-1 0 0,2 0 0,2 0 0,2 0 0,2 0 0,-1-4 0,-3 1 0,-1-2 0,5 1 0,-5 1 0,1-4 0,1 4 0,0-1 0,-5 3 0,-3 1 0,-1 0 0,0 0 0,-2 0 0,-5 0 0,5 0 0,1 0 0</inkml:trace>
  <inkml:trace contextRef="#ctx0" brushRef="#br1" timeOffset="134">2759 13976 7944,'0'-6'19,"0"-4"1,0 7-8,0-4-8,0 4 1,-2-2 2,-1 5-1,1 0-3,-3 0 0,5 0-3,0 5 0,0 3 0,0 7 0,0 3 0,0 5 0,0 1 0,0 2 0,0 5 0,0 7 0,-4-3 0,1 3 0,-1 2 0,4-2 0,0 1 0,0-1 0,0-6 0,0 2 0,0-7 0,0 0 0,4-7 0,-1-1 0,1-5 0,-4 1 0,4-6 0,0-1 0,0-1 0,-3 1 0,3-1 0,-3-4 0,4 2 0,-5-5 0,0 0 0,5 0 0,1 0 0</inkml:trace>
  <inkml:trace contextRef="#ctx0" brushRef="#br1" timeOffset="135">3021 14182 8160,'-6'0'0,"1"0"0,0 0 0,4 0 0,-5 0 0,6 0 0,2 5 0,2 3 0,-2 2 0,6 1 0,-1 1 0,5-1 0,-1 4 0,1 0 0,-5 1 0,1-5 0,-1 1 0,5-1 0,3 0 0,0 1 0,0-1 0,-3 1 0,-1-5 0,1 1 0,-2-4 0,-2 3 0,2-4 0,-4 7 0,4-7 0,-2 4 0,-3-4 0,-5 2 0,0 0 0,0-4 0,0 4 0,-5-5 0,-2 0 0</inkml:trace>
  <inkml:trace contextRef="#ctx0" brushRef="#br1" timeOffset="136">3215 14239 8142,'-5'-6'0,"4"-4"0,-4 3 0,5-4 0,-1 4 0,-3 4 0,3 0 0,-3-1 0,-2 3 0,-2-3 0,2 7 0,-2 1 0,-3 8 0,-5 0 0,-4 7 0,1 0 0,1 2 0,-1 2 0,4 4 0,-4-1 0,5 1 0,-1-4 0,3-4 0,5 0 0,-2-5 0,5 1 0,0-6 0,4-1 0,0-6 0,5 3 0,2-5 0</inkml:trace>
  <inkml:trace contextRef="#ctx0" brushRef="#br1" timeOffset="137">3844 13622 7980,'0'-6'26,"0"1"-22,0 5-3,-6 0 1,5 1-2,-3 3 1,-2-2-1,-2 6 0,2 0 0,-2 3 1,2 1 0,-1-1 0,-7 2 0,2 2 1,-2-1-1,3 5 1,-2 0-2,-2 4 0,2 3 0,-2 1 0,2 1 0,2-1 0,-1 2 0,1 5 0,1 0 0,2 1 0,-1-1 0,6 0 0,-1-5 0,4 4 0,0-7 0,0 4 0,0-4 0,5 1 0,1-4 0,6 0 0,-1-1 0,0-3 0,1 2 0,4-8 0,-3 3 0,2-4 0,3-1 0,-5 1 0,2-1 0,3-4 0,-6 3 0,5-9 0,-6 4 0,1-5 0,-5 4 0,1 0 0,0-1 0,3-3 0,-3 0 0,-1 0 0,-4 0 0,7 0 0,-9 0 0,4 0 0,-5-5 0,0-1 0</inkml:trace>
  <inkml:trace contextRef="#ctx0" brushRef="#br1" timeOffset="138">4083 13851 8065,'0'-12'0,"-1"5"0,-3-1 0,3 6 0,-4-9 0,0 10 0,-1-4 0,-6 5 0,1 0 0,1 5 0,2 3 0,-2 2 0,2 1 0,-2 1 0,-1-1 0,-1 6 0,1 2 0,1 2 0,2 2 0,-2 0 0,2 0 0,-1 5 0,2 2 0,2-1 0,5 2 0,0-5 0,0 5 0,1-7 0,3-1 0,6-2 0,5-5 0,2-1 0,-2-4 0,3-1 0,4-2 0,3-3 0,1-5 0,-2 0 0,3 0 0,2-5 0,0-6 0,1-3 0,-4-5 0,-2 5 0,-1-8 0,3 4 0,-4-5 0,2-3 0,-8-1 0,-1-1 0,-4 2 0,0 0 0,-4-4 0,-2 1 0,-5-2 0,-2-4 0,-6 4 0,0-4 0,-13 5 0,2 1 0,-8 3 0,-2 7 0,-5 3 0,-6 9 0,-1 3 0,1 4 0,2 4 0,4 7 0,3 8 0,5 1 0,7 0 0,7 1 0,2-3 0,4 5 0</inkml:trace>
  <inkml:trace contextRef="#ctx0" brushRef="#br1" timeOffset="139">4712 13577 8158,'-6'-7'10,"5"2"0,-5 5-6,2 0-1,3 0-3,-9 5 1,8 2-1,-1 4 0,1 4 0,2 0 0,0 5 0,0-5 0,2 5 0,1-1 0,0 3 0,5 1 0,-6 1 0,2 2 0,-2 0 0,2 4 0,-3-1 0,3 2 0,-2 2 0,-2-3 0,0-1 0,0 2 0,0-2 0,0 1 0,0 0 0,0-4 0,0-3 0,0 0 0,0 0 0,0-4 0,3 1 0,1-1 0,0 2 0,-4-6 0,0 0 0,0-4 0,0 1 0,0-1 0,0 1 0,0-1 0,0 0 0,1-3 0,3 0 0,-3-6 0,4 3 0,-5-5 0,0 0 0,5 0 0,-3-5 0,8-6 0,-4-7 0</inkml:trace>
  <inkml:trace contextRef="#ctx0" brushRef="#br1" timeOffset="140">4986 13942 8201,'0'-8'0,"0"1"0,0 4 0,0-2 0,0 0 0,0 4 0,0-5 0,0 2 0,0 2 0,3-1 0,1 6 0,4 4 0,-4 4 0,5 1 0,-2-1 0,3 6 0,2 2 0,0-2 0,4 2 0,-4 0 0,4 4 0,0-4 0,-1 0 0,2-3 0,-2 3 0,-2-4 0,2 4 0,-2-5 0,-2 1 0,0-2 0,1-2 0,-1 1 0,1-1 0,-1 0 0,-4-4-1,-2 3 1,-4-9-6,3 3 0,-3-3 2,4-1 3,-5 0 1,-5 0 0,4-5 0,-4-1 0</inkml:trace>
  <inkml:trace contextRef="#ctx0" brushRef="#br1" timeOffset="141">5271 13965 8031,'-5'-6'0,"4"-5"0,-4 9 1,5-6 5,0 6 0,-2-3 2,-1 5-3,1 0-3,-8 5-2,4 1 0,-2 7 0,1 2 0,-5-1 0,-3 5 0,-5 4 0,1 3 0,0 2 0,-4-1 0,6-3 0,-6 3 0,4-3 0,0-1 0,3-2 0,4-2 0,2 2 0,3-6 0,0 0 0,4-3 0,1-5 0,-1 1 0,1-6 0,2 3 0,5-5 0,2-5 0,4-1 0</inkml:trace>
  <inkml:trace contextRef="#ctx0" brushRef="#br1" timeOffset="142">5408 13531 8128,'0'-14'0,"0"3"0,0 2 0,0 1 0,0 0 0,0 6 0,0-8 0,0 8 0,0-3 0,-5 5 0,4 0 0,-4 2 0,5 1 0,0 4 0,0 4 0,0 1 0,5 3 0,2 0 0,5 4 0,3-4 0,4 6 0,8-2 0,-2 2 0,6 2 0,-6 0 0,2 0 0,-3 3 0,-1 1 0,-1 4 0,1-5 0,-4 5 0,0-5 0,-5 2 0,2-1 0,-9-3 0,3 9 0,-7-8 0,5 6 0,-6-5 0,2 5 0,-4-4-3,-4 3 0,-2-3-6,-6 3 1,0-4-7,-4 0 5,-1-2 4,-1 4 0,-4-5-5,3 0 6,-2 0 2,-2-6 1,0 1 1,0-3 1,0-2 0,0 4 0,1 0 0</inkml:trace>
  <inkml:trace contextRef="#ctx0" brushRef="#br1" timeOffset="157">6607 11772 8267,'7'-5'0,"-2"4"0,-5-4 0,0 5 0,0 5 0,0-3 0,0 6 0,-4 0 0,0 3 0,-3 2 0,3 2 0,-5-1 0,1 5 0,2 4 0,-2 3 0,1 2 0,-5-1 0,1-2 0,-1 6 0,1-6 0,0 2 0,-2-3 0,-2-1 0,-2-4 0,-2 0 0,-2-4 0,2 4 0,-3-5 0,-1 1 0,0-6 0,0-1 0,1-4 0,-1 3 0,0-4 0,0 2 0,0-5 0,6-5 0,-5-2 0,9-4 0,-3 0 0,4-1 0,5-3 0,-1 0 0,6-6 0,-2 2 0,2-2 0,2-2 0,0 1 0,0 3 0,6 2 0,1 1 0,0 7 0,0-2 0,1 6 0,3-3 0,6 6 0,-3-3 0,5 5 0,0 5 0,4-3 0,-1 6 0,6 0 0,3 3 0,2 4 0,1 0 0,-1 4 0,-3-3 0,1-1 0,-8-4 0,7 1 0,-11-1 0,8 1 0,-8-1 0,2-5 0,-8 4 0,7-8 0,-4 2 0,-1 1 0,-4-2 0,-3 1 0,0-4 0,-5 0 0,5 0 0,-5 0 0,2 0 0,0 0 0,1 0 0</inkml:trace>
  <inkml:trace contextRef="#ctx0" brushRef="#br1" timeOffset="158">6710 13782 8074,'-5'-6'0,"-1"1"0,-6 5 0,1 0 0,0 0 0,-2 0 0,-2 0 0,1 1 0,-5 3 0,3 2 0,-3 6 0,2-1 0,-2 0 0,-3 5 0,3-1 0,1 4 0,-1-4 0,5 4 0,-1-4 0,1 4 0,-1-3 0,2 3 0,-2-4 0,-2 0 0,2-3 0,-1 3 0,0 0 0,4 0 0,-10-3 0,3-1 0,-2-3 0,-2-1 0,5 1 0,-2 0 0,4-1 0,1-4 0,4 1 0,-1-3 0,2-6 0,3-3 0,1-2 0,6-1 0,0-1 0,2-4 0,2-3 0,3-3 0,8-1 0,-2 0 0,9 4 0,-3 0 0,2 5 0,2-1 0,-1 4 0,-3 3 0,2 3 0,-8 0 0,5 4 0,-3-3 0,-2 8 0,4 2 0,-1 5 0,-4 6 0,5-4 0,-1 8 0,-2-7 0,5 5 0,-3 0 0,3 4 0,-5-4 0,1 0 0,-1-5 0,1 1 0,1-2 0,4-2 0,1 0 0,-2-4 0,-2-2 0,4 0 0,-4-3 0,2 1 0,-3-1 0,-1-2 0,1 0 0,-1 0 0,-4-2 0,1-1 0,-2 0 0,-3-5 0,2 5 0,-5-5 0,4 4 0,-4-3 0,-1 4 0,-3-2 0,-5 0 0,-1 4 0,-5-3 0,-6 13 0,-1 3 0</inkml:trace>
  <inkml:trace contextRef="#ctx0" brushRef="#br1" timeOffset="159">7932 11544 8320,'-1'-10'0,"-3"2"0,2-2 0,-6 2 0,4-1 0,-3 2 0,4-3 0,-1 2 0,-1 2 0,1-2 0,-1 4 0,1-3 0,3 4 0,-4-7 0,0 9 0,4-5 0,-9 6 0,8 2 0,-1 2 0,0 3 0,-1 8 0,3 3 0,-3 5 0,3 9 0,1 2 0,0 8 0,0 0 0,4 1 0,-1-1 0,5 2 0,-4-2 0,5-3 0,-2-1 0,0 1 0,0-5-504,1 3 504,-2-8 0,4 0-1,-2-2 0,-2-7-8,2-1 1,-5-4-2,0 4 1,-1-5 2,-2 1 1,0-2 0,0-1 1,-2-1-1,-1 0 255,-4-4 1,-4 3-254,-1-3 2,-4-1 2,3 4 0,-13-4 0,1 5 0</inkml:trace>
  <inkml:trace contextRef="#ctx0" brushRef="#br1" timeOffset="160">7658 12126 8233,'12'-11'0,"-1"4"0,-3-1 0,-1 4 0,2-4 0,6 4 0,-1-1 0,5 1 0,2 3 0,5-3 0,-2-2 0,9 5 0,-5-6 0,3 4 0,2 1 0,-3-2 0,-2 2 0,-1-2 0,-1 3 0,-3-3 0,1 3 0,-8 1 0,-1 0 0,-4 0 0</inkml:trace>
  <inkml:trace contextRef="#ctx0" brushRef="#br1" timeOffset="161">8366 12138 8188,'0'-7'0,"0"2"0,0 0 0,0 4 0,0-4 0,0 5 0,0 5 0,0-3 0,0 6 0,0 0 0,0 3 0,0 4 0,0 0 0,5 6 0,3-2 0,2 2 0,1 2 0,1-1 0,-1-3 0,2 2 0,2-2 0,-2 3 0,2 1 0,2-5 0,-2-3 0,4 1 0,-4 0 0,0-1 0,-3-4 0,-1-3 0,1-1 0,-1 1 0,-3 0 0,-1-1 0,-4-4 0,7 7-1,-9-9-5,4 4 1,-5-5 3,0 0 2,-5 0 0,-1 0 0,-6 0 0</inkml:trace>
  <inkml:trace contextRef="#ctx0" brushRef="#br1" timeOffset="162">8595 12195 8171,'0'-7'0,"0"-3"0,0 8 0,0-6 0,0 4 0,0-3 0,0 4 0,0-2 0,0 5 0,0 5 0,-2 1 0,-1 6 0,-5 4 0,-7 3 0,0 4 0,-8 4 0,1 2 0,-8 5 0,4 1 0,0-1 0,1-1 0,3-3 0,4-2 0,3-5 0,3-5 0,5-3 0,2-2 0,5-2 0,0-5 0,10 0 0,2-6 0</inkml:trace>
  <inkml:trace contextRef="#ctx0" brushRef="#br1" timeOffset="163">8857 12092 8261,'2'-10'0,"1"2"0,-1-2 0,1 2 0,-1 2 0,-2-2 0,0 5 0,0-5 0,0 5 0,0-2 0,0 5 0,0 5 0,1 7 0,3 7 0,-3 4 0,3 3 0,1 7 0,-1 5 0,0 4 0,-4-4 0,0 4 0,0-4 0,0 4 0,0-4 0,0-1 0,0-6 0,0 0 0,0-4 0,0-2 0,0-6 0,0 2-2,0-6 0,0-4-10,0-3 3,5 0 6,-4-2 1,5 3-2,-2-5 3,-3-1 1,4-8 0,1-1 0,0-5 0</inkml:trace>
  <inkml:trace contextRef="#ctx0" brushRef="#br1" timeOffset="164">9246 12160 8187,'0'-11'0,"0"0"0,0 3 0,0 0 0,0 6 0,0-8 0,0 8 0,-5-3 0,-2 7 0,-4 1 0,-1 5 0,1 7 0,0-1 0,-1 5 0,-1 4 0,-2 4 0,3 4 0,-4 0 0,7 1 0,2-2 0,4 3 0,-1-2 0,3-4 0,1 0 0,3-3 0,4-1 0,1-5 0,7-3 0,3-4 0,1-3 0,-1-3 0,1-5 0,0 0 0,4 0 0,1-5 0,2-3 0,-3-5 0,0-3 0,0-3 0,-4 4 0,-3-5 0,6 2 0,-13-1 0,2 0 0,-7 5 0,5-6 0,-5 4 0,0 1 0,-9 0 0,-3 0 0,-3-1 0,-5 5 0,2 1 0,-5 2 0,0-1 0,-4 6 0,1-1 0,-1 4 0,5 0 0,1 0 0,1 5 0,-2 1 0</inkml:trace>
  <inkml:trace contextRef="#ctx0" brushRef="#br1" timeOffset="165">9063 12412 8187,'15'-2'0,"0"-1"0,6 1 0,-2-1 0,0 0 0,4-1 0,-3 3 0,8-4 0,-4 4 0,3-3 0,-3 2 0,4-3 0,-6 5 0,-4-5 0,4 4 0,-10-4 0,5 5 0,-6 0 0</inkml:trace>
  <inkml:trace contextRef="#ctx0" brushRef="#br1" timeOffset="166">9954 11292 8290,'0'-6'0,"0"0"0,0 2 0,0 3 0,0-4 0,0 5 0,-5 0 0,3 0 0,-8 5 0,3 2 0,0 3 0,0 2 0,-1 4 0,-3 3 0,-5 9 0,1 7 0,-4 5 0,4 10 0,-5 3-331,1 8 1,2-3 330,2 3 0,2-2 0,2-2 0,1-2 0,2-1 0,3-5-17,5-7 1,5 1 11,3-5 1,2 0-8,1-3 1,1-6-1,-1-2 1,2-3 0,2-2 0,-6 0 0,2-3 1,-1-2-4,6-6 665,-9 0-657,8-4 0,-8 2 31,4-6-31,6 1 2,-5-4 0,5 0-1,-6 0 1,1 0 0,-1 0 1,1 0 0,-1 0 1,0-1 0,1-3 1,-6 3 1,-1-4 0,0 5 0,-3-5 0,3-2 0</inkml:trace>
  <inkml:trace contextRef="#ctx0" brushRef="#br1" timeOffset="167">10308 11795 8132,'-1'-8'0,"-3"1"0,1 4 0,-4-1 0,3-1 0,-4 1 0,6 1 0,-5-1 0,3 0 0,3 0 0,-4 4 0,5 0 0,0 7 0,0 4 0,1 6 0,3 5 0,3 5 0,4 0 0,2 4 0,2 0 0,-2 2 0,2 1 0,1-3 0,-1-1 0,2-5 0,-2 2 0,-2-7 0,2-1 0,-2-5 0,-2 2 0,-1-8 0,-2 0 0,2-4 0,-2 3 0,-3-4 0,5 2 0,-9-5 0,4 0 0,-5 0 0,-5 0 0,-1 0 0</inkml:trace>
  <inkml:trace contextRef="#ctx0" brushRef="#br1" timeOffset="168">10502 11818 8146,'0'-12'0,"0"6"0,0-4 0,0 9 0,0-4 0,0 5 0,-5 0 0,-1 6 0,-6 5 0,-1 6 0,-2 6 0,1 5 0,-5 2 0,0 7 0,-4 1 0,0 4 0,1-4 0,3-1 0,0-7 0,5-2 0,-2-5 0,7-2 0,2-2 0,3-2 0,-4-6 0,6 1 0,-3-1 0,5-4 0,5-2 0,1-5 0</inkml:trace>
  <inkml:trace contextRef="#ctx0" brushRef="#br1" timeOffset="169">10810 11532 8096,'0'-17'0,"0"1"0,0 0 0,0 1 0,0-1 0,0 5 0,0-1 0,0 6 0,0 1 0,0 0 0,0 5 0,0 0 0,0 5 0,0 6 0,0 7 0,0 5 0,0 5 0,0 6 0,0 2 0,0 2 0,4-1 0,0 5 0,1 3 0,-1 5 0,-3-1 0,3-3 0,-3 0 0,-1-1 0,4-2 0,0-5 0,1 1 0,-1-9 0,-3-3 0,3-5 0,1-4 0,-1-6 0,-1-1 0,-3 1 0,2-5 0,1 1 0,-1-6 0,3 3 0,-5-5 0,-1 0 0,-3 0 0,-3 0 0,-4 0 0</inkml:trace>
  <inkml:trace contextRef="#ctx0" brushRef="#br1" timeOffset="170">11244 11669 8058,'-5'-6'0,"4"1"0,-9 5 0,9 0 0,-5 5 0,6 3 0,0 6 0,0 1 0,0 9 0,0-1 0,2 7 0,2 1 0,-2 2 0,6 1 0,-6 4 0,2 0 0,-3-1 0,-1-7 0,4 2 0,0-5 0,0-2 0,-4-6 0,1-2 0,3-6 0,-3 0 0,3 1 0,-3-1 0,-1 1 0,0-1 0,0 1 0</inkml:trace>
  <inkml:trace contextRef="#ctx0" brushRef="#br1" timeOffset="171">11461 11292 8312,'-11'-16'0,"-1"5"0,6-1 0,1 11 0,5-4 0,0 5 0,0 5 0,5 2 0,3 9 0,7 1 0,4 6 0,4 5 0,3 3 0,2 5 0,3 3 0,1 0-11,-6-1 0,1 1-8,-4 3 1,0-1-1,-1-3 1,0-3 0,-3 3 0,-3-2 1,-4-2 1,-2 0 1,-2 1 0,-3-5 2,-5 1 0,0-2 1,0 1 0,0 3 2,0-2 0,-5-2 2,-3 1 0,-2-4-3,-2 0 7,-4-1 0,2-3-2,-5 1 6,0 0 0,1-5 0,2-2 0</inkml:trace>
  <inkml:trace contextRef="#ctx0" brushRef="#br1" timeOffset="172">12455 11532 8089,'-1'-7'0,"-3"-1"0,1 0 0,-4-3 0,0 0 2,0-1 0,-2 1 0,5-1 1,-5 2-1,2 3 0,0-4-1,0 4 1,3 2-1,-4 1 0,6 1 1,-2 0-1,-3 1 0,5-2-1,-6 8 0,4 3 0,-3 4 0,4 7 0,0 5 0,1 5 0,2 6 0,0 9 0,0 3 0,2 6 0,1-3 0,4 4-189,4-3 0,-2-1 189,2-3 0,-2-5 0,7-3 0,-4-6 0,0-2 0,-5-6 0,1-1 0,-4-1 0,3-7 0,-4 4 0,1-4 0,-3 0 0,-1-3 0,0-5 0,0 1 0,-5-2 94,-3 2 1,-7 2 0,-3-4-1</inkml:trace>
  <inkml:trace contextRef="#ctx0" brushRef="#br1" timeOffset="173">12124 12035 8105,'5'-7'0,"1"-1"0,6 4 0,5-4 0,6 4 0,5 1 0,6 3 0,1 0 0,0 0 0,3 0 0,-2 0-910,8 0 910,-8 0 0,6 0 109,-8 0 1,-1 0-110,-7 0 0,-1 0 0,2 0 0</inkml:trace>
  <inkml:trace contextRef="#ctx0" brushRef="#br1" timeOffset="174">12935 12058 8140,'0'-8'0,"0"0"0,0 5 0,0-5 0,0 5 0,0-7 0,0 8 0,0-6 0,-2 6 0,-2-2 0,2 1 0,-6-1 0,5 3 0,-5-3 0,0 3 0,-3 1 0,-1 0 0,1 0 0,0 4 0,-1 0 0,-3 8 0,0 0 0,-4 7 0,3 0 0,-3 4 0,4 3 0,0-1 0,4 1 0,4 2 0,3-1 0,3-1 0,1-3 0,5 0 0,3 0 0,6-5 0,1-3 0,9-2 0,-1-2 0,6-5 0,-2-2 0,10-3 0,-12-1 0,13-5 0,-7-2 0,-4-3 0,5-3 0,-5-2 0,-6 2 0,-4-4 0,-6 6 0,-1-4 0,-2 0 0,-3-1 0,-5 5 0,-1-2 0,-3-2 0,-4 2 0,-7-2 0,3 2 0,-15 2 0,7 0 0,-11-1 0,2 2 0,-2 2 0,-7-2 0,3 4 0</inkml:trace>
  <inkml:trace contextRef="#ctx0" brushRef="#br1" timeOffset="175">12740 12183 8140,'8'0'0,"0"0"0,-1 0 0,8 0 0,1 0 0,4 0 0,-2 0 0,5 0 0,-1 2 0,1 1 0,0-1 0,0 1 0,0-1 0,0-2 0,-2 0 0,-2 0 0,2 0 0,-6 0 0,0 0 0,2 0 0,0 0 0</inkml:trace>
  <inkml:trace contextRef="#ctx0" brushRef="#br1" timeOffset="176">13506 11350 8329,'0'-12'0,"3"5"0,1-1 0,0 5 0,-4-2 0,0 5 0,-5 0 0,-1 5 0,-6 3 0,0 6 0,-4 1 0,-1 9 0,-6-1 0,0 6 0,0-2 0,1 6 0,3 1 0,-2 2 0,2 6 0,2-4 0,2 4 0,4-6 0,3 2 0,3-2 0,5-2 0,0-1 0,0-2 0,1 2 0,3-3 0,0-2 0,7-1 0,-2-3-3,6-1-9,-2-6 2,-2 5 1,1-9-7,-1 2 7,1-2 2,4-2 1,-3 0-6,2 1 5,-2-6 1,-2 4 1,1-7-1,-1 4 0,-3-4 0,-1 1 1,-3-3-4,4-1 5,-6 0 1,5 0-2,-4 0 5,-1 0 0,3 0 0</inkml:trace>
  <inkml:trace contextRef="#ctx0" brushRef="#br1" timeOffset="177">13780 11635 8320,'0'-6'0,"0"-4"0,-5 8 0,3-4 0,-1 2 0,1 3 0,2-3 0,0 8 0,0 2 0,0 6 0,0 2 0,0 5 0,0 0 0,0 7 0,0 4 0,0 0 0,0-1 0,0 2 0,0-6 0,0 2 0,0-3 0,0-1 0,0-2 0,0-2 0,4 1 0,0-4 0,4-1 0,-5-4 0,2 0-2,-1-4-9,-3 3 3,10-3 4,-10-1-2,4-1 1,-5-5 5,0 0 0,-5 5 0,-1 1 0</inkml:trace>
  <inkml:trace contextRef="#ctx0" brushRef="#br1" timeOffset="178">14008 11441 8220,'0'-12'0,"0"0"0,0-3 0,0 6 0,0-3 0,0 3 0,0 2 0,0-1 0,0 6 0,0-9 0,0 10 0,0-4 0,5 15 0,-2-2 0,4 7 0,1 4 0,3 4 0,2 4 0,2 3 0,-2 7 0,2-3 0,2 8 0,-2 0 0,0 1-122,-3-1 1,2 2 121,-3-2 0,3-2 0,-6-2 0,-3-3 0,-2-1 0,-1-1 0,-2-2 0,0-3 0,0-5 0,-2-1 0,-1 1-6,-4-5-1,-4 4 1,-2-10 6,-2 4 0,-3 1 0,-5 1 0</inkml:trace>
  <inkml:trace contextRef="#ctx0" brushRef="#br1" timeOffset="179">7921 13405 8204,'0'-6'0,"-4"-4"0,0 2 0,0 2 0,4-2 0,-3 4 0,-1-3 0,-1 4 0,1-1 0,3 3 0,-6 1 0,3 0 0,3 1 0,-3 3 0,3 3 0,1 4 0,0 6 0,0 2 0,1 8 0,3 8 0,-1 0 0,4 7 0,1 0 0,3 4 0,1-1 0,-1 1 0,-1-2 0,-2-2 0,1 2 0,-5-6 0,3 3 0,-3-2 0,0-5 0,-4-4 0,0-3 0,0 3 0,-5-6 0,-3-1 0,1-1 0,-5-7 0,3 4 0,-6-4 0,2 1 0,2-5 0,-2-1 0,-2-2 0,1 1 0,-5-6 0,5 1 0,-1-4 0,2 0 0,2 0 0,-1-10 0,1-3 0</inkml:trace>
  <inkml:trace contextRef="#ctx0" brushRef="#br1" timeOffset="180">7750 13942 8204,'-6'-6'0,"5"1"0,-4 5 0,5 0 0,5 0 0,3 0 0,3 0 0,4 0 0,3-4 0,5 0 0,5 0 0,1-1 0,2 0 0,-1-3 0,-1 0 0,2 4 0,0-1 0,-4 1 0,0 3 0,-4-3 0,4 3 0,3 1 0</inkml:trace>
  <inkml:trace contextRef="#ctx0" brushRef="#br1" timeOffset="181">8366 13919 8109,'-18'-11'0,"2"-1"0,6 5 0,2-1 0,-2 6 0,9-3 0,-4 5 0,0 0 0,3 1 0,-1 3 0,6 2 0,5 5 0,1 2 0,-2 2 0,7 2 0,-2 2 0,2 2 0,-3-2 0,2 4 0,2 4 0,-2-3 0,2 3 0,-1-3 0,1-1 0,-2-2 0,2-2 0,2 3 0,-2-3 0,0-3 0,-3 0 0,-1-4 0,0 0 0,1-5 0,-1 1 0,-1-4 0,-2 3 0,1-3 0,-5 4 0,-1-6 0,-3 3 0,6-5 0,-5 0 0,4 0 0,-20 0 0,-4 0 0</inkml:trace>
  <inkml:trace contextRef="#ctx0" brushRef="#br1" timeOffset="182">8606 13965 8057,'0'-12'0,"-5"1"0,0 0 0,-3-1 0,3 6 0,5-4 0,-5 8 0,3-3 0,-6 5 0,5 0 0,-7 7 0,3 4 0,-3 6 0,-2 5 0,-4 6 0,-2 2 0,-5 4 0,0 0 0,0 0 0,0 1 0,1-1 0,0-1 0,3-3 0,0-2 0,8-5 0,-3-5 0,6-3 0,3-2 0,1-2 0,3-4 0,6-2 0,1-5 0,6 0 0</inkml:trace>
  <inkml:trace contextRef="#ctx0" brushRef="#br1" timeOffset="183">8857 13862 8157,'0'-6'0,"0"1"0,0 5 0,0 5 0,0 2 0,0 9 0,0 3 0,0 2 0,0 2 0,0 1 0,0 3 0,0 2 0,0 5 0,0-1 0,0-2 0,4 0 0,0-4 0,0 4 0,-4-5 0,0 0 0,0-7 0,0 1 0,0-5 0,0 0 0,0-3 0,0-1 0,0 1 0,0-5 0,0 1 0,0-4 0,0 3 0,0-4 0,0 2 0,0-5 0,0 0 0</inkml:trace>
  <inkml:trace contextRef="#ctx0" brushRef="#br1" timeOffset="184">9131 14045 8156,'0'-12'0,"-1"1"0,-3 0 0,3 4 0,-4-3 0,5 9 0,0-4 0,-4 6 0,0 3 0,-1 7 0,2 8 0,-3 3 0,-1 1 0,-2 3 0,5 1 0,0 3 0,4-3 0,0 1 0,0-1 0,2-7 0,1 3 0,0-8 0,5 0 0,0-3 0,8-5 0,-4 2 0,4-5 0,-2 0 0,1-4 0,-1-1 0,5-3 0,-1-3 0,1-4 0,-2-4 0,-1 0 0,-4-6 0,3 2 0,-3 3 0,-4 0 0,0 0 0,-4 1 0,0-6 0,-4 2 0,-1 2 0,-3-2 0,-2 5 0,-6-2 0,-4-1 0,2 4 0,-5-2 0,0 2 0,1 7 0,-4 1 0,5 5 0,-6 0 0,4 5 0,0 2 0,0 3 0,-4 2 0</inkml:trace>
  <inkml:trace contextRef="#ctx0" brushRef="#br1" timeOffset="185">9029 14193 8156,'7'0'0,"1"0"0,-4 0 0,3 0 0,1 0 0,3 0 0,5 0 0,-1 0 0,5 0 0,-2 0 0,5 0 0,0 0 0,-1-3 0,1-1 0,0-4 0,0 4 0,-5 0 0,-3 4 0,3-5 0,-6 4 0,5-4 0</inkml:trace>
  <inkml:trace contextRef="#ctx0" brushRef="#br1" timeOffset="186">10068 13257 8371,'-5'-7'0,"4"-3"0,-6 9 0,3-3 0,2 3 0,-6 1 0,1 0 0,-5 0 0,1 5 0,-1 3 0,-3 7 0,0 4 0,-4 8 0,4 3 0,-4 4 0,3 4 0,-3 3-2,4 5 1,0 3-6,4 1 1,0-1-1,4-3 0,-2 0-104,5-1 1,2-3 101,5 0 0,4-5-2,4 1 0,4-4 1,1-3 1,0-4-1,-1-4 0,-2 0 0,2 0 0,2-5 0,-2-3 0,0 1 0,-3 0 1,-1-2 199,0-7-199,1 3 3,-1-3 0,-1 0-5,-2 1 4,2-5 3,-3 7 0,4-9 1,0 3 1,-3 1 1,0-1 0,-5-1 0,5-3 1,-4 0 0,3 0 0,-4 0 0,2 0 0,-5 0 0,5 0 0,1 0 0</inkml:trace>
  <inkml:trace contextRef="#ctx0" brushRef="#br1" timeOffset="187">10422 13725 8217,'-11'-5'0,"-1"2"0,1-4 0,4 3 0,4-4 0,1 6 0,1-3 0,-3 5 0,3 0 0,-4 5 0,5 3 0,1 2 0,3 1 0,1 6 0,3 2 0,2 2 0,-3 2 0,5 4 0,3-1 0,-2 1 0,2-4 0,-1 0-4,1-1 1,-1 0-9,5-3 1,-5 1-1,1-4 0,2-1 2,-2-4 0,2-3 4,-2 0 0,-3-5 2,4 5 1,-7-6 1,-2 2 2,1-2 0,3-2 0,-3 0 0,-1 0 0,-4-2 0,1-2 0,-3 3 0,-6-9 0,-1 4 0</inkml:trace>
  <inkml:trace contextRef="#ctx0" brushRef="#br1" timeOffset="188">10685 13759 8122,'0'-11'0,"0"0"0,0-1 0,0 6 0,0-4 0,0 8 0,-2-3 0,-1 5 0,1 0 0,-8 2 0,3 1 0,-5 9 0,-3 7 0,-3 6 0,-5 2 0,-5 8 0,-2 0 0,-3 1 0,-1-1 0,3-2 0,1-3 0,8-2 0,-1-5 0,8-2 0,0-2 0,6-2 0,1-6 0,6-3 0,-2 0 0,3-6 0,1 3 0,10-10 0,3-1 0</inkml:trace>
  <inkml:trace contextRef="#ctx0" brushRef="#br1" timeOffset="189">11096 13257 8271,'-7'-5'0,"2"-2"0,5 0 0,0-1 0,0 6 0,0-3 0,-1 5 0,-3 0 0,3 1 0,-3 3 0,2 3 0,-2 8 0,3 8 0,-3 8 0,3 2 0,1 1 0,0 5 0,0 3 0,0 3 0,0 0 0,0 0 0,0-3 0,1 2 0,3-2 0,-2-1 0,6 0 0,-6-8 0,2 2 0,2-9-8,2 1 1,-2-3-5,2-1 1,-5-4 0,0 0 0,2-5 1,-1 1 0,0-6-8,-4-1 7,5-1 3,-4 5 0,5-1 3,-6-5 2,0 5 0,-6-10 2,5 4 0,-4-5 1,0 0 0,4 0 0,-4 0 0</inkml:trace>
  <inkml:trace contextRef="#ctx0" brushRef="#br1" timeOffset="190">11461 13645 8102,'-4'-11'0,"1"-1"0,-1 6 0,4-4 0,0 9 0,0-5 0,-5 6 0,2 0 0,-4 0 0,3 6 0,-4 1 0,1 5 0,-5 3 0,1 4 0,-1 7 0,1 0 0,-1 4 0,5 1 0,-1 3 0,6-4 0,-2 1 0,3-6 0,1 2 0,1-3 0,3-1 0,2-4 0,5 0 0,5-6 0,-1-2 0,5-1 0,-1-6 0,4 0 0,4-4 0,-3 0 0,3 0 0,0-6 0,0-6 0,0 1 0,-4-11 0,-1 8 0,1-5 0,0 0 0,-5-4 0,-3 4 0,-7 0 0,1 0 0,-6-4 0,1 0 0,-4 6 0,-9-5 0,-2 3 0,-8-6 0,0-2 0,-8 0 0,-3 5 0,-3 4 0,-2 1 0,-1 6 0,1-1 0,0 6 0,8 2 0,6 3 0,5 1 0,4 0 0,0 0 0,6 5 0,1 1 0</inkml:trace>
  <inkml:trace contextRef="#ctx0" brushRef="#br1" timeOffset="191">11781 13165 8219,'-11'-5'0,"4"4"0,2-4 0,10 5 0,-3 0 0,8 1 0,-3 3 0,3 2 0,2 6 0,1 1 0,2 2 0,1-1 0,3 5 0,2 1 0,-6 7 0,5-2 0,-1 6 0,-1-5 0,1 5 0,-4-1 0,4 4 0,-3 1-2,3-1 1,-5 0-8,1 0 0,-3-3-2,0-1 0,-2 0 0,-2 0 1,1 2-5,-6-6 5,1 6 2,-4-3 1,0 6-3,0-1 1,-1 0 0,-3 0 1,-6 1-3,-5-1 5,-6-5 2,4 4 0,-2-9-1,0 3 1,1-3 1,-1-1 0,-2-5 1,6-3 0,4-4 1,3-3 0,4 1 1,-3-6 0,4 1 0,-2-9 0,5-1 0</inkml:trace>
  <inkml:trace contextRef="#ctx0" brushRef="#br1" timeOffset="192">12809 13405 8097,'0'-7'0,"0"-1"0,-1 4 0,-3-3 0,3 3 0,-3-4 0,1 4 0,-1-3 0,3 4 0,-9-7 0,5 8 0,-3-6 0,-2 5 0,4-2 0,-6 7 0,1 1 0,3 4 0,1 4 0,-1 6 0,-3 2 0,3 2 0,1 2 0,3 5 0,-4 3 0,6 4 0,-2-1 0,2 7 0,2-7 0,0 3 0,0-3 0,6 1 0,1-1 0,3-4 0,2 1 0,0-6 0,4 2 0,0-3 0,3-1 0,-1-1 0,-3 1 0,-2-4 0,2 0 0,-3-3 0,-5 3 0,-2-5 0,-5 1 0,0-2 0,0-2 0,0 0 0,0 1 0,-5-2 0,-2-2 0,-4 0 0,0-4 0,0 4 0,-1-4 0,-4 5 0,-2-3 0</inkml:trace>
  <inkml:trace contextRef="#ctx0" brushRef="#br1" timeOffset="193">12512 13965 8097,'8'-8'0,"-1"1"0,-3 4 0,4-1 0,-5-1 0,5 1 0,0 1 0,3 3 0,2 0 0,2 0 0,4-2 0,8-1 0,-2 1 0,6-1 0,-5-3 0,5 3 0,-6-5 0,2 4 0,-3 0 0,-1 4 0,-6 0 0,5-5 0,-4-1 0</inkml:trace>
  <inkml:trace contextRef="#ctx0" brushRef="#br1" timeOffset="194">13220 13931 7943,'0'-7'0,"-5"-3"0,4 4 0,-6-1 0,4 4 0,0 1 0,-5 2 0,1 0 0,-5 2 0,1 1 0,2 5 0,-2 7 0,4-1 0,-8 5 0,6 0 0,-2 4 0,-1 0 0,5 0 0,2 0 0,1 0 0,3-1 0,1 1 0,0 0 0,0 0 0,5-5 0,2-3 0,3-2 0,2-2 0,1 0 0,2 1 0,-1-6 0,5-2 0,-4 1 0,4-1 0,0 0 0,4-4 0,-4-4 0,0 0 0,0-10 0,4 7 0,0-10 0,0 6 0,-6-1 0,0-4 0,-6 3 0,1-2 0,-5-2 0,1 2 0,-6-4 0,2 4 0,-8-6 0,-3 2 0,-3-1 0,-2 1 0,-3-2 0,0 1 0,-6-1 0,4 3 0,-2 2 0,0 4 0,5 1 0,-3 4 0,6-1 0,-1 4 0,1-1 0,0 1 0,-1 3 0,1-4 0</inkml:trace>
  <inkml:trace contextRef="#ctx0" brushRef="#br1" timeOffset="195">13094 14113 7912,'12'0'0,"-1"0"0,2 0 0,2 0 0,3-1 0,5-3 0,0 2 0,0-6 0,3 4 0,1-3 0,3 3 0,-3-4 0,0 6 0,-5-2 0,-3-1 0,0 1 0,-5 0 0,2 4 0,-9 0 0,3-5 0,-3-1 0</inkml:trace>
  <inkml:trace contextRef="#ctx0" brushRef="#br1" timeOffset="196">13825 13280 8054,'0'-7'0,"0"1"0,0 2 0,0 3 0,0-4 0,0 5 0,-5 0 0,0 5 0,-2 3 0,-5 3 0,1 4 0,-1 3 0,-3 5 0,-1 5 0,0 2 0,-3 3 0,4 1 0,-4 6 0,4 2 0,1 1 0,6-1 0,-1 1 0,6-5 0,-1 0 0,4-4 0,0 3 0,0-3 0,0 3 0,0-6 0,4-2 0,-1 1 0,6-4 0,-1 0 0,6-2 0,1-1 0,0-5 0,-3-2 0,-1 0 0,1-1 0,-1 0 0,0-5 0,1-2 0,-1 1 0,1-5-4,-6 4 1,4-5-2,-2 5 1,-2-6-3,2 2 4,-6-3 0,3-1 1,0 0 2,-3 0 0,3 0 0,-5 0 0</inkml:trace>
  <inkml:trace contextRef="#ctx0" brushRef="#br1" timeOffset="197">14020 13691 7973,'-4'-12'0,"0"1"0,0 0 0,-1 4 0,4-3 0,-4 9 0,5-4 0,-5 5 0,-3 0 0,-1 5 0,2 2 0,-4 5 0,4 3 0,-3 3 0,-2 5 0,1 3 0,-1 1 0,6 5 0,2-2 0,3-1 0,1 2 0,0-6 0,0 2 0,6-3 0,6-1 0,0-4 0,7 0 0,0-9 0,4 1 0,0-7 0,0 0 0,1-3 0,3-1 0,-2-5 0,6-2 0,-6-7 0,2-2 0,-3-4 0,-1 2 0,-2-5 0,-2 1 0,-2 3 0,-6 0 0,-5 0 0,-2-4 0,-2 0 0,-2 0 0,-7 1 0,-4 3 0,-6-2 0,-6 2 0,-5-3 0,-2-1 0,1 6 0,-2 1 0,6 9 0,-8 2 0,5 5 0,-2 0 0,3 1 0,8 3 0,2-2 0,6 6 0,0 0 0,-1 3 0</inkml:trace>
  <inkml:trace contextRef="#ctx0" brushRef="#br1" timeOffset="198">14282 13280 8219,'2'-7'0,"1"4"0,4 1 0,4 2 0,1 2 0,-1 1 0,5 4-3,3 4 0,-1 1-2,1-1 1,0 7-2,4 5 0,1 1-2,3 6 1,-3 1-3,3 3 1,-3 1-1,-1 3 1,-6-1-2,-1 5 1,-5-4 0,-3 4 1,-2-1-1,-2 1 0,-3 1 0,3-5 0,-3 0-1,-1-4 1,-1 0-1,-3 1 1,-2-5 0,-6 1 1,1-6 1,-1 2 1,-4-7 7,-3-1 0,-3 0 0,-1 4 0</inkml:trace>
  <inkml:trace contextRef="#ctx0" brushRef="#br1" timeOffset="242">15196 11601 8121,'-6'0'0,"0"0"0,1 0 0,4 1 0,-3 3 0,-2-3 0,5 5 0,-3-2 0,-1-1 0,1 4 0,-1-3 0,1 4 0,2-1 0,-6 5 0,4-1 0,-3 1 0,-2 4 0,-7 3 0,3 2 0,-7-2 0,1 6 0,-3-2 0,-1 2 0,0-2 0,0 0 0,0 0 0,0 0 0,1-1 0,-1-3 0,0 0 0,1-3 0,3 3 0,-1-9 0,5 1 0,-1-6 0,5 3 0,0-5 0,-1 0 0,1-1 0,-1-2 0,1-5 0,3-2 0,1-4 0,4-1 0,-1 1 0,3 0 0,1-1 0,0-1 0,0-2 0,0 1 0,0-5 0,0 4 0,0-4 0,4 5 0,0-1 0,0 6 0,-4 1 0,1 6 0,3-2 0,-3 3 0,9 1 0,-4 5 0,6 2 0,-1 5 0,1 3 0,0-1 0,4 5 0,-2-1 0,5 1 0,0 1 0,3-5 0,1 4 0,0-3 0,0-1 0,0-4 0,3 1 0,1-1 0,0-3 0,-4-1 0,-1-4 0,1 1 0,-4-3 0,0-1 0,-9 0 0,2 0 0,-3 0 0,-3 0 0,-6 5 0,-6 1 0</inkml:trace>
  <inkml:trace contextRef="#ctx0" brushRef="#br1" timeOffset="243">15356 13497 8075,'-7'-7'0,"-3"2"0,8 5 0,-6 0 0,4 5 0,-3 3 0,3 7 0,-4 4 0,5 3 0,-5 1 0,4 3 0,-4 1 0,2 1 0,-1-2 0,-2-1 0,5 1 0,-5-2 0,1-1 0,-2 0 0,-1 0 0,-4-4 0,-1 0 0,1-5 0,4 1 0,-6-2 0,-2-2 0,3-1 0,0-2 0,0-2 0,1-2 0,-4-3 0,3 3 0,-3-6 0,4-2 0,-4-9 0,4 2 0,0-4 0,3-1 0,2-1 0,2-6 0,0-1 0,4-3 0,0 3 0,4-3 0,1 3 0,3 1 0,2 2 0,6 2 0,-5 3 0,1 9 0,-2 0 0,2 4 0,2 1 0,-2-1 0,1 6 0,-2 5 0,5 6 0,-1 1 0,1 5 0,3 0 0,3 1 0,1 2 0,2 2 0,2-2 0,5 6 0,2-6 0,3-3 0,2-4 0,-1-4 0,0 0 0,0-2 0,1-2 0,-7-2 0,-6-2 0,-4-3 0,-6 3 0,-1-3 0,0-1 0,-4 0 0,-3 0 0,-8 0 0,-3-4 0,-4 0 0,0 1 0,-1 3 0,1 0 0</inkml:trace>
  <inkml:trace contextRef="#ctx0" brushRef="#br1" timeOffset="244">15687 11749 8124,'0'-6'0,"0"1"0,0 5 0,0 5 0,0 1 0,0 6 0,-4-1 0,0 1 0,1 4 0,3 3 0,0-1 0,0 1 0,-4 0 0,0 4 0,0 1 0,4 3 0,0-3 0,0 2 0,1 2 0,3-1 0,-1 5 0,4-2 0,-4-1 0,1 2 0,-3-5 0,-1 5 0,1-6 0,3 2 0,-3-3 0,3-1 0,-3-4 0,-1 0 0,4-4 0,0 4 0,0-5 0,-4 1 0,0-2 0,0-2 0,0 1 0,0-1 0,0 1 0,0-5 0,0 1 0,0-6 0,0 3 0,0-5 0,-5 0 0,-2-10 0,-4-2 0</inkml:trace>
  <inkml:trace contextRef="#ctx0" brushRef="#br1" timeOffset="245">15653 11955 8067,'0'-12'0,"0"1"0,0 0 0,0-1 0,0 1 0,0-1 0,1 1 0,3-1 1,-3 5 1,3-1 0,2 4-1,2-3 1,-2 3-2,2-4 1,-1 6-1,5-2 0,-3-1 0,2 1 0,-2-1 0,6 1 0,-1 3 0,1-3 0,2 2 0,2-2 0,3 3 0,-3-3 0,2 3 0,2 1 0,-4 0 0,0 0 0,-5 1 0,1 3 0,-2-2 0,-2 6 0,-3-2 0,0 2 0,-6 2 0,2-3 0,-3 4 0,-1 0 0,-6 4 0,-6 1 0,0 3 0,-7-4 0,-2 4 0,-5-4 0,2 2 0,-3-2 0,4-4 0,4 1 0,-1-1 0,5-3 0,-1-3 0,5-1 0,3-3 0,1-1 0,4 0 0,-2 0 0,5 0 0,0-5 0,0 3 0,1-6 0,3 4 0,-3 0 0,10-1 0,-5-1 0</inkml:trace>
  <inkml:trace contextRef="#ctx0" brushRef="#br1" timeOffset="246">16315 11863 8129,'12'0'0,"-6"0"0,-1-5 0,-5 4 0,0-4 0,0 5 0,0 5 0,0-2 0,0 4 0,5-4 0,1 2 0</inkml:trace>
  <inkml:trace contextRef="#ctx0" brushRef="#br1" timeOffset="247">16669 11772 8177,'-6'0'0,"0"0"0,2 0 0,2 0 0,-4 0 0,2 0 0,3 0 0,-4 1 0,5 3 0,-1-1 0,-3 4 0,3-3 0,-3 4 0,3-4 0,1 3 0,1 0 0,3 0 0,-2 3 0,6-2 0,-4-2 0,3 2 0,1-4 0,3 3 0,1-4 0,-1 1 0,6-3 0,2-1 0,2 0 0,2 0 0,0 0 0,0 0 0,1-1 0,2-3 0,-1-3 0,1-4 0,-6 0 0,0-1 0,-5 0 0,4-4 0,-9 2 0,1-5 0,-3 4 0,0-4 0,-3 1 0,-5-1 0,-4-1 0,0 5 0,-9-1 0,2 5 0,-8 1 0,0 2 0,-4-1 0,-4 6 0,2 0 0,-5 7 0,4 2 0,0 6 0,1 0 0,3 4 0,-1 1 0,0 6 0,4 5 0,0 3 0,5 2 0,-1 1 0,3 0 0,5 0 0,-2 1 0,5-1 0,0-5 0,4-2 0,1-7 0,3-1 0,6-6 0,6-2 0,3-1 0,-4-6 0,5 0 0,-1-4 0,3 0 0,1 0 0,-1 0 0,1 0 0,0-4 0,0 0 0,-4-3 0,0 3 0,-10-5 0,11 3 0,-7-6 0</inkml:trace>
  <inkml:trace contextRef="#ctx0" brushRef="#br1" timeOffset="248">17137 11498 8098,'0'-6'0,"0"-4"0,0 8 0,0-3 0,0 5 0,6 0 0,1 0 0,1 0 0,3 0 0,-2 0 0,6 0 0,-2 0 0,-2 0 0,5 0 0,-1 0 0,4 0 0,-4 0 0,0 0 0,-3 0 0,-1 0 0,1 0 0,-5 0 0,1 0 0,-4 0 0,3 0 0,-4-5 0,2-1 0</inkml:trace>
  <inkml:trace contextRef="#ctx0" brushRef="#br1" timeOffset="249">17708 11121 8042,'-5'-6'0,"3"-3"0,-6 5 0,4 0 0,-3 4 0,-1 0 0,-3 0 0,-1 0 0,5 0 0,-1 0 0,4 2 0,-3 1 0,4 4 0,-1 4 0,-1 1 0,2-1 0,-5 5 0,4 3 0,-4-1 0,5 1 0,-5 4 0,4 4 0,-1 1 0,1-2 0,3 2 0,-3 3 0,-1 0 0,1-4 0,1 1 0,3-1 0,1-4 0,3-1 0,1 0 0,2-7 0,4 4 0,-4-4 0,7 1 0,1-5 0,1 0 0,-5 1 0,0-2 0,1-2 0,-1 1 0,1-6 0,-1 1 0,0-4 0,-3 0 0,0 0 0,-6 0 0,8 0 0,-8 0 0,3 0 0</inkml:trace>
  <inkml:trace contextRef="#ctx0" brushRef="#br1" timeOffset="250">17788 11407 8034,'0'-12'0,"0"5"0,0-1 0,0 0 0,0 1 0,0-1 0,0 6 0,0-3 0,0 5 0,4 5 0,0 2 0,5 3 0,-1 2 0,3 0 0,4 4 0,-2-2 0,2 5 0,-2-2 0,-2 3 0,4 0 0,1-5 0,-1 2 0,-4-2 0,-3-3 0,0 4 0,-2-7 0,2-2 0,2 1 0,-4 3 0,0-4 0,-1-1 0,-5-2 0,0-3 0,0 4 0,-5-5 0,-1 0 0</inkml:trace>
  <inkml:trace contextRef="#ctx0" brushRef="#br1" timeOffset="251">17937 11407 8029,'1'-7'0,"3"3"0,-3-2 0,8 4 0,-5-6 0,0 5 0,-4-2 0,0 5 0,0 5 0,0 3 0,-2 2 0,-1 2 0,-4-1 0,-4 0 0,-1 2 0,1 2 0,3-2 0,1 2 0,-1-1 0,-3 2 0,3-4 0,1 3 0,4-6 0,-1-1 0,3-4 0,1 3 0,0-3 0,0 4 0,5-6 0,1 3 0,6-5 0</inkml:trace>
  <inkml:trace contextRef="#ctx0" brushRef="#br1" timeOffset="252">18085 11498 7911,'0'-11'0,"0"3"0,0 0 0,5 6 0,2-3 0,-1 3 0,-2-1 0,2 1 0,1-3 0,4 5 0,0 0 0,-3 0 0,0 0 0,-1-1 0,5-3 0,-1 3 0,1-4 0,-1 5 0,-3 0 0,-1 0 0,-3-1 0,4-3 0,-6 3 0,8-10 0,-3 5 0</inkml:trace>
  <inkml:trace contextRef="#ctx0" brushRef="#br1" timeOffset="253">18405 11247 8029,'-6'0'0,"-3"-2"0,5-1 0,0 1 0,4-3 0,0 5 0,0 5 0,0 3 0,0 3 0,0 5 0,0-2 0,0 5 0,4 0 0,0 4 0,5-4 0,-2 0 0,2 0 0,-1 3 0,1 0 0,-5-3 0,1 1 0,-1-4 0,-3 3 0,3-4 0,-3 0 0,-1-3 0,5-1 0,-4 0 0,4 1 0,-5-6 0,0-1 0,0-5 0,-5 0 0,4-5 0,-4-1 0</inkml:trace>
  <inkml:trace contextRef="#ctx0" brushRef="#br1" timeOffset="254">18485 11121 7943,'-6'-5'0,"1"3"0,5-6 0,0 5 0,5-7 0,-4 9 0,5-4 0,-2 5 0,-1 1 0,4 3 0,-3 2 0,4 6 0,-1-1 0,5 1 0,-1 4 0,1 3 0,-1 3 0,0 0 0,-3 1 0,0 0 0,-2 0 0,2 0 0,-3 1 0,-5 3 0,0-2 0,0 5 0,0-3 0,0 4 0,0-6 0,0 2 0,-2-5 0,-1-3 0,0 2 0,-4-6 0,4 0 0,-1-3 0,2-2 0,-2-3 0,3 4 0,-10-10 0,10 4 0,-9-5 0,4 0 0</inkml:trace>
  <inkml:trace contextRef="#ctx0" brushRef="#br1" timeOffset="255">18634 11110 7971,'1'-16'0,"3"1"0,2 0 0,5 4 0,1 3 0,-1 0 0,-3 5 0,0-5 0,-5 4 0,5-3 0,-4 4 0,3-1 0,-3 3 0,4 1 0,-4 0 0,3 0 0,-3 0 0,4 0 0,-5 4 0,5 0 0,-5 4 0,0 0 0,-1-2 0,-2 2 0,0 0 0,0 3 0,0 0 0,0 1 0,-2-1 0,-1 1 0,0-1 0,-5 1 0,5-1 0,-5 0 0,5-3 0,0 0 0,1-1 0,2 1 0,0-1 0,0-4 0,5 6 0,3-5 0,-2-1 0,2-3 0,0 0 0,3 0 0,0 0 0,1 0 0,-4 0 0,-1 0 0,1 0 0,3 0 0,-3 0 0,-1 0 0,1 0 0,9 0 0,0 0 0</inkml:trace>
  <inkml:trace contextRef="#ctx0" brushRef="#br1" timeOffset="256">19148 11018 8069,'0'-6'0,"5"1"0,-4 5 0,4 0 0,-5 0 0,0 5 0,0 3 0,-1 2 0,-3 1 0,1 2 0,-4 2 0,3 3 0,-4 5 0,4 3 0,-3 1 0,-1 5-1,-3-2 1,2 3-3,-2 1 0,4 1-1,-8-1 0,5 4-1,-5 0 1,2-1-1,1-7 1,1 2-1,0-5 1,-1 3-1,1-3 1,1-4 0,2-4 0,2-5 0,2 1 1,3-2-3,-3-2 2,3 0 0,1-4 1,0 3 1,0-9 2,0 4 0,5-10 0,1-1 0</inkml:trace>
  <inkml:trace contextRef="#ctx0" brushRef="#br1" timeOffset="257">19216 11350 7986,'6'-6'0,"-1"4"0,-5-6 0,2 2 0,2-2 0,-2-1 0,6 6 0,-4-5 0,3 4 0,-3-3 0,4 3 0,-5 0 0,5 4 0,-4-4 0,3 0 0,1 1 0,3 3 0,-3 0 0,0 0 0,-1 0 0,5 0 0,-5 0 0,1 0 0,-4 3 0,3 1 0,-4 5 0,1-1 0,-3 2 0,-1 1 0,0 6 0,0 2 0,-5 2 0,-3 2 0,-2 0 0,-1 0 0,-5 0 0,1 0 0,-1-1 0,1 1 0,2-4 0,-2 0 0,3-3 0,5 3 0,0-5 0,3 1 0,3-6-1,-3-2-2,3 1 1,5 0 0,0-1 1,5-4-1,-2 0 1,3-1 0,2-2 0,3 0 0,0 0 1,4 0-1,-4 0 1,4 0 0,-3 0 0,3 0-1,-4 0 1,0 0-1,-3 0 1,-1-4-1,0 0 0,-3 0-1,0 4-1,-6 0 3,3 0 0,-5 0 0</inkml:trace>
  <inkml:trace contextRef="#ctx0" brushRef="#br1" timeOffset="258">15813 13291 8058,'6'-5'0,"0"2"0,-2-4 0,-3 4 0,6-6 0,-3 6 0,-3-1 0,4 4 0,-5-5 0,0 3 0,0-3 0,0 5 0,0 5 0,0-2 0,0 5 0,-5-1 0,-3 5 0,2-1 0,-2 1 0,1 0 0,-5 3 0,5-1 0,-1 5 0,0-3 0,-3 3 0,0 0 0,-1 4 0,2-1 0,2 1 0,-2 4 0,3 0 0,0 0 0,0 0 0,4 1 0,-1 2 0,-1 0 0,1-4 0,1-2 0,3 3 0,0-2 0,0 2 0,3-5 0,1 4 0,4-8 0,-4 5 0,5-3 0,-2 3 0,5-4 0,3 0 0,-3-1 0,4 1 0,-4-3 0,0-4 0,-1-1 0,1 1 0,-1-1 0,0 1 0,-3-5-4,0 1 0,-6-4-1,2 3 1,-1-4 0,0 1 1,-1-2-3,1 2 2,-1-3 1,-2 4 2,0-5 1,0-5 0,0 4 0,-5-9 0,-2 3 0</inkml:trace>
  <inkml:trace contextRef="#ctx0" brushRef="#br1" timeOffset="259">16030 13611 7987,'-7'-12'0,"1"1"0,2 0 0,3-1 0,-3 1 0,-1 3 0,1 1 0,-1 3 0,1-4 0,2 4 0,-6-3 0,4 4 0,-3-1 0,4 3 0,-2 2 0,5 3 0,0 3 0,0 4 0,4 5 0,0 3 0,5 3 0,-2 1 0,0 4 0,0-1 0,0 1 0,0-4 0,-2 0 0,-5-1 0,0 1 0,0 0 0,0-1 0,0-3 0,0 2 0,0-2 0,0-2 0,0-2 0,0-2 0,0-2 0,1 0 0,3 1 0,-2-4 0,1-1 0,0-4 0,1 0 0,-2-1 0,6-2 0,-6 0 0,9 0 0,-5-5 0,5-2 0</inkml:trace>
  <inkml:trace contextRef="#ctx0" brushRef="#br1" timeOffset="260">16155 13782 7981,'5'-6'0,"-2"-3"0,4 5 0,1-1 0,4 1 0,-1 3 0,0-3 0,-3 3 0,0 1 0,-1-5 0,5 4 0,-1-3 0,0 3 0,1 1 0,-1 0 0,1 0 0,-1-4 0,1 0 0,0 0 0,3 4 0,-2-4 0,2 0 0,-2 1 0,-1 3 0,-5-4 0,1 0 0,-4 0 0,3 4 0,-4-5 0,2-1 0</inkml:trace>
  <inkml:trace contextRef="#ctx0" brushRef="#br1" timeOffset="261">16578 13668 7981,'-7'-8'0,"4"1"0,1 4 0,7-2 0,-3 5 0,3 5 0,-5 3 0,0 3 0,0 4 0,0 5 0,0 6 0,0 0 0,0 4 0,0 0 0,0 5 0,0-2 0,0-3 0,0 3 0,0-2 0,0 0 0,0 0 0,0-2 0,0-2 0,0-3 0,0 2 0,4-3 0,-1-4 0,5 2 0,-4-6 0,1 1 0,-1 0 0,-3-4 0,8 5 0,-5-6 0,0-5 0,-4 5 0,0-10 0,0 4 0,0-5 0,0-5 0,-6-1 0,5-6 0,-9-4 0,4-2 0</inkml:trace>
  <inkml:trace contextRef="#ctx0" brushRef="#br1" timeOffset="262">16555 13771 7894,'-5'-12'0,"4"1"0,-3 0 0,3-1 1,1 1 0,1 1 7,3 2-6,-3 3 1,9 1-2,-2 0 1,2 0-2,1 4 0,2 0 0,2 0 0,-1-3 0,5-1 0,-1 0 0,1 4 0,1 0 0,-5 0 0,2 4 0,-2 0 0,-2 1 0,2-2 0,-3 0 0,-5 5 0,0-2 0,-4 2 0,-1 2 0,1-3 0,-3 4 0,-3 0 0,-4 0 0,-4 1 0,-6-1 0,-2 1 0,-2 0 0,-2 4 0,0-4 0,0 3 0,5-3 0,3-5 0,3 2 0,0-5 0,2 1 0,2-1 0,3-3 0,5 4 0,0-5 0</inkml:trace>
  <inkml:trace contextRef="#ctx0" brushRef="#br1" timeOffset="263">16749 13257 8073,'0'-8'0,"0"1"0,0 4 0,0-2 0,-1 5 0,-3 0 0,3 0 0,-4 0 0,5 0 0,5 5 0,2 3 0,0-2 0,0 2 0,2-1 0,6 5 0,-2-1 0,2 1 0,2 0 0,-2 3 0,4-1 0,-4 5 0,6 0 0,-2 4 0,2 1 0,2 3 0,-5 1 0,-3 2 0,2 0 0,-2-4 0,0-2 0,-3 3 0,-5-2 0,1 2 0,-6-3-5,2 3 1,-3-3-3,-1-1 0,-1 0 1,-3-1 1,-2 1 0,-5 0 0,-1-1 0,1-3 1,-5 2 0,1-2 1,-4-2 0,4-2 1,-4 2-1,4-2 3,-1 0 0,0-4 0,-2 1 0</inkml:trace>
  <inkml:trace contextRef="#ctx0" brushRef="#br1" timeOffset="264">17286 13634 7983,'0'-7'0,"4"1"0,0 2 0,-1 3 0,-3-4 0,0 5 0,10 5 0,3 1 0</inkml:trace>
  <inkml:trace contextRef="#ctx0" brushRef="#br1" timeOffset="265">17594 13668 7940,'-6'-11'0,"1"4"0,5 2 0,0 0 0,0 4 0,0-4 0,0 5 0,5 5 0,1-4 0,6 3 0,-1 1 0,1-1 0,-1 3 0,0-3 0,2 1 0,2-1 0,2-3 0,2 3 0,2-3 0,-2-1 0,3 0 0,1 0 0,0-3 0,0-1 0,-1-4 0,1 4 0,-4-5 0,0 2 0,-5-3 0,-1-2 0,-5 1 0,-6-1 0,2 1 0,-3 0 0,-1-1 0,-1 1 0,-3-1 0,-2 1 0,-6 0 0,0-1 0,-4 1 0,2 3 0,-5 0 0,0 6 0,-3-2 0,-1 3 0,0 1 0,0 1 0,0 3 0,0 4 0,0 7 0,1 3 0,-1 4 0,4 1 0,0 0 0,6 1 0,2 3 0,0-2 0,8 6 0,-1-6 0,4 2 0,5-5 0,3-2 0,7 0 0,4-5 0,2-1 0,2-6 0,0 1 0,0-6 0,5 1 0,2-4 0,-2 0 0,-1 0 0,1 0 0,-2 0 0,-3-4 0,-4 1 0,-1-5 0,1 4 0,-6-4 0,-6 5 0,1-6 0,3 2 0</inkml:trace>
  <inkml:trace contextRef="#ctx0" brushRef="#br1" timeOffset="266">18142 13268 8082,'-6'-1'0,"2"-3"0,3 2 0,1-6 0,0 4 0,0-3 0,0 4 0,0-2 0,1 5 0,3 0 0,2-5 0,6 4 0,-1-3 0,1 3 0,-1 1 0,4 0 0,1 0 0,0 0 0,-1 0 0,-1 0 0,5 0 0,-5 0 0,2 0 0,-4 0 0,0 0 0,-1 0 0,6 0 0,0 0 0</inkml:trace>
  <inkml:trace contextRef="#ctx0" brushRef="#br1" timeOffset="267">18508 13131 7987,'0'-11'0,"0"3"0,0 1 0,0 3 0,0-4 0,0 6 0,0-3 0,0 5 0,5 5 0,-2-3 0,4 6 0,1 3 0,3 4 0,4 2 0,1-2 0,0 3 0,-1 5 0,-1 0 0,5-1 0,-5-3 0,2 0 0,-2-1 0,1 1 0,-3 2 0,4-6 0,-7 0 0,-2-4 0,1 0 0,3-4 0,-4 3 0,3-3 0,-9-1 0,4-1 0,-5-5 0,-5 0 0,-1 0 0</inkml:trace>
  <inkml:trace contextRef="#ctx0" brushRef="#br1" timeOffset="268">18736 13154 7999,'0'-11'0,"0"-1"0,0 5 0,0-1 0,0 4 0,0-3 0,0 4 0,0-2 0,-1 5 0,-3 0 0,0 6 0,-7 6 0,2 4 0,-6 7 0,-2 0 0,2 0 0,-1 3 0,1 1 0,2-2 0,-2-6 0,2-1 0,1-3 0,6-6 0,2 3 0,3-7 0,1 2 0,0-4 0,0 2 0</inkml:trace>
  <inkml:trace contextRef="#ctx0" brushRef="#br1" timeOffset="269">18714 12960 8033,'3'-19'0,"1"0"0,5 4 0,-1-4 0,2 5 0,1-2 0,4 7 0,1 2 0,-1-1 0,1 2 0,-3-3 0,2 5 0,-2 0 0,-2 9 0,0-2 0,-4 5 0,0-2 0,-4 2 0,-1 2 0,1-3 0,-1 0 0,-2 0 0,0 2 0,0 6 0,-2-2 0,-1 2 0,0-1 0,-5 2 0,1-4 0,-5 3 0,2-2 0,3-1 0,-3 4 0,7-3 0,-5 2 0,6-6 0,-2-2 0,3-3 0,1 4 0,5-6 0,1 4 0,6-6 0,-1 0 0,0 0 0,2 0 0,2 0 0,-2 0 0,2 0 0,3-6 0,0 0 0</inkml:trace>
  <inkml:trace contextRef="#ctx0" brushRef="#br1" timeOffset="270">19193 12869 8057,'0'-7'0,"0"2"0,0 5 0,-5 0 0,4 1 0,-3 3 0,2 4 0,-2 7 0,2 3 0,-1 5 0,-2 1 0,1 2 0,-4 1 0,4 7 0,-5-2 0,2 6 0,-3 3 0,-2 1 0,1-2 0,-1 2 0,0 0-115,-3 4 0,2-5 115,-2 1 0,2-9 0,1 2 0,2-5 0,3 1 0,-2-9 0,5-6 0,-1-4-3,1 0-8,3-1 1,-4-5 121,5 0 0,5-6-113,2 0 1,0-4 1,0 0 0,6-10 0,5 1 0</inkml:trace>
  <inkml:trace contextRef="#ctx0" brushRef="#br1" timeOffset="271">19205 13257 8028,'0'-12'0,"1"1"0,3 0 0,2-1 0,5 1 0,1 3 0,-1 0 0,-3 6 0,0-2 0,-1-1 0,5 1 0,-1-1 0,0 1 0,1 3 0,-1-3 0,1 3 0,-1 1 0,1 0 0,-6 5 0,-2 3 0,-2 2 0,2 1 0,-3 1 0,3-1 0,-4 4 0,-4 1 0,-2 8 0,-5-1 0,-1 3 0,1 1 0,-5-3 0,1 3 0,0 1 0,4-2 0,-3-3 0,2-4 0,0-5 0,8 1 0,-4-2 0,4-2 0,0 1 0,4-1 0,0-3 0,0-1 0,6-4-1,1 1 1,3-2-2,2 2 0,4-3-1,3 3 1,-1-3-1,1-1 0,0-1 0,4-3 1,-1 3 1,-3-3 0,-2 2 0,-1-2 1,-4 3 0,3-6 0,-7 4 0,-3 1 0,-5-3 0,-10 10 0,-3 2 0</inkml:trace>
  <inkml:trace contextRef="#ctx0" brushRef="#br1" timeOffset="272">1939 15442 8115,'0'-11'0,"0"3"0,0 1 0,-2 0 0,-1 0 0,1-4 0,-4 10 0,2-3 0,2 3 0,-6 1 0,4 0 0,-3 0 0,3 6 0,-4 6 0,4 1 0,-3 6 0,3 1 0,-4 7 0,6 3 0,-2 8 0,3-2 0,1 2 0,0 2 0,0 2 0,0-1 0,0 1 0,0-2 0,0 2 0,1 1 0,3-5 0,-2-1 0,6-6 0,-4 0 0,3-4 0,-4 1 0,1-1 0,-3-7 0,-1 3 0,0-4 0,0 0 0,0-3-1,0-4 1,-5-2-2,-3-3 1,-2-2-1,-1-5 1,-2 0 0,-2 0 1,1-5 0,-5-2 0,0-1 0,-4-3 0,0 2 0,-5-13 0,-1 5 0</inkml:trace>
  <inkml:trace contextRef="#ctx0" brushRef="#br1" timeOffset="273">1608 16059 8107,'0'-22'0,"0"3"0,5-2 0,2 2 0,0 2 0,0 2 0,2 2 0,6 2 0,-1 1 0,5 2 0,2-1 0,5 5 0,0 1 0,4 3 0,-3 0 0,3 0 0,-3 1 0,3 3 0,-4-2 0,0 6 0,1-2 0,-4 2 0,1 2 0,-9-2 0,5 2 0,-7 1 0,4 1 0</inkml:trace>
  <inkml:trace contextRef="#ctx0" brushRef="#br1" timeOffset="274">2270 15990 7969,'-11'0'0,"-1"0"0,1 0 0,4-1 0,4-3 0,0 3 0,-1-3 0,2 7 0,-6 1 0,0 8 0,-3 0 0,0 7 0,-1 0 0,2 4 0,2 3 0,0 0 0,4 4 0,0-5 0,4 2 0,0 1 0,0-1 0,0-1 0,0-3 0,5-1 0,3-3 0,2-3 0,1-4 0,6-5 0,2 1 0,4-6 0,3 2 0,0-8 0,4-3 0,0-8 0,5-4 0,-2-3 0,-3-1 0,-3 0 0,-8 0 0,-3-3 0,-4-1 0,-6 1 0,-2 3 0,-4-4 0,-4 0 0,-3-1 0,-9 2 0,-1 2 0,-6-3 0,0 3 0,0 1 0,-1 5 0,-3 3 0,2 8 0,-6 3 0,9 2 0,-5 2 0,10 2 0,-2 2 0,2 2 0,1 5 0,1 1 0,4 4 0,-1 2 0</inkml:trace>
  <inkml:trace contextRef="#ctx0" brushRef="#br1" timeOffset="275">2144 16162 7969,'0'6'0,"0"-1"0,5-5 0,3 0 0,2-1 0,2-3 0,4 3 0,3-3 0,-1-1 0,1 1 0,0-4 0,4 5 0,0-2 0,-1 1 0,1 3 0,0-3 0,-4 1 0,0-1 0,-4 3 0,5-3 0,-7 3 0,4-4 0,-6-1 0</inkml:trace>
  <inkml:trace contextRef="#ctx0" brushRef="#br1" timeOffset="276">2704 15876 7949,'-6'-5'0,"-1"3"0,3-6 0,3 4 0,-3-3 0,3 4 0,1-2 0,5 5 0,-4 5 0,3 3 0,-2 7 0,-2 4 0,0 2 0,0 2 0,0 5 0,0 3 0,0 3 0,0 4 0,0-1 0,0 5 0,0-9 0,0 1 0,0-4 0,0 1 0,1-1 0,3-7 0,-2 1 0,6-9 0,-2 1 0,2-5 0,1 1 0,-6-1 0,5-3 0,-4-1 0,0-3 0,-4 4 0,5-6 0,1 3 0,5-5 0</inkml:trace>
  <inkml:trace contextRef="#ctx0" brushRef="#br1" timeOffset="277">2978 15956 8029,'-11'-5'0,"0"-1"0,4-6 0,2 6 0,5-4 0,0 9 0,4-3 0,-1 8 0,2 2 0,-1 5 0,-1 6 0,4 2 0,-3 6 0,4 2 0,-1 5 0,5-2 0,-1 3 0,1 1 0,-1-1 0,1-2 0,-1-3 0,0-6 0,1 0 0,-1-3 0,1-2 0,-1-6 0,1-1 0,-1-2 0,0 1 0,1-6 0,-1 1 0,1-4-3,-6 0 3,4 0 0,-9-5 0,4-1 0</inkml:trace>
  <inkml:trace contextRef="#ctx0" brushRef="#br1" timeOffset="278">3218 16047 7991,'-8'-11'0,"1"0"0,4 3 0,-1 0 0,3 6 0,1-3 0,-5 5 0,-3 9 0,-7 2 0,-3 12 0,-4 0 0,-1 7 0,0 1 0,-5 2 0,-3 1 0,4 0 0,0 0 0,4-6 0,4-5 0,4-1 0,7-7 0,-2 0 0,4-3 0</inkml:trace>
  <inkml:trace contextRef="#ctx0" brushRef="#br1" timeOffset="279">3732 15339 7966,'0'-11'0,"0"0"0,0-1 0,0 5 0,0-1 0,1 2 0,3-2 0,-3-2 0,4 9 0,-5-10 0,-5 11 0,-2 0 0,-5 5 0,-3 7 0,1 4 0,-5 3 0,0 8 0,-4 4 0,0 2 0,0 1 0,4 4 0,0 0 0,4 9-171,-4-1 1,5 2 170,-1-3 0,7 2 0,4 3 0,3-2 0,1 5 0,0-4 0,0 0 0,9-3 0,2-4 0,8 1 0,1-5 0,1 0-20,2-4 0,0-5 20,0-2 0,-1-3 0,1-1 0,0-4 0,0 0 0,-4-5 0,0 1 0,-5-6 0,1-1 0,-6-2 170,-1 2 0,-6-2-170,2-2 41,-3-3-41,-1 4 0,5-5 0,2 0 0</inkml:trace>
  <inkml:trace contextRef="#ctx0" brushRef="#br1" timeOffset="280">4040 15602 8018,'-4'-11'0,"1"-1"0,-5 1 0,4-1 0,0 1 0,4 5 0,0 1 0,0 6 0,0 3 0,-1 7 0,-3 8 0,3 5 0,-3 7 0,3 2 0,1 12 0,0 0 0,0 8 0,0-5 0,0 2 0,0-5 0,0-3 0,0-4 0,0-7 0,0-3 0,0-5 0,4-6 0,0-1 0,1-4 0,-2 0 0,-1-1 0,8 1 0,-4-6 0,6-2 0,-6-3 0,9-6 0,-2-1 0</inkml:trace>
  <inkml:trace contextRef="#ctx0" brushRef="#br1" timeOffset="281">4394 15431 8059,'0'-17'0,"4"5"0,0-4 0,1 4 0,-1 0 0,-2 5 0,6-1 0,-6 5 0,4 0 0,-6 6 0,0 9 0,0 7 0,-4 4 0,0 3 0,-4 5 0,4 7 0,-3 4 0,3 7 0,-4 3-303,5 5 1,-2 4 302,1 0 0,2 0 0,-1-4 0,0-5 0,-1-2 0,3-5-15,-3-3 0,4-4 10,4-7 0,-1-3 0,4-5 0,-3-6 1,4-1 1,-5-4-4,5 0 2,0-1 605,3 1-603,-5-6 8,5-1 1,-10-10 0,4-1 0</inkml:trace>
  <inkml:trace contextRef="#ctx0" brushRef="#br1" timeOffset="282">4611 15853 7892,'0'-11'0,"0"-1"0,0 1 0,5 0 0,3-1 0,2 6 0,2 2 0,-1 3 0,-3 1 0,-1 0 0,1 6 0,3 6 0,-3 4 0,-1 7 0,2 1 0,7 3 0,-4-2 0,3 6 0,-2-6 0,-1 2 0,-1-3 0,0-2 0,1-4 0,-1-3 0,4-2 0,1-1 0,-1-2 0,-4-3 0,1-2 0,-1-5 0,1 0 0,-1 0 0,-3 0 0,-1 0 0,1-5 0,-2-6 0,-1-7 0</inkml:trace>
  <inkml:trace contextRef="#ctx0" brushRef="#br1" timeOffset="283">4942 15899 7892,'-5'-6'0,"-1"-3"0,-5 5 0,4-5 0,3 1 0,-2 3 0,5-5 0,-4 9 0,0-4 0,-2 10 0,-4 3 0,-4 7 0,-1 4 0,-5 8 0,-2 3 0,-1-1 0,-7 2 0,6-2 0,-2 1 0,3-2 0,2-5 0,4-5 0,3-3 0,6-4 0,1-3 0,5 2 0,-2-3 0</inkml:trace>
  <inkml:trace contextRef="#ctx0" brushRef="#br1" timeOffset="284">4885 15351 8015,'0'-23'0,"2"5"0,1 3 0,4-2 0,4 2 0,4 1 0,1 7 0,-1 0 0,-4 4 0,1 1 0,-1-2 0,1 10 0,-1 5 0,2 7 0,2 8 0,1 5 0,3 7 0,3 0 0,-3 8 0,3-3-211,0 6 1,-4 2 210,-3-1 0,-3 0 0,-5 0 0,-1 1 0,-6 2 0,0-2 0,0-6 0,-6 1-89,-1 0 0,-5-6 89,-3-2 0,-3-2 0,-4-3 0,-4 0 0,-4 1 0,-6 3 0</inkml:trace>
  <inkml:trace contextRef="#ctx0" brushRef="#br1" timeOffset="285">1573 16744 8116,'2'-7'0,"1"-1"0,1 4 0,8-3 0,-4 4 0,9-2 0,-6 5 0,1 0 0,-1 0 0,-3 0 0,-1 0 0,2 4 0,7 0 0,0-1 0,3-3 0,4 4 0,0 0 0,1 0 0,6-4 0,1 0 0,3 0 0,0 4 0,1-1 0,0 1 0,3-4 0,3 0 0,4 0 0,5 0 0,-1 0 0,6 0-234,-2 0 1,-1-1 233,2-3 0,-2 2-2,1-6 0,3 2-2,-3-2 1,3-1-1,1 5 1,-4-3 0,1 3 0,-1 0 1,4 4 0,-4 0 0,1 0 0,-5 0-1,4 0 0,-3 0 0,3 0 0,-3 4 0,3 0 0,-2-1 0,6-3 0,-3 4-1,7 0 1,-1 0-1,1-4 1,-5-4-1,5 0 1,-4-5 1,-25 6 0,0-1 0,28-6-1,1-2 1,-5 1-1,1-1 1,-6 2-1,6 3 1,-11-2 0,-1 5 1,-2-1-116,3 1 0,0 3 115,-1-3 1,-3-2-1,0-2 0,0 2 0,4-2 0,-1 4 0,1-3 0,-4 0 0,0 0 0,-5 0 0,1 4 1,-3 1-1,-1-2 1,1 3-1,-1 1 1,-4 0-1,1 0 0,-6 0 228,2 0 0,-4 4-228,-4 0 1,1 1 241,-5-1-242,1-3 0,-5 9 0,-5-9 1,-1 4 1,-15-5 0,-5 0 0,-10 0 0,-5-5 0,-4-1 0</inkml:trace>
  <inkml:trace contextRef="#ctx0" brushRef="#br1" timeOffset="286">2167 17167 7889,'-5'-17'0,"3"8"0,-6-2 0,0 2 0,-3-2 0,3 3 0,1 0 0,3 6 0,-4-2 0,4 3 0,-3 1 0,3 0 0,-4 0 0,2 1 0,-2 3 0,2 6 0,2 5 0,3 9 0,-3-1 0,3 13 0,1 2 0,1 9 0,3 2 0,1 3 0,3-6 0,2 6-162,-3-6 0,2 2 162,-1-2 0,2-6 0,-2-2 0,-2-3 0,2-5 0,-4-2 0,3-5 0,-3-4 0,4 0 0,-6-5 0,2 1 0,-3-2 0,-1-2 0,0-3 0,0-1 0,-1-4 81,-3 1 0,-2-3 0,-6-1 0</inkml:trace>
  <inkml:trace contextRef="#ctx0" brushRef="#br1" timeOffset="287">1904 17658 7889,'2'-10'0,"2"2"0,2-1 0,5 5 0,2-3 0,2 3 0,3 0 0,5 4 0,1 0 0,3 0 0,-2 0 0,5 0 0,-3 0 0,4 0 0,-5 0 0,5 0 0,-5-1 0,5-3 0,-11 3 0,7-9 0,-10 3 0</inkml:trace>
  <inkml:trace contextRef="#ctx0" brushRef="#br1" timeOffset="288">2590 17555 7941,'-12'0'0,"6"0"0,-4 0 0,9 5 0,-5 3 0,6 7 0,-5-1 0,-2 5 0,-3 1 0,-2 7 0,1 2 0,-1 5 0,5-1 0,-1-2 0,6 1 0,-2-6 0,3 1 0,1-4 0,1 0 0,3-1 0,6 0 0,5-3 0,1-3 0,0-4 0,-2-5 0,5 1 0,-4-5 0,4 0 0,0-5 0,4-2 0,1-10 0,3-1 0,-2-3 0,5-5 0,-4 2 0,0-10 0,-6 5 0,-5-5 0,-3 5 0,0-5 0,-6 6 0,-2-2 0,-8-1 0,-3 1 0,-7-3 0,-2 3 0,-4-3 0,1 3 0,-3 2 0,0 6 0,0 4 0,3 7 0,-3-1 0,3 5 0,-2 2 0,-2 6 0,4 3 0,0 8 0,1-1 0,-1 5 0,-2-5 0,3 8 0,-5-4 0</inkml:trace>
  <inkml:trace contextRef="#ctx0" brushRef="#br1" timeOffset="289">2476 17772 7941,'5'6'0,"1"-1"0,5-5 0,1 0 0,-1 0 0,2 0 0,2 0 0,3 0 0,5 0 0,0 0 0,-1 0 0,1-1 0,0-3 0,1 3 0,3-3 0,-7-1 0,3 1 0,-4-1 0,0 2 0,-2 1 0,-1-8 0,2 4 0</inkml:trace>
  <inkml:trace contextRef="#ctx0" brushRef="#br1" timeOffset="290">3138 17407 7879,'-6'-6'0,"-1"1"0,3-2 0,3-3 0,-3 8 0,8-1 0,-3 1 0,5 4 0,-6 1 0,0 8 0,0 4 0,0 10 0,0 2 0,0 5 0,0 2 0,0 4 0,0 0 0,0 4 0,0-4 0,0 0 0,0-4 0,0-1 0,0-2 0,3-3 0,1-6 0,1-3 0,-1 0 0,-3-5 0,3 2 0,-1-7 0,0-2 0,-1-4 0,3 2 0,0-5 0,1 0 0</inkml:trace>
  <inkml:trace contextRef="#ctx0" brushRef="#br1" timeOffset="291">3332 17589 7871,'0'-7'0,"0"-1"0,0 0 0,0-3 0,1 1 0,3 2 0,1 2 0,3 2 0,-3 3 0,0-4 0,0 6 0,3 3 0,1 7 0,-6 8 0,5 0 0,-4 4 0,5-3 0,-2 7 0,3-1 0,2 0 0,1-2 0,2 3 0,-1-4 0,5-4 0,-1 1 0,1-5 0,1 1 0,-5-5 0,2-1 0,-2-2 0,-2-2 0,2-2 0,-3-3 0,0 3 0,-1-3 0,1-1 0,-1-5 0,1-1 0</inkml:trace>
  <inkml:trace contextRef="#ctx0" brushRef="#br1" timeOffset="292">3698 17544 7855,'-13'-8'0,"-2"0"0,7 1 0,0-5 0,6 6 0,2 1 0,-1 6 0,-3 3 0,-3 2 0,-4 6 0,-5 8 0,-3 3 0,-4 12 0,-4 4 0,3-1 0,-3 0 0,4-3 0,4-1 0,-1-4 0,5-4 0,0-2 0,3-1 0</inkml:trace>
  <inkml:trace contextRef="#ctx0" brushRef="#br1" timeOffset="293">4246 16973 7981,'-5'-12'0,"3"1"0,-1-1 0,1 1 0,2-1 0,0 1 0,0 0 0,0-1 0,2 2 0,1 2 0,-1 3 0,3 5 0,-6 2 0,-3 1 0,-3 5 0,-4 7 0,-2 4 0,-2 8 0,1 7 0,-5 8 0,0 4-223,-4 3 0,-2 5 223,13-24 0,1 0 0,-13 30-226,16-28 0,1 1 0,-9 26 226,5 2 0,5-5 0,2-6 0,3 3-88,1-7 1,5-3 87,2-5 0,3-3 0,2 0 0,0-6 0,4-2 0,0-7 203,3-1 1,2-5-204,-6 1 0,1-3 348,-1-5 0,-2-1-348,2-2 0,-2-2 196,-1 1-196,-1-1 0,0-2 0,1-5 0,-1-2 0</inkml:trace>
  <inkml:trace contextRef="#ctx0" brushRef="#br1" timeOffset="294">4383 17384 8011,'-5'-12'0,"-3"1"0,3-1 0,1 1 0,3 0 0,1-1 0,0 6 0,0 1 0,-5 20 0,-1-1 0,-6 13 0,1 7 0,-1 4 0,1 5 0,-1 3 0,5-2 0,-1-2 0,6-3 0,-2-4 0,3-6 0,1-2 0,1-7 0,3-1 0,2-9 0,5 1 0,6-7 0,2 0 0,3-4 0,0-4 0,6-3-2,3-9 1,2-5 0,1-6 1,-1-5-1,-3 2 1,-3 1 0,-8-2 0,-2 5 0,-6-5 0,-5 6 0,-2-2 0,-8 3 0,-3 1 0,-7-3 0,-1-1 0,-6 0 0,2 4 0,-2 6 0,-2 1 0,1 4 0,3 0 0,-1 6 0,5 2 0,-4 3 0,3 1 0,0 5 0,1 3 0,7 2 0,-12 1 0,7 1 0</inkml:trace>
  <inkml:trace contextRef="#ctx0" brushRef="#br1" timeOffset="295">4885 16950 8052,'-5'6'0,"-2"-2"0,-4-3 0,5-1 0,0 0 0,2 0 0,3 1 0,-3 3 0,3-1 0,1 4 0,-2 1 0,-1 3 0,1 6 0,-1 2 0,0 9 0,-1 6 0,3 2 0,-3 6 0,3 2 0,1 2 0,0 4 0,0-8 0,0 5 0,0-5 0,0-1 0,0 1 0,-4-6-4,0 2 0,0-6-1,4-1 1,0-7 0,0-1 0,4-2-3,0-6 4,5 1 0,-7-6-3,6-3 3,-5-2 1,3-5-2,-2 0 4,-3 0 0,4-5 0,-5-1 0</inkml:trace>
  <inkml:trace contextRef="#ctx0" brushRef="#br1" timeOffset="296">4908 17418 8007,'-5'-11'0,"4"-1"0,1 2 0,7 2 0,4 3 0,0 5 0,0 0 0,1 2 0,-1 1 0,1 5 0,-1 7 0,1 3 0,-1 5 0,0 0 0,1 0 0,3-4 0,0 0 0,0 0 0,-3 3 0,-1-4 0,1-3 0,-1 2 0,1-2 0,-2-3 0,-3-5 0,4-3 0,-4 4 0,-1-6 0,2 2 0,0-3 0,3-1 0</inkml:trace>
  <inkml:trace contextRef="#ctx0" brushRef="#br1" timeOffset="297">5159 17441 7899,'0'-12'0,"0"1"0,0 3 0,0 1 0,2 0 0,2 0 0,-3 2 0,4 5 0,-5 5 0,0 2 0,-5 9 0,-3 3 0,-3 7 0,-4 5 0,-3 2 0,-5 1 0,1-3 0,3-1 0,3-6 0,4-1 0,2-2 0,3-5 0,-2-1 0,5-4 0,-5-4 0,3-2 0</inkml:trace>
  <inkml:trace contextRef="#ctx0" brushRef="#br1" timeOffset="298">5217 17007 7899,'0'-17'0,"0"-2"0,0 3 0,0 1 0,1 2 0,3 1 0,-3 1 0,4 5 0,-4 1 0,3 5 0,-3 1 0,3 3 0,-1 3 0,0 9 0,5 6 0,7 9 0,3 2 0,5 1 0,1 5 0,3 3 0,-3 4-152,2 3 0,-1-2 152,-3 3 0,-5 1 0,-6-2 0,-1 1 0,-6-5 0,-2 1 0,-10 0 0,-5-1 0,-10 1 0,-5-1 0,-2-4 0,0 0 0,-5-3 0,-4 4 0,-4 2 0</inkml:trace>
  <inkml:trace contextRef="#ctx0" brushRef="#br1" timeOffset="299">5959 16413 7865,'-6'-1'0,"2"-3"0,2 3 0,1-6 0,-3 3 0,3 3 0,-4-4 0,5 5 0,0-5 0,0 4 0,0-4 0,5 6 0,3 3 0,1-2 0,-2 6 0,3-4 0,-2 3 0,2-3 0,2 4 0,-1-6 0,0 2 0,5 1 0,-1-1 0,5 0 0,-1-4 0,3 0 0,1 0 0,3-1 0,1-3 0,-4 2 0,-4-1 0,-5 1 0,1 2 0,-2-3 0,-2-1 0,-3 0 0,-1 4 0,-4 0 0,2 0 0,0 0 0,-2 0 0,4 0 0,-3 0 0,4 0 0,-6 0 0,3 0 0</inkml:trace>
  <inkml:trace contextRef="#ctx0" brushRef="#br1" timeOffset="300">5890 16687 7892,'8'0'0,"0"0"0,3-1 0,4-3 0,2 3 0,-2-3 0,3 3 0,5 1 0,-1 0 0,1 0 0,1-4 0,3 0 0,2 0 0,5 4 0,1 0 0,-1 0 0,-4-1 0,1-3 0,-2 3 0,2-3 0,-4 3 0,-4 1 0,-5 0 0,-3 0 0,-2 0 0,-2 0 0,-4 0 0,-2-1 0,-5-3 0,0 2 0,-5-8 0,-2 4 0</inkml:trace>
  <inkml:trace contextRef="#ctx0" brushRef="#br1" timeOffset="301">7501 15682 7890,'0'-8'0,"0"1"0,0 4 0,0-2 0,0 5 0,-5 0 0,3 1 0,-1 3 0,1 3 0,2 4 0,0 0 0,0 1 0,0 4 0,0 3 0,0 3 0,0 1 0,4 5 0,0 2 0,1 2 0,-1-2 0,-2 3 0,6-2 0,0-2 0,3 1 0,2-3 0,2 4 0,-2-6 0,2 2 0,1-3 0,0-1 0,-1-1 0,-4 1 0,-3 0 0,-1 0 0,-4 0 0,1 0 0,-3-4 0,-1 0 0,-4-4 0,0 4 0,-4-5 0,0 1 0,-1-2 0,1-2 0,-2-3 0,3-1 0,2-4 0,0 2 0,5-5 0,0-5 0,0-6 0,0-7 0</inkml:trace>
  <inkml:trace contextRef="#ctx0" brushRef="#br1" timeOffset="302">7409 15888 7845,'0'-12'0,"2"1"0,1-1 0,4 5 0,4-1 0,1 0 0,-1-3 0,0 3 0,1 1 0,-1 3 0,1-4 0,0 2 0,4-2 0,-2 0 0,5 4 0,-2 0 0,2 4 0,3-1 0,-3-3 0,1 3 0,-1-3 0,2 3 0,-6 1 0,4 1 0,-4 3 0,4-2 0,-4 6 0,-1-4 0,-6 3 0,2 1 0,-9 3 0,3 1 0,-2 3 0,-2 0 0,-6 4 0,-1-4 0,-7 4 0,-1-3 0,-6 4 0,2-1 0,-6-1 0,-2 1 0,2-5 0,6 1 0,-1-6 0,4-2 0,1-4 0,4 1 0,-1-3 0,1-1 0,1-1 0,2-3 0,-1 1 0,5-4 0,1-1 0,3-3 0,0-1 0</inkml:trace>
  <inkml:trace contextRef="#ctx0" brushRef="#br1" timeOffset="303">6964 16550 7860,'-8'0'0,"1"0"0,4 0 0,-2 0 0,5 0 0,5 0 0,3 0 0,-2 0 0,2 0 0,3 0 0,4 0 0,2-1 0,-2-3 0,3 3 0,5-3 0,0 3 0,-1 1 0,5 0 0,0 0 0,8 0 0,-1 0 0,5 0 0,-1 0 0,-2 0 0,6 0 0,4-4 0,3 0 0,1-1 0,-4 1 0,3 3 0,1-3 0,0-1-201,0 1 1,-2 0 200,5 4 0,-4-3 0,0-1 0,-2 0 0,-1 4 0,-4 0 0,0 0 0,-6-1 0,2-3 0,-2 3 0,-2-3 0,0 2 0,1 2 0,-5 0 0,1 0 0,-2-3 0,1-1 0,2-1 200,-5 1 1,3 1-201,-3-4 0,-2 4 0,-6-1 0,1-1 0,-4 2 0,-1-1 0,-7 3 0,-1-3 0,-4 2 0,0-3 0,-6 5 0,-4 0 0,-4 0 0,-1 0 0,-4 5 0,-2 2 0</inkml:trace>
  <inkml:trace contextRef="#ctx0" brushRef="#br1" timeOffset="304">7078 16961 7821,'0'-7'0,"0"-1"0,0 4 0,0-3 0,0-1 0,0-4 0,0 1 0,0 5 0,0 1 0,0 5 0,0 5 0,0 2 0,0 9 0,0-1 0,0 8 0,0-3 0,0 7 0,0 2 0,0 1 0,0-1 0,0 2 0,4-4 0,0 3 0,3-5 0,-3 2 0,5-3 0,-1-1 0,-2-1 0,2-3 0,-5 1 0,5-5 0,-4 0 0,3-3 0,-3-1 0,4 1 0,-6-5 0,2 1 0,-2-4 0,-2 3 0,0-4 0,0 2 0,0-5 0,0-5 0,0-3 0,0 3 0,5-10 0,1 2 0</inkml:trace>
  <inkml:trace contextRef="#ctx0" brushRef="#br1" timeOffset="305">7261 17212 7819,'0'-7'0,"0"-1"0,5 6 0,3-2 0,0 1 0,0 0 0,2 1 0,-2-2 0,3 3 0,4 1 0,-1 0 0,5 0 0,-1 0 0,1 0 0,2 0 0,-6 0 0,5 0 0,-1 0 0,-1 0 0,1 0 0,-5 0 0,1 0 0,-2 0 0,-2 0 0,1 0 0,-1 0 0,1 0 0,-1 0 0,-3 0 0,-1 0 0,-1-1 0,2-3 0,2 3 0,-2-3 0,-3 3 0,5-4 0,-4-2 0</inkml:trace>
  <inkml:trace contextRef="#ctx0" brushRef="#br1" timeOffset="306">7900 17018 7874,'2'-6'0,"2"2"0,-3-2 0,9 4 0,-8 1 0,6 5 0,-5 5 0,0-1 0,-1 7 0,-2 4 0,0 2 0,0 2 0,0 5 0,0 3 0,0 3 0,0 4 0,-2-1 0,-1 5 0,1-6 0,-1 2 0,1-2 0,2-2 0,2-3 0,1-1 0,4-4 0,4 0 0,2-5 0,2-2 0,-2-6 0,2 3 0,-2-7 0,-2-2 0,-1-3 0,-2 4 0,2-6 0,-9 3 0,4-5 0,-6 0 0,-3 0 0,-2 0 0,-6 0 0,1-1 0,0-3 0,-1-2 0,1-6 0,-1 1 0</inkml:trace>
  <inkml:trace contextRef="#ctx0" brushRef="#br1" timeOffset="307">7958 17098 7799,'0'-11'0,"0"-1"0,1 1 0,3 0 0,2 0 0,5 4 0,1-3 0,-1 2 0,1 3 0,-1 1 0,0-1 0,1 1 0,-1 0 0,1 4 0,3 0 0,0 0 0,4 0 0,-4 0 0,5 0 0,-5 0 0,1 0 0,-1 0 0,-2 4 0,2 0 0,-2 5 0,-2-1 0,0 2 0,-4 1 0,2 1 0,-5-1 0,0 4 0,-4 0 0,-3 7 0,-4 1 0,-7 0 0,-13 3 0,-2-2 0,-5-1 0,-2 0 0,-2 0 0,4-7 0,-1-4 0,4-2 0,8-6 0,-1-2 0,9-5 0,1-5 0,6-7 0,3-3 0,10-5 0,1 0 0</inkml:trace>
  <inkml:trace contextRef="#ctx0" brushRef="#br1" timeOffset="308">9328 16424 7871,'-6'0'0,"1"0"0,5 0 0,0-5 0,0 4 0,5-4 0,2 5 0,0 0 0,0 0 0,1 0 0,3 0 0,1 0 0,-1 0 0,1 0 0,-1 0 0,0 1 0,1 3 0,-1-1 0,1 4 0,-1-4 0,1 1 0,-1 2 0,0-5 0,1 3 0,3 1 0,0-1 0,0 0 0,-3-4 0,3 0 0,0 0 0,4 0 0,-3 0 0,0-2 0,-1-1 0,-2-3 0,2-1 0,-2-3 0,-2 2 0,1-2 0,-1-1 0,-3-1 0,-1 1 0,-4-1 0,2 1 0,-5-1 0,0 1 0,0 0 0,0-1 0,0 1 0,-4 3 0,0 1 0,-4-1 0,2-4 0,-1 1 0,-3 3 0,2 1 0,-1 3 0,2-4 0,-4 6 0,4-2 0,-3 3 0,-2 1 0,0 0 0,-4 0 0,4 0 0,-4 0 0,0 4 0,1-1 0,-2 5 0,2-4 0,2 5 0,-2-2 0,1 3 0,-1 2 0,2-1 0,-2 1 0,1 3 0,-1 0 0,5 2 0,-6-2 0,6 1 0,-5 3 0,4 3 0,3-3 0,-1-2 0,5-2 0,-3 1 0,3 0 0,0 3 0,4-4 0,0 4 0,0-4 0,5 2 0,3-2 0,6-3 0,1 4 0,5-4 0,-1 0 0,3-2 0,1-2 0,0 2 0,-1-3 0,1 0 0,0 0 0,4-3 0,-1 4 0,1-6 0,-4 2 0,-4-3 0,0-1 0,-4 0 0,4 0 0,-5 0 0,1 0 0,-2 0 0,-2 0 0,1 0 0,-1 0 0,1-3 0,-1-1 0,-3-1 0,-1 1 0,-3 1 0,4-4 0,-6 4 0,3-3 0,-5 2 0,0 3 0,0-4 0</inkml:trace>
  <inkml:trace contextRef="#ctx0" brushRef="#br1" timeOffset="309">10162 15785 7869,'0'-8'0,"0"1"0,0 4 0,-1-3 0,-3 2 0,2 3 0,-3-4 0,5 5 0,0 0 0,0 5 0,0-3 0,0 6 0,2-2 0,1 2 0,3 2 0,1-3 0,3 4 0,-2 0 0,2 4 0,1 1 0,1-1 0,-1-4 0,2 1 0,2-1 0,-2 0 0,2 1 0,2-1 0,-2 1 0,0 3 0,-3 0 0,-1 0 0,0-3 0,1-1 0,-1 1 0,-3-2 0,-1-3 0,-4 4 0,1-4 0,2 3 0,-5 2 0,3-1 0,3-4 0,-6 3 0,4-9 0,-5 4 0,0-5 0,-5 0 0,4-5 0,-3-3 0,-3-2 0,1-1 0</inkml:trace>
  <inkml:trace contextRef="#ctx0" brushRef="#br1" timeOffset="310">10413 15808 7869,'0'-12'0,"0"1"0,0 3 0,0 1 0,0 3 0,0-4 0,0 6 0,0-3 0,0 5 0,-5 0 0,2 1 0,-4 3 0,0 3 0,0 8 0,-3-1 0,2 5 0,-2-3 0,-1 3 0,-1-4 0,1 4 0,-2 0 0,-2 4 0,2-2 0,-2-2 0,2 3 0,2-3 0,-5 3 0,1 0 0,0-4 0,4-3 0,-1 2 0,1-2 0,3 0 0,1-3 0,-1-5 0,-3 1 0,4-5 0,2 2 0,6-5 0,3 0 0,3-5 0,4-2 0</inkml:trace>
  <inkml:trace contextRef="#ctx0" brushRef="#br1" timeOffset="311">10733 15968 7894,'1'-7'0,"3"3"0,-3-2 0,9 5 0,-2-3 0,-2 3 0,2 1 0,0-4 0,3 0 0,0 0 0,1 4 0,-1 0 0,1 0 0,-1 0 0,0 0 0,-3 0 0,0 0 0,-1 0 0,5 0 0,-1 0 0,1 0 0,-1 0 0,-3 0 0,-1 0 0,1-5 0,3-1 0</inkml:trace>
  <inkml:trace contextRef="#ctx0" brushRef="#br1" timeOffset="312">11407 15454 7897,'-12'0'0,"5"0"0,-1 0 0,5 0 0,-2 0 0,5 0 0,2 3 0,1 1 0,-1 5 0,2-1 0,1 2 0,-2 1 0,5 5 0,-4-1 0,3 5 0,-3-1 0,0-1 0,-4 1 0,0-1 0,0 1 0,0 1 0,0-5 0,0 2 0,0-2 0,0-2 0,0 2 0,4-2 0,0-2 0,-1 0 0,-3 1 0,4-5 0,0 1 0,0-5 0,1 7 0,-4-9 0,9 9 0,-3-4 0</inkml:trace>
  <inkml:trace contextRef="#ctx0" brushRef="#br1" timeOffset="313">11201 15910 7902,'5'-6'0,"1"1"0,6 5 0,-1 0 0,1 0 0,-1 0 0,4 0 0,1 0 0,4 0 0,-1 0 0,3-1 0,0-3 0,1 3 0,0-3 0,0 3 0,0 1 0,-4-2 0,0-1 0,0 1 0,4-2 0,-2 3 0,-2 1 0,2-4 0,-6 1 0,1-1 0,0 4 0,-4-5 0,5 3 0,-11-3 0,-1 5 0,-5 0 0</inkml:trace>
  <inkml:trace contextRef="#ctx0" brushRef="#br1" timeOffset="314">11338 16036 7902,'-11'6'0,"4"-1"0,2-5 0,5 0 0,5 0 0,2 0 0,4 0 0,1-1 0,-1-3 0,2 3 0,2-3 0,-2 3 0,2 1 0,-1 0 0,1 0 0,-2 5 0,2 3 0,-6-2 0,-2 2 0,-3-1 0,4 5 0,-6 0 0,2 4 0,-3-2 0,-1 5 0,-1-4 0,-3 4 0,-3 0 0,-8 4 0,1-4 0,-5 0 0,1-1 0,-1 1 0,-2 1 0,6-5 0,-4-1 0,4-6 0,0 2 0,3-2 0,5-3 0,-1-2 0,6 4 0,-4-6 0,6 4 0,2-5 0,2 0 0,2-1 0,5-3 0,6 3 0,2-3 0,2-1 0,2 1 0,4-4 0,0 5 0,-1-2 0,-3 1 0,0 1 0,0-4 0,-6 4 0,-1-1 0,-4 3 0,0 1-1,-6 0-1,-1 0 2,-5 0 0,-5 5 0,-1 1 0</inkml:trace>
  <inkml:trace contextRef="#ctx0" brushRef="#br1" timeOffset="315">12115 16767 7818,'5'-6'0,"2"2"0,4 3 0,0 1 0</inkml:trace>
  <inkml:trace contextRef="#ctx0" brushRef="#br1" timeOffset="316">12549 16127 7928,'7'2'0,"1"2"0,-4-3 0,3 3 0,1 1 0,3-2 0,1 5 0,-1-4 0,2 4 0,2-5 0,-1 6 0,5-1 0,-4-2 0,4 2 0,-1-1 0,1 5 0,3-2 0,-3-2 0,1 2 0,-1-3 0,3 3 0,-3 2 0,2-1 0,2 1 0,-4-5 0,0 1 0,-1 0 0,1 3 0,1-3 0,-4-1 0,0 1 0,-1 3 0,-2-3 0,2 0 0,-2-5 0,-2 5 0,1-2 0,-1 2 0,1-2 0,-1-2 0,0-1 0,1 4 0,-1-4 0,1 2 0,-1-5 0,-5 0 0,0 5 0,-6-4 0,0 4 0,0-5 0,-6 0 0,4 4 0,-6 0 0,6 0 0,-7-3 0,5 3 0,-1-3 0,1 3 0,3-3 0,-5 0 0,2 3 0,1-3 0,-4 3 0,3-3 0,-4-1 0,4 2 0,-3 2 0,-2-3 0,-6 3 0,2 1 0,-2-1 0,-3 1 0,-1-2 0,2 0 0,2 5 0,-1-5 0,1 5 0,-4-4 0,3 3 0,-3-3 0,4 4 0,-4-4 0,4 3 0,-4 0 0,3 0 0,0 2 0,1-5 0,2 3 0,-2-3 0,1 4 0,-1-4 0,2 3 0,-2-3 0,2 5-2,2-1 1,-2 1-8,-2-2 0,1 2-1,-5-5 0,5 5 1,-1-2 1,-2 0 1,2 0 1,0 0 1,3 0 1,1 3-2,-1-2 4,1-3 1,3 4 0,1-5 0,4 1 0,-1-1 1,3-3 0,1 4 0,1-5-1,3 0 1,-1-1 0,4-3 0,1 0 0,3-7 0,6 2 0,1-8 0</inkml:trace>
  <inkml:trace contextRef="#ctx0" brushRef="#br1" timeOffset="317">12720 15659 8019,'-4'-11'0,"0"-1"0,1 1 0,3-1 0,0 1 0,0 0 0,3-1 0,1 1 0,5 1 0,-1 2 0,-2-2 0,2 2 0,-1 2 0,5-2 0,-1 6 0,1-2 0,-1-1 0,0 1 0,1 0 0,-1 4 0,2 0 0,2 0 0,-2 5 0,2 3 0,-2-2 0,-2 2 0,1 0 0,-1 3 0,-5 0 0,-2 1 0,-3 3 0,-1 0 0,0 2 0,0-2 0,-5 3 0,-2 5 0,0-4 0,0 0 0,-1-2 0,-3 2 0,-1-1-2,1-3 1,1-2-4,2 2 0,-2-2 5,9-2 0,-4 1 0,5-1 0</inkml:trace>
  <inkml:trace contextRef="#ctx0" brushRef="#br1" timeOffset="318">12880 16013 7993,'0'8'0,"0"-1"0,0-3 0,0 4 0,0-6 0,0 5 0,0-3 0,1-3-2,3 3-5,-3-3 2,4-1 4,-5 0 1,0 0-1</inkml:trace>
  <inkml:trace contextRef="#ctx0" brushRef="#br1" timeOffset="319">13554 15945 7849,'0'-7'0,"0"2"0,0 5 0,-4 2 0,0 1 0,0 0 0,4 5 0,-1-1 0,-3 5 0,3-1 0,-3 0 0,3 5 0,1-1 0,0 1 0,0 0 0,0-2 0,0 5 0,0 0 0,0 3 0,0 1 0,0 0 0,0 1 0,0 3 0,0-3 0,0 3 0,0-2 0,0 2 0,0-3 0,0 2 0,0 0 0,0 0 0,0-1 0,0 1 0,4-2 0,0-1 0,1 0 0,-2 0 0,0 0 0,5 0 0,-5-4 0,5 0 0,-5-4 0,0 4 0,2-4 0,-1 4 0,0-5-4,-4 1 0,0 2-6,0-2 1,0 0 2,0-3 0,-1-2-3,-3-3 3,3 4 4,-9-5 1,3 0 2,1-1 0,-4-5 0,8 0 0,-3-5 0,5-1 0</inkml:trace>
  <inkml:trace contextRef="#ctx0" brushRef="#br1" timeOffset="320">14696 16447 7909,'0'-6'0,"0"-4"0,5 3 0,1 1 0,6 2 0,-1-1 0,1 1 0,3 1 0,0 3 0,0-2 0,-3-2 0,3 3 0,0-3 0,2 3 0,-2 1 0,-1 0 0,5 0 0,0 4 0,4 0 0,1 0 0,2-4 0,0 0 0,4 0 0,1 0 0,3 0 0,-2 0 0,2 0 0,-2 0 0,6 0 0,-3 0 0,0 0 0,-5-4 0,0 0 0,0 0 0,0 4 0,-2 0 0,-5 0 0,0 0 0,0 0 0,-4 0 0,0 0 0,-2 0 0,2 0 0,-2 0 0,-6 0 0,1-4 0,-1 1 0,1-1 0,-6 4 0,4 0 0,-9 0 0,4 0 0,-5 0 0,6 0 0,-4 0 0,6 0 0,-4 0 0,3 0 0,-3 0 0,4 0 0,-5 0 0,5 0 0,-4-4 0,3 0 0,1 0 0,0 4 0,-1 0 0,-4-5 0,2 4 0,-5-4 0,0 5 0,-5 0 0,-3 0 0,-2 1 0,-1 3 0,-2-3 0,-2 3 0,1-3 0,-5-1 0,3 0 0,-3 0 0,5 0 0,-1 0 0,-1 0 0,0 0 0,5 0 0,3 0 0,6 0 0,-3-5 0,5 4 0,0-9 0,0 9 0,0-10 0,1 10 0,3-3 0,-3 3 0,9 1 0,-2 0 0,2 0 0,2 0 0,0 4 0,3 0 0,-1 5 0,5-2 0,-1-1 0,1 2 0,5-2 0,-5 2 0,4 2 0,-8-2 0,4-2 0,-3 2 0,-2-4 0,-7 3 0,3-4 0,-3 2 0,-1 0 0,-1-4 0,-6 4 0,-3-5 0,-3 0 0,-9 0 0,2-1 0,-5-3 0,-5-2 0,-5-6 0</inkml:trace>
  <inkml:trace contextRef="#ctx0" brushRef="#br1" timeOffset="321">14821 16322 7807,'-6'-5'0,"1"2"0,5-5 0,0 5 0,0-5 2,0 5 1,0-2-1,0 5-2,0 5 0,-5 0 0,-3 3 0,1 2 0,-5-2 0,2 6 0,-9 1 0,1 0 0,-1-3 0,-1-1 0,5 1 0,-4-1 0,4 0 0,-4-3 0,3 0 0,1-2 0,4 2 0,-1 0 0,1-4 0,-1 5 0,6-8 0,1 6 0,5-3 0,0-3 0,0 5 0,0-2 0,1-3 0,3 3 0,-1 1 0,4-1 0,1 0 0,3-4 0,2 4 0,2-1 0,-1 1 0,5-4 0,-4 0 0,4 0 0,-5 0 0,8 0 0,-4 0 0</inkml:trace>
  <inkml:trace contextRef="#ctx0" brushRef="#br1" timeOffset="322">16569 16139 7874,'6'-5'0,"4"4"0,-7-5 0,5 6 0,-1 0 0,5 0 0,-1 0 0,-3 2 0,-1 2 0,0-2 0,0 6 0,3-1 0,-2 5 0,2 0 0,2 4 0,-1-4 0,0 4 0,5 1 0,-1 2 0,4-1 0,-4 1 0,4 0 0,-4 4 0,4-4 0,-3 0 0,3-1 0,-4 1 0,5 1 0,-1-5 0,-1 1 0,1-5 0,-4 0 0,4 1 0,-4-2 0,5-2 0,-7 1 0,3-6 0,-4 6 0,0-7 0,-6 4 0,-2-2 0,-3-3 0,-2 4 0,-3-5 0,-2 0 0,-6-5 0,1-1 0</inkml:trace>
  <inkml:trace contextRef="#ctx0" brushRef="#br1" timeOffset="323">17060 16207 7810,'6'-5'0,"-2"-2"0,-3-3 0,-1-2 0,0 1 0,0 4 0,-1 2 0,-3 5 0,-2 4 0,-5 0 0,-1 5 0,1-2 0,-6 9 0,-2 3 0,-6 2 0,-2 2 0,-1 4 0,2-1 0,0 5 0,-4-5 0,4 1 0,0-4 0,-1 0 0,4 0 0,-2-2 0,6-2 0,2-2 0,2-6 0,2 1 0,2-1 0,0 0 0,0-3 0,4 0 0,2-6 0,5 3 0,0-5 0,0 0 0</inkml:trace>
  <inkml:trace contextRef="#ctx0" brushRef="#br1" timeOffset="325">18488 15728 7863,'7'0'0,"1"0"0,-4 4 0,3-1 0,-4 6 0,1-1 0,1 3 0,-2 4 0,5-1 0,-4 5 0,0 0 0,-4 4 0,1 1 0,3 3 0,-3-3 0,3 3 0,-3-3 0,-1-1 0,0-4 0,0 0 0,0-4 0,0 4 0,0-5 0,0 1 0,0-2 0,-5-2 0,-1 1 0</inkml:trace>
  <inkml:trace contextRef="#ctx0" brushRef="#br1" timeOffset="326">18339 16310 7753,'9'0'0,"2"0"0,-2 0 0,7 0 0,-3 0 0,3 0 0,1 0 0,6 0 0,0-1 0,0-3 0,4 3 0,-1-3 0,6-1 0,-2 1 0,0-3 0,0 3 0,-4-1 0,0 1 0,-2 3 0,-1-3 0,-4 2 0,0 2 0,-5-3 0,1-1 0,-2 0 0,-2 4 0,-3 0 0,0 0 0,-6 0 0,3 0 0</inkml:trace>
  <inkml:trace contextRef="#ctx0" brushRef="#br1" timeOffset="327">18419 16550 7808,'5'-8'0,"3"1"0,2 4 0,1-1 0,1-1 0,-1 2 0,4-5 0,1 4 0,4-1 0,-1 1 0,-3 3 0,0-3 0,-4 3 0,0 1 0,-5 5 0,1 3 0,-5 2 0,0 1 0,-3 2 0,-3 2 0,0 2 0,-5 2 0,0 2 0,-8-2 0,4 3 0,-4 1 0,5 3 0,3 1 0,-2-2 0,3-6 0,0 2 0,0-6 0,3 0 0,-4-3 0,6-1 0,-2 0 0,3-3 0,1 0 0,0-6 0,1 7 0,3-5 0,-2 0 0,6-4 0,-1 0 0,5 0 0,-1 0 0,1 0 0,0 0 0,4 0 0,1 0 0,6 0 0,-1 0 0,-3 0 0,2 0 0,-2 0 0,-2 0 0,5 0 0,-5 0 0</inkml:trace>
  <inkml:trace contextRef="#ctx0" brushRef="#br1" timeOffset="328">19310 16025 7832,'6'0'0,"-1"0"0,0 0 0,-3 5 0,1 2 0,-1 3 0,-2 2 0,-2-1 0,-1 1 0,1 4 0,-1 3 0,0 3 0,-1 1 0,3 0 0,-3-1 0,3 1 0,1 0 0,1 0 0,3 0 0,-3-4 0,3 0 0,-1-4 0,0 4 0,-1-5 0,1 1 0,0 2 0,1-2 0,-3 0 0,4-3 0,-6-2 0,-3-3 0,3-2 0,-9 1 0,3 0 0</inkml:trace>
  <inkml:trace contextRef="#ctx0" brushRef="#br1" timeOffset="329">19047 16356 7799,'17'-6'0,"-1"0"0,3 6 0,7-1 0,-4-3 0,9 3 0,-1-3 0,5 2 0,3-2 0,2 1 0,6-4 0,-4 3 0,0-4 0,-5 6 0,1-2 0,-8-2 0,3-1 0,-4-4 0</inkml:trace>
  <inkml:trace contextRef="#ctx0" brushRef="#br1" timeOffset="330">20041 15659 7890,'-8'0'0,"1"0"0,4 0 0,-2 0 0,5 0 0,0 5 0,0 3 0,1 2 0,3 1 0,-1 7 0,4 5 0,-3 1 0,4 7 0,-5-5 0,5 5 0,-5-1 0,0 4 0,0 1 0,1-1 0,-3 0 0,3 0 0,-3 5 0,-1-1 0,0-3 0,0-1 0,0-3 0,0 3 0,0 0 0,0-3 0,0-6 0,0 2 0,4-9-1,0 4 1,0-6-3,-4-1 1,0-2-2,0-2 0,0 0 4,0-4 0,5 3 0,1-4 0</inkml:trace>
  <inkml:trace contextRef="#ctx0" brushRef="#br1" timeOffset="331">20144 16219 7783,'-7'-12'0,"2"1"0,5 0 0,5-1 0,3 1 0,-2 3 0,2 0 0,-1 6 0,5-2 0,-5-1 0,1 1 0,0 0 0,3 4 0,1 0 0,-1 0 0,0 6 0,0-4 0,-4 6 0,2-5 0,-5 5 0,3-4 0,-3 4 0,4-1 0,-4 5 0,1 0 0,-1 3 0,-3-2 0,3 2 0,-3-2 0,-1-2 0,0 2 0,0 2 0,1-2 0,3 2 0,-1-2 0,4-2 0,1 1 0,3-1 0,1 1 0,-1-5 0,0 1 0,-3-6 0,0 2 0,-5-2 0,5-2 0,-5 0 0,2 0 0,-5 0 0,-5 0 0,-2 0 0,-4 0 0,5 0 0,0 1 0,6 3 0,0-3 0,0 4 0,2-4 0,2 3 0,-2-3 0,6 3 0,-6-3 0,3-1 0,0-5 0,-3-1 0,1-5 0,-1-1 0,-2 1 0,0-1 0,0 1 0,0-1 0,0 1 0,0 0 0,0-1 0,0 5 0,0-1 0,0 4 0,0-3 0,5-1 0,-4-4 0,3 1 0,1 3 0,-1 1 0,1 0 0,-1 0 0,-3-3 0,3 2 0,2 2 0,2-2 0,-2 4 0,2-3 0,-1 3 0,5-4 0,-5 6 0,1-2 0,0 3 0,3 1 0,0 0 0,-3 0 0,0 0 0,-1 0 0,3 5 0,-2 2 0,1 4 0,-5 0 0,3 0 0,-3 1 0,4 3 0,-5 0 0,5 2 0,-4-2 0,4-2 0,-5 2 0,1-2 0,-4-2 0,1 0 0,3 1 0,-3-5 0,3 1 0,-2 0 0,-2-1 0,0 1 0,0-6 0,-6 9 0,0-5 0</inkml:trace>
  <inkml:trace contextRef="#ctx0" brushRef="#br1" timeOffset="332">20932 15351 7886,'0'-12'0,"0"1"0,0 5 0,0-5 0,1 10 0,3-3 0,-3 4 0,3 4 0,-3 3 0,-1 4 0,4 2 0,0 2 0,-1-1 0,-3 5 0,2 4 0,2 3 0,-3 2 0,3-1 0,-2-2 0,2 6 0,-3-5 0,3 5 0,-3-4 0,-1 3 0,0-5 0,0 2 0,2-4 0,1-4 0,-1 2 0,1-2 0,3-2 0,-3-2 0,1-2 0,-4-2 0,5 1 0,-3-5 0,1 1 0,-1-5 0,-2 2 0,0-5 0</inkml:trace>
  <inkml:trace contextRef="#ctx0" brushRef="#br1" timeOffset="333">21080 15705 7830,'5'-6'0,"-2"-3"0,4 5 0,1-4 0,3 4 0,0-1 0,-4 2 0,7 1 0,-2-2 0,1 3 0,-1 1 0,3-4 0,0 1 0,6-1 0,-2 4 0,-2-2 0,3-1 0,-7 1 0,3-1 0,0 0 0,-1-1 0,1 3 0,-5-4 0,0 5 0,-3-1 0,0-3 0,-6-3 0,3-4 0</inkml:trace>
  <inkml:trace contextRef="#ctx0" brushRef="#br1" timeOffset="334">21526 15511 7903,'6'-5'0,"4"0"0,-2-3 0,2 3 0,1 5 0,-3 0 0,-1 0 0,-3 1 0,4 3 0,-6 4 0,2 7 0,-1 3 0,1 4 0,-3 3 0,3 1 0,-3 3 0,-1 6 0,0-1 0,0 0 0,0 0 0,0 1 0,4-1 0,0 0 0,1 0 0,-2 1 0,-1-5 0,1 1 0,3-7-3,-3-1 1,2-2-2,-1-6 1,-2 1 0,1-5 0,2-3-2,-1-1 2,0-4 1,-4 2 1,0-6 1,0-3 0,-5-8 0,-1-5 0</inkml:trace>
  <inkml:trace contextRef="#ctx0" brushRef="#br1" timeOffset="335">21594 15659 7873,'-4'-11'0,"0"-1"0,1-3 0,3 0 0,0 0 0,0 3 0,1 5 0,3-1 0,3 2 0,9-2 0,-4-1 0,3 5 0,2 1 0,-2 3 0,4 0 0,-4 0 0,6 0 0,-2 0 0,1 0 0,-1 0 0,1 1 0,-4 3 0,-1 2 0,-4 5 0,-1-3 0,-2 0 0,-3-1 0,-5 5 0,-1-1 0,-3 0 0,-4 5 0,-7-1 0,-4 4 0,-7-4 0,-5 6 0,-7-2 0,1 1 0,-5-1 0,7 1 0,1-5 0,1 1 0,6-5 0,0 0 0,4 1 0,1-1 0</inkml:trace>
  <inkml:trace contextRef="#ctx0" brushRef="#br1" timeOffset="336">20795 16219 7786,'-7'0'0,"2"-5"0,6 3 0,3-1 0,3 0 0,4-1 0,2 3 0,2-3 0,-1 2 0,5-2 0,0 3 0,4-3 0,5 3 0,2 1 0,3 0 0,1 0 0,6-2 0,2-2 0,2 3 0,2-3 0,1-1-164,2 2 0,-2-3 164,3 3 0,-2-2 0,1-3 0,3-1 0,5 5 0,-3-5 0,-1 2 0,-9 0 0,2 0 0,-4 3 0,0-4 0,-7 6 0,-4-2 0,-10-1 0,2 1 0,-7 0 0,-1 4 0,-8 0 0,-2 0 0,-5 0 0,-5 0 164,-2 0 0,-5 4-164,-3 0 0,-1 4 0,-3-5 0,-3 6 0,-1-2 0,-6 4 0</inkml:trace>
  <inkml:trace contextRef="#ctx0" brushRef="#br1" timeOffset="337">21217 16413 7752,'-11'0'0,"-1"0"0,5 0 0,-1 0 0,6 1 0,-2 3 0,2-1 0,2 4 0,0-3 0,0 4 0,0-1 0,0 5 0,0 3 0,0 0 0,0 5 0,0-1 0,4 3 0,0 1 0,1 0 0,-1 0 0,-3 3 0,3 1 0,-1 3 0,0-3 0,-1 3 0,1-3 0,3 3 0,-3-3 0,1 0 0,-4-4 0,1-2 0,3-2 0,-2 2 0,1-6 0,-1 0 0,-2-4 0,0-3 0,0 0 0,5-6 0,-4 3 0,4-5 0,-5 0 0,0-5 0,0 4 0,0-9 0,0 3 0</inkml:trace>
  <inkml:trace contextRef="#ctx0" brushRef="#br1" timeOffset="338">21069 16664 7752,'6'-19'0,"-2"0"0,1 1 0,-1-1 0,5-1 0,-2 5 0,3 0 0,2 3 0,-1-3 0,1 0 0,-1 3 0,0 5 0,5-1 0,-1-3 0,1 3 0,0 0 0,1 6 0,6-2 0,0-1 0,0 1 0,0 0 0,0 4 0,-4 2 0,0 1 0,-5 4 0,1 4 0,1-3 0,0-1 0,0 1 0,-1 3 0,-2 5 0,2-1 0,-6 0 0,-1-3 0,-6-1 0,2 0 0,-4 1 0,-4-1 0,-3 1 0,-9-1 0,-8 1 0,-10-1 0,-1-1 0,-7-2 0,0 1 0,-4-6 0,4 5 0,0-4 0,7 0 0,1-4 0,4-5 0,13-2 0,0-4 0</inkml:trace>
  <inkml:trace contextRef="#ctx0" brushRef="#br1" timeOffset="339">22451 16116 7885,'0'-8'0,"0"1"0,-4 3 0,0-4 0,0 5 0,4-5 0,0 0 0,0-3 0,1 3 0,3 1 0,-2-1 0,1-3 0,4-1 0,-5 1 0,6-1 0,-4 5 0,3-1 0,-4 6 0,6-5 0,-5 3 0,4 3 0,-1-4 0,4 5 0,1 5 0,-1 3 0,-2 2 0,2 1 0,-2 1 0,6-1 0,2 1 0,-2-1 0,0-1 0,-3-2 0,4 2 0,3-2 0,2-3 0,-2-2 0,2 4 0,-4-6 0,2 3 0,-3 1 0,-4-1 0,3 0 0,0-4 0,-3 0 0,-5 0 0,1 0 0,3 0 0,-2-4 0,3 0 0,-9-5 0,11 3 0,-10-6 0,1 1 0,-1-1 0,-3 1 0,3 0 0,-4-1 0,-4 1 0,3-6 0,-4 5 0,0-5 0,4 11 0,-5 6 0,6 7 0,-5 4 0,-1 5 0,-5 2 0</inkml:trace>
  <inkml:trace contextRef="#ctx0" brushRef="#br1" timeOffset="340">22439 16402 7810,'0'-12'0,"0"1"0,0-1 0,4 1 0,0-1 0,5 5 0,-2-1 0,5 2 0,3-2 0,-1-2 0,5 2 0,-1 3 0,1 2 0,2-2 0,-2 1 0,-2 0 0,-1 5 0,-4 3 0,-1 1 0,1 3 0,-6 2 0,-2-3 0,1 4 0,-1 0 0,5 0 0,-2 1 0,0-5 0,0 1 0,2-2 0,6 2 0,-2 1 0,2-5 0,-2 3 0,-2-3 0,1 4 0,-1-4 0,-3-1 0,-1-3 0,1 0 0,0 0 0,-1 0 0,-4-5 0,6-1 0,-6-5 0,6-5 0,-1 1 0,-2-4 0,2 4 0,-4-2 0,3 2 0,-3 2 0,4-2 0,-6 2 0,8 2 0,-8 5 0,3 1 0</inkml:trace>
  <inkml:trace contextRef="#ctx0" brushRef="#br2" timeOffset="347">6944 6647 8181,'0'-6'0,"0"-5"0,0 9 0,0-6 0,0 6 0,0-8 0,0 7 0,0-5 0,-5 6 0,4-8 0,-6 8 0,3-1 0,3 1 0,-5 2 0,2 0 0,3 2 0,-3 1 0,3 4 0,1 4 0,-2 6 0,-1 2 0,1 6 0,-2 2 0,3 3 0,1-3 0,0 8 0,0 0 0,0-2 0,0-3 0,0 1 0,0 3 0,5 0 0,-3-5 0,4-1 0,-2-5 0,-3 0 0,9 0 0,-7-5 0,4-3 0,-4-3 0,1 0 0,1-5 0,-2 1 0,1-5 0,1 2 0,-3-5 0,3 0 0,-10-4 0,-3 0 0,3-5 0,-5 3 0,7-9 0,-4-1 0,-1-4 0,-3 1 0,0-4 0,4-3 0,-2-4 0,5-4 0,0 1 0,4 3 0,0-6 0,0 6 0,0-6 0,0 7 0,2-1 0,1-1 0,-1 6 0,8-3 0,-8 1 0,6 0 0,-5 5 0,0 3 0,2 5 0,-1-2 0,0 4 0,-4 0 0,0 6 0,0 1 0,-5 15 0,4 3 0,-3 10 0,3 4 0,1 4 0,0 3 0,0 4 0,0-1 0,0 5 0,0-4 0,0 4 0,0-7 0,0 0 0,3-1 0,1-4 0,1-2 0,-1-1 0,-3-7 0,3-1 0,3-5 0,-6 8 0,4-9 0,-5 2 0,4-6 0,-1-2 0,1 1 0,1 3 0,-3-4 0,3-2 0,-5 0 0,0-4 0,-5 4 0,-2-5 0,-4 0 0,3 0 0,1 0 0,3 0 0,-4 0 0,6 0 0,-8 0 0,3 0 0</inkml:trace>
  <inkml:trace contextRef="#ctx0" brushRef="#br2" timeOffset="352">6955 7355 8365,'-11'0'0,"5"0"0,0 0 0,6 0 0,0-5 0,6 4 0,4-6 0,5 4 0,0 1 0,-3-2 0,3 3 0,0 1 0,2-1 0,-2-3 0,-1 3 0,5-3 0,0 3 0,4 1 0,5 0 0,2 0 0,4-4 0,4 0 0,4 0 0,8 4 0,-2-1-239,5-3 1,1 3 238,3-3 0,0 3-2,0 1 1,0 0-7,0 0 0,0 0 1,0 0 0,-5 0 0,-2 0 0,-3 0 0,-2 0 1,1 0-3,0 0 1,-6-4-2,-2 0 4,-2-5 1,-2 8 1,-3-8-1,-1 5 1,-6-1 0,-1 2 1,-1 1 0,-7-1 0,0-3 476,-3 3-476,-1-1 3,0-1 0,-3 3-1,0-1 0,-6 1 0,3 2 0,-5 0 1,-5 0 0,3 0 0,-6 0 0,4 2 0,-3 1 0,-1-1 0,-3 3 0,-1-5 0,-1 0 0,-2 0 0,3 0 0,-5 0 0,1 0 0,-4 0 0,3-1 0,-2-3 0,3 2 0,-3-1 0,5-2 0,-1 1 0,3-1 0,0 1 0,5 3 0,-1-3 0,5-3 0,-2 5 0,5-6 0,0 6 0,0-3 0,0 5 0,2-4 0,1 0 0,4 0 0,4 4 0,2-1 0,2-3 0,3 3 0,5-3 0,-1 4 0,1 4 0,4-3 0,0 3 0,1 2 0,-2 2 0,-2-3 0,4 1 0,-5-2 0,-4-3 0,0 3 0,-1-2 0,1-2 0,1 0-2,-5 0-3,1 0 0,-5 0 1,1 0 2,-6 0 0,-6 3 0,-8 1 1,-8 5 1,-7-1 0,-5 3 0,-6 4 0,-1-1 0,1 5 0,1-6 0,3-2 0,7 1 0,1-6 0,5 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1:01:57.00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17611 14950 9797,'8'6'784,"-1"-2"-564,1-3 1,2 1-204,-2 1 0,2-1 361,-3 1-1777,3-1 1927,7-2 0,-4 4-323,2-1 0,-2 2-267,-2-1 1,0-1 33,1 4 1,-1-3-51,1 4 1,3-2-8,0 2 1,4 2 82,-4-2 0,4 0 52,-3 0 1,3 2-43,-4-2 0,4 1 101,-4-2 0,4 3-76,-4-2 0,2-2 22,-2 2 0,-2-4-56,2 3 1,-2-3-4,-2 4 1,-3-6 21,-1 2 1,-3-3-13,4-1 0,-4 2 138,3 2-130,-4-3 0,3 4 20,-2-5 6,-3 0-194,4 0-162,-5 0 295,5 0-42,-3 0 134,3 0 475,-5 0-578,-5 0 1,2 0 20,-4 0 5,-1 5 1,-4-4-8,1 3 7,0 2 1,-2-1-123,-2 3 1,2 1 112,-2-5 1,1 5-88,-1-2 1,1 3 41,-5 2 0,3-5-14,-3 1 0,5 0 5,-1 3 1,-1-3-8,0-1 0,1 0 99,4 0 0,-1 2-79,1-5 0,0 5 75,-1-2 1,1 0-60,-1 0 1,5-4 56,-1 1 1,4 1-3,-3-1 1,4 1 29,-1-1-25,-2-3 0,3 5 166,-4-2-68,4-3 1,-6 6-5,6-4 86,-6-1 0,2 3-127,-4 0 162,5-4-193,-5 4 28,10 0 7,-4-3-219,5 3-1295,0-5 1165,5 0 1,-4-2-928,3-1 0,1 0 1199,-1-5 0,-5-4 0,-6-6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1:01:57.00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1667 9045 7935,'-5'-6'-213,"4"0"153,-3 2 170,3 3 186,1-5-170,-5 6 1,4 2 13,-3 2 0,3-2 12,1 6 0,0-1-3,0 5 0,0 4 93,0 3 0,0-1-29,0 1 0,1 0-53,3 4 0,-2 4-37,6-1 0,-4 2-29,3-1 0,-3-2 28,4 6 0,-2-5-77,2 5 0,2-5 20,-3 5 1,-2-6-25,-1 2 0,1-3-150,-1-1 18,0-5 0,0 2-40,0-5 1,-1 0 54,-3-3 1,0-1-122,0 1 0,4-5 37,0 1-155,0-6 0,-4 5-191,0-3-163,0-3 176,0 4 493,-5-5 0,3 0 0,-3 0 0</inkml:trace>
  <inkml:trace contextRef="#ctx0" brushRef="#br0" timeOffset="1">1542 9194 8222,'0'-12'0,"0"1"0,1 0 59,3-1 1,-2 1 213,6-1 0,-2 1-37,2-1 0,2 2-3,-2 3 0,6-2-202,1 5 1,1 0 45,0 4 0,1-1-110,6-3 0,1 3 38,3-3 0,-2 3-9,6 1 0,-6 4-104,2-1 0,-3 6 47,-1-1 0,-2 2-72,-2 1 1,2 2 68,-6 2 1,-4-2-82,-3 2 0,-5 2 126,0-2 1,-4 4 67,-7-4 1,-2 4-30,-12-3 0,0 4 14,-9-1 0,5-1-27,-5 1 0,2-2-4,-1 2 1,-2-2-157,5-6 0,5-3 103,2 0 0,10-6-553,-1 2 387,7-3 1,0-1 215,8 0 0,2-5 0,6-1 0</inkml:trace>
  <inkml:trace contextRef="#ctx0" brushRef="#br0" timeOffset="2">2238 9182 8112,'-11'-6'0,"3"-4"-50,1 2 0,4 2 141,-1-2 0,3 4 384,1-3 251,0 4-106,0-2-430,0 5-35,0 5 0,0 2-90,0 4 1,4 6 83,0 2 0,5 2-140,-2 2 1,0 1 49,0 3 0,-3 2-79,4 5 1,-4-3-105,3-1 1,-4-4 119,0 0 0,-1 1-75,-2-4 0,4 1 71,-1-9 0,1 0-61,-4-3 0,0-1 66,0 1-510,0-1 114,0 0-633,0-4-500,0-2 1353,0-5 0,-5 0 1,-1 0-1</inkml:trace>
  <inkml:trace contextRef="#ctx0" brushRef="#br0" timeOffset="3">2147 9251 8112,'0'-19'-558,"0"0"1,1 1 1034,3-1 1,-1-1-48,4 4 1,5-3-283,3 4 0,5 0-46,-1 4 1,4-1 95,4 1 1,-3-1-252,3 1 1,1 5 83,-2 2 1,1 2-100,-4 2 0,-1 0 61,1 0 1,-4 6-44,0 1 1,-8 5 24,0 3 0,-6-2-96,3 2 1,-6 3 56,2 1 1,-8 2 59,-3 2 0,-9 0-122,-3 0 0,-2 3 116,-2 1 0,-4 3-128,1-3 0,-4 0 110,8-4 0,-3-2 111,10-2 0,0 1-22,4-4-21,4-1 0,2-4 204,5 1-191,0-1 1,5 1 194,3-1 1,2-1-41,1-2 1,6 1 74,2-6 0,-1 5-91,1-4 1,0 3-26,4-3 0,-1 1-114,1-1 1,-1-3-7,-3 3 1,-1 1-476,-3-1 0,-2 0 220,2-4 0,-2 4 208,-2 0 0,-5 4 0,-1-1 0</inkml:trace>
  <inkml:trace contextRef="#ctx0" brushRef="#br0" timeOffset="4">2878 9137 8087,'-8'-4'-6,"1"0"216,4 0 34,-2-1 1,4 4 559,-3-3-231,3 3-251,-4 1-72,5 0 0,0 6-15,0 6 1,0 4 14,0 7 0,1 4 0,3-1 0,-2 6-15,6-2 0,-4 2 15,3-1 0,-4 0-54,1-4 1,1 3-303,-1-3 0,-1-4-563,-3-4 0,2-1 203,2 1 1,-3-3 322,3-4 0,-2-1 73,2 1 1,-3-5-725,3 1-910,-3-6 748,-1 8 956,0-8 0,5 3 0,2-5 0</inkml:trace>
  <inkml:trace contextRef="#ctx0" brushRef="#br0" timeOffset="5">3095 9228 8169,'0'-11'0,"0"-1"755,0 1-40,0-1-803,0 1 148,0 5 0,0 2 181,0 8 0,0 2-82,0 5 0,0 10 22,0 2 1,0 7-18,0 0 0,1 3-95,3 2 1,-3-1-222,3 0 0,3-1 99,0-2 1,3-3-178,2-6 1,0-4 88,4-3 0,-2-3-30,5-5 1,0-1 70,4-6 0,-1 0 214,1 0 1,4-7-180,0-4 0,0-2 122,0-6 0,-3 0 13,3-4 1,-3-1-54,-1-3 0,-5 3 215,-3-2 0,-3 0-111,0 0 0,-6 2 32,-2-3 0,-5 1-83,-7 0 0,-1 2-194,-10-3 0,-5 3 135,-6 1 0,-5 5-177,-3 3 1,2 2 58,-6 2 0,6 5-84,2 2 0,5 3-124,6 1 0,5 3 76,3 1 1,3 5-1035,5-1 1273,2 2 0,0 6 0,-2 2 0</inkml:trace>
  <inkml:trace contextRef="#ctx0" brushRef="#br0" timeOffset="6">3643 9091 8207,'0'-11'927,"0"4"-1014,5 2 1,-3 12 235,1 4 1,-1 3-17,-2 9 0,0 2 137,0 9 0,0 2-127,0 2 0,0 3-127,0 4 0,0 0 133,0-3 0,3-3-241,1-5 1,0-5-74,-4-2 1,0-7 162,0-1 0,0-5-57,0 2 0,4-8 83,0 0-790,0-5 284,-4 2 192,0-5 0,5-5 1,1-2-1</inkml:trace>
  <inkml:trace contextRef="#ctx0" brushRef="#br0" timeOffset="7">3575 9217 8096,'0'-18'580,"0"0"-292,0 3 1,1 2-256,3-2 1,6 2 71,5 2 1,4-1 87,-4 1 1,4 1 57,-3 2 0,4-1-270,-1 6 0,3-1-187,0 4 1,0 0 165,-3 0 1,1 1-72,-4 3 1,3 2 16,-4 6 0,-4-1-62,-3 0 1,-6 5 123,2-1 0,-2 1-76,-2 0 0,-2 1 65,-2 6 0,-2 0-6,-5 0 0,-6 0 65,-2 0 0,1 3-46,-1 1 0,5 0 150,-1-5 0,2 1-83,2 0 0,1-1 144,2-3 1,-1 1-90,6-5 0,-1 4 365,4-4-202,0 1 0,5-5-100,2 1 1,7-5 104,2 1 0,4-6 7,-1 2 0,3-3 7,0-1 0,1 0-54,0 0 1,0 0-270,0 0 1,-2 0 137,-2 0 0,2 0-488,-6 0 0,0 0 20,-3 0-614,-1 0 515,0 0 478,-4 0 0,-2 5 0,-5 2 0</inkml:trace>
  <inkml:trace contextRef="#ctx0" brushRef="#br0" timeOffset="8">1633 9970 8181,'8'-1'449,"-1"-3"0,1 3-214,3-3 0,1 3-116,-1 1 0,5 0-77,-1 0 1,8 0 161,-4 0 0,6-4-133,-2 0 0,0 1 60,3 3 0,2-4-68,-1 0 0,5 0 92,-2 4 0,3-4-164,1 1 1,1-3 79,-1 3 1,0 1-104,0-1 0,4-2 38,1 1 0,2-4 70,-3 4 1,4-1 1,-4 1 0,4 3-7,-4-3 1,4-1 17,-4 1 1,0 1-22,-3 3 1,-1-4 131,0 0 1,-1 0-67,-2 4 1,5 0-3,-1 0 1,0-4-7,-4 1 1,5-1-19,-1 4 1,3 0-106,0 0 1,-3-4 103,3 0 0,-3 0-173,-5 4 1,2 0 91,-5 0 0,3 0-25,-3 0 1,3 0 43,-3 0 0,3-3-128,-3-1 0,3 0-139,-3 4 0,0 0 67,-5 0 1,1 0-61,0 0 0,0 0 91,0 0 1,0 0-16,0 0 1,-1 0 46,1 0 0,-1-4 14,-3 0 1,1 1 0,-5 3 1,6 0 100,-2 0 0,1-2 20,-1-2 0,3 3-48,-3-3 1,-2 2 80,2-2 1,-3 3-96,3-3 0,-5 3 110,1 1 0,-2 0-98,-2 0 1,0-4 102,1 0 1,-1 0-76,1 4 0,-1 0 6,1 0 0,-2-1 1,-3-3 1,3 3-6,-2-3 0,-2 3 1,2 1-2,-5-5 1,3 3-398,-2-1 235,-3 1-1453,4 2 267,-5 0 1325,-5 0 0,-1 0 0,-6 0 0</inkml:trace>
  <inkml:trace contextRef="#ctx0" brushRef="#br0" timeOffset="9">4374 9171 7815,'0'-11'1124,"0"4"-766,0 2-1209,0 5 265,5 0 0,-3 5 586,1 3 0,4 2 0,-1 1 0</inkml:trace>
  <inkml:trace contextRef="#ctx0" brushRef="#br0" timeOffset="10">4431 9605 10417,'7'0'2993,"-2"0"-2651,-5 0-533,5 0 267,-4 0-2250,9 0 2174,-3 0 0,4 5 0,0 1 0</inkml:trace>
  <inkml:trace contextRef="#ctx0" brushRef="#br0" timeOffset="11">5676 9034 8211,'-6'-6'416,"1"0"-55,5 6-198,0 0 0,4 6-40,-1 1 0,1 5 69,-4 3 0,1 3-121,3 4 0,-2 6 111,1 3 1,-1 1-131,-2-2 0,0 8 91,0 0 1,0 1-229,0 3 0,0-5-40,0 1 0,0-4-29,0-3 1,0 1 18,0-6 1,3-3 144,1-4 0,1-1 79,-1 1 1,-3-3-85,3-4-63,-3-1 1,1-1 66,2-2 1,-3-2-251,3-2 171,-3-2-812,-1 3 882,0-5 0,0-5 0,0-2 0</inkml:trace>
  <inkml:trace contextRef="#ctx0" brushRef="#br0" timeOffset="12">5608 9160 8191,'0'-12'0,"0"4"-38,0 1 1,0 3-39,0-4 0,1 5 316,3-5 1,-2 6-59,6-2 0,-4-1 83,3 1 0,-3-4-77,4 4 1,3-3-204,4 3 0,6-4-15,-2 5 0,-2-5 108,3 4 0,2-1-140,5 1 0,0 3 89,-5-3 0,5 3-115,0 1 0,-1 1 63,-3 3 1,0 2-80,0 6 0,-5-1 115,-3 1 1,-2-1-67,-2 0 1,-5 2 83,-2 2 1,-3-2 0,-1 2 0,-5-1 62,-2 1 0,-8-2-83,-4 2 0,-4 2 124,-4-2 1,-1 4-99,-2-4 0,-2 1-140,5-5 0,-3 2 100,3 2 1,1-6-423,3 2 1,6-6-931,6 3 598,-1-6 759,11 4 0,-4-1 0,5 1 0</inkml:trace>
  <inkml:trace contextRef="#ctx0" brushRef="#br0" timeOffset="13">6373 8943 8033,'6'-12'518,"-1"5"25,-5-1 175,0 5-215,0-2-241,0 5-11,-5 0 1,0 2-220,-3 1 1,-2 0-43,3 5 0,-3 3 159,-2 4 1,1 4-126,-1-4 0,1 6 62,-1-2 0,0 7-111,-3 5 0,3 1 135,1-2 0,1 7-33,6-3 1,-4 4 37,4 0 0,1-2-191,3 2 0,0 1-3,0-1 1,0-1-115,0-6 0,5 0-29,2-4 1,3 0 145,2-5 0,-1 0 73,1-3 1,-1-1-43,0-3 1,1-6 90,-1 2 1,1-2-102,-1 3 1,1-5 204,-1 1 1,-1-4 350,-2 3-389,2-4 1,-8 2-249,6-5 159,-5 0-989,2 0 339,-5 0 1,-10-5 0,-3-2 0</inkml:trace>
  <inkml:trace contextRef="#ctx0" brushRef="#br0" timeOffset="14">6750 9068 6779,'-8'-6'619,"1"2"1,3 3-343,-4 1-112,0 0 1,1 0 16,-1 0 0,1 5 0,-5 2 1,-3 5-70,0 3 20,-6 3 1,7 5-114,-5 0 1,4 3 154,-4 1 1,5 3-162,-1-3 1,4 5 117,3-2 1,-1 2-223,5-2 1,0 2 30,4-5 0,2-1-88,2-3 0,2-1 20,5-3 1,6-3-4,2-4 1,1-1 99,-1 1 1,3-5 6,-3 1 1,2-6 58,2 2 1,0-3-52,0-1 1,0-3 112,0-1 1,-1-6-94,1-2 1,0 1 188,0-4 0,-4-3-91,0-1 0,-5 1 130,1-1 1,-2 0 55,-2-4 1,-4 0-115,-4 0 0,-1-3-186,-2-1 1,-2-5 82,-1 2 0,-4 1-153,-4-2 1,-2 5 97,-2-5 1,1 6-424,-5-2 0,1 8-275,-1 4 0,1 2 334,3 2 1,1 3-255,-5 1 1,5 4 174,-1-1 1,2 4 425,2 4 0,-1 2 0,1 6 0</inkml:trace>
  <inkml:trace contextRef="#ctx0" brushRef="#br0" timeOffset="15">6533 9377 8244,'-17'1'-1004,"6"3"1378,4-3-209,7 9 1,0-7 633,0 4-478,0-4 1,2 3-151,2-2 0,2-3 8,5 3 0,5-3-73,-1-1 0,4 0-36,-4 0 1,5 0 94,-1 0 1,3-4-164,1 1 1,0-5 96,-1 4 0,1-3-268,0 3 0,-1-4 73,-3 4 1,-1-3-424,-3 3 0,-3 0-99,4 4-703,-4 0 1321,0 0 0,-1-5 0,1-1 0</inkml:trace>
  <inkml:trace contextRef="#ctx0" brushRef="#br0" timeOffset="16">7195 9297 7446,'12'0'348,"-1"0"1,-3 0-202,-1 0 0,5-4 90,3 0 0,0-1-179,-3 1 0,-1 3 68,0-3 1,1-1-118,-1 1 0,1-1 126,-1 1 1,0 3-342,1-3 1,-5 3-43,1 1-713,0 0 521,-2 0 440,-1 0 0,-5 0 0,0 0 0</inkml:trace>
  <inkml:trace contextRef="#ctx0" brushRef="#br0" timeOffset="17">7241 9411 7999,'-12'0'-1,"1"0"423,5 0-254,1 5 1,6-4 150,3 3 1,-2-3-86,6-1 1,-1 0-215,5 0 0,1 0-166,2 0 0,-1 0 137,5 0 0,-1 0-185,1 0 1,1-4 80,-5 1 1,4-5-227,-4 4 1,1 0 120,-5 4 1,0 0-98,1 0 1,-5-3 314,1-1 0,0 0 0,3 4 0</inkml:trace>
  <inkml:trace contextRef="#ctx0" brushRef="#br0" timeOffset="18">7800 9034 8029,'0'-6'0,"0"-1"81,0 3 31,0 3 1,0-3 33,0 8 1,0 2 19,0 6 0,0 1 110,0 2 1,0 3-68,0 4 0,0 1-58,0 0 1,4 5-67,0 2 0,0 0 74,-4 0 0,4-1-223,-1 2 1,1-3 75,-4-5 0,0-4-20,0 0 1,4-5 64,0 1 0,0-3 77,-4 0-159,0-1 117,0 1-620,5-1 209,-4 1-815,4-6 589,-5-1 545,0-5 0,-5 0 0,-1 0 0</inkml:trace>
  <inkml:trace contextRef="#ctx0" brushRef="#br0" timeOffset="19">8029 8885 8102,'0'-7'-476,"0"-1"350,0 6 418,0-8 0,-4 7-136,0-5 1,-1 6 513,1-2-201,3 3-140,-4 1 190,5 0-337,0 5 1,0 1 20,0 6 1,0 3 15,0 0 0,5 5-50,3-1 0,3 3-124,4 1 0,-2 0 119,2-1 1,2 1-220,-2 0 1,4 0 16,-4 0 0,4 1 78,-3 3 1,3-3-143,-4 2 0,1-2 91,0-1 1,-8 4-118,4 0 0,-5-1 75,1-3 1,-3 4-163,-5-1 0,0 1 115,0-4 1,0-2-163,0-1 0,-1 1 78,-3-2 1,-2 1 47,-6-1 0,5-1 7,-1-3 0,2-2 0,-2 2 0,-1-2 144,5-2 0,-3 1-83,3-1 1,-4-3 35,5 0-99,-1-6-307,-1 3-94,3-5 69,-3 0 1,5-1 462,0-3 0,0-2 0,0-6 0</inkml:trace>
  <inkml:trace contextRef="#ctx0" brushRef="#br0" timeOffset="20">8486 9251 8116,'0'-12'-162,"0"6"1,1 1 68,3 5 262,-3-5-16,9 4 193,-3-4 0,4 5-101,0 0 1,2 0-74,2 0 1,-2 0-1,2 0 1,2 0-15,-2 0 0,1 0-64,0 0 1,-2-4 85,5 0 0,-4-4-278,4 5 0,-5-5 44,1 4 1,2-3-357,-2 3 1,-1-1-436,-7 1-414,4 3 1259,-10-4 0,4 5 0,-5 0 0</inkml:trace>
  <inkml:trace contextRef="#ctx0" brushRef="#br0" timeOffset="21">8577 9331 8116,'-11'11'-701,"0"-3"1399,4-1-112,2-4 475,0 2-138,3-5 1,8 0-723,9 0 0,0 0 37,0 0 0,3 0-220,1 0 1,-1 0 176,1 0 0,-4-4-150,4 0 1,-4-1 94,4 2 0,-3 1-635,3-1 0,-5 0-138,1-1 0,-6 3-1120,-2-3 1753,-4 3 0,7 1 0,-4 0 0</inkml:trace>
  <inkml:trace contextRef="#ctx0" brushRef="#br0" timeOffset="22">9091 9182 8086,'0'-11'713,"0"0"-464,0 4 1,0 1 556,0 2-566,0 3 1,0-3-38,0 8 1,0 2-52,0 6 1,0 0 82,0 3 1,4 3-182,0 5 0,1 4 13,-1-1 1,-2 6-127,6-1 0,-6 2 51,2 1 1,-1 0-94,0 0 1,-1-3-49,1-1 1,-1-4 8,-2 0 0,3-2 58,1-1 1,0-5 90,-4-3 1,0 2-80,0-2 56,0 0 1,4-3-330,0-1 306,0 0 1,-4-3-501,0 0-180,0-6-237,0 8 402,0-8 1,-2 3-306,-2-5 857,3 0 0,-9-5 0,4-2 0</inkml:trace>
  <inkml:trace contextRef="#ctx0" brushRef="#br0" timeOffset="23">9080 9297 8065,'0'-16'-454,"0"1"0,0-4 767,0 4 1,5-2 4,2 2 1,0 2 33,0-2 0,5 4-161,3 3 0,0-2-45,-3 2 0,4 2 5,3-2 0,-1 6-153,1-2 0,-4 3 111,4 1 0,-1 0-102,1 0 0,-1 0-59,-3 0 0,-2 1 43,2 3 0,-6 2-111,-2 6 1,-4-1 33,1 1 0,-3-1-22,-1 0 0,-1 2 64,-3 2 0,-4-2-124,-7 2 0,-3 2 68,-5-2 1,1 4 49,-1-4 1,0 0-42,0-3 1,0-1 39,0 1 0,6-2-588,1-3 201,4-1-399,5-6 837,2 0 0,15 0 0,3 0 0</inkml:trace>
  <inkml:trace contextRef="#ctx0" brushRef="#br0" timeOffset="24">9708 9148 8034,'-7'0'665,"2"0"-216,5 0-203,5 0 1,2-1-93,4-3 0,1 3 43,-1-3 0,0 3-143,1 1 0,3 0 89,0 0 1,6-4-207,-2 0 0,-2-1-74,2 1 0,-1 3-86,1-3 0,2-1 26,-6 1 0,4 0-3,-4 4-628,0-5 559,-3 4 1,-5-4-809,1 5 1077,-6 0 0,-2 5 0,-6 1 0</inkml:trace>
  <inkml:trace contextRef="#ctx0" brushRef="#br0" timeOffset="25">9742 9274 8034,'-5'6'299,"4"-1"346,-4-5-447,5 0 0,5 0 265,2 0 1,3 0-67,2 0 0,1 0-49,2 0 1,1 0-157,3 0 1,3-1-30,-3-3 1,2 2-368,2-6 1,0 4 231,0-3 0,-1 4-273,-3-1 0,0 2 176,-8-2 0,3 3 69,-6-3 0,2 2 0,1 2 0</inkml:trace>
  <inkml:trace contextRef="#ctx0" brushRef="#br0" timeOffset="26">10416 8908 8071,'0'-6'0,"4"-4"-132,-1 2 1,1 2 85,-4-2 221,0 6 1,0-8 465,0 2-53,0 3 198,0-5-434,0 8 59,0-3-216,0 21-22,0-8 1,4 24-63,0-5 0,0 3 75,-4 1 0,0 7-106,0 0 0,0 0 57,0 0 0,0 0-178,0-4 1,1 2 97,3-9 1,-3-1-54,3-3 1,1-4-88,-1 0 0,3-5 117,-3 1 0,0-2-149,-4-2 0,1 1 109,3-1 0,-3-3-1037,3-1 440,-3 1-413,-1 3 1,-1 0-479,-3-4 1494,3-2 0,-9 0 0,4 2 0</inkml:trace>
  <inkml:trace contextRef="#ctx0" brushRef="#br0" timeOffset="27">10690 9091 8039,'0'-18'0,"0"3"0,0 2 1000,0 2-464,0 5-75,0 0-67,0 6 0,-4 7-291,0 4 1,-3 2 112,3 6 1,-4 0-200,4 4 1,-4 1-60,0 3 1,2-3-101,-2 2 0,5 2-12,0-1 0,-2 0 99,1-5 1,1 0-80,7-3 0,-1-2 37,4-6 1,2 0 57,6 1 1,-1-6 5,5-2 0,0-3 214,4-1 0,1 0-121,3 0 1,-3-4-17,3 1 0,-2-10-15,2 1 0,-3-3 4,2 0 0,-1 1 149,-3-5 0,1 0-88,0-4 1,-5 0 126,-3 0 1,-2-3-97,-2-1 0,-4-5-114,-4 2 0,-3 1-9,-3-2 0,-9 2 14,-7-1 0,-4 2-209,-3 5 0,-4 5 78,-4 3 1,-4 7-337,0 5 1,0 1 162,4 2 0,5 5-130,2 3 1,7 3 79,1 5 0,8 0-125,0 3 0,7 3 463,0-3 0,3 7 0,1 4 0</inkml:trace>
  <inkml:trace contextRef="#ctx0" brushRef="#br0" timeOffset="28">11444 8943 8004,'0'-8'1023,"0"0"-522,0 6 0,0-3 299,0 5-681,-5 0 1,3 5 85,-1 2 1,-4 5-162,0 3 1,0 3 116,0 5 1,-1-1-197,-3 1 1,0 1 12,4 3 1,-7 2-176,2 6 1,-2-2 50,3-3 1,0 2-86,-1-6 0,1 5 81,-1-5 1,1 0 127,0-7 0,4-3 107,3-4 0,-1-1-167,2 1 291,-1-1-238,4-5-266,0-1-2394,0-5 1955,0-5 734,0-1 0,0-5 0,0-1 0</inkml:trace>
  <inkml:trace contextRef="#ctx0" brushRef="#br0" timeOffset="29">11261 8885 7944,'0'-11'220,"0"0"1,0-1 115,0 1-481,0 4 159,0 2 208,0 5 0,4 2-492,0 1 0,3 0-118,-3 5 0,4 3 388,-5 4 0,6 6 0,-2-4 0</inkml:trace>
  <inkml:trace contextRef="#ctx0" brushRef="#br0" timeOffset="30">11512 9445 8474,'0'-6'4009,"0"-4"-3152,0 8-43,0-3-1733,0 5 0,0 5 0,0 2 0</inkml:trace>
  <inkml:trace contextRef="#ctx0" brushRef="#br0" timeOffset="31">1702 10610 8322,'-7'0'0,"2"-1"394,5-3 277,-5 3 72,4-4-492,-4 5 0,5 5 32,0 2 1,0 7-124,0 1 1,1 7 98,3 1 0,-2 0-138,6 3 0,-4 4 68,4 0 1,-2-2-353,1-1 0,2 0 80,-5 0 1,4 0-183,-4-4 0,-1-4-47,-3 0 0,2-4 133,1 4 0,-1-5 10,2 1 1,-3-2 77,-1-2 0,0-3-563,0-1 421,0 1 1,0 0-55,0-1 1,0-3-234,0 4 520,0-6 0,-5 3 0,-2-5 0</inkml:trace>
  <inkml:trace contextRef="#ctx0" brushRef="#br0" timeOffset="32">1656 10633 8179,'0'-12'0,"0"1"0,0 0-31,0-1 0,0 5-45,0-1 0,5 0 480,3-3 1,-2 1-58,2 2 0,3-2-266,4 2 0,4 2 70,-3-2 0,4 6-180,-1-2 1,1 3 73,-1 1 1,3 0-24,-3 0 0,-1 0-26,1 0 1,-4 5-112,4 2 0,-9 5-49,2 3 0,-5-2 111,1 2 1,-3 3-10,-5 1 1,-1 2 59,-3 2 1,-4-4 3,-7 0 1,1-1-6,-5 1 1,0 1 14,-4-4 1,4-1 15,0-4 0,4 1 6,-4-1 1,5-1-495,-1-2 0,2-3-69,1-5-436,6 0 965,1 0 0,5 0 0</inkml:trace>
  <inkml:trace contextRef="#ctx0" brushRef="#br0" timeOffset="33">2181 10679 8150,'-11'-2'0,"0"-2"303,4 3 0,1-8-86,2 5 1,2 1 285,-6 3 0,0 1-120,-3 3 1,3-2-387,1 6 1,0 1 51,0 6 1,-2-1-130,5 5 1,0 0 78,4 4 0,0 0 89,0 0 1,0-1-171,0 1 0,5 4 43,3 0 0,2-2-126,1-6 1,2 1 12,2-5 1,-1-1 15,5-6 0,0 1 146,4-5 0,0 0 7,0-4 1,0-2 22,0-2 1,-4-1-64,0-2 1,-2-5 62,2 1 0,2-2-31,-6-6 0,0 4 165,-3-4 0,-1 4-63,0-4 1,-4 0 135,-3-4 1,-3 0-72,-1 0 1,-1 0 118,-3 0 0,-6-3-271,-6-1 0,-5-1 126,-2 2 1,-1 1-414,-7-1 1,1 7 155,-4 4 0,-1 3-570,1 5 1,4 1 32,-1 6 1,10 4-834,-2 0 1477,8 10 0,-2-1 0,6 10 0</inkml:trace>
  <inkml:trace contextRef="#ctx0" brushRef="#br0" timeOffset="34">2810 10553 8120,'0'-6'-176,"-2"-3"276,-2 5 0,2 0 153,-6 4 1,1 0-28,-5 0 0,1 1-38,-1 3 1,0-1 6,-3 4 0,1 0-6,-5 0 0,3 3-22,-3-2 0,5 2-134,-1 2 0,2-2 95,2-3 0,1 3-126,2-2 1,2-2 106,2 2 1,3-4-91,-3 3 0,3-3 61,1 4 0,1-4 29,3 3 1,-2-3-140,6 4 0,0-2 118,3 2 1,2 2 5,2-3 0,-1 0 1,5 0 0,0 0-2,4 0 1,0 0-8,-1-3 0,1-2-7,0 6 0,0-5-56,0 5 0,-4-2-152,0 2 1,-5 2-132,1-2 1,-2 2 15,-2 1 1,-3 1 28,-1-1 1,-4 1 132,1-1 0,-3 1 249,-1-1 0,-4 0-123,0 1 1,-8-1 385,0 1 0,-7-1-138,0 0 1,-2-3-14,-2 0 0,-4-1-9,0 5 1,-4-5-35,0 1 1,2-6-774,-1 2 1,4-2 328,0-2 1,7 0-1040,3 0 0,8 0 1247,0 0 0,5-6 0,-2 0 0</inkml:trace>
  <inkml:trace contextRef="#ctx0" brushRef="#br0" timeOffset="35">3278 10553 6802,'0'-6'-72,"0"0"0,-1 6 579,-3 0-178,2 0 115,-3 0 0,4 2-62,-3 2 0,3 3-52,-3 8 0,3-1-290,1 5 1,0 2 45,0 5 1,1-2-164,3 3 1,-1-3 93,4-1 1,-4 0-45,1 0 0,2-2-50,1-2 1,-1-1-157,-3-3 0,2-2 86,-1 2 0,0-6 79,-4-1 1,4-4-167,0 3 201,-1 1 0,-3-1-886,0 1 351,-5-5 568,4 2 0,-9 0 0,4 1 0</inkml:trace>
  <inkml:trace contextRef="#ctx0" brushRef="#br0" timeOffset="36">3015 10610 8241,'-6'-8'-970,"2"1"1299,3-1 1,6 1-155,2-1 1,4 5 22,0 0 0,5-3 1,3 3 1,8-2-47,4 1 0,2 1-14,1-4 0,4 4 22,0-1 0,1-1-325,-1 1 1,-2-3 40,2 3 0,-6-4 2,-2 5 1,-6-2 38,-1 1 0,-1 2-230,-7-1 1,0 1-882,-3 2 1193,-1 0 0,0 0 0,1 0 0</inkml:trace>
  <inkml:trace contextRef="#ctx0" brushRef="#br0" timeOffset="37">3689 10530 8046,'0'-11'698,"0"4"-190,0 2 46,0 5-312,0 5 1,0 3-107,0 7 0,0-1 19,0 5 0,0 0-64,0 4 1,0 4 72,0-1 1,4 6-221,0-2 1,1 0 50,-2 0 1,-1-3-150,2 3 1,-2-4 8,2 0 0,-3-7-180,3-4 386,-3 3 1,3-5 282,0 2-79,0-7-126,-4-3 306,0-5 1,5 0-560,2 0 0,0 0 159,0 0 1,1-1-82,3-3 0,1 3 52,-1-3 0,6 1-29,2-1 1,-2 3 20,2-3 1,1 2-28,2-2 1,1 3 35,0-3 0,-1-1-162,-3 1 0,1-1-43,-5 1 1,4 3 148,-4-3 0,1-1-145,-5 1 1,-3 0 67,-1 4-358,1 0 83,-2-5-439,-1 4 1,-6-4 829,-3 5 0,-7 0 0,-7 0 0</inkml:trace>
  <inkml:trace contextRef="#ctx0" brushRef="#br0" timeOffset="38">3712 10838 7897,'0'-11'0,"-4"3"270,0 1 0,0-1-35,4-3 1,2 4-412,1 4 200,4-4 0,8 5 218,0-6 0,2 6-49,-2-2 0,1 2-50,3 2 0,4-3-163,0-1 1,0 0 99,4 4 0,-3-4-117,-1 0 1,-1-1 74,1 2 1,-4 1-69,0-2 1,-5-1-170,2 2-389,-4-1-1003,0-1 1591,-6 3 0,-6-8 0,-6 4 0</inkml:trace>
  <inkml:trace contextRef="#ctx0" brushRef="#br0" timeOffset="39">3666 10530 8074,'0'-11'0,"5"-1"222,3 1 0,3-1 361,4 1 1,7 0-175,5-1 1,4 1 31,0-1 0,2 5-239,1-1 0,0 5-108,1 0 1,-2 1-147,-3 2 0,1 0-382,-9 0 0,4 0-1719,-7 0 2153,-3 0 0,6 5 0,-4 2 0</inkml:trace>
  <inkml:trace contextRef="#ctx0" brushRef="#br0" timeOffset="40">4294 10439 8025,'0'-8'-372,"0"0"1,0 5 371,0-5 1,0 4 444,0-3 1,2 4 152,1-1-217,-1 3 1,3 2-307,-5 3 1,1 2 138,3 6 0,-3 8-91,3 3 0,1 5 21,-1 2 1,1-3-122,-1 7 1,-3 2 50,3 2 1,-2-1-165,2-7 0,-3 2-14,3-6 1,-1 0 114,0-7 1,-1-3 417,2-4-310,2-1 0,-5-3-445,3-1 167,-3-4-485,-1 2-345,0-5 104,0-5 1,0 2 884,0-4 0,-5 4 0,-1-2 0</inkml:trace>
  <inkml:trace contextRef="#ctx0" brushRef="#br0" timeOffset="41">4294 10519 8025,'0'-18'-508,"-4"1"355,1 6 0,0-4 744,7-1 0,0 0-147,7 1 1,-1 5-59,9-6 0,-2 10-246,6-5 0,-3 3 89,7 0 0,1 3-232,-2 5 0,5 0 79,-5 0 1,1 2-184,-4 1 1,-5 4 105,-3 4 1,-3 4-169,0 1 1,-2 0 21,-2-1 0,-3 2-64,-5 2 1,0 2-136,0-2 1,-7 2 139,-4-2 0,-2 2-23,-6-2 0,0-1 71,-4 1 0,1-1 179,-1 1 0,1-1-113,3-3 0,-1-2 188,5 2 1,-1-6 29,5-2 1,3 0 169,1 0 344,4 4-447,-2-5 1,10 1 126,3 1 0,2-4-69,1 4 1,2-6-43,2 2 0,2 1-85,2-1 0,2 3-135,-2-3 0,-1 1 26,1-1 1,-1-3-196,1 3 1,1 1-36,-5-1 0,3 1 99,-6-1 0,2-3-416,-7 3 1,2-1 177,-1 0 1,-2-1-796,-2 1 1149,-3 4 0,9-6 0,-3 4 0</inkml:trace>
  <inkml:trace contextRef="#ctx0" brushRef="#br0" timeOffset="42">4865 10530 8004,'0'-14'-64,"0"3"1,0 2-29,0-3 1,2 2 782,1 3-14,-1 2 85,3-1-535,-5 5 0,1-3 122,3 8 1,-3 3-73,3 4 0,-2 4-163,2 0 0,-3 6 35,3-2 0,-2 6-72,-2 2 0,1 1-65,3-2 0,-3 0 107,3 4 1,-2-4-246,2 0 1,-3 2 59,3-1 0,-3-2-30,-1-6 0,4-1 79,0-3-125,0-2 1,-4 3-560,0-4 483,0-6 1,0 0-1494,0-2 901,0-2 810,0 3 0,0-5 0,0 0 0</inkml:trace>
  <inkml:trace contextRef="#ctx0" brushRef="#br0" timeOffset="43">5265 10427 7968,'-5'-6'0,"2"-3"-170,-4 5 1,3-3 66,-4 3 396,6-5 0,-7 6 83,5-4-94,-5 4 0,3-2-79,-6 5 0,1 5 71,0 3 1,-1 3-78,1 4 1,-1 3-22,1 5 0,0 1-204,-1 3 1,1-2 161,-1 6 1,2-1-168,3 4 1,1 1 35,6-1 1,0 0-143,0 0 1,6-1-82,1-2 0,3-3-52,2-5 1,0-2 116,4-2 1,-2-2 38,5-6 1,0-4 113,3-4 1,-2 2-83,-1-1 0,1-1 128,7-7 1,-3-2-110,2-6 1,-2-3 5,-1 0 0,0-6 77,0 2 1,-2-1 99,-1 1 1,0-4 111,-5 0 1,-4 1-76,-3-5 0,-5-1-8,0 1 0,-1-4-52,-2 0 1,-7 2-56,-4-2 0,-2 2 55,-6-1 1,-4 2-232,-3 5 0,-2 7-68,1 4 1,-1 2-230,-2 6 1,3 0 71,8 4 0,0 2-215,8 1 1,-2 4 575,9 4 0,0 1 0,4-1 0</inkml:trace>
  <inkml:trace contextRef="#ctx0" brushRef="#br0" timeOffset="44">5642 10462 8002,'0'-12'0,"0"4"-15,0 1 283,0 4 156,0-7-162,0 9 1,0-3 86,0 8 1,1 4-175,3 7 0,-3 3-14,3 4 0,-3 2-59,-1 3 1,4 1 92,0 2 0,0 6-217,-4-6 0,0 5 60,0-9 0,4 5-51,-1-5 1,2 0-56,-1-7 1,-2 1-146,1-5 0,-1 1-159,-2-5-170,5 1-650,-4-6 519,9-1-761,-9-5 1434,4 0 0,-5-5 0,0-1 0</inkml:trace>
  <inkml:trace contextRef="#ctx0" brushRef="#br0" timeOffset="45">5573 10519 8002,'0'-17'0,"5"3"75,3-5 0,6 5 184,1-1 0,2 4-18,-2 3 0,-2-1-76,2 5 1,3 0 38,1 4 0,-2 0-25,3 0 1,-1 0-244,3 0 1,1 4-18,0 0 0,-5 5 0,-3-1 0,-2 2 53,-2 1 1,-1 4-167,-2 1 0,-3 0-14,-5-1 1,0-1 100,0 5 0,-5 0 123,-3 4 1,-6 0-78,-1 0 1,-5 1 220,1 3 1,-3-3-64,-1 2 1,4-3 41,0-4 1,7 2 126,0-6 1,2 4-52,6-4 1,-3 0 48,3-3 0,0-1 109,4 1-124,0-1 0,5 0-30,3 1 0,2-5-263,1 1 0,6-4 17,2 3 1,-1-4-115,1 1 1,-4-3 101,4-1 0,-1 0-73,1 0 1,2 0-475,-2 0 1,-2 0 236,-2 0 0,-2 0-1304,-2 0 1653,1 0 0,4-5 0,2-1 0</inkml:trace>
  <inkml:trace contextRef="#ctx0" brushRef="#br0" timeOffset="46">6281 10439 7905,'-11'-12'0,"5"1"6,2-1 0,4 6 38,4 2-39,-3 3 258,4 1 52,-5 0 1,4 5-561,0 3 0,1 1 115,-1-2 0,-2 3-218,6-2 1,-4 2 347,3 2 0,1 4 0,3 2 0</inkml:trace>
  <inkml:trace contextRef="#ctx0" brushRef="#br0" timeOffset="47">6350 10804 8389,'5'6'1105,"-4"1"-284,3-3-679,-3-3-51,4 9 1,-2-9-131,5 3 0,-6-1-474,2 0-829,2-1 1050,-4 3 292,3-5 0,-5 0 0,0 0 0</inkml:trace>
  <inkml:trace contextRef="#ctx0" brushRef="#br0" timeOffset="48">1645 11329 7519,'6'0'295,"0"-3"319,-2-1-543,-3 0 0,6 4 60,-3 0 1,-2 0-10,6 0 0,-1 0 19,5 0 1,-1 0-9,1 0 0,0 0-51,3 0 1,-2 0 50,2 0 1,2 0-127,-2 0 0,4 0 111,-4 0 0,4-1-84,-3-3 0,3 3 61,-4-3 0,4 3-28,-4 1 1,2-2-13,-2-1 0,-1 1-3,5-1 1,-5 1-95,1 2 0,3 0 111,1 0 1,2 0-83,2 0 1,-4 0 66,0 0 1,0 0-22,4 0 0,-1 0 4,-3 0 1,1 0 2,-5 0 1,4 0-14,-3 0 1,0 0 8,-1 0 1,-1 0-81,5 0 0,-1 0 80,1 0 1,3 0-136,-3 0 0,2 0 115,2 0 0,0-4-190,0 1 1,0-1 65,0 4 1,-4-4 48,0 0 0,-4 0 15,4 4 0,-5 0-2,1 0 0,2 0 88,-2 0 1,0 0-86,-4 0 1,1 0 95,-1 0 1,4-3-75,1-1 1,4-1 67,-1 1 0,-1 3-48,1-3 1,0-1-20,4 1 1,-5-1 3,-3 1 1,3 3-2,1-3 1,-3 3 49,-1 1 1,-2-4-42,-2 0 0,5 0 126,-1 4 1,0 0-115,-4 0 1,1 0 71,-1 0 0,2-1-55,2-3 0,-2 3 8,2-3 1,-2 2-10,-2-2 1,4 3-8,1-3 1,0 1 5,-1-1 1,-2 3 0,2-3 0,2-1 37,-2 1 0,2-1-40,-2 2 1,1 0 293,3-5 0,3 6-25,-3-2 1,-1-1-8,1 1 0,-4-1-229,4 1 1,-4 3-4,4-3 1,-3 3 40,3 1 0,-4-4-39,4 0 1,-4 1-154,4 3 1,-5 0 80,1 0 0,2 0-101,-2 0 0,1-4 92,0 0 1,-4 0-57,4 4 0,-2 0 103,1 0 1,-1 0 6,5 0 1,-4-1 15,4-3 0,-4 3 6,4-3 1,-3 1 68,3 0 1,-2 1-84,2-1 0,2 0 32,-6-1 1,4 3-55,-4-3 0,4 3-2,-4 1 1,6-1 41,-2-3 1,2 2-6,2-1 0,-4 0-9,0-1 0,0 3-9,4-3 1,-1 2 4,-3-2 0,2 3-7,-2-3 0,5 3-11,-1 1 0,3 0-16,-7 0 1,2 0-6,2 0 1,-1 0-3,-3 0 0,1 0-8,-5 0 1,6 0-42,-2 0 0,-2 3 62,2 1 0,-1 0-15,1-4 1,3 0 6,-3 0 1,1 0 42,-1 0 1,1 0-41,-4 0 0,3 0 49,-4 0 1,4 4-44,-4 0 0,4-1 3,-4-3 1,2 0-130,-2 0 0,-2 0 123,2 0 1,-2 0-151,-2 0 0,4 0 126,1 0 0,0 0 5,-1 0 0,-2 0-29,2 0 0,2 0 108,-2 0 1,0 0-36,-3 0 0,3 0 128,0 0 1,0 0-115,-3 0 1,1 0 25,2 0 0,-3 0-147,4 0 1,-4 0 107,0 0 0,3 0-104,0 0 0,2 0 80,-2 0 1,-1 0-51,5 0 0,-4 0-10,4 0 1,-5 0-13,1 0 0,-1 0 39,2 0 0,-4 0 0,3 0 1,-2 0 59,-1 0 0,0 0-48,4 0 1,-4 0-105,3 0 1,-1 0 95,2 0 1,-4 0-43,4 0 0,-3 0 52,3 0 0,-4 0-9,4 0 1,-4 0 95,0 0 0,0 0-102,4 0 1,-4-3 126,4-1 0,-4 0-62,0 4 1,-1 0-2,1 0 1,-1-4-11,0 0 0,1 1-22,-1 3 1,3-2-3,-2-2 0,5 3-10,-5-3 0,2 3-35,-3 1 0,1-1 32,-1-3 49,0 3 1,1-4-48,-1 5 142,1 0 1,-1 0-71,1 0 1,-5 0-38,1 0 1,-4-4 14,3 0 13,1 0-13,3 4-27,1 0-34,-1 0 47,0 0-393,-4 0 112,-2 0-1997,-5 0 2255,-5 0 0,-7 5 0,-5 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1:01:57.05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8006 7572 7755,'0'-6'1517,"0"1"-971,0 5-549,0 5 137,0-4-202,-5 9 1,4-7 135,-3 4-25,3-4 20,-4 7 41,3-9 0,-4 8-56,2-5 0,3 1 7,-3-1 1,-1-2-66,1 6 1,-3-4 30,3 3 0,-4-3-27,4 4 1,-5-2 80,2 2-140,-3 2 0,-2-4 64,1 6 0,1-5-111,2 1 86,-2-6-7,4 9-26,-6-5 0,2 2 48,2-1 1,-2-4-120,3 0 0,0 3 63,0-3 0,-1 5-8,-3-4 1,-5 3 24,1-3 1,0 1 59,4-1 0,-2 1-7,-2 3 0,2-2 6,-2-2 1,2-3-2,2 3 1,-1 1 97,1-1 1,1 1 187,2-1-161,-2-3 10,3 4 1,0-5-59,-1 0 20,6 0-100,-3 5-3,5-4-13,0 5 238,0-6-250,0 5 66,0-4-684,0 4 539,0-5 0,5 5 1,1 1-1</inkml:trace>
  <inkml:trace contextRef="#ctx0" brushRef="#br0" timeOffset="1">7549 7915 7556,'0'-7'-233,"0"-3"552,0 9 1,4-5 102,0 2 182,0 2-206,-4-3 668,0 5-880,0 5 1,0-2-212,0 5 0,0-5 10,0 5 0,0-4-135,0 3 131,0 1 1,0 4-71,0-1 0,0-3 73,0-1-26,0 1 23,0 3 1,0-3 41,0-1-293,0-4 0,0 3-111,0-2-1220,0-3 824,0 10 777,0-10 0,0 4 0,0-5 0</inkml:trace>
  <inkml:trace contextRef="#ctx0" brushRef="#br0" timeOffset="2">7561 8063 8034,'0'-6'0,"0"1"2490,0 5-2279,5 0-49,1 0 32,5 0-84,1-5 9,-6 3 52,4-3-49,-3 5 1,4 0-51,1 0 113,-1 0-148,0 0 0,1 4 67,-1 0 1,1 0-71,-1-4 1,1 0 64,-1 0 0,0 0-27,1 0 0,-1 0 12,1 0 1,-1 0-42,0 0 0,1 4-35,-1-1-16,1 1 1,-1 0-55,1 0 0,-2 1 106,-3-1 1,3-3-124,-2 3 1,-2 1 98,2-1 0,-4 3-111,3-3 0,-3 4 89,4-5 1,0 5-106,3-4 83,0 5 0,1-4-27,-1 2 51,1 4 1,-5-10-13,1 3 31,-1 2 1,4-3 27,-4 4-39,3-4 2,-3 7 1,3-8-54,-3 6 1,2-4-47,-5 3-163,5-4 242,-3 7 1,1-7-227,-3 4 13,-3-4 139,4 2 12,-4 0 20,4 1 0,-5 2-4,0 0 18,0-6-58,0 8-8,0-9 31,0 5-444,0-6 0,-5 0 0,-1 0 0</inkml:trace>
  <inkml:trace contextRef="#ctx0" brushRef="#br0" timeOffset="3">8040 7618 10881,'8'5'498,"0"2"0,-2 0-309,1 0 1,4 1 54,-4 3 1,0 1-128,0-1 1,0 1-19,0-1 1,2 1-103,-5-1 1,3 2-68,-3 2 1,4-2 136,-4 2 1,1 1-119,-1-1 1,-3 6 26,3-2 1,-3 2-48,-1 2 1,0 0 70,0 0 0,0 0-321,0 0 0,1-1 25,3 1 0,-3-4 42,3 0 0,-3-1 170,-1 1 0,0-2 24,0-6 0,0 4 85,0 1 0,-1-1-111,-3-4 0,2-1 150,-6-2 1,6 2-117,-2-2 1,-1-2 78,1 2-63,-5-6 0,6 7-49,-4-5-189,4 0-345,-2-4 137,5 0 0,10-5 0,3-2 0</inkml:trace>
  <inkml:trace contextRef="#ctx0" brushRef="#br0" timeOffset="4">8303 7515 7889,'-6'0'189,"1"0"2277,5 0-2084,5 5-196,1 1 1,4 6-38,-2-1 0,1 1 0,-6-1 1,6 4-1,-1 0 0,2 2 27,1-2 0,1-1-88,-1 5 0,1-1 84,-1 1 0,2 3-216,2-3 0,-2 3-58,2 5 0,-6-3-102,-1 3 1,-2-2-244,1 2 1,0-3 224,-3 3 1,-3-3-30,3-1 1,-3-2 82,-1-2 1,0 3 234,0-3 0,0-3-141,0 0 0,-1 0 213,-3-1 1,3 2-15,-3-2 0,-1-2-17,1 2 1,-4-1-79,5 1 1,-5-2 87,4 2-105,-5-2 1,8-2 6,-3 1 1,-1-5-95,1 1 0,0-4 52,4 3-231,0-4-121,0 2-414,0-5 1,6-5-1,0-2 1</inkml:trace>
  <inkml:trace contextRef="#ctx0" brushRef="#br0" timeOffset="5">8668 7424 7954,'0'-8'2,"0"0"202,0 6 0,0-5 266,0 4 24,0 1 15,0-3 125,0 5-489,0 5 1,4 2 5,0 4 0,4 2 31,-5 2 1,6-1 88,-1 5 0,2-4-101,2 4 1,3-3 134,0 3 1,4 0-145,-4 3 0,6-3 13,-2 1 1,-2-1 47,2 3 1,-3-3-11,3 0 0,-5 1-198,1 2 1,-2 2 44,-2 3 1,-1-3-427,-2 3 1,1-2 202,-6 2 0,1-2-203,-4 6 1,0-5 158,0 5 0,0-2-194,0 1 0,0-2 54,0-5 0,-4 0 71,1 0 0,-5 0 210,4 0 1,-3-4-122,3 0 0,-4-5 238,4 1 0,-5 1-53,2 0 0,2-1 71,1-4 0,-1 1-12,1-1 0,-1-3 142,1-1-89,3 1-83,-4 3 0,5-3-541,0 0 159,0-6-245,0 3 479,0-5 0,0 5 0,0 2 0</inkml:trace>
  <inkml:trace contextRef="#ctx0" brushRef="#br0" timeOffset="6">9057 7229 6665,'0'-6'1811,"0"-4"-1013,0 9-330,0-4 655,0 5-834,5 0 0,1 3-66,6 1 1,-1 5 137,0-1 1,1 6-124,-1 1 0,1 1-39,-1 0 0,4 1 38,1 6 1,0 1-132,-1 3 1,-1-3 2,5 3 1,-5 1 43,1-2 0,2 5-136,-2-5 1,0 5 68,-3-5 0,-1 2-92,1-1 1,-1-2 63,1 6 0,-5-4-157,1 3 1,-4-5 54,3 2 1,-3 1-189,4-1 1,-5-1 75,5-3 0,-4 0-45,3 0 0,-4 0 163,1-1 0,-3-3-29,-1 1 0,4-3 32,0 2 1,-1 2-102,-3-6 0,0 4 8,0-4 1,0 4-3,0-4 1,-1 4-133,-3-3 1,2 3 3,-6-4 1,4 5 78,-3-1 1,3-1-93,-4 1 1,1-1 104,-5 1 0,5 1-191,-1-5 1,2 1 94,-2-5 0,-1 0 263,5 1 1,-1-2 105,2-2 202,1 2-19,-3-4-242,5 0 1,-4 1 100,1-3-98,-1-3 97,4 4-1280,0-5 24,-5 0 1108,4 0 0,-10 5 0,5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1:11:43.53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23241 15818 7825,'9'-8'67,"1"1"1,3-2 0,0-1 0,0-1 0,-2 3 0,0 1 0,1 1 0,-1 1 0,-1-2 0,-1 2-1,0 0 1,3 3 0,2-1 0,1 1 0,0-2 0,1 1 0,1 2 358,-1 1 0,-4 0 0,-4 0 0,0 1 0,3 3-389,0 4 0,-3-2 0,-2 2-56,-1 1 75,-1 1 1,1 2-37,3 4 1,-3-4-87,-2 4 1,-3 0 72,-3-1 0,-4 6-154,-4-2 0,-1 2 39,1 2 1,0 0 0,-1 0-297,1 0 348,-1-1 0,1 1-131,-1 0 0,1 0 184,0 0 0,-1-4-68,1 0 1,-1-5 64,1 1 1,0 2-60,-1-2 1,2 0 210,2-4-116,-2 1 42,4-1-38,-1 1 10,2-6-9,5-1-38,0-5 68,5 0-55,-3 0 71,8 0 1,-8 0-32,6 0 1,-4 0 0,3 0 0,-3 0 88,4 0 0,0 0 206,3 0 0,0 0-38,1 0 0,-1 0-99,1 0 0,3-1 70,0-3 0,0 3-70,-3-3 0,-1 3 6,1 1 0,-1 0-38,0 0 1,-3-2 84,0-1-182,-1 1 1,1-3-156,-1 5 14,-4 0-296,2 0-309,-5 0 329,-5 0-92,4 0 34,-9 0 121,8 5 16,-3-3 9,5 3 195,0-5 0,5 0 155,3 0 1,-2 0 89,2 0-137,-6 0-222,4 0-359,-6 0 1,-6-5 0,0-2 0</inkml:trace>
  <inkml:trace contextRef="#ctx0" brushRef="#br0" timeOffset="1">23778 16263 7744,'-5'7'0,"3"-2"1,-6-5 199,5 0-156,-2 0 515,5 0-438,5-5 0,-2 3 65,5-1 0,-5 1-223,5 2-251,-5 0-323,2 0 533,-5 0 1,0 0 0</inkml:trace>
  <inkml:trace contextRef="#ctx0" brushRef="#br0" timeOffset="2">23927 15715 7287,'0'-8'-169,"0"1"1,0 3 1021,0-4-879,0 6 215,5-8-112,1 9 0,6-8 32,-1 5 0,0 0 3,1 4 1,-1 0-39,1 0 0,-1 0-18,0 0 0,5 0 17,-1 0 1,5 0 33,-1 0 1,-1 0-33,1 0 1,-1-4 18,1 0 1,1 1 0,-5 3 0,2-4-24,-2 0 0,-6 0 79,2 4-30,-2 0-163,3 0 0,-5 0-119,1 0 171,-5 0-332,2 0-39,-5 5 282,0 2 0,0 0 61,0 1-3,0-1 1,-4 5 9,0-1 1,-1 1 6,1-1 0,2 1 117,-6-1 0,4 4-65,-3 0 1,3 4 40,-4-3 1,0 4-58,-3-1 1,1 3-16,2 0 1,-2 3-10,3 1 1,-5-3-3,-3 0 1,2 0 9,-2-4 1,2 2-9,2 2 0,1 0 83,2 0 1,-1-4-74,5 0 1,-3-4 19,3 4 1,0-5-60,4 1-62,0-2 0,0-2 74,0 1-18,0-6 19,0 4-20,0-8 11,0 3-14,0-5-362,-5 0 51,4 0 0,-9-2 343,2-1 0,-2-4 0,-2-4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7:58:51.34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1309 9653 8132,'0'-8'101,"0"0"347,0 6 83,0-3 1108,0 5-1335,0 5 0,0 1-36,0 6 0,0 3-36,0 0 1,0 5-18,0-1 1,-4 3-70,0 0 1,-1 1 56,2 0 1,1 5 22,-1 2 1,1 3-12,2 1 0,0 0-63,0 0 0,0 1-22,0-1 0,0 0-168,0 0 1,0-4-28,0 1 0,4-5 130,0 5 1,1-6-134,-1 2 0,-2-5 82,6-3 1,-6-1-67,2-3 0,1-2 2,-1 2 1,0-6-134,-4-2 92,0 1-211,5-2-424,-4-1 248,4-5-2479,-5 0 2253,-5 0 1,4-1-50,-3-3 1,3 2 752,1-6 0,-5 1 0,-2-5 0</inkml:trace>
  <inkml:trace contextRef="#ctx0" brushRef="#br0" timeOffset="1">1264 9653 7797,'0'-8'43,"0"0"10,0 6 626,0-8 0,5 3-212,2-4 1,7 1-160,1 2 0,5-2-98,-1 3 1,3-2-108,1 1 1,1-2-57,2 2 1,0 3 105,4 2 1,-3-2-189,3 1 0,-1 0 67,1 4 0,-2 1-43,-5 3 1,0 1-1,-1 3 1,-3 2-80,0-3 0,-5 3 116,1 2 1,-6 1-107,-1 2 1,-6-1 54,2 5 0,-2-4 40,-2 4 1,-9-2 100,-3 2 0,-8 7-91,-3-4 0,-5 4 113,-6-3 0,0-1-82,0 1 0,0 0 12,0 0 0,-3-2-62,3-2 1,-2-2-1,10-6 0,1 0-63,6 1 1,2-6 98,6-2 0,3-3-479,1-1 141,4 0-1021,-2 0 318,5 0 470,5 0 0,5-5-64,5-3 593,11-2 0,-7-1 0,9 0 0</inkml:trace>
  <inkml:trace contextRef="#ctx0" brushRef="#br0" timeOffset="2">2242 9448 7962,'0'-8'360,"0"0"0,0 5 2,0-5 31,0 6-141,0-3 1,0 3 299,0-2 57,0 3-285,0-4 1,0 5-182,-5 0 1,-1 5 79,-5 3 0,-1 3-3,1 4 0,-2-1 31,-2 5 0,1 1-131,-5 7 1,4 1 46,-4 2 1,4 3 37,-4-3 0,4 7-54,-4 1 1,5 1-22,-1-1 0,2 3-131,2 4 1,3-3 92,0 0 0,6-2-81,-2 2 0,3-3 81,1-5 1,1 0-173,3 1 1,2-1 52,6 0 0,0-1-59,3-3 0,-2-2 84,2-5 1,2-2-10,-2-2 1,4-2 104,-4-6 0,0 0-68,-3 1 1,-1-2 76,0-3 0,1 2-18,-1-5 238,1 5-28,-1-8 187,0 4-432,-4-5 1,-1 0 10,-2 0 1,-3-1-870,3-3 1,-3 2 39,-1-6-2993,0 6 3761,-5-9 0,-6 5 0,-7-5 0</inkml:trace>
  <inkml:trace contextRef="#ctx0" brushRef="#br0" timeOffset="3">2527 9687 8033,'0'-12'-393,"0"6"1,-1-3 1336,-3 5-239,3 1 327,-4-3-779,5 5-75,0-4 0,0 6-20,0 3 0,0-1 63,0 4 0,1 2 50,3 6 1,2-1 15,5 5 1,1 0-35,-1 4 1,4 0-6,1 0 0,4-1 45,-1 1 1,1 0-150,-1 0 0,1-1 86,-5 1 0,4 0-147,-3 0 1,2-1 74,-2 1 1,-1-1-170,-4-3 0,1 1 3,-1-5 0,-3 0 71,-1-3 1,0-1-131,0 0 137,3 1-182,-3-1 1,0-3 89,1-1-869,-6-4 380,3 2-1170,-5-5 226,0 0 0,-3-1 798,-1-3 1,-1 1-218,1-4 874,3-1 0,-10-3 0,5-1 0</inkml:trace>
  <inkml:trace contextRef="#ctx0" brushRef="#br0" timeOffset="4">2925 9607 8052,'0'-11'1066,"0"4"-734,0 2 0,-1 1 161,-3 1-39,3-1 1,-4 5-98,5 3 0,-5 4-92,-3 7 0,-2 0-19,-1 8 1,-2-2-19,-2 9 0,-1 1-37,-3 3 1,-7 4-1,4 0 0,-9 5-124,1-1 0,2-3 179,2-1 1,-2-3-325,1-1 1,2-5 60,6-2 1,-1-3-137,4-1 0,5-6-34,3-1-1043,6-4-206,-3 0 328,5-6 1,1 3 144,3-5 1,-2-1 962,6-3 0,0 0 0,3 0 0</inkml:trace>
  <inkml:trace contextRef="#ctx0" brushRef="#br0" timeOffset="5">2903 10119 7960,'6'-5'-184,"-1"3"184,-5-6 762,5 6 1,1-7 279,6 5-493,-1-5 0,1 7-183,-1-6 1,4 5-98,0 0 1,1 0-51,-5-1 1,4 3-28,0-3 0,0 3-91,-3 1 1,0 1 148,4 3 1,-8 1-206,4 3 0,-5 2 35,1-3 1,-2 3-176,-2 2 0,-3 3 66,3 0 1,-4 5-99,-4-1 0,-2 3 9,-5 1 0,-2-1 84,-2 1 1,2 0-129,-2 0 0,-1-4 83,0 0 1,1-5 49,4 1 0,3-3 1,1 0 0,3-5 59,-4 1-82,6-5-2,-3 7 21,5-9 17,0 4 256,0 0-242,5-4 1,1 4 252,6-5 1,-1 0-76,0 0 1,2 0 8,2 0 1,-2-1-165,2-3 0,1 2-221,0-6 0,3 6-116,-4-2 1,1-1-473,-1 1 0,-2-1-906,2 1 874,-2 3 819,-2-4 0,6 0 0,0-2 0</inkml:trace>
  <inkml:trace contextRef="#ctx0" brushRef="#br0" timeOffset="6">3495 9721 8090,'0'-12'0,"-2"2"778,-1 3-18,1-3 108,-3 8-290,5-3 211,0 5 1,5 2-555,3 1 0,2 2-8,1 3 0,5 2-14,-1-2 0,5 2-15,-1 1 1,-1-3-151,1-1 1,2-3 58,2 4 1,6-6-156,-6 2 1,2-3 80,-2-1 1,-4 4-104,0 0 1,-4 0 29,4-4 0,-5 0-62,1 0 58,-2 0 0,-6 0-51,1 0-21,-6 0 120,3 5 1,-6 0 102,-3 2 1,-6 4-91,-5-4 0,-5 3 12,1 2 1,-4 3-17,-3 0 0,-4 1 3,-4 0 1,4-2-59,0 5 1,0-6-11,0 3 0,2-4-158,6 0 0,3-5 59,0 1 0,8-2-534,0 2 1,3-2-216,1-2-1310,2-3 1410,5 4 1,1-5-498,3 0 1297,2 0 0,11 0 0,0 0 0</inkml:trace>
  <inkml:trace contextRef="#ctx0" brushRef="#br0" timeOffset="7">3870 10017 10322,'-16'0'996,"2"5"-507,-5 2 0,0 4-50,-4 0 1,0 0-157,1 1 1,-5 0-8,1 4 1,-1-8-48,4 4 0,4-3-212,0 2 1,5-1 169,-1-2 0,6 1-1272,2-6-375,4 1-1047,-2-4 38,5 0 2469,5 0 0,7 0 0,5 0 0</inkml:trace>
  <inkml:trace contextRef="#ctx0" brushRef="#br0" timeOffset="8">4246 9482 7920,'0'-8'18,"0"1"0,0 3 372,0-4-362,0 6 42,0-8 1,0 7 266,0-5-72,5 6-68,-4-8 0,9 7 142,-2-4-274,2 4 102,1-7 1,5 8 65,-1-6-147,0 5 1,0-5 88,0 4 0,4 0-65,-4 4 0,4-4-49,-3 0 0,3 1 52,-4 3 1,0 3-87,-4 1 0,1 4 49,-1-4 0,-1 4-92,-2 0 0,1-2 64,-6 2 1,1 0-19,-4 3 1,0-4 33,0 1 0,-4 0 18,1 3 1,-6 0-13,1 1 0,-3-1 4,-4 1 1,2-5-35,-2 1 0,2-2 27,2 2 1,-1 2-48,1-3 1,3-2 124,1-1-113,4 3-42,-7-6 1,9 5-21,-3-2 27,3-3 0,2 4 33,3-5 0,2 2 103,6 1 0,0-1-107,3 1 1,-2-1 152,2-2 0,2 0-70,-2 0 1,4 0-38,-4 0 0,0 3-36,-3 1 1,-1 1 10,0-1 0,-1-1-143,-2 4 1,-3-3 90,-5 4 1,4-5-29,0 5 0,-2 0 38,-6 3 1,-2 0-80,-5 1 1,-4-1 15,-1 0 1,-4 1-10,1-1 1,-2 1 0,-2-1 0,0 0-9,0 1 1,2-2-360,2-3 0,-1 2-97,5-5-1421,-1 0 839,5-4 1113,5 0 0,1 5 0,5 1 0</inkml:trace>
  <inkml:trace contextRef="#ctx0" brushRef="#br0" timeOffset="9">4223 9994 7877,'-6'0'369,"-1"0"673,4 0 12,1 0-287,-3 0-207,5 0-343,5 0 0,-2 0 145,5 0 0,0 0-8,8 0 0,-3 0 62,6 0 1,0 0-135,4 0 0,4 0-41,-1 0 1,6-4-137,-2 0 0,-1-1 87,2 2 0,-5 1-151,5-1 0,-6-3 62,1 3 0,-3-1-210,-4 4 0,1-1-105,-4-3 0,-1 3-394,-4-3-84,1 3 0,-5 1-57,1 0-457,-6 0 351,3 0-1430,-5 0 2283,0 5 0,-10 1 0,-2 5 0</inkml:trace>
  <inkml:trace contextRef="#ctx0" brushRef="#br0" timeOffset="10">4485 10085 7884,'0'-6'3674,"0"1"-3250,0 5 1,-4 1-143,0 3 1,-3-2-1,3 6 0,-4-1-58,5 5 1,-6 1-71,1 2 0,2-3 98,-2 4 0,2 0-242,-2-1 0,-1 0 83,6-3 1,-2 2-50,1-3 1,3 3-274,-3-7-152,2 4 137,2 0 1,0-3 47,0-1 0,2-4-366,2 1 322,2-3 1,5-1-58,1 0 1,-1 0 53,0 0 0,1 0-343,-1 0 0,-3-1 90,-1-3 1,1 2-42,3-1 0,-3 0-1012,-1-1 824,1 3 725,-2-4 0,5 0 0,-5-1 0</inkml:trace>
  <inkml:trace contextRef="#ctx0" brushRef="#br0" timeOffset="11">4587 10222 7977,'0'-7'438,"0"2"1,0 4 648,0-3-433,0 3 1,0-3-136,0 8 0,0-1-66,0 4 1,-1 2-94,-3 6 0,3-1-74,-3 5 0,3 0 71,1 4 1,0-4-106,0 0 1,0 0-169,0 3 0,0 0 93,0-3 1,0 1-185,0-5 1,0 1-65,0-5 0,4 0-217,0 1 135,-1-1 0,-3-3-15,0-1-957,0-4 490,0 2-2302,0-5 2937,0-5 0,-5-2 0,-1-4 0</inkml:trace>
  <inkml:trace contextRef="#ctx0" brushRef="#br0" timeOffset="12">5100 9266 8002,'0'-8'-39,"0"0"243,0 6 224,0-3 491,0 0-317,0 3-41,0-3 15,0 5-318,0 5 0,0 3 143,0 7 0,0-1-84,0 5 0,0 4 29,0 3 1,0 6-115,0-2 0,3-1 147,1 2 1,0 0-109,-4 7 1,0 3 87,0 4 0,0 2-217,0 3 0,-4-2 85,0 5 0,1-4-202,3 4 0,0-9 167,0 2 0,0-3-203,0 2 0,3-5 52,1-6 0,4-1-6,-4-7 0,4 1 22,0-4 0,-3-2-147,-1-2 1,1-2 72,-1-6 1,1 0-136,-1 1-156,-3-6 355,4 4-1003,-5-9 379,0 4-2404,0-5 1365,5 0 1616,-4-5 0,9-1 0,-3-5 0</inkml:trace>
  <inkml:trace contextRef="#ctx0" brushRef="#br0" timeOffset="13">5521 9676 8050,'0'-8'-164,"0"0"0,-4 5 277,0-5 0,0 4 154,4-3 0,-1 3 14,-3-4 1,3 4 316,-3-3-28,3 4 73,1-2-151,0 0-131,0 4-129,-5-4-197,4 5 292,-4 0-63,5 0-95,0 5 1,1 1 44,3 6 0,-3 4 242,3 3-100,2 3-147,0-5 102,6 5-44,-1-4-79,6 4-28,-5 1 0,6 0 18,-3 0 0,3-1 0,5 1-68,-1 0 0,-3-2-15,0-2 1,-1 2-95,1-6 0,1 0 114,-5-4 1,1 1-106,-5-1 0,0 0-71,1 1 0,-1-6 82,1-2 1,-5 1-101,1-1 0,-5 0 57,5-4-603,-5 5 264,2-4-867,-5 4-2234,0-5 2814,-5 0 0,2 0-243,-5 0 1,5-4 52,-5 0 838,6 1 0,-9-2 0,5-2 0</inkml:trace>
  <inkml:trace contextRef="#ctx0" brushRef="#br0" timeOffset="14">5874 9641 7971,'7'-11'0,"1"0"0,-6-1 355,2 1 0,-3 3 317,-1 1 432,5 4-37,-3-2-321,3 5-506,-5 0-61,-5 5 1,-2 2-5,-4 4 1,0 4 76,-1 0 0,1 6-95,0-3 1,-5 5 65,1 4 1,-5-3-140,1 2 0,-3 0-172,0 0 0,-2 2 92,-3 2 1,3-2-72,-2-5 39,1 0 31,3 0 0,0-4-121,3 0 0,3-6 54,4 3 1,1-5-64,0-3-70,4 2 227,-3-4-573,9 0 122,-4-1-218,5 0-312,0-3-535,0 8 494,0-9-474,0 4 1215,0-5 1,0 0 0</inkml:trace>
  <inkml:trace contextRef="#ctx0" brushRef="#br0" timeOffset="15">6010 10028 12761,'0'12'741,"0"-1"1,0 1-367,0-1 0,0 2-120,0 2 0,2-3-30,1 4 0,-1-2-78,1 1 1,-1-3 91,-2 4 1,0-4-227,0 0 1,0-1 187,0 0-465,0 1-214,0-1-429,0 1-1256,0-1 1025,0-5-606,0-1 1455,0-5 0,5 0 0,1 0 0</inkml:trace>
  <inkml:trace contextRef="#ctx0" brushRef="#br0" timeOffset="16">6283 9789 7918,'-6'-6'2373,"1"1"-1688,5 5 35,0 0-259,5 0 0,1 0-189,6 0 1,-1 0 68,1 0 0,3 0-96,0 0 1,5 0 17,-1 0 1,3 0-46,0 0 1,1-4-187,0 0 1,-4-1 57,0 2 1,-4 1-613,4-1 0,-5-2-80,1 1 1,-6 0-412,-1 4 0,-5 0-923,5 0 1304,-5-5 1,0 4 631,-6-3 0,-4 8 0,-4 2 0</inkml:trace>
  <inkml:trace contextRef="#ctx0" brushRef="#br0" timeOffset="17">6329 9937 7918,'-5'7'0,"4"3"1002,-4-9-106,5 4-239,5-5 0,1 0 181,5 0 0,2 0-326,2 0 0,-1-1-149,5-3 1,0-2-146,4-6 1,-4 5-260,0-1 1,-4 4 86,4-3 1,-5 4-1041,1 0 0,-2 1 994,-2 2 0,0-5 0,1-1 0</inkml:trace>
  <inkml:trace contextRef="#ctx0" brushRef="#br0" timeOffset="18">7080 9357 7921,'-5'-18'134,"4"2"515,-4 4 804,5 6-983,0 1 1,-4 8-186,0 4 0,1 2-53,3 10 1,-4-4 152,0 4 1,0 1-116,4 7 0,0-4-81,0-1 0,0 1 44,0-4 0,0 1-119,0-1 1,4 2-161,0-6 0,5 0 102,-2-4 1,-1 1-701,2-1 1,-4-1 363,3-2 1,-3 1-1055,4-6 1,-6 2 43,2-1 1290,2-2 0,-4 8 0,3-4 0</inkml:trace>
  <inkml:trace contextRef="#ctx0" brushRef="#br0" timeOffset="19">6875 9858 9066,'5'-7'1782,"2"2"0,4 2-992,1-1 1,4-1-223,3 1 1,4 1-22,3-4 1,2 3-286,2-4 0,2 5-14,-5-5 1,0 4-352,0-3 1,-3 3 129,3-4 1,-5 4-737,-3-3 1,2 4-188,-6 0 0,0 1-591,-4 2 1,-3 0-1769,-1 0 3255,-4 0 0,2 5 0,-5 2 0</inkml:trace>
  <inkml:trace contextRef="#ctx0" brushRef="#br0" timeOffset="20">6989 10063 7884,'-6'-2'1331,"2"-1"520,3 1-813,1-3 281,0 0-885,5 4 0,1-8-64,6 5 0,-1 0-116,0 4 0,5 0-30,-1 0 0,0 0-73,-4 0 0,1 0-114,-1 0 0,0 2-75,1 2 0,-2-2 76,-2 6 1,0-5-349,-4 5 1,0 0 103,-4 3 0,0 0-258,0 1 0,-1-1 193,-3 1 0,-6 3-34,-5 0 0,-1 4 57,5-4 0,-4 4 81,0-4 0,-4 4 214,4-4 1,-1 1-129,5-5 0,0 0 175,-1 1 1,6-5-40,2 1 0,-1-4 178,1 3-136,0-4 0,4 3 70,0-2 0,2-3 97,2 3 1,2-3 97,5-1 1,2 0-34,2 0 1,4 0-142,8 0 0,-3-4 5,2 1 0,2-5 0,-1 4 0,-2-1-589,-6 1 1,1 3 129,-5-3-782,5 3 0,-7 0 239,2-3 0,-6 3-1626,-1-3 2435,-6 3 0,8-4 0,-3-2 0</inkml:trace>
  <inkml:trace contextRef="#ctx0" brushRef="#br0" timeOffset="21">7524 9198 7932,'0'-12'114,"0"1"0,0 3 492,0 1-98,0 4 0,0-3 278,0 2-16,0 3-328,0-4 1342,0 5-1151,0 5-232,0 1 1,0 9-121,0 0 0,9 1 205,2-5 1,5 4-124,-1 0 1,-1 4 7,5-4 1,0 6-74,3-2 1,1 2 4,0 2 0,-4 0-93,0-1 0,0 5 28,4 0 0,-2 0-159,-2 0 1,3 1-19,-3 2 1,-2 3-130,2-3 0,-5 3 68,1 1 1,-3 4-252,-5 0 1,2 4 145,-5-4 0,0 0-163,-4-4 1,-1 4 91,-3 0 0,-3-4-49,-4-4 1,0-3-30,-1 3 1,-3-4 88,0 0 1,-4-2-33,4-1 0,0-4 68,3 0 1,1-5-135,-1 1 1,1-4-157,0-3-690,4 2 82,2-9-188,5 4-514,0-5 1206,5 0 1,-1-5 522,7-2 0,-2-3 0,8-2 0</inkml:trace>
  <inkml:trace contextRef="#ctx0" brushRef="#br0" timeOffset="22">8423 9664 7968,'-6'0'-632,"1"0"2221,5 0-986,-5 0-128,4 0-236,-4 0 702,5 0-719,5 0 1,-3 0 55,6 0 1,1 0 8,6 0 1,3 0-10,4 0 1,1-4-38,0 1 0,3-5-4,1 4 0,1-5-101,-2 2 1,-2 0 100,3 0 0,-7 1-222,-1-2 1,-5 2 52,1 2 1,-2 3-424,-2-3 1,-4 1-562,-4-1-614,-1 3-8,-2-4 575,0 5-28,-5 0 1,2 4 31,-4 0 959,-1 0 0,-3 1 0,-1 1 0</inkml:trace>
  <inkml:trace contextRef="#ctx0" brushRef="#br0" timeOffset="23">8526 9778 7968,'0'6'898,"0"-1"-147,0-5-178,5-5 1,1 4-148,6-3 1,-1-1 1,0 1 0,6-3-95,2 3 0,2-1 120,2 1 0,-4 2-206,0-6 0,0 4-50,4-3 1,-4 4-412,0-1 0,-5 3 205,1 1 0,-1-4-789,1 1 1,-5-1 450,5 4 0,-8 0-366,4 0 0,-2 0 233,2 0 1,1 0 479,-1 0 0,0 5 0,1 1 0</inkml:trace>
  <inkml:trace contextRef="#ctx0" brushRef="#br0" timeOffset="24">9573 8822 8005,'0'-11'-888,"0"-1"666,0 1 1,0 3 965,0 1-149,0 4 0,-1-2 279,-3 5-482,3-5 62,-4 4-374,0-4 1,2 5 100,-4 0 0,3 5-101,-4 2 1,1 3 155,-5 2 0,1 0-10,-1 4 1,1-3-59,0 6 0,1-3 20,2 3 0,-1-4-14,5 4 0,-1 0 18,2 3 0,1 1-5,-2 0 1,3 0 18,1 0 0,0-1-138,0 1 0,0 4 107,0-1 0,0 2-131,0-1 0,0 2 91,0 5 0,4 0 3,0 0 1,0-1-11,-4-3 1,3 3 7,1-2 1,4-2-40,-4 1 0,4-1 43,0 1 1,-2 2-196,2-5 1,-1 3 120,5-3 1,-2 4-149,-2 0 1,2-4-6,-3 0 0,2 1-23,-1-2 0,2 5-10,-3-5 0,-2 1 79,-1-4 0,1 3-74,-1 1 0,0-5 93,-4-3 0,0-1 14,0 1 0,0 1 29,0-4 0,0 0 12,0-1 0,0-2-51,0 2 0,0-2 5,0-2 0,0-3-79,0-1 0,-1 0 80,-3 0 0,3-1 21,-3-2 1,-1-1-45,1 4 3,0-4-25,-1 7-45,-1-9-72,-6 4 121,1-5-99,5 0 83,-4 0-457,8 0 386,-3 0 0,4 0-427,-3 0 322,3 0 1,-4-1-342,5-3-217,0 3 0,0-5-111,0 2 914,0 3 0,10-10 0,3 5 0</inkml:trace>
  <inkml:trace contextRef="#ctx0" brushRef="#br0" timeOffset="25">9095 10780 7789,'-8'-7'-205,"1"4"211,4 1 1388,-2 2-432,5 0-263,0-5-551,0 4 1,2-4 296,1 5-251,4 0 1,4 0 27,0 0 0,1 0-54,-1 0 1,4-4-8,1 0 0,-1 1-8,-4 3 1,1 0-26,-1 0 1,0-4-11,1 0 1,-1 0-282,0 4 143,1 0 0,-1 0-228,1 0 1,-5 0 120,1 0 1,-4 0-397,3 0 1,-3 0 214,4 0 1,-5 0-282,5 0 1,-6-1-51,2-3 639,-2 3 0,3-4 0,1 5 0</inkml:trace>
  <inkml:trace contextRef="#ctx0" brushRef="#br0" timeOffset="26">9437 10768 7823,'0'-6'958,"0"1"-709,0 0 1,1 4 621,3-3-542,-3 3 1,5 1 65,-2 0 0,-1 0-49,4 0 1,-3 0-34,4 0 1,-1 0-138,4 0 0,1 1-41,-1 3 1,1-3-22,-1 3 1,4 2-143,0 2 0,4 1 40,-3-2 1,0 3 36,-1-2 0,-1 2-277,5 1 0,-1-1 107,1-2 0,1 2-120,-5-2 1,5-3 97,-1-1 1,-1-3-14,1-1 0,-5 0 167,1 0 0,2 0 8,-2 0 0,0-1-32,-4-3 1,2-1-12,2-3 1,-2-2 6,2 2 1,-6 2 9,-2-1 0,1-1 18,3-3 0,-3-1-18,0 1 1,-6-1 48,2 1 0,-3 0-53,-1-1 1,-1 1 1,-3-1 0,2 6-103,-6 2 1,0-1 68,-3 2 0,-5-1-111,-3 4 1,1 1 73,-1 3 1,-1 2-193,-7 5 0,3 2 57,-3 2 0,3-1 203,2 5 0,-2-4-28,-3 4 1,7-1 144,-3 1 1,8-3 113,0-4 1,2-1-66,2 1 0,1-5 237,2 1-221,-2-6 0,4 7 52,-6-5 1,5 0 52,-1-4 1,0 0 58,-3 0 1,1-2-292,2-1 1,-2 1-22,3-1 1,0-2-473,0 1 0,3-1 264,-4 1 1,6 1-2299,-2-4 2484,3 4 0,6-7 0,1 4 0</inkml:trace>
  <inkml:trace contextRef="#ctx0" brushRef="#br0" timeOffset="27">9152 8412 7881,'-6'-5'-583,"-4"-1"637,8-6 0,-3 5 250,5-1 0,0 4-82,0-3 408,0 4-31,0-2-228,0 0-225,0-1 1,1-2 76,3 1 1,3 3-9,4-4 0,0 6-54,1-2 0,0-1 70,4 1 1,-3 0-102,6 4 0,0 4 58,4 0 0,-4 3-39,0-3 1,4 5 25,3-1 1,1 2-182,-4 1 1,0-1-57,-1-2 0,0 2 120,-3-2 1,1 2-200,-5 1 110,5-5-1,-7 5 1,4-5-183,-6 5 109,0-4-77,1 3 44,-1-9 85,0 4 0,-3-5 1,-2 1-1,1 2-2,-1 1-79,-3-1 31,7-3 73,-4 0-9,0 0 4,-1 0 15,-5-5 0,0 3-24,0-6 19,0 6 1,0-8-37,0 2 32,0 3-89,-5-5 92,4 3 1,-8-4-41,5 0 1,-4 1 15,0 2 1,-1-2 0,0 2 24,2-2 0,-1 3-24,-3-1 1,-1 5 33,1 0-28,0 1 1,-6 2 164,-1 0-158,1 0 0,-5 0 179,4 5-171,-4 2 11,-1 4 52,5-4 1,-2 3-2,5-3 1,0 3-48,3 2 0,1-5 6,0 1 0,-1-1 7,1 5 1,-4-1 5,-1 1 0,0-1 30,1 0 1,2 0-19,-2-4 1,-2 3 0,1-3 39,-2-1 0,3 3 216,-4-5-253,5-1-2,-2-3 0,4 0 294,1 0-10,5 0-256,-4 0-231,8 0-15,-3-5 117,5 4 1,0-9-415,0 2 0,9 2 496,3-2 0,12 1 0,0-5 0</inkml:trace>
  <inkml:trace contextRef="#ctx0" brushRef="#br0" timeOffset="28">10233 9163 8087,'0'-6'777,"0"1"774,0 5-1301,0 5 0,0-1 23,0 7 1,0-1-39,0 9 0,0 0-14,0 4 1,0 4 20,0-1 0,0 6-38,0-2 0,0 3 17,0 1 0,2 0-6,1 0 0,0 4-121,5 0 1,-6 0 131,2-4 1,1 4-251,-1 0 0,3 0 56,-3-4 0,0-4-71,-4-4 0,4-2 35,0-1 1,1-4-67,-2 0 1,-1-5-40,1 1 1,2-6 57,-1-2-1239,0-4 513,-4 2-800,0-5 793,0-5 401,0 4 1,-1-11 382,-3 1 0,-2-6 0,-6-5 0</inkml:trace>
  <inkml:trace contextRef="#ctx0" brushRef="#br0" timeOffset="29">10120 9300 8059,'0'-11'375,"0"-1"1,0 1-86,0-1 0,1 5-45,3-1 1,6 1 131,5-5 0,5 1-145,-1 0 1,3-5-67,0 1 0,1 0 95,0 4 1,1-1-24,3 1-5,-3-1-59,3 1 1,-4 5 47,0 2-220,0 3-189,-6 1 178,5 0 0,-8 1 108,5 3-169,-5 2 0,-2 7 12,-4 2 131,-1 3-193,0 4 0,2 1 123,-6 0-32,1 0 1,-4 1-144,0 2 0,-5-2 41,-2 3 139,-9-3-43,4-1 185,-10-1 0,1 1-55,-6 0-111,-4-5 10,7-2 312,-9 1-141,9-5 0,-4 3-143,5-7 22,0 2 1,6-9-431,1 3 201,4-3-546,0-1 568,6-5 1,1-1-1,6-5-996,3-1 0,6 1-869,5-1 2028,6 6 0,-4-9 0,6 2 0</inkml:trace>
  <inkml:trace contextRef="#ctx0" brushRef="#br0" timeOffset="30">10962 8958 7989,'0'-6'648,"0"-4"-210,0 4 260,0-1-324,0 2 1,-1 5 194,-3 0-459,3 0 1,-10 5 104,4 3 1,-3 3-11,-2 5 1,-3 1 19,0 6 1,-4 5-67,4 2 0,-2-1-73,2 2 1,3 0 112,-4 7 1,5-1-142,3 5 0,-2-4 53,3 3 0,2 1-174,1 4 0,3-5 105,1 1 0,0-5-68,0 1 1,0-3 117,0-1 1,3-5 34,1-2 0,5 1 111,-1-2 0,3-3-100,4-4 0,-2-1-43,2 1 0,-2-3 13,-2-4 1,0-1-131,1 0 18,-1 1 0,1-6-178,-1-2 118,-5 2 0,4-5 99,-2 3-254,-3-3 41,0-1-402,0 0-284,-4 0 93,5 0-1009,-6-5 921,0-1-1118,0-5 1977,0 4 0,0-8 0,0 3 0</inkml:trace>
  <inkml:trace contextRef="#ctx0" brushRef="#br0" timeOffset="31">11201 9152 8016,'-4'-8'366,"0"1"-166,-4 4 0,6-3 632,-2 2-149,3 3 174,1-4-445,0 5 1,0 5-156,0 2 0,0 4 101,0 0 0,5 4-66,3 0 0,2 6-15,1-2 0,1 2-49,-1 2 1,2 3 119,2 1 0,1 3-124,3-3 0,2 4 4,-6 0 0,4-2-228,-4 1 1,4-4 119,-4 0 0,0-6-183,-3-1-1,-1-5 47,0 1 0,-3-2-145,0-2-89,-6-4-176,8 3-151,-9-4-616,5 1-947,-6-2-1306,0-5 1790,-6 0 1657,5-5 0,-9-2 0,4-4 0</inkml:trace>
  <inkml:trace contextRef="#ctx0" brushRef="#br0" timeOffset="32">11531 9163 7941,'0'-17'890,"0"0"-90,0 6-344,-5 5-56,4 0-179,-4 6 480,5 0-247,-5 0-68,-2 11-221,-4 1 1,-2 11-11,-2 0 0,1 5 0,-6 2 341,-4 3-475,1 6 1,-6-2-51,2 4 0,0 1 141,-4 4 0,3-8-250,6 0 137,-1-6-1283,0 3 1090,0-8 1,7-8-1582,5 0 1279,-1-5 1,11 3-320,-3-6 1,8-5 814,4-2 0,7-2 0,2-2 0</inkml:trace>
  <inkml:trace contextRef="#ctx0" brushRef="#br0" timeOffset="33">11508 9505 8029,'2'-8'281,"1"1"413,4 4 1,4-6-176,0 6 1,-3-1 132,0 4 1,-1-4-300,5 0 0,-1 0 1,0 4 37,1 0 1,-1 2-246,1 1 83,-1 4-28,0 4 0,-1-3-53,-2-1-115,2 6 196,-9 0-315,4 3 0,-1-1 141,0 0 1,0 6-221,-4-2 0,-5-2 62,-3 2 1,-2 0-22,-1 4 66,-1 0 0,1 0 0,0-2 30,-1-2 1,2-3 27,2-4 224,-2-1 0,9 1-221,-4-1 11,5-5 490,0-1 598,0-5-989,0 5 0,1-3 1,3 1 260,4-1 1,2-2-234,1 0 0,1 0-69,-1 0-169,5 0 0,-2-2-564,5-1-1222,0 1 1277,-1-8 0,3 8 264,-2-6 1,2 4-1184,-2-3 0,1 0 152,-5 0 1373,0 2 0,-3 0 0,-1-2 0</inkml:trace>
  <inkml:trace contextRef="#ctx0" brushRef="#br0" timeOffset="34">11998 9232 7910,'-2'-12'0,"-1"1"0,1 5 0,-3-5 0,5 5 0,0 0 0,0 1 2886,0 5-2125,5 0 1,-2 0-73,5 0-283,-1 0-134,5 0-109,-6 5 0,8-4 55,-3 3 0,3 2-42,3-5 1,-4 6-16,6-3-135,-5-3 1,8 9 104,-10-9 1,10 6 0,-4-5 32,-1 2 0,4 3-193,-6-3 0,4 1-102,-4-1 0,4-3 91,-4 3 1,0 1-86,-3-1 1,-2 1-24,-3-1-103,3-3 206,-8 9 0,7-7 4,-6 4 1,0-3 42,-7 4 0,-3-4 31,-9 3 0,-1 1 8,-6 3 1,0 1-41,0-1 0,-4 4-241,-4 0 3,-2 5 231,4-7 1,3 4-527,7-6 0,2 0-1507,6 1 726,-1-6 523,6 4-315,1-9 444,5 10 661,0-10 0,5 4 0,1-5 0</inkml:trace>
  <inkml:trace contextRef="#ctx0" brushRef="#br0" timeOffset="35">12396 9516 10419,'-12'8'1548,"-4"-1"1,2 0-1121,-5 0 1,0 3-41,-3-2 1,-1 2-119,0 2 0,0-1-190,1 0-109,-1 1 220,0-1 0,5-1-1202,3-2 560,3-3-2142,0 0 1599,6-4 0,1 5 994,5-2 0,5-2 0,1 3 0</inkml:trace>
  <inkml:trace contextRef="#ctx0" brushRef="#br0" timeOffset="36">12635 8924 7985,'-5'-11'0,"4"3"-260,-3 1 351,3 4 0,1-3 689,0 2-331,0 3 0,0-5 206,0 2-478,0 2 0,5-4 35,2 2 1,0 3-119,0-3 0,1-1 110,3 1 1,2-1-137,2 2 1,-2 1-44,2-1 0,-2-3 92,-2 3 1,0-1-137,1 4 1,-1 0 76,1 0 0,-1 0-95,0 0 0,-3 4 60,0-1 0,-6 6-84,2-1 1,-3 2-61,-1 1 0,0 1 156,0-1 1,-5 1-88,-3-1 1,2 2 70,-1 2 1,-1-3-68,-3 4 1,-1-4 49,1 0 0,1-1-58,2 0 0,2 0 41,2-4-102,3 3 82,-4-3 30,5-1 0,1 0 171,3-2 1,-2-3-107,6 3 0,-1-1 67,5 0 1,3-1-61,0 1 0,0 2 106,-3-1-107,4 5 0,-3-4-59,2 3 0,-6 1 68,-2-6 1,-4 6-185,1-1 1,-3 2-30,-1 1 1,-5 1 109,-3-1 0,-6 1-96,-1-1 0,-5 0 103,1 1 1,-1-1-70,1 0 1,-3-3 44,3 0 0,-1-2-272,1 2 1,3-2-706,4-2-470,1-3-74,0 4 1566,4-5 0,7-5 0,7-1 0</inkml:trace>
  <inkml:trace contextRef="#ctx0" brushRef="#br0" timeOffset="37">12669 9425 7950,'-17'0'504,"0"0"-54,6 0 513,5 0-231,0 0-249,1 0-218,4 0 0,-3 0 178,8 0-113,2 0 1,10 0-82,-1 0 1,1 0 142,-1 0 0,4 0-114,8 0 1,-2 0-15,6 0 1,-1-4-44,4 1 1,0-5-201,0 4 1,1-1-82,-1 1 1,-5 3-175,-3-3 1,-2 3-121,-1 1 1,-5 0 35,-3 0-659,-2 0 0,-6 0-136,1 0-245,-6 0 1,3 1 1357,-5 3 0,-10 2 0,-2 6 0</inkml:trace>
  <inkml:trace contextRef="#ctx0" brushRef="#br0" timeOffset="38">12783 9573 8645,'0'-6'1849,"0"1"-770,0 5-659,0 5 1,1 0 56,3 2 0,-2 4-47,1-4 0,-1 3-142,-2 2 0,3 3-258,1 0 0,0 0 146,-4-3 1,0-1-110,0 0 0,0 1 273,0-1-520,0 1 0,0-1-122,0 0-596,0-4-444,0 3 996,0-9 0,5 4-209,3-5 1,2 0 148,1 0 0,0 0-188,1 0 1,-1 0 183,1 0 1,-1-4-46,0 0 1,1-3-566,-1 3 1020,1 0 0,-1-1 0,0-1 0,1-5 0</inkml:trace>
  <inkml:trace contextRef="#ctx0" brushRef="#br0" timeOffset="39">12965 9698 8016,'0'-6'244,"0"1"388,0 0 353,0 4-201,0-4-244,0 15 0,-1-3-111,-3 8 1,3 2 209,-3-2 0,3 4-213,1-4 1,0 6 84,0-3 0,0 4-132,0 1 1,0-4-116,0 0 0,0-2-237,0 2 1,4-2 85,0-6 0,-1 1-362,-3-1 311,0 0-1289,0 1 556,0-1-1706,0-5 266,0-1 1331,0-5 1,0 0-1</inkml:trace>
  <inkml:trace contextRef="#ctx0" brushRef="#br0" timeOffset="40">13523 8845 7923,'-7'-7'178,"-1"4"128,5-4 0,-3 6-25,2-3 1,3 2 559,-3-2-206,3 3-432,1-4 0,0 6 21,0 3 0,-1 2 149,-3 5 0,3 2-152,-3 2 1,1 4 157,0 8-157,1-3-54,-3 9 0,5-3 27,0 8 1,-4-1 161,1 4-197,-1 6 0,0 0 0,-1 3 38,-1 1 0,2 1 20,-4 5 0,4-4-857,-3 0 677,4-5 1,-6 3 23,6-6 53,-6 1 1,6-4 0,-3-3-24,1-4 1,1 2-1,4-7 59,0 3-103,0-4 1,0-5 0,0-6-111,0-2 22,0 5 28,0-14-214,5 8 867,-4-8-1539,4-1 341,-5-1-1192,0-5 1,0-5-942,0-3 1163,0-2 1527,0-6 0,0 3 0,0-3 0</inkml:trace>
  <inkml:trace contextRef="#ctx0" brushRef="#br0" timeOffset="41">13762 9152 8027,'0'-18'0,"0"2"1378,0 4-403,0 6-347,0-4-141,0 9 819,0-4-771,0 5 0,1 9-222,3 2 0,-1 8-30,4 0 1,1 2-41,3 2 1,4 0-10,1 0 0,4 3-5,-1 1 1,0 3-14,4-3 1,-4 3 26,3-3 1,1 3-217,-4-3 1,-1-1-52,1-3 1,-5-2-78,1-2 1,-3 2-57,0-6 0,-1 0 93,1-4 0,-5-3-867,1-1 698,-6-4 0,3 3-1796,-5-2 901,0-3-493,0 4 71,0-5 42,-5-5 1508,4 4 0,-9-9 0,4 4 0</inkml:trace>
  <inkml:trace contextRef="#ctx0" brushRef="#br0" timeOffset="42">14115 9141 7893,'0'-18'-218,"1"0"145,3 3 1218,-3 2-117,9-3-58,-8 5-526,3 4 1,-6 3-98,-3 8 1,-3 6-156,-4 6 1,-5 9 23,-3 1 1,-3 6-74,-1 2 0,-1 5 73,-2 3 1,-3 2-431,-5 2 1,4 2 50,4-3 0,-1 0 129,5-7 1,-3-8-87,10 0 1,0-4 75,4-4 1,3-4-734,1-3 372,4-2 0,-2-7 221,5-1 0,1-1 55,3 0 1,-1 0-2395,4-4 2523,1-5 0,8-2 0,2-4 0</inkml:trace>
  <inkml:trace contextRef="#ctx0" brushRef="#br0" timeOffset="43">14149 9539 9682,'0'11'848,"4"1"-318,0-1 0,0 1 273,-4-1 1,0 2-262,0 2 0,1 2-162,3 6 1,-3 0-327,3 0 1,1-4 124,-1 0 1,-1-2-9,-3 2 0,4-2 50,0-6 1,0 1-174,-4-1 0,0-3-359,0-1-161,5-4 1,-4 3-2088,3-2 1256,-3-3-1139,-1 4 2442,0-5 0,0-5 0,0-1 0</inkml:trace>
  <inkml:trace contextRef="#ctx0" brushRef="#br0" timeOffset="44">14468 9346 7855,'-6'-6'318,"-3"4"505,5-6-68,0 6-297,4-3 859,0 5 0,5 0-1090,3 0 0,2 0 75,1 0 0,1 0-89,-1 0 1,2 0-93,2 0 0,-1-4-95,5 0 0,-4-3 125,4 3 0,-5-4-884,1 4 0,-1-1 386,1 2 0,-6 1-1071,2-2 1,-6 3 0,3 1 1417,-6 0 0,4 0 0,-6 0 0</inkml:trace>
  <inkml:trace contextRef="#ctx0" brushRef="#br0" timeOffset="45">14422 9505 7883,'-5'6'0,"4"1"360,-3-4 700,3-1-555,1 3 0,1-5-171,3 0 1,2 3 303,6 1 1,0 0-186,4-4 1,-3 0-65,6 0 1,0-4-305,4 0 1,0-3-169,0 3 1,-1-4-1488,1 5 822,0-6 560,-5 2 1,2 0-2264,-5-1 2451,5 6 0,-7-8 0,3 3 0</inkml:trace>
  <inkml:trace contextRef="#ctx0" brushRef="#br0" timeOffset="46">15117 8799 7930,'0'-7'0,"0"-1"800,0 5-472,0-2 1,0 7 101,0 1 1,0 4 130,0 4 1,0 6-128,0 2 1,0 6-46,0 1 1,0 6-132,0-2 1,0 2-129,0-2 0,0 2 103,0-5 1,0 3-339,0-4 1,4 1 142,-1-4 1,5-6-220,-4-1 1,3-4-917,-3 0 1,1-1 545,-1 0 0,-3-3 551,3 0 0,2-6 0,1 3 0</inkml:trace>
  <inkml:trace contextRef="#ctx0" brushRef="#br0" timeOffset="47">14969 9380 7952,'-12'0'851,"6"0"833,1 0-725,5 0 1,5 0-85,3 0 1,6-4-321,1 0 1,5-1-120,-1 1 1,4 3-152,3-3 1,-2-1-309,3 1 1,1-1-611,-2 1 0,2 2 507,-1-6 1,-3 6-436,2-2 0,-2 3 280,-1 1 1,-4 0-1272,0 0 0,-5 0 21,1 0 1531,-7 0 0,2 0 0,-4 0 0</inkml:trace>
  <inkml:trace contextRef="#ctx0" brushRef="#br0" timeOffset="48">15071 9573 7891,'-11'0'484,"3"0"-168,1 0-264,4 0-6,-2 0 1244,5 0 0,1-4-543,3 1 1,-1-1-216,4 4 1,-3-4-185,4 0 0,-1 0-106,5 4 1,0 0-124,3 0 0,-2 0 97,2 0 0,-2 0-153,-2 0 1,1 0 92,-1 0 0,-1 2-201,-2 1 1,-2 3-51,-2 1 1,-3 3-37,3-2 1,-3 2-237,-1 1 1,-1 1 161,-3-1 0,-2 0-101,-6 1 0,0 0 71,-3 4 1,2-4 120,-2 3 1,-2-1-23,2 2 0,0-4 208,4 3 0,-1 1-128,1-5 1,4 3 177,4-7 1,1 0 586,2 0-511,0-4 0,2 2 339,1-5 1,4 0-195,4 0 0,6 0 175,2 0 1,2 0-152,2 0 0,0-4-314,-1 0 1,2-3 130,3 3 0,-7-1-634,3 1 1,-4 3-273,0-3 1,-3 3 444,-4 1 0,-5 0-2881,1 0 3158,-6 0 0,4 0 0,-6 0 0</inkml:trace>
  <inkml:trace contextRef="#ctx0" brushRef="#br0" timeOffset="49">15538 9801 7868,'0'-8'6,"0"1"256,0 4 0,0-3 1131,0 2-157,0 3-850,5-4 0,1 10-15,6 2 0,-5 3-107,1 2 0,-4 0-27,3 4 0,-3-2-10,4 5 0,-6 0-168,2 3 1,-3-3 12,-1 0 1,-4 0-60,1 4 1,-6-5-703,1-3 1,-2 1 374,-1-1 1,1 1-967,2-5 0,2-3 1280,2-1 0,3 1 0,-4 3 0</inkml:trace>
  <inkml:trace contextRef="#ctx0" brushRef="#br0" timeOffset="50">16084 9027 7921,'0'-12'-137,"0"5"-272,0-1 629,0 6 1,-4-5 978,1 4-342,-1 1-19,4-3-663,0 5 0,-4 5 8,0 3 0,-5 3 36,2 4 0,-3 3-25,-2 5 1,-4 0 13,-3-1 1,1 6-99,-1 3 1,4 2 77,-4 1 0,4 1-8,-4 3 0,5-1-44,-1 4 1,6-5 26,1-2 1,6-1-215,-2-7 1,4 4 68,4-8 0,2 2 6,6-8 0,-1-3 42,0-5 0,5 1 79,-1-5 0,5-1-64,-1-3 1,2-1 147,2-3 0,0-3-125,0-8 1,0 1-109,-1-5 0,1 4-101,0-4 0,-4 0 130,0-4 0,-5 0-296,1 0 1,-8-3 116,-3-1 0,-3-1-339,-1 2 0,0-3 138,0-5 1,-1 3-4,-3 1 0,-2 0-21,-5-5 1,-1 6-118,1 3 1,-2-1 35,-2 4 1,1 1 119,-5 10 0,2 0-112,-2 8 1,-3 0 108,3 4 1,-2 0-139,-2 0 1,5 5 480,3 3 0,-3 2 0,1 1 0</inkml:trace>
  <inkml:trace contextRef="#ctx0" brushRef="#br0" timeOffset="51">15868 9402 7871,'-6'0'871,"1"0"-472,5-5 0,5 4 29,2-3 0,3-1 140,2 1 0,4-3-166,3 3 1,-1-4-135,1 5 1,0-5 111,4 4 0,-1-5-114,1 2 0,-4 1-230,0-2 1,-5 5 76,1 0 0,-2-2-735,-2 1 1,1-1-986,-1 1-796,0 3 2403,1-4 0,-1 0 0,0-2 0</inkml:trace>
  <inkml:trace contextRef="#ctx0" brushRef="#br0" timeOffset="52">16551 9254 7925,'-6'0'1160,"1"0"1069,5 0-1690,5 0-135,1 0 1,5 0-133,1 0 0,-1 0-28,1 0 1,0 0 84,3 0-314,-2 0 0,3-3-547,-4-1 0,-1 0 200,1 4-2110,-6 0 1151,-1 0 1291,-5 0 0,-5 0 0,-1 0 0</inkml:trace>
  <inkml:trace contextRef="#ctx0" brushRef="#br0" timeOffset="53">16505 9414 7925,'-6'6'786,"1"-1"63,5-5-534,0 0 0,5 0 322,3 0 1,2 0-210,1 0 1,2 0 102,2 0 1,-1-1-167,5-3 0,-1 3-365,1-3 0,2-1-702,-2 1 0,-1 0 521,1 4 1,-5-1-412,1-3 0,-2 3 289,-2-3 0,-4 3 303,1 1 0,0 0 0,3 0 0</inkml:trace>
  <inkml:trace contextRef="#ctx0" brushRef="#br0" timeOffset="54">17029 9129 7881,'0'-6'1313,"0"1"-373,0 5 0,-4 5-720,0 2 0,-3 4 110,3 0 1,-3 4-60,3 0 1,-4 6-52,4-2 0,-3 2-52,3 2 0,0-3 52,4 3 0,0-7-199,0 7 1,0-3 84,0 3 1,0 0-188,0 0 1,1-4 50,3 0 1,-1-6-1,4 3 1,1-4-52,3 0 0,1-5 50,-1 1 1,0-6 202,1 2 0,-1-3-141,1-1 0,-1 0 128,0 0 1,1-3-85,-1-1 0,1-5-35,-1 1 1,-3-2 46,-1-1 1,-1-1-223,2 1 1,1-2-6,-5-2 1,1 1-11,-1-5 0,-3 0-240,3-3 0,-3-1 149,-1 0 1,-5-1-269,-3-2 1,-2 1 136,-1-1 1,-2 2-303,-2 1 1,1 2 239,-5 2 0,5 2-29,-1 6 0,2-1-61,2 1 0,-1 5 156,1 2 0,3 3 368,1 1 0,4 0 0,-2 0 0</inkml:trace>
  <inkml:trace contextRef="#ctx0" brushRef="#br0" timeOffset="55">16927 9368 8533,'0'-7'757,"0"-1"1,5 6-392,2-2 0,3 3 161,2 1 1,0-6-97,4-1 1,-2 2-1,4 1 0,1-1-141,4 1 1,-4-3-233,0 3 0,-1-1-568,1 1 1,1 3 429,-5-3 1,0 1-1371,-3 0 0,-5 1 1450,1-2 0,0 3 0,3 1 0</inkml:trace>
  <inkml:trace contextRef="#ctx0" brushRef="#br0" timeOffset="56">17257 8628 8006,'-7'-5'0,"-1"3"1,4-6 445,-5 6-260,8-3 0,-4 3 118,5-1 1,-2 1 518,-1-2-576,1 3 0,-3 0 247,5-3-104,0 3-42,0-4 614,0 5-1106,0 5 108,0 1 1,0 6 403,0-1 1,4 0-121,0 1 0,5-1 107,-2 1 1,3 0-141,2 3 1,3 2 127,0 2 1,4 2-10,-4-2 0,5 3-74,-1 1 1,-1-1 21,1 1 1,-1 0-86,1 0 0,-1 3-95,-3 1 1,-3-1 7,4-3 0,-4 4-193,0-1 0,-5 2-143,1-1 0,-6-2 134,2 5 0,-1-3-3,0 3 1,-1-1 51,1 2 1,-5 0-105,-2-4 0,-5 3 101,2-3 0,-7 3 40,-1-3 0,-2 3 43,2-4 1,2 2 16,-2-1 1,-1-4-141,1-1 1,-4 1 90,3-4 1,1-1-124,4 1 1,-1-5 65,1 1 0,5-6-389,2-2 198,-2 1-1475,4-2-98,-3 4 595,5-8 1,2 3 1220,1-5 0,9-5 0,5-2 0</inkml:trace>
  <inkml:trace contextRef="#ctx0" brushRef="#br0" timeOffset="57">18054 8731 7951,'0'-8'34,"0"1"1,0 3 84,0-4 0,0 4 91,0-3 0,0 3 29,0-4 1,-4 5 615,0-5-180,0 6-509,4-9 1,-1 10 200,-3-3-281,3 3 85,-9 1 1,5 1 27,-3 3 1,-2 3-1,2 4 1,-2 5 91,-1 3 0,1 8-75,2 3 0,3 2-49,5-2 0,0 7 17,0-3 0,0 3-107,0-3 1,0 1 73,0 3 0,4-2-111,0 2 0,5-2 8,-2 2 1,-1-2-144,2 2 0,0-3 34,3-1 0,-3-4 70,-1 1 0,0-6-108,0 2 1,-1-3 75,-2-2 1,-3 0-124,3-3 1,-2 1-40,-2-5 1,0 1-495,0-5 160,0 0 1,0 1-18,0-1 1,-2-5-455,-2-2 1,2 1-179,-6-1 607,1 0 0,-5-4 561,1 0 0,-5-5 0,-2-2 0</inkml:trace>
  <inkml:trace contextRef="#ctx0" brushRef="#br0" timeOffset="58">17735 9437 7989,'11'-5'0,"2"2"169,2-5 1,-1 5 338,5-5 0,0 5 204,4 0 1,3-2-244,1 1 0,3-4-221,-3 4 1,-1 1-24,-3 3 1,0 0-599,0 0 0,-2 0 285,-2 0 1,1 0-371,-5 0 1,4 3 457,-3 1 0,-1 5 0,-4-3 0</inkml:trace>
  <inkml:trace contextRef="#ctx0" brushRef="#br0" timeOffset="59">18384 9448 7854,'-10'1'401,"2"3"0,2 4-155,2 7 0,1-1 479,-4 5 0,3 0-241,-4 3 0,2 2-71,-2 3 1,0 1-200,4 2 0,0 2-98,4-6 0,0 5 15,0-5 0,1 1-156,3-4 0,-1-4 140,4 0 1,1-6 89,3 3 0,-3-8-275,-1 0 0,1-4 33,3 3 0,-3-4-48,-1 1 1,1-3 90,3-1 1,5-5 26,-1-3 0,1-2-95,-1-1 1,-2-2 69,2-2 1,-2-3-75,-2-4 1,1-1 46,-1 0 0,-1-1-236,-2-3 1,1-2 49,-6-5 1,1 1-153,-4 3 1,0-7-55,0 3 0,-5-1-69,-2 4 1,-4 4 15,0 4 0,-5 5 114,-3 3 1,0 4-167,-4 3 0,4 3 116,-4 5 0,0 5 400,4 3 0,-2 7 0,-2 2 0</inkml:trace>
  <inkml:trace contextRef="#ctx0" brushRef="#br0" timeOffset="60">18293 9676 10206,'11'-4'884,"0"0"1,2 0-425,2 4 0,3-1 16,5-3 0,1 3-250,2-3 0,-2-1-5,3 1 1,1-3-391,-2 3 1,-3-1 180,-4 1 1,-4 3-1762,4-3 1310,-5 3 1,2 1-2260,-4 0 1421,-6 0 1277,-1 0 0,0 0 0,2 0 0</inkml:trace>
  <inkml:trace contextRef="#ctx0" brushRef="#br0" timeOffset="61">18850 9277 8266,'-6'-11'917,"0"3"-896,2 1-73,3 4 0,-4-1 541,5 8 1,0 2-181,0 6 1,0 2 405,0 5 1,0 1-231,0 10 1,0 1-118,0 3 1,0 4-120,0 0 1,0 3-60,0-3 1,0 4-230,0-4 1,0 4 101,0-4 0,0 3 9,0-3 0,0-1 34,0-7 1,0 1-345,0-8 1,1 1 127,3-9 1,-3 0-129,3-4 1,-3-3 63,-1 0 1,1-6-1377,3 2-910,-3-3 1806,4-1 1,-5-1 653,0-3 0,5-2 0,2-6 0</inkml:trace>
  <inkml:trace contextRef="#ctx0" brushRef="#br0" timeOffset="62">18998 9539 7906,'-5'-11'1096,"4"-1"-249,-4 1 362,5 5-791,0 0 0,1 8 2,3 2 0,-1 2-127,4 5 1,1 6 52,3 2 1,-3 2-80,-1 2 0,2 1-44,6 3 1,-2-3-204,2 2 0,-2-2 145,-2-1 0,4-2-215,1-2 0,-1-2 57,-4-6 1,0-1-369,1-2 0,-1 1 222,1-5 1,-5 3-1677,1-3 423,-6 0-196,8-4-547,-8 0 2135,3 0 0,0-10 0,1-3 0</inkml:trace>
  <inkml:trace contextRef="#ctx0" brushRef="#br0" timeOffset="63">19294 9505 7906,'-6'-5'0,"2"-3"0,-2 3 848,5-5-100,-4 9 404,-1-4-574,0 5-291,-5 5 1,-2 2 47,-2 9 0,1 1 18,-5 6-145,0 5 1,-4 1 116,1 5-902,-1 0 474,0 0 125,5-5 1,-2 4-86,5-2 0,1-5-264,6-3 0,0-1-1186,4-7 1002,0 0 0,4-8-649,0 1 1,1-5 13,3 0 1344,2-1 1,6-2-1,-1 0 1</inkml:trace>
  <inkml:trace contextRef="#ctx0" brushRef="#br0" timeOffset="64">19374 9767 7858,'-6'7'1703,"2"1"0,3 1-1199,1 6 0,0-2 376,0 2 0,0-1-360,0 1 0,0 1-349,0 3 0,0 1 41,0-4 1,0 0-732,0-1 0,0-2 306,0 2 213,5-2 0,1-2 0,5 0 0</inkml:trace>
  <inkml:trace contextRef="#ctx0" brushRef="#br0" timeOffset="65">19841 8651 8466,'0'-6'1728,"0"1"-1500,0 5 0,0-5 110,0 3-82,0-3 1,-2 5-114,-1 0 1,0 0-1,-4 2 174,-2 1-146,-1 4 0,-2 4 0,1 1 58,-1-1-28,1 5-35,-5 2 1,3 6 78,-2 3 0,-2 2-54,2 5 0,-1 1 65,1 3 0,2-1-49,-2 5 0,6-2-3,1 2 0,6 2-47,-2-2 0,3-2-131,1 2 0,0-4 101,0 4 1,3-6-132,1 2 0,5-2 112,-1-2 1,6-1 13,1-3 1,1-1 15,-1-2 1,-1-3-19,5 2 0,-1-2-65,1-1 0,-1-1 72,-3-3 0,-4 1-137,1-5 0,-1 4-57,-3-4 1,-2 0 105,1-3 0,-3-2-829,4-2 358,-6 2-1218,3-4 763,-5 0-1268,0-1 1531,0-5 0,6 0 1,0 0-1</inkml:trace>
  <inkml:trace contextRef="#ctx0" brushRef="#br0" timeOffset="66">20182 8913 7897,'-5'-11'283,"3"-1"586,-6 1-457,5-1 58,-7 1-146,9 5 1,-4 1 167,0 5-303,4 0 1,-9 9-36,2 2 49,-2 8 1,-1 4-1,-1 7 0,1 3 23,-1 1 1,1 1 20,0 3 0,-1-1-27,1 5 0,5-4 82,2 3 0,-1-4-96,1 1 0,1-2-115,7-2 1,0-4 122,7 0 1,-2-8-226,6 1 1,3-8-5,1 0 0,3-4 128,0-3 1,2-3-77,3-5 0,-2-1 43,6-3 1,-1-4-75,4-7 1,0 0 51,0-8 0,-3 3-362,-1-7 1,-6 3 152,-1 2 1,-2-6-317,-5-3 1,-3 0 17,-5 0 0,-3-1-168,-5 1 0,0-3-166,0-4 0,-6 3 290,-6-3 0,0 6 7,-7 2 1,0 6 145,-4 1 1,-1 2-157,-3 5 1,2 6 104,-5 6 0,3 3 391,-3 1 0,-1 5 0,-3 2 0</inkml:trace>
  <inkml:trace contextRef="#ctx0" brushRef="#br0" timeOffset="67">20000 9232 7933,'0'6'817,"5"-1"0,3-5-321,7 0 1,-1 0 201,5 0 0,1 0-47,7 0 1,0-1-229,4-3 1,2 1-151,-3-4 0,2 3-53,-2-4 0,2 5-464,-6-5 0,-1 6 239,-6-2 0,2 1-383,-6-1 0,4 3-337,-4-3 0,-4 3 725,-3 1 0,0 0 0,3 0 0</inkml:trace>
  <inkml:trace contextRef="#ctx0" brushRef="#br0" timeOffset="68">20888 8719 7985,'0'-22'0,"0"4"102,0 3 0,0 2 259,0 2 0,0-1 25,0 1 0,0 3 228,0 1 375,0 4-602,0-2 0,-1 5-257,-3 0 1,3 7 94,-3 4 1,-1 5 101,1 7 1,-4 5-111,5 2 1,-1 3 7,4 1 1,0 2-69,0 2 1,0 1 89,0 3 1,0 3-235,0 1 1,0 1-117,0 6 0,0-5-9,0 1 0,0-2-34,0-2 0,0-4 0,0-3 0,0-7 66,0 0 1,0-10-39,0 2 0,4-8 50,-1 0 0,2-2 45,-1-2-830,-2-4 700,3 3-815,0-9 339,-4 4-400,4-5 0,-4 0 1029,3 0 0,-3-10 0,4-3 0</inkml:trace>
  <inkml:trace contextRef="#ctx0" brushRef="#br0" timeOffset="69">21332 8617 7944,'0'-11'848,"0"4"-68,0-3-424,0 9 1,0-3-96,0 8 1,0 6 93,0 5 1,0 9-85,0-1 0,0 4-14,0-1 1,0 2-70,0 2 1,0 3 46,0-2 0,4-4-326,-1 0 1,1-3 137,-4-1 1,2-4-775,1 0 0,-1-5 30,1 1-1502,4-3 2199,-6 0 0,9-1 0,-4 1 0</inkml:trace>
  <inkml:trace contextRef="#ctx0" brushRef="#br0" timeOffset="70">21138 9220 11497,'13'0'1411,"2"0"0,-1 0-1056,5 0 1,0 0-138,4 0 1,3-1 27,1-3 1,3 2-64,-3-6 1,3 6 34,-3-2 1,-1 1-703,-3-1 0,-1 3-1012,-3-3 1,1 3 759,-5 1 0,0-1-2229,-3-3 1710,-1 3 1255,-5-4 0,-1 5 0,-5 0 0</inkml:trace>
  <inkml:trace contextRef="#ctx0" brushRef="#br0" timeOffset="71">21309 9402 7827,'-6'0'807,"1"0"1,5-1 312,0-3-373,0 3 360,0-4-685,5 5 1,-3-4-50,6 0 0,0 1-65,3 3 0,0 0-73,1 0 1,-1 0-148,0 0 1,1 3 80,-1 1 0,1 4-133,-1-4 1,-3 3 53,-1-3 1,-4 5-695,0-2 479,-1 4 1,-2 0-319,0 0 1,-2 2 146,-1 2 1,-4-2-27,-4 2 1,-4 1 9,0 0 1,-4 3 91,3-4 0,0 0 251,1-4 1,2 1-132,-2-1 0,2 0 324,2 1 0,1-5-135,2 1 1,-1-4 517,6 3-245,-1-4-95,4 7 1,1-9 33,3 3 0,2-3-128,6-1 1,0 0 74,3 0 1,2 0-56,2 0 0,2 0-176,-2 0 1,-1 0 90,1 0 0,-1-1-341,1-3 0,-2 3 155,-1-3 0,-4 2-817,3-2 1,-2 3-623,-2-3 1,-3 1 734,0 0 1,-5 1-517,5-2 1298,-6-2 0,4 0 0,-6-6 0</inkml:trace>
  <inkml:trace contextRef="#ctx0" brushRef="#br0" timeOffset="72">21719 8571 7977,'-11'-17'231,"-1"2"317,6 2-193,1 2 1389,5 4-624,0-3-412,0 9-231,0-4-115,5 15 0,1 1 56,6 8 0,-1 3 154,0-3 1,2 2-163,2 2 0,-1 1 139,5 3 0,-3-2-23,7 5 0,-3 2-157,7 6 1,-2 1-91,2 3 0,-3 3-3,2 1 1,-3 1-430,-4 6 1,0-1 295,-7 1 1,0-3-191,-8-4 0,0 2-354,-4-3 1,0 3 297,0-6 0,-3-3-222,-4-1 0,-1-2 111,-7-2 1,-2 0-276,2 0 1,-4-5 286,4-2 1,-5-4-1014,1-4 1,-1 1 733,1-5 1,2-1-1228,6-6 1708,0 2 0,-1-9 0,1 4 0</inkml:trace>
  <inkml:trace contextRef="#ctx0" brushRef="#br0" timeOffset="73">22846 9323 7817,'0'-12'-503,"0"1"1,0 3 1348,0 1-454,0-1 0,0-3-218,0-1 1,0 1 46,0 0 1,-4 3 29,0 0 191,0 1-396,-1-4 0,-1 3-74,-5 0 0,-1 6 160,1-2 0,-4 3-99,0 1 1,-4 1 92,3 3 0,-4 2 41,1 6 0,-2 0-77,-2 3 1,4-1 7,0 5 0,1 4 24,-1 4 0,3 0-141,4 0 0,2-3-22,3 3 0,2-5 92,5-3 0,1 2-126,3-6-54,-3 0 614,14-4-413,-7-4 0,12-2-23,-5-5 1,9 0 74,-1 0 1,2-2-1,-1-3-88,3-6 48,-3 0-10,4-11 0,-5 4 0,-1-3-182,1 2 1,-5-3 135,-3 3 1,-2-3 57,-2-5 0,-3 3-4,-1-3 12,-4 3-154,7-3 1,-9 1-59,3-4 0,-3 3-95,-1-3 1,4 0 41,0-4 1,0-1 0,-4 1-60,0 0 0,0 0 172,0 0 0,0-2 433,0-2 1,0 4-359,0 0 0,0 1 9,0 7-542,0 4 1,0 6 599,0 4-19,0 6-50,0 1-38,0 5 5,0 10 220,0 3 1,-2 11-96,-2 2 0,3 1 35,-3 7 617,3-2-940,1 7 435,0 0 1,0 2-1,0 3-54,0-2 1,0 2-240,0-2 1,0-2 120,0 2 0,1-4-190,3 3 1,-3-8 122,3 2 0,-1-5 116,1 0 1,-2-2-213,6-5 1,-6-4 27,2 0-72,2-5 0,-4 2-111,1-5 0,-1-3-1799,-2 0 788,0-6-572,0 3 1819,0-5 0,5 5 0,1 2 0</inkml:trace>
  <inkml:trace contextRef="#ctx0" brushRef="#br0" timeOffset="74">23233 8867 7944,'-5'-6'376,"4"1"1,-8 6 32,5 3 0,-5 4 64,1 7 1,-2 4-131,-1 7 0,0 0 93,-1 4 0,1 0-135,-1 5 1,1 2 39,0 1 0,3 4-66,0-4 0,6 4-40,-2-4 1,3 0-162,1-4 0,5-5 111,3-2 1,5-5-64,3-3 0,0 0 85,-1-7 0,3 0-74,5-8 0,-1 0 33,1-4 0,0-1-211,0-3 0,3 0-108,1-7 1,-1 2 125,-3-6 0,0-3 108,0-1 0,-2 0-6,-2-4 0,-2 3-43,-6-7 1,-1 0-74,-2 0 1,1-5-25,-6 2 0,1-3-117,-4-1 1,0 0-60,0 0 0,-6-2 108,-6-2 0,1 4 73,-4 0 1,-2 5 245,2 6 1,-1 3-187,1 5 0,-2 1-2101,-2 10 0,-2 0 222,2 4 1358,-3 0 0,3 2-46,0 1 1,5 4 566,-1 4 0,3 5 0,0 2 0</inkml:trace>
  <inkml:trace contextRef="#ctx0" brushRef="#br0" timeOffset="75">23085 9254 10961,'5'-6'655,"1"1"1,11 5 268,2 0 1,7-5-83,5-3 0,3-2-141,4-1-439,2 5 0,2-3 362,0 5 1,-6-4-394,2 5 1,-2-5-1,-2 4 0,-6 0-921,-6 4 1,0 0-1,-7 0 300,-1 0 390,-6 0 0,-3 0 0,-5 0 0</inkml:trace>
  <inkml:trace contextRef="#ctx0" brushRef="#br1" timeOffset="76">13796 10073 8106,'-11'7'-452,"0"-4"0,3-1 358,0-2 1,5 0 1140,-5 0-408,5 0-76,-2 0 0,4 0 144,-3 0-352,3 0 155,-4 0 1654,5 0-1994,5-5 0,-3-2 149,6-4 0,5-6-17,6-2 0,4-4-160,3-3 0,5-3 106,7-6 0,2 0-525,6-3 1,1-3 358,-22 18 1,0 0 0,0 0 0,2-1-20,1 0 0,1-1 0,2-1 0,1-1 0,2-4 1,1 1-1,1 0 1,0 1-386,2-1 1,0-1 0,1 1 0,0 0 279,-3 1 1,0 0-1,0 0 1,0 0-5,-2 4 0,1 1 0,1-3 1,0 0-36,0 2 1,0 1-1,-1-1 1,-1 2-62,-1 1 1,-1 2-1,-2 0 1,-1 0 15,2 3 0,-1 0 0,25-17 37,-2 0 0,-5-1 101,2 1 1,-7 5-25,-1 2 0,-5 2-98,1-2 0,1 3 106,-1-3 0,-5 3 297,-6 1 1,-4 4-159,-4 0 1,-3 9 1159,-4-1-986,-6 7 74,-1-6 1,-6 9-558,-3-3 1,-2 6-128,-6 2 1,1 5-469,-1-1 1,1-2 146,-1 2 1,2-1 621,3 5 0,-9-1 0,4 0 0</inkml:trace>
  <inkml:trace contextRef="#ctx0" brushRef="#br1" timeOffset="77">17896 10096 8053,'0'-6'-445,"0"1"817,0 0 9,0 3 0,0-4-140,0 2 185,0 3-298,0-4 135,0 5-145,0 5 32,0-4-38,0 9 1,2-3 37,2 4-57,-3 0-29,4 1 0,-1-1 0,0 2-23,-2 2 53,-1-2-26,-1 3 0,2-4 6,1-1 26,-1-4 0,3 3-195,-5-3 176,0 4-2,0-5-166,5 4 28,-4-9 92,4 4 0,-5-3-19,0 1 66,0-1-86,0 3 1,0-4 57,0 3-31,0-3-5,0 4 1067,0-5-911,5 0-13,-3 0-187,3 0-242,-5 0 319,5 0-9,-4 0 0,9 0-11,-2 0 7,2 0-23,1 0 1,1 0 0,-1-1-15,1-3 14,-1 3 1,0-4 3,1 5 4,-1 0 4,1 0 1,-1 0 95,0 0-109,1 0 1,-1 0 0,1 0 153,-1 0-126,6-5-13,-5 3 0,10-3 2,-9 5 0,8 0 1,-2 0 1,3-1-14,1-3 7,-1 3 1,3-4 0,0 4 0,2-2 11,-2-1-16,4 1 1,-5 1 0,3 0-48,-3-2 53,-6 0-10,8 4 0,-10-4-51,7 0 59,-3 1-7,3 3 1,3-2-11,1-1-17,0 1 19,-5-3 1,5 1-5,0 1 1,1-1-1,-3 4 1,2-1-1,-2-2 36,-1-1-30,-1 0-3,0 4 1,1-1-12,3-3 9,-3 3 0,5-4 1,-4 4-104,2-3 99,5 3 1,-3-4 1,1 5-107,1 0 101,-6-6 1,8 5-6,-2-3 1,-3 3 1,3 1 0,-3-1 7,1-3-10,-3 3-4,2-4 0,-5 5 43,-1 0-42,1 0 5,0 0 0,0 0 152,0 0-148,5 0 16,-4 0 7,4 0 1,0 0-12,2 0 0,1 0-29,3 0 30,-8-5-1,12 3 0,-10-3-15,3 5 13,2-5 0,-8 4-23,6-3 1,-5 3 14,5 1 1,-6-5-1,3 4 1,-1-5 155,-1 6-148,6 0-1,-8 0-10,4 0 0,-1-1 1,-1-1 24,0-2 6,-2 0 1,-1 4-1,1 0 1,1 0 21,2 0-34,0 0 0,-3-4-63,2 0 65,-2 1-6,9 3 0,-7 0-62,4 0 57,1 0 0,0-2 0,2 0-108,3-2 105,1 0-529,-3 4 513,0 0 1,-1-4 0,-1 1 6,-2 0 1,-3 2-3,4 1 1,-6 0 179,2 0 9,-3 0-177,-1 0 1,3 0 82,1 0 1,-1 0-61,-3 0 0,0 0-20,0 0 0,1 0-3,3 0 45,-3 0-73,4 0 1,-5 0-1,-1 0 1,1 0-83,0 0 101,0 0-1,5 0 0,-4 0-7,3 0 2,-3 0 0,-3 0 0,1 0 1,1 0 26,-3 0 1,8-1-1,-6-2 364,-3-1-383,2 0 1,-3 4-2,5 0-108,0 0 1,-6 0 0,0 0 74,-1 0 17,-3 0 0,7 0 0,-4 0 0,-1 0-9,1 0 1,-3 0 1,4 0-1,-6 0 211,0 0-142,1 0 0,-1 0 372,1 0-409,-1 0 0,-3 0 259,-1 0-193,1 0-99,3 0 0,1 0-73,-1 0 164,1 0-14,-6 0 0,4 0-205,-2 0 50,-3 0 0,1-3-151,-2-1 227,-3 0-15,4 4 598,-5 0-461,0-5-45,0 4 1,0-6 0,-1 5 283,-3-2-28,3 0-254,-4-1 0,4 2 105,-3-4-52,2 4-27,-3-7-193,5 9 193,-5-9-10,4 3 1,-5 0-109,2-1 0,3 1-329,-3-5 1,-1 1 106,1-1 117,0 1 48,4 5 0,-4-1-633,1 3 309,-1 3-546,4-4-4293,0 5 5263,5 0 0,6 0 0,7 0 0</inkml:trace>
  <inkml:trace contextRef="#ctx0" brushRef="#br1" timeOffset="78">17965 10564 8079,'0'-6'18,"0"1"1,0 4 681,0-3-348,0 3-118,0-5 73,0 6 162,-5 0-445,4 0 0,-8 2 61,5 2-18,-5-3 1,7 8 0,-5-4 117,2 1-266,1 2 200,-1 3 1,4 1-91,-3-1 0,3 2 140,1 2-158,-5-2 1,4 4-1,-3-3 1,2 2-2,2-2 1,0 2 0,2 0 109,2 2 167,2-4-206,0 3-33,4-6 0,1 1-6,4-1 32,0 0-27,2-4 1,0 2 339,6-6-35,0 1-249,-5-4 0,3 0 62,-2 0-151,3-5 1,2 0 16,3-3 70,-3-2 0,0 4-149,-5-5-54,0-1 162,-1 1 1,-2-2-138,-4-2 153,-6 2-35,4-3 0,-9 3-329,3-2 142,-3 2-74,-1-9-18,-5 5 1,-1-5 0,-5 2-1,-2 2-615,-2 2 468,-3 0 104,-5 5-274,0-1 318,-5 6 1,4 1 0,-2 5-681,1 0 649,3 0 1,0 5-1,3 1-625,4 1 893,2 3 0,2-4 0,-1 6 0</inkml:trace>
  <inkml:trace contextRef="#ctx0" brushRef="#br1" timeOffset="79">18867 10541 8709,'-7'0'662,"-1"0"-391,0 0-53,2 0-180,-4 0 42,9 6 0,-9-5 0,3 4 145,1 0-103,-4 1 0,5 2-14,-3 0-53,-2-6 1,7 8-1,-3-2 65,1 2-173,1 1 130,-1 1 1,4-1-153,-3 1 34,3-1 0,1 1-50,0-1-54,0 0 213,5 1-288,-4-6 278,9 4-28,-9-8-15,10 8 1,-5-9-18,5 3 235,1-3-119,-1-1 1,1 0-80,-1 0 248,0 0-161,6 0 1,-4-5 0,2-1 122,-2-1-147,-2-3-27,0 4 1,-3-6-94,0 1-68,-6 0 114,3-1 1,-5 1-135,0-1 4,0 1 1,-1-2-1,-3-1-417,-3-1 283,-4 0 1,0-1-1,0 1-128,-1 1 1,1 3-1,-1 2-119,1 1 0,-1 6 0,1-2 0,0 3-26,-1 1 1,1 5-1,1 2 513,2 4 0,-2 5 0,3 2 0</inkml:trace>
  <inkml:trace contextRef="#ctx0" brushRef="#br1" timeOffset="80">19061 10621 8009,'0'-11'196,"0"3"94,0 1 1,0 3 171,0-4-121,0 6 411,0-3 955,0 5-1685,0 5 205,-5 1-352,4 0 0,-4 5 1,5-4 145,0 3-74,0 2 130,5-1 1,-4 1-1,4-1-39,0 1 1,-2-2-1,5-1 1,1-3 73,1-1 1,1 3-1,1-5 1,0 0 0,2-2 202,1-1-238,1 0-13,-5 0 0,4-4 2,1 1 1,-1-6-106,-4 1 130,1-2-24,-1 4 1,-3-5-258,-1 4 114,-4-3-15,7-2-280,-9 1 269,4-1 0,-5 1 0,0 0-10,0-1 87,0 1 1,-4-1 0,-1 1-567,-1-1 282,3 6 100,-7-4 1,9 7-1115,-3-4 1,2 4-310,-2-1 1005,3 3 627,-4 1 0,10 5 0,1 2 0</inkml:trace>
  <inkml:trace contextRef="#ctx0" brushRef="#br1" timeOffset="81">19587 10541 8068,'0'-11'847,"0"0"-96,0 4 640,0 2-1033,0 5 1,0 5-64,0 3-207,0 2 0,0 3 0,0 1 379,0 1-422,0 0 1,0 0 0,0 2 382,0 1-516,0-4 192,0 2 1,0-4 0,0-1-114,0 0-19,5 1 10,-4-6-432,4 4 236,-5-8 82,5 3-957,-3-5 558,3 0-4683,-5 0 5214,0-5 0,-5-2 0,-2-4 0</inkml:trace>
  <inkml:trace contextRef="#ctx0" brushRef="#br1" timeOffset="82">19427 10530 8068,'0'-8'439,"0"1"59,0 4-148,0-2 504,0 5 1,5-1-350,3-3-117,2 3-213,6-4 0,-3 5 51,2 0-176,3 0 125,0 0 1,1 0-73,0 0-22,-5 0 1,6-4 268,-5 0-1136,6 0 0,-7 4 451,5 0 1,-6 0 334,3 0 0,1-5 0,1-1 0</inkml:trace>
  <inkml:trace contextRef="#ctx0" brushRef="#br1" timeOffset="83">19964 10427 7990,'-5'-6'373,"3"1"760,-3 5-744,5-5 0,-1 3-291,-3-1 0,-2 1 231,-6 2-367,1 5 0,-2-2 1,-1 3-1,-1 1 119,1-1 110,1-3-76,2 7 0,0-5-92,-1 2-40,6 4 1,0-10-1,3 4-97,-1 0 178,0-4 15,4 4 49,0 0-84,0 2 1,5-1 0,2-1 73,-1 0-91,4-3 1,-2 6-1,6-4 77,1-1-116,0 3 0,-2-3 93,2 4-248,-2-4 196,3 7 0,-4-8 1,-1 5-1,-1-1-129,-2 1-68,2-5 188,-9 8-6,5-3-217,-6 4 0,0 0 267,-6 1-83,0-1 97,-5 1-86,-6-1 1,3 4 0,-5 1-34,-1-2 0,0-6 17,1 0 0,-2-2-635,6 2 211,0 2-802,3-9 467,6 4-795,1-5 1578,15 0 0,-2 0 0,8 0 0</inkml:trace>
  <inkml:trace contextRef="#ctx0" brushRef="#br1" timeOffset="84">20192 10484 8015,'-11'-11'481,"4"5"0,-3-5-139,9 10 253,-4-4-58,5 5-366,0 0 0,-1-4 517,-3 0-287,2 1-21,-3 3-335,5 0 4,0 5 1,0 1-1,0 7 182,0 2-111,0-2 0,0 8 0,0-2 33,0 3-119,0-4 0,4 2 0,0-4-34,-1 2 0,-1-4 1,1 1-1,0-2-154,0-1 0,0-1 1,-1 0-263,2 1 118,0-6-1087,1 4 289,-4-8-723,4 3 670,-5-5 1149,0 0 0,0 0 0</inkml:trace>
  <inkml:trace contextRef="#ctx0" brushRef="#br1" timeOffset="85">20306 10484 8015,'0'-6'669,"0"0"-116,0 2-325,0 3 115,0-4 137,0 5-392,0 5 140,0 1-218,5 10 1,-3-3-1,1 4 1,0-1 3,1 3 1,-3 3 0,3-1 0,-2 0 83,2-2-165,-3-5 55,5 2 1,-5-4-727,3-1 337,-3 0 270,4-4 0,-4 2-962,3-6 500,-3 1 84,4-4 292,-5 0 0,5 0 0,2 0 1</inkml:trace>
  <inkml:trace contextRef="#ctx0" brushRef="#br1" timeOffset="86">20295 10507 8015,'0'-11'21,"0"4"672,0-3-216,0 9 1,1-5 90,3 2-385,2 3 0,6-4 1,-1 5 3,1 0 0,4 0-4,3 0 0,-1 1-239,1 3 1,-1-2 58,1 6-611,2-1 697,-8 0 1,3 4-1,-4-1 16,-1 4-234,1 1 230,-6 2-296,-1-4 132,-5 8 1,0-8 0,0 3 100,0 1 0,-1-4 0,-3 2 0,-4-2-7,-2-2 1,-5 0 0,0 0 0,1-3-229,1 0 0,2-2 0,1 3 0,1-2-1098,1-2 704,1-2 46,0-3-182,2 0 544,5 0 0,10-5 0,3-1 1</inkml:trace>
  <inkml:trace contextRef="#ctx0" brushRef="#br1" timeOffset="87">20615 10484 8023,'0'-6'1250,"0"-4"-542,0 9-262,0-4-183,0 5 1,0 5-1,0 2 122,0 3-156,0 2 0,0-1-185,0 1 0,0 4 171,0 3 0,0 1-133,0-1-115,-5 3-126,3-9 1,-3 7 164,5-5 1,0 4 0,0-3-111,0-2 34,0-7 23,5 3-26,-3-3 64,8 4 15,-9-5 0,9-1-6,-2-5 8,2 0 1,1 0 3,1 0 0,0 0 0,2 0-42,2 0 50,-1 0-206,1-5 0,-3 4-36,2-3-830,-2-2 865,-7 5 1,4-6-423,-2 4 130,-3 1 57,5-8-1016,-8 9 637,3-9 801,-5 3 0,-5-4 0,-2 0 0</inkml:trace>
  <inkml:trace contextRef="#ctx0" brushRef="#br1" timeOffset="88">20615 10610 8023,'-7'0'2193,"2"0"-1689,5 0 0,5 0-240,3 0 1,2-1-178,2-3 0,4 3 143,3-3-1,-2-3-897,4 6 574,-8-4 0,7 4-1139,-5-3 1,1 3 297,-5-3 935,0-2 0,-4 4 0,-2-3 0</inkml:trace>
  <inkml:trace contextRef="#ctx0" brushRef="#br1" timeOffset="89">20603 10473 8023,'-6'-5'1166,"1"-1"-736,10-1 0,1-3 25,6 2 1,-1 2-1,2 0 4,2 1-288,3-4 1,5 4-491,-1-3 1,1-1 0,0 5 121,0 2-2028,0 1 2225,0 1 0,5 0 0,1 0 0</inkml:trace>
  <inkml:trace contextRef="#ctx0" brushRef="#br1" timeOffset="90">21209 10313 7980,'0'-6'975,"0"1"0,0 6-675,0 3 0,-4 3 0,0 7 216,1 1-237,2 6-169,1-3 0,0 4 111,0 1 2,0 0-223,0 5 0,0-4 145,0 3-359,0 2 218,0-5 0,0 8 1,0-6-28,0 0 1,0-2-77,0-1 22,0 0 1,4-6 140,0-1 0,1-4-78,-1 0 0,-3-5-1,3 1 0,-3-4 1,-1 3 45,0-4 122,0 2 234,0-5-338,0-5-97,0 4 98,0-4-53,0 5 1,5-4-16,3 0 0,2-1 66,1 1-190,-4 3 161,3-4-42,-4 5 8,5 0 0,1-4 0,-1 0-234,1 2 0,-5 0-389,1 2 0,-4-1-338,3-3 564,-4 3-75,2-4-503,-5 5 1,-4-1 989,0-3 0,-4-3 0,1-4 0</inkml:trace>
  <inkml:trace contextRef="#ctx0" brushRef="#br1" timeOffset="91">21140 10370 7962,'5'-11'68,"-4"-1"66,4 6 0,-3-3 233,2 5-13,-3 0-83,9 4-55,-9-5-290,9 4 1,-3-4 203,4 5-336,1 0 1,-1 0 242,0 0-671,1 0 0,-1 0 163,1 0-313,-6 0 1,4 0 783,-2 0 0,7 5 0,3 1 0</inkml:trace>
  <inkml:trace contextRef="#ctx0" brushRef="#br1" timeOffset="92">21517 10233 9604,'0'12'587,"0"0"-522,0 3 125,0-2 1,0 5-232,0-3 0,0-2 29,0 2-406,0-2 1,0-2 85,0 1 1,0-5-629,0 1 675,0-1-367,0 0 0,1-1 652,3-2 0,-3 2 0,4 6 0</inkml:trace>
  <inkml:trace contextRef="#ctx0" brushRef="#br1" timeOffset="93">21380 10519 8314,'6'0'785,"4"0"1,-1 0 143,5 0-687,-1 0 0,3 0-15,-4 0 1,3 0-60,0 0 0,4 0 0,-3-2-244,-3-1 38,5 1-490,-5-3 0,3 5 0,-3 0-1207,2 0 1274,-7 0 1,7 0 140,-7 0 0,-2 0-624,2 0 944,-6 0 0,3-5 0,-5-1 0</inkml:trace>
  <inkml:trace contextRef="#ctx0" brushRef="#br1" timeOffset="94">21471 10621 10180,'12'0'1196,"-6"0"-1079,4 0 1,-7 0 394,4 0-407,1 0 1,0 0 56,-1 0 1,-4 2-349,0 1 191,4-1-254,-6 3-282,4 0 456,-5 1-283,0 6 214,0-1 38,0-5 0,-1 5 9,-3-4 61,3 3-24,-9 2 119,3-1-90,1 1-15,1-6 94,0 4-94,4-9 112,-5 10 31,6-10-107,0 4 161,0 0 1,0-4-131,0 4 25,0-5-221,6 0-38,0 0 224,5 0 0,-3 0 4,0 0 0,-1 0-292,5 0 74,-1 0 1,0 0 0,1 0-954,-1 0 883,1 0 1,-1 0-526,1 0 1,-5 0 797,1 0 0,-1-5 0,5-1 0</inkml:trace>
  <inkml:trace contextRef="#ctx0" brushRef="#br1" timeOffset="95">21768 10747 8554,'0'-6'1292,"0"1"-581,0 5-440,0 5-173,0 1 1,0 5-42,0 1 0,0 1-34,0 2 0,0-3 0,0 5-242,0-1 0,0-3 226,0 2 0,0-2-1520,0-1 319,0-1 750,0 0 444,0-4 0,0 3 0,0-4 0</inkml:trace>
  <inkml:trace contextRef="#ctx0" brushRef="#br1" timeOffset="96">21962 10370 7942,'-6'-5'0,"1"4"0,5-4 0,0 5 0,0 5 0,0 5 0,0 5 0,0 5 0,0 0 0,0 1 0,0 2 0,0-4 0,0 0 0,0 1 0,5-3 0,-4-1 0,4-4 0,0-1 0,-3-5 538,3 5 1,-4-6 28,3 2-1789,-3 3 522,4-8 313,-5 3 387,0-5 0,0 5 0,0 1 0</inkml:trace>
  <inkml:trace contextRef="#ctx0" brushRef="#br1" timeOffset="97">22031 10290 7739,'0'-6'661,"0"1"-439,5 0-55,-4 3 1,6-3 132,-4 5 1,4 0-77,4 0-5,1 0-1,-1 0-155,0 0 173,1 0-226,4 0 40,-8-5 0,7 4 137,-7-3 1,-2 3-171,2 1 178,-1 0-277,0 0 151,-2 0 352,-5 0-293,0 5 68,0 6-133,0 2 0,0 5 44,0-3 0,0 3 261,0 5-265,0 0 1,0 1 0,0 1 168,0 2-302,5 4 95,-4-6 1,8 4 118,-5-3-262,0-2 159,1 9 1,-3-8-1,5 1-127,-2-2 137,3-6-26,-6 4 1,7-8-129,-6 5-74,1-5 126,1 2 1,-3-8-116,1-1 0,0 0 169,1 0-139,-3-2 98,4-5 321,-5 0-160,-5 0 0,0-1-10,-3-3-374,-2 3 262,4-9-9,-11 9 0,5-8 39,-4 5-487,-1 0 1,3 4 75,-5 0-554,5 0 0,-7 0 55,6 0-481,0 0 0,7 0 1320,1 0 0,-1 5 0,-3 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1:11:43.53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6339 7766 8055,'0'-11'20,"3"-1"306,1 1-240,5 0 1,-6 3-85,4 0 0,-3 2 225,4-2 16,-1-2-172,5 4 1,-5-2 37,1 1 0,-4 3 59,3-4 0,1 6-7,3-2 1,-3-1-22,0 1 0,-1 0 3,5 4 1,-1 0-50,0 0 46,1 0-106,-1 5 0,1-2-92,-1 4 1,-3 1 67,-1 3 1,0 5-138,0-1 1,0 5 138,-4-1 0,-1 7-150,2 0 0,-10 6 77,-5-2 1,0 2-138,-5-1 1,2-2-171,-1-3 328,3-1 1,-6 2-57,3-4-60,2-5 56,-4 4 107,6-10 0,1 5 168,2-6-111,-2 1 336,4-1-111,-6 0-59,6 1-197,-4-6 0,8 1 341,-1-4-289,-4-1-27,6 3 0,-4-4-39,5 3 143,0-3-171,5 4 60,1-5 1,6 0-28,-1 0 1,1 0-10,-1 0 1,1 0-17,-1 0 1,2 0-8,2 0 1,-6 0-118,2 0 145,-2 0 15,2 5-71,1-3 68,-1 3 45,-4-5-62,3 0-34,-9 5 1,5-4-17,-2 3-202,-2-3-422,3-1-121,-5 0 1,0 0 0</inkml:trace>
  <inkml:trace contextRef="#ctx0" brushRef="#br0" timeOffset="1">6715 8234 8055,'-6'0'2081,"1"0"-2153,5 0 68,5 0 102,-4 0-999,4 6 466,1-5-391,-5 4 826,4-5 0,-5 0 0,0 0 0</inkml:trace>
  <inkml:trace contextRef="#ctx0" brushRef="#br0" timeOffset="2">6853 7663 8637,'0'-6'989,"0"1"-595,0 5-211,0-5-183,5 4 1,1-4 104,5 5 0,1 0-173,-1 0 0,1-4 89,-1 0 0,4 0-132,0 4 0,2-4-117,-2 1 238,-2-1-3,8 4 0,-8-4-112,2 0 1,2 0 109,-2 4 0,-3 0 8,-5 0 33,1 0 1,-1 0 228,1 0-97,-5 5-109,2-3 8,-5 8-146,0-9 142,0 9 22,0-9-188,0 10 168,0-10-139,0 9 0,0-4 99,0 6-3,0-6 0,-2 4-5,-1-2 0,0 3 11,-5 5 1,5-4 8,-5 3 0,4 3-68,-3 1 47,-1 3 1,-3 1 1,3 0-41,0-1 34,1 1 1,-3 1-138,2 3 0,-1-3 121,5 3 1,-5 1-255,2-2 1,2 1-80,1-4 225,-3-5 1,6 2-105,-3-5 1,-1 4 360,2-4-228,-1 1 1,0-5 122,0 0-12,-5 1 1,8-1-53,-3 1 1,2-2 235,-2-3-126,3 4 0,-5-9 360,6 6-1,0-6 217,0 3-931,0-5-250,0-5-105,6 4 615,-5-9 0,9 4 0,-4-6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7:26:28.62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1702 17417 7951,'0'-7'0,"0"-3"0,0 9 0,0-4 0,0 5 0,0 5 0,0 1 0,0 6 0,0-1 0,0 1 0,0-1 0,0 1 0,0 4 0,0 3 0,0 4 0,0 4 0,0 3 0,0 8 0,0-1 0,0 5 0,0-5 0,0 1 0,0-3 0,0-1 0,0 1 0,0-1 0,0-5 0,0-2 0,4-7 0,-1-1 0,5-5 0,-4 1 0,5 3 0,-7-5 0,6 2 0,-6-2 0,3-2 0,-5-3 0,0-1 0,0-4 0,0 2 0,0-5 0,-5 0 0,-1-5 0,-5-2 0</inkml:trace>
  <inkml:trace contextRef="#ctx0" brushRef="#br0" timeOffset="1">1610 17577 8050,'7'-12'0,"3"1"0,-3-1 0,0 1-4,0 0 0,1 3-2,3 0 0,-3 5 3,0-5 0,1 2 1,6-2 1,-3-1 0,4 5 0,0-5 0,-1 2 0,6 0 0,-2 0 0,-1 3-1,1-4 0,-2 6 0,2-2 0,2 3-1,-6 1 0,4 5 0,-4 3 0,4 2-1,-4 1 0,1 4 0,-5 1 0,-1 0 0,-2-1 0,1 2 0,-5 2 0,-1 2 0,-3-2 1,0 3 0,0 1 0,-6 0 0,-5-1 1,-6-2 0,-6-1 1,0-2 0,1 2 1,-5 2 0,0-6 0,-1-1 0,2-7 0,2 2 0,-3-5 0,3 0 0,1-4 0,5 0 0,3 0 0,4-1 0,3-3 0,3 1 0,5-4 0,0-1 0,5-3 0,6-6 0,7-1 0</inkml:trace>
  <inkml:trace contextRef="#ctx0" brushRef="#br0" timeOffset="2">2307 17360 7821,'-6'0'0,"1"1"0,5 3 0,0-3 0,0 5 0,0-2 0,-2-1 0,-1 4 0,1 1 0,-2 3 0,-1 1 0,2-1 0,-6 2 0,1 2 0,-2 3 0,-2 5 0,2 0 0,3-1 0,-3 5 0,2 0 0,-1 3 0,1-3 0,0 3 0,4-3 0,-1 3 0,1-3 0,3 4 0,-3-5 0,3 5 0,1-5 0,1 1 0,3-4 0,1 0 0,2-1 0,3 0 0,-2-3 0,2 1 0,2-4 0,-1 3 0,0-4 0,1 0 0,-1-4 0,2-3 0,2 0 0,-2-4 0,2 3 0,-2-3 0,-2 4 0,1-6 0,-1 2 0,1 1 0,-1-1 0,-1 1 0,-2-1 0,1-2 0,-6 6 0,1-6 0,1 9 0,-3-10 0,3 4 0,-5-5 0,1 0 0,3 0 0,-3-5 0,4-2 0</inkml:trace>
  <inkml:trace contextRef="#ctx0" brushRef="#br0" timeOffset="4">3152 17383 7776,'-6'0'0,"-4"0"0,7 0 0,-4 0 0,4 0 0,-3 0 0,2 0 0,3 0 0,-5 0 0,6 1 0,0 3 1,6-2-1,1 6 0,3-1 0,2 5 0,-1-1 0,1 1 0,3-1 0,0 1 0,4 4 0,-4 3 0,6-1 0,-2 1 0,2 0 0,2 4 0,-4 1 0,0 2 0,-4-1 0,4 1 0,-5-2 0,2-1 0,-4 0 0,0 0 0,-6 0 0,-2 0 0,-3-1 0,-1 1 0,0 0 0,0 0 0,-1-2 0,-3-1 0,-1 0 0,-3-5 0,-2 2 0,3-2 0,-4-3 0,0 4 0,3-7 0,1-2 0,4-3 0,-1 4 0,-1-5 0,2 5 0,-1-5 0,4 2 0,0-5 0,5 0 0,1-5 0,6-2 0</inkml:trace>
  <inkml:trace contextRef="#ctx0" brushRef="#br0" timeOffset="5">3917 17725 7757,'12'-6'0,"-1"1"0,1 5 0,-5 0 0,1 0 0,-1-2 0,5-1 0,3 1 0,0-1 0,4 1 0,-3 2 0,4-1 0,-1-3 0,3 3 0,0-3 0,1-1 0,0 1 0,-4-1 0,0 1 0,-5 3 0,1-3 0,-2 3 0,-2 1 0,-3 0 0,0 0 0,-6 0 0,3 0 0,-5 0 0,-5 0 0,-1 0 0,-6 0 0</inkml:trace>
  <inkml:trace contextRef="#ctx0" brushRef="#br0" timeOffset="6">3974 17851 7961,'0'6'-70,"0"4"60,0-8 7,0 3 1,2-5 0,2 0 0,-2 0 1,6 0 0,-1 0 0,5 0 1,0 0-1,4 0 1,-4 0-1,4 0 1,1 0-1,2 0 1,3-4-1,1 0 0,-4-4-1,0 5 1,0-5 0,4 4 0,-4-3-1,0 3 1,-5-1-1,1 1 1,-2 3-1,-2-3 1,1 3 0,-1 1 0,-5-2-1,-2-2 1,-1 3 0,0-3 0,-3 3 1,0 1 0,-5 0 0,-6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7:26:28.63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4637 1565 8269,'-5'-7'-1122,"4"1"915,-3 2 1,2 2 345,2-6 1,0 4 60,0-3 196,0 4-284,-5-7 1,4 7 319,-3-4-94,3-1 303,1-3-193,0-1 287,0 1-152,0-1-182,0 6-143,0 1 0,0 6-350,0 3 0,0 4 0,0 7 0,1-1 36,3 5 1,-3 4 10,3 3 0,-3 6 64,-1-1 0,4 5-184,0 2 1,0 2 89,-4-2 0,4-3-162,-1 3 1,1 2 48,-4-2 0,0-4-49,0-3 1,0-2 107,0 1 0,4-3 38,0-8 1,0 1 135,-4-5 0,0 1-241,0-5 529,5 1-100,-4-6-313,4 4 158,-5-9-554,0 4 0,0-6 476,0-3 0,0 3 0,0-4 0</inkml:trace>
  <inkml:trace contextRef="#ctx0" brushRef="#br0" timeOffset="1">4511 1576 8408,'5'-11'0,"-3"-1"231,3 1 630,0-1-563,1 1 0,6 0-17,-1-1 1,4 5-216,0-1 168,6 5 1,-4-6-206,6 6 0,0-2 87,0 1 0,4 3-99,-1-3 0,5 2 6,-5 2 1,6 2-53,-1 2 1,0 1 99,0 2 1,0 3-234,-4-2 1,0 3-38,-4 5 0,-7-4-27,-4 4 1,-2 1 1,-7 2 0,-1 3 187,-10 1 0,-5 0 38,-9-1 1,-8 1-57,-4 0 0,-1 0 127,-7 0 1,-3 0-226,0-1 1,-4-2 458,8-1 1,0-5-10,-1 1 1,10-6-132,2-2 1,8-4-1057,3 1 481,10-3-1465,-1-1 1874,20-5 0,8-2 0,11-4 0</inkml:trace>
  <inkml:trace contextRef="#ctx0" brushRef="#br0" timeOffset="2">5482 1371 7403,'0'-12'738,"0"4"263,0 1-332,0 4-409,0-2 1,-1 5-33,-3 0 1,1 0-37,-4 0 1,-1 5 24,-3 3 0,2 3-55,-3 5 1,4-2-241,-8 5 1,4 3 278,0 5-71,1 0 1,-4 4 45,-1 4 1,1 3-22,4 0 0,1-1-37,2 5 1,-1-1 32,5 5 1,-3 0-205,3-1 0,0-4 62,4-3 1,0 1-42,0 0 0,5-1-27,3-4 1,-2-1 135,2-3 1,1-1-117,6-2 1,-3-3 19,4 3 0,0-7 95,-1-1 0,1-4-63,-5 5 1,4-8 135,1 0 1,-1-1 76,-4-3 31,1-3 1,-1 4-255,0-6 0,-3 1 198,0-4-934,-6 0 0,5 0 70,-4 0-601,-1 0 1264,3 0 0,-5 0 0</inkml:trace>
  <inkml:trace contextRef="#ctx0" brushRef="#br0" timeOffset="3">5950 1633 8343,'0'-6'-659,"-5"-4"1,-1 8 1136,-6-1-300,6 1 0,-4 2 54,2 0 1,-3 0-2,-4 0 0,1 0 16,-5 0 1,3 5-64,-3 3 0,0 2 11,-3 2 1,-1 4-1,0 3 1,1 0-12,3 4 0,-1-3 114,5 7 0,1-2 17,6 2 0,3-2-228,5 6 0,0-5-163,0 5 0,1-6-1114,3 2 1,4-3 1132,7-1 1,-1 0 362,5 0 1,0-6-472,4-1 1,0-4 97,0 0 0,-2-5-22,-2 1 0,3-6 80,-3 2 1,2-2-10,2-2 0,0-2 533,0-2-314,5 3 1,-4-13 34,3 3 0,-3-4 166,-2-1 0,-2 2 14,-1-5 1,-5 0-102,1-4 0,-4 1-91,-3-1 0,1-4 6,-6 1 0,1-6-303,-4 1 0,-1-2-10,-3-1 0,-6 4-29,-5-1 0,-4 6-415,4-2 0,-6 7 245,2 1 1,-6 6-273,-2 2 1,-5 4 182,2 7 1,-3 2-357,-1 1 1,1 5 200,2 7 1,3 2 525,6 2 0,-1 7 0,0-1 0</inkml:trace>
  <inkml:trace contextRef="#ctx0" brushRef="#br0" timeOffset="4">5642 1953 8224,'11'-6'537,"1"1"-166,-1 5 0,1 0-114,-1 0 0,2 0 0,2 0 0,-1 0-145,5 0 1,-1 0 167,1 0 0,2 0-158,-2 0 0,3 0 106,1 0 1,0 0-199,-1 0 0,1 0 21,0 0 0,0-4-139,0 0 1,-4-4-62,0 5 1,-5-5-94,1 4 1,-2-4-1210,-2 5 722,-4-1 729,-2 4 0,-16 0 0,-1 0 0</inkml:trace>
  <inkml:trace contextRef="#ctx0" brushRef="#br0" timeOffset="5">6476 1816 7825,'11'-4'156,"0"0"0,2 0-65,2 4 41,-2 0-34,9-5 1,-5 3 177,6-6 1,0 4-85,0-3 1,0 3 64,0-4 1,-1 5-84,1-5 1,-1 2-37,-3-2 1,1 2-112,-5 2 1,1 3-237,-5-3 0,-3 3 114,-1 1-310,-4 0-370,2 0 0,-6 3 57,-3 1 718,3 5 0,-15-3 0,4 6 0</inkml:trace>
  <inkml:trace contextRef="#ctx0" brushRef="#br0" timeOffset="6">6487 1953 8589,'11'-4'728,"1"0"1,1-1-462,2 1 0,3 2-85,4-6 0,3 5 19,1-5 0,-2 4-47,3-4 0,1 2-145,-1-1 1,-1-2-12,-3 5 0,-1 0 103,-3 4 1,1-4-1055,-5 0 744,0 1 1,-3 3-529,-1 0 1,-3 0 60,-1 0 676,-4 0 0,7 0 0,-4 0 0</inkml:trace>
  <inkml:trace contextRef="#ctx0" brushRef="#br0" timeOffset="7">8132 1690 6968,'0'-11'463,"0"5"135,0-5-356,0 10-43,0-4 16,0 5 25,-5 0-139,3 0 25,-3 5 0,4 5 7,-3 5 0,3 6-89,-3-2 0,2 2-14,-2 2 1,1 1 13,-4 3 0,3-3-150,-4 3 1,2-3 100,-2-1 1,-1-2-174,6-2 0,-3-2 127,3-6-8,1 6 1,-3-5-256,5 4 236,-5-9-342,4 3 177,-4-3-417,5-1 150,0-1 345,0-5 0,-5-5 1,-2-1-1</inkml:trace>
  <inkml:trace contextRef="#ctx0" brushRef="#br0" timeOffset="8">8109 1713 8182,'0'-18'-835,"0"2"803,0 4 1,1 1 436,3 0 1,-3-1 195,3 1-243,-3 4 1,1-1 509,1 4-475,-1 0 1,4 4-322,-2 0 1,-2 5 115,6 3 0,-1 6-50,5 1 0,-4 5-51,-1-1 1,1 4-129,3 4 1,4 2 111,1 5 0,-1-5-110,-4-2 1,1 1-185,-1-2 1,1 1 97,-1-4 0,-3-4-63,-1 0 0,1-4 114,3 4 0,-1-5 83,-2 1 0,2-3-89,-2-4 141,-3 2-770,5-4 252,-9 5 142,4-4 0,-5-1-220,0-2-704,0-3 1239,-5 4 0,-6-5 0,-7 0 0</inkml:trace>
  <inkml:trace contextRef="#ctx0" brushRef="#br0" timeOffset="9">8017 1964 7588,'6'-11'807,"0"0"0,5 4-556,1 3 1,-1 3-5,1 1 0,4 0-150,3 0 1,3 0-17,0 0 1,-2 0-218,-1 0 0,0-1-349,3-3 1,0 3 300,-3-3 0,1 3-403,-4 1 1,0 0 82,-1 0 504,-2 0 0,3-5 0,-4-2 0</inkml:trace>
  <inkml:trace contextRef="#ctx0" brushRef="#br0" timeOffset="10">8588 1725 8183,'0'-12'416,"0"1"104,0-1 142,0 1-78,0 5 30,0 0-518,0 17 1,0 1 93,0 11 0,4 0-161,0 0 0,0 3 75,-4 1 1,0 5-345,0-2 1,4-2 155,0-1 0,-1 0-231,-3-5 0,0 2 132,0-8 0,0-1 95,0-4 1,0 1 105,0-1 1,0-3-140,0-1-206,0-4 0,0 3-144,0-2-728,0-3 420,0 4 46,-5-10 733,4-1 0,-9-5 0,3-1 0</inkml:trace>
  <inkml:trace contextRef="#ctx0" brushRef="#br0" timeOffset="11">8566 1816 8183,'0'-12'-97,"0"1"280,0 0 1,1 4 19,3 4 1,-2-3 41,6 3 0,-1 0-104,5 7 1,-4-2 133,-1 6 1,2 1-224,6 6 0,-1 3 27,5 5 1,-1 0-59,1-1 1,3 1-43,-3 0 1,1 0 61,-1 0 1,1-5-114,-4-3 1,-1-3 76,-4 0 1,-1-1 80,-2 1 0,2-5-26,-2 1 1,-2-5 139,2 0 1,-6 0-138,2 1 0,-1-3 317,0 3-134,-1-3 0,3-2 10,-5-3 70,0-2 1,0-10-121,0 1 1,0 0 107,0 3 0,0-4-39,0-3 1,-4-3-223,0 0 0,0-1 32,4 0 0,-4 0-159,1 0 1,-1 0-255,4 0 1,0 4 219,0 0 0,0 4-130,0-4 1,0 5 32,0-1 0,0 2-243,0 2 0,0-1 135,0 1 0,0 3-241,0 1 0,0 3-468,0-4 368,0 6 1,1-3-612,3 5 1265,-3 0 0,9 10 0,-3 3 0</inkml:trace>
  <inkml:trace contextRef="#ctx0" brushRef="#br0" timeOffset="12">9148 1679 7835,'0'-12'-374,"0"1"2027,0 5-1267,0-4 1,1 8-145,3-2 419,-3 3-479,5 1 1,-6 5-113,0 3 0,3 3 130,1 5 1,0 1-160,-4 6 1,4 1 52,0 3 1,-1 2-119,-3 5 0,0-3 41,0-1 0,2-4-36,1 0 0,-1-2 39,2-1 0,1-4-64,-2 0 0,2-5 159,-1 1 0,-2-2-51,1-1 1,2-5-238,-1 1 1,0-4 116,-4 3-1121,0-4 491,0 2-2315,0-5 3001,-5-5 0,-6-7 0,-7-5 0</inkml:trace>
  <inkml:trace contextRef="#ctx0" brushRef="#br0" timeOffset="13">9057 1725 8164,'0'-17'-78,"0"4"78,0-2 0,1-1 468,3 0 1,3 2-104,9 7 0,-4-2 49,4 5 1,1-3-117,2 3 1,4 0-94,4 4 1,-3 0-222,3 0 0,1 5 167,-2 3 1,5 6-316,-5 1 0,-3 5 121,-4-1 0,-1 4-245,1 4 1,-4-3 33,-7 2 0,1 2-100,-5-1 1,-1 3 140,-3-3 0,0 0 57,0-4 0,-5-1 109,-2 1 1,-7-1-87,-2-3 1,0 1 273,1-5 1,-2 1-73,-2-5 0,-2-1 171,2-2 0,1 1-52,-1-6 1,0 1 37,-4-4 0,5 0-228,3 0 0,2 0-683,2 0 685,-1 0 0,1 0 0,0 0 0</inkml:trace>
  <inkml:trace contextRef="#ctx0" brushRef="#br0" timeOffset="14">10279 1713 8099,'0'-7'380,"0"-1"191,0 5-216,5-7 319,-4 9 226,4-4-695,-5 5 0,4 1-5,0 3 0,5 2 87,-2 6-110,3 4 0,2-2-117,-1 5 0,1 0 76,-1 4 1,1 0-300,-1 0 1,4 0 108,0-1 0,2 0-185,-2-3 0,-2 1 115,2-4 1,-2 3-14,-2-4 0,1-1-113,-1-7 178,0 4 0,-3-6-571,0 2 171,-6-2-1294,3 0 1766,-5-3 0,0 3 0,0-5 0</inkml:trace>
  <inkml:trace contextRef="#ctx0" brushRef="#br0" timeOffset="15">10576 1690 8197,'0'-11'-505,"0"-1"354,0 1 0,0 3 1501,0 1-367,0 4-620,0-2 1,-4 10-199,0 3 0,-5 7-169,2 4 0,-5 4-133,-3 4 0,1-2 94,-5 5 0,1 0-137,-1 0 0,1-1 118,3-2 1,2-4-85,-2 0 0,3-2 3,0-6 1,2 1 92,2-5 0,-1 0 4,6 1 0,-2-4-14,1-1 25,3-4 0,-6 6-15,3-6 50,3 1 0,-9 1 0,4 2 0</inkml:trace>
  <inkml:trace contextRef="#ctx0" brushRef="#br0" timeOffset="16">10850 1645 8301,'0'-12'-214,"0"1"137,0 4 19,0-3 1161,5 9-396,-4-4-286,4 5 0,-3 0-170,1 0 0,0 0-171,4 0 0,-3 4 64,4 0 0,-4 3-108,3-3 1,0 5-22,0-2 1,3 0 113,-2 0 0,2-3-208,2 4 1,3-2 18,0 2 1,4 2-53,-4-2 1,6-2 104,-2 2 1,2-5-48,2 5 1,-1-4 4,-3 3 0,1-3-161,-5 4 1,4-6 132,-4 2 1,1-3-2,-5-1 243,1 5 0,-5-3-128,1 2 1,-6-2 176,2 2 1,-4-3-126,-4 3 0,-2 1 58,-5-1 0,-6 5-64,-2-2 1,-6 2 187,-2-1 0,-5 6 91,2-3 1,-2 3-79,2-2 0,-2-5-260,5 1 0,1-1 81,3 5 1,5-5-805,3 1 410,2-5-877,2 7 0,4-8 110,4 6 1056,1-6 0,2 4 0,0-6 0</inkml:trace>
  <inkml:trace contextRef="#ctx0" brushRef="#br0" timeOffset="17">12848 1119 8292,'0'-7'-34,"0"-1"81,0 5 0,-3-3 336,-1 2 25,0 3-24,4-4 1860,0 5-1954,0 5 0,5 0-87,3 3 0,-2 2-16,2-2 1,-1 5 14,5 3 1,-1 0-17,1-1 1,0-1-90,3 5 1,-1 0 129,5 4 1,-1 0-241,1 0 0,3 5 110,-3 2 0,-1 3-126,1 2 0,-4-1 22,4 0 0,-5 0 54,1 1 1,-2-1-165,-2 0 1,-3 0 93,-1 1 0,-4-5-123,1 1 0,-3-2 27,-1 1 1,0-1-158,0-2 1,0-2 57,0 6 0,-5-6-1,-3 2 1,0-7 75,0-1 1,-2 0 40,2 4 0,-2-4 130,-1 0 1,3-5-134,0 1 0,2-2 192,-2-1-148,-2-1 199,4 0 1,-6 0-34,1-4 24,5 3 0,-3-7-281,5 4-294,-5-4-149,8 2 239,-4-5-217,5 0 1,10 0 0,3 0 0</inkml:trace>
  <inkml:trace contextRef="#ctx0" brushRef="#br0" timeOffset="18">14048 1565 7954,'0'-7'-149,"0"2"652,0 5 330,0-5-366,0 4-210,0-4 0,0 6-4,0 3 0,0-2-28,0 6 0,0 1-121,0 6 0,0-1 143,0 5 1,3-1-242,1 1 1,0 3 28,-4-3 1,1 1-109,3-1 0,-3 2-52,3-1 0,-1-4 99,1-1 1,-3-2 12,3-2 1,-3 1 74,-1-1-309,0 1 259,5-1-814,-4 0 325,4-4 0,-5-1-977,0-2 98,0-3 1356,-5 4 0,4-5 0,-4 0 0</inkml:trace>
  <inkml:trace contextRef="#ctx0" brushRef="#br0" timeOffset="19">13911 1782 8255,'0'-7'0,"-2"-2"117,-1 6 261,1-6 264,-3 7-374,5-8 0,1 9 127,3-3 0,3 3-101,4 1 1,0 0 96,1 0 0,4 0-82,3 0 0,3 0-60,1 0 1,-2 0-33,-2 0 1,3 0-32,-3 0 1,1-4-288,-1 0 1,2 1 141,-6 3 0,0 0-736,-3 0 1,-1-4 390,0 0 1,-3 0-2198,0 4 2501,-6 0 0,3 0 0,-5 0 0</inkml:trace>
  <inkml:trace contextRef="#ctx0" brushRef="#br0" timeOffset="20">15372 1405 8359,'0'-8'-251,"0"1"230,0 4 1,0-3 439,0 2 178,0 3 8,0-10-33,0 10 8,-5-4 0,4 5-272,-4 0-112,5 0 1,0 9 100,0 2 0,1 8-33,3 0 0,-3 8-246,3 4 0,-3 2 92,-1 1 1,0 1-291,0 3 1,0-2 144,0 2 1,0 1-164,0-1 0,0-3-26,0-5 1,0-1-139,0 2 0,0-3 32,0-5 0,0-2 125,0-2 1,2 1 111,2-4-44,-3-1 0,4-4-364,-5 1 199,0-6-685,0-1 748,0-5 0,-5-5 0,-2-1 0</inkml:trace>
  <inkml:trace contextRef="#ctx0" brushRef="#br0" timeOffset="21">15224 1485 8534,'6'-17'-35,"5"5"1,-5-6 165,5 3 1,1 2 114,-1-2 0,2 2 154,2 2 0,-1-1-62,5 1 1,-4-1-1,4 1 0,0 1-211,4 2-56,0-2 1,0 7 58,0-4 0,5 4 96,2-1 0,3-1-226,1 2 1,-1-1 123,-2 4 1,0 5-219,-4 2 0,0 5 15,-4 3 0,-6-1-52,-1 5 0,-4 0-9,0 4 0,-6 0-133,-2 0 0,-4-1 2,-4 1 1,-7 4 146,-8 0 0,-4-1-181,-4-3 0,-1-1 24,-2-3 1,-7 1 277,3-5 0,-2 0-99,6-3 1,-2-1 181,5 1 1,1-6-55,3-2 1,4-3 63,0-1 1,9 0-1028,-2 0 631,8 0 0,4-1 306,8-3 0,7-2 0,3-6 0</inkml:trace>
  <inkml:trace contextRef="#ctx0" brushRef="#br0" timeOffset="22">16263 1233 8255,'7'-11'-952,"-1"3"572,-2 1 421,-3 4 1,8-7 339,-5 3 1,1 0-109,-1 0 1,-3 3 156,3-4 0,1 4-14,-1-3-22,-1 4 28,-3-2 294,0 5-507,-5 0 1,-1 5-11,-5 3 0,-1 3 12,1 4 0,-2-1-160,-2 5 1,2 2 108,-2 5 1,2 4-164,2 4 1,-1 0 50,1 0 1,0 2-30,-1 2 1,2-5-140,2 5 0,-1-4 113,6 8 1,-1-5-132,4 1 1,0-6 29,0-2 1,0-3-104,0 3 1,0-6 100,0-1 1,4 0 150,-1-4 1,5-1-36,-4 1 1,5-5 1,-2 1 1,0 2 159,0-2 1,1 0-115,3-4 1,0 1 61,-4-1 1,3-1-20,-2-2 21,2 2 0,1-5-56,1 3 1,-1-2-134,1-2 1,-5-3 13,1 3-28,0-3-819,3-1 365,0 0-992,-4 0 778,-2 0 753,-5 0 0,-5-5 0,-2-1 0</inkml:trace>
  <inkml:trace contextRef="#ctx0" brushRef="#br0" timeOffset="23">16663 1496 8163,'0'-6'-355,"0"-4"419,0 3-110,0-4 187,-5-1 246,4 1 1,-6 3 139,4 1-83,1 4-298,-8-2 1,4 5-4,-6 0 0,1 5-60,0 3 1,-5 3 99,1 5 0,-4-1-180,4 8 1,-4-3 108,4 7 0,-1 0-199,5 0 1,1 4 121,2-5 1,3 5-167,5-5 0,0 1-21,0-4 1,0-4 116,0 0 1,6-5-107,6 1 1,1-2 117,6-2 0,-2-1 57,2-2 0,3-3-67,-3-5 0,3 0 237,0 0 1,2 0-67,3 0 0,-5-1 63,4-3 0,-4-2-73,5-6 0,-3 1-28,-1-1 1,-6-3-25,-1 0 0,0-4-29,-1 4 1,-3-6-95,-5 2 1,-4-2 122,1-2 0,-3-4-253,-1 1 0,-1-2 56,-3 1 0,-3 3-240,-4-3 1,-2 3 132,-2 1 0,1 2-245,-5 2 0,1 2 104,-1 6 0,-2 1-14,2 2 1,-3 3-41,-1 5 1,0 1 65,1 3 1,-1 2 356,0 6 0,0 4 0,0 2 0</inkml:trace>
  <inkml:trace contextRef="#ctx0" brushRef="#br0" timeOffset="24">16400 1725 8163,'0'-7'25,"0"2"362,0 5-105,5 0 1,2 0-128,4 0 1,2 0-19,2 0 1,-1 0-68,5 0 0,0 0 122,4 0 0,4-1-299,-1-3 1,9 3 85,-5-3 1,4 1-455,-7 0 1,1 1 89,-2-1 385,-6 1 0,6-3 0,-8-1 0</inkml:trace>
  <inkml:trace contextRef="#ctx0" brushRef="#br0" timeOffset="25">17074 1610 7788,'5'-6'-943,"-3"1"1391,8 5 0,-4 0 308,5 0-439,1 0 0,-1 0-189,1 0 1,3 0 76,0 0 1,4-4-234,-4 0 1,6-1 61,-2 1 0,-1 3-256,1-3 1,-5-1 135,1 1 1,-3 1-370,0 3 125,-6 0 330,-1 0 0,-5-5 0,0-2 0</inkml:trace>
  <inkml:trace contextRef="#ctx0" brushRef="#br0" timeOffset="26">17074 1747 8215,'-6'0'804,"2"0"-212,8 0-337,-3 0 0,9 0 73,-2 0 0,2 0 120,1 0 0,2 0-301,2 0 1,-1-1 43,5-3 0,0 3-531,4-3 1,-1 3 294,-3 1 1,2-4-712,-2 0 1,3-3 235,1 3 1,-5 0-479,-3 4 998,-2 0 0,-2-5 0,0-1 0</inkml:trace>
  <inkml:trace contextRef="#ctx0" brushRef="#br0" timeOffset="27">18662 1919 8064,'0'-7'258,"0"-3"1,0 8 65,0-6 0,0 0-111,0-3 0,0 3 33,0 1 1,4-2-141,-1-6 46,1 2 0,-4-5-38,0 3 1,4-1 92,0-4 0,3-5-212,-3 2 0,5-2 55,-1 2 0,1-4-142,-2 1 0,3-5 34,-2 5 0,2-5-24,1 5 0,-3-5 118,0 4 0,-4 1-20,3 3 0,-4 5 142,0 3 1,0 2-62,1 2 63,-3-1-13,4 6-239,-5 1 115,0 5 1,1 5-107,3 3 1,-1 6 124,4 1 0,-3 4-14,4-4 0,-1 5-46,5-1 0,-1 3 32,1 1 1,-1 1-21,1 3 0,-5-3 26,1 2 1,-1 2-40,5-1 0,-1 0 37,1-5 1,-1 1-48,0 0 0,1 0 22,-1 0 0,5-4-5,-1 0 1,-1-5-55,-7 1 0,3 2 62,-2-2 0,-3-4-405,-1-3 116,2-1-68,-4 5 245,3-6 1,-7-1-396,-1-5 1,0 0-4,-5 0 514,1 0 0,-5 0 0,1 0 0</inkml:trace>
  <inkml:trace contextRef="#ctx0" brushRef="#br0" timeOffset="28">18627 1782 8064,'13'0'-52,"2"0"0,-1 0-52,5 0 0,-3-4 200,3 0 0,0 0 15,3 4 0,1 0-123,0 0 1,0-4-30,0 1 1,-2-1-221,-2 4 1,2-1 58,-6-3 0,0 2 202,-3-1 0,4-4 0,2 1 0</inkml:trace>
  <inkml:trace contextRef="#ctx0" brushRef="#br0" timeOffset="29">19164 1565 8183,'0'-12'-719,"1"6"1716,3 2-190,-2-2-31,3 4-536,-5-3 1,0 10-121,0 3 0,1 2 111,3 2 1,-3 0-196,3 4 0,1 1 37,-1 6 1,1 0-62,-1 0 0,-3 0 17,3 0 0,-3-1 49,-1 1 1,0-1-111,0-3 0,4-1 43,0-3 1,-1-2 77,-3 2 0,0-6 46,0-2-251,0 1-14,0-2-213,0-1 256,0-5-118,0-5 1,-1-1 88,-3-6 0,3 1 44,-3 0 0,-1-2-1,1-2 0,0 1 143,4-5 1,0 0-14,0-4 0,0 0-24,0 0 0,0 2 5,0 2-39,0-3 1,2 9 304,2-2-168,-3 7-85,9 3 1,-4 5-21,6 0 1,-1 5-6,1 3 1,3 6 52,0 1 0,2 2 104,-2-2 0,-1 1-6,5 3 1,-4 2-116,4-6 0,-4 2 206,4-2 0,-5-3-101,1 4 0,2-5 134,-2-3 1,0 1-69,-3-6 1,-1 5-7,1-4 1,-5 0-127,1-4 1,-4 0-154,3 0 10,-4 0 102,7 0 1,-9-5-3,3-3 1,-3-2 9,-1-2 0,0 1 19,0-1 0,0-4-26,0-3 0,-1 1-27,-3-1 0,2-1-176,-6-7 0,4 3 142,-3-3 0,0 3-479,0 2 0,0 2 203,4 1 1,0 5-1051,-5-1 573,6 3-245,-3 0 1,5 6-550,0 1 439,0 15 1108,0-3 0,0 10 0,0-6 0</inkml:trace>
  <inkml:trace contextRef="#ctx0" brushRef="#br0" timeOffset="30">19701 1473 8168,'0'-7'-35,"0"-1"70,5 6 422,1-4-219,1 6 0,-2 2 164,-5 2 1,4 2-169,-1 5 1,1 2 19,-4 2 1,0 2 20,0 2 1,0 4-30,0-1 1,2 1-55,1 4 1,-1-4 3,1-4 0,2 2-112,-1-2 0,1-1 88,-1 1 0,-1-5-171,4 1 0,-4-2 192,1-2-724,2 1 304,-5-1-1232,4 1 393,-5-6 492,0-1 0,-5-5-1126,-2 0 1700,-3 0 0,-2-5 0,1-1 0</inkml:trace>
  <inkml:trace contextRef="#ctx0" brushRef="#br0" timeOffset="31">19587 1485 8280,'6'-5'-8,"4"-2"0,-2-3-4,7 3 0,-1-2 99,5 5 1,0 0 198,4 4 1,0 0 229,0 0 1,3 1-116,1 3 0,3 2-248,-3 6 1,4-1 22,-5 1 0,0 0-263,-7 4 1,-3-2 92,-4 5 1,-1 0-125,0 4 0,-3-4 3,0 0 1,-6 0-29,2 3 1,-4 1 70,-4 0 1,-2-4 42,-6 0 0,-4-1-27,-3 1 0,-3 1 33,-1-4 1,1-1-6,-1-4 1,-4 1 16,0-1 1,-3-1 133,3-2 1,2 1-261,6-6 1,2 1 78,6-4 1,0 0-285,-1 0 0,5 0-110,-1 0 452,5 0 0,-2 0 0,5 0 0</inkml:trace>
  <inkml:trace contextRef="#ctx0" brushRef="#br0" timeOffset="32">20523 1508 8552,'0'-7'1235,"0"3"-737,0 8-319,0-3 0,4 10 82,0-4 0,5 7-53,-2 1 0,7 6-23,2-2 0,4-1 38,-1 1 1,-1-4 104,1 4-90,0 0-115,4-1 1,-1 2 41,1-5 0,-4 4-26,0-4 0,-1 1-230,1-5 0,-2 0-43,-6 1 138,-5-1-72,5 1 0,-9-2-178,6-2 1,-6-2-372,2-2 81,-3-3 0,-1 5-198,0-2-372,0-3 498,-5 4 0,-1-5-821,-6 0 1429,6 0 0,-4-5 0,4-1 0</inkml:trace>
  <inkml:trace contextRef="#ctx0" brushRef="#br0" timeOffset="33">20786 1542 8121,'6'-5'-561,"-2"-3"0,-1 2 1190,0-2 0,-1 4-153,2-3 1,-2 4 407,2-1-777,-3 3 0,3 6 88,-8 3 0,2 7-305,-6 4 1,-1 3 95,-6 1 1,-3 3-288,-5 1 0,4 3 213,0-3 0,0 1-94,-4-2 1,6-1-15,1 1 0,1-5-27,4-2 0,-3-5 246,6 1 1,2-4-187,-2-3-202,6 2 311,-3-4 1,5 2-1060,0 0 1113,0-6 0,0 3 0,0-5 0</inkml:trace>
  <inkml:trace contextRef="#ctx0" brushRef="#br0" timeOffset="34">21551 1439 8374,'7'0'-1691,"-2"0"1308,0-5 381,-4 4 125,4-4 276,-5 5 1989,0 0-2014,-5 0 0,0 5-203,-3 2 1,-2 0 35,2 0 0,-5 1-78,-3 3 1,-4 1-154,1-1 1,-3 4 165,0 1 1,-1-1-156,0-4 1,0 1-41,0-1 5,5 1 0,-3-2 11,2-3 0,2 3 81,2-2 1,-1-2-17,0 2 0,-3-4 20,4 3 0,0-4-38,3 1 0,1 1 167,0-1-86,4-1 1,-2-1-6,6 2-30,-1-3 0,4 5 87,0-2-89,0-3 1,5 8 27,2-5 1,1 4-22,3-5 1,0 2-38,8-1 1,0-1 34,4 4 1,-4-4-111,0 1 0,0 1 104,3-1 0,1-1 4,0-3 0,0 0 112,0 0 0,0 0-128,0 0 0,-4 0 112,0 0 0,-5 0-85,1 0 1,-3 0-161,0 0 0,-4 0 235,-1 0-1175,-4 0-857,2 0 996,-15 0 1,2 2 892,-7 1 0,-3-1 0,0 3 0</inkml:trace>
  <inkml:trace contextRef="#ctx0" brushRef="#br0" timeOffset="35">22853 1131 8011,'5'-12'0,"-4"5"-420,3-1 1,1 4 442,-1-3 0,0 3 1034,-4-4-456,5 6 1,-4-5 272,3 3-104,-3 3-315,-1-4 247,0 5-405,5 5 0,2 5 66,4 6 1,4 0-11,1-1 1,4 3 157,-1 5 1,4 1-119,4 3 1,-3 1-107,2 2 1,2 2-39,-1-6 0,0 6-15,-5-1 1,-4-3-131,-3-2 0,2 3 160,-2 2 0,-4-2-233,-3 1 0,-2 1-64,2 3 0,-3 0-206,-5 1 1,-1-5-315,-3 1 1,-2-1 307,-6 4 0,0-3-152,-4-1 1,4-4 91,-4 0 1,3-2 112,-3-1 0,4 0-30,-4 0 1,4-4 267,0 0 0,0-5-63,-4 1 1,6-2 48,-5-2 1,5-3-153,-5 0 1,2-5 21,1 5 1,5-6-448,-1 2 1,4-2-139,-3-2-82,4 0 76,-2 0 689,0 0 0,4 0 0,-4 0 0</inkml:trace>
  <inkml:trace contextRef="#ctx0" brushRef="#br1" timeOffset="36">5847 2695 7999,'0'-6'351,"0"1"-365,0 5 143,0 5 1,0 3 12,0 7 0,0-1-20,0 5 0,0 0 1,0 4 1,4-2-113,0-2 0,1 3 74,-1-3 1,-3 1-18,3-1 0,-3 2-91,-1-6 96,0 5 1,4-7-89,0 2 0,0-2 70,-4-2 0,0 1-89,0-1 163,0 0-245,0 1 109,0-1 1,0-3-334,0-1-248,0-4 179,-5 2 1,2-5-1025,-4 0 741,4 0 692,-2 0 0,0 0 0,-2 0 0</inkml:trace>
  <inkml:trace contextRef="#ctx0" brushRef="#br1" timeOffset="37">5859 2901 7686,'5'-6'572,"-4"0"-282,9 6 0,-3 0-89,4 0 0,1 0 229,-1 0-209,0 0 0,1 0-221,-1 0 0,4 0-75,1 0 0,0 0 167,-1 0 1,2-1-166,2-3 0,1 3 35,-4-3-339,4-2 1,-7 5 164,2-3 1,-6-1-413,-2 1 247,-4 0 377,2 4 0,-10 0 0,-2 0 0</inkml:trace>
  <inkml:trace contextRef="#ctx0" brushRef="#br1" timeOffset="38">5813 2718 8042,'0'-11'-498,"5"4"0,2-1 1132,4 4 0,4-4-103,1 4 1,4-3-82,-1 3 0,2 0-165,2 4 0,4-4-26,0 0 1,0 1-280,0 3 0,-3-4 100,3 0 0,-3 0-249,-1 4 0,-2-1 35,-2-3 0,-1 3-369,-3-3 89,-2 3 0,4 1 414,-6 0 0,0 0 0,1 0 0</inkml:trace>
  <inkml:trace contextRef="#ctx0" brushRef="#br1" timeOffset="39">6510 2638 8008,'-5'-6'191,"4"-4"104,-5 8-3,6-3 1,0 7 300,0 1-292,0-1 1,0 9-212,0 1 0,-1 0 156,-3 7 0,3 0-165,-3 4 0,-2 4 92,-2-1 0,2 5-189,-2-4 1,1 3 58,-5-3 0,5-1-93,-1-3 0,4-4 31,-3 0 0,4-5-28,-1 1 1,3-2 18,1-1 1,-1-5 80,-3 1 1,3-4-560,-3 3 167,3-4-1030,1 2 587,0-5-537,5 0 1319,-4 0 0,4-5 0,-5-2 0</inkml:trace>
  <inkml:trace contextRef="#ctx0" brushRef="#br1" timeOffset="40">6498 2672 8008,'0'-7'-308,"0"-1"0,0 1 123,0-5 0,4 5 1664,0-1-965,0 5 1,-3-2-134,3 5 0,-1 0-172,4 0 0,-3 5 32,4 3 1,-2 2-88,2 2 0,2 4 87,-3 3 1,3 3-168,2 1 1,-1-1-30,1 1 1,-1 0-147,1 0 1,-1 0-39,0 0 1,1-2 93,-1-2 0,-1 2-54,-2-6 0,2 1 85,-2 0 1,1-4-92,-2 3 1,3-3 108,-2-5 1,-2 2-270,2-5-6,-6 5-402,4-3-725,-6 1 1013,0-2 0,-6-1 385,-1-1 0,-3 1 0,-2-4 0</inkml:trace>
  <inkml:trace contextRef="#ctx0" brushRef="#br1" timeOffset="41">6384 2992 8008,'0'-7'185,"0"-1"0,2 6 362,1-2 0,4-1-58,4 1 1,2 0-206,2 4 0,3 0-46,5 0 0,-1-4 18,1 0 0,4 1-462,0 3 0,3 0 202,-3 0 0,-2 0-653,-6 0 657,3 0 0,-5-5 0,6-2 0</inkml:trace>
  <inkml:trace contextRef="#ctx0" brushRef="#br1" timeOffset="42">6921 2684 6277,'0'-6'1547,"0"0"-1148,5 6 278,-4 0-360,4 0 0,-3 6-84,2 1 1,-3 8 3,3 4 1,-3 3-3,-1 1 1,0 0-158,0 0 0,0-1-23,0 1 1,0 0-157,0 0 1,0-4-9,0 0 0,1-1 16,3 1 1,-3-3-54,3-4 0,-3-1 113,-1 1 1,2-2 54,1-3-56,-1 3 399,3-8-52,-5 3 1137,0-5-1429,5-5 0,-3 3 73,6-1 0,0 1-77,3 2 1,-3-3 13,-1-1 1,1 0-24,3 4 1,2 0-97,2 0 1,-1 0 138,5 0 1,-4 0-188,4 0 1,0-4 94,4 0 0,-1-1-171,-3 1 0,2 3 124,-1-3 1,-4 2-117,-1-2 0,-2 3-434,-2-3 177,1 3 1,-5-3-1160,1 0 1620,-5 0 0,-3 4 0,-7 0 0</inkml:trace>
  <inkml:trace contextRef="#ctx0" brushRef="#br1" timeOffset="43">7675 2672 7923,'-1'-10'0,"-3"3"-483,2-3 427,-3 3 0,2 0 540,-1-1-278,-5 5 1,3-2-114,-6 5 1,5 0-47,-1 0 1,0 0 129,-3 0-37,-1 0 0,1 4-50,0 0 1,-1 1 115,1-1 0,1-2-89,2 6 1,-2-4-14,2 3 0,-2-3 66,-1 4-56,-1-1 0,2 5-67,2-1 0,0-3 67,4 0 0,0-5-183,4 5 1,0-4 85,0 3 0,5 0-2,3 0 1,3 2 29,4-5 1,3 4-1,5-5 1,0 5-58,0-4 0,-1 3 57,1-3 1,0 5-111,0-1 0,-1-2 104,-3 2 0,1-2-133,-5 2 1,-1 2 112,-6-3 1,1 0-142,-6 0 22,6 1 1,-9 3 85,0 1 0,-5-1-80,-6 1 1,-4-1 68,-1 1 1,-4-1 19,1 0 1,-3-3-28,0 0 1,-1-2 164,0 2 0,0 0-94,0-4 0,2 4-313,2-4 153,-3 0 0,9-4-491,-2 0-730,7 0 1191,3 0 0,21-6 0,3 0 1</inkml:trace>
  <inkml:trace contextRef="#ctx0" brushRef="#br1" timeOffset="44">7960 2650 7965,'-10'-18'556,"3"3"0,2 6-353,5 1 162,0 6 75,0-3-100,0 5-276,0 5 1,0 6 4,0 8 0,3-1 84,1 1 1,0 4-177,-4 3 0,0 2 35,0-1 0,0-2-123,0 6 0,4-7 92,0-1 1,-1 0-33,-3-4 1,2-3-37,1-1 116,-1-2 0,4-2 45,-2 1 0,-3-5-39,3 1 0,-3-5 0,-1 3 43,0-2 189,0-3-173,0 4 442,0-5-406,5-5-246,-3 4 131,8-4 1,-4 5-189,5 0 0,1 0 106,-1 0 1,2 0-63,2 0 1,-1 0 19,5 0 1,-1-4 28,1 0 1,3 0-76,-3 4 0,-2-4 86,2 1 1,-5-5-121,2 4 1,-4 0-75,0 4-145,-1-5 122,1 4-464,-6-4 222,-1 0 528,-10 4 0,-1-4 0,-6 5 0</inkml:trace>
  <inkml:trace contextRef="#ctx0" brushRef="#br1" timeOffset="45">7926 2867 7592,'1'-8'-117,"3"0"1,-1 6 181,4-2 1,-3 2-52,4-2 1,-4 2 393,3-1 1,1 1-108,3 2 0,2 0-85,2 0 1,-1 0-90,5 0 0,-4 0 67,4 0 1,-3 0-263,3 0 0,-5-3 98,1-1 1,1-4-135,0 4 0,-1-1 49,-4 1 0,-3 3-1245,-1-3 1300,-4-2 0,7 0 0,-4-6 0</inkml:trace>
  <inkml:trace contextRef="#ctx0" brushRef="#br1" timeOffset="46">7960 2684 7924,'12'-12'452,"-3"5"151,2-1 1,7 1-243,8-5 1,1 2-102,-4 2 1,0 0 9,0 4 1,-1-4 101,1 4 1,0-3-282,0 3 0,-4 0-231,0 4 1,-4 0-1787,4 0 1926,-5 0 0,3 5 0,-6 2 0</inkml:trace>
  <inkml:trace contextRef="#ctx0" brushRef="#br1" timeOffset="47">8931 2615 8614,'-6'-5'1713,"-4"4"-1237,8-4-181,-8 5 1,9 1-67,-3 3-57,3 2 1,1 10-95,0-1 0,1 5 116,3-1 0,-3 7-282,3 0 1,-1 5 98,0-5 0,-1 6-306,1-2 1,3-2 158,-3-1 0,5-3-159,-4-1 1,3-4 140,-3 0 1,5-5 43,-1 1 87,-3-2-94,5-2-212,-9 1 158,4-6-1144,-5-1 1315,0-5 0,-5 0 0,-1 0 0</inkml:trace>
  <inkml:trace contextRef="#ctx0" brushRef="#br1" timeOffset="48">8817 2707 8032,'4'-13'0,"0"-2"0,4 2 381,0-2 1,2 6-22,2 1 1,-1 1 26,0-5 0,6 5-113,2-1 1,-1 6-53,1-2 1,0 3-189,4 1 1,-1 0 92,1 0 0,-1 1-110,-3 3 1,3 2 114,-3 5 1,-3 1-383,-1-1 0,-3 1 133,-5-1 1,2 0-306,-5 1 0,0-1 104,-4 1 1,-5 0-16,-3 4 0,-7-4 34,-4 4 1,-3-4 97,-1 0 0,-3-1 4,-1 1 0,-1-1 50,2 0 1,7-3-119,-1 0 1,7-6 113,1 2 1,5 1 150,-1-1 0,5 0 0,-2-4 0</inkml:trace>
  <inkml:trace contextRef="#ctx0" brushRef="#br1" timeOffset="49">9388 2718 7963,'0'-11'0,"0"-1"-16,0 1 0,0 3 511,0 1 159,0 4 1,-4-3 374,0 2-235,1 3-810,3-4 0,-6 10 95,-1 2 1,0 5-176,0 3 1,-1-1 86,-3 5 1,5 0 8,2 4 1,-1 0-158,1 0 0,0-4 48,4 0 0,4-4-69,0 4 1,5-5 18,-2 1 1,5-4 103,3-3 0,-3 1 26,4-5 1,1 0 47,2-4 0,3 0-88,1 0 0,4-2 0,-1-1 1,1 0 48,-4-5 0,0 1 9,-1-5 1,0 0 123,-3-4 1,1 4-129,-4-4 1,-5-1 193,-3-2 1,-6 0-58,2-4 1,-3 3-93,-1-7 0,-6 3 29,-6 1 0,0 1 62,-7 3 1,0 3 51,-4 4 0,-4 6 21,0 2 1,0 4 44,0 4 1,4 2 263,0 6-503,0 4 0,6 2 0,-6 5 0</inkml:trace>
  <inkml:trace contextRef="#ctx0" brushRef="#br1" timeOffset="50">10062 2558 8010,'-8'-7'613,"1"-1"-510,4 6 0,-7-7 107,2 5 0,-2 0 125,-1 4 1,-2 0-63,-2 0 1,2 4-98,-2 0 1,2 5 43,2-2 0,-1 3-205,1 2 0,-4-1-43,-1 1 0,5 3 140,3 0-150,1 0 1,0-3 55,4-1-69,-4 0 1,6 1 111,-3-1 0,8-3-154,4 0 1,2-1 42,1 5 1,4-5 37,1 1 1,4-2-12,-1 2 0,-1 1-11,1-6 0,-4 5-92,4-4 0,-4 5 78,4-2 0,-5 0-83,2 0 0,-4 0 98,0 0 0,-6 3-91,-2-2 1,1 2 69,-1 2 1,-1-5-9,-3 1 0,-5-1 192,-2 5 0,-5-2-113,-3-2 1,-3 1 180,-4-6 0,-1 6-53,0-1 0,0-2-88,0 2 0,0-6-1,0 2 1,2-3-228,2-1 1,2 0-256,6 0 0,3 0 426,1 0 0,4 0 0,-2 0 0</inkml:trace>
  <inkml:trace contextRef="#ctx0" brushRef="#br1" timeOffset="51">10267 2593 8109,'0'-7'603,"0"-3"-288,0 9 1,2-4 363,1 5-422,-1 0 0,3 1-167,-5 3 0,1 2 113,3 6 1,-3 4-70,3 3 1,-3-1 61,-1 1 0,0 4-239,0 3 1,0 1 49,0-4 1,4 0-140,0 0 0,0-2-18,-4-2 1,0 3-3,0-3 0,1-3 50,3-1 0,-3-2 23,3-1 82,2-1-27,-5 0-237,10-4 153,-10-2 108,4-5 0,-5 5 0,0 1 0</inkml:trace>
  <inkml:trace contextRef="#ctx0" brushRef="#br1" timeOffset="52">10576 2627 6994,'6'-1'607,"-2"-3"1,-2 2-243,2-1-56,-3 1 153,5 2-375,-6 5 55,5 2 0,-4 8-43,3 0 1,-3 2 92,-1-2 1,0 3-250,0 5 1,-4-2 70,0-2 1,1 3-81,3-3 0,0-1 18,0 1 0,0-5 10,0 1 1,1-3 53,3 0 0,-2-1-2,6 1 1,-4-2-25,3-2 68,-4 2-512,2-9 164,0 4 290,-4-5 1,-6 0-1,-8 0 1</inkml:trace>
  <inkml:trace contextRef="#ctx0" brushRef="#br1" timeOffset="53">10416 2741 7953,'6'-11'0,"-1"-1"0,-1 1 425,0-1 0,5 5-48,-2-1 1,4 4-4,0-3 0,5 4-150,3-1 0,4 3-41,4 1 0,3-1-169,8-3 1,-2 3 65,2-3 1,-2 3-35,-2 1 1,-1-4 95,-3 0 1,2-1-412,-5 1 1,-1 3 164,-3-3 1,-5 2-75,-3-2 0,-2 2-147,-2-1 235,-4 1 187,-2 2 630,-5 0-492,0 5 0,0-2-120,0 5 0,0-1 85,0 5 0,0-1-106,0 0 1,0 5-65,0-1 1,0 5 85,0-1 0,-2-1-127,-1 1 0,1-1 104,-1 1 0,1 2-183,2-2 0,0-2 47,0-2 0,2 2-49,1-2 1,-1 0 59,1-3 0,-1-5 34,-2 1 1,4-4-156,-1 3 1,1-3 38,-4 4-1262,0-6 631,0 3 745,0-5 0,0 5 0,0 2 0</inkml:trace>
  <inkml:trace contextRef="#ctx0" brushRef="#br1" timeOffset="54">11238 2661 8070,'0'-11'0,"0"-1"607,0 1-187,0 4 0,5 2-1,-4 5-122,5-5 0,-5 5-22,3 0 1,-3 5 83,3 7 0,1 0-146,-1 4 1,3 1-129,-3 6 1,5 0 87,-1 0-73,-3 0 1,5 3-196,-3 1 0,3 0 103,2-4 1,-1-4-245,1 0 0,-2-5 121,-2 1 1,2 0-52,-3-3 0,2 2 101,-1-7 0,1-1 360,-6 2-211,6-5 282,-7 7-42,8-9-191,-9 4 390,4-10-343,-5-1 0,0-6 53,0 1 1,-4-2-42,1-2 0,-1 2-106,4-2 0,0-3-188,0-1 0,0-2 89,0-2 0,0 0-56,0 0 0,4-4 77,-1 1 1,5-1-266,-4 4 1,3 0 75,-3 1 0,5 3-132,-1 0 0,-2 5-246,2-2 121,-1 4 0,5 4-10,-1 0 1,-3 6-533,-1-2 503,-4 3 0,2 6 121,-5 3 1,1 2-583,3 1 938,-3 1 0,4-1 0,-5 0 0</inkml:trace>
  <inkml:trace contextRef="#ctx0" brushRef="#br1" timeOffset="55">11741 2730 7926,'0'-12'0,"0"5"601,0-1-162,0 0-250,5-3 304,-4 5 345,4-5-587,-5 10 1,0-3-6,0 8 1,0 2-179,0 6 1,0 1 100,0 2 0,0 3-118,0 4 1,-4 3 14,0 1 1,1-2-50,3 3 0,0-3 70,0-1 0,0 0-229,0 0 1,5-6-29,2-1 1,0 0 98,0-1 0,1-1 207,3-6 0,1 1-72,-1-5 1,1 1 102,-1-2 0,2-1-74,2 2 0,-1-3 50,5-1 0,-1 0-45,1 0 1,2-4-217,-2 0 0,3-3-285,1 3 0,-4-4 224,0 4 0,-5-3-225,1 3 0,-2-4-123,-2 4-864,-5-4 931,0 1 0,-8 0 460,-2-1 0,-7 0 0,-7-3 0</inkml:trace>
  <inkml:trace contextRef="#ctx0" brushRef="#br1" timeOffset="56">11718 2889 7990,'0'-7'0,"0"-1"365,0 6 1,6-5-23,6 4 1,-1 1-205,4-2 1,2 3 100,-2 1 0,9 0-107,-1 0 0,2-4 47,-2 1 1,-4-1-120,0 4 0,-5-4-1185,1 0 755,-2 0 369,-2 4 0,-4-5 0,-2-1 0</inkml:trace>
  <inkml:trace contextRef="#ctx0" brushRef="#br1" timeOffset="57">11718 2695 7982,'11'-11'798,"1"-1"0,4 6-252,3 2 1,7-1-173,0 1 1,5-4-137,-5 0 1,6 3-131,-2 1 1,3-1 72,2 1 1,-1 0-1537,0 4 1355,-5 0 0,-1 0 0,-5 0 0</inkml:trace>
  <inkml:trace contextRef="#ctx0" brushRef="#br1" timeOffset="58">16537 2478 6565,'-6'-5'1364,"1"4"-801,5-9-24,-5 9 294,4-5-394,-4 6-199,5 0 0,1 6-112,3 1 0,-3 5 64,3 3 0,1 3-133,-1 4 1,-1 1 125,-3 0 0,2-3-331,1 3 0,-1-4-121,2 4 1,-3 0 150,-1-4 0,0 1-8,0-1 1,4 2 83,-1-6 0,3 0-35,-3-3 0,-1-1 63,1 0 1,0-3-454,1 0-127,-3-6-196,4 8-684,-5-8 1472,0 3 0,0-5 0,0 0 0</inkml:trace>
  <inkml:trace contextRef="#ctx0" brushRef="#br1" timeOffset="59">16515 2672 8081,'0'-7'-413,"0"-1"0,1 6 1021,3-2 0,2 3-127,5 1 0,2 0-174,2 0 1,3 0-184,5 0 0,0 0 121,0 0 0,3 0-250,1 0 0,3 0 62,-3 0 1,2 0-214,-6 0 0,2 0-141,-6 0 0,-2 0-695,-2 0 586,-2 0 1,-6-2-121,1-1 526,-5 1 0,-8-3 0,-8 5 0</inkml:trace>
  <inkml:trace contextRef="#ctx0" brushRef="#br1" timeOffset="60">16480 2467 8081,'5'-6'0,"2"-1"125,4 3 0,6 2 280,2-6 0,2 6-119,2-2 1,1 3-38,3 1 1,2 0 45,5 0 0,-1 0-60,-2 0 0,0 0-375,-4 0 1,-1 0-750,-7 0 1,1 0 548,-5 0 0,-4 0 340,-3 0 0,0 0 0,3 0 0</inkml:trace>
  <inkml:trace contextRef="#ctx0" brushRef="#br1" timeOffset="61">17108 2455 8236,'0'-6'-7,"0"-4"267,6 9-80,-5-4 0,5 1 611,-2 0-116,-3 0-475,4 4 1,-5 5 79,0 3 0,0 3-188,0 5 0,0-1 102,0 8 0,0-3-48,0 7 1,-4 1-48,1-2 1,-2 2-237,1-1 1,3-3-138,-3 2 0,1-3 116,-1-4 1,3 2 8,-3-6 1,2 0 101,-2-3 1,3-1-295,-3 0 1,1-3-155,0 0 156,1-6 1,-4 3-524,2-5 862,3 0 0,-4 0 0,5 0 0</inkml:trace>
  <inkml:trace contextRef="#ctx0" brushRef="#br1" timeOffset="62">17131 2478 8101,'0'-17'0,"0"0"128,0 6 1,2-1 315,1 1 1,-1 3-90,1 1 0,-1 3 561,-2-4-486,0 6-238,5-3 1,-3 6-64,6 3 1,-2 6 66,2 5 0,2 5-83,-2-1 1,2 7 137,1 0 1,1 5-312,-1-5 0,1 5 78,-1-4 0,0 3-417,1-3 0,-1-1 147,1-3 1,-2-5 50,-3-3 1,4 2 109,-4-2 1,3 0 22,2-3 1,-5-5-126,1 1 1,-2-4 45,2 3 0,-2-4-991,-2 1 412,-3 2-698,4-5 1424,-5 4 0,-5-5 0,-1 0 0</inkml:trace>
  <inkml:trace contextRef="#ctx0" brushRef="#br1" timeOffset="63">17029 2741 8065,'0'-11'359,"0"4"1,1-2-51,3 6 0,2-1-167,5 4 0,1 0 21,-1 0 1,6 0-125,2 0 1,2 0-391,2 0 0,0-2 228,0-1 0,0 1-169,0-1 0,-4 1 21,0 2 271,-5 0 0,7-5 0,-3-1 0</inkml:trace>
  <inkml:trace contextRef="#ctx0" brushRef="#br1" timeOffset="64">17520 2433 8052,'0'-8'0,"0"0"186,0 0 0,1-1 707,3 1-762,-3 3 1,8 6-151,-5 3 0,-1 2 257,-3 6 1,0 2 316,0 5 0,0 4-343,0 7 1,4 7-206,0-3 0,0 3-242,-4-3 0,-4-1 191,0-2 1,-1 0-68,1-4 0,3-2 59,-3-6 0,3 2-114,1-6 1,0-4 97,0-3 726,0 0-422,0-2 0,0 0 36,0-2 125,0-3-202,0 4 0,4-6 132,0-3 1,5 3-156,-2-3 0,3-1-16,2 1 0,-1-3-71,1 3 1,-1-1-171,0 1 1,2 3-127,2-3 130,-2 3-38,9 1 0,-10 0-259,3 0 0,2 0-90,-2 0 1,0 0-291,-3 0 1,-1 0 183,1 0 574,-1 0 0,1 0 0,-1 0 0</inkml:trace>
  <inkml:trace contextRef="#ctx0" brushRef="#br1" timeOffset="65">18034 2467 7773,'0'-6'-237,"0"-5"0,3 9 587,1-6 1,4 4 188,-4-3-208,4 4 0,-6-3 83,2 2 141,-3 3-283,-1-4 183,0 0-371,-5 3 0,-2-3 113,-4 5 1,0 5-127,-1 3 0,1 2 41,-1 2 1,1-1-83,-1 0 0,1 1 5,0-1 0,0 2-197,4 2 181,-3-2 0,7 3-135,-4-4 1,4-1 56,-1 1 0,-1-5 102,1 1 0,0-4-155,4 3 1,0-3 100,0 4 0,6-4 30,1 3 0,5-3 22,3 4 1,0-5 104,8 5 1,-3-4-30,7 3 1,-3-4-77,-1 1 1,-2 1 71,-2-1 0,2 3-49,-6-3 0,4 4-6,-4-4 1,-3 4 11,-5 0 1,-3-2-141,4 2 0,-6 0 74,2 3 1,-4 0-258,-4 1 1,-3-1-6,-9 1 1,2-1-20,-5 1 1,4-1 157,-4 0 1,0-3 20,-4 0 0,2-6 33,2 2 0,-2 1-50,6-1 1,0 0 152,3-4 1,1 0-115,0 0 0,3 0-683,0 0-1167,6-5 1926,-3-2 0,10-4 0,1-1 0</inkml:trace>
  <inkml:trace contextRef="#ctx0" brushRef="#br1" timeOffset="66">18376 2478 8143,'0'-11'0,"0"-1"741,0 1-50,0 0-400,0-1 221,0 6-135,0 1 1,1 6-97,3 3 1,-2 3-172,1 9 0,-1 1 47,-2 6 1,0 4 32,0 0 1,0 3-286,0-3 0,0 1 63,0-2 1,-4-2-289,0 3 0,0-7 174,4-1 1,0-3 14,0 3 0,0-9 58,0 1 1,0-2 336,0 3-331,0-6 155,0 4 0,1-9 330,3 3-293,-2-3 0,4-1 65,-2 0 1,-2 0-86,6 0 0,-4 0 11,3 0 0,1-3-18,3-1 1,1-4-145,-1 4 1,1 1 44,-1 3 1,2-4-56,2 0 1,-1 0 53,5 4 1,-4-4-18,4 0 0,-4 1-176,4 3 0,-5 0 105,2 0 1,-4 0-248,0 0 0,-5 0 114,1 0 0,-2-2-1253,2-1 521,-3 1 955,-5-3 0,-5 5 0,-1 0 0</inkml:trace>
  <inkml:trace contextRef="#ctx0" brushRef="#br1" timeOffset="67">18296 2661 7946,'0'-6'-638,"5"-1"1360,3 4-371,2 1 0,3-3 164,2 5 1,-1 0-157,5 0 0,0 0-228,4 0 0,0 0 118,0 0 0,-1 0-388,1 0 0,-1-4 169,-3 1 0,1-1-728,-5 4 0,-3 0-483,-5 0-212,-4 0 1393,2-5 0,-10 3 0,-1-3 0</inkml:trace>
  <inkml:trace contextRef="#ctx0" brushRef="#br1" timeOffset="68">18330 2444 7965,'6'-6'384,"1"-3"207,8 5 1,4-1-42,8 1 0,4 3-172,7-3 1,-2 3-117,6 1 1,-5 0-40,1 0 0,0 0-767,-4 0 1,2 4 448,-9-1 1,-2 6 94,-6-1 0,3 2 0,-5 1 0</inkml:trace>
  <inkml:trace contextRef="#ctx0" brushRef="#br1" timeOffset="69">19438 2433 8008,'-6'-5'0,"1"3"206,0-3 21,4 0 57,-5 4 157,6-4-66,0 5 1,-3 5 247,-1 2-424,0 4 0,4 5-39,0 3 0,0 7 67,0 0 1,1 5-136,3-5 0,-3 2 81,3-1 0,1-3-222,-1 3 0,0-5 49,-4-2 1,1 1-140,3-2 0,-3-2-51,3-2 1,-3-2-34,-1-2 0,4-3-1074,0-1 600,0 1-417,-4-2 1114,-5-1 0,-2 0 0,-4 2 0</inkml:trace>
  <inkml:trace contextRef="#ctx0" brushRef="#br1" timeOffset="70">19370 2593 8008,'0'-13'-494,"0"-2"708,0 2 487,0-4 1,1 7-270,3 3 1,-2 2-36,6 5 0,-4 0-156,3 0 1,2 6-15,7 5 1,-2 2-87,5 6 0,0 0 114,3 4 1,1-3-261,0 3 0,-4-6-87,0 5 1,-1-3-111,1 1 1,-3 0 77,-4-5 0,3 0 57,0-3 0,1-5 191,-5 1 0,-3-6-101,-1 2 1,0-1 99,0 1 1,0-3-41,-4 3 120,-1-3 0,3-2-34,-5-3 0,0 1 68,0-4 0,0-1-80,0-3 1,0-5-31,0 1 0,-2-1-169,-1 1 0,0-2 95,-5-2 1,5-3-100,-5 3 1,2-2-38,-2-2 1,-1-1-173,5-3 0,-3 7 71,3-3 1,0 7-159,4-3 0,0 5-393,0-2 443,0 4 1,0 4-919,0 0 359,0 6 174,0-3 1,0 6 4,0 3 672,0 2 0,0 6 0,0-1 0</inkml:trace>
  <inkml:trace contextRef="#ctx0" brushRef="#br1" timeOffset="71">19907 2455 8009,'0'-11'-217,"0"0"1,5 3 377,2 0 1,0 2 31,0-2 1,-4 2 428,1 2 629,-3 3-379,-1-4-681,0 5 0,0 5 36,0 3 1,0 3-123,0 4 1,0-1 89,0 5 1,0 2-183,0 5 1,-4-2 27,0 3 0,-3-2-45,3 2 1,-4-3-133,4 3 0,1-3 47,3-1 0,1-2 3,3-2 0,2-2 57,5-6 1,5 1 189,-1-1 1,1-1-142,0-2 1,-2 1 173,5-5 0,-4-1-26,4-3 0,-4 0-40,4 0 1,-4 0-123,4 0 0,-3 0 103,3 0 0,-2 0-338,2 0 0,-2 0 106,-6 0 1,1-3-472,-1-1 1,-3-4-49,-1 4 1,-4-1-268,1 1 0,-4 2-8,-4-6 1,-4 4 916,-7-3 0,2-1 0,-3-3 0</inkml:trace>
  <inkml:trace contextRef="#ctx0" brushRef="#br1" timeOffset="72">19838 2661 7912,'3'-10'190,"4"2"0,2 2 119,10 2 1,4 3-40,4-3 1,4-1 192,0 1 1,2 0-314,1 4 1,-1-3 41,-3-1 1,-3 0-190,-8 4 0,-2 0 66,-6 0 0,-1-1-1257,-2-3 748,-3 3 440,-10-4 0,-7-1 0,-5 0 0</inkml:trace>
  <inkml:trace contextRef="#ctx0" brushRef="#br1" timeOffset="73">19815 2467 8165,'15'-5'733,"1"-3"1,9-2-204,2-1 1,6 3-285,5 0 0,-3 2-11,3-2 1,-1 0 135,1 4 1,-6 0-357,2 4 1,-3 0-333,-1 0 0,-6 0 317,-5 0 0,-5 5 0,3 1 0</inkml:trace>
  <inkml:trace contextRef="#ctx0" brushRef="#br1" timeOffset="74">20626 2421 8011,'6'-1'-1814,"-2"-3"1845,-2 3 0,-1-5 890,3 2-638,-3 2 1,4-4 194,-5 2-11,-5 3-324,-1-4 0,-2 5 78,0 0 1,1 0-28,-5 0 0,-3 0-97,0 0 1,-6 4 120,2 0 0,-2 8-94,-2 0 1,-4 7 58,1 0 0,-1 2-191,4 2 0,4 0-109,0 0 1,5 0 121,-1 0 0,7-1-11,5 1 1,0-4 33,-1 0 1,3-3-189,-3 3 1,7-4 84,0 4 0,6-5 14,-1 1 1,7 1 41,4 0 1,3-5 35,1-3 1,0-2 45,-1 2 0,2-3 10,3-5 1,-3 0 79,3 0 0,-4 0-120,-4 0 1,1-4-7,-5 0 0,1-5 28,-5 2 1,-3-2-46,-1 1 0,-4-2 38,0 2 1,-1-2-75,-2-1 0,0-1 17,0 1 0,-5 0-15,-3-1 1,2 5-58,-2-1 1,-3 5 80,-5 0 1,0 1-277,1 2 1,1 0 70,-5 0 1,0 0-304,-4 0 0,1 0 186,3 0 0,-1 2-829,5 1 1151,0-1 0,3 8 0,1-4 0</inkml:trace>
  <inkml:trace contextRef="#ctx0" brushRef="#br1" timeOffset="75">20946 2421 8003,'0'-11'-189,"0"-1"1,0 5 75,0-1 0,1 4 1496,3-3-279,-3 4-40,4-2-947,-5 5 1,-1 6 48,-3 6 0,2 1-77,-6 6 0,4 3 100,-3 5 0,0 5-280,0-2 1,-3-1 46,2 2 0,2-4 23,-2 3 1,4-5 18,-3 2 1,4-7-160,-1-1 1,-1-3 3,1 3 0,-1-5 166,1 1 1,3-6-831,-3-2 559,-2 1 0,5 0-1389,-3-1 1651,3-4 0,1 2 0,0-5 0</inkml:trace>
  <inkml:trace contextRef="#ctx0" brushRef="#br1" timeOffset="76">20912 2433 7993,'-5'-7'753,"3"-3"-87,-3 4-451,5-1 0,1 2 67,3 5 1,3 5-25,4 3 1,0 6-46,1 1 0,3 9 28,0-1 0,6 4-244,-2 0 0,1 0 82,-1 4 0,3 2-270,-3-3 1,-2-2 130,2-1 0,-3-4-235,3-4 0,-5-1 144,1-3 0,-6-3-371,-2 4 0,0-7 23,0-2 499,-2 1 0,-5 3 0,0 1 0</inkml:trace>
  <inkml:trace contextRef="#ctx0" brushRef="#br1" timeOffset="77">20786 2730 7905,'1'-7'-261,"3"3"1,2-1 430,6 2 1,3-3-116,0 3 0,2 1 223,-2-1 0,-1 1-118,5 2 0,0 0-197,4 0 0,0 0 94,0 0 1,1 0-296,2 0 0,-5 0-147,1 0 0,-3 0-204,1 0 589,1 0 0,-8 0 0,3 0 0</inkml:trace>
  <inkml:trace contextRef="#ctx0" brushRef="#br1" timeOffset="78">21471 2467 8025,'0'-8'-24,"0"1"1,0-1 200,0-3-149,5 4 1,0 1 621,3 2-167,-3 3-231,-5 1 0,0 7-33,0 9 1,0 1-35,0 6 1,0 0-27,0 0 1,0 0 2,0 0 1,0 0-197,0-1 0,0 1 141,0 0 1,0-4-234,0 0 1,4-5 45,0 1 1,1-2-140,-1-2-75,-3 1 1,5-2-524,-2-2-900,-3-3 1717,4-5 0,-10 0 0,-1 0 0</inkml:trace>
  <inkml:trace contextRef="#ctx0" brushRef="#br1" timeOffset="79">21140 2433 7980,'17'0'0,"2"-4"-205,7 0 205,8 0 0,2 3 1006,2-3-593,3 3 0,-2-4-207,3 5 0,-2-4 13,-1 0 0,-4 0-520,3 4 1,-2 0 191,-2 0 0,-2 0-1221,-6 0 1330,1 0 0,-14 0 0,3 0 0</inkml:trace>
  <inkml:trace contextRef="#ctx0" brushRef="#br1" timeOffset="80">21928 2410 7983,'-6'-5'1589,"1"3"-1484,5-3 1,0 7-69,0 1 0,1 4 75,3 4 0,-3 2 176,3 2 0,-3 3-124,-1 5 0,0-4-193,0 0 198,0 0 0,0 4-94,0 0-112,0-1 1,0-3-38,0 0 1,0-1 176,0 1 0,0 2-123,0-6 0,0 0 42,0-4 0,0 5-591,0-1 1,1-4 84,3-3 484,-3 0 0,10 3 0,-5 0 0</inkml:trace>
  <inkml:trace contextRef="#ctx0" brushRef="#br1" timeOffset="81">22111 2478 8007,'5'-11'0,"-4"3"106,3 1 0,1 3 608,-1-4-183,5 6-131,-8-3 0,8 6-29,-5 3 0,5 2-161,-2 5 0,0 2-30,0 2 47,-4 3-162,7 5 1,-8 1-87,6 3 0,-4-6-42,3 6 1,-3-9-258,4 5 0,-2-4 114,2 0 0,2 1-117,-2-5 0,-2 0-793,1-3 704,1-1 0,2-3 412,-2-1 0,7 1 0,-2 4 0</inkml:trace>
  <inkml:trace contextRef="#ctx0" brushRef="#br1" timeOffset="82">22488 2444 7998,'1'-11'-235,"3"-1"0,-2 5 378,6-1 330,-6 5 70,4-7 24,-6 9 1,0-3-466,0 8 67,-6 7 1,0 3 121,-5 5-310,-6 6 53,4-1 0,-8 9-89,2-3 0,1-1 61,-1 2 1,5-6-220,-1 2 0,-2-3 118,2-1 0,4-2-163,3-2 0,4-2-26,-3-6 0,4 1-113,-1-1 0,3-3-337,1-1 734,0-4 0,0 7 0,0-4 0</inkml:trace>
  <inkml:trace contextRef="#ctx0" brushRef="#br1" timeOffset="83">22568 2467 8096,'5'-12'1267,"1"6"-1255,0 1 0,-1 6 246,-5 3 0,0 4 196,0 7 1,-1 3-191,-3 5-162,3 5 0,-8-3-148,5 5 0,-3-3 113,3 3 1,0-4-214,4 0 0,0-3 55,0-4 1,1 2 47,3-6 1,3 0-38,4-3 0,2-5-13,2 1 0,-1-6 114,5 2 1,0-3 11,4-1 1,-2 0-24,-2 0-108,3 0 114,-9 0 1,7 0-191,-5 0 1,4-3 66,-3-1 1,-1-4-107,-4 4 0,1-5 101,-1 2 0,-3 0-746,-1 0 858,-4 4 0,2-7 0,-5 4 0</inkml:trace>
  <inkml:trace contextRef="#ctx0" brushRef="#br1" timeOffset="84">22533 2684 7871,'0'-12'-522,"2"2"407,1 3 0,4 2-1,4 5 1,-4-2 535,-4-1-243,4 1 1,-1-3 203,5 5 0,2 0-115,2 0 1,-1 0-296,5 0 0,-3 0 90,3 0 1,-4 0-350,4 0 0,-5 0 175,1 0 0,-2-1 113,-2-3 0,1-2 0,-1-6 0</inkml:trace>
  <inkml:trace contextRef="#ctx0" brushRef="#br1" timeOffset="85">22545 2467 8012,'11'-5'0,"2"-2"1072,2-4 1,8 3-452,7 1 0,0 3-20,0-4 0,-5 2-105,2-2 0,-2-2 97,2 3-643,2 2 1,4-2-491,-2 3 605,-3 3-58,-11-4-7,-5 5 0,-2 5 0,-4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7:26:28.71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3643 5002 8086,'-7'-1'304,"-1"-3"1,4 3 207,-3-3 1,4 3-186,-2 1 316,5 0-573,5 0 111,1 0 0,6 0-11,-1 0 1,1-1-32,-1-3 0,4 3-15,1-3 1,0 1 36,-1-1 0,3 3-7,5-3 0,-2-1-193,-2 1 0,4-1 135,0 2 1,-3 0-166,7-5 1,-5 5-10,4-5 0,-2 4 100,-1-3 0,0 4-155,0-1 0,-1-1 85,-3 1 0,-3 1-259,-4 3 1,-1 0-79,0 0-635,-4 0 356,-2 0-872,-5 0 1536,-5 0 0,-7 5 0,-5 1 0</inkml:trace>
  <inkml:trace contextRef="#ctx0" brushRef="#br0" timeOffset="1">3700 5196 8426,'-6'0'1618,"1"0"28,5 0-1437,5 0 1,-2 0 88,4 0 0,1 0-68,3 0 0,1 0 81,-1 0 1,4 0-89,0 0 0,6 0 26,-2 0 1,2-3-10,2-1 0,0 0-209,0 4 0,4-4 35,-1 0 1,1-1-121,-4 2 1,0 0-96,-1-5 1,1 5 108,0-5 1,0 4-38,0-3 0,-4 4 49,0-1 0,-5 2-278,1-2 75,-2 3-444,-7-4-1361,-1 5 1485,-5 0 1,-9 3 550,-2 1 0,-3 10 0,2-1 0</inkml:trace>
  <inkml:trace contextRef="#ctx0" brushRef="#br0" timeOffset="2">4888 4603 8939,'0'11'611,"0"0"-153,0 1-214,0-1-243,0 6 212,0-5 0,0 14-192,0-3 0,1 3 126,3 1 1,-3 2-156,3 5 1,-1-2 116,1 2 1,-3-3-255,3 3 1,-2 0 100,2-3 0,-3 1-162,3-2 1,1-1-6,-1-2 1,4-3 142,-5 3 0,5-7 36,-4-1 1,1-5-5,-1 1 0,-2-3 284,6-5-190,-6 3 31,3-8-28,-5 8-1537,0-9 1476,0 4 0,-10-5 0,-2 0 0</inkml:trace>
  <inkml:trace contextRef="#ctx0" brushRef="#br0" timeOffset="3">4728 4740 8254,'0'-12'0,"4"1"0,0-1 0,5 1 0,-2 0 0,4-1 0,1-3 0,3 0 0,3-2 0,5 2 0,5-3 0,2-5 0,5 4 407,3 0 1,2 2 524,6-3 1,-2 5-1346,-2 8 618,-2 2 0,-6 5-138,0 0 0,-3 0 29,-1 0 0,-6 6-300,-1 5 1,-1 1 129,-7 3 0,0 3-173,-4 1 0,0-1 50,-4 1 0,-2 0 538,-5 3 0,-2 3-121,-6 1 1,-5-2-71,-9 3 0,-8 1 141,-4-1 1,-1-1-64,-7-3 1,4-1-13,-4-3 0,5-3-63,-1-4 0,9-6-195,6-2 1,5 1-522,7-1-933,4-1 1496,2-8 0,15-6 0,3-7 0</inkml:trace>
  <inkml:trace contextRef="#ctx0" brushRef="#br0" timeOffset="4">5847 4397 8233,'7'-1'-1043,"-3"-3"0,-2 3 1345,2-3 166,-3 3 66,4 1 768,-5 0-1101,-5 0 0,-1 0 185,-6 0 1,5 1-91,-1 3 0,1-2-144,-5 6 1,1 3 97,-1 4 0,-3 6-145,0-2 1,0 4 88,3 3 1,5 0 43,-1 4 0,4 4 16,-3 4 0,4 4-52,-1-4 1,-1 6-6,1-3 0,-1-1 17,2-2 0,0 2-162,-5 2 1,6-2 32,-2-2 0,3-3-128,1 0 1,4-1-122,-1 0 1,6-5 47,-1-2 1,2 1-62,1-2 1,1-3 51,-1-4 1,1-1 26,-1 1 1,1-2 36,-1-6 1,0 0 174,1 1 0,-1-4-117,1-1 0,-1-3 375,0 4-419,1-6 1,-1 3 84,1-5 1,-5 0-467,1 0 0,-2 1-37,2 3-75,-3-2 0,-4 3 45,3-5 495,-3 0 0,4 0 0</inkml:trace>
  <inkml:trace contextRef="#ctx0" brushRef="#br0" timeOffset="5">6144 4842 8034,'-6'0'2795,"1"-5"-2202,5 4-279,0 6 1,1 3-61,3 7 0,-1 3-134,4 1 0,1 2 59,3 2 1,2 0-149,2 0 0,0 0-89,8 0 0,-2-1 73,5 1 1,2-4-25,-1 0 1,-1-5 49,-3 2 0,0-4-175,0 0 0,-5-1 45,-3 0 1,-2-3-99,-2 0 0,-3-4-88,-1 3 1,-4-3-613,1 4-1247,-3-6 888,-1 8 1246,-5-8 0,-7 8 0,-5-4 0</inkml:trace>
  <inkml:trace contextRef="#ctx0" brushRef="#br0" timeOffset="6">6407 4945 8121,'4'-11'61,"0"-1"0,0-3 194,-4 0 1,0 4 478,0 3-181,0 0 283,0 2-547,0 1 0,0 6-166,0 3 0,-6 7 56,-1 8 1,-7 4-215,-1 4 0,-6 2-304,2 5 0,2 1 259,-2-1 1,1-5-227,-1-2 1,2 1 109,6-2 1,-4-3 14,-1-4 0,2-5 39,7 1 1,-3-3-150,2-5 1,2 2-120,-2-5 410,6 0 0,-4 1 0,6 1 0</inkml:trace>
  <inkml:trace contextRef="#ctx0" brushRef="#br0" timeOffset="7">6955 4751 8118,'0'-11'275,"0"-1"0,-1 2 202,-3 2 384,3 3 25,-4 5-291,5 0-352,0 5 0,0 2 25,0 4 0,5-1-142,3-2 0,-2 2 112,2-2 1,3 2-126,4 1 0,2 1 74,-2-1 0,3 1-280,5-1 0,-4-1 55,0-2 1,0 2-87,3-2 0,1-3-94,0-2 0,-1 3 88,-3-3 0,1 5 8,-5-4 1,4 0 95,-3-4 1,-5 3 72,-3 1 0,-2 1-79,2-1 1,-3-1 307,-5 4-1,0-4-57,0 7 0,-2-8-6,-1 6 0,-4-4-126,-4 3 1,-1 0 32,1 0 0,-6 4-4,-2-4 0,-2 0-82,-2 0 1,-5 1 68,-2 3 1,-3 4-166,-2 1 0,2-1-51,3-4 0,-2-1-186,6-2 0,0 2-284,7-2 394,-2-3 1,8 1-1332,-2-2 1038,7-3 1,3 6 482,5-4 0,5 4 0,1 4 0</inkml:trace>
  <inkml:trace contextRef="#ctx0" brushRef="#br0" timeOffset="8">9285 4340 8117,'0'-6'1104,"-5"-5"-195,4 10-352,-4-4-461,5 5 1,-4 5 156,0 3 0,0 7-98,4 4 1,0 8 54,0 3 0,0 4 84,0 4 0,4 3-81,0 5 0,1-1-84,-1 1 1,-3 0 88,3 0 0,-3-1-254,-1 1 1,4-6-16,0-1 0,0 0-19,-4-1 1,0-4-107,0-3 0,0-2 96,0 1 0,0-2-24,0-5 1,0-1 60,0-3 1,0 1 14,0-5 0,3 0-19,1-3 212,0-1-210,-4 1 1,4-5-41,0 1-508,-1-6 198,-3 4-1827,0-6 2222,0-6 0,0 0 0,0-5 0</inkml:trace>
  <inkml:trace contextRef="#ctx0" brushRef="#br0" timeOffset="9">9651 4648 8079,'0'-17'117,"0"1"1,0 4 419,0 0 1,0 1-190,0-1 0,0 5 150,0-1-369,0 6 0,-4-2 105,0 8 1,-5 2-128,2 5 0,-4 6 94,0 2 1,0 8-183,-1 3 0,-3 4-10,0 4 0,1-2 104,6 2 1,-1 1-165,5-1 1,1 0 33,3-3 0,1-2-194,3-3 1,2 2 78,5-6 0,5-3-30,-1-4 0,5-6 135,-1-2 1,4 0 197,4-8 0,-2 1-48,6-4 0,-5-1-122,5-3 1,-1-2 16,4-6 0,-3 0 19,-1-4 0,-4 3-60,0-7 1,2 1 85,-1-3 0,-2 3-85,-6 0 0,2-4 49,-6-4 0,-5-1 6,-6 1 1,-3 2-266,-1-5 1,-5 0 78,-3 0 0,-7-6 7,-4 6 0,-6-4 109,-2 7 0,-5 6-131,2 5 1,-7 1 49,-1 4 0,-4 2-300,4 9 1,0 0 105,4 0 1,1 5-152,2 2 0,5 4-218,7 0 0,2 0 681,6 1 0,-6 4 0,-1 2 0</inkml:trace>
  <inkml:trace contextRef="#ctx0" brushRef="#br0" timeOffset="10">9582 4888 8079,'-8'-4'24,"1"1"336,4-1 141,-7 4-35,9 0-25,-4 0-73,5 0-251,5 0 1,1 0 93,6 0 1,4 0-92,3 0 0,-1 0 44,1 0 1,0 0-93,4 0 1,4-2 64,-1-1 0,5 0-183,-5-5 1,5 5 130,-5-5 0,1 2-162,-4-2 0,-2 3-360,-2 5 1,-2-1 9,-6-3-1569,1 3 1996,-6-4 0,-1 10 0,-5 1 0</inkml:trace>
  <inkml:trace contextRef="#ctx0" brushRef="#br0" timeOffset="11">10324 4808 7882,'2'-6'325,"2"2"1,-2 3 41,6 1 1,-5 0-95,5 0 1,0 0 100,3 0 0,1 0-106,-1 0 0,0 0-55,1 0 1,4-2-204,3-1 0,2 1 90,-2-1 0,2-2-313,-2 1 1,-1 0 169,1 4 0,-5-4-1104,1 0 588,-2 1-1122,-2 3 1681,-4 0 0,-2 0 0,-5 0 0</inkml:trace>
  <inkml:trace contextRef="#ctx0" brushRef="#br0" timeOffset="12">10359 4934 8183,'11'0'879,"1"0"1,3 0-655,0 0 0,2 0-224,-2 0 0,1 0-28,3 0 1,2 0 167,-6 0 1,4-4-472,-4 0 0,4 0 192,-4 4 1,4-3-545,-3-1 0,0 0 682,-1 4 0,-2-5 0,4-1 0</inkml:trace>
  <inkml:trace contextRef="#ctx0" brushRef="#br0" timeOffset="13">11250 4009 8089,'-7'-2'0,"3"-1"520,-2 1 87,5-3 332,-4 5-256,5 0-445,5 5 1,1 3 158,6 7 1,-1-1-119,0 5 1,5 0 95,-1 4 1,5 0-111,-1 0 0,3 1 87,1 3 0,-1-2-214,1 5 1,-4 0 57,0 0 0,0 4-106,4 1 1,-1 0 96,-3 7 1,1-4-362,-5 4 1,-3 0 132,-5 3 0,-4 0-397,1-3 1,-3-2 226,-1-2 1,0-6-26,0 2 0,-1-7 263,-3 0 0,1-1-54,-4-3 0,-1 3 189,-3-7 0,3 1-52,1-1 1,-1 1 3,-4-5 0,2 1-46,3-5 0,-3 1-15,2-1 0,2-3-122,-2-1 0,4 0-223,-3 0 1,3-2-557,-4-5-770,6 0-380,-9 0 850,10 0 137,-4 0 1011,5 0 0,5-5 0,2-1 0</inkml:trace>
  <inkml:trace contextRef="#ctx0" brushRef="#br0" timeOffset="14">11992 4363 8029,'0'-12'561,"0"6"-332,0 1 1,0 6 178,0 3 0,0 4-109,0 7 0,0 3-94,0 4 1,0 3-2,0 1 1,0 3-79,0 6 1,1 3-82,3 0 1,-3 1 83,3-1 1,1-2-218,-1 2 0,0-6 78,-4-2 1,0-5-106,0 2 1,0-3 29,0-1 0,0-5 186,0-3 0,0 1-144,0 0 77,0-1 1,0-4-153,0 1 1,0-5 94,0 1 0,-2-5-852,-1 0 372,1 4-1004,-3-6 955,5 4 0,0-6-330,0-3 882,0 3 0,-5-15 0,-1 4 0</inkml:trace>
  <inkml:trace contextRef="#ctx0" brushRef="#br0" timeOffset="15">11821 4477 8052,'0'-11'-424,"1"-5"353,3 1 1,-2 0 747,6 3 0,-1 1-106,5 0 0,4-1-214,3 1 1,3-1-64,1 1 1,5 1-35,2 2 1,1 2-195,3 2 0,-2 3 110,6-3 1,-3 3-159,-1 1 1,-3 1-64,-1 3 0,-4 2-90,0 6 1,-1-1 60,-3 0 0,-4 2-165,-3 2 0,-3 2 35,-5 2 0,-2 2 132,-5-2 0,-2 3-150,-6 1 1,-6 0 21,-12 0 1,-3-4-70,-6 0 0,-3 0 39,0 3 0,-4-4 42,4-3 0,4-2-252,3-1 1,10-2-230,-2-3 153,8-2 516,-2-5 0,11 0 0,1 0 0</inkml:trace>
  <inkml:trace contextRef="#ctx0" brushRef="#br0" timeOffset="16">12757 4134 8060,'5'-11'0,"-4"0"78,3-1 0,-2 4 387,-2 1-37,0 4 319,0-2-477,0 0 0,0 5-149,0 0 0,-2 5 104,-2 7 0,-2 4-134,-5 3 0,-2 4 109,-2 4 0,1 2-74,-5 5 1,1 4-3,-1 0 1,-3 5-88,3-1 0,3 1-31,1-1 0,2 3 69,2-3 1,0-2-76,4 2 0,-2-6 114,5-2 1,0 0-195,4-3 1,0-3 106,0-2 1,2-2-35,1-1 1,2-1 122,3-3 0,2-1 2,-2-3 1,2-3 0,1 4 0,1-4-7,-1 0 0,1-2-255,-1-2 0,-3 2 132,-1-3 0,1 0-300,3 0 0,-3-3-81,0 4-454,-6-6 104,8 8-168,-8-8-870,3 8 1780,-5-9 0,0 4 0,0-5 0</inkml:trace>
  <inkml:trace contextRef="#ctx0" brushRef="#br0" timeOffset="17">12951 4477 8043,'-4'-8'0,"1"1"167,-1 4 133,-1-2 0,-2 5 217,-4 0 1,0 0-86,-1 0 0,1 5-151,-1 3 0,-3 7 24,0 4 0,-2 4-74,2 4 1,1 2-173,-5 5 0,5 0 143,-1 1 0,4-5-157,3 0 1,3-3-55,5 4 1,0-6-94,0 2 0,5-8-109,3-4 0,5 1 97,3 0 1,3-2 138,-4-7 0,5 2-18,-1-5 1,3 0 219,1-4 0,3-2-61,1-1 1,5-4-78,-2-4 1,-1-2-85,2-2 0,-2 1 13,1-5 1,-2 0-122,-5-4 0,-5 0 100,-3 0 0,-6-1-324,-1-2 0,-6 0 88,2-4 0,-8-1-52,-3-3 0,-5 0 24,-3 0 1,-3 3-214,-5 1 1,-5 8 47,-2-1 0,-3 13-113,-1 2 0,-2 6 36,-2 2 1,3 1-87,-3 3 475,7 2 0,-2 6 0,4-1 1</inkml:trace>
  <inkml:trace contextRef="#ctx0" brushRef="#br0" timeOffset="18">12734 4763 8014,'0'-7'511,"0"2"0,2 5-223,1 0 1,0-1-45,4-3 0,2 3 14,7-3 1,-2 1-124,5 0 1,0 1 92,3-1 0,1-3-166,0 3 1,0-1 72,0 4 0,0-4-103,0 0 1,-2 0-203,-2 4 0,1 0-166,-4 0 0,-2-1-457,-7-3 1,3 3 128,-2-3 664,-3 3 0,10 1 0,-2 0 0</inkml:trace>
  <inkml:trace contextRef="#ctx0" brushRef="#br0" timeOffset="19">13362 4648 8071,'4'-7'0,"0"-1"0,0 6 0,-4-4 0,5 6 326,1-5 1,6 4-26,-1-3 0,-3 3-91,-1 1 0,1-1-246,3-3 1,1 3 76,-1-3 0,4 3-390,1 1 1,-5 0 36,-3 0 312,-1 0 0,5 0 0,-1 0 0</inkml:trace>
  <inkml:trace contextRef="#ctx0" brushRef="#br0" timeOffset="20">13305 4763 8071,'-6'0'707,"2"1"-385,8 3 1,-1-3-72,4 3 0,1-3-17,3-1 0,4 0-68,1 0 1,5 0 67,2 0 0,0 0-534,4 0 1,-3-4-65,-2 0 1,-3 1-329,1 3 1,-7-2 691,3-2 0,1 3 0,1-4 0</inkml:trace>
  <inkml:trace contextRef="#ctx0" brushRef="#br0" timeOffset="21">13899 4112 8022,'7'-18'-803,"-2"1"2137,-5 6-86,5 4-849,-4 2 1,9 10 34,-2 3 0,-2 7-127,2 4 0,3 8 52,4 3 0,1 5-73,-5 3 1,0-3-186,1 3 1,3 2 79,0-2 1,1 4-119,-5-4 1,0 0-94,1-4 0,-1 0 53,1 1 0,-1-1-427,0 0 0,-3-1 182,0-2 0,-6 0-99,2-4 0,-3 5 118,-1-2 1,0-2 141,0-1 1,-5 1-61,-2-2 1,-4 5-76,0-5 1,-4 1-35,0-4 0,-2 0 93,2 0 1,1-4-153,-5 0 0,4-5 121,-4 1 0,5-3-448,-2 0 0,4-1-103,0 1 719,1-6 0,-1 4 0,1-3 0</inkml:trace>
  <inkml:trace contextRef="#ctx0" brushRef="#br0" timeOffset="22">14619 4454 10339,'0'12'610,"-2"-1"-325,-1 0 1,1 1-45,-1-1 0,1 4-192,2 1 1,0 4-156,0-1 1,0-1 174,0 1 0,2 0-115,1 4 1,-1-4 15,1 0 0,3-5-45,-3 1 0,2-2 2,-1-2 0,-3 1-3,3-1 0,-2-3-144,-2-1 1,0-3-874,0 4-577,0-6 526,0 3 1144,0-5 0,-6 0 0,0 0 0</inkml:trace>
  <inkml:trace contextRef="#ctx0" brushRef="#br0" timeOffset="23">14402 4683 8002,'1'-8'-343,"3"0"0,3 6 1374,9-2 0,-2 3-403,5 1 1,3-2-82,5-1 0,9 1 124,-2-1 1,8-4-235,0 0 0,1 0-270,-1 0 1,0 3 21,-8-4 0,1 6-1041,-8-2 1,-4-1 306,-4 1 545,-5 0 0,2-1 0,-4-1 0</inkml:trace>
  <inkml:trace contextRef="#ctx0" brushRef="#br0" timeOffset="24">15567 4157 8100,'-4'-7'-170,"0"-1"359,0 5 550,4-7-187,0 9-164,0-9 0,0 10-67,0 0 0,0 5-23,0 6 1,0 7 81,0 5 0,0 4-129,0 3 1,0 4-89,0 1 1,4-1 87,0 4 1,0-3-213,-4 0 1,3 3 126,1 0 1,0 0-108,-4-4 0,4-1-94,0-2 1,-1 0-86,-3-4 0,4 0 1,0-4 1,1-4 55,-1 0 1,-3-5-112,3 1 0,1-1 59,-1 1 1,0-6-827,-4 2 649,0-2 0,0-1-565,0-1-280,0-4 291,0 2 0,0-6 846,0-3 0,0-2 0,0-6 0</inkml:trace>
  <inkml:trace contextRef="#ctx0" brushRef="#br0" timeOffset="25">15441 4271 8259,'8'-11'374,"-1"0"0,-3-5-122,4 1 1,1 0 144,6 3 0,-1 2-113,5 3 1,-4-3 58,4 2 1,4 2-92,4-2 1,0 5-156,0 0 0,-2 1-26,6 2 1,-2 0-125,2 0 0,2 0 34,-3 0 0,-1 0 85,2 0 1,-10 5-373,2 3 1,-8 2 140,1 2 1,-9-1-197,-3 0 1,-3 6 143,-1 2 1,-6 3-63,-6 0 0,-5 3 24,-10 1 1,-2-2 56,-5 3 1,-4-4 77,-1-4 0,5 1-23,4-5 0,3 1-35,-3-5 0,6 0 34,1 1 0,1-5-631,7 1 775,5-5 0,5 2 0,5-5 0</inkml:trace>
  <inkml:trace contextRef="#ctx0" brushRef="#br0" timeOffset="26">16389 3929 8166,'4'-8'167,"0"1"441,-1 4-364,-3-7 151,0 9 413,0-4 305,0 5-715,-5 0 0,-5 6-177,-5 5 1,-2 6 21,2 6 0,-4 5-180,-8 2 1,3 7 130,-2 1 0,2 6-256,1 2 1,1 0 302,3 3 0,-1 2-292,5-2 1,-1 5-109,5-5 1,5-1-213,2-6 325,3 3-316,1-10 1,0 7 141,0-8 0,1 2 48,3-9 0,2-1 92,5-3 1,1 0 16,-1 0 1,1-4-60,-1 0 1,2-5 267,2 1 0,-2-2-49,2-2 0,-2 0 416,-2 1 1,-1-1-126,-2 1 0,2-2-123,-2-2 0,-2 0 240,2-4-215,-1 5-266,5-3 1,-5 2 278,1 0-374,-6-6 0,5 3 46,-4-5 0,-1 2-1341,2 1-2199,-3-1 3565,-1 3 0,5 0 0,1 1 0</inkml:trace>
  <inkml:trace contextRef="#ctx0" brushRef="#br0" timeOffset="27">16389 4523 8014,'0'-7'0,"-4"1"478,0 2-21,1 3 374,3-4-182,0 5 1,0 5-238,0 3 0,5 2-148,2 1 0,3 4-37,2 1 0,3 0 29,0-1 1,2-1-169,-2 5 0,-2-4 140,2 5 0,-1-5-177,1 4 0,-2-5 6,2 1 1,-6-2-197,-2-2 1,1 1-204,4-1-26,-6 0 0,3 1-1193,-5-1 1154,-1-4 0,-1 1-925,1-4 1332,-1 0 0,-2 1 0,-7 1 0</inkml:trace>
  <inkml:trace contextRef="#ctx0" brushRef="#br0" timeOffset="28">16583 4557 7994,'6'-11'-153,"-2"-1"1,-1 1 101,1-1 0,-3 5 864,3-1 0,-2 5 282,2 0-625,-3 1 0,3 2-272,-8 0 0,2 5-216,-6 3 0,-5 9-130,-6 5 1,-1 1 156,1 4 0,-6 1-112,2-2 0,-3 2 57,4-1 0,0-4-52,3 0 1,3-2 76,4-5 1,1 3-290,-1-4 0,5-1-363,-1-7 0,5 4 100,0-4 573,1-2 0,2 5 0,0-3 0</inkml:trace>
  <inkml:trace contextRef="#ctx0" brushRef="#br1" timeOffset="29">17371 4271 8194,'0'-6'217,"0"1"275,0 0-7,0 4 37,0-4-400,-5 5 1,-1 1 138,-6 3 0,1-2-241,-1 6 1,0-1-83,-3 5 1,-3 3 95,-5 0 1,0 4-61,0-3 1,-1 4 143,-3-1 0,3 1-147,-2-1 0,2 2 74,1-6 1,-3 4 7,4-4 1,-3 0 24,10-3 1,0-2-17,4-3 0,0 4-58,4-4 62,-3-2 0,8 2 32,-1-4 23,1-1 129,-3 3-111,4-5-70,-4 0 64,5 0-58,0 5 1,0-3 98,0 6 1,5-5-96,3 0 1,3 2 241,4-1 0,3 4-77,5-4 1,1 5 20,3-2 1,2-1-103,5 2 0,0-2-4,1 2 0,-1 2 31,0-2 0,0-3-214,1-1 0,-6 1-7,-3-1 0,-5 1 276,-2-2-342,-5-1 0,1 4 75,-7-2-301,-3-3 272,-5 4 0,-2-5-333,-1 0 1,-4 0 149,-4 0 1,-1 0-984,1 0 1,0 2 59,-1 1 1157,1-1 0,-6 3 0,-1-5 0</inkml:trace>
  <inkml:trace contextRef="#ctx0" brushRef="#br1" timeOffset="30">19096 3986 8094,'0'-12'0,"0"5"-16,0-1 0,0 4 175,0-3 1,0 3 288,0-4 295,-5 6-151,3-8-360,-3 8 4,5-3 0,0 12-17,0 4 0,0 2 18,0 6 1,0 5-20,0 6 1,0 5-42,0 3 1,0 1-13,0 3 0,0 2-181,0-2 1,0 3 131,0 0 1,0 1-157,0 0 0,0-1 62,0 1 1,-4-4-17,1 0 1,-1-5 13,4 1 1,0-4-108,0-4 1,0 2 65,0-5 1,0-2 39,0-6 0,0 2 84,0-6 0,0 4-58,0-4 0,4 0 166,-1-3-152,6-1 1,-6-1-399,4-2-42,-4 2-120,2-9-248,-5 4-3035,0-5 3784,-5 0 0,-1-5 0,-6-1 0</inkml:trace>
  <inkml:trace contextRef="#ctx0" brushRef="#br1" timeOffset="31">19484 4249 8035,'0'-7'457,"0"-3"3,0 9-244,-5 6 1,2 4-47,-4 10 1,-1-4-125,-3 4 0,-1 1 129,1 7 1,-1 0-37,1 7 0,-2-6-143,-2 6 1,2-2 68,-2 2 1,4-3-128,3-1 1,2-3 46,2 3 1,4-5-112,0 2 0,1-3 32,7-1 0,3-5-78,5-3 0,3-4 238,-4-3 1,5 1-33,-1-5 1,1 0 111,-1-4 0,4 0-143,0 0 1,0-5 195,4-3 0,-3-2-72,-1-2 0,-1 0 103,1-4 0,0 2-113,0-5 1,-5 0 10,-3-3 1,-2-3-69,-2-1 0,-5 0-133,-2-4 1,-2 0-27,-2-5 0,-6 1 99,-1 0 0,-8-1-257,-4 1 1,-3 4 60,-1-1 1,0 6-132,0-2 1,-4 8-71,-4 4 0,3 2-62,2 2 0,-1 5-131,4 2 1,-2 2-19,6 2 608,2 0 0,1 6 0,4 0 0</inkml:trace>
  <inkml:trace contextRef="#ctx0" brushRef="#br1" timeOffset="32">19301 4568 8330,'0'-6'1336,"2"1"-1047,1 5 1,0 0 84,4 0 0,5 0-78,3 0 0,4 0-94,-4 0 0,8-4-25,-4 0 1,5 1-101,-5 3 1,3-2 30,1-2 1,-2 3-216,-2-3 1,2-1-684,-6 1 1,4 1 440,-4 3 1,4 0 348,-3 0 0,-1-5 0,-4-2 0</inkml:trace>
  <inkml:trace contextRef="#ctx0" brushRef="#br1" timeOffset="33">19918 4454 8059,'0'-6'355,"0"1"-170,5 5 0,1-4 101,6 0 1,1 0-120,2 4 0,3 0 21,4 0 0,-3-4-106,0 1 1,0-2 94,4 1 1,-4 3-204,0-3 0,-5-1 48,2 1 1,0 0 102,-1 4 1,-3 0 68,-5 0-2398,-4 0 2204,2 0 0,-5 0 0,0 0 0</inkml:trace>
  <inkml:trace contextRef="#ctx0" brushRef="#br1" timeOffset="34">19964 4546 8726,'11'0'762,"1"0"0,0 0-446,3 0 1,-1 0-162,5 0 1,-1 0-290,1 0 0,3 0 150,-3 0 0,-3 0-222,0 0 1,0 0 133,-1 0 0,1 0 72,-5 0 0,0 0 0,1 0 0</inkml:trace>
  <inkml:trace contextRef="#ctx0" brushRef="#br1" timeOffset="35">20992 3700 8035,'-4'-7'58,"0"-1"173,0 6 271,4-3 491,0 5-792,5 0 0,2 1 22,4 3 1,0 2 22,1 5 1,-1 5-156,1-1 1,0 5 72,4-1 0,-4 3-111,3 1 0,-1 3-66,2 1 1,-4 5 123,4-2 0,0 7-117,-1 1 0,1 5 76,-5-1 0,-3 2-161,-1 2 1,0-2 114,0-2 1,-1 3-97,-2-3 0,-2-3 68,1-1 0,-1 1-152,-2-1 1,0 1-15,0-5 1,-4-1 81,0-3 0,-5 3 36,2-2 0,0-3 9,0-2 0,-1-2 129,-3-1 0,-2-1-72,-2-3 1,3 1 99,1-5 1,-3 1-108,6-5 0,-4 0 426,4 1-56,-2-1-81,-2 1 0,5-2 119,-1-3-184,6-2-922,-4-5 389,6 0-147,0-5 1,0 3-154,0-6 1,0 4 601,0-3 0,6-6 0,0-5 0</inkml:trace>
  <inkml:trace contextRef="#ctx0" brushRef="#br1" timeOffset="36">21631 4134 7995,'0'-11'-391,"1"3"156,3 1 1247,-3 4-72,5-2-472,-6 5 1,0 6-197,0 6 0,3 4-20,1 7 0,0 6-195,-4 6 1,-1-1 112,-3 4 0,3 1-230,-3-1 1,-1 2 82,1-2 0,-1 1-211,1 3 1,3-4 63,-3-7 1,3 0-76,1-4 1,0-2 137,0-6 0,0 2 48,0-6 1,0 0 18,0-3 0,0-1-37,0 0-163,0 1 0,0-5 67,0 1 0,-2-5-1109,-1 0 637,1-1 599,-8-2 0,4-5 0,-6-2 0</inkml:trace>
  <inkml:trace contextRef="#ctx0" brushRef="#br1" timeOffset="37">21426 4169 7937,'0'-16'-160,"0"1"0,6 0 325,5 4 1,1 0 429,3 4 1,1-3-128,0 2 1,4 3-114,-1 1 1,3-1-191,0 1 1,3 0 72,1 4 1,2 0-137,3 0 1,0 0 76,-4 0 0,3 5-271,-3 3 1,-2 2 88,-6 2 0,2-1-155,-6 1 1,-4-1-31,-3 0-1,-5 1-2,0-1 1,-1 4-61,-2 1 0,-9 4 81,-3-1 1,-11-1-25,1 1 0,-9-4 118,1 4 0,-3-5-216,-2 1 1,6-2-62,3-2 0,5-3-55,2 0 1,9-2-577,-1 2 984,7 2 0,-6-9 0,3 4 0</inkml:trace>
  <inkml:trace contextRef="#ctx0" brushRef="#br1" timeOffset="38">22305 3986 8074,'5'-12'-209,"-4"1"0,4 3 612,-5 1 654,0-1-224,0 2-223,0-4 184,0 8-217,0-3-310,0 5 0,-5 5-43,-2 3 0,-3 3 0,-2 5 0,-1 1 0,-2 6 0,1 5-107,-5 3 0,4 3-87,-4 4 1,5 1 117,-1 3 0,2 1-239,2-5 1,-1 4 52,1-4 1,4 0-145,4-3 0,-2-5 67,1 1 1,0-2-42,4 1 0,0-2 79,0-5 1,0 0-128,0 0 1,1 0 27,3-1 0,-1-3 83,4 0 1,0-5-21,0 2 0,3 0 35,-2-1 1,1 2 32,-2-2 0,2-2-24,-5 2 0,5-4 190,-1-3-14,-3 2-184,5-3 161,-4 4 0,2-5-22,-1-2-459,-4-3 0,3-1-40,-2 0-1207,-3 0 1644,4 0 0,-10-5 0,-1-1 0</inkml:trace>
  <inkml:trace contextRef="#ctx0" brushRef="#br1" timeOffset="39">22716 4214 7965,'-1'-7'-1016,"-3"-1"1445,3 6 1,-6-5-27,4 3 1,0 3 505,-5-3-618,1 3 0,-5 1-68,1 0 0,-4 1 28,0 3 1,-4 6-29,3 5 0,-4 6 0,1-2 0,1 7 28,-1 5 0,0-2-28,-4 2 1,5-1-1,3 4 0,3-3 28,0-1 0,5-3-719,-1 3 1,5-3-535,0 3 1,3-5 819,3-3 1,1 0 20,8-7 1,-3 4 164,6-4 1,-1-3-16,1-5 0,3-4 214,5 1 1,-1-3-133,1-1 1,0 0 91,0 0 0,1-1-129,3-3 1,-3-2 152,2-6 1,2 0-45,-1-4 0,-4-1 41,-4-6 0,-1-1-108,1-3 1,-3 2 23,-4-6 1,-2-1-217,-3-6 0,-2 3 70,-5-3 1,0-2-291,0 2 0,-6 0 149,-5 4 1,-11 5-475,-8 2 1,-5 8 229,-3 4 0,3 3-187,-3 5 1,6 2 157,2 5 1,8 5 459,-1 2 0,3 9 0,-3 1 0</inkml:trace>
  <inkml:trace contextRef="#ctx0" brushRef="#br1" timeOffset="40">22419 4500 9318,'12'0'562,"-1"0"1,0 4-369,1-1 1,1 1 33,2-4 1,-1 0-104,5 0 1,1 0 116,7 0 1,-2-1-297,6-3 0,-5 3-172,5-3 0,-6-1-218,2 1 1,-3-3 158,-1 3 1,-6 0 284,-1 4 0,1-5 0,1-1 0</inkml:trace>
  <inkml:trace contextRef="#ctx0" brushRef="#br1" timeOffset="41">23139 4454 8613,'0'-6'459,"0"1"0,5 5-240,2 0 1,4 0 22,0 0 1,5 0-119,3 0 0,-1 0 54,1 0 1,0-2-156,4-1 1,0 1 79,0-1 0,0 1-128,0 2 0,-4 0-192,0 0 0,-5 0-390,1 0 0,-6 0-1084,-2 0 1691,-4 0 0,2 0 0,-5 0 0</inkml:trace>
  <inkml:trace contextRef="#ctx0" brushRef="#br1" timeOffset="42">23127 4580 7957,'7'0'848,"3"4"-454,-3-1 0,1 2-103,3-1 1,-2-2 45,7 1 1,1-1-98,2-2 0,-1 0-197,1 0 1,0 0 116,4 0 1,-1 0-660,-3 0 1,1 0-698,-5 0 0,0 0 259,-3 0 937,-1 0 0,1-5 0,-1-2 0</inkml:trace>
  <inkml:trace contextRef="#ctx0" brushRef="#br1" timeOffset="43">24201 3974 8083,'0'-11'0,"0"0"343,0-1 0,0 5 237,0-1 175,0 5-506,0-2 1,0 7 57,0 1 0,4 4 3,-1 4 1,3 1 49,-3-1 0,0 6-111,4 2 0,1 1 15,3-1 0,1 2 116,-1-1 0,1 2-102,-1 5 0,4-2-75,1 6 1,3-5 45,-4 5 1,4-1-250,-4 5 1,0-5 108,-3 1 0,-2-1-257,-2 4 0,0 1-42,-4-1 1,0 0-139,-4 0 0,-1-3 42,-3-1 0,1-1 106,-4 2 0,-1-2-106,-3-2 1,1-3 39,2 2 1,-2-5 166,2-2 0,-2-4-64,-1 4 1,-1-5 223,1 1 1,-2-2 83,-2-2 0,2 3-81,-2-2 1,2 4-49,2-8 1,-1 5-57,1-6 1,0 2 15,-1-1 0,5 1 11,-1-6 1,4 5-119,-3-4 1,4 1-52,-1-1-308,-2-3-104,5 4 130,-4-5-2569,5 0 3013,5 0 0,1-5 0,5-1 0</inkml:trace>
  <inkml:trace contextRef="#ctx0" brushRef="#br1" timeOffset="44">3803 7195 8140,'-7'0'107,"-1"0"1,4 0 249,-4 0 1,6 1 667,-2 3-816,-2-3 1,6 5 45,0-6 1,5 3 41,6 1 0,6 0-57,2-4 1,4 0-69,3 0 0,2 0 84,3 0 0,6 0-241,-3 0 1,4-4 59,0 0 1,-4-3 49,0 3 1,3-4-181,-6 5 0,3-5 65,-7 4 1,-5-4-643,-3 5 290,-5-1-1422,3 4 1294,-11 0 0,-6 1-1519,-7 3 1989,-3-3 0,-2 14 0,1-2 0</inkml:trace>
  <inkml:trace contextRef="#ctx0" brushRef="#br1" timeOffset="45">3872 7389 7380,'1'7'547,"3"-4"1,2-1-3,6-2 1,4 0 68,3 0 0,6 0-68,2 0 1,5 0-37,-2 0 0,2-2-227,-2-1 0,2 0-28,-5-5 1,2 6-363,-6-2 0,2-1 130,-6 1 1,-1 0-1637,1 4 1613,-5 0 0,8-5 0,-5-1 0</inkml:trace>
  <inkml:trace contextRef="#ctx0" brushRef="#br1" timeOffset="46">5105 6853 8126,'-6'0'677,"1"-2"-179,5-2 157,0 3-183,0-4 1,0 6-187,0 3 0,0 4-32,0 7 1,0 3-5,0 5 0,0 5-86,0 2 0,0 3-99,0 1 1,4 1 110,-1-1 0,5 1-96,-4 3 1,5-2-183,-2 2 1,0 0 84,0-4 1,-4 7-354,1-7 0,1-1 189,-2-2 1,2-6-34,-1 2 1,-2-4 102,1-4 1,2-2 78,-1-1-84,0-4 0,0 5-92,0-6 1,-1-3-352,-3-1 250,0-4-1123,0 7 707,0-9 725,0 4 0,-5-10 0,-1-1 0</inkml:trace>
  <inkml:trace contextRef="#ctx0" brushRef="#br1" timeOffset="47">4945 6921 8059,'2'-11'-322,"1"-1"1,0 1 129,4-1 0,1 1 904,3 0 0,1 0-185,-1 4 0,6-3-176,2 2 0,2-1-227,2 1 1,5-2 109,3 3 1,3 2-123,4 1 0,-2-1 139,2 1 1,-3 0-330,-1 4 0,-1 4-21,-2 0 1,-8 5-40,-8-2 0,-4 7 135,-3 1 0,-3 6-66,-5-2 1,-6 0 151,-6 4 0,-6-6-47,-8 10 0,-5-4-26,-7 7 0,2-4 35,-6 0 0,5 0-110,-1 0 0,2-5-213,2 2 0,9-9-839,2-3 1117,13 0 0,-6-9 0,10 3 0</inkml:trace>
  <inkml:trace contextRef="#ctx0" brushRef="#br1" timeOffset="48">5939 6613 8094,'0'-8'-528,"0"0"465,0 6 156,5-8 0,-4 7 205,3-4 204,-3 4-123,-1-2-38,0 5 118,-5 0-266,4 0 0,-5 1 86,2 3 0,1 2-95,-4 6 0,0 3 98,0 0 0,-3 6-81,2-2 0,-4 7 71,-3 5 1,3 2-63,-4 1 1,-1 7-23,-2 4 0,1 1-422,-1 3 0,1 3 385,-1 2 1,2-2-162,6 1 0,5-5 46,2 2 0,3-7-85,1-1 1,1-4 29,3 4 1,1-5-44,2 1 0,4-4 79,-4-4 0,7 0-123,1-4 0,1-2 1,-5 3 1,4-4 71,0-4 0,2 1 235,-2-5 0,-2 1-216,2-5 0,2-1 14,-2-2 1,0 2-34,-4-2 1,1-2 4,-1 2-3,1-6 19,-1 8-299,1-3 189,-6-1-660,4 4 503,-9-9 1,4 6-599,-5-4 1,2-1-19,1 2 895,-1-3 0,3-6 0,-5-2 0</inkml:trace>
  <inkml:trace contextRef="#ctx0" brushRef="#br1" timeOffset="49">6236 6990 8012,'0'-7'-145,"0"-3"354,0 4 207,0-1 112,0-3-110,-5 9-194,3 1 1,-4 6 57,2 6 0,3 0-32,-3 4 1,3-1-80,1 8 1,0-2 37,0 10 0,0-1-150,0 4 0,0-2-154,0 2 0,0-6 131,0 7 0,1-5-154,3 1 0,-3 0 48,3-4 0,1-2-28,-1-6 1,1 2 10,-1-6 1,-2 0-199,6-3 1,-5-1 61,0 0 0,2-3-297,-1 0 1,0-5-62,-4 5 0,1-5-821,3 0 1402,-3-1 0,4-2 0,-5 0 0</inkml:trace>
  <inkml:trace contextRef="#ctx0" brushRef="#br1" timeOffset="50">6247 7161 8035,'-6'-12'0,"-3"-3"286,5 0 1,0 0 174,4 3-68,0 1 0,0 3-81,0 1 0,2 4 29,1-1 1,0 8-194,5 4 1,-1 3 44,5 4 1,3 7-160,0 5 1,5 3 107,-1-3 0,-1 3-92,1-3 0,0 3-13,4-3 0,0 0-303,0-5 1,0 0 17,-1-3 0,-2-2-84,-1-6 0,-5 0 322,1 1 0,-3-5-38,0 1 0,-1-5 297,1 0 1,-5-1-91,1-2 1,-6 1 431,2 3-104,-2-3-229,-2 4 0,0-6 127,0-3 0,0 1 117,0-4 0,0-1 7,0-3 1,0-4-142,0-1 1,0-4-237,0 1 1,-2-4 74,-2-3 1,3-4-329,-3-4 1,3 0 147,1 0 0,0-1-182,0 1 0,0 1-159,0 3 1,0-3-250,0 2 1,0 3-190,0 2 0,0 1 305,0 3 0,0 3-279,0 0 1,0 5-228,0-2 436,0 4 1,1 2-17,3 2 0,-1 3-36,4 5 1,1 5 568,3 3 0,1 2 0,-1 1 0</inkml:trace>
  <inkml:trace contextRef="#ctx0" brushRef="#br1" timeOffset="51">6910 7184 8376,'-12'0'1830,"5"1"-1424,-1 3 0,2 2-206,-2 6 0,-1 0 43,5 3 0,-5-1-213,2 5 1,0-1 153,0 1 1,3 3-219,-4-3 0,6 2-17,-2 2-1,3 0 0,1 0 0,0 0-15,0 0 0,5-6 72,3-1 1,3-4-274,4 0 0,-2-6 105,2-2 1,3-3 164,1-1 0,-1-1-48,1-3 0,0-2 161,4-6 1,-1 0-3,1-4 1,-1 2 109,-3-5 1,1 2 36,-5-2 1,1-3-116,-5 3 0,-3-3 215,-1 0 0,-4-5-45,1 0 0,-8-1-471,-4 2 0,-7 2 132,-4-3 0,-4 4-845,-4 4 0,2 4-11,-5 7 1,-1 3 879,-3 5 0,-5 10 0,-2 3 0</inkml:trace>
  <inkml:trace contextRef="#ctx0" brushRef="#br1" timeOffset="52">7332 7161 8174,'-5'-6'37,"3"0"372,-6 6 90,5 0-87,-7 0 0,9 2-102,-3 2 1,3 2-196,1 5 0,0 5 144,0-1 0,1 5-181,3-1 0,2 6 103,6 2 1,-2 0-192,-2-4 0,2-1 47,-3 1 0,0 0-36,0 0 1,-4-5-127,1-3 1,1-2 137,-2-2 35,1 1 65,-4-1 303,0-5-304,0-1 0,-4-6-64,1-3 0,-2 2 6,1-6 1,1-1-98,-4-6 0,4 2 96,-1-2 0,-1-3-13,1-1 1,-1-2-123,2-2 0,1 0 118,-2 0 0,3-1-166,1-3 0,0 3 68,0-2 1,1 2-135,3 1 1,3 1 105,4 3 1,4 0-7,0 8 0,5-2 4,-5 9 0,5-3-7,-1 3 0,-1 0-171,1 4 1,-1 5 41,1 3 0,-3-2-475,-4 2 0,-2-1 703,-3 5 0,4-1 0,-5 0 0</inkml:trace>
  <inkml:trace contextRef="#ctx0" brushRef="#br1" timeOffset="53">7709 7161 8116,'0'-12'484,"0"6"1,0 0-8,0 2 9,0 3 1,0-3-84,0 8 1,0 2-131,0 5 0,0 2-156,0 2 1,0-1 70,0 5 1,1-1-184,3 1 0,-1 3 122,4-3 0,-3 2-103,4 2 0,-4-4-18,3 0 1,-4-4-195,0 5 0,3-7-173,-3 3 214,1-4 1,-3-1 90,3-4-25,-2 3 433,3-8-213,-5 3-26,0-5-35,0-5 29,0-2 1,-4-4-47,0-1 1,0-3 143,4 0 1,0-4-121,0 4 0,0-6 2,0 2 1,0-2-151,0-2 0,1 1 78,3 3 0,-1-1-170,4 5 0,0-4 69,0 4 1,4-1-46,-4 5 1,2 3 69,-1 1 0,2 4-133,-3-1 0,0 3 107,0 1 0,-3 0 18,4 0 0,-4 1-116,3 3 0,-3-1 103,4 4 0,-6 5 31,2 3 1,-3 1-29,-1 0 0,0-2 73,0 5 0,0-2-46,0 2 1,0-1-44,0-3 53,0-2 1,0 4 11,0-6 1,0-3 310,0-1-200,5-4 153,-3 2 0,4-5-72,-2 0 1,-3-1 116,3-3 1,-2 1-20,2-4 1,-1 3-108,4-4 0,-3 1-159,4-5 1,-4 0 99,3-4 0,1 4-196,3-4 0,1 0 117,-1 1 0,0-6-206,1 2 1,-2 2 47,-2-3 1,2 5-90,-3-4 165,4 5 31,0-2 0,-3 9 106,-1 4 0,-3 1-98,4 2 1,-5 7 68,5 4 1,-4 4-46,3 4 0,-3 7 35,4-3 0,-4 3-21,3 1 1,-3-3-92,4 3 1,-6-3 23,2-1 0,-1-2-119,0-2 1,-1-1 90,1-3 1,-1-2-21,-2 2 1,1-6-378,3-1 0,-3-1 167,3 5 1,-3-5 314,-1 1 0,0 0 0,0 3 0</inkml:trace>
  <inkml:trace contextRef="#ctx0" brushRef="#br1" timeOffset="54">8509 7252 8010,'6'-5'0,"-1"-5"363,-5-5 0,1 0-57,3 3 0,-3 5-615,3-1 0,-3 4 277,-1-4 515,0 1 0,-1-5-186,-3 1 0,3 3-123,-3 1 0,-1 3-19,1-4 0,-1 6-19,1-2 0,-2 3-44,-5 1 1,-1 0 108,1 0 0,-2 0-132,-2 0 1,1 5 28,-5 2 0,5 5-10,-1 3 1,-2-2-136,2 2 0,0 3 97,3 1 1,1-1-122,0 1 0,4-2 88,3 2 1,-1 2-53,2-6 0,0 4 74,7-4 1,-2 0-199,6-3 0,0-5 11,3 1 1,4-4 9,0 4 1,1-6 46,-5 2 0,2-3 48,2-1 0,-2-1-101,2-3 0,1 2 86,0-6 0,-1 0 52,-4-3 0,1-1-54,-1 1 1,-1 0 210,-2-1 0,1 1 27,-5-1 0,1 2 44,-2 3 1,-1-4-5,2 4-19,-3 2-338,-1-5 275,0 8-211,-5 2 0,2 10 114,-4 6 0,4 4-74,-1-1 0,3 3 13,1 0 1,0 1-13,0 0 0,0 0-239,0 0 0,4-5 89,0-3 1,4 1-327,0 0 1,2-5 178,2-3 0,-1-6-471,0 2 470,1-3 0,-1-1-269,1 0 601,-1 0 0,1-5 0,-1-1 0</inkml:trace>
  <inkml:trace contextRef="#ctx0" brushRef="#br1" timeOffset="55">8748 6807 7989,'-6'-22'161,"2"3"1,3-1 48,1 5 0,1-1 209,3 5 297,-3 0-149,4-1-191,-5 6 0,4 2-105,0 8 0,1 7 64,-1 8 0,-2 8-96,6 3 1,-4 5-48,3 3 1,-4 4-9,1 7 1,-3-2-29,-1 3 0,0 0-389,0 0 1,0-1 277,0-3 0,0-4-394,0 0 1,0-7 202,0 0 0,0-2 4,0-7 0,0 0 64,0-7 1,0 1 288,0-5 1,4 0 56,0-3-46,-1-1 1,1 1 429,0-1-560,0-5 1,-4 1-392,0-3 246,0-3-1432,0 4-420,0-5 1905,0-5 0,-5-2 0,-2-4 0</inkml:trace>
  <inkml:trace contextRef="#ctx0" brushRef="#br1" timeOffset="56">9319 6658 7182,'2'-10'-301,"2"3"384,-3-4 1,4 9 129,-5-6 0,1 6 71,3-2-72,-3 3-95,4 1 0,-5-2 112,0-1-15,0 1-105,0-3 1,0 7-10,0 1 8,-5-1 0,0 8-11,-2-3 0,-4 4 61,4 0 0,-3 2 7,-2 2 0,1-1-11,-1 5 1,0 0-36,-4 4 1,5 5 82,0 2 0,-1 4-74,5 4 0,-2-1-109,1 5 1,-1-1 78,5 1 0,-3 1-128,3-5 1,0 4 132,4-4 0,0-4-218,0-4 0,0 0-23,0 0 0,0-1-3,0-2 0,5-5 29,3 4 1,-2-8 45,2 5 0,-1-7-47,5 3 0,-1-5 76,1 2 0,-1-4 33,0 0 1,1-1-40,-1 0 1,1-3 50,-1 0 1,-3-5 76,-1 5 0,1-5-106,3 0 1,-3-1 220,0-2-155,-1 0 0,1 0-85,-1 0 60,-4 0 1,3 0-685,-2 0 217,-3 0-368,5-5 366,-6-2 449,-6-4 0,0-1 0,-5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7:26:28.77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7401 1610 8142,'-7'-6'-1135,"1"0"1576,2 2 0,2 3 245,-6-3-471,0 3 0,-3 1-64,0 0 1,-1 1 46,1 3 1,1-2-122,2 6 0,-3-1 76,-1 5 0,1 0-57,-4 4 0,2-2 20,1 5 0,-3 0-17,0 4 0,0-1-114,3 1 1,1 0 144,-1 0 1,5 1-149,-1 3 1,2-3 75,-2 2 1,3-1-97,5-3 0,0 1 110,0 0 1,5-4-197,3 0 1,-2-4 34,2 4 1,-1-5-111,5 2 0,1-4 87,2 0 1,-3-2 80,4-3 0,-2 2 28,1-5 1,3 0-36,5-4 0,-4 0 180,0 0 1,1-5-105,7-3 1,-3-2 62,2-1 1,-2-5-41,-1 1 1,0-5 133,0 1 1,0-3 71,0-1 1,-4-1-116,0-2 1,-5 0 157,1-4 0,-4-1-119,-3-3 1,1 0 76,-5 0 0,-6-1-111,-5 1 0,-5 1-111,-3 3 0,-7 2 20,-4 5 1,-6 5-161,2 3 1,-3 4-370,-2 3 0,1 3 233,0 5 0,3 6-806,1 6 0,6 0 1036,1 7 0,5 5 0,7 6 0</inkml:trace>
  <inkml:trace contextRef="#ctx0" brushRef="#br0" timeOffset="1">17817 1371 8119,'-7'0'-120,"-2"-2"322,6-2 513,-1 3-128,4-4 66,0 5 0,0 5-291,0 3 1,0 3-179,0 4 1,0 3-1,0 5 1,0 0-105,0 0 1,0 3 95,0 1 0,0 5-213,0-2 0,0 3 72,0 1 1,4 1-163,-1-1 1,2-1 58,-1-3 1,-3 2 26,3-5 0,-2-2 41,-2-6 1,0 2 54,0-6 1,0 0 130,0-4 1,0 1-91,0-1 0,0-3 241,0-1-141,0-4-528,0 2 97,0-5 1,0-5 0,0-1-1</inkml:trace>
  <inkml:trace contextRef="#ctx0" brushRef="#br0" timeOffset="2">11033 4546 8125,'0'-7'-572,"-6"2"909,5 5-209,-9 0 1,4 0 10,-6 0 1,5 0-19,-1 0 0,0 4 23,-3 0 1,0 5 86,-1-2 1,1 5-83,-1 3 1,1-1 55,0 5 1,-1 0-58,1 4 0,1 0 14,2-1 0,-2 3-192,2 1 0,3-2 109,1 3 1,-1-3-66,1-1 1,1-2 57,3-2 1,5 3-192,2-3 1,3-2 103,2-2 1,-1 1-134,1 0 0,4-3-7,3-5 0,-1 1-21,1-5 0,-1 0 167,1-4 0,2 0-2,-2 0 1,3 0 66,1 0 0,-4-5-93,0-3 0,0-2 164,4-2 0,-4-3-74,0 0 1,-1-5 153,1 1 1,1-3 49,-5-1 0,-1-5 72,-6-2 0,1 1-29,-6-2 0,1 1-122,-4-5 1,-5 1-222,-2 0 0,-7 1 127,-2 2 0,-8 0-152,1 4 1,-7 5 62,-1 7 0,-3 8-701,-4 3 0,-4 13 76,-7 6 304,7 10 1,-8 10 0,10 5 0</inkml:trace>
  <inkml:trace contextRef="#ctx0" brushRef="#br0" timeOffset="3">13808 4591 6976,'0'-6'1286,"0"-4"-1019,0 8 0,-1-3 418,-3 5-427,2 0 1,-8 0-227,3 0 1,-2 2 124,1 1 0,-2 4-171,2 4 0,0 2 82,0 2 1,-2-1-63,2 5 0,2-4 6,-2 4 0,4-1 58,-3 1 0,3 1-127,-4-4 0,6 4 129,-2-1 1,-1-1-143,1 1 0,0-4 75,4 4 1,0-5-111,0 1 0,2 1 29,1-5 0,4 3 38,4-6 1,-3 0 18,-1 0 1,1 1 9,3-5 0,5-1 7,-1-3 1,0 0-10,-3 0 1,-1 0 181,0 0 1,5-1-96,-1-3 0,4-2 156,-4-5 0,2-2 13,-2-2 0,-2 1 44,2-5 0,-3 0-200,0-4 0,-5 0 42,1 0 1,-5-5-90,0-2 0,-1 1 85,-2-2 1,-5 5-208,-3-5 0,-7 7 41,-4 1 1,-3 7-345,-1 8 1,1-1-110,-1 5 0,-3 2-298,3 6 0,-2 3 790,6 8 0,3 3 0,-1 5 0</inkml:trace>
  <inkml:trace contextRef="#ctx0" brushRef="#br0" timeOffset="4">20683 4260 8135,'0'-8'0,"0"1"0,-1 3-84,-3-4 314,3 6 476,-4-8-145,5 8 232,-5-3-254,3 0-83,-3 4-251,5 1 0,0 8 35,0 7 0,0 3-214,0 4 1,0 1 160,0 0 1,4 5-161,0 2 1,0 2 73,-4-1 0,0 2-141,0-3 0,0 3-31,0 1 0,0-4-34,0-4 0,0-2 111,0-1 0,-2-1 20,-1-3 1,1 1 138,-1-5 0,0-1-66,-1-6 141,3 2-175,-4-4 0,5 2-41,0 0-268,0-6-540,0 3 177,0-5 0,-5 0 1,-1 0-1</inkml:trace>
  <inkml:trace contextRef="#ctx0" brushRef="#br0" timeOffset="5">23790 4249 7969,'0'-7'0,"0"-3"243,0 2 197,0 3-4,0-5-147,0 9 0,0-5 185,0 2-341,0 3 25,5-5 0,-4 12 2,3 1 1,-3 3 41,-1 2 0,4 3-164,0 0 1,0 5 93,-4 0 0,0 2-143,0 5 1,-2-3-47,-2 3 1,3 1 177,-3-2 0,2 5-146,-2-5 1,3 5 72,-3-4 1,3 0-71,1 0 0,-4-3 81,0 3 0,0-4-152,4-4 1,0 1 130,0-5 0,0 1 69,0-5 0,0 0 98,0 1-85,0-1 1,-4 1 232,1-1-203,-1-5-30,4 5 1,0-9 71,0 6-202,0-6 216,0 3-3054,0-5 2384,0-5 0,-4 3 464,0-6 0,-10 0 0,2-3 0</inkml:trace>
  <inkml:trace contextRef="#ctx0" brushRef="#br0" timeOffset="6">9662 6967 8042,'-4'-8'-107,"0"0"-29,1 6 212,3-8 0,-4 7 109,0-4 0,-1 4 433,1-1-430,3-2 1,-9 5-131,2-3 1,2 3 209,-2 1-221,1 5 0,-5 1 48,1 5 0,-1 2 51,1 2 1,-1 3-121,1 5 1,0 1 38,-1 3 1,2 2-56,2 5 0,0-1 79,4-2 0,-4 0-151,4-4 1,0 3 35,4-3 0,2 4-46,2-5 0,2-3-26,5-4 0,2-5 118,2 1 1,3-2-44,5-2 0,0-3 16,0 0 1,3-6-45,1 2 0,5-7 40,-2 0 0,-1-10 151,2 2 0,-5-9-135,5 1 0,-10-2 176,2-2 0,-8 4-47,1 0 1,-5-4-84,-3-4 0,-3 1-22,-5 3 1,-5-4 47,-3 1 1,-7-6-213,-4 2 1,-3 0 52,-1 0 0,1 4-244,-1 0 1,-1 6 71,-3 0 0,3 7-137,-3-3 1,7 9-219,1 3 0,4 3 217,-4 1 0,6 1 392,1 3 0,1 7 0,5 7 0</inkml:trace>
  <inkml:trace contextRef="#ctx0" brushRef="#br0" timeOffset="7">10062 7458 7971,'-4'-8'0,"0"1"443,0 4-9,4-2 791,0 5-1021,5 0 0,-3 5-151,2 3 1,1 2 79,-2 1 1,5 4-167,-4 1 1,0 4 85,-4-1 0,0 3-206,0 0 1,0 3 72,0 1 0,-2-5-219,-1 1 0,-3-1-146,-1 2 0,-2-6 224,5-2 0,-3 2-306,3-2 293,0 0 1,4-3 233,0-1 0,-5-4 0,-1-2 0</inkml:trace>
  <inkml:trace contextRef="#ctx0" brushRef="#br1" timeOffset="8">10324 6921 8219,'0'-8'-17,"0"1"0,0-1 29,0-3 0,0 3 116,0 1 111,0-1 567,0 2-245,0-5-226,0 10 60,0-4-6,0 5-219,0 5 0,2 5 48,2 6 0,-2 0-151,6-1 1,-5 4 61,5 8 1,-2-2-100,2 6 1,1-5-24,-5 5 0,3-6-105,-3 2 0,0 1 161,-4-2 0,4-3-132,0-4 1,-1-3 188,-3 3 1,0-5-68,0 1 1,0-6 64,0-2 1,0-3-6,0 4-448,0-6 287,0 3-3594,0-5 1960,-5 0 1682,-1 0 0,-5-5 0,-1-1 0</inkml:trace>
  <inkml:trace contextRef="#ctx0" brushRef="#br1" timeOffset="9">10530 6613 8267,'-5'-12'256,"4"5"709,-3-1-100,-2 5-7,4-2-235,-3 0-116,5 4 0,0-4-377,0 15 0,0 3 102,0 10 0,1 0 8,3-1 1,0 2-80,7 3 0,-2 1 78,7 2 0,1 2-197,2-5 0,3 3 115,1-3 0,-4 3-90,0-3 1,-1 9 73,1-2 1,-3 4-286,-4 0 0,-2-2-76,-3 2 0,-2 1-47,-5-1 0,0-1-43,0-7 0,-5 2 73,-2-5 1,0 3-19,0-3 1,-1-1 90,-3-3 1,-1-1-158,1-3 1,0 1 133,-1-5 1,4 4-28,1-3 0,1-1 82,-2-4 1,-1-3-69,5 0-66,-5-1 1,7 1-56,-6-1-658,6-4 207,-3 2 772,5-5 0,0-5 0,0-1 0</inkml:trace>
  <inkml:trace contextRef="#ctx0" brushRef="#br1" timeOffset="10">11021 6978 8052,'-4'-7'60,"1"-1"19,-6 0 0,7 1 188,-1-1 1,3 6-74,3-2-70,-1 2 305,3 2 0,0 0-96,2 0 0,4 4-172,0 0 0,0 5 15,1-1 1,-1 2 46,1 1 0,0-1-50,4-2 0,-4 2-57,3-2 0,2 1-7,-2-2 0,0 2-162,-3-5 0,4 3 23,3-3 0,-1 4 131,1-4 1,-4 1-152,4-1 1,-5-3 70,2 3 1,-4-2-88,0 2 1,-1-3 95,1 3 1,-5-3 72,1-1-2,-6 5-41,9-3 1,-10 4 4,3-2 1,-3-2-20,-1 6 1,-5 0-38,-3 3 0,-6 0 48,-1 1 1,-7 1-122,0 2 0,-3-1 100,-5 5 1,1-4-111,-2 4 1,2-5 24,3 1 1,5 2-13,-2-2 0,8-4-71,0-3 1,2 0 14,2 3-997,4-5 421,2 5 693,5-10 0,11 4 0,1-5 0</inkml:trace>
  <inkml:trace contextRef="#ctx0" brushRef="#br1" timeOffset="11">12437 6419 8125,'0'-7'383,"0"-3"308,0 9 168,0-9-281,-5 8-309,4-3 0,-4 7-31,5 1 0,0 4 16,0 4 0,5 1 112,3-1 1,2 5-92,1 3 0,2 3 15,2 1 0,-1 0-97,5 0 0,-1-1 46,1 1 0,2 0-101,-2 0 1,2 4 76,-2-1 1,2 5-117,-2-5 1,-2 6 116,-2-1 0,-2 2-362,-2 1 1,-3 4-113,-1 0 1,-4 0-91,1-4 0,-3 1 116,-1-1 0,0 0 71,0 0 1,0 1-59,0-1 1,0-1 109,0-3 1,-1 3-51,-3-2 0,-2-2 45,-6 1 1,1-4-15,-1 0 1,1-1 59,0-3 1,3-10 24</inkml:trace>
  <inkml:trace contextRef="#ctx0" brushRef="#br1" timeOffset="12">13088 7127 7861,'0'-7'895,"2"2"-71,1 5-118,-1 0-190,8 0-277,-4 0 1,2 0-613,-1 0 373,-4 0-669,2 0 625,-5 0 0,0 5 1,0 2-1</inkml:trace>
  <inkml:trace contextRef="#ctx0" brushRef="#br1" timeOffset="13">13671 6738 8099,'-7'-5'-1781,"2"3"2510,5-6-229,0 6 1,0-9-134,0 4 0,0 0-27,0 0 1,0 3-113,0-4 1,-1 1 44,-3-5 0,2 5-24,-6-1 0,4 2-186,-3-2 0,-2-1 71,-6 5 0,2 1-231,-2 3 0,-3 0-113,-1 0 0,-3 5 137,-1 2 1,4 5-35,0 3 0,2 3 30,-2 5 1,2-1-62,6 1 0,1 0 108,2 0 0,3 0-202,5 0 1,1-4 31,3 0 1,2-5 105,6 1 0,0-6 185,4-2 1,-2-4-111,5 1 1,-4-3 217,4-1 1,-1-1-73,1-3 0,1-2 82,-5-6 1,2 2-33,-2 2 0,-2-6 33,2 3 1,-4-3-31,-3 3 0,1-1 149,-5 1 1,-1-1-177,-3 1 1,0 0 13,0-1 0,0 5 91,0-1 36,0 5-392,0-2 1,0 7 66,0 1 0,0 5-23,0 7 1,0 3 47,0 5 1,0 0-161,0 0 0,2 4 7,1 4 1,-1 2-164,2 1 0,-3-3-79,-1-1 0,0-3 118,0 3 0,4-8 293,-1 1 0,2-8-143,-1 0 1,-2-2 238,1-2 0,-1-3 37,-2-1-160,5 1 0,-4 0-424,3-1 269,-3-4-931,-1 2-746,0-5 1849,0-5 0,5-2 0,1-4 0</inkml:trace>
  <inkml:trace contextRef="#ctx0" brushRef="#br1" timeOffset="14">13831 6955 8099,'0'-6'546,"0"-4"505,0 9-724,-5 6 0,3 6-91,-1 8 1,-3 3-293,3-3 0,-5 6-42,4 2 0,0-1-89,4-3 1,0 0 188,0 0 0,0-4-103,0 0 0,2-5-123,1 1 1,0-2 55,5-2 1,-1-3 106,5-1 0,-1-4-3,1 1 1,-1-3 343,0-1 0,5 0 4,-1 0 0,4-5 6,-4-3 0,5-6-42,-1-1 1,-1-1-64,1 0 0,-1-1 46,1-6 1,1 0-50,-4 0 1,-5 0-166,-3 1 0,-6-1 135,2 0 1,-4-1-308,-4-3 1,-7 3 2,-8-3 1,-3 3-4,-1 1 1,-5 4-117,-2 0 0,1 7 69,-2 0 0,2 2-33,-1 6 0,3 2 48,8 5 0,-1 4-280,4 4 0,2 1 88,7-1 1,2 6 378,5 2 0,-5 2 0,-2 2 0</inkml:trace>
  <inkml:trace contextRef="#ctx0" brushRef="#br1" timeOffset="15">14482 6693 8024,'0'-7'1487,"0"2"-1007,0 5 1,0 5-154,0 3 1,-4 3-131,0 5 0,-4 1-84,5 6 0,-2 5 75,1 3 0,-3 2-247,-4 1 0,-4 0 119,0 0 0,-5 4-417,5 0 0,-5 4 222,1-4 0,-1-1-124,1-6 1,2-3 6,6-6 1,-1 0 29,1-3 1,3 1 336,1-4-160,4-1 0,-2-4 184,5 1 1,0-5-101,0 1-425,0-6 278,0 3-116,0-5 0,5-10 0,1-2 0</inkml:trace>
  <inkml:trace contextRef="#ctx0" brushRef="#br1" timeOffset="16">14265 6658 8197,'-4'-11'583,"0"0"-377,0-1 0,4 4 103,0 1 527,0 4-275,0-2-792,5 10 1,-3 3 182,1 7 0,0-2-821,1 2 0,-3 3 869,3 1 0,2 2 0,1 2 0</inkml:trace>
  <inkml:trace contextRef="#ctx0" brushRef="#br1" timeOffset="17">14447 7287 7974,'-6'0'2009,"1"0"0,6 0-1071,3 0-596,-3 0 0,9 0-60,-2 0 0,-2 0-270,2 0 0,-4 0 193,3 0-2236,1 0 1251,3 0 780,-4 0 0,8 0 0,-2 0 0</inkml:trace>
  <inkml:trace contextRef="#ctx0" brushRef="#br1" timeOffset="18">15064 6795 8187,'0'-6'-174,"0"-4"1142,0 9 31,0-4-377,0-1-140,0 5-116,0 6 1,4 8-107,0 10 1,3 0 0,-3 0 0,4 4-16,-4 4 0,3-2 16,-3 2 0,0-2-1,-4 1 1,0 2-16,0-5 1,-1-1 14,-3-3 1,2-1-1,-1-3 1,1-2-16,2-1 1,0-4-1903,0 4 1,0-8 1350,0 0 339,0-5-872,0 7 336,0-9-1173,0 4 22,0-5 1654,0-5 0,0-1 0,0-6 0</inkml:trace>
  <inkml:trace contextRef="#ctx0" brushRef="#br1" timeOffset="19">14904 7001 8041,'-5'-6'1290,"4"1"-989,-4 5 0,6 0 41,3 0 0,2 0-74,6 0 0,-3 0 67,2 0 0,-1 0-104,9 0 0,0 0 83,4 0 0,1 0-53,3 0 0,2-6-29,5-1 0,-3 1-64,-1-2 1,-3 0 90,3-3 1,-4-1-205,0 1 0,-5 3 39,-2 1 0,-7 3-403,0-4 0,-5 6 197,-3-2 1,-4 3-1601,0 1 964,-10 0 748,-3 5 0,-13 1 0,2 6 0</inkml:trace>
  <inkml:trace contextRef="#ctx0" brushRef="#br1" timeOffset="20">15784 6521 8170,'0'-7'179,"0"-1"118,-5 6 0,2-4 215,-5 6 98,6-5-93,-3 4-277,5-4-123,0 5 0,0 5 48,0 3 0,0 3-37,0 4 1,0 8 63,0 8 1,-4 2-152,0 1 1,0 1 61,4 4 1,-3-3-170,-1 6 1,0-4 124,4 4 0,0-1-121,0 1 1,0 1 46,0-5 1,1 0-36,3-4 1,-1-1-70,4-2 1,-3-3 47,4-6 1,-5 0-41,5-3 1,-4-2 83,3-6 1,-3 0-176,4 1 136,-6-1-488,9 1-144,-10-6-223,4-1 420,-5-5 1,-4-1-12,0-3 512,-5-2 0,3-11 0,-5-1 0</inkml:trace>
  <inkml:trace contextRef="#ctx0" brushRef="#br1" timeOffset="21">15601 6613 8262,'1'-12'0,"3"1"0,-1-1 177,4 1 1,-3 0 106,4-1 1,-1 2-272,5 2 0,3 0 153,0 4 0,0-4 102,-3 4 1,4-3-211,3 3 1,-1 0 133,1 4 0,0 0-54,4 0 1,1 0 45,3 0 1,-3 0-169,2 0 0,-1 5 103,-3 3 1,-3 2-181,0 1 0,-6 5-25,-1-1 1,-2 5-41,-6-1 0,-2 6 24,-6 2 0,-3 4 133,-9-5 0,-3 6-7,-7-2 0,-3-2-22,-6-1 1,2 1 32,3-1 0,-2-2-89,5-6 1,5-3-1,3-4 0,6-1-205,1 1-452,1-6 6,10-1 1,1-6 93,7-3 611,9-2 0,1-6 0,6 1 0</inkml:trace>
  <inkml:trace contextRef="#ctx0" brushRef="#br1" timeOffset="22">16446 6350 8127,'0'-11'-182,"0"-1"580,0 6 1,0-1 346,0 4-445,0 1 1,-5-1-64,-3 6 0,-2 4 2,-1 4 1,-1 4 25,1 1 1,-4 4-12,-1-1 0,-4 8-98,1 3 1,-6 8 43,-2 4 0,4 2-119,4 2 1,0 4-340,-4-1 0,6 4 294,1-3-1,5-1-194,3-3 0,-1 0 99,6-1 1,-1 1-211,4 0 1,4-7 134,-1-5 1,6-1-20,-1-6 1,3 3 49,5-3 0,-4-1 14,4-7 0,0 2 77,-1-2 1,2-1 175,-2 1 1,-2-5-138,2 1 0,-6-2-56,-2-2 0,1 1 140,3-1 1,0 1 56,-4-1-124,3 0 1,-7 1-31,4-1 16,-4-4-232,2 3 1,-4-9-38,3 3-1000,-3-3 640,5-1 600,-6 0 0,0-5 0,0-1 0</inkml:trace>
  <inkml:trace contextRef="#ctx0" brushRef="#br1" timeOffset="23">16595 6773 8043,'0'-12'134,"-4"5"260,0-1 90,0 5-187,4-2 1,0 7 46,0 1 0,0 5-228,0 7 1,0 4 143,0 8 0,0 0-128,0 7 1,0-2 98,0 6 0,0 1-224,0-1 1,0 1-133,0-1 1,0-6-47,0 2 1,0-7 53,0 0 0,0-7-94,0-1 1,0-5-319,0 1 1,0-6-94,0-1-178,0-6 133,0 3 409,0-5 0,5-10 0,2-2 1</inkml:trace>
  <inkml:trace contextRef="#ctx0" brushRef="#br1" timeOffset="24">16549 6910 8043,'0'-18'252,"0"3"0,0 6 444,0 1-451,0 6 1,1-3 93,3 5 1,2 1-59,6 3 1,-1 2-75,1 5 0,3 6-17,0 2 1,4 4-67,-4 3 0,4 2-277,-4 3 0,6 0 169,-2-4 1,-1 2-362,1-6 1,-5 1 225,1-9 0,-2 1-15,-2-5 1,0 1 110,1-1 1,-1-5 159,1-2 0,-5-3-37,1-1 0,-4 0 185,3 0 442,-4 0-462,2 0 0,-5-5 50,0-2 0,0-3 95,0-2 1,0-3-50,0 0 1,0-6-82,0 2 0,-1-3-168,-3-5 0,3 1 17,-3-4 0,1 0-95,-1-5 0,3-1-3,-3 1 1,3-5-261,1 5 1,0 0-303,0 4 0,0 0 241,0 4 0,0 2-259,0 6 0,0 2-190,0 6 27,5-1 1,0 5 21,3-1 0,-2 5-134,-2 0 0,-2 3 824,6 3 0,0 9 0,3 6 0</inkml:trace>
  <inkml:trace contextRef="#ctx0" brushRef="#br1" timeOffset="25">17154 6921 8181,'0'-8'0,"0"1"36,0 4 0,0-3 388,0 2 127,0 3-4,0-4-57,-5 5-330,-1 0 0,-6 4 100,1-1 0,-4 6-183,-1-1 0,1 6 26,4 1 0,-1 2-105,1-2 0,0 3 25,-1 4 0,4 5-158,1 0 1,4-1-74,0-3 0,3 0 111,3 0 1,7-2-104,6-2 0,0 2 43,-1-6 1,3-1 42,5-6 0,-4 0 126,0-4 0,-1 0 1,1-4 1,2-1 228,-1-3 1,1 1-85,2-4 1,-2-5 37,-1-3 1,-4-1-77,-5 0 1,0 4-130,-4-3 0,-2-2 110,-5 2 1,-1-5-146,-3 1 0,-6 1-31,-5-1 1,-2 1-242,2-1 1,-3-1-238,-4 4 0,0-1 240,3 5 0,-1-1-213,4 10 1,1-5-265,4 4 790,-1 0 0,1 4 0,-1 0 0</inkml:trace>
  <inkml:trace contextRef="#ctx0" brushRef="#br1" timeOffset="26">17417 6944 7676,'0'-6'-61,"0"2"387,0 8 1,0 2 178,0 5 1,1 2-103,3 2 1,-2 3-286,6 5 0,-5 0 103,0 0 1,0-1-250,1 1 1,-3-1-12,3-3 1,-2 1-86,2-5 1,-3 1 16,3-5 225,-2 0-177,-2 1 3,0-6 403,0-1-203,0-5 41,-6-5 0,4-1-46,-6-6 1,6 1 91,-2 0 0,1-2-84,0-2 1,1 1 22,-1-5 1,1 0-142,2-4 0,2 0 96,1 0 1,0 0-330,4 0 1,1 2 121,4 2 0,-1 2-274,0 6 1,2-1 19,2 1 1,-2 5-137,2 2 0,-2 3-58,-2 1 0,1 0-1041,-1 0 1571,-5 5 0,10 6 0,-4 7 0</inkml:trace>
  <inkml:trace contextRef="#ctx0" brushRef="#br1" timeOffset="27">17702 7024 7959,'7'-5'-169,"-2"3"642,-5-3 181,0 5-432,0 5 1,0 6-63,0 4 0,0 0 39,0-3 1,0-1-90,0 0 1,0 5-138,0-1 0,0 0 66,0-4 1,1 1-240,3-1 155,-3 1-21,4-1 0,-4-1 132,3-2-198,-2-3 189,3-5 467,-5 0-282,0-5 0,0-1-100,0-6 0,0 1 80,0-1 1,0 0-112,0-4 0,0 2 17,0-5 0,0 0-47,0-3 1,0 0-105,0 3 0,3 1-82,1 3 0,1 2 56,-1-2 0,-3 6-216,3 1 181,3 6-102,-6-3 1,8 6 41,-6 3 1,3 2-2,-3 6 1,-1 3 41,1 0 1,3 2-87,-3-2 1,5-2-60,-4 2 0,3-2 78,-3-2 0,4-3 230,-4-1 0,4-4-121,0 1 1,-2-3 156,2-1 0,0 0 25,3 0 0,-3-1-99,-1-3 1,1 1 31,3-4 1,1-1 132,-1-3 1,1-1-38,-1 1 0,-3-1-95,-1 1 0,1-1-27,3 1 0,-1-2 82,-2-2-132,2 2 1,-5-3 62,3 4 0,1 5 159,-5-1-167,4 6-21,-6-3 0,3 10 1,-5 2 0,0 3 19,0 2 0,0 4-94,0 3 1,0-1 91,0 1 0,0 0-317,0 4 1,0 0 88,0 0 0,0-5-286,0-3 0,0-3-343,0 0 37,5-1 790,1 1 0,6-6 0,-1-1 0</inkml:trace>
  <inkml:trace contextRef="#ctx0" brushRef="#br1" timeOffset="28">18353 7024 7905,'0'-12'0,"5"-3"479,3 0 1,-2-2-171,2 2 1,-5 3-355,0-4 0,-1 4 422,-2 0 1,0 1-82,0-1 1,-2 1-212,-1 0 0,0 3 95,-5 0 1,1 6-224,-5-2 1,0 4 77,-4 4 0,2 2-92,-5 6 0,4 0-40,-4 3 1,5 3 117,-1 5 0,2 1-101,2 3 1,3-3 68,1 3 1,4-3-75,-1-1 1,3-4 101,1 0 1,5-5-222,3 1 0,2-4 60,1-3 1,1 1-4,-1-6 1,2 1 137,2-4 1,-2 0-8,2 0 1,-2-1 49,-2-3-85,6-2 1,-5-6 198,3 1 0,-6 1-83,-1 2 1,-2-2 87,2 3 1,-3-4-69,-5 0 1,4 3 126,0 1-168,-1-1 6,-3 2-354,0 1 264,0 5 0,0 5-65,0 2 0,0 4 95,0 0 0,-3 4-14,-1 0 1,0 4-18,4-3 1,0 4-11,0-1 0,0-3-152,0 0 0,4 0-232,0-1 1,3-3 0,-3-5 1,5-3 120,-1 4 0,-2-6-474,2 2 787,-1-2 0,10-8 0,0 0 0</inkml:trace>
  <inkml:trace contextRef="#ctx0" brushRef="#br1" timeOffset="29">18605 6556 7972,'6'-12'-730,"-2"1"1075,-3-1 258,-1 6 1,1 1 45,3 5-339,-3 5 1,4 4 36,-5 10 1,0 2-83,0 14 1,4-2 3,0 9 1,4-4-47,-5 4 1,3-1-196,-3 5 0,-1-4 106,1 0 1,-1-5-100,-2 1 1,0-7-77,0 0 1,0-6-136,0 2 0,0-4 25,0-4 0,4-1 53,-1-3 1,1-3 4,-4 4 0,0-7 74,0-2 1,1 0-656,3 0 211,-3 3-1221,5-8 1684,-6 3 0,0 0 0,0 1 0</inkml:trace>
  <inkml:trace contextRef="#ctx0" brushRef="#br1" timeOffset="30">19084 6384 9102,'-6'5'592,"-4"2"-217,2 4 1,-3 2-109,-4 2 1,2 4-47,-2 8 1,-2 2-27,2 5 1,0 0 57,3 1 0,1 4-117,-1 3 1,1 1 99,0-1 0,3 2-194,0-2 0,4-2 86,-3-2 1,4 1-275,0-1 1,1 0 12,2-4 0,0-3 6,0-1 1,5-4-24,3 0 1,2-2 99,2-1 1,-5-1-96,1-3 0,-1 1 117,5-5 1,-1 2-103,1-2 1,-1-2 65,0 2 0,0-6 2,-4-1 1,2-5 44,-5 5 0,1-4-13,-1 3-473,-3-4 137,4 2-965,-5-5 763,0 0 1,5-10 0,2-3 0</inkml:trace>
  <inkml:trace contextRef="#ctx0" brushRef="#br1" timeOffset="31">19164 6784 8070,'0'-19'412,"0"0"1,0 4 188,0-4-487,5 5 556,-3-3 230,8 11-681,-9 1 0,8 7 43,-5 6 1,5 6-77,-2 13 1,0 2 46,0 5 1,-4 2-134,0 2 0,3-2-20,-3 6 0,1-1-95,-4 1 1,0 0 96,0-8 0,1 1-105,3-8 0,-2 0-300,1-4 0,-1-4 184,-2 0 0,1-9-1051,3 1 483,-3-2-1663,4 3 2370,0-6 0,1-1 0,6-5 0</inkml:trace>
  <inkml:trace contextRef="#ctx0" brushRef="#br1" timeOffset="32">19450 7195 8014,'6'0'696,"4"0"0,-7 4-343,4 0 1,-4 5-126,1-2 0,1 5-104,-1 3 1,-1-1-49,-3 5 1,0 0-180,0 4 1,0-4-1,0 0 1,-1-1 123,-3 1 0,2 1-340,-6-5 0,4 0 150,-3-3 1,4-1-434,-1 1 1,-1-5 19,2 1 582,-1-6 0,4 9 0,0-5 0</inkml:trace>
  <inkml:trace contextRef="#ctx0" brushRef="#br1" timeOffset="33">19735 6693 7890,'0'-12'3,"0"1"103,0-1 88,5 1 1,-3 3 228,1 1 126,4 4-136,-6-2 1,4 6-141,-5 3 1,0 4-2,0 7 0,0 2-58,0 2 0,0 6 3,0-2 1,1 7-130,3 1 0,-3 2 113,3 1 1,-2 0-45,-2 0 0,0-1-50,0-2 0,0 1-190,0-6 0,0 1-126,0-4 1,0-2 149,0-2 0,0 2-203,0-6 197,0 0-261,0-3 60,0-1-1389,0-5 299,0 4 1356,0-8 0,-6 3 0,0-5 0</inkml:trace>
  <inkml:trace contextRef="#ctx0" brushRef="#br1" timeOffset="34">19998 6384 7937,'-5'-6'782,"4"1"-249,-4 5 6,5 0 199,-6 0-462,5 5 0,-4 3-1,5 7 1,1-1-47,3 5 0,-1 0 42,4 4 0,1 1-20,3 2 0,0 0-29,-4 4 1,3-3-168,-2 3 1,2 1 144,1 3 1,-3 0-293,0 1 0,-2 3 78,2 0 1,1 5-83,-6-1 1,1-2 21,-4 2 0,0-5-125,0 1 1,0-2-22,0-2 0,-1-1 125,-3-3 0,3 0-120,-3-4 0,-1-2 84,1 3 0,-1-7-28,1-1 1,2-4 60,-6 5 0,4-7-28,-3 3 0,3-4 24,-4 0 0,4-2-197,-3-2 1,3 0-28,-4-4 1,5 0-346,-5-4-536,5 0 456,-2 0 1,5-1 750,0-3 0,0 3 0,0-4 0</inkml:trace>
  <inkml:trace contextRef="#ctx0" brushRef="#br1" timeOffset="35">20706 6773 7923,'6'-12'891,"-1"6"224,-5 1-119,0 5-834,-5 0 0,-1 1 29,-5 3 0,-2 7-93,-2 8 0,-3 3 95,-5 1 0,0 0-272,0-1 1,-2 1 61,2 0 0,-2-1-107,6-3 1,-2 1 13,2-5 0,3 2-15,5-2 1,-1-4 275,1 1 1,-1-1-89,1-3 193,-1-3-141,1 5-38,5-4 1,1 2 0,5 0 0,0-5 15,0 5 0,5-4 19,2 3 1,7 0 65,1 0-102,6 4 0,-5-9 28,3 6 0,3-5 14,-3 5 1,-1-5 0,-1 2 0,0-1 0,-2-1 356,2 0-381,-5-2 0,1-1-131,-5 0-2750,-6 5 2629,8-4 91,-8 5-4780,3-6 4847,-5 0 0,0 5 0,0 1 0</inkml:trace>
  <inkml:trace contextRef="#ctx0" brushRef="#br1" timeOffset="36">21643 6213 7968,'0'-6'1377,"0"1"780,0 5-1899,5 0 0,-3 6 14,6 5 1,-1 2 48,5 6 1,3 0-99,0 4 1,6 4 2,-2-1 0,2 6 11,2-2 1,0 3-35,0 2 0,0 4 48,-1 3 1,1 0-199,0 3 0,-1-5-277,-3 5 1,-3-1-9,-4 1 1,-2 1-284,-3 0 0,-2-5 291,-5 1 1,0-1-122,0 1 1,-1-3 71,-3-5 1,2 1 59,-6-1 1,2-5 6,-2-2 1,-2-3 254,2-1 0,0-2-41,0-2 0,-2 2 59,2-6 1,-1 0 162,2-3 0,-3-1-273,2 0 1,2 0-56,-2-4 70,0 3 0,1-7-223,-1 4 155,6-4-674,-3 2-189,5-5 662,0 0 0,5-5 0,1-1 0</inkml:trace>
  <inkml:trace contextRef="#ctx0" brushRef="#br1" timeOffset="37">22419 6910 7936,'0'-12'1402,"0"1"0,1 4-566,3 4-268,-2-4 553,3 6-742,-5-4 1,0 6-112,0 3 1,0-1-779,0 4 1,3-3 308,1 4-2548,0-6 2749,-4 8 0,0-3 0,0 4 0</inkml:trace>
  <inkml:trace contextRef="#ctx0" brushRef="#br1" timeOffset="38">22853 6533 7936,'0'-12'-29,"0"1"1,4-1 50,0 1 455,5 0 97,-8-1 23,9 1 258,-9 4-586,4 2 1,-5 16 13,0 4 1,0 10-83,0 6-36,0 7 1,0 2-138,0 6 1,0 0 103,0-1 1,-3 0-238,-1-3 1,0 1 86,4-5 1,0 0-259,0-4 1,0-1 138,0-2 0,0-1 11,0-7 1,4 1-31,0-9 0,-1 4-61,-3-4-496,5 1 224,-3-5-988,3 1 1477,-5-6 0,5-1 0,1-5 0</inkml:trace>
  <inkml:trace contextRef="#ctx0" brushRef="#br1" timeOffset="39">23070 6738 7936,'1'-10'0,"3"3"518,-3-4 1,6 10-109,-3-3 1,-3 4-25,3 4 1,-3 2-167,-1 6 0,0 4-91,0 3 1,-1 7 60,-3 0 0,3 10-14,-3-2 1,3 3-250,1-3 0,0-3 103,0-1 0,5-4-452,2 0 0,3-3 226,2-4 0,-1-2-34,1-6 0,4-5 67,3-2 0,0-3 154,4-1 0,-3-1-26,7-3 0,-3-2 29,-1-5 0,0-2 29,0-2 0,-4 2-50,0-2 1,-5-3 239,1-1 1,-4-3-26,-3 0 0,-3-1 70,-5 0 1,0-5-103,0-2 1,-5-2-40,-3 1 0,-3-2-61,-4 3 1,-3-2-99,-5 2 1,-5 3-60,-2 8 0,-3 8 50,-2 7 0,-3 3-443,0 1 0,2 6 205,5 5 0,4 6-1122,8 6 1411,3 5 0,4 1 0,1 5 0</inkml:trace>
  <inkml:trace contextRef="#ctx0" brushRef="#br1" timeOffset="40">24007 6476 7936,'0'-8'51,"0"0"352,0 6 245,0-3-393,-5 5 0,-2 6 192,-4 6 0,-1 0-170,1 7 0,2 2-120,-2 5 1,2 2-128,-6 3 0,1 5 59,-2-1 1,2 7-260,-5-1 1,0 3 139,-3-3 0,0 3-130,3-6 0,-3 0 15,3-4 1,3-1-96,1-3 1,2-2 121,1-5 1,2-4 124,3 0 0,-3-5 58,2 1 0,2-6-42,-2-1-115,5 0 1,-3-2 120,2-2-446,3-3-520,-4-1 937,5 0 0,0-5 0,0-1 0</inkml:trace>
  <inkml:trace contextRef="#ctx0" brushRef="#br1" timeOffset="41">23675 6510 7936,'0'-12'116,"0"5"144,0-1 473,0 1 12,0 0-244,6 2-454,-5 5 0,8 5 83,-6 3 0,3 2-727,-3 1 1,-1 5 143,1-1 453,4 0 0,-6 2 0,4 0 0</inkml:trace>
  <inkml:trace contextRef="#ctx0" brushRef="#br1" timeOffset="42">23927 7161 7936,'0'6'849,"1"3"-466,3-5 0,-3 1 1115,3-1-240,-3-3 118,-1 9-567,0-9 0,-1 8-327,-3-5 1,3 1-741,-3-1 310,3-3-1086,1 4 0,0-3-1139,0 1 2173,0-1 0,-5 3 0,-2-5 0</inkml:trace>
  <inkml:trace contextRef="#ctx0" brushRef="#br2" timeOffset="43">5254 8212 16915,'0'-7'-1331,"-5"-3"0,3 8 521,-2-6 615,-2 5 683,5-2-161,-4 5 845,5 0-895,0-5 0,5 4 177,2-3 0,9-1 217,3 1 1,9-1 31,6 1 1,1 3-168,7-3 0,0 3-109,4 1 1,-4 0-114,0 0 0,-4 4-307,4 0 1,1-1-53,6-3 0,10 0-360,-26 0 1,2 0-1,2 0 1,0 0 244,2 1 1,2-2 0,-2-1-1,2-2-76,2-1 0,1-1 0,-3 1 0,-1 1 88,7-4 1,2 1-1,0 2 1,1-1-1125,1-1 1,0-1 1081,-1-1 1,1 0-1,1 3 1,1 0 91,-2-2 1,1 1-1,0 0 1,1 1-231,-1 0 1,-1 0-1,-2 1 1,-1-1 23,0 0 1,0 1 180,-4 1 0,-1 1 95,3-2 0,-2 0 0,-3 4 0,-2 1-34,1-2 0,0 0-18,-2 1 1,-1 1 81,27 0 1,-2 1-3,-5 3 1,-1 1-3,-3 3 0,-2 2 225,-6-3 0,-1 3-287,1 2 1,-2-5 53,7 1 0,-4-4-21,-5 4-7,4-1 33,-10-1 1,5 3-56,-6-5 134,-5 5-78,-1-8 353,-5 9 420,0-3 1,-2 0-853,-2 1 1,-2-4 533,-6 3 0,1 1-529,-1 3 1,1 0 285,-1-4 1,0 3-464,1-2 295,-1 2 0,1 2 0,-1-1-179,0 0 1,-3-3 68,0 0 0,-2-5 53,2 5-199,2-5 371,-9 7-208,4-9 197,-5 4-48,-5-5 0,3-1-22,-6-3 0,5-2 143,0-6 1,3 1-163,3-1 1,8 0 80,4-3 1,6 1-80,2-5 1,1-1 82,7-2 1,-2 4-67,1 3 0,2 2-239,-5 2 0,5-1 311,-2 1 0,3 4 5,1 4 1,3 0-97,5-1 0,-3 3-90,3-3 1,15-2-49,-3-2-738,-22 6 0,1-1 748,26-7 0,-26 7 1,1 0 18,-2-3 1,1 0 0,2 1 0,1 0 5,0 1 1,0 0 57,1-1 1,-1 0-1,27 3 1,-1-5-8,0 2 0,-3 2-346,2 3 0,3 0 302,-29 0 0,-1 0-82,29-6 20,-24 6 0,0-1 0,-6-2 0,0 0-110,4 1 0,2 0 0,1 1 0,0-1 82,2-1 1,0-1 0,-3 0 0,0 0-48,-2-1 0,-1-1 0,-2 2 1,0 0 94,-1 0 1,-1 1 0,30-4-246,-5 0 1,0-2 693,0 5-228,0-5-69,-5 3 1,-1-4 187,-5 2 60,0-2-148,-1 3 0,6-4 15,2 0 0,-1-1-192,2 1 1,-5-1-317,4 1 1,-4 3 179,0 1 1,-3 4-209,-4-1 1,-3 2 327,-5-2 1,-4 3-89,-4-3 1,1 3 1857,-4 1-1567,2 0 329,-7 0 0,1 0-329,0 0 1,-5-4 88,1 0 0,-1-4-206,1 5 1,-6-2-296,3 1 0,-4 2 19,4-1-351,-6 1 277,-1-3-194,-5 4-383,0-4 1,-2 6 857,-6 3 0,-5 2 0,-9 6 1</inkml:trace>
  <inkml:trace contextRef="#ctx0" brushRef="#br2" timeOffset="44">15852 7721 14090,'-5'-8'-3050,"-3"0"1673,3 6 1230,0-3 332,5 10 0,2-4-511,1 3 610,4-3 1,11-1 0,4 0-81,8 0-186,8-5 117,2 4 0,16-9 75,5 2 1,-25 3-1,0 1-202,4 0 1,0 0 0,4 0 0,1 0 0,3 1 0,1 1 73,-1-2 1,1 1-945,1 2 0,-1 0 934,2-5 1,1 1-1,0 4 1,0 1 0,1-2-1,1 0-8,0 2 1,2-1-81,3-1 0,0-1 0,0 2 1,0 0-1,3-2 0,0-1 43,2 1 1,-1 1-108,1 0 1,0 0 0,1 2 0,0 0 9,0 0 1,-1 0-40,1 0 0,0 0 1,-3 0-1,0 0 0,-1 0 1,0 0-1,-3 0 0,-1 0 53,-2 0 0,-2 0 0,-4 2 0,-2 0 0,-7 0 0,-2 1 0,-3 0 0,-1 1 1,23 3-724,-10-1 710,-12 5 0,-7-5 0,-6 4 228,-3-2-301,-3 2 0,-4-4 447,-1 6-364,1-6 0,-5 3 1211,1-5 0,-4 5-1142,3-2 310,1-2 0,-1 5 0,1-2-448,1 2 145,-4 2 1,4-1-1,-5 0-116,-2 1 107,0-6 1,1 4-1,1-2-74,-1 2 69,-2 2 3,-1-6-26,0-1 133,0-5 6,0 5 86,0-4 0,1 4 0,3-5 51,4 0-119,2-5 0,2 3-63,4-6 0,1 1 0,6-5-45,0 1 44,0-1 0,1 5 0,3-1-100,3-1 89,3 4 0,10-1 1,4 3 9,4-1-160,7 1-205,6 3 1,-27 0 0,1 1 330,1 1 0,2 0-1116,1-2 1,1 1 1093,2 1 0,1 1 0,0-1 0,-1 0-22,1 0 1,0 0-1,0 0 1,-1-1-40,1 0 1,0-2 0,-3 2 0,0-2 0,-1 1 0,0-1 0,-2 0 0,0 0-1,-1-2 1,0 1 81,1-1 0,0-1-4,-1 1 0,0-1-35,3-2 0,1 0 1,-7 1-1,-1-1 0,0 0 1,-1 0 1,2 0 1,0 1-3,-2 2 1,0 0 0,1-2 0,-1-1 0,26-1 71,-1-3-64,-2 3 0,-5-3 0,-3 3 0,-2-2 313,-1 1-151,-5-2 0,-2 9-235,-5-3 113,1 3-102,-11 1 1,1-2 38,-10-2-284,1 3 977,-10-4-1735,4 5 2148,-9 0-1659,4 0 1,-20 10 0,-4 3 0</inkml:trace>
  <inkml:trace contextRef="#ctx0" brushRef="#br3" timeOffset="45">8120 8931 8146,'-5'-11'-218,"3"3"-217,-6 0 326,5 6 0,-3-8 618,2 2 1,2 2 9,-6-2 0,6 4-166,-2-3 0,3 3-268,1-4 0,0 1 114,0-5 0,0 1-189,0-1 0,3 1-41,1 0 0,9-2 168,-2-2 1,3 1-164,-2-5 0,0 5 1,2-1 114,2 2 0,-1 3-111,-4 2 0,1 2 91,-1 2 1,0 4-40,1 0 1,-5 5-34,1 6 0,0 2 54,3 2 1,1 2-124,-1 2 1,4 1 68,0-5 1,2 4-165,-2-3 1,-1 3 83,5-4 0,-4-1 50,4-6 1,-3 2 17,3-3 0,-5-2 4,1-1 0,1-3-10,0-1 0,-1 0 10,-4 0 0,-3 0 19,-1 0 1,1-5 13,3-2 0,0-1 179,-4-3-88,3 2 0,-7-8 41,5 6 0,-5-2-75,5-2 1,-5 1-158,0-5 0,2 1 128,-1-1 0,0 3-539,-4 4 1,0 1-248,0-1 340,0 6 0,-4 2-346,0 8 0,1 2 742,3 6 0,-5 4 0,-2 2 0</inkml:trace>
  <inkml:trace contextRef="#ctx0" brushRef="#br3" timeOffset="46">8234 9274 8235,'-15'-2'0,"0"-1"0,0-2 225,3-3 1,1 3 39,-1 5 1,5-4 640,-1 0-176,1-5-433,-5 3 0,6-5-3,2-1 1,3 5-30,1-1 1,5 2-111,3-2 0,2-1 95,1 5 0,0-3-215,1 3 0,1 0 155,2 4 1,-2-4-292,2 0 1,-3 1-94,0 3 0,-1 0 1,1 0 135,-1 0 0,2 3-329,2 1 187,-2 5 17,3-8 1,-4 10 81,-1-4 0,-3 2-17,-1-1 1,1 2-23,3-3 1,-4 4 72,-4 0 0,4-1-7,0-2 1,0 2 54,0-2 1,1-2 21,3 2 0,1-6 163,-1 2-202,1-3 0,0-1 74,4 0 1,-4-1-59,4-3 1,-4-2 175,0-6 1,-1 1-91,0-1 1,0 1 42,-4 0 1,2-1-70,-5 1 1,0-1-944,-4 1-1329,0 0 1080,0-1 1152,0 6 0,5-4 0,1 3 0</inkml:trace>
  <inkml:trace contextRef="#ctx0" brushRef="#br3" timeOffset="47">9160 8817 8100,'-8'-1'-600,"0"-3"845,1 3 192,0-10 160,-3 10-53,4-4 0,-2 5-201,1 0 0,3 0-40,-4 0 1,4 1-15,-3 3 1,-1 6-17,-3 6 0,-1 4-101,1-1-117,-6 2 1,5 7-112,-4 3 1,1 1 105,4-2 0,-2 2-175,9-6 1,1 5 44,3-5 0,1 1-3,3-4 1,3-5-13,8-3 1,3-2-133,5-2 0,1-1 161,3-2 0,2-3 43,5-5 0,1-3 122,-1-4 0,0-1-76,0-7 1,-3-3 134,-1-1 0,-3-2-88,3-2 0,-4-1 102,0-3 1,-7 3-92,-3-3 0,-4-1 16,0 2 0,-6-5-153,-2 5 0,-5-5 81,-7 4 0,-6-3-188,-13 3 1,-2 2 59,-5 6 1,-9 7-171,-3 9 0,-1 4-34,5 7 1,-1 4-500,5 11 0,6 0 806,10 0 0,-3 2 0,10 3 0,6 3 0,5-1 0</inkml:trace>
  <inkml:trace contextRef="#ctx0" brushRef="#br3" timeOffset="48">18536 8634 7977,'-8'-4'-1042,"1"1"1178,4-6 1,-6 6 697,6-4-526,-1-1 1,0-4 140,0 1 0,0 0-123,4-1 0,0 0-66,0-4 1,0 4-30,0-4 1,5 0 161,3 1-299,7-1 0,-1 5 1,5 0 185,2-1 1,0-2-148,2 3-77,0-3 1,-2 11-124,-2-4 1,3 4 0,-4-1 57,0 3 1,-2 2-148,-5 3 1,0 2 34,-4 6 1,3-1-308,-2 1 212,2-1 1,2 1 119,-1-1 1,0 2-29,1 2 0,-1-6 87,1 2 0,3-2-5,0 3 0,4-2 10,-4-3 0,6-2 18,-2-5 0,-1 0 18,1 0 1,-2 0 179,2 0 0,2-3-135,-6-1 0,0-5-3,-3 1 0,-1-3 101,0-4 0,1 2-134,-1-2 1,-4 2 37,-4 2-113,4-1 1,-6 1-422,3-1 153,-3 6 0,-2-3-534,-3 5 0,-1 2-320,-3 6 840,-2 2 0,4 9 344,-6 0 0,-4 6 0,-2-4 0</inkml:trace>
  <inkml:trace contextRef="#ctx0" brushRef="#br3" timeOffset="49">18707 8885 8017,'-7'-10'27,"-1"3"1,6-3 96,-2 2 1,1 2 378,-1-2-17,3 0 0,-8-3-133,6-1 1,-1 5-61,4-1 1,0 4 154,0-3-249,0-1 1,4 1-103,-1-1 0,6 4 87,-1-3 1,-2 4-206,2-1 0,-1-1 103,5 1-57,-1-5 0,1 8 13,-1-3 1,4 3-121,1 1 1,0 0 8,-1 0 1,-2 0-29,2 0 1,-2 1-111,-2 3 0,1 1 151,-1 3 1,1 1 62,-1-5 0,0 3-14,1-3 0,-5 5 172,1-2-163,0-1 0,3 2 7,0-4 1,2 0-7,2-4 1,-1 0 21,5 0 0,-1 0-122,1 0 0,1-4 109,-4 0 1,0-4-117,-1 0 1,-6-1 70,3 1-30,-3-2 0,-3 4 2,-2-5 1,-3 3-75,-1 0-210,0 6-425,0-8-917,0 8 1691,0-3 0,-5 10 0,-1 2 0</inkml:trace>
  <inkml:trace contextRef="#ctx0" brushRef="#br3" timeOffset="50">19792 8371 8015,'0'-11'0,"0"0"-366,0-1 0,0 1 124,0-1 0,-1 1 678,-3 0-252,-2-1 0,-2 1 7,1-1 0,-1 1 140,-3-1 0,-1 5 262,1-1-468,-1 1 0,1 0 35,0 3 16,-1 3-202,6 1 0,-4 0 0,2 1 99,-2 3 0,-5 3-6,-1 4 0,0 2 31,1 2 1,-2 7-188,-2 4 1,-1 5-157,5-5 1,1 2 141,6-1 0,-1-2 1,5 4-198,2-1-1,1-6 218,1-1 63,0-8-25,5 4 1,5-10 0,6 0 95,2-2 78,-4-2-172,8-3 0,-6 0 130,3 0 1,1-5 85,-4-2 0,3-3-49,-4-2-65,0 1-12,-3-1 1,-1 0 79,0-4-185,1 4 1,-5-6 0,0 4 139,-2-1-47,4 0 20,-8 8 256,4-3-284,-5 4 1,0 1 178,0 5-181,-5 10 0,2 5 24,-4 8 13,4-3 1,-2 13-65,5-2 0,-1 2-144,-3 1 1,3-4 110,-3 1 1,3-5-172,1 5 1,4-6-148,-1 2 325,1-3 0,0-2-149,0-3 136,5 2 1,-4-8-1,4 1-114,-2-5 1,-3 1 61,4-2 0,-4-3-537,3-2-391,-4-1 1021,2-2 0,-10-10 0,-2-3 0</inkml:trace>
  <inkml:trace contextRef="#ctx0" brushRef="#br1" timeOffset="51">3929 10530 7937,'0'6'-328,"0"-1"1285,0-5-837,0-5 1,0 3 8,0-6 26,0 6-19,0-8 0,0 3-125,0-4 1,0 3 109,0 1 0,0-1 0,0-3-93,0-1 0,4 1 16,-1-1 70,6 1-31,-7-1 1,8 5-105,-3-1 85,-2 1 0,6-5-30,-4 1 0,2 3-11,-1 0-188,2 6 211,-9-3 1,9 1 44,-2 0-239,-3 0 217,5 4-30,-4 0 0,6 2-101,-1 2 0,-1-2 61,-2 6 0,3-1 1,0 6 10,3 2 1,1-2-69,-4 2 67,6-2-9,-5-2 1,9 1 7,-6-1 30,0 1 1,0-5 42,1 1-74,4-6-1,-7 3 1,3-5 145,-4 0 1,-1 0-38,0 0 0,1-1-35,-1-3 1,1 2 55,-1-6 0,-1 1-62,-2-5 1,1-1-69,-6-2 1,1 1 71,-4-5 1,0 5-149,0-1 1,0-2-213,0 2 0,0 0 128,0 4 0,-4-1-681,1 1 370,-6 4 242,8 2 1,-5 10-506,6 3 336,0 2 0,0 2-449,0-1 841,0 6 0,6 0 0,0 6 0</inkml:trace>
  <inkml:trace contextRef="#ctx0" brushRef="#br1" timeOffset="52">4066 10861 8039,'-5'-7'0,"-3"-1"-296,-2 0 240,-1-3 0,3 1 502,0 2 1,6-2-61,-2 2 1,-1 2-194,1-2 1,0 1-6,4-5 1,0 5 252,0-1-347,0 1 1,0-1 95,0 0 0,2 5-142,1-5 0,0 5-134,5 0 1,-1-2 230,5 1-202,-1 0 1,2 4 39,2 0 0,-2 0-6,2 0 1,-2 0 0,-2 1 47,0 3 0,5-1-191,-1 4 0,4-3 22,-4 4 127,5-6 2,-7 8 1,7-7 20,-4 4-14,-1 1-10,-9-2 21,4 5 1,-5-9 9,3 6 84,2-6-100,-9 3 5,10-5 17,-5 0 0,2 0 7,-1 0 1,1 0-24,3 0 0,-3 0-1,-1 0 0,0-1 38,0-3-29,4-2-3,-5-6 1,1 1 31,1 0 1,-5-1-26,0 1 1,3-1-383,-3 1 124,1-6-16,-4 5 1,1-3-883,3 7 541,-3 3 203,5 10 397,-6 1 0,0 6 0,0-1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7:26:28.826"/>
    </inkml:context>
    <inkml:brush xml:id="br0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18034 10701 7980,'-7'0'-215,"2"0"0,6 0 121,3 0 232,-3 0 1,8-1 110,-5-3 0,5 3-80,-1-3 0,-2-1-32,2 1 1,-1-5 31,5 2 1,-1-3-85,0-2 1,6 0 61,2-4 0,4 2-134,4-5 0,-2-1-115,5-7 0,2 2 81,6-5 0,-1-1-257,5-3 0,-4-2 196,4-2 1,0 1-345,3-4 1,2-3 420,-22 20 1,0-1 0,-1 3 0,0 0 3,3-3 1,-1 0 0,-1 1 0,-1 0-12,0-3 0,1 0 1,-1 2-1,-1 0 18,23-21 0,-2 0-21,-2 1 0,1 3 6,-5 0 0,0 5-187,-4-1 0,-3 3 153,-1 0 0,-6 6-165,-1 2 0,-5 3 99,-6 1 0,-1 6-12,0 1 1,-4 0 178,-3 1 1,-2 3 4,2 5 311,-3-1 1,5-2-506,-2 2 463,-2-2-317,3 9 219,0-9-134,-4 9-8,4-10 0,-6 10-72,-3-3 0,-2 3 56,-6 1 0,0 0-41,-4 0 0,-1 5 3,-6 3 1,1 1 146,3-2 0,-1 3-92,5-2 1,3-2-67,5 2 0,0-4 98,0 3-250,1-4 233,6 2-45,0-5 1,6 0-36,1 0 0,1 0-43,3 0 0,-1-5 30,9-3 1,0-1-18,4 2 0,4-7 32,0 2 0,3-2 125,-3 3 0,3 0-75,-3-1 1,-4 1 136,-4-1 309,-5 6-120,2-4 220,-10 9-360,0-5 1,-8 8-130,-2 2 0,-2-2 56,-5 6 1,-1 1-209,1 6 0,-4-1 61,-1 5 0,2 0-82,7 4 0,-3 3 86,2 1 0,2 1-23,-2-1 1,4-5-210,-3 1 0,4 0 50,-1-4 1,-1-2-1472,1-2 845,1-2 758,-2-2 0,3 0 0,-3 1 0</inkml:trace>
  <inkml:trace contextRef="#ctx0" brushRef="#br0" timeOffset="1">16617 11124 7476,'-6'1'550,"2"3"1,-1 4-347,1 7 1,-5 0-5,2 8 0,0-2-318,0 10 1,-1-1 108,-3 5 0,-1 3-65,1 0 1,0 4 117,-1-4 1,1 0-168,-1-4 0,5-1 30,-1-2 1,2-4 13,-2-4 1,3-5 35,5-3 0,-4-2-320,0-2-194,1 1 202,3-6-328,0-1 683,0-5 0,0-5 0,0-1 0</inkml:trace>
  <inkml:trace contextRef="#ctx0" brushRef="#br0" timeOffset="2">16537 11204 8007,'4'-12'-340,"0"1"0,1 3 136,-1 1 1,-2 4 1442,6-1-790,-5 3 1,3 1-180,-2 0 0,-3 5-100,3 3 1,2 7-28,2 4 0,-2 4-73,2 4 1,-2 2 84,2 5 0,2 4-142,-3 0 0,4 2 100,0-2 1,0-4-310,1 0 0,-1-1 65,1-6 1,-1-1-37,1-3 1,-1-1 32,0-3 0,-3 1 21,0-5 0,-1-1 85,5-6 0,-5 1-43,1-5-477,-6 5 171,9-8 78,-10 4 0,3-5 299,-8 0 0,-8 0 0,-5 0 0</inkml:trace>
  <inkml:trace contextRef="#ctx0" brushRef="#br0" timeOffset="3">16469 11592 7283,'-6'-5'735,"-5"4"101,10-4-495,-4 5 0,10 0-148,3 0 0,2 0 0,1 0 0,6 0-150,2 0 1,2 0 42,2 0 0,1 0-134,3 0 1,-3-2 97,3-1 0,-3 1-530,-1-1 1,-2-2 264,-2 1 1,-1 0 214,-3 4 0,-2-5 0,4-2 0</inkml:trace>
  <inkml:trace contextRef="#ctx0" brushRef="#br0" timeOffset="4">17074 11272 7912,'-1'-15'-284,"-3"0"215,3 0 0,-4 3 597,5 1-200,0 5 207,-5-5 1,2 10 222,-4-3-615,4 3 1,-2 6-3,5 3 1,0 7 48,0 4 0,0 3-195,0 0 1,0 6 134,0 3 0,1 2-192,3 1 1,-1-1 31,4-3 0,-3 3-232,4-2 1,-5-3 118,5-2 0,-5-1-33,0-3 0,0-4 229,1-3 0,-3-2-104,3-1 227,-3-1-200,-1 0 0,0-3 428,0 0-196,0-6 201,-5 3-102,4-5-239,-4 0 1,6-1 55,3-3-71,2 3 0,5-8 47,1 5 0,-1 0-27,1 4 1,0 0-95,4 0 0,-2-3 88,5-1 0,-4 0-125,4 4 1,-4 0 59,4 0 1,-1 0-151,1 0 1,-1 0-119,-3 0 0,-2-4 108,2 0 0,-6 1-1192,-2 3 528,1 0 822,3 0 0,-4-6 0,-2 0 0</inkml:trace>
  <inkml:trace contextRef="#ctx0" brushRef="#br0" timeOffset="5">17611 11204 7923,'0'-8'-315,"0"1"489,0 4 0,0-3 34,0 2 457,0 3-453,0-4 0,0 6-218,0 3 0,0 2 115,0 5 1,-1 6-49,-3 2 1,3 3 11,-3 0 0,3 6-112,1 3 0,-4 3-48,0 4 1,-1-4 87,1 1 0,3-2-143,-3-7 0,1 2 56,0-1 1,1-7-27,-1 3 0,1-8 93,2 0 0,0-2-192,0-1 178,0-1 0,0-3-550,0-1-625,-5-4 1208,4 2 0,-4-5 0,5 0 0</inkml:trace>
  <inkml:trace contextRef="#ctx0" brushRef="#br0" timeOffset="6">17588 11215 7902,'-11'-11'-89,"4"-1"245,4 1-39,1 0 1,4 0 653,1 4-455,-1 2 0,4 6 133,-2 3 0,2 7-89,6 8 1,0 4-222,3 4 1,2-1 90,2 9 1,3-4-245,-3 7 0,1-1-159,-1 1 1,1-6 157,-5 2 0,1-7 35,-5 0-83,6-3 101,-5-6 1,4-1-158,-9-1-68,3-4 177,-3 5 0,3-10-508,-3 1-209,4 0-127,-5 3 390,0-5-783,-1 4 1247,-5-8 0,0 8 0,0-4 0</inkml:trace>
  <inkml:trace contextRef="#ctx0" brushRef="#br0" timeOffset="7">17508 11615 7865,'0'-11'623,"3"3"-194,4 0 1,2 2-133,10-2 0,0 2-4,4 2 1,-4 3-65,0-3 1,4-1-234,4 1 1,1-3 96,-2 3 1,2 0-1948,3 4 1854,-3-5 0,-6 4 0,1-4 0</inkml:trace>
  <inkml:trace contextRef="#ctx0" brushRef="#br0" timeOffset="8">18056 11170 6692,'0'-7'1028,"0"3"-638,0 8 1,4-1-153,0 4 1,1 6-50,-1 6 1,-3 3 5,3 1 0,-3 7-202,-1 0 1,0 7 104,0-2 0,4-5-37,0 4 0,0-6-59,-4 3 0,3-7 70,1-1 0,4-1-149,-4-3 0,3-2 26,-3-2 1,0-2-83,-4-2 1,1-1 48,3-2-643,-3 2 47,4-9 680,-5 5 0,-5-6 0,-1 0 0</inkml:trace>
  <inkml:trace contextRef="#ctx0" brushRef="#br0" timeOffset="9">18011 11227 7862,'0'-12'2,"1"0"277,3-4 0,2 5 75,6 0 0,-1-1-132,0 4 1,2 0 17,2 0 0,-1 3-9,5 5 0,-3 0-116,3 0 0,-2 0 115,2 0 0,3 5-251,-3 3 0,1 2 79,-1 1 0,-2 1-193,-6-1 1,-1 2 13,-2 2 1,-2-1-63,-2 5 0,-3-4 9,3 4 1,-8 0 41,-3 4 0,-3-4-58,-2 0 0,-3 0 31,0 4 1,-4-4 64,4 0 0,-5-5 15,5 1 1,0 2 136,4-2 0,0-4 58,4-3 40,-3 0 0,8-1 344,-1 1-338,1-6 1,2 5 175,0-3-241,0-3 0,7 5 79,4-2 1,1-3-64,3 3 1,1-3-101,-1-1 0,5 4-65,-5 0 0,4 0-216,-4-4 1,1 4-385,0-1 0,-4 1 319,4-4 0,-7 0-459,-2 0 1,1 1-26,3 3 817,1-2 0,4 3 0,2-5 0</inkml:trace>
  <inkml:trace contextRef="#ctx0" brushRef="#br0" timeOffset="10">18525 11672 8348,'0'-7'609,"0"-1"1,0 4-252,0-4 0,-2 5-187,-1-5 0,1 0 45,-2-3 1,3 0-89,1-1 0,0-1-136,0-2 1,0-1 155,0-3 1,-4-3-106,1 3 0,-1-4 43,4-3 1,-4 0-141,0-4 0,0 1 37,4-2 0,-1-2-72,-3 3 0,3 1 94,-3-2 1,3 6-36,1-2 1,0 7-104,0 1 104,0 5-55,0-3 82,0 11 0,4 2-89,0 8 0,1 6 83,-2 5 0,0 6-142,5-2 1,-5-2 77,5 2 1,0-1-82,3 1 1,0-2 50,1-6 0,3 1-100,0-1 1,2-5-17,-2-2 1,-2-3 109,2-1 1,-1 0 108,1 0 1,-2 0-77,2 0 1,-2-3 186,-2-1 1,-3-5 43,-1 1 0,1-2 57,3-1 0,-3-1-7,0 1 0,-2-1-105,2 1 1,1-4 135,-6 0 0,2-1-67,-1 5 1,-2 0-1,1-1 79,-1 6-276,3 1 0,-4 11 79,3 5 1,-3 6-88,-1 6 0,0 5 45,0 2 1,0 3 29,0 1 1,0 4-187,0 1 0,1 1 52,3-6 0,-3 2-122,3-9 0,1-5 50,-1-3 0,4-5-232,-5 2 1,5-4 90,-4 0 1,3-5-1088,-3 1 1394,5-5 0,-2 2 0,4-5 0</inkml:trace>
  <inkml:trace contextRef="#ctx0" brushRef="#br0" timeOffset="11">19621 11147 7891,'0'-8'282,"0"1"37,0 4 0,0-3 112,0 2-209,0 3 20,0 6 1,0 4-138,0 10 1,0 0-101,0 3 1,0 3 147,0 1 1,0 0-192,0 4 1,0-3 99,0 3 0,4-4-105,0 0 1,1-3 49,-1-4 0,1-1-72,2-3 1,2-6 80,-5 2 0,1-3-158,-1 0-51,-3 2 0,4-8-562,-5 6-421,0-6 798,0 3 0,-4-6-30,1-3 0,-5 2 408,4-6 0,-1 1-263,1-5 1,2-3 293,-6 0 0,4-6-39,-3 2 0,0-3 79,0-5 1,-2 2-109,5-6 0,-4 2 331,5-2 1,-1 4-99,4 4 1,-4 1 226,0 3 1,0-1-157,4 5 0,0 3 175,0 5 0,0 3 220,0-4-325,0 6 1,2-3-277,1 5 1,0 1 122,5 3 1,0-2-289,8 6 0,-4-1 96,4 5 0,0-5-173,-1 1 0,4 0 83,-3 3 1,0-3-95,-1-1 1,-2-4 6,2 1 1,-2 1 124,-2-2 1,5 1 69,-1-4 0,-2 0-40,-2 0 1,-6-1 33,6-3 1,-2-1-24,3-2 0,-1-4 70,1 4 1,-2 0-59,-3 0 1,3-1 132,-2-3 0,-2-4-68,2-1 0,-5 0-36,0 1 1,2 2 118,-1-2 0,1 3-53,-1 5 1,-3 0-35,3 3 0,-2 4 8,-2 0 1,3 6-135,1 5 0,1 7 64,-1 5 0,-3 1-144,3 6 0,-3 1 30,-1 3 1,0 4-104,0 0 1,0-1 46,0-7 0,0 2 61,0-5 1,0-5 189,0-2-116,0-7 0,2 4 8,1-6-97,-1-4-377,3 3 166,-5-9-875,0 4 1218,0-5 0,0 0 0</inkml:trace>
  <inkml:trace contextRef="#ctx0" brushRef="#br0" timeOffset="12">20272 11113 7858,'0'-18'0,"0"1"-174,0 6 1,0-1 88,0 1 1,1 1 564,3 2 0,-3 2 335,3 2-26,-3 3-514,-1 6 0,0 4-57,0 10 1,0 5-50,0 6 1,0 0-86,0 0 0,4 0-116,0 5 1,0-2 71,-4-3 0,1 2-155,3-5 0,-3-1 72,3-3 0,1-5-281,-1-3 119,5 3-86,-3-6-216,0 5-297,5-6-966,-10-4 1770,4-2 0,-5-5 0,0 0 0</inkml:trace>
  <inkml:trace contextRef="#ctx0" brushRef="#br0" timeOffset="13">20729 11055 7968,'4'-11'116,"-1"0"0,3-1 167,-3 1 0,2 3-274,3 0 1,1 5 192,-5-5 76,0 6 1,-4-5 196,0 3-449,-6 3 0,0-4-5,-5 5 0,-1 1-121,1 3 0,-4 2 67,-1 6 0,-4-1 32,1 1 0,-1-1-13,1 1 0,-2 2 74,6-3 1,-4 3 36,4-6 1,0 2-69,3 1 1,5 1 131,-1-1-133,6 0-14,-4 1 1,8-2-16,2-2 1,2 0 60,5-4 0,6 4-94,2-4 0,2 3 57,2-3 1,0 0-4,0-4 1,4 4-13,-1-1 0,1 3-39,-4-3 0,0 0 13,-1 5 1,-4-2-5,-3 1 1,-3 4-54,-5-4 1,2 3 73,-5 2 0,0-1-68,-4 1 1,0-1 47,0 0 0,-1 2-13,-3 2 0,-6-2 5,-6 2 0,-4-2 168,1-2 0,-4 1-136,-3-1 0,0 3-133,-4-2 1,4 2-182,0-7 0,3 2-117,4-1-58,2-3 156,6-5-316,5 0 0,2 0 281,8 0 0,-2-5 365,6-3 0,4-7 0,6-3 0</inkml:trace>
  <inkml:trace contextRef="#ctx0" brushRef="#br0" timeOffset="14">21254 10987 7952,'5'-12'123,"-3"1"259,3 0 1,-7 0-161,-1 4 0,0-2-73,-5 5 0,1 0 73,-5 4 0,0 0-210,-4 0 0,3 4 99,-7 0 0,1 5-43,-3-2 0,3 4-106,0 0-1,1 0 53,-1 1 0,2-1-37,6 1 0,-1-1 64,1 1 1,3-1-99,1 0 0,4 1 64,-1-1 1,3 1-50,1-1 0,5-3 81,3-1 1,3 1 3,4 3 1,-1-3-1,5 0 0,0-5-17,4 5 1,0-2-73,0 2 0,0 1 76,0-5 0,-2 3-178,-2-3 0,-1 5 98,-3-1 1,-2 0-15,2 0 1,-6 2 39,-1-2 0,-6 2-21,2 1 0,1 2-20,-1 2 1,-2-2-20,-5 2 1,-4-1 7,-4 1 0,-2-2 13,-2 2 0,-3 2 118,-5-2 0,-3 0 60,-1-3 1,-3-1 850,3 1 0,-3-6-1564,3-2 0,-2 1 248,6-1 1,3-1-959,8-3 649,6 0 659,1-5 0,10-1 0,1-5 0</inkml:trace>
  <inkml:trace contextRef="#ctx0" brushRef="#br0" timeOffset="15">21494 10987 7846,'0'-6'182,"0"-5"-75,0 10 352,0-4 0,-4 6-73,0 3 1,1 6-132,3 5 1,0 6-45,0-2 1,1 4-105,3 3 0,-2 0 61,6 4 0,-2-3-174,2 3 1,1-4 11,-5 0 0,3 0-50,-3 0 0,0-3 80,-4 0 1,0-1-97,0-7 0,0 0-64,0-4 180,0 6 1,0-4 61,0 2 4,-5-8 56,3-1 80,-3-6-7,5 0-257,5 0 1,0-2 87,3-2 0,2 2-185,-2-6 0,3 5 105,5-5 1,-3 4-59,7-4 0,-1 6 48,3-2 0,0-1-226,-3 1 0,1 0 15,-4 4 1,3-1-42,-4-3 0,0 3 46,-4-3 0,-3 3-109,0 1-824,-1 0 368,5 0 20,-6-5 0,-1 2 759,-5-4 0,0 4 0,0-2 0</inkml:trace>
  <inkml:trace contextRef="#ctx0" brushRef="#br0" timeOffset="16">21471 11227 7796,'12'-4'95,"-1"0"1,2-5-98,2 2 0,3 2 120,5 1 1,-6 1 41,-1-1 1,0 3 196,-1-3 0,6-1-196,-2 1 0,2-1-49,2 2 0,0 1-132,0-2 0,-2 2-149,-2-2 1,-2 3-424,-6-3 1,1-1 15,-1 1 576,-5 0 0,5-1 0,-5-1 0</inkml:trace>
  <inkml:trace contextRef="#ctx0" brushRef="#br0" timeOffset="17">21505 10975 7796,'0'-11'0,"6"0"393,1-1 0,5 1-39,3-1 1,3 5-288,4-1 0,1 1 103,0-5 1,4 4-96,-1 1 1,2 4 61,-1 0 1,-3-3-452,3 3 0,-1-1-137,-3 4 0,5 0 451,-9 0 0,10-5 0,-5-2 0</inkml:trace>
  <inkml:trace contextRef="#ctx0" brushRef="#br0" timeOffset="18">22339 10816 7796,'0'-8'689,"0"0"-537,0 6 1,-1-3-232,-3 5 0,-6 0 11,-5 0 1,-6 0 147,2 0 0,-6 5-5,-2 2 0,-3 4 12,3 0 0,-3 0-82,3 1 1,1 1 64,3 2 1,4-3-37,0 4 0,5-2 8,-2 1 1,9-2-2,3 2 1,3-6 49,1-2 1,1 1-37,3 3 1,3-3 141,9 0 1,1-2-72,6 1 1,0 2 17,0-5 0,4 5-84,-1-1 1,1-2 17,-4 2 0,-2-2-29,-2 2 0,2 2-110,-6-3 0,0 4 52,-3 0 0,-1 0 63,0 1 0,0-1-15,-4 1 1,-2 0-2,-5 4 1,0-4 47,0 3 1,0 2-51,0-2 0,-5 4 113,-2-4 1,-5 4-28,-3-3 0,-3-1 137,-5-4 0,0 1-379,1-1 1,-3 1 72,-1-1 1,2-1-938,-3-2 1,4-3 462,4-5 0,-2 0 521,2 0 0,-3 5 0,-1 1 0</inkml:trace>
  <inkml:trace contextRef="#ctx0" brushRef="#br0" timeOffset="19">16743 12335 7948,'0'-12'0,"0"4"-4,0 1 168,0-1 1,-4-3-53,0-1 0,-1 5 137,1-1 0,-1 4-163,-2-3 1,-3 3 122,2-4 0,-2 6-254,-2-2 1,-4 3 65,-3 1 1,1 0-24,-1 0 1,0 1 11,-4 3 0,0 2-157,1 6 1,-1-1 28,0 0 1,5 5 147,3-1 0,2 0-134,2-3 0,3-1 106,1 0 0,4 1-211,-1-1 1,4 1 130,4-1 0,2 0-27,6 1 1,-1-4 34,1-1 1,3-4 7,0 0 1,4-1 75,-4-2 0,6 0-89,-2 0 1,2-4 153,2 0 1,0-9-120,0 2 0,0-3 248,-1 3 0,-4-2-58,-3-2 0,-2 2 120,-1-2 1,-1 1 11,0-1 0,-4 6 35,-3-3 150,-3 9-308,-1-3 0,-4 12-159,0 1 0,-3 8 99,3 4 1,0 8-160,4 3 0,0 3 32,0 2 1,0 4-193,0 3 1,0-3 71,0-1 0,0 0-13,0-3 1,0-4 5,0-8 0,0-1 84,0-3 0,4-3 96,0-4 1,-1-5-90,-3 1 1,2-5-518,1 0 168,-1-1-619,3-2 1032,-5 0 0,0 0 0</inkml:trace>
  <inkml:trace contextRef="#ctx0" brushRef="#br0" timeOffset="20">18844 12083 9666,'0'12'518,"-1"0"-248,-3 4 0,2 1-189,-6 6 0,1 5 114,-5 3 1,1 3-165,-1 4 0,0-3 65,-4 4 0,2 1-93,-5 2 1,0-1 60,-3 0 0,0 0-188,3 1 1,1-8 19,3-7 0,6-3-39,-2-1 0,6-5-164,-3-3 1,5-6-78,0-2-168,1-4 116,2 2 170,0-5 1,4-5-100,0-3 1,4-6 364,-5-1 0,6-10 0,-2 1 0</inkml:trace>
  <inkml:trace contextRef="#ctx0" brushRef="#br0" timeOffset="21">18616 12140 7913,'-6'-5'0,"2"-2"0,3 0 564,1 0-108,5-1-570,-4 2 861,4 1-437,-5 10 1,1 1-470,3 6 1,-3-1 104,3 0 1,1 2-684,-1 2 1,5-1 736,-1 5 0,-3 0 0,0 4 0</inkml:trace>
  <inkml:trace contextRef="#ctx0" brushRef="#br0" timeOffset="22">18822 12700 9615,'6'5'588,"-1"-4"-244,-5 4-532,0-5 1,0 5-1,0 2 1</inkml:trace>
  <inkml:trace contextRef="#ctx0" brushRef="#br0" timeOffset="23">19804 12175 7822,'-7'-5'16,"-1"2"49,4-5 1,-5 6 163,1-2 1,-2 3 106,-1 1 0,-1 0-105,1 0 1,-4 1 44,-1 3 0,-4-2-102,1 6 1,-3 1 55,0 6 1,-1 2-9,0 2 1,0 6-9,0-2 1,2 2-186,2-2 0,-2 4 115,6-1 0,4 6-243,3-1 0,4-2 102,-3 1 1,4-4-285,-1 0 0,8-2 47,4-1 1,3-5-76,4-3 1,3-2 118,5-2 1,1-3 57,3 0 0,-2-6 105,6 2 0,-6-4-80,2-4 1,-2-2 164,2-6 1,-3 0-99,2-4 1,-1-1 18,-3-6 1,0 0-24,-3 0 1,-3-1-3,-4-3 1,-6 3 6,-2-2 0,-3-2 2,-1 1 1,-5-3-94,-2 3 0,-4-4 70,0 5 1,-4-1-150,0 4 1,-4 0 52,3 1 1,-1 0 40,5 3 0,-2 6-364,7 6 150,-4 4-357,5-2 686,-4 10 0,9 2 0,-4 4 0</inkml:trace>
  <inkml:trace contextRef="#ctx0" brushRef="#br0" timeOffset="24">19998 12175 7951,'-5'-7'1689,"4"2"-1440,-4 5 0,5 1-28,0 3 1,0 4 42,0 7 1,-4 0-44,0 8 1,0-2-172,4 5 0,0 3 44,0 2 1,0 2-118,0 1 1,0-3-309,0-1 1,0-5 188,0 2 1,1-4-35,3-4 0,-3-3-44,3-4-524,-2-1 270,-2 1-497,5-6 971,-4-1 0,9-5 0,-4 0 0</inkml:trace>
  <inkml:trace contextRef="#ctx0" brushRef="#br0" timeOffset="25">19975 12426 7918,'-6'-5'-181,"1"4"313,5-5-124,5 6 0,5 0 90,5 0 1,5-1-172,-1-3 0,0 3 82,4-3 0,-6 2-22,6-2 1,-4 3-108,0-3 0,-3-1 137,-4 1 1,-1-4-18,1 5 0,-1-6 0,0 2 0</inkml:trace>
  <inkml:trace contextRef="#ctx0" brushRef="#br0" timeOffset="26">19998 12232 7918,'-6'-8'166,"2"1"0,3-1 208,1-4 0,8 5 165,4-1 0,7 2 20,0-2 1,6-2-153,2 3 1,6 0-67,1 0 1,-1 3-110,1-4 0,-1 6-623,-6-2 0,0-1 220,-4 1 171,-6 0 0,5 9 0,-4 2 0</inkml:trace>
  <inkml:trace contextRef="#ctx0" brushRef="#br0" timeOffset="27">21140 11980 7871,'6'0'-363,"-1"0"420,-5 0 86,0-5 1,-1 4 468,-3-3-196,3 3-185,-9 1 1,9 1-18,-3 3 0,-1 4-85,1 7 1,-1 4 18,1 8 0,2 2 6,-6 5 1,4 0-151,-3 1 1,0 0 42,0 3 1,-4-2-191,4 2 1,0-6 96,0-2 0,3-5-163,-4 2 0,6-7-60,-2-1-70,3-5-273,1 3-180,0-11 411,0-1 1,0-6 84,0-3 1,0 2 22,0-6 0,0-3 273,0-5 0,0 0 0,0 1 0,0-3 0,0-5 0,0 0 0,0 0 0,0-1-69,0-2 1,0 0 68,0-4 0,0 4 29,0 0 1,0-2 23,0 1 1,0-3 257,0 3 0,0 4-77,0 4 0,0 4 59,0-4 0,0 5 224,0-1 238,5 2-384,1 2 0,6 4 171,-1 3-355,0 3 1,1 8 31,-1 4 0,1 5-73,-1 7 0,1 0 83,-1 0 0,0 5-294,1 2 0,3 3 56,0 2 1,1-2-158,-5-3 0,4-1 8,0-2 0,4-3 17,-3 3 0,0-7-11,-1-1 1,-2-5 84,2 1 0,-6-2-118,-1-2 0,-2-3-19,2 0-900,-3-6-101,-5 8 562,0-8 0,-1 3 643,-3-5 0,-3 0 0,-4 0 0</inkml:trace>
  <inkml:trace contextRef="#ctx0" brushRef="#br0" timeOffset="28">20992 12346 7895,'1'-6'390,"3"2"1,2 3-287,5 1 0,1 0 139,-1 0 0,1 0-191,-1 0 1,4 0-142,1 0 0,4-4 129,-1 0 1,-1-1-468,1 1 1,0 1 232,4-4 0,-1 3-515,1-4 0,0 6 142,0-2 567,-5-2 0,3-1 0,-3-4 0</inkml:trace>
  <inkml:trace contextRef="#ctx0" brushRef="#br0" timeOffset="29">21494 12015 7861,'-18'-12'0,"6"1"371,4-1 0,5 1-57,0 0 1,1 3 491,2 0-264,0 6-103,0-3-200,0 5 1,4 6-153,0 6 0,5 4 11,-2 7 0,0 5-52,0 2 1,-3 3-220,4 2 1,-6 3 153,2 0 0,-3 0-332,-1-4 0,0-4 152,0 1 1,0-7-58,0-1 1,0-2 121,0-5 0,0-1 220,0-4-158,0 1 14,0-1 352,0-4-188,0 3 247,0-9-247,0 4 1,2-5 79,2 0 1,2-4-69,5 0 1,-3 1-124,0 3 1,0-4 51,8 0 0,-4-1-3,4 1 0,0-1-172,-1-3 1,4 2 105,-3 2 0,3 2-228,-4-6 1,4 6 60,-4-2 0,0-1-254,-3 1 0,-1 0-168,1 4-62,-1-5 0,-3 4-338,-1-3 1011,-4 3 0,2 1 0,-5 0 0</inkml:trace>
  <inkml:trace contextRef="#ctx0" brushRef="#br0" timeOffset="30">21871 12060 7985,'0'-19'148,"0"0"1,0 4-100,0-4 0,5 5-49,3-1 1687,-3 2-534,0 2-668,-5 4 1,-1 4-154,-3 6 0,1 5-248,-4 7 1,4 7 102,-1 5 1,3 4-84,1 0 0,-4 2-10,0 1 1,1 1-195,3 4 0,0-5-89,0 0 0,3-1 120,1-6 0,0-1-32,-4-3 1,4-4 70,0 0 1,1-5-94,-2 1 1,0-6 181,5-1 121,-1-5 1,8 2-4,1-5 0,0 0 173,-1 0 0,-1-4 19,5 0 1,0-5-66,4 1 0,0 2-328,0-1 1,0 3 132,0-4 1,-4 6-271,0-2 0,-5 1 55,1-1 1,-2 3-845,-2-3 1,-5 4-949,-2 4 0,-3-1 311,-1 4 1587,0 1 0,-5 8 0,-1 2 0</inkml:trace>
  <inkml:trace contextRef="#ctx0" brushRef="#br0" timeOffset="31">16674 13248 7896,'0'-6'-62,"0"-4"256,0 3 0,-1 1 575,-3 2-197,3 3-182,-9 1 0,9 1-178,-3 3 1,3 7 3,1 8 1,0 7-120,0 1 0,1 5 106,3 3 0,-3-1-229,3 4 1,-2 1-74,2-1 1,-3-1-74,3-6 0,-3 0-136,-1-4 0,0 0 142,0-4 1,2-4-6,2 0 0,-3-5 133,3 1 0,-3-6-300,-1-2 110,0 1-775,-5-2 49,4-1-90,-5-5 1044,6 0 0,0-10 0,0-2 0</inkml:trace>
  <inkml:trace contextRef="#ctx0" brushRef="#br0" timeOffset="32">16789 13328 7896,'0'-11'0,"3"3"-538,1 1 215,0-1 1090,1 2 1,-2 0-236,4 6 0,-4 3-249,1 5 1,-2 0-180,2 12 1,-3-1 65,3 3 0,1 6-225,-1 3 1,1-2 107,-1 1 0,-3 0-203,3 0 1,-3 2 56,-1-6 0,1-3-29,3-4 1,-2-3-39,1 3 0,-1-9 94,-2 1 0,0-6-4,0 3 4,0-6-239,0 3 227,0-5 1,-2-5-98,-1-2 0,1 0 147,-2 0 0,2-1-9,-2-3 1,2-4 220,-6-1 1,4 0-94,-3 1 1,3-3 124,-4-5 0,4 0-55,-3 0 1,4 0 51,-1 1 1,3 4-45,1 3 0,0 2-43,0 2 1,5 4-70,3 3 1,2 3-19,1 1 1,1 9-46,-1 2 0,6 5 81,2-1 1,-2 1-201,3 3 1,-1 3 95,3-3 1,1 3-381,0 0 1,0-3 161,0 0 1,0-6-59,-1-1 1,-3-2 51,1-6 1,-7-1 525,3-3 0,0 0 49,-1 0 1,1 0-73,-5 0 292,1-5 1,-5-1-213,1-5 0,-6 3 351,2 0 0,-3-3-184,-1-4 0,0-4-32,0 3 0,-1-5-130,-3-2 0,2 0-128,-6-4 1,4-2-471,-3-1 0,3-2 252,-4 2 1,6 2-217,-2 5 1,3 1 62,1 3-796,0 3 1,0 8 388,0 1 1,1 4 570,3-1 0,2 13 0,6 4 0</inkml:trace>
  <inkml:trace contextRef="#ctx0" brushRef="#br0" timeOffset="33">17679 13271 7899,'0'-6'-465,"0"-4"1126,0 8 136,0-3-465,-5 5 1,4 1-77,-3 3 0,3 0-40,1 8 1,0 1-129,0 10 0,0 0-1,0 0 1,1 1-166,3 3 0,1 1-76,3 2 1,-2 2 119,-2-6 1,-1-3-68,4-4 0,-4-1-1,0 1 0,0-2-2,1-6 0,-3-3 54,3-1 0,-3-3-638,-1 4 51,0-6-52,0 3 689,-5-5 0,-1 0 0,-6 0 0</inkml:trace>
  <inkml:trace contextRef="#ctx0" brushRef="#br0" timeOffset="34">17463 13294 7863,'0'-8'353,"0"1"0,1 0-80,3 0 1,6 0-154,5 4 0,7 1 160,0-2 1,1-1-87,4 2 0,6-2-90,1 1 1,3-1 89,-3-3 0,0-2-345,1 2 0,-2-1 103,-3 2 0,-2-3-162,-5 2 1,-4 3-217,0 1 0,-5-1-389,1 1-70,-2 0 885,-2 4 0,1 5 0,-1 2 0</inkml:trace>
  <inkml:trace contextRef="#ctx0" brushRef="#br0" timeOffset="35">18125 13214 7805,'0'-11'1128,"0"4"-415,0 2-440,0 5 1,0 5 42,0 3 1,0 7-103,0 4 1,0 8-155,0 3 1,0 1-2,0 3 1,0-2-78,0 6 0,0-3-225,0-1 1,0-1 161,0-2 1,0-4-86,0-8 1,4 1 62,0-5 1,1 0 49,-2-3 1,-1-5-46,1 1-332,4-5-179,-6 2 78,4-5 1,-5-2-777,0-1 1307,0 1 0,-5-13 0,-1 2 0</inkml:trace>
  <inkml:trace contextRef="#ctx0" brushRef="#br0" timeOffset="36">18034 13328 7880,'0'-11'0,"1"-4"377,3-1 1,2 0-34,5 1 1,5 3-4,-1 1 0,4-1-67,-4 5 1,5-2-1,-1 1 1,3-1-199,1 5 0,0 1 84,0 3 0,-1 0-258,1 0 1,-4 0 123,0 0 1,-5 5-140,1 2 1,1 4 74,-5 0 1,2 0-110,-9 1 0,-1 0-108,-3 4 1,0 0 91,0 3 0,-8 4 19,-4 0 1,-7 0 87,0 3 0,-6 2 57,-2-1 1,-3 3-69,3-3 1,4 4 135,4-5 1,6 0-111,2-7 1,1 1 124,6-5 0,0 0-39,4-3 1,5-2 9,3-2 0,-1 0 130,5-4 0,-2 4-43,9-4 1,-1-1 103,1-3 1,2 0-96,-2 0 0,-1 0-396,1 0 0,-5 0 136,1 0 0,-2 0 109,-1 0 0,-1-5 0,0-1 0</inkml:trace>
  <inkml:trace contextRef="#ctx0" brushRef="#br0" timeOffset="37">18673 13317 7946,'-1'-10'0,"-3"2"-374,3-2 329,-4 3 403,5-4 228,0 0-145,0 4 137,0 2-136,0 5 0,0 5-208,0 3 0,0 3-63,0 5 1,0 1-45,0 6 1,0 4-141,0-1 0,0 5-86,0-4 0,0 3 97,0-3 0,0 3-31,0-3 0,5-4 59,2-4 1,5-5-43,3 1 1,-1-2 22,5-2 1,0-3-15,4-1 1,-2-4-8,-1 1 0,1-3 5,-2-1 0,-1-5-23,1-3 1,-4-2 50,4-1 1,-5-2 21,1-2 0,2-3-27,-2-5 1,0 4 43,-3 0 1,-5 0-3,1-4 0,-5-4 6,0 1 1,-1-2-47,-2 1 0,-2 3 13,-1-3 1,-3 0-246,-1 0 1,-2-2 78,5 6 0,-3-1-934,3 8 402,0 1-864,4 9 1322,0 1 0,10 20 0,3 4 0</inkml:trace>
  <inkml:trace contextRef="#ctx0" brushRef="#br0" timeOffset="38">19278 13191 7875,'-6'0'1145,"1"0"-800,5 0 0,0 5-36,0 3 0,0 3-119,0 4 0,0 4-76,0 8 0,4-1-102,0 4 1,-1 0 142,-3 5 0,0-1-220,0 0 0,2-3 47,1-1 1,-1-1-287,2 2 0,1-5 55,-2-7 1,5-2-251,-4-6 0,3 1-607,-3-1 467,5-4 268,-2-2 0,0-7 371,1-1 0,-1-4 0,5-4 0</inkml:trace>
  <inkml:trace contextRef="#ctx0" brushRef="#br0" timeOffset="39">19153 13294 7856,'0'-12'0,"0"0"607,0-3 1,4 2-393,-1-2 1,6 3-24,-1 5 1,6-4 66,1 4 1,2 0-22,-2 0 1,3 4 37,4 0 0,5 1-64,0 2 0,3 2-147,-3 1 1,3 4-62,-3 4 1,1 2-73,-2 2 1,-1-1-28,1 5 0,-3-1-37,-4 1 0,-2 2-198,-6-2 1,0 3 161,1 1 1,-6 3-37,-2 1 1,-4 0 90,-4-4 0,-3-1-48,-9 1 1,-1 0 83,-6 0 0,-4 0-4,0 0 1,-3-4 53,3 0 1,-1-5 151,2 1 0,3-4-257,0-3 1,5-3-29,7-5-1123,0 0 1283,4 0 0,7-5 0,7-1 0</inkml:trace>
  <inkml:trace contextRef="#ctx0" brushRef="#br0" timeOffset="40">19884 13214 7804,'-12'-5'-632,"5"4"541,-1-3 0,4 1 684,-3-1-67,4 3-247,-2-9 505,5 9-136,0-4-452,0 5 0,4 1 15,0 3 1,3 3-132,-3 9 0,4 3 111,-5 7 0,3 0-174,-3 4 1,-1-1 12,1 2 1,-1 2-37,-2-3 0,0-1-110,0 2 0,0-7 36,0-1 1,0-2-43,0-5 1,0-1-1,0-4 0,1-1 59,3-2 1,-3-2 91,3-2 1,-2-3 19,2 3 54,-3-2 0,10-4-64,-4-2 0,0 2 125,0-6 0,1 4-61,3-3 0,4 3 12,1-4 0,0 5-35,-1-5 0,-1 4-113,5-3 1,-3 4-45,3-1 0,-5 2-139,1-2 1,-2 3-138,-2-3 0,0 3-98,1 1-164,-1 0 52,1-6-174,-6 5 0,-1-5-40,-5 2 777,-5 3 0,-6-9 0,-7 3 0</inkml:trace>
  <inkml:trace contextRef="#ctx0" brushRef="#br0" timeOffset="41">19792 13454 7862,'5'-8'517,"3"1"1,2 0-467,2 0 0,4-2 48,3 5 1,3-4 117,1 4 1,-1-3 21,1 3 1,1-4-295,3 5 0,-3-6-87,3 1 1,-3 3-94,-1 1 0,-6-1-32,-1 1 1,-4 1-830,0 3-220,-6-6 1316,-1 5 0,-10-4 0,-1 5 0</inkml:trace>
  <inkml:trace contextRef="#ctx0" brushRef="#br0" timeOffset="42">19827 13203 7884,'6'-12'0,"5"1"0,2-2 86,6-2 0,4 2 124,4-2 0,4 6 219,0 1 1,-2 2-156,1-2 1,-3 0-57,4 4 1,-6-4-46,2 4 0,0 0-158,0 4 0,0-1-3,-4-3 0,-2 3-97,-2-3 0,2 3 168,-6 1 1,0 0-33,-4 0 1,0 1 75,-4 3 0,3-1-81,-2 4 1,-2-3 43,2 4 1,-6 4-9,2 7 0,1 3-145,-1 1 1,0 5 110,-4 2 0,0 4-86,0 5 1,-5-3-232,-3 6 1,2-5 109,-2 1 0,2-4 28,-2-3 1,2-3 64,2-5 1,3-6 138,-3-1 1,3-4-96,1 0 0,0-5-478,0 1 112,0-6-156,5 4 218,-4-6 0,4-6-422,-5-1 1,4-3 49,0-2 698,0 1 0,1-6 0,1 0 0</inkml:trace>
  <inkml:trace contextRef="#ctx0" brushRef="#br0" timeOffset="43">20306 13214 7884,'4'-25'185,"0"2"0,1 4-123,-1 0 0,2-3 345,6 3 0,0 3 23,3 0 1,-2 5-20,2 3 0,-2-1-170,-1 6 1,4-1-24,3 4 1,1 0-187,-1 0 0,5 0 53,-4 0 0,4 4-207,-5-1 0,1 6 106,-1-1 1,-1-2-230,-3 2 0,-4-1 2,1 5 0,-2-1-93,-6 1 1,0 3 60,-4 0 1,-5 4 106,-3-4 1,-7 6 21,-4-2 0,-7 2 37,0 2 1,-6-1 128,1-3 1,0 1-128,0-5 0,0 4 282,4-3 1,5-1 37,7-4 0,4-3 56,3-1 0,3-3 111,5 4-319,0-6 1,1 5 113,3-3 1,6-2-71,5 6 1,6-4 55,-2 3 0,4-3-58,3 4 0,-2-5-159,3 5 1,1-2-51,-1 2 0,-5 2-162,-3-2 1,-3-2-129,3 2 0,-5-2 165,1 2 0,-6 1-762,-2-6 657,1 6 0,0-4-470,-1 3 93,-4-3 713,7-5 0,-9 0 0,4 0 0,-5 0 0</inkml:trace>
  <inkml:trace contextRef="#ctx0" brushRef="#br0" timeOffset="44">21140 13065 7791,'0'-11'351,"0"0"1,0 3 351,0 0 1,-1 5-329,-3-5 1,1 2-141,-4-2 0,0 2-175,0 2 1,-5 3 93,1-3 0,-2 3-246,-6 1 1,0 1 77,-4 3 1,-3 3-3,-1 8 0,0-2-39,5 2 0,0 2-32,3-2 0,-1 4 36,4-4 0,5 1 27,3-5 1,6 0 32,-2 1 0,4-1 4,4 1 1,4-2 133,7-3 1,-1 4-71,5-4 0,4 3 74,3 2 1,5-2-56,-5-2 0,5 2-72,-5-3 1,1 2-3,-4-1 0,-2 2-133,-1-2 0,0 2-33,-5 1 0,0 1 46,-3-1 1,-5 4-173,1 0 1,-6-2 79,2-1 1,-2-6-7,-2 9 0,0-5 126,0 6 1,-7-4 9,-4 0 0,-1-1 214,-3 0 1,-1 0-78,0-4 1,-4 3 194,1-2 1,-3 1-101,0-2 1,-4 2-449,3-5 1,-1 0 124,9-4 1,0 0-876,3 0-237,6 0-299,1 0 1562,5 0 0,5-10 0,1-3 0</inkml:trace>
  <inkml:trace contextRef="#ctx0" brushRef="#br0" timeOffset="45">21528 12871 10934,'5'17'420,"-3"-3"-144,1 5 1,0 0-63,1 4 1,-3 0-162,3-1 0,-3 2-4,-1 3 0,0-3-128,0 3 1,0-2-225,0 2 1,0-3 167,0 3 0,0-7-417,0-1 1,0-4 272,0 4 0,1-9-528,3 2 224,-2-3-143,8 2 0,-8-3-175,6-1 901,-6-4 0,3 7 0,-5-4 0</inkml:trace>
  <inkml:trace contextRef="#ctx0" brushRef="#br0" timeOffset="46">21608 13614 7804,'8'0'1184,"0"0"330,-6 0-1069,3 5 0,-9-3-1,1 6 1,-3-4 249,3 3-811,1-4 1,-3 3 206,5-2-385,0-3-126,0 4 1,2-5-1667,1 0 2087,-1 0 0,3-5 0,-5-1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7:26:28.87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11581 1656 7944,'0'-6'-613,"0"-4"0,0 7 748,0-5 1,0 5 20,0-5 1,0 4 2,0-3 1,4 3 2,-1-4 0,5 4-31,-4-3 1,5 3 1,-2-4 0,0 4-15,0-3 1,1 4 0,3-6 6,1 6 1,-1-2 53,1 1-100,-1 2 0,2-3 41,2 5 1,-2 0-60,2 0 1,-3 0-5,0 0 1,-1 0-4,1 0 1,-1 5-27,1 3 1,-5 2-73,1 2 112,-6-1-63,3 1 0,-5 4-145,0 3 0,0 3 110,0 0 1,-5 1-153,-2 0 0,-3 4 122,-2-1 1,-3 5-130,0-4 0,-4-1-161,3-3 303,-4 0 0,6-2-12,-5-2 0,5-1-30,-1-3 68,2-2 1,-1 4 67,3-6 1,-3-1-56,6-2 1,2 1 210,-2-5-185,6 4 0,-5-3 238,4 3-205,1-3 1,-3-4 259,5 3-8,0-2-259,5 3 1,-2-5 62,5 0 0,-1 0-3,5 0-30,-1 0 1,2 0 39,2 0 1,-1 0-43,5 0 0,0 0-8,4 0 1,-4 0-19,0 0 1,-4-2-3,4-1-45,-5 1 0,3-3 93,-6 5-52,-5 0 11,-1 0-1049,-5 0 0,-5 0 0,-1 0 0</inkml:trace>
  <inkml:trace contextRef="#ctx0" brushRef="#br0" timeOffset="1">12083 2010 7437,'0'11'0</inkml:trace>
  <inkml:trace contextRef="#ctx0" brushRef="#br0" timeOffset="2">12255 1645 7981,'0'-12'472,"0"1"-378,0 4 47,0-3 1,0 8 147,0-6 4,0 6-94,0-3 1,0 3 168,0-2-347,0 3 1,5-4 76,2 5 1,3 0-169,2 0 0,-1 0-119,1 0 156,4 0 1,-2 0 29,5 0 0,-1 0 72,1 0-60,3 0 1,-5 0-100,6 0 1,0-1 70,0-3 0,-4 3-14,0-3 0,-1 3-14,1 1 1,-2 0-62,-1 0 128,-4-5-29,5 3 139,-6-3-132,-4 5-9,-2 0 135,-5 0 0,-2 4-72,-1 0 1,0 5 12,-4-2 0,0 4-26,0 0 1,-4 0 9,4 1 1,-2 4-250,1 3 233,-2-2-71,4 4 1,-6-2-6,1 8 0,-4-3 11,-1 3 0,-3 1-17,4-2 0,-1 5-46,1-5 0,2 1 5,-2-4 0,3-4 90,5 0 1,-4-5-9,4 1 1,2-2 207,1-2 17,3 1-227,-4-1 0,3-3 241,-2-1 24,3-4-8,1 7-101,0-9 114,0 10-124,0-10-118,0 4-404,0-5 1,-5 0 0,-1 0 0</inkml:trace>
  <inkml:trace contextRef="#ctx0" brushRef="#br0" timeOffset="3">21837 1553 8097,'-7'-7'-119,"4"-1"1,1 4 117,2-3-298,0 4 225,0-7 97,0 9 0,2-6 121,1 3 1,0 2-41,4-6 0,1 6 12,4-2 1,-4 1-1,4 0 0,-3 1 3,6-1 0,-2 1 128,-2 2-121,0 0-55,6 0 0,-4 0-25,2 0 104,-2 0-101,-2 5 1,-1-2-73,-2 5 1,2-1 81,-2 5 1,-3-1-91,-2 0 0,-1 1 50,-2-1 0,0 6-16,0 2 0,-3 2-21,-4 2 1,-2 1-96,-10 3 0,3-3-161,-3 3 149,0 2 1,-4-8-146,1 6 156,-1-10 0,5 8 84,3-10 1,2 4 2,2-4 0,-1 1 16,1-5 0,5-3-4,2-1 0,-1-3 241,1 4-91,0-6-74,4 3 1,0-3 209,0 1 14,0-1-172,0 3 0,5-5 143,3 0 1,2 0-108,1 0 0,4 0 85,1 0 1,4 0-61,-1 0 1,3 0 123,0 0 0,1 1-173,0 3-4,-5-3 1,2 4 96,-5-5-252,1 0 107,-10 0-210,4 0 51,-3 0-221,-1 0-527,-1 0 336,-5 0 0,-5 0-334,-3 0 0,2 0 832,-2 0 0,1 0 0,-5 0 0</inkml:trace>
  <inkml:trace contextRef="#ctx0" brushRef="#br0" timeOffset="4">22202 1964 8287,'0'-6'850,"0"1"-873,0 5 387,5 0-297,-3 0-36,3 0-415,-5 0 1,-5 0 0,-2 0 0</inkml:trace>
  <inkml:trace contextRef="#ctx0" brushRef="#br0" timeOffset="5">22396 1542 8077,'-11'0'0,"5"-5"0,-3 2 20,5-4 154,0 4 8,4-2 1,1 5-86,3 0 1,-1 0 28,4 0-103,-4 0 114,7 0 0,-4 0-22,6 0-133,-1 0 60,1 0 0,0 0-90,3 0 1,3 0 44,5 0 0,1 0 45,3 0 0,-3 0-30,3 0 1,-3 0-143,-1 0 0,-1 0 29,1 0-29,0 0 130,-5 0 0,-2-4-82,-4 0 90,-1 1 110,1 3-46,-6 0 1,3-2 37,-5-2 22,-1 3-89,-3-4-15,0 5 0,0 5 26,0 3 1,-3 2-6,-1 1 1,-4 2-91,4 2 78,-4 3 1,1 5 0,-5 4 7,-4-1 0,4 5-50,-4-5 0,0 5 0,1-5 1,-1 1 5,5-4 0,-3-2-3,3-1 0,-3 0 6,6-5 1,3 0-9,1-3 0,-1-1 202,1 1-9,0-1-162,4-5 174,0 4 13,0-3-187,0-1 0,-1-1 26,-3-5 1,3 1-108,-3 3-332,3-2 180,1 3 116,0-5 1,0-5-1,0-2 1</inkml:trace>
  <inkml:trace contextRef="#ctx0" brushRef="#br0" timeOffset="6">7652 4831 8007,'0'-11'-773,"0"-1"1,0 5 931,0-1-10,0 0 0,1-3-11,3 0 0,2-1 16,6 1 0,-1-1 199,1 1-48,-1-1-189,1 1 1,-1 1 36,0 2 0,5-1-10,-1 6 1,0-5 11,-4 4 1,5-1-74,-1 1 1,4 3-9,-4-3 1,5 3-154,0 1 218,-4 0-58,1 5 1,-6 1-214,0 6 70,1-1 0,-1 6 1,-1-3-39,-2 5 0,1 1 45,-5 7 1,-1-2-148,-3 5 1,-5-3 48,-2 4 1,-5-2-132,-3 1 1,1-1 13,-5-2 145,5-3 51,-7 4 1,7-9 91,-5 0-12,5-5 0,-7 3 97,6-6-37,0 0 0,3 1-10,1-1 0,1-3 187,2-1 0,2-4 93,2 1 118,3 2-261,-4-5-89,5 4 0,5-3 54,2 2-50,-1-3-29,4 4 0,-3-5 22,9 0 0,-4 0-43,3 0 0,3 0 2,1 0 1,-1 0 35,1 0 1,0 0 5,4 0 1,-4 0-16,0 0 1,-5-1 63,1-3 21,3 3-92,-5-5-69,3 6 11,-10 0-125,5 0-151,-10 0 0,3 0-196,-8 0-449,-2 6 459,-6-5 0,5 4-568,-1-5 1008,5 0 0,-2 5 0,5 1 0</inkml:trace>
  <inkml:trace contextRef="#ctx0" brushRef="#br0" timeOffset="7">8292 5219 7883,'-7'0'1398,"2"-5"-907,5 4-168,0-4 76,0 5 54,0-5-374,0 4-500,0-5-61,0 6 1,0-5 0,0-1-1</inkml:trace>
  <inkml:trace contextRef="#ctx0" brushRef="#br0" timeOffset="8">8429 4763 8026,'-2'-12'-9,"-1"1"1,1-1 171,-2 1 1,3 3 103,1 1-351,0 4 220,0-2 0,0 4 49,0-3 0,5 3-156,3-3 0,2 3-28,1 1 1,5 0-60,-1 0-41,5 0 116,-2 0 0,5 0-133,0 0 1,3 0 75,1 0 0,0 0 25,-5 0 0,1 0-20,0 0 0,-4 0-29,0 0 0,-4 0 16,4 0 1,-5-2-14,2-2 1,-4 3 287,0-3-240,-6 3 268,4 1 18,-8 0-174,3 0 36,0 0-92,-4 0 0,4 1 10,-5 3 1,0-1-39,0 4 50,0 1-25,-5 8 1,-1-2-41,-6 5 30,1 1 42,-1 7 1,0-1 8,-4 4 1,2 1-80,-5 3 1,5-1-77,-1-3 1,-1 2 54,1-5 1,-5-1-122,5-3 0,1-1 191,7-3-54,-3 2 0,4-8-34,-1 2 493,2-2-220,5-7 100,0 5 22,-5-5-322,3 5-146,-3-4-3,5 3-416,0-9-859,0 4 1388,0-5 0,5-5 0,2-1 0</inkml:trace>
  <inkml:trace contextRef="#ctx0" brushRef="#br0" timeOffset="9">17634 4363 7918,'0'-12'-329,"0"6"0,1 0 588,3 2 0,-2-1-165,6-3-150,0 3 183,-2 0 1,4 2 280,-2-4-265,7 4 1,-2-6 39,2 6 0,3-5-9,1 4 0,1 0-31,-1 4 1,3 0-30,-3 0 1,-2 0-64,2 0-26,-5 0 0,3 2 223,-6 1-348,1 4 188,-6 9 0,-1-2-159,-5 5 1,0 2 34,0 5 1,-5 2-123,-3 3 0,-5 2 29,-3-3 1,-4 2-159,1-2 0,-1 2 29,1-5 0,-2 1 8,6-2 0,0-3 158,3 0 0,-2-2-16,3-5 1,-3 3 155,6-4 1,2-1-145,-1-6 459,4 2-98,-2-4 187,5 0-141,0 5-1,5-10-121,-4 4 0,13-5-38,-2 0 1,5 0 15,-1 0 1,3 0 294,-4 0-341,5 0 1,-7-1 31,2-3 0,-2 3 146,-2-3-86,1 2-308,-1-3-511,-5 4 309,-1-4 94,-5 5-694,0 0 0,0 0 0</inkml:trace>
  <inkml:trace contextRef="#ctx0" brushRef="#br0" timeOffset="10">18068 4831 7943,'5'-6'1106,"-4"1"-1015,9 5-313,-8 0-366,3 0 434,-5 0 0,5-5 0,1-2 0</inkml:trace>
  <inkml:trace contextRef="#ctx0" brushRef="#br0" timeOffset="11">18273 4351 7943,'-7'0'0,"-1"0"0,6-1 8,-2-3 64,3 3 1,1-5 311,0 2-200,0 3 82,0-4-18,0 5-99,5 0 0,-3 0-22,6 0-68,-1 0 1,5 0-2,-1 0-54,6 0 0,-3 0 63,5 0 1,0 0-152,4 0 0,3-4-34,1 0 0,0 0 72,-5 4 0,5-1-65,0-3 105,-1 3-3,-8-4 0,2 3-16,-4-1 0,-1 1 71,-4-1 1,-3 1 230,0 2-116,-6 0 48,3 0-3,-5 0-222,0 5 88,0 2-25,0 4 0,-4 2-106,1 2-55,-6-2 82,2 8 0,-4-2-20,-1 8 1,0 1 33,-3 2 1,1 3-3,-5-2 0,-1-2 17,-2 1 0,0 0-1,3 0 1,-1-2 108,5-5-103,-1 0 37,5 0 0,3-6 6,1-2 1,4 2 44,-1-2 0,3-3 365,1-5-296,0 1 69,0 3-417,0 1 218,0-6-810,0-1 567,0-5 1,0 0 0</inkml:trace>
  <inkml:trace contextRef="#ctx0" brushRef="#br0" timeOffset="12">11524 6875 7929,'-7'-5'-287,"2"-1"360,5-5 9,0 4 110,0-3 1,0 4 12,0-6 0,0 5 3,0-1 1,5 2-47,3-2 0,2-1 20,1 5 1,2-3-36,2 3 1,-2-4-12,2 5 1,2-3-5,-2 3 0,4 1-129,-4-1 1,4 1 73,-3 2 1,3 5-135,-4 3 1,1 3-95,0 5 100,-9 1 0,7 6 42,-10 0 54,0 5 0,-4-1-61,0 7 1,-5-2-11,-3 6 1,-6-3-41,-1 0 0,-5-1-158,1 0 0,-2-1 111,2-3 1,-1-2 81,5-5 0,-2-1 244,2-3-249,2 2 66,-3-8 0,6 4 7,2-6 62,3 0 293,5 1-289,0-6 1,1-1-72,3-5 1,6 4 71,5 0 1,2 0 7,-2-4 0,2-2-141,2-1 71,2 1 1,-7-4 26,5 2-29,-5 3 0,6-8-15,-4 5 1,-1-1 8,-4 1 1,1 3-8,-1-3 0,-3-1-10,-1 1-69,-4 1-202,7 3-296,-9 0 169,4 0-602,-5 0 0,0 0 0</inkml:trace>
  <inkml:trace contextRef="#ctx0" brushRef="#br0" timeOffset="13">11935 7298 7929,'6'0'103,"-1"0"256,-5 0-197,5 0 30,-3 0-97,3 0 0,-5 1-12,0 3-29,0-3-315,0 9 87,0-8 167,0 8-740,0-9 252,0 4 495,0-5 0,-5 5 0,-2 2 0</inkml:trace>
  <inkml:trace contextRef="#ctx0" brushRef="#br0" timeOffset="14">12106 6955 7851,'-6'-5'82,"2"-2"0,-1 0 219,1 0-195,0-1-159,4 2 0,0-1 300,0 4 69,5 1-85,-3-3-54,8 5-73,-9 0 0,9-1-38,-2-3 0,2 3 35,1-3 0,1 3-150,-1 1 0,2 0 109,2 0 1,-1-4-79,5 0 1,-4 0-77,4 4-62,-5-5 195,8 4 1,-9-4-128,2 5 100,3-5-35,-6 4 1,5-4-16,-6 5 0,-3 0 97,-1 0 0,1 0-20,3 0-15,-4 0 1,-2 1 54,-5 3-46,0-3 8,0 9 16,0-4-23,0 6-20,0-1 0,-4 4-1,0 1 0,-1 0-18,1-1 0,-2-1-6,-5 5 0,3-3 23,0 3 0,1 0 0,-5 4 1,1-1 31,0 1-30,4-5-8,-3 4 1,4-6-44,-6 3 48,1 3-8,-1-5 0,2 2 3,3 0 1,-3-1 60,2 1 1,2-1 5,-2-3 0,5-2-7,0 2 1,-2 2 275,1-2-376,0 0 75,4-3 2,0-1 1,0-3-193,0-1 185,0-4 0,1 2-71,3-5 60,-3 0 0,6 0-122,-4 0-62,-1 0 0,4 0 22,-2 0 137,-3-5 0,4-2 0,-5-4 0</inkml:trace>
  <inkml:trace contextRef="#ctx0" brushRef="#br0" timeOffset="15">20900 6807 7949,'-7'-8'0,"-1"1"0,5-1 0,-2-3 0,5-1 0,0 1 0,0-1 0,0 1 0,2 3 750,1 1-460,4-1 0,0-3 123,1-1-407,0 6 1,3-4 129,0 3 1,1 1 1,-1 2-134,1 3 15,-1-4 1,4 4 63,1-3 1,-1 4 9,-4 4 0,1-2-39,-1 6 1,0 3-33,1 4 1,-6 6-114,-2-2 0,-3 6 6,-1 2-42,0 4 84,0-1 0,-9 5-122,-2 3 1,-8-2 63,0 2 0,0-3-161,-4 0 0,7-1 87,-7 0 0,2-5 29,-1-2 1,3-3 83,0-1 0,5-5-1,-2-3 1,5-2 211,3-2 44,3 1-326,0-6 471,4 4-164,-4-9 37,5 4 1,5-5 35,3 0 1,2 0-54,1 0 0,4 0-26,1 0 0,4 0-34,-1 0 0,1 0-16,-1 0 1,2 0-178,-6 0 163,5 0 62,-7 0-325,3 0 27,-4 0-793,-6 0 517,4 0-314,-9 0 183,4 0 0,-15-5 1,-2-1-1</inkml:trace>
  <inkml:trace contextRef="#ctx0" brushRef="#br0" timeOffset="16">21163 7252 7508,'6'0'-786,"4"0"701,-8 0 247,3 0-155,-5 0 0,-5 5 0,-2 2 0</inkml:trace>
  <inkml:trace contextRef="#ctx0" brushRef="#br0" timeOffset="17">21346 6841 7937,'-12'0'-14,"6"0"234,1-5-135,5 4 1,1-4-40,3 5 1,-3-2 86,3-1 1,2 1-58,2-1 0,-2 1 79,2 2 0,-1 0-125,5 0 0,-1-4-65,1 1 180,-1-1-70,6 4 1,-3-4-119,5 0 1,-5 0 123,1 4 1,1-3-6,0-1 1,0-1-19,-1 1 1,-2 3 61,2-3-67,-2 3 1,-2 1-9,1 0 1,-5 0-89,1 0-36,-6 0 122,4 0 2,-1 0-4,-4 0-25,4 0 1,-5 5 16,0 2 1,0 3 4,0 2 0,-4 1 43,0 2 1,-5-1 13,2 5 1,1-1 125,-2 1-172,0 2 2,-3-3 0,-1 5-157,1 0 158,0-1-74,-1 1 1,1 0-125,-1 0 1,1 0 127,-1 0 1,1-1-19,0 1 0,0-1-35,4-3 0,-3 1-5,2-5 1,-1 2 76,2-2-30,-4-2 0,10 3 43,-3-4 80,3-6-125,1 4 280,0-3-247,0 4 1,0-3 60,0-1 13,0-4-14,0 2-327,0-5 1,5-5-1,2-2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7:26:28.89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9708 9228 8246,'-7'0'849,"2"0"0,4 0-310,-3 0-76,3 0 115,-4 0-58,0 0-322,4 0 324,-5 0-2164,6 0 821,6 0-332,-5 0 1153,4-5 0,0 4 0,1-4 0</inkml:trace>
  <inkml:trace contextRef="#ctx0" brushRef="#br0" timeOffset="1">9959 8817 8039,'-8'-10'-203,"1"2"1,4 2 87,-1 2 167,3-2 1,1-6 243,0 1 0,0 3-122,0 1 0,0-1-40,0-3 1,0 3 25,0 0 0,0 5-15,0-5 0,4 4-70,0-4 1,5 6 82,-2-2 1,3 2-130,2-2 1,1 1 113,2-4 0,-1 4-148,5-1 0,0 3 116,4 1 0,-1 0-192,1 0 1,-4 0 38,0 0 1,-3 4 43,3 0 1,-5 5-70,1-2 1,-4-1 49,-3 2 1,1 0-97,-5 3 0,-1 4 61,-3 1 1,-5 3-78,-2-4 0,-9 4 61,-3-4 0,2 4-39,-2-4 1,3 1 80,-3-5 1,5 0-4,-1 1 0,2-1 132,2 1 0,1-5-75,2 1 361,-2-6-213,9 4-7,-4-6 0,6 0-41,3 0 1,2 0-39,6 0 0,-1 0-42,0 0 1,1 0-5,-1 0 1,2 0-92,2 0 1,-1 0 55,5 0 1,-4 3-104,4 1 0,-3 1 65,3-1 1,-5-1-129,1 4 0,-2 1 80,-2 3 1,-1 1-136,-2-1 0,1 0 52,-6 1 1,1-1 55,-4 1 0,-1-1 86,-3 1 0,-6-1-66,-5 0 1,-5 1 287,1-1 0,-3 1-97,-1-1 0,0 1 173,0-1 1,1-1-97,-1-2 1,0 2 17,0-3 0,4-1-78,0-3 0,9-1 31,-2-2-238,9 0 249,-2 0-726,5 0 0,1-4 252,3 0 1,3-5-1026,8 2 1333,3-4 0,10-5 0,1-2 0</inkml:trace>
  <inkml:trace contextRef="#ctx0" brushRef="#br0" timeOffset="2">10496 8680 8127,'0'-12'-10,"0"1"0,0 3 96,0 1 1,0 3 185,0-4 572,0 6-254,0-8-388,0 8 0,0-1 307,0 6-327,0 4 0,0 8 4,0 0 0,0 4-7,0-4 1,4 10 1,-1-3 1,1 4-95,-4-3 1,1 3-120,3 1 1,-2 1 44,1-1 0,-1-3-99,-2 2 0,0-5 63,0-2 1,0-5-44,0 1 1,0-3-3,0 0-182,0-6 260,0 4-18,0-8 288,0 3-153,0-5 92,0-5-162,0 3 0,0-8-157,0 3 0,0 0 41,0 0 1,3 3 36,1-4 0,5 4-7,-1-3 1,6 3-106,1-4 1,4 5 62,-4-5 0,5 5 26,0 0 0,1-2 51,2 1 1,-1 0-46,-3 4 0,1 1-79,-5 3 0,0-1 42,-3 4 0,-1 0-8,1 0 0,-5 3-15,1-2 1,-6 2-133,2 1 0,-3 1 60,-1-1 1,0 1 65,0-1 1,-1 1 67,-3-1 0,1 4-75,-9 0 1,3 1 180,-6-5 1,-2 1-9,2-1 1,-4 0 110,4 1 1,-1-1-113,0 1 1,2-6-26,-5-2 1,5 1-185,-1-1 1,-1 1 164,0-1 1,1-3-506,4 3 1,3-3 204,0-1 0,5-5-863,-5-3 1147,6-2 0,-4-6 0,6-2 0</inkml:trace>
  <inkml:trace contextRef="#ctx0" brushRef="#br0" timeOffset="3">10507 8634 8091,'-4'-7'0,"1"-1"0,-1 4 361,4-3 1,0 3 438,0-4-541,0 6 0,5-4 47,2 6 1,4-3 28,0-1 1,2-1-59,2 1 0,-1 3-41,5-3 0,-1 1-46,1 0 1,2 1 45,-2-2 0,3-1-164,1 2 0,-2-5 7,-2 4 0,3-3-172,-3 3 0,-1-4-137,1 4 1,-5 1-821,1 3 404,-2 0 0,-6 0 646,1 0 0,-11 0 0,2 0 0</inkml:trace>
  <inkml:trace contextRef="#ctx0" brushRef="#br0" timeOffset="4">11352 8554 8140,'7'-5'-495,"-2"3"608,-5-6-27,5 5 346,-4-2 385,4 5-370,-5 0 1,0 5-371,0 3 0,0 3 84,0 5 1,-5-2-227,-3 5 1,-3 4 93,-4 3 1,1 2-150,-5-1 1,4-2 45,-4 6 1,5-6-160,-2 2 0,0-2 75,1 2 1,-1-4 1,5-1 1,-4 1 106,0-4 1,-1-2-57,5-2 140,0 3 1,0-6-78,4 4 0,2-7 224,5-2-198,-5-4-53,3 2-197,-3-5-910,5 0 721,0-5 455,0-2 0,5-9 0,2-2 0</inkml:trace>
  <inkml:trace contextRef="#ctx0" brushRef="#br0" timeOffset="5">11158 8611 8127,'-6'0'-158,"-4"0"1,7 0 628,-4 0 116,4 0-1,-7 0-265,9 0 1,-6 0 157,3 0-43,3 0 103,-4-5-555,5 4 1,1-4-330,3 5-276,-3 0-249,10 0 642,-5 0 0,4 1 228,-2 3 0,2-3 0,-4 4 0</inkml:trace>
  <inkml:trace contextRef="#ctx0" brushRef="#br0" timeOffset="6">11409 9022 7983,'-6'0'519,"1"2"-291,5 2 0,-1-3 212,-3 3 44,3-3-395,-4-1-207,5 5 93,0-4-3,0 9 1,0-7 93,0 5 0,1-6 244,3 2-227,-3-3 0,5-1 258,-2 0-240,-3 0 0,6 0 391,-3 0-254,-3 0 0,5 0 206,-2 0-540,-3-5 273,9 4-720,-8-9 314,3 8-1495,-5-3 1724,-5 5 0,-7 10 0,-6 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7:26:28.89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19998 8280 7983,'0'-7'32,"0"-1"123,-5 5 380,4-7-304,-4 4 1,3-2-2,-2 1 204,3 4-413,-4-2-57,5 5-5,0 0 1,0 5 81,0 3-62,0 2 0,1 5-61,3 0 0,-3 2 55,3-2 0,1-1-62,-1 5 0,1-5 82,-1 1 1,-3 2-3,3-2 1,-1-1 28,0-6 0,-1 2 7,2-3 0,-3 0 25,-1 0 7,0-4 91,0 2 600,0-5-751,0-5-11,0 4 1,5-6-6,2 3 41,4 3 0,0-4-83,0 5 0,1 0 62,-1 0 1,1 0-33,-1 0 1,4 4-12,1 0 0,0 3-10,-1-3 1,-1 4-5,5-5 0,-3 6 43,3-1 0,-5 2-90,1 2 0,-3-2 73,0-3 1,-6 3-82,-2-2 1,1 2 56,-1 2 1,-2-1 86,-5 0 1,-1 1-57,-8-1 1,2 1 1,-9-1 1,0 1 24,-4-1 1,-2 0 9,2 1 1,-2-5 80,6 1 0,-2-2-92,2 2 0,-1 1 88,5-5 0,0 0-60,3-4-34,1 0 0,3 0-67,1 0-219,4 0-122,-2 0-102,5-6 1,4 4 510,0-6 0,4 1 0,-1-5 0</inkml:trace>
  <inkml:trace contextRef="#ctx0" brushRef="#br0" timeOffset="1">20009 8257 8041,'0'-7'49,"0"-1"313,0 0 32,0-3 1,2 3 195,1 1-293,4 4 1,4-2-108,1 5 0,-5 0 0,1 0 0,1-1-85,6-3 1,-2 3 139,2-3 0,1 3-219,0 1 1,3-2 45,-4-1 1,4 1-246,-4-1 0,2-2 107,-2 1 1,-6 0-519,2 4-460,-2 0 1044,2 0 0,1 0 0,-1 0 0</inkml:trace>
  <inkml:trace contextRef="#ctx0" brushRef="#br0" timeOffset="2">20409 8748 8112,'-6'0'116,"-1"0"308,4 0 646,1 5-663,-8-3 0,5 4 256,-3-2 1,2-3 421,2 3 18,3-3-838,-4 4-74,5-3 1,1 3-713,3-5 529,-3 0-529,9 0 369,-3 0 152,-1 0 0,4 0 0,-3 0 0</inkml:trace>
  <inkml:trace contextRef="#ctx0" brushRef="#br0" timeOffset="3">20558 8189 8010,'6'0'-251,"-1"0"0,-4 0 219,3 0 0,-3 1 42,3 3 0,-1-2 35,0 6 1,-1 0 15,2 3 1,-3 0 38,-1 1 1,1 4 16,3 3 1,-3-1-25,3 1 0,1-4 50,-1 4 0,0-5-34,-4 2 1,1-2 17,3 1 0,-3-6 29,3 2 1,-3-2-108,-1 2 1,-1-3 141,-3 0-223,3-6 112,-4 3 0,3-5-9,-1 0-8,1 0 0,-3-1-18,5-3-33,0 3 0,2-8-3,1 5 1,4-3 4,4 3 1,1-1 27,-1 1 1,2 3-46,2-3 1,-2 3 31,2 1 1,3-4-47,1 0 0,-2 0 38,2 4 0,-3 4 16,3 0 0,-2 5-43,2-2 1,2 3-1,-6 2 0,4 1-207,-4 2 0,4-1 71,-4 5 0,-3-4-112,-4 4 0,-6-4 58,2 4 1,-3-5 69,-1 1 1,-1-2 59,-3-1 1,-6-1 68,-5 0 1,-6-3-32,2 0 0,2-5 143,-2 5 1,-1-5-5,-2 0 0,-1-1-127,0-2 0,4 0-207,0 0 0,1 0 80,-1 0 1,3 0-81,4 0 0,2-2 84,2-1 0,0 0-564,4-5 703,-5 1 0,8-5 0,-4 1 0</inkml:trace>
  <inkml:trace contextRef="#ctx0" brushRef="#br0" timeOffset="4">20558 8246 8092,'7'0'0,"1"0"-78,-1 0 0,6-4 161,2 0 0,-1-3 203,5 3 1,0-4-51,4 4 0,0-3-172,0 3 1,0-4 68,0 5 0,-1-5-104,1 4 0,-1-1-169,-3 1 1,1 3 128,-5-3-1,2 2-634,-2-2 0,-2 3 646,2-3 0,-2 2 0,-2 2 0</inkml:trace>
  <inkml:trace contextRef="#ctx0" brushRef="#br0" timeOffset="5">21163 8166 8207,'11'-5'-726,"-4"4"1,-1-6 1608,-2 3-440,-3 3 51,4-4-209,-5 5 1,1 0 126,3 0 13,-3 0-261,5 5 1,-6 1 44,0 6 0,0-1-202,0 1 0,-4 4 127,0 3 1,-5-1-190,1 1 1,2-1-47,-2 1 0,2 1-36,-1-5 1,-2 4-86,5-3 243,-5 4 0,4-7 31,-3 2 1,3-6-50,5-2 322,0-4-246,0 2 23,0 0-86,0-4 2,0 4-207,0-5 172,5 0 1,-2 0-65,4 0 1,1 0 63,3 0 1,1 0-194,-1 0 0,1 0 2,-1 0 1,1 0-132,-1 0 0,-3 4-45,-1 0 0,-3 0-735,4-4 1119,-1 0 0,5 0 0,-1 0 0</inkml:trace>
  <inkml:trace contextRef="#ctx0" brushRef="#br0" timeOffset="6">21311 8383 8207,'0'-12'17,"0"1"194,0 0 521,0-1-63,0 1-207,0 4 0,-1-1-221,-3 4-26,3 0 0,-4 9-170,5 3 0,0 6 96,0 1 1,0 4-238,0-4 82,0 5 10,0-2 0,0 6-77,0 3 0,0-4-99,0 0 1,-4-1-109,0-3 0,0-2 86,4-2 1,0-2 103,0-2 0,0 1-7,0-1 0,0-3-25,0-1-542,0-4 209,0 7-534,0-9 997,0 4 0,6-5 0,0 0 0</inkml:trace>
  <inkml:trace contextRef="#ctx0" brushRef="#br0" timeOffset="7">21848 8132 8055,'-6'-5'-855,"1"3"1353,0-3 1,2 5-132,-5 0 0,1 2-152,-5 1 0,5 4 0,-1 4 1,-1 0-6,-6 1 0,2 3 22,-2 0 0,2 6-214,2-2 0,-2 2 101,-2 2 1,2 1-253,-2 3 1,3-2 82,0 6 0,2-6-130,2 2 0,-2-3 50,3-1 1,0 0-36,0-1 1,3-3 172,-4 0 1,6-5-37,-2 2 0,-1-4 168,1 0 1,-1-2-40,1-2-80,3 2 44,-9-9-403,8 4 0,-4-5-506,2 0 319,3 0 1,-5 0-27,2 0 551,3 0 0,-5-10 0,6-3 0</inkml:trace>
  <inkml:trace contextRef="#ctx0" brushRef="#br0" timeOffset="8">21448 8166 8049,'0'-12'304,"0"1"291,0 5-349,5 1 0,2 5-108,4 0 1,-3 0 106,-1 0 1,1 1-1042,3 3 796,-4 2 0,3 5 0,-4 1 0</inkml:trace>
  <inkml:trace contextRef="#ctx0" brushRef="#br0" timeOffset="9">21768 8588 8142,'-6'-1'1529,"2"-3"-408,3 3-77,1-4 1136,0 5-1668,5 0-441,-4 0 0,5 0-149,-2 0-434,-2 0-2144,3 0 2656,-5 5 0,0 1 0,0 6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7:26:28.908"/>
    </inkml:context>
    <inkml:brush xml:id="br0">
      <inkml:brushProperty name="width" value="0.09071" units="cm"/>
      <inkml:brushProperty name="height" value="0.09071" units="cm"/>
      <inkml:brushProperty name="color" value="#FF8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16926 12220 7670,'0'-6'-825,"0"1"1442,0 5-379,0-5 124,0 4 193,0-5 1213,0 6-1730,0 6 0,0 0 61,0 5 1,0 1-225,0-1 1,0 4-13,0 1 1,0 3-11,0-4 0,4 4 70,-1-4 0,1 4 23,-4-4 0,1 4 31,3-3 1,-3-1 11,3-4 1,-1-1 126,1-2 1,-3 2-112,3-2 1,-3-2 141,-1 2-82,0-6 26,0 9 28,0-10-61,0 4 1,-1-5 83,-3 0-59,3 0-59,-4 0 37,5 0-68,0-5-7,0 4 0,0-6-61,0 3 30,5 3 0,1-4-11,5 5 0,-3 0 44,0 0 0,-1 0 7,5 0 0,-1 0-8,1 0 0,-1 0 72,0 0 1,2 0-48,2 0 0,-2 0 6,2 0 0,2 0-16,-2 0 0,0 1 1,-3 3 1,-5 1-120,1 3 1,-6 2 73,2-2 0,1 2-64,-1 1 1,0-2 76,-4 2 1,-4-2-78,0 7 0,-5-4 50,2 0 0,-3-1-4,-2 0 1,5 1 67,-1-1 0,0-3 11,-3 0 0,-1-1 97,1 5 1,0-5-78,-1 1 0,1-2 1,-1 2 1,5 1-24,-1-6-38,6 1-32,-9 1-27,10-3-110,-9 3 173,9-5 1,-4-2-381,5-1 0,-4 0 5,0-5 392,0 6 0,4-13 0,0 2 0</inkml:trace>
  <inkml:trace contextRef="#ctx0" brushRef="#br0" timeOffset="1">16926 12209 7964,'0'-8'-965,"0"1"1528,5 4 1,-3-3-134,6 2 1,-4 3-180,3-3 0,-3 3 11,4 1 1,-1-2-40,5-1 0,-1 1-6,1-2 1,-1 3 5,1 1 1,3-1-108,0-3 1,5 3 1,-1-3 0,-1-1-160,1 1 0,-5 0-151,1 4 0,-2 0 90,-2 0-289,1-5 239,-1 4 0,-3-3-587,-1 8 1,-4-1 46,1 4 693,-3-4 0,-1 7 0,0-4 0</inkml:trace>
  <inkml:trace contextRef="#ctx0" brushRef="#br0" timeOffset="2">17291 12654 11955,'7'0'-40,"-2"0"1,-2 2-1003,1 1 564,0-1-432,-4 3 910,0-5 0,0 5 0,0 1 0</inkml:trace>
  <inkml:trace contextRef="#ctx0" brushRef="#br0" timeOffset="3">17554 12175 8027,'-6'0'83,"0"-5"203,6 3 58,0-3 258,0 5 1,0 5-395,0 3 1,0 2-248,0 1 0,0 1 84,0-1 1,4 5-68,0-1 0,1 1-32,-1 0 0,-3-4-11,3 3 0,-3-2 65,-1-1 0,4 3 42,0 0 0,0 0-241,-4-3 238,0-1 0,0 0-110,0 1 0,0-4 50,0-1-18,-5-4 149,3 7 4,-3-9-96,5 4 10,-5-5-4,4 0 1,-4-1 55,5-3 41,0 3 90,0-9-71,0 8 0,1-6 127,3 4 0,-2 0-244,6 4 1,-4-1-494,4-3 0,-1 3 672,5-3 67,-1 2 0,4 2-186,0 0 1,1 0-120,-5 0 0,0 4 70,1 0 1,-1 4-144,1-4 0,-5 3 74,1-3 0,0 4-139,3-5 0,-1 6-5,-2-1 0,2 1 114,-2-2 1,0 4-67,0-4 0,-2 3 57,-2 2 1,-3-1-29,3 1 1,-2-1 44,-2 0 1,-2 1-1,-2-1 0,-2 1 34,-5-1 0,-1 0 7,1 1 1,-1-1 74,1 1 0,-4-2-51,0-2 0,-4 2 74,3-3 1,-3 0-83,4 0 0,-1-4 36,0 1 0,4-3-20,-4-1 0,4 0 4,0 0 0,1 0-145,-1 0 52,1 0 1,3 0-812,1 0 314,4 0-139,-2-5 0,5 2 709,0-4 0,5-1 0,2-3 0</inkml:trace>
  <inkml:trace contextRef="#ctx0" brushRef="#br0" timeOffset="4">17588 12220 7989,'-4'-7'0,"1"-1"0,-1 4 0,4-3 1059,0 4-635,0-2 1,0 4-10,0-3-190,0 3 0,5-4-83,2 5 0,0-2 34,0-1 1,5 1-68,3-2 0,2 3-83,-2 1 1,-1-1-1,5-3 1,-4 3-45,4-3 0,-4 2 68,4-2 1,-1 2-246,1-1 0,-2 1-580,-6 2-515,0-5-218,1 4 1508,-6-4 0,-1 10 0,-5 1 0</inkml:trace>
  <inkml:trace contextRef="#ctx0" brushRef="#br0" timeOffset="5">18045 12118 8076,'0'-7'-231,"0"1"-346,0 2 880,0 3 742,5-4-343,-4 5-473,4 0 1,-5 1-168,0 3 1,0-2 59,0 6 1,0 0-96,0 3 0,0 4 5,0 0 1,-3 6-117,-1-2 0,-4 2 113,4 2 0,-1-1-88,1-3 1,-1 5 48,-2-5 1,-2 5 51,5-5 0,-4-1-23,5 1 1,-2-5 16,1 1 1,3-2-49,-3-2 0,2-3 32,2-1 1,0-3 3,0 4 9,0-6-5,0 3 574,0-5 0,6 0-535,1 0 0,3 0-31,2 0 0,-1 0-32,1 0 1,3 0-84,0 0 1,0 0 126,-3 0 1,3 0-132,0 0 1,0 0 95,-3 0 1,-1 0-253,1 0 138,-1 0-239,0 0 1,-3 0-141,0 0-30,-6 0 258,3 0 1,-5-1-515,0-3 1,-1 3 226,-3-3 1,2 3 538,-6 1 0,0-5 0,-3-1 0</inkml:trace>
  <inkml:trace contextRef="#ctx0" brushRef="#br0" timeOffset="6">18182 12403 8076,'0'-11'214,"0"-1"1,0 5 656,0-1-402,0 5 162,0-7-104,0 9-317,0-4-17,0 5 1,0 5-54,0 3 0,0 2 35,0 1 0,0 1-138,0-1 1,0 0 87,0 1 1,0 3-161,0 0 0,0 2 37,0-2 1,1-1 64,3 5 0,-3-4-157,3 4 0,-3-5 42,-1 2 1,4 0-48,0-1 0,0 0 44,-4-3 0,4-1 29,-1 1 1,1-1 164,-4 1 0,0-5-117,0 1 101,5-1 1,-3 1-52,1 0 227,-1-6-165,-2 8 69,0-8-161,0 3-2524,0-5 1701,0-5 777,0 3 0,-5-3 0,-2 5 0</inkml:trace>
  <inkml:trace contextRef="#ctx0" brushRef="#br1" timeOffset="7">5756 10245 7998,'0'-7'132,"0"-3"6,0 9 1,0-6 285,0 4-239,0 1-14,0-8 0,-1 8 66,-3-6 1,3 4-23,-3-3 1,3 3-11,1-4 1,0 1-43,0-5 1,-4 5 4,0-1 0,-1 2-88,1-2-98,3-2 158,-9 3 1,7 0-293,-4-1 97,-1 6-41,-3-8 0,-2 8 112,-2-2 1,1 3-64,-5 1 0,0 0-175,-4 0 0,0 4 71,0 0 0,2 5-63,2-2 0,-3 7 8,3 2 150,-3 4-6,-1-2 1,1 4 148,-1 1-140,5 0 39,-4 0 1,11 0-6,0 0 0,0-2-21,8-2 0,-1 2 9,4-6 1,1 4-27,3-4 1,2 0-115,6-3 0,4-2-4,3-3 124,3-1-5,6-6 0,0 0-268,2 0 255,3 0-35,-9-6 0,9 0-27,-2-5 1,-3-1 69,-2 1 1,-2-4 14,-1-1 1,-5-3 27,-3 4 0,-2 0 174,-2 3 1,-4 1 98,-4 0-128,-1-1 23,-2 1 530,0-1-434,0 1 0,0 3 557,0 1-201,0 4-82,0-2-198,0 5-150,0 5 1,0 2-209,0 4 0,0 5-171,0 3 172,0 3 12,0 1 1,0 4-251,0-1 176,5 6-156,-4-3 0,8 2-102,-5-1 1,3-3 122,-3 3 1,4-5-7,-4 2 0,-1-4 61,-3-4 1,0 3-1,0-3 1,0-3 353,0-1-87,0 3-104,0-5 1,0 3 292,0-4-110,0-6 142,0 4 167,0-3-440,0 4 12,0-5-43,0-1-281,0-5-571,5 0 366,-3-5 479,3 4 0,0-9 0,1 4 0</inkml:trace>
  <inkml:trace contextRef="#ctx0" brushRef="#br1" timeOffset="8">6122 10861 8008,'0'12'1209,"0"-6"-740,0 4 0,0-7 158,0 4-202,0-4 264,5 2-459,-4-5-267,4 0-206,-5 0 1,-5 0 0,-1 0 0</inkml:trace>
  <inkml:trace contextRef="#ctx0" brushRef="#br1" timeOffset="9">6613 10142 8316,'0'-12'569,"0"1"0,-2 3-182,-1 1-136,1 4 7,-8-2-155,9 5 1,-9 0-72,2 0 0,2 0 93,-2 0 1,1 0-182,-5 0 0,-3 5 138,0 3 0,-2 6-105,2 1 1,1 5 82,-5-1 0,4 0-25,-4 4 1,5-3-238,-1 7 267,7-8-63,-2 3 0,8-5-102,-1 6 1,1-5 84,2-3 0,7 2-176,4-2 0,2-4 118,6-3 0,0-4-26,4 3 1,3-4 172,1 1-138,5-8 21,-8 3 1,5-11 109,-2 1-111,-3-1 22,4-9 0,-5 7 237,-1-5-205,-4 0 67,-1 1 0,-6-3 182,1 2 1,-6-2-139,-2 2 0,-3-2 20,-1 2 1,-1 1-168,-3-1 1,-2 4-149,-6-4 0,-3 5-302,0-2 265,-6 4-115,4 5 0,-6 2-220,0 5 0,0 0 62,0 0 0,0 5-131,1 3 0,4 2 615,3 1 0,-8 6 0,-1 1 0</inkml:trace>
  <inkml:trace contextRef="#ctx0" brushRef="#br1" timeOffset="10">6487 10484 8070,'-10'-7'444,"2"-1"1326,3 6-1270,0-3 1,3 5 307,-6 0-671,5 0-81,-7 5 0,4 5-116,-5 5 0,0 0 161,4-3 0,-3 4-109,2 3 0,2 1-55,-2-1 1,5 2-180,0-6 0,1 5-406,2-1 349,0-2 140,0 4 1,2-8-328,1 2 264,4-2 40,4-7 1,6 3 49,2-5 0,2 4 6,2-5 0,5 1-1,3-4 0,-3-1 30,-2-3 1,2-2 162,-1-6 0,1 1 47,-2 0 53,-2-1-205,4-4 0,-6 2 304,-3-5-154,2 5 1,-8-7 453,2 6-364,-7 0 1,1 2-12,-5-2 1,-6 2-45,-5-2 1,-5-1-68,-3 0 0,-4 1-6,-8 4 1,-2-1-359,-5 1 0,-1 1 143,-4 2 1,0 4-968,-3 8 523,3 3 124,10 4 1,2-3 461,8-1 0,3 6 0,4 5 0</inkml:trace>
  <inkml:trace contextRef="#ctx0" brushRef="#br1" timeOffset="11">7412 10085 8062,'0'-7'235,"0"-3"37,0 4 0,0-2 14,0 1 1,-1 4 10,-3-1 0,2 3-14,-6 1 0,0 0 44,-3 0-36,-1 0-117,-4 0 1,2 9-44,-5 2-117,5 3 89,-8-2 1,6 4-93,-3 3 1,-3 4 39,3 4 0,-2-2-124,-2 5 1,5 0 96,3 0 1,-2 3-98,2-2 0,4-2-13,3 1-31,6-4 157,-3 2 0,5-6-200,0 1-58,0 0 143,0-5 1,5 2-174,2-5 1,3 2 115,2-2 1,3-2-96,0 2 1,4-4-63,-4-3 0,6 2 108,-2-2 0,-1-3-116,1-1 121,0-3 73,-2-1 1,5 0 154,-3 0-178,3 0 139,-5-5 1,1 0 158,-3-3 0,-3-2-18,-1 2 0,-1-3 228,-6-4 0,0 6-42,-4-3 0,-3 4 183,-4-4 0,-3 1 26,-13-1-260,-3 6 0,-5 1 113,-4 5-606,4 0-462,-9 0 574,1 5 0,5 1-99,0 6 1,2-1-307,9 1-59,-2-1 1,13 0 141,1 1 414,4-1 0,7 1 0,0-1 0</inkml:trace>
  <inkml:trace contextRef="#ctx0" brushRef="#br1" timeOffset="12">8017 10085 8040,'7'-5'1347,"-2"-2"-768,-5 1-233,-5 1-17,4 5-269,-10 0 1,9 1 40,-6 3 1,1 3 85,-5 9 1,1-2-229,-1 5 39,1 5 1,-4 5-384,-1 5 176,-4 1-532,7-1 562,-8 0 1,3 4-70,-5 0 1,4 0 101,0-3 0,5-2-80,-1-3 1,-1-2 172,0-5 0,1 0-20,4-1 0,3-4 100,0-3 1,5-2 2,-5-1 0,5-1 687,0 0-811,-4-4 28,6 3-71,-4-9-207,5 4-305,0-5 0,4-5 649,0-2 0,4-9 0,-1-1 0</inkml:trace>
  <inkml:trace contextRef="#ctx0" brushRef="#br1" timeOffset="13">7743 10085 7996,'-6'-8'31,"2"0"120,-2 6 119,5-3 114,-4 5-111,5 0-753,5 5 0,0 1 480,2 6 0,3-1 0,-3 0 0</inkml:trace>
  <inkml:trace contextRef="#ctx0" brushRef="#br1" timeOffset="14">7995 10667 7948,'6'0'250,"-1"0"568,-5 0 133,5 0-468,-4 0 110,4 0 1993,-5 0-2817,6 0 43,-5 0-1398,4 0 1267,-5 0 0,0-5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7:58:51.44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8554 12197 8214,'-7'0'1139,"-1"0"-896,5 0 0,-3 0 299,2 0 5,3 0-325,-4 0 0,5-1 267,0-3-45,0 3-282,0-4-40,0 5 1,5 0 14,3 0 0,-1 0-78,5 0 0,-3-4 114,6 0 1,3 1-48,1 3 0,-2-4 46,2 0 1,0-1-42,4 1 1,0 2 23,0-6 0,-1 5-21,-3 0 1,1 0-158,-5-1 1,4 3-16,-4-3-414,1 3-121,-5-4 1,-3 4 14,-1-3-390,-4 3 305,2 1-1126,-5 0 1084,-5 0 0,2 3 79,-4 1 0,0 1 311,0-1 1,-3 1 294,2 3 0,-7 2 0,-3-4 0</inkml:trace>
  <inkml:trace contextRef="#ctx0" brushRef="#br0" timeOffset="1">8588 12300 7954,'-11'7'0,"1"-1"-159,2-2 308,-2-3 463,9 4-168,-4-5 480,5 5-137,0-4-410,5 5 1,1-6 29,6 0 0,3 0 174,0 0 1,4 0-18,-4 0 0,6-4-163,-2 0 0,2-1 26,2 1 1,1 1-91,3-4 0,-3 4-92,3 0 1,-5-3-59,-2 3 1,4-1-113,-5 4 1,0 0-5,-8 0-525,1 0-1609,-1 0 1018,-5 0-1852,-1 0 1301,-5 0 1596,0 5 0,0 1 0,0 6 0</inkml:trace>
  <inkml:trace contextRef="#ctx0" brushRef="#br0" timeOffset="2">9594 11718 7852,'-2'0'119,"-2"0"226,3 0 0,-5 0-53,2 0 0,3 1 60,-3 3 1,1-2-133,0 6 0,1-4 40,-1 3 0,-3 5-32,3 3 0,-2 0 0,1-3 1,2 3-14,-1 0 1,1 6 3,2-2 1,0 1-60,0-1 0,4 2 87,0-2 1,4 7-4,-5 1 0,3 0-78,-3 0 1,2 2 0,4 6 102,-1-1 1,-4 0 44,3 0-108,1 1-62,3-1 1,1-1 195,-1-3-205,1 8 1,-1-8 0,-1 5 118,-2-3 0,2-3-94,-2 1 0,2 3-201,1-2-167,-4-3 195,-2 5 0,-4-9 163,3 3-287,-3-3 1,4-3 0,-5 0 112,0-2-152,-5-5 200,4 2 1,-9-5-1,2 1-410,-2-1 180,-2 1 47,1-1 4,-1-4-99,1 3 0,0-5-47,-1 2 0,1 2 124,-1-5 1,5 0 0,-1-4-286,-1 0 149,-1 0-94,-1 0-103,-1 0-44,6 0 0,-3-1-390,5-3 0,-3 1-103,3-4-339,0 4 450,4-7 936,0 9 0,5-10 0,1 5 0</inkml:trace>
  <inkml:trace contextRef="#ctx0" brushRef="#br0" timeOffset="3">10519 11912 7922,'-2'-6'104,"-1"2"259,1-3-138,-3 6 0,5-5 329,0 2 149,0 3-395,0-4 52,0 5 1,0 5-129,0 2 1,0 4 61,0 0 1,1 5-77,3 3 1,-2 3-123,1 1 0,-1 4 143,-2-1 1,0 6-13,0-2 1,0 3-27,0 2 1,1 3 6,3 0 0,-3 0-143,3-4 1,-3 0 86,-1 1 1,4-2-196,0-3 0,1-2 54,-1-5 0,-3-2-97,3-2 0,-2-2-2,2-6 1,-3 1-62,3-1-108,-3-4-340,-1-2-1319,0-5 1,-1-4 1360,-3 0 1,2-5 554,-6 2 0,0-9 0,-3-1 0</inkml:trace>
  <inkml:trace contextRef="#ctx0" brushRef="#br0" timeOffset="4">10336 11946 7922,'0'-11'0,"0"-1"0,4 5 0,-1-1 0,3 4 0,-3-3 0,4 0 0,4 0 0,2-3 0,2 2 0,-1-1 0,5 2 0,0-4 0,4 4 0,4 0 0,-1 0 0,5 0 1367,-5 0 1,5-2-612,-5 5 1,5 0-434,-4 4 0,-1 0-312,-3 0 1,-4 0-37,0 0 1,-5 4 32,1 0 0,-3 5-169,-5-2 1,2 7 86,-5 2 1,0 4 2,-4-1 1,-5 3 40,-3 0 1,-7 5-119,-4 0 0,-4 3-23,-4-3 1,2 5 73,-5-2 1,-1-2 77,-3-1 0,5-7-29,2-1 0,4-5 40,4 1-70,-2-7-422,8 2 321,-4-9 0,11-1-238,2-8 0,8-2-115,4-1 1,6-1-870,1 1 1401,5 0 0,3-6 0,6-1 0</inkml:trace>
  <inkml:trace contextRef="#ctx0" brushRef="#br0" timeOffset="5">11215 11661 7840,'0'-12'17,"0"1"378,0-1-11,0 6-54,0-4 136,0 9 111,0-4 365,0 5 1,-4 5-702,1 2 1,-6 3-26,1 2 0,2 4-62,-2 3 1,1 3 74,-5 1 0,-3 3-133,0 1 0,-2 5 81,2-2 1,2 7-5,-2 1 1,-1 1-50,0 0 0,1-4-99,4 3 0,1 2-7,2-2 0,3 5 64,5-1 1,0-3-176,0-1 0,0-2 43,0-2 1,5-1 143,3-3 0,2-2-10,1-5 1,4 0 11,1 0 1,-1-4-18,-4 0 1,1-5 25,-1 1 1,1-2-136,-1-2 0,0-1 114,1-2 1,-1 1-116,1-5 1,-5 3 98,1-3 0,-4 1-329,3-1 0,-3-3-456,4 3-181,-6-3-1082,3-1-3292,-5 0 5272,0-5 0,0-1 0,0-6 0</inkml:trace>
  <inkml:trace contextRef="#ctx0" brushRef="#br0" timeOffset="6">11398 12003 7929,'0'-11'706,"0"-1"-16,0 1-39,0 5 275,0 1-533,0 5 1,1 5-37,3 2 0,-3 7-92,3 2 1,3 4 84,0-1 0,3 2-96,2 2 0,-1 4 29,1 0 1,0 3-80,3-3 0,-2 1-113,2-2 0,2 2-6,-2 3 0,0-3 162,-3-6 0,-1-3-324,1 0 1,-1-5 85,0 2 1,-3-4-737,0 0 370,-1-6-467,0 4 0,-1-8-81,-2 1-1174,-3-1 658,4-2 219,-5 0 1202,0-5 0,-5-7 0,-1-6 0</inkml:trace>
  <inkml:trace contextRef="#ctx0" brushRef="#br0" timeOffset="7">11684 11980 7903,'0'-17'306,"0"1"1,-2 4 372,-2 0-249,3 6 0,-4 0 474,5 2-608,0 3 1,-4 2-79,1 10 0,-6 6-2,1 6 1,-6 5-6,-1 2 1,-2 3 18,2 1 1,1 1-194,-5-1 0,1 4-20,-1 0 0,-1-1-165,5-7 0,-2 2-393,2-5 1,2-5 309,-2-3 0,6-5-193,2 2 1,0-7 153,0-2 1,2-3-1566,5 4 890,0-6 945,0 3 0,0-5 0,0 0 0</inkml:trace>
  <inkml:trace contextRef="#ctx0" brushRef="#br0" timeOffset="8">11718 12346 7794,'5'-11'630,"-4"3"-362,3 0 0,2 4-4,2-3 0,-2 4 73,2 0 0,-4-3 178,3 3 0,1-5-80,3 4 0,1 0-112,-1 4 0,1 0-132,-1 0 0,4 0 228,0 0-320,1 0 1,-5 4 80,1 0 0,-6 5-66,-2-1 0,1 3-2,-1 4 1,-1-1-225,-3 5 0,-5-4-158,-2 4 0,-3-1 171,-2 1 1,1 3-174,-1-3 0,-3-1 121,0 1 1,-3-4-27,7 4 0,-6-5 161,10 1 0,-6-3 240,5-5-95,3 3-112,0-3 271,5-1-112,0-1 329,0 0-294,5-4 1,1 4-6,6-5 0,1 0-116,2 0 0,-2 0-45,2 0 1,1-1-138,-1-3 1,2 3-313,-2-3 0,-2-1-225,2 1 0,-2-1-5,-2 2-1697,1 1 2331,-1-3 0,0-5 0,1-3 0</inkml:trace>
  <inkml:trace contextRef="#ctx0" brushRef="#br0" timeOffset="9">12312 11855 7866,'-12'-10'92,"1"2"0,3 3 436,1 5-163,4 0 0,-3-4 154,2 0 291,3 1-238,-4 3-132,5 0-214,5 0 1,0 1 48,2 3 1,4-3-77,-4 3 0,3 2 13,2 2 1,3-2-116,0 2 1,5-5 72,-1 5 0,-1-5-165,1 0 1,-1 3 47,1-3 0,1 2-106,-4-1 0,3-3 46,-4 3 0,0-2-154,-3-2 131,-1 0-239,0 5 170,-4-4 0,-2 5 49,-5-2 0,-1-1 12,-3 4 0,-4 1 20,-7 3 0,-3 4 35,-5 1 0,-1 0-39,-2-1 0,-2-2 76,-3 2 0,-1 2-52,6-2 0,-1 2-32,4-2 0,4-3-4,0 4 1,5-7-229,-1-2-292,2 1 1,3-1-136,3 1-1062,1-5 633,6 2-203,0-5 916,6 0 1,0 0 404,5 0 0,1 0 0,-1 0 0</inkml:trace>
  <inkml:trace contextRef="#ctx0" brushRef="#br0" timeOffset="10">12552 12129 7866,'11'0'152,"-5"0"201,-1 0 354,0 0-421,-3 0 1,2 1 168,-8 3 0,-3-1-49,-4 4 0,-4 1-119,-1 3 1,-4 4-121,1 1 1,-4-1 45,-3-4 0,2 2-100,-3 2 0,7-5 57,1 6 1,5-10-120,-2 5 0,4-3 251,0 0-1721,1-3-156,5 0-504,0-4 2079,6 4 0,0-5 0,0 0 0</inkml:trace>
  <inkml:trace contextRef="#ctx0" brushRef="#br0" timeOffset="11">12928 11626 7850,'0'-11'45,"0"5"78,0-4 1,0 7 57,0-5 1,2 6 133,1-2 1,0 1-86,5 0 0,-5 1-140,5-1 1,0 0 96,3-1 0,1 3-85,-1-3 1,2 3 37,2 1 0,-1-4-21,5 0 0,-4 0 22,4 4 1,-5 0 3,1 0 0,-1 4-141,1 0 1,-6 4 137,3-4 1,-5 4-114,1 0 0,-2 2 107,-2 2-79,-3-1 1,-1 4-4,-7 0 0,-3 1-100,-2-5 0,-4 2 62,-3 2 1,1-2 42,-1 2 1,1-2 19,-1-2 1,-1 0-28,5 1 1,-1-4-18,5-1 0,1-3 29,2 4 3,-2-6-66,9 3-106,-4 0 0,6-3 33,3 1 0,-2 0 82,6 1 1,1-3 12,6 3 0,-2-3-34,2-1 0,1 0 92,0 0 1,-1 1-54,-4 3 1,1-3 10,-1 3 0,1 1 40,-1-1 0,0 4-44,1-5 0,-5 5-59,1-4 0,-5 5 54,0-2 0,2 0-112,-1 0 0,-1 1 97,-7 3 0,-2-3-59,-6 0 0,0-1-3,-4 5 0,-1-1-86,-6 0 1,4 1-8,0-1 0,0-1 51,-4-2 1,1-2-314,3-2 1,-1-2-127,5 1-1171,-1-1 1195,5-2 0,5-2 504,2-1 0,3-4 0,1-4 0</inkml:trace>
  <inkml:trace contextRef="#ctx0" brushRef="#br0" timeOffset="12">12826 12140 9768,'11'0'943,"0"0"-584,1 0 1,1 0 27,2 0 1,-1 0-68,5 0 0,0 0 14,4 0 0,0 0-4,-1 0 0,1 0-103,0 0 1,0-1-198,0-3 0,0 3 134,-1-3 0,1-1-110,0 1 1,-5 1 54,-3 3 1,2-4-1461,-2 0-125,0 0-728,-4 4-392,1-5 1485,-6 4 1111,-1-4 0,-10 5 0,-1 0 0</inkml:trace>
  <inkml:trace contextRef="#ctx0" brushRef="#br0" timeOffset="13">13054 12232 7846,'-6'0'599,"1"0"1389,5 0-1614,0 5 0,0 1 23,0 6 0,-4 3-127,0 0 0,-1 2-45,1-2 1,3-1-19,-3 5 1,-1-4-15,1 4 1,0-5-184,4 1 1,0 2 182,0-2-309,0 0 0,0-3 64,0-1-242,0-5 153,5 5 0,2-10 19,4 3 0,1-3 73,-1-1 0,0 0-101,1 0 1,-1 0-442,1 0 0,-1 0 231,1 0 0,-1-1-1559,0-3 736,1 3 546,-1-10 0,-3 9 637,-1-6 0,-4 6 0,2-8 0,-5 3 0</inkml:trace>
  <inkml:trace contextRef="#ctx0" brushRef="#br0" timeOffset="14">13191 12403 7846,'0'-11'0,"0"3"0,0 0 219,0 1 408,0-5 362,0 6-635,0 1 0,0 6 86,0 3 1,0 2 155,0 6 1,-1 0-198,-3 4 0,3 1-38,-3 6 1,3 0-74,1 0 0,0 0 88,0 0 0,0 3-140,0 1 0,1 3-186,3-3 1,-3 1-146,3-1 1,-3-7 144,-1 3 1,4-8-293,0 0 0,0-2 47,-4-2-1499,0-4 792,0 3-573,0-9 722,0 4 0,0-6-902,0-3 1655,0 3 0,0-9 0,0 3 0</inkml:trace>
  <inkml:trace contextRef="#ctx0" brushRef="#br0" timeOffset="15">13671 11558 7875,'0'-6'-4,"0"-5"0,1 10 349,3-3 89,-3 3 238,4 1 404,-5 0-833,5 0 1,-3 5 8,1 3 1,-1 2-59,-2 1 0,0 6 90,0 2 1,0 0-78,0 4 1,0-3 63,0 7 0,0 2-58,0 1 1,0 1 2,0 3 1,0-1-48,0 9 1,-2-1 73,-1 0 0,1 4-160,-2-3 1,3-2 108,1 2 1,0-1-159,0 1 1,0-3-46,0-5 0,0-3-30,0-1 0,0-4 86,0 0 1,4-2-1,0-1 1,0-4-87,-4 0 1,3-5 76,1 1 1,0-2-69,-4-1 1,0-1 79,0 0 0,4-3-467,0 0-27,-1-6-31,-3 3 0,0-4-527,0 3-537,0-2-30,0 3-317,0-5 1179,0-5-189,0 3 898,0-8 0,0-1 0,0-7 0</inkml:trace>
  <inkml:trace contextRef="#ctx0" brushRef="#br0" timeOffset="16">14071 11935 7848,'0'-12'274,"0"1"0,0 0 226,0-1 57,0 6 140,0-4 293,0 8-658,-6-3 1,4 7-105,-6 1 0,2 8 87,-2 4 0,-2 9-90,3-1 0,-7 6-73,-2-2 1,1 4 33,4 0 0,3 2 13,0 1 1,2 0-14,-1 0 0,1 1-32,6-1 0,2-1-212,2-3 0,2 2 71,5-5 1,2-2 101,2-6 1,2-2-13,2-6 0,2-3-229,-2-1 1,3-4 116,1 1 1,0-3 112,-1-1 0,-3-4-58,1 0 0,-1-4 7,3 0 1,1-4-162,0-3 0,-1 1 119,-3-5 1,1 4-206,-5-4 0,0-1 60,-3-7 0,-2 2-172,-2-6 0,1 1-6,-6-5 0,1-3-91,-4 0 0,-1-1 60,-3 1 1,-1 2-33,-3-2 0,-6 3 110,3 1 1,-3 4 34,3 4 1,-2 2 219,-2 1 0,2 4-167,-2 0 1,-2 6 81,2 2 0,-1-1-67,0 5 0,4 1-205,-4 3 1,4 1 21,0 2 1,1 0-144,-1 0 0,5 0 44,-1 0 0,6 5 444,-2 3 0,-2 2 0,-1 2 0</inkml:trace>
  <inkml:trace contextRef="#ctx0" brushRef="#br0" timeOffset="17">13899 12140 8570,'0'-6'1588,"5"1"-1025,3 5 1,-2 0-210,2 0 0,-1-1 52,5-3 0,3 3-17,0-3 0,6 1-141,-2-1 1,2 3-6,2-3 0,4-1-6,-1 2 0,5-5-74,-5 4 0,1-1-20,-4 1 1,0 3-122,0-3 1,-2 2-153,-2-2 1,-2 3-384,-6-3 1,-3 2-2173,-1 2 1267,-4 0-870,2 0 2288,-5 0 0,-5 0 0,-1 0 0</inkml:trace>
  <inkml:trace contextRef="#ctx0" brushRef="#br0" timeOffset="18">14779 11923 7840,'-8'-3'-1244,"0"-1"1972,1 0-2,-5-1-170,1 4-333,-1-4 1,5 5 590,-1 0-11,6 0-235,-3 0-20,5 0-248,0 5 0,5-3 1,2 6 1,0-2-92,0 2 1,2-2 82,6-2 0,-2-2-83,2 6 1,2-5-120,-2 0 1,4 2 86,-4-1 1,4 0-149,-3-4 1,3 0 83,-4 0 1,4 0-146,-4 0 0,-1 1-281,-6 3 200,2-3-63,-9 4 128,4-5-630,-5 0 711,5 0-44,-3 0 55,8 0 38,-9 0-155,9 0 82,-9 0 1,6 0-98,-3 0 0,-3 2 69,3 2 8,2-3 1,-4 4-27,6-5 15,-5 0-33,2 0-157,-5 0 51,-5 0 0,2 0-1629,-5 0-65,6 0 1854,-8 0 0,3-5 0,-4-2 0</inkml:trace>
  <inkml:trace contextRef="#ctx0" brushRef="#br0" timeOffset="19">14710 12209 9046,'0'-6'1761,"0"0"-359,0 6-1084,5 0 0,1 0-43,6 0 1,-1 0 74,1 0 1,4-1-92,3-3 1,-1 3 84,1-3 0,0 3-197,4 1 1,0-1-1,0-3 0,-2 3-55,-2-3 0,-2 3 72,-6 1 0,1 0-1302,-1 0 667,0-5-1988,1 3 1051,-6-3-850,4 5 2258,-8 0 0,8 0 0,-4 0 0</inkml:trace>
  <inkml:trace contextRef="#ctx0" brushRef="#br0" timeOffset="20">15407 11832 7880,'0'-18'357,"0"2"-217,0 4 1215,0 6-399,0 1-592,0 5 1,-2 5-124,-1 3 1,-4 3-1,-4 4 0,-4 4-60,-1 8 0,-3-2 47,4 6 0,-4-5-8,4 5 0,0-4-6,3 3 1,5-1-123,-1 2 1,6 0 50,-2-4 0,4 3-227,4-3 0,3-2 97,8-5 0,-2 0-120,2-5 1,3 0 18,1-3 1,-1-2 130,1-3 1,0-1 46,4-6 0,0 0-65,-1 0 1,1-2-26,0-2 1,0-2 45,0-5 0,-2-1-93,-2 1 0,2-2 64,-6-2 1,0 1-12,-3-5 1,-1 0-13,0-4 1,-4-4-18,-3 1 0,-3-6-406,-1 2 0,0-2 171,0 1 0,-5-2-282,-3 3 0,-3-2 196,-4 2 1,-3-2-105,-5 5 1,0 6 52,0 6 0,-5 3 41,-2 5 1,1 1-190,-2 6 0,2 2 104,-1 2 1,-2-2-134,5 6 572,1 4 0,3 6 0,0 5 0</inkml:trace>
  <inkml:trace contextRef="#ctx0" brushRef="#br0" timeOffset="21">15235 12083 8470,'0'-6'1815,"0"1"-1257,0 5 0,2-4-144,2 0 1,-2 0-33,6 4 1,-5 0-117,5 0 1,1 0 27,6 0 0,-1-1-89,5-3 0,0 3 11,4-3 1,1 2-118,3-2 1,-3 3 68,3-3 1,0-1-135,0 1 1,0-4 111,-4 5 0,-1-5-750,1 4 0,-1-5-120,-3 2 1,-3 2-1605,-4 1-785,-6-3 3113,4 6 0,-8-9 0,3 4 0</inkml:trace>
  <inkml:trace contextRef="#ctx0" brushRef="#br0" timeOffset="22">15841 11421 7884,'-7'-5'568,"2"4"101,0-5-84,4 6 257,-4 0-289,0 0-325,4 0 1,-5 2 136,6 2 1,0 2-105,0 5 0,0 1 161,0-1 1,2 1-89,2-1 0,2 4 2,5 0 0,2 4-74,2-3 1,-1 4 68,5-1 0,0 3 12,4 0 0,0 1-115,0 0 1,0 4-16,-1-1 0,0 6 2,-3-1 0,-1 5-83,-3 2 0,-6 4 8,2-4 0,-6 4-125,3-4 1,-5 4 33,0-4 0,-1 0-184,-2-3 0,-5-2 117,-3-3 0,2 2 68,-2-6 1,0 5-57,-3-4 0,0-1-44,-1-3 1,2-4-10,2 0 0,-2-5-109,3 1 0,-4-2-36,0-2 1,3-3 16,1 0 171,4-6 289,-2 3-273,0-5 0,4 0 0,-4-5 0,10-1 0,1-6 0</inkml:trace>
  <inkml:trace contextRef="#ctx0" brushRef="#br0" timeOffset="23">17086 11364 7855,'0'-7'-121,"0"2"334,0 5 378,0-5-153,0 4 44,0-4-134,0 5 1,0 5-188,0 3 1,0 2 48,0 1 0,0 2-33,0 2 0,0 3 42,0 5 0,0-4-135,0 0 0,3 0 94,1 4 0,0-1-133,-4 1 1,1-4 32,3 0 0,-3-1-36,3 1 0,-1 2-4,1-6 1,-3 1-309,3-1-369,-3-2 1,-1 4 289,0-6 0,0 0-1203,0 1 804,0-6 222,0 4 1,0-7 525,0 5 0,-5-6 0,-2 3 0</inkml:trace>
  <inkml:trace contextRef="#ctx0" brushRef="#br0" timeOffset="24">16560 11935 7840,'-11'0'0,"-1"0"76,1 0 131,5 0 388,1 0-173,-1 0 136,5 0-110,-4 0-131,15 0 0,-2 0 89,7 0 1,3 0-123,1 0 1,3 0 93,0 0 0,2 0-99,3 0 1,4-4 116,7 0 0,6-3-128,6 3 0,5-5-286,2 1 1,4-2 129,-29 4 0,1 1 0,3-1 0,0 2-245,0 0 1,1 0 0,1-1 0,1 0 244,1 1 0,0 0 0,0 0 0,-1-1-96,-1 2 1,0-1-1,0-1 1,-1 0-34,-1 0 0,0 2 0,-1 0 0,0 0-36,1-1 0,0 0 0,-1 2 0,0 0-349,0-2 1,-1 1-1,29 0 254,-2-1 1,-4-1-202,-4 1 0,2-1 12,-6 1 0,0 3 102,-7-3 1,-4 3 301,-8 1 0,-2 0-220,-5 0 1,-5 0 810,-3 0-821,-3-5 26,-5 4-107,-2-4 0,-6 5-752,-3 0 0,-6 0-106,-6 0 1102,-4 0 0,-3 0 0,-6 0 0</inkml:trace>
  <inkml:trace contextRef="#ctx0" brushRef="#br0" timeOffset="25">16640 12118 7870,'0'-7'259,"0"-3"-32,0 9 0,0-6 579,0 4-261,0 1-63,0-3 166,0 5-526,-5 0 1,4 5 104,-3 3 0,3 2-125,1 2 0,-5-1 59,-3 0 0,2 5-137,-2-1 0,1 9 63,-5-1 0,1 2-10,-1-2 1,5 4 82,-1-1 1,0 5-6,-3-5 1,3 1-131,1-4 1,4 0 59,-1 0 0,3-1-178,1 1 0,0-1 122,0-3 1,0 2-147,0-2 0,5-2 94,3-2 1,2-1-45,1 1 1,1-2 32,-1 2 0,4-6 23,1-1 0,-1-1-125,-4 5 0,1-5 123,-1 1 1,-3-5-782,-1 0 302,1-1-1222,3 3 976,-4-4 1,-1 4-903,-2-5 1640,-3 0 0,4 0 0,-5 0 0</inkml:trace>
  <inkml:trace contextRef="#ctx0" brushRef="#br0" timeOffset="26">16846 12118 7789,'0'-12'-374,"0"1"145,0 4 1621,0 2-911,0 5 0,0 5 1,0 3 1,0 7-200,0 4 1,0 4-65,0 4 0,0-3-92,0 2 0,0 2 81,0-1 1,0 5-122,0-2 0,1-1 107,3 2 0,-3-6-110,3 2 1,-3 0-15,-1-5 1,4 2-88,0-8 1,0 0 52,-4-1-213,5-2-346,-4 4 263,4-6-1131,-5-5 657,5-1-1158,-4-5 770,4 0 1122,-5 0 0,6 0 0,0 0 0</inkml:trace>
  <inkml:trace contextRef="#ctx0" brushRef="#br0" timeOffset="27">17006 12403 7821,'0'-6'607,"0"-4"322,0 8 1,0 6-472,0 8 0,0 1-133,0-1 0,1 3-68,3 0 0,-3 1-35,3-5 0,-3 2-204,-1 2 0,4-2 89,0 2 1,0-2-151,-4-2 1,1-3-102,3-1-206,-3 1 228,4-2 1,-5 0 73,0-2 1,1-2-197,3 1 101,-3-1 42,4-2 77,0-5 1,-2 2 37,5-5 0,-5 1-47,5-5 1,0 5-1,3-1 1,-3 1-15,-1-5 31,1 1 1,2 3 26,-2 0-42,2 6 50,-4-3 0,2 5-36,-1 0 1,-3 1 122,4 3 1,-6 2-89,2 6 1,-1-1 10,0 1 1,-1 3-169,2 0 0,-3 0 94,-1-3 1,0-1-481,0 0 334,5 1 1,0-1-1436,3 1 602,-3-6-225,0 4 1249,-4-8 0,9 3 0,-3-5 0</inkml:trace>
  <inkml:trace contextRef="#ctx0" brushRef="#br0" timeOffset="28">17268 12255 7821,'7'-18'-494,"2"1"-62,-6 6 0,2-1 1676,-1 1-614,3 0 0,0 4 438,1 3-289,-1-2-521,5 5 1,-1-3 74,1 8 0,-5 2-7,1 6 1,-2 3 32,2 0 0,-2 5-52,-2-1 0,-3 3-23,3 1 1,-3 0-80,-1 0 0,0-3-165,0 3 0,0-3 58,0 7 0,-3-7-49,-1-1 0,-4-1 33,4 1 0,-1-3 19,1-4 1,3-1 207,-3 1-92,3-1 1,1-3 58,0-1 51,5-4 19,2 2 0,4-5-73,0 0 1,1 0-52,-1 0 1,-3 0 19,-1 0 1,1 0-240,4 0 0,-1 0-20,0 0 1,1-4-410,-1 0 1,-3-1 106,-1 1 0,-3 3-811,4-3 1254,-6-2 0,3 0 0,-5-6 0</inkml:trace>
  <inkml:trace contextRef="#ctx0" brushRef="#br0" timeOffset="29">17531 12038 7829,'0'-7'-209,"0"1"140,0 2 1383,0 3-848,5-4 1,-2 9 143,4-1 1,1 8-167,3 0 1,1 5-20,-1 7 0,1 0-74,-1 0 0,-1 4-129,-2-1 1,2 6 49,-2-2 0,0 3-63,0 2 1,1-1-116,-5 0 1,3-1 127,-3-2 1,1 2-250,-1-3 0,-3-1-113,3 2 0,-3-6-172,-1 2 1,0-7-534,0-1 0,0-5-1,0 1-1178,0-2 1430,-5-2 1,3-4-715,-6-3 665,6-3 643,-4-1 0,1 0 0,-1 0 0</inkml:trace>
  <inkml:trace contextRef="#ctx0" brushRef="#br0" timeOffset="30">17976 12129 7762,'0'-11'1132,"0"-1"-426,0 6 283,0-4-726,0 8 1,-3 4-55,-1 9 0,-4 2 145,4 6 1,-4 4-108,0 3 1,-1 6 48,1-2 0,0 3-73,4 2 0,-1-1-26,1 0 1,3-3-159,-3-1 1,4-4 92,4 0 1,1-2-259,2-1 1,5-5 126,-1-3 1,1-3-144,3-5 0,1 2 72,-1-5 1,5 0-27,-5-4 0,4 0 93,-4 0 0,5-5 8,-1-3 0,-2-2-13,-2-2 1,-2 1 29,-2 0 1,1-2-42,-1-2 0,-5 1 41,-2-5 1,-3 3-199,-1-3 1,0 0 60,0-4 0,-1 1-244,-3-1 1,-2-1-11,-5-3 1,-1 3-79,1-3 0,-1 8 92,1 4 1,-1 0-29,1 3 0,0-2 42,-1 7 1,-3 2 99,0 1 0,0 3-264,3 1 0,-1-4-132,-2 0 637,8 0 0,-14 9 0,9 2 0</inkml:trace>
  <inkml:trace contextRef="#ctx0" brushRef="#br0" timeOffset="31">17817 12369 7805,'-7'5'-4,"2"-3"157,5 6 0,0-4 120,0 3 1,0-3-1,0 4 0,1-6 741,3 2-626,3-3 0,4 3 76,0 0 1,5 0 24,-1-4 1,5 0-80,-1 0 1,3 0-147,1 0 1,-1 0-243,1 0 0,-1-4 136,-3 0 0,1-3-754,-5 3 1,1-1 235,-5 1-417,0 3 0,-3-6 777,0 4 0,-6 1 0,3-3 0</inkml:trace>
  <inkml:trace contextRef="#ctx0" brushRef="#br0" timeOffset="32">19336 11821 7774,'-12'-12'563,"1"1"-345,-1-1 0,5 2 31,-1 3 0,4-2 73,-3 5 1,3-1-184,-4 1 1,1 3 219,-5-3-239,1-2 0,-4 4 119,-1-2 1,-3 3-174,4 1 0,-4 5 51,4 3 0,-4 6-47,3 1 0,1 2 16,4-2 0,-1 1-118,1 3 0,0 3-35,-1-3 1,5 1 99,-1-1 0,5 2-119,0-6 1,1 4 95,2-4 1,2-1-115,1-6 1,4 1 105,4-6 0,1 1-81,-1-4 1,4 0 146,0 0 0,6-1-71,-2-3 1,2-4-46,2-7 1,0 1 50,0-5 0,0 4-131,0-4 0,-6 4 122,-1-4 0,-5 1-50,-3-1 1,0-3 9,-4 3 1,4-2-26,-4-2 1,0-1-43,-4-3 0,0 2 20,0-6 1,3 2-136,1-1 1,0-3 105,-4 2 0,0 2-73,0-1 0,4 4 41,0 0 0,-1 3 239,-3 4-210,0 2 261,0 6 161,0 4 231,0 2-332,0 15 0,0-2-133,0 7 0,0 3 330,0 1 0,0 4-112,0 4 1,0 2 173,0 5 0,0 2-133,0 2 1,2 1-20,1 3 1,-1 1-131,2-5 0,-2 4-53,2-4 1,-2-1-130,6-7 0,-4 2 61,3-5 1,-3-1-382,4-3 1,-2-4 163,2 0 1,-2-5-692,-2 1 0,-3-6-869,3-1-604,2 0 1580,-4-2 749,3-1 0,-5 0 0,0 1 0</inkml:trace>
  <inkml:trace contextRef="#ctx0" brushRef="#br0" timeOffset="33">19667 11581 7968,'0'-7'743,"0"2"1,0 7-331,0 1 1,-5 5-120,-3 7 0,-1 0 115,2 8 1,-4 1-74,4 7 1,-3 2-48,-2-3 1,1 3-189,-1 2 0,2-1 112,3 0 1,2-3-106,5-1 0,0-6 119,0-1 0,1-1-304,3-7 1,2 0-13,5-4 0,2 0 20,2-4 0,-1-2 68,5-5 0,0 0 23,4 0 0,4-1-66,-1-3 0,6-3 92,-1-9 0,-2 4-189,1-4 1,-4-1 115,0-2 1,-5 1-64,-2-1 0,-9-1 29,1-7 0,-3 2-150,-1-6 0,2 4-108,-5-3 1,0-1 70,-4-3 0,0 1-59,0 3 1,-1-2 35,-3 5 0,-4 1 24,-7 3 1,1 5 64,-5 3 0,0 4-130,-4 3 1,0 3-42,0 5 0,-4 0-42,-4 0 1,3 1-62,2 3 1,-2 2-238,1 6 691,5-1 0,1 6 0,3 0 0</inkml:trace>
  <inkml:trace contextRef="#ctx0" brushRef="#br0" timeOffset="34">19518 11878 7923,'2'-7'332,"1"4"1,2 0 23,3-1 1,2 3 364,-2-3 1,3 2-255,4-2 1,-1 1 211,5-4 0,-3 4-272,3-1 1,4 2 118,3-2 1,1 3-175,-4-3 1,-4 3-192,0 1 0,-1-4-819,1 0 0,-3 0 506,-5 4 0,1 0-594,-1 0 0,1 0 746,-1 0 0,1 0 0,-1 0 0</inkml:trace>
  <inkml:trace contextRef="#ctx0" brushRef="#br0" timeOffset="35">1428 14310 10279,'10'-1'515,"-3"-3"-319,4 3 0,-5-4-140,5 5 0,-3 0 59,0 0 1,-1 0 9,5 0 1,-1 0-13,0 0 1,2 0-6,2 0 0,-1 0-5,5 0 0,0-4 15,4 0 1,1 1-114,3 3 0,-2-2 120,6-2 0,-5 3-103,5-3 0,-6 3 41,2 1 0,1 0-38,-2 0 0,5 0 54,-4 0 0,0 0-6,0 0 0,2 0 0,6 0 0,0-4-5,3 0 1,-2 1-88,2 3 0,1-2 90,-1-1 1,4 1-102,-4-1 1,1 0 80,0-1 1,-3 3-56,6-3 0,0-1 24,4 1 0,-2 0-6,-2 4 0,3 0 18,-4 0 1,4-3-3,0-1 0,-3 0-12,0 4 0,3 0 3,0 0 1,4 0-65,-8 0 0,8 0-147,0 0 0,1-4 146,-5 0 1,0 1 33,-3 3 1,6 0-7,-2 0 1,3-4 9,0 0 0,0 0-2,4 4 0,-5-4 39,2 1 0,-2-3-37,1 3 1,0 0 64,4-5 0,-4 6-17,5-2 1,-4-1 7,0 1 1,7-1-38,-7 1 1,5 3 2,-5-3 0,3 2-14,-3-2 1,8 3-6,-1-3 1,3 3-22,-3 1 1,-5-2 32,-3-1 1,7 1 16,1-2 0,-1 3-25,-2 1 1,-1 0 52,4 0 1,0 0-310,0 0 0,0-4 279,0 1 1,-2-1-14,2 4 1,-2 0-7,5 0 1,-1-4-26,-2 0 1,-1 0 33,-3 4 0,8-3 14,0-1 1,1 0-20,3 4 0,-6-4 10,2 0 1,2 1-21,-3 3 0,1 0 3,-4 0 0,1-4 17,-1 0 0,4 0-1,0 4 1,-1 0-2,-2 0 0,0 0-4,3 0 1,-2-1-25,-26-1 0,-1 0 0,29 1 16,-29-1 0,1 0 1,26 1-9,2 1 1,2 0-6,-3 0 1,1 0-6,-4 0 1,4 0 39,0 0 0,0-2 1,-4-1 0,5 1 9,-29 0 1,-1 1-1,1-1 1,0 1-32,-1-1 1,1 0 0,1 2 0,-1-1-6,0-1 0,-1 0 0,31 0 1,-30 0 1,-1 0-1,2 1 1,-1 0-2,1 0 0,1-1 0,2-1 1,1 1 2,-4 0 1,0 0-1,0-1 1,-1 1-2,0 0 0,-1 0 1,33 1-5,-31-1 1,0 0 0,2-1-1,1 1-3,-1 0 0,0 0 0,-1 0 1,-1 0-8,30 2 1,0-4 10,-32 2 1,1 1 0,1-2 0,0 2 19,0 1 1,1 0 0,-2-2 0,1 0-9,0 0 0,0 0 0,1 0 0,-1 0 15,31 2 0,-2-4-6,-31 3 0,1-1 1,-1 0-1,0 0 3,3 2 0,-1 0 0,0-1 0,1 1-1,-1-2 0,0 0 0,0 1 1,1 1 2,-1-2 0,0 0 1,1-1-1,0 1-25,1 0 0,0 0 1,-1-1-1,0 1 14,1 0 0,0 0 1,1 1-1,0-1-35,-1-1 1,0-1 0,1 2 0,-1 1 23,-2-1 1,0 0 0,0 1-1,1 0-16,-1-1 0,0 0 1,0 1-1,1 1 12,-1-2 0,0 0 0,0 0 1,-1-1-7,0 1 1,-1 0 0,2 0 0,-1 0 19,32 2 1,-31-1-1,-1-1-14,2 0 0,-1 0 0,0-1 0,0 1 9,1 0 1,-1 0 0,-1 1 0,0 1-6,1-2 0,1 0 0,-2 0 0,1 1-6,4-1 0,0 0 0,-2 2 1,0-1 1,2 0 0,0-2 1,-1 1-1,-1-1-1,2 2 1,0-2-1,-1 0 1,1-1-209,0 2 1,0 0-1,1 0 1,1-1 209,-2 1 1,0 0 0,0 1 0,0 0 12,2-3 1,0 0 0,-2 3-1,1-1-13,3 1 0,0-1 1,-3-1-1,-1 1 10,1 0 1,-2 0-1,0-2 1,0 0-9,3 2 0,0 0 0,-3-1 0,0-1 27,2 2 1,2 0 0,-3-2-1,1 0-28,1 2 0,0 1 0,-2-2 0,0 0 0,0 1 0,0 1 1,-2 0-1,1 0-20,1 0 1,0-1 0,-2-1 0,0 0 23,2 2 1,0-1 0,-2-2 0,0 0-21,3 2 0,-1 0 1,-3 0-1,1-1 15,0 1 0,0 0 0,0 2 0,-1-1-6,1-1 0,0 0 1,-2 1-1,0 0-136,2-1 0,0 0 1,-3 1-1,0 1 150,1-2 1,1 0-1,1-1 1,0 1 10,-2 0 0,0 0 0,2-1 0,1 1 4,-1 0 0,0 0 0,-1 1 0,0 1-10,1-2 0,0 0 1,-1 0-1,0-1-5,-1 1 0,0 0 0,1-2 0,0 1-2,1 0 0,1 2 1,-2-2-1,-1 1 2,3 0 1,-1 0 0,-3 1 0,0 1-13,-1-2 1,0 0-1,1-1 1,-1 1 10,2 0 1,1 0 0,-2-2 0,1 0-13,-2 2 1,1 0-1,0 0 1,1 1 8,31 1 1,-2-4-7,-30 2 0,-1 0 1,27-2-21,2 4 1,2-4 24,-3 1 0,1-1 36,-4 4 0,1 0-37,-1 0 1,4-4 54,-1 0 1,3 0-45,-2 4 0,-2 0-13,6 0 0,-5 0 9,1 0 0,1 0-1,-1 0 0,1 0-30,-1 0 1,-4 0 13,0 0 0,3-1-36,-7-3 1,5 3 37,-4-3 0,-4 3-52,0 1 1,2 0 49,1 0 1,-1 0 10,1 0 1,-4 0-9,0 0 1,7-4 1,1 0 1,3 1-23,-3 3 0,4 0 0,0 0 0,1-4-79,-1 0 1,-3 0 87,3 4 1,1 0 20,-1 0 1,1-4-27,-1 1 1,-2-1 163,1 4 1,-1 0-46,-2 0 0,4 0-36,0 0 0,3 0-40,-3 0 1,4 0-1,-4 0 1,-28 0 0,0 0-34,32 0 0,-32 0 1,1 0 29,0 0 1,1 0 0,-2 0 0,1 0-53,30 0 0,-30 0 0,0 0 50,30 0 1,0 0-64,1 0 0,-2 0 37,2 0 0,-32 0 1,0 0-1,28 0 0,3 0 7,-3 0 1,2 0-1,-3 0 0,0 0 1,5 0 0,-6 0-2,2 0 1,-2 0-25,-2 0 0,1 0 23,3 0 1,-3 0-17,3 0 1,-2 0 9,-2 0 1,4 0-1,0 0 0,0 4-31,-4-1 0,0 1-4,0-4 0,0 0-31,0 0 0,-1 4 53,-3 0 0,1 0 241,-9-4 0,7 0-248,-6 0 1,2 0 45,-2 0 0,0 0-22,-1 0 0,-3-2 7,0-2 0,0 3-9,4-3 1,-5 3 236,1 1 0,-4-4-253,4 1 1,0-1-4,4 4 1,-4-4-4,0 0 0,-4 0 13,3 4 1,-2-1-39,2-3 1,-3 3 60,4-3 0,0 3 2,4 1 0,-4 0 25,0 0 1,-6 0 11,3 0 1,0 0-30,-1 0 1,4 0-12,-4 0 1,5 0-5,-1 0 1,1 0 9,-1 0 0,2 0 23,-2 0 0,3 0-18,0 0 0,-3 4-2,0-1 0,-4 3 14,4-3 0,-5-1 10,1 1 0,1 3-27,-1-3 1,-3 1 205,-5-4 0,-5 1-187,2 3 0,-3-3 307,-1 3 1,-5-2-191,-3-2 270,-2 0-338,-2 0-182,-5-6 128,0 5 1,-8-5-1089,-2 2 0,-3 3 487,-8-3 0,-6 3-2362,-9 1 2937,-11 0 0,-11-5 0,-5-2 0</inkml:trace>
  <inkml:trace contextRef="#ctx0" brushRef="#br1" timeOffset="36">2364 17520 7971,'-6'0'-552,"1"0"941,0 0 212,3 0-168,-3 0 1908,5 0-2248,5 0 1,-2 0 161,5 0-60,-6 0-27,8 0-93,-3-5 1,4 3 6,0-2 1,-3 3 84,0 1-49,-1 0-137,5-5 0,-1 4 174,0-3-223,1 3 0,-1 1 116,1 0 1,-1-4-102,1 0 0,-1 0 66,0 4 0,1 0-5,-1 0 1,1 0 9,-1 0 1,1 0-3,-1 0 1,0 0-7,1 0 1,-1 0 10,1 0 1,-5 0-24,1 0 0,-1 0 39,5 0 20,-1 0 0,1 0-7,-1 0 0,1 0 4,-1 0 0,0 0-18,1 0 1,-1 0 3,1 0 1,-1 0 54,1 0 1,-1 0-49,0 0 1,1 0 38,-1 0-36,1 0 0,-1 0-103,0 0 47,1 0 0,-1 0-6,1 0 0,-5 0-2,1 0-5,0 0 1,3 0-40,0 0 61,1 0 0,-1 0 4,1 0-7,-1 0 0,1 0-3,-1 0 0,-3 0-113,-1 0-244,-4 0-20,2 0-493,0 0-1661,-4 0 1386,-6 0 1148,-3 0 0,-13 0 0,3 0 0</inkml:trace>
  <inkml:trace contextRef="#ctx0" brushRef="#br1" timeOffset="37">3084 15041 7695,'0'-6'-353,"0"1"0,0 4 807,0-3-244,0 3 4,0-5 1056,0 6-1195,0 6 40,0-5-33,0 9-67,0-4 1,1 6 48,3-1 1,-3-3 52,3-1 1,-3 1-59,-1 3 0,0-3 45,0 0 0,0-1-53,0 5 0,0-5 4,0 1 0,0-1-2,0 5 1,0-4 18,0-1-75,0 1 0,1 3 121,3 1-123,-3-1 43,4 0 0,-3 1 36,2-1 1,-3-3-36,3 0 1,-3-5 2,-1 5 0,4-4 1,0 3 1,-1-3 35,-3 4 5,0-1 1,0 5-9,0-1 0,0-3 122,0-1-142,0 1 1,4 3-1,0 1 0,0-4-1,-4-1 1,0 1 6,0 3 0,0-3-1,0-1 0,0 1-9,0 3 0,0 1-29,0-1 0,0-2-7,0 3 0,0-6-29,0 9 1,0-9 53,0 6 1,0-3 14,0 2 0,0 1-11,0-1 1,-4 0 4,0 1 1,0-1-11,4 1 1,0-1 1,0 1 0,0-1 13,0 0 0,0 1 0,0-1 0,0 1 34,0-1 0,0 1-35,0-1 0,0 0-2,0 1 0,0-1-57,0 1 1,0-1-4,0 0 1,0-3 20,0 0 1,0-1-11,0 5 1,2-2 6,1-2 0,-1 2-10,1-3 1,-1 3 29,-2 2 0,0-1-19,0 1 1,0-1 47,0 1 0,0-1-6,0 0 1,0 1 11,0-1 0,0 1 4,0-1 0,0 4 2,0 1 0,0-1 10,0-4 0,0 1 3,0-1 0,0 0-24,0 1 1,0-1 3,0 1 0,0-1-24,0 1 0,0-1-22,0 0 1,0 2-4,0 2 0,0-2-22,0 2 0,-4-2-16,0-2 0,0 5-27,4-1 0,0 0 69,0-4 1,0 1-24,0-1 1,0 1 5,0-1 0,0 1 61,0-1 1,0 0 0,0 1-22,0-1 0,0 1-30,0-1 0,0 4 3,0 1 0,0-1-39,0-4 1,0 2 45,0 2 0,0-2 39,0 2 1,-1-1-44,-3 1 0,3-2 44,-3 2 0,3-1-59,1 1 1,-4-2 9,0 2 0,0 2-36,4-2 0,0 0 41,0-3 1,0-1 19,0 0 0,0 1-20,0-1 0,0 4-16,0 1 1,0-1 11,0-4 0,0 1 20,0-1 1,0 4-38,0 1 0,0 0 6,0-1 0,0-2 4,0 2 1,0-1-4,0 1 0,0-2-31,0 2 0,0-2 30,0-1 0,0 3-101,0 0 1,0 0 87,0-3 1,0-5-120,0 1 1,0-1 70,0 5 0,0-1-12,0 1 0,0-1-16,0 1 1,0-4-4,0 4 0,0-6 85,0 9 0,0-4-51,0 4 1,0-2 115,0-2 0,-3-3-100,-1-1 1,0 1 109,4 3 1,0-3-62,0-1 1,0-3 3,0 4 0,0-1-9,0 5 1,0-5 1,0 1 1,1 0 46,3 3 0,-3-3-45,3-1 178,-3 1-174,5 3 0,-4 0 43,6-4-93,-6 3 0,8-3-49,-8 4-17,8-5-617,-9 5 271,4-10-1460,-5 4 761,0-5 1148,0-5 0,0-7 0,0-5 0</inkml:trace>
  <inkml:trace contextRef="#ctx0" brushRef="#br1" timeOffset="38">3129 15018 8080,'-6'0'-740,"1"0"0,5-1 782,0-3 506,0 3-152,0-4 1220,0 5-1379,5 0-82,-4 0-64,9 0 0,-7 0 84,5 0-53,-6 0 0,8 0-21,-2 0 0,-2-4 51,2 0 1,-4 1 84,3 3-123,1 0 0,3 0-4,1 0 1,-5 0 92,1 0-76,0 0-15,3 0-127,0 0 1,-3 0 101,0 0-181,-6 0 206,8 0-137,-3 0 101,4 0-43,0-5-16,1 3 0,-1-3 3,1 5 0,-5 0 16,1 0-9,0 0 1,3 0-36,0 0 1,-3 0 30,0 0 1,-5 0 3,5 0 1,0 4-6,3 0 1,-3 0-5,-1-4 1,1 0 4,3 0 0,1 0 30,-1 0-31,1 0 1,-1 0 3,0 0 1,1 0 6,-1 0 0,-3 0-10,0 0 1,-1 0-7,5 0 1,-5 0-4,1 0 1,-1 3 14,5 1 1,1 0 32,2-4 1,-3 0-277,4 0 1,-2 0 139,1 0 1,-1 0 73,5 0 0,-5 0 0,1 0 0,2-1 154,-2-3 1,0 3-133,-4-3 1,2 3-8,2 1 1,-2 0-2,2 0 0,-2 0-10,-2 0 0,2 0 2,2 0 1,-2 0-5,2 0 0,2 0 1,-2 0 1,4 0-12,-4 0 0,2 0 16,-2 0 0,-2 0-30,2 0 1,1 0 19,0 0 1,-1 0 12,-4 0 1,4 0-8,1 0 1,-1 0 1,-4 0 0,5 0 5,-1 0 0,0 0-7,-4 0 1,2 0 38,2 0 0,-1 0-32,5 0 1,-3-2-20,3-1 1,-4 1 18,4-2 1,-1 3-15,1 1 1,2-4 21,-2 1 1,-1-1 1,1 4 0,-4 0 11,4 0 0,-3 0-22,3 0 0,-4 0 1,4 0 1,-4 0 4,4 0 0,-4 0 18,4 0 1,-3-4-15,3 0 0,-4 0-39,4 4 1,-4 0 29,4 0 1,-1 0-1,1 0 1,-1 0 29,-3 0 1,-2 0-29,2 0 0,-1 0 24,1 0 0,-2 0-20,2 0 0,-2 0-17,-2 0 0,0 0 22,1 0 1,-1 0-31,1 0 0,3-1 55,0-3 1,0 3 3,-3-3 0,4 3-7,3 1 1,-1 0 3,1 0 1,-4 0-6,4 0 0,-3-4-10,3 0 0,-5 0 42,1 4 1,-2 0-29,-2 0 1,0 0 31,1 0 0,-1 0-35,1 0 1,3 0 6,0 0 0,0-1-91,-3-3 1,0 3 79,4-3 0,-4 3-90,4 1 1,-4 0 77,0 0 0,3 0-76,0 0 1,0-4 58,-3 0 0,3 1-30,0 3 1,1 0 5,-5 0 1,2 0-10,2 0 13,-2 0 1,3 0 6,-5 0 0,1 0 3,-1 0 0,1 0-3,-1 0 1,1 0 35,-1 0 0,0 0-33,1 0 0,-1 0 23,1 0 0,-1 0-20,1 0 1,3 0 2,0 0 0,0-2-14,-3-1 1,-1 1 12,0-2 1,1 3-7,-1 1 1,1 0 2,-1 0 1,1 0-8,-1 0 1,0 0 3,1 0 1,-1 0 42,1 0 0,-1 0-27,1 0 1,3 0 3,0 0 0,0 0-4,-3 0 0,-1 0 0,0 0 0,1 0 73,-1 0 1,5 0-70,-1 0 0,1 0 146,0 0 0,-4 0-88,3 0 0,-1 0 8,2 0 0,-4 0-35,4 0 0,-4 0 6,0 0 0,-1 0 2,0 0 0,2 0 4,2 0 0,-2 0-18,2 0 0,2 0 2,-2 0 1,0 0-57,-3 0 1,3 0 53,0 0 1,0 0-109,-3 0 1,-1 0 86,1 0 0,-1 0 12,0 0-113,1 0 113,-1 0-55,1 0 39,-1 0-386,-4 0 114,-2 0-985,-5 0 0,-5 5 0,-2 2 0</inkml:trace>
  <inkml:trace contextRef="#ctx0" brushRef="#br1" timeOffset="39">6636 14961 6838,'0'-6'375,"0"1"0,0 4-165,0-3-24,0 3 56,0-5 1553,0 6-1711,0 6 1,0-4-2,0 6 1,0-4-7,0 3 0,3-3 24,1 4 0,0-5 10,-4 5 1,0-4 82,0 3 13,5 1-165,-4 3 1,6 1 46,-4-1 0,-1-3-8,2 0 1,-2-2 4,2 1 1,-3 4-8,3-4 0,-3 3-38,-1 2 1,0-5 37,0 1 0,1 0-24,3 3 1,-2-3 99,1-1-86,-1 1 0,-2 3 109,0 1-105,0-1-11,0 1 1,0-4 37,0 4 0,0-7-25,0 6 0,0-2 133,0 3 0,0-1-115,0 1 1,0-1 139,0 0-137,0 1-1,0-1 1,0 1-69,0-1 0,0 0-38,0 1 1,0-1 76,0 1 0,0-1-109,0 1 0,-4-1 67,0 0 0,0 1-22,4-1 1,-1 1 26,-3-1 0,3 2-11,-3 2 1,3-2-3,1 2 1,0-1 246,0 1-228,0-2 235,0 3-233,0 1 1,0-4 0,0 2-100,0-3 102,0 5 1,-4-4 0,0 2-16,2-2 30,0 3-15,2-3 0,0 3 0,0-4 1,0 0 0,0 4 1,0-4 23,0 3 1,-3 2-35,-1-2 1,0 0-9,4-3 0,0 1 31,0 2 1,0-3 3,0 4 1,0-4-32,0 0 0,0 3 16,0 0 0,0 0-40,0-3 1,0-1 35,0 1 0,0-1-47,0 1 0,0 0 74,0 3 1,4-2 2,0 2 0,-1-1 29,-3 2 0,0-4-61,0 4 0,0-3-67,0 3 0,2-4 73,1 4 1,-1-4-72,2 0 1,-3-1 69,-1 1 1,0 3-58,0 0 1,0 2 5,0-2 1,0-3-13,0 4 0,0 1 120,0 2 0,0-1-89,0 1 0,0-3 123,0 3 0,0-4-65,0 4 0,0-4 56,0 4 0,0-1-58,0 1 0,0 2 20,0-2 0,1 3-51,3 1 1,-3-2 6,3-2 1,-3 3-174,-1-3 1,4 3 108,0 1 0,0-4-83,-4 0 0,0-4 49,0 4 1,1-1 80,3 1 1,-3 2-49,3-2 1,-2-1 34,2 1 0,-3-4-27,3 4 0,1-3-19,-1 3 1,4-5-104,-4 1 1,1-1 87,-2 1 0,-1-2-151,1 2 1,3-2 90,-3-2 1,1 0-109,-4 1 0,0 1 60,0 2 0,0-3 183,0 4 1,0-4-99,0 0 1,0-1 162,0 1-25,0-1 0,0 0-115,0 1 0,0-1 111,0 1 1,0-5 5,0 1 41,5 0-105,-4 3 78,5 0-76,-6 1-18,0-1 1,0 1-77,0-1 1,3-3 78,1-1-2,0-4 0,-4 7 0,0-7 14,0 4-33,0-4 64,0 7 1,0-8-29,0 6 0,0-4 21,0 3-75,0-4 0,0 3 51,0-2-148,0-3 126,0 4-3640,0-5 2323,0-5 0,0 3 172,0-6 1164,0 6 0,5-8 0,1 3 0</inkml:trace>
  <inkml:trace contextRef="#ctx0" brushRef="#br1" timeOffset="40">6818 17565 7069,'0'-6'696,"0"1"1379,0 5-2088,0-5 74,0 4 4,0-5 38,5 6-1,-3 0-77,8 0 0,-9-1 59,3-3 26,2 3-14,1-4 110,4 5-143,0 0 0,1 0 9,-1 0 0,-3 0-35,-1 0 0,-3-1 72,4-3-59,-1 3 1,5-4 5,-1 5 1,-3 0-9,0 0 0,-1 0 62,5 0 68,-1 0-130,5-5 1,-3 3 7,2-2 1,-2 3-67,-1 1 1,-1 0 64,0 0 1,1 0-45,-1 0 0,1 0 33,-1 0 1,0-4-91,1 1 0,-1-1 71,1 4 0,-1 0-1,1 0 0,-1 0 14,0 0 1,5 0 1,-1 0 1,0-2-19,-3-1 1,-1 1 7,0-1 0,1 1-28,-1 2 0,1 0 26,-1 0 0,0 0-6,1 0 1,-1 0 4,1 0 0,0 0-28,4 0 0,-4-1 11,4-3 1,-2 3-2,1-3 0,-3 3 12,4 1 0,-4 0 3,0 0 1,-1 0 55,1 0 0,-1 0-57,0 0 1,1 0 4,-1 0 0,1 0 2,-1 0 1,1 0-22,-1 0 1,0 0 9,1 0 0,-1 0-1,1 0 1,0 0-22,4 0 0,-4 0 24,3 0 1,2 0 22,-2 0 1,4 0-27,-4 0 0,5 0 52,-5 0 1,0 0-43,-4 0 1,1 0 18,-1 0 1,1 0 57,-1 0 0,1 0-62,-1 0 0,0 0 92,1 0 1,3 0-79,0 0 0,2 0-14,-2 0 1,-1 0 17,5 0 0,-4 0-50,4 0 0,-4 0 82,4 0 0,-3 0-4,3 0 1,0 0-15,4 0 0,-2 0-18,-2 0 1,3 0 62,-3 0 0,-1 0-58,1 0 1,-4 0 120,4 0 1,-5 0-98,1 0 0,2 0 35,-2 0 1,0 0-45,-4 0 0,1 0-4,-1 0 1,1-4-31,-1 0 1,-3 1 44,-1 3 1,1 0-121,3 0 195,1 0-287,-1 0 1,-3 0 75,-1 0-910,-4 0 268,2 0 1,-6-2-460,-3-2 0,-2 3 1149,-6-3 0,-9 3 0,-3 1 0</inkml:trace>
  <inkml:trace contextRef="#ctx0" brushRef="#br1" timeOffset="41">2307 14744 7864,'-4'-7'166,"0"-1"0,1 4 47,3-3 0,0 3-154,0-4 71,0 6 239,0-8 130,0 8-52,0-3-420,5 5 122,-4 0 1,4 1-26,-5 3 0,0-1 30,0 4 1,0 1-73,0 3 0,0 1-60,0-1 1,0 1 105,0-1 0,0 4-33,0 1 10,0-1 15,5 1-42,-4 2 0,4 1 93,-5 0-90,0-5 0,0 6 6,0-4 0,4-1 68,0-4-221,0 1 17,-4-1 28,0 1 1,0-1-218,0 0 136,0-4 138,0 3-564,0-9 289,0 9-193,0-8 1,0 4 11,0-2 82,0-3-515,0 4 176,0-5 1,5-5 0,1-1 0</inkml:trace>
  <inkml:trace contextRef="#ctx0" brushRef="#br1" timeOffset="42">2638 14756 7941,'0'-7'81,"0"-3"107,0 9 0,1-8 15,3 5 56,-2 0 42,3 4 378,-5 0-571,-5 0 0,3 6-4,-2 1 0,-1 3 130,2 2-147,-6-1 3,7 1 1,-8 4 10,3 3 0,-3 3 0,-2 2 57,1 2 0,-1 0-72,1 4 1,-1-3 0,1 2-6,0-1 37,-6 4-676,4-3 405,-3 0 250,4-1-1,1-5-119,0 5-69,-1-9 1,2 8 56,2-8-139,-2-3 207,9 6 4,-9-10 183,9 5 0,-8-6-244,5 1 0,0-1-81,4 0 1,0-3 32,0 0-214,0-6-40,0 3-777,0 0 102,0-3 42,0 3 591,0-5-290,0-5 219,0 3 439,5-8 0,-4 9 0,10-9 0,-5 3 0</inkml:trace>
  <inkml:trace contextRef="#ctx0" brushRef="#br1" timeOffset="43">2684 15041 7946,'-6'-1'196,"2"-3"-28,2 3 215,2-4 50,0 0-47,0 4-121,0-5 33,-5 6-143,4 0 1,-5 2-37,2 2 0,3-2-10,-3 6 0,1-1 50,0 5 1,1-1-147,-2 1 1,-1 0 120,2 3 1,-5-1-87,4 5 1,-1-1 57,1 1 1,2 2 71,-6-6-76,6 5-74,-3-7 72,5 3-65,0 1 1,0-5-174,0 4 219,0-4-17,0-5 1,0 3-118,0-3-47,0-1 166,0 4-114,0-9 57,5 4 1,1-5 27,5 0 0,-3 0-14,0 0 1,-1 0 5,5 0 0,-5-1 30,1-3-99,-1-2 79,5-6-87,-1 1 1,-1-1-56,-2 1 121,2 0-104,-3-6 1,-1 4 0,-1-3-9,0-1 1,-4 3 0,3-3-3,-3 0 15,-1 2 1,0 0-106,0-1 0,0-3-133,0 4 263,0 0 1,-3 0-262,-1 0 1,-1-1-431,1 5 271,3 5-8,-9-5 1,7 6-677,-5-2 708,6 2 452,-8 5 0,8 0 0,-8 5 0,4 1 0</inkml:trace>
  <inkml:trace contextRef="#ctx0" brushRef="#br1" timeOffset="44">2604 15167 7941,'0'6'100,"0"-1"0,-1-1-293,-3 0 359,3 0 0,-4-3 570,5 3 39,0-3-275,0 4 194,0-5-209,5 0-239,1 0 1,5 0 11,1 0 0,3 0 92,0 0-245,0 0 1,2-1 68,2-3 1,-1 3-310,1-3 85,-5-2 0,2 4-543,-4-3 1,-1 5 0,1 0-1012,-1 0 0,-3 0 1604,-1 0 0,-4 0 0,2 0 0</inkml:trace>
  <inkml:trace contextRef="#ctx0" brushRef="#br1" timeOffset="45">7001 17851 7857,'-11'-5'-83,"-1"3"42,1-1 0,3-2 293,0 1 0,5 0-99,-5 4 1,4 0 611,-3 0-84,4 0-452,-7 0 1,7 0-124,-4 0 1,4 1-147,-1 3 0,-1 2 197,2 6 0,-1-1-19,4 1 0,-4 0-100,0 4 1,-3 0 81,3 3 1,0 3-98,4-3 0,0 1 71,0-1 1,0 1 10,0-4 0,0 3-42,0-4 1,1 4-72,3-4 1,1 0-7,3-3 1,2-2 80,-3-2 0,0 0-75,0-4 0,1 4 61,3-4 0,1-1 152,-1-3 0,6-1-76,2-3 1,-1 2-31,1-6 0,-4 1-66,4-5 1,-4 1-83,4-1 0,-5 0 51,1-4 1,-6 2-163,-1-5 0,-2 4 15,2-4 0,-3 0 82,-5-4 1,0 0-150,0 1 1,-1-1-32,-3 0 1,-3 0-47,-4 0 0,-2 4 108,-2 0 0,2 5-58,-2-1 1,-1 6-107,0 1 0,0 5 124,1-5 0,2 6-469,-2-2 140,2 2-215,2 2 100,4 0 665,2 0 0,5 6 0,0 0 0</inkml:trace>
  <inkml:trace contextRef="#ctx0" brushRef="#br1" timeOffset="46">6910 17965 7857,'-7'0'427,"2"0"881,5 0 0,5 0-891,3 0 0,3 4-22,5 0 0,-3-1-105,7-3 0,2 0-25,5 0 1,1 0 13,-1 0 0,-2 0-22,5 0 0,-4 0-147,0 0-117,-1-5 0,-4 4 146,-2-3 1,-2 2-1049,-6-2 437,-5 3 303,0-4-2739,-6 5 1629,0 0 1279,-11 0 0,-6 0 0,-13 0 0</inkml:trace>
  <inkml:trace contextRef="#ctx0" brushRef="#br2" timeOffset="47">5311 17885 7375,'0'-6'591,"0"-1"85,0 4-401,0 1 1,0-4 255,0 2-323,0 3 0,0-5 269,0 2-148,0 2-111,5-8 1,-3 8-108,6-6 1,-4 4 35,3-3 1,1 4-13,3-1 1,-3 2 101,0-2-156,-1 3 0,5-4-87,-1 5 1,-3 0 186,-1 0-335,-4 0 88,7 0-53,-9 0 1,8 1-31,-5 3 46,0-3 1,-4 5 54,0-2-25,0-3 82,0 10 1,0-9 22,0 6 198,0-6-181,-5 8 0,2-8 218,-4 2-74,4 2-71,-7-5-45,9 4-12,-5-5-237,6 0 103,0 5 1,6-3 80,1 1 0,0 0 27,0 1 0,1-3-40,3 3 0,1 1 5,-1-1 1,0 3 8,1-3 10,-1 5-94,1-3 0,-6 6 89,-2-1-164,-3 1 0,-1-1 123,0 0 1,-1 5-39,-3-1 1,-6 0 84,-5-3 1,-6-1 118,2 0 1,2 1-78,-2-1 1,1 1 153,-1-1 0,1-3-125,3-1-36,2-4 0,-3 2-172,4-5 171,6 0-849,-4 0-345,8 0-799,-3 0 1255,15 0 0,-2-4-806,7 0 1486,-2 0 0,3-1 0,2-1 0</inkml:trace>
  <inkml:trace contextRef="#ctx0" brushRef="#br2" timeOffset="48">5699 17931 8101,'5'-12'259,"-4"5"159,3-1 1,-3 4-63,-1-3-105,0 4 1,0-3 852,0 2-255,0 3-590,0-4 1,0 6-65,0 3 0,0-2-15,0 6 0,-1 3 30,-3 5 1,-1 0 26,-2-1 0,-3 3-174,2 5 1,2-4 133,-2 0 0,0-4-288,-3 4 0,3-1 2,1 1 0,-1 1 79,-3-4 0,-1 3 8,1-4 1,1 0-192,2-4 0,-1 1-125,5-1 261,-5 1 0,8-5-380,-3 1 209,-2-6-189,5 4-53,-4-6-1932,5 0 1,5 0 1466,2 0 935,-2-6 0,6 0 0,-5-5 0</inkml:trace>
  <inkml:trace contextRef="#ctx0" brushRef="#br2" timeOffset="49">5802 18045 8101,'0'-11'980,"0"-1"11,0 6-28,0 1-520,0 5 0,0 5-291,0 2 1,-4 5 45,0 3 1,-5 3-28,2 5 0,0-4 19,0 0 1,3-4-188,-4 4 0,2-4 135,-2 4 1,-1-5-192,6 1 1,-5-2 217,4-1-185,-5-1-36,8 0 135,-4 1-183,0-6 215,4-1-430,-4-5-325,5 0 471,5 0 10,1 0 1,5 0-117,1 0 0,-5 0-239,1 0 0,0 0-392,3 0 0,1-1 350,-1-3 1,0 3 51,1-3 0,-1 3-130,1 1 638,-6-5 0,4-2 0,-4-4 0</inkml:trace>
  <inkml:trace contextRef="#ctx0" brushRef="#br2" timeOffset="50">5859 18216 8101,'-6'0'654,"0"-1"-81,6-3 459,0 3-212,0-4 58,0 5-542,0 5 1,0 1-69,0 6 1,-3-1-85,-1 1 0,0-1 15,4 0 0,-4 1-96,0-1 1,1 2 83,3 2 1,0-2-163,0 2 1,0 2 11,0-2 0,0 0-76,0-4 0,0 1-330,0-1-160,0 1 5,0-1-330,0-5-1482,0 0 2336,0-6 0,0 0 0</inkml:trace>
  <inkml:trace contextRef="#ctx0" brushRef="#br2" timeOffset="51">5391 17394 6941,'0'-6'-397,"0"-1"618,0 3-6,0 3-66,0-4 1,0 4 168,0-3 159,0 3-139,0-4 2066,0 5-2322,0 5 1,0-3-82,0 6 174,0 0-209,0 3 94,0 0 1,0 1-15,0-1 1,0-3-2,0-1 1,1-3 46,3 4-102,-3-6 120,4 9-264,0-10 224,-4 4-271,4-5-726,-5 0 1,0 5 0,0 1 0</inkml:trace>
  <inkml:trace contextRef="#ctx0" brushRef="#br0" timeOffset="52">5151 15110 7918,'0'-7'-194,"0"2"0,0 4 452,0-3 13,0 3 72,5-4-88,-4 5-177,4 0-78,-5 0 0,0 5 0,0 1 0</inkml:trace>
  <inkml:trace contextRef="#ctx0" brushRef="#br0" timeOffset="53">5185 15155 7870,'6'6'2,"-1"-4"905,-5 6 1,4-4-442,0 3 1,0-3-232,-4 4 0,1-5-134,3 5-55,-3 0 1,6 3-7,-4 0 0,-1 1 28,1-1-29,-1 1 1,-2-1 6,0 1 1,0-1 2,0 0 0,0 1 2,0-1 0,4 1 57,-1-1 1,1 0-62,-4 1 1,0-1 11,0 1 1,0-1-17,0 1 1,4-5-3,0 1 1,0-1-25,-4 5 1,0-1 31,0 1 0,3-5 32,1 1 1,0 0-34,-4 3 0,0 4 6,0 0 0,0 1 21,0-5 1,0 0 14,0 1 0,0 1-17,0 2 1,0-2 6,0 2 0,0-3-55,0 0 1,1-1 37,3 1 0,-3-1-11,3 1 0,-3-1 8,-1 0 0,4 1-51,0-1 1,0 1 13,-4-1 0,4-3 8,-1-1-47,1 1 0,-4 3-4,0 1 1,0-1-82,0 1 114,0-1 0,0 0-23,0 1 0,0 1 8,0 2 1,0-3 52,0 4 0,0-4-28,0 0 1,0-1 6,0 1 0,4-1 8,0 0 0,0 1 6,-4-1 0,0 1-47,0-1 0,4 1 30,-1-1 0,1 0-58,-4 1 0,0-1 49,0 1 1,0-1-9,0 1 1,0 3 48,0 0 0,0 4 8,0-4 0,0 2-21,0-2 0,0-2 15,0 2 1,0-2-14,0-2 0,1 0-2,3 1 1,-3-1-77,3 1 75,-2-1 1,-2 1-107,0-1 0,0 0 34,0 1 0,0-1-14,0 1 0,0-1 6,0 0 0,0 2-8,0 2 0,0-2 1,0 2 0,0-2 24,0-2 0,0 1 24,0-1 1,0 1-27,0-1 0,0 1 74,0-1 0,0 0-7,0 1 1,0-5 12,0 1 0,0 0-34,0 3-5,0 0 0,0 1-7,0-1 9,0 1 0,0-1 4,0 1 0,0-5-3,0 1 1,0-4-1,0 3-39,0 1-32,0 3 1,0 1 13,0-1 0,0 1 20,0-1 0,1 0-7,3 1 0,-3-5 137,3 1 1,-3 0-124,-1 3 0,1-3-10,3-1-4,-3 1 14,4 3 0,-3-1 0,1-2 1,-1 2-41,2-2 0,-3-2 20,-1 2 7,0-1 0,4 5 9,-1-1 0,1-3-3,-4-1 1,0 1 5,0 4 1,0-1 0,0 0 1,4 1 5,0-1 1,0 1 6,-4-1 0,0 0-1,0 1 0,0-1-2,0 1 1,1-5-57,3 1 0,-3 0 48,3 3 1,-3-3 5,-1-1 1,0 1-13,0 3 0,4-3-1,0-1 0,-1 1-3,-3 4 0,0-1-9,0 0 24,0 1 1,0-1-12,0 1 1,0-1 0,0 0 0,0 1 3,0-1 1,0 1-107,0-1 1,0 1 58,0-1 1,0-3-63,0-1 56,0 1-7,0 3 54,0 1 4,0-1 157,0 1-182,0-6-386,0-1 378,0-5 0,0 5 0,0 1 0</inkml:trace>
  <inkml:trace contextRef="#ctx0" brushRef="#br0" timeOffset="54">5413 17485 7905,'0'-11'0</inkml:trace>
  <inkml:trace contextRef="#ctx0" brushRef="#br0" timeOffset="55">5573 17622 7969,'0'0'0</inkml:trace>
  <inkml:trace contextRef="#ctx0" brushRef="#br0" timeOffset="56">5573 17622 7844,'0'0'0</inkml:trace>
  <inkml:trace contextRef="#ctx0" brushRef="#br0" timeOffset="57">5573 17622 9128,'8'0'532,"0"0"1,-5 0-390,5 0 0,-4 0-10,3 0 0,-3 0-14,4 0 1,-1-3-13,5-1 1,-1 0 33,1 4 0,-1 0 19,1 0 0,-1 0-81,0 0 1,-3 0 0,0 0 1,-1 0 3,5 0 0,-1 0-3,1 0 0,0 0-93,3 0 0,-1 0 103,5 0 1,-3-1-85,3-3 1,-2 3 64,3-3 0,0-1-86,-5 1 0,4 0 116,-4 4 0,2-1 0,-2-3 0,-2 3 22,2-3 0,-6 3 17,-2 1 1,1 0 6,3 0 0,1 0-53,-1 0 0,1 0-38,-1 0 1,1 0 50,-1 0 1,4 0-58,0 0 1,4 0 9,-3 0 0,3 0-14,-4 0 0,4 0-25,-4 0 1,4-4-6,-3 0 0,3 0 38,-4 4 1,0 0-1,-4 0 0,1-1-27,-1-3 0,1 3 26,-1-3 0,1 3 8,-1 1 0,-3 0-13,-1 0 0,1 0 3,3 0 1,1 0 2,-1 0 1,0 0 2,1 0 0,-1 0-5,1 0 1,-1-1-6,1-3 1,-1 3-25,0-3 0,1 2 28,-1 2 1,-3 0-35,-1 0-21,-4 0 0,3 0-22,-2 0-111,-3 0 0,3 0-232,-8 0 1,-2 0-733,-5 0 1,-5 4 483,1 0 1,-1 0-1651,1-4 2266,2 0 0,-9 0 0,4 0 0</inkml:trace>
  <inkml:trace contextRef="#ctx0" brushRef="#br0" timeOffset="58">6144 16240 11119,'0'-6'434,"0"-4"0,2 5-339,2-3 1,-2-2 37,6 3 1,-1-2-15,5 1 1,-1-6-35,1 3 0,0-3-11,3 2 0,4-4-100,8-3 0,-1-4 98,4-4 1,4-1-94,4-2 0,14-7-285,2 3 1,-23 14-1,1-1 331,0 2 0,1 0 0,3-2 1,0-1-16,2 1 1,0 0 0,2-3 0,0 0-43,2-1 1,0 0-1,1 0 1,0 1 30,3 1 1,0 0 0,-4 1 0,-1 0-6,1 1 1,0 0-1,-3 0 1,1 0-39,2 4 0,0 0 0,-2-1 0,0 0 24,-2 5 1,0 0 0,-2-3 0,0 1 45,-4 2 1,1 0 0,0-1-1,0 2-247,28-7 1,-2-1 244,-5 5 0,-5-1 6,-7 5 0,-4 1 155,-8 2 1,-3-1-99,-8 5 1,-2 1 131,-6 3 162,-5 0 1,-2 0-324,-8 0 0,-6 0-346,-5 0 1,-9 0-2136,1 0 2423,-7 5 0,0-4 0,-4 4 0</inkml:trace>
  <inkml:trace contextRef="#ctx0" brushRef="#br0" timeOffset="59">6236 16012 7709,'-1'-6'-299,"-3"2"658,2-2 709,-3 4-698,5-8 1,0 8 429,0-6-220,-5 5-143,4-2-107,-4 5-237,5 0 59,-5 0 1,4 2 12,-3 1 0,1 3-13,-1 1 0,2 3-161,-6-2 1,6 2-62,-2 1 1,-2 2 62,-2 2 0,2-2-38,-2 2 0,4-2 29,-3-2 0,0 2 48,0 2 0,-3-2 44,2 2-17,3-7 18,0 2 7,0-4-46,3 6-39,-8-6 51,9 4 33,-4-8 33,5 3-145,0 0 77,0-4 25,-5 4 0,4-4 75,-3 3-103,2-3 90,2 4 898,0-5-771,6 0-16,-5 0-162,9 0 150,-4 0 0,7 0 36,2 0-164,-2 0 267,9 0-165,-10 0 0,10 0-54,-3 0 0,-1 0 85,1 0-144,-5 0 1,6-3-231,-5-1 293,0 0-34,-3 4 0,-5 0-792,1 0 332,0 0 100,-2 0-2058,-1 0 1210,-5 0-1370,0 5 1122,-5-4 1332,-1 10 0,-11-5 0,-1 5 0</inkml:trace>
  <inkml:trace contextRef="#ctx0" brushRef="#br0" timeOffset="60">5562 15167 7938,'1'-8'-400,"3"1"1,-1 3 256,4-4 0,-3 4 568,4-3-124,-1-1 0,1-2 118,-1 2-183,-4 3 265,2 0-156,-5 4 10,5-4-110,-4 5-70,4 0-32,-5 5 0,0-2-49,0 4 0,-3 1-23,-1 3-94,-5 1 167,3-1-127,-6 6-32,1-5 97,-6 10 0,5-4 63,-4 4-202,-1 1-32,4 0 184,-4 0-295,1 0 276,3 0-22,-3-1-164,9 1 1,-3-4 103,3 0 1,0-5-133,0 2 0,3-2 97,-4 1 1,6-6 0,-3 2-631,0-1 286,3-5-176,-3 5-208,0-3 452,4-1-644,-4-1 372,5-5 589,0 0 0,5 0 0,1 0 0</inkml:trace>
  <inkml:trace contextRef="#ctx0" brushRef="#br0" timeOffset="61">6156 15110 7204,'0'-7'-639,"0"2"639,0 5 0,0-5 0,0-1 0</inkml:trace>
  <inkml:trace contextRef="#ctx0" brushRef="#br0" timeOffset="62">6156 15087 8621,'-5'6'340,"4"1"1,-5-5 99,1 2-302,4 5 0,-9-7 49,2 6-9,-2 0-1,-1 3-156,-6 6 0,5-5 142,-10 10 41,4-4-196,-5 4 28,1 1 1,-1 4 3,0 0-81,5-1 196,-3 2-73,3-4-813,-5 9 814,0-4-17,0 6 0,0-1-176,1 0 178,-1-5 9,0 9-170,0-12 159,0 12-24,0-9 0,2 4-61,2-2 51,-3-4 1,6 0-21,-3 0 1,2-4 0,7-6 50,2 0-175,-2 3 135,9-7-3,-4 3 0,5-8-307,0 0 817,0-6-1104,0 8-36,0-8 383,0 3-655,0-5 201,0-5 0,1-2-445,3-4 1126,-3 4 0,14-8 0,-2 3 0</inkml:trace>
  <inkml:trace contextRef="#ctx0" brushRef="#br0" timeOffset="63">6407 15384 7523,'-6'0'1023,"-1"0"-817,4 0 0,0 1-47,-5 3 1,5 2-84,-5 6 0,-1 0 86,-6 4 1,1 0-130,-5 3 0,1 7 79,-1-4 0,-2 8-101,2-4 0,-7 6 88,-1-2 0,0 3 1,0 2 1,2-1-2,-6 0 1,6 0-11,-2 1 0,-1-1-9,1 0 0,1 4 27,3 0 0,0 0-159,0-3 1,0-1 88,1 0 1,0 1-73,3-1 0,-3 0 49,3 0 0,-1 1-79,1-1 0,-1-4 122,5 1 1,-4-6 74,3 2 0,1-3-58,4-1 1,3-4-36,0 0 1,5-5-24,-5 1 1,4-2 41,-3-2 0,4 1 44,-1-1 1,3 0 22,1 1-370,0-6-301,0 4-386,0-8-563,0 3 607,0-5 888,5-5 0,-4 3 0,4-3 0</inkml:trace>
  <inkml:trace contextRef="#ctx0" brushRef="#br0" timeOffset="64">6396 16366 7898,'0'-8'-19,"0"1"328,0 4 319,0-2-233,0 0-190,0 4-98,0-4 0,0 6 270,0 3-406,0 2 0,0 9 146,0 1 1,-5 0-126,-3-1 0,0-1 85,-3 5 0,1 2 29,-9 5 1,4 4 84,-4 4 1,-1 0-90,-2 0 0,-5 1-12,0-1 1,1 1 23,3 3 0,0-2 5,0 2 1,0-6 20,0-2 0,1 1-175,-1 3 0,1-5 89,3-2 0,-1 1-84,5-2 0,-1 1-2,5-4 0,0-2 50,-1-2 0,1 2-37,-1-6 1,5 0 58,-1-3 0,0-1 6,-3 1 1,3-1-19,1 0 1,4-3 14,-1 0 14,-2-6-296,5 3 177,-4-5-5197,5 0 5259,5 0 0,-4-5 0,4-1 0</inkml:trace>
  <inkml:trace contextRef="#ctx0" brushRef="#br0" timeOffset="65">6407 16880 7799,'1'-8'-471,"3"1"0,-1 4 489,4-1 0,-3-1 57,4 2-152,-6-1 138,8 4-381,-8-5 21,3 3 175,0-3 141,-4 5-68,4 0 1035,-5 0-709,-5 0 0,0 5 18,-3 3 0,-2-2-15,3 2 1,0 0-38,0 3 0,-1 0-75,-3 1 0,-1 4-3,1 3 1,-2-1 18,-2 1 0,2-1-138,-2 1 0,2 3 133,2-3 0,-1-2-186,1 2 0,0-3 28,-1 3 1,1-5 55,-1 1 0,2-1-88,3 1 0,-2-6 88,5 2 1,-4-2-151,4 3 0,-3-5 68,3 1-278,-5-6-40,8 9-18,-4-10-114,5 4-1164,0-5 996,0-5 625,0 4 0,0-4 0,0 5 0</inkml:trace>
  <inkml:trace contextRef="#ctx0" brushRef="#br0" timeOffset="66">6521 17177 9645,'-6'0'595,"-4"5"1,5-2-388,-3 4 0,-1 1 13,5 3 1,-4 1-80,0-1 1,-1 4 66,1 1 0,0-1-236,4-4 1,-4-3 73,4-1-675,-5 1-314,8 3-526,-4-4 1468,5-2 0,-5 0 0,-1 1 0</inkml:trace>
  <inkml:trace contextRef="#ctx0" brushRef="#br0" timeOffset="67">9045 14676 7568,'0'-7'914,"0"2"-251,0 0-68,0 4 162,0-4-357,0 5 1,0 5-53,0 3 1,2 2-127,1 1 0,-1 4 29,1 1 1,3 4-30,-3-1 1,1 3-113,-4 0 1,4 5 98,0 0 0,0-1-82,-4-3 1,0 0-238,0 0 0,3 1 101,1 3 0,0-3-70,-4 2 0,4 0 18,0 0 0,-1-3-38,-3 0 0,0-1 69,0-7 1,0 4-75,0-4 1,0 0 55,0-3 0,4-1-1,0 1 31,0-1-1,-4 1 22,0-1-24,0-5-378,0-1-2197,0-5 1995,0-5 1,-1 0 600,-3-2 0,3-4 0,-5 5 0</inkml:trace>
  <inkml:trace contextRef="#ctx0" brushRef="#br0" timeOffset="68">9022 14687 7785,'0'-11'-96,"0"-1"48,0 1 1,2 1 439,2 2 1,-3 2-63,3 2 1,1 2 95,-1-6 0,4 4-95,0-4 1,6 1-117,1-5 1,6 5-146,-2-1 0,-2 2 89,2-2 0,0 3-134,4 5 1,-2-4 91,1 1 1,-5-1-41,6 4 1,-3 0 40,3 0 0,1 1-195,3 3 0,-3-2 113,2 6 0,-5-4-79,-2 3 1,-5 1 27,1 3 1,-4 2-54,-3 2 1,-3 3 166,-5 5 0,-10 4-63,-5-1 0,-7 6-45,-5-2 0,2 0 46,-5 0 0,-1-1-101,-3 2 1,0-5 96,-1-7 1,6 2-124,2-6 1,5-4-89,3-3 141,-3-5 1,9 2-1039,-2-5 777,8 0 1,1-5 297,6-3 0,0 3 0,0 0 0</inkml:trace>
  <inkml:trace contextRef="#ctx0" brushRef="#br0" timeOffset="69">10005 14425 7807,'5'-7'0,"-4"-3"0,4 8 539,-5-6-89,0 5 108,0-2 1225,0 5-1600,-5 5 1,2 3-61,-4 7 0,-1-1 29,-3 5 1,-4 4-34,-1 4 0,-3 4 61,4 0 1,-4 2 19,4 1 0,-2 0-69,2 1 0,4-1 28,-1 0 0,2-1-97,6-2 1,1 2 48,3-3 1,0-1-94,0 2 0,0-5 126,0 5 0,0-5-212,0 5 1,1-6-9,3 2 0,-2-3-39,6-1 1,-4-2 144,3-1 0,1 0-2,3-5 0,-2 4 121,3-4 0,-4 1-71,8-5 1,-4 0 84,0 1 1,-1-2-20,1-2 0,-1-2-28,0-2 0,1-3 43,-1 3 1,1-2 71,-1 2-265,1-3 137,-1 4 1,-3-5-736,-1 0 325,-4 0-1331,2 0 747,-5 0-836,-5 0 1727,-2 0 0,-9-5 0,-2-1 0</inkml:trace>
  <inkml:trace contextRef="#ctx0" brushRef="#br0" timeOffset="70">10267 14630 7397,'0'-11'-1032,"0"3"1334,0 0 811,0 6-683,0-8 0,0 7 211,0-4 10,0 4-237,0-2 1050,0 5-1151,0 5 1,4 1-83,0 6 1,5 1-82,-2 2 0,4-1 56,0 5 0,0 0 15,1 4 0,3-1-14,0 1 0,6 1 0,-2 3 0,2-5-39,2 4 0,-4-8 27,0 5 1,-1-3-198,1 3 0,-1-4 77,-3 0 0,-2-5-164,2 1 0,-4-2 63,-3-2 1,2 0-206,-2-4 1,-2 2-150,2-5 122,-6 5 1,5-8-904,-4 3 450,-1-3-475,3-1-1586,-5 0 2772,0-5 0,-5-1 0,-2-6 0</inkml:trace>
  <inkml:trace contextRef="#ctx0" brushRef="#br0" timeOffset="71">10644 15041 7794,'-11'-11'0,"-1"-1"0</inkml:trace>
  <inkml:trace contextRef="#ctx0" brushRef="#br0" timeOffset="72">10656 14596 7739,'0'-12'8,"-4"5"-3,0-1 726,0 1 248,4 0-391,0-3 0,-1 9-203,-3-3 0,2 8-137,-6 3 1,0 5-30,-3 3 1,0 7-1,-1 4 0,-4 6-89,-3-1 1,-3 5 87,-1 2 1,-3 0-213,-1-3 0,0-1-91,4 0 0,2-3-115,2-1 0,2-6-7,6-1 1,-1 0-142,1-4 1,3-3-326,1 0 0,4-7-67,-1-2-369,3 1 284,1-2 825,0 4 0,0-8 0,0 3 0</inkml:trace>
  <inkml:trace contextRef="#ctx0" brushRef="#br0" timeOffset="73">10713 15041 7746,'6'-11'0,"-1"3"242,-5 1 1,5 0 404,3 0 0,-2-2-127,2 5 0,-2-5 45,2 1 1,2 3-85,-2 2 0,2-2-151,1 1 0,-3 0-122,-1 4 0,-3 0 269,4 0-257,-6 0-85,8 0 0,-8 5-21,2 3 0,-3 2-181,-1 1 1,-1 2 59,-3 2 1,-1-1-188,-3 5 0,-2-4 103,2 4 1,-2-5-128,-1 2 1,1 0 69,2-1 1,-1 0 21,5-3 1,-3-1 50,3 1 1,0-5 30,4 1 0,-4-4 145,0 3-72,1-4 201,3 2-185,0 0 1,1-4 250,3 3-158,-3-3 1,9-1 11,-2 0 0,-2 0-47,2 0 1,3 0 86,4 0 1,2 0-95,-2 0 0,-1 0-5,5 0 1,-4 0-371,4 0 0,-5 0 158,1 0 1,-2 0-1887,-1 0 925,-1 0-1312,0 0 2394,-4 0 0,3-5 0,-4-1 0</inkml:trace>
  <inkml:trace contextRef="#ctx0" brushRef="#br0" timeOffset="74">11181 14619 7805,'-18'-5'0,"3"2"206,7-5 358,-2 6 674,9-3-441,-4 5 70,5 0-770,5 0 1,1 1 75,6 3 1,-1 2-79,1 6 0,4-2 28,3-3 1,1 4 0,-1-4 1,3 0-108,-3 0 0,6 0 62,2 0 1,0-1-72,-4-2 1,-1-2 71,1 1 1,0 2-17,0-1 0,-4 0-13,0-4 0,-5 4-111,1 0 69,-7-1 0,-2-3-97,-2 0 0,-3 2 14,3 2 1,-8-2 95,-3 6 1,-5-4-101,-3 3 0,-3 1 80,-5 3 1,-1 1-152,-2-1 1,-2 4 29,-3 0 1,-2 2 39,3-2 1,-3-2-158,-1 2 1,3-2 43,1-2 1,6 1-219,1-1 0,2-3-177,10-1-1065,-3-4 1652,13 2 0,-9 0 0,3 1 0</inkml:trace>
  <inkml:trace contextRef="#ctx0" brushRef="#br0" timeOffset="75">11090 14961 7805,'17'0'0,"0"0"0</inkml:trace>
  <inkml:trace contextRef="#ctx0" brushRef="#br0" timeOffset="76">11455 14916 7805,'12'0'880,"-1"0"-125,-5 0-261,-1 0 0,-10 5-131,-2 2 1,-5 0-134,-3 0 1,-3 2-60,-5 6 0,-1-2-150,-2 2 0,2-2-27,-3-2 0,3 3 107,1-2 1,5 2-235,3-7 0,2 0 51,2 0-1592,-1-4 747,6 2 927,1-5 0,5 0 0</inkml:trace>
  <inkml:trace contextRef="#ctx0" brushRef="#br0" timeOffset="77">12026 14402 7801,'-5'-12'-156,"0"1"-38,-3-1 0,0 1 272,4 0 1,0 3-44,4 0 0,0 1 510,0-5 1,0 1-172,0 0 1,1-1-64,3 1 0,2 3-92,6 0 0,-1 2-9,1-2 1,0-2-51,4 3 0,0 2-5,3 1 1,3-1-123,-3 1 1,1 0 106,-1 4 1,1 0-166,-4 0 0,3 1 26,-4 3 0,0 0-73,-4 7 0,0-5 26,-4 5 0,-2-1 39,-5 5 1,0-2-45,0 2 1,-5 2 38,-2-2 1,-7 4-5,-2-4 0,-3 2 27,4-2 0,-4-2 103,4 2 0,0-2-92,3-2 1,1-1 133,-1-2-138,6 2 0,-3-8 14,5 6-31,1-5 77,3 2-268,0-5 205,5 0 1,-3 0 14,6 0 1,1 0-32,6 0 1,-2 0 46,2 0 0,1 3-19,0 1 1,0 1 4,-1-1 1,-2-3 42,2 3 0,-2 1-39,-2-1 0,-1 5-15,-2-1 0,-3 2 17,-5 1 1,0 1-125,0-1 0,-2 0 105,-6 1 0,-1-1-215,-10 1 0,0 3-33,-4 0 0,0 0-52,0-3 1,-3-1 6,-1 1 0,1-2 98,3-3 0,1 2-385,3-5 1,-1 0 159,5-4 1,3 0-773,5 0 1173,4 0 0,-7 5 0,3 1 0</inkml:trace>
  <inkml:trace contextRef="#ctx0" brushRef="#br0" timeOffset="78">11855 14893 7815,'-6'0'1744,"0"0"-563,6 0 0,6-1-947,1-3 0,7 2-92,1-1 0,9 1 41,-1 2 1,4-1 25,0-3 0,-2 3-141,5-3 0,1-1 74,3 1 1,3-1-210,-3 1 1,3 3 28,-7-3 1,2-1-150,-1 2 0,0-1 116,-4 4 0,-4 0-1056,-4 0 36,-5 0-422,2 0 180,-9 5 919,-2-4 1,-10 8-576,-3-5 989,-2 5 0,-12-8 0,-2 4 0</inkml:trace>
  <inkml:trace contextRef="#ctx0" brushRef="#br0" timeOffset="79">12095 14973 11505,'0'11'905,"0"-3"-570,0-1 0,0 1-296,0 3 0,-4 1 123,0-1 0,-4 2-171,5 2 1,-5-2-39,4 2 1,-5-2-36,2-2 0,2 1-38,1-1 1,-1 0-15,1 1 1,0-4-207,4-1 270,0 1 0,0-1-46,0 1 1,5-5 87,3 0 0,-2 2 33,2-1 1,-1 0-171,5-4 0,-1 0 2,1 0-221,-1-5 0,1 4-103,-1-3-314,0-2 476,1 4 1,-5-3-761,1 5 347,-5-5 281,2 4 337,0-4 1,-3 1 114,6 0 0,-6-1 175,2 1 0,-1 3-117,1-3 730,-3-2-445,4 5 263,-5-10-187,0 10 711,0-4-135,0 5-424,0 5 0,-4-2-106,0 4 1,0 1-136,4 3 1,0 1-176,0-1 1,0 2 54,0 2 0,0-2-57,0 2 0,2-1 82,2 1 1,-3-2-122,3 2 1,1-2-90,-1-2 0,3-3 39,-3-1 0,1 0 1,-1 0 1,-2 2 168,6-5-401,-5 0 0,2-3 104,-5 3 1,1-3-1252,3 3 671,-3-3-767,4-1 1415,-5-5 0,-5-1 0,-1-6 0</inkml:trace>
  <inkml:trace contextRef="#ctx0" brushRef="#br0" timeOffset="80">12974 14219 7846,'5'-6'115,"-4"1"1,6 5 843,-3 0-559,-3 0 0,8 6 56,-5 5 1,-1 2-105,-3 6 0,0 5 10,0 7 1,0 2-93,0 1 1,0 5 131,0 3 1,0 2-47,0 2 1,0 4 39,0-1 0,2 6-317,1-2 0,-1-2 145,2-2 1,1-2-221,-2-1 1,5-2 74,-4-2 1,5 0-420,-2-8 256,3 3-12,-3-13 1,3 4-73,-2-5 0,-2-5 26,2-3 1,-6-2-124,2-2 0,1 1 370,-1-1-134,0-5 362,-4 4 205,0-8-311,0 3-5392,0-5 4436,0-5 1,0 2-914,0-4 1642,0 4 0,0-12 0,0 2 0</inkml:trace>
  <inkml:trace contextRef="#ctx0" brushRef="#br0" timeOffset="81">13591 14459 7770,'0'-12'-170,"-5"1"1,2 1 250,-4 2 0,4-2 316,-1 2 0,2 3-11,-2 2 1,3 0 751,-3-1-764,3 3 0,-1-3-101,-2 8 0,-2 4-11,-5 7 1,-1 8-59,1 7 1,-1 3-8,1 1 1,-4 2 2,0 2 1,-1 3-1,5 4 1,0-3-7,-1 0 0,4-5-102,1 1 1,4-4-334,0-3 136,1 2 172,7-9-91,2-1-250,4-2 161,6-8 60,0 3 1,6-8-12,0 0 1,0-6 101,0 2 54,0-3-64,4-1-83,-2-5 72,3-1 0,-2-6 43,1 1 1,1-2-193,-2-2 0,-3-2 118,0-2 0,-1-2-237,-7 2 0,-1-3-62,-7-1 262,-1-5-530,-6 4 254,0-9 111,0 4 0,-6-5-253,-1 0 144,-3-1 18,-7-4 1,3 4-256,-5-4-329,0 4 481,-4 6 128,-5 1 1,4 10 78,-2 3 0,-2 2 1,1 2 0,-5 4-155,2 4 160,2 1 43,0 2 0,5 2-353,0 1 507,6 4 0,1 4 0,9 1 0,-2 3 0,5 0 0,-5 10 0,3-1 0</inkml:trace>
  <inkml:trace contextRef="#ctx0" brushRef="#br0" timeOffset="82">13465 14824 7789,'-6'12'371,"1"-6"280,5-1 1514,0-5-1671,5 0 0,2 0 20,9 0 0,0-4-122,3 1 1,4-5-175,0 4 1,0-1 14,3 1 0,2 3-15,-1-3 1,2-1-248,-6 1 1,2 0-277,-6 4 0,-1-1-1114,1-3-130,-5 3 0,3-4 209,-6 5 1340,-5 0 0,0 0 0,-6 0 0</inkml:trace>
  <inkml:trace contextRef="#ctx0" brushRef="#br0" timeOffset="83">14299 14584 7806,'-6'0'778,"1"-1"-587,5-3 294,0 3 203,0-4 344,0 5-725,5-5 0,1 4-100,5-3 0,2 3 113,2 1 1,-1-2-51,5-1 1,0 1-198,4-2 0,-1-1-178,-3 2 1,1-1-303,-5 4 1,2-4 177,-2 0 0,-6 0-662,2 4-1455,-7 0 1168,1 0 1178,-5 5 0,-10 2 0,-3 4 0</inkml:trace>
  <inkml:trace contextRef="#ctx0" brushRef="#br0" timeOffset="84">14196 14790 7806,'0'6'663,"0"-1"0,1-5-276,3 0 0,3 0 6,4 0 0,2-1-82,2-3 0,3 3 88,5-3 0,1-1-120,2 1 1,0-3-248,4 3 0,-3-1-298,3 1 0,-6 3-393,-1-3 1,0-1-707,-4 1 0,-2 0 221,-2 4 1144,-3 0 0,0-5 0,-1-1 0</inkml:trace>
  <inkml:trace contextRef="#ctx0" brushRef="#br0" timeOffset="85">14801 14516 7847,'0'-12'693,"0"5"517,0-1-391,0 6-379,0-3 1,-3 10-176,-1 2 1,-1 5 13,1 3 0,-2 3-85,-6 5 0,5 1-114,-1 2 0,2 0-44,-2 4 0,3-3 143,5 3 0,0-4-200,0 0 1,0 2 24,0-1 0,5-2-132,3-6 1,2 2 59,1-6 0,1 0-81,-1-4 0,4 1 107,0-1 1,1-4 94,-5-4 1,4-1 26,1-2 0,4-2 163,-1-1 0,-1-4-193,1-4 0,-4-1 12,4 1 1,-5-4-146,1 0 0,-6-6 107,-1 2 1,-5-2-323,5-2 0,-5-1 86,0-3 1,-1-2-44,-2-5 1,-5-1-19,-3 1 1,-2-1 72,-2-3 0,0 6-50,-3-2 0,-3 7 91,-5 0 1,0 4-21,0 4 0,0 7 27,1 4 0,3 6-106,-1-2 0,7 2-48,-3 2 1,4 2-118,0 2 1,2 2 67,2 5 1,0 5-394,4-1 748,-5 0 0,2 1 0,-4 2 0</inkml:trace>
  <inkml:trace contextRef="#ctx0" brushRef="#br0" timeOffset="86">14687 14744 9974,'5'-6'538,"3"2"0,2-1-282,1 1 1,2-3 45,2 3 0,3-4-178,5 4 1,0-1-110,0 2 0,3 1-3,1-2 0,1-1-218,-1 2 0,-7-2-689,3 1 0,-4 2 477,0-1 0,1 1-716,-5 2 0,2-3 1134,-2-1 0,-2-5 0,3 3 0</inkml:trace>
  <inkml:trace contextRef="#ctx0" brushRef="#br0" timeOffset="87">15270 14150 7841,'-5'-22'0,"3"8"573,-1 2 55,1 8 181,2-1-58,0 5-172,0 5-1,2 2 32,1 4 1,4 6-207,4 2 0,2 6-47,2 2 0,-1 4-97,5 0 1,0 2 111,4 1 0,-4 0-120,0 1 1,-4 5-14,4 6 1,-5 0-71,1 3 1,-6-2-109,-1-1 1,-6-1-214,2 1 1,-2-1 136,-2-4 1,0-1-331,0-6 1,-2-3 172,-2-1 0,-2-6-92,-5-1 1,-1-1 94,1-7 0,-1 0 74,1-4 0,0 1 8,-1-1 0,1-3 13,-1-1 0,1-4-580,-1 1 184,1 2-269,0-5 0,3 4-172,0-5-188,6 0 0,-3-1 324,5-3 0,5 2 775,2-6 0,9-4 0,1-6 0</inkml:trace>
  <inkml:trace contextRef="#ctx0" brushRef="#br0" timeOffset="88">16012 14630 7843,'-11'-5'11,"-1"4"0,5-6 164,-1 4 152,5 1 94,-2-3 417,5 0-549,0 4 0,0-5 114,0 2 1,2 3-116,1-3 1,4 2 31,4 2 1,1-3-43,-1-1 0,4-1 114,1 1 0,4 3-10,-1-3 0,2 1-172,2 0 1,4 0-114,0-5 0,2 6 84,-6-2 1,2 3-698,-6 1 0,-3 0 188,0 0-2117,-4 0 620,-5 0 874,-2 0 1,-12 5-283,-4 2 1233,-5-1 0,-12 4 0,-2-4 0</inkml:trace>
  <inkml:trace contextRef="#ctx0" brushRef="#br0" timeOffset="89">15966 14767 7841,'-6'0'537,"1"0"1,14 0 387,2 0 0,4 0-373,1 0 1,0 0 90,3 0 0,7 0-162,-4 0 0,5-1-145,0-3 1,-2 3-238,6-3 1,-2-1 82,1 1 0,-1 0-954,-2 4 1,-4-1-165,0-3 0,0 3-690,-4-3 1,-2 2 1625,2-2 0,-5-3 0,3-4 0</inkml:trace>
  <inkml:trace contextRef="#ctx0" brushRef="#br0" timeOffset="90">17177 13979 7789,'0'-11'10,"-1"1"83,-3 2 1,3-2 115,-3 2 1,1 2 205,-1-2 1,2 4 5,-6-3 1,5 4 120,-5-1-39,5 3-139,-7 1 0,5 7-5,-2 4 0,-4 2-100,4 6 0,0 5 135,0 6 0,4 1-133,-1 3 0,3-2-28,1 6 0,0-1 1,0 1 0,0-2-6,0 6 0,0-1 36,0 1 0,5 2-30,3-2 0,-2 2-162,2 2 1,-2 0 102,2 0 1,1-1-207,-6 1 0,5-5 45,-4-3 0,4-3-102,-5-1 1,5-4-21,-4-4 0,1 2 24,-1-1 0,-3-4 24,3-4 0,-2-2 33,2 2 1,-3 2-24,3-6 0,-3 0 48,-1-3 1,2-2-20,1-3 1,-1 4 22,2-4 0,-3 0-38,-1 0 1,-1-3 68,-3 4 0,1-6 1,-4 2 1,3 1-20,-4-1 0,2 1-1,-2-1-19,-2-3 17,4 4 0,-4-4-163,2 3 1,2-3 32,2 3-220,3-3 55,-5-1 59,6 0-279,-5 0-486,4 0-1126,-9 0 918,4 0-127,-6 0 692,1 0 632,4 0 0,-3-5 0,4-1 0</inkml:trace>
  <inkml:trace contextRef="#ctx0" brushRef="#br0" timeOffset="91">17440 15190 7747,'-4'-8'0,"0"1"0,0 3 234,4-4 0,0 4 185,0-3 378,0 4-204,0-7-422,0 9 108,0-4-243,5 5 1,2 0 106,4 0 1,1 0-28,-1 0 0,0 0-79,1 0 0,-1 0 91,1 0 1,-1 3-162,0 1 0,1 4 84,-1-4 1,1 3-118,-1-3 1,-3 5 113,-1-1-161,-4 2 0,2 1 115,-5 1 1,0-1-107,0 0 1,-4 1 58,0-1 0,-5-1 41,2-2 1,-3 2 8,-2-2 0,5-3 56,-1-1 58,0 2 1,1-5-3,-1 3 231,6-3-143,-3-1-101,5 0 0,5 0-149,2 0 0,0 0 19,0 0 1,1 0 10,3 0 1,-3 2-1,0 1 0,-1 0-107,5 5 1,-5-5 51,1 5 1,-4 0 14,3 3 1,-4-3 61,1-1 1,1 1-35,-2 3 1,1 1 74,-4-1 1,-1 1-39,-3-1 0,-2 0 9,-6 1 0,-3 1-2,0 2 0,-5-3 1,1 4 1,1-5 110,-1-3 0,5 1-107,-1-6 0,2 2-154,2-1 1,3-2 61,0 1-1362,6-1-59,-8-7 1491,8-2 0,-3-4 0,5-1 0</inkml:trace>
  <inkml:trace contextRef="#ctx0" brushRef="#br0" timeOffset="92">17874 15155 7761,'0'-11'-222,"0"0"1002,0 4-420,0 2 0,-2 5 736,-1 0-740,1 5 0,-8 5-14,3 6 0,-2 4-17,1-1 0,-2 6-123,2 2 1,-2 5 107,-1-2 1,-1-1-107,1 2 0,-4-1-181,-1 5 0,0-2 40,1-3 1,2 2-164,-2-6 0,2 1-31,2-4 1,3-4-168,0 0 0,6-5 22,-2 1 0,-1-6-133,1-1 26,0-6-270,4 3-1159,0-5 1172,0-5 0,0 3 34,0-6 606,0 0 0,5-3 0,2 0 0</inkml:trace>
  <inkml:trace contextRef="#ctx0" brushRef="#br0" timeOffset="93">17965 15304 7751,'-1'-10'893,"-3"2"-334,3-2 237,-4 9-387,5-4 0,0 6 50,0 3 1,0 2-174,0 6 0,-5 4-52,-3 3 0,-2 1-157,-2-1 0,1 3 96,-1-3 0,2 1-150,3-1 0,-3 3 63,2-3 1,-1-3-303,1 0 113,-2 1 0,9-4-256,-3 2 184,3-2 71,1-2-158,0-4 1,5-2 94,3-5 0,2 0-344,1 0 1,4 0 189,1 0 1,-1-4-397,-4 0 0,1-3-413,-1 3 634,1-5 0,-5 4-2,1-3 498,-6 3 0,3 4 0,-5-3 0,0 3 0,0-9 29,0 3-21,0-4 1,2 1 440,2 2 562,-3 3-209,4 5 373,-5 0-535,0 5 0,0-1-221,0 7 0,-1-2-32,-3 7 0,1 1-137,-4 2 1,4-1 164,-1 1 0,3-4-225,1 4 1,0-3-175,0 3 0,0-5-27,0 1-465,0-2-394,0-2-1143,0 0 2013,0-4 0,0-7 0,0-7 0</inkml:trace>
  <inkml:trace contextRef="#ctx0" brushRef="#br0" timeOffset="94">17565 13854 7724,'-6'-8'34,"2"0"1,3 4 49,1-3 289,0 4 147,0-7 4,0 9-16,0-9-131,0 8-166,0-3 1,0 7 253,0 1-254,-5 4 1,2 8 60,-4 0 1,3 6-112,-4-2 0,2 2-64,-2 2 1,-1 4 72,6-1 0,-5 5-109,4-5 1,0 5 6,4-4 1,0-1 58,0-3 0,5 2-173,3-2 0,1 3 49,-1-7 1,2-3-18,-3-1 1,3-3-10,2-5 0,-1 2-109,1-5 1,-1 4-111,1-4 55,-1-1 156,0-3-137,-4 0 1,3-1 33,-2-3 1,0-2-143,0-5 21,2-1 206,-4 1 1,2-2-140,0-2 1,-6-3 62,2-5 8,-3 0 32,-1 0 0,0 1 57,0-1 0,0-4 0,-1 0-176,-3 2 133,3-4 1,-8 4-13,5-6 0,-5 6 0,2-2-199,-3 3 191,-2 1-12,1 5-86,-1 2 1,5 8 41,-1 1-150,1 4 170,-5-2 0,1 5-654,-1 0 501,1 0 1,3 5-190,1 3 469,4 2 0,-7 1 0,4 1 0</inkml:trace>
  <inkml:trace contextRef="#ctx0" brushRef="#br0" timeOffset="95">17485 14048 8689,'12'0'942,"-1"0"0,2 0-355,2 0 0,2 0-181,2 0 1,2 0-323,-2 0 0,3-2 138,1-1 1,-2 1-173,-2-1 14,3 1-722,-9-3-696,3 4 587,-5-4 767,-4 5 0,-2 0 0,-5 0 0</inkml:trace>
  <inkml:trace contextRef="#ctx0" brushRef="#br0" timeOffset="96">18685 13911 7883,'0'-7'360,"0"2"0,0 4 165,0-3-226,0 3 1,0-3-85,0 8 0,0 2 50,0 6 0,1-1-51,3 0 1,-3 5 316,3-1-316,-3 5-24,-1-2 24,0 5 0,0 5-54,0 1 0,0 0-15,0-2 0,0-3-190,0-1 0,0 0 1,0-2 196,0-2-433,0 3 262,0-10 1,0 5-825,0-6 0,0-3-2054,0 0 1657,0-6 1239,0 3 0,-5 0 0,-1 2 0</inkml:trace>
  <inkml:trace contextRef="#ctx0" brushRef="#br0" timeOffset="97">18445 14470 7809,'-7'0'784,"2"0"1,7 0 233,1 0-640,4 0 0,8 0 61,0 0 0,5 0 193,-1 0-360,3 0 0,3-1-39,6-3 1,1 3-78,10-3 1,-4-1-1,3 0 110,3-1-160,0 3 1,-2-3-195,0 2 1,-7 3 100,0-3 1,-4 3-560,-8 1 1,-3 0 152,-8 0-961,-1 0 659,-4 0 248,-2 0-784,-5 0-544,-5 0 1775,-2 5 0,-9-4 0,-2 4 0</inkml:trace>
  <inkml:trace contextRef="#ctx0" brushRef="#br0" timeOffset="98">18593 14699 7813,'0'-7'246,"0"-3"265,0 9 1,-5-9 40,4 8-344,-4-3 0,3 7 32,-1 1 0,0 4-6,-4 4 0,3 6 54,-4 2 0,2 2-27,-2 2 0,-1 1 210,5 3-263,-4-3-65,6 4 13,-3 0 0,5-4-113,0 3 0,1 1 118,3-2 1,1 1-183,3-4 1,2-2 13,-2-2 128,-3 3 0,5-9-157,-2 2 0,-2-3 1,0 0-32,-1-1 155,4 1 0,-6-2-39,4-2 1,-3-2 0,4-2 1,-4-3-55,3 3 0,-3-3-19,4-1-3,-1 0 1,5-4-46,-1 0 0,-3-4 42,-1 0 1,1 2-15,3-2 1,0-3-31,-4-5 1,2 0-144,-5 1 1,3 1 84,-3-5-59,0 0 0,-4-6 67,0-1 0,0 0 23,0-4 0,-1 5-7,-3-2 0,1-1-50,-4 1 1,-1-3 30,-3 3 0,-1 2 16,1 6 1,0-1-51,-1 4 1,1 1 61,-1 4 0,5-1-283,-1 1 1,0 1 85,-3 2 0,5-2-646,2 2 359,-2 3 179,4 0-420,-3 5 698,5 0 1,-5 5 0,-1 2-1</inkml:trace>
  <inkml:trace contextRef="#ctx0" brushRef="#br0" timeOffset="99">18536 14996 7746,'-8'0'553,"1"0"-268,4 0 69,-2 0 328,5 0-375,0-5 1,5 3 41,3-2 0,2 3-100,1 1 0,2-1 71,2-3 1,-1 3-95,5-3 1,0 3 12,4 1 0,4-2-174,0-1 0,-1 1 86,-3-1 1,0 1-571,0 2 1,-4 0 180,0 0 238,-5 0 0,7-5 0,-3-1 0</inkml:trace>
  <inkml:trace contextRef="#ctx0" brushRef="#br0" timeOffset="100">18890 14950 7746,'12'0'0</inkml:trace>
  <inkml:trace contextRef="#ctx0" brushRef="#br0" timeOffset="101">19758 14447 7769,'6'0'0,"0"0"0,-6-5 0,0 4 0,0-9 0,0 7 0,0-4 0,0 3 0,0-4 0,0 5 1631,0-5-619,0 5-508,0-7-475,-6 4 1,-4-4 75,-5 2 0,-1 3-206,0 5 1,0 0 22,-3 0 0,-3 0-45,3 0 1,-6 0 82,-2 0 1,1 5 21,3 3 1,0-2 30,0 2 1,0-1-13,0 5 0,0 3 130,1 0 0,4 2-99,3-2 1,2 1 114,2 3 1,4 3-135,3-3 1,3 1-5,1-1 0,1-1 27,3-3 0,4-2-2,7 2 1,-2-3 117,2-5 1,3 2-114,1-5 1,-1 0 174,1-4 0,-2 0-90,2 0 0,3-5 76,-3-3 1,1-2-97,-1-1 0,2-5-27,-6 1 0,5-5-24,-1 1 1,-1 1-8,1-1 0,-1-4-246,1-4 0,1 0 55,-5 0 0,1 2-155,-5-6 1,-1 2 30,-2-2 0,2-5-67,-3 1 1,-1 0 42,-3 4 1,2-2-53,-1 3 0,0 2 239,-4 1 1,0 7-141,0 1 201,0 5 0,0-2 257,0 4-79,0 6-48,-5-4 0,0 7 137,-3-5-197,-2 6 0,9-2 114,-3 8 1,3 2 136,1 6 1,0 0 75,0 4-260,0 1 161,0 6 1,0 4 5,0 0 1,0 4 22,0 0 0,0 6 154,0 1-254,0 0-817,0 1 521,0 2 135,0-1 63,5 0 0,-3-5-157,6 3 1,-4-7-11,3-1 7,-4 1 0,6-7 0,-5 1 135,-2-5-206,5-3 83,-6-6 0,8 1 50,-6-1 426,6-5-1562,-7-1-110,3-5 750,-5 0 0,0-5 0,0-1 0</inkml:trace>
  <inkml:trace contextRef="#ctx0" brushRef="#br0" timeOffset="102">20169 14402 7830,'0'-8'330,"0"0"1,0 5 204,0-5-112,-5 6 0,3-4 221,-6 6 324,5 0-539,-2 0 1,5 6-192,0 1 0,0 3-31,0 2 1,2-1 25,1 1 1,0 4-139,5 3 0,1-1 114,6 1 1,-3-1-22,4 1 1,0 2 11,-1-2 1,4-2-180,-3-2 0,3 2-26,-4-2 0,4 4-83,-4-4 0,4 0-44,-4-3 96,1-1 1,-1 0-374,0 1 0,0-2-984,-3-2 730,-6 2 112,4-9-581,-8 4-280,3-5-325,-5 0 1034,0-5 703,-5-1 0,-2-6 0,-4 1 0</inkml:trace>
  <inkml:trace contextRef="#ctx0" brushRef="#br0" timeOffset="103">20466 14356 7787,'0'-8'187,"0"1"144,0 4 1,0-3 267,0 2 245,0 3 29,0-4-310,0 5-319,-5 5 0,-1 1-39,-6 6 1,1 3-34,0 0 1,-6 5-3,-2-1 0,-3 7-109,0 0 0,-1 2 106,0-1-62,-10 2-308,8 0 1,-8 4 0,10-3 0</inkml:trace>
  <inkml:trace contextRef="#ctx0" brushRef="#br0" timeOffset="104">20101 14756 7787,'0'11'0,"-2"-3"0,-1-1 3010,1-4-1095,-3 7-1105,5-9-707,0 4-5059,0-5 4956,0-5 0,-5-1 0,-1-5 0</inkml:trace>
  <inkml:trace contextRef="#ctx0" brushRef="#br0" timeOffset="105">20101 14779 6430,'6'0'1583,"-1"0"3095,-5 0-4729,0-5 1,0 3-67,0-8-18,0 9 167,0-9 21,0 8-191,0-8 185,5 4-16,2-6-14,-1 1 1,4 1-48,-2 2 0,-2-2 22,2 3 13,-6-4 1,7 4-33,-5-1 1,5 6 29,-8-9 0,8 9-5,-5-6 0,1 6 1,-3-3 7,2 0-5,0 3-10,-4-3 11,0 0-3,0 4 0,0-4-1113,0 5 797,0 5 1,0-3-1439,0 6 915,-5 0 840,4-2 0,-15 4 0,4-3 0</inkml:trace>
  <inkml:trace contextRef="#ctx0" brushRef="#br0" timeOffset="106">20649 14824 7610,'0'-6'773,"0"0"-132,0 2-95,0 3-230,0-10 1,0 9-37,0-6 1,1 4 60,3-3 0,-3 3 79,3-4 1,-3 6-152,-1-8 150,5 3-331,-3-4 1,8 3-92,-3 1 20,-1 4-37,-1-7 252,0 9-241,1-9 0,5 7-87,1-5-24,-1 6 64,1-3 109,-6 5 1,4 0 37,-2 0-77,2 0-89,1 0 117,1 5-13,-6-4-145,-1 9 0,-5-3 47,0 4-122,0 0-18,0 1 204,0-1-99,0 1 86,-5-1 1,3 4-23,-6 1 36,0-1 1,-3 0-5,0 0 0,-1 4-31,1-3 0,-1-1-3,1-4 13,5 1 1,-5-1 50,4 0-33,-3 6 7,3-9 2,-3 7 0,9-9 221,-9 1-235,8-2 192,-3-5 1151,5 0-1253,5 0 37,2 0 1,0 0 254,1 0-274,0 0 37,3 0 128,6 0 1,-4 3 34,7 1 99,-7 0-276,9-4 0,-9 0 120,2 0-179,3 0 1,-9-4 217,2 0-582,-2 1 220,-3 3 173,-1 0-1881,-5 0 401,-5 0 0,-5 1 0,-5 1 1395,1 2 0,-9 0 0,-1-4 0</inkml:trace>
  <inkml:trace contextRef="#ctx0" brushRef="#br0" timeOffset="107">16275 16720 7696,'-8'0'-1284,"1"0"1056,4 0 194,-7 0 1,5 1 428,-3 3-102,-2-3-99,4 5 0,-6-6-74,1 0 0,3 0 75,1 0 0,3 0 158,-4 0 100,6 0-159,-3 0 189,-1 0-170,5 0 2,-4 0 437,5 0-577,5 0-66,2 0 1,4 0 1,0 0 1,1-2-26,-1-2 1,1 3 11,-1-3 1,0 3 21,1 1 0,1-4-3,2 1 0,-1-1-24,5 4 0,-1-4 38,1 0 1,2 0-2,-2 4 0,2-4-48,-2 1 1,2-2 5,-2 1 1,-1 3-5,1-3 1,-5 1 121,1-1-233,-7 3 99,2-4-529,-9 5 150,4 0 1,-10 4-650,-2 0 486,-4-1 1,0-1-305,0 2 0,3-3-150,0 3 1,1-3 117,-5-1 806,6 0 0,-9 5 0,2 1 0</inkml:trace>
  <inkml:trace contextRef="#ctx0" brushRef="#br0" timeOffset="108">16138 16903 9291,'7'0'584,"1"0"1,0 0-101,3 0 1,0 0-170,1 0 1,3 0-16,0 0 1,4-1-31,-3-3 1,4 3-45,-1-3 0,2 1-160,2-1 1,0 3-61,0-3 1,-1-1-117,-3 1 1,1 1-234,-5 3 0,0 0-500,-3 0 0,-5 0 373,1 0 470,-6 0 0,4 0 0,-6 0 0</inkml:trace>
  <inkml:trace contextRef="#ctx0" brushRef="#br0" timeOffset="109">17428 16172 7733,'-7'0'-94,"-1"0"1,4-4 93,-3 0 0,4-5 0,-2 3 0</inkml:trace>
  <inkml:trace contextRef="#ctx0" brushRef="#br0" timeOffset="110">17383 16149 7945,'-7'0'827,"2"0"1,4 0-574,-3 0 1,3 5 67,-3 3 0,3-2-179,1 2 0,-4-1 47,0 5 1,-1 3-96,1 0 1,2 0 35,-6-3 0,0 3 13,-3 0 0,3 4 7,1-3 0,2 3-8,-7-4 1,8 5 1,-3-1 1,3 2-17,0-2 0,3 2-114,-3-2 1,3-1 90,1 1 0,0-1-169,0 1 1,4 1 45,0-5 0,1 2-72,-2-2 0,2-2 108,3 2 0,2-2-102,-2-2 1,-2 2 46,2 2 1,-2-2 46,2 2 0,1-1 43,-6 1 1,1-2-42,-4 2 1,0 1 75,0 0 0,0 0-88,0-1 0,-1-1 7,-3 5 0,2-3 50,-6 3 1,2 0 2,-2 4 1,-2-2-14,2-2 1,-2 3 1,-1-3 1,1 2-48,2 2 1,-2-4 30,2 0 1,-1-4-121,2 5 0,-2-7-40,5 3 0,-1-7-428,1-2 371,3 1 1,-4-1-411,5 1 359,0-5 0,1 2 100,3-5 1,-2 0 104,6 0 0,-4 0-83,3 0 0,-3 0 100,4 0 1,-4-4-106,3 0 189,1 0 0,2 3-135,-2-3 63,2 3 0,-4-4 0,6 5 0</inkml:trace>
  <inkml:trace contextRef="#ctx0" brushRef="#br0" timeOffset="111">17303 17200 7733,'0'11'2733,"3"1"-2020,1-1 1,0 4-486,-4 1 0,0-1-145,0-4 0,0 4 7,0 1 1,-1 4-35,-3-1 1,3 3-9,-3 0 1,1 1 3,0 0 1,1 5 28,-2 2 0,3 0-96,1 0 0,0-5 48,0 2 1,0-3-216,0-1 1,1-4 26,3 0 1,-1-5 41,4 1 0,-4 2 71,1-2 1,-2 0-12,2-3 0,-3-5 213,3 1 0,-3 0-132,-1 3 1,2-3 212,2-1 0,-3-3-56,3 4 1,-3-5 233,-1 5-51,0-5-139,0 7 0,0-9-1,0 4-65,0 0-45,0-4-119,0 4 161,0 1-227,0-5 0,1 4 50,3-5 0,-2 4-119,6 0 31,0-1-84,8-3 0,-3 0-172,2 0 1,-2 0 143,-2 0 0,1-3-1015,-1-1 0,-3-5 1232,-1 1 0,1-2 0,3-1 0</inkml:trace>
  <inkml:trace contextRef="#ctx0" brushRef="#br0" timeOffset="112">17828 16252 7789,'5'-6'-637,"-4"-5"0,4 9 756,-5-6 1,2 6-36,1-2 352,-1-2-84,3 4 52,-5-3-92,0 0-12,0 4 0,1-4 221,3 5-361,-3 0 0,3 0 274,-8 0-255,3 0 0,-5 5 42,2 2 0,-3 4-13,-4 0 0,3 0-131,1 1 0,-1 1 57,-3 2 1,1 3 8,2 4 1,-2 1-33,2 0 0,2 0-11,-2 0 1,4 1-64,-3 3 1,4 0 86,-1 4 0,3 1-40,1-6 0,0 6-28,0-2 0,0 0-20,0 0 1,0-5 2,0 2 0,0-3-87,0-1 0,4 0 115,0 0 1,5-4 1,-2 0 0,3-4-20,2 4 1,-5-5-20,1 1 1,-2-2-12,2-2 0,1 1 33,-5-1 0,3-3-4,-3-1 0,1-4-3,-1 1-173,-3 2-408,4-5 225,-5 5-1769,0-6 1,2-4 1087,1 0 992,-1-5 0,8 3 0,-4-6 0</inkml:trace>
  <inkml:trace contextRef="#ctx0" brushRef="#br0" timeOffset="113">18216 16400 7838,'-11'-5'0,"1"3"85,2-6 446,3 6 153,0 2 1,0 6-369,-3 5 1,-2 2 71,2 2 0,-2-1-202,-1 5 0,1 0-41,2 4 1,-2 4 1,2-1 1,-1 2 47,2-1 1,-2-3-99,5 3 0,-3-3 13,3-1 1,0-4-184,4 0 1,0-5-25,0 1 1,5-4-36,3-3 0,2 1 93,1-5 0,2 0-84,2-4 1,-1-2 63,5-2 0,0-2 49,4-5 1,0-2 6,0-2 1,0-3-19,-1-5 0,0 0-64,-3 0 0,-3 1 28,-4-1 1,-6 0-90,-2 0 0,-3-4-62,-1 1 1,0-1 49,0 4 0,-5 0-98,-2 1 1,-4 3 27,0 0 1,0 8-143,-1 0 1,0 3 32,-4 1 1,4 2-1,-4 5 0,4 1 90,0 3 1,1 1-138,-1 2 1,1 4 15,0-4 368,-1 3 0,-4 7 0,-2 1 0</inkml:trace>
  <inkml:trace contextRef="#ctx0" brushRef="#br0" timeOffset="114">18056 16686 7949,'0'-8'1106,"0"1"-979,0 4 260,5-7 1,2 7 252,4-4 1,2 3-107,2-4 0,-2 6-138,2-2 0,2-1-304,-2 1 0,4-3 72,-4 3 1,0 0-544,-3 4 0,-2-1-158,-3-3 0,4 3-1502,-4-3 1428,-2 3 611,5 1 0,-3 0 0,4 0 0</inkml:trace>
  <inkml:trace contextRef="#ctx0" brushRef="#br0" timeOffset="115">18547 16606 7730,'-6'-6'2663,"1"1"-2396,5 5 0,0-2 113,0-2 1,5 3-217,3-3 1,-2 3-169,2 1 1,-1 0-258,5 0 0,-2-1 257,-2-3 0,2 3-312,-3-3 1,3 3-282,2 1 0,-5 0-1152,1 0 1749,-5 0 0,7-5 0,-4-2 0</inkml:trace>
  <inkml:trace contextRef="#ctx0" brushRef="#br0" timeOffset="116">18924 16206 7756,'0'-11'-70,"0"4"1,0-3 113,0 3 0,2 0 186,1 0 0,0 3-76,5-4 0,-2 4 124,2-3 0,2 4 138,-3 0-95,3 1 0,2 2-203,-1 0 1,1 0 163,-1 0-222,1 0 311,-1 0-469,0 5 52,1 2 1,-5 0-53,1 1 0,-5-4 54,0 3 1,-1-3 18,-2 4 1,-2-2-60,-1 2 1,0 1 84,-5-6 0,5 5 21,-5-4 0,4 3-34,-3-3 1,3 4 15,-4-4 0,4 1 72,-3-1-28,4-3 0,-2 5 18,5-2-28,-5-3 1,4 6 170,-3-4-177,3-1 1,2 3 89,3-5 0,-2 4-69,6-1 0,-4 2 65,3-1 0,1-3-84,3 3 1,-3-1 5,0 1 0,-1-3-52,5 3-21,-1 2 28,1 0 0,-5 2 31,1 0 1,-6-5-105,2 5 0,-4-2 81,-4 2 0,2 2-172,-6-2 1,1 1-86,-5-2 0,-1 3-114,-2-2 1,3-2-9,-4 2 1,4-5-722,0 0 311,1-1 0,-1 1 122,1 1 664,5 0 0,-5-4 0,5 0 0</inkml:trace>
  <inkml:trace contextRef="#ctx0" brushRef="#br0" timeOffset="117">18902 16549 7756,'-7'0'294,"2"0"1507,5 0 0,5 0-1552,3 0 0,-2 0-60,2 0 0,-1 0 0,5 0 0,3 0-53,0 0 1,2 0-87,-2 0 1,1-1-98,4-3 0,1 2 72,-2-1 0,-1 0-206,1-1 1,-4 3-60,4-3 1,-5 3-183,1 1 0,-2 0-80,-2 0-214,1 0-254,-1 0 94,-4 0 1,-4 0 875,-6 0 0,-9 0 0,-6 0 0</inkml:trace>
  <inkml:trace contextRef="#ctx0" brushRef="#br0" timeOffset="118">19027 16640 7716,'-6'0'0,"1"-1"915,5-3-321,0 3 860,0-4-559,0 5-588,0 5 1,-4 1-140,0 6 1,0-5-85,4 1 1,-3-1 219,-1 5-221,0-1 1,4 1-13,0-1 1,0-3 17,0-1 0,0-3-213,0 4 0,1-4-42,3 3 75,-3-4 1,6 2 14,-4-5 1,0 0-8,5 0 0,-5 0-31,5 0-242,0 0 148,3 0 1,0 0 66,1 0 1,-5 0-472,1 0 0,-4 0-508,3 0 443,-4 0 0,3 0-271,-2 0 286,-3 0 662,5 0 0,-12-5 0,0-2 0</inkml:trace>
  <inkml:trace contextRef="#ctx0" brushRef="#br0" timeOffset="119">19096 16720 7716,'0'-6'-286,"0"-4"1422,0 8-303,0-3-41,0 5 1,0 5-490,0 3 0,0 2-116,0 2 1,0 3-25,0 0 0,0 2-17,0-2 1,0-1-80,0 5 1,0-5-136,0 1 1,1 1 73,3 0 1,-3-5-508,3-3 1,-3-5-251,-1 5-104,0-5-196,0 2 666,0-5 0,0-5 0,0-2 0</inkml:trace>
  <inkml:trace contextRef="#ctx0" brushRef="#br0" timeOffset="120">19336 16183 7759,'0'-11'363,"0"0"-106,0-1 0,0 4 625,0 1-186,5 4 280,-4-2-646,9 5 0,-5 5-58,3 3 1,2-2 32,-3 2 0,0 1-90,0 6 0,1-1 6,3 5 1,-3-4-35,0 4 0,-2-1 13,2 1 0,2 3-47,-3-3 1,2 6-142,-1 2 0,1 4 65,-5 0 1,3 1-183,-3-2 0,1 7 44,-1-3 0,-3 4 50,3 0 1,-1-3-111,0-1 0,-1 0-10,1-3 1,-1-4-5,-2 0 0,0-4 53,0-4 1,0-3-309,0-4-229,0-1-594,0-4-947,-5-2 964,-2-5 183,-4 0 1013,-1 0 0,6-10 0,1-3 0</inkml:trace>
  <inkml:trace contextRef="#ctx0" brushRef="#br0" timeOffset="121">20032 16149 7748,'-4'-8'979,"1"1"-232,-1 4-417,4-2 485,0 5 0,0 5-498,0 3 1,0 3-62,0 5 1,0 0-44,0 3 1,0 3-26,0-3 0,-4 1-97,0-1 0,0 3 135,4-3 1,0-3-394,0-1 0,0-2-641,0-1-918,0-1 666,0 0-300,5 1 1360,-3-6 0,8-1 0,-4-5 0</inkml:trace>
  <inkml:trace contextRef="#ctx0" brushRef="#br0" timeOffset="122">19838 16526 7729,'-6'0'1406,"1"-5"-1344,10 4 1,1-8 745,5 5 1,5 0-309,-1 4 0,1-4-185,0 1 1,1-3-178,6 3 1,0 1-111,0-1 0,1-2-43,3 1 0,-2-4-194,6 4 0,-2-3-23,1 3 0,-2 0-293,-5 4 1,-1-1-66,-3-3 1,-3 3-152,-5-3-730,1 3 1471,-6 1 0,-1 5 0,-5 1 0</inkml:trace>
  <inkml:trace contextRef="#ctx0" brushRef="#br0" timeOffset="123">20078 16595 7736,'-6'0'846,"-1"0"-79,3 0-337,3 0 1,-4 1-53,5 3 0,0-2 135,0 6 1,-4-1-190,0 5 1,-1 3-114,2 0 1,1 6-104,-2-2 0,-1 2 70,2 2 0,-1 0-97,4 0 1,0-4 46,0 0 0,0-1-70,0 1 0,4-2-84,-1-1 1,5-4-113,-4 3 1,3-6 157,-3-1 1,5-2 40,-1 2 1,2-3 97,1-5 0,5 0-98,-1 0 0,4-4-101,-4 0 0,4-5-42,-4 2 0,4-5-183,-3-3 0,3 3 176,-4-4 1,-4 0-56,-3 1 1,-2-6-77,2 2 0,-3 1 26,-5-1 1,0 0-130,0-3 0,-5-1 37,-3 0 1,-2 0-30,-1 0 0,-1 5 14,1 3 0,-2 6 121,-2 2 1,2 4-56,-2-1 0,-2 3-46,2 1 1,-4 1-59,4 3 0,0 1 94,3 3 1,1 2 244,-1-2 0,1 2 0,0 1 0</inkml:trace>
  <inkml:trace contextRef="#ctx0" brushRef="#br0" timeOffset="124">20021 16754 9786,'1'-6'965,"3"2"1,-2 3-280,6 1 0,0 0-336,3 0 0,2-4-207,2 0 1,-2 1-105,2 3 1,-1-4-175,1 0 0,-1 0-944,5 4 1,-4 0 563,4 0 1,-3-1 514,3-3 0,0 3 0,3-4 0</inkml:trace>
  <inkml:trace contextRef="#ctx0" brushRef="#br0" timeOffset="125">21551 16320 7806,'0'-7'2,"0"-1"0,0 4 52,0-3 1,4 3 553,0-4 1,0 5-159,-4-5 1,1 5 141,3 0-385,-3 1 0,5 2-38,-2 0 1,-3 5 131,3 3 0,-3 2 140,-1 2 1,0 4-222,0 3 1,0 3-193,0 1 1,0-1 2,0 1 0,0 4 93,0 0 1,0-1-203,0-3 1,0 0 20,0 0 1,0-4 29,0 0 0,0-4-329,0 4 62,6-5 0,-5 2-973,3-4 579,2-6-1412,-5 4 1049,4-8 1051,-5 3 0,0-5 0,0 0 0</inkml:trace>
  <inkml:trace contextRef="#ctx0" brushRef="#br0" timeOffset="126">21722 16343 7786,'0'-11'592,"0"-1"-414,0 1 0,4 3 1071,0 1-654,5 4 1,-6-6 48,4 6 1,-3-1-243,4 4 1,-6 5-21,2 2 1,1 5-185,-1 3 0,3 3-13,-3 5 0,0 0-51,-4-1 0,0 1 84,0 0 0,4 1-211,0 3 0,-1-3-109,-3 3 0,0-5-177,0-3 1,0 2 13,0-6 1,4 0-517,0-3 210,0-1-62,-4 0-998,0-4 1115,0-2 0,0-6-1151,0-3 1667,0-3 0,-5-9 0,-2-2 0</inkml:trace>
  <inkml:trace contextRef="#ctx0" brushRef="#br0" timeOffset="127">21734 16492 10318,'8'-7'607,"-1"4"0,1 1-192,3 2 1,1 0 21,-1 0 1,4 0-252,0 0 0,2 0-31,-2 0 1,-2-1-351,2-3 1,-2 3 193,-2-3 0,1 3-1999,-1 1 965,-5 0-1617,5 0 2652,-10-5 0,-1 4 0,-7-5 0</inkml:trace>
  <inkml:trace contextRef="#ctx0" brushRef="#br0" timeOffset="128">21791 16275 7767,'0'-8'447,"0"1"1,5 4-225,3-1 1,3 2 541,4-2 0,-2 3-259,2-3 1,3 2-153,1 2 1,3-1-189,0-3 1,1 3-50,0-3 1,-4 3-299,0 1 0,0 0-1093,4 0 1274,-5 0 0,-2 0 0,-4 0 0</inkml:trace>
  <inkml:trace contextRef="#ctx0" brushRef="#br0" timeOffset="129">22979 16149 7763,'0'-11'0,"0"4"44,0-3 0,0 8 89,0-6 1144,0 5-411,-5-2-474,-2 5 0,-4 5-133,0 3 0,-1 4-28,1 3 1,-1-1-31,1 5 0,-1 0 0,1 4 1,0-1-33,-1 1 1,5 0 12,-1 0 1,5-1-138,0-3 1,1 2 64,2-2 0,2 2-144,1-2 0,4-2-1,4-1 1,-3-4 30,-1 3 0,1-2 60,3-1 0,1-5-12,-1 1 1,1-6-7,-1 2 1,1 1 15,-1-1 1,0 0-109,1-4 1,3-4 110,0 0 0,0-5-210,-3 2 0,3-3-43,0-2 1,1-1-45,-5-2 1,-3 1 105,-1-5 0,-3 4-57,4-4 1,-6 0 17,2-4 0,-3 0-92,-1 0 1,0 1-20,0-1 1,0-1 82,0-3 0,-4 2-26,1-6 1,-6 6 32,1-2 1,-2 4-78,-1 4 0,-5-1 14,1 5 1,-1 3 9,0 5 0,2 4 40,-5-1 0,5 3-46,-1 1 1,3 1-406,0 3 273,1 2 385,-1 6 0,6 4 0,1 2 0</inkml:trace>
  <inkml:trace contextRef="#ctx0" brushRef="#br0" timeOffset="130">22807 16298 7747,'-6'0'557,"2"0"56,8 0 0,-1 0-204,4 0 1,-3 0 96,4 0 1,-1-2-60,5-2 1,-1 3-111,1-3 0,-1 3-192,0 1 1,2 0 55,2 0 0,-1-4-100,5 1 1,-5-1-205,2 4 0,-4 0-301,0 0 0,-5-2-755,1-1-1083,-1 1 2242,0-3 0,3 5 0,-4 0 0</inkml:trace>
  <inkml:trace contextRef="#ctx0" brushRef="#br0" timeOffset="131">23447 16138 7766,'-8'-4'-278,"1"0"515,4 0 1,-3 0 990,2 1-188,3-1-249,-4 4-379,5 0 0,5-4-127,2 0 0,0 0 5,0 4 0,1 0-35,3 0 0,1 0 26,-1 0 0,5 4-112,-1 0 0,0 4-1,-4-5 1,2 6 13,2-1 0,-2-2 21,2 2 0,-1-2-190,1 2 0,-2 1 62,2-5 1,-1 3-128,2-3 1,-5 1-2,0-1 0,1-3 41,-5 3 22,4-3 1,-4-1-140,1 0 74,-6 0 24,3 0 35,-5 0-32,0 5 0,-1-3 29,-3 1 0,-2 0-2,-5 1 1,-2-2-12,-2 6 1,1-4-5,-5 3 0,0-3-78,-4 4 1,0-1 84,0 5 1,0-5-200,0 1 0,4-2 104,0 2 0,2 2-726,-2-2 1,2-2-69,6 2 1,-1-6-327,1 2 0,3 1 1224,1-1 0,4 0 0,-2-4 0</inkml:trace>
  <inkml:trace contextRef="#ctx0" brushRef="#br0" timeOffset="132">24007 15772 7814,'0'-7'115,"0"-1"1,0 4-141,0-3 0,0 3 117,0-4 1,5 4 68,2-3 0,0 3 35,0-4 1,0 4 111,0-3 0,3 4-118,-2 0 0,2 1-3,2 2 1,-5-4 42,1 1 1,-1-1-34,5 4 1,-1 0-114,1 0 1,-5 4 70,1-1 1,-2 6-160,2-1 0,1-2-2,-5 2 0,3 0 12,-3 3 0,0 0-33,-4 1 0,0-1-42,0 1 1,0-1-86,0 0 1,0-3 53,0 0 1,-4-4-3,0 3 0,-1-3-53,1 4 135,3-6 0,-8 4 11,5-2 1,-1-2 2,1 1 22,3-1 11,-4-2 223,5 0-132,-5 0 102,4 0-154,-4 0 0,14 0-48,2 0 1,3 1-2,-3 3 1,1-3-4,-1 3 0,1 2-14,-1 2 1,0-2 11,1 2 1,-2-1-2,-2 5 1,1-1 11,-6 1 0,5-1-2,-4 0 0,0 1-54,-4-1 1,0-2 27,0 3 1,-5-7-2,-3 6 1,-2-2-7,-2 2 1,-3 1-8,0-1 0,-4-3-99,4-1 0,-4-3 63,3 4 0,-3-6-457,4 2 0,0-3-604,3-1-458,1 0 1574,0 0 0,-1 0 0,1 0 0</inkml:trace>
  <inkml:trace contextRef="#ctx0" brushRef="#br0" timeOffset="133">24498 15966 7784,'0'-7'0,"0"-1"450,0 6 795,5-3-213,-4 5-667,4 0 1,-6 1-148,-3 3 1,-1 3-46,-3 8 0,-3 3-65,0 5 1,-1 0 87,-3 0 1,-3 1-27,-1 2 1,-2 2 2,-2 3 0,0 2 1,0-3 0,-4 2-177,1-2 1,-2 2 33,1-5 0,4 3-71,0-3 0,2-4 17,6-4-405,-1-5 0,6 2-646,3-4-679,2-6 766,5-1-263,0-5 595,5 0 1,0-5 654,2-3 0,4-2 0,-5-1 0</inkml:trace>
  <inkml:trace contextRef="#ctx0" brushRef="#br0" timeOffset="134">24463 16240 8902,'0'-6'932,"0"1"96,0 5 1,-1 5-632,-3 3 1,2 2-195,-6 1 0,2 2 10,-2 2 1,-2-2-1,3 2 0,0-2-12,0-2 0,0 1 12,0-1 0,0 1 0,3-1 1,3-3-13,-3-1 0,3-3 2,1 4-567,0-6-194,5 8 0,2-7-869,4 4 1427,0-4 0,1 2-768,-1-5 0,-3 0-1968,-1 0 1876,-4 0 25,7 0 137,-9 0 698,10 0 0,-10 0 0,4 0 0,-5-5 0,0-1 0</inkml:trace>
  <inkml:trace contextRef="#ctx0" brushRef="#br0" timeOffset="135">24475 16412 7741,'6'-5'0,"-1"2"-147,-5-4 1,0 3 49,0-4 621,0 6 0,4-5 333,0 3-64,0 3-80,-4-4 149,0 5-448,-5 5 1,3 2-88,-1 4 0,0 2-225,-1 2 0,3-2 66,-3 2 0,3 1-184,1 0 1,0 3-154,0-4 0,0 4-190,0-4 0,0 0 128,0-3 1,0-5-707,0 1-277,0 0-711,0 3 1925,-5-5 0,-2 4 0,-4-3 0</inkml:trace>
  <inkml:trace contextRef="#ctx0" brushRef="#br0" timeOffset="136">23493 16526 7276,'-7'-5'535,"2"4"1,4-4 62,-3 5 253,3 0-356,-4 0 822,5 0-652,0-6-434,0 5 1,1-4-13,3 5 1,-3-1 179,3-3-200,2 3 1,1-8-121,4 5 0,1-3 133,-1 3 1,0-4-103,1 4 1,4-3-33,3 3 0,-1-4 26,1 4 1,1-3-30,7 3 0,-3-4-120,3 5 1,-4-2-409,-4 1 0,1 2 241,-5-1 0,-3 1-2256,-5 2 2181,-4 0 1,-13-5 0,-9-1 0</inkml:trace>
  <inkml:trace contextRef="#ctx0" brushRef="#br0" timeOffset="137">18045 17451 7911,'-5'-6'153,"4"1"574,-4 0-467,-1 3 0,4-3-47,-6 5 0,5 0-18,-5 0 1,4 0-14,-4 0 1,2 2 2,-1 1 1,-4 0-1,4 4 1,0 1-28,0 4 1,-1-1-95,-3 0 0,3 2-63,1 2 0,0-1 86,0 5 1,-2-4-80,5 5 0,-4-7 100,4 3 1,1-2-214,3 1 0,0-2 10,0 2 1,0-6-31,0-2 0,0 1 98,0 3 1,1-1-13,3-2 1,-2 1 97,6-5 1,-1 3-58,5-3 1,-4 0 166,-1-4 1,1 0-83,3 0 1,4 0 84,1 0 1,0 0 44,-1 0 0,3-1 102,5-3 1,-4-1-123,0-3 1,1-2-32,7 2 1,-4-2-154,0-1 1,-2 3 131,-6 1 0,5-1-189,-5-3 0,-1-2-28,-7-2 1,2 2-29,-5-2 1,0 1 105,-4-1 0,0-2-22,0-2 0,-1-2-69,-3 1 0,-3 0-144,-4 1 0,0 1-165,-1 3 0,-1 2 162,-2-2 0,1 8-94,-5 3 1,0-1 67,-4 1 1,0 1-205,1 7 1,-1 3 10,0 4 0,5 0-247,3 1 698,2-1 0,-3 6 0,-2 1 0</inkml:trace>
  <inkml:trace contextRef="#ctx0" brushRef="#br0" timeOffset="138">21711 17348 7871,'-4'-7'86,"0"-1"1,-1 4 175,2-3 0,1 3 209,-2-4 150,-2 6 157,0-3-456,-6 5 0,1 0-82,0 0 0,-1 0 24,1 0 1,1 5-74,2 2 0,-2 3 26,2 2 0,-2 3-34,-1 0 1,-1 6-1,1-2 1,3 2-8,1 2 0,0-4-173,0 0 1,1-1-98,6 1 0,0-1 85,0-3 1,0-2-72,0 2 1,2-6 24,2-2 0,2 0-193,5 0 0,1-2 16,-1-5 1,2 0 141,2 0 0,3 0 41,5 0 0,0-5 141,-1-2 0,4-3-10,-3-2 1,1 5-46,-9-1 1,3 0-87,-7-3 0,3-1 52,-6 1 1,-3-2-27,-1-2 1,-3 2-38,-1-2 1,0 1-118,0-1 0,-5 1-124,-3-5 0,-2 1 79,-1-1 0,-1 1-114,1 3 1,-4 3 51,-1-4 1,-4 7-151,1 2 1,-3 4 49,0-1 0,3 3-24,-1 1 1,7 5 88,-3 3 1,9 2-433,3 1 751,3-4 0,-4 8 0,-2-2 0</inkml:trace>
  <inkml:trace contextRef="#ctx0" brushRef="#br0" timeOffset="139">22054 17303 7770,'0'-12'581,"0"1"0,0 3 267,0 1-491,0 4 47,0-2 362,0 5-466,0 5 1,0 1-46,0 6 1,3 3-51,1 0 1,0 6-3,-4-2 1,0 2 10,0 2 1,4-4-12,0 0 1,0-4-156,-4 4 1,0-5-102,0 1 1,0-2-298,0-1 1,0-5-454,0 1-694,0-6 192,0 3 238,0-5 0,-4-1 1067,0-3 0,-5-2 0,3-5 0</inkml:trace>
  <inkml:trace contextRef="#ctx0" brushRef="#br0" timeOffset="140">21871 17223 7745,'0'-8'156,"0"0"0,0 5 413,0-5 0,1 5-159,3 0 1,2 0 98,6-1 0,-1 3-164,1-3 1,4 3-92,3 1 0,-1 0-42,1 0 1,0 0-26,4 0 1,0 0-12,0 0 1,-2 0 24,-2 0 1,1 0-53,-4 0 1,3 0-103,-4 0 1,-4 0-176,-3 0 71,0 0-12,-2 0 0,0 4 88,-2 0 1,-3 1 93,3-2-50,-3-1 1,3 8 25,0-2 0,4 2 19,-5 1 1,5 2 22,-4 2 1,3 1-65,-3 4 0,1 1 24,-1-2 1,-3 3-138,3 1 1,-2-2 66,-2-2 1,3 1-126,1-4 1,0-1 47,-4-4 0,0 1-73,0-1 0,0-3-348,0-1-433,0-4 240,0 2 0,4-4 252,0 3 1,1-3-1288,-2 3 245,-1-3 1460,8-1 0,-4-5 0,6-1 0</inkml:trace>
  <inkml:trace contextRef="#ctx0" brushRef="#br0" timeOffset="141">22511 17177 10478,'0'11'705,"0"1"0,0 4-334,0 3 0,0 3-73,0 1 0,0 0-98,0-1 0,0 1-30,0 0 1,3-1-10,1-3 1,1 1-115,-1-5 0,-3 1 32,3-5-489,2 0-1082,-4 1-99,3-6-366,-5-1 1721,0-5 0,-10 0 0,-3 0 0</inkml:trace>
  <inkml:trace contextRef="#ctx0" brushRef="#br0" timeOffset="142">22225 17383 7823,'8'-2'330,"-1"-2"1,1 3 177,3-3 0,2-1-172,2 2 1,-1-5-372,5 4 0,-4 0-38,4 4 0,0-4-10,4 1 0,0-1-81,0 4 1,-4 0-393,0 0 0,-5-4 556,1 0 0,3 0 0,0 4 0</inkml:trace>
  <inkml:trace contextRef="#ctx0" brushRef="#br0" timeOffset="143">22739 17188 7717,'-6'-5'0,"1"4"0,5-5 257,0 2 302,0 3 1416,0-4-1412,0 15 0,0-1-226,0 10 1,1 0-152,3 4 0,-3-1 0,3 1 1,-3 0-112,-1 0 0,0 0 73,0 0 1,0-1-111,0 1 1,0-1 82,0-3 1,0 1-579,0-5 223,0 1 2,5-5 234,-4 0 42,4-4 57,-5-2 35,5-5-109,2 0 0,0-1 29,1-3 1,-2 1-149,2-4 1,2 4 81,-2-1 0,2-1-159,1 1 0,1-3-22,-1 3 0,2 0-22,2 4 0,-2-4-507,2 1 463,-2-1 1,-2 0-346,1 0 1,-5 0-182,1 4 296,-6-5 1,3 3-124,-5-6 610,0 6 0,-5-9 0,-1 5 0</inkml:trace>
  <inkml:trace contextRef="#ctx0" brushRef="#br0" timeOffset="144">22716 17371 8131,'12'-7'593,"-1"-1"1,-3 5-127,-1 0 1,1-3 19,3 3 0,4-1-248,1 4 1,-1-4-69,-4 0 1,5 0-91,-1 4 0,0-1-245,-4-3-1489,1 3 932,-1-4-1037,1 0 1758,-6 4 0,-1-9 0,-5 3 0</inkml:trace>
  <inkml:trace contextRef="#ctx0" brushRef="#br0" timeOffset="145">22705 17177 7717,'7'-4'5,"1"0"0,0-3-31,3 3 1,0-4 717,1 5 1,-1-3-239,1 3 0,0 1-110,4-1 0,-4 1-137,3 2 1,-2 0-1,-1 0 0,-1 0 1,0 0 0,-3 0-10,0 0 0,-1 4-15,5 0 1,-1 1 39,1-1 1,-2 2-101,-3 6 1,3-4 39,-2 4 1,1-3 17,-1 6 1,0 3-34,-4 1 0,4 2-5,-4 2 0,-1 0-72,-3 0 0,0 0 84,0 0 1,0-1-256,0 1 1,2-4 79,2 0 1,-3-5-156,3 1 0,-3-2-125,-1-1 1,1-5-573,3 1-148,-3-6-594,4 3-470,-5-5 1022,0 0 205,-5-5 857,-1-1 0,-6-5 0,1-1 0</inkml:trace>
  <inkml:trace contextRef="#ctx0" brushRef="#br0" timeOffset="146">23013 17200 7717,'6'-12'53,"5"5"-130,-4-1 0,3 6 1586,2-2-1053,-1-3 1,1 6 45,-1-3 0,0 3-130,1 1 1,-1 0-201,1 0 0,-1 5-21,1 3 1,-1-2-120,0 2 1,-3-1 93,0 5 0,-6-1-84,2 1 0,-3 0-196,-1 4 1,-4-4 77,1 3 1,-8-1-56,0 2 1,0-4 56,-5 4 0,2-2 137,-1 1 0,2-3-17,-2 4 0,4-4 51,3 0-64,-2 4 1,8-3 18,-6 2 0,5-2-16,0-2 0,5-3 12,2 0 1,5-6-47,-2 2 1,4 1-20,0-1 0,4 0-137,0-4 1,6 0 27,-2 0 0,1 0-184,-1 0 0,3 0 27,-3 0 1,1 0-105,-1 0 0,-2 0-1730,-6 0 2117,0-5 0,1-2 0,-1-4 0</inkml:trace>
  <inkml:trace contextRef="#ctx0" brushRef="#br0" timeOffset="147">23367 17200 7880,'-6'-12'818,"1"6"-612,5-4 603,0 9 1,0-3-283,0 8 0,0 3-170,0 8 0,0 3-139,0 5 1,0 0-57,0 0 0,0 3 4,0 1 1,1 1-39,3-1 1,-2-3-294,6 2 0,-4-3 169,3-4 1,-3-2-137,4-6 0,-2 1-69,2-1-116,2-5 119,-4-1 166,6-5 1,-5-1 27,1-3 1,-4-2 9,3-5 0,-4-1-20,1 1 1,1-1 21,-2 1 0,1-2 5,-4-2 1,2 2-5,1-2 0,-1 2-24,1 2 1,-1 0 53,-2-1-13,0 1 1,0 3 50,0 0-24,0 6 1,4-2-78,-1 8 1,1 2 41,-4 6 1,1-1 25,3 1 0,-1 3-24,4 0 0,0 0-24,0-3 0,3-1-37,-2 1 0,4-1-127,3 0 0,-3-1 85,4-2 1,-4-3-14,0-5 1,-1 0 232,1 0 1,-2-1-72,-3-3 0,2 2 89,-5-6 0,4 0 6,-5-3 0,5-4-78,-4-1 0,0 0-6,-4 1 1,0 1 12,0-5 1,-2 4-54,-1-5 1,1 7 40,-1-3 1,-3 0-211,3 1 1,-2-6 45,1 2 0,3 3-418,-3 1 1,2 2 100,2 1 1,0 5-1113,0-1 449,0 6 561,0-3 0,0 6-223,0 3 243,0 2 1,2 4 484,2-2 0,-3 2 0,4-4 0</inkml:trace>
  <inkml:trace contextRef="#ctx0" brushRef="#br0" timeOffset="148">23801 17200 7717,'0'-12'1024,"0"1"555,0 0-648,0 4-413,0 2 1,0 6-275,0 3 1,0 4-34,0 7 0,0-1 64,0 5 1,0 1-57,0 7 0,0-3 12,0 3 1,0 1-98,0-2 0,4 1-127,0-4 1,0 0-65,-4 0 1,3-4-286,1 0 1,0-5-351,-4 1 373,5-3-538,-4-5 1,6-2-204,-4-5-726,-1 0 1786,3 0 0,0-5 0,1-2 0</inkml:trace>
  <inkml:trace contextRef="#ctx0" brushRef="#br0" timeOffset="149">24201 17166 7696,'0'-12'1223,"0"1"1,0 3-414,0 0-580,0 6 0,-1-3 270,-3 5-279,-3 0 0,-8 0-148,0 0 0,0 1 41,3 3 1,-3-2 64,0 6 1,-2 0-33,2 3 1,2-3-40,-2-1 0,2 1 39,2 3 1,1 1-88,2-1 1,3-3-85,5-1 1,0-3 208,0 4-303,0 0 0,2 2-19,1-3 1,4 2 0,4-5 0,4 4 60,1-5 0,3 5 11,-4-4 1,4 3-2,-4-3 0,4 5 22,-4-1 1,2-2 130,-2 2 1,-2-1-76,2 5 0,-4-5 122,-3 1 1,1 0-8,-5 3 0,-1 0-35,-3 1 1,0-1-82,0 1 1,-5 0-90,-2 4 1,-8-4 73,-4 3 0,-2-6-122,2-1 1,-2-2-240,2 2 1,1 1-98,-1-5-1079,5 5 184,-3-8-202,6 4 601,5-5 958,0-5 0,12-7 0,0-5 0</inkml:trace>
  <inkml:trace contextRef="#ctx0" brushRef="#br0" timeOffset="150">24406 17188 7704,'-6'-6'3075,"1"1"-2684,5 5 1,-4 1 215,0 3 1,1 4-212,3 7 0,-4-1-30,0 5 0,0 0-118,4 4 1,-4 1-31,1 3 0,-1-3-9,4 2 1,0-2-114,0-1 0,0-1-66,0-3 1,0 1-111,0-5 0,0 1 27,0-5 0,1-1-184,3-2 0,-2 1 103,6-6 1,0 1 17,3-4 0,0 0 90,1 0 0,-1 0-27,1 0 0,0-1-111,4-3 0,-4 2 14,3-6 0,2 4-218,-2-3 0,0 3-16,-3-4 1,-1 4-183,1-3 0,-2 3-258,-3-4 1,-1 5 325,-6-5 0,0 4-234,0-3 0,-6 3 54,-1-4 678,-3 6 0,-7-9 0,-1 5 0</inkml:trace>
  <inkml:trace contextRef="#ctx0" brushRef="#br0" timeOffset="151">24338 17360 8925,'11'-7'328,"1"4"0,-1-3 395,1 3 0,4-5-329,3 4 0,-1-1-303,1 1 0,-4 3 21,4-3 0,-1-1-108,1 1 1,-3-1-767,-4 2 0,-1 1 466,1-2 0,-6 2-1549,-2-2 1845,-3 3 0,-1-9 0,0 3 0</inkml:trace>
  <inkml:trace contextRef="#ctx0" brushRef="#br0" timeOffset="152">24349 17143 8145,'5'-10'1134,"3"2"0,3 2-722,5 2 1,-4 3 258,4-3 1,1-1-272,2 1 0,4 0 39,4 4 0,-3-4-298,3 0 0,-3-1-397,-1 2 0,-6 1-947,-1-2 1203,-4 3 0,-5-4 0,-2-1 0</inkml:trace>
  <inkml:trace contextRef="#ctx0" brushRef="#br2" timeOffset="153">9594 13225 7926,'-6'-6'-278,"5"-4"278,-4 9 0,0-10 0,-1 5 0</inkml:trace>
  <inkml:trace contextRef="#ctx0" brushRef="#br2" timeOffset="154">9571 13157 12709,'0'11'221,"1"1"-47,3-1 0,-3 2-37,3 2 0,1 2-136,-1 2 1,1 1-17,-1-5 1,-3 4 85,3-4 1,1 4-84,-1-3 0,-1-1 76,-3-4 1,4 1-265,0-1 0,0-3-121,-4-1 0,0-3-531,0 4-936,0-6 781,0 3 606,0-5 1,-5 5 0,-2 2 0</inkml:trace>
  <inkml:trace contextRef="#ctx0" brushRef="#br2" timeOffset="155">9868 13088 7835,'0'-11'-9,"0"5"154,0 0 0,0 8 660,0 2-454,0-3 0,-4 9-108,0-2 1,0 6-36,4 1 0,-4 5 3,1-1 0,-6 4-126,1 4 1,-1-2 90,2 5 0,-7-3-119,2 4 1,-2-6 7,3 2 0,-1-3-142,1-1 1,0-1 24,-1 1 1,2-1-122,2-3 1,0-3 74,4-4 0,-4-1-300,4 1-882,0-1 575,4 0-715,0-4 1420,0-2 0,0-5 0,0 0 0</inkml:trace>
  <inkml:trace contextRef="#ctx0" brushRef="#br2" timeOffset="156">9833 13397 7851,'8'-12'-479,"0"1"439,-1-1 1,3 5 324,-2-1 0,2 4-93,-2-3 1,1 3 227,-2-4 0,3 6 14,-2-2 0,-2 3 112,2 1-293,0 0 0,3 0 26,0 0 1,-3 1-137,0 3 1,-5-2 67,5 6 1,-5 0-146,0 3 1,-1 0 87,-2 1 1,0-1-112,0 1 1,-5 0 86,-3 4 0,-2-4-254,-2 4 0,1-3 16,0 3 1,-1-4 31,1 4 0,-1-4 125,1 0 0,5-1-11,2 1 0,1-5 36,-1 1 0,3-4 18,-3 3-15,3-4 1,1 3 58,0-2-36,5-3 24,1 4 0,6-1-51,-1 0 1,2 0 151,2-4 0,-1 0-95,5 0 0,0-4 8,4 0-48,-5 0 1,3 4-465,-8 0 267,4-5 0,-6 4-652,0-3-339,1 3-620,-1-4 1123,-4 3 595,-2-3 0,-15 5 0,-3 0 0</inkml:trace>
  <inkml:trace contextRef="#ctx0" brushRef="#br2" timeOffset="157">9776 11432 7752,'0'-6'131,"0"1"197,0 5 150,0-5 0,0 4-299,0-5 633,0 6-599,0 6 1,0-4 92,0 6-96,0-6 1,0 8-81,0-2 0,0 2 71,0 2 0,0 0-115,0 3 1,0 2 53,0 2 0,0 3-93,0-3 1,0-2-110,0 2 1,0-1 126,0 1 0,0-1-3,0-3 123,0-2-222,0 8 1,2-9 67,1-1-151,-1 1 0,3-10 66,-5 6-429,0-6-785,0 3 828,0-5 1,0 6-1,0 0 1</inkml:trace>
  <inkml:trace contextRef="#ctx0" brushRef="#br2" timeOffset="158">9091 16023 7840,'0'0'0</inkml:trace>
  <inkml:trace contextRef="#ctx0" brushRef="#br2" timeOffset="159">9068 16012 7930,'0'-6'-395,"0"1"0,0 3 1299,0-1 18,0 1-95,0-3 52,0 5 0,0 5-718,0 3 1,0 2-79,0 1 0,0 1 73,0-1 1,1 1-187,3-1 1,-2 1 61,1-1 1,-1 0-31,-2 1 1,1-1 60,3 1 0,-3-1-113,3 1 0,-3-5 11,-1 1 1,4-4 83,0 3 1,-1-3-251,-3 4 253,0-6-114,0 3 887,0-5-751,6 0-6,-5 0 1,5 0-137,-2 0 61,-3 0 0,9 0-11,-2 0 0,-2 0 10,2 0 0,0-1-14,3-3 1,0 3 30,1-3 0,-1 3-1,1 1 1,-1 0 67,0 0 1,1 0-61,-1 0 0,1 0 26,-1 0 0,2 0 39,2 0 0,-1 0 20,5 0 0,0 0-34,4 0 0,0-1-16,0-3 1,5 2-41,2-1 1,3-2 36,1 1 1,2-4-22,2 4 1,-3-3 20,3 3 1,-1-1-4,1 1 1,-2 3 3,2-3 0,1 1 6,-1 0 0,2 1-27,-2-1 0,-3 1 4,3 2 0,-2-1 90,-2-3 1,0 3-75,1-3 0,0 3-18,3 1 1,-1-4 24,5 0 1,-4-3-46,4 3 1,0 0 11,3 4 1,1-4 2,0 0 1,0-3-79,-1 3 0,1 0-48,0 4 1,-1 0 57,1 0 1,0-4 52,-1 1 1,1-1 111,0 4 1,-1 0-50,1 0 0,1 0 12,2 0 1,0-2 4,4-1 1,-4 1 16,5-1 1,0 0-3,7-1 1,-2 2-355,2-6 0,-2 6 259,2-2 1,1 1 28,-29 1 0,-1 0 0,1 2 0,0-1-86,28-3 1,4 3 32,-4 1 0,1 0 26,-1 0 1,-2 0 24,6 0 0,-5 0-1,1 0 0,1 0-6,-1 0 0,3 0-12,-3 0 0,-27-2 0,1 0-28,-3 0 0,0 0 0,3 0 1,0 1 40,30 1 1,-2-2-94,-30 0 1,-1 1 0,2 0-1,-1 0 43,2-1 0,-1 0 1,1 2-1,0-1-53,26 1 0,-29-1 1,0-2 66,29 0 1,-4-1-171,-3 4 0,-1 0 331,4 0 0,0 0-105,0 0 0,-5 0 36,-2 0 0,1 1-56,-2 3 0,4-3-2,-3 3 1,-1-3-26,-3-1 0,4 1-8,-1 3 0,0-2-12,-3 1 0,0-1-118,0-2 1,3 0 103,1 0 1,-1 0-21,-3 0 0,-2 0 92,-2 0 1,1 0-16,-5 0 0,2 0 13,-2 0 1,-4 0 112,0 0 1,0 0-98,-3 0 0,1 0 290,-2 0 0,2-2-305,-6-1 0,1 1 172,-4-2 0,0 3-182,0 1 1,-4-4 115,0 1 1,-5-1-94,1 4-31,-2 0 1,-2 0-7,-5 0-57,-1 0-1544,-5 0 1346,-5 0 0,3 0-444,-6 0 1,4 0 150,-3 0 0,4-1 20,-1-3 1,2 2-4,-2-1 0,3 0-125,-3-1 1,1 3-701,0-3 167,1-2 1176,-3 0 0,0-6 0,-1 1 0</inkml:trace>
  <inkml:trace contextRef="#ctx0" brushRef="#br2" timeOffset="160">15487 15795 7915,'-7'-11'-302,"-2"3"49,6 0 1,-1 5 587,4-5 644,0 0-272,0-3-473,0 0 1,0 3 182,0 0 0,0 6 396,0-3 381,0 5 0,0 5-996,0 2 0,0 5 47,0 3 1,1-2-117,3 2 1,-3 1 88,3 0 0,1 3-179,-1-4 0,3 4-135,-3-4 0,5 2-113,-1-2 1,-2-6-180,2 2 1,-4-2-468,3 3 1,-3-2-1993,4-3 2847,-6 3 0,3-3 0,-5 4 0</inkml:trace>
  <inkml:trace contextRef="#ctx0" brushRef="#br2" timeOffset="161">9605 16595 7829,'0'-8'-650,"0"0"1518,0 6-115,0-8 44,0 8-470,0-3 0,-1 1 141,-3 1-176,3-1-147,-10 4 1,9 4-4,-6-1 1,4 6 66,-3-1 1,3-2-141,-4 2 1,5 0 69,-5 3 0,2 4-98,-2 0 1,-1 2 9,5-2 0,-3-1 53,3 5 1,0-4-52,4 4 1,-4-3-112,1 3 0,-1-4-29,4 4 1,0-5 92,0 1 0,0-2-84,0-2 1,4 1 59,-1-1 1,5 0-84,-4 1 0,5-5 86,-2 1 0,0-5 2,0 0 1,1-1 7,3-2 0,1 0-2,-1 0 1,1 0 60,-1 0 1,4-5-55,0-3 1,2-2 137,-2-2 0,-2 1-119,2 0 0,2-2 126,-2-2 1,0 2-36,-4-2 0,-3-2-34,0 2 0,-5-5-59,5 1 0,-5-3 5,0-1 0,-1 0-78,-2 1 0,-5-1 59,-3 0 1,-1 0-220,1 0 1,-2 0 51,3 1 0,-3 4-8,-2 3 1,-1 6 2,-2 1 0,3 6-109,-4-2 1,-1 4-21,-2 4 1,-3 2-291,-1 5 1,2 5-37,1-1 1,4 5 623,5-1 0,-1-2 0,1-1 0</inkml:trace>
  <inkml:trace contextRef="#ctx0" brushRef="#br2" timeOffset="162">10462 16515 7829,'0'-8'-91,"0"0"1,0 5-368,0-5 998,0 5-71,0-2 438,0 0-232,0 4-268,0-4 1,0 14-196,0 2 0,0 8-34,0 0 1,0 3 42,0 1 1,0 0-210,0-1 1,0 2 22,0 3 0,0-3-53,0 3 1,1-7 28,3-1 0,-2-5-89,6 1 0,-4-2 2,3-1 1,-3-2-165,4-3 151,-6 3 0,7-7-415,-5 5-244,0-6 254,-4 3 494,0-5 0,0-5 0,0-1 0</inkml:trace>
  <inkml:trace contextRef="#ctx0" brushRef="#br2" timeOffset="163">10724 16492 7809,'-1'-7'200,"-3"4"299,3-4 33,-4 6-303,5-4 231,0 5 1,0 5-140,0 3 1,0 6-43,0 1 1,1 6-128,3 2 1,-3 0-7,3 4 0,-3 1-5,-1-2 0,0 1-63,0-4 1,0-2-75,0-2 0,0 2-57,0-6 1,4 0-98,0-3 1,0-5-81,-4 1 1,1-6-361,3 2 107,-3 2-150,4-4-246,-5 3-556,0-5 315,0-5 1120,0 3 0,-5-13 0,-1 3 0</inkml:trace>
  <inkml:trace contextRef="#ctx0" brushRef="#br2" timeOffset="164">10701 16697 7809,'2'-6'428,"1"2"0,0 3-218,5 1 0,-5-4 83,5 0 1,-4 0-27,3 4 0,1 0 60,3 0 0,1 0-54,-1 0 0,1 0-166,-1 0 1,1 0 7,-1 0 1,0 0-109,1 0-355,-1 0-261,1 0 0,-2-1-398,-3-3-589,4 3 1596,-10-4 0,4 5 0,-5 0 0</inkml:trace>
  <inkml:trace contextRef="#ctx0" brushRef="#br2" timeOffset="165">10690 16492 7805,'1'-7'210,"3"4"0,2-2 312,6 1 1,3 0 271,0 4 0,2-4-279,-2 0 1,-1 0-182,5 4 0,-4 0-202,4 0 1,-5 0-88,1 0 0,-2 0-268,-1 0 1,-1 4-473,0 0 1,-3 1 694,0-1 0,-1 2 0,5 6 0</inkml:trace>
  <inkml:trace contextRef="#ctx0" brushRef="#br2" timeOffset="166">11866 16446 10893,'-5'11'410,"-2"1"0,-5-4-189,-3-1 1,1 5-14,-5 3 1,4 0 25,-4-4 1,3 1-27,-3-1 0,4 1 0,-4-1 1,5 1 25,-1-1 1,2-3-110,2-1 0,1-3-443,2 4 0,-1-5-331,5 5 0,-1-5 326,2 0 311,1 4 1,-4-6 122,2 3-101,3 2 0,-4-3 74,5 4 1,4-3 5,-1 4 1,6-6 39,-1 2 1,2 1 134,1-1 0,2 1 39,2-1 0,3-3-134,5 3 0,-4-3 14,0-1 1,0 4-7,4 0 1,-3 0-52,3-4 1,-6 0-41,5 0 1,-5 0-111,2 0 1,-4 0-252,4 0-505,-10 0-1279,6 0 955,-13 0-1395,3 0 2498,-16 0 0,4 0 0,-10 0 0</inkml:trace>
  <inkml:trace contextRef="#ctx0" brushRef="#br2" timeOffset="167">12289 16355 7847,'0'-12'-367,"0"1"1,0-1 609,0 1 1,0 3 31,0 1 474,0-1-37,0-3-268,5-1-160,-4 1-222,9 5 0,-5-1 48,3 3 0,2 3-98,-2-3 0,2 3 33,1 1 1,1 0 60,-1 0 1,1 1-171,-1 3 1,-1-1 63,-2 4 1,2-3-43,-2 4 1,-2-4 48,2 3 0,-6-3-5,2 4 0,1-5-22,-1 5 1,0-4 39,-4 3 1,0-3 27,0 4 1,-2-6-1,-1 2 104,1 2 1,-7-3-91,6 5 0,-3-6 74,3 2-57,1-3 9,-3 4-45,5-3-8,0 3 6,0 0 27,0-4-36,5 9 0,2-7-1,4 4 1,2-4-1,2 1 0,-2 2-22,2 2 0,-2-2 0,-2 2 1,1-5-16,-1 5 0,-3 0-5,-1 3 1,-4-3-103,1-1 1,-3 1 68,-1 3 1,-1 1-84,-3-1 0,-3 1 76,-4-1 0,-6 0-7,-2 1 1,-2-2-14,-2-2 1,4 0 3,0-4 1,1 4-31,-1-4 0,3 0-83,4-4 1,1 3-739,-1 1 324,1 0-1038,5-4 1632,1 0 0,5-5 0,0-1 0</inkml:trace>
  <inkml:trace contextRef="#ctx0" brushRef="#br2" timeOffset="168">12814 16355 7831,'0'-8'168,"0"0"0,0 5 45,0-5 51,0 5 1162,0-7-471,0 9-105,0-4-630,0 5 0,0 5-45,0 3 0,-4 6 17,1 1 1,-6 5-27,1-1 0,2 3-62,-2 1 0,1-1 131,-5 1 1,1 1-311,-1 3 1,2-3 26,2 3 1,-2-2-217,3 2 1,-3-7 75,-2 3 1,6-4-31,2 0 1,-1-2-57,1-6 133,0 0 1,4-3-717,0 0 300,0-6-303,0 3-1400,0-5 2260,0-5 0,5-1 0,2-6 0</inkml:trace>
  <inkml:trace contextRef="#ctx0" brushRef="#br2" timeOffset="169">12974 16423 7795,'0'-7'1408,"0"-1"-1077,5 5 1,-4-3 106,3 2 375,-2 3-150,-2-4-460,0 15 0,-2-1 16,-2 10 0,-2-4-176,-5 4 0,-1 0 71,1 4 0,-1-4 6,1 0 0,3-4-22,1 4 1,0-5-227,0 2 0,0-4-138,4 0 0,1-1 136,-1 1 1,1-5-132,2 1 159,0-6-69,0 9 118,5-10-177,2 4 1,4-5-6,1 0 1,-1 0 13,0 0 1,1-1-288,-1-3 1,1 3 162,-1-3 0,-3-1-271,-1 1 0,0-1-212,0 1 185,3 3 643,-3-9 0,4 8 0,1-8 0,-1 4 0</inkml:trace>
  <inkml:trace contextRef="#ctx0" brushRef="#br2" timeOffset="170">13054 16583 7795,'-6'-5'132,"1"4"0,5-6 610,0 4 229,0 1-255,0-3-345,0 5 1,0 5-85,0 3 0,0 0 105,0 3 0,0-2-144,0 6 0,0-1-36,0 1 0,0-2-55,0 2 1,0 2-97,0-2 0,0 0-204,0-3 119,5-1 1,-4 0-308,3 1 229,-3-6-1903,-1 4 2005,5-8 0,-4 3 0,4-5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3:43:36.71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1999 4226 8324,'0'-7'186,"0"-3"679,0 9-250,5-9-342,-4 9 139,4-5-251,-5 6 149,0 0 1,0 6-109,0 1 0,0 1 31,0 3 0,0-2-45,0 6 0,-4-1 30,0 1 0,1 3-39,3 5 1,0 0 91,0 0-135,0 0 1,0-1 24,0 1 1,0 0-49,0 0 0,0 0-153,0 0 1,1-4 273,3 0-450,-3 0 168,4-1 0,-4-2 143,3-5-404,-3 1 95,4-1-59,1 1 146,-5-1 1,4-3 35,-5-1 29,5-4 29,-4 2-37,4-5 504,-5 0-418,0-5-5,5 4 1,2-8-32,4 5 0,-3 0 37,-1 4 0,1 0 7,3 0 0,1 0-14,-1 0 0,6 0 200,2 0 1,-1 0-67,1 0 1,0-1-45,3-3 1,1 3-64,0-3 1,0 3 23,0 1 1,-4 0-144,0 0 0,-1 0 82,1 0 1,-2 0-89,-1 0 0,-4-2 38,4-1-87,-4 1 0,-4-3 3,0 5 0,-6-1-211,2-3 1,-4 3-78,-4-3 0,0-1-371,-7 1 0,1 0-590,-9 4 1,1 0 152,-1 0 1230,-3 0 0,-1 0 0,-6 0 0</inkml:trace>
  <inkml:trace contextRef="#ctx0" brushRef="#br0" timeOffset="1">2021 4500 8212,'7'-7'0,"-2"-3"255,-5 9 117,0-4 0,0 5 168,5-5-137,-4 4 0,4-4-146,-5 5 285,0 0-426,5 0 0,2 0 215,4 0 1,1 0-84,-1 0 0,2 0-120,2 0 1,3 0 49,5 0 1,-1-2-193,1-2 0,0 2 75,0-6 0,0 1-265,0-5 1,-1 5-35,1-1 0,-5 4-162,-3-3 1,-3 3-446,-5-4 305,-2 6-425,-5-3 0,-6 5-5,-5 0 970,-1 0 0,-9-5 0,3-2 0</inkml:trace>
  <inkml:trace contextRef="#ctx0" brushRef="#br0" timeOffset="2">1999 4214 8223,'7'-7'-258,"1"-1"1,-4 4 329,3-3 1,1 4 517,3-1 1,-3 2 258,0-2-538,-1 3 1,5-4-248,-1 5-51,-5 0 310,5 0-151,-5 0-99,5 0-49,1 0 225,-6 0-167,4 0-82,-3 0 1,4 0 40,0 0 1,1 0 58,-1 0 0,6 0 82,2 0 0,2-4-74,2 0 0,-1-4-88,-3 5 1,1-5 91,-5 4 1,4-1-435,-3 1 85,-1 3 1,-5-5-428,-2 2-518,-3 3 842,-5-4 0,-7 5 340,-4 0 0,-6 10 0,-5 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7:47:17.56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22887 10290 6148,'0'-7'312,"0"-1"0,2-1 0,1 0 0,5 2 1,4 2-1,3-1 0,4 0 0,2-2 0,3 2 1,3 0 1004,4-1 1,10 0-1093,5-5 0,4 2 0,-1 3 0,3-4-553,5 4 1,0-2-113,0 1 0,-3 0-759,-1 4 1,-2 0 1198,-2 4 697,1-5-1295,-10 4 692,6-5 1,-9 6 121,-3 0 0,-3 0-226,-1 0 1,-3 0 16,-8 0 0,-3 0 22,-4 0 334,-1 0 1,-3 0-234,-1 0 425,-4 0 0,1 0-477,-8 0 1,-4 0 18,-7 0 0,-4 4-96,-8 0 0,-3 5-3,-8-1 1,-3-2 20,-4 2 0,-1-1 20,0 5 1,0-5 31,1 1 1,-1-1-57,0 5 1,1-1-102,-1 1 1,0-2 142,1-3 0,-1 4-6,0-4 0,4 0 67,1 0-189,9-4 114,-6 7 0,12-9 7,-4 3 1,5-2-40,-2 2 0,3-2 16,1 1 0,1-1-19,3-2 118,3 5 28,4-4 0,1 4-125,0-5 0,0 1 37,4 3-21,2-3 5,5 4-129,0-5 26,5 0 1,6 4 297,8 0 0,9 0-18,6-4 1,7-1-120,9-3 1,2-3-1450,5-4 1710,0 0-189,5 4 0,0-3-274,-30 6 0,1 1 0,0-2 0,0 1 82,28-4 1,0-1-305,-4 5 0,-1-3 268,-3 3 0,-2 0-51,-6 4 1,-4-1 96,-3-3 0,-8 3 59,-3-3 1,-4 3 591,-4 1 0,1 0-619,-4 0 1,-3 1 765,-5 3-728,2-3 0,-8 5 711,1-2-665,-1-3 160,-2 5-473,0-6 103,0 5 0,-2-4-578,-1 3 674,1-3 0,-8 4 0,4 1 0</inkml:trace>
  <inkml:trace contextRef="#ctx0" brushRef="#br1" timeOffset="1">5471 13751 10669,'7'0'49,"1"0"0,-1-2 159,5-1 0,4 1-71,3-1 0,3 0 16,1-1 1,5 3-51,2-3 1,1-1 7,3 1 1,-5 0-159,9 4 1,-7 0 138,7 0 1,0-3 106,7-1 1,6-4-287,2 4 0,3-1 168,1 2 1,2-3-397,2-1 0,-2-3 345,-26 6 0,-1 0 0,30-5-9,-27 5 0,-1 1 0,28-8-64,-28 7 1,0 1-1,27-2-29,0 1 1,-7-1 56,-5 1 0,2 0-337,-2 4 0,1 0 166,-4 0 1,-5 0 63,1 0 0,-1 0 54,1 0 0,-3 0-12,-5 0 0,1 0 54,-1 0 1,0-4 189,0 1 0,-3-6-32,-1 1 0,-3 2 258,3-2 0,-3 1-176,4-5 0,-7 5 146,-2-1 1,0 4-218,-7-4 0,1 6-93,-5-2 0,0 2-3,1-2 1,-5 3 23,1-3-4,-5 2-486,2 2 163,0 0-326,-4 0 102,4 0 108,-5 6 100,0-5 1,-1 5-418,-3-2 476,3-3 0,-9 4-277,2-5 502,-7 0 0,-3 5 0,-5 2 1</inkml:trace>
  <inkml:trace contextRef="#ctx0" brushRef="#br1" timeOffset="2">5448 13968 18171,'-7'-5'-3169,"2"3"2197,5-8 0,0 8 817,0-6 1,0 4 214,0-3-265,0 4 404,0-2 0,5 5 204,3 0 0,3 0-336,5 0 0,1 0 375,6 0 0,6 0 144,6 0 0,5-1-185,10-3 1,2 3-373,5-3 1,-24 1-1,1 0 140,2-1 1,1 0 0,2-1-1,0 0 30,3-1 1,0 0 0,-1-1 0,0-1-232,3 0 1,0 1 0,0-1-1,1 1-236,2 1 1,1 0-1,-3 1 1,-1-1 182,2 0 1,-1 0 0,-4 1 0,-1-1 1,3 0 0,-2 1 0,-4-1 1,0 0-128,1 0 0,0 1 0,-4 1 0,-1 0 159,0 0 1,-1 0 0,28 1-77,0-5 1,-5 4-55,-2-3 1,-3 4-73,3-1 0,-3-1 43,3 1 0,-9-1 121,2 2 1,-8 1-56,0-2 0,-4 3 381,-3 1 1,-5 0-308,-6 0 1,0 0 1042,-5 0-1079,0 0 595,-3 0-679,-1 0-884,-5 0 971,0 0 0,-12-5 1,0-1-1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2:58:53.55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3276 11084 7940,'-6'-5'-24,"1"3"67,5-3 0,-2 5 288,-2 0 69,3-5 165,-4 4-159,5-4 145,0 5 9,0 5-340,0 1 1,0 11 208,0 1-264,5-1 0,-4 9 222,3-3-291,-2 7 69,-2-1 1,0 6 165,0-1-279,0 5 56,0-3 1,0 8 222,0-2-605,0-3 260,0 6 1,0-6-49,0 3 34,0-3 0,0-4-235,0-1 181,0-5 1,3-1 32,1-5 0,0-4 12,-4 0 0,4-9-74,0 1 50,-1-2 0,1-1 56,0-1-483,0-4 89,-4 2-1868,0-5 1791,0-5 0,-1 2 476,-3-4 0,-3-1 0,-4-3 0</inkml:trace>
  <inkml:trace contextRef="#ctx0" brushRef="#br0" timeOffset="1">3162 11061 7955,'0'-11'116,"0"-1"1,1 1 260,3-1 0,0 5-43,7-1 64,-2 0-130,12 2 1,-3-4 260,5 2-307,0 3 0,0-5-159,5 9 117,1-4 1,4 1 0,-3 0 0,6 0-14,-6 4 0,5 2 166,-9 1-428,6 4 85,-8 4 0,4 1 76,-5-1-353,0 0 193,-6 6 1,0-3-350,-6 5 280,-4 0 61,-2 4-113,-5 0 85,0-1 1,-10 6 66,-6 3-166,-9 2 37,-4 1 1,-7 0 148,-2 1 0,3-2-1,-3-3 0,-2-2 166,2-5-58,0 0 1,8-2-84,-1-2 84,11-2-51,-2-11-24,11 4-539,0-8 102,4 3 257,2-5-542,5 0 355,0-5 0,9-2-30,2-4 407,14-1 0,-6-4 0,8-2 0</inkml:trace>
  <inkml:trace contextRef="#ctx0" brushRef="#br0" timeOffset="2">4144 10764 7984,'0'-6'292,"0"-4"102,0 3 107,0 1-112,0 1-164,0 0 230,0 3 168,0-3-161,0 5-231,-5 5 0,2 2 163,-4 4-34,-1 1-192,-3 4 1,-1 2-14,1 5 70,-1 5-29,-4 1 1,2 10-131,-5 3 159,0 8-1333,1-4 1043,-3 10 94,3-4 0,-1 9 233,0 0-359,12-28 1,0 0 62,-15 26 1,13 3 55,-2-5-61,7-5 91,-1-1 1,10-6-825,3 1 826,2-5 0,5 2-97,0-5 13,6 0 1,-5-9 52,3-2 1,3-3-17,-3-1 1,-2-2 39,3-2 109,-1-2-137,-2-11 1,0 3 10,-6-5 1481,1 0-1349,-1-4 0,1 0 643,-1 0-929,-5 0 246,-1 0-1255,0 0 550,-3 0 96,3 0 1,-5-2-970,0-2 1456,0 3 0,-10-9 0,-3 4 0</inkml:trace>
  <inkml:trace contextRef="#ctx0" brushRef="#br0" timeOffset="3">4475 11164 7894,'-5'-7'517,"4"2"248,-4 0 23,5 4-626,0 6 0,0 8 245,0 10-245,0-1 0,0 6-63,0 3 0,1 2 69,3 1 0,1 4-202,2 0 0,2 5 99,-5-1 1,4-2-196,-4-2 0,3-3 53,-3-1 1,1-4-7,-1-4 1,-3-3-320,3-4 0,-3-2 174,-1-6 1,2-1-1358,1-2 706,-1-3 879,3-5 0,-5-5 0,0-2 0</inkml:trace>
  <inkml:trace contextRef="#ctx0" brushRef="#br0" timeOffset="4">4487 11232 7672,'0'-11'-553,"0"-1"703,0 1 0,3 3 991,1 1 79,0 4-833,-4-7 1,4 10-6,0 0 0,4 6-113,0 10 0,4 1-89,3 6 0,-3 0-33,4 0 1,-2 0-124,1 0 1,-2 1 16,2 2 1,1-1-166,-1 1 0,1-7 25,-5-4 0,4-2 1,1-1 1,-1-2-4,-4-3 0,1-2 54,-1-5 0,1 0 51,-1 0 0,0-5 35,1-2 1,-2-3 88,-2-2 0,2-1 21,-3-2 1,2-1-99,-1-3 0,2-3-63,-2 3 0,-2-3 66,2 0 0,-5-1-79,5 0 1,-6 1 76,2 3 1,-1 3 42,1 4 1,-3 1 87,3 0 5,-3 4 0,0 2-180,3 5 0,-3 5-76,3 3 1,-1 7 242,0 4 1,0 8-111,5 3 1,-5 3 9,5 1 1,-4 6-7,3 2 1,-3-2-153,4 2 1,-4-1 138,3 1 0,-3-3 6,4-5 1,-6-5 25,2-2 0,1-4 86,-1-4 1,1 1-356,-1-4 0,-3-1 75,3-4 1,-3-3-1405,-1-1 912,0-4 0,1 2-757,3-5 1355,-2 0 0,3 0 0,-5 0 0</inkml:trace>
  <inkml:trace contextRef="#ctx0" brushRef="#br0" timeOffset="5">5240 11792 7822,'0'6'-129,"0"-1"2539,0-5-1718,0-5-299,5-1 1,-3-6-131,1 1 0,0 0-11,1-1 0,-3-3-250,3 0 0,1-6 83,-1 2 0,1-2-165,-1-2 1,-2-4 101,6 1 0,-6-6-354,2 2 0,1-3 89,-1-2 1,1 0-43,-1-3 1,-3 1 75,3-5 0,-1 5 100,0-1 1,-1 3 43,1 0 0,-1 1-22,-2 0 0,0 5 144,0 2 1,0 8-63,0 4 1,-4 6 615,0 1-410,0 6 0,4-2 39,0 8 1,2 7-80,1 8 0,0 8 172,5 3 1,-1 4-58,5 5 1,-1 1-115,0 6 1,2-2-141,2-2 1,-1 3-60,5-4 0,-3 0-54,3 1 0,-2-7-49,2 0 0,2-1-32,-6-4 1,1-2 11,0-1 1,-4-3 118,4-1 1,-4-4 88,0 0 0,-1-5-73,0 1 0,-3-2 13,0-2 0,-6-3-108,2 0-321,2-6 0,-4 4-628,1-2-512,-1-3 663,-2 5 0,-5-8 918,-3-2 0,-2-2 0,-2-5 0</inkml:trace>
  <inkml:trace contextRef="#ctx0" brushRef="#br0" timeOffset="6">5240 11609 7879,'0'-6'361,"5"-4"0,2 8-20,4-1 0,1-2 26,-1 1 1,6 0-310,2 4 0,-2-1 113,2-3 0,0 3-360,4-3 0,0 2 187,0 2 0,-4 0-920,0 0 0,-4 0 922,4 0 0,0-5 0,4-1 0</inkml:trace>
  <inkml:trace contextRef="#ctx0" brushRef="#br0" timeOffset="7">5823 11050 7841,'-7'-6'0,"2"4"572,5-6-234,0 6 1,0-2 105,0 8 1,0 3-103,0 9 0,0 1-132,0 6 1,2 5-51,1 3 0,-1-1 77,2 4 0,1-2-233,-2 6 0,2 1 82,-1 0 1,-1 2-136,4-3 1,-3 2 40,4-2 1,-4-6-49,3 2 1,-3-7 124,4-1 0,-4-7-3,3-4 1,-4-2-278,0-1 1,0-2-38,1-3-933,-3-2 60,4-5 330,-5 0 0,-4-1 108,1-3 1,-3-1 682,3-2 0,-4-9 0,-4 4 0</inkml:trace>
  <inkml:trace contextRef="#ctx0" brushRef="#br0" timeOffset="8">5617 11118 7841,'5'-22'0,"3"3"0,2-2 228,1 2 0,5 1 22,-1-1 0,5 5 103,-1-1 0,3 0-2,1 3 1,0-2-97,-1 7 1,5 0-131,0 0 1,1 4 100,-2-1 0,2 4-136,3 4 0,-3 2 95,-6 6 0,0 3-267,-3 0 0,-3 6-85,-4-2 0,-4 6-64,-1 2 0,-6-1-87,-1-3 1,-6 4 136,-9 0 0,-4-1-20,-8-3 1,2-1 116,-6-3 0,5 1 102,-5-5 0,6 0-86,-2-3 0,4-2-197,4-2 1,3 0-70,4-4 334,1 0 0,5-4 0,1 0 0</inkml:trace>
  <inkml:trace contextRef="#ctx0" brushRef="#br0" timeOffset="9">6451 11244 8540,'0'-7'819,"0"2"1,1 5-604,3 0 1,2 0 5,6 0 0,3 0 126,0 0 1,6 0-127,-2 0 0,6 0 41,2 0 0,3-1-51,-3-3 1,4 2-103,0-6 0,-2 4-131,2-3 1,-5 3 95,5-4 1,-7 4-556,-1-3 0,-2 4 293,-6-1 1,1 3-777,-5 1 403,-5 0-1659,-1 0 2219,-5 0 0,-10 5 0,-2 2 0</inkml:trace>
  <inkml:trace contextRef="#ctx0" brushRef="#br0" timeOffset="10">6360 11541 7863,'11'0'-171,"0"0"0,-2-2 422,3-1 0,-3 1 637,6-2 1,3 3-239,1 1 0,2 0-151,2 0 0,1-4-120,3 1 1,-2-1-117,6 4 1,-5-4-210,5 0 0,-6-1 55,2 1 1,-3 2-299,-1-6 1,0 6 36,-1-2 1,-3-1-223,0 1 0,-6-1-869,-1 1 0,-1 3 46,-3-3 1197,-3 3 0,0-4 0,-5-2 0</inkml:trace>
  <inkml:trace contextRef="#ctx0" brushRef="#br0" timeOffset="11">6839 10981 7874,'0'-18'340,"0"2"0,0 4 235,0 1-302,0 5 0,0-1 155,0 3 534,0 3-557,-5 6 0,3 9-165,-6 13 0,0 2-68,-3 5 0,0 2-110,-1 2 0,1 1-18,-1 3 1,1 3 126,-1-4 0,0 0-592,-3 1 0,2-5 92,-2 1 0,3-4-320,5-4 1,-2-2 179,5-5 0,-4-1-123,4-3 0,-1-3 25,2-4 1,1-5-397,-1 1 963,1-5 0,2 7 0,0-4 0</inkml:trace>
  <inkml:trace contextRef="#ctx0" brushRef="#br0" timeOffset="12">7559 10958 7829,'6'-18'437,"-1"7"75,-5 1 1,-1 9 349,-3-3-634,-2 2 1,-7 4-17,-2 2 1,-2 3 95,-2 8 0,-2 3-159,2 5 0,-3 4-1,-1-1 1,2 6-88,2-2 0,-2 5 44,6 3 0,0-3-173,4 3 1,0-1 75,4 1 0,2-2 36,5 2 0,1-3 15,3 0 0,6-2-72,5-3 0,5-2-20,-1-5 1,3-2 10,1-2 0,0-2-11,0-6 1,3-4-56,1-3 1,5-3-125,-2-1 1,-1 0 214,2 0 0,-1-9 115,4-2 1,-1-5-61,-2 1 0,1 1 6,-6-5 0,5 0 0,-5-4 0,1-1 8,-4-3 0,-2 0 109,-2-4 0,2-6-73,-6 3 1,0-7-53,-3 3 0,-5-9 23,1 2 1,-6-4-335,2 4 1,-9 0 199,-6 4 1,-6-3-166,-6 6 0,-5 5-42,-2 7 0,-4 8-16,-4 6 1,-6 6-75,-1 6 1,-11 3 103,6 4 1,-5 7-337,5 13 0,3-2 161,9 6 1,1-5-644,11 5 1066,4-1 0,4 7 0,6-3 0,0-4 0,3-5 0</inkml:trace>
  <inkml:trace contextRef="#ctx0" brushRef="#br0" timeOffset="13">7296 11324 8681,'12'0'559,"-1"0"1,2-2-271,2-1 1,-1 1-40,5-2 1,0 3-63,4 1 0,5-1 39,2-3 0,3 3-45,1-3 0,4-1 32,0 1 0,4-3-139,-4 3 1,4-4 72,-4 4 1,0-3-154,-3 3 0,-2-4 26,-3 4 0,-3-3 85,-8 3 0,0-1-172,-8 1 1,3 3-23,-6-3-189,-3 3 100,0 1-445,-5 0 1,-5 0 277,-3 0 0,2 0 344,-2 0 0,-4 5 0,-6 1 0</inkml:trace>
  <inkml:trace contextRef="#ctx0" brushRef="#br0" timeOffset="14">8221 10638 7001,'0'-7'427,"0"-1"-6,0 6 0,-1-7 392,-3 5-274,3 0 254,-4-1-137,5 4-144,-5-4 133,3 5-206,-3 0 345,5 0-574,0 5 0,5 1 116,3 6 1,2-1-44,2 0 0,3 6-69,0 2 1,5 2 4,-1 2 1,-1 0-103,1 0 1,-4 1 102,4 3 0,-1-2-287,1 6 1,2-1-8,-6 4 1,4 2-47,-4 2 1,4 1 41,-4 3 0,1 3 24,-5-4 1,-3 4-13,-1 1 0,-4-1 63,1 1 1,-3 0 18,-1-1 0,-1-3-4,-3 0 0,-3-5-124,-4 1 0,0-4-29,-1-3 0,-3-3-123,0-6 0,-4 1-51,3 0 0,1-4 97,4 0 1,-4-5-55,-1 1 0,5-3-167,3-5-28,1 3 0,-1-7-575,0 5-85,6-6-11,-3 3 1138,5-10 0,5-6 0,1-7 0</inkml:trace>
  <inkml:trace contextRef="#ctx0" brushRef="#br0" timeOffset="15">9101 11164 7895,'-7'0'284,"2"0"911,5 0 1,5 0-967,3 0 1,2 0-102,1 0 1,5 0 113,-1 0 1,6 0-1,2 0 1,1 0-1,7 0 1,-1-2-1,5-1 1,-1 0-186,0-4 1,-1 3 89,-2-4 1,0 4-327,-4-3 0,-4 3 154,-4-4 1,-5 6-1269,1-2 697,-7 3-19,2 1 1,-10 0-158,0 0 1,-5 0 771,-7 0 0,-4 10 0,-2 2 0</inkml:trace>
  <inkml:trace contextRef="#ctx0" brushRef="#br0" timeOffset="16">9089 11404 7412,'12'0'-318,"-1"0"1143,0 0 0,2-4-182,2 0 1,3-1-39,5 1 1,0 2 47,0-6 1,3 4-237,1-3 0,5 0-170,-2 0 1,-1-2-27,2 5 0,-6-4-610,2 4 1,-3-1-143,-1 2 0,0 1-553,-1-2 0,1-1 472,0 2 612,0-1 0,5-1 0,1-2 0</inkml:trace>
  <inkml:trace contextRef="#ctx0" brushRef="#br0" timeOffset="17">10151 10707 7909,'-6'0'478,"1"0"-43,5 0-13,5 0 1,1-4-147,6 0 1,4 0 41,3 4 1,7 0-20,0 0 1,7-3 82,2-1 0,4-4-173,7 4 0,1-3 36,2 3 0,-2-5-139,2 2 1,-2 0-34,-1 0 0,-4 0-76,0 0 1,-7-2 44,0 5 0,-2-4-56,-7 5 1,-4-1-240,-7 4 1,-2-4-880,-2 0 314,-4 0-700,-2 4 606,-16 0 0,3 4-16,-11 0 928,0 5 0,-9-3 0,-2 6 0</inkml:trace>
  <inkml:trace contextRef="#ctx0" brushRef="#br0" timeOffset="18">10197 10810 7929,'-11'0'0,"4"-5"1211,2 3-303,5-3 72,0 5 1,5 2-470,3 1 0,2 0-61,1 5 1,6-1-78,2 5 0,3-1-150,0 0 0,2 1 0,3-1 1,-2 2-211,6 2 1,-2-2 150,2 2 1,0-1-205,-4 1 0,0-2 91,-5 2 0,1-2-164,0-2 1,-5 1 66,-3-1 1,-2 1-2,-2-1 0,-1 0-28,-2 1 0,-3 0-61,-5 4 0,0-4-206,0 4 1,-6 1 111,-6 2 1,-4 3 9,-7 1 1,-1 1 96,-3 3 0,-3-2-156,-8 5 1,3 1 162,1 3 1,-3-1-66,7-2 1,-6 2 166,6-3 1,2-2 176,1-1 0,5-3-56,2-1 0,0-2-103,5-2 0,0-2 159,3-6 0,1 1-70,-1-1 0,5-3 291,-1-1 221,6-4-337,-3 7-39,5-9-4,0 4 281,0-5-333,5 0 1,5 0 22,5 0 0,4 0-63,-4 0 1,11 0 78,0 0 1,4-4-31,4 1 1,-1-5 84,9 4 0,-4-1-74,4 1 0,0 2-18,3-6 0,-3 6-136,0-2 1,-9 1 132,1-1 1,-6 3-109,3-3 1,-10 3 70,2 1 0,-4 0-253,0 0-410,-2 0-467,-6 0-1522,-5 0 1188,-1 0-1658,-15 0 2987,3 0 0,-15 0 0,4 0 0</inkml:trace>
  <inkml:trace contextRef="#ctx0" brushRef="#br0" timeOffset="19">11134 11518 7736,'-7'-1'635,"3"-3"56,3 2-346,1-3 1,0 7 222,0 1 1,1 4-189,3 4 0,-1 2-2,4 2 0,2-1-162,6 5 1,-2 0 122,2 4 0,-2 0-52,-2 0 0,2 0-187,2-1 0,-2 0 21,2-3 1,-2 1-112,-2-4 0,1 3-349,-1-4 1,1 0 232,-1-4 0,-3-3-652,-1 0 0,-4-5 369,1 5 0,-2-5-997,2 0 426,-3-1 526,4-2 0,-15 0 0,-3 0 0</inkml:trace>
  <inkml:trace contextRef="#ctx0" brushRef="#br0" timeOffset="20">11362 11575 7770,'0'-12'1282,"0"6"-413,0-4-256,0 9 1,-5 1-203,-3 7 0,-2 5-162,-1 3 0,-6 3-82,-2 5 0,-2 3-47,-2 1 0,0 1-339,0-2 1,4-1 211,0 1 0,6-3-1091,2-4 1,1-2 124,6-6 973,0 0 0,4 1 0,0-1 0</inkml:trace>
  <inkml:trace contextRef="#ctx0" brushRef="#br0" timeOffset="21">11967 10741 7829,'-4'-7'656,"1"-1"181,-1 5-380,4-2 1,-1 5-79,-3 0 1,2 5-156,-1 3 0,1 3 169,2 5 0,0 7-81,0 7 1,0 3 62,0 1 0,0-1-157,0-2 1,2 5-64,1-1 0,0 5 0,5-2 1,-6 4-101,2-4 1,2 4-94,2-4 1,-3 0 79,-1-3 0,1-6-38,-1-3 0,3 1-33,-3-4 0,0 1-313,-4-9 0,1 1-75,3-5 1,-3-3-941,3-1 185,-3-4-672,-1 2 1085,0-5 0,0-5 302,0-3 1,-1-2 456,-3-1 0,3-1 0,-9-4 0,3-2 0</inkml:trace>
  <inkml:trace contextRef="#ctx0" brushRef="#br0" timeOffset="22">11830 10855 7835,'7'-17'0,"3"-4"276,-3 6 0,3-1-76,2 0 1,3 4 338,0-4 0,6 4-149,-2 0 0,-2 5 24,2-1 1,0 2-153,4-2 1,1 3 13,3 5 1,-2 0-124,6 0 0,-1 1 0,5 3 0,-2 2-23,-3 6 0,-2 3-212,-5 0 0,-5 7-275,-3 1 0,-8 0 214,-3 3 1,-2 3-389,-2 2 1,-7-2 236,-4 2 1,-6-6-136,-6 2 0,-1-3 107,-2-1 0,2-2 3,-3-2 0,-1-2 63,1-6 1,1 0 17,3 1 0,1-2-127,3-2 1,3-3-214,4-5 578,1 0 0,5-2 0,2-1 0,2-4 0,2-4 0</inkml:trace>
  <inkml:trace contextRef="#ctx0" brushRef="#br0" timeOffset="23">12824 10490 7905,'0'-18'0,"0"2"825,0 9-306,0-3-204,0 9 839,0-4-685,0 5 1,-5 1 222,-3 3-419,-2 2 1,-3 8-8,-2 5 1,-1 2-23,-4 9 1,-1 6-156,2 5 0,-3 4 85,-1 0 1,1 2-218,-1 3 0,4-2 215,0 5 0,5 1-507,-1 3 1,3 0 234,5 0 1,1 0-25,6 0 1,0-5 11,0-2 1,4-8 113,0-4 1,5-4 19,-1-4 1,5-2-28,3-5 1,-1-4 59,-4 0 0,1-5 69,-1 1 1,4-3-144,1-4 1,-1 0 236,-4-4 1,1 0-426,-1-4 0,-3 0-1094,-1 0 965,1 0 0,0 0-1933,-1 0 2269,-4 0 0,2-5 0,-5-1 0</inkml:trace>
  <inkml:trace contextRef="#ctx0" brushRef="#br0" timeOffset="24">12949 10798 7884,'0'-11'-89,"0"5"0,0-5 273,0 4 220,0 2-100,0-5 1,0 7 628,0-5-660,0 6 1,0-2-46,0 8 1,0 7 136,0 8 0,2 8-150,1 3 0,-1 7 25,2 1 0,1 5 2,-2-1 0,5-5-242,-4 1 1,3-5 21,-3 5 0,4-7-190,-4-5 1,1-2 30,-1-1 1,-3-5-332,3-3 73,-3-2 96,-1-2-17,0-4 216,0-2 0,0-6 164,0-3 0,-1 1-117,-3-4 0,3-5-48,-3-3 1,1-2 25,-1 2 1,2-3-81,-6-4 1,4-3 174,-3-1 1,1 0-78,-2-4 0,-1 0 58,5-5 0,-3 1-79,3 0 0,0 3 170,4 1 0,0 3 3,0-3 1,1 8 322,3-1-118,2 8-38,6-1 0,-1 9 12,1 3 1,-1 4-126,1 4 1,-1 4 45,0 7 0,2-1-34,2 5 0,-2-1-140,2 1 1,-2 2-106,-2-2 0,1-2-196,-1-2 1,1-2 85,-1-2 0,0 1-335,1-1 335,-1-4 1,1-2-58,-1-5 290,1 0 1,-1-4-91,0 0 1,0-5 129,-4 1 0,3-5 79,-2-3 0,1 1 87,-2 4 1,4-5-32,-4 1 1,0-5 64,0 1 1,-4 1-25,0-1 0,0 1-133,1-1 1,-3 3 240,3 4-82,-3 6-357,-1-4 1,1 15 85,3 3 1,-3 7 42,3 8 1,1 8-26,-1 4 0,0 3-74,-4 0 1,0 2-174,0 6 1,0-4 68,0 0 0,0-2-351,0 2 0,0 0 164,0-8 0,1 2-225,3-9 0,-1-2 134,4-6 1,-4-3-448,1-4 387,2-1 1,-4-1 487,6-2 0,-5-3 0,2-5 0</inkml:trace>
  <inkml:trace contextRef="#ctx0" brushRef="#br0" timeOffset="25">13566 11404 7840,'6'-5'306,"0"2"577,-6-5-520,0 1 0,0-5 132,0 1 0,3-2 181,1-2 1,0 1-267,-4-5 0,1 1-89,3-1 0,-3-2-111,3 2 1,1-7-182,-1 0 1,0-6-3,-4 1 0,0 1-69,0-4 1,4 6 79,-1-7 0,1 4-157,-4-4 0,2 2 4,1 3 0,-1-2 36,1 6 1,2 3-29,-1 4 1,1 6 94,-1 2 199,-3-1 1,6 7-118,-3-2 1,-2 3-50,6 8 0,-1 7 130,5 8 0,3 8-53,0 3 0,0 4-67,-3 4 1,4 3 36,3 5 1,-1-1-187,1 1 1,-4-4 36,4 0 1,-1-5-196,1 1 0,-1-4 11,-3-4 0,-2-2 21,2-5 0,-2-5 10,-2-3 1,-3-2-543,0-2-75,-6 1 0,3-5-157,-5 1-355,0-5 1363,0 2 0,-5 0 0,-1 1 0</inkml:trace>
  <inkml:trace contextRef="#ctx0" brushRef="#br0" timeOffset="26">13566 11301 8107,'12'-4'1022,"-1"0"1,2 0-642,2 4 1,3-1-26,5-3 0,4 2-151,4-6 1,-1 1-101,5-5 1,-7 4-117,6 1 1,-4-1-338,1-3 0,-5 3-110,-7 1 1,2 0-541,-6 0 0,0-3 998,-3 2 0,4-2 0,2-2 0</inkml:trace>
  <inkml:trace contextRef="#ctx0" brushRef="#br0" timeOffset="27">14171 10775 7861,'-6'-17'0,"-3"-4"608,5 6 48,1 0 54,3 3 755,0 6-984,0 1 1,-4 10-173,0 3 1,0 12-84,4 7 0,4 6 50,0 5 0,1 1-64,-1 3 1,-2 2-160,6-2 0,-4 3-29,3 0 1,-3-3-138,4 0 1,-5-5 76,5 1 1,-4-8-138,4-3 0,-6-3-312,2-1 1,-2-6 220,2-6 0,-3 0-958,3-3 447,-2-3-887,-2 0 1028,0-5 1,-4-5-366,0-3 999,-5-2 0,3-1 0,-6-1 0</inkml:trace>
  <inkml:trace contextRef="#ctx0" brushRef="#br0" timeOffset="28">13920 10741 7861,'17'-23'0,"0"6"0,8-4 440,1 6 0,3-4 38,6 4 0,0 0 3,3 3 1,-5 2-149,5 2 0,-5 3 59,5 5 0,-3 0-162,-5 0 0,-2 5-63,-5 3 1,-2 3-204,-2 5 0,-6 3 126,-5 7 0,-7 0-94,-1 4 1,-6 1 27,-10 3 1,-6 0-611,-9 0 1,-2-3 28,-1-1 0,1-6-164,2-1 1,2-1 2,3-7 1,7 0 717,0-3 0,5-1 0,2 1 0</inkml:trace>
  <inkml:trace contextRef="#ctx0" brushRef="#br0" timeOffset="29">14663 10947 7813,'-7'0'-100,"2"0"1053,5 0-33,0-5-606,0 3 0,5-3 82,3 5 1,3 0-69,4 0 1,-1-1-85,5-3 0,6 3 55,5-3 1,2 2-79,-2-2 0,7 1-97,-3-4 1,6 3 9,-6-4 0,1 6-131,-8-2 1,2-1-131,-6 1 0,2 0-376,-6 4 1,-2 0-53,-2 0 0,-6 0-100,-1 0-1778,-6 0 2433,3 0 0,-15 5 0,-3 2 0</inkml:trace>
  <inkml:trace contextRef="#ctx0" brushRef="#br0" timeOffset="30">14628 11198 7858,'8'0'363,"0"0"1,-1 0 349,5 0 0,-1 0-244,0 0 0,6-4 77,2 0 0,2-1-149,2 2 0,1 0 77,3-5 0,-2 2-170,6-2 0,-6 0-251,2 4 0,-3-4-174,-1 4 0,-2-3-448,-1 3 1,0-4-720,-5 4 0,0-1-43,-3 2 1331,-1 1 0,1-8 0,-1 4 0</inkml:trace>
  <inkml:trace contextRef="#ctx0" brushRef="#br0" timeOffset="31">15131 10695 7819,'-12'-17'0,"6"0"0,0 6 776,2-1-133,3 6 479,-4 1-675,-1 5 1,0 10 12,-5 5 0,-1 8-182,1 8 0,-1 0-45,1 11 0,0-4-307,-1 4 1,-3-1 96,0 1 0,-1 1-480,5-5 0,0 0 290,-1-4 1,1-3-688,-1-1 0,1-4 247,0 0 0,4-6 36,3-1 0,-1-5-46,2 2 0,-1-7 8,4-2 609,0-4 0,0 2 0,0-5 0,0 0 0</inkml:trace>
  <inkml:trace contextRef="#ctx0" brushRef="#br0" timeOffset="32">15542 10775 7823,'0'-11'0,"0"3"1339,0 1-547,0 4-582,0-2 0,0 6 63,0 3 0,-6 6 257,-6 6 1,-1 9-305,-6 2 1,4 4-5,-4 4 0,4 0-126,-4 3 1,5-1 106,-1 5 0,7-5-124,4 1 1,3-3-44,1 0 0,1-2-170,3-3 1,4-2 49,7-5 0,3-2-65,5-2 0,-3-2-5,3-6 1,-3-1 116,7-2 0,-3-3-1,-1-5 1,3-1 3,1-3 0,5-2 103,-2-6 1,-2-3 32,-1 0 1,2-5 106,1 1 1,2-4-45,-1-4 1,0 2 124,-4-6 1,0-1-200,-5-6 1,-4 2 26,-3-6 1,-2-4-194,-2-3 0,-4-1-30,-3 4 0,-3 1 44,-1-1 0,-6 5 64,-6 3 1,-6 4-219,-8 4 1,-5 3-63,-7 8 1,1 8-36,-4 7 0,-5 4-178,-4 4 0,1 7 158,3 8 0,6 4-281,1 3 1,5 5 195,4 7 1,3-2-430,8 2 0,0 0 846,8-4 0,-2 5 0,9-8 0,2-3 0,0-3 0</inkml:trace>
  <inkml:trace contextRef="#ctx0" brushRef="#br0" timeOffset="33">15325 11118 11035,'11'0'765,"1"0"0,6 0-329,4 0 0,6-1-64,7-3 1,3 1-56,0-4 1,9-1-71,-2-3 0,4-1-184,-4 1 1,1 3-163,0 1 0,-4 0-153,-1 0 0,-9-2 61,-1 5 0,-7 0-353,-5 4 1,-3-4-1146,-4 1 1689,-6-1 0,4 4 0,-4 0 0</inkml:trace>
  <inkml:trace contextRef="#ctx0" brushRef="#br0" timeOffset="34">16353 10421 7830,'0'-17'-333,"0"0"-42,0 6 0,0-5 125,0 1 1483,0 0-223,0 9 76,0-4-726,0 8 1,0-4 537,0 2-226,0 3-316,0 11 1,0 5-84,0 16 0,0 0 131,0 7 0,1 3-73,3 5 1,-3 3-47,3 1 0,-3-1-164,-1-3 0,0 3-326,0 1 0,0-1-76,0-3 1,0 0 210,0-1 1,0 1-49,0 0 0,0-4 21,0 0 1,4-7 168,0-1 0,3-1-99,-3-6 1,4 0 152,-4-5 0,1-2-47,-1-1 1,-2-5 30,6 1 1,-6-6-436,2-2 515,-3-4-1789,4 2 712,-3-5-1398,3 0 1234,-5 0 1051,0-5 0,5-2 0,1-4 0</inkml:trace>
  <inkml:trace contextRef="#ctx0" brushRef="#br0" timeOffset="35">16695 10570 7848,'0'-12'496,"0"1"0,0 3 546,0 1-522,0 4 0,2-1 19,2 8 0,2 4-184,5 7 0,2 3 11,2 5 1,-2 3-77,2 1 0,2 5-76,-2-2 0,4 2-44,-4-2 1,5 3-57,-1-2 1,-1 2 29,1 1 0,0 0-101,4 1 0,-1-2 16,-3-3 1,2-1 33,-2-2 0,-2-3-212,-2 3 0,0-5 58,-3-2 0,2 0-129,-7-5 1,2 0-185,-1-3 1,-2-5-908,-2 1 96,-3-6-726,4 4-14,-5-6 868,0 0 275,-5 0 782,-1 0 0,-6-11 0,1-1 0</inkml:trace>
  <inkml:trace contextRef="#ctx0" brushRef="#br0" timeOffset="36">17141 10638 7783,'0'-17'-88,"0"0"-43,0 6 1,0-1 1352,0 1-351,0 5 364,0 0-839,-10 17 1,1 5-269,-10 11 1,-4 6-12,-4 1 1,-4 2-90,0 5 0,2 0-42,-2 1 0,6 1 76,-2-5 0,3 1-568,2 0 1,0-4 271,3 3 0,2-7-626,6-5 0,0-2 356,-1-1 0,2-5-887,2-3 1391,3-2 0,5-2 0,0 1 0</inkml:trace>
  <inkml:trace contextRef="#ctx0" brushRef="#br0" timeOffset="37">17267 10844 7832,'6'-11'229,"4"-1"1,-7 5 377,4-1 1,1 4 207,3-4-384,1 6 0,-1-4-99,0 2 0,5 3-82,-1-3 1,5 1 36,-1-1 0,3 3-77,1-3 0,0-1-115,-1 1 1,1-1 2,0 2 1,0 1-139,0-2 1,-2-1-128,-2 2 1,2-5-419,-6 4 1,0 0-571,-4 4 1,-3-3-52,0-1-112,-6 0 1318,3 4 0,-10 5 0,-1 1 0</inkml:trace>
  <inkml:trace contextRef="#ctx0" brushRef="#br0" timeOffset="38">17335 11038 7832,'0'6'0,"0"0"1238,0-6 1,5 0-543,3 0 1,3-4-13,4 0 0,-1-4-277,5 4 0,4-4-184,4 0 1,1 2-158,-2-2 0,-1 2-239,1-2 0,2-1-878,-1 5 0,-1-3 608,-3 3 0,-4-4 443,0 5 0,0-6 0,4 2 0</inkml:trace>
  <inkml:trace contextRef="#ctx0" brushRef="#br0" timeOffset="39">17975 10753 7834,'-7'-8'425,"3"0"965,3 6-420,1-3-23,0 5-571,0 5 0,4 1-115,0 6 1,5 4 96,-2 3 1,0 3-104,0 1 0,1-1-145,3 1 0,1 0 70,-1 0 1,4 0-100,1 0 1,0-1-162,-1 1 1,-1-1 62,5-3 0,-5 2-173,1-2 1,-2-2 116,-1-2 0,-1-2-743,0-2 0,-4-3-101,-3 0-1487,2-6 643,-5 3 1761,4-5 0,-10 0 0,-1 0 0</inkml:trace>
  <inkml:trace contextRef="#ctx0" brushRef="#br0" timeOffset="40">18294 10798 7789,'0'-16'0,"0"3"0,4-3 0,0 4 695,0 1 1,0 3 610,-1 1 182,1 4-1025,-4-2 0,-5 11-106,-2 6 0,-9 4-151,-3 7 0,-2 5 26,-2 2 1,-4 3-368,1 2 1,-6-1 170,1 0 1,2-3-148,-1-1 1,3-1-332,-3 2 0,4-1-527,0-7 1,3 1-1178,4-9 1553,-3 6 0,11-9 593,-1 4 0,6-9 0,6-2 0</inkml:trace>
  <inkml:trace contextRef="#ctx0" brushRef="#br0" timeOffset="41">18363 10159 7817,'-5'-12'2,"4"5"3,-3-1 1134,2 6 25,2-4 94,0 6 0,6 2-980,1 2 0,3 2 295,2 5 0,3 6-175,0 2 1,9 4 77,-1 3 0,3 0-114,-4 4 1,1-1-139,0 2 0,0 2-53,0-3 1,0 3-65,-1 1 1,-3 2-54,0 2 0,-5-1 99,2 5 1,-7 0-81,-2 3 0,-4 4 54,1-4 1,-4 7-379,-4-6 1,-3 2 115,-4-2 1,-2 0-73,-2-1 0,1-4 25,-5-3 0,4-3-200,-4 0 0,1-5-421,-1 1 0,-3-10 353,3 2 0,7-8-973,0 0 472,3-2-1116,3-1 1655,1-6 0,6-1-1058,3-5 1470,2-5 0,11-12 0,1-7 0</inkml:trace>
  <inkml:trace contextRef="#ctx0" brushRef="#br0" timeOffset="42">19174 10353 7916,'0'-6'1062,"5"0"-691,-4 6 1,5 0 7,-2 0 1,-1 11 91,4 4 1,-3 6 69,4 6 0,-4 1-154,3 2 0,-4 8-173,1 1 0,-2 0 18,2 3 0,-3-2-130,3 2 1,-1 3-4,0-3 1,-1 1-151,1-1 1,3-2 22,-3-2 1,5-6-229,-4 2 0,3-8 98,-3-4 0,1 0-30,-1-7 0,-3 4-58,3-3 0,1-5 66,-1-3 0,0-5-428,-4 5 118,0-5-1000,0 2 162,0-5 566,0-5 1,-1 2 761,-3-5 0,-3-4 0,-4-6 0</inkml:trace>
  <inkml:trace contextRef="#ctx0" brushRef="#br0" timeOffset="43">19094 10501 7869,'0'-19'0,"0"0"0,1 4 262,3-4 0,-2 4-48,6-4 0,3 4 175,5-5 1,0 7-41,-1-3 1,-1 4-17,5 0 0,0 2-159,4 2 1,4 3 27,0 5 0,1 0-98,-2 0 1,-2 2 112,3 1 1,-3 4-218,-1 4 0,0 6 50,0 2 1,-7 2-183,-5 2 1,-4 5 84,-7 2 0,-1 1-96,-3 3 1,-8-2-11,-7 6 0,-2-6-20,-2-2 1,-1-4 115,-3 0 0,3-5-78,-3-2 1,7-5-77,1 1 0,5-6-19,-1-2-375,2-4 1,6 2 198,-1-5 1,5-1-847,0-3 1252,6 3 0,4-15 0,4 4 0</inkml:trace>
  <inkml:trace contextRef="#ctx0" brushRef="#br0" timeOffset="44">20076 10147 7898,'4'-11'-506,"0"-1"971,-1 1-165,-3 0 0,0 3 154,0 0 0,0 5 247,0-5 93,0 5-223,0-2 88,0 5-392,-5 0 1,3 2-128,-6 1 0,2 4 137,-2 4 0,-6 7 13,3 5 1,-4 1-87,-1 6 1,0 5 11,-3 3 1,-3 5-167,3-1 1,-1 2 56,1 2 1,-1-1-266,4 1 1,1 0 219,4 0 0,1-1-391,2 1 0,2 0 109,2-1 0,3-3 1,-3 0 0,6-5 277,2 1 1,5-3-59,-1 0 1,6-5 138,1 1 1,1-6-81,0 2 1,-3-8 131,7-4 1,-5 1 7,4 0 0,-5-1 96,1-4 1,1-3-251,0-1 0,-1-3 55,-4 4-700,1-6 311,-1 9-1579,1-10 875,-6 4-1384,-1-5 1031,-5 0 190,5-5 1156,-4-1 0,4-11 0,-5-1 0</inkml:trace>
  <inkml:trace contextRef="#ctx0" brushRef="#br0" timeOffset="45">20339 10364 7320,'0'-6'1275,"0"1"-287,0 0-254,0 4-348,0-5 1,0 8-43,0 2 0,4 2 108,-1 5 1,6 6-58,-1 2 1,2 2-117,1 2 0,1 0-218,-1 0 1,1 4 114,-1-1 1,2 5-115,2-5 1,-1 5 96,5-5 1,-1 6-285,1-1 1,1-3 100,-5-2 0,2 2-178,-2-1 0,-2-2 23,2-6 0,-2 1 129,-2-4 1,1-1 27,-1-4 25,0 1 0,-3-2-363,0-2 296,-6-3 1,4-5-1331,-2 0 589,-2 0-224,3 0 0,-7 0 44,-1 0 985,1 0 0,-13-5 0,2-2 0</inkml:trace>
  <inkml:trace contextRef="#ctx0" brushRef="#br0" timeOffset="46">20716 10330 7858,'0'-18'896,"0"3"-497,5 7 1,-4 2 914,3 2-450,-3 3-536,-1-4 0,0 6-103,0 3 0,-5 7-14,-3 8 0,-8 6-166,-7 5 1,-1 0 120,-7 9 1,0 5-225,-7 2 1,2 2-109,-2-2 0,3 2 3,0-3 1,6 2 44,2-9 1,5 1-123,3-5 0,3-5-63,9-2 0,-2-7-80,5-1 1,0-9 18,4 2 1,0-7-406,0 2 769,0-4 0,5 2 0,2-5 0</inkml:trace>
  <inkml:trace contextRef="#ctx0" brushRef="#br0" timeOffset="47">21081 10593 7894,'0'-7'296,"0"-3"0,-1 9 243,-3-3 348,3 3 96,-4-4 104,5 4-467,0-5-58,0 6 0,5 0-346,2 0 0,3 2 40,2 2 1,3-3-47,0 3 0,6 1-14,-2-2 0,6 1-39,2-4 0,1 0-117,-2 0 1,2 0-185,3 0 1,0 0 125,-4 0 1,0 0-138,-4 0 1,-4 0 48,0 0 1,-5 0-277,1 0-433,-3 0-500,0 0-12,-6 0 257,-1 0 1,-6 0-767,-3 0 1836,-2 0 0,-6 5 0,1 2 0</inkml:trace>
  <inkml:trace contextRef="#ctx0" brushRef="#br0" timeOffset="48">21127 10775 8222,'7'0'1159,"1"0"1,0 0-723,3 0 1,0 0 322,1 0 0,4 0-293,3 0 1,3-3 121,1-1 0,0 0-204,-1 4 0,1 0-178,0 0 0,4-1-31,-1-3 1,5 3-155,-4-3 1,0 3-566,0 1 1,-7-2 442,3-1 0,-4 1-1553,0-2 1,2 3 1652,-6 1 0,0 0 0,-3 0 0</inkml:trace>
  <inkml:trace contextRef="#ctx0" brushRef="#br0" timeOffset="49">21915 10558 7861,'0'-6'-641,"0"0"1127,0 2 257,0 3 1,1-4-5,3 5 0,-2 0-286,6 0 0,-4 6 12,3 5 1,1 2-116,3 6 1,1-4-62,-1 4 1,1 0-100,-1 4 0,4 4 13,1 0 0,0-1-55,-1-3 0,2 0-130,2 0 0,1-2-147,-5-2 1,1 2 91,-5-6 1,4 4-220,1-4 0,-1 0 124,-4-3 0,-3-1-215,-1 1 1,-3-5-656,4 1-668,-6-6-558,3 9 1069,-5-10 730,0 4 0,-5-5 429,-2 0 0,-3 0 0,-2-5 0,1-2 0</inkml:trace>
  <inkml:trace contextRef="#ctx0" brushRef="#br0" timeOffset="50">22303 10616 7870,'0'-18'122,"0"1"0,0 6 263,0-1 1,1 2 465,3 3-288,-3-3 145,5 8 1,-8-3-235,-2 5 1,-3 7-230,-8 4 0,-3 5-87,-5 7 0,0 1-99,0 3 0,-5 1 108,-2 2 1,2 3-132,1-2 0,3-2-383,1 2 0,2-6 187,2 2 1,-1-3-497,4-2 0,5-2 270,3-1 0,4-5-885,-3 1 17,4-3 505,-2 0 1,5-5-85,0 1 833,0-5 0,0 2 0,5-10 0,2-2 0</inkml:trace>
  <inkml:trace contextRef="#ctx0" brushRef="#br0" timeOffset="51">22497 9987 7870,'-5'-6'739,"4"-4"-234,-4 9 0,5-6 325,0 3 19,0 3-469,0-4 0,0 6-22,0 3 1,5 3-14,3 4 1,2 5 196,1 4 1,4 5-114,1 2 1,4 4-176,-1 0 1,2-2-87,2 1 1,4 1 71,0 3 1,-1-1-144,-3-2 0,0 5 41,0-1 1,-2 3-133,-2 0 0,-2-1-157,-6 4 0,-4-3 115,-4 4 1,-1-1 107,-2 1 0,-2 1-17,-1-5 1,-5 0-289,-7-4 1,-2 1 90,-2-1 0,-6-1-785,2-3 1,-4 2 138,1-5 1,2-1-142,-3-3 1,4-1 70,4-3 1,-2 1 857,2-5 0,2 1 0,1-5 0</inkml:trace>
  <inkml:trace contextRef="#ctx0" brushRef="#br0" timeOffset="52">9753 14402 7872,'0'-8'1012,"0"0"-570,0 6 188,5-3 235,-3 5-96,3 0 151,-5 0 0,-1 4-755,-3-1 0,1 6-8,-4-1 0,-5 2 13,-3 2 1,-5 0-154,1 3 1,-4 3 50,-4 5 1,-2 0-194,-5 0 0,-1 0 80,1-1 0,0 1-131,0 0 0,4 0 69,4 0 0,3-5 67,4-3 0,2-3 54,6 0 1,1-1 35,2 1-12,-2-6 1,9 0 6,-3-2 1,4-2 31,4 1 1,2-1-37,6-2 1,4 0 147,3 0 1,3 0-71,1 0 0,4 0 64,4 0 1,2 0-146,1 0 0,-3 0 9,-1 0 1,-1 0-7,2 0 0,-3 0-9,-6 0 1,-2 0-121,-1 0 1,-5 1 45,1 3-417,-3-3 0,-4 4 206,0-5 0,-6 1-1586,2 3 1005,-3-3 1,-6 6-168,-2-3 1,-4-2 126,0 6 0,-2-6 874,-2 2 0,-3 7 0,-5 2 0</inkml:trace>
  <inkml:trace contextRef="#ctx0" brushRef="#br0" timeOffset="53">9274 14973 7320,'-5'6'-1443,"3"-1"2379,-3 0 0,10-3-319,3 1 1,3-1 74,5-2 0,1 0-52,6 0 0,5 0 166,3 0 1,-1 0-274,4 0 1,-2 0-25,6 0 1,-2 0-391,-2 0 1,-4 0 40,1 0 1,-4 0-161,3 0 0,-8 0 110,0 0 1,-6 0-1195,-1 0 0,-2 0-1596,-2 0 2680,-5 0 0,-1-5 0,-5-2 0</inkml:trace>
  <inkml:trace contextRef="#ctx0" brushRef="#br0" timeOffset="54">10473 14310 7769,'-11'0'-273,"-1"0"0,1 0 109,-1 0 0,1 0 590,-1 0 1,5 0-2,-1 0 1,4 0 366,-3 0-300,4-5-59,-2 4-18,5-4-212,0 5 1,9 0 68,2 0 1,8 0-57,1 0 0,6-4 88,5 0 1,3-1-84,4 1 0,1 2-1,3-6 1,4 4-63,0-3 1,3 4 12,4 0 1,-2-3-142,-5 3 1,-6-1 40,-2 4 1,-3-4-198,-5 0 0,-2 0-111,-5 4 0,-5 0-456,-3 0-220,-2 0-656,-7 0-250,-1 0 277,-5 0 983,-5 0 0,-1 4 559,-6 0 0,-4 0 0,-2-4 0</inkml:trace>
  <inkml:trace contextRef="#ctx0" brushRef="#br0" timeOffset="55">10462 14390 11467,'11'0'914,"-3"2"-594,-1 1 1,5 2 3,3 3 0,4 2-44,-4-2 1,5 2-67,-1 1 1,3 1-51,1-1 0,1 4-55,3 1 1,1-1-107,2-4 1,2 5 79,-6-1 1,1 0-214,-4-4 0,-5 2 67,-3 2 1,-2-2-105,-2 2 0,-3 2-10,-1-2 1,-4 2-120,0-2 0,-3-1 90,-3 5 1,-7-4 98,-6 4 0,-3-1 122,4 1 0,-7 2-90,0-2 1,-2-1 134,-7 1 1,4 0-70,-3 4 0,1-4 123,-2 0 0,2-4-68,2 4 0,3-3 11,-2 3 0,2-5-7,1 1 1,1 1-25,3 0 0,-2-1 8,2-4 0,2 1-6,2-1 0,2-3 146,2-1 0,1-3-45,2 4 0,2-4 52,2 3-62,3-4-60,-5 2 1,6-4 25,0 3 0,6-3-5,1 3 1,1-3 206,3-1 0,3 0-65,9 0 1,1 0 119,3 0 1,2 0-62,5 0 0,4-4-46,0 1 0,5-5-79,-1 4 1,3-1-220,0 1 1,1 3 135,0-3 1,-2 2 52,-2-2 1,1 3-270,-5-3 0,-1 2 53,-6 2 1,-3-3-32,-6-1 0,-4 0-64,-3 4-416,-2 0-264,-2 0-300,-4 0-58,-2 0 275,-15 0-374,2 0 1,-8 1-79,4 3 1400,6-3 0,1 4 0,5-5 0</inkml:trace>
  <inkml:trace contextRef="#ctx0" brushRef="#br0" timeOffset="56">11489 15030 7769,'-6'0'302,"1"-1"106,5-3 525,0 3-160,0-5 1241,0 6-1752,0 6 0,1 0 118,3 5 0,-1 2-84,4 2 1,1-2-94,3 2 1,2 2-37,2-2 1,-2 1 61,2 0 0,3-4-208,1 3 1,-1-2 11,1-1 0,-4-1 8,4 0 0,-5 0-145,1-4 1,-2 2-203,-2-5 0,-3 4-1102,-1-5 658,-4 1-1447,2-4-1277,-5 0 2722,-5 0 752,4 0 0,-9 0 0,3 0 0</inkml:trace>
  <inkml:trace contextRef="#ctx0" brushRef="#br0" timeOffset="57">11752 15076 7769,'0'-18'0,"0"3"1246,0 2-672,0 1 1,0 5 706,0-1-528,0 6-430,-5-3 0,-1 10-175,-6 2 0,1 7 55,-1 1 1,-4 6-161,-3-2 1,1 2 115,-1 2 0,0-1-282,-4-3 0,4 2-42,0-2 1,5-2-218,-1-2 0,0-2 172,3-2 0,-2 1-67,7-1 0,-2-3-726,1-1 351,3-4-358,5 7 260,0-9-704,0 4 1454,0-5 0,0 0 0</inkml:trace>
  <inkml:trace contextRef="#ctx0" brushRef="#br0" timeOffset="58">14687 14013 7769,'-6'-1'179,"2"-3"306,3 3 242,1-4 1424,0 5-1745,0 5 0,0 3-109,0 7 0,0 3-59,0 5 1,0 1-42,0 2 0,0 0-26,0 4 1,1-3-128,3 3 1,-3-3 131,3 3 0,1-4-274,-1 0 1,1-2 92,-1-1 0,-3-1-311,3-3 1,1 1 23,-1-5 0,-1 1-87,-3-5 1,4-3-100,0-1 0,0-3-111,-4 4-1455,0-6 853,0 3 157,0-5 1034,-5 0 0,4 0 0,-5 0 0</inkml:trace>
  <inkml:trace contextRef="#ctx0" brushRef="#br0" timeOffset="59">15258 14196 7769,'0'-11'0,"0"3"0,0 0 1722,0 6-458,0-3-712,0 5 1,-1 5-158,-3 3 1,-2 7-142,-6 4 0,0 7-91,-3 5 0,-7 7 66,-5 4 0,-1 2-402,2 2 0,-2 3 337,-3 1 1,-2 3-103,3-3 1,1-5-45,-2-3 1,6-5-159,-2 1 1,8-7-3,4-5 1,2-2-107,2-1 0,1-5-297,2-3 1,-1-6-14,5-1-1083,1-1 1156,3 0-633,0-2 83,0-5 0,0-5 1035,0-3 0,3-2 0,1-2 0,5 1 0,-3 0 0</inkml:trace>
  <inkml:trace contextRef="#ctx0" brushRef="#br0" timeOffset="60">15110 14721 7769,'11'-11'0,"1"0"425,-1-1 0,0 0-45,1-4 0,3 5 234,0-1 0,2 1-146,-2 3 1,-2-2 12,2-1 1,-2 5-104,-2 2 1,1 2 98,-1 2 1,0 0-107,1 0 1,-5 2-156,1 2 0,-4 3-16,3 8 1,-4-1 15,1 5 1,-3 0-161,-1 4 1,-5 0-103,-3 0 1,-3 4-123,-4-1 0,1 1 88,-5-4 1,4-2-140,-5-2 0,7 2-156,-3-6 0,5 4-110,3-4 373,-2 0-135,4-3 783,-1-1-54,2-4 240,5-2-477,0-5 1,5 0 18,3 0 1,6 0 202,1 0 0,7 0-101,1 0 1,-1 0-58,5 0 1,1 0-145,-1 0 0,3 0-218,-3 0 0,-1 0-168,-3 0 1,0 0-454,0 0 0,-4 0 179,0 0 1,-5 0-397,1 0 0,-3-2-2564,-5-1 3455,3 1 0,-3-8 0,4 4 0</inkml:trace>
  <inkml:trace contextRef="#ctx0" brushRef="#br0" timeOffset="61">18776 14402 7769,'0'-7'2470,"0"2"1,0 4-1316,0-3 188,0 3-487,0-4-1609,0 5 541,0 5 0,0-3-1656,0 6 1,0-4-21,0 4 1888,0-6 0,5 3 0,1-5 0</inkml:trace>
  <inkml:trace contextRef="#ctx0" brushRef="#br0" timeOffset="62">19724 14013 7769,'0'-7'-1215,"0"-1"921,0 1 0,0-1 707,0 0 1,-4 5 190,0-5-144,-5 5 0,7-2 173,-6 5-128,6 0 0,-5 0-24,3 0 0,3 3-112,-3 4 0,3 4 153,1 11 0,0 0-122,0 8 0,0 2-23,0 6 0,0-1-116,0 5 0,0-4-48,0 4 1,0-4-78,0 4 1,4 0-101,0 3 0,1 1-255,-1 0 86,-3-6 159,4 0 1,-1-7-316,0-3 0,3-2 146,-3-5 1,0-2-469,-4-1 1,0-4 45,0-5-1409,0-4 1334,0 3 27,0-9 0,0 3 6,0-8 0,-4 2-107,0-6 1,-1-1 713,1-6 0,-1 1 0,-2-5 0,-9 0 0,4-4 0</inkml:trace>
  <inkml:trace contextRef="#ctx0" brushRef="#br0" timeOffset="63">19495 14082 7769,'7'-18'-27,"-2"2"0,0 0 35,3 1 0,2 0 224,1 4 1,2-1 98,2 1 1,3-1 213,5 1 1,-1 1-146,1 2 0,5-1-38,3 5 0,-2 1-104,1 3 0,0 0-113,0 0 0,2 1-24,-6 3 0,0 2-113,-7 5 1,1 5 44,-5-1 1,-3 5-161,-5-1 0,-4 3-66,1 1 1,-4 0 84,-4-1 1,-8 6-371,-7 3 1,-2 0 177,-2 0 0,-1 1-176,-3-6 0,-1 1 95,-2-4 1,2-4-40,5 0 0,4-9-118,0 1 0,9-3 27,-2 0 1,7-3 490,-2-5 0,4 0 0,-2-2 0,5-1 0,10-4 0,3-4 0</inkml:trace>
  <inkml:trace contextRef="#ctx0" brushRef="#br0" timeOffset="64">20466 13774 7769,'0'-18'0,"0"1"326,0 6 106,0-1-59,5 1-51,-3 5 0,1 1 189,-6 5 1,0 0-264,-5 0 1,1 8-73,-5 4 0,1 7 81,0 0 0,-5 6-41,1 2 0,-1 5-143,0-2 0,4 4 100,-4 5 0,4-3-7,0 6 0,1 0 32,-1 4 0,2 5-149,3 2 1,-2-1 78,5 1 1,0-5-91,4 2 1,0-3-155,0-2 0,1-4 77,3-3 1,-1-4-87,4-3 0,2-3 50,7-5 1,-4-1-17,3 1 1,-1-5 49,2-3 0,-4-2-15,4-2 0,0 0-9,-1-4 0,1 2 177,-5-5 1,-3 4-331,-1-5 0,1 1 75,3-4 0,-3 0-1281,-1 0 556,-4 0-1675,2 0 1395,-5-5 1148,0-1 0,-5-6 0,-1 1 0</inkml:trace>
  <inkml:trace contextRef="#ctx0" brushRef="#br0" timeOffset="65">20660 14025 7776,'0'-23'165,"0"5"0,4 2 42,0 4 397,5 6 42,-3 1 1,2 5-242,-1 0 0,-3 1 6,4 3 1,-1 6-127,5 5 1,-1 9 37,1-1 0,-1 8-162,1-1 0,0 3 26,3 1 0,-2 1-61,2-1 1,2 2-117,-2 2 1,0-7-15,-3 4 0,-1-8 1,1 4 1,3-6-420,0 2 0,0-8 218,-3-4 1,-1 0-463,1-3 1,-5 1-630,1-10-387,-1 6 480,0-7 626,3 3 1,-9-10 575,3-3 0,-8-2 0,-2-2 0</inkml:trace>
  <inkml:trace contextRef="#ctx0" brushRef="#br0" timeOffset="66">21117 14013 7766,'0'-11'13,"0"0"1,1-3 97,3 2 509,-2-2 1,6 12 212,-4-6 165,0 6-638,-4-4 0,-6 15-235,-6 3 1,0 8 90,-7 3 0,-4 5-101,-4 6 1,-5 8 29,2 0 1,-3 5-290,-1-5 1,-1 2 0,1 2 1,-4-2 133,0-2 1,1-3-336,7-4 1,2-6 148,5-3 1,5-3-255,3-4-442,2 3-656,7-9 918,1 3 1,6-10-663,3-2 1291,2-8 0,6-2 0,-1-5 0</inkml:trace>
  <inkml:trace contextRef="#ctx0" brushRef="#br0" timeOffset="67">21357 14208 7768,'-5'-7'574,"4"-3"1,-4 8 279,5-6-621,5 5 0,-3-2 72,6 5 0,-4-1 178,3-3 0,1 3-105,3-3 0,6 2-175,2-2 1,2 3-30,2-3 0,4 1 29,0-1 1,4 3-214,0-3 0,-2 2-112,1-2 0,-4 3-215,0-3 1,-2 3-112,-1 1 1,-5 0-527,-3 0 0,-6 0-846,-1 0 736,-6 0 203,-7 0 881,-7 0 0,-16 5 0,-2 1 0</inkml:trace>
  <inkml:trace contextRef="#ctx0" brushRef="#br0" timeOffset="68">21403 14322 7768,'-12'5'-16,"6"-4"402,1 9-79,5-8 1,1 3 35,3-5 1,2 1 158,6 3 1,0-3-101,4 3 0,-2-3-86,5-1 0,0 0-198,3 0 0,5 0 85,0 0 1,3 0-275,-3 0 1,3 0-199,-3 0 1,3 0-286,-3 0 0,0-4-97,-4 0 1,-1-1-1550,1 2 2200,0 1 0,0-8 0,0 4 0</inkml:trace>
  <inkml:trace contextRef="#ctx0" brushRef="#br0" timeOffset="69">22122 14105 7709,'0'-12'673,"0"1"0,4 0 272,0-1-70,5 6-364,-8 1 5,9 0 1,-9 5-142,3 0 1,1 5-197,-1 6 1,0 2 51,-4 2 0,4 3 0,0 5 1,3-1-219,-3 1 1,5 4 134,-2 0 1,4 3-113,0-3 1,2 1 2,2-2 0,-2-2-151,2 3 1,1-3-128,0-1 0,-1-5-225,-4-3 1,4 0 199,1-3 1,-5 0-483,-3-8-102,-1 0 0,1-4-264,0 0-680,-6 0 970,3 0 822,-10-5 0,-1-7 0,-6-5 0</inkml:trace>
  <inkml:trace contextRef="#ctx0" brushRef="#br0" timeOffset="70">22396 14036 7737,'0'-18'0,"0"2"0,0 5 0,2 0 1380,1 4-440,-1 2-344,3 5 1,-5 1-296,0 3 1,-4 7-127,0 8 0,-9 8 18,2 3 0,-4 5-90,0 3 1,-7 1-152,-5 3 1,-3 1 99,3-5 0,-3 0-168,3-4 1,-3-1 17,3-2 0,2-3-566,6-5 0,2-6-589,6-1-429,-1-4 230,6-5 1452,1-2 0,10-5 0,1 0 0</inkml:trace>
  <inkml:trace contextRef="#ctx0" brushRef="#br0" timeOffset="71">22625 13648 7750,'7'-10'78,"1"2"1,-4 3 147,3 5 1,-3 0 384,4 0 0,-4 1-116,3 3 0,1 4 40,3 7 1,2-1 8,2 5 1,-1 4-155,5 3 0,-4 6-14,4-1 1,-1 2 0,1 1 0,-1 0-106,-3 0 1,-3 6-95,-1 2 0,-1-2 12,-6 2 0,4 0-58,-5 4 0,1-4-137,-4-1 0,-5 0-359,-2 1 0,-5 0 250,-3-8 0,-3 7-767,-5-7 0,-1 1 398,-2-4 0,-4 2-1284,-4-3 1,-5-2 1441,-3-1 1,-8 2 0,-2 0 0</inkml:trace>
  <inkml:trace contextRef="#ctx0" brushRef="#br0" timeOffset="72">9879 16423 7707,'6'0'-559,"1"-4"391,-3 1 0,-3-2 1062,3 1-101,-3 2-373,4-3 0,-4 4 88,3-3-89,-3 3-222,-1-4 1,-5 5 11,-2 0 1,0 4 0,0 0 0,-1 4-13,-3 0 1,-6 2 11,-2 2 1,0 0-1,-4 4 1,2 0-13,-10 3 1,5 3-1282,-5-3 1,2 2 1607,-2 2 0,0 0 193,4 0 0,0-4-632,5 0 0,3-5-206,0 1 0,5-2-66,-2-2-77,4 1 163,0-1-117,6 0 179,1-4 1,5-1-7,0-2 0,5-3 81,2 3 0,5-3 137,3-1 1,-1 0-105,5 0 0,-4 0-51,4 0 0,0 0 99,4 0 1,-4 0-120,0 0 1,0 0-86,4 0 1,-4 0-18,0 0 1,-1 0-206,1 0 1,1 0-66,-4 0 1,-5 0-260,-3 0 0,-5 0-1412,5 0 1128,-5 0 917,2 0 0,-5 0 0</inkml:trace>
  <inkml:trace contextRef="#ctx0" brushRef="#br0" timeOffset="73">9331 16960 7707,'-6'5'975,"0"-4"0,8 4-278,2-5 0,3 0-277,8 0 0,3 0 96,5 0 1,1 0-130,3 0 1,3 0-71,8 0 1,-2 0-126,2 0 0,-1 0-25,1 0 1,-3 0-60,3 0 1,-6 0-110,-2 0 1,-8 0-236,1 0 0,-8 0 155,0 0 1,-7 2-1767,-4 1 376,2-1 22,-5 3 1449,-1-5 0,-6 5 0,-5 1 0</inkml:trace>
  <inkml:trace contextRef="#ctx0" brushRef="#br0" timeOffset="74">10633 16161 7708,'-5'-7'-90,"3"-3"0,-6 7 501,4-4 152,0 4 0,3-2 326,-3 5-405,3 0 1,-4 5-127,5 3 0,0 7 74,0 4 0,0 4-65,0 4 1,0 2-115,0 5 1,0-1 79,0-2 0,1 2-223,3-3 1,-2 2-122,6-2 1,-4-2-49,3-5 0,-3-4-279,4 0 0,-5-5-125,5 1 0,-5-6-1610,0-1 357,4-6 1716,-6 3 0,9 0 0,-3 2 0</inkml:trace>
  <inkml:trace contextRef="#ctx0" brushRef="#br0" timeOffset="75">11090 16263 7702,'0'-6'2001,"0"11"0,-2 3-1536,-1 7 1,0 3-70,-5 1 1,0 7-160,-8 5 0,2 7-155,-5 4 0,0 1-44,-4-1 1,1 2-167,-1-2 0,0 2-155,0 2 1,0-4 165,0 0 1,4-4 10,0 4 0,4-7-71,-4 0 0,5-2 94,-1-7 0,6 0 15,1-7 0,5 1-343,-5-5 0,5-3-639,0-5-517,1-4 870,2 2-1244,0-5 1941,5-5 0,2-2 0,4-4 0</inkml:trace>
  <inkml:trace contextRef="#ctx0" brushRef="#br0" timeOffset="76">10987 16823 7702,'11'-11'352,"1"-2"132,-1-2 0,2 2-51,2-2 0,-2 2 134,2 2 0,3 0-160,1 4 0,-1-2-55,1 5 1,-4-4 36,4 5 1,-5-1-71,1 4 0,-1 1-119,1 3 1,-6 4-55,3 7 1,-5-1 24,1 5 1,-3-3-74,-5 7 0,0-3-137,0 7 1,-5-3-139,-3-1 1,-7 4 124,-4-1 0,-3 5-447,-1-5 0,1 1 226,-1-4 1,0 4-89,0-1 0,2-4 190,1-7 0,4 2 89,5-2 0,0-4 30,4-3 0,2-4 258,5 3-139,0-4 88,0 2 1,1-5 29,3 0 1,6 0-99,5 0 0,2-1 111,-2-3 1,3 1-149,5-4 1,-4 4-45,0-1 0,-2-1-115,2 1 1,2-3-236,-6 3 1,4-1-26,-4 1 1,0 3-244,-3-3 1,-1 3-18,1 1 1,-5 0-223,1 0 851,-6-5 0,9 3 0,-5-3 0</inkml:trace>
  <inkml:trace contextRef="#ctx0" brushRef="#br0" timeOffset="77">11706 17017 7637,'-6'-5'4,"1"4"1687,5-4-527,0 0-565,0 3 878,0-3-175,0 5-1664,0 5 362,5-3 0,-4 8 0,4-4 0</inkml:trace>
  <inkml:trace contextRef="#ctx0" brushRef="#br1" timeOffset="78">13052 11552 6543,'0'-6'1455,"0"1"-426,0 5 0,0 5-814,0 2 0,0 0-20,0 0 0,4 2 46,0 6 1,1-2-124,-1 2 1,-3-2 39,3-2 0,-3 2-181,-1 2 0,0-2-16,0 2 1,0-2-144,0-2 67,0 1 1,0-1 11,0 1 106,0-6 0,0 0 51,0-2 104,0-3 30,0 4 1360,0-5-1500,5-5 1,-2 4 29,4-3 1,-3 3-11,4 1 0,-1 0 25,5 0 0,-5 0 21,1 0 0,0 0-61,3 0 1,2 0 26,2 0 1,-2 0-60,2 0 0,-2 0 61,-2 0 1,4 0-122,0 0 0,6 0 30,-2 0 0,0 0 25,4 0 0,-3 0-4,7 0 1,2-4 2,1 0 1,3 1 27,1 3 0,1-4-18,-1 0 0,-1 0-44,-3 4 1,2 0 46,-5 0 1,1 0-114,-2 0 0,0 0 3,4 0 1,-3 0 23,3 0 0,1 0 44,3 0 0,-2 0-9,2 0 1,-4 0-42,5 0 0,3 0 32,-4 0 1,2 0-78,-6 0 1,3-1 71,-2-3 1,2 3-108,1-3 1,-1 3 57,-3 1 1,-1-4-82,-2 0 1,-3 0 60,3 4 1,-2 0 21,2 0 1,-3 0 84,3 0 0,-2 2-80,2 1 1,-2-1 50,5 2 0,1-3-41,3-1 1,-1 0 32,-2 0 1,2 0-31,-3 0 0,-1-1-6,2-3 0,-5 2 35,5-1 0,-6 1-11,2 2 0,-3 0 42,-1 0 1,0 0-51,-1 0 1,1 0 101,0 0 1,0 0-86,0 0 0,0 0 27,0 0 0,-1 0-45,1 0 1,0 0-3,0 0 0,-2 0 32,-1 0 0,1 0-9,-2 0 1,-1-1 66,1-3 1,-1 3-66,1-3 0,1-1-5,-5 1 0,4-1 6,-3 1 0,3 3-7,-4-3 0,0 3 49,-4 1 1,1-4 86,-1 0 1,1 1-46,-1 3 1,-3 0 142,-1 0 0,-3 0-181,4 0 19,-1 0 0,5 0-17,-1 0 0,-3 0 96,-1 0-167,1 0 0,3 0 49,1 0 0,-4 0-53,-1 0 137,-4 0 9,7 0 150,-4 5-116,1-4-131,3 4 0,-8-5 85,6 0-53,-6 0 1,5 0-48,-4 0-1,-1 0 1,4 0 4,-2 0-30,-3 0 197,4 0 1,-3 0-37,1 0 472,-1 0-171,3 0 110,-5-5-135,0-1 0,0-2 462,0 0-492,0 1 1,-2-5 41,-1 1 0,1 3-236,-1 1 0,-3-1 54,3-3 0,-1-1-232,4 1 1,-4-1 61,0 1 1,0 0-310,4-1 1,0 5-97,0-1-133,0 5-319,0-2-838,0 0 191,0 4 1,-1-3 184,-3 8 1274,3-3 0,-4 9 0,5-3 0</inkml:trace>
  <inkml:trace contextRef="#ctx0" brushRef="#br1" timeOffset="80">15507 12089 7922,'-7'-7'-224,"1"2"331,2 5 298,3-5 60,-4 4 321,5-4-59,0 0 102,0 4-107,0-4-454,0 5 0,0 5 77,0 2 1,0 3-128,0 2 1,4 4-19,-1 3 1,5 2-14,-4-2 1,0 6-105,-4-2 0,3 2 31,1-2 1,0 0-219,-4 0 0,1-2 82,3-2 1,-3 2-148,3-6 1,-2 1-208,-2 0 269,0-4 1,0 5-46,0-6 98,0-4 207,0-2 1174,0-5-1045,5 0 0,-3-2-245,6-1 1,-1 1 96,5-1 0,-1 0-138,1-1 0,0 3 81,4-3 1,-2 3-88,5 1 0,-2 0 20,2 0 0,3 0 22,-3 0 1,3 0-44,0 0 1,-3 0 11,0 0 0,-1 0-376,1 0 1,-2-4 168,-6 0 0,1 0-1855,-1 4 11,-5 0-537,-1 0 1964,-5 0 1,-5 0 622,-2 0 0,-3-5 0,-2-1 0</inkml:trace>
  <inkml:trace contextRef="#ctx0" brushRef="#br1" timeOffset="81">16033 12089 7922,'0'-12'347,"0"1"169,0 0 0,0 3 52,0 0-64,0 6 677,0-3-615,0 5 0,0 6-430,0 5 1,0 2 40,0 6 1,0 0-5,0 4 1,0 1-138,0 3 1,0-4-120,0 0 0,4-1 83,0-3 0,-1-1-55,-3 1 0,4-5 75,0 1 0,1-2-131,-1-1 1,-3-1-27,3 0 1,-1-4 34,0-3 112,-1 2-17,3-5 65,-5 4 128,0-5 1,1 4-56,3 0 13,2 0 1,6-4-64,-1 0 1,0 0 76,1 0 0,1 0-93,2 0 1,-3 0 23,4 0 1,0 0-67,-1 0 1,4-2-98,-3-1 0,-1 1-111,-4-2 1,1 3-360,-1 1 1,-3-4-1700,-1 1 1581,-4-1 1,2 3-519,-5-3 1,-1 2 167,-3-1 1012,-2-4 0,-6 1 0,1-5 0</inkml:trace>
  <inkml:trace contextRef="#ctx0" brushRef="#br1" timeOffset="82">15999 12249 7810,'0'-7'664,"0"-3"0,1 9-52,3-3 1,-2 2-217,6-2 0,0 3 142,3-3 1,2 2-108,2 2 0,3-1-51,5-3 1,-1 3-206,1-3 1,-4 3-14,0 1 0,0 0-369,4 0 1,-5 0 220,-3 0-907,3 0 1,-5 0 7,2 0-1656,-8 0 718,-1-5 1299,-6 4 1,-6-6 523,-1 4 0,-8-4 0,-3-4 0</inkml:trace>
  <inkml:trace contextRef="#ctx0" brushRef="#br1" timeOffset="83">15976 12066 7810,'0'-11'0,"0"-1"0,1 2 581,3 2 0,4-2-135,7 3 1,-1 0 155,5 0 1,0 3-184,4-4 0,1 4-10,2-3 1,0 4-209,4-1 0,0 3-119,0 1 1,-2-4-615,-5 1 0,-2-1 390,-2 4 1,-1 0-463,-3 0 1,-2 1 280,2 3 0,-2-3-1942,-2 3 2265,-4-3 0,8 4 0,-2 2 0</inkml:trace>
  <inkml:trace contextRef="#ctx0" brushRef="#br1" timeOffset="84">16718 11918 7837,'7'-2'223,"-4"-2"1,3 2 13,-3-6 0,2 6 439,-1-2-60,-3 3 347,5 1-530,-6 0-351,-6 0 0,0 0-49,-5 0 0,-1 5 55,1 2 0,-2 0-167,-2 0 0,2 1 82,-2 3 1,-1 1-109,0-1 1,1-3 29,4-1 0,-1 1-50,1 3 0,3-3 36,1 0 1,3-2 48,-4 2 183,6 2-135,-3-4 1,5 2 76,0-1 0,0-3-61,0 4 0,1-4 72,3 3 1,2-3-25,5 4 0,1-5 8,-1 5 1,2-4 18,2 3 1,-1-3 6,5 4 1,-4-2-21,4 2 0,-1 2-16,1-2 1,-1 2-105,-3 1 1,-3 1 66,-1-1 1,0 0-206,-3 1 1,-3-1 62,-1 1 0,-3 0-77,-1 4 0,-5-2 47,-2 5 0,-5-5 39,-3 1 0,2-2-6,-2-2 1,-3 0 23,-1 1 1,3-1 65,0 1 0,0-5-58,1 1 0,0-6-97,3 2 0,4-3-128,1-1 1,3 0-782,-4 0 661,6 0 0,-3-1-389,5-3 808,0-2 0,10-10 0,3-2 0</inkml:trace>
  <inkml:trace contextRef="#ctx0" brushRef="#br1" timeOffset="85">17072 11997 7952,'0'-17'702,"2"0"-272,1 6 240,-1-1-87,3 6 0,-5 0-204,0 2 1,-1 3-180,-3-3 1,-3 3 15,-4 1 1,-2 5-274,-2 2 0,2 3-23,-2 2 0,-1-1-69,0 1 1,1-1 92,4 0 1,-1 2-153,1 2 0,1-2 25,2 2 0,2-3 39,2-5 1,3 3 92,-3-2 1,3-2 9,1 2 1,1-2 81,3 2 1,2 2-17,5-2 0,1-2 134,-1 2 1,5-2-143,-1 2 1,4 1 14,-4-6 1,2 6-8,-2-1 1,-3-2-1,4 2 1,-4-2 46,0 2 0,-1 2-45,1-2 1,-2 2-35,-3 1-26,4 1 1,-10-1-13,3 0 1,-4 1-2,-4-1 1,-4 1-117,-7-1 0,1 1 61,-5-1 0,0 0 66,-4 1 1,2-1-264,1 1 0,-1-6 76,2-2 1,2 1-683,2-1 344,2-1 560,7-3 0,-4 0 0,4 0 0</inkml:trace>
  <inkml:trace contextRef="#ctx0" brushRef="#br1" timeOffset="86">17621 11952 7816,'0'-12'-804,"0"5"403,0-1 1326,0 6 1,0-5 219,0 3-448,0 3 1,0-3-218,0 8 1,0-1-60,0 4 0,0 6-147,0 6 1,3 1-43,1-1 0,0 5-214,-4-4 1,1 6 88,3-7 1,-3 5-46,3-5 1,-3 2 92,-1-2 1,0 1-387,0-5 0,0 4 27,0-4 0,0 1-324,0-5 171,0 1 280,5-1 1,-3-3 168,2-1-167,-3-4 415,-1 2 166,0-5-396,0-5 0,1 3-4,3-1 0,-2 1-38,6 2 0,1-3-33,6-1 1,-2 0 79,2 4 0,3 0-39,1 0 0,-1 0-120,1 0 1,-4 0 91,4 0 0,-5 0-175,1 0 0,-2 0-191,-2 0 1,1 0-1025,-1 0-90,-5 0 217,5 0 1,-10-1-388,3-3 1602,2-2 0,0-6 0,6 1 0</inkml:trace>
  <inkml:trace contextRef="#ctx0" brushRef="#br1" timeOffset="87">18020 11872 7788,'0'-13'0,"0"-2"0,0 6 765,0-2 0,2 3 308,1 0 222,-1 3-899,3 5 1,-1 2-18,-1 1 1,2 9-138,-1 7 1,-3 4-24,3 3 0,1 0-78,-1 4 0,0-4 64,-4 0 0,4 2-217,0-1 1,1-1 111,-2-3 1,-1 0-415,2 0 0,1-4 163,-2 0 1,1-5-1042,-4 1-141,5-2 340,-3-2 1,4-1-264,-2-2 1256,-3-3 0,4-5 0,-5 0 0</inkml:trace>
  <inkml:trace contextRef="#ctx0" brushRef="#br1" timeOffset="88">18260 11975 6516,'0'-12'707,"0"5"313,0-1-241,0 5-214,0-7 251,0 9 42,0-4-239,0 5-197,5 0 1,-4 1-153,3 3 1,3 4-19,0 7 0,0-1-103,0 5 0,-3 0-153,4 4 1,-5-2 83,5-2 1,-5 2-60,0-6 0,0 4-736,1-4 0,-3 4 380,3-4 1,-3 1-600,-1-5 1,0-3 373,0-1 0,0-3-1116,0 4 554,0-6 1122,0 3 0,0-5 0,0-5 0,0-1 0</inkml:trace>
  <inkml:trace contextRef="#ctx0" brushRef="#br1" timeOffset="89">18443 11997 7804,'6'-16'0,"-1"3"0,0-4 365,3 1 1,-2 4-49,2-4 0,-4 7 170,3 2 1,-3 4-87,4 0 0,-4 0 592,3-1-611,-4 3 1,2 1-148,-5 8 0,0-1-78,0 5 1,-5-2-99,-3 9 0,-2-1-89,-1 1 0,-2 2 79,-2-2 1,2 3-403,-2 1 0,-2-2 38,2-2 1,-2 3-89,2-3 0,6-3 145,-2 0 1,3-4-36,1 0 366,2-1-119,5 0 1,3-3 83,1 0 1,5-6-95,-1 2 0,3-3 249,4-1 0,-2 0-42,2 0 1,-2 0 23,-2 0 1,5 0-116,-1 0 0,0 0 7,-3 0 0,-5 2-627,1 1 221,-1-1-1228,5 3 1130,-1-5 0,-3 0-871,-1 0 589,-4 0 719,7 0 0,-4-5 0,6-2 0</inkml:trace>
  <inkml:trace contextRef="#ctx0" brushRef="#br1" timeOffset="90">18694 11975 7804,'0'-18'0,"1"1"1274,3 6-346,-3 0-159,5-1 1,-1 6 412,-4 1-830,4 5 1,-4 9-133,3 2 0,-3 7-112,3-3 1,-3 9 61,-1-1 0,0-2-148,0-1 1,0-1 78,0 3 0,0-3-94,0 0 0,0-5-207,0 2 0,0 0-164,0-1 1,0 1 152,0-5 1,4-3-97,0-1 0,1 0 188,-1 0 1,-2-2 24,6-5 1,-4 2 184,3 1-73,1-1 1,3 3 90,1-5 1,-1 0-97,1 0 0,-1-2 16,1-1 1,3 1-161,0-1 1,4 1 133,-4 2 1,4-4-321,-3 1 0,3-2 120,-4 1 1,0 3-559,-4-3 1,1-1-123,-1 1-80,-4-5 1,-1 6 18,-2-4 938,-3-1 0,-1-3 0,-6-1 0</inkml:trace>
  <inkml:trace contextRef="#ctx0" brushRef="#br1" timeOffset="91">18660 12123 7609,'5'-6'0,"0"-1"720,3 4 0,3 1-203,0-1 0,2-3-74,6 3 0,0-5-250,4 4 0,1-3-204,3 3 1,-3-4-4,3 4 0,-5-1-179,-3 1 1,2 3-183,-6-3 1,-1 2 112,-6-2-789,2 3 0,-9-6 40,3 4 1011,-3 1 0,-6-8 0,-1 4 0</inkml:trace>
  <inkml:trace contextRef="#ctx0" brushRef="#br1" timeOffset="92">18683 11883 7699,'5'-11'-159,"-4"-1"1,9 1 404,-2 0 0,6-1 423,1 1 0,1 3-152,0 1 0,1 3-153,6-4 0,-1 6-102,-3-2 0,3 1-18,-3-1 0,2 3 0,2-3 0,-4 3-70,0 1 1,-4 0-26,4 0 0,-5 4-31,1 0 0,-1-1 102,2-3 0,-4 2-77,4 2-10,-4-3 1,0 5-79,-1-2 0,-1-1 58,-2 4 1,2-3-126,-2 4 1,-2-1 56,2 5 0,-6-1-105,2 0 1,1 1-70,-1-1 0,0 4 116,-4 1 0,0 4-186,0-1 0,0 3 52,0 0 1,-2 0-117,-1-3 0,0 3 18,-5-3 1,5 1 117,-5-1 0,2 1 48,-2-4 0,-1-1 160,5-4 247,1 1-157,3-1 22,0 0 1,0-3 136,0 0-199,0-6 1,5 3-54,2-5 1,3 0-37,2 0 1,-1 0 6,1 0 0,-1 0-14,0 0 0,2 0-171,2 0 0,-2 0 48,2 0 0,-2 0-387,-2 0 1,1 0 182,-1 0 1,-3 0-1701,-1 0 1408,-4 0 1,2-1-428,-5-3 0,0 2 1011,0-6 0,-5 0 0,-1-3 0</inkml:trace>
  <inkml:trace contextRef="#ctx0" brushRef="#br1" timeOffset="93">19402 11826 7805,'0'-11'563,"0"-1"773,5 1-716,2 5 1,0 0 115,1 6-337,-6 0 1,7 6-70,-5 1 0,4 3-315,-4 2 0,3-1 78,-3 1 0,4 0-360,-5 3 1,6-2-7,-1 2 1,-2-3-628,2-5-266,-1 4 831,5-5 0,-1 0-10,1-2 0,-5-3-9,1-1 1,-4 0-353,3 0 92,1 0 326,3 0 1,-3-3-108,0-1 395,-6-5 0,4 6-72,-2-4 72,-2-1 0,6-3 135,-4-1 1,1 5-152,-1-1 0,-3 0 181,3-3 0,-1 3 498,1 1-154,-3-1 1,4 1 366,-5-1 464,0 5 16,0-2-960,0 5 1,-4 2 77,0 1 1,-5 4-104,2 4 1,-3 2-67,-2 2 0,2-1-125,2 5 1,-2-4 25,3 4 1,-3-3-96,-2 3 1,2-2-146,2 2 1,-2 2-223,3-6 1,1 4 159,3-4 0,-2 5-172,1 0 1,0-4 87,4-1 0,0 2 71,0-2 1,0 0 64,0-3 0,0-5-44,0 1-5,5-1 1,-2 4-203,4-4-606,-4-2 360,2-5-301,-5 0 0,0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24052 17771 24575,'0'0'0</inkml:trace>
  <inkml:trace contextRef="#ctx0" brushRef="#br1">14904 12072 6801,'0'-8'587,"0"1"-395,0 4 1,0-7 136,0 2-176,0 3 48,0-5 93,5 9-27,-3-4 33,3 0 53,-5 3 4,0-3-34,0 5-861,-5 0-209,3 5 1,-3-2 746,5 5 0,-1-6 259,-3 2 1,3-2 815,-3 2-614,3-2-321,1 3 1,-1-2-44,-3 1 1,2 1 1,-1-1 0,0-3-17,-1 3-21,3 3 0,-5-2-21,2 2 0,3 3 49,-3-2 1,-1-2-47,1 2 1,-4 0 32,5 3 0,-5 0-7,4 1 0,-1-1 1,1 1 0,2-1-51,-6 0 1,6 1 50,-2-1 0,-1 2-6,1 2 1,-4-2 59,4 2 1,-3 3-55,3 1 1,-4-1-14,5 1 1,-5-1 11,4 1 1,-3 2-118,3-2 1,-4-1 109,4 1 1,-3 0-88,3 4 1,-4-4-13,4 0 0,-3 0 62,3 4 0,0 0-2,4-1 1,-4 5-10,1 0 1,-2 3-3,1-3 1,2 3 6,-1-3 1,-2 5-10,1-2 0,0-1-9,4 2 0,-4-5-5,0 5 0,1-6 15,3 2 0,0-2-8,0 2 0,0-3 48,0 3 1,0-3-44,0-1 1,0 1 73,0 2 1,0-1-61,0 1 0,0-2 18,0-1 1,0-3-11,0 3 0,3-6-57,1 6 1,0-3 25,-4 3 0,4-4 23,0 0 1,-1-4-112,-3 4 0,4-5 93,0 1 0,4 2-136,-5-2 0,5 0 115,-4-3 0,3-1-7,-3 1 0,4-1 18,-4 0 0,1 1 7,-1-1 0,-2 1-65,6-1 0,-4 0-56,3 1 19,-4-1 1,6 1 74,-6-1 1,1-3-328,-4-1 146,5-4-220,-3 7 225,8-9 57,-9 4 38,4-5 235,-5 0-303,-5 0 1,0-1 104,-3-3 1,-2 2-17,2-6 0,2 4 30,-1-3 0,3 3-15,-4-4 0,2 5 29,-2-5 0,-2 4 73,2-4 1,2 5-58,-2-5 0,1 2 112,-5-2 0,2-2 78,3 2 0,-4 2-45,4-2 1,1 5 110,-2-5 1,4 4 7,-4-3 161,6 4-172,-3-2 46,5 5-235,0 0 1,5 5 89,3 3 1,-1-2-42,5 2 0,-4-5-78,8 5 0,-4-2 62,0 2 0,-1 1-94,1-5 1,-1 3 28,0-3 1,1 1-193,-1-1 160,1-3 0,-2 6-363,-2-4 167,2-1 142,-4 3 15,0-5-27,-1 0 623,-5 0-291,0-5 1,0-6-51,0-4 1,2-4-138,2 4 0,-2-5 37,6 1 1,-1-2-342,5 2 1,-1-1 125,1 5 1,-5 3 124,1 5 0,-1 4 0,5-2 0</inkml:trace>
  <inkml:trace contextRef="#ctx0" brushRef="#br1">15727 12837 8058,'0'-6'-513,"0"1"449,0 0 1,0 2 562,0-5-342,0 6 0,0-4 150,0 2 1,-2 2 166,-2-1-226,3-4 0,-5 6 228,2-3-38,3-2-5,-9 5-189,3-4 0,-4 5-135,-1 0 1,1 3 99,0 1 1,-5 5-103,1-1 1,-1 2 15,0 1 0,2 1-133,-5-1 0,4 4 68,-4 1 1,5 0 30,-1-1 0,6 3-116,1 5 0,2-4 82,-1 0 1,1 0-153,6 4 0,0 0 84,0-1 1,0-2-129,0-1 0,0-2-30,0 2 1,4-2-21,0-6 0,5 1 119,-1-1 1,2-1-9,1-2 0,1-2 63,-1-2 0,2-3-58,2 3 1,-1-4 155,5-4 1,-4 2-84,4-6 0,-4-1 174,4-6 0,-1 1-55,1-5 1,1 4 18,-4-4 1,-1 1-87,-4-1 0,0-1-6,-4 4 0,-2-3-22,-5 4 1,0-4 32,0 4 0,-5-4-217,-2 4 0,-4-1 102,0 5 0,-2-2-239,-2-2 0,2 2 68,-2-2 1,2 4 133,2 3 1,0-2-523,-1 2 1,5 2-214,-1-2 832,5 6 0,-2-8 0,5 3 0</inkml:trace>
  <inkml:trace contextRef="#ctx0" brushRef="#br1">15955 12848 8141,'-6'-5'406,"1"-1"63,5 0 1,-2 1 444,-2 5-256,3 0-366,-4 0 66,5 0 0,-1 3-236,-3 1 1,3 6 113,-3 2 1,3-1-165,1 4 1,0-1 34,0 2 1,0 0-140,0 3 0,0 3 57,0-3 1,0-1-122,0 1 0,0 0-61,0 3 1,0-2-52,0-1 1,0-6 106,0 3 1,0-4-243,0 0 254,5-1-25,-4 1 167,4-1-175,-5-5-107,0 0-1493,0-6 572,5-6 1150,-4 0 0,20-10 0,-2-2 0</inkml:trace>
  <inkml:trace contextRef="#ctx0" brushRef="#br1">15966 13043 8009,'-6'0'238,"1"0"0,4 0 397,-3 0-96,3 0 57,-4 0-235,5 0-166,5 0 0,-3 0-92,6 0 0,-4 0 78,3 0 1,1 0-168,3 0 0,1 0 27,-1 0 0,0 0-75,1 0 1,-1 0 30,1 0 0,-1-2 52,1-1 1,-1 1-29,0-2 1,5 2-93,-1-2 0,0 3-60,-3-3 108,-1-2-681,0 4 300,1-3-1054,-6 5 1282,-1 0 1,-10-5-1,-1-1 1</inkml:trace>
  <inkml:trace contextRef="#ctx0" brushRef="#br1">15944 12883 8071,'0'-12'592,"5"1"0,-4 3 284,3 1-181,2 4-327,0-2 1,5 4-81,-4-3 1,3 3 16,-2-3 0,2 3-81,1 1 1,5 0-1,-1 0 1,1 0-38,0 0 1,-2 0-79,5 0 1,-5 0-6,1 0 1,1-4 42,0 0 0,3-1-62,-4 1 1,0 3 77,-4-3 1,1-1-187,-1 1 0,1 0-18,-1 4 0,-3-3-358,-1-1-371,-4 0-27,2 4 1,-10 0 796,-3 0 0,-7 5 0,-3 1 0</inkml:trace>
  <inkml:trace contextRef="#ctx0" brushRef="#br1">16846 12860 6566,'0'-6'1065,"0"-5"1,0 9-798,0-6 1,0 4-50,0-3 1,0 3 20,0-4 0,0 5-11,0-5 0,1 2-51,3-2 0,-2-2 50,6 2 0,-4-1-39,3 2 0,-3-3 260,4 2-68,-1-2-81,5-2-141,-1 1 0,1 1 7,-1 2 1,-3 3-17,-1 5 0,1-4-167,3 1 0,-3-1 112,0 4 0,-1 1-171,5 3 1,-2-2 51,-3 6 1,2 1-92,-5 6 0,4-2 24,-4 2 1,1 3-51,-2 1 1,-1-1 80,2 1 0,-3 0-17,-1 3 0,0 0-76,0-3 0,-5 1 61,-3-4 0,-2 4-111,-1-1 0,-1 1 55,1-1 0,-1 2 9,1-6 0,-1 4 37,1-4 0,0 2 58,-1-2 1,1-3 106,-1 4 1,5-4-137,-1 0 1,4-2 66,-3-2 0,3 0-98,-4-4 220,6 5 0,-5-8-50,4 3 350,1-2 43,-3-2 259,5 0 0,5 0-490,3 0 0,-2-2-85,2-2 0,1 3 30,6-3 1,-2 2-12,2-2 0,1 3-7,0-3 0,3 1-20,-4 0 1,1 1 15,0-1 0,-2 1-71,5 2 0,-5 0 1,1 0 1,-3 0-94,0 0 81,-1 0 1,1 0-84,-1 0 0,-3 0 116,-1 0 0,-3 0-17,4 0-16,-6 0 3,8 0-142,-8 0-302,3 0-1384,-5 0-1538,-5 0 3294,-2 0 0,-4 0 0,0 0 0</inkml:trace>
  <inkml:trace contextRef="#ctx0" brushRef="#br1">17919 12803 7452,'0'-7'71,"0"1"387,0 2-260,0 3 0,0-5 83,0 2 106,0 3-215,0-4 1,-1 1 6,-3 0 1,3-1 71,-3 1 1,2 3-72,-2-3 1,1 3 3,-4 1 0,3 0-103,-4 0 0,4 0 103,-3 0 0,-1 0-139,-3 0 1,3 0 123,1 0 0,-1 1-76,-3 3 0,-1-2-5,1 6 1,1-4-5,2 3 1,-2-3-102,2 4 0,2-1 79,-2 5 0,4 3-8,-3 0 1,3 4 38,-4-3 0,6 4-156,-2-1 1,-1 2 123,1 2 0,0-4-136,4 0 1,0-3 3,0 3 0,2-5 27,1 1 1,0-3-53,5 0 0,-1-1 97,5 1 1,-1-1-33,0 1 0,5-6 11,-1-2 1,4-3 15,-4-1 0,4 0-16,-4 0 1,4 0 80,-3 0 0,3-4-68,-4 0 0,1-5 107,0 2 0,-4-3-92,4-2 0,-4 1 4,0-1 0,-1 0-131,1-3 1,-2 1 79,-3-5 0,2 5-78,-5-2 1,0-1 93,-4-2 1,0 1-192,0-1 0,-1 0 86,-3-4 0,-3 1-101,-4 3 0,-4-1 82,0 5 0,-5-4-115,5 3 0,-4 6-140,4 7 0,-4-3 83,4 3 0,-4 0-742,3 7 1061,-4 2 0,13 1 0,-4-2 0</inkml:trace>
  <inkml:trace contextRef="#ctx0" brushRef="#br1">18216 12711 8266,'0'-6'-670,"0"1"1849,0 0-173,0 4-750,0-4 0,0 6-3,0 3 0,2 2 6,1 5 1,-1 2-69,1 2 0,3 2-7,-3 2 0,5 2-65,-4-2 0,0 7 105,-4 1 1,3-1-332,1-3 1,0 0 97,-4 0 1,4-4-222,0 0 0,1-1-3,-2 1 0,-1 1 14,2-5 1,-2 0 101,2-3 0,-3-5-335,3 1 130,-3 0 1,-1-1-164,0 1-181,0-6 93,0 3 573,0-5 0,5 0 0,2 0 0</inkml:trace>
  <inkml:trace contextRef="#ctx0" brushRef="#br1">18193 12826 8254,'0'-12'0,"0"1"-149,0-1 0,0-3 168,0 0 0,0 0 476,0 3 1,0 5 527,0-1-550,6 0 1,0-3-224,5 0 0,1 3-25,-1 0 0,2 5-125,2-5 0,2 5 96,2 0 0,2 1-222,-2 2 1,1 0 77,0 0 1,1 2-174,-2 1 1,-1 0 60,1 5 0,-4-5-39,4 5 1,-5 0 75,1 3 0,-3 0-104,-5 1 0,2-1 43,-5 1 0,0-1 79,-4 1 0,0-1 8,0 0 1,-9 1-9,-2-1 1,-5 1 149,1-1 1,1 0-143,-5 1 0,0-1 3,-4 1 1,0-5-31,1 1 0,0-4-102,3 3 1,-1-4-480,4 1 0,1-3 40,4-1 565,4 0 0,-3 0 0,4 0 0</inkml:trace>
  <inkml:trace contextRef="#ctx0" brushRef="#br1">18890 12769 7721,'0'-12'-208,"0"4"431,0 1 0,0 3 133,0-4 39,0 6-211,0-8 0,0 7 373,0-4-112,0 4 38,0-2-37,0 5-226,5 5 0,-4 3-104,3 7 1,-2 1 98,-2 3 1,0 7-241,0-3 1,0 2 76,0-2 1,0-2-157,0-2 1,0 2 41,0-6 0,0 4-163,0-4 1,0 1-262,0-5 134,0 0 0,0 1-671,0-1 401,5-4-111,-4-2 114,4-5-411,-5 0 1030,-5 0 0,-1-5 0,-6-2 0</inkml:trace>
  <inkml:trace contextRef="#ctx0" brushRef="#br1">18685 12780 8186,'0'-11'150,"0"-1"0,5 1 141,2-1 1,3 5-1,2-1 1,4 4-100,3-3 1,3 3 52,1-4 1,0 2-84,-1-2 1,1-2 112,0 2 1,0 3-157,0 2 1,-4-2 50,0 1 1,-5 0-50,1 4 1,-2 0 32,-2 0 0,1 0-129,-1 0 1,-3 0 64,-1 0 100,1 0-241,3 0 119,1 0 0,-5 0-173,1 0 155,-6 0-182,4 0 91,-1 0 72,-4 0 26,4 5 1,-5 1 7,0 6 1,0-1 130,0 1 1,0 4-87,0 3 0,0 0 53,0 4 0,0-3-75,0 7 1,0 1-150,0-1 1,0 0 36,0 0 0,0-7-91,0 3 0,1-4-44,3 0 0,-3-1 29,3-3 0,1-6 54,-1 3 0,1-5-49,-1 1 151,-3 2 1,4-7-132,-5 4-434,0-4-78,0 2-95,0-5 1,-5-5-1,-1-2 1</inkml:trace>
  <inkml:trace contextRef="#ctx0" brushRef="#br1">19370 12757 8136,'1'-8'36,"3"1"0,-3 3 475,3-4-107,2 6 87,-4-8-231,3 8 1,-5-4 300,0 2-29,0 3-45,0-4 34,0 5 0,0 5-266,0 3 0,-5 2-113,-3 1 1,2 1 23,-2-1 1,4 6-146,-3 2 1,3-2 97,-4 2 1,6-1-196,-2 1 1,3 3-145,1-3 1,0-3 128,0 0 0,1 0-196,3-1 0,2-1 82,5-6 0,1 2 41,-1-2 1,4-3 105,1-1 0,0-3 24,-1-1 0,-1 0 102,5 0 0,-1 0-78,1 0 1,3-5 116,-3-3 1,-1-2-56,1-1 0,-2-5 50,2 1 0,2-4-69,-6 4 0,0-4 129,-3 4 0,-2-6-135,-3 2 1,2-2 3,-5-2 1,-1 4-124,-7 0 0,-3 0 75,-4-4 0,-6 4-175,-2 0 0,2 6 118,-2 2 1,0 1-247,-4 6 1,4 0 58,0 4 1,0 5-270,-4 3 1,4 2-77,0 1 1,5 1-257,-1-1 0,7 0 862,4 1 0,-2 4 0,-1 2 0</inkml:trace>
  <inkml:trace contextRef="#ctx0" brushRef="#br1">19849 12666 8111,'0'-8'618,"0"1"316,0 4-325,0-2-335,0 0 0,0 5 261,0 0-443,0 5 1,0 11 102,0 3 1,0-1-55,0 1 1,0 4-201,0 4 1,0-1 84,0-3 0,2 0-161,2 0 0,-3-4 41,3 0 0,-3-5-88,-1 1 0,0-2 73,0-2 1,0 1-47,0-1 0,0-3-40,0-1 1,0-3-740,0 4-486,0-6 546,0 3-232,0-5 1106,0-5 0,0-1 0,0-5 0,0-1 0</inkml:trace>
  <inkml:trace contextRef="#ctx0" brushRef="#br1">19827 12780 8111,'0'-11'265,"0"-1"240,0 1 85,0-1-99,0 1 0,0 4-415,0 2 1,5 7 122,2 1 0,3 1-105,2 8 0,-1-3 76,1 6 1,0 3-122,4 1 1,-2-2 40,5 2 0,-2-1-151,2 1 1,3 2-35,-3-6 1,-2 0-16,-2-4 0,1 1 116,-1-1 0,1-1 48,-5-2 1,-3-3 478,-1-5-200,1 0 115,3 0 1,0-1-14,-4-3 1,-2 1-51,-5-4 0,4-1-161,0-3 0,0-1 35,-4 1 0,0-2-137,0-2 1,0-1 130,0-3 1,0-3-258,0 3 0,0-3 20,0 0 0,0-1-175,0 0 1,0 0 61,0 0 1,-4 4-219,0 0 1,0 9 69,4-1 1,0 2-335,0-3-598,0 6 404,0-4-494,0 8 434,0-3 833,0 5 0,5 5 0,2 2 0</inkml:trace>
  <inkml:trace contextRef="#ctx0" brushRef="#br1">20603 12586 8114,'0'-7'352,"0"-3"0,0 8-412,0-6 0,-1 6 212,-3-2 0,3 1 819,-3-1-676,3 3 90,-4-4-6,3 5 23,-8 0-18,4 0-191,-5 0 1,-1 1-51,1 3 1,-1-1 70,1 4 1,-1 0-2,1 0 0,0 3-13,-1-2 0,1-2 15,-1 2 0,1 0-254,0 3 1,-1-3 103,1-1-98,4 1 1,-2 3 80,6 1 1,-1-1-6,4 1 1,0-1 58,0 0 1,1-3-9,3 0 0,2-1 13,6 5 1,-1-1-14,1 1 1,-1-5-73,0 1 1,1-4 92,-1 3 0,4-3-165,1 4 0,-1-5 71,-4 5 0,5-5-103,-1 0 0,1 0 36,-1 1 0,-2-3-63,2 3 1,-2 1-13,-1-1 0,-2 5 70,-3-2 1,2 0-45,-5 0 62,0 1 0,-4 3 45,0 1 0,0-1-47,0 0 1,-2 1 72,-1-1 0,-4-3-29,-4-1 0,-4 1 13,-1 4 0,-3-5 117,4 1 0,-4-2-78,4 2 0,-5 1 50,1-6 0,-2 2-74,2-1 0,3-2 133,4 1 1,1-1-45,0-2-339,-1 0-76,1 0 1,3-4-349,0 0 0,6-1-1739,-2 1 2376,3-2 0,1-1 0,0 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7:47:17.57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6361 10142 8323,'-11'-12'0,"0"2"19,-1 3 0,5-2 226,-1 5 1,5-1 116,0 1-181,1 3 0,2-6 221,0 4-14,0 1 6,0-3-233,0 5 0,4 5 52,0 3-116,0 7 1,-4 3 51,0 5 1,4 5 124,-1 2-479,1 8 172,-4-2 1,0 8-63,0-2-629,5-3 804,-3 6 0,6-5-212,-4 6-77,0-5 314,-4-2-374,5-5 126,-4 6 1,6-9 89,-4 4 1,-1-10-150,2-2 1,-2-2 144,2-5 75,-3-1-84,4-4-191,-5 1 810,0-6-1059,0 4 212,0-9-963,0 5 618,0-17 639,0 4 0,-5-15 0,-1 4 0</inkml:trace>
  <inkml:trace contextRef="#ctx0" brushRef="#br0" timeOffset="1">6270 10302 8081,'-6'-18'0,"-3"1"0,5 6-264,0 0 275,4-1 1,0 1 94,0-1 1,0 1 164,0-1 0,0 5 447,0-1-436,5-5 1,2 1-96,4-3 0,0 2 111,1 1-242,4 1 1,2 0 36,5-1 0,0 1 16,0-1 0,5 5 13,2-1 0,2 4-46,-2-3 1,2 4-178,-5-1 0,-1 3 2,-3 1 25,-5 5 100,3-4 1,-8 11-88,2-1-22,-2 1 50,-2 9 0,-4-3 11,-3 5 0,-3 4 35,-1-1 1,-3 6 0,-4-2 0,-3 3 12,-13 2 59,2-6-78,-6 4 0,0-9 243,0 3-232,-4-3 0,6-3 16,-1-2 0,2-2 14,1-6 1,5-1-516,3-2 192,2-3-392,2-5 0,6-3 256,5-4 0,11-2-684,12-10 1095,5 0 0,11-9 0,2-1 0</inkml:trace>
  <inkml:trace contextRef="#ctx0" brushRef="#br0" timeOffset="2">7241 9948 8064,'-12'-14'0,"1"2"0,3 0 757,1 8-357,4 0 1,-3 3-120,2-3 69,3 3-1,-9-5-139,3 6 29,1 0-1,-4 6-202,3 0 42,-4 10 0,-2 0 144,-2 6 1,1 4-124,-5 8 1,4 5 239,-4 3-1544,5 3 1211,-8 0 0,8 2 14,-5 3-93,5 2 101,-2 5 0,4-4-127,1 1 0,5-6 38,2 1 1,3-6-1,1-1 1,6-6 106,5-2-199,1 0 54,9-10 0,-3 1 60,5-6 0,0-5 2,0 1 1,0-2-41,-1-2 590,-4-5 1,2 1-536,-4-4-735,4-1 238,-7 3 203,-2-5 316,-1 0 0,-3 5 0,4 1 0</inkml:trace>
  <inkml:trace contextRef="#ctx0" brushRef="#br0" timeOffset="3">7538 10187 8314,'-18'-6'0,"2"0"0,4 2 392,6 3-144,-4-4 494,8 5 9,-3-6-263,5 5-295,0-4 1,0 6 257,0 3-519,0 8 93,0 5 1,5 11 329,3 3-411,-3 7 249,0-3 1,-1 10-106,0-3 1,0-2-227,-4 2 0,0-9 181,0 1-418,5-2 225,-4-3 1,4-5-76,-5-5 164,0-5 0,1 3 178,3-6-127,-3 1 105,4-6-63,-5-1 455,0-5-285,0-10 1,-1 0-208,-3-13 1,2 1 123,-6-8-591,6 0 307,-9-10 1,10 1-90,-3-3 1,2-1 162,-2 5 0,3 0 136,-3 3 0,3 8-188,1 4 295,0 0-191,0 10 467,0 2-338,0 6 1,1 6-490,3 3 480,-3 2-270,9 0 99,2 10 1,2-9 81,5 9-272,0-4 111,3 0 0,1-1 32,0 0 1,-4 0-33,0-4 1,-1 2-105,1-5 191,3 0-9,-10-4 1,5 0-8,-6 0 0,1 0-100,-1 0 575,0-5-259,1-2 1,-1-4-76,1-1 227,-6 1-156,4 0 0,-9-5-32,3 1 131,3 0 34,-6 4-182,4-1 171,-5 1 51,0 4-361,0 2 45,0 15 0,0 3 122,0 10 0,0 6-32,0 5 1,0 2-90,0 6 70,0 0 0,0 0 25,0-1-1335,5-4 1078,-4 3 1,6-10-1371,-4 0 871,-1-4 419,8 2 0,-8-10-484,6-3 257,0-3 45,3-5 452,-5 3 0,10-9 0,-4 4 0</inkml:trace>
  <inkml:trace contextRef="#ctx0" brushRef="#br0" timeOffset="4">8109 10770 8252,'-7'0'833,"2"-5"1,5-2-27,0-4-451,0 0 0,0-2-207,0-2 1,2-3 104,1-5 1,4-5-279,4-2 1,-2-1 71,3-3 0,-7 1-183,6-9 1,-3 4 46,-1-4-861,-2 5 856,-5-2 1,4 6 164,0 3 1,0 3 153,-4 8 75,0 2-218,0 6-17,0 5-104,0 1 458,0 5 0,0 5-589,0 2 1,1 5 276,3 3-141,2 8 50,6 6 1,-1 6-169,0 4 177,1-4-871,-1 9 358,6-8 286,-5 8 0,9-9 19,-6-1-227,0-5 239,2-6 0,-5-1 33,4-3 1,-4-3-38,0-4 1,-5-1-373,1 0 236,0-4 229,-2 3-970,4-9 706,-9 4-143,4-5 488,-5 0 0,0 0 0</inkml:trace>
  <inkml:trace contextRef="#ctx0" brushRef="#br0" timeOffset="5">8109 10621 8271,'-22'0'36,"3"0"1,3 0-37,4 0 733,6 0-40,1-5-86,5 4-326,0-4 1,5 5-150,3 0 0,8 0-177,7 0 0,6-4-396,9 0 216,-2-5-213,13 3 1,-7-5-187,8-1 0,-7 1 213,-1-1-655,-6 1-136,4 0 1202,-6 4 0,0-8 0,0 2 0</inkml:trace>
  <inkml:trace contextRef="#ctx0" brushRef="#br0" timeOffset="6">8760 10279 8187,'-12'-18'0,"1"7"824,5 0-22,-5 5-290,10 0 3,-9-4-269,9 8-116,-4-3 0,5 7-46,0 1 0,0 5 345,0 7-479,0 8 86,0 6 1,0 7 331,0 2-649,5-3 285,-4 10 1,8-10 198,-5 3-1320,5-2 777,-3-2 0,2-1-830,-1-2 643,1-9 239,-2 0 0,3-9-64,-5 2 1,1-4-175,-1-3 100,-3-3-9,4-5 435,-5 0 0,0-5 0,0-1 0,-10-11 0,-3-1 0</inkml:trace>
  <inkml:trace contextRef="#ctx0" brushRef="#br0" timeOffset="7">8600 10267 8187,'0'-17'0,"0"1"41,0 9 204,0-3 154,0 3-288,0 1 96,5-4-1,1 8 236,6-8-145,4 4 0,2-2-144,5 1 0,5-1-187,2-3 0,3 1 130,1 2 1,-3-1-119,-1 5 1,0 0-399,0 4 228,3 0 137,-9 0 0,0 6-256,-5 1 195,-10 3-29,6 2 1,-13 0 83,1 4 0,-6-2-16,-5 5 384,-7 0-189,-8 4 1,-6-1-35,-5 1-309,-1 0 247,1 0 0,5-2-300,2-2-12,8-2 308,3-6-18,9-4 0,7 3 0,7-4 0</inkml:trace>
  <inkml:trace contextRef="#ctx0" brushRef="#br0" timeOffset="8">9262 10427 8029,'0'-6'0,"0"-4"1268,0 2-796,0 3 0,0-1 289,0 2-544,5 3 12,-3-4 1,8-1-267,-4 5 238,6-9 0,-1 9-77,0-3 1,6-1-158,2 1 0,-1 0 330,1 4-807,0 0 433,4 0 0,-1 0-904,1 0 360,0 0 115,-5 0 0,2 0-296,-5 0 1,1 2 203,-5 1 598,1-1 0,-1 8 0,0-4 0</inkml:trace>
  <inkml:trace contextRef="#ctx0" brushRef="#br0" timeOffset="9">9262 10587 8088,'-6'0'0,"1"0"2133,5 0-1294,5-5-420,1 4-122,6-4 1,4 3-131,3-1-118,3-4 187,6 1-719,-4-4 464,9 9 1,-8-8-69,6 5 1,-6-4-120,2 4 1,-3-1-357,-1 2 1,-2 1 561,-2-2 0,3-2 0,-4 0 0</inkml:trace>
  <inkml:trace contextRef="#ctx0" brushRef="#br0" timeOffset="10">9594 10176 8230,'-12'-24'2478,"1"2"-1691,4 16-609,2 1 24,0 5 1,4 1 203,-3 3-356,-2 7 37,4 7 0,-3 10 83,5 3-64,-5 2 81,4 1 1,-4 4-771,5 0 338,0 0-431,0 1-872,0-3 1011,0 3 0,0-5-497,0 1 1034,-5-6 0,-1 4 0,-6-4 0</inkml:trace>
  <inkml:trace contextRef="#ctx0" brushRef="#br0" timeOffset="11">10233 10210 8047,'-11'-5'-91,"-1"0"305,1-3 1,3 2 399,1 2 0,-1 3-305,-3-3 1,-1 3-219,1 1 1,-1 0 134,1 0 1,-1 0 78,1 0 527,0 10-465,-1-2 1,0 13 277,-4-2-639,4 3 171,-5 6 1,9 1-81,1 5 0,4 1-180,0-1 1,1 0 115,2 0 0,9-1-153,3-2 1,3 1-533,0-6 279,3 1 245,5-9 1,1-2-293,2-4 166,-2-1-12,9-5 354,-8-1-73,8-5 1,-4-5-144,5-2 306,-5-3-97,4-7 0,-7 2-126,4-8 182,-5 3-58,3-8 1,-10 0 39,-3-3-60,-2-2-33,-2-6 0,-4-2-138,-3-4-1134,-3-6 1270,-11 4-378,-3 1 207,-15 2 0,-1 6-150,-5 0 0,-6 6 4,-2 13 1,-2 4 120,-2 7 0,2 3-159,2 5 0,0 9-866,8 2 788,2 8 1,11-1-291,2 5 93,-3 5 606,14 1 0,-6 3 0,11 0 0,0-1 0,2 0 0</inkml:trace>
  <inkml:trace contextRef="#ctx0" brushRef="#br0" timeOffset="12">10016 10507 8442,'12'0'969,"-1"0"-663,0 0 0,5-1 32,-1-3 502,5 3-459,-2-9 0,5 7 313,0-4-458,4 4-59,-2-7 0,4 7 74,-3-4 0,0 4 132,4-1-564,-4 3 202,2-4 0,-6 4-118,1-3 0,0 3-403,0 1 1,0-4 236,0 0-1499,-6 0 1112,5 4 0,-8 0 650,5 0 0,0-5 0,4-1 0</inkml:trace>
  <inkml:trace contextRef="#ctx0" brushRef="#br0" timeOffset="13">11113 9936 8050,'-12'-23'678,"6"6"1050,1 5-959,5 7 87,0 5-676,-5 0 1,3 6 16,-1 6 1,1 9 371,2 10-337,0 2-611,0 6 480,0-3 87,0 8 1,0 1 188,0 4-569,0 6 193,0-3 0,0 3-22,0-1 1,0-3-317,0-6 0,4 0 218,0-4-31,0-6 68,1-2 1,-4-9 178,3 3-170,-3-8 59,4 2 0,-4-8 576,3 2-584,-2-2 101,-2-2-297,0 1 0,0-5-399,0 1-868,0-6 1485,0 3 0,0-5 0,0 0 0</inkml:trace>
  <inkml:trace contextRef="#ctx0" brushRef="#br0" timeOffset="14">11638 10176 8251,'-8'-22'333,"1"3"641,4 3-509,-2 4-346,5 6 76,0 1 0,1 5 195,3 0-515,-3 0 151,10 0 1,-1 6 1,5 6 129,5 4 1,-6 10-53,5 4 1,0 1-155,4 7 1,-1 4-908,-3 3 868,2-4 0,-7 7-10,5-10-344,0 0 304,4-4 0,-4-1-516,0-2 525,-5-3 95,8-5 0,-10-6 27,4-1-69,-4 1 32,0-9 1,-5 6-270,1-10 671,-5 5-847,2-8-99,-5 4 588,0-5 0,-5 0 0,-2 0 0</inkml:trace>
  <inkml:trace contextRef="#ctx0" brushRef="#br0" timeOffset="15">12083 10165 8141,'0'-23'635,"0"5"-198,0 1 151,0 6-408,0 5-151,0 1 833,0 5 1,-4 2-619,1 6 1,-10 6-222,2 12 1,-12 5 121,0 7-67,-8 3 0,2 8-410,-5 0 0,4 5-211,-1-5 486,6-4 0,1-3-925,5-8 528,5 3 128,-3-13 1,9 2-139,1-7 0,4-2 35,-1-6-520,3 1 270,1-6 679,0-1 0,5 0 0,2 2 0</inkml:trace>
  <inkml:trace contextRef="#ctx0" brushRef="#br0" timeOffset="16">12289 10393 8147,'0'-11'932,"5"-1"-597,-4 6 1,6 1 33,-4 5-541,4 0 0,4-4 947,1 0-320,-1 0-325,5 4 1,-2 0-364,5 0 346,0 0 1,4-5-723,0 4 448,0-9 1,-4 9-10,0-3-1300,-5-3 706,3 6 764,-6-4 0,5 0 0,2-1 0</inkml:trace>
  <inkml:trace contextRef="#ctx0" brushRef="#br0" timeOffset="17">12255 10553 10275,'11'0'433,"0"0"-8,6 0-151,1 0 0,10-4-362,2 0 75,-2-5 66,10 3 1,-7-2-694,7 1 387,-3-1 9,-6-3 1,4 3-553,-2 1 796,-3-1 0,0-3 0,-6-1 0</inkml:trace>
  <inkml:trace contextRef="#ctx0" brushRef="#br0" timeOffset="18">12940 10279 8074,'0'-18'0,"0"2"546,0 9 39,0 2-156,5 5-336,-4 0-17,9 0 0,-8 5 194,1 3 1,4 7 14,0 4 1,0 6-112,0 2 60,1 5-59,3-3 1,-3 5-282,0 1 152,-1-6-53,5 4-958,-1-9 786,0 9 0,0-10 62,-4-1-546,3-4 448,-3-1 1,0-5-62,1 4 0,-4-9-612,3-3 888,-4 2 0,7-4 0,-4 3 0</inkml:trace>
  <inkml:trace contextRef="#ctx0" brushRef="#br0" timeOffset="19">13225 10302 8025,'0'-12'0,"-5"6"1437,4 1-374,-4 5-432,0 0-141,-1 5-290,-6 1 1,-1 7 81,-2 2-231,-3 8 31,1 1 1,-5 9 77,3-2-173,-3 2-76,0 6 0,0-4-287,3 3 1,3-6 332,4-1-1697,1-6 1156,-1 3 1,6-9-601,2 0 1184,-2-5 0,4 2 0,-3-4 0</inkml:trace>
  <inkml:trace contextRef="#ctx0" brushRef="#br0" timeOffset="20">13454 9811 8066,'-5'-18'1438,"3"5"-615,-1 5-494,1 6 385,2-3 433,0 5-856,0 5-56,5 1-60,2 6 1,4 4 482,1 3-175,-1 3-249,6 6-780,0 1 721,6 5 1,4 0 233,-1 1-593,6-1 202,-8 5 1,8 1 89,-5 1 1,-5 4-160,-2-3 1,-7 2-168,3 2 0,-4 0 146,0-1 0,-6-4-320,-2-3 0,-3-4 45,-1-3 0,-5 0-70,-2-4 0,-9 3-125,-3-3 1,-4 0-269,-3-4 1,-2-1 175,-3 1 634,-2 0 0,6 0 0,-4 0 0,4 0 0,3 0 0,1-1 0</inkml:trace>
  <inkml:trace contextRef="#ctx0" brushRef="#br0" timeOffset="21">14790 10153 7947,'0'-7'595,"0"-1"17,5 5-131,-4-7 182,4 4 0,-5 0 59,0 0-361,0 1 55,0 4-43,0-4 308,0 5-479,-5 0 0,-1 1 130,-5 3-451,-6 2 157,4 1 1,-7 3 23,5-2 1,-5 6-235,1 1 1,-3 0-408,-1-4 417,0 1 0,2 3-23,2 0 1,1 1-37,3-5 1,3 0 106,1 1 1,1-1-45,6 1 102,0-1 0,4 0-93,0 1 217,0-1 0,0 1-141,0-1 231,5-5 0,-4 5-173,10-10 1,-9 9 216,6-2-212,-1-3 34,5 5-109,-1-9 93,1 4 1,-1-1-53,0 0 1,5 0-9,-1-4 1,4 0-91,-4 0 1,4 0-214,-4 0 0,1 0-667,-5 0 657,0-5 0,1 3-438,-1-1 0,-3 1-206,0 2 564,-6 0 445,3 0 0,-5 0 0</inkml:trace>
  <inkml:trace contextRef="#ctx0" brushRef="#br0" timeOffset="22">14470 10541 7947,'-6'0'176,"1"0"2069,5 0-1523,5 0 2,1 0-390,6 0 0,-1 0 392,0 0-455,1 6 1,1-4-30,2 6-76,3-6 0,1 7 166,0-5-637,-5 0 287,7 1 1,-7-4-149,5 3 1,-5-2-435,1 2 0,-2-3 336,-2 3-1889,1-2 1038,-6-2 1115,4 0 0,-8 0 0,3 0 0</inkml:trace>
  <inkml:trace contextRef="#ctx0" brushRef="#br0" timeOffset="23">15521 9868 7945,'0'-12'171,"0"6"150,0-4 54,0 8 122,0-3 110,0 5-91,0-5 58,0 4-92,0-4 168,0 5-478,0 5 1,0 5 44,0 5 1,0 6 172,0-2-168,0-3-310,5 11 95,-4-8 1,4 5-404,-5-5 339,0 0 0,0 3-231,0-3 1,4 1 151,0-5 1,0 2-752,-4-2 0,0-5 387,0 5 0,0-8 500,0 4 0,5 3 0,1 4 0</inkml:trace>
  <inkml:trace contextRef="#ctx0" brushRef="#br0" timeOffset="24">15304 10427 7983,'0'-6'2083,"5"1"-1277,1 0-349,6 3-55,-1-3 24,1 5-157,4 0 1,2-1 68,5-3-392,0 3 97,5-4 0,-3 5 211,5 0-719,1 0 432,3 0 1,-3-1-79,-1-3 1,0 3-238,5-3 0,-2-1-1414,-3 1 1098,3 0 0,-13 3-1114,3-3 1778,-7 3 0,0-4 0,-5 5 0</inkml:trace>
  <inkml:trace contextRef="#ctx0" brushRef="#br0" timeOffset="25">15555 10576 7931,'0'-7'-689,"0"2"0,0 4 1738,0-3 0,1 3 31,3-3-618,-2 3 399,8 1-496,-4 0 0,5-4-62,1 0 1,3 0-94,0 4 1,2 2 29,-2 2-172,-2-3 0,3 5-180,-4-2 0,-2-2 172,-3 6 1,0-4-214,-3 4 125,-3-1 1,4 1-79,-5-1-346,-5 1 310,4 8 0,-11-3-124,1 2-34,-1 3 129,-4-5 1,1 8-268,-1-2 360,-4 3 1,11-4-104,-2-3 427,2 3-96,3-6-168,0 5 241,6-6-110,0 1 1,2-6 323,2-2 0,2 1-179,5-1 1,2 3 483,2-3-431,3 0 1,5-4 481,0 0-372,0 0-136,-1 0 0,1 0-19,0 0-47,0 0 1,0 0-837,-5 0 397,-2 0 17,0 0 0,-3 0-660,2 0 863,-7 0 0,2-5 0,-3-1 0</inkml:trace>
  <inkml:trace contextRef="#ctx0" brushRef="#br0" timeOffset="26">6396 11889 8531,'0'-6'2921,"0"1"-2381,0 5-577,0 5 74,0 1 0,0 7-54,0 2 34,5 3 0,-4 5 264,3-1-859,2 1 402,-5 5 0,8-2-10,-5 4-415,5 1 395,-8-2 0,8 2-445,-5-4 354,0 0 116,1-4 0,-3-2 169,6-2-104,-5 3 98,2-10 0,-4 5 189,3-6 0,-3-3-162,3 0 0,-2-2 49,2 2 1,-3-2-31,3-2 32,-3-3-11,-1 9-219,6-9 0,-5 6-876,3-3 1046,-3-3 0,-6 9 0,-2-4 0</inkml:trace>
  <inkml:trace contextRef="#ctx0" brushRef="#br0" timeOffset="27">6373 11935 8102,'-7'-12'483,"4"1"1,-2 3-128,1 1-20,0-1-159,4-3 1,0 3 626,0 0-372,0 1-157,0-5 0,1 5 79,3-1-117,-3 1-79,9 0 0,-3-3 29,4 2 1,2 2 168,2-1-324,-2 4 73,8-7 0,1 7-175,5-4 86,4 4-17,-6-2 0,7 5-195,-1 0 136,2 5 0,-4-2-52,-2 4 1,1 1-170,-2 3 164,1 1 0,-9-1 76,-3 1 1,-2-1-36,-2 0 27,1 6 18,-6-4 0,-1 7-36,-5-5 290,0 0-110,-10 2 0,1-4 630,-10 2-484,0 3 1,-5-6 93,-3 3 0,2 2 110,-6-2-211,6-5-735,-8 1 364,9-5 0,-3 0-170,8-2-526,-2-3 815,8-1 0,1-10 0,7-3 0</inkml:trace>
  <inkml:trace contextRef="#ctx0" brushRef="#br0" timeOffset="28">7321 11695 8020,'0'-6'-458,"0"-5"829,0 10 101,0-9 209,0 9-277,0-9 0,0 8-89,0-3 57,0 0-1,0 4 87,0-4 119,0 5 62,0-5-58,0 4-412,0-5 43,-5 22 1,-2-1-146,-4 15-114,0 6-610,-1-1 293,1 15 336,-1-8 1,2 10-37,2-3-383,-2-2 315,9 4 1,-4-1-121,5-1 110,0 0 54,0-8 1,5 2 57,3-5 17,2 0-100,1-3 1,1-2 0,-1-3 1,4-2 35,1-5-215,-1 0 122,-4-6 1,4 4 77,1-6-190,-1 0 112,-4-3 0,1-1-86,-1 0 0,-3 1 241,-1-1 0,1-3-1436,3 0 679,1-6 212,-6 3 559,4 0 0,-3-3 0,4 3 0</inkml:trace>
  <inkml:trace contextRef="#ctx0" brushRef="#br0" timeOffset="29">7675 12072 8202,'-5'-12'222,"3"1"91,-3 0 0,4 4-60,-3 3 142,3-2 70,-4 5 198,5-4 104,0 5-893,0 5 110,0 1 205,0 11-240,0 0 46,5 11 0,-2 2 105,4 4 0,-3 0-127,4 0 1,-2-3 178,2-1-677,2-4 334,-9 2 0,5-9-37,-2 0-4,-3-5 74,5 2 1,-5-8 257,3-1-139,-3-4-53,4 2 280,-5-5 24,0 0 0,0-6-23,0-6 109,0 1-234,0-16 1,-1 7-99,-3-11 1,3-3 107,-3-4 0,3-4-226,1 4 0,0 1 70,0 7 157,0 2-63,0 10 0,-2 2-31,-2 4 299,3 6-18,-4-4-248,5 8 1,0-1 23,0 6 1,0 4-172,0 4 86,5 1 0,-2 4 101,4 3-351,1-2 158,3 4-96,1-3 1,-1 0-147,1-3 0,0-2 16,4-2 367,-4-5-128,5-1 1,-6-5-95,1 0 932,-1-5-521,0 4 1,1-13 231,-1 3-247,1-3 7,-1 2 165,1-4-168,-6-2 1,3-1-60,-5 0 1,3 1-18,-3-1 1,4-1-33,-5 5 0,2 1-271,-1 6 343,-2-2-483,3 9 208,0-4 0,-4 7-27,3 6 141,2-1 57,0 15 0,2-4 34,0 5-112,-6 5 78,3 1 1,-5 5 6,0 0 1,0-1-205,0-2 1,0 2-217,0-3 1,0-2-70,0-1 1,0-7-309,0-1 1,2-4 749,1 4 0,-1-5 0,3 3 0</inkml:trace>
  <inkml:trace contextRef="#ctx0" brushRef="#br0" timeOffset="30">8371 11912 8069,'-5'-6'-558,"4"-5"558,-4 10 1023,5-4-395,0 0-139,0 4-27,0-4-145,0 5-221,0 5 1,0 2-172,0 9 1,-4 3 135,0 7 1,-4 7 39,0 5 1,-2 6 150,-2-3-1328,1-1 1043,0 4 1,3-5-776,0 3 433,1-2 149,0-11-298,2-1 282,5-5 1,0-6-109,0-1-80,0-9-48,0 3 149,0-8 1,5 1 545,3-6 0,2-4 0,2-4 0</inkml:trace>
  <inkml:trace contextRef="#ctx0" brushRef="#br0" timeOffset="31">8337 11935 8069,'0'-12'818,"-5"1"122,4 5-148,-4-5-177,5 10-172,0-4 58,0 5-150,5 10-567,1-2 223,6 19 1,3-7-323,0 10 255,5 1-88,-7 3 1,7 4-55,-4 0 0,3 4 247,-4-4-1767,0 0 1328,-3-9 0,-1 3-156,0-5-400,-4-6 570,3 1 1,-5-9-68,3 2 1,-3-3 446,-5 0 0,0-6 0,5 4 0,1-3 0</inkml:trace>
  <inkml:trace contextRef="#ctx0" brushRef="#br0" timeOffset="32">8234 12357 7932,'-11'-6'618,"5"-4"-530,1 9 974,5-4-240,0 5-660,5 0 0,2-4-461,9 0 0,6 0 37,9 4 0,3-4-195,4 0 1,1 1-848,3 3 93,3-5 1211,-5 3 0,6-8 0,0 4 0</inkml:trace>
  <inkml:trace contextRef="#ctx0" brushRef="#br0" timeOffset="33">8783 11901 8018,'-12'-18'1694,"1"1"-733,-1 11-161,6 1-550,1 5-264,5 0 243,0 10-242,0 3 184,0 15 1,0 1 227,0 5-771,5 0 355,1 6 0,6 0-36,-1 6 0,-1-4-92,-2 0 0,2-9-860,-2 1 1,2-4 344,1 1 0,-4-7-536,-4-5 521,-1-5 229,3-3 358,-4 0-141,4-10 229,-5 4 0,0-5 0,0-5 0,-1 2 0,-3-4 0,-2-6 0,-6-5 0</inkml:trace>
  <inkml:trace contextRef="#ctx0" brushRef="#br0" timeOffset="34">8646 11946 8010,'-4'-11'-285,"0"-1"0,1 6 762,7 2-120,3-2-140,4 5 1,6-10 582,2 4-353,2-3-104,7-2 0,-3 5 73,6-1 0,-2 2-257,2-2 1,2-1-174,-3 5 1,-1 1-23,2 3 0,-7 0-220,-1 0 0,-2 5-53,-6 2 0,-3 3 239,-5 2 1,-4 1 76,1 2 0,-13 3-17,-6 4 1,-7 0 137,-5-3 0,-2 3-154,-5-3-100,-5 2 164,3 2 0,-2-1 127,8-3-165,2-3 0,10-4 0,1-1 0</inkml:trace>
  <inkml:trace contextRef="#ctx0" brushRef="#br0" timeOffset="35">9434 12106 8111,'-12'-5'-252,"1"4"0,1-6 843,2 4 179,-2 1 0,9-4 246,-3 2-228,-3 3-386,6-4-164,-4 5 0,5 0-401,5 0 221,-4 0 1,13 0 45,-2 0 1,8 0-86,3 0 1,5 0 1,6 0 1,-2-1-261,2-3 1,-2 1-813,6-4 507,-3 4 222,5-7 0,-8 7-155,2-4 0,-9 0 2,-2 0-688,0-3 325,-10 8 838,-2-3 0,-6 5 0,-5 0 0</inkml:trace>
  <inkml:trace contextRef="#ctx0" brushRef="#br0" timeOffset="36">9399 12209 8111,'7'-5'1588,"3"4"-955,-4-5-307,6 6 1,4 0 129,3 0-645,8 0 218,2 0 0,3 0 57,2 0 1,-6-1-87,6-3 0,-2 3-648,2-3 320,-5-2 243,-1 5 1,-1-8-1742,0 5 1826,-1 0 0,-3-6 0,0-3 0</inkml:trace>
  <inkml:trace contextRef="#ctx0" brushRef="#br0" timeOffset="37">9879 11706 8102,'0'-17'1087,"0"0"-366,0 11-272,0 1-547,0 5 233,-5 0 0,4 2-36,-3 6 0,-1 6-150,1 12 1,-5 9 176,2 7-749,-9 7 298,4 3 1,-5 1 164,6 1-2124,-1-1 1983,1 4 1,3-2-365,1-6-143,4 1 541,-7-20 0,9 6 174,-3-14 93,3 4 0,1-13 0,0-2 0</inkml:trace>
  <inkml:trace contextRef="#ctx0" brushRef="#br0" timeOffset="38">10416 11878 7982,'0'-18'-91,"-5"1"841,3 11-579,-3-4 42,5 9 651,0-4-127,0 5-365,-5 0 0,0 1-107,-2 3 1,-5 3 44,1 9 65,-1 1-131,-4 11 0,3 0-24,-2 3 5,2 2-501,-3-4-101,9 5 357,2-5 1,5 3 144,0-5-946,0 4 583,0-7 0,3 4 17,5-5 1,-1-5-107,8-3 0,3-2-4,1-2-338,3-4 669,6-2 0,1-5 0,5 0 0</inkml:trace>
  <inkml:trace contextRef="#ctx0" brushRef="#br0" timeOffset="39">10473 12312 7982,'34'-13'1405,"0"-2"-915,-4 2 0,-2-8 35,-6 1-213,1-1-221,0-2 0,-5-4 91,-3 1-221,-2-6 58,-2-2 0,-4-3 20,-4-5 0,-3 1-135,-3 0 1,-5 1-577,-7 6 0,-8 6 315,-8 5 0,-3 7-478,-4 8 0,-4 6-598,-7 9 753,7 1 680,-3 13 0,11-2 0,0 8 0,5 2 0,-2 0 0,6 1 0,2 1 0,5 5 0</inkml:trace>
  <inkml:trace contextRef="#ctx0" brushRef="#br0" timeOffset="40">10130 12129 8574,'8'-8'1098,"0"1"-646,-1 4-170,10-7 1,0 9-318,6-3 45,5 3-31,1 1 1,9 0 53,0 0 1,4 0 250,-4 0-1143,6 0 648,-4 0 1,1 0 35,-3 0-1168,-3 0 966,0 5 1,-5-4 376,1 3 0,-6-8 0,3-2 0</inkml:trace>
  <inkml:trace contextRef="#ctx0" brushRef="#br0" timeOffset="41">10861 11569 8020,'-6'-11'0,"1"5"1733,5-5-421,0 10-682,0-4-401,5 5-1,1 5-64,11 7 22,1 5 0,6 7-2,2 3 1,3 6-131,6 5 1,-6 5-3,-2-1 0,-3 3 120,-1 0 1,-4 1-262,0 0 0,-7-4-132,0-1 1,-2-5-185,-6-2 274,-1 0 59,-3-4 0,0 0-150,0 1 0,-5-6-142,-2 2 1,-5-3-124,-3-1 1,-3-1-8,-4 1-1564,-6 0 287,-2 0 1771,-4-5 0,2-1 0,-2-1 0,-5 0 0,-4-2 0,-3-4 0</inkml:trace>
  <inkml:trace contextRef="#ctx0" brushRef="#br0" timeOffset="42">11729 12095 8181,'-11'0'829,"-1"-5"-184,1 3-127,0-8 240,4 9-31,2-4 416,5 5-843,0 0-117,5 0 1,3 0 151,7 0-90,-2 0-147,8 0 0,-3 0-67,5 0 1,0 0 18,0 0 1,3 4-265,1-1 1,0 1-135,-5-4 1,5-1 347,0-3 0,4 3 0,-1-4 0</inkml:trace>
  <inkml:trace contextRef="#ctx0" brushRef="#br0" timeOffset="43">12049 12060 8181,'23'0'0,"-4"-3"0,0-1 0,-5-5 0,2 3 0</inkml:trace>
  <inkml:trace contextRef="#ctx0" brushRef="#br0" timeOffset="44">11741 12323 8032,'0'-8'576,"0"1"155,0 4 0,1-3-216,3 2-77,-3 3-252,9-4 1,2 1 814,7 0-458,2 0-156,7-1-864,1 4 571,11-9 0,-5 5 280,3-3-1067,3 3 693,-6 0 0,-11 4 0,-8-4 0</inkml:trace>
  <inkml:trace contextRef="#ctx0" brushRef="#br0" timeOffset="45">12175 12220 8066,'29'0'0,"-1"5"0,-10-3 0,-2 3 0</inkml:trace>
  <inkml:trace contextRef="#ctx0" brushRef="#br0" timeOffset="46">12871 11729 8111,'-11'-11'75,"3"3"150,1 1 100,4 4 601,-2-2-536,5 0 393,5 4-386,1-4 1,7 5-271,2 0 0,3 0 68,5 0 0,0 0-332,0 0 0,3 0 10,1 0-402,5 0 431,-3 0 0,5 0-52,0 0 0,-3 0-61,-1 0 1,-3 0-120,3 0-723,-4 0 379,2 0 674,-5 5 0,-1-4 0,1 4 0</inkml:trace>
  <inkml:trace contextRef="#ctx0" brushRef="#br0" timeOffset="47">12860 11889 8019,'-5'-11'1084,"-2"-1"1,1 5-327,2-1-726,3 6 1,2-4 1014,3 6-455,8 0-256,5 0 0,7 2-174,3 2 67,2 2-554,6 10 277,-1-3 110,0 9 1,-3-8 14,-1 5 0,-5-4-211,2 4 1,-4-1-686,-4 1 397,-3 2 294,-9-8 1,-2 9-128,-5-3 1,-1 2 334,-3 2 0,-4 0-169,-7 0-86,-8-1-468,-1 1 829,-9 0-109,9 0 1,-12 0-212,6 0 854,-1 0-490,3-6 0,8 4 592,-3-6-206,8 0 0,0-4 15,7 1-235,3-6-208,5-1 1,0-3-71,0 1 0,1-1 815,3 1-971,8 4 80,5-6 0,6 4 190,0-5-314,0 0 63,5 0 0,0 0 209,2 0-374,3 0 132,-9 0 1,4 0-377,-5 0 271,-5 0 76,3 0 0,-7 0-1560,5 0 1641,-5 0 0,3 0 0,-6 0 0</inkml:trace>
  <inkml:trace contextRef="#ctx0" brushRef="#br0" timeOffset="48">13340 12449 8028,'11'-5'0,"0"-2"0</inkml:trace>
  <inkml:trace contextRef="#ctx0" brushRef="#br0" timeOffset="49">14128 11832 8022,'-12'-11'11,"5"-1"61,-1 1 1,2 3 270,-2 1-292,3 4 172,0-2 148,4 0 1,-6 0 798,3-3-417,3 3-314,-4 5 72,5 0-282,5 5 57,-4 1 88,10 11-130,-5 6 1,5 6 98,1 5-492,-6 1 207,4 4 1,-5-2 190,3 5-552,2-6 272,-9 9 0,8-10-507,-5 3-302,0-2 749,1-2 1,-3-5-474,6-2 338,-5-3 4,7-6-504,-9-2 169,4-4 72,-5-1 96,5-4-495,-4 3 920,5-9 0,-6 4 0,0-5 0</inkml:trace>
  <inkml:trace contextRef="#ctx0" brushRef="#br0" timeOffset="50">13956 11798 8134,'0'-17'551,"0"5"-434,5-5 0,2 6 225,4-1 0,1 1-57,-1-1 369,5 6-349,-3-4 1,9 5 113,-3-3-100,2-2-126,7 9 0,0-4-212,3 5 36,7 0 41,-8 0 1,13 0-183,-5 0 133,0 5-40,-8 1-533,3 6 482,-14 4 0,5-2 30,-13 5 0,2-4-1,-9 4 0,-1-1-17,-3 1 217,-5 3-156,-1-5 1,-7 6 176,-2 0 0,-6 0-130,-6 0-402,-5-5 369,8 3 0,-4-8-319,5 2 0,4-2-348,0-2 1,9-1 266,-1-2 395,7-3 0,-6 0 0,3 1 0</inkml:trace>
  <inkml:trace contextRef="#ctx0" brushRef="#br0" timeOffset="51">14927 11649 8069,'0'-17'0,"-5"0"1473,4 6-929,-4 4 1,3 1 5,-1 2 1,0 3 237,-5-3-497,1 3 1,-6 1-100,-2 0 0,1 5-70,-5 2 1,1 12 257,-1 4-396,-2 8 66,8 3 1,-4 4 357,6 8-1896,-1-3 1460,1 13 1,3-8-375,1 5 1,4-4 179,-1 0 1,3-2-582,1-1 378,0-6-451,0 5 355,5-10 241,2-1 1,5-6-111,4-5 0,-2-1-65,5-3 1,-2-4 890,2-7-436,3 2 0,1-4 0,6 6 0</inkml:trace>
  <inkml:trace contextRef="#ctx0" brushRef="#br0" timeOffset="52">15201 12380 7973,'0'-16'519,"0"3"164,0-2 0,0-2-336,0 2 1,0-5-200,0 1 0,0-4 130,0-4 1,0-1 155,0-2 0,0-3-493,0 2 0,0-3 75,0-4 0,-1 6 27,-3-2 0,3 11 98,-3 0 219,3 3 80,-4 2-56,3 2-34,-3 4-234,5 6 0,-1 1 353,-3 5-634,3 0 0,-4 5 119,5 3 1,0 2-309,0 1 0,0 6 4,0 2 0,5 1-108,3-1 0,2 1 139,1-4 0,4-1-78,1-4 1,4-1 80,-1-2 1,1-3 55,-1-5 1,3 0 259,-3 0 0,-3 0 0,1 0 0</inkml:trace>
  <inkml:trace contextRef="#ctx0" brushRef="#br0" timeOffset="53">15510 11866 8075,'0'-6'4709,"0"1"-4694,0 5-290,0 10 1,0-1 190,0 10 1,-4 0 46,0 4 1,0 5-80,4 2 0,-4 3-232,0 1 1,1 2 189,3 2-1304,0-2 937,0 3 1,3-5 524,1 0 0,5 1 0,-2-1 0</inkml:trace>
  <inkml:trace contextRef="#ctx0" brushRef="#br0" timeOffset="54">15681 12335 7902,'0'-12'0,"0"1"174,0-1 1,0-3 256,0 0 0,1-5 22,3 0 1,-2-2 236,6-5 1,-4 2-41,3-6-433,-4 6 11,2-8 0,-1 5 54,0-3 0,0-2-57,-4 3 1,0-2 12,0 2 1,0 2 125,0 5-282,0 5 116,0 2 135,0 4-325,0 6-152,0-4 170,0 9 1,3 6-117,1 10 0,5 5-64,-1 3 0,6 5 23,1 2 0,4 3 50,-4 2 0,5-1-96,-1 0 0,-1 0-272,1 1 1,-1-6 156,1-2 0,1-3-310,-4-2 0,3-4-61,-4-3-121,0-2 433,-4-1 0,-3-5-203,0 1-27,-6-6-76,8 3 237,-8-5-222,3 0 642,-5 0 0,-5 0 0,-2-5 0,-4-1 0</inkml:trace>
  <inkml:trace contextRef="#ctx0" brushRef="#br0" timeOffset="55">15749 12220 7935,'-11'0'1319,"0"0"-828,-1 0 0,6-1 230,2-3-131,3 3-337,1-4 0,2 5-148,6 0 0,1 1 226,10 3-331,0-3 0,-1 4 0,-2-5 0</inkml:trace>
  <inkml:trace contextRef="#ctx0" brushRef="#br0" timeOffset="56">16275 11775 8023,'-5'-12'987,"3"6"1493,-3 1-1700,5 5-181,0 0-289,-5 5 1,4 7-200,-3 7 1,3 2 53,1 2 0,0 5-106,0 2 1,4 7 35,0 1 0,4 0-104,0-3 1,1-1-84,-2 0 0,4-5-433,-4-2 0,0-3 132,0-1 0,-3-5-259,4-3 1,-6-2-287,2-2 244,2-5-405,-4-1 689,3-5 1,-7-3-627,-1-1 576,1-5 460,-8-2 0,8-7 0,-6-5 0,-10-5 0,-6-1 0</inkml:trace>
  <inkml:trace contextRef="#ctx0" brushRef="#br0" timeOffset="57">16161 11821 8013,'0'-17'0,"0"8"0,0-2 1216,0 7-314,0-1-356,5 5 1,5 0 54,5 0 0,5 1 93,-1 3 1,4-3 174,4 3-365,2 2-319,5-4 0,-3 4-122,-1-2 1,-1-3-438,2 3 423,2 2-83,-9 1 0,0 0-35,-5 1 0,-6-1 70,-2 5 1,-4-5-96,-7 1 0,-2 1-128,-2 6 1,-10-1-31,-12 5 0,-10-4-72,-13 4 0,-7 0 48,26-7 0,-1-1 0,-1 0 1,1 0 336,-26 8 1,4-3 304,15-4-366,5-6 0,13 7 0,5-5 0,5-1 0</inkml:trace>
  <inkml:trace contextRef="#ctx0" brushRef="#br0" timeOffset="58">16834 12072 8007,'-11'0'203,"0"0"0,-1 0-203,6 0 0,1-1 309,5-3-159,0 3 814,0-5-155,0 6-381,5 0 1,5 0-17,5 0 1,11 0-123,0 0 1,6 0-1,2 0 0,5-1-211,3-3 0,2 2-11,-3-6 0,3 2-40,-6-2-244,5-2 1,-3 4 0,6-6-1</inkml:trace>
  <inkml:trace contextRef="#ctx0" brushRef="#br0" timeOffset="59">17440 11980 8072,'11'0'-782,"-5"0"782,0 0 0,-6 6 0,0 0 0</inkml:trace>
  <inkml:trace contextRef="#ctx0" brushRef="#br0" timeOffset="60">16949 12255 8038,'-12'-12'0,"6"5"1633,2-1-701,3 5-351,1-2-581,0 5 0,0-5 0,0-1 0</inkml:trace>
  <inkml:trace contextRef="#ctx0" brushRef="#br0" timeOffset="61">17177 12163 8031,'46'-7'0,"-1"-1"0,6 0 0,1-3 0</inkml:trace>
  <inkml:trace contextRef="#ctx0" brushRef="#br0" timeOffset="62">17520 12095 8016,'11'-12'0</inkml:trace>
  <inkml:trace contextRef="#ctx0" brushRef="#br0" timeOffset="63">17234 11752 8102,'-5'-18'1784,"4"2"-462,-4 9-226,5 2-302,0 5 0,0 9-750,0 3 0,0 11 371,0-1-344,0 14 24,-5-6 0,2 15-461,-5-3-728,6 2 1136,-8 2 0,7-4-1323,-4 0 542,-1-6 156,2 4 0,-1-10-449,3 1 1,3-7 260,-3-1-245,3-6 1016,1 0 0,0-10 0,0 4 0</inkml:trace>
  <inkml:trace contextRef="#ctx0" brushRef="#br0" timeOffset="64">17805 11901 8038,'-5'-18'0,"4"1"885,-3 6 211,3-1 1,-1 6 362,-1 2 251,1 3-1346,-8 1 1,4 10-152,-6 5 0,5 6-29,-1 2 1,2 3 161,-2 1-349,3 5 66,5-8 1,1 9-75,3-3 1,3-2-279,4-1 0,6-3-522,2-1 435,-3-6 182,11 0 0,-8-7-165,7-2 309,4-3-79,-6-5 324,9 0-255,-4 0 1,5-5 30,0-3 1,-3-6 36,-1-1 0,-4-2 4,0 2 322,-2-3-179,-1-4 1,-5-1 157,-3 0-142,-2-5-632,-2-1 461,-4-11 0,2 4 0,-6-6 0,-3-1 0,-6-2 0,-7-1 0</inkml:trace>
  <inkml:trace contextRef="#ctx0" brushRef="#br0" timeOffset="65">18251 11786 8074,'-23'-28'4472,"-6"6"-3784,-6-1-756,1 10 18,-10 8 0,7 5-103,-5 0 0,4 6-197,-4 6 1,0 4-1058,-4 7-1375,6 5 2401,0-4 1,7 9-1242,3-2 1702,2-4 1,10 1 0,2-5 0</inkml:trace>
  <inkml:trace contextRef="#ctx0" brushRef="#br0" timeOffset="66">17759 12083 8185,'-6'0'1818,"1"0"-467,0 0-591,4 0 488,-4 0 1184,5 0-464,0-5-1581,0 4 0,5-4-177,2 5 0,10 0 359,6 0-63,10 0-529,7 0 0,11 0 188,2 0 1,2-4-73,-2 0 0,-2-5-199,-5 2 1,-6-2-88,-2 1 0,-7-1-420,-5 6 1,-7-5 612,-3 4 0,-4-5 0,0 3 0</inkml:trace>
  <inkml:trace contextRef="#ctx0" brushRef="#br0" timeOffset="67">18365 11992 7984,'-28'0'0,"-1"0"0</inkml:trace>
  <inkml:trace contextRef="#ctx0" brushRef="#br0" timeOffset="68">18707 11455 8166,'0'-18'82,"0"2"227,0 4-48,0 1-13,0 0 702,0 4 832,0 2-557,0 5-822,0 10 1,-5 3 254,-2 10-415,-3 5 61,3 1-298,-3 5-45,4 6 0,-1 1 404,4 9-1085,1-3 770,2 4 1,0-6 97,0 1 0,5-2-132,3-2 1,1 1-493,-2-4 233,4-1 55,-5-9 0,2 3-452,-1-6 426,1 1 188,-2-9-651,-1 3 766,0-8 0,-3 0-1143,1-6-553,-1 1-299,-2 3 969,0-4 348,0 3 589,0-9 0,5 4 0,1-5 0</inkml:trace>
  <inkml:trace contextRef="#ctx0" brushRef="#br0" timeOffset="69">19050 11695 7967,'0'-23'318,"0"2"317,0 2-635,0 2 0,5 11 0,1 1 0</inkml:trace>
  <inkml:trace contextRef="#ctx0" brushRef="#br0" timeOffset="70">19073 11592 8096,'11'12'3102,"6"4"-1861,2 3 173,2 3-869,2 6 1,0-3-152,0 5 0,0 1-381,0 3 0,1-3 43,2-1 0,-2 1-236,3 3 0,-3-1-297,-1-3 0,-1 2 201,-3-5 0,1-2-181,-5-6 233,0 3 224,-8-10 0,3 0 0,-4-7 0</inkml:trace>
  <inkml:trace contextRef="#ctx0" brushRef="#br0" timeOffset="71">19530 12186 7962,'0'0'0</inkml:trace>
  <inkml:trace contextRef="#ctx0" brushRef="#br0" timeOffset="72">19518 11615 8082,'-5'-11'3612,"-1"-1"-3059,-1 6 0,1 1-150,2 5 1,2 5-52,-6 2 466,1 14-394,-5 3 1,1 8-253,-1 2-101,1 3-871,-6 3 796,5 5-92,-10-5 135,4 6 1,-4 0-1439,-1-6 1017,5 5 1,-4-10 70,3 3-2260,3-7 1847,-1-3 1,6-7 28,-1-2 1,6-2 694,2-6 0,3 1 0,1-1 0</inkml:trace>
  <inkml:trace contextRef="#ctx0" brushRef="#br0" timeOffset="73">19724 11809 7988,'0'-11'0,"0"4"0,0-3 0,0 4 0</inkml:trace>
  <inkml:trace contextRef="#ctx0" brushRef="#br0" timeOffset="74">19678 11992 8017,'-6'-6'411,"1"0"1,5 6-1,0 0 1</inkml:trace>
  <inkml:trace contextRef="#ctx0" brushRef="#br0" timeOffset="75">20215 11649 8071,'0'-7'824,"0"-1"1206,0 6-1406,5 7-419,-4 2-82,9 10 1,-3-1 181,4 3 1,1 3-95,-1 1 1,2-1-196,2 1-124,-2 0-47,8 5-197,-8-4 277,8 4 0,-8-6-154,2-3 0,-2-2-373,-1-1 0,-5-4 215,1 4 0,-6-7-835,2-2 1222,-3-4 0,4 7 0,2-4 0</inkml:trace>
  <inkml:trace contextRef="#ctx0" brushRef="#br0" timeOffset="76">20569 11684 8027,'0'-12'139,"-5"6"-139,4 1 1876,-10 5-1161,10 0 1,-10 6 40,-1 5 528,-4 6-782,-7 6 0,0 5-35,0 2-237,1 3-210,-6 7 0,0-4-392,-3 6 1,3-5 169,5 1 1,6-6-63,1-2 0,5-4-177,3 0 0,0-2-635,4-1 1,0-5 303,4-3 772,0-7 0,-5 2 0,-1-4 0</inkml:trace>
  <inkml:trace contextRef="#ctx0" brushRef="#br0" timeOffset="77">20580 11421 8027,'0'-17'432,"0"5"432,0-4-864,0 4 0,0 0 0,0 1 0</inkml:trace>
  <inkml:trace contextRef="#ctx0" brushRef="#br0" timeOffset="78">20603 11329 10386,'13'7'6947,"2"4"-6253,-2 6-319,8 6 1,-3-1-122,5 1 1,0 4-44,0 0 0,0 3-90,-1-3 0,1 6 109,0 1 1,0 1-119,0 7-846,0-5 847,-6 8 0,0-6 43,-6 3 0,-1 1 4,-2-5 1,-3 3-217,-5-7 1,0 3 95,0-7 1,-1-1-58,-3 2 0,-2-6-48,-6 2 1,0-7-265,-4-1 1,-1-4-210,-6 4 1,-1-5-626,-3 2 1,-1-4-688,-2 0 1,2-2 784,5-3 1065,5-1 0,-3-6 0,3 0 0</inkml:trace>
  <inkml:trace contextRef="#ctx0" brushRef="#br0" timeOffset="79">19735 11901 7946,'-5'-7'-35,"4"-3"1,-4 8 277,5-6-107,-5 5 140,3-7-55,-3 9 193,0-4-152,4 0 0,-5 2 70,2-4 238,3 4-294,-10-2 0,9 5 97,-6 0 0,1-4 672,-5 0-234,1 1-422,-1 3 110,1 0 201,5 0-322,-4 0-28,8 0-18,-3 0-397,5 0 103,0-5 0,5 3 29,3-2 1,7-1-117,4 2 0,3-3 82,1 3-282,-1 1 199,1-3 1,0 5-234,0 0 161,0 0 49,-5 5 0,2-2-127,-5 5-40,0-6 249,-3 3-723,-1 0 466,1-3 0,-1 3-119,0-5-508,1 0 477,-1 0 0,4 0-120,1 0 1,-1 0-768,-4 0 490,1 0 1,-5 0-254,1 0 301,-5 0 639,2 0 1,-16 0 0,-1 0 0</inkml:trace>
  <inkml:trace contextRef="#ctx0" brushRef="#br0" timeOffset="80">19655 11992 7946,'-6'0'2736,"-4"0"-1233,9 0-545,-5 0-489,6 0 1,6 0-237,1 0 0,5 1 99,3 3-38,3-3-128,-1 4 0,9-5 27,-3 0 0,2 0-85,-2 0 1,0 0-261,-1 0 115,1 0 146,-5 0-1730,4-5 1116,-10 4 1,5-8 86,-6 5 418,1-5 0,-1-2 0,1-7 0</inkml:trace>
  <inkml:trace contextRef="#ctx0" brushRef="#br0" timeOffset="81">21243 11672 7896,'0'-11'0,"0"4"0,0-3 374,0 3 749,0 2-626,0-6 1,0 9 176,0-6-46,0 6-240,0-3 1,4 16-233,-1 8 0,1 8-9,-4 7 0,4 5-172,0 3 0,0 3 99,-4 0 0,3 1-94,1 0 1,1-8-641,-1 0 1,-1-9 323,4 5 0,-4-7-337,1 0 1,1-7 197,-1-1 0,-1-9-459,-3 1 28,0-2 101,0-2 406,0-2 399,-5-15 0,3-2 0,-6-7 0,0-8 0,-3 3 0</inkml:trace>
  <inkml:trace contextRef="#ctx0" brushRef="#br0" timeOffset="82">21106 11775 7896,'0'-22'0,"0"3"0,4-1 590,-1 5 1,8-4-136,0 4 1,0-5-43,5 5 0,3 0-84,3 4 1,4-2 26,8-2 1,-1 3-341,9 1 0,0-1 107,4 5 1,-1 2-177,1 1 1,-2 4 34,-2 4 0,-8 2 13,-7 5 1,-4 6-19,-4 2 0,-8 3-243,-7 0 0,-4 6 99,-4 3 0,-8 2 10,-11 1 1,-6-3 7,-9-1 1,1-1 56,-5 2 1,1-3-185,-1-6 0,1-4-17,6-3 0,1-2-360,11-2 388,3-4 1,15-2-129,5-5 1,11-9-231,12-2 623,5-8 0,11-4 0,2-6 0</inkml:trace>
  <inkml:trace contextRef="#ctx0" brushRef="#br0" timeOffset="83">22099 11455 7955,'0'-23'314,"0"6"1,-3 0 1318,-1 6-1134,0-1 0,0 5-69,0-1 1,-5 5-120,2 0 0,-3 6 107,-2 5 0,0 5-285,-4 6-185,-1 0 182,-1 14 0,-2 0-47,4 5 1,1 9 34,4-2 1,0 9-357,4-1 1,-2 2 135,5-2 0,0 3-213,4-3 0,0-2 148,0-2 0,5-7-48,3-4 1,3 2-92,5-2 1,-4-5 59,4-7 0,0-2-49,-1-1 1,4-5 28,-3-3 1,0-3-193,-1-5 0,-1-2-129,5-5 1,0 0-276,4 0 0,-4-5 938,0-2 1,0-3 0,4-2 0</inkml:trace>
  <inkml:trace contextRef="#ctx0" brushRef="#br0" timeOffset="84">22442 11706 7876,'-11'-22'772,"0"4"1207,4 3-1289,-3 7-478,8 3-28,-3 5 0,5 5 30,0 3 0,5 7 112,3 4 0,2 7-80,2 5 1,4 6-65,3 1 1,3 1 138,1-1-1445,-6-2 1112,5 3 1,-4-8-280,4-1 1,-4-5-226,-3 2 0,-2-4 40,-1-4 1,-5-3-1242,1-4-247,-6-1 1341,3-4 1,-5-4 828,0-6 0,0-4 0,0-4 0</inkml:trace>
  <inkml:trace contextRef="#ctx0" brushRef="#br0" timeOffset="85">22773 11626 7955,'-18'-6'995,"2"1"-684,10 5 0,-6 3 442,1 4 0,-2 6-23,-6 10-211,0 5-415,-9 6 1,4 6-51,-3 6 1,3-5-387,1-3 1,4 1-67,0-1 0,5-3-352,-1-5 1,6-5-87,2 2 0,4-4 159,-1-4 677,8-3 0,2-4 0,6-1 0</inkml:trace>
  <inkml:trace contextRef="#ctx0" brushRef="#br0" timeOffset="86">22876 11866 8034,'0'-11'1379,"0"-1"1,1 5-865,3-1 1,-1 6-14,4-2 0,1-1-269,3 1 1,6-1-135,2 1 0,1 2-305,-1-6 1,1 5 216,-4 0-303,4 1 1,-7 2-841,2 0-210,-2 0 1,-7 2 1341,-2 1 0,-8 4 0,-2 4 0</inkml:trace>
  <inkml:trace contextRef="#ctx0" brushRef="#br0" timeOffset="87">22819 12003 8034,'-8'4'0,"1"0"616,4 0 691,-2-4 1,10 1-345,3 3 0,3-3-424,4 3 0,8-3-625,8-1 96,2 0-141,-4-5 0,4 0-9,-3-3 0,2-2-334,-2 3 1,-2 2-1597,-5 1 2070,0-3 0,5 1 0,1-5 0</inkml:trace>
  <inkml:trace contextRef="#ctx0" brushRef="#br0" timeOffset="88">23287 11809 7887,'-6'-11'428,"1"-1"148,5 1 1,1 5 53,3 2-483,2 2 177,6 2 0,-1 0 191,0 0 0,-3 7-227,0 4 1,-1 3-74,5 9 0,3-1-99,0 8 1,0-3-79,-3 3 1,3-1-231,0 2 1,0-2-217,-3-2 1,-1-3-577,1 2 1,-2-5 322,-3-2 1,4-5-1404,-4 1 1316,-2-2 748,0-7 0,-5 4 0,0-4 0</inkml:trace>
  <inkml:trace contextRef="#ctx0" brushRef="#br0" timeOffset="89">23653 11843 7887,'-5'-17'227,"3"0"57,-2 6 1,2 4 441,-2 4 1,2 1-231,-6 2 1,-1 2-39,-6 1 0,-4 5-219,-8 7 1,-2 4-282,-5 8 1,-1 5 26,1 2 1,1 3-16,3-7 1,3 2-191,8-2 0,-1 2-494,5-5 1,4-2-693,8-6 119,1 3 0,7-11 1287,3 1 0,12-16 0,4-9 0</inkml:trace>
  <inkml:trace contextRef="#ctx0" brushRef="#br0" timeOffset="90">23915 11387 7887,'-17'-5'3949,"0"-2"-3746,11 1 0,1 10-703,5 7 1,3 12 804,1 0 0,5 12 871,-1 3 0,2 7-698,1 4 1,1 5-664,-1 6 1,1-1 109,-1 2 0,-3-4-220,-1-4 1,-4 3-499,1-3 1,-13-2 497,-7-1 295,-9 2 0,-5-2 0,11-23 0,0 0 0,-2-2 0,0-1 0,-24 23 0</inkml:trace>
  <inkml:trace contextRef="#ctx0" brushRef="#br0" timeOffset="91">12506 13420 8281,'0'-8'609,"0"0"290,0 6 106,0-3 1,-1 5-298,-3 0 268,3 0-544,-10 0 1,9 0-198,-6 0 0,-3 5 20,-4 2 0,-6 5-109,2 3 1,-2-1-25,-2 5 0,-4 0-135,0 4 0,1-4 68,3 0 1,-4-1-203,1 1 0,-5 2-8,5-2 1,-1-2-43,4-2 1,-2 2 24,2-2 0,-2 0 170,5-4 1,4 1-154,1-1 0,6 1 2,1-1 0,6 1-111,-2-1 0,3-2-60,1 2 0,1-2-301,3 6 0,7-3 174,8-5 1,8 4-130,3-4 1,2-2-397,-2-1 489,9-3 180,-14-1 1,12-1 306,-11-3 0,1-2 0,-4-5 0</inkml:trace>
  <inkml:trace contextRef="#ctx0" brushRef="#br0" timeOffset="92">11980 14025 8095,'-6'0'0,"10"0"0,7 0 0,5 0 0,-1 0 0,4 0 0,8 0 0,2 0 0,5 0 0,0 4 0,0-1 0,2 1 0,2-4 0,-5 0 0,5 0 0,-4-4 0,8 1 0,0-11 0,4 1 0</inkml:trace>
  <inkml:trace contextRef="#ctx0" brushRef="#br0" timeOffset="93">13145 13328 8084,'-22'-18'0,"4"7"0,1 2 947,6 5 1,5-1 529,2 1-263,-3 3-330,6-4-413,-4 5 1,6 0-238,3 0 1,5 0-126,10 0 1,5 0 104,10 0 1,6 0 20,2 0 0,2 0-417,2 0 0,-1 0-19,1 0 1,-5-1-324,-3-3 0,-4 1 117,-4-4 0,-2 4-260,-5-1 0,-5 2-700,-3-2-895,-2 3 2262,-7-4 0,-11 5 0,-7 0 0</inkml:trace>
  <inkml:trace contextRef="#ctx0" brushRef="#br0" timeOffset="94">13020 13488 8099,'-18'0'1877,"2"-5"-943,9 4-292,2-4 1,10 5-58,3 0 1,8 5 174,7 2 0,6 0-302,9 0 0,7 1-172,4 3 1,1 1-227,-5-1 0,1 1-76,0-1 1,-6 0-92,-1 1 1,-10 1 82,-6 2 0,-3-3-155,-9 4 1,2-4 6,-9 0-560,0 4 414,-15 2 1,-1 5-16,-11 0 0,-5 0 80,-2-1 0,-5 5 140,-3 0 0,3 1 75,-3-2 1,2-2 198,2 3 0,1-3-54,2-1 0,5-4 172,7 0 0,2-5 186,6 1-125,4-2 0,2-2-105,5 1 1,5-5-77,3 1 0,5-4 122,6 3 1,1-4 2,10 1 0,1-3 84,3-1 0,2 0-324,2 0 1,-3 0-244,3 0 1,2-1-3,-2-3 0,-4 3-193,-3-3 0,-5 3-3219,5 1 3613,-6-5 0,3-2 0,-5-4 0</inkml:trace>
  <inkml:trace contextRef="#ctx0" brushRef="#br0" timeOffset="95">16583 13054 8266,'-6'-5'439,"-4"4"202,8-4 1,-3 11-380,5 5 0,0 6-15,0 6 0,0 5 145,0 2 1,0 4-193,0 4 1,4-2-607,0 2 1,3-2-192,-3-2 1,1-1-575,-1-3 1,-3-3 1170,3-8 0,-2 3 0,-2-5 0</inkml:trace>
  <inkml:trace contextRef="#ctx0" brushRef="#br0" timeOffset="96">16286 13671 8172,'0'-12'835,"5"6"211,3 2 0,3 3-364,4 1 1,-1-1 160,5-3 1,-2 3-373,6-3 0,1 3-200,6 1 1,7-2-104,-3-2 1,5 3-97,-1-3 1,-4 3-234,0 1 0,0 0-306,-3 0 0,-5 0-664,-3 0 1,-1 0-796,-7 0-1432,-5 0 3358,-5 5 0,-15 7 0,-2 5 0</inkml:trace>
  <inkml:trace contextRef="#ctx0" brushRef="#br0" timeOffset="97">16423 13876 8056,'-11'0'0,"-1"0"2374,6 0-699,1 0 42,5 0 0,5 0-1361,3 0 0,7 4-77,4 0 1,-1 0-168,1-4 0,4 0 134,3 0 1,1 0-360,-4 0 0,0 1 152,-1 3 1,-4-3-208,-3 3 1,-6 1-560,-1-1 112,-6 5 0,3-3 277,-5 5 0,-6 5-92,-5-1 1,-6 5 295,-6-1 0,-5 2-74,-2-2 1,-2 2 482,2-2 0,2-2-46,5-2 1,4-2 131,0-2 1,6 0-3,2 1-103,-1-1 0,11 1-69,-3-1 1,8-3-75,4-1 0,7-4-209,4 1 1,8-3 75,3-1 0,8-1-361,4-3 1,3 1-259,0-4 1,1 0-489,0 0 1,-1 0-619,1 4 1745,0 1 0,-5-7 0,1 6 0,2 0 0,0 2 0,2 1 0</inkml:trace>
  <inkml:trace contextRef="#ctx0" brushRef="#br0" timeOffset="98">20992 13351 8067,'0'-6'756,"0"-5"-154,0 10-2,0-4 1,5 10 201,2 3-235,-2 7-267,5 8 1,-3 6-57,4 5 0,-3 4-42,-1 0 1,-4 6-26,1-2 1,-3 1-97,-1-1 0,0-1-337,0-6 1,0 1 215,0-5 1,0-3-788,0-1 0,0-7 276,0-1 0,0-5-590,0 1 680,0-7-236,0 2-258,0-9 484,0 4 471,0-5 0,-5-10 0,-1-3 0</inkml:trace>
  <inkml:trace contextRef="#ctx0" brushRef="#br0" timeOffset="99">21014 13408 8067,'0'-18'517,"0"3"1,2 7-243,1 5 1,4-2 242,4 1 1,2-4-144,2 4 0,0-1 195,8 1 0,3 3-310,8-3 1,5 2-28,3-2 1,2 3-149,2-3 1,-9 8 48,-3 3 1,-7 5-175,0 3 1,-8-2 282,-4 2-628,-8 3 309,-2 0 0,-11 4 10,-5 1 1,-11 0 112,-8 0 1,-6 0-224,-6 0 0,-1-1-105,-10 1 0,6-5 25,1-3 1,4-2-424,4-2 1,8-4-1511,-1-3 2189,11-3 0,6-5 0,3 0 0,-3 0 0</inkml:trace>
  <inkml:trace contextRef="#ctx0" brushRef="#br0" timeOffset="100">22054 13168 8067,'5'-11'-183,"-4"-1"0,5 5 272,-2-1 1,-1 4 1014,4-3-273,-4 4 21,7-2-175,-9 5-377,4 0 1,-6 1 1,-3 3 1,-6 4-55,-5 7 0,-5 4-52,1 8 0,-4 2-60,-4 5 1,2 6-242,-6 1 1,7 4 153,1 1 1,2 3-195,6 0 0,1 1-48,6-4 1,3-2-198,5-2 1,5 1-79,3-5 1,2-4 172,1-3 1,1-6-19,-1 2 1,2-3 108,2-1 0,-5-2-163,5-2 0,-8-1 54,4-3 1,-2-2-193,2 2 0,1-2 191,-1-1 1,1-5 313,-1 1 0,0-6 0,1 3 0</inkml:trace>
  <inkml:trace contextRef="#ctx0" brushRef="#br0" timeOffset="101">22271 13465 8067,'-5'-18'761,"-2"2"1,1 8 136,2 1-263,3 4 317,1-2-604,5 20 1,3-1-147,7 13 1,-1 0-38,5 3 1,0 0-7,4 9 1,-2 0-98,-2-1 0,5 0-251,-5-4 0,4-1-597,-8-2 0,4-3 432,-3-5 1,-2-6-679,-7-1 1,2-4-469,-5 0 227,5-6 674,-8-1 599,4-5 0,-5-5 0,0-1 0</inkml:trace>
  <inkml:trace contextRef="#ctx0" brushRef="#br0" timeOffset="102">22716 13442 8067,'-1'-17'304,"-3"1"1,-2 9-123,-6 3 1,-3 3 514,0 1 1,-6 1-189,2 3 1,-3 8-47,-5 11 1,-2 6-388,-5 10 1,-5 5-525,1 5 0,0 1-159,4-4 1,5-5 341,2 1 1,4-6-92,4-2 1,3-5-233,4-6 0,6-1-1483,2-3 1387,3-8 684,6-6 0,6-10 0,7-1 0</inkml:trace>
  <inkml:trace contextRef="#ctx0" brushRef="#br0" timeOffset="103">22853 13568 8086,'0'-6'1885,"0"1"-2050,0 5 0,6 0 217,6 0 0,1 0 51,6 0 0,0 0-116,4 0 1,-2 0-107,-2 0 0,1 0-330,-4 0 0,3 0 196,-4 0 0,0 0-531,-3 0 0,-6-2 784,-2-2 0,-3-2 0,-1-5 0</inkml:trace>
  <inkml:trace contextRef="#ctx0" brushRef="#br0" timeOffset="104">22807 13694 8086,'-11'7'428,"0"1"-49,4-6-311,2 3 0,10-1 100,3 0 0,7 1 14,4-1 1,4-3-492,4 3 0,-2-3 206,5-1 1,0-1-277,0-3 0,-2 3-5,-5-3 0,-4 2 384,0-2 0,-5-3 0,2-4 0</inkml:trace>
  <inkml:trace contextRef="#ctx0" brushRef="#br0" timeOffset="105">23344 13488 8269,'-6'0'1390,"1"0"-118,5 0-820,0 5 0,5 5-415,3 5 1,2 6 66,1-2 0,1 4-109,-1 3 1,2-2-7,2 3 1,-2-7-199,2-1 0,-3 0-595,0 4 1,-5-4 436,1 0 0,-2-5-275,2 2 1,-2-5-21,-2-3 662,-3 2 0,5-9 0,-6 4 0</inkml:trace>
  <inkml:trace contextRef="#ctx0" brushRef="#br0" timeOffset="106">23653 13534 8072,'0'-18'0,"-5"7"263,-3 7 1,-2 4 432,-2 4 0,-4 8-134,-3 11 0,-4 6-180,-4 9 1,-2 7-462,-5 4 0,5-4-248,2-7 0,3-3-387,1 0 1,5-8 543,3-4 170,7 0 0,-2-10 0,4 3 0</inkml:trace>
  <inkml:trace contextRef="#ctx0" brushRef="#br0" timeOffset="107">23847 13203 7958,'0'-12'1554,"0"6"1,1 7-1370,3 10 0,-2 3 276,6 9 1,0 3 312,3 8 1,0 5-111,1 3 0,1 4-258,2 3 1,-3-2-534,4 3 0,-4 0-116,0 0 0,-6-1-236,-2-3 0,-3 0-40,-1 0 1,-1-6-726,-3-2 1,-9 2 1243,-9-2 0,-11 5 0,-8-3 0</inkml:trace>
  <inkml:trace contextRef="#ctx0" brushRef="#br0" timeOffset="108">11969 15498 8118,'-6'0'471,"1"0"0,5 1-837,0 3 2480,0-3-1490,5 10 1,-3-9-118,6 6 0,-1-6-85,5 2 1,-1-3 10,1-1 1,4 0-243,3 0 0,0 0-145,4 0 1,-3-1-77,7-3 0,-3 2 160,-1-6 0,0 1-813,0-5 0,-5 4 337,-3 1 0,1-1-1059,-1-3 0,1 3-854,-5 1 2259,1-1 0,-6-3 0,-1-1 0</inkml:trace>
  <inkml:trace contextRef="#ctx0" brushRef="#br0" timeOffset="109">11958 15761 10581,'11'0'1002,"0"0"0,6 0-473,2 0 0,3-4-322,0 0 0,6-1-203,3 1 1,2 2-760,1-6 1,0 2 554,1-2 0,-2-5-2874,-3 6 3074,3-6 0,-9 2 0,4-7 0</inkml:trace>
  <inkml:trace contextRef="#ctx0" brushRef="#br0" timeOffset="110">13271 15053 8081,'6'-24'441,"-1"2"1,-3 14 235,2 1-892,-3 4 789,4-2 173,-5 10 1,0 3-230,0 7 1,0-1 17,0 5 0,0 1-210,0 7 1,-1-3 54,-3 3 1,3 2-252,-3 1 0,2-2 104,2-1 1,0 0-601,0-5 0,4 3-78,0-10 0,4 4-1395,-4-4 1104,-1 0 1,-3-3-1764,0-1 1576,0-4 922,0 3 0,-10-9 0,-3 4 0</inkml:trace>
  <inkml:trace contextRef="#ctx0" brushRef="#br0" timeOffset="111">13100 15612 8086,'-12'-5'365,"6"4"1,1-5 1485,5 2-1283,0 3 1,5-5 100,3 6 0,7 0-363,4 0 0,6 0-264,2 0 0,8 0-184,0 0 0,7-1 173,-1-3 1,4 2-704,1-6 0,-2 6 385,-2-2 0,-3-1-256,-5 1 0,-4 0-196,-4 4 1,-7 0-1084,-3 0 1822,-4 0 0,-5 5 0,-2 2 0</inkml:trace>
  <inkml:trace contextRef="#ctx0" brushRef="#br0" timeOffset="112">13203 15898 8424,'0'-7'1070,"0"2"0,3 4-145,1-3 0,6 3-518,2-3 1,0 2-138,7-2 1,4 1-49,4-4 0,5 3 8,-2-4 1,-1 6-21,2-2 0,-7 3 101,-1 1-304,0 0 0,-12 5-93,0 2 0,0 4-395,-8 0 1,-4 4 201,-7 0 0,-7 7-170,-4 1 1,1-4-328,-1 4 0,0-3 284,-3 3 1,-1 0 56,0 0 0,1-2 136,3-2 0,3-2 452,4-6 1,1 1 340,-1-1 662,6-5-898,1 4 0,5-7 108,0 5 0,1-6-145,3 2 0,6 1-32,6-1 1,4 3-192,-1-3 1,6 1-115,2-1 1,3-3-243,-3 3 1,3 1-107,-3-1 1,0 0-343,-4-4 0,-1 0 124,1 0 1,-1 0 681,-3 0 0,-3-5 0,-4-2 0</inkml:trace>
  <inkml:trace contextRef="#ctx0" brushRef="#br0" timeOffset="113">14105 16046 7871,'0'-7'0,"0"-1"639,5 6 0,-3-7 2479,6 5-1089,-5 0-1488,2 4 0,-5 1-1898,0 3 1,0-1 1356,0 4 0,0 1 0,0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7:58:51.13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2010 1736 8234,'-6'-5'0,"1"4"277,0-4-27,3 5 0,-4 0 335,2 0 62,3 0-362,-4 0 0,5 5 45,0 2 0,0 0 80,0 0-160,0 1 14,0 3-14,0 6-47,0 0 0,1 6 32,3 0 1,-2 0 14,6 0 0,-5 0-161,0 0 0,2 3 97,-1 1 0,0 5 44,-4-2 0,1 2-144,3-2 1,-3 3-209,3-2 1,1-2-15,-1 1 1,1-4-127,-1 0 0,-1-2 135,4-1 1,-4-1 132,0-3 0,3 1-104,-3-5 1,2 1 108,-1-5 1,-2-3-135,1-1 143,-1-4-454,3 2-549,-4-5 430,4 0-467,-5 0 621,0-5 0,-4-2-1472,0-4 1871,1 0 0,-8-6 0,-1-1 0</inkml:trace>
  <inkml:trace contextRef="#ctx0" brushRef="#br0" timeOffset="1">1976 1713 8157,'0'-11'0,"0"-1"0,0 5 84,0-1 0,0 4 201,0-3 1,5 3 16,2-4 1,0 2 327,0-2 1,1-2-459,3 2 1,1 0 69,-1 0 0,5-1-193,-1 5 1,5-1 97,-1 1 1,-1 3-53,1-3 0,0 3 37,4 1 0,0 0-193,-1 0 1,1 0-149,0 0 0,-1 1 102,-3 3 1,1-1-122,-5 4 0,4 2 57,-3 6 1,-1-2-57,-4 2 1,-3 2 84,-1-2 1,-4 5 158,1-1 0,-3-1-115,-1 1 1,-5-4 204,-3 4 0,-3-3 62,-4 3 1,-2-4 196,-2 4 1,-2-5-97,2 1 0,-4-2-22,-4-2 1,7 3-219,-3-2 1,6 0 107,-2-8 1,5 4-367,-1-4 0,6-1-101,2-3 0,3 0-586,-4 0-120,6 0 305,-3 0 328,5 0 1,5-5-1,1-1 1</inkml:trace>
  <inkml:trace contextRef="#ctx0" brushRef="#br0" timeOffset="2">2889 1462 8152,'0'-6'491,"0"-5"181,0 10-309,0-4 490,0 5-606,-5 0 0,3 0 141,-6 0-146,6 5-81,-8 1 0,3 6 0,-5 1 184,-4 2-184,4 3 0,-6 6 0,3 2 164,-4 5-242,2 2 101,-4 6 1,4-2-106,-2 5-553,2 0 0,6 3 701,0 1-662,4 0 469,-3-1 46,9-4 1,-4 3 0,5-3 162,0 0-181,5 3 0,1-8 1,7 2-1,1-3-21,1-1-70,5-4 0,-6-2 1,5-6-205,2 1 133,-5 0 0,4-4 75,-4 0 71,-1-5-221,-4 3 183,6-6 1,-4-3-1,2-2 1,-3-1 224,0-2-256,-6 3 326,4-5 1,-7 4-428,5-5-250,-6 0-868,3 0-1917,-5 0 3159,0-5 0,-5-6 0,-1-7 0</inkml:trace>
  <inkml:trace contextRef="#ctx0" brushRef="#br0" timeOffset="3">3221 1816 8126,'-5'-6'0,"3"-5"295,-1 4 199,1 2 0,2-2-105,0 4-131,0 1 336,0-3 950,0 5-1458,0 5 90,0 2 0,0 8 86,0 0-162,5 5-14,2-2 54,-1 5 1,8 0 0,-3 0-109,2 0 1,4-1 0,-1 1 0,2 0 29,2 0 0,-2 0 0,1 0 0,0-1 246,-1 1-343,-2-5 0,-4-1 99,-1-6 1,-3 0-13,-1 1 25,-4-1 1,6-3-482,-5-1 169,-1-4 49,-3 2-5751,0-5 5937,-5-5 0,-1-1 0,-5-6 0</inkml:trace>
  <inkml:trace contextRef="#ctx0" brushRef="#br0" timeOffset="4">3483 1702 8367,'0'-12'545,"5"1"-19,-3 5 219,3 0-555,-5 6 0,-1 6 1,-2 1 745,-1 3-479,-5 7-211,3 1 1,-5 9 0,-2 4 278,-2 2-513,2 6-94,-9-3 0,3 11 16,-7-5 1,2 5 125,-3-6 1,7-1-368,1-2 275,0-8 1,1 2-1,3-7 1,2-2-896,1-2 415,1-7 334,5-3 1,-1-1-1485,4-2 765,1-3 523,-3 0 1,6-5-710,3 0 1083,3 0 0,4 0 0,0 0 0</inkml:trace>
  <inkml:trace contextRef="#ctx0" brushRef="#br0" timeOffset="5">3483 2113 8119,'7'-6'1433,"3"-5"-850,-4 10-173,1-4-174,3 5 0,-8 0 1,6 0 206,1 0-195,-4 0 1,5 0-131,-2 0 1,0 1-1,1 3 1,-2 4 0,-1 2 231,0 1 0,-3 1-442,1-1 218,-3 1-274,-1 4 0,-1-2 53,-3 5 1,-2 0-1,-6 3 1,1-2-1,-1-1 138,1 1 0,1 1 0,1-1 0,1-2 0,1-2 119,0-2-77,-3-1 0,8-2 119,-6 1 188,5-6-223,-2 4 159,5-4-80,0 6-170,0-6 0,2-1 87,1-5 0,4 0 1,4 0-1,1 0 184,-1 0-458,0 0 47,6 0 30,-4 0 123,8 0 1,-4-1-1167,2-3 821,2 3 0,-4-8 0,3 4-2051,-1-1 1172,-5 3 664,3-7 1,-6 7 468,0-4 0,1-1 0,-1-3 0</inkml:trace>
  <inkml:trace contextRef="#ctx0" brushRef="#br0" timeOffset="6">3940 1850 8240,'0'-6'55,"-1"-3"196,-3 5 0,3-1 481,-3 1-481,3 3 125,1-4 2141,0 5-2141,0 5-47,5 1-16,1 1-146,6 3 0,0-5 1,2 4 197,1-2-369,6-4 1,-2 3 0,6-3 234,2 1 1,3 3-423,-3-3 165,0 0 0,-5-4 1,1 0-171,0 0 1,-1 0 70,-3 0 0,-3 0-283,-4 0 387,-1 0 1,-3 4-37,-1-1 193,-4 1-82,2 1 1,-11-2-1,-5 5 173,-3 0-105,-6 3 0,-3 5 1,-7 3 23,-3 3 0,-5 0-136,0 1 0,-4-4-118,4 0 1,1 0-279,7 4 0,-1-5 172,8-3 0,3-2-672,9-2 1,0-3 81,4 0 117,2-6 1,6 3-1735,3-5 2421,2 0 0,11-5 0,0-1 0</inkml:trace>
  <inkml:trace contextRef="#ctx0" brushRef="#br0" timeOffset="7">4363 2101 9136,'5'-3'1920,"-5"-1"-1564,-5 0 1,-7 5 0,0 3 557,-4 4-660,-1-3 1,-6 6 0,0-1 104,0 4 0,-5 2 0,-1-4-216,0 3-101,-4-2 72,4 4 0,1-6-1066,5 0 538,0 1-1205,15-1 1,-6-3 945,11 0 1,-1-5 672,4 5 0,0-5 0,0 2 0</inkml:trace>
  <inkml:trace contextRef="#ctx0" brushRef="#br0" timeOffset="8">4671 1667 7554,'0'-11'414,"0"0"1,0 3-194,0 0-124,0 6 303,5-8 162,-4 8-418,5-8 0,-1 9 44,2-3 1,0-1-25,0 1 19,1 1 0,3-1 182,1 0-124,4-5-372,-3 8 230,8-4-55,-8 0-166,9 3 0,-8-4 53,5 2 83,-10 3 1,6-4-1,-8 5 43,4 0 1,-4 1-217,1 3 193,-6-3 1,3 9-127,-5-2 112,0 2 0,0 2 0,0-1-8,0 0 1,-5 1-33,-2-1 47,2 1 46,-11-1 89,14 0-138,-13 1 0,8-1 60,-4 1-54,5-1 0,-3-3 67,5-1-62,0 1 17,-1-2-32,4-1 32,-4 0-21,5-3 1,1 3 18,3-5-7,-3 0-13,9 0 0,-4 0 0,6 0 136,-1 0-125,6 5 41,-5-4 1,6 4-6,-3-5-6,-2 0 1,4 2-18,-6 1 0,4-1-151,1 1 138,-1 4 0,-8-5 0,0 6-165,-2 1 165,-1-4-9,-4 5 0,0-4-1,0 6 0,-3-1 1,-3 1-47,-6-1 0,-7 4 0,0 2 26,-2 1 0,-3-3-12,-3 4 9,-2-5 1,-2 3-166,1-1-10,9-9-522,-5 9 1,9-10-1132,-2 5 1,7-4 589,4-4 1230,11-1 0,3-7 0,12-2 0</inkml:trace>
  <inkml:trace contextRef="#ctx0" brushRef="#br0" timeOffset="9">5391 1645 8366,'0'-7'1344,"0"2"-559,0 5-531,-5 0 319,-2 5 1,-4 5 268,-1 6-642,1 4 0,-6 3 0,-2 7 160,-2 3 1,-2 5-207,0 0-1016,0 6 1055,-5-4 1,4 6-231,-2-1 51,2-4-7,1 9-298,5-14 210,-4 9 36,10-11 1,-5-5 0,6-2-425,-1-3 440,1-6 0,3 1 1,2-6-319,1-3 0,1-5-961,4 2 645,0-4-1340,0 2 2274,5-15-668,1 2 1,6-8 396,-1 4 0,1-4 0,-1-2 0</inkml:trace>
  <inkml:trace contextRef="#ctx0" brushRef="#br0" timeOffset="10">5402 1976 8830,'0'-7'2577,"0"4"-2247,0 6 1,-1 0-1,-2 5 1,-2 2 0,-1 2 461,-3 4-530,-1 4-65,-2-2 0,2 1 90,3 0-178,-4 0 1,5 0-1,-4-1-257,2-2 1,-1 3-287,6-4 376,-6 1-618,8-5 715,-5 0 1,6-3 24,0 0-316,0-1 17,0 0 139,0-2 1,6-5 0,1 0-161,3 0 41,2 0-105,-1 0 1,1-2-310,-1-1-437,5 1 1,-3-6 837,2 4 0,-1-4-789,2 4 1,-4-3 743,3 3 1,-3-1 272,-4 1 0,2 3 0,-9-4 0,9 0 0,-4-2 0</inkml:trace>
  <inkml:trace contextRef="#ctx0" brushRef="#br0" timeOffset="11">5493 2136 8217,'-5'-7'1069,"4"-3"0,-5 9 159,2-3-733,3 8 1,-8 2 251,5 6-492,0-1 81,4 6-177,-5-5 0,4 10 0,-3-3 0,3 4 186,1 3-27,0-1-128,0 2 1,0-4-158,0 0 0,1 0 200,3 0-771,-3-5 0,8 2 372,-5-5 0,3 0-1127,-3-3 598,5-6 388,-8 4 0,6-8-1800,-3 1 1010,-3 4 1097,4-6 0,-5 4 0,0-5 0</inkml:trace>
  <inkml:trace contextRef="#ctx0" brushRef="#br0" timeOffset="12">5973 1428 7413,'0'-8'880,"0"0"-285,0 6 54,0-3 449,0 5 1,0 5-564,0 2-334,0-1 10,0 9 201,0-8-259,0 10 0,0-1 245,0 3-188,0 3-40,0 1 0,0 3-68,0 1 0,4 5 113,0-2 1,0 3-358,-4 2 147,0-1 36,5 0 1,-4 0 0,3 1-20,-3-1-218,-1 0 305,0 0 0,4 1 153,0-1-153,-1 0-66,-3 0 1,0 1 13,0-1 1,4-4 0,0 1-1,0-1-105,1 0 127,-4-3 0,9-4 0,-8-4 0,3-1-145,0-1-120,-4-2 240,4-4 0,-4 1-167,3-1 33,-3 0 0,6 0-27,-3-4 98,-3 3-40,4-8 56,-5 3-2667,0-5-1263,0-5 3501,0 3 77,0-8 1,0 8 344,0-6 0,0-5 0,0-4 0</inkml:trace>
  <inkml:trace contextRef="#ctx0" brushRef="#br0" timeOffset="13">6487 1702 8269,'0'-12'-682,"0"5"1417,0-1-193,0 6 27,0-4 31,0 6-50,0-5-134,0 4 68,0-4 0,0 14-231,0 2 1,5 5-6,3-1 69,-3 3-150,5-1 1,-4 5 0,4-3-32,-2 2 0,4 2 47,-1 0 1,0 0-327,5 0 48,-4 0 1,3 0-1,1-2 1,-2-1-276,-2-1 426,5 0 0,-4 1 1,2-3 2,-3 0-19,0-2-35,-1-4-38,1 1 29,-1-1 12,1 1 0,-5-6-459,1-2 222,-6 2-511,3-5-2169,-5 5 153,0-6 2292,0-6 464,-5 5 0,-1-9 0,-5 4 0</inkml:trace>
  <inkml:trace contextRef="#ctx0" brushRef="#br0" timeOffset="14">6750 1690 8172,'0'-11'411,"0"-1"1,0 5 990,0-1-616,0 6-596,0-3-122,0 5 101,0 5 1,-2 2-1,-1 9 200,-5 3-286,-2 2 100,-2 7 0,-4 1-137,-3 5 1,-3-1-1,0 0 47,-1 2-44,0-9 0,0 11 0,1-9 57,3 1-176,-2-3 142,8 2 1,-2-7-237,7-2 99,-2-2-323,9-1 1,-8-3-373,5 2-1557,0-2-766,4-2 2921,0 1 1,2-6 161,1-2 0,-1-3 0,3-1 0</inkml:trace>
  <inkml:trace contextRef="#ctx0" brushRef="#br0" timeOffset="15">6898 2033 8352,'7'0'1017,"-2"0"-690,-5 0 1,0 5 788,0 3-521,0 2-279,0 1 0,0 6 363,0 2-418,0-3 0,0 6 0,0-3 51,0 2-253,0 2 138,0 0 1,0-4 26,0 0-124,0-5 0,3 3 0,1-6-94,-1 0 28,-2 1 1,3-5 36,0 1-462,-1-5 153,3 2 185,-5 0-1354,4-4 215,-5 4 394,0-5 1,0 0 0</inkml:trace>
  <inkml:trace contextRef="#ctx0" brushRef="#br1" timeOffset="16">7229 1850 8124,'-6'-6'236,"1"1"301,5 5 17,0-5-76,0 3-214,0-3 11,0 5 120,5 0-283,1 0 0,6 4 109,-1 0 1,2 0-88,2-4 1,-2 0-1,2 0 0,-1 0-22,1 0 0,-2 0 118,2 0-246,3 0 152,-5 0 0,4-2 88,-1-1-69,-4 1-435,5-8 161,-6 9-726,1-4-220,-6 5 290,-1 0-1823,-5 0 2598,-5 0 0,-6 5 0,-7 1 0</inkml:trace>
  <inkml:trace contextRef="#ctx0" brushRef="#br1" timeOffset="17">7252 1953 8124,'0'6'1156,"0"-1"-398,5-5 0,-2 0 0,4 0-235,2 0-351,2 0 0,4-1 247,0-3-240,0 3 0,0-5-307,1 2 124,-1 3 95,1-4 1,-2 1-1,4 0-588,-1 1 0,-1-2 278,-1 2 1,-6-1-1785,3 4-2096,-3 0 4099,-3 0 0,4 0 0,-4-5 0,6-2 0</inkml:trace>
  <inkml:trace contextRef="#ctx0" brushRef="#br1" timeOffset="18">7869 1553 8299,'0'-11'1018,"0"4"-678,0 2 0,1 5 50,3 0 1,-3 2 0,3 1-14,-3 5 0,-1-2-213,0 2 0,4 1-275,0 6 174,0-2 1,-4 7-1,0-5-53,0-1 1,1 0 82,3 2-1135,-3-4 737,4 5 0,-5-6 114,0 1 1,0-1-515,0 0 0,4-3 0,0 0 705,-2 1 0,0-4 0,-2 0 0</inkml:trace>
  <inkml:trace contextRef="#ctx0" brushRef="#br1" timeOffset="19">8223 1508 9050,'-1'15'1027,"-3"0"-826,3 5 1,-12-1-65,5 8 0,-9 2 0,3 5 35,-3 1 0,-4 3 61,2 0 0,-7 4-217,0-4 1,-1 4 96,4-4 0,4 0 0,1-5-272,2-3 60,1-2-591,3-5 388,6-5 149,-4-2-1,8-4-507,-3-1-1438,5 1 921,0-6 1178,0-1 0,10-15 0,3-3 0</inkml:trace>
  <inkml:trace contextRef="#ctx0" brushRef="#br1" timeOffset="20">8097 1964 7845,'0'-6'1421,"5"-4"-1087,2 4 1,4-2 76,1 0 1,-1 6-200,0-2 1,2-1-1,1 1 258,1 2-469,6 0 86,-9 2 0,6-1-143,-3-3 0,-2 3 95,2-3 0,-2 4 65,-2 4 0,-3-2-239,0 6 1,-6 0 47,2 3 1,-3 6 131,-1 2 1,-5-2-54,-2 2 1,-7 4 23,-2 4 1,-4 1 6,1-1 0,-3-2-18,0 5 1,0-4 16,3 0 1,-1-3 120,4-4 0,1 2-108,4-6 1,1 0 219,2-4 0,3-3 30,5 0 162,0-1-306,0 0 0,5-2 159,3-5 1,3 0-115,4 0 0,3 0 147,5 0 0,1 0 218,3 0-362,2 0-182,0-5-113,-1 3 1,-5-7-1,0 6 1,-1 0-287,1 2 191,-5 1 146,-1-5 0,-6 4-2048,0-3 950,-4 2 1153,-2 2 0,-5 6 0,0 0 0</inkml:trace>
  <inkml:trace contextRef="#ctx0" brushRef="#br1" timeOffset="21">8634 1473 8103,'0'-7'-345,"0"-1"0,0 4 175,0-3 98,0 4 604,0-7-107,0 9-124,-5-9 1,3 8-116,-6-2 0,5 2 512,0-2-170,1 3 221,2-4 221,0 5 1,2 4-754,1-1 0,0 6-55,5-1 1,-2-2 24,2 2 0,2-1 7,-3 5 1,5-1-63,3 1 1,-2 3-69,2 0 0,1 4 260,0-4 1,-1 4-157,-4-3 1,2 4-106,2-1 1,-2 3 114,2 0 0,2 6-309,-2 3 1,0 2 101,-4 1 0,3-1 14,-2-2 1,4 2-44,-8-3 0,5-1-173,-6 2 0,0-2-43,0 1 0,-3-1 90,4-2 0,-6-3 91,2 3 0,-3-3 19,-1-1 1,0 0 154,0-1 1,-4 1-146,1 0 0,-5-4 103,4 0 0,-5-4-11,2 5 1,0-7 19,0 3 1,0-7-127,0-2 79,-3 1 0,5-1-59,-3 1 0,-2-5 44,2 0 1,2-1-145,-2-2 1,1 0 120,-5 0 1,1 0-252,-1 0 1,5 3-250,-1 1 37,0 0 119,2-4-260,1 0-77,5 0 175,0 5 163,0-4-102,0 4 231,0-5 0,5 0 0,1 0 1</inkml:trace>
  <inkml:trace contextRef="#ctx0" brushRef="#br1" timeOffset="22">9571 1942 9440,'7'0'394,"1"0"0,-4 0-228,3 0 1,1 1 70,3 3 0,2-3-45,2 3 1,-1-3-43,5-1 1,-3 0 23,3 0 1,0 0 3,3 0 0,-3-1-233,0-3 1,-3 3 65,3-3 0,-5 3 84,1 1 1,-2 0 127,-2 0-902,0-6 351,1 5-1249,-1-4 408,-4 5 845,-2 0 1,-20 0-1,-5 0 1</inkml:trace>
  <inkml:trace contextRef="#ctx0" brushRef="#br1" timeOffset="23">9548 2101 8126,'7'0'330,"1"0"0,0 0 209,3 0 0,1 0 93,-1 0 0,5 0-170,3 0 0,3 0 5,1 0 0,4 0-157,-1 0 1,1-1 153,-4-3 0,0 3-140,-1-3 1,-3-1-259,0 1 0,-5-1-257,2 2-213,-4 1 0,0-3-884,-1 5 0,-3 0 655,-1 0 1,-3 0 632,4 0 0,-1 0 0,5 0 0</inkml:trace>
  <inkml:trace contextRef="#ctx0" brushRef="#br1" timeOffset="24">11078 1279 8072,'-6'0'-90,"1"0"1,4 0 321,-3 0 161,2 0 0,-4 0 97,2 0-396,3 0 1,-4 1 53,5 3 0,-4-1-109,0 4 0,1-3 266,3 4-136,0-1 0,0 5-40,0-1 1,-2 1 3,-2-1 1,3 2 6,-3 2 1,3-2-5,1 2 0,0-1 64,0 1 1,0-1-30,0 5 1,0 0-16,0 4 1,0-4-11,0 0 0,0 0 11,0 4 0,1 0-73,3 0 0,-3-1 70,3 1 0,-2 0-98,-2 0 1,3 0 73,1 0 0,0 1-187,-4 2 1,4-4 52,0 5 1,1-6-80,-2 6 0,3-3-5,1-1 1,2-2 127,-5-2 0,5 3-118,-2-3 1,0 1 93,0-1 1,0 2-55,0-6 1,2 4 42,-5-4 1,4 4-15,-5-4 0,5 2 6,-4-2 1,0-2 7,-4 2 1,0-2 21,0-2 0,0 2-22,0 2 1,0-2 11,0 2 1,0-6-11,0-1 1,-2-1 24,-1 5 0,0-2-20,-5-3 1,1 3 22,-5-2 0,1 1-26,0-1 0,3 0-2,0-4 0,1 4-9,-5-4 0,1 1-1,-1-1 1,5-3-21,-1 3 0,4-3 32,-3-1-85,4 5 72,-7-4-225,9 4 197,-4-5-1254,5 0 801,-5 0-199,3 0 98,-3 0-205,5 0-166,-5 0-22,4 0-4,-4 0 983,5 0 0,-5-5 0,-2-1 0</inkml:trace>
  <inkml:trace contextRef="#ctx0" brushRef="#br1" timeOffset="25">11318 1051 8064,'0'-7'1587,"0"2"-695,0 5 0,0 5-766,0 3 1,0 2 5,0 2 0,0-1-2,0 0 1,0 5-23,0-1 0,0 4-11,0-4 1,0 4 55,0-4 1,0 4-135,0-3 1,4 3 95,0-4 0,-1 4-87,-3-4 1,0 0 75,0-3 1,2-2-116,2-2 1,-3 2 28,3-3 13,-3-2 0,0 4-178,3-5 160,-3 0-1161,4-4 981,-5 0 1,0 5 0,0 1 0</inkml:trace>
  <inkml:trace contextRef="#ctx0" brushRef="#br2" timeOffset="26">11272 2524 8033,'0'-6'1050,"0"-4"-493,0 8 0,0-8-31,0 9-66,5-9-251,-3 8-209,8-3 0,-4 0 0,6-1 0</inkml:trace>
  <inkml:trace contextRef="#ctx0" brushRef="#br2" timeOffset="27">11307 2467 8033,'7'-1'1413,"1"-3"1,-4 3-859,3-3-461,1 2-94,3 2 0,6 0 0,1 0 0</inkml:trace>
  <inkml:trace contextRef="#ctx0" brushRef="#br2" timeOffset="28">11387 2455 8033,'6'8'1516,"-2"0"0,-2-4-1417,2 3 0,-3 1-113,3 3 1,-4-1-81,-4-2 0,2 2 91,-6-2 0,4 2 2,-3 1 0,3-1 25,-4-2 0,2 2-41,-2-2 0,2-2 105,2 2 0,2-2-107,-6 2 94,6-3 72,-4 0 31,6-4-169,0 4 1,0-4 52,0 3 4,0-2 0,0 3-98,0 0 59,6-4-17,0 4 1,2-1 2,-1 0 0,1 3-85,3-3 80,-4 5 0,3-6-42,-3 4 0,-2-3-41,-1 4 76,-3-1-7,-1 5 1,0-1 0,-1 0-8,-3 1 0,-2-1 130,-5 1 1,-5 3-37,1 0 86,-5 0-75,7-3 0,-7-1-35,5 1 0,-1-2 14,5-3 1,0 2-94,-1-5 149,1 0-1172,-1-4 760,6 0 0,1-1-1979,5-3 2264,5-3 0,1-4 0,6 0 0</inkml:trace>
  <inkml:trace contextRef="#ctx0" brushRef="#br2" timeOffset="29">11695 2433 9168,'-6'11'819,"-5"6"-531,4 2 1,1 0-8,-2 3 0,0 0-34,-3 9 1,-1-2-224,1 1 1,-2 3-121,-2-2 1,6 4 153,-2-1 0,1 6-272,-6-10-283,9 6 471,-8-12 1,8 4-268,-4-5 315,-1-1 43,6-4-94,-4-1 0,7-6-8,-4 1-587,4-1 668,-2-5-218,5-1-488,0-5 0,-5-5 1,-1-1-1</inkml:trace>
  <inkml:trace contextRef="#ctx0" brushRef="#br2" timeOffset="30">11729 2615 8020,'0'-6'386,"0"1"103,0 5-182,0 5 83,-5 1 1,4 10-99,-3-1 0,-1 1-250,1 0 186,-5-4-165,8 10 0,-8-8 178,5 5-24,1-5-357,-3 7 1,5-8 120,-3 2-218,3-2 174,1-2 202,0 1-608,0-6 173,0-1-597,0 0 295,0-3 127,0 3 129,0-5 238,5 0 0,0-2-395,3-1 1,1 0 144,-5-5 1,3 5 353,-3-5 0,0 5 0,-4-7 0,5 9 0,-4-9 0,4 4 0,-5-1-76,0-3-53,5 9 439,-3-9 0,3 7 731,-5-5-571,0 6 621,0-3-262,0 5-529,0 5 1,0 1 310,0 6-45,0-1-473,-5 1 135,3-1 1,-3 0-209,5 6 76,0-4 0,0 3 0,0-3 206,0 2-181,0-2 0,0 3 0,0-4-165,0-1-93,0-5 1,0-1 126,0-5-926,0 6 293,0-5-1057,0 4 1420,0-5 0,0 0 0</inkml:trace>
  <inkml:trace contextRef="#ctx0" brushRef="#br1" timeOffset="31">12605 1468 8059,'0'-6'-826,"0"-4"0,0 7 1022,0-4-43,0 4-62,0-7 1,3 8-14,1-6 1,0 5 31,-4-5 0,0 5-18,0-5 0,1 6 186,3-2-188,-3-2 0,4 3 215,-5-4-137,0 4-82,0-2 1,0 4 20,0-3 82,0 3-84,0-4 184,0 5-211,-5 5 1,2 1 32,-4 5 0,3 1 7,-3-1 1,1 0 3,-2 0 1,-2 0-45,3 1 0,0 4 89,0 2 1,0 1-58,-5 4 0,1-4 85,0 8 0,3 1-80,1 2 1,1-1 67,-2 1 0,-2-4-108,3 4 1,1-4 43,-2 4 1,4-4-85,-3 4 0,4-4 78,0 4 1,-2-4-213,1 4 1,0-4 107,4 4 1,0-4-110,0 4 1,2-5 75,1 1 1,-2-3-64,3 0 0,1-1 44,-1 1 1,3-1-6,-3 1 0,5-5 23,-2 1 0,0-4 16,0 3 1,0-3 5,5 4 1,-5-4-11,1 4 0,-2-6 100,1 2 1,3-2-93,-2-2 1,-2 0 125,1 0 1,-3-1-39,4-2 0,-5 1 18,5-6 0,-6 2-20,2-1 1,-1-3 22,0 3-440,-1-3 156,3-1-1170,-5 0 0,0-5 1350,0-2 0,5-3 0,1-1 0</inkml:trace>
  <inkml:trace contextRef="#ctx0" brushRef="#br1" timeOffset="32">12907 1737 8241,'0'-11'0,"0"3"-56,0 1 235,0 4 0,-1-2 200,-3 5-66,3 0-62,-9 0-212,9 0 38,-9 0 0,7 5 16,-4 3 1,0 3 0,-2 3 106,-3 1 0,7 6-72,-6 1 0,2 2 31,-2 6 1,1-5-10,3 1-21,-3 2 0,9-3-173,-3 5 1,3-5 43,1 1 0,0-2-136,0-2 1,3-1-26,1-2 0,5 1-22,-2-5 0,3 0 214,1-4 0,1-3-51,-1-1 1,1-4 140,3 0 1,1-3-137,3-3 1,6-1 224,-3-7 1,3 1-40,-2-9 1,-1 0-96,0-3 0,-4 3 32,-3 1 1,-3-1-258,0-4 0,-6 1-293,-3 0 0,-1-1 215,-2 1 0,0-4-203,0 0 1,-5-1 110,-3 5 1,-5 0 16,-2-1 1,-4 2 81,4 2 1,-5 3-33,1 5 0,2 1 56,-2 2 0,4 4 39,-3 4 0,4 1 157,-1 2 0,-2 4 0,4 4 0,-8 0 0,4 0 0</inkml:trace>
  <inkml:trace contextRef="#ctx0" brushRef="#br1" timeOffset="33">12728 2051 9059,'11'-4'838,"0"0"1,4-1-461,0 1 1,0 2-130,-4-6 0,4 6-148,0-2 0,4-1 129,-4 2 1,3-5-133,-3 4 1,1-1-386,-1 2 0,-2 1 216,2-1 1,-3-2-824,-1 1 1,1 0 0,-1 4 893,0 0 0,5-5 0,2-1 0</inkml:trace>
  <inkml:trace contextRef="#ctx0" brushRef="#br1" timeOffset="34">13288 1927 7368,'6'0'1788,"0"0"-997,-2 0-179,-3 0-139,9 0-235,-3 0 1,4 0-98,0 0 0,-4 0 115,1 0-245,-1 0 1,5 0-11,-1 0 0,-4-3-232,1-1 0,-4 0-692,3 4 1,-3 0 28,3 0 894,-4 0 0,2 0 0,-5 0 0</inkml:trace>
  <inkml:trace contextRef="#ctx0" brushRef="#br1" timeOffset="35">13691 1457 8089,'-6'-11'-9,"1"-1"127,5 1 264,-5 5-434,4-4 229,-4 9 0,5-5 181,0 2-243,0 3-27,5-4 1,-3 5 0,6 0 75,-6 0 1,8-2-124,-2-1 1,2 1 84,1-1 0,0 1-230,0 2 128,1 0 1,-1 0-101,0 0 1,0 0 88,0 0 0,-3 2-91,-1 1 0,-3 0-70,4 4 114,-6 1 0,3 3 1,-5 0 1,0 0 36,0 1-74,0-1 0,0 0 62,0 0 1,-5 0-3,-2 1 0,0-5-1,0 1 0,3-2 91,-3 1 1,3 2-16,-4-5 1,5 1 88,-5-2-108,6-1 5,-3 8-37,5-9 25,0 4 0,0-4-117,0 3 128,0-3-84,5 4 1,1-4 45,5 3 1,-3-3-7,-1 3 1,1-1-14,3 0 0,-4-2 20,1 3-12,-1 2 0,1 1 7,-1 4 1,-4-4-41,0 1 0,-1-1 35,-2 4 1,-2 1 20,-1-1 0,-4 0 27,-4 0 0,-4 1 7,0-1 0,-3 0-133,3 0 1,-4 0 86,4 1 1,-1-5-350,1 0 0,1-3-112,-4 4-257,4-6 112,-2 3 594,5-5 0,4 0 0,2 0 0</inkml:trace>
  <inkml:trace contextRef="#ctx0" brushRef="#br1" timeOffset="36">13579 1927 8266,'8'0'624,"-1"0"1,1-1-329,3-3 0,0 3-61,0-3 0,2 3 15,2 1 1,-2 0-207,6 0 1,-1 0 71,0 0 0,3-4-20,-2 1 1,1-2-199,-1 1 0,2 2 88,-3-6 0,2 6-246,-1-2 1,1-1 125,-5 1 0,0 0-1029,-4 4 470,0-5 693,0 4 0,-4 1 0,-2 6 0</inkml:trace>
  <inkml:trace contextRef="#ctx0" brushRef="#br1" timeOffset="37">13736 2051 8143,'0'-7'368,"0"-3"67,0 9 0,0-5 429,0 2-301,0 3-420,0-4 0,0 6 128,0 3 0,0-2-199,0 6 0,-1-1 39,-3 5 0,2 0-68,-6 3 1,6-1-71,-2 4 1,-1-3 36,1 4 0,-1-5-27,2 1 1,1 1 62,-1-1-217,1 0 1,2-4-13,0 0 33,0-5 1,4 1-134,0-4 34,5-1 1,-3 3-184,5-5 1,0-2 137,0-1 1,1 1-417,-1-1 0,-4-2 271,1 1 0,-1-1 439,4 1 0,1-2 0,-1-5 0</inkml:trace>
  <inkml:trace contextRef="#ctx0" brushRef="#br1" timeOffset="38">13859 2151 8143,'0'-6'501,"0"1"1,-3 7 38,-1 1 0,0 3-136,4 6 0,0 0-70,0 3 1,0-1-95,0 4 1,0 0-260,0 1 0,0 0 109,0-4 1,0 4-380,0-4 1,0 4 96,0-4 0,1 0-333,3-4-136,-3 0-591,4 0 1252,-5-5 0,5 4 0,2-3 0</inkml:trace>
  <inkml:trace contextRef="#ctx0" brushRef="#br1" timeOffset="39">14095 1300 8140,'0'-24'0,"0"3"341,0 10 35,0 5 552,0-4-117,0 9-617,0-4 0,0 6 47,0 3 0,-4 5 133,0 6 0,0 5-134,4-1 1,0 3-91,0 5 1,0-4 63,0 3 0,2-2-144,1-2 0,5 2-3,7 2 0,-1-1 142,4 5 0,1 0-238,3 3 0,1 1 42,-1 0 1,1 4 14,-1 3 1,-1-1 64,-2 1 0,1 0-336,-5 4 1,-4-4 142,-4 0 0,-4-3-2,1 3 0,-3-5 129,-1 1 1,0-3-12,0-4 0,-4 1-233,0-5 0,-4 4 55,0-4 1,-2 4 117,-1-4 0,0 0 7,0-3 1,-1-1 45,1 0 1,0 1 108,0-1 0,0-1-99,-1-2 0,1-3-261,0-5 0,1 1 77,3-1 1,-2-4-746,5 1 327,0-6-1406,4 3 1989,0-5 0,0-5 0,0-1 0</inkml:trace>
  <inkml:trace contextRef="#ctx0" brushRef="#br1" timeOffset="40">14935 1502 8107,'0'-12'-829,"0"1"1,0 4 1436,0-1 0,0 5-427,0-5 1,0 4 15,0-3 0,0 3 19,0-3 0,4 3 178,-1-4 39,1 6 4,-4-3 11,0 5-296,0 5 0,1 1-136,3 5 0,-3 4 91,3 0 0,-3 5-119,-1-1 0,0 2 68,0 1 1,0 1-72,0-1 1,2-3-12,1 0 1,-1-2-107,1 2 1,-1 1-55,-2-5 1,1 0-224,3-4 1,-3 0-1268,3 0 868,-3 0 808,4 1 0,1-1 0,5 0 0</inkml:trace>
  <inkml:trace contextRef="#ctx0" brushRef="#br1" timeOffset="41">14834 1916 8103,'6'-5'879,"4"4"1,-3-4-458,4 5 1,0 0-115,0 0 1,5 0-94,3 0 1,-2 0 36,2 0 0,0 0-190,3 0 0,-1 0 61,-2 0 0,1 0-204,-5 0 0,4-1-150,-4-3 1,3 3-119,-3-3 1,0 3-47,-4 1 1,-3 0-1147,-1 0 868,1 0 0,-1 1 9,1 3 664,-6-3 0,3 9 0,-5-4 0</inkml:trace>
  <inkml:trace contextRef="#ctx0" brushRef="#br1" timeOffset="42">14980 2118 8079,'-6'0'312,"1"0"1,3 1-233,-1 3 0,1-2 103,-1 6 0,0-1 256,-1 4 1,3 6-163,-3 1 0,-1 0-59,2 0 0,-5 1-143,5 4 0,-1-1 89,4 0 0,-4 1-256,0-1 0,1-1 97,3-2 0,0 1-67,0-5 1,1 1 32,3-1 0,-2-4-17,6 0 0,-5 1 14,5-5 0,-2-1 1,1 2 0,3-6 117,-2 2 1,-2-3-60,2-1 1,-1 0 173,4 0 0,0-1-79,1-3 0,0-2-64,3-5 1,-3-4 19,3 0 0,-3-5-129,-5 1 1,2 2 12,-5-2 1,-1 1-107,-3-5 0,0 1-99,0-1 1,-5 1-74,-2 0 1,-3-1-87,-1 1 0,-4 3 115,0 0 1,-5 6-56,1-2 0,2 6 88,-2 2 0,5 3-82,-1-4 1,-1 6 14,1-2 0,4 4-354,4 4 675,-1 2 0,-3 5 0,0 0 0</inkml:trace>
  <inkml:trace contextRef="#ctx0" brushRef="#br1" timeOffset="43">14868 2398 9392,'6'-6'656,"-1"1"1,0 5-404,2 0 0,3 0-29,2 0 1,-1 0 45,0 0-166,0 0 0,4 0 54,0 0 1,0-4-161,-4 0 1,0 1-29,1 3 0,-1 0 64,0 0 0,-1-2-551,-3-1 1,3 1 268,-2-1 1,2 1-1287,1 2 1534,-5 0 0,9 0 0,-2 0 0</inkml:trace>
  <inkml:trace contextRef="#ctx0" brushRef="#br1" timeOffset="44">15607 1927 7970,'-6'0'2602,"1"0"-2154,0 0 851,4 0-453,-4 0-2513,5 0 1667,5 0 0,1 5 0,5 2 0</inkml:trace>
  <inkml:trace contextRef="#ctx0" brushRef="#br1" timeOffset="45">16537 1244 8322,'-5'-6'1556,"4"1"-1103,-4 5-209,5 0 1,0 5 14,0 2 1,0 3 108,0 1-280,0 6 95,0-5 1,0 9-18,0-2-116,5 2 1,-4 0 262,3-2-439,-3 2 1,-1-4 63,0 6 1,4-5-34,0 1 0,-1-1 136,-3 0 1,0 2-728,0-5 1,0 0-1290,0-4 1013,0 0 566,0 1 1,-1-1 395,-3 0 0,3 0 0,-4 0 0</inkml:trace>
  <inkml:trace contextRef="#ctx0" brushRef="#br1" timeOffset="46">15966 1905 9404,'6'0'446,"4"0"1,-4 0-228,5 0 1,1 0-51,-1 0 0,1 0-116,3 0 0,3 0 136,4 0 1,2 0-25,2 0 1,4-1 0,7-3 0,4 2-120,8-6 0,0 4-152,4-3 1,5 4 54,-2 0 0,3-2 57,-3 1 1,0-4-108,0 5 1,5-5 63,-30 6 0,1 0 0,1-1 0,-1-1-65,0 2 0,0 0 0,29-1-16,-5 3 1,0-2 50,0-1 1,-5 1-140,-3-1 0,-5 1 18,-2 2 0,-2 0 98,3 0 1,-5 0 6,-7 0 0,1 0 17,-5 0 0,0-3 53,-3-1 0,-1 0 10,0 4 1,-4 0 374,-3 0 1,-3 0-283,-1 0 1,1 0 223,-1 0-299,-5 0 67,-1 0 0,-5-1-38,0-3 1,-1 3-1259,-3-3 1214,-2 3 0,-20 1 0,-4 0 0</inkml:trace>
  <inkml:trace contextRef="#ctx0" brushRef="#br1" timeOffset="47">16145 2017 8158,'0'-6'997,"0"1"-532,0 5-467,0 5 1,-4-3 53,1 6 1,-5 0-34,4 7 1,-3-1 110,3 5 1,-3-4-104,3 3 1,-4 1 56,5 3 0,-5 1 13,5-1 1,-2 1 0,1-1 0,3 1 17,-3-1 1,3 0-33,1 1 1,0-2 6,0-2 1,0 1-149,0-6 1,5 5 92,2-4 0,-1 0-119,2-4 1,-1 0 4,4 1 1,1-5 1,-1 1-167,0-1 126,0-1-219,0 4 0,-3-9-107,-1 3-975,-4-3 500,2-1 919,-5 5 0,0 2 0,0 4 0</inkml:trace>
  <inkml:trace contextRef="#ctx0" brushRef="#br1" timeOffset="48">16268 2084 8191,'0'-6'120,"0"-4"-65,0 9 112,0-4 1,4 10 193,0 2 0,-1 8-137,-3 4 1,0-2-34,0 2 1,0 0 16,0 3 0,0 2-17,0 2 0,0-2-297,0 2 1,4-3 95,0 0 0,0-1-35,-4 1 0,3-2 104,1-3 0,0-1-171,-4-6 1,1 0 26,3 0 0,-3-3-149,3-1 0,-3-3-530,-1 3-261,0-4-88,0 2 1113,0 0 0,-5-4 0,-1 4 0</inkml:trace>
  <inkml:trace contextRef="#ctx0" brushRef="#br1" timeOffset="49">16380 2308 9156,'0'12'241,"2"-5"-6,1 0 1,-1 1 5,1 3 0,-1 2-373,-2 2 0,0-3-206,0 3 1,1-3 249,3 0 0,-3-5-230,3 1 263,-3-1 0,-1 0-27,0 1 12,0-6-35,0 3 49,0-5 157,5 0 78,-4 0 1,5-1-103,-2-3 1,-2 2 62,6-6 0,-4 2-91,3-1 0,-3-3 17,3 2 1,0 2-1,0-1 0,2 3-67,-6-4 1,2 6 67,-1-2 1,-1 3-119,4 1 13,-4 0 67,7 0 0,-8 1-29,6 3 1,-6 2 23,2 5 0,-2-1-227,2-2 1,-3 2 73,3-3 0,1 3-345,-1 1 286,-1 1 1,1-1-717,0 0 336,0-5-113,-4-1 681,5 0 0,-4-4 0,4 4 0</inkml:trace>
  <inkml:trace contextRef="#ctx0" brushRef="#br1" timeOffset="50">16649 2174 8117,'0'-8'0,"0"1"0,4-1 191,0-3 62,4 0 0,-5 1 1,4 3 1,-4 0 251,1 4-457,2 1 1,-4-3 120,6 5 1,-6 5-149,2 3 1,-1 2-16,0 1 0,-2 2 122,3 1 1,-3 0-221,-1 5 0,0 0 64,0 3 1,-3-1-88,-1-2 1,-3 1 85,3-5 1,-1 3-71,1-3 1,3 0 144,-3-4-91,-2 6 0,5-5 62,-3 3 1,3-6 6,1-2 0,0-3 83,0 3-79,0-4 111,0 2-82,0-5 193,5 0 1,1 0-123,5 0 1,0 0 126,0 0 0,1 0-169,-1 0 0,1 0-62,3 0 0,-2-1-79,2-3 0,-3 3 142,-1-3-1045,1 3 442,-1 1-1308,-5 0 919,-1 0 904,-5 0 0,0-5 0,0-2 0</inkml:trace>
  <inkml:trace contextRef="#ctx0" brushRef="#br1" timeOffset="51">16862 2039 8082,'0'-11'1168,"0"5"-312,0 1-260,0 5 1,4 5-423,0 2 1,4 5 1,0 3 0,2-2-98,1 6 1,0 0-116,0 3 1,1 0 62,-1 1 1,-4-1-123,1 1 1,-1 3 27,4 0 0,-3 0-79,-1-3 0,-4-1 130,1 0 1,-3-3-209,-1 0 0,0-2 6,0 2 0,0-3-21,0-5 0,-4 0-163,0 1 0,-1-5 91,2 1 0,1-5-1492,-1 5 1804,-4-6 0,6 8 0,-4-4 0</inkml:trace>
  <inkml:trace contextRef="#ctx0" brushRef="#br1" timeOffset="52">17456 2028 7987,'0'-6'1411,"0"1"-1398,0 5 49,-5 0 1,2 0 88,-4 0-62,0 5 0,-5 2-8,1 8 1,-1 3 89,-3 4 0,2 2-168,-2 2 0,3-2 119,1 2 0,-1 1-184,1-1 0,4 1-20,-1-5 0,6 0-61,-2 1 0,3-5 84,1 1 1,0-5-55,0 1 1,0-7 89,0 0 1,0-4 5,0 3 137,5-4 1,-3 2-124,6-5 0,-4 0 192,3 0 0,0 0-36,5 0 0,0-2 109,3-1 1,-1-5-179,4-7 0,-3 3-48,4-3 1,-5-1-56,1 1 0,0-5 60,-4 1 0,3-2-72,-7-1 1,-2-1 66,-1 1 0,-3-1-378,-1 1 1,-1-1 122,-3 1 0,1 1-323,-4 2 0,-2 3-195,-6 5 1,3 1 290,-3 2 1,-2 3-296,-2 5 741,-2 0 0,-2 5 0,1 2 0</inkml:trace>
  <inkml:trace contextRef="#ctx0" brushRef="#br1" timeOffset="53">17198 2275 7992,'0'6'773,"0"-1"1279,0-5-1641,5 0 0,1 0-174,6 0 1,0 0-13,3 0 1,4 0-210,7 0 0,-2 0 168,2 0 0,1-1-394,-1-3 1,-1 3 24,-6-3 1,1 1-136,-5 0 0,3 2-1779,-3-3 2099,0 3 0,-4 1 0,1 0 0</inkml:trace>
  <inkml:trace contextRef="#ctx0" brushRef="#br1" timeOffset="54">18397 1916 8018,'0'-11'64,"-1"4"59,-3-1 1,3 4 20,-3-3 1,2 1 119,-2-2 0,1-1-61,-4 6 1,3-5 24,-3 4 1,-1-3-89,-3 3 1,0-1 101,0 2 1,-1 1-208,1-1 1,0 1 30,0 2 0,-4 5-105,0 3 1,0 2-174,4 1 1,0 1 120,-1 3 0,1-2-160,0 2 0,4 2 78,-1 2 0,6-2-119,-2 2 1,3-4 30,1 4 0,0-6 21,0 2 1,1-4 126,3-3 1,2 1-34,5-6 0,0 1 248,0-4 0,2 0-96,2 0 1,-3-1 99,3-3 0,-1-2-84,1-5 0,-4-1 64,0 1 0,0 0-76,-3 0 1,-2 0 40,2-1 1,-5-3 13,5 1 0,-6-6 66,2 1 1,-1 2 8,0-2 1,-2 0-103,3-3 0,-3-2 52,-1-2 0,0 2-31,0-2 1,4-2 38,0-2 1,0 1-33,-4-1 0,0 5 55,0-1 0,0 7 14,0 4 0,0 3 142,0 1 132,0 5-97,0 1-757,0 5 351,0 5 0,0 2-11,0 8 1,0 4 68,0 7 1,3 1 29,1 3 0,4 2-68,-5-2 1,2-1 1,-1 1 1,-1 0-24,4 3 1,-3-3 63,3 0 1,-4-5 71,0 1 1,0-2-35,1-2 0,-3-1-160,3-2 0,-3-2-183,-1-2-31,0-2 1,0 3 27,0-5 1,0-3-547,0-1 885,0 1 0,5 3 0,1 0 0</inkml:trace>
  <inkml:trace contextRef="#ctx0" brushRef="#br1" timeOffset="55">18688 1614 8687,'-5'16'49,"3"-2"234,-6 4-103,1 1 0,-3 7-8,3 0 0,-6 5-144,6-1 1,-6 6-78,6 2 0,0-1 83,0-3 1,5-5-109,-2 1 0,3-5 36,1 1 0,1-2 21,3-2 0,1-3 290,2 0 0,3-9-148,-3 1 0,7-4 63,1 1 0,1-3-54,-1-5 1,3-1-61,4-3 1,-3-1 69,-1-3 1,1-5-160,3 2 1,-3-3 93,0 3 1,-6-4 28,2 0 0,-3-9-51,-5 2 1,3-3-3,-2 2 1,-4-3-157,0 0 0,-3-7 100,-1 3 1,0-5-231,0 5 0,-1-1 84,-3 1 0,-3 3-96,-8 4 1,5 2 39,-5 2 0,5 3-4,-5 5 0,-1 3-34,1 1 1,-4 4-176,5 0 0,-3 1 93,2 2 0,2 5-94,-6 3 0,4 2 417,-4 1 0,1 5 0,-5 2 0</inkml:trace>
  <inkml:trace contextRef="#ctx0" brushRef="#br1" timeOffset="56">18498 1927 8622,'11'0'789,"0"0"0,2 0-223,2 0 1,3 0-104,9 0 0,1 0-14,6 0 0,3-1-33,0-3 1,-3 3-100,-4-3 1,-5-1-178,1 2 0,-4-2-141,-3 1 0,-3 3-575,-5-3 0,1 3 192,-1 1-885,-5 0 1269,-1-5 0,-5 4 0,0-4 0</inkml:trace>
  <inkml:trace contextRef="#ctx0" brushRef="#br1" timeOffset="57">9523 4067 8018,'0'-6'-549,"0"1"0,0 4 1612,0-3 78,0 3-296,0-4-743,0 5 1,4-1 140,0-3 0,1 3 148,-1-3-199,2 3 1,5 1 28,0 0 1,0 0-67,1 0 1,3-1-138,0-3 0,1 3-6,-1-3 0,2 3 69,5 1 1,1 0-82,-1 0 0,1 0 81,-1 0 1,1-2-173,-1-1 1,-3 1 31,-1-1 1,-4 1 66,1 2 0,1 0 0,-1 0 0,-4 0-9,-3 0 1,-2-1-421,1-3 124,3 3-558,-8-4 286,3 5-123,-5 0 0,-5 5 0,-2 1 1</inkml:trace>
  <inkml:trace contextRef="#ctx0" brushRef="#br1" timeOffset="58">9602 4258 10044,'7'0'598,"1"0"1,-4 0-405,3 0 0,0 0-50,5 0 1,-1-1-9,0-3 0,4 3-75,0-3 1,1 1 133,-1 0 0,1 1-68,3-1 0,6-2 44,-3 1 0,3 0-160,-2 4 1,-5-3 63,1-1 0,-4 0-41,3 4 1,-4-4 24,1 1 1,-2-1-20,-2 4 1,0 0-82,0 0 1,-3 0 117,-1 0-569,-4 0 170,2 0-3436,-5 0 3758,-5 0 0,-7-5 0,-5-1 0</inkml:trace>
  <inkml:trace contextRef="#ctx0" brushRef="#br1" timeOffset="59">10969 3653 7864,'0'-6'1182,"0"1"-356,0 5-657,0 5 0,1-3 35,3 6-116,-3-1 0,4 1 34,-5-1 1,0 0 12,0 5 1,0-1-3,0 0 1,0 0 32,0 0 1,0 4-34,0 0 0,0 5 7,0-1 0,0 2 7,0 2 0,0 0 41,0 3 0,1 2-110,3 2 1,-3 2 65,3-2 0,-3-3-119,-1-1 1,0 2 0,0-1 76,0 2 0,1-4-13,3 1-47,-3-8 1,4 2-128,-5-5 137,0 0 0,4-7-126,0-1 55,0 1-131,1-2 204,-4-1-73,4 0-29,-5-4 74,0 4-809,0-5 23,-5 0 570,4 0 0,-6 0-1570,4 0 866,1 0-748,-3 0 1425,5 0 0,-5 0 1,-1 0-1</inkml:trace>
  <inkml:trace contextRef="#ctx0" brushRef="#br1" timeOffset="60">11215 4034 7771,'0'-6'57,"0"1"1642,0 5-1572,0 5 0,0 1 17,0 5 1,0 1-61,0 3 0,0-2 0,0 2 79,0-3 0,4-1-36,0 1-1,-1 4-4,-3-4-109,0 4 0,4-1 115,0 0 0,0 0-125,-4-4 73,0 1 0,0-5 47,0 1-16,0-1-23,5-1-154,-4 4-64,4-9 205,-5 4-36,0-5 0,0-5 1,0 3-89,0-5 1,4-1 79,-1-3 1,6 0-140,-2-1 1,0-2 82,0-1 1,1-2-11,3 2 0,0 2-88,0-6 0,0 4 56,1-4 0,-1 6 42,0-2 0,-3 2 0,-1 3 4,2 3 29,1-3 0,1 8 93,0-6 0,-3 6-69,-1-2 1,-3 4 146,3 4 0,-4 2-95,0 5 1,0 1 151,1 3 20,-3 3 8,4 4 28,-5 1-199,0-1-7,0-5 0,0 5-3,0-4 1,4 2 46,-1-1 1,1 1-57,-4-5 1,0-4-89,0-4 0,1 0 136,3 0-727,-3 3 275,4-9-266,-5 4-1565,0-5 1116,5-5 443,-3 4 606,3-9 0,0-1 0,1-7 0</inkml:trace>
  <inkml:trace contextRef="#ctx0" brushRef="#br1" timeOffset="61">11977 3496 7998,'0'-7'-21,"0"-1"368,0 6 43,0-3 248,0 5 1,0 5-485,0 2 0,-4 4 94,1 4 0,-5 3-45,4 4 1,-4 5-62,0 3 0,-2-1 17,-1 1 1,0 3-30,0 5 0,-2 0-56,-2 0 0,3 2 122,-3 4 0,4 0-167,3-3 1,0 1 125,4-4 0,0 1-245,4-5 0,0 1 30,0-9 0,1 4-62,3-4 0,2 0 49,5-3 0,1-1 90,-1 0 1,0-4-70,0-3 0,-1-3 63,-2 0 1,2-3 72,-3-1-66,3 2 0,1-5-40,0 2 71,-4-2-233,3-5 0,-8 4-96,6 0-559,-6 0-13,3-4 0,-5-2-129,0-1 118,0 1 0,0-8 863,0 3 0,0-3 0,0-1 0</inkml:trace>
  <inkml:trace contextRef="#ctx0" brushRef="#br1" timeOffset="62">12235 3586 7986,'0'-7'47,"0"-3"194,0 9-16,0-4 211,0 5-70,5 0-141,-4 0-126,4 0 143,-5 0 0,0 5-46,0 3 1,0 2-6,0 1 1,-4 1 159,1 3-380,-1-2 57,-1 8 1,4-9 56,-3 3 1,-1 1-139,1-1 1,0 2-228,4-3 214,0-1 1,0 4-121,0-2 178,0-2 0,0 3-171,0-5 0,0-3-58,0-1 24,0-4 117,0 2-370,5-1 37,2-2 0,0 3 155,1-5 0,-5 0-287,5 0 0,-5 0-250,5 0 811,-6 0 0,8 0 0,-3 0 0</inkml:trace>
  <inkml:trace contextRef="#ctx0" brushRef="#br1" timeOffset="63">12324 3720 7986,'0'-6'929,"0"1"-479,0 5-249,0 5 0,0 1 52,0 5 0,4 4-100,0 0 0,0 4 72,-4-4 1,0 5-184,0-2 1,0 4-237,0 0 0,0-1 150,0-2 0,0-2-94,0-2 0,0-2 141,0 2 0,0-3-234,0-1 1,0 0 61,0 1 0,0-5-1101,0 1 582,0-6-429,0 8 1117,0-9 0,0 9 0,0-4 0</inkml:trace>
  <inkml:trace contextRef="#ctx0" brushRef="#br1" timeOffset="64">12661 3597 8024,'0'-6'679,"0"1"-95,0 15-309,0 2 1,-2 7-211,-1-1 1,0 1 99,-4 3 0,0 1-70,0-1 1,-3 3 90,2 5 1,-1-4-194,-3 8 1,1-3 47,0 3 0,0 3-101,0 0 1,-1-4 0,1-7 1,1 1-62,3-1 1,-3-1-93,2-6 0,2 1 109,-1-5 1,4 0-725,-1-4 311,-2 0 141,5 0 1,-4-3-241,5-1-423,0-4 1038,0 2 0,0-15 0,0-3 0</inkml:trace>
  <inkml:trace contextRef="#ctx0" brushRef="#br1" timeOffset="65">12638 3955 7986,'0'-6'400,"0"-4"1,0 8-166,0-6 1,1 6 128,3-2 0,-1 3-79,4 1 1,-3-4-201,3 0 1,1-1 87,3 2 1,0 1-170,0-1 75,1 1 1,-1 2-155,0 0 1,0 0 37,0 0 1,-3 0-86,-1 0-162,-4 0 173,7 0 0,-9 2-62,3 1 122,-3 4 1,-6 4 33,-2 0 0,-2 0-7,1 0 1,-2 1 132,3-1 1,-2 0 60,2 0 1,-3-3-114,2-1 0,2 1 81,-1 3 1,4-4-21,-1 1 156,-2-6-120,5 8-235,-4-9 155,5 9 1,1-8-190,3 1 94,2 4 0,5-6-19,1 3 1,-1 1 23,0-2 0,0 1-3,0-4 1,1 4 6,-1-1 1,0 2 10,0-1 0,-3-1-12,-1 4 0,-3-1 14,3 2 1,-4 2-36,1-3 1,-3 3 75,-1 1 0,0 1-45,0-1 1,-5 0 88,-3 0 0,-3 0-79,-4 1 0,2-1 7,-6 0 1,5 0-1,-1 0 1,-1 1 44,1-1 1,-4-5-32,4-2 0,1 1-271,2-1 0,1-1-298,0-3-84,0 0 1,0 0 12,-1 0 1,6-1 611,2-3 0,-2-2 0,0-5 0</inkml:trace>
  <inkml:trace contextRef="#ctx0" brushRef="#br1" timeOffset="66">12941 3485 9076,'1'7'747,"3"1"0,-2-2-492,6 1 1,-2 3-36,1-2 1,3 2 13,-2 1 1,3 4-1,4 0 1,-3 1-57,3-1 0,1-3-59,-1 3 0,4 2 115,-4-2 0,4 4-226,-4 0 0,0 2 57,-4 2 1,0 3-82,0 0 1,0 5 26,1-1 0,-5-1-112,1 0 1,-6-2-18,2 2 1,-3 0 115,-1 1 1,0 1-24,0-5 1,-1-1 43,-3-6 0,2 1 92,-6-5 0,4 0-91,-3-4 1,1 0-19,-2 0 1,-1 0 31,6 1 0,-2-2-212,1-3 1,1 2 123,-4-5 1,5 1-945,-2-2-67,3-2-428,1 4 3,0-5 1490,0-5 0,5-6 0,1-6 0</inkml:trace>
  <inkml:trace contextRef="#ctx0" brushRef="#br1" timeOffset="67">13501 3922 11700,'11'0'481,"0"0"-190,0 0 1,2-4-78,2 0 0,-3 1 4,3 3 0,1-2-185,-1-1 0,4 1 120,-4-1 1,4 0-218,-4-1 0,0 3-5,-4-3-811,0-2 656,0 5 1,-3-4-1782,-1 5 1125,-4 0 880,2 0 0,-5 0 0</inkml:trace>
  <inkml:trace contextRef="#ctx0" brushRef="#br1" timeOffset="68">14240 3429 7914,'0'-6'-752,"0"1"3292,0 5-2217,0 5 1,0 4-99,0 6 1,0 5-61,0-1 1,0 2 59,0 2 0,0-2-203,0-3 1,4 6-63,0-5 0,0 4-83,-4-4 1,1 1-139,3-1 1,-3-3 126,3-5 1,-2 0-1116,2 0 569,-3 1-776,4-1 1456,-5-5 0,0 4 0,0-4 0</inkml:trace>
  <inkml:trace contextRef="#ctx0" brushRef="#br1" timeOffset="69">14072 3877 7898,'-6'0'1437,"1"0"-857,5 0-163,5 0 1,-2 0 149,4 0-248,0 0 1,8 0-104,0 0 1,5 0 84,-1 0 1,2-4-59,2 0 1,4 1-228,3 3 1,-2-2 19,2-1 0,0 1-100,4-1 1,-4 0-18,0 0 1,-6 1 97,3-1 1,-4-2-511,0 1 0,-2 0 230,-3 4 0,-1-4-653,-6 1 1,0-1 48,0 4 0,-3 0 867,-1 0 0,-4 0 0,2 0 0</inkml:trace>
  <inkml:trace contextRef="#ctx0" brushRef="#br1" timeOffset="70">14352 3911 10378,'0'7'450,"0"0"0,0 2-341,0 6 0,0-2 66,0 2 0,0-2-176,0 2 1,0-2 76,0 2 1,0-3-52,0-1 0,0 0-517,0 1 288,0-1-131,0 0 1,2-1-86,1-3 43,4-2 0,4-5 113,0 0 0,0 0-864,0 0 736,1 0 0,-1 0-24,0 0 0,0-1 416,0-3 0,-4-2 0,3-10 0,-4-1 0</inkml:trace>
  <inkml:trace contextRef="#ctx0" brushRef="#br1" timeOffset="71">14509 4034 7883,'0'-6'239,"0"1"1792,0 5-1663,0 5 0,0 1-107,0 5 0,-3 4-13,-1 0 1,0 0-21,4-4 1,0 4-209,0 0 0,0 5 143,0-2 0,0 2 65,0-1 1,0-2-832,0-2 484,0-2 0,0 3-633,0-5 343,0-5-1001,0-1 1148,0-5 1,0 0 0</inkml:trace>
  <inkml:trace contextRef="#ctx0" brushRef="#br1" timeOffset="72">10868 4728 8266,'-8'0'0,"1"0"0,4 0-101,-2 0 216,1 0 176,2 0-350,-3 0 698,5 0-380,5 0-99,-3 0 117,7 0 0,-2 2 81,4 1-184,0-1 69,-5 3-91,4-5 0,-3 0 199,4 0-188,0 0 0,0 0-66,0 0 1,4 0 109,0 0 0,5 0-127,-1 0 1,6 0 61,1 0 1,5 0-130,-1 0 0,2 0 144,2 0 1,1 0-129,2 0 1,-2-4 75,2 0 0,-2 0 5,-1 4 0,1-1-79,2-3 1,-1 3-9,5-3 0,-4-1-94,5 2 0,-5-1 83,4 4 0,-1 0-102,1 0 1,1-4 121,-4 1 1,4-1-70,-1 4 1,-1-1 50,1-3 1,-4 3-92,4-3 1,-1 3 64,1 1 0,3-2 1,-3-1 1,1 1-35,-1-1 0,7 0 33,-4-1 0,4 3-260,-3-3 1,-1 2 239,1-2 1,0 3 51,0-3 1,-2 3-52,-2 1 0,3 0 102,-3 0 0,4 0-27,3 0 1,-1-1 10,1-3 1,-1 3-95,2-3 1,-3 3 52,3 1 0,0 0-66,0 0 0,3-1 74,-3-3 1,4 3-162,0-3 1,1 3-183,2 1 0,5-4 346,-29 2 1,0 0-1,1-2 1,0 1-61,0 1 0,1 0 0,-1 0 1,0 0-31,31 2 0,-3-4 55,-5 1 1,0-1-8,0 4 0,1 0 28,3 0 1,-3-4-18,3 1 0,-8-1-77,-4 4 1,-1 0 99,-3 0 1,0 0 3,-3 0 1,-6 0-1,-5 0 0,-5 0-8,1 0 0,-8 0 149,-3 0 0,-6 0-142,-1 0 0,-6-1 909,2-3-1092,-3 3 1,-6-4-105,-2 5 1,-5-4 108,-3 0 0,2-3 158,-6 3 0,-10-5 0,-5 3 0</inkml:trace>
  <inkml:trace contextRef="#ctx0" brushRef="#br1" timeOffset="73">11809 5042 8120,'0'-6'0,"0"-4"0,1 9 403,3-3-90,-3 3 0,4-1 327,-5-1-307,0 2 145,0-4-298,0 14 0,4-1 58,0 7 1,1 2-132,-2 2 1,-1 3 149,1 5 1,2-3-243,-1 6 0,4 0 62,-5 4 1,5 3 62,-4 1 0,3-5-188,-3-3 0,3 0 122,-3 3 1,1-4-62,-1-3 1,-3-3 49,3-5 1,-3 2-50,-1-5 1,4 0 75,-1-4 1,1 1-332,-4-1-123,0 0 1,0-4 158,0 1 1,1-6-1008,3 2 520,-3-3-1116,4-1 1577,-5 0 0,-5-5 0,-1-1 0</inkml:trace>
  <inkml:trace contextRef="#ctx0" brushRef="#br1" timeOffset="74">12100 5356 8032,'0'-11'-227,"0"3"474,0 1 1,2 4 1122,1-1-491,-1 3-130,3 1-706,0 0 65,-4 5 0,5 1 71,-2 6 0,-3 0 0,3 3 1,1-3 222,-2 3-577,6 3 185,-8-6 1,6 6 200,-4-3-532,-1-3 260,8 4 23,-9-4-216,4-1 166,-5 0-245,0-5 138,5-1 159,-4-5 0,4 1-55,-5 3 48,0-3-8,0 4 26,0-5-7,0-5-2,0 4 226,0-4-205,0 0 0,4-1 73,-1-5-63,6 0 0,-6-2 5,4-2 1,1-2-44,3-6 0,4 5-71,0-1 1,0 2 63,-4-2 0,4 3 33,0 4 0,-4 6-18,-4 2 0,1 3 113,3 1 1,-3 1-72,-1 3 1,-5 4 176,2 7 0,1-2 162,-1 6 0,1 0-111,-1 3 0,-3 4-183,3 0 0,-2 1 59,2-5 1,-3-3-323,3-1 1,1-3 99,-1 4 0,1-5-50,-2 1 1,-2-3-164,3-1 1,-1-5-682,0-2-1246,-1 2 2249,3-4 0,0 3 0,1-5 0</inkml:trace>
  <inkml:trace contextRef="#ctx0" brushRef="#br1" timeOffset="75">12761 5277 7963,'0'-7'-1056,"0"-1"905,-5 6 590,4-8-213,-4 4 1,5-2 76,0 1-39,0 4 1,0-7 89,0 3-176,5-3 118,1-1 1,4 0 96,-2-1-384,2 6 144,-4-4 1,9 4-21,0-5 1,1 3 61,-1 1 0,-3 4-101,3 0 0,2-2 99,-2 1 0,-1 0-107,-2 4 0,-1 5 65,0 3 1,0 2-146,0 1 0,-3 1 85,-1 3 1,-4 4-93,1 7 1,-3-1-109,-1 5 0,-5-2 55,-3 2 1,-5 3-132,-2-3 0,-5 1 62,1-1 0,-1 1 60,2-5 0,-4 0 22,4-4 1,-2-1 127,1-2 0,3 1 102,5-5 0,0 0-125,-1-4 0,2-3 140,3-1 0,2-3 137,5 3-200,0-4 1,1 2-39,3-5 0,3 0 304,8 0 1,3 0-39,4 0 0,1-4-152,-1 0 0,7-4-9,4 0 1,-3-1 118,4 2 1,-4 1-360,0 2 1,-4 3 85,-8-3 1,2 2-637,-5-2 0,-4 3 121,-3-3-2513,-6 3 1643,3 6 1331,-5 1 0,-10 5 0,-2 0 0</inkml:trace>
  <inkml:trace contextRef="#ctx0" brushRef="#br1" timeOffset="76">9546 6969 8073,'0'-6'303,"-5"-4"1,4 8 320,-3-6-97,3 6 127,1-8-420,0 3 0,1-3-86,3 3 1,-2-3 46,6 3 1,-5-2-58,5 1 1,-2-2 55,1 3 0,3-3-185,-2-1 0,3 3-30,4 1 0,-3 1 38,3-2 0,-2-1-81,-2 6 0,4-5 103,0 5 0,0-1-122,-4 4 1,4-4 78,0 0 0,1 1-41,-1 3 0,-2 3-67,1 1 1,-1 5 67,-2-2 0,0 3-97,1 1 1,0 1 67,3-1 0,-4 0-52,0 0 1,4 0 78,-4 1 0,3-2 91,-3-3 1,1 2-95,-1-5 1,0 3 160,0-3 1,0-1 20,1-3 0,-1 0-130,0 0 1,0 0 99,0 0 0,1 0-63,-1 0 1,-4-1-143,1-3 0,-5-1 135,5-2 1,-4-2-175,3 6 1,-4-6-21,0 1 1,2 2-121,-1-1 0,0-1-430,-4-3 0,0 4 13,0-1-34,0 6 62,0-3 69,-5 5 601,-1 0 0,-6 5 0,1 1 0</inkml:trace>
  <inkml:trace contextRef="#ctx0" brushRef="#br1" timeOffset="77">9602 7272 7879,'0'-11'12,"0"-1"352,0 1-114,0 0 0,0 3 28,0 1 1,1 0 78,3-5 0,-2 1-92,6 0 1,-2 3-30,1 1 1,3 0-85,-2-5 1,2 5 83,1-1 0,0 6-113,0-2 1,-3 3 96,-1 1 0,1 0-300,3 0 0,-1 1-52,-2 3 1,1 1-41,-1 2 0,2 3-60,1-2 1,0 2 90,1 1 1,0-4 24,3 1 0,-1-2 86,4 2 1,-3-3 102,4-5 0,-5 0-99,1 0 1,1 0 116,-1 0 1,0 0 128,-4 0 0,0 0-40,0 0-116,0-5 1,1 0 2,-1-3 0,-4-1-96,1 6 0,-2-6 93,1 1 0,2 2-133,-5-1 1,1 3 126,-1-3-252,-3-1-352,4-3 144,-5 5-873,0 1 673,0 5 1,0 5-1,0 1 1</inkml:trace>
  <inkml:trace contextRef="#ctx0" brushRef="#br1" timeOffset="78">10980 6801 7999,'0'-11'-54,"0"0"84,0 0 38,0-1 0,4 5 178,-1-1 0,1 5 304,-4-5-427,0 1 189,0 1 30,0 1-130,0 0 0,-1 3-200,-3-1 1,2 1 111,-6 2 0,4 4-116,-3 0 1,0 5 82,-5-2 1,0 7-12,-3 1 1,2 5 82,-1-2 1,-3 5-56,2 3 1,0 1-36,4 3 0,0 1 35,0-5 1,1 4-145,2-4 0,3 2 100,5-2 0,0-6-207,0 2-1,5-3 57,3 0 1,3-3-61,4-5 1,-1-1-12,4-3 1,0 2 117,1-5 1,5-2 92,-1-5 0,3-4-100,0-4 0,2-1 150,1-3 1,0 2-120,-3-2 1,-3-1 141,-1 1 0,-1-3-57,-6 3 0,0-4-19,-4 4 0,-5-5-137,-2 1 1,-3-2 75,-1-1 0,-1-1-130,-3 1 1,-2 0 83,-5-1 1,-4 1-227,0-1 1,-5 1 56,2 0 1,-4 0-94,0 4 1,0 2 30,-1 4 0,2 2-87,2 3 1,2 2-801,2 5 576,3 0 599,-5 5 0,6 1 0,0 5 0</inkml:trace>
  <inkml:trace contextRef="#ctx0" brushRef="#br1" timeOffset="79">11361 7171 7853,'0'-6'2568,"0"1"-92,0 5-2053,0 5-204,0-4 1,0 9-507,0-9-1447,0 9 1326,0-9 0,4 6-2247,-1-4 2655,1-1 0,-4 8 0,0-4 0</inkml:trace>
  <inkml:trace contextRef="#ctx0" brushRef="#br1" timeOffset="80">11831 6768 8028,'0'-8'10,"0"1"115,0 4 390,-5-2-28,4 0-306,-9 4 1,4-4 62,-5 5 0,3 0-126,1 0 0,-1 0 111,-3 0 0,0 1-73,0 3 1,0 1 21,-1 2 0,1 3-142,0-2 1,-4 6 85,0 0 1,0 3-30,4-2 0,0 2-93,0 5 1,-1 1 90,1-1 1,4 1-167,-1-1 0,6 4 102,-2 0 0,3 0-105,1-3 1,0 2 24,0-3 1,5 2 29,2-9 0,7 3-133,1-3 0,1-1 84,-1-6 0,2 0 80,6-4 0,-1 0-31,1-4 0,-1-1 70,0-3 1,1-2-63,-1-6 1,4 0 46,1-3 1,-1 1 10,-4-4 0,0 3 8,1-4 0,-4 0 28,-1-3 0,-4-1-54,1 1 0,-4 0-16,-3-1 0,-3 0 16,-5-4 1,0 4-190,0-3 0,-5 2 114,-3 2 1,-3-1-205,-4 1 0,1 4-45,-4 3 0,-1 4-34,-4 4 0,2-2 19,3 5 0,-2 1 90,5 3 0,0 0-213,4 0 0,-1 3 70,1 1 0,5 5 367,2-2 0,3 3 0,1 1 0</inkml:trace>
  <inkml:trace contextRef="#ctx0" brushRef="#br1" timeOffset="81">12246 6700 7873,'-5'-11'191,"4"5"0,-4 0 237,5 2 160,0 3 237,0-4-471,0 5-191,0 5 1,0 1-9,0 5 1,0 0 60,0 1 1,0 0-192,0 3 1,0 1 97,0 3 0,0 1-190,0-5 1,0 3 50,0-3 0,0 4-42,0-4 0,0 0-105,0-4 1,1-1 138,3-3-154,-3 3 191,4-3-22,-5-1 10,0-1 1,1-5 121,3 0 0,-2 0-106,6 0 1,-4 0 127,3 0 1,1-4-97,3 0 1,0-3 7,0 3 1,2 0-48,2 4 0,-3-3 43,3-1 0,1 0-79,-1 4 1,1 0 68,-1 0 0,-1 1-108,5 3 0,-6-1 85,2 4 0,-2 1-93,-2 3 1,0-2 54,0 2 0,-3-5-1,-1 9 1,-4-5-9,0 5 1,-1-1 18,-2 0 0,-2 3 2,-1 1 0,-3 2-6,-6-5 1,0 1 129,-3-1 1,1-2-57,-4 2 0,3-4 135,-4-4 0,2 3-134,-2-2 0,1-2-14,3 1 0,-1-4-121,-2 1 1,-2 1 132,5-2 0,0 1-1016,4-4 441,-1 0-1157,1-5 842,5-1 829,1-5 0,10-5 0,1-2 0</inkml:trace>
  <inkml:trace contextRef="#ctx0" brushRef="#br1" timeOffset="82">12235 6712 7909,'0'-12'0,"-5"6"-14,4-4 341,-4 9-1,0-4 44,3 5 164,-3-5-147,5 4-1,0-4 138,0 5-389,5 0 1,2 0 108,4 0 1,4-4-152,0 0 1,5-1 45,-2 2 0,3 0-186,2-4 0,0 3 37,4-4 0,-2 1-183,4-4 0,-4 3 5,1 1 1,-2 4-1,-1 0 0,-5-2-611,1 1 1,-9 0-10,1 4 808,-2 0 0,2 5 0,0 1 0</inkml:trace>
  <inkml:trace contextRef="#ctx0" brushRef="#br1" timeOffset="83">12806 6644 7908,'0'-11'-778,"0"0"778,0 5 0,0 1 0,0 5 0,0 5 0,0 2 0,0 3 0,0 1 0,0 6 0,0 1 0,0 2 0,0-1 0,-1 6 0,-3-3 0,2 3 0,-6-3 0,5 1 0,-5-1 1791,6 1 0,-7-2-277,5-3-1405,0 4-54,-1-10 0,4 4-116,-3-5 0,3 1 74,1-1-48,0-5 14,0 4 40,0-9 1,1 4-19,3-5 1,2 0 45,6 0 1,-1 0-222,0 0 0,0 0 67,0 0 1,1-3-439,-1-1 1,0 0 203,0 4 0,-3 0-1533,-1 0 783,1-5 1091,3 4 0,-5-4 0,-1 5 0</inkml:trace>
  <inkml:trace contextRef="#ctx0" brushRef="#br1" timeOffset="84">12918 6924 7908,'0'-6'0,"0"0"713,0 2-57,0 3 543,0-4-237,0 5 1,0 5-563,0 2 1,0 3 7,0 2 1,0 3-119,0 0 0,0 4-33,0 0 1,0 2-43,0 2 0,0-2-1,0-2 1,0 2-255,0-3 0,0-1 116,0-3 1,0 3-180,0-2 1,0-4 75,0-4 0,1-3-609,3 3 306,-3-4-971,4 2 229,-5-5 4,0 0 0,0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7:58:50.92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17451 6967 7959,'-6'-2'-10,"2"-1"0,1 1 164,0-1 0,1 0 310,-1-1 227,1 3-179,2-4-68,0 5 37,0-5-30,0 4-226,0-5 1,0 8 154,0 2-187,5 2 1,-3 9-25,1 0 1,-1 2-92,-2-2 0,0 2 78,0 2 1,0 6-103,0-2 0,3 2 116,1-2 1,0-1-185,-4-3 0,4 5 30,0-5 1,1 4-89,-1-8 0,-2 4 49,6-4 1,-4 2-80,3-2 0,-4-2-1,0 2 0,0-6 58,1-2-352,-3 1 120,4 3-175,-5 1 190,0-6-991,0-1-1540,0-5 1584,-5 0 1209,4 0 0,-9-5 0,3-1 0</inkml:trace>
  <inkml:trace contextRef="#ctx0" brushRef="#br0" timeOffset="1">17417 6967 7994,'0'-12'96,"1"5"144,3-1 1,-2 6 3,6-2 1,-4-1-19,3 1 0,1-1 120,4 1 1,-1 1-102,0-4 0,5 4-50,-1-1 1,5 3-67,-1 1 0,-1-4 55,1 1 1,-1-1-179,1 4 1,2 0 44,-2 0 0,-2 1-179,-2 3 1,-4-2-17,-3 6 0,1-4-118,-5 3 0,0 1 98,-4 3 1,-5 1 163,-3-1 0,-4 5-56,-3-1 0,0 4 14,-8-4 1,3 4 43,-7-4 0,3 4-43,1-3 1,0 3 85,1-4 1,3-1-73,0-7-293,5 4-279,-3-5 7,11 0 0,2-1 57,8-5 1,2 0 534,6 0 0,4-5 0,2-1 0</inkml:trace>
  <inkml:trace contextRef="#ctx0" brushRef="#br0" timeOffset="2">17839 7070 7766,'-7'1'959,"-1"3"1,4 2-568,-3 5 0,4 2-25,-1 2-307,-2-2 109,5 9 1,-4-9 169,5 7-270,0-7-6,0 4 0,1-2-37,3 0 16,2-4 0,6-1-42,-1-3 0,4 0 79,0 0 0,4-4-21,-3 1 1,3-3 56,-4-1 0,5 0-127,-1 0 0,3-5 113,1-3 0,-2-2-187,-2-1 1,3-1-110,-3 1 1,-3-4 171,0-1 1,-5 0-130,-3 1 0,1-3 87,-6-5 1,1 0-238,-4 0 0,-1 2 75,-3 2 1,-6-3-63,-5 3 1,-6 3 102,2 0 0,-2 5-72,-2 3 0,-4 3 59,1 5 0,-1 0-29,4 0 1,4 0-108,0 0 1,5 5 98,-1 3 0,7 2-162,5 2 0,1-5 398,2 1 0,5 4 0,2 6 0</inkml:trace>
  <inkml:trace contextRef="#ctx0" brushRef="#br0" timeOffset="3">18422 6955 8003,'0'-11'67,"0"-1"1,0 5 170,0-1 0,0 4 2,0-3 1,0 3 182,0-4-308,-5 6-46,-2-3 0,-4 1-7,0 0 1,-2 0 76,-2 4 1,2 2-114,-2 1 0,-2 0 90,2 5 1,0-2-74,3 2 0,1 2 53,0-3 0,0 0-123,4 0 1,-2-3-30,5 4-87,0-1 143,4 5 1,4-1 51,0 1 0,5-5-71,-2 1 1,7-4 46,2 3 0,0-3-3,-1 4 1,-1-2-10,5 2 1,-3 2-5,3-3 0,-5 2 22,1-1 0,0 2 0,-4-2 1,3 2-65,-6 1 0,1 1 53,-2-1 0,2 0-69,-5 1 0,0-1 57,-4 1 0,0-1-63,0 1 1,-5-1 49,-3 0 1,-3 0 133,-4-4 1,1 3-41,-5-2 0,1 1 50,-1-2 0,-3 2-109,3-5 0,3 4 17,0-4 0,4-1-336,0-3 1,5 0-62,-1 0-234,6 0 339,-3 0 0,6 0-1174,3 0 1416,2-5 0,5-1 0,1-5 0</inkml:trace>
  <inkml:trace contextRef="#ctx0" brushRef="#br0" timeOffset="4">18856 6955 8028,'0'-6'1181,"0"-4"-835,0 9-117,0-5 1,0 8 106,0 2 0,0 3-107,0 8 1,0-1-50,0 5 0,0-1-23,0 1 1,0 7-145,0-4 1,0 4-27,0-3 0,4-4 97,-1 0 1,6-5-199,-1 1 1,-2-2 33,2-2-66,-6 0 1,5 0-41,-3-4-703,-3-2 332,4 0-1492,-10-3 2049,-1 3 0,-6-10 0,1-2 0</inkml:trace>
  <inkml:trace contextRef="#ctx0" brushRef="#br0" timeOffset="5">18559 6990 8004,'5'-12'0,"-4"5"0,3-1 484,2 5-185,1-2 0,4 1 474,1 1-462,4-1 1,2 3-206,5-3 1,1 3 78,2-3 1,2 1-123,3-1 1,1 3 103,-6-3 1,1 3-364,-4 1 0,0 0-73,-1 0 0,-4 0-323,-3 0 1,-2 0-358,-2 0 949,1 0 0,-1 5 0,1 1 0</inkml:trace>
  <inkml:trace contextRef="#ctx0" brushRef="#br0" timeOffset="6">19096 6978 9546,'0'12'1181,"3"-1"-730,1 0 1,0 2-196,-4 2 0,4-1-29,0 5 1,0-3-195,-4 3 1,0-4 60,0 4 1,0-5-48,0 1 1,0-2-95,0-2 1,1 1-23,3-1 1,-3-3-65,3-1 1,-3-3 56,-1 4 1,1-6 85,3 2 4,-3-3 1,4 1 238,-5 1-155,5-1-75,2 3 1,4-5 9,1 0 0,-1-2-12,0-1 1,5 1-68,-1-1 1,1 1 86,0 2 0,-2-4-133,5 1 1,-5-2 100,1 1 1,-2 2-14,-2-1 1,0 1-10,1 2 1,-5-3-23,1-1-2,-5 0 16,2 4 0,-7 0 21,-1 0 0,-9 0 0,-6 0 0</inkml:trace>
  <inkml:trace contextRef="#ctx0" brushRef="#br0" timeOffset="7">19084 7161 7992,'0'-6'446,"0"-5"1,0 9-238,0-6 130,5 6-91,-3-3 0,8 3-8,-3-1 0,4 1-146,0-2 0,4 2 102,0-2 0,2 3-336,-2-3 1,-2 3 114,2 1 1,-2-4-956,-2 0-1222,1 0 2202,-6 4 0,4 0 0,-4 0 0</inkml:trace>
  <inkml:trace contextRef="#ctx0" brushRef="#br0" timeOffset="8">19050 7001 7992,'0'-11'444,"0"-1"0,5 6-203,3 2 0,-1-1 28,5 1 1,-3-1 368,6 1-357,3 3 1,1-8-162,7 5 0,-2-1 67,3 1 1,1 3-329,-1-3 0,3 3 197,-3 1 1,-4-4-699,-4 0 0,-4 1 109,4 3 0,-9 0 533,1 0 0,-2 5 0,3 1 0</inkml:trace>
  <inkml:trace contextRef="#ctx0" brushRef="#br0" timeOffset="9">19587 6990 8011,'0'-7'55,"0"2"768,0 5 1,0 5-629,0 3 1,1 3-7,3 4 1,-3 3 139,3 5-329,-3 0 168,-1 0 1,0 0-14,0-1 0,0 1-27,0 0 0,1-1-263,3-3 104,-2 2 1,4-8-30,-2 2 0,-3-2-47,3-2 1,1-3-786,-1 0 423,-1-6-1252,-3 3 668,6-5 1053,-5 0 0,4-5 0,-5-1 0</inkml:trace>
  <inkml:trace contextRef="#ctx0" brushRef="#br0" timeOffset="10">19575 6967 8011,'7'-7'6,"-1"-2"60,-2 6 0,-2-6 222,6 1 0,-4 3 29,3 1 0,1-1-45,3 1 0,1 1 89,-1 3 0,1 0-110,-1 0-154,1 0 1,-1 0 22,0 0 0,1 3 85,-1 1 1,1 5-181,-1-1 0,-1 2 70,-2 1-209,-3 1 1,-5-1 90,0 1 0,0-1-116,0 0 1,-1 1 20,-3-1 1,-2 1 96,-6-1 0,1 1 30,-1-1 0,1 0-2,-1 1 1,1-1-4,0 1 1,3-1 6,0 0 0,2-3 27,-2 0 1,2-2-1,2 2-41,3 2 117,-4-4-57,5 6 1,5-2 100,3-3 1,2 0-75,1-4 1,4 0 32,1 5 0,4-5-54,-1 5 1,-1-5-70,1 0 1,-5 0 79,1 1 1,-2-3-427,-2 3 1,0-2-674,1 2 129,-1-3 1,-3 5-963,0-6 1858,-6 0 0,3 5 0,-5 1 0</inkml:trace>
  <inkml:trace contextRef="#ctx0" brushRef="#br0" timeOffset="11">20021 6932 8011,'0'-11'525,"0"5"-184,0-4 142,5 8-313,-4-3 1,4 6 106,-5 3 1,0 3 13,0 4 0,0 6-142,0 2 22,5 2 0,-3 3-19,1 3 1,0-2-86,1 6 0,-3-5-318,3 5 1,-3-6 179,-1 2 1,0-3-275,0-1 0,0-5 158,0-3 1,4-2-356,0-2 0,-1-3 68,-3-1 1,0-3 473,0 4 0,0-6 0,0 3 0</inkml:trace>
  <inkml:trace contextRef="#ctx0" brushRef="#br0" timeOffset="12">20215 7058 7991,'5'-6'130,"-4"-4"203,4 8 236,-5-3 721,0 5-1006,0 5 0,0-1-185,0 8 1,0-4 126,0 8 0,0 0-159,0-1 0,0 4 12,0-3 1,0 0-133,0-1 0,5-2-34,3 2 0,2-3 77,2-5 0,0 2-9,4-5 1,-3 4 81,7-5 1,-1 1-151,3-4 1,1 0 64,0 0 0,0-5-56,0-2 1,-4 0 154,0 0 1,-5-1-63,1-3 0,-4-1 29,-3 1 0,1-5 7,-5 1 0,3-5-160,-3 1 1,0-3 88,-4 0 1,-1-1-219,-3 0 0,-4 1 65,-7 3 1,1 3-110,-5 4 0,-4 2-30,-3 3 0,-2 1-37,1 6 0,4 0 15,0 0 1,2 6 106,6 1 0,-1 3-301,5 2 0,1 3 528,2 0 0,-2 5 0,4-2 0</inkml:trace>
  <inkml:trace contextRef="#ctx0" brushRef="#br0" timeOffset="13">20649 7001 7984,'1'-11'-312,"3"-1"0,-1 2 569,4 2 704,-4-2-92,2 9-202,0-9-358,-4 9-135,4-5 0,-5 12-67,0 1 1,0 3 96,0 2 0,0 3-202,0 0 0,0 5 120,0 0 0,0 1-145,0 2 1,0 0-53,0 0 0,0-1 12,0 1 0,0-4-313,0 0 1,0-5 196,0 2 0,1-5-1021,3-3 427,-2 2-663,3-4 1436,-10 0 0,-2 0 0,-4-6 0</inkml:trace>
  <inkml:trace contextRef="#ctx0" brushRef="#br0" timeOffset="14">20592 6978 7984,'7'-15'-303,"1"0"0,-4-2 121,3 2 1,-3 6 713,4-2 1,-2 2-125,2-3 1,2 5 33,-2-1 1,3 6-156,4-2 1,-1 3-146,5 1 1,-1-2-63,1-2 0,3 3-127,-3-3 1,2 3 15,2 1 1,0 4 126,0 0 0,-2 1-203,-2-1 0,-2 1 9,-6 2 1,-1 3 0,-2-2 1,-3 2 57,-5 2 0,-1-1-14,-3 0 1,-4 5-65,-7-1 0,1 1 78,-5 0 1,0-2-11,-4 5 1,0-4 32,1 4 1,0-5 19,3 1 0,3 0-60,4-3 107,1 7 1,4-12-71,4 9-1,1-8 155,2 0 0,0-4-8,0 4 0,5-5 120,3 5 0,2-6 53,2 2 0,-1 1-67,0-1 0,2 1 107,2-1 0,-1-3-51,5 3 0,-1 1 16,1-1 1,1 1-39,-4-1 0,3-3 92,-4 3 0,4-3-91,-4-1-219,0 5-774,-3-3 465,-6 3-792,4-5 1,-10 1 110,0 3 941,-5-3 0,-6 4 0,-1-5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08:07:45.36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13328 12437 7946,'0'-6'235,"0"0"493,0 2-209,0 3-83,0-5-6,0 6 1,0 6-183,0 1 1,0 1-176,0 3 0,0-2 12,0 6 1,0-1-40,0 2 1,0-4 83,0 3 0,0-1-125,0 2 0,0 0 86,0 3 1,0-1-146,0-3 0,1-2 30,3 2 0,-3-2 42,3-2 1,-2-3-99,-2-1 1,1-3 50,3 4-113,-3-6 153,4 3-10,-5-5 400,0 0-400,5 0 1,-2 0 31,4 0 1,1 0 13,3 0 0,1 0-13,-1 0 0,6-3 46,2-1 0,1 0-61,-1 4 0,3 0-1,-3 0 0,-2-4-45,2 0 1,-5 1 59,2 3 1,-4 0-89,0 0 0,-1 0-399,1 0 127,-1 0-453,-5 0 341,4 0-30,-8 0-850,3 0 638,-5 0 246,-5 0-493,3 0 363,-3 0 565,0 0 0,4 0 0,-4 0 0</inkml:trace>
  <inkml:trace contextRef="#ctx0" brushRef="#br0" timeOffset="1">13751 12460 7594,'0'-11'124,"0"4"1,1-1 537,3 4-221,-3 0 23,4 4 111,-5-5-125,0 4 56,0-5-428,0 6-70,0 6 0,0 0 153,0 5 0,0 2-201,0 2 1,0-2 38,0 2 0,0 2-52,0-2 0,0 1 66,0 0 1,0 1-121,0 6 150,0-5-113,5-2 0,-4-4 75,3-1 0,1 1-93,-1-1 0,0-3 21,-4-1-464,5-4 236,-4 7-379,4-9-442,-5 4-984,0-5 2100,5 0 0,-3 0 0,3-5 0,-5-1 0</inkml:trace>
  <inkml:trace contextRef="#ctx0" brushRef="#br0" timeOffset="2">13956 12414 7576,'0'-7'-662,"0"-1"1729,5 6-606,-3-3 17,3 5-145,-5 0-168,5 0 0,-4 5 85,3 2 0,1 5-218,-1 3 1,1-1 107,-1 5 1,-3-4-135,3 4 1,-2 0-160,2 4 1,-3-4 107,3 0 0,-1-4-72,0 4 1,-1-5-46,2 2 30,-3-4 1,0-2 48,3-2 0,-3-2-823,3-2 357,-3-2-828,-1 3 1377,0-5 0,0 0 0</inkml:trace>
  <inkml:trace contextRef="#ctx0" brushRef="#br0" timeOffset="3">14173 12437 7956,'0'-6'-1363,"0"0"1443,0 2 0,2 3 551,1-3 0,-1 1 231,1-1-328,-1 3-170,-2-4-3,0 5-321,0 5 0,0 1 117,0 6 0,-5-1-250,-3 1 0,-2 3 106,-2 0 0,1 2-98,0-2 1,-2-2 34,-2 2 1,2-2 13,-2-2 0,2 0 11,2 1 1,3-1-11,0 1 1,5-6 172,-5-2-94,5 2-27,-2 0 50,5 1 73,0-2 0,2-1-58,1 0 155,4-1 1,8-3-23,0 0 1,2 0-89,-2 0 0,-1 4 19,5 0 1,-5 1-30,1-1 0,2-3-113,-2 3 0,-1-2 85,-7 2 1,4-2-489,-4 1 168,-2-1-710,5-2 176,-8 5-79,3-4-983,-5 4 1827,0-5 0,0 0 0</inkml:trace>
  <inkml:trace contextRef="#ctx0" brushRef="#br0" timeOffset="4">14413 12414 7966,'0'-6'924,"0"1"558,0 5-1123,0 5-269,0 1 76,0 11 0,0-4-18,0 2-57,0-2 0,-4-1-38,1 4 1,-1-4 75,4 3 0,0 2-146,0-2 1,1 0 29,3-3 0,-3 3-42,3 0 87,-3 0 0,-1-3-240,0-1 16,5-4-10,-4-2 66,5-5 386,-6 0-162,5 0 1,-3 0-50,6 0 107,-1 0 0,5 0-95,-1 0 0,1 0 17,-1 0 1,0 0-21,1 0 1,-1-2-1,1-1 0,-1 1-104,1-1 1,-1 1 43,0 2 1,1-1-261,-1-3 1,1 3-65,-1-3-242,-5 3 101,0 1-3415,-6 0 3866,-6-5 0,0 4 0,-5-5 0</inkml:trace>
  <inkml:trace contextRef="#ctx0" brushRef="#br0" timeOffset="5">14345 12529 7945,'6'0'599,"4"-5"1,-4 3-325,6-1 1,3-3 95,0 3 1,2-1-106,-2 4 1,3 0-146,5 0 0,-4-4 76,0 0 0,-4 0-248,4 4 0,-9 0-206,2 0 0,-5-1-328,1-3 1,-2 3-527,-2-3 517,-3 3-719,4 1 1313,-5 0 0,-5-5 0,-1-1 0</inkml:trace>
  <inkml:trace contextRef="#ctx0" brushRef="#br0" timeOffset="6">14379 12369 7945,'5'-7'0,"1"-1"439,6 4-192,-1-5 0,1 8 206,-1-3 0,2 3-79,2 1 1,-1-4-88,5 0 0,-4 0-66,4 4 0,-1-1-92,1-3 0,1 3 106,-5-3 0,5 3-368,-5 1 1,-4 0-534,-3 0-1034,-1 0 1700,5 0 0,-1 5 0,1 1 0</inkml:trace>
  <inkml:trace contextRef="#ctx0" brushRef="#br0" timeOffset="7">14779 12346 7593,'0'-6'592,"0"-5"298,0 10-418,5-4-235,-4 5 90,9 0 55,-9 0-394,10 5 175,-10 2 1,5 4 163,-2 0-510,-3 6 210,4-4 1,-5 7 166,0-5-464,0 5 196,0-7 0,0 9-1,0-3 0,0-3 103,0-1-223,-5 3 93,4-5 1,-4 3 141,5-4-285,0-6 245,0 4 0,0-7 73,0 4 14,0-4 99,0 2 514,0-5-450,5 0-198,1 0 1,6 0 55,-1 0 105,1 0-67,-1 0 0,0 0 18,1 0-95,-1 0 1,2 0-104,2 0 0,-2-4 80,2 0 1,-2 1 36,-2 3 1,-3 0 84,-1 0-50,1 0-110,3 0 1,-3 0-53,0 0 44,-6 0 0,8-5 0,-3-2 0</inkml:trace>
  <inkml:trace contextRef="#ctx0" brushRef="#br0" timeOffset="8">15110 12346 7888,'6'-11'0,"-1"3"0,-5 0 437,0 6-53,5-3-61,-3 5 507,3 0-213,-5 0-507,5 0 1,-4 5 69,3 2 1,-3 4-29,-1 0 1,0 5-10,0 3 1,0 2-107,0-2 0,0 2-67,0-2 1,0-1 42,0 1 0,0-1-172,0 1 1,0-2 95,0-6 1,4 0-678,0 1 309,-1-1 0,1 1-965,0-1 536,0-5 860,1 5 0,-4-10 0,4 4 0</inkml:trace>
  <inkml:trace contextRef="#ctx0" brushRef="#br0" timeOffset="9">15304 12369 7935,'0'-7'-20,"0"1"124,0 2 359,0 3-1,0-4 106,0 5-240,5 0 1,-4 1 21,3 3-172,-3 2 1,3 6-147,0-1 0,0 2 120,-4 2 1,4-1-171,-1 5 0,1-4 53,-4 4 1,4-3-28,0 3 0,0-4-175,-4 4 1,0-5-569,0 1 340,0-2 1,0-2-835,0 1-391,0-6 1620,0 4 0,5-9 0,1 4 0</inkml:trace>
  <inkml:trace contextRef="#ctx0" brushRef="#br0" timeOffset="10">15498 12346 7886,'0'-6'151,"0"-5"172,0 10 0,0-4 76,5 5-211,-4 5 0,5-1 135,-6 7-334,0-2 172,0 13 1,0-8 102,0 5-108,0 0 0,0 5-6,0 3 0,0-3 18,0 2 0,0-1-241,0-3 0,0 0 61,0-3 1,3-3-304,1-4 1,0-4 145,-4-1 0,0-3-1436,0 4 447,0-6 1158,0 3 0,0-5 0,0 0 0</inkml:trace>
  <inkml:trace contextRef="#ctx0" brushRef="#br0" timeOffset="11">15327 12506 7886,'7'-4'172,"1"0"1,-4 0-2,3 4 0,-3 0 13,4 0 1,-1 0-214,5 0 43,-1-5 0,6 4-61,2-3 0,-1 3-236,1 1 1,-4-1-200,4-3 1,-1 3 266,1-3 1,1 1-8,-5 0 0,2 1-296,-2-2 369,-2-2 245,3 5-168,-4-9 326,-6 8 298,-1-3 291,-5 5 287,0 0-869,-5 5 0,4 2 108,-3 4 1,-1 1-56,1-1 1,0 0-128,4 1 1,0-1-98,0 1 0,0-1 264,0 1-356,0-1 0,1 0 50,3 1 0,3-5-100,4 1 1,0-5 25,1 0 1,1-1 9,2-2 0,-1 0 45,5 0 1,-1-4-105,1 0 0,1-5 53,-5 2 0,2 0-12,-2 0 1,-4-1-10,1-3 0,-2-1 54,-6 1 1,-1-1-154,-3 1 1,0-4 83,0-1 1,-5 0-181,-2 1 0,-5 2 23,-3-2 1,-3 2 108,-5 2 1,2-1-89,2 1 1,-1 4 37,4 4 0,-3 1-40,4 2 1,0 0 54,3 0 0,2 2-243,3 1 1,-2 0 85,5 5 1,-4-1-358,5 5 655,-1-1 0,4 0 0,0 1 0</inkml:trace>
  <inkml:trace contextRef="#ctx0" brushRef="#br0" timeOffset="12">15932 12403 7927,'12'-11'794,"-5"0"-450,1 4 1,-6 1 11,2 2 34,-3 2 109,-1-3-331,0 5-125,0 5 1,0-2 68,0 5 1,-5-1 84,-2 5 0,0 3-173,0 0 0,4 2-15,-1-2 0,3-2-134,1 2 1,0-3-1,0 0 1,0-1-16,0 1 0,5-1 38,3 1 1,2-2 74,1-3 1,1 2 0,-1-5 1,2 0 11,2-4 0,-1 0 108,5 0 1,-4-5-67,4-3 1,-3-1 105,3 2 1,-4-4-38,4 4 1,-5-3-24,1-2 1,-2 0 5,-2-4 1,1 4 2,-1-4 1,-5 0-145,-2 1 0,-3-4 115,-1 3 1,-1-3-147,-3 4 1,-3 0 115,-8 4 1,-2 0-287,-2 4 0,-3 2-34,3 5 0,-2 0-15,-2 0 1,0 1-45,0 3 1,2 2-143,2 6 1,-2-5-741,6 1 1237,5-1 0,0 5 0,4-1 0</inkml:trace>
  <inkml:trace contextRef="#ctx0" brushRef="#br0" timeOffset="13">16389 12289 7873,'-6'-6'821,"1"0"-121,5 6-152,0 0-379,0 6-9,0-5 1,-4 13 73,0-3-61,0 3 1,4-1-63,0 2 1,0 2 102,0 2 0,0 1-155,0-5 0,0 4 70,0-4 1,4 1-152,0-5 1,1 0 37,-1 1 0,-2-2-335,6-2-309,-6 2-276,3-9 312,0 4-319,-3-5-535,3 0 1446,-5 0 0,0 0 0</inkml:trace>
  <inkml:trace contextRef="#ctx0" brushRef="#br0" timeOffset="14">16286 12312 7873,'6'-12'203,"0"6"0,-1-3 105,2 5 1,0-1-33,0 1 0,-3 3 3,4-3 0,-1 3-52,5 1 1,-1 0-136,1 0 1,-1 0 41,0 0 1,5 0-66,-1 0 0,1 5 76,0 3 0,-2-2-177,5 2 1,-6 3-40,3 4 0,0 1 52,-1-5 1,1 0-81,-5 1 1,1 3 103,-1 0 0,-3 0-52,-1-3 0,0-1 45,0 1 1,-1-1-58,-2 1 1,-2-1 58,1 0 1,-1 1-7,-2-1 0,-5-3 174,-3-1 0,-7 1-96,-4 4 1,-3-2 91,-1-3 0,-1 3-115,-3-2 1,2 1-26,-5-1 1,4 0 55,0-4 1,7 1-406,3-1-423,4-3-428,5 4 1176,2-5 0,5-5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58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ENGG</a:t>
            </a:r>
            <a:r>
              <a:rPr lang="en-US" sz="2400" b="1" baseline="0"/>
              <a:t> 2780A </a:t>
            </a:r>
            <a:r>
              <a:rPr lang="en-US" sz="2400" b="0" baseline="0"/>
              <a:t>/</a:t>
            </a:r>
            <a:r>
              <a:rPr lang="en-US" sz="2400" b="1" baseline="0"/>
              <a:t> ESTR 2020: </a:t>
            </a:r>
            <a:r>
              <a:rPr lang="en-US" sz="2400" baseline="0"/>
              <a:t>Probability for Engineers</a:t>
            </a:r>
            <a:endParaRPr lang="en-US" sz="240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/>
              <a:t>Spring 2022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customXml" Target="../ink/ink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customXml" Target="../ink/ink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7.xml"/><Relationship Id="rId5" Type="http://schemas.openxmlformats.org/officeDocument/2006/relationships/image" Target="../media/image22.png"/><Relationship Id="rId4" Type="http://schemas.openxmlformats.org/officeDocument/2006/relationships/customXml" Target="../ink/ink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0.xml"/><Relationship Id="rId5" Type="http://schemas.openxmlformats.org/officeDocument/2006/relationships/image" Target="../media/image27.png"/><Relationship Id="rId4" Type="http://schemas.openxmlformats.org/officeDocument/2006/relationships/customXml" Target="../ink/ink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12" Type="http://schemas.openxmlformats.org/officeDocument/2006/relationships/customXml" Target="../ink/ink36.xml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3.xm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customXml" Target="../ink/ink35.xml"/><Relationship Id="rId4" Type="http://schemas.openxmlformats.org/officeDocument/2006/relationships/customXml" Target="../ink/ink32.xml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customXml" Target="../ink/ink3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1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customXml" Target="../ink/ink43.xml"/><Relationship Id="rId4" Type="http://schemas.openxmlformats.org/officeDocument/2006/relationships/customXml" Target="../ink/ink40.xml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380.png"/><Relationship Id="rId3" Type="http://schemas.openxmlformats.org/officeDocument/2006/relationships/image" Target="../media/image330.png"/><Relationship Id="rId7" Type="http://schemas.openxmlformats.org/officeDocument/2006/relationships/image" Target="../media/image350.png"/><Relationship Id="rId12" Type="http://schemas.openxmlformats.org/officeDocument/2006/relationships/customXml" Target="../ink/ink50.xml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7.xml"/><Relationship Id="rId11" Type="http://schemas.openxmlformats.org/officeDocument/2006/relationships/image" Target="../media/image370.png"/><Relationship Id="rId5" Type="http://schemas.openxmlformats.org/officeDocument/2006/relationships/image" Target="../media/image340.png"/><Relationship Id="rId10" Type="http://schemas.openxmlformats.org/officeDocument/2006/relationships/customXml" Target="../ink/ink49.xml"/><Relationship Id="rId4" Type="http://schemas.openxmlformats.org/officeDocument/2006/relationships/customXml" Target="../ink/ink46.xml"/><Relationship Id="rId9" Type="http://schemas.openxmlformats.org/officeDocument/2006/relationships/image" Target="../media/image3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13" Type="http://schemas.openxmlformats.org/officeDocument/2006/relationships/image" Target="../media/image44.png"/><Relationship Id="rId18" Type="http://schemas.openxmlformats.org/officeDocument/2006/relationships/customXml" Target="../ink/ink59.xml"/><Relationship Id="rId3" Type="http://schemas.openxmlformats.org/officeDocument/2006/relationships/image" Target="../media/image42.png"/><Relationship Id="rId21" Type="http://schemas.openxmlformats.org/officeDocument/2006/relationships/image" Target="../media/image48.png"/><Relationship Id="rId7" Type="http://schemas.openxmlformats.org/officeDocument/2006/relationships/image" Target="../media/image410.png"/><Relationship Id="rId12" Type="http://schemas.openxmlformats.org/officeDocument/2006/relationships/customXml" Target="../ink/ink56.xml"/><Relationship Id="rId17" Type="http://schemas.openxmlformats.org/officeDocument/2006/relationships/image" Target="../media/image46.png"/><Relationship Id="rId2" Type="http://schemas.openxmlformats.org/officeDocument/2006/relationships/customXml" Target="../ink/ink51.xml"/><Relationship Id="rId16" Type="http://schemas.openxmlformats.org/officeDocument/2006/relationships/customXml" Target="../ink/ink58.xml"/><Relationship Id="rId20" Type="http://schemas.openxmlformats.org/officeDocument/2006/relationships/customXml" Target="../ink/ink6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3.xml"/><Relationship Id="rId11" Type="http://schemas.openxmlformats.org/officeDocument/2006/relationships/image" Target="../media/image43.png"/><Relationship Id="rId5" Type="http://schemas.openxmlformats.org/officeDocument/2006/relationships/image" Target="../media/image400.png"/><Relationship Id="rId15" Type="http://schemas.openxmlformats.org/officeDocument/2006/relationships/image" Target="../media/image45.png"/><Relationship Id="rId23" Type="http://schemas.openxmlformats.org/officeDocument/2006/relationships/image" Target="../media/image12.png"/><Relationship Id="rId10" Type="http://schemas.openxmlformats.org/officeDocument/2006/relationships/customXml" Target="../ink/ink55.xml"/><Relationship Id="rId19" Type="http://schemas.openxmlformats.org/officeDocument/2006/relationships/image" Target="../media/image47.png"/><Relationship Id="rId4" Type="http://schemas.openxmlformats.org/officeDocument/2006/relationships/customXml" Target="../ink/ink52.xml"/><Relationship Id="rId9" Type="http://schemas.openxmlformats.org/officeDocument/2006/relationships/image" Target="../media/image420.png"/><Relationship Id="rId14" Type="http://schemas.openxmlformats.org/officeDocument/2006/relationships/customXml" Target="../ink/ink57.xml"/><Relationship Id="rId22" Type="http://schemas.openxmlformats.org/officeDocument/2006/relationships/customXml" Target="../ink/ink6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customXml" Target="../ink/ink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customXml" Target="../ink/ink6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.xml"/><Relationship Id="rId5" Type="http://schemas.openxmlformats.org/officeDocument/2006/relationships/image" Target="../media/image5.png"/><Relationship Id="rId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0.xml"/><Relationship Id="rId5" Type="http://schemas.openxmlformats.org/officeDocument/2006/relationships/image" Target="../media/image9.png"/><Relationship Id="rId4" Type="http://schemas.openxmlformats.org/officeDocument/2006/relationships/customXml" Target="../ink/ink9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0.png"/><Relationship Id="rId5" Type="http://schemas.openxmlformats.org/officeDocument/2006/relationships/customXml" Target="../ink/ink13.xml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6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9.xml"/><Relationship Id="rId5" Type="http://schemas.openxmlformats.org/officeDocument/2006/relationships/image" Target="../media/image15.png"/><Relationship Id="rId4" Type="http://schemas.openxmlformats.org/officeDocument/2006/relationships/customXml" Target="../ink/ink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6332"/>
            <a:ext cx="7772400" cy="1492311"/>
          </a:xfrm>
        </p:spPr>
        <p:txBody>
          <a:bodyPr/>
          <a:lstStyle/>
          <a:p>
            <a:r>
              <a:rPr lang="en-US"/>
              <a:t>3. Prediction, Estimation,</a:t>
            </a:r>
            <a:br>
              <a:rPr lang="en-US"/>
            </a:br>
            <a:r>
              <a:rPr lang="en-US"/>
              <a:t>Hypothesis Testing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35F1D8-E465-7248-AC4B-3E8791EC9DDD}"/>
              </a:ext>
            </a:extLst>
          </p:cNvPr>
          <p:cNvSpPr txBox="1"/>
          <p:nvPr/>
        </p:nvSpPr>
        <p:spPr>
          <a:xfrm>
            <a:off x="435836" y="444381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Romeo’s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01A96E-6716-444D-A303-0F7412B6CA5F}"/>
              </a:ext>
            </a:extLst>
          </p:cNvPr>
          <p:cNvSpPr txBox="1"/>
          <p:nvPr/>
        </p:nvSpPr>
        <p:spPr>
          <a:xfrm>
            <a:off x="3504857" y="505936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Garamond" panose="02020404030301010803" pitchFamily="18" charset="0"/>
                <a:cs typeface="Franklin Gothic Medium"/>
              </a:rPr>
              <a:t>X 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= Uniform(0, </a:t>
            </a:r>
            <a:r>
              <a:rPr lang="en-US" sz="2400">
                <a:latin typeface="Symbol" pitchFamily="2" charset="2"/>
              </a:rPr>
              <a:t>Q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851BB-FB42-AC4A-8F09-277D7BB73F09}"/>
              </a:ext>
            </a:extLst>
          </p:cNvPr>
          <p:cNvSpPr txBox="1"/>
          <p:nvPr/>
        </p:nvSpPr>
        <p:spPr>
          <a:xfrm>
            <a:off x="3504857" y="967601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Symbol" pitchFamily="2" charset="2"/>
              </a:rPr>
              <a:t>Q</a:t>
            </a:r>
            <a:r>
              <a:rPr lang="en-US" sz="2400" i="1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= Uniform(0,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43899-CC1F-7244-BA6D-41A7F9F16828}"/>
              </a:ext>
            </a:extLst>
          </p:cNvPr>
          <p:cNvSpPr txBox="1"/>
          <p:nvPr/>
        </p:nvSpPr>
        <p:spPr>
          <a:xfrm>
            <a:off x="435836" y="1626797"/>
            <a:ext cx="6724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On her first date, Juliet arrives ½ hour late.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FE444-45A4-9046-A429-C5D495337EA2}"/>
              </a:ext>
            </a:extLst>
          </p:cNvPr>
          <p:cNvSpPr txBox="1"/>
          <p:nvPr/>
        </p:nvSpPr>
        <p:spPr>
          <a:xfrm>
            <a:off x="435836" y="4154631"/>
            <a:ext cx="212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CE estimate: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69712-B69A-034C-8281-1FAC4D0A6444}"/>
              </a:ext>
            </a:extLst>
          </p:cNvPr>
          <p:cNvSpPr txBox="1"/>
          <p:nvPr/>
        </p:nvSpPr>
        <p:spPr>
          <a:xfrm>
            <a:off x="435836" y="5652580"/>
            <a:ext cx="243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MAP estimate: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EFF5F76-65C9-F241-BE18-B3C5BF4B5A0C}"/>
                  </a:ext>
                </a:extLst>
              </p14:cNvPr>
              <p14:cNvContentPartPr/>
              <p14:nvPr/>
            </p14:nvContentPartPr>
            <p14:xfrm>
              <a:off x="892080" y="2550960"/>
              <a:ext cx="7828920" cy="3624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EFF5F76-65C9-F241-BE18-B3C5BF4B5A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5880" y="2534760"/>
                <a:ext cx="7861320" cy="36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17BF0BA-80EB-1D46-8DAA-D9C96F47EF7C}"/>
                  </a:ext>
                </a:extLst>
              </p14:cNvPr>
              <p14:cNvContentPartPr/>
              <p14:nvPr/>
            </p14:nvContentPartPr>
            <p14:xfrm>
              <a:off x="7215840" y="2310840"/>
              <a:ext cx="695160" cy="1879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17BF0BA-80EB-1D46-8DAA-D9C96F47EF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99640" y="2294640"/>
                <a:ext cx="727560" cy="19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9041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311A3C-E7F5-614D-94B7-0E4FA9B76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407" y="136634"/>
            <a:ext cx="4703377" cy="31355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FDEFE1-EF53-7241-8481-6B05BAD13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92" y="136634"/>
            <a:ext cx="4713890" cy="31425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3721BB-89B4-BD4A-B6C4-3FB229F89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592" y="3565634"/>
            <a:ext cx="4713890" cy="31425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D644D3-1423-4449-B1ED-21CDCA839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405" y="3572641"/>
            <a:ext cx="4703379" cy="31355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D3FE7D-CE75-B94E-8507-89E4B1761771}"/>
              </a:ext>
            </a:extLst>
          </p:cNvPr>
          <p:cNvSpPr/>
          <p:nvPr/>
        </p:nvSpPr>
        <p:spPr>
          <a:xfrm>
            <a:off x="2726833" y="2371974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Beta(1, 1) 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65CEE-0B17-ED48-A5C3-28F153283BB7}"/>
              </a:ext>
            </a:extLst>
          </p:cNvPr>
          <p:cNvSpPr/>
          <p:nvPr/>
        </p:nvSpPr>
        <p:spPr>
          <a:xfrm>
            <a:off x="7374225" y="2371973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Beta(2, 3) 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157A32-429B-1045-96F2-98D53C6BBD8B}"/>
              </a:ext>
            </a:extLst>
          </p:cNvPr>
          <p:cNvSpPr/>
          <p:nvPr/>
        </p:nvSpPr>
        <p:spPr>
          <a:xfrm>
            <a:off x="2582562" y="5793091"/>
            <a:ext cx="1694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Beta(11, 21) 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FB2AE-F5A0-9546-B6EB-7E6C32DCBE03}"/>
              </a:ext>
            </a:extLst>
          </p:cNvPr>
          <p:cNvSpPr/>
          <p:nvPr/>
        </p:nvSpPr>
        <p:spPr>
          <a:xfrm>
            <a:off x="6954411" y="5793091"/>
            <a:ext cx="1838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Beta(51, 101) </a:t>
            </a:r>
            <a:endParaRPr 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BEBD88-7948-1948-9E79-554366E49B48}"/>
              </a:ext>
            </a:extLst>
          </p:cNvPr>
          <p:cNvCxnSpPr>
            <a:cxnSpLocks/>
          </p:cNvCxnSpPr>
          <p:nvPr/>
        </p:nvCxnSpPr>
        <p:spPr>
          <a:xfrm flipV="1">
            <a:off x="2333297" y="493987"/>
            <a:ext cx="0" cy="239635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C9C09E-0438-3646-BD50-D33E22FC2EB7}"/>
              </a:ext>
            </a:extLst>
          </p:cNvPr>
          <p:cNvCxnSpPr>
            <a:cxnSpLocks/>
          </p:cNvCxnSpPr>
          <p:nvPr/>
        </p:nvCxnSpPr>
        <p:spPr>
          <a:xfrm flipV="1">
            <a:off x="6300952" y="493987"/>
            <a:ext cx="0" cy="239635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0A4912-2DAE-0B46-9448-A1394D456382}"/>
              </a:ext>
            </a:extLst>
          </p:cNvPr>
          <p:cNvCxnSpPr>
            <a:cxnSpLocks/>
          </p:cNvCxnSpPr>
          <p:nvPr/>
        </p:nvCxnSpPr>
        <p:spPr>
          <a:xfrm flipV="1">
            <a:off x="6300951" y="3936125"/>
            <a:ext cx="0" cy="239635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E65A45-A12C-8A4B-8E17-5637E5EDFA21}"/>
              </a:ext>
            </a:extLst>
          </p:cNvPr>
          <p:cNvCxnSpPr>
            <a:cxnSpLocks/>
          </p:cNvCxnSpPr>
          <p:nvPr/>
        </p:nvCxnSpPr>
        <p:spPr>
          <a:xfrm flipV="1">
            <a:off x="1734207" y="3936125"/>
            <a:ext cx="0" cy="239635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49624E-A39C-C34A-B342-F46B53B8C8B4}"/>
              </a:ext>
            </a:extLst>
          </p:cNvPr>
          <p:cNvCxnSpPr>
            <a:cxnSpLocks/>
          </p:cNvCxnSpPr>
          <p:nvPr/>
        </p:nvCxnSpPr>
        <p:spPr>
          <a:xfrm flipV="1">
            <a:off x="6537435" y="493987"/>
            <a:ext cx="0" cy="2396359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990B5E-1C17-2444-8EB2-2C48998AFC89}"/>
              </a:ext>
            </a:extLst>
          </p:cNvPr>
          <p:cNvCxnSpPr>
            <a:cxnSpLocks/>
          </p:cNvCxnSpPr>
          <p:nvPr/>
        </p:nvCxnSpPr>
        <p:spPr>
          <a:xfrm flipV="1">
            <a:off x="2349065" y="493987"/>
            <a:ext cx="0" cy="2396359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E6E6B-A7EE-9C4B-B553-DB47BCA483AE}"/>
              </a:ext>
            </a:extLst>
          </p:cNvPr>
          <p:cNvCxnSpPr>
            <a:cxnSpLocks/>
          </p:cNvCxnSpPr>
          <p:nvPr/>
        </p:nvCxnSpPr>
        <p:spPr>
          <a:xfrm flipV="1">
            <a:off x="1765743" y="3942477"/>
            <a:ext cx="0" cy="2396359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2A0EA4-4C3B-214F-8275-80FB2282FCA2}"/>
              </a:ext>
            </a:extLst>
          </p:cNvPr>
          <p:cNvCxnSpPr>
            <a:cxnSpLocks/>
          </p:cNvCxnSpPr>
          <p:nvPr/>
        </p:nvCxnSpPr>
        <p:spPr>
          <a:xfrm flipV="1">
            <a:off x="6321971" y="3936125"/>
            <a:ext cx="0" cy="2396359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12A5A39-8733-4A49-84D7-6DF7E82FF65F}"/>
              </a:ext>
            </a:extLst>
          </p:cNvPr>
          <p:cNvSpPr/>
          <p:nvPr/>
        </p:nvSpPr>
        <p:spPr>
          <a:xfrm>
            <a:off x="1416901" y="3142199"/>
            <a:ext cx="2860356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CE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=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/(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 +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b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)</a:t>
            </a:r>
            <a:endParaRPr lang="en-US" sz="3200" dirty="0">
              <a:solidFill>
                <a:prstClr val="black"/>
              </a:solidFill>
              <a:latin typeface="Symbol" pitchFamily="2" charset="2"/>
              <a:cs typeface="Franklin Gothic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B55BCC-8640-D148-A187-4DCB722C869E}"/>
              </a:ext>
            </a:extLst>
          </p:cNvPr>
          <p:cNvSpPr/>
          <p:nvPr/>
        </p:nvSpPr>
        <p:spPr>
          <a:xfrm>
            <a:off x="4886246" y="3140447"/>
            <a:ext cx="2845651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MAP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=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h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/(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h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 +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t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)</a:t>
            </a:r>
            <a:endParaRPr lang="en-US" sz="3200" dirty="0">
              <a:solidFill>
                <a:prstClr val="black"/>
              </a:solidFill>
              <a:latin typeface="Symbol" pitchFamily="2" charset="2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220655-5000-1B4C-B9E1-4A6A288F6FB7}"/>
                  </a:ext>
                </a:extLst>
              </p14:cNvPr>
              <p14:cNvContentPartPr/>
              <p14:nvPr/>
            </p14:nvContentPartPr>
            <p14:xfrm>
              <a:off x="1406160" y="645480"/>
              <a:ext cx="6887160" cy="2487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220655-5000-1B4C-B9E1-4A6A288F6F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9960" y="629280"/>
                <a:ext cx="6919560" cy="252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6879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CF20E-5237-7743-AE90-44756FBE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and MAP for Beta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BB41764-4D6B-294E-8322-FF2CF66BF5C0}"/>
                  </a:ext>
                </a:extLst>
              </p14:cNvPr>
              <p14:cNvContentPartPr/>
              <p14:nvPr/>
            </p14:nvContentPartPr>
            <p14:xfrm>
              <a:off x="457200" y="1180080"/>
              <a:ext cx="7597440" cy="5403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BB41764-4D6B-294E-8322-FF2CF66BF5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000" y="1163880"/>
                <a:ext cx="7629840" cy="54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1DC0EE-1095-F447-B2BB-5F2762A4F545}"/>
                  </a:ext>
                </a:extLst>
              </p14:cNvPr>
              <p14:cNvContentPartPr/>
              <p14:nvPr/>
            </p14:nvContentPartPr>
            <p14:xfrm>
              <a:off x="5110560" y="2742480"/>
              <a:ext cx="3877560" cy="3832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1DC0EE-1095-F447-B2BB-5F2762A4F5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8600" y="2726280"/>
                <a:ext cx="3915360" cy="387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3900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141D1-1F63-4B41-938A-5FABEC87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Hypothesis testing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58DCA-199A-1546-81A0-FCFABA110A4A}"/>
              </a:ext>
            </a:extLst>
          </p:cNvPr>
          <p:cNvSpPr txBox="1"/>
          <p:nvPr/>
        </p:nvSpPr>
        <p:spPr>
          <a:xfrm>
            <a:off x="457200" y="141629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Suppose </a:t>
            </a:r>
            <a:r>
              <a:rPr lang="en-US" sz="280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Q </a:t>
            </a:r>
            <a:r>
              <a:rPr lang="en-US" sz="2800">
                <a:latin typeface="Franklin Gothic Medium"/>
                <a:cs typeface="Franklin Gothic Medium"/>
              </a:rPr>
              <a:t>takes two values (e.g. spam / legit)</a:t>
            </a:r>
            <a:r>
              <a:rPr lang="en-US" sz="280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 </a:t>
            </a:r>
            <a:r>
              <a:rPr lang="en-US" sz="2800">
                <a:latin typeface="Franklin Gothic Medium"/>
                <a:cs typeface="Franklin Gothic Medium"/>
              </a:rPr>
              <a:t> </a:t>
            </a:r>
            <a:endParaRPr lang="en-US" sz="280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7E167F-1522-F24A-A72D-827FA2D7A9EB}"/>
              </a:ext>
            </a:extLst>
          </p:cNvPr>
          <p:cNvSpPr/>
          <p:nvPr/>
        </p:nvSpPr>
        <p:spPr>
          <a:xfrm>
            <a:off x="2283553" y="2474524"/>
            <a:ext cx="4576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MAP </a:t>
            </a:r>
            <a:r>
              <a:rPr lang="en-US" sz="320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= argmax</a:t>
            </a:r>
            <a:r>
              <a:rPr lang="en-US" sz="3200">
                <a:solidFill>
                  <a:prstClr val="black"/>
                </a:solidFill>
                <a:latin typeface="Franklin Gothic Medium"/>
                <a:cs typeface="Garamond"/>
              </a:rPr>
              <a:t> </a:t>
            </a:r>
            <a:r>
              <a:rPr lang="en-US" sz="3200" i="1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 baseline="-25000" err="1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i="1" baseline="-25000" err="1">
                <a:solidFill>
                  <a:prstClr val="black"/>
                </a:solidFill>
                <a:latin typeface="Garamond"/>
                <a:cs typeface="Garamond"/>
              </a:rPr>
              <a:t>|X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>
                <a:solidFill>
                  <a:prstClr val="black"/>
                </a:solidFill>
                <a:latin typeface="Symbol" pitchFamily="2" charset="2"/>
                <a:cs typeface="Garamond"/>
              </a:rPr>
              <a:t>q 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>
                <a:solidFill>
                  <a:prstClr val="black"/>
                </a:solidFill>
                <a:latin typeface="Garamond"/>
                <a:cs typeface="Garamond"/>
              </a:rPr>
              <a:t> x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3200">
                <a:solidFill>
                  <a:prstClr val="black"/>
                </a:solidFill>
                <a:latin typeface="Franklin Gothic Medium"/>
                <a:cs typeface="Garamond"/>
              </a:rPr>
              <a:t> </a:t>
            </a:r>
            <a:endParaRPr lang="en-US" sz="320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4F6353-5288-EC4B-B15E-250F5F50486B}"/>
              </a:ext>
            </a:extLst>
          </p:cNvPr>
          <p:cNvSpPr txBox="1"/>
          <p:nvPr/>
        </p:nvSpPr>
        <p:spPr>
          <a:xfrm>
            <a:off x="457200" y="362872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Choose the one for which </a:t>
            </a:r>
            <a:r>
              <a:rPr lang="en-US" sz="2800" i="1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err="1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2800" i="1" baseline="-25000" err="1">
                <a:solidFill>
                  <a:prstClr val="black"/>
                </a:solidFill>
                <a:latin typeface="Garamond"/>
                <a:cs typeface="Garamond"/>
              </a:rPr>
              <a:t>|X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>
                <a:solidFill>
                  <a:prstClr val="black"/>
                </a:solidFill>
                <a:latin typeface="Symbol" pitchFamily="2" charset="2"/>
                <a:cs typeface="Garamond"/>
              </a:rPr>
              <a:t>q 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 x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 is larger</a:t>
            </a:r>
            <a:r>
              <a:rPr lang="en-US" sz="2800">
                <a:latin typeface="Franklin Gothic Medium"/>
                <a:cs typeface="Franklin Gothic Medium"/>
              </a:rPr>
              <a:t> </a:t>
            </a:r>
            <a:endParaRPr lang="en-US" sz="280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E89D870-E876-C142-9BAE-EC924361E38B}"/>
                  </a:ext>
                </a:extLst>
              </p14:cNvPr>
              <p14:cNvContentPartPr/>
              <p14:nvPr/>
            </p14:nvContentPartPr>
            <p14:xfrm>
              <a:off x="590841" y="4483818"/>
              <a:ext cx="4999680" cy="987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E89D870-E876-C142-9BAE-EC924361E3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641" y="4467618"/>
                <a:ext cx="5032080" cy="10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EEFC079-86B1-A746-A0FE-34FC49C6687A}"/>
                  </a:ext>
                </a:extLst>
              </p14:cNvPr>
              <p14:cNvContentPartPr/>
              <p14:nvPr/>
            </p14:nvContentPartPr>
            <p14:xfrm>
              <a:off x="654561" y="4586058"/>
              <a:ext cx="3758400" cy="1118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EEFC079-86B1-A746-A0FE-34FC49C668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8361" y="4569858"/>
                <a:ext cx="3790800" cy="11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BE62499-E1B2-744B-8478-5ED37EE12076}"/>
                  </a:ext>
                </a:extLst>
              </p14:cNvPr>
              <p14:cNvContentPartPr/>
              <p14:nvPr/>
            </p14:nvContentPartPr>
            <p14:xfrm>
              <a:off x="2985120" y="4551480"/>
              <a:ext cx="3606120" cy="1591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BE62499-E1B2-744B-8478-5ED37EE120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68920" y="4535280"/>
                <a:ext cx="3638520" cy="162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760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BC8590-924B-DD48-873E-E1CAFF61CAA7}"/>
              </a:ext>
            </a:extLst>
          </p:cNvPr>
          <p:cNvSpPr txBox="1"/>
          <p:nvPr/>
        </p:nvSpPr>
        <p:spPr>
          <a:xfrm>
            <a:off x="530770" y="454576"/>
            <a:ext cx="4017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28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= 80%</a:t>
            </a:r>
            <a:r>
              <a:rPr lang="en-US" sz="280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legit, </a:t>
            </a:r>
            <a:r>
              <a:rPr lang="en-US" sz="28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20%</a:t>
            </a:r>
            <a:r>
              <a:rPr lang="en-US" sz="280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spam</a:t>
            </a:r>
            <a:endParaRPr lang="en-US" sz="2800">
              <a:latin typeface="Franklin Gothic Medium" panose="020B0603020102020204" pitchFamily="34" charset="0"/>
              <a:cs typeface="Franklin Gothic Medium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ED5AC2-6FC4-0742-ADCC-3D1B366CCEEA}"/>
              </a:ext>
            </a:extLst>
          </p:cNvPr>
          <p:cNvCxnSpPr>
            <a:cxnSpLocks/>
          </p:cNvCxnSpPr>
          <p:nvPr/>
        </p:nvCxnSpPr>
        <p:spPr>
          <a:xfrm>
            <a:off x="499241" y="1976557"/>
            <a:ext cx="469065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F76996F-F949-3145-8B9F-BD49A6D9FAE6}"/>
              </a:ext>
            </a:extLst>
          </p:cNvPr>
          <p:cNvSpPr/>
          <p:nvPr/>
        </p:nvSpPr>
        <p:spPr>
          <a:xfrm>
            <a:off x="1895892" y="1304069"/>
            <a:ext cx="1449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baseline="-250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2800" i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| </a:t>
            </a:r>
            <a:r>
              <a:rPr lang="en-US" sz="280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28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</a:t>
            </a:r>
            <a:endParaRPr lang="en-US" sz="2800">
              <a:solidFill>
                <a:prstClr val="black"/>
              </a:solidFill>
              <a:latin typeface="Franklin Gothic Medium" panose="020B06030201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261C2B-2F5B-E544-9C1C-FDE2CDB3BF45}"/>
              </a:ext>
            </a:extLst>
          </p:cNvPr>
          <p:cNvSpPr/>
          <p:nvPr/>
        </p:nvSpPr>
        <p:spPr>
          <a:xfrm>
            <a:off x="3740458" y="1304069"/>
            <a:ext cx="1449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baseline="-250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2800" i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| </a:t>
            </a:r>
            <a:r>
              <a:rPr lang="en-US" sz="280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28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</a:t>
            </a:r>
            <a:endParaRPr lang="en-US" sz="2800">
              <a:solidFill>
                <a:prstClr val="black"/>
              </a:solidFill>
              <a:latin typeface="Franklin Gothic Medium" panose="020B06030201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7C0A1C-09AB-FE4A-B4C8-FE705A6935D1}"/>
              </a:ext>
            </a:extLst>
          </p:cNvPr>
          <p:cNvSpPr/>
          <p:nvPr/>
        </p:nvSpPr>
        <p:spPr>
          <a:xfrm>
            <a:off x="562060" y="1304069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q</a:t>
            </a:r>
            <a:endParaRPr lang="en-US" sz="2800">
              <a:solidFill>
                <a:prstClr val="black"/>
              </a:solidFill>
              <a:latin typeface="Franklin Gothic Medium" panose="020B06030201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420224-39E9-0043-9B03-7753DE329C13}"/>
              </a:ext>
            </a:extLst>
          </p:cNvPr>
          <p:cNvSpPr/>
          <p:nvPr/>
        </p:nvSpPr>
        <p:spPr>
          <a:xfrm>
            <a:off x="530771" y="2068427"/>
            <a:ext cx="849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legit</a:t>
            </a:r>
            <a:endParaRPr lang="en-US" sz="2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9B498A-86A6-B349-A724-6D1A981FDF85}"/>
              </a:ext>
            </a:extLst>
          </p:cNvPr>
          <p:cNvSpPr/>
          <p:nvPr/>
        </p:nvSpPr>
        <p:spPr>
          <a:xfrm>
            <a:off x="530770" y="2620766"/>
            <a:ext cx="1048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spam</a:t>
            </a:r>
            <a:endParaRPr lang="en-US" sz="2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8A7B84-D63A-C04B-9CE0-839FA1E677E4}"/>
              </a:ext>
            </a:extLst>
          </p:cNvPr>
          <p:cNvSpPr/>
          <p:nvPr/>
        </p:nvSpPr>
        <p:spPr>
          <a:xfrm>
            <a:off x="1994654" y="2079382"/>
            <a:ext cx="768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0.03</a:t>
            </a:r>
            <a:endParaRPr lang="en-US" sz="2800">
              <a:latin typeface="Garamond" panose="02020404030301010803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C8E1E8-273E-1340-B24D-36377E4C5158}"/>
              </a:ext>
            </a:extLst>
          </p:cNvPr>
          <p:cNvSpPr/>
          <p:nvPr/>
        </p:nvSpPr>
        <p:spPr>
          <a:xfrm>
            <a:off x="3697017" y="2073098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0.0001</a:t>
            </a:r>
            <a:endParaRPr lang="en-US" sz="2800">
              <a:latin typeface="Garamond" panose="02020404030301010803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615287-8321-924B-B8D7-01C2F14C704B}"/>
              </a:ext>
            </a:extLst>
          </p:cNvPr>
          <p:cNvSpPr/>
          <p:nvPr/>
        </p:nvSpPr>
        <p:spPr>
          <a:xfrm>
            <a:off x="2001514" y="2620766"/>
            <a:ext cx="599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0.1</a:t>
            </a:r>
            <a:endParaRPr lang="en-US" sz="2800">
              <a:latin typeface="Garamond" panose="02020404030301010803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511A0D-C892-9041-BC5C-C567A49F7384}"/>
              </a:ext>
            </a:extLst>
          </p:cNvPr>
          <p:cNvSpPr/>
          <p:nvPr/>
        </p:nvSpPr>
        <p:spPr>
          <a:xfrm>
            <a:off x="3691576" y="2602602"/>
            <a:ext cx="768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0.01</a:t>
            </a:r>
            <a:endParaRPr lang="en-US" sz="2800">
              <a:latin typeface="Garamond" panose="02020404030301010803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D4DBA6-9C46-4747-92AF-9455516F3C3E}"/>
              </a:ext>
            </a:extLst>
          </p:cNvPr>
          <p:cNvSpPr/>
          <p:nvPr/>
        </p:nvSpPr>
        <p:spPr>
          <a:xfrm>
            <a:off x="5774067" y="534627"/>
            <a:ext cx="3041151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HK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Citibank concerning wire transfers of your fund. Your letter has been referred to the (JMCB) Legal Division for Funds (US$2.8 </a:t>
            </a:r>
            <a:r>
              <a:rPr lang="en-HK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Million Dollars</a:t>
            </a:r>
            <a:r>
              <a:rPr lang="en-HK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98A415-2FC0-314B-807B-6FA9AEAEC2F5}"/>
                  </a:ext>
                </a:extLst>
              </p14:cNvPr>
              <p14:cNvContentPartPr/>
              <p14:nvPr/>
            </p14:nvContentPartPr>
            <p14:xfrm>
              <a:off x="645480" y="3477600"/>
              <a:ext cx="7477200" cy="1118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98A415-2FC0-314B-807B-6FA9AEAEC2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280" y="3461400"/>
                <a:ext cx="7509600" cy="11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28DA04-79F2-9C44-8A47-A7D3EB42EA7C}"/>
                  </a:ext>
                </a:extLst>
              </p14:cNvPr>
              <p14:cNvContentPartPr/>
              <p14:nvPr/>
            </p14:nvContentPartPr>
            <p14:xfrm>
              <a:off x="735840" y="4802400"/>
              <a:ext cx="5065920" cy="596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28DA04-79F2-9C44-8A47-A7D3EB42EA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9640" y="4786200"/>
                <a:ext cx="509832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2C2489-E96C-5841-ABC1-E650A30E8BE4}"/>
                  </a:ext>
                </a:extLst>
              </p14:cNvPr>
              <p14:cNvContentPartPr/>
              <p14:nvPr/>
            </p14:nvContentPartPr>
            <p14:xfrm>
              <a:off x="6607080" y="3677400"/>
              <a:ext cx="234360" cy="607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2C2489-E96C-5841-ABC1-E650A30E8B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90880" y="3661200"/>
                <a:ext cx="266760" cy="63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0466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8C0D55-0905-AA47-9DED-C93CF0966382}"/>
              </a:ext>
            </a:extLst>
          </p:cNvPr>
          <p:cNvSpPr txBox="1"/>
          <p:nvPr/>
        </p:nvSpPr>
        <p:spPr>
          <a:xfrm>
            <a:off x="331076" y="43883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Coin A is heads with probability 2/3.</a:t>
            </a:r>
            <a:endParaRPr lang="en-US" sz="280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75D4F-E051-614E-9F99-2474543C2DBD}"/>
              </a:ext>
            </a:extLst>
          </p:cNvPr>
          <p:cNvSpPr txBox="1"/>
          <p:nvPr/>
        </p:nvSpPr>
        <p:spPr>
          <a:xfrm>
            <a:off x="331076" y="112725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Coin B is tails with probability 2/3.</a:t>
            </a:r>
            <a:endParaRPr lang="en-US" sz="280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A3310-4551-3C42-92C0-AD26D5217BE9}"/>
              </a:ext>
            </a:extLst>
          </p:cNvPr>
          <p:cNvSpPr txBox="1"/>
          <p:nvPr/>
        </p:nvSpPr>
        <p:spPr>
          <a:xfrm>
            <a:off x="331075" y="1951182"/>
            <a:ext cx="8616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HHT</a:t>
            </a:r>
            <a:r>
              <a:rPr lang="en-US" sz="2800">
                <a:latin typeface="Franklin Gothic Medium"/>
                <a:cs typeface="Franklin Gothic Medium"/>
              </a:rPr>
              <a:t> are </a:t>
            </a:r>
            <a:r>
              <a:rPr lang="en-GB" sz="2800">
                <a:latin typeface="Franklin Gothic Medium"/>
                <a:cs typeface="Franklin Gothic Medium"/>
              </a:rPr>
              <a:t>3</a:t>
            </a:r>
            <a:r>
              <a:rPr lang="en-US" sz="2800">
                <a:latin typeface="Franklin Gothic Medium"/>
                <a:cs typeface="Franklin Gothic Medium"/>
              </a:rPr>
              <a:t> flips of a random coin. Which coin </a:t>
            </a:r>
            <a:r>
              <a:rPr lang="en-GB" sz="2800">
                <a:latin typeface="Franklin Gothic Medium"/>
                <a:cs typeface="Franklin Gothic Medium"/>
              </a:rPr>
              <a:t>was it</a:t>
            </a:r>
            <a:r>
              <a:rPr lang="en-US" sz="2800">
                <a:latin typeface="Franklin Gothic Medium"/>
                <a:cs typeface="Franklin Gothic Medium"/>
              </a:rPr>
              <a:t>?</a:t>
            </a:r>
            <a:endParaRPr lang="en-US" sz="280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3EF99D-05A8-0042-8282-ED0B7E57EBC0}"/>
                  </a:ext>
                </a:extLst>
              </p14:cNvPr>
              <p14:cNvContentPartPr/>
              <p14:nvPr/>
            </p14:nvContentPartPr>
            <p14:xfrm>
              <a:off x="699120" y="567360"/>
              <a:ext cx="7285680" cy="444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3EF99D-05A8-0042-8282-ED0B7E57EB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920" y="551160"/>
                <a:ext cx="7318080" cy="447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AEBCFE8-9CEE-3448-B94B-1D38013D53BE}"/>
                  </a:ext>
                </a:extLst>
              </p14:cNvPr>
              <p14:cNvContentPartPr/>
              <p14:nvPr/>
            </p14:nvContentPartPr>
            <p14:xfrm>
              <a:off x="597240" y="2569680"/>
              <a:ext cx="7305480" cy="1122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AEBCFE8-9CEE-3448-B94B-1D38013D53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040" y="2553480"/>
                <a:ext cx="7337880" cy="11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2F283D2-0455-C94C-9DD6-048A34A17E12}"/>
                  </a:ext>
                </a:extLst>
              </p14:cNvPr>
              <p14:cNvContentPartPr/>
              <p14:nvPr/>
            </p14:nvContentPartPr>
            <p14:xfrm>
              <a:off x="719640" y="3498840"/>
              <a:ext cx="4749120" cy="2372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2F283D2-0455-C94C-9DD6-048A34A17E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440" y="3482640"/>
                <a:ext cx="4781520" cy="24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7C9E33-335F-4844-9443-002FCFA4070F}"/>
                  </a:ext>
                </a:extLst>
              </p14:cNvPr>
              <p14:cNvContentPartPr/>
              <p14:nvPr/>
            </p14:nvContentPartPr>
            <p14:xfrm>
              <a:off x="5135400" y="4719960"/>
              <a:ext cx="172800" cy="205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7C9E33-335F-4844-9443-002FCFA407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19200" y="4703760"/>
                <a:ext cx="2052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4BD3C92-3993-9C40-8711-D3E33930C13F}"/>
                  </a:ext>
                </a:extLst>
              </p14:cNvPr>
              <p14:cNvContentPartPr/>
              <p14:nvPr/>
            </p14:nvContentPartPr>
            <p14:xfrm>
              <a:off x="715320" y="4514400"/>
              <a:ext cx="3483000" cy="2089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4BD3C92-3993-9C40-8711-D3E33930C1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9120" y="4498200"/>
                <a:ext cx="3515400" cy="21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C26235F-CE35-4A44-8997-584AF0056120}"/>
                  </a:ext>
                </a:extLst>
              </p14:cNvPr>
              <p14:cNvContentPartPr/>
              <p14:nvPr/>
            </p14:nvContentPartPr>
            <p14:xfrm>
              <a:off x="8004960" y="2561400"/>
              <a:ext cx="701640" cy="1077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C26235F-CE35-4A44-8997-584AF00561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88760" y="2545200"/>
                <a:ext cx="734040" cy="11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2675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5CA7AC-FA1C-064C-9542-F7481C7B0D6D}"/>
                  </a:ext>
                </a:extLst>
              </p14:cNvPr>
              <p14:cNvContentPartPr/>
              <p14:nvPr/>
            </p14:nvContentPartPr>
            <p14:xfrm>
              <a:off x="509040" y="380160"/>
              <a:ext cx="7160040" cy="5158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5CA7AC-FA1C-064C-9542-F7481C7B0D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840" y="364320"/>
                <a:ext cx="7192440" cy="51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8A7FF9-F611-C04B-B5D4-FEE5D8DD025D}"/>
                  </a:ext>
                </a:extLst>
              </p14:cNvPr>
              <p14:cNvContentPartPr/>
              <p14:nvPr/>
            </p14:nvContentPartPr>
            <p14:xfrm>
              <a:off x="386640" y="4666680"/>
              <a:ext cx="6237000" cy="178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8A7FF9-F611-C04B-B5D4-FEE5D8DD02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440" y="4650480"/>
                <a:ext cx="6269400" cy="181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2676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889E8A-70FD-1247-BC7D-A18365956C52}"/>
              </a:ext>
            </a:extLst>
          </p:cNvPr>
          <p:cNvSpPr txBox="1"/>
          <p:nvPr/>
        </p:nvSpPr>
        <p:spPr>
          <a:xfrm>
            <a:off x="331076" y="24376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the probability you are wrong, given the outcome is 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HHT</a:t>
            </a:r>
            <a:r>
              <a:rPr lang="en-US" sz="2800">
                <a:latin typeface="Franklin Gothic Medium" panose="020B0603020102020204" pitchFamily="34" charset="0"/>
                <a:cs typeface="Courier New" panose="02070309020205020404" pitchFamily="49" charset="0"/>
              </a:rPr>
              <a:t>?</a:t>
            </a:r>
            <a:r>
              <a:rPr lang="en-US" sz="2800">
                <a:latin typeface="Franklin Gothic Medium"/>
                <a:cs typeface="Franklin Gothic Medium"/>
              </a:rPr>
              <a:t> </a:t>
            </a:r>
            <a:endParaRPr lang="en-US" sz="280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81B80-1657-8A4B-AECD-C23CA8595E83}"/>
              </a:ext>
            </a:extLst>
          </p:cNvPr>
          <p:cNvSpPr txBox="1"/>
          <p:nvPr/>
        </p:nvSpPr>
        <p:spPr>
          <a:xfrm>
            <a:off x="331076" y="280526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the probability you are wrong </a:t>
            </a:r>
            <a:r>
              <a:rPr lang="en-US" sz="2800">
                <a:solidFill>
                  <a:schemeClr val="accent3"/>
                </a:solidFill>
                <a:latin typeface="Franklin Gothic Medium"/>
                <a:cs typeface="Franklin Gothic Medium"/>
              </a:rPr>
              <a:t>on average</a:t>
            </a:r>
            <a:r>
              <a:rPr lang="en-US" sz="2800">
                <a:latin typeface="Franklin Gothic Medium"/>
                <a:cs typeface="Franklin Gothic Medium"/>
              </a:rPr>
              <a:t>?</a:t>
            </a:r>
            <a:endParaRPr lang="en-US" sz="280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9D4B4E-395A-9C4A-A1A0-73A36D58F645}"/>
                  </a:ext>
                </a:extLst>
              </p14:cNvPr>
              <p14:cNvContentPartPr/>
              <p14:nvPr/>
            </p14:nvContentPartPr>
            <p14:xfrm>
              <a:off x="8305200" y="5830200"/>
              <a:ext cx="144360" cy="411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9D4B4E-395A-9C4A-A1A0-73A36D58F6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89000" y="5814000"/>
                <a:ext cx="17676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659D057-890A-0047-96C3-9A06306F75F6}"/>
                  </a:ext>
                </a:extLst>
              </p14:cNvPr>
              <p14:cNvContentPartPr/>
              <p14:nvPr/>
            </p14:nvContentPartPr>
            <p14:xfrm>
              <a:off x="5106600" y="711360"/>
              <a:ext cx="1217160" cy="292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659D057-890A-0047-96C3-9A06306F75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0400" y="695160"/>
                <a:ext cx="124956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AD50AAD-8F17-234F-B51C-CFBD62C3CC32}"/>
                  </a:ext>
                </a:extLst>
              </p14:cNvPr>
              <p14:cNvContentPartPr/>
              <p14:nvPr/>
            </p14:nvContentPartPr>
            <p14:xfrm>
              <a:off x="898144" y="1497171"/>
              <a:ext cx="4777920" cy="515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AD50AAD-8F17-234F-B51C-CFBD62C3CC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1944" y="1480971"/>
                <a:ext cx="481032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7AB5D84-8CF6-D742-A753-540DAACA97A2}"/>
                  </a:ext>
                </a:extLst>
              </p14:cNvPr>
              <p14:cNvContentPartPr/>
              <p14:nvPr/>
            </p14:nvContentPartPr>
            <p14:xfrm>
              <a:off x="3940504" y="1378011"/>
              <a:ext cx="3951720" cy="707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7AB5D84-8CF6-D742-A753-540DAACA97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24304" y="1361811"/>
                <a:ext cx="3984120" cy="7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DE3332-D3DB-D74F-88F9-B6881E07189B}"/>
                  </a:ext>
                </a:extLst>
              </p14:cNvPr>
              <p14:cNvContentPartPr/>
              <p14:nvPr/>
            </p14:nvContentPartPr>
            <p14:xfrm>
              <a:off x="951480" y="3408480"/>
              <a:ext cx="8024400" cy="3055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DE3332-D3DB-D74F-88F9-B6881E07189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5280" y="3392280"/>
                <a:ext cx="8056800" cy="30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5316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D75A1-D836-3743-88B0-AA1BD5AEF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hypothesis testing error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D0264-BBA8-C547-B00F-1EF6B2E96DFD}"/>
              </a:ext>
            </a:extLst>
          </p:cNvPr>
          <p:cNvSpPr txBox="1"/>
          <p:nvPr/>
        </p:nvSpPr>
        <p:spPr>
          <a:xfrm>
            <a:off x="457200" y="1293673"/>
            <a:ext cx="5726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36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= 0</a:t>
            </a:r>
            <a:r>
              <a:rPr lang="en-US" sz="360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en-US" sz="360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(null) </a:t>
            </a:r>
            <a:r>
              <a:rPr lang="en-US" sz="360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or </a:t>
            </a:r>
            <a:r>
              <a:rPr lang="en-US" sz="36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60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(alternative)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257ADF-AAC3-7C46-8E1A-DD4F6F44725E}"/>
              </a:ext>
            </a:extLst>
          </p:cNvPr>
          <p:cNvSpPr txBox="1"/>
          <p:nvPr/>
        </p:nvSpPr>
        <p:spPr>
          <a:xfrm>
            <a:off x="448232" y="2177598"/>
            <a:ext cx="5331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36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= 0</a:t>
            </a:r>
            <a:r>
              <a:rPr lang="en-US" sz="360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en-US" sz="360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(reject)</a:t>
            </a:r>
            <a:r>
              <a:rPr lang="en-US" sz="360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or </a:t>
            </a:r>
            <a:r>
              <a:rPr lang="en-US" sz="36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60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(accept)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597FCD-37B8-BC41-B34C-995279ABA974}"/>
              </a:ext>
            </a:extLst>
          </p:cNvPr>
          <p:cNvSpPr txBox="1"/>
          <p:nvPr/>
        </p:nvSpPr>
        <p:spPr>
          <a:xfrm>
            <a:off x="502050" y="201946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E3DD3D-FCB4-8C47-84D9-118893926DBF}"/>
              </a:ext>
            </a:extLst>
          </p:cNvPr>
          <p:cNvGrpSpPr/>
          <p:nvPr/>
        </p:nvGrpSpPr>
        <p:grpSpPr>
          <a:xfrm>
            <a:off x="483067" y="3405276"/>
            <a:ext cx="3437672" cy="804460"/>
            <a:chOff x="448232" y="3215367"/>
            <a:chExt cx="3437672" cy="80446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F4BB11-FA14-814E-B1B7-C7A3E30A3FF6}"/>
                </a:ext>
              </a:extLst>
            </p:cNvPr>
            <p:cNvSpPr txBox="1"/>
            <p:nvPr/>
          </p:nvSpPr>
          <p:spPr>
            <a:xfrm>
              <a:off x="448232" y="3373496"/>
              <a:ext cx="34376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prstClr val="black"/>
                  </a:solidFill>
                  <a:latin typeface="Franklin Gothic Medium" panose="020B0603020102020204" pitchFamily="34" charset="0"/>
                  <a:cs typeface="Franklin Gothic Medium"/>
                </a:rPr>
                <a:t>error</a:t>
              </a:r>
              <a:r>
                <a:rPr lang="en-US" sz="360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= </a:t>
              </a:r>
              <a:r>
                <a:rPr lang="en-US" sz="3600" b="1">
                  <a:solidFill>
                    <a:prstClr val="black"/>
                  </a:solidFill>
                  <a:latin typeface="Garamond" panose="02020404030301010803" pitchFamily="18" charset="0"/>
                  <a:cs typeface="Garamond"/>
                </a:rPr>
                <a:t>P</a:t>
              </a:r>
              <a:r>
                <a:rPr lang="en-US" sz="3600">
                  <a:solidFill>
                    <a:prstClr val="black"/>
                  </a:solidFill>
                  <a:latin typeface="Garamond" panose="02020404030301010803" pitchFamily="18" charset="0"/>
                  <a:cs typeface="Garamond"/>
                </a:rPr>
                <a:t>(</a:t>
              </a:r>
              <a:r>
                <a:rPr lang="en-US" sz="3600">
                  <a:solidFill>
                    <a:prstClr val="black"/>
                  </a:solidFill>
                  <a:latin typeface="Symbol" pitchFamily="2" charset="2"/>
                  <a:cs typeface="Franklin Gothic Medium"/>
                </a:rPr>
                <a:t>Q</a:t>
              </a:r>
              <a:r>
                <a:rPr lang="en-US" sz="3600">
                  <a:solidFill>
                    <a:prstClr val="black"/>
                  </a:solidFill>
                  <a:latin typeface="Garamond" panose="02020404030301010803" pitchFamily="18" charset="0"/>
                  <a:cs typeface="Garamond"/>
                </a:rPr>
                <a:t> ≠ </a:t>
              </a:r>
              <a:r>
                <a:rPr lang="en-US" sz="3600">
                  <a:solidFill>
                    <a:prstClr val="black"/>
                  </a:solidFill>
                  <a:latin typeface="Symbol" pitchFamily="2" charset="2"/>
                  <a:cs typeface="Franklin Gothic Medium"/>
                </a:rPr>
                <a:t>Q</a:t>
              </a:r>
              <a:r>
                <a:rPr lang="en-US" sz="3600">
                  <a:solidFill>
                    <a:prstClr val="black"/>
                  </a:solidFill>
                  <a:latin typeface="Garamond" panose="02020404030301010803" pitchFamily="18" charset="0"/>
                  <a:cs typeface="Garamond"/>
                </a:rPr>
                <a:t>)</a:t>
              </a:r>
              <a:endParaRPr lang="en-US" sz="3600">
                <a:latin typeface="Franklin Gothic Medium" panose="020B0603020102020204" pitchFamily="34" charset="0"/>
                <a:cs typeface="Franklin Gothic Medium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F9B42D-1F6B-1C4D-94DB-0526744272C3}"/>
                </a:ext>
              </a:extLst>
            </p:cNvPr>
            <p:cNvSpPr txBox="1"/>
            <p:nvPr/>
          </p:nvSpPr>
          <p:spPr>
            <a:xfrm>
              <a:off x="2386433" y="3215367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Garamond" panose="02020404030301010803" pitchFamily="18" charset="0"/>
                  <a:cs typeface="Franklin Gothic Medium"/>
                </a:rPr>
                <a:t>^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0831D4-FA30-9147-82C6-C6D5033DCC80}"/>
                  </a:ext>
                </a:extLst>
              </p14:cNvPr>
              <p14:cNvContentPartPr/>
              <p14:nvPr/>
            </p14:nvContentPartPr>
            <p14:xfrm>
              <a:off x="1689840" y="1521360"/>
              <a:ext cx="6993720" cy="4493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0831D4-FA30-9147-82C6-C6D5033DCC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3640" y="1505160"/>
                <a:ext cx="7026120" cy="45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8389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D8157F-C70B-3146-9CEE-34DC099A04EE}"/>
              </a:ext>
            </a:extLst>
          </p:cNvPr>
          <p:cNvSpPr txBox="1"/>
          <p:nvPr/>
        </p:nvSpPr>
        <p:spPr>
          <a:xfrm>
            <a:off x="331076" y="365679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A car-jack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detector</a:t>
            </a:r>
            <a:r>
              <a:rPr lang="en-US" sz="2800">
                <a:latin typeface="Franklin Gothic Medium"/>
                <a:cs typeface="Franklin Gothic Medium"/>
              </a:rPr>
              <a:t> </a:t>
            </a:r>
            <a:r>
              <a:rPr lang="en-GB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GB" sz="2800">
                <a:latin typeface="Franklin Gothic Medium"/>
                <a:cs typeface="Franklin Gothic Medium"/>
              </a:rPr>
              <a:t> </a:t>
            </a:r>
            <a:r>
              <a:rPr lang="en-US" sz="2800">
                <a:latin typeface="Franklin Gothic Medium"/>
                <a:cs typeface="Franklin Gothic Medium"/>
              </a:rPr>
              <a:t>outputs 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Normal(0, </a:t>
            </a:r>
            <a:r>
              <a:rPr lang="en-GB" sz="2800">
                <a:latin typeface="Garamond" panose="02020404030301010803" pitchFamily="18" charset="0"/>
                <a:cs typeface="Franklin Gothic Medium"/>
              </a:rPr>
              <a:t>1)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800">
                <a:latin typeface="Franklin Gothic Medium"/>
                <a:cs typeface="Franklin Gothic Medium"/>
              </a:rPr>
              <a:t>if there is no intruder and 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Normal(1, </a:t>
            </a:r>
            <a:r>
              <a:rPr lang="en-GB" sz="2800">
                <a:latin typeface="Garamond" panose="02020404030301010803" pitchFamily="18" charset="0"/>
                <a:cs typeface="Franklin Gothic Medium"/>
              </a:rPr>
              <a:t>1)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800">
                <a:latin typeface="Franklin Gothic Medium"/>
                <a:cs typeface="Franklin Gothic Medium"/>
              </a:rPr>
              <a:t>if there is. When should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alarm</a:t>
            </a:r>
            <a:r>
              <a:rPr lang="en-US" sz="2800">
                <a:latin typeface="Franklin Gothic Medium"/>
                <a:cs typeface="Franklin Gothic Medium"/>
              </a:rPr>
              <a:t> activate?</a:t>
            </a:r>
            <a:endParaRPr lang="en-US" sz="280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5AE2FF-530A-2C49-962D-90B49810C00F}"/>
                  </a:ext>
                </a:extLst>
              </p14:cNvPr>
              <p14:cNvContentPartPr/>
              <p14:nvPr/>
            </p14:nvContentPartPr>
            <p14:xfrm>
              <a:off x="480960" y="1533600"/>
              <a:ext cx="8367480" cy="4958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5AE2FF-530A-2C49-962D-90B49810C0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760" y="1517400"/>
                <a:ext cx="8399880" cy="49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E35624-309B-144A-9B3C-76C04057D4AE}"/>
                  </a:ext>
                </a:extLst>
              </p14:cNvPr>
              <p14:cNvContentPartPr/>
              <p14:nvPr/>
            </p14:nvContentPartPr>
            <p14:xfrm>
              <a:off x="6297977" y="5781321"/>
              <a:ext cx="193680" cy="173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E35624-309B-144A-9B3C-76C04057D4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1777" y="5765121"/>
                <a:ext cx="2260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C0E0F57-E132-1E4C-BE5C-F4A514A00D64}"/>
                  </a:ext>
                </a:extLst>
              </p14:cNvPr>
              <p14:cNvContentPartPr/>
              <p14:nvPr/>
            </p14:nvContentPartPr>
            <p14:xfrm>
              <a:off x="555120" y="3178080"/>
              <a:ext cx="3589560" cy="900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C0E0F57-E132-1E4C-BE5C-F4A514A00D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920" y="3161880"/>
                <a:ext cx="3621960" cy="9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DD35E55-18FA-CF41-AFA5-747F99960CD9}"/>
                  </a:ext>
                </a:extLst>
              </p14:cNvPr>
              <p14:cNvContentPartPr/>
              <p14:nvPr/>
            </p14:nvContentPartPr>
            <p14:xfrm>
              <a:off x="2717640" y="2594520"/>
              <a:ext cx="686880" cy="477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DD35E55-18FA-CF41-AFA5-747F99960CD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01440" y="2578320"/>
                <a:ext cx="71928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0F64B2-5FC0-5545-9FF2-20482E83F420}"/>
                  </a:ext>
                </a:extLst>
              </p14:cNvPr>
              <p14:cNvContentPartPr/>
              <p14:nvPr/>
            </p14:nvContentPartPr>
            <p14:xfrm>
              <a:off x="8366760" y="5628600"/>
              <a:ext cx="383040" cy="23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0F64B2-5FC0-5545-9FF2-20482E83F42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50560" y="5612400"/>
                <a:ext cx="415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EF87F5B-0B34-1A4C-8800-EDF117B51AA5}"/>
                  </a:ext>
                </a:extLst>
              </p14:cNvPr>
              <p14:cNvContentPartPr/>
              <p14:nvPr/>
            </p14:nvContentPartPr>
            <p14:xfrm>
              <a:off x="2282040" y="2738160"/>
              <a:ext cx="284040" cy="255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EF87F5B-0B34-1A4C-8800-EDF117B51A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65840" y="2721960"/>
                <a:ext cx="316440" cy="2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026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75E27B-3320-E640-8D4F-CEC473D83360}"/>
              </a:ext>
            </a:extLst>
          </p:cNvPr>
          <p:cNvSpPr txBox="1"/>
          <p:nvPr/>
        </p:nvSpPr>
        <p:spPr>
          <a:xfrm>
            <a:off x="729343" y="1719942"/>
            <a:ext cx="2297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Prediction: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9E7BA-F34A-1646-8882-45CC2591C457}"/>
              </a:ext>
            </a:extLst>
          </p:cNvPr>
          <p:cNvSpPr txBox="1"/>
          <p:nvPr/>
        </p:nvSpPr>
        <p:spPr>
          <a:xfrm>
            <a:off x="729343" y="3105834"/>
            <a:ext cx="2422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Estimation: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9AC44-78C8-5F41-A123-BB1ED06785E6}"/>
              </a:ext>
            </a:extLst>
          </p:cNvPr>
          <p:cNvSpPr txBox="1"/>
          <p:nvPr/>
        </p:nvSpPr>
        <p:spPr>
          <a:xfrm>
            <a:off x="729343" y="4429096"/>
            <a:ext cx="23480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Hypothesis</a:t>
            </a:r>
            <a:br>
              <a:rPr lang="en-US" sz="3600">
                <a:latin typeface="Franklin Gothic Medium"/>
                <a:cs typeface="Franklin Gothic Medium"/>
              </a:rPr>
            </a:br>
            <a:r>
              <a:rPr lang="en-US" sz="3600">
                <a:latin typeface="Franklin Gothic Medium"/>
                <a:cs typeface="Franklin Gothic Medium"/>
              </a:rPr>
              <a:t>testing: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6CD2E-5583-BA42-A903-D88806CB5199}"/>
              </a:ext>
            </a:extLst>
          </p:cNvPr>
          <p:cNvSpPr txBox="1"/>
          <p:nvPr/>
        </p:nvSpPr>
        <p:spPr>
          <a:xfrm>
            <a:off x="2788499" y="459134"/>
            <a:ext cx="35670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HTTHTTHTTT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B8D796-2D23-D142-80DE-394973B5DEE8}"/>
                  </a:ext>
                </a:extLst>
              </p14:cNvPr>
              <p14:cNvContentPartPr/>
              <p14:nvPr/>
            </p14:nvContentPartPr>
            <p14:xfrm>
              <a:off x="3585240" y="1788480"/>
              <a:ext cx="2763360" cy="481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B8D796-2D23-D142-80DE-394973B5DE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9040" y="1772280"/>
                <a:ext cx="279576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26994B6-7ADE-3F4C-B6DB-9C4DDA2E021E}"/>
                  </a:ext>
                </a:extLst>
              </p14:cNvPr>
              <p14:cNvContentPartPr/>
              <p14:nvPr/>
            </p14:nvContentPartPr>
            <p14:xfrm>
              <a:off x="3486600" y="3278765"/>
              <a:ext cx="1480320" cy="473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26994B6-7ADE-3F4C-B6DB-9C4DDA2E02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0400" y="3262565"/>
                <a:ext cx="151272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33896E5-F37B-8440-BA7F-8B4DF7135A0A}"/>
                  </a:ext>
                </a:extLst>
              </p14:cNvPr>
              <p14:cNvContentPartPr/>
              <p14:nvPr/>
            </p14:nvContentPartPr>
            <p14:xfrm>
              <a:off x="3474360" y="4822920"/>
              <a:ext cx="3847320" cy="576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33896E5-F37B-8440-BA7F-8B4DF7135A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58160" y="4806720"/>
                <a:ext cx="3879720" cy="60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5825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2D6CD47-FC5E-6945-A661-3BEFC7404399}"/>
              </a:ext>
            </a:extLst>
          </p:cNvPr>
          <p:cNvSpPr txBox="1"/>
          <p:nvPr/>
        </p:nvSpPr>
        <p:spPr>
          <a:xfrm>
            <a:off x="331076" y="36567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the error?</a:t>
            </a:r>
            <a:endParaRPr lang="en-US" sz="280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FC6AFE-9B64-DE43-8C8F-305B81959E62}"/>
                  </a:ext>
                </a:extLst>
              </p14:cNvPr>
              <p14:cNvContentPartPr/>
              <p14:nvPr/>
            </p14:nvContentPartPr>
            <p14:xfrm>
              <a:off x="390674" y="1401244"/>
              <a:ext cx="988920" cy="304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FC6AFE-9B64-DE43-8C8F-305B81959E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474" y="1385044"/>
                <a:ext cx="102132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16CE1F-CAE7-D743-B671-1D120362DF57}"/>
                  </a:ext>
                </a:extLst>
              </p14:cNvPr>
              <p14:cNvContentPartPr/>
              <p14:nvPr/>
            </p14:nvContentPartPr>
            <p14:xfrm>
              <a:off x="1623960" y="1233220"/>
              <a:ext cx="6759720" cy="73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16CE1F-CAE7-D743-B671-1D120362DF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7760" y="1217020"/>
                <a:ext cx="679212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379E0D8-9410-A64A-8850-BDB99CF98E6B}"/>
                  </a:ext>
                </a:extLst>
              </p14:cNvPr>
              <p14:cNvContentPartPr/>
              <p14:nvPr/>
            </p14:nvContentPartPr>
            <p14:xfrm>
              <a:off x="1299240" y="2174980"/>
              <a:ext cx="7503840" cy="1517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379E0D8-9410-A64A-8850-BDB99CF98E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3040" y="2158780"/>
                <a:ext cx="7536240" cy="15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F86728B-B0C5-4548-9A88-C17325EF6D13}"/>
                  </a:ext>
                </a:extLst>
              </p14:cNvPr>
              <p14:cNvContentPartPr/>
              <p14:nvPr/>
            </p14:nvContentPartPr>
            <p14:xfrm>
              <a:off x="1414440" y="1340140"/>
              <a:ext cx="7228440" cy="3421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F86728B-B0C5-4548-9A88-C17325EF6D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98240" y="1323940"/>
                <a:ext cx="7260840" cy="345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B6BDFD7-6F80-CE42-948C-BB57C742A73E}"/>
                  </a:ext>
                </a:extLst>
              </p14:cNvPr>
              <p14:cNvContentPartPr/>
              <p14:nvPr/>
            </p14:nvContentPartPr>
            <p14:xfrm>
              <a:off x="5900400" y="4176940"/>
              <a:ext cx="2142000" cy="164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B6BDFD7-6F80-CE42-948C-BB57C742A7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84200" y="4160740"/>
                <a:ext cx="2174400" cy="16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0A0B64-E2E7-5C40-ABFF-69EC216113AA}"/>
                  </a:ext>
                </a:extLst>
              </p14:cNvPr>
              <p14:cNvContentPartPr/>
              <p14:nvPr/>
            </p14:nvContentPartPr>
            <p14:xfrm>
              <a:off x="2754720" y="1381180"/>
              <a:ext cx="5456160" cy="2154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0A0B64-E2E7-5C40-ABFF-69EC216113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38520" y="1364980"/>
                <a:ext cx="5488560" cy="21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36122-7629-C545-9669-0375FE81BDA5}"/>
                  </a:ext>
                </a:extLst>
              </p14:cNvPr>
              <p14:cNvContentPartPr/>
              <p14:nvPr/>
            </p14:nvContentPartPr>
            <p14:xfrm>
              <a:off x="3482280" y="3914140"/>
              <a:ext cx="637920" cy="26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36122-7629-C545-9669-0375FE81BDA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66080" y="3897940"/>
                <a:ext cx="6703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07078EC-792C-2545-8302-3E77A73CEE21}"/>
                  </a:ext>
                </a:extLst>
              </p14:cNvPr>
              <p14:cNvContentPartPr/>
              <p14:nvPr/>
            </p14:nvContentPartPr>
            <p14:xfrm>
              <a:off x="7191000" y="3774100"/>
              <a:ext cx="674640" cy="239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07078EC-792C-2545-8302-3E77A73CEE2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74800" y="3757900"/>
                <a:ext cx="7070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CA9BA60-40BD-5D48-A741-0888B07D53F1}"/>
                  </a:ext>
                </a:extLst>
              </p14:cNvPr>
              <p14:cNvContentPartPr/>
              <p14:nvPr/>
            </p14:nvContentPartPr>
            <p14:xfrm>
              <a:off x="1903680" y="4464940"/>
              <a:ext cx="4658760" cy="974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CA9BA60-40BD-5D48-A741-0888B07D53F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87480" y="4448740"/>
                <a:ext cx="4691160" cy="10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33F5FF-1EAE-CD46-910B-6CDC103DE1C9}"/>
                  </a:ext>
                </a:extLst>
              </p14:cNvPr>
              <p14:cNvContentPartPr/>
              <p14:nvPr/>
            </p14:nvContentPartPr>
            <p14:xfrm>
              <a:off x="719640" y="1480320"/>
              <a:ext cx="180720" cy="209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33F5FF-1EAE-CD46-910B-6CDC103DE1C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3440" y="1464120"/>
                <a:ext cx="2131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E3CC74-393A-054E-AE6E-924C1C093E2A}"/>
                  </a:ext>
                </a:extLst>
              </p14:cNvPr>
              <p14:cNvContentPartPr/>
              <p14:nvPr/>
            </p14:nvContentPartPr>
            <p14:xfrm>
              <a:off x="1956960" y="3638520"/>
              <a:ext cx="6714720" cy="1390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E3CC74-393A-054E-AE6E-924C1C093E2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35000" y="3622320"/>
                <a:ext cx="6752520" cy="142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603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4352861-EC9A-B741-A08E-D00ECFA75421}"/>
              </a:ext>
            </a:extLst>
          </p:cNvPr>
          <p:cNvSpPr txBox="1"/>
          <p:nvPr/>
        </p:nvSpPr>
        <p:spPr>
          <a:xfrm>
            <a:off x="2551254" y="1670828"/>
            <a:ext cx="4041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P</a:t>
            </a:r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(</a:t>
            </a:r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MAP</a:t>
            </a:r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 ≠ </a:t>
            </a:r>
            <a:r>
              <a:rPr lang="en-US" sz="3600" dirty="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) ≤ 50% </a:t>
            </a:r>
            <a:endParaRPr lang="en-US" sz="36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9D9696-27E4-664F-8A24-632F0695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hypothesis testing error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928F5A-14BC-794E-9020-8DACDA72FDC0}"/>
              </a:ext>
            </a:extLst>
          </p:cNvPr>
          <p:cNvSpPr txBox="1"/>
          <p:nvPr/>
        </p:nvSpPr>
        <p:spPr>
          <a:xfrm>
            <a:off x="457200" y="2609801"/>
            <a:ext cx="136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Proof: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74CC287-1BCE-534B-B035-D5914E407FDD}"/>
                  </a:ext>
                </a:extLst>
              </p14:cNvPr>
              <p14:cNvContentPartPr/>
              <p14:nvPr/>
            </p14:nvContentPartPr>
            <p14:xfrm>
              <a:off x="1137960" y="3582720"/>
              <a:ext cx="7109640" cy="2609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74CC287-1BCE-534B-B035-D5914E407F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1760" y="3566520"/>
                <a:ext cx="7142040" cy="264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9F352A-A10B-5E41-B1DA-9DFFAC41B5C6}"/>
                  </a:ext>
                </a:extLst>
              </p14:cNvPr>
              <p14:cNvContentPartPr/>
              <p14:nvPr/>
            </p14:nvContentPartPr>
            <p14:xfrm>
              <a:off x="5254560" y="4321080"/>
              <a:ext cx="3404520" cy="2076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9F352A-A10B-5E41-B1DA-9DFFAC41B5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8360" y="4304880"/>
                <a:ext cx="3430080" cy="210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1108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4352861-EC9A-B741-A08E-D00ECFA75421}"/>
              </a:ext>
            </a:extLst>
          </p:cNvPr>
          <p:cNvSpPr txBox="1"/>
          <p:nvPr/>
        </p:nvSpPr>
        <p:spPr>
          <a:xfrm>
            <a:off x="2551254" y="1670828"/>
            <a:ext cx="4041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P</a:t>
            </a:r>
            <a:r>
              <a:rPr lang="en-US" sz="360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(</a:t>
            </a:r>
            <a:r>
              <a:rPr lang="en-US" sz="36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MAP</a:t>
            </a:r>
            <a:r>
              <a:rPr lang="en-US" sz="360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 ≠ </a:t>
            </a:r>
            <a:r>
              <a:rPr lang="en-US" sz="360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360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) ≤ 50% </a:t>
            </a:r>
            <a:endParaRPr lang="en-US" sz="360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9D9696-27E4-664F-8A24-632F0695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hypothesis testing error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928F5A-14BC-794E-9020-8DACDA72FDC0}"/>
              </a:ext>
            </a:extLst>
          </p:cNvPr>
          <p:cNvSpPr txBox="1"/>
          <p:nvPr/>
        </p:nvSpPr>
        <p:spPr>
          <a:xfrm>
            <a:off x="501922" y="3392488"/>
            <a:ext cx="136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solidFill>
                  <a:schemeClr val="accent1"/>
                </a:solidFill>
                <a:latin typeface="Franklin Gothic Medium"/>
                <a:cs typeface="Franklin Gothic Medium"/>
              </a:rPr>
              <a:t>Proof: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27E1264-74BC-7C4A-8FE6-15ABFE3182F8}"/>
                  </a:ext>
                </a:extLst>
              </p14:cNvPr>
              <p14:cNvContentPartPr/>
              <p14:nvPr/>
            </p14:nvContentPartPr>
            <p14:xfrm>
              <a:off x="2248920" y="3515400"/>
              <a:ext cx="6389640" cy="2335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27E1264-74BC-7C4A-8FE6-15ABFE3182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2720" y="3499200"/>
                <a:ext cx="6422040" cy="236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528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13F517-D280-3845-8664-7D8B88505935}"/>
              </a:ext>
            </a:extLst>
          </p:cNvPr>
          <p:cNvSpPr txBox="1"/>
          <p:nvPr/>
        </p:nvSpPr>
        <p:spPr>
          <a:xfrm>
            <a:off x="247945" y="261146"/>
            <a:ext cx="6724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On her first date, Juliet arrives ½ hour late.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C50B0-6C77-764C-8F75-B1F625C93FEC}"/>
              </a:ext>
            </a:extLst>
          </p:cNvPr>
          <p:cNvSpPr txBox="1"/>
          <p:nvPr/>
        </p:nvSpPr>
        <p:spPr>
          <a:xfrm>
            <a:off x="247945" y="784366"/>
            <a:ext cx="833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How likely to arrive more than ¾ hour late next time?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5E3380-D311-5642-A414-8FD9701E2127}"/>
                  </a:ext>
                </a:extLst>
              </p14:cNvPr>
              <p14:cNvContentPartPr/>
              <p14:nvPr/>
            </p14:nvContentPartPr>
            <p14:xfrm>
              <a:off x="370080" y="1410120"/>
              <a:ext cx="7791480" cy="1307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5E3380-D311-5642-A414-8FD9701E21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880" y="1393920"/>
                <a:ext cx="7823880" cy="13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10594D-599D-324E-97BE-BEEA5B93637E}"/>
                  </a:ext>
                </a:extLst>
              </p14:cNvPr>
              <p14:cNvContentPartPr/>
              <p14:nvPr/>
            </p14:nvContentPartPr>
            <p14:xfrm>
              <a:off x="455040" y="2987280"/>
              <a:ext cx="8056800" cy="951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F10594D-599D-324E-97BE-BEEA5B9363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840" y="2971080"/>
                <a:ext cx="8089200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CA9B47-8B9C-C04B-8798-63E75EE18E09}"/>
                  </a:ext>
                </a:extLst>
              </p14:cNvPr>
              <p14:cNvContentPartPr/>
              <p14:nvPr/>
            </p14:nvContentPartPr>
            <p14:xfrm>
              <a:off x="514080" y="4082760"/>
              <a:ext cx="8363160" cy="2566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CA9B47-8B9C-C04B-8798-63E75EE18E0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7880" y="4066560"/>
                <a:ext cx="8395560" cy="259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25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BA24E2-F7EE-2C46-BE9B-A0C2447355C4}"/>
                  </a:ext>
                </a:extLst>
              </p14:cNvPr>
              <p14:cNvContentPartPr/>
              <p14:nvPr/>
            </p14:nvContentPartPr>
            <p14:xfrm>
              <a:off x="711360" y="374040"/>
              <a:ext cx="6109560" cy="2244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BA24E2-F7EE-2C46-BE9B-A0C2447355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160" y="357840"/>
                <a:ext cx="6141960" cy="227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455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6C06-9D7F-7F40-9280-21F03EC72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prediction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0E3AF6-1F90-1843-85AC-53A66A54759D}"/>
              </a:ext>
            </a:extLst>
          </p:cNvPr>
          <p:cNvSpPr/>
          <p:nvPr/>
        </p:nvSpPr>
        <p:spPr>
          <a:xfrm>
            <a:off x="470644" y="1705612"/>
            <a:ext cx="8292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P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E|X  = x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 =   </a:t>
            </a:r>
            <a:r>
              <a:rPr lang="en-US" sz="36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or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     </a:t>
            </a:r>
            <a:r>
              <a:rPr lang="en-US" sz="3600" b="1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P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E|</a:t>
            </a:r>
            <a:r>
              <a:rPr lang="en-US" sz="36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36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baseline="-25000" dirty="0" err="1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600" baseline="-250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600" i="1" baseline="-2500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 err="1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6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6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3600" dirty="0" err="1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3600" i="1" dirty="0" err="1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840765-5A0E-3E4B-B927-4AF8BE11BFC2}"/>
              </a:ext>
            </a:extLst>
          </p:cNvPr>
          <p:cNvSpPr txBox="1"/>
          <p:nvPr/>
        </p:nvSpPr>
        <p:spPr>
          <a:xfrm>
            <a:off x="4009868" y="1659047"/>
            <a:ext cx="6220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Garamond"/>
                <a:cs typeface="Garamond"/>
              </a:rPr>
              <a:t>∑ 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706A7F-E389-9649-A787-A55508750CAF}"/>
              </a:ext>
            </a:extLst>
          </p:cNvPr>
          <p:cNvSpPr txBox="1"/>
          <p:nvPr/>
        </p:nvSpPr>
        <p:spPr>
          <a:xfrm>
            <a:off x="3365291" y="1777533"/>
            <a:ext cx="367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Garamond"/>
                <a:cs typeface="Garamond"/>
              </a:rPr>
              <a:t>∫</a:t>
            </a:r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8C3E5C-B54C-9D4F-92E4-E29A95A2E61F}"/>
                  </a:ext>
                </a:extLst>
              </p14:cNvPr>
              <p14:cNvContentPartPr/>
              <p14:nvPr/>
            </p14:nvContentPartPr>
            <p14:xfrm>
              <a:off x="6270120" y="2462760"/>
              <a:ext cx="1305360" cy="20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8C3E5C-B54C-9D4F-92E4-E29A95A2E6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3920" y="2446560"/>
                <a:ext cx="1337760" cy="2383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87ABDEF-C976-9849-BDAD-031FADEBFF80}"/>
              </a:ext>
            </a:extLst>
          </p:cNvPr>
          <p:cNvSpPr/>
          <p:nvPr/>
        </p:nvSpPr>
        <p:spPr>
          <a:xfrm>
            <a:off x="1216048" y="4173234"/>
            <a:ext cx="5984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P</a:t>
            </a:r>
            <a:r>
              <a:rPr lang="en-US" sz="36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>
                <a:solidFill>
                  <a:prstClr val="black"/>
                </a:solidFill>
                <a:latin typeface="Garamond"/>
                <a:cs typeface="Garamond"/>
              </a:rPr>
              <a:t>E|</a:t>
            </a:r>
            <a:r>
              <a:rPr lang="en-US" sz="3600">
                <a:solidFill>
                  <a:prstClr val="black"/>
                </a:solidFill>
                <a:latin typeface="Symbol" pitchFamily="2" charset="2"/>
                <a:cs typeface="Garamond"/>
              </a:rPr>
              <a:t> Q</a:t>
            </a:r>
            <a:r>
              <a:rPr lang="en-US" sz="3600">
                <a:solidFill>
                  <a:prstClr val="black"/>
                </a:solidFill>
                <a:latin typeface="Garamond"/>
                <a:cs typeface="Garamond"/>
              </a:rPr>
              <a:t>) =   </a:t>
            </a:r>
            <a:r>
              <a:rPr lang="en-US" sz="360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or</a:t>
            </a:r>
            <a:r>
              <a:rPr lang="en-US" sz="3600">
                <a:solidFill>
                  <a:prstClr val="black"/>
                </a:solidFill>
                <a:latin typeface="Garamond"/>
                <a:cs typeface="Garamond"/>
              </a:rPr>
              <a:t>     </a:t>
            </a:r>
            <a:r>
              <a:rPr lang="en-US" sz="3600" i="1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i="1" baseline="-2500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baseline="-2500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600" baseline="-25000" err="1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6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err="1">
                <a:solidFill>
                  <a:prstClr val="black"/>
                </a:solidFill>
                <a:latin typeface="Garamond"/>
                <a:cs typeface="Garamond"/>
              </a:rPr>
              <a:t>x|</a:t>
            </a:r>
            <a:r>
              <a:rPr lang="en-US" sz="3600" i="1" err="1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60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3600" err="1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3600" i="1" err="1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600" i="1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360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endParaRPr lang="en-US" sz="3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A44794-796F-6F44-9092-976E147311B5}"/>
              </a:ext>
            </a:extLst>
          </p:cNvPr>
          <p:cNvSpPr txBox="1"/>
          <p:nvPr/>
        </p:nvSpPr>
        <p:spPr>
          <a:xfrm>
            <a:off x="3976051" y="4109222"/>
            <a:ext cx="6220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Garamond"/>
                <a:cs typeface="Garamond"/>
              </a:rPr>
              <a:t>∑ </a:t>
            </a:r>
            <a:endParaRPr lang="en-US" sz="4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1F1C6-7899-5147-84FA-A521CE79AC2F}"/>
              </a:ext>
            </a:extLst>
          </p:cNvPr>
          <p:cNvSpPr txBox="1"/>
          <p:nvPr/>
        </p:nvSpPr>
        <p:spPr>
          <a:xfrm>
            <a:off x="3331474" y="4227708"/>
            <a:ext cx="367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Garamond"/>
                <a:cs typeface="Garamond"/>
              </a:rPr>
              <a:t>∫</a:t>
            </a:r>
            <a:endParaRPr lang="en-US" sz="4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46E3277-32F4-0C4A-A4E1-0C1913B690ED}"/>
                  </a:ext>
                </a:extLst>
              </p14:cNvPr>
              <p14:cNvContentPartPr/>
              <p14:nvPr/>
            </p14:nvContentPartPr>
            <p14:xfrm>
              <a:off x="4798080" y="4850656"/>
              <a:ext cx="1197000" cy="160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46E3277-32F4-0C4A-A4E1-0C1913B690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1880" y="4834456"/>
                <a:ext cx="12294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A76493D-9959-914C-9424-B15FEB8E05D5}"/>
                  </a:ext>
                </a:extLst>
              </p14:cNvPr>
              <p14:cNvContentPartPr/>
              <p14:nvPr/>
            </p14:nvContentPartPr>
            <p14:xfrm>
              <a:off x="5455800" y="1212840"/>
              <a:ext cx="2820960" cy="3066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A76493D-9959-914C-9424-B15FEB8E05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39600" y="1196640"/>
                <a:ext cx="2853360" cy="30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FAF88D-6678-524E-A8F6-3C45D00A3BD7}"/>
                  </a:ext>
                </a:extLst>
              </p14:cNvPr>
              <p14:cNvContentPartPr/>
              <p14:nvPr/>
            </p14:nvContentPartPr>
            <p14:xfrm>
              <a:off x="1340280" y="2323080"/>
              <a:ext cx="5197680" cy="2581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FAF88D-6678-524E-A8F6-3C45D00A3B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4080" y="2306880"/>
                <a:ext cx="5230080" cy="2613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82627FB-56C2-9E48-B2C6-2103C4013898}"/>
              </a:ext>
            </a:extLst>
          </p:cNvPr>
          <p:cNvSpPr txBox="1"/>
          <p:nvPr/>
        </p:nvSpPr>
        <p:spPr>
          <a:xfrm>
            <a:off x="3274955" y="227809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  <a:cs typeface="Franklin Gothic Medium"/>
              </a:rPr>
              <a:t>-∞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DCF45F-0A6A-A043-8FCD-3CBDC19EC071}"/>
              </a:ext>
            </a:extLst>
          </p:cNvPr>
          <p:cNvSpPr txBox="1"/>
          <p:nvPr/>
        </p:nvSpPr>
        <p:spPr>
          <a:xfrm>
            <a:off x="3392678" y="154575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  <a:cs typeface="Franklin Gothic Medium"/>
              </a:rPr>
              <a:t>∞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D003F9-2AE7-1E40-A59F-5D1BCFBA8BF1}"/>
              </a:ext>
            </a:extLst>
          </p:cNvPr>
          <p:cNvSpPr txBox="1"/>
          <p:nvPr/>
        </p:nvSpPr>
        <p:spPr>
          <a:xfrm>
            <a:off x="3277570" y="472832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Garamond" panose="02020404030301010803" pitchFamily="18" charset="0"/>
                <a:cs typeface="Franklin Gothic Medium"/>
              </a:rPr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DF3583-9F60-9347-8BE4-0F0CC9AEF429}"/>
              </a:ext>
            </a:extLst>
          </p:cNvPr>
          <p:cNvSpPr txBox="1"/>
          <p:nvPr/>
        </p:nvSpPr>
        <p:spPr>
          <a:xfrm>
            <a:off x="4054437" y="4713461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Garamond" panose="02020404030301010803" pitchFamily="18" charset="0"/>
                <a:cs typeface="Franklin Gothic Medium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7929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83843-2921-1543-B907-F65B075D3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5" r="7245"/>
          <a:stretch/>
        </p:blipFill>
        <p:spPr>
          <a:xfrm>
            <a:off x="367696" y="337732"/>
            <a:ext cx="2095501" cy="2743200"/>
          </a:xfrm>
          <a:prstGeom prst="rect">
            <a:avLst/>
          </a:prstGeom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177EBCAE-B642-314B-A603-4E75E3D8C6F8}"/>
              </a:ext>
            </a:extLst>
          </p:cNvPr>
          <p:cNvSpPr/>
          <p:nvPr/>
        </p:nvSpPr>
        <p:spPr>
          <a:xfrm>
            <a:off x="2936838" y="337732"/>
            <a:ext cx="5839466" cy="867124"/>
          </a:xfrm>
          <a:prstGeom prst="wedgeRoundRectCallout">
            <a:avLst>
              <a:gd name="adj1" fmla="val -67197"/>
              <a:gd name="adj2" fmla="val -3252"/>
              <a:gd name="adj3" fmla="val 16667"/>
            </a:avLst>
          </a:prstGeom>
          <a:solidFill>
            <a:schemeClr val="bg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P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>
                <a:latin typeface="Franklin Gothic Medium" panose="020B0603020102020204" pitchFamily="34" charset="0"/>
              </a:rPr>
              <a:t>☀️ will rise tomorrow</a:t>
            </a:r>
            <a:r>
              <a:rPr lang="en-US" sz="3600">
                <a:latin typeface="Garamond" panose="02020404030301010803" pitchFamily="18" charset="0"/>
              </a:rPr>
              <a:t>) =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C32548B-D2E4-CA48-929E-782D4CB994FF}"/>
                  </a:ext>
                </a:extLst>
              </p14:cNvPr>
              <p14:cNvContentPartPr/>
              <p14:nvPr/>
            </p14:nvContentPartPr>
            <p14:xfrm>
              <a:off x="2914920" y="1369080"/>
              <a:ext cx="5772600" cy="1036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32548B-D2E4-CA48-929E-782D4CB994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8720" y="1352880"/>
                <a:ext cx="5805000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298D1E8-67B7-BF49-A808-B0EEC9916DB2}"/>
                  </a:ext>
                </a:extLst>
              </p14:cNvPr>
              <p14:cNvContentPartPr/>
              <p14:nvPr/>
            </p14:nvContentPartPr>
            <p14:xfrm>
              <a:off x="501480" y="2503800"/>
              <a:ext cx="8523720" cy="1530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298D1E8-67B7-BF49-A808-B0EEC9916D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5280" y="2487600"/>
                <a:ext cx="8556120" cy="156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AF52E94-2B70-8A46-A5F3-758832F6BB75}"/>
                  </a:ext>
                </a:extLst>
              </p14:cNvPr>
              <p14:cNvContentPartPr/>
              <p14:nvPr/>
            </p14:nvContentPartPr>
            <p14:xfrm>
              <a:off x="367696" y="4136104"/>
              <a:ext cx="8054640" cy="239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AF52E94-2B70-8A46-A5F3-758832F6BB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496" y="4119904"/>
                <a:ext cx="8087040" cy="242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808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429B-CD7A-3F40-9518-83749142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estimation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7615E-298B-3646-BFCC-2ECF5633D0E2}"/>
              </a:ext>
            </a:extLst>
          </p:cNvPr>
          <p:cNvSpPr txBox="1"/>
          <p:nvPr/>
        </p:nvSpPr>
        <p:spPr>
          <a:xfrm>
            <a:off x="457200" y="141629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How to turn conditional PDF/PMF </a:t>
            </a:r>
            <a:r>
              <a:rPr lang="en-US" sz="2800" i="1" err="1">
                <a:latin typeface="Garamond"/>
                <a:cs typeface="Garamond"/>
              </a:rPr>
              <a:t>f</a:t>
            </a:r>
            <a:r>
              <a:rPr lang="en-US" sz="2800" baseline="-25000" err="1">
                <a:latin typeface="Symbol" pitchFamily="2" charset="2"/>
                <a:cs typeface="Garamond"/>
              </a:rPr>
              <a:t>Q</a:t>
            </a:r>
            <a:r>
              <a:rPr lang="en-US" sz="2800" i="1" baseline="-25000" err="1">
                <a:latin typeface="Garamond"/>
                <a:cs typeface="Garamond"/>
              </a:rPr>
              <a:t>|X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>
                <a:solidFill>
                  <a:prstClr val="black"/>
                </a:solidFill>
                <a:latin typeface="Symbol" pitchFamily="2" charset="2"/>
                <a:cs typeface="Garamond"/>
              </a:rPr>
              <a:t>q </a:t>
            </a:r>
            <a:r>
              <a:rPr lang="en-US" sz="2800">
                <a:latin typeface="Garamond"/>
                <a:cs typeface="Garamond"/>
              </a:rPr>
              <a:t>|</a:t>
            </a:r>
            <a:r>
              <a:rPr lang="en-US" sz="2800" i="1">
                <a:latin typeface="Garamond"/>
                <a:cs typeface="Garamond"/>
              </a:rPr>
              <a:t> x</a:t>
            </a:r>
            <a:r>
              <a:rPr lang="en-US" sz="2800">
                <a:latin typeface="Garamond"/>
                <a:cs typeface="Garamond"/>
              </a:rPr>
              <a:t>) </a:t>
            </a:r>
            <a:r>
              <a:rPr lang="en-US" sz="2800">
                <a:latin typeface="Franklin Gothic Medium" panose="020B0603020102020204" pitchFamily="34" charset="0"/>
                <a:cs typeface="Garamond"/>
              </a:rPr>
              <a:t>estimate into one number?</a:t>
            </a:r>
            <a:endParaRPr lang="en-US" sz="280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7B5A5-0505-4344-A9D0-1533DC7EEF42}"/>
              </a:ext>
            </a:extLst>
          </p:cNvPr>
          <p:cNvSpPr txBox="1"/>
          <p:nvPr/>
        </p:nvSpPr>
        <p:spPr>
          <a:xfrm>
            <a:off x="457200" y="5146751"/>
            <a:ext cx="6159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Conditional expectation (CE) estimator: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3011C2-1CD1-6C4F-843F-F0C8AAB850C4}"/>
              </a:ext>
            </a:extLst>
          </p:cNvPr>
          <p:cNvSpPr txBox="1"/>
          <p:nvPr/>
        </p:nvSpPr>
        <p:spPr>
          <a:xfrm>
            <a:off x="457200" y="2931675"/>
            <a:ext cx="6418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Maximum </a:t>
            </a:r>
            <a:r>
              <a:rPr lang="en-US" sz="2800" i="1">
                <a:latin typeface="Franklin Gothic Medium"/>
                <a:cs typeface="Franklin Gothic Medium"/>
              </a:rPr>
              <a:t>a posteriori</a:t>
            </a:r>
            <a:r>
              <a:rPr lang="en-US" sz="2800">
                <a:latin typeface="Franklin Gothic Medium"/>
                <a:cs typeface="Franklin Gothic Medium"/>
              </a:rPr>
              <a:t> (MAP)</a:t>
            </a:r>
            <a:r>
              <a:rPr lang="en-US" sz="2800" i="1">
                <a:latin typeface="Franklin Gothic Medium"/>
                <a:cs typeface="Franklin Gothic Medium"/>
              </a:rPr>
              <a:t> </a:t>
            </a:r>
            <a:r>
              <a:rPr lang="en-US" sz="2800">
                <a:latin typeface="Franklin Gothic Medium"/>
                <a:cs typeface="Franklin Gothic Medium"/>
              </a:rPr>
              <a:t>estimator: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63CA9-D994-EF43-BD84-28642A9B0426}"/>
              </a:ext>
            </a:extLst>
          </p:cNvPr>
          <p:cNvSpPr/>
          <p:nvPr/>
        </p:nvSpPr>
        <p:spPr>
          <a:xfrm>
            <a:off x="2666523" y="3517076"/>
            <a:ext cx="3248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argmax</a:t>
            </a:r>
            <a:r>
              <a:rPr lang="en-US" sz="3200">
                <a:solidFill>
                  <a:prstClr val="black"/>
                </a:solidFill>
                <a:latin typeface="Franklin Gothic Medium"/>
                <a:cs typeface="Garamond"/>
              </a:rPr>
              <a:t> </a:t>
            </a:r>
            <a:r>
              <a:rPr lang="en-US" sz="3200" i="1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 baseline="-25000" err="1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i="1" baseline="-25000" err="1">
                <a:solidFill>
                  <a:prstClr val="black"/>
                </a:solidFill>
                <a:latin typeface="Garamond"/>
                <a:cs typeface="Garamond"/>
              </a:rPr>
              <a:t>|X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>
                <a:solidFill>
                  <a:prstClr val="black"/>
                </a:solidFill>
                <a:latin typeface="Symbol" pitchFamily="2" charset="2"/>
                <a:cs typeface="Garamond"/>
              </a:rPr>
              <a:t>q 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>
                <a:solidFill>
                  <a:prstClr val="black"/>
                </a:solidFill>
                <a:latin typeface="Garamond"/>
                <a:cs typeface="Garamond"/>
              </a:rPr>
              <a:t> x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3200">
                <a:solidFill>
                  <a:prstClr val="black"/>
                </a:solidFill>
                <a:latin typeface="Franklin Gothic Medium"/>
                <a:cs typeface="Garamond"/>
              </a:rPr>
              <a:t> </a:t>
            </a:r>
            <a:endParaRPr lang="en-US" sz="320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7F022-55D0-FE40-95B5-D46102B2CB09}"/>
              </a:ext>
            </a:extLst>
          </p:cNvPr>
          <p:cNvSpPr/>
          <p:nvPr/>
        </p:nvSpPr>
        <p:spPr>
          <a:xfrm>
            <a:off x="3105361" y="5797925"/>
            <a:ext cx="2674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prstClr val="black"/>
                </a:solidFill>
                <a:latin typeface="Symbol" pitchFamily="2" charset="2"/>
                <a:cs typeface="Garamond"/>
              </a:rPr>
              <a:t>E</a:t>
            </a:r>
            <a:r>
              <a:rPr lang="en-US" sz="3600">
                <a:solidFill>
                  <a:prstClr val="black"/>
                </a:solidFill>
                <a:latin typeface="Symbol" pitchFamily="2" charset="2"/>
                <a:cs typeface="Garamond"/>
              </a:rPr>
              <a:t>[q </a:t>
            </a:r>
            <a:r>
              <a:rPr lang="en-US" sz="360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600" i="1">
                <a:solidFill>
                  <a:prstClr val="black"/>
                </a:solidFill>
                <a:latin typeface="Garamond"/>
                <a:cs typeface="Garamond"/>
              </a:rPr>
              <a:t> X = x</a:t>
            </a:r>
            <a:r>
              <a:rPr lang="en-US" sz="360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endParaRPr lang="en-US" sz="36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D6F01A9-372C-044F-8588-966BDBEEB492}"/>
                  </a:ext>
                </a:extLst>
              </p14:cNvPr>
              <p14:cNvContentPartPr/>
              <p14:nvPr/>
            </p14:nvContentPartPr>
            <p14:xfrm>
              <a:off x="2016765" y="4406141"/>
              <a:ext cx="4547520" cy="436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D6F01A9-372C-044F-8588-966BDBEEB4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0565" y="4389941"/>
                <a:ext cx="4579920" cy="46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206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7C40D4-00AA-A048-BE31-7229CB8CF2E2}"/>
              </a:ext>
            </a:extLst>
          </p:cNvPr>
          <p:cNvSpPr txBox="1"/>
          <p:nvPr/>
        </p:nvSpPr>
        <p:spPr>
          <a:xfrm>
            <a:off x="792271" y="1002933"/>
            <a:ext cx="7559458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Among all possible </a:t>
            </a:r>
            <a:r>
              <a:rPr lang="en-US" sz="2800">
                <a:latin typeface="Symbol" pitchFamily="2" charset="2"/>
                <a:cs typeface="Franklin Gothic Medium"/>
              </a:rPr>
              <a:t>q</a:t>
            </a:r>
            <a:r>
              <a:rPr lang="en-US" sz="2800">
                <a:latin typeface="Franklin Gothic Medium"/>
                <a:cs typeface="Franklin Gothic Medium"/>
              </a:rPr>
              <a:t>, the expectation </a:t>
            </a:r>
            <a:r>
              <a:rPr lang="en-US" sz="2800">
                <a:latin typeface="Symbol" pitchFamily="2" charset="2"/>
                <a:cs typeface="Franklin Gothic Medium"/>
              </a:rPr>
              <a:t>m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 b="1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>
                <a:latin typeface="Symbol" pitchFamily="2" charset="2"/>
                <a:cs typeface="Franklin Gothic Medium"/>
              </a:rPr>
              <a:t>Q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2800">
                <a:latin typeface="Franklin Gothic Medium"/>
                <a:cs typeface="Franklin Gothic Medium"/>
              </a:rPr>
              <a:t> </a:t>
            </a:r>
          </a:p>
          <a:p>
            <a:r>
              <a:rPr lang="en-US" sz="2800">
                <a:latin typeface="Franklin Gothic Medium"/>
                <a:cs typeface="Franklin Gothic Medium"/>
              </a:rPr>
              <a:t>minimizes the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mean squared error </a:t>
            </a:r>
            <a:r>
              <a:rPr lang="en-US" sz="2800" b="1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[(</a:t>
            </a:r>
            <a:r>
              <a:rPr lang="en-US" sz="2800">
                <a:latin typeface="Symbol" pitchFamily="2" charset="2"/>
                <a:cs typeface="Franklin Gothic Medium"/>
              </a:rPr>
              <a:t>Q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2800">
                <a:latin typeface="Symbol" pitchFamily="2" charset="2"/>
                <a:cs typeface="Franklin Gothic Medium"/>
              </a:rPr>
              <a:t>q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2800" baseline="3000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2FB41C-3C79-634D-9088-F7B7CAFC6A58}"/>
                  </a:ext>
                </a:extLst>
              </p14:cNvPr>
              <p14:cNvContentPartPr/>
              <p14:nvPr/>
            </p14:nvContentPartPr>
            <p14:xfrm>
              <a:off x="916920" y="1850040"/>
              <a:ext cx="6989760" cy="469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2FB41C-3C79-634D-9088-F7B7CAFC6A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0720" y="1833840"/>
                <a:ext cx="7022160" cy="47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690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32F1-F9B2-DD4E-86AD-C443E2B5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estimation for </a:t>
            </a:r>
            <a:r>
              <a:rPr lang="en-US" err="1"/>
              <a:t>normals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DE5AF4-474E-9A4D-B460-045444CDC8B9}"/>
              </a:ext>
            </a:extLst>
          </p:cNvPr>
          <p:cNvSpPr/>
          <p:nvPr/>
        </p:nvSpPr>
        <p:spPr>
          <a:xfrm>
            <a:off x="457200" y="1331452"/>
            <a:ext cx="7150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i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i</a:t>
            </a:r>
            <a:r>
              <a:rPr lang="en-US" sz="32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= Normal(</a:t>
            </a:r>
            <a:r>
              <a:rPr lang="en-US" sz="320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32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 1) </a:t>
            </a:r>
            <a:r>
              <a:rPr lang="en-US" sz="320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independent given </a:t>
            </a:r>
            <a:r>
              <a:rPr lang="en-US" sz="320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Q</a:t>
            </a:r>
            <a:endParaRPr lang="en-US" sz="3200">
              <a:solidFill>
                <a:prstClr val="black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B7F26E-7245-5C4B-BE45-3DC2EDCF92E8}"/>
              </a:ext>
            </a:extLst>
          </p:cNvPr>
          <p:cNvSpPr/>
          <p:nvPr/>
        </p:nvSpPr>
        <p:spPr>
          <a:xfrm>
            <a:off x="457199" y="2072430"/>
            <a:ext cx="3194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3200" i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is</a:t>
            </a:r>
            <a:r>
              <a:rPr lang="en-US" sz="3200" i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0</a:t>
            </a:r>
            <a:r>
              <a:rPr lang="en-US" sz="32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 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5346AC-99A8-1A4F-848F-A7A6A0B96BD0}"/>
              </a:ext>
            </a:extLst>
          </p:cNvPr>
          <p:cNvSpPr/>
          <p:nvPr/>
        </p:nvSpPr>
        <p:spPr>
          <a:xfrm>
            <a:off x="457199" y="2813091"/>
            <a:ext cx="7568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Q</a:t>
            </a:r>
            <a:r>
              <a:rPr lang="en-US" sz="3200" i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| X</a:t>
            </a:r>
            <a:r>
              <a:rPr lang="en-US" sz="3200" baseline="-250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i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i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i="1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320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is </a:t>
            </a:r>
            <a:r>
              <a:rPr lang="en-US" sz="32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 1/√</a:t>
            </a:r>
            <a:r>
              <a:rPr lang="en-US" sz="3200" i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</a:t>
            </a:r>
            <a:endParaRPr lang="en-US" sz="3200">
              <a:solidFill>
                <a:prstClr val="black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4EAF38-EDD5-A54D-A778-6084F8F90BC4}"/>
              </a:ext>
            </a:extLst>
          </p:cNvPr>
          <p:cNvSpPr txBox="1"/>
          <p:nvPr/>
        </p:nvSpPr>
        <p:spPr>
          <a:xfrm>
            <a:off x="435836" y="4502304"/>
            <a:ext cx="212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CE estimate: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4889AB-0C7B-ED4E-AA9E-A4F5AAD16745}"/>
              </a:ext>
            </a:extLst>
          </p:cNvPr>
          <p:cNvSpPr txBox="1"/>
          <p:nvPr/>
        </p:nvSpPr>
        <p:spPr>
          <a:xfrm>
            <a:off x="435836" y="5804014"/>
            <a:ext cx="2438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MAP estimate: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6305A09-BAED-A540-8B1F-DA928545E545}"/>
                  </a:ext>
                </a:extLst>
              </p14:cNvPr>
              <p14:cNvContentPartPr/>
              <p14:nvPr/>
            </p14:nvContentPartPr>
            <p14:xfrm>
              <a:off x="2988720" y="3598920"/>
              <a:ext cx="5855040" cy="2595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6305A09-BAED-A540-8B1F-DA928545E5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2520" y="3582720"/>
                <a:ext cx="5887440" cy="262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B07F26C-7666-8840-8B91-F2660FE2F897}"/>
                  </a:ext>
                </a:extLst>
              </p14:cNvPr>
              <p14:cNvContentPartPr/>
              <p14:nvPr/>
            </p14:nvContentPartPr>
            <p14:xfrm>
              <a:off x="7285680" y="4584240"/>
              <a:ext cx="892080" cy="1620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B07F26C-7666-8840-8B91-F2660FE2F8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69480" y="4568040"/>
                <a:ext cx="924480" cy="16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EDE7556-C160-2D44-9BD7-7FDF798C0C84}"/>
                  </a:ext>
                </a:extLst>
              </p14:cNvPr>
              <p14:cNvContentPartPr/>
              <p14:nvPr/>
            </p14:nvContentPartPr>
            <p14:xfrm>
              <a:off x="2886120" y="4424040"/>
              <a:ext cx="3910680" cy="547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EDE7556-C160-2D44-9BD7-7FDF798C0C8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9920" y="4407840"/>
                <a:ext cx="3943080" cy="57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2508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Microsoft Office PowerPoint</Application>
  <PresentationFormat>On-screen Show (4:3)</PresentationFormat>
  <Paragraphs>77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3. Prediction, Estimation, Hypothesis Testing</vt:lpstr>
      <vt:lpstr>PowerPoint Presentation</vt:lpstr>
      <vt:lpstr>PowerPoint Presentation</vt:lpstr>
      <vt:lpstr>PowerPoint Presentation</vt:lpstr>
      <vt:lpstr>Bayesian prediction</vt:lpstr>
      <vt:lpstr>PowerPoint Presentation</vt:lpstr>
      <vt:lpstr>Point estimation</vt:lpstr>
      <vt:lpstr>PowerPoint Presentation</vt:lpstr>
      <vt:lpstr>Point estimation for normals</vt:lpstr>
      <vt:lpstr>PowerPoint Presentation</vt:lpstr>
      <vt:lpstr>PowerPoint Presentation</vt:lpstr>
      <vt:lpstr>CE and MAP for Beta</vt:lpstr>
      <vt:lpstr>Hypothesis testing</vt:lpstr>
      <vt:lpstr>PowerPoint Presentation</vt:lpstr>
      <vt:lpstr>PowerPoint Presentation</vt:lpstr>
      <vt:lpstr>PowerPoint Presentation</vt:lpstr>
      <vt:lpstr>PowerPoint Presentation</vt:lpstr>
      <vt:lpstr>Binary hypothesis testing error</vt:lpstr>
      <vt:lpstr>PowerPoint Presentation</vt:lpstr>
      <vt:lpstr>PowerPoint Presentation</vt:lpstr>
      <vt:lpstr>MAP hypothesis testing error</vt:lpstr>
      <vt:lpstr>MAP hypothesis testing error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5</cp:revision>
  <cp:lastPrinted>2020-04-13T06:10:22Z</cp:lastPrinted>
  <dcterms:created xsi:type="dcterms:W3CDTF">2013-01-07T07:20:47Z</dcterms:created>
  <dcterms:modified xsi:type="dcterms:W3CDTF">2022-02-07T07:48:53Z</dcterms:modified>
</cp:coreProperties>
</file>