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262" r:id="rId4"/>
    <p:sldId id="330" r:id="rId5"/>
    <p:sldId id="345" r:id="rId6"/>
    <p:sldId id="329" r:id="rId7"/>
    <p:sldId id="346" r:id="rId8"/>
    <p:sldId id="337" r:id="rId9"/>
    <p:sldId id="338" r:id="rId10"/>
    <p:sldId id="350" r:id="rId11"/>
    <p:sldId id="339" r:id="rId12"/>
    <p:sldId id="352" r:id="rId13"/>
    <p:sldId id="272" r:id="rId14"/>
    <p:sldId id="347" r:id="rId15"/>
    <p:sldId id="351" r:id="rId16"/>
    <p:sldId id="342" r:id="rId17"/>
    <p:sldId id="291" r:id="rId18"/>
    <p:sldId id="341" r:id="rId19"/>
    <p:sldId id="343" r:id="rId20"/>
    <p:sldId id="344" r:id="rId21"/>
    <p:sldId id="293" r:id="rId22"/>
    <p:sldId id="294" r:id="rId23"/>
    <p:sldId id="349" r:id="rId24"/>
    <p:sldId id="278" r:id="rId25"/>
    <p:sldId id="296" r:id="rId26"/>
    <p:sldId id="295" r:id="rId27"/>
    <p:sldId id="282" r:id="rId28"/>
    <p:sldId id="353" r:id="rId29"/>
    <p:sldId id="284" r:id="rId30"/>
    <p:sldId id="298" r:id="rId31"/>
    <p:sldId id="34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63B8E-FC08-8545-BEB5-C7132F5A7B75}" v="520" dt="2022-10-24T08:45:23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 (CSD)" userId="54a3fc38-bcd8-4812-b887-b84a314b9e17" providerId="ADAL" clId="{6FB63B8E-FC08-8545-BEB5-C7132F5A7B75}"/>
    <pc:docChg chg="undo redo custSel addSld delSld modSld sldOrd">
      <pc:chgData name="Andrej Bogdanov (CSD)" userId="54a3fc38-bcd8-4812-b887-b84a314b9e17" providerId="ADAL" clId="{6FB63B8E-FC08-8545-BEB5-C7132F5A7B75}" dt="2022-10-24T08:45:23.452" v="918" actId="1038"/>
      <pc:docMkLst>
        <pc:docMk/>
      </pc:docMkLst>
      <pc:sldChg chg="del modAnim">
        <pc:chgData name="Andrej Bogdanov (CSD)" userId="54a3fc38-bcd8-4812-b887-b84a314b9e17" providerId="ADAL" clId="{6FB63B8E-FC08-8545-BEB5-C7132F5A7B75}" dt="2022-10-24T08:37:54.197" v="550" actId="2696"/>
        <pc:sldMkLst>
          <pc:docMk/>
          <pc:sldMk cId="2820700984" sldId="271"/>
        </pc:sldMkLst>
      </pc:sldChg>
      <pc:sldChg chg="modSp modAnim">
        <pc:chgData name="Andrej Bogdanov (CSD)" userId="54a3fc38-bcd8-4812-b887-b84a314b9e17" providerId="ADAL" clId="{6FB63B8E-FC08-8545-BEB5-C7132F5A7B75}" dt="2022-10-24T04:00:46.123" v="17" actId="20577"/>
        <pc:sldMkLst>
          <pc:docMk/>
          <pc:sldMk cId="4084415787" sldId="272"/>
        </pc:sldMkLst>
        <pc:spChg chg="mod">
          <ac:chgData name="Andrej Bogdanov (CSD)" userId="54a3fc38-bcd8-4812-b887-b84a314b9e17" providerId="ADAL" clId="{6FB63B8E-FC08-8545-BEB5-C7132F5A7B75}" dt="2022-10-24T04:00:46.123" v="17" actId="20577"/>
          <ac:spMkLst>
            <pc:docMk/>
            <pc:sldMk cId="4084415787" sldId="272"/>
            <ac:spMk id="22" creationId="{2552F561-4D00-79F7-93A6-A19F5EE56EEF}"/>
          </ac:spMkLst>
        </pc:spChg>
      </pc:sldChg>
      <pc:sldChg chg="addSp modSp">
        <pc:chgData name="Andrej Bogdanov (CSD)" userId="54a3fc38-bcd8-4812-b887-b84a314b9e17" providerId="ADAL" clId="{6FB63B8E-FC08-8545-BEB5-C7132F5A7B75}" dt="2022-10-24T08:40:02.452" v="647"/>
        <pc:sldMkLst>
          <pc:docMk/>
          <pc:sldMk cId="1070220827" sldId="278"/>
        </pc:sldMkLst>
        <pc:grpChg chg="mod">
          <ac:chgData name="Andrej Bogdanov (CSD)" userId="54a3fc38-bcd8-4812-b887-b84a314b9e17" providerId="ADAL" clId="{6FB63B8E-FC08-8545-BEB5-C7132F5A7B75}" dt="2022-10-24T04:50:52.385" v="403"/>
          <ac:grpSpMkLst>
            <pc:docMk/>
            <pc:sldMk cId="1070220827" sldId="278"/>
            <ac:grpSpMk id="2" creationId="{00000000-0000-0000-0000-000000000000}"/>
          </ac:grpSpMkLst>
        </pc:grpChg>
        <pc:inkChg chg="add mod">
          <ac:chgData name="Andrej Bogdanov (CSD)" userId="54a3fc38-bcd8-4812-b887-b84a314b9e17" providerId="ADAL" clId="{6FB63B8E-FC08-8545-BEB5-C7132F5A7B75}" dt="2022-10-24T08:40:02.452" v="647"/>
          <ac:inkMkLst>
            <pc:docMk/>
            <pc:sldMk cId="1070220827" sldId="278"/>
            <ac:inkMk id="14" creationId="{EC331976-1409-EB89-52B0-5404C763219E}"/>
          </ac:inkMkLst>
        </pc:inkChg>
        <pc:cxnChg chg="mod">
          <ac:chgData name="Andrej Bogdanov (CSD)" userId="54a3fc38-bcd8-4812-b887-b84a314b9e17" providerId="ADAL" clId="{6FB63B8E-FC08-8545-BEB5-C7132F5A7B75}" dt="2022-10-24T04:50:58.820" v="404"/>
          <ac:cxnSpMkLst>
            <pc:docMk/>
            <pc:sldMk cId="1070220827" sldId="278"/>
            <ac:cxnSpMk id="54" creationId="{00000000-0000-0000-0000-000000000000}"/>
          </ac:cxnSpMkLst>
        </pc:cxnChg>
      </pc:sldChg>
      <pc:sldChg chg="addSp delSp modSp mod">
        <pc:chgData name="Andrej Bogdanov (CSD)" userId="54a3fc38-bcd8-4812-b887-b84a314b9e17" providerId="ADAL" clId="{6FB63B8E-FC08-8545-BEB5-C7132F5A7B75}" dt="2022-10-24T08:41:52.100" v="696" actId="478"/>
        <pc:sldMkLst>
          <pc:docMk/>
          <pc:sldMk cId="2613381884" sldId="282"/>
        </pc:sldMkLst>
        <pc:inkChg chg="del">
          <ac:chgData name="Andrej Bogdanov (CSD)" userId="54a3fc38-bcd8-4812-b887-b84a314b9e17" providerId="ADAL" clId="{6FB63B8E-FC08-8545-BEB5-C7132F5A7B75}" dt="2022-10-24T08:41:52.100" v="696" actId="478"/>
          <ac:inkMkLst>
            <pc:docMk/>
            <pc:sldMk cId="2613381884" sldId="282"/>
            <ac:inkMk id="10" creationId="{A702D6AD-E5E2-93CF-5A91-9D9B9A4E0184}"/>
          </ac:inkMkLst>
        </pc:inkChg>
        <pc:inkChg chg="add mod">
          <ac:chgData name="Andrej Bogdanov (CSD)" userId="54a3fc38-bcd8-4812-b887-b84a314b9e17" providerId="ADAL" clId="{6FB63B8E-FC08-8545-BEB5-C7132F5A7B75}" dt="2022-10-24T08:41:49.659" v="695"/>
          <ac:inkMkLst>
            <pc:docMk/>
            <pc:sldMk cId="2613381884" sldId="282"/>
            <ac:inkMk id="11" creationId="{0813B823-80A3-1619-B178-2C8CBE16405F}"/>
          </ac:inkMkLst>
        </pc:inkChg>
      </pc:sldChg>
      <pc:sldChg chg="addSp delSp modSp mod modAnim">
        <pc:chgData name="Andrej Bogdanov (CSD)" userId="54a3fc38-bcd8-4812-b887-b84a314b9e17" providerId="ADAL" clId="{6FB63B8E-FC08-8545-BEB5-C7132F5A7B75}" dt="2022-10-24T04:45:52.751" v="397" actId="1036"/>
        <pc:sldMkLst>
          <pc:docMk/>
          <pc:sldMk cId="3014295509" sldId="291"/>
        </pc:sldMkLst>
        <pc:spChg chg="add del mod">
          <ac:chgData name="Andrej Bogdanov (CSD)" userId="54a3fc38-bcd8-4812-b887-b84a314b9e17" providerId="ADAL" clId="{6FB63B8E-FC08-8545-BEB5-C7132F5A7B75}" dt="2022-10-24T04:37:48.835" v="274" actId="478"/>
          <ac:spMkLst>
            <pc:docMk/>
            <pc:sldMk cId="3014295509" sldId="291"/>
            <ac:spMk id="4" creationId="{5193DF91-A969-2C42-6B90-5C0E60424DDB}"/>
          </ac:spMkLst>
        </pc:spChg>
        <pc:spChg chg="add mod">
          <ac:chgData name="Andrej Bogdanov (CSD)" userId="54a3fc38-bcd8-4812-b887-b84a314b9e17" providerId="ADAL" clId="{6FB63B8E-FC08-8545-BEB5-C7132F5A7B75}" dt="2022-10-24T04:38:59.850" v="294" actId="164"/>
          <ac:spMkLst>
            <pc:docMk/>
            <pc:sldMk cId="3014295509" sldId="291"/>
            <ac:spMk id="6" creationId="{10F50013-ADC1-4B42-CE30-001BABB1DD60}"/>
          </ac:spMkLst>
        </pc:spChg>
        <pc:spChg chg="add mod">
          <ac:chgData name="Andrej Bogdanov (CSD)" userId="54a3fc38-bcd8-4812-b887-b84a314b9e17" providerId="ADAL" clId="{6FB63B8E-FC08-8545-BEB5-C7132F5A7B75}" dt="2022-10-24T04:38:59.850" v="294" actId="164"/>
          <ac:spMkLst>
            <pc:docMk/>
            <pc:sldMk cId="3014295509" sldId="291"/>
            <ac:spMk id="9" creationId="{B0445AD9-2BF6-6538-1731-D06AB7C4907C}"/>
          </ac:spMkLst>
        </pc:spChg>
        <pc:spChg chg="mod">
          <ac:chgData name="Andrej Bogdanov (CSD)" userId="54a3fc38-bcd8-4812-b887-b84a314b9e17" providerId="ADAL" clId="{6FB63B8E-FC08-8545-BEB5-C7132F5A7B75}" dt="2022-10-24T04:37:37.024" v="271" actId="1036"/>
          <ac:spMkLst>
            <pc:docMk/>
            <pc:sldMk cId="3014295509" sldId="291"/>
            <ac:spMk id="10" creationId="{D72DDBE7-60C9-0370-361F-7FA5D721BD63}"/>
          </ac:spMkLst>
        </pc:spChg>
        <pc:grpChg chg="add mod">
          <ac:chgData name="Andrej Bogdanov (CSD)" userId="54a3fc38-bcd8-4812-b887-b84a314b9e17" providerId="ADAL" clId="{6FB63B8E-FC08-8545-BEB5-C7132F5A7B75}" dt="2022-10-24T04:45:52.751" v="397" actId="1036"/>
          <ac:grpSpMkLst>
            <pc:docMk/>
            <pc:sldMk cId="3014295509" sldId="291"/>
            <ac:grpSpMk id="11" creationId="{2CE39C72-D29C-3B85-24C1-C4D4187864A7}"/>
          </ac:grpSpMkLst>
        </pc:grpChg>
      </pc:sldChg>
      <pc:sldChg chg="addSp modSp mod">
        <pc:chgData name="Andrej Bogdanov (CSD)" userId="54a3fc38-bcd8-4812-b887-b84a314b9e17" providerId="ADAL" clId="{6FB63B8E-FC08-8545-BEB5-C7132F5A7B75}" dt="2022-10-24T04:47:32.222" v="402" actId="1076"/>
        <pc:sldMkLst>
          <pc:docMk/>
          <pc:sldMk cId="4172731426" sldId="294"/>
        </pc:sldMkLst>
        <pc:picChg chg="add mod">
          <ac:chgData name="Andrej Bogdanov (CSD)" userId="54a3fc38-bcd8-4812-b887-b84a314b9e17" providerId="ADAL" clId="{6FB63B8E-FC08-8545-BEB5-C7132F5A7B75}" dt="2022-10-24T04:47:32.222" v="402" actId="1076"/>
          <ac:picMkLst>
            <pc:docMk/>
            <pc:sldMk cId="4172731426" sldId="294"/>
            <ac:picMk id="3" creationId="{CDFEE63D-3523-EAB2-04AC-CE5BAE32F383}"/>
          </ac:picMkLst>
        </pc:picChg>
      </pc:sldChg>
      <pc:sldChg chg="addSp delSp modSp mod">
        <pc:chgData name="Andrej Bogdanov (CSD)" userId="54a3fc38-bcd8-4812-b887-b84a314b9e17" providerId="ADAL" clId="{6FB63B8E-FC08-8545-BEB5-C7132F5A7B75}" dt="2022-10-24T08:41:37.716" v="694"/>
        <pc:sldMkLst>
          <pc:docMk/>
          <pc:sldMk cId="3155628179" sldId="295"/>
        </pc:sldMkLst>
        <pc:inkChg chg="del">
          <ac:chgData name="Andrej Bogdanov (CSD)" userId="54a3fc38-bcd8-4812-b887-b84a314b9e17" providerId="ADAL" clId="{6FB63B8E-FC08-8545-BEB5-C7132F5A7B75}" dt="2022-10-24T08:41:37.372" v="693" actId="478"/>
          <ac:inkMkLst>
            <pc:docMk/>
            <pc:sldMk cId="3155628179" sldId="295"/>
            <ac:inkMk id="2" creationId="{497716B0-94A4-DA6D-9AF0-28A16930A439}"/>
          </ac:inkMkLst>
        </pc:inkChg>
        <pc:inkChg chg="add mod">
          <ac:chgData name="Andrej Bogdanov (CSD)" userId="54a3fc38-bcd8-4812-b887-b84a314b9e17" providerId="ADAL" clId="{6FB63B8E-FC08-8545-BEB5-C7132F5A7B75}" dt="2022-10-24T08:41:37.716" v="694"/>
          <ac:inkMkLst>
            <pc:docMk/>
            <pc:sldMk cId="3155628179" sldId="295"/>
            <ac:inkMk id="3" creationId="{65A78E97-9AE4-EB40-5ECA-726E6FC192C3}"/>
          </ac:inkMkLst>
        </pc:inkChg>
      </pc:sldChg>
      <pc:sldChg chg="addSp modSp mod">
        <pc:chgData name="Andrej Bogdanov (CSD)" userId="54a3fc38-bcd8-4812-b887-b84a314b9e17" providerId="ADAL" clId="{6FB63B8E-FC08-8545-BEB5-C7132F5A7B75}" dt="2022-10-24T08:41:25.681" v="692" actId="1036"/>
        <pc:sldMkLst>
          <pc:docMk/>
          <pc:sldMk cId="2108182444" sldId="296"/>
        </pc:sldMkLst>
        <pc:spChg chg="add mod">
          <ac:chgData name="Andrej Bogdanov (CSD)" userId="54a3fc38-bcd8-4812-b887-b84a314b9e17" providerId="ADAL" clId="{6FB63B8E-FC08-8545-BEB5-C7132F5A7B75}" dt="2022-10-24T08:40:54.493" v="665" actId="1036"/>
          <ac:spMkLst>
            <pc:docMk/>
            <pc:sldMk cId="2108182444" sldId="296"/>
            <ac:spMk id="5" creationId="{E579C45D-268A-0406-0326-3B6B5F234C1F}"/>
          </ac:spMkLst>
        </pc:spChg>
        <pc:spChg chg="add mod">
          <ac:chgData name="Andrej Bogdanov (CSD)" userId="54a3fc38-bcd8-4812-b887-b84a314b9e17" providerId="ADAL" clId="{6FB63B8E-FC08-8545-BEB5-C7132F5A7B75}" dt="2022-10-24T08:40:54.493" v="665" actId="1036"/>
          <ac:spMkLst>
            <pc:docMk/>
            <pc:sldMk cId="2108182444" sldId="296"/>
            <ac:spMk id="24" creationId="{51E6868C-5345-EB82-885D-F1C59784CB00}"/>
          </ac:spMkLst>
        </pc:spChg>
        <pc:spChg chg="add mod">
          <ac:chgData name="Andrej Bogdanov (CSD)" userId="54a3fc38-bcd8-4812-b887-b84a314b9e17" providerId="ADAL" clId="{6FB63B8E-FC08-8545-BEB5-C7132F5A7B75}" dt="2022-10-24T08:40:54.493" v="665" actId="1036"/>
          <ac:spMkLst>
            <pc:docMk/>
            <pc:sldMk cId="2108182444" sldId="296"/>
            <ac:spMk id="25" creationId="{BB789EA6-69B5-4BE1-D1AB-1E65710C2ED6}"/>
          </ac:spMkLst>
        </pc:spChg>
        <pc:grpChg chg="add mod">
          <ac:chgData name="Andrej Bogdanov (CSD)" userId="54a3fc38-bcd8-4812-b887-b84a314b9e17" providerId="ADAL" clId="{6FB63B8E-FC08-8545-BEB5-C7132F5A7B75}" dt="2022-10-24T08:40:54.493" v="665" actId="1036"/>
          <ac:grpSpMkLst>
            <pc:docMk/>
            <pc:sldMk cId="2108182444" sldId="296"/>
            <ac:grpSpMk id="26" creationId="{47CD15CE-BA4E-5C77-1D03-3C01E04F68AE}"/>
          </ac:grpSpMkLst>
        </pc:grpChg>
        <pc:picChg chg="mod">
          <ac:chgData name="Andrej Bogdanov (CSD)" userId="54a3fc38-bcd8-4812-b887-b84a314b9e17" providerId="ADAL" clId="{6FB63B8E-FC08-8545-BEB5-C7132F5A7B75}" dt="2022-10-24T04:51:08.131" v="405"/>
          <ac:picMkLst>
            <pc:docMk/>
            <pc:sldMk cId="2108182444" sldId="296"/>
            <ac:picMk id="27" creationId="{ECFD2F60-2EE3-DAAE-5F87-BB140EC6ACDE}"/>
          </ac:picMkLst>
        </pc:picChg>
        <pc:picChg chg="mod">
          <ac:chgData name="Andrej Bogdanov (CSD)" userId="54a3fc38-bcd8-4812-b887-b84a314b9e17" providerId="ADAL" clId="{6FB63B8E-FC08-8545-BEB5-C7132F5A7B75}" dt="2022-10-24T04:51:08.131" v="405"/>
          <ac:picMkLst>
            <pc:docMk/>
            <pc:sldMk cId="2108182444" sldId="296"/>
            <ac:picMk id="28" creationId="{64BBEB23-5415-97D7-801B-3A5413E4854F}"/>
          </ac:picMkLst>
        </pc:picChg>
        <pc:picChg chg="mod">
          <ac:chgData name="Andrej Bogdanov (CSD)" userId="54a3fc38-bcd8-4812-b887-b84a314b9e17" providerId="ADAL" clId="{6FB63B8E-FC08-8545-BEB5-C7132F5A7B75}" dt="2022-10-24T04:51:08.131" v="405"/>
          <ac:picMkLst>
            <pc:docMk/>
            <pc:sldMk cId="2108182444" sldId="296"/>
            <ac:picMk id="29" creationId="{0C85CA04-C1E0-36A4-2CD0-6B09D3862DF6}"/>
          </ac:picMkLst>
        </pc:picChg>
        <pc:picChg chg="mod">
          <ac:chgData name="Andrej Bogdanov (CSD)" userId="54a3fc38-bcd8-4812-b887-b84a314b9e17" providerId="ADAL" clId="{6FB63B8E-FC08-8545-BEB5-C7132F5A7B75}" dt="2022-10-24T04:51:08.131" v="405"/>
          <ac:picMkLst>
            <pc:docMk/>
            <pc:sldMk cId="2108182444" sldId="296"/>
            <ac:picMk id="30" creationId="{286B091D-10E1-EA1C-1B70-F0BD7CA8FB8E}"/>
          </ac:picMkLst>
        </pc:picChg>
        <pc:inkChg chg="mod">
          <ac:chgData name="Andrej Bogdanov (CSD)" userId="54a3fc38-bcd8-4812-b887-b84a314b9e17" providerId="ADAL" clId="{6FB63B8E-FC08-8545-BEB5-C7132F5A7B75}" dt="2022-10-24T08:40:54.493" v="665" actId="1036"/>
          <ac:inkMkLst>
            <pc:docMk/>
            <pc:sldMk cId="2108182444" sldId="296"/>
            <ac:inkMk id="31" creationId="{F2B07385-89C5-01E0-D2B4-D54CDFFFEC54}"/>
          </ac:inkMkLst>
        </pc:inkChg>
        <pc:inkChg chg="add mod">
          <ac:chgData name="Andrej Bogdanov (CSD)" userId="54a3fc38-bcd8-4812-b887-b84a314b9e17" providerId="ADAL" clId="{6FB63B8E-FC08-8545-BEB5-C7132F5A7B75}" dt="2022-10-24T08:41:25.681" v="692" actId="1036"/>
          <ac:inkMkLst>
            <pc:docMk/>
            <pc:sldMk cId="2108182444" sldId="296"/>
            <ac:inkMk id="33" creationId="{E7E87BCC-B466-8B99-3763-713BCFD119C4}"/>
          </ac:inkMkLst>
        </pc:inkChg>
        <pc:inkChg chg="add mod">
          <ac:chgData name="Andrej Bogdanov (CSD)" userId="54a3fc38-bcd8-4812-b887-b84a314b9e17" providerId="ADAL" clId="{6FB63B8E-FC08-8545-BEB5-C7132F5A7B75}" dt="2022-10-24T08:41:25.681" v="692" actId="1036"/>
          <ac:inkMkLst>
            <pc:docMk/>
            <pc:sldMk cId="2108182444" sldId="296"/>
            <ac:inkMk id="34" creationId="{8F475421-BD16-BB55-D6A7-4B78066709FF}"/>
          </ac:inkMkLst>
        </pc:inkChg>
        <pc:inkChg chg="add mod">
          <ac:chgData name="Andrej Bogdanov (CSD)" userId="54a3fc38-bcd8-4812-b887-b84a314b9e17" providerId="ADAL" clId="{6FB63B8E-FC08-8545-BEB5-C7132F5A7B75}" dt="2022-10-24T08:41:25.681" v="692" actId="1036"/>
          <ac:inkMkLst>
            <pc:docMk/>
            <pc:sldMk cId="2108182444" sldId="296"/>
            <ac:inkMk id="35" creationId="{3B52A7C3-EDD3-66D7-D698-CB2D4B1CB24C}"/>
          </ac:inkMkLst>
        </pc:ink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2" creationId="{AEB18ADC-EA0E-CD5E-94D0-A03EFBC48C03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3" creationId="{ACA6410F-5A32-79DF-CBA6-9020D2568C25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4" creationId="{827B4B0B-5669-74D2-1027-30971356E8EF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6" creationId="{4DC2E388-5E19-7BE7-777E-F975316EE263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7" creationId="{4C2E3C0B-FA13-8897-FA7C-35BF1ACF9F2A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8" creationId="{ABE4E69F-539C-7609-0C4C-B218D8E83205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9" creationId="{4E7559DE-795A-217F-5FDE-6FAF4E66FA16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0" creationId="{E0093ED7-30B9-64F7-2845-BEFB7D6FCB8D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1" creationId="{0DC38505-C2E1-00AE-B863-7071ED5ABA42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2" creationId="{A9C34A49-E320-B839-193E-07D5056BC6F9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3" creationId="{C242B59E-4056-35CA-1708-97C128603F93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4" creationId="{10AE349E-C5D3-980D-36EA-EC937DA741CD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5" creationId="{99C7688B-A601-73F8-E3E0-03EE00C58584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6" creationId="{DF672CD2-E14E-583E-4798-0AF3E381A60A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7" creationId="{E282E47E-0797-7486-B41C-7673968A42D6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8" creationId="{C1B2FEF2-005F-78DF-C5C1-79140F5149B6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19" creationId="{C304A429-16DD-30EA-1D00-F508BBD21BE0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20" creationId="{4A630052-D360-42E6-B1C2-DB47C0CA684A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21" creationId="{6904397A-EAAA-85D5-8CB0-36E647D65FA2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22" creationId="{5A2D95D2-6267-5C20-0E12-7520CE9CB6A4}"/>
          </ac:cxnSpMkLst>
        </pc:cxnChg>
        <pc:cxnChg chg="add mod">
          <ac:chgData name="Andrej Bogdanov (CSD)" userId="54a3fc38-bcd8-4812-b887-b84a314b9e17" providerId="ADAL" clId="{6FB63B8E-FC08-8545-BEB5-C7132F5A7B75}" dt="2022-10-24T08:40:54.493" v="665" actId="1036"/>
          <ac:cxnSpMkLst>
            <pc:docMk/>
            <pc:sldMk cId="2108182444" sldId="296"/>
            <ac:cxnSpMk id="23" creationId="{7CAB4D27-3A0C-2660-FCDB-5043874BABAF}"/>
          </ac:cxnSpMkLst>
        </pc:cxnChg>
      </pc:sldChg>
      <pc:sldChg chg="del">
        <pc:chgData name="Andrej Bogdanov (CSD)" userId="54a3fc38-bcd8-4812-b887-b84a314b9e17" providerId="ADAL" clId="{6FB63B8E-FC08-8545-BEB5-C7132F5A7B75}" dt="2022-10-24T08:42:00.676" v="698" actId="2696"/>
        <pc:sldMkLst>
          <pc:docMk/>
          <pc:sldMk cId="376018493" sldId="297"/>
        </pc:sldMkLst>
      </pc:sldChg>
      <pc:sldChg chg="add del">
        <pc:chgData name="Andrej Bogdanov (CSD)" userId="54a3fc38-bcd8-4812-b887-b84a314b9e17" providerId="ADAL" clId="{6FB63B8E-FC08-8545-BEB5-C7132F5A7B75}" dt="2022-10-24T04:52:39.058" v="448"/>
        <pc:sldMkLst>
          <pc:docMk/>
          <pc:sldMk cId="757099485" sldId="299"/>
        </pc:sldMkLst>
      </pc:sldChg>
      <pc:sldChg chg="addSp modSp mod">
        <pc:chgData name="Andrej Bogdanov (CSD)" userId="54a3fc38-bcd8-4812-b887-b84a314b9e17" providerId="ADAL" clId="{6FB63B8E-FC08-8545-BEB5-C7132F5A7B75}" dt="2022-10-24T08:45:23.452" v="918" actId="1038"/>
        <pc:sldMkLst>
          <pc:docMk/>
          <pc:sldMk cId="428066551" sldId="300"/>
        </pc:sldMkLst>
        <pc:inkChg chg="mod">
          <ac:chgData name="Andrej Bogdanov (CSD)" userId="54a3fc38-bcd8-4812-b887-b84a314b9e17" providerId="ADAL" clId="{6FB63B8E-FC08-8545-BEB5-C7132F5A7B75}" dt="2022-10-24T08:45:03.432" v="885"/>
          <ac:inkMkLst>
            <pc:docMk/>
            <pc:sldMk cId="428066551" sldId="300"/>
            <ac:inkMk id="9" creationId="{60C26132-0BB7-5741-D42E-CC930624148D}"/>
          </ac:inkMkLst>
        </pc:inkChg>
        <pc:inkChg chg="add mod">
          <ac:chgData name="Andrej Bogdanov (CSD)" userId="54a3fc38-bcd8-4812-b887-b84a314b9e17" providerId="ADAL" clId="{6FB63B8E-FC08-8545-BEB5-C7132F5A7B75}" dt="2022-10-24T08:45:09.036" v="891" actId="1035"/>
          <ac:inkMkLst>
            <pc:docMk/>
            <pc:sldMk cId="428066551" sldId="300"/>
            <ac:inkMk id="10" creationId="{2BA14573-1C9E-7F8C-0F0C-E98695D43A84}"/>
          </ac:inkMkLst>
        </pc:inkChg>
        <pc:inkChg chg="add mod">
          <ac:chgData name="Andrej Bogdanov (CSD)" userId="54a3fc38-bcd8-4812-b887-b84a314b9e17" providerId="ADAL" clId="{6FB63B8E-FC08-8545-BEB5-C7132F5A7B75}" dt="2022-10-24T08:45:23.452" v="918" actId="1038"/>
          <ac:inkMkLst>
            <pc:docMk/>
            <pc:sldMk cId="428066551" sldId="300"/>
            <ac:inkMk id="11" creationId="{1D7DF875-01F4-F50E-3064-9B2F1AF98F10}"/>
          </ac:inkMkLst>
        </pc:inkChg>
      </pc:sldChg>
      <pc:sldChg chg="addSp delSp modSp mod">
        <pc:chgData name="Andrej Bogdanov (CSD)" userId="54a3fc38-bcd8-4812-b887-b84a314b9e17" providerId="ADAL" clId="{6FB63B8E-FC08-8545-BEB5-C7132F5A7B75}" dt="2022-10-24T08:44:34.831" v="882"/>
        <pc:sldMkLst>
          <pc:docMk/>
          <pc:sldMk cId="1395885109" sldId="301"/>
        </pc:sldMkLst>
        <pc:inkChg chg="mod">
          <ac:chgData name="Andrej Bogdanov (CSD)" userId="54a3fc38-bcd8-4812-b887-b84a314b9e17" providerId="ADAL" clId="{6FB63B8E-FC08-8545-BEB5-C7132F5A7B75}" dt="2022-10-24T08:44:34.831" v="882"/>
          <ac:inkMkLst>
            <pc:docMk/>
            <pc:sldMk cId="1395885109" sldId="301"/>
            <ac:inkMk id="7" creationId="{8C337D98-8103-6873-CC6D-531647BE87A3}"/>
          </ac:inkMkLst>
        </pc:inkChg>
        <pc:inkChg chg="add del mod">
          <ac:chgData name="Andrej Bogdanov (CSD)" userId="54a3fc38-bcd8-4812-b887-b84a314b9e17" providerId="ADAL" clId="{6FB63B8E-FC08-8545-BEB5-C7132F5A7B75}" dt="2022-10-24T08:42:50.980" v="739" actId="478"/>
          <ac:inkMkLst>
            <pc:docMk/>
            <pc:sldMk cId="1395885109" sldId="301"/>
            <ac:inkMk id="9" creationId="{991C3266-CEFA-1D1C-8F55-C8F3B0BFB13D}"/>
          </ac:inkMkLst>
        </pc:inkChg>
        <pc:inkChg chg="add mod">
          <ac:chgData name="Andrej Bogdanov (CSD)" userId="54a3fc38-bcd8-4812-b887-b84a314b9e17" providerId="ADAL" clId="{6FB63B8E-FC08-8545-BEB5-C7132F5A7B75}" dt="2022-10-24T08:43:46.660" v="814" actId="1037"/>
          <ac:inkMkLst>
            <pc:docMk/>
            <pc:sldMk cId="1395885109" sldId="301"/>
            <ac:inkMk id="11" creationId="{852BDE9B-DDE9-32A2-9F86-B819C06B9F58}"/>
          </ac:inkMkLst>
        </pc:inkChg>
        <pc:inkChg chg="add mod">
          <ac:chgData name="Andrej Bogdanov (CSD)" userId="54a3fc38-bcd8-4812-b887-b84a314b9e17" providerId="ADAL" clId="{6FB63B8E-FC08-8545-BEB5-C7132F5A7B75}" dt="2022-10-24T08:43:46.660" v="814" actId="1037"/>
          <ac:inkMkLst>
            <pc:docMk/>
            <pc:sldMk cId="1395885109" sldId="301"/>
            <ac:inkMk id="13" creationId="{A5E2A664-5B3A-98CE-1C85-F67BF1627F8D}"/>
          </ac:inkMkLst>
        </pc:inkChg>
        <pc:inkChg chg="add del mod">
          <ac:chgData name="Andrej Bogdanov (CSD)" userId="54a3fc38-bcd8-4812-b887-b84a314b9e17" providerId="ADAL" clId="{6FB63B8E-FC08-8545-BEB5-C7132F5A7B75}" dt="2022-10-24T08:44:28.896" v="878"/>
          <ac:inkMkLst>
            <pc:docMk/>
            <pc:sldMk cId="1395885109" sldId="301"/>
            <ac:inkMk id="15" creationId="{2499AF38-4BB0-AFAF-61A2-6E35E1DB74DA}"/>
          </ac:inkMkLst>
        </pc:inkChg>
        <pc:inkChg chg="add mod">
          <ac:chgData name="Andrej Bogdanov (CSD)" userId="54a3fc38-bcd8-4812-b887-b84a314b9e17" providerId="ADAL" clId="{6FB63B8E-FC08-8545-BEB5-C7132F5A7B75}" dt="2022-10-24T08:44:25.646" v="877" actId="1076"/>
          <ac:inkMkLst>
            <pc:docMk/>
            <pc:sldMk cId="1395885109" sldId="301"/>
            <ac:inkMk id="16" creationId="{EAF665AD-AA64-470D-B929-1CC99F2F1F7C}"/>
          </ac:inkMkLst>
        </pc:inkChg>
      </pc:sldChg>
      <pc:sldChg chg="addSp modSp mod">
        <pc:chgData name="Andrej Bogdanov (CSD)" userId="54a3fc38-bcd8-4812-b887-b84a314b9e17" providerId="ADAL" clId="{6FB63B8E-FC08-8545-BEB5-C7132F5A7B75}" dt="2022-10-24T08:36:44.198" v="480" actId="1035"/>
        <pc:sldMkLst>
          <pc:docMk/>
          <pc:sldMk cId="4123251135" sldId="337"/>
        </pc:sldMkLst>
        <pc:inkChg chg="mod">
          <ac:chgData name="Andrej Bogdanov (CSD)" userId="54a3fc38-bcd8-4812-b887-b84a314b9e17" providerId="ADAL" clId="{6FB63B8E-FC08-8545-BEB5-C7132F5A7B75}" dt="2022-10-24T08:36:44.198" v="480" actId="1035"/>
          <ac:inkMkLst>
            <pc:docMk/>
            <pc:sldMk cId="4123251135" sldId="337"/>
            <ac:inkMk id="3" creationId="{D35DA884-9612-2F49-19B8-D45D95A6DA58}"/>
          </ac:inkMkLst>
        </pc:inkChg>
        <pc:inkChg chg="add mod">
          <ac:chgData name="Andrej Bogdanov (CSD)" userId="54a3fc38-bcd8-4812-b887-b84a314b9e17" providerId="ADAL" clId="{6FB63B8E-FC08-8545-BEB5-C7132F5A7B75}" dt="2022-10-24T08:36:31.582" v="466" actId="1035"/>
          <ac:inkMkLst>
            <pc:docMk/>
            <pc:sldMk cId="4123251135" sldId="337"/>
            <ac:inkMk id="4" creationId="{B174154A-4350-00E0-4705-7B8771D6C51A}"/>
          </ac:inkMkLst>
        </pc:inkChg>
      </pc:sldChg>
      <pc:sldChg chg="addSp modSp mod modAnim">
        <pc:chgData name="Andrej Bogdanov (CSD)" userId="54a3fc38-bcd8-4812-b887-b84a314b9e17" providerId="ADAL" clId="{6FB63B8E-FC08-8545-BEB5-C7132F5A7B75}" dt="2022-10-24T04:00:39.362" v="16"/>
        <pc:sldMkLst>
          <pc:docMk/>
          <pc:sldMk cId="461501243" sldId="338"/>
        </pc:sldMkLst>
        <pc:picChg chg="add mod">
          <ac:chgData name="Andrej Bogdanov (CSD)" userId="54a3fc38-bcd8-4812-b887-b84a314b9e17" providerId="ADAL" clId="{6FB63B8E-FC08-8545-BEB5-C7132F5A7B75}" dt="2022-10-24T03:59:09.391" v="1" actId="1076"/>
          <ac:picMkLst>
            <pc:docMk/>
            <pc:sldMk cId="461501243" sldId="338"/>
            <ac:picMk id="3" creationId="{5D89DAFF-143A-CECE-5917-8E3EDD4AB33F}"/>
          </ac:picMkLst>
        </pc:picChg>
      </pc:sldChg>
      <pc:sldChg chg="modAnim">
        <pc:chgData name="Andrej Bogdanov (CSD)" userId="54a3fc38-bcd8-4812-b887-b84a314b9e17" providerId="ADAL" clId="{6FB63B8E-FC08-8545-BEB5-C7132F5A7B75}" dt="2022-10-24T03:59:46.738" v="2"/>
        <pc:sldMkLst>
          <pc:docMk/>
          <pc:sldMk cId="2169594260" sldId="339"/>
        </pc:sldMkLst>
      </pc:sldChg>
      <pc:sldChg chg="addSp delSp modSp add mod">
        <pc:chgData name="Andrej Bogdanov (CSD)" userId="54a3fc38-bcd8-4812-b887-b84a314b9e17" providerId="ADAL" clId="{6FB63B8E-FC08-8545-BEB5-C7132F5A7B75}" dt="2022-10-24T04:45:45.375" v="389"/>
        <pc:sldMkLst>
          <pc:docMk/>
          <pc:sldMk cId="2803144152" sldId="341"/>
        </pc:sldMkLst>
        <pc:spChg chg="add mod">
          <ac:chgData name="Andrej Bogdanov (CSD)" userId="54a3fc38-bcd8-4812-b887-b84a314b9e17" providerId="ADAL" clId="{6FB63B8E-FC08-8545-BEB5-C7132F5A7B75}" dt="2022-10-24T04:43:10.360" v="323" actId="20577"/>
          <ac:spMkLst>
            <pc:docMk/>
            <pc:sldMk cId="2803144152" sldId="341"/>
            <ac:spMk id="3" creationId="{06CA077B-CBE0-474F-8596-8BBA66576E3B}"/>
          </ac:spMkLst>
        </pc:spChg>
        <pc:spChg chg="add mod">
          <ac:chgData name="Andrej Bogdanov (CSD)" userId="54a3fc38-bcd8-4812-b887-b84a314b9e17" providerId="ADAL" clId="{6FB63B8E-FC08-8545-BEB5-C7132F5A7B75}" dt="2022-10-24T04:43:53.224" v="342" actId="20577"/>
          <ac:spMkLst>
            <pc:docMk/>
            <pc:sldMk cId="2803144152" sldId="341"/>
            <ac:spMk id="4" creationId="{B7927E4E-55F6-BC67-08F4-564CAED84354}"/>
          </ac:spMkLst>
        </pc:spChg>
        <pc:spChg chg="del mod">
          <ac:chgData name="Andrej Bogdanov (CSD)" userId="54a3fc38-bcd8-4812-b887-b84a314b9e17" providerId="ADAL" clId="{6FB63B8E-FC08-8545-BEB5-C7132F5A7B75}" dt="2022-10-24T04:43:02.624" v="318" actId="478"/>
          <ac:spMkLst>
            <pc:docMk/>
            <pc:sldMk cId="2803144152" sldId="341"/>
            <ac:spMk id="5" creationId="{00000000-0000-0000-0000-000000000000}"/>
          </ac:spMkLst>
        </pc:spChg>
        <pc:spChg chg="add mod">
          <ac:chgData name="Andrej Bogdanov (CSD)" userId="54a3fc38-bcd8-4812-b887-b84a314b9e17" providerId="ADAL" clId="{6FB63B8E-FC08-8545-BEB5-C7132F5A7B75}" dt="2022-10-24T04:43:03.058" v="319"/>
          <ac:spMkLst>
            <pc:docMk/>
            <pc:sldMk cId="2803144152" sldId="341"/>
            <ac:spMk id="6" creationId="{981449AA-755E-5C17-8B97-169C438E729E}"/>
          </ac:spMkLst>
        </pc:spChg>
        <pc:spChg chg="del">
          <ac:chgData name="Andrej Bogdanov (CSD)" userId="54a3fc38-bcd8-4812-b887-b84a314b9e17" providerId="ADAL" clId="{6FB63B8E-FC08-8545-BEB5-C7132F5A7B75}" dt="2022-10-24T04:34:45.153" v="242" actId="478"/>
          <ac:spMkLst>
            <pc:docMk/>
            <pc:sldMk cId="2803144152" sldId="341"/>
            <ac:spMk id="7" creationId="{00000000-0000-0000-0000-000000000000}"/>
          </ac:spMkLst>
        </pc:spChg>
        <pc:spChg chg="add mod">
          <ac:chgData name="Andrej Bogdanov (CSD)" userId="54a3fc38-bcd8-4812-b887-b84a314b9e17" providerId="ADAL" clId="{6FB63B8E-FC08-8545-BEB5-C7132F5A7B75}" dt="2022-10-24T04:43:50.847" v="341" actId="20577"/>
          <ac:spMkLst>
            <pc:docMk/>
            <pc:sldMk cId="2803144152" sldId="341"/>
            <ac:spMk id="8" creationId="{119257E8-24BF-FC66-C623-8F585ED80901}"/>
          </ac:spMkLst>
        </pc:spChg>
        <pc:spChg chg="add mod">
          <ac:chgData name="Andrej Bogdanov (CSD)" userId="54a3fc38-bcd8-4812-b887-b84a314b9e17" providerId="ADAL" clId="{6FB63B8E-FC08-8545-BEB5-C7132F5A7B75}" dt="2022-10-24T04:43:03.058" v="319"/>
          <ac:spMkLst>
            <pc:docMk/>
            <pc:sldMk cId="2803144152" sldId="341"/>
            <ac:spMk id="9" creationId="{82801D27-CA06-F2EA-D93F-E30C0CC5C2BF}"/>
          </ac:spMkLst>
        </pc:spChg>
        <pc:spChg chg="add mod">
          <ac:chgData name="Andrej Bogdanov (CSD)" userId="54a3fc38-bcd8-4812-b887-b84a314b9e17" providerId="ADAL" clId="{6FB63B8E-FC08-8545-BEB5-C7132F5A7B75}" dt="2022-10-24T04:44:05.928" v="346" actId="20577"/>
          <ac:spMkLst>
            <pc:docMk/>
            <pc:sldMk cId="2803144152" sldId="341"/>
            <ac:spMk id="10" creationId="{84A36CA2-9AE0-EF04-A05F-2D3D227B1FF1}"/>
          </ac:spMkLst>
        </pc:spChg>
        <pc:spChg chg="add mod">
          <ac:chgData name="Andrej Bogdanov (CSD)" userId="54a3fc38-bcd8-4812-b887-b84a314b9e17" providerId="ADAL" clId="{6FB63B8E-FC08-8545-BEB5-C7132F5A7B75}" dt="2022-10-24T04:44:17.640" v="351" actId="1038"/>
          <ac:spMkLst>
            <pc:docMk/>
            <pc:sldMk cId="2803144152" sldId="341"/>
            <ac:spMk id="12" creationId="{42A5F984-E32E-2EA8-3BD1-A803675FA273}"/>
          </ac:spMkLst>
        </pc:spChg>
        <pc:spChg chg="add mod">
          <ac:chgData name="Andrej Bogdanov (CSD)" userId="54a3fc38-bcd8-4812-b887-b84a314b9e17" providerId="ADAL" clId="{6FB63B8E-FC08-8545-BEB5-C7132F5A7B75}" dt="2022-10-24T04:45:45.375" v="389"/>
          <ac:spMkLst>
            <pc:docMk/>
            <pc:sldMk cId="2803144152" sldId="341"/>
            <ac:spMk id="13" creationId="{5D121B68-D1B2-951D-AF68-4159C40C2E44}"/>
          </ac:spMkLst>
        </pc:spChg>
        <pc:inkChg chg="del">
          <ac:chgData name="Andrej Bogdanov (CSD)" userId="54a3fc38-bcd8-4812-b887-b84a314b9e17" providerId="ADAL" clId="{6FB63B8E-FC08-8545-BEB5-C7132F5A7B75}" dt="2022-10-24T04:34:26.664" v="240" actId="478"/>
          <ac:inkMkLst>
            <pc:docMk/>
            <pc:sldMk cId="2803144152" sldId="341"/>
            <ac:inkMk id="2" creationId="{963AB9C4-99C1-F349-A9F6-90C4A53B8486}"/>
          </ac:inkMkLst>
        </pc:inkChg>
      </pc:sldChg>
      <pc:sldChg chg="ord">
        <pc:chgData name="Andrej Bogdanov (CSD)" userId="54a3fc38-bcd8-4812-b887-b84a314b9e17" providerId="ADAL" clId="{6FB63B8E-FC08-8545-BEB5-C7132F5A7B75}" dt="2022-10-24T04:28:16.852" v="226" actId="20578"/>
        <pc:sldMkLst>
          <pc:docMk/>
          <pc:sldMk cId="3904048425" sldId="342"/>
        </pc:sldMkLst>
      </pc:sldChg>
      <pc:sldChg chg="addSp modSp mod">
        <pc:chgData name="Andrej Bogdanov (CSD)" userId="54a3fc38-bcd8-4812-b887-b84a314b9e17" providerId="ADAL" clId="{6FB63B8E-FC08-8545-BEB5-C7132F5A7B75}" dt="2022-10-24T08:38:39.805" v="617" actId="1035"/>
        <pc:sldMkLst>
          <pc:docMk/>
          <pc:sldMk cId="1203841346" sldId="343"/>
        </pc:sldMkLst>
        <pc:inkChg chg="add mod">
          <ac:chgData name="Andrej Bogdanov (CSD)" userId="54a3fc38-bcd8-4812-b887-b84a314b9e17" providerId="ADAL" clId="{6FB63B8E-FC08-8545-BEB5-C7132F5A7B75}" dt="2022-10-24T08:38:39.805" v="617" actId="1035"/>
          <ac:inkMkLst>
            <pc:docMk/>
            <pc:sldMk cId="1203841346" sldId="343"/>
            <ac:inkMk id="5" creationId="{787A81EA-FC3A-C9AE-B3B3-0BE4105A836C}"/>
          </ac:inkMkLst>
        </pc:inkChg>
        <pc:inkChg chg="add mod">
          <ac:chgData name="Andrej Bogdanov (CSD)" userId="54a3fc38-bcd8-4812-b887-b84a314b9e17" providerId="ADAL" clId="{6FB63B8E-FC08-8545-BEB5-C7132F5A7B75}" dt="2022-10-24T08:38:39.805" v="617" actId="1035"/>
          <ac:inkMkLst>
            <pc:docMk/>
            <pc:sldMk cId="1203841346" sldId="343"/>
            <ac:inkMk id="6" creationId="{98CE512D-E423-2B81-2D9A-0995B540A2A8}"/>
          </ac:inkMkLst>
        </pc:inkChg>
        <pc:inkChg chg="add mod">
          <ac:chgData name="Andrej Bogdanov (CSD)" userId="54a3fc38-bcd8-4812-b887-b84a314b9e17" providerId="ADAL" clId="{6FB63B8E-FC08-8545-BEB5-C7132F5A7B75}" dt="2022-10-24T08:38:39.805" v="617" actId="1035"/>
          <ac:inkMkLst>
            <pc:docMk/>
            <pc:sldMk cId="1203841346" sldId="343"/>
            <ac:inkMk id="7" creationId="{5A3A794A-9657-2568-DDD6-39510D7E0798}"/>
          </ac:inkMkLst>
        </pc:inkChg>
        <pc:inkChg chg="add mod">
          <ac:chgData name="Andrej Bogdanov (CSD)" userId="54a3fc38-bcd8-4812-b887-b84a314b9e17" providerId="ADAL" clId="{6FB63B8E-FC08-8545-BEB5-C7132F5A7B75}" dt="2022-10-24T08:38:39.805" v="617" actId="1035"/>
          <ac:inkMkLst>
            <pc:docMk/>
            <pc:sldMk cId="1203841346" sldId="343"/>
            <ac:inkMk id="8" creationId="{AA94FB5F-4B0D-4F11-AD62-7FDE7EE7C918}"/>
          </ac:inkMkLst>
        </pc:inkChg>
      </pc:sldChg>
      <pc:sldChg chg="addSp modSp mod">
        <pc:chgData name="Andrej Bogdanov (CSD)" userId="54a3fc38-bcd8-4812-b887-b84a314b9e17" providerId="ADAL" clId="{6FB63B8E-FC08-8545-BEB5-C7132F5A7B75}" dt="2022-10-24T08:39:05.509" v="643" actId="1036"/>
        <pc:sldMkLst>
          <pc:docMk/>
          <pc:sldMk cId="2843900585" sldId="344"/>
        </pc:sldMkLst>
        <pc:inkChg chg="add mod">
          <ac:chgData name="Andrej Bogdanov (CSD)" userId="54a3fc38-bcd8-4812-b887-b84a314b9e17" providerId="ADAL" clId="{6FB63B8E-FC08-8545-BEB5-C7132F5A7B75}" dt="2022-10-24T08:39:05.509" v="643" actId="1036"/>
          <ac:inkMkLst>
            <pc:docMk/>
            <pc:sldMk cId="2843900585" sldId="344"/>
            <ac:inkMk id="3" creationId="{A08FD1EF-E55C-DE68-DF95-F5C897DD8517}"/>
          </ac:inkMkLst>
        </pc:inkChg>
        <pc:inkChg chg="add mod">
          <ac:chgData name="Andrej Bogdanov (CSD)" userId="54a3fc38-bcd8-4812-b887-b84a314b9e17" providerId="ADAL" clId="{6FB63B8E-FC08-8545-BEB5-C7132F5A7B75}" dt="2022-10-24T08:39:05.509" v="643" actId="1036"/>
          <ac:inkMkLst>
            <pc:docMk/>
            <pc:sldMk cId="2843900585" sldId="344"/>
            <ac:inkMk id="5" creationId="{10575D8F-C38E-B460-3F96-ED3F7799D5F3}"/>
          </ac:inkMkLst>
        </pc:inkChg>
      </pc:sldChg>
      <pc:sldChg chg="addSp delSp modSp add mod ord">
        <pc:chgData name="Andrej Bogdanov (CSD)" userId="54a3fc38-bcd8-4812-b887-b84a314b9e17" providerId="ADAL" clId="{6FB63B8E-FC08-8545-BEB5-C7132F5A7B75}" dt="2022-10-24T08:37:31.469" v="548" actId="1038"/>
        <pc:sldMkLst>
          <pc:docMk/>
          <pc:sldMk cId="792879932" sldId="350"/>
        </pc:sldMkLst>
        <pc:spChg chg="mod">
          <ac:chgData name="Andrej Bogdanov (CSD)" userId="54a3fc38-bcd8-4812-b887-b84a314b9e17" providerId="ADAL" clId="{6FB63B8E-FC08-8545-BEB5-C7132F5A7B75}" dt="2022-10-24T04:21:13.296" v="60" actId="20577"/>
          <ac:spMkLst>
            <pc:docMk/>
            <pc:sldMk cId="792879932" sldId="350"/>
            <ac:spMk id="2" creationId="{AFF7B023-6115-2B4D-906E-FA6C4EDA0D80}"/>
          </ac:spMkLst>
        </pc:spChg>
        <pc:spChg chg="add del mod">
          <ac:chgData name="Andrej Bogdanov (CSD)" userId="54a3fc38-bcd8-4812-b887-b84a314b9e17" providerId="ADAL" clId="{6FB63B8E-FC08-8545-BEB5-C7132F5A7B75}" dt="2022-10-24T04:20:52.415" v="47" actId="478"/>
          <ac:spMkLst>
            <pc:docMk/>
            <pc:sldMk cId="792879932" sldId="350"/>
            <ac:spMk id="3" creationId="{C46B9B7C-956A-756F-576F-8729265EEBF3}"/>
          </ac:spMkLst>
        </pc:spChg>
        <pc:spChg chg="add del mod">
          <ac:chgData name="Andrej Bogdanov (CSD)" userId="54a3fc38-bcd8-4812-b887-b84a314b9e17" providerId="ADAL" clId="{6FB63B8E-FC08-8545-BEB5-C7132F5A7B75}" dt="2022-10-24T04:21:30.167" v="66" actId="478"/>
          <ac:spMkLst>
            <pc:docMk/>
            <pc:sldMk cId="792879932" sldId="350"/>
            <ac:spMk id="4" creationId="{FD8D87A0-4218-1588-3DFF-F47CE068DB90}"/>
          </ac:spMkLst>
        </pc:spChg>
        <pc:spChg chg="add mod">
          <ac:chgData name="Andrej Bogdanov (CSD)" userId="54a3fc38-bcd8-4812-b887-b84a314b9e17" providerId="ADAL" clId="{6FB63B8E-FC08-8545-BEB5-C7132F5A7B75}" dt="2022-10-24T04:22:20.315" v="132" actId="1037"/>
          <ac:spMkLst>
            <pc:docMk/>
            <pc:sldMk cId="792879932" sldId="350"/>
            <ac:spMk id="5" creationId="{7AED193C-A045-E57E-149C-4E3C9BFD6602}"/>
          </ac:spMkLst>
        </pc:spChg>
        <pc:spChg chg="add mod">
          <ac:chgData name="Andrej Bogdanov (CSD)" userId="54a3fc38-bcd8-4812-b887-b84a314b9e17" providerId="ADAL" clId="{6FB63B8E-FC08-8545-BEB5-C7132F5A7B75}" dt="2022-10-24T04:21:20.959" v="61" actId="1076"/>
          <ac:spMkLst>
            <pc:docMk/>
            <pc:sldMk cId="792879932" sldId="350"/>
            <ac:spMk id="6" creationId="{D5BADC8B-FDC4-706C-F5F1-558FC75560C6}"/>
          </ac:spMkLst>
        </pc:spChg>
        <pc:spChg chg="add mod">
          <ac:chgData name="Andrej Bogdanov (CSD)" userId="54a3fc38-bcd8-4812-b887-b84a314b9e17" providerId="ADAL" clId="{6FB63B8E-FC08-8545-BEB5-C7132F5A7B75}" dt="2022-10-24T04:22:13.973" v="114" actId="1035"/>
          <ac:spMkLst>
            <pc:docMk/>
            <pc:sldMk cId="792879932" sldId="350"/>
            <ac:spMk id="7" creationId="{7F72D8F4-8B2D-ADCC-28C4-2BE79B94DA55}"/>
          </ac:spMkLst>
        </pc:spChg>
        <pc:spChg chg="add mod">
          <ac:chgData name="Andrej Bogdanov (CSD)" userId="54a3fc38-bcd8-4812-b887-b84a314b9e17" providerId="ADAL" clId="{6FB63B8E-FC08-8545-BEB5-C7132F5A7B75}" dt="2022-10-24T04:21:11.015" v="59" actId="1038"/>
          <ac:spMkLst>
            <pc:docMk/>
            <pc:sldMk cId="792879932" sldId="350"/>
            <ac:spMk id="8" creationId="{83A35737-75DA-8F07-40C1-0C1AE5378DB2}"/>
          </ac:spMkLst>
        </pc:spChg>
        <pc:spChg chg="add mod">
          <ac:chgData name="Andrej Bogdanov (CSD)" userId="54a3fc38-bcd8-4812-b887-b84a314b9e17" providerId="ADAL" clId="{6FB63B8E-FC08-8545-BEB5-C7132F5A7B75}" dt="2022-10-24T04:22:10.323" v="100" actId="1076"/>
          <ac:spMkLst>
            <pc:docMk/>
            <pc:sldMk cId="792879932" sldId="350"/>
            <ac:spMk id="9" creationId="{D4A02D9E-5D54-01B3-1F9F-FC6896FC3FC7}"/>
          </ac:spMkLst>
        </pc:spChg>
        <pc:spChg chg="add mod">
          <ac:chgData name="Andrej Bogdanov (CSD)" userId="54a3fc38-bcd8-4812-b887-b84a314b9e17" providerId="ADAL" clId="{6FB63B8E-FC08-8545-BEB5-C7132F5A7B75}" dt="2022-10-24T04:27:07.412" v="193" actId="14100"/>
          <ac:spMkLst>
            <pc:docMk/>
            <pc:sldMk cId="792879932" sldId="350"/>
            <ac:spMk id="10" creationId="{C12D2CEE-CE95-01C7-F2F1-C97E0988F66A}"/>
          </ac:spMkLst>
        </pc:spChg>
        <pc:spChg chg="add mod">
          <ac:chgData name="Andrej Bogdanov (CSD)" userId="54a3fc38-bcd8-4812-b887-b84a314b9e17" providerId="ADAL" clId="{6FB63B8E-FC08-8545-BEB5-C7132F5A7B75}" dt="2022-10-24T04:27:25.200" v="203" actId="1076"/>
          <ac:spMkLst>
            <pc:docMk/>
            <pc:sldMk cId="792879932" sldId="350"/>
            <ac:spMk id="11" creationId="{C279AAFD-4EE5-A642-96D0-04418DF7F175}"/>
          </ac:spMkLst>
        </pc:spChg>
        <pc:inkChg chg="mod">
          <ac:chgData name="Andrej Bogdanov (CSD)" userId="54a3fc38-bcd8-4812-b887-b84a314b9e17" providerId="ADAL" clId="{6FB63B8E-FC08-8545-BEB5-C7132F5A7B75}" dt="2022-10-24T08:37:31.469" v="548" actId="1038"/>
          <ac:inkMkLst>
            <pc:docMk/>
            <pc:sldMk cId="792879932" sldId="350"/>
            <ac:inkMk id="4" creationId="{FEDC129D-A186-F4D2-0985-40CFECEC4663}"/>
          </ac:inkMkLst>
        </pc:inkChg>
      </pc:sldChg>
      <pc:sldChg chg="delSp modSp add mod">
        <pc:chgData name="Andrej Bogdanov (CSD)" userId="54a3fc38-bcd8-4812-b887-b84a314b9e17" providerId="ADAL" clId="{6FB63B8E-FC08-8545-BEB5-C7132F5A7B75}" dt="2022-10-24T04:45:40.589" v="388"/>
        <pc:sldMkLst>
          <pc:docMk/>
          <pc:sldMk cId="171754699" sldId="351"/>
        </pc:sldMkLst>
        <pc:spChg chg="mod">
          <ac:chgData name="Andrej Bogdanov (CSD)" userId="54a3fc38-bcd8-4812-b887-b84a314b9e17" providerId="ADAL" clId="{6FB63B8E-FC08-8545-BEB5-C7132F5A7B75}" dt="2022-10-24T04:45:40.589" v="388"/>
          <ac:spMkLst>
            <pc:docMk/>
            <pc:sldMk cId="171754699" sldId="351"/>
            <ac:spMk id="10" creationId="{C12D2CEE-CE95-01C7-F2F1-C97E0988F66A}"/>
          </ac:spMkLst>
        </pc:spChg>
        <pc:spChg chg="del">
          <ac:chgData name="Andrej Bogdanov (CSD)" userId="54a3fc38-bcd8-4812-b887-b84a314b9e17" providerId="ADAL" clId="{6FB63B8E-FC08-8545-BEB5-C7132F5A7B75}" dt="2022-10-24T04:28:09.576" v="225" actId="478"/>
          <ac:spMkLst>
            <pc:docMk/>
            <pc:sldMk cId="171754699" sldId="351"/>
            <ac:spMk id="11" creationId="{C279AAFD-4EE5-A642-96D0-04418DF7F175}"/>
          </ac:spMkLst>
        </pc:spChg>
      </pc:sldChg>
      <pc:sldChg chg="add del">
        <pc:chgData name="Andrej Bogdanov (CSD)" userId="54a3fc38-bcd8-4812-b887-b84a314b9e17" providerId="ADAL" clId="{6FB63B8E-FC08-8545-BEB5-C7132F5A7B75}" dt="2022-10-24T04:46:03.202" v="398" actId="2696"/>
        <pc:sldMkLst>
          <pc:docMk/>
          <pc:sldMk cId="2219426257" sldId="352"/>
        </pc:sldMkLst>
      </pc:sldChg>
      <pc:sldChg chg="add">
        <pc:chgData name="Andrej Bogdanov (CSD)" userId="54a3fc38-bcd8-4812-b887-b84a314b9e17" providerId="ADAL" clId="{6FB63B8E-FC08-8545-BEB5-C7132F5A7B75}" dt="2022-10-24T08:37:52.639" v="549"/>
        <pc:sldMkLst>
          <pc:docMk/>
          <pc:sldMk cId="3026753525" sldId="352"/>
        </pc:sldMkLst>
      </pc:sldChg>
      <pc:sldChg chg="delSp add">
        <pc:chgData name="Andrej Bogdanov (CSD)" userId="54a3fc38-bcd8-4812-b887-b84a314b9e17" providerId="ADAL" clId="{6FB63B8E-FC08-8545-BEB5-C7132F5A7B75}" dt="2022-10-24T08:42:08.426" v="699"/>
        <pc:sldMkLst>
          <pc:docMk/>
          <pc:sldMk cId="101686279" sldId="353"/>
        </pc:sldMkLst>
        <pc:inkChg chg="del">
          <ac:chgData name="Andrej Bogdanov (CSD)" userId="54a3fc38-bcd8-4812-b887-b84a314b9e17" providerId="ADAL" clId="{6FB63B8E-FC08-8545-BEB5-C7132F5A7B75}" dt="2022-10-24T08:42:08.426" v="699"/>
          <ac:inkMkLst>
            <pc:docMk/>
            <pc:sldMk cId="101686279" sldId="353"/>
            <ac:inkMk id="10" creationId="{22C9FC69-8698-5C43-A0D1-91F2124E5BD5}"/>
          </ac:inkMkLst>
        </pc:inkChg>
      </pc:sldChg>
      <pc:sldChg chg="new del">
        <pc:chgData name="Andrej Bogdanov (CSD)" userId="54a3fc38-bcd8-4812-b887-b84a314b9e17" providerId="ADAL" clId="{6FB63B8E-FC08-8545-BEB5-C7132F5A7B75}" dt="2022-10-24T04:34:00.899" v="238" actId="2696"/>
        <pc:sldMkLst>
          <pc:docMk/>
          <pc:sldMk cId="3000369395" sldId="353"/>
        </pc:sldMkLst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 (CSD)" userId="54a3fc38-bcd8-4812-b887-b84a314b9e17" providerId="ADAL" clId="{0CEE5CE3-798C-2147-A7F2-E2C2C0449374}"/>
    <pc:docChg chg="undo custSel modSld">
      <pc:chgData name="Andrej Bogdanov (CSD)" userId="54a3fc38-bcd8-4812-b887-b84a314b9e17" providerId="ADAL" clId="{0CEE5CE3-798C-2147-A7F2-E2C2C0449374}" dt="2022-10-24T08:54:22.095" v="174" actId="7634"/>
      <pc:docMkLst>
        <pc:docMk/>
      </pc:docMkLst>
      <pc:sldChg chg="addSp delSp modSp delAnim">
        <pc:chgData name="Andrej Bogdanov (CSD)" userId="54a3fc38-bcd8-4812-b887-b84a314b9e17" providerId="ADAL" clId="{0CEE5CE3-798C-2147-A7F2-E2C2C0449374}" dt="2022-10-24T08:21:17.357" v="13" actId="27704"/>
        <pc:sldMkLst>
          <pc:docMk/>
          <pc:sldMk cId="2361014200" sldId="262"/>
        </pc:sldMkLst>
        <pc:inkChg chg="add del mod modStrokes">
          <ac:chgData name="Andrej Bogdanov (CSD)" userId="54a3fc38-bcd8-4812-b887-b84a314b9e17" providerId="ADAL" clId="{0CEE5CE3-798C-2147-A7F2-E2C2C0449374}" dt="2022-10-24T08:20:38.738" v="7"/>
          <ac:inkMkLst>
            <pc:docMk/>
            <pc:sldMk cId="2361014200" sldId="262"/>
            <ac:inkMk id="3" creationId="{AAC8B72A-B3FC-429F-F574-3EB8814CDC5C}"/>
          </ac:inkMkLst>
        </pc:inkChg>
        <pc:inkChg chg="add">
          <ac:chgData name="Andrej Bogdanov (CSD)" userId="54a3fc38-bcd8-4812-b887-b84a314b9e17" providerId="ADAL" clId="{0CEE5CE3-798C-2147-A7F2-E2C2C0449374}" dt="2022-10-24T08:20:56.697" v="8" actId="7634"/>
          <ac:inkMkLst>
            <pc:docMk/>
            <pc:sldMk cId="2361014200" sldId="262"/>
            <ac:inkMk id="4" creationId="{32536565-F6A4-B51A-CA04-6900F1FA8EB0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24:52.661" v="40"/>
        <pc:sldMkLst>
          <pc:docMk/>
          <pc:sldMk cId="2820700984" sldId="271"/>
        </pc:sldMkLst>
        <pc:inkChg chg="add del mod modStrokes">
          <ac:chgData name="Andrej Bogdanov (CSD)" userId="54a3fc38-bcd8-4812-b887-b84a314b9e17" providerId="ADAL" clId="{0CEE5CE3-798C-2147-A7F2-E2C2C0449374}" dt="2022-10-24T08:24:52.661" v="40"/>
          <ac:inkMkLst>
            <pc:docMk/>
            <pc:sldMk cId="2820700984" sldId="271"/>
            <ac:inkMk id="20" creationId="{FB586120-E6E4-F1E7-71E6-8C7CC3CEF5BE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25:32.249" v="52" actId="7634"/>
        <pc:sldMkLst>
          <pc:docMk/>
          <pc:sldMk cId="4084415787" sldId="272"/>
        </pc:sldMkLst>
        <pc:inkChg chg="add del mod modStrokes">
          <ac:chgData name="Andrej Bogdanov (CSD)" userId="54a3fc38-bcd8-4812-b887-b84a314b9e17" providerId="ADAL" clId="{0CEE5CE3-798C-2147-A7F2-E2C2C0449374}" dt="2022-10-24T08:25:05.747" v="51"/>
          <ac:inkMkLst>
            <pc:docMk/>
            <pc:sldMk cId="4084415787" sldId="272"/>
            <ac:inkMk id="3" creationId="{8FC643FA-204E-612B-5B84-2B0067CCCDF1}"/>
          </ac:inkMkLst>
        </pc:inkChg>
        <pc:inkChg chg="add">
          <ac:chgData name="Andrej Bogdanov (CSD)" userId="54a3fc38-bcd8-4812-b887-b84a314b9e17" providerId="ADAL" clId="{0CEE5CE3-798C-2147-A7F2-E2C2C0449374}" dt="2022-10-24T08:25:32.249" v="52" actId="7634"/>
          <ac:inkMkLst>
            <pc:docMk/>
            <pc:sldMk cId="4084415787" sldId="272"/>
            <ac:inkMk id="4" creationId="{C3ADB773-1EF7-E7B0-016A-DFDB3169634B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30:08.343" v="83"/>
        <pc:sldMkLst>
          <pc:docMk/>
          <pc:sldMk cId="1070220827" sldId="278"/>
        </pc:sldMkLst>
        <pc:inkChg chg="add del mod modStrokes">
          <ac:chgData name="Andrej Bogdanov (CSD)" userId="54a3fc38-bcd8-4812-b887-b84a314b9e17" providerId="ADAL" clId="{0CEE5CE3-798C-2147-A7F2-E2C2C0449374}" dt="2022-10-24T08:30:08.343" v="83"/>
          <ac:inkMkLst>
            <pc:docMk/>
            <pc:sldMk cId="1070220827" sldId="278"/>
            <ac:inkMk id="14" creationId="{429F80D1-E4A4-5B9E-8E2A-08BD1EF2A3CE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30:18.501" v="85"/>
        <pc:sldMkLst>
          <pc:docMk/>
          <pc:sldMk cId="2613381884" sldId="282"/>
        </pc:sldMkLst>
        <pc:inkChg chg="add mod modStrokes">
          <ac:chgData name="Andrej Bogdanov (CSD)" userId="54a3fc38-bcd8-4812-b887-b84a314b9e17" providerId="ADAL" clId="{0CEE5CE3-798C-2147-A7F2-E2C2C0449374}" dt="2022-10-24T08:30:18.501" v="85"/>
          <ac:inkMkLst>
            <pc:docMk/>
            <pc:sldMk cId="2613381884" sldId="282"/>
            <ac:inkMk id="10" creationId="{A702D6AD-E5E2-93CF-5A91-9D9B9A4E0184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7:51.934" v="63"/>
        <pc:sldMkLst>
          <pc:docMk/>
          <pc:sldMk cId="3014295509" sldId="291"/>
        </pc:sldMkLst>
        <pc:inkChg chg="add mod modStrokes">
          <ac:chgData name="Andrej Bogdanov (CSD)" userId="54a3fc38-bcd8-4812-b887-b84a314b9e17" providerId="ADAL" clId="{0CEE5CE3-798C-2147-A7F2-E2C2C0449374}" dt="2022-10-24T08:27:51.934" v="63"/>
          <ac:inkMkLst>
            <pc:docMk/>
            <pc:sldMk cId="3014295509" sldId="291"/>
            <ac:inkMk id="3" creationId="{25BA4952-9034-1F66-53EA-3EC7839E209D}"/>
          </ac:inkMkLst>
        </pc:inkChg>
      </pc:sldChg>
      <pc:sldChg chg="addSp">
        <pc:chgData name="Andrej Bogdanov (CSD)" userId="54a3fc38-bcd8-4812-b887-b84a314b9e17" providerId="ADAL" clId="{0CEE5CE3-798C-2147-A7F2-E2C2C0449374}" dt="2022-10-24T08:19:25.483" v="0" actId="7634"/>
        <pc:sldMkLst>
          <pc:docMk/>
          <pc:sldMk cId="1001911644" sldId="293"/>
        </pc:sldMkLst>
        <pc:inkChg chg="add">
          <ac:chgData name="Andrej Bogdanov (CSD)" userId="54a3fc38-bcd8-4812-b887-b84a314b9e17" providerId="ADAL" clId="{0CEE5CE3-798C-2147-A7F2-E2C2C0449374}" dt="2022-10-24T08:19:25.483" v="0" actId="7634"/>
          <ac:inkMkLst>
            <pc:docMk/>
            <pc:sldMk cId="1001911644" sldId="293"/>
            <ac:inkMk id="2" creationId="{48491E3C-EFC5-9EF2-A537-0BCFE1D8EB87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8:59.338" v="73" actId="7634"/>
        <pc:sldMkLst>
          <pc:docMk/>
          <pc:sldMk cId="4172731426" sldId="294"/>
        </pc:sldMkLst>
        <pc:inkChg chg="add mod modStrokes">
          <ac:chgData name="Andrej Bogdanov (CSD)" userId="54a3fc38-bcd8-4812-b887-b84a314b9e17" providerId="ADAL" clId="{0CEE5CE3-798C-2147-A7F2-E2C2C0449374}" dt="2022-10-24T08:28:46.393" v="72" actId="1076"/>
          <ac:inkMkLst>
            <pc:docMk/>
            <pc:sldMk cId="4172731426" sldId="294"/>
            <ac:inkMk id="4" creationId="{50D909EE-5F2B-AF58-8E9A-4105973C7F59}"/>
          </ac:inkMkLst>
        </pc:inkChg>
        <pc:inkChg chg="add">
          <ac:chgData name="Andrej Bogdanov (CSD)" userId="54a3fc38-bcd8-4812-b887-b84a314b9e17" providerId="ADAL" clId="{0CEE5CE3-798C-2147-A7F2-E2C2C0449374}" dt="2022-10-24T08:28:59.338" v="73" actId="7634"/>
          <ac:inkMkLst>
            <pc:docMk/>
            <pc:sldMk cId="4172731426" sldId="294"/>
            <ac:inkMk id="5" creationId="{C042560D-A462-5BA2-598B-D094DEE5880B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30:13.504" v="84"/>
        <pc:sldMkLst>
          <pc:docMk/>
          <pc:sldMk cId="3155628179" sldId="295"/>
        </pc:sldMkLst>
        <pc:inkChg chg="add mod modStrokes">
          <ac:chgData name="Andrej Bogdanov (CSD)" userId="54a3fc38-bcd8-4812-b887-b84a314b9e17" providerId="ADAL" clId="{0CEE5CE3-798C-2147-A7F2-E2C2C0449374}" dt="2022-10-24T08:30:13.504" v="84"/>
          <ac:inkMkLst>
            <pc:docMk/>
            <pc:sldMk cId="3155628179" sldId="295"/>
            <ac:inkMk id="2" creationId="{497716B0-94A4-DA6D-9AF0-28A16930A439}"/>
          </ac:inkMkLst>
        </pc:inkChg>
      </pc:sldChg>
      <pc:sldChg chg="addSp">
        <pc:chgData name="Andrej Bogdanov (CSD)" userId="54a3fc38-bcd8-4812-b887-b84a314b9e17" providerId="ADAL" clId="{0CEE5CE3-798C-2147-A7F2-E2C2C0449374}" dt="2022-10-24T08:19:25.483" v="0" actId="7634"/>
        <pc:sldMkLst>
          <pc:docMk/>
          <pc:sldMk cId="2108182444" sldId="296"/>
        </pc:sldMkLst>
        <pc:inkChg chg="add">
          <ac:chgData name="Andrej Bogdanov (CSD)" userId="54a3fc38-bcd8-4812-b887-b84a314b9e17" providerId="ADAL" clId="{0CEE5CE3-798C-2147-A7F2-E2C2C0449374}" dt="2022-10-24T08:19:25.483" v="0" actId="7634"/>
          <ac:inkMkLst>
            <pc:docMk/>
            <pc:sldMk cId="2108182444" sldId="296"/>
            <ac:inkMk id="31" creationId="{F2B07385-89C5-01E0-D2B4-D54CDFFFEC54}"/>
          </ac:inkMkLst>
        </pc:inkChg>
      </pc:sldChg>
      <pc:sldChg chg="addSp">
        <pc:chgData name="Andrej Bogdanov (CSD)" userId="54a3fc38-bcd8-4812-b887-b84a314b9e17" providerId="ADAL" clId="{0CEE5CE3-798C-2147-A7F2-E2C2C0449374}" dt="2022-10-24T08:19:25.483" v="0" actId="7634"/>
        <pc:sldMkLst>
          <pc:docMk/>
          <pc:sldMk cId="376018493" sldId="297"/>
        </pc:sldMkLst>
        <pc:inkChg chg="add">
          <ac:chgData name="Andrej Bogdanov (CSD)" userId="54a3fc38-bcd8-4812-b887-b84a314b9e17" providerId="ADAL" clId="{0CEE5CE3-798C-2147-A7F2-E2C2C0449374}" dt="2022-10-24T08:19:25.483" v="0" actId="7634"/>
          <ac:inkMkLst>
            <pc:docMk/>
            <pc:sldMk cId="376018493" sldId="297"/>
            <ac:inkMk id="6" creationId="{A0C1DE3D-791D-F1B9-5869-8DE8E6783621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33:08.655" v="95" actId="1076"/>
        <pc:sldMkLst>
          <pc:docMk/>
          <pc:sldMk cId="1800131744" sldId="298"/>
        </pc:sldMkLst>
        <pc:inkChg chg="add mod modStrokes">
          <ac:chgData name="Andrej Bogdanov (CSD)" userId="54a3fc38-bcd8-4812-b887-b84a314b9e17" providerId="ADAL" clId="{0CEE5CE3-798C-2147-A7F2-E2C2C0449374}" dt="2022-10-24T08:33:08.655" v="95" actId="1076"/>
          <ac:inkMkLst>
            <pc:docMk/>
            <pc:sldMk cId="1800131744" sldId="298"/>
            <ac:inkMk id="2" creationId="{17179B0B-196D-61C9-1CD9-7E6FE1080E50}"/>
          </ac:inkMkLst>
        </pc:inkChg>
        <pc:inkChg chg="add">
          <ac:chgData name="Andrej Bogdanov (CSD)" userId="54a3fc38-bcd8-4812-b887-b84a314b9e17" providerId="ADAL" clId="{0CEE5CE3-798C-2147-A7F2-E2C2C0449374}" dt="2022-10-24T08:32:57.363" v="94" actId="7634"/>
          <ac:inkMkLst>
            <pc:docMk/>
            <pc:sldMk cId="1800131744" sldId="298"/>
            <ac:inkMk id="4" creationId="{0D36D682-8954-EB20-C2C7-DB38D76D51C8}"/>
          </ac:inkMkLst>
        </pc:inkChg>
      </pc:sldChg>
      <pc:sldChg chg="modSp">
        <pc:chgData name="Andrej Bogdanov (CSD)" userId="54a3fc38-bcd8-4812-b887-b84a314b9e17" providerId="ADAL" clId="{0CEE5CE3-798C-2147-A7F2-E2C2C0449374}" dt="2022-10-24T08:33:24.335" v="104" actId="20577"/>
        <pc:sldMkLst>
          <pc:docMk/>
          <pc:sldMk cId="757099485" sldId="299"/>
        </pc:sldMkLst>
        <pc:spChg chg="mod">
          <ac:chgData name="Andrej Bogdanov (CSD)" userId="54a3fc38-bcd8-4812-b887-b84a314b9e17" providerId="ADAL" clId="{0CEE5CE3-798C-2147-A7F2-E2C2C0449374}" dt="2022-10-24T08:33:24.335" v="104" actId="20577"/>
          <ac:spMkLst>
            <pc:docMk/>
            <pc:sldMk cId="757099485" sldId="299"/>
            <ac:spMk id="13" creationId="{01B3D2D8-1E9D-3A4F-ADE9-84FC8F7DA16D}"/>
          </ac:spMkLst>
        </pc:spChg>
      </pc:sldChg>
      <pc:sldChg chg="addSp">
        <pc:chgData name="Andrej Bogdanov (CSD)" userId="54a3fc38-bcd8-4812-b887-b84a314b9e17" providerId="ADAL" clId="{0CEE5CE3-798C-2147-A7F2-E2C2C0449374}" dt="2022-10-24T08:19:25.483" v="0" actId="7634"/>
        <pc:sldMkLst>
          <pc:docMk/>
          <pc:sldMk cId="428066551" sldId="300"/>
        </pc:sldMkLst>
        <pc:inkChg chg="add">
          <ac:chgData name="Andrej Bogdanov (CSD)" userId="54a3fc38-bcd8-4812-b887-b84a314b9e17" providerId="ADAL" clId="{0CEE5CE3-798C-2147-A7F2-E2C2C0449374}" dt="2022-10-24T08:19:25.483" v="0" actId="7634"/>
          <ac:inkMkLst>
            <pc:docMk/>
            <pc:sldMk cId="428066551" sldId="300"/>
            <ac:inkMk id="9" creationId="{60C26132-0BB7-5741-D42E-CC930624148D}"/>
          </ac:inkMkLst>
        </pc:inkChg>
      </pc:sldChg>
      <pc:sldChg chg="addSp">
        <pc:chgData name="Andrej Bogdanov (CSD)" userId="54a3fc38-bcd8-4812-b887-b84a314b9e17" providerId="ADAL" clId="{0CEE5CE3-798C-2147-A7F2-E2C2C0449374}" dt="2022-10-24T08:19:25.483" v="0" actId="7634"/>
        <pc:sldMkLst>
          <pc:docMk/>
          <pc:sldMk cId="1395885109" sldId="301"/>
        </pc:sldMkLst>
        <pc:inkChg chg="add">
          <ac:chgData name="Andrej Bogdanov (CSD)" userId="54a3fc38-bcd8-4812-b887-b84a314b9e17" providerId="ADAL" clId="{0CEE5CE3-798C-2147-A7F2-E2C2C0449374}" dt="2022-10-24T08:19:25.483" v="0" actId="7634"/>
          <ac:inkMkLst>
            <pc:docMk/>
            <pc:sldMk cId="1395885109" sldId="301"/>
            <ac:inkMk id="7" creationId="{8C337D98-8103-6873-CC6D-531647BE87A3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0:14.439" v="5" actId="7634"/>
        <pc:sldMkLst>
          <pc:docMk/>
          <pc:sldMk cId="3416176710" sldId="327"/>
        </pc:sldMkLst>
        <pc:inkChg chg="add mod modStrokes">
          <ac:chgData name="Andrej Bogdanov (CSD)" userId="54a3fc38-bcd8-4812-b887-b84a314b9e17" providerId="ADAL" clId="{0CEE5CE3-798C-2147-A7F2-E2C2C0449374}" dt="2022-10-24T08:19:46.473" v="4"/>
          <ac:inkMkLst>
            <pc:docMk/>
            <pc:sldMk cId="3416176710" sldId="327"/>
            <ac:inkMk id="2" creationId="{868B5CC5-FEED-19F6-CC19-C2BE7A7F8872}"/>
          </ac:inkMkLst>
        </pc:inkChg>
        <pc:inkChg chg="add">
          <ac:chgData name="Andrej Bogdanov (CSD)" userId="54a3fc38-bcd8-4812-b887-b84a314b9e17" providerId="ADAL" clId="{0CEE5CE3-798C-2147-A7F2-E2C2C0449374}" dt="2022-10-24T08:20:14.439" v="5" actId="7634"/>
          <ac:inkMkLst>
            <pc:docMk/>
            <pc:sldMk cId="3416176710" sldId="327"/>
            <ac:inkMk id="3" creationId="{18AACFA7-39A7-1D05-E3EF-D14C7AC20BE4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54:22.095" v="174" actId="7634"/>
        <pc:sldMkLst>
          <pc:docMk/>
          <pc:sldMk cId="3006463653" sldId="330"/>
        </pc:sldMkLst>
        <pc:inkChg chg="add mod modStrokes">
          <ac:chgData name="Andrej Bogdanov (CSD)" userId="54a3fc38-bcd8-4812-b887-b84a314b9e17" providerId="ADAL" clId="{0CEE5CE3-798C-2147-A7F2-E2C2C0449374}" dt="2022-10-24T08:53:39.946" v="173"/>
          <ac:inkMkLst>
            <pc:docMk/>
            <pc:sldMk cId="3006463653" sldId="330"/>
            <ac:inkMk id="2" creationId="{D45DD69B-2AC0-08F5-A750-BDEE7C89E164}"/>
          </ac:inkMkLst>
        </pc:inkChg>
        <pc:inkChg chg="add del">
          <ac:chgData name="Andrej Bogdanov (CSD)" userId="54a3fc38-bcd8-4812-b887-b84a314b9e17" providerId="ADAL" clId="{0CEE5CE3-798C-2147-A7F2-E2C2C0449374}" dt="2022-10-24T08:53:13.596" v="164"/>
          <ac:inkMkLst>
            <pc:docMk/>
            <pc:sldMk cId="3006463653" sldId="330"/>
            <ac:inkMk id="3" creationId="{B51DB003-8643-23DA-0198-A09EF0394609}"/>
          </ac:inkMkLst>
        </pc:inkChg>
        <pc:inkChg chg="add del">
          <ac:chgData name="Andrej Bogdanov (CSD)" userId="54a3fc38-bcd8-4812-b887-b84a314b9e17" providerId="ADAL" clId="{0CEE5CE3-798C-2147-A7F2-E2C2C0449374}" dt="2022-10-24T08:53:13.596" v="164"/>
          <ac:inkMkLst>
            <pc:docMk/>
            <pc:sldMk cId="3006463653" sldId="330"/>
            <ac:inkMk id="5" creationId="{AF517878-0F1A-361B-D40B-AD3C49AD5BAA}"/>
          </ac:inkMkLst>
        </pc:inkChg>
        <pc:inkChg chg="add del reco">
          <ac:chgData name="Andrej Bogdanov (CSD)" userId="54a3fc38-bcd8-4812-b887-b84a314b9e17" providerId="ADAL" clId="{0CEE5CE3-798C-2147-A7F2-E2C2C0449374}" dt="2022-10-24T08:53:15.489" v="165"/>
          <ac:inkMkLst>
            <pc:docMk/>
            <pc:sldMk cId="3006463653" sldId="330"/>
            <ac:inkMk id="6" creationId="{8D56EC91-65DE-5B49-035C-77163643F53F}"/>
          </ac:inkMkLst>
        </pc:inkChg>
        <pc:inkChg chg="add">
          <ac:chgData name="Andrej Bogdanov (CSD)" userId="54a3fc38-bcd8-4812-b887-b84a314b9e17" providerId="ADAL" clId="{0CEE5CE3-798C-2147-A7F2-E2C2C0449374}" dt="2022-10-24T08:54:22.095" v="174" actId="7634"/>
          <ac:inkMkLst>
            <pc:docMk/>
            <pc:sldMk cId="3006463653" sldId="330"/>
            <ac:inkMk id="7" creationId="{3401EEC6-96B4-5AB0-A3AE-497932E8E430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2:24.403" v="24"/>
        <pc:sldMkLst>
          <pc:docMk/>
          <pc:sldMk cId="4123251135" sldId="337"/>
        </pc:sldMkLst>
        <pc:inkChg chg="add mod modStrokes">
          <ac:chgData name="Andrej Bogdanov (CSD)" userId="54a3fc38-bcd8-4812-b887-b84a314b9e17" providerId="ADAL" clId="{0CEE5CE3-798C-2147-A7F2-E2C2C0449374}" dt="2022-10-24T08:22:24.403" v="24"/>
          <ac:inkMkLst>
            <pc:docMk/>
            <pc:sldMk cId="4123251135" sldId="337"/>
            <ac:inkMk id="3" creationId="{D35DA884-9612-2F49-19B8-D45D95A6DA58}"/>
          </ac:inkMkLst>
        </pc:inkChg>
      </pc:sldChg>
      <pc:sldChg chg="addSp delSp">
        <pc:chgData name="Andrej Bogdanov (CSD)" userId="54a3fc38-bcd8-4812-b887-b84a314b9e17" providerId="ADAL" clId="{0CEE5CE3-798C-2147-A7F2-E2C2C0449374}" dt="2022-10-24T08:22:29.289" v="25"/>
        <pc:sldMkLst>
          <pc:docMk/>
          <pc:sldMk cId="461501243" sldId="338"/>
        </pc:sldMkLst>
        <pc:inkChg chg="add del">
          <ac:chgData name="Andrej Bogdanov (CSD)" userId="54a3fc38-bcd8-4812-b887-b84a314b9e17" providerId="ADAL" clId="{0CEE5CE3-798C-2147-A7F2-E2C2C0449374}" dt="2022-10-24T08:22:29.289" v="25"/>
          <ac:inkMkLst>
            <pc:docMk/>
            <pc:sldMk cId="461501243" sldId="338"/>
            <ac:inkMk id="4" creationId="{910DDBC5-8332-BAA5-22B8-15BE550E22DB}"/>
          </ac:inkMkLst>
        </pc:inkChg>
      </pc:sldChg>
      <pc:sldChg chg="addSp delSp">
        <pc:chgData name="Andrej Bogdanov (CSD)" userId="54a3fc38-bcd8-4812-b887-b84a314b9e17" providerId="ADAL" clId="{0CEE5CE3-798C-2147-A7F2-E2C2C0449374}" dt="2022-10-24T08:24:47.348" v="38"/>
        <pc:sldMkLst>
          <pc:docMk/>
          <pc:sldMk cId="2169594260" sldId="339"/>
        </pc:sldMkLst>
        <pc:inkChg chg="add del">
          <ac:chgData name="Andrej Bogdanov (CSD)" userId="54a3fc38-bcd8-4812-b887-b84a314b9e17" providerId="ADAL" clId="{0CEE5CE3-798C-2147-A7F2-E2C2C0449374}" dt="2022-10-24T08:24:47.348" v="38"/>
          <ac:inkMkLst>
            <pc:docMk/>
            <pc:sldMk cId="2169594260" sldId="339"/>
            <ac:inkMk id="4" creationId="{D5F58383-B8E7-891F-8B22-2C38432B2F22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8:17.428" v="68" actId="7634"/>
        <pc:sldMkLst>
          <pc:docMk/>
          <pc:sldMk cId="2803144152" sldId="341"/>
        </pc:sldMkLst>
        <pc:inkChg chg="add mod modStrokes">
          <ac:chgData name="Andrej Bogdanov (CSD)" userId="54a3fc38-bcd8-4812-b887-b84a314b9e17" providerId="ADAL" clId="{0CEE5CE3-798C-2147-A7F2-E2C2C0449374}" dt="2022-10-24T08:28:05.825" v="67"/>
          <ac:inkMkLst>
            <pc:docMk/>
            <pc:sldMk cId="2803144152" sldId="341"/>
            <ac:inkMk id="2" creationId="{009734FE-0BE7-B31A-5BEC-69B55B0CAC61}"/>
          </ac:inkMkLst>
        </pc:inkChg>
        <pc:inkChg chg="add">
          <ac:chgData name="Andrej Bogdanov (CSD)" userId="54a3fc38-bcd8-4812-b887-b84a314b9e17" providerId="ADAL" clId="{0CEE5CE3-798C-2147-A7F2-E2C2C0449374}" dt="2022-10-24T08:28:17.428" v="68" actId="7634"/>
          <ac:inkMkLst>
            <pc:docMk/>
            <pc:sldMk cId="2803144152" sldId="341"/>
            <ac:inkMk id="5" creationId="{98C62C92-6CD8-F81C-D104-A855FEA5199B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27:44.780" v="61"/>
        <pc:sldMkLst>
          <pc:docMk/>
          <pc:sldMk cId="3904048425" sldId="342"/>
        </pc:sldMkLst>
        <pc:inkChg chg="add mod modStrokes">
          <ac:chgData name="Andrej Bogdanov (CSD)" userId="54a3fc38-bcd8-4812-b887-b84a314b9e17" providerId="ADAL" clId="{0CEE5CE3-798C-2147-A7F2-E2C2C0449374}" dt="2022-10-24T08:27:44.780" v="61"/>
          <ac:inkMkLst>
            <pc:docMk/>
            <pc:sldMk cId="3904048425" sldId="342"/>
            <ac:inkMk id="5" creationId="{545F7D87-F7FB-3723-2994-629EE58F882E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49:59.190" v="140" actId="7634"/>
        <pc:sldMkLst>
          <pc:docMk/>
          <pc:sldMk cId="1203841346" sldId="343"/>
        </pc:sldMkLst>
        <pc:inkChg chg="add del mod modStrokes">
          <ac:chgData name="Andrej Bogdanov (CSD)" userId="54a3fc38-bcd8-4812-b887-b84a314b9e17" providerId="ADAL" clId="{0CEE5CE3-798C-2147-A7F2-E2C2C0449374}" dt="2022-10-24T08:48:59.258" v="138"/>
          <ac:inkMkLst>
            <pc:docMk/>
            <pc:sldMk cId="1203841346" sldId="343"/>
            <ac:inkMk id="2" creationId="{CD97C097-EB15-9CAA-DF2B-B17F9F3A4C56}"/>
          </ac:inkMkLst>
        </pc:inkChg>
        <pc:inkChg chg="mod modStrokes">
          <ac:chgData name="Andrej Bogdanov (CSD)" userId="54a3fc38-bcd8-4812-b887-b84a314b9e17" providerId="ADAL" clId="{0CEE5CE3-798C-2147-A7F2-E2C2C0449374}" dt="2022-10-24T08:47:13.198" v="108"/>
          <ac:inkMkLst>
            <pc:docMk/>
            <pc:sldMk cId="1203841346" sldId="343"/>
            <ac:inkMk id="5" creationId="{787A81EA-FC3A-C9AE-B3B3-0BE4105A836C}"/>
          </ac:inkMkLst>
        </pc:inkChg>
        <pc:inkChg chg="mod modStrokes">
          <ac:chgData name="Andrej Bogdanov (CSD)" userId="54a3fc38-bcd8-4812-b887-b84a314b9e17" providerId="ADAL" clId="{0CEE5CE3-798C-2147-A7F2-E2C2C0449374}" dt="2022-10-24T08:48:45.182" v="133"/>
          <ac:inkMkLst>
            <pc:docMk/>
            <pc:sldMk cId="1203841346" sldId="343"/>
            <ac:inkMk id="6" creationId="{98CE512D-E423-2B81-2D9A-0995B540A2A8}"/>
          </ac:inkMkLst>
        </pc:inkChg>
        <pc:inkChg chg="del mod modStrokes">
          <ac:chgData name="Andrej Bogdanov (CSD)" userId="54a3fc38-bcd8-4812-b887-b84a314b9e17" providerId="ADAL" clId="{0CEE5CE3-798C-2147-A7F2-E2C2C0449374}" dt="2022-10-24T08:47:28.748" v="116"/>
          <ac:inkMkLst>
            <pc:docMk/>
            <pc:sldMk cId="1203841346" sldId="343"/>
            <ac:inkMk id="7" creationId="{5A3A794A-9657-2568-DDD6-39510D7E0798}"/>
          </ac:inkMkLst>
        </pc:inkChg>
        <pc:inkChg chg="del">
          <ac:chgData name="Andrej Bogdanov (CSD)" userId="54a3fc38-bcd8-4812-b887-b84a314b9e17" providerId="ADAL" clId="{0CEE5CE3-798C-2147-A7F2-E2C2C0449374}" dt="2022-10-24T08:47:28.507" v="114"/>
          <ac:inkMkLst>
            <pc:docMk/>
            <pc:sldMk cId="1203841346" sldId="343"/>
            <ac:inkMk id="8" creationId="{AA94FB5F-4B0D-4F11-AD62-7FDE7EE7C918}"/>
          </ac:inkMkLst>
        </pc:inkChg>
        <pc:inkChg chg="add mod modStrokes">
          <ac:chgData name="Andrej Bogdanov (CSD)" userId="54a3fc38-bcd8-4812-b887-b84a314b9e17" providerId="ADAL" clId="{0CEE5CE3-798C-2147-A7F2-E2C2C0449374}" dt="2022-10-24T08:49:02.137" v="139"/>
          <ac:inkMkLst>
            <pc:docMk/>
            <pc:sldMk cId="1203841346" sldId="343"/>
            <ac:inkMk id="9" creationId="{DDC1A830-195E-0FA7-A770-8B3B55CDD1EC}"/>
          </ac:inkMkLst>
        </pc:inkChg>
        <pc:inkChg chg="add mod modStrokes">
          <ac:chgData name="Andrej Bogdanov (CSD)" userId="54a3fc38-bcd8-4812-b887-b84a314b9e17" providerId="ADAL" clId="{0CEE5CE3-798C-2147-A7F2-E2C2C0449374}" dt="2022-10-24T08:48:58.367" v="135"/>
          <ac:inkMkLst>
            <pc:docMk/>
            <pc:sldMk cId="1203841346" sldId="343"/>
            <ac:inkMk id="11" creationId="{5AFA7F36-8C38-960C-797D-871474728C85}"/>
          </ac:inkMkLst>
        </pc:inkChg>
        <pc:inkChg chg="add mod modStrokes">
          <ac:chgData name="Andrej Bogdanov (CSD)" userId="54a3fc38-bcd8-4812-b887-b84a314b9e17" providerId="ADAL" clId="{0CEE5CE3-798C-2147-A7F2-E2C2C0449374}" dt="2022-10-24T08:48:58.378" v="137"/>
          <ac:inkMkLst>
            <pc:docMk/>
            <pc:sldMk cId="1203841346" sldId="343"/>
            <ac:inkMk id="12" creationId="{231FAAFF-4BA9-D472-2152-19104D220273}"/>
          </ac:inkMkLst>
        </pc:inkChg>
        <pc:inkChg chg="add">
          <ac:chgData name="Andrej Bogdanov (CSD)" userId="54a3fc38-bcd8-4812-b887-b84a314b9e17" providerId="ADAL" clId="{0CEE5CE3-798C-2147-A7F2-E2C2C0449374}" dt="2022-10-24T08:49:59.190" v="140" actId="7634"/>
          <ac:inkMkLst>
            <pc:docMk/>
            <pc:sldMk cId="1203841346" sldId="343"/>
            <ac:inkMk id="13" creationId="{ADBDDE9A-3429-16F3-DA82-E73256894B48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51:52.638" v="161" actId="7634"/>
        <pc:sldMkLst>
          <pc:docMk/>
          <pc:sldMk cId="2843900585" sldId="344"/>
        </pc:sldMkLst>
        <pc:inkChg chg="add del">
          <ac:chgData name="Andrej Bogdanov (CSD)" userId="54a3fc38-bcd8-4812-b887-b84a314b9e17" providerId="ADAL" clId="{0CEE5CE3-798C-2147-A7F2-E2C2C0449374}" dt="2022-10-24T08:50:11.288" v="141"/>
          <ac:inkMkLst>
            <pc:docMk/>
            <pc:sldMk cId="2843900585" sldId="344"/>
            <ac:inkMk id="2" creationId="{5F157E45-C85C-8BA6-14C8-2AECA8B754AE}"/>
          </ac:inkMkLst>
        </pc:inkChg>
        <pc:inkChg chg="mod modStrokes">
          <ac:chgData name="Andrej Bogdanov (CSD)" userId="54a3fc38-bcd8-4812-b887-b84a314b9e17" providerId="ADAL" clId="{0CEE5CE3-798C-2147-A7F2-E2C2C0449374}" dt="2022-10-24T08:51:05.919" v="152"/>
          <ac:inkMkLst>
            <pc:docMk/>
            <pc:sldMk cId="2843900585" sldId="344"/>
            <ac:inkMk id="3" creationId="{A08FD1EF-E55C-DE68-DF95-F5C897DD8517}"/>
          </ac:inkMkLst>
        </pc:inkChg>
        <pc:inkChg chg="mod modStrokes">
          <ac:chgData name="Andrej Bogdanov (CSD)" userId="54a3fc38-bcd8-4812-b887-b84a314b9e17" providerId="ADAL" clId="{0CEE5CE3-798C-2147-A7F2-E2C2C0449374}" dt="2022-10-24T08:51:46.268" v="160"/>
          <ac:inkMkLst>
            <pc:docMk/>
            <pc:sldMk cId="2843900585" sldId="344"/>
            <ac:inkMk id="5" creationId="{10575D8F-C38E-B460-3F96-ED3F7799D5F3}"/>
          </ac:inkMkLst>
        </pc:inkChg>
        <pc:inkChg chg="add">
          <ac:chgData name="Andrej Bogdanov (CSD)" userId="54a3fc38-bcd8-4812-b887-b84a314b9e17" providerId="ADAL" clId="{0CEE5CE3-798C-2147-A7F2-E2C2C0449374}" dt="2022-10-24T08:50:32.297" v="146" actId="7634"/>
          <ac:inkMkLst>
            <pc:docMk/>
            <pc:sldMk cId="2843900585" sldId="344"/>
            <ac:inkMk id="6" creationId="{57B27599-625C-D920-7D5E-FD47ADA9D8E2}"/>
          </ac:inkMkLst>
        </pc:inkChg>
        <pc:inkChg chg="add del">
          <ac:chgData name="Andrej Bogdanov (CSD)" userId="54a3fc38-bcd8-4812-b887-b84a314b9e17" providerId="ADAL" clId="{0CEE5CE3-798C-2147-A7F2-E2C2C0449374}" dt="2022-10-24T08:50:51.252" v="148"/>
          <ac:inkMkLst>
            <pc:docMk/>
            <pc:sldMk cId="2843900585" sldId="344"/>
            <ac:inkMk id="14" creationId="{54872C92-8165-6CA7-3A53-C6103090A386}"/>
          </ac:inkMkLst>
        </pc:inkChg>
        <pc:inkChg chg="add del">
          <ac:chgData name="Andrej Bogdanov (CSD)" userId="54a3fc38-bcd8-4812-b887-b84a314b9e17" providerId="ADAL" clId="{0CEE5CE3-798C-2147-A7F2-E2C2C0449374}" dt="2022-10-24T08:50:51.252" v="148"/>
          <ac:inkMkLst>
            <pc:docMk/>
            <pc:sldMk cId="2843900585" sldId="344"/>
            <ac:inkMk id="16" creationId="{A6733A99-1420-36F8-F784-A3E746CEF30A}"/>
          </ac:inkMkLst>
        </pc:inkChg>
        <pc:inkChg chg="add del">
          <ac:chgData name="Andrej Bogdanov (CSD)" userId="54a3fc38-bcd8-4812-b887-b84a314b9e17" providerId="ADAL" clId="{0CEE5CE3-798C-2147-A7F2-E2C2C0449374}" dt="2022-10-24T08:50:51.252" v="148"/>
          <ac:inkMkLst>
            <pc:docMk/>
            <pc:sldMk cId="2843900585" sldId="344"/>
            <ac:inkMk id="18" creationId="{9832A988-B658-8BFF-8544-3F331EAAFCB1}"/>
          </ac:inkMkLst>
        </pc:inkChg>
        <pc:inkChg chg="add del">
          <ac:chgData name="Andrej Bogdanov (CSD)" userId="54a3fc38-bcd8-4812-b887-b84a314b9e17" providerId="ADAL" clId="{0CEE5CE3-798C-2147-A7F2-E2C2C0449374}" dt="2022-10-24T08:50:51.252" v="148"/>
          <ac:inkMkLst>
            <pc:docMk/>
            <pc:sldMk cId="2843900585" sldId="344"/>
            <ac:inkMk id="20" creationId="{D0D025B8-EEF8-F4EE-FE60-0BAF076C00C7}"/>
          </ac:inkMkLst>
        </pc:inkChg>
        <pc:inkChg chg="add del">
          <ac:chgData name="Andrej Bogdanov (CSD)" userId="54a3fc38-bcd8-4812-b887-b84a314b9e17" providerId="ADAL" clId="{0CEE5CE3-798C-2147-A7F2-E2C2C0449374}" dt="2022-10-24T08:50:51.252" v="148"/>
          <ac:inkMkLst>
            <pc:docMk/>
            <pc:sldMk cId="2843900585" sldId="344"/>
            <ac:inkMk id="22" creationId="{D32CAF14-5944-EC54-C1ED-E4307AAE4999}"/>
          </ac:inkMkLst>
        </pc:inkChg>
        <pc:inkChg chg="add del">
          <ac:chgData name="Andrej Bogdanov (CSD)" userId="54a3fc38-bcd8-4812-b887-b84a314b9e17" providerId="ADAL" clId="{0CEE5CE3-798C-2147-A7F2-E2C2C0449374}" dt="2022-10-24T08:51:05.910" v="151"/>
          <ac:inkMkLst>
            <pc:docMk/>
            <pc:sldMk cId="2843900585" sldId="344"/>
            <ac:inkMk id="24" creationId="{BC9000FF-2683-80AF-D01B-E7E7FCFB49ED}"/>
          </ac:inkMkLst>
        </pc:inkChg>
        <pc:inkChg chg="add mod reco modStrokes">
          <ac:chgData name="Andrej Bogdanov (CSD)" userId="54a3fc38-bcd8-4812-b887-b84a314b9e17" providerId="ADAL" clId="{0CEE5CE3-798C-2147-A7F2-E2C2C0449374}" dt="2022-10-24T08:51:15.174" v="157"/>
          <ac:inkMkLst>
            <pc:docMk/>
            <pc:sldMk cId="2843900585" sldId="344"/>
            <ac:inkMk id="25" creationId="{BAA03DB9-CEEE-66E2-BEC6-41D97CF635D2}"/>
          </ac:inkMkLst>
        </pc:inkChg>
        <pc:inkChg chg="add del mod reco modStrokes">
          <ac:chgData name="Andrej Bogdanov (CSD)" userId="54a3fc38-bcd8-4812-b887-b84a314b9e17" providerId="ADAL" clId="{0CEE5CE3-798C-2147-A7F2-E2C2C0449374}" dt="2022-10-24T08:51:13.776" v="155"/>
          <ac:inkMkLst>
            <pc:docMk/>
            <pc:sldMk cId="2843900585" sldId="344"/>
            <ac:inkMk id="26" creationId="{64D35BB6-A256-4B53-AE2A-5CDB9032FC6C}"/>
          </ac:inkMkLst>
        </pc:inkChg>
        <pc:inkChg chg="add mod modStrokes">
          <ac:chgData name="Andrej Bogdanov (CSD)" userId="54a3fc38-bcd8-4812-b887-b84a314b9e17" providerId="ADAL" clId="{0CEE5CE3-798C-2147-A7F2-E2C2C0449374}" dt="2022-10-24T08:51:44.431" v="159"/>
          <ac:inkMkLst>
            <pc:docMk/>
            <pc:sldMk cId="2843900585" sldId="344"/>
            <ac:inkMk id="27" creationId="{3430F5B7-D179-B83C-917E-1A7E22C24456}"/>
          </ac:inkMkLst>
        </pc:inkChg>
        <pc:inkChg chg="add">
          <ac:chgData name="Andrej Bogdanov (CSD)" userId="54a3fc38-bcd8-4812-b887-b84a314b9e17" providerId="ADAL" clId="{0CEE5CE3-798C-2147-A7F2-E2C2C0449374}" dt="2022-10-24T08:51:52.638" v="161" actId="7634"/>
          <ac:inkMkLst>
            <pc:docMk/>
            <pc:sldMk cId="2843900585" sldId="344"/>
            <ac:inkMk id="28" creationId="{3BCC22F0-86DE-9B3F-EE83-5E996FA614E3}"/>
          </ac:inkMkLst>
        </pc:inkChg>
      </pc:sldChg>
      <pc:sldChg chg="addSp delSp modSp delAnim">
        <pc:chgData name="Andrej Bogdanov (CSD)" userId="54a3fc38-bcd8-4812-b887-b84a314b9e17" providerId="ADAL" clId="{0CEE5CE3-798C-2147-A7F2-E2C2C0449374}" dt="2022-10-24T08:21:46.730" v="19" actId="27704"/>
        <pc:sldMkLst>
          <pc:docMk/>
          <pc:sldMk cId="665449930" sldId="345"/>
        </pc:sldMkLst>
        <pc:inkChg chg="add del mod modStrokes">
          <ac:chgData name="Andrej Bogdanov (CSD)" userId="54a3fc38-bcd8-4812-b887-b84a314b9e17" providerId="ADAL" clId="{0CEE5CE3-798C-2147-A7F2-E2C2C0449374}" dt="2022-10-24T08:21:26.279" v="15"/>
          <ac:inkMkLst>
            <pc:docMk/>
            <pc:sldMk cId="665449930" sldId="345"/>
            <ac:inkMk id="5" creationId="{C3CD4CC9-EEB1-E1A8-1795-A7F0C5F188AD}"/>
          </ac:inkMkLst>
        </pc:inkChg>
        <pc:inkChg chg="add">
          <ac:chgData name="Andrej Bogdanov (CSD)" userId="54a3fc38-bcd8-4812-b887-b84a314b9e17" providerId="ADAL" clId="{0CEE5CE3-798C-2147-A7F2-E2C2C0449374}" dt="2022-10-24T08:21:36.429" v="16" actId="7634"/>
          <ac:inkMkLst>
            <pc:docMk/>
            <pc:sldMk cId="665449930" sldId="345"/>
            <ac:inkMk id="6" creationId="{19EC775E-8C2B-89B6-54E7-522E14CD5F4B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22:03.931" v="22" actId="20577"/>
        <pc:sldMkLst>
          <pc:docMk/>
          <pc:sldMk cId="121043812" sldId="346"/>
        </pc:sldMkLst>
        <pc:spChg chg="mod">
          <ac:chgData name="Andrej Bogdanov (CSD)" userId="54a3fc38-bcd8-4812-b887-b84a314b9e17" providerId="ADAL" clId="{0CEE5CE3-798C-2147-A7F2-E2C2C0449374}" dt="2022-10-24T08:22:03.931" v="22" actId="20577"/>
          <ac:spMkLst>
            <pc:docMk/>
            <pc:sldMk cId="121043812" sldId="346"/>
            <ac:spMk id="5" creationId="{B41FA6B3-B448-3350-9EBF-B2CCF7DFC2AB}"/>
          </ac:spMkLst>
        </pc:spChg>
        <pc:inkChg chg="add del">
          <ac:chgData name="Andrej Bogdanov (CSD)" userId="54a3fc38-bcd8-4812-b887-b84a314b9e17" providerId="ADAL" clId="{0CEE5CE3-798C-2147-A7F2-E2C2C0449374}" dt="2022-10-24T08:21:54.356" v="20" actId="478"/>
          <ac:inkMkLst>
            <pc:docMk/>
            <pc:sldMk cId="121043812" sldId="346"/>
            <ac:inkMk id="3" creationId="{8CE4914F-041A-096C-0EC3-A623090A5BDD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32:15.163" v="92" actId="7634"/>
        <pc:sldMkLst>
          <pc:docMk/>
          <pc:sldMk cId="3887711664" sldId="348"/>
        </pc:sldMkLst>
        <pc:inkChg chg="add mod modStrokes">
          <ac:chgData name="Andrej Bogdanov (CSD)" userId="54a3fc38-bcd8-4812-b887-b84a314b9e17" providerId="ADAL" clId="{0CEE5CE3-798C-2147-A7F2-E2C2C0449374}" dt="2022-10-24T08:30:46.081" v="90"/>
          <ac:inkMkLst>
            <pc:docMk/>
            <pc:sldMk cId="3887711664" sldId="348"/>
            <ac:inkMk id="2" creationId="{D6BD56EA-7081-D900-4980-D8C1C7803FB5}"/>
          </ac:inkMkLst>
        </pc:inkChg>
        <pc:inkChg chg="add">
          <ac:chgData name="Andrej Bogdanov (CSD)" userId="54a3fc38-bcd8-4812-b887-b84a314b9e17" providerId="ADAL" clId="{0CEE5CE3-798C-2147-A7F2-E2C2C0449374}" dt="2022-10-24T08:31:05.595" v="91" actId="7634"/>
          <ac:inkMkLst>
            <pc:docMk/>
            <pc:sldMk cId="3887711664" sldId="348"/>
            <ac:inkMk id="4" creationId="{BB191BCE-247D-92AA-BB6B-1BD53DA8EBFF}"/>
          </ac:inkMkLst>
        </pc:inkChg>
        <pc:inkChg chg="add">
          <ac:chgData name="Andrej Bogdanov (CSD)" userId="54a3fc38-bcd8-4812-b887-b84a314b9e17" providerId="ADAL" clId="{0CEE5CE3-798C-2147-A7F2-E2C2C0449374}" dt="2022-10-24T08:32:15.163" v="92" actId="7634"/>
          <ac:inkMkLst>
            <pc:docMk/>
            <pc:sldMk cId="3887711664" sldId="348"/>
            <ac:inkMk id="5" creationId="{BEF288F3-0FF0-AF4E-CDF0-4DEEA3C93707}"/>
          </ac:inkMkLst>
        </pc:inkChg>
      </pc:sldChg>
      <pc:sldChg chg="addSp modSp">
        <pc:chgData name="Andrej Bogdanov (CSD)" userId="54a3fc38-bcd8-4812-b887-b84a314b9e17" providerId="ADAL" clId="{0CEE5CE3-798C-2147-A7F2-E2C2C0449374}" dt="2022-10-24T08:30:02.317" v="81" actId="7634"/>
        <pc:sldMkLst>
          <pc:docMk/>
          <pc:sldMk cId="1795157863" sldId="349"/>
        </pc:sldMkLst>
        <pc:inkChg chg="add mod modStrokes">
          <ac:chgData name="Andrej Bogdanov (CSD)" userId="54a3fc38-bcd8-4812-b887-b84a314b9e17" providerId="ADAL" clId="{0CEE5CE3-798C-2147-A7F2-E2C2C0449374}" dt="2022-10-24T08:29:28.590" v="80"/>
          <ac:inkMkLst>
            <pc:docMk/>
            <pc:sldMk cId="1795157863" sldId="349"/>
            <ac:inkMk id="5" creationId="{C71B328A-48DA-E0AC-1CEB-84A77A4EF374}"/>
          </ac:inkMkLst>
        </pc:inkChg>
        <pc:inkChg chg="add">
          <ac:chgData name="Andrej Bogdanov (CSD)" userId="54a3fc38-bcd8-4812-b887-b84a314b9e17" providerId="ADAL" clId="{0CEE5CE3-798C-2147-A7F2-E2C2C0449374}" dt="2022-10-24T08:30:02.317" v="81" actId="7634"/>
          <ac:inkMkLst>
            <pc:docMk/>
            <pc:sldMk cId="1795157863" sldId="349"/>
            <ac:inkMk id="6" creationId="{D25F2B88-A080-CA96-0984-A761B92CA063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24:42.284" v="37"/>
        <pc:sldMkLst>
          <pc:docMk/>
          <pc:sldMk cId="792879932" sldId="350"/>
        </pc:sldMkLst>
        <pc:inkChg chg="add del mod modStrokes">
          <ac:chgData name="Andrej Bogdanov (CSD)" userId="54a3fc38-bcd8-4812-b887-b84a314b9e17" providerId="ADAL" clId="{0CEE5CE3-798C-2147-A7F2-E2C2C0449374}" dt="2022-10-24T08:23:37.887" v="35"/>
          <ac:inkMkLst>
            <pc:docMk/>
            <pc:sldMk cId="792879932" sldId="350"/>
            <ac:inkMk id="3" creationId="{8FD5977E-B9E4-177D-6883-5AD97B79DFE0}"/>
          </ac:inkMkLst>
        </pc:inkChg>
        <pc:inkChg chg="add">
          <ac:chgData name="Andrej Bogdanov (CSD)" userId="54a3fc38-bcd8-4812-b887-b84a314b9e17" providerId="ADAL" clId="{0CEE5CE3-798C-2147-A7F2-E2C2C0449374}" dt="2022-10-24T08:23:29.939" v="33" actId="7634"/>
          <ac:inkMkLst>
            <pc:docMk/>
            <pc:sldMk cId="792879932" sldId="350"/>
            <ac:inkMk id="4" creationId="{FEDC129D-A186-F4D2-0985-40CFECEC4663}"/>
          </ac:inkMkLst>
        </pc:inkChg>
        <pc:inkChg chg="add mod modStrokes">
          <ac:chgData name="Andrej Bogdanov (CSD)" userId="54a3fc38-bcd8-4812-b887-b84a314b9e17" providerId="ADAL" clId="{0CEE5CE3-798C-2147-A7F2-E2C2C0449374}" dt="2022-10-24T08:24:42.284" v="37"/>
          <ac:inkMkLst>
            <pc:docMk/>
            <pc:sldMk cId="792879932" sldId="350"/>
            <ac:inkMk id="12" creationId="{A2FD7927-484F-D41E-67E5-D8586DD8AD57}"/>
          </ac:inkMkLst>
        </pc:inkChg>
      </pc:sldChg>
      <pc:sldChg chg="addSp delSp modSp">
        <pc:chgData name="Andrej Bogdanov (CSD)" userId="54a3fc38-bcd8-4812-b887-b84a314b9e17" providerId="ADAL" clId="{0CEE5CE3-798C-2147-A7F2-E2C2C0449374}" dt="2022-10-24T08:27:37.407" v="60" actId="7634"/>
        <pc:sldMkLst>
          <pc:docMk/>
          <pc:sldMk cId="171754699" sldId="351"/>
        </pc:sldMkLst>
        <pc:inkChg chg="add del mod modStrokes">
          <ac:chgData name="Andrej Bogdanov (CSD)" userId="54a3fc38-bcd8-4812-b887-b84a314b9e17" providerId="ADAL" clId="{0CEE5CE3-798C-2147-A7F2-E2C2C0449374}" dt="2022-10-24T08:25:45.846" v="59"/>
          <ac:inkMkLst>
            <pc:docMk/>
            <pc:sldMk cId="171754699" sldId="351"/>
            <ac:inkMk id="3" creationId="{BB663845-CC52-3CD0-DE52-4998A47309B9}"/>
          </ac:inkMkLst>
        </pc:inkChg>
        <pc:inkChg chg="add">
          <ac:chgData name="Andrej Bogdanov (CSD)" userId="54a3fc38-bcd8-4812-b887-b84a314b9e17" providerId="ADAL" clId="{0CEE5CE3-798C-2147-A7F2-E2C2C0449374}" dt="2022-10-24T08:27:37.407" v="60" actId="7634"/>
          <ac:inkMkLst>
            <pc:docMk/>
            <pc:sldMk cId="171754699" sldId="351"/>
            <ac:inkMk id="4" creationId="{12216649-5AFD-84A8-B12B-C1703DA6CCBD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 (CSD)" userId="54a3fc38-bcd8-4812-b887-b84a314b9e17" providerId="ADAL" clId="{8B87DA59-0669-7B46-BFE9-301A0FCDEB90}"/>
    <pc:docChg chg="undo custSel addSld delSld modSld sldOrd">
      <pc:chgData name="Andrej Bogdanov (CSD)" userId="54a3fc38-bcd8-4812-b887-b84a314b9e17" providerId="ADAL" clId="{8B87DA59-0669-7B46-BFE9-301A0FCDEB90}" dt="2022-10-22T14:54:51.634" v="1856" actId="478"/>
      <pc:docMkLst>
        <pc:docMk/>
      </pc:docMkLst>
      <pc:sldChg chg="addSp delSp modSp mod ord delAnim modAnim">
        <pc:chgData name="Andrej Bogdanov (CSD)" userId="54a3fc38-bcd8-4812-b887-b84a314b9e17" providerId="ADAL" clId="{8B87DA59-0669-7B46-BFE9-301A0FCDEB90}" dt="2022-10-22T13:24:00.107" v="138" actId="1036"/>
        <pc:sldMkLst>
          <pc:docMk/>
          <pc:sldMk cId="2361014200" sldId="262"/>
        </pc:sldMkLst>
        <pc:spChg chg="del">
          <ac:chgData name="Andrej Bogdanov (CSD)" userId="54a3fc38-bcd8-4812-b887-b84a314b9e17" providerId="ADAL" clId="{8B87DA59-0669-7B46-BFE9-301A0FCDEB90}" dt="2022-10-22T13:19:36.100" v="13" actId="478"/>
          <ac:spMkLst>
            <pc:docMk/>
            <pc:sldMk cId="2361014200" sldId="262"/>
            <ac:spMk id="4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38.329" v="14" actId="478"/>
          <ac:spMkLst>
            <pc:docMk/>
            <pc:sldMk cId="2361014200" sldId="262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42.673" v="16" actId="478"/>
          <ac:spMkLst>
            <pc:docMk/>
            <pc:sldMk cId="2361014200" sldId="262"/>
            <ac:spMk id="6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40.711" v="15" actId="478"/>
          <ac:spMkLst>
            <pc:docMk/>
            <pc:sldMk cId="2361014200" sldId="262"/>
            <ac:spMk id="7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51.186" v="20" actId="478"/>
          <ac:spMkLst>
            <pc:docMk/>
            <pc:sldMk cId="2361014200" sldId="262"/>
            <ac:spMk id="8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44.867" v="17" actId="478"/>
          <ac:spMkLst>
            <pc:docMk/>
            <pc:sldMk cId="2361014200" sldId="262"/>
            <ac:spMk id="9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49.304" v="19" actId="478"/>
          <ac:spMkLst>
            <pc:docMk/>
            <pc:sldMk cId="2361014200" sldId="262"/>
            <ac:spMk id="10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19:46.859" v="18" actId="478"/>
          <ac:spMkLst>
            <pc:docMk/>
            <pc:sldMk cId="2361014200" sldId="262"/>
            <ac:spMk id="11" creationId="{00000000-0000-0000-0000-000000000000}"/>
          </ac:spMkLst>
        </pc:spChg>
        <pc:spChg chg="add mod">
          <ac:chgData name="Andrej Bogdanov (CSD)" userId="54a3fc38-bcd8-4812-b887-b84a314b9e17" providerId="ADAL" clId="{8B87DA59-0669-7B46-BFE9-301A0FCDEB90}" dt="2022-10-22T13:20:43.485" v="40" actId="1076"/>
          <ac:spMkLst>
            <pc:docMk/>
            <pc:sldMk cId="2361014200" sldId="262"/>
            <ac:spMk id="12" creationId="{68B3C42B-954A-3D5D-65C7-4A9F8A24F0CF}"/>
          </ac:spMkLst>
        </pc:spChg>
        <pc:spChg chg="add mod">
          <ac:chgData name="Andrej Bogdanov (CSD)" userId="54a3fc38-bcd8-4812-b887-b84a314b9e17" providerId="ADAL" clId="{8B87DA59-0669-7B46-BFE9-301A0FCDEB90}" dt="2022-10-22T13:21:30.669" v="74" actId="122"/>
          <ac:spMkLst>
            <pc:docMk/>
            <pc:sldMk cId="2361014200" sldId="262"/>
            <ac:spMk id="13" creationId="{214B2851-D772-AA78-CD22-89AB8C7727B4}"/>
          </ac:spMkLst>
        </pc:spChg>
        <pc:spChg chg="add mod">
          <ac:chgData name="Andrej Bogdanov (CSD)" userId="54a3fc38-bcd8-4812-b887-b84a314b9e17" providerId="ADAL" clId="{8B87DA59-0669-7B46-BFE9-301A0FCDEB90}" dt="2022-10-22T13:24:00.107" v="138" actId="1036"/>
          <ac:spMkLst>
            <pc:docMk/>
            <pc:sldMk cId="2361014200" sldId="262"/>
            <ac:spMk id="14" creationId="{1671123F-0E6E-E586-44C3-15B3F911043D}"/>
          </ac:spMkLst>
        </pc:spChg>
        <pc:spChg chg="add mod">
          <ac:chgData name="Andrej Bogdanov (CSD)" userId="54a3fc38-bcd8-4812-b887-b84a314b9e17" providerId="ADAL" clId="{8B87DA59-0669-7B46-BFE9-301A0FCDEB90}" dt="2022-10-22T13:24:00.107" v="138" actId="1036"/>
          <ac:spMkLst>
            <pc:docMk/>
            <pc:sldMk cId="2361014200" sldId="262"/>
            <ac:spMk id="15" creationId="{5F249A08-34E2-BA44-38D4-2C4717F750B0}"/>
          </ac:spMkLst>
        </pc:spChg>
        <pc:spChg chg="add mod">
          <ac:chgData name="Andrej Bogdanov (CSD)" userId="54a3fc38-bcd8-4812-b887-b84a314b9e17" providerId="ADAL" clId="{8B87DA59-0669-7B46-BFE9-301A0FCDEB90}" dt="2022-10-22T13:24:00.107" v="138" actId="1036"/>
          <ac:spMkLst>
            <pc:docMk/>
            <pc:sldMk cId="2361014200" sldId="262"/>
            <ac:spMk id="16" creationId="{446FE13D-D6A4-917A-8F67-DCF144C4832A}"/>
          </ac:spMkLst>
        </pc:spChg>
        <pc:inkChg chg="del">
          <ac:chgData name="Andrej Bogdanov (CSD)" userId="54a3fc38-bcd8-4812-b887-b84a314b9e17" providerId="ADAL" clId="{8B87DA59-0669-7B46-BFE9-301A0FCDEB90}" dt="2022-10-22T13:20:31.891" v="37" actId="478"/>
          <ac:inkMkLst>
            <pc:docMk/>
            <pc:sldMk cId="2361014200" sldId="262"/>
            <ac:inkMk id="3" creationId="{78F46B6F-14AB-8846-9B9D-161320A67D4E}"/>
          </ac:inkMkLst>
        </pc:inkChg>
      </pc:sldChg>
      <pc:sldChg chg="modSp del">
        <pc:chgData name="Andrej Bogdanov (CSD)" userId="54a3fc38-bcd8-4812-b887-b84a314b9e17" providerId="ADAL" clId="{8B87DA59-0669-7B46-BFE9-301A0FCDEB90}" dt="2022-10-22T13:30:38.388" v="452" actId="2696"/>
        <pc:sldMkLst>
          <pc:docMk/>
          <pc:sldMk cId="3493667549" sldId="265"/>
        </pc:sldMkLst>
        <pc:spChg chg="mod">
          <ac:chgData name="Andrej Bogdanov (CSD)" userId="54a3fc38-bcd8-4812-b887-b84a314b9e17" providerId="ADAL" clId="{8B87DA59-0669-7B46-BFE9-301A0FCDEB90}" dt="2022-10-22T13:28:32.706" v="339" actId="20577"/>
          <ac:spMkLst>
            <pc:docMk/>
            <pc:sldMk cId="3493667549" sldId="265"/>
            <ac:spMk id="4" creationId="{00000000-0000-0000-0000-000000000000}"/>
          </ac:spMkLst>
        </pc:spChg>
      </pc:sldChg>
      <pc:sldChg chg="del">
        <pc:chgData name="Andrej Bogdanov (CSD)" userId="54a3fc38-bcd8-4812-b887-b84a314b9e17" providerId="ADAL" clId="{8B87DA59-0669-7B46-BFE9-301A0FCDEB90}" dt="2022-10-22T13:34:50.477" v="591" actId="2696"/>
        <pc:sldMkLst>
          <pc:docMk/>
          <pc:sldMk cId="3701258481" sldId="266"/>
        </pc:sldMkLst>
      </pc:sldChg>
      <pc:sldChg chg="delSp modSp mod">
        <pc:chgData name="Andrej Bogdanov (CSD)" userId="54a3fc38-bcd8-4812-b887-b84a314b9e17" providerId="ADAL" clId="{8B87DA59-0669-7B46-BFE9-301A0FCDEB90}" dt="2022-10-22T13:53:01.101" v="1074" actId="1037"/>
        <pc:sldMkLst>
          <pc:docMk/>
          <pc:sldMk cId="2820700984" sldId="271"/>
        </pc:sldMkLst>
        <pc:spChg chg="mod">
          <ac:chgData name="Andrej Bogdanov (CSD)" userId="54a3fc38-bcd8-4812-b887-b84a314b9e17" providerId="ADAL" clId="{8B87DA59-0669-7B46-BFE9-301A0FCDEB90}" dt="2022-10-22T13:52:33.676" v="1058" actId="20577"/>
          <ac:spMkLst>
            <pc:docMk/>
            <pc:sldMk cId="2820700984" sldId="271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52:38.739" v="1060" actId="20577"/>
          <ac:spMkLst>
            <pc:docMk/>
            <pc:sldMk cId="2820700984" sldId="271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52:57.551" v="1070" actId="1037"/>
          <ac:spMkLst>
            <pc:docMk/>
            <pc:sldMk cId="2820700984" sldId="271"/>
            <ac:spMk id="8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53:01.101" v="1074" actId="1037"/>
          <ac:spMkLst>
            <pc:docMk/>
            <pc:sldMk cId="2820700984" sldId="271"/>
            <ac:spMk id="11" creationId="{00000000-0000-0000-0000-000000000000}"/>
          </ac:spMkLst>
        </pc:spChg>
        <pc:inkChg chg="del">
          <ac:chgData name="Andrej Bogdanov (CSD)" userId="54a3fc38-bcd8-4812-b887-b84a314b9e17" providerId="ADAL" clId="{8B87DA59-0669-7B46-BFE9-301A0FCDEB90}" dt="2022-10-22T13:52:06.982" v="1050" actId="478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 delSp modSp mod modAnim">
        <pc:chgData name="Andrej Bogdanov (CSD)" userId="54a3fc38-bcd8-4812-b887-b84a314b9e17" providerId="ADAL" clId="{8B87DA59-0669-7B46-BFE9-301A0FCDEB90}" dt="2022-10-22T13:54:10.263" v="1126" actId="1038"/>
        <pc:sldMkLst>
          <pc:docMk/>
          <pc:sldMk cId="4084415787" sldId="272"/>
        </pc:sldMkLst>
        <pc:spChg chg="mod">
          <ac:chgData name="Andrej Bogdanov (CSD)" userId="54a3fc38-bcd8-4812-b887-b84a314b9e17" providerId="ADAL" clId="{8B87DA59-0669-7B46-BFE9-301A0FCDEB90}" dt="2022-10-22T13:53:51.270" v="1087" actId="20577"/>
          <ac:spMkLst>
            <pc:docMk/>
            <pc:sldMk cId="4084415787" sldId="272"/>
            <ac:spMk id="2" creationId="{00000000-0000-0000-0000-000000000000}"/>
          </ac:spMkLst>
        </pc:spChg>
        <pc:spChg chg="del mod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4" creationId="{00000000-0000-0000-0000-000000000000}"/>
          </ac:spMkLst>
        </pc:spChg>
        <pc:spChg chg="del mod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6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7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8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9" creationId="{00000000-0000-0000-0000-000000000000}"/>
          </ac:spMkLst>
        </pc:spChg>
        <pc:spChg chg="del mod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10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53:48.015" v="1083" actId="478"/>
          <ac:spMkLst>
            <pc:docMk/>
            <pc:sldMk cId="4084415787" sldId="272"/>
            <ac:spMk id="11" creationId="{00000000-0000-0000-0000-000000000000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3" creationId="{88156A2A-A552-B1F2-F457-04E0216777A8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5" creationId="{A3DA5162-36DF-FF1D-AA6C-79B4DDDC68F5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6" creationId="{F881BD9D-7F85-A2AB-5CCD-AE37B2F51494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7" creationId="{D1500D1C-4161-1606-1AF5-B05CB659806A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8" creationId="{B38FBEB6-FC84-036A-B5A1-8D981A861083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19" creationId="{54771750-4541-6DE0-2DBE-0562A4912554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20" creationId="{F5E0B32B-776B-7DE0-0FF7-82C7EB0976D2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21" creationId="{4BBFFEFF-C4AC-A899-17C7-F4BC29B93521}"/>
          </ac:spMkLst>
        </pc:spChg>
        <pc:spChg chg="add mod">
          <ac:chgData name="Andrej Bogdanov (CSD)" userId="54a3fc38-bcd8-4812-b887-b84a314b9e17" providerId="ADAL" clId="{8B87DA59-0669-7B46-BFE9-301A0FCDEB90}" dt="2022-10-22T13:54:10.263" v="1126" actId="1038"/>
          <ac:spMkLst>
            <pc:docMk/>
            <pc:sldMk cId="4084415787" sldId="272"/>
            <ac:spMk id="22" creationId="{2552F561-4D00-79F7-93A6-A19F5EE56EEF}"/>
          </ac:spMkLst>
        </pc:spChg>
        <pc:picChg chg="del">
          <ac:chgData name="Andrej Bogdanov (CSD)" userId="54a3fc38-bcd8-4812-b887-b84a314b9e17" providerId="ADAL" clId="{8B87DA59-0669-7B46-BFE9-301A0FCDEB90}" dt="2022-10-22T13:53:23.854" v="1077" actId="478"/>
          <ac:picMkLst>
            <pc:docMk/>
            <pc:sldMk cId="4084415787" sldId="272"/>
            <ac:picMk id="12" creationId="{00000000-0000-0000-0000-000000000000}"/>
          </ac:picMkLst>
        </pc:picChg>
        <pc:inkChg chg="del">
          <ac:chgData name="Andrej Bogdanov (CSD)" userId="54a3fc38-bcd8-4812-b887-b84a314b9e17" providerId="ADAL" clId="{8B87DA59-0669-7B46-BFE9-301A0FCDEB90}" dt="2022-10-22T13:53:15.456" v="1075" actId="478"/>
          <ac:inkMkLst>
            <pc:docMk/>
            <pc:sldMk cId="4084415787" sldId="272"/>
            <ac:inkMk id="3" creationId="{1ABB4CC5-C10D-BC4E-804F-BC4409E69A64}"/>
          </ac:inkMkLst>
        </pc:inkChg>
        <pc:inkChg chg="del">
          <ac:chgData name="Andrej Bogdanov (CSD)" userId="54a3fc38-bcd8-4812-b887-b84a314b9e17" providerId="ADAL" clId="{8B87DA59-0669-7B46-BFE9-301A0FCDEB90}" dt="2022-10-22T13:53:18.462" v="1076" actId="478"/>
          <ac:inkMkLst>
            <pc:docMk/>
            <pc:sldMk cId="4084415787" sldId="272"/>
            <ac:inkMk id="14" creationId="{B444AE6A-332C-6048-A81C-B71F9AE0CE91}"/>
          </ac:inkMkLst>
        </pc:inkChg>
      </pc:sldChg>
      <pc:sldChg chg="addSp delSp modSp del mod modAnim">
        <pc:chgData name="Andrej Bogdanov (CSD)" userId="54a3fc38-bcd8-4812-b887-b84a314b9e17" providerId="ADAL" clId="{8B87DA59-0669-7B46-BFE9-301A0FCDEB90}" dt="2022-10-22T14:24:44.990" v="1351" actId="2696"/>
        <pc:sldMkLst>
          <pc:docMk/>
          <pc:sldMk cId="967039165" sldId="273"/>
        </pc:sldMkLst>
        <pc:spChg chg="mod">
          <ac:chgData name="Andrej Bogdanov (CSD)" userId="54a3fc38-bcd8-4812-b887-b84a314b9e17" providerId="ADAL" clId="{8B87DA59-0669-7B46-BFE9-301A0FCDEB90}" dt="2022-10-22T13:54:24.673" v="1128"/>
          <ac:spMkLst>
            <pc:docMk/>
            <pc:sldMk cId="967039165" sldId="273"/>
            <ac:spMk id="6" creationId="{42A3E4C3-5933-795E-5C44-0D818796CB97}"/>
          </ac:spMkLst>
        </pc:spChg>
        <pc:grpChg chg="add mod">
          <ac:chgData name="Andrej Bogdanov (CSD)" userId="54a3fc38-bcd8-4812-b887-b84a314b9e17" providerId="ADAL" clId="{8B87DA59-0669-7B46-BFE9-301A0FCDEB90}" dt="2022-10-22T13:54:34.102" v="1130" actId="167"/>
          <ac:grpSpMkLst>
            <pc:docMk/>
            <pc:sldMk cId="967039165" sldId="273"/>
            <ac:grpSpMk id="3" creationId="{CB328DF3-BB82-CE90-BDF0-50AB56E4CACC}"/>
          </ac:grpSpMkLst>
        </pc:grpChg>
        <pc:picChg chg="mod">
          <ac:chgData name="Andrej Bogdanov (CSD)" userId="54a3fc38-bcd8-4812-b887-b84a314b9e17" providerId="ADAL" clId="{8B87DA59-0669-7B46-BFE9-301A0FCDEB90}" dt="2022-10-22T13:54:24.673" v="1128"/>
          <ac:picMkLst>
            <pc:docMk/>
            <pc:sldMk cId="967039165" sldId="273"/>
            <ac:picMk id="4" creationId="{FAC84433-0184-C51E-6418-44D1E0E2A2E1}"/>
          </ac:picMkLst>
        </pc:picChg>
        <pc:picChg chg="del">
          <ac:chgData name="Andrej Bogdanov (CSD)" userId="54a3fc38-bcd8-4812-b887-b84a314b9e17" providerId="ADAL" clId="{8B87DA59-0669-7B46-BFE9-301A0FCDEB90}" dt="2022-10-22T13:54:23.868" v="1127" actId="478"/>
          <ac:picMkLst>
            <pc:docMk/>
            <pc:sldMk cId="967039165" sldId="273"/>
            <ac:picMk id="13" creationId="{00000000-0000-0000-0000-000000000000}"/>
          </ac:picMkLst>
        </pc:picChg>
      </pc:sldChg>
      <pc:sldChg chg="delSp modSp mod">
        <pc:chgData name="Andrej Bogdanov (CSD)" userId="54a3fc38-bcd8-4812-b887-b84a314b9e17" providerId="ADAL" clId="{8B87DA59-0669-7B46-BFE9-301A0FCDEB90}" dt="2022-10-22T14:39:42.496" v="1612" actId="478"/>
        <pc:sldMkLst>
          <pc:docMk/>
          <pc:sldMk cId="1070220827" sldId="278"/>
        </pc:sldMkLst>
        <pc:spChg chg="mod">
          <ac:chgData name="Andrej Bogdanov (CSD)" userId="54a3fc38-bcd8-4812-b887-b84a314b9e17" providerId="ADAL" clId="{8B87DA59-0669-7B46-BFE9-301A0FCDEB90}" dt="2022-10-22T13:45:34.042" v="816" actId="20577"/>
          <ac:spMkLst>
            <pc:docMk/>
            <pc:sldMk cId="1070220827" sldId="278"/>
            <ac:spMk id="12" creationId="{00000000-0000-0000-0000-000000000000}"/>
          </ac:spMkLst>
        </pc:spChg>
        <pc:inkChg chg="del">
          <ac:chgData name="Andrej Bogdanov (CSD)" userId="54a3fc38-bcd8-4812-b887-b84a314b9e17" providerId="ADAL" clId="{8B87DA59-0669-7B46-BFE9-301A0FCDEB90}" dt="2022-10-22T14:39:42.496" v="1612" actId="478"/>
          <ac:inkMkLst>
            <pc:docMk/>
            <pc:sldMk cId="1070220827" sldId="278"/>
            <ac:inkMk id="18" creationId="{A9F566B1-79E6-5249-9725-2D97F6E2734E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54:51.634" v="1856" actId="478"/>
        <pc:sldMkLst>
          <pc:docMk/>
          <pc:sldMk cId="2613381884" sldId="282"/>
        </pc:sldMkLst>
        <pc:inkChg chg="del">
          <ac:chgData name="Andrej Bogdanov (CSD)" userId="54a3fc38-bcd8-4812-b887-b84a314b9e17" providerId="ADAL" clId="{8B87DA59-0669-7B46-BFE9-301A0FCDEB90}" dt="2022-10-22T14:54:51.634" v="1856" actId="478"/>
          <ac:inkMkLst>
            <pc:docMk/>
            <pc:sldMk cId="2613381884" sldId="282"/>
            <ac:inkMk id="10" creationId="{6E5C3037-1062-0042-88ED-000189A7FD46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31:15.972" v="1511" actId="478"/>
        <pc:sldMkLst>
          <pc:docMk/>
          <pc:sldMk cId="3689287452" sldId="284"/>
        </pc:sldMkLst>
        <pc:inkChg chg="del">
          <ac:chgData name="Andrej Bogdanov (CSD)" userId="54a3fc38-bcd8-4812-b887-b84a314b9e17" providerId="ADAL" clId="{8B87DA59-0669-7B46-BFE9-301A0FCDEB90}" dt="2022-10-22T14:31:14.069" v="1510" actId="478"/>
          <ac:inkMkLst>
            <pc:docMk/>
            <pc:sldMk cId="3689287452" sldId="284"/>
            <ac:inkMk id="7" creationId="{AC33384E-6995-6C49-A24E-D979A60E70E7}"/>
          </ac:inkMkLst>
        </pc:inkChg>
        <pc:inkChg chg="del">
          <ac:chgData name="Andrej Bogdanov (CSD)" userId="54a3fc38-bcd8-4812-b887-b84a314b9e17" providerId="ADAL" clId="{8B87DA59-0669-7B46-BFE9-301A0FCDEB90}" dt="2022-10-22T14:31:15.972" v="1511" actId="478"/>
          <ac:inkMkLst>
            <pc:docMk/>
            <pc:sldMk cId="3689287452" sldId="284"/>
            <ac:inkMk id="8" creationId="{F469A2E5-0139-5041-82EF-340CBE755C6F}"/>
          </ac:inkMkLst>
        </pc:inkChg>
      </pc:sldChg>
      <pc:sldChg chg="addSp delSp modSp mod delAnim modAnim">
        <pc:chgData name="Andrej Bogdanov (CSD)" userId="54a3fc38-bcd8-4812-b887-b84a314b9e17" providerId="ADAL" clId="{8B87DA59-0669-7B46-BFE9-301A0FCDEB90}" dt="2022-10-22T14:27:58.090" v="1458" actId="1076"/>
        <pc:sldMkLst>
          <pc:docMk/>
          <pc:sldMk cId="3014295509" sldId="291"/>
        </pc:sldMkLst>
        <pc:spChg chg="mod">
          <ac:chgData name="Andrej Bogdanov (CSD)" userId="54a3fc38-bcd8-4812-b887-b84a314b9e17" providerId="ADAL" clId="{8B87DA59-0669-7B46-BFE9-301A0FCDEB90}" dt="2022-10-22T14:25:48.449" v="1419" actId="20577"/>
          <ac:spMkLst>
            <pc:docMk/>
            <pc:sldMk cId="3014295509" sldId="291"/>
            <ac:spMk id="2" creationId="{B83A25AA-CB93-634A-848B-EC43E2FD3DE3}"/>
          </ac:spMkLst>
        </pc:spChg>
        <pc:spChg chg="del">
          <ac:chgData name="Andrej Bogdanov (CSD)" userId="54a3fc38-bcd8-4812-b887-b84a314b9e17" providerId="ADAL" clId="{8B87DA59-0669-7B46-BFE9-301A0FCDEB90}" dt="2022-10-22T14:25:51.570" v="1420" actId="478"/>
          <ac:spMkLst>
            <pc:docMk/>
            <pc:sldMk cId="3014295509" sldId="291"/>
            <ac:spMk id="3" creationId="{98E2709D-3663-A84D-9915-5AB7EA8AD4DD}"/>
          </ac:spMkLst>
        </pc:spChg>
        <pc:spChg chg="del">
          <ac:chgData name="Andrej Bogdanov (CSD)" userId="54a3fc38-bcd8-4812-b887-b84a314b9e17" providerId="ADAL" clId="{8B87DA59-0669-7B46-BFE9-301A0FCDEB90}" dt="2022-10-22T14:25:51.570" v="1420" actId="478"/>
          <ac:spMkLst>
            <pc:docMk/>
            <pc:sldMk cId="3014295509" sldId="291"/>
            <ac:spMk id="4" creationId="{BFBFF642-1558-8F44-AD2C-C94503C4C4A9}"/>
          </ac:spMkLst>
        </pc:spChg>
        <pc:spChg chg="del mod">
          <ac:chgData name="Andrej Bogdanov (CSD)" userId="54a3fc38-bcd8-4812-b887-b84a314b9e17" providerId="ADAL" clId="{8B87DA59-0669-7B46-BFE9-301A0FCDEB90}" dt="2022-10-22T14:25:51.570" v="1420" actId="478"/>
          <ac:spMkLst>
            <pc:docMk/>
            <pc:sldMk cId="3014295509" sldId="291"/>
            <ac:spMk id="5" creationId="{EBAEBF89-0EDE-B242-86EE-06BE9A8E5C75}"/>
          </ac:spMkLst>
        </pc:spChg>
        <pc:spChg chg="del">
          <ac:chgData name="Andrej Bogdanov (CSD)" userId="54a3fc38-bcd8-4812-b887-b84a314b9e17" providerId="ADAL" clId="{8B87DA59-0669-7B46-BFE9-301A0FCDEB90}" dt="2022-10-22T14:25:57.101" v="1421" actId="478"/>
          <ac:spMkLst>
            <pc:docMk/>
            <pc:sldMk cId="3014295509" sldId="291"/>
            <ac:spMk id="6" creationId="{7C8FA57D-2C52-2446-B0BA-32396D811083}"/>
          </ac:spMkLst>
        </pc:spChg>
        <pc:spChg chg="del mod">
          <ac:chgData name="Andrej Bogdanov (CSD)" userId="54a3fc38-bcd8-4812-b887-b84a314b9e17" providerId="ADAL" clId="{8B87DA59-0669-7B46-BFE9-301A0FCDEB90}" dt="2022-10-22T14:25:57.101" v="1421" actId="478"/>
          <ac:spMkLst>
            <pc:docMk/>
            <pc:sldMk cId="3014295509" sldId="291"/>
            <ac:spMk id="7" creationId="{4A089F04-9828-724E-84D7-7C132AD61BDF}"/>
          </ac:spMkLst>
        </pc:spChg>
        <pc:spChg chg="mod">
          <ac:chgData name="Andrej Bogdanov (CSD)" userId="54a3fc38-bcd8-4812-b887-b84a314b9e17" providerId="ADAL" clId="{8B87DA59-0669-7B46-BFE9-301A0FCDEB90}" dt="2022-10-22T14:27:08.224" v="1438" actId="1076"/>
          <ac:spMkLst>
            <pc:docMk/>
            <pc:sldMk cId="3014295509" sldId="291"/>
            <ac:spMk id="8" creationId="{7DD9E586-5F79-A047-9841-A299909F0B6F}"/>
          </ac:spMkLst>
        </pc:spChg>
        <pc:spChg chg="add mod">
          <ac:chgData name="Andrej Bogdanov (CSD)" userId="54a3fc38-bcd8-4812-b887-b84a314b9e17" providerId="ADAL" clId="{8B87DA59-0669-7B46-BFE9-301A0FCDEB90}" dt="2022-10-22T14:27:58.090" v="1458" actId="1076"/>
          <ac:spMkLst>
            <pc:docMk/>
            <pc:sldMk cId="3014295509" sldId="291"/>
            <ac:spMk id="10" creationId="{D72DDBE7-60C9-0370-361F-7FA5D721BD63}"/>
          </ac:spMkLst>
        </pc:spChg>
        <pc:inkChg chg="del">
          <ac:chgData name="Andrej Bogdanov (CSD)" userId="54a3fc38-bcd8-4812-b887-b84a314b9e17" providerId="ADAL" clId="{8B87DA59-0669-7B46-BFE9-301A0FCDEB90}" dt="2022-10-22T13:41:01.896" v="772" actId="478"/>
          <ac:inkMkLst>
            <pc:docMk/>
            <pc:sldMk cId="3014295509" sldId="291"/>
            <ac:inkMk id="9" creationId="{C4B8B5E9-889F-6440-A6DD-43D96E1DD08C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30:11.341" v="1495" actId="478"/>
        <pc:sldMkLst>
          <pc:docMk/>
          <pc:sldMk cId="1001911644" sldId="293"/>
        </pc:sldMkLst>
        <pc:inkChg chg="del">
          <ac:chgData name="Andrej Bogdanov (CSD)" userId="54a3fc38-bcd8-4812-b887-b84a314b9e17" providerId="ADAL" clId="{8B87DA59-0669-7B46-BFE9-301A0FCDEB90}" dt="2022-10-22T14:30:09.970" v="1494" actId="478"/>
          <ac:inkMkLst>
            <pc:docMk/>
            <pc:sldMk cId="1001911644" sldId="293"/>
            <ac:inkMk id="2" creationId="{EB5DF42D-8F09-9B4D-95C9-90909DAAE170}"/>
          </ac:inkMkLst>
        </pc:inkChg>
        <pc:inkChg chg="del">
          <ac:chgData name="Andrej Bogdanov (CSD)" userId="54a3fc38-bcd8-4812-b887-b84a314b9e17" providerId="ADAL" clId="{8B87DA59-0669-7B46-BFE9-301A0FCDEB90}" dt="2022-10-22T14:30:11.341" v="1495" actId="478"/>
          <ac:inkMkLst>
            <pc:docMk/>
            <pc:sldMk cId="1001911644" sldId="293"/>
            <ac:inkMk id="3" creationId="{7A91B9E7-CCDB-D04E-B5D5-8941C84C6609}"/>
          </ac:inkMkLst>
        </pc:inkChg>
      </pc:sldChg>
      <pc:sldChg chg="delSp modSp mod">
        <pc:chgData name="Andrej Bogdanov (CSD)" userId="54a3fc38-bcd8-4812-b887-b84a314b9e17" providerId="ADAL" clId="{8B87DA59-0669-7B46-BFE9-301A0FCDEB90}" dt="2022-10-22T14:46:04.336" v="1623" actId="20577"/>
        <pc:sldMkLst>
          <pc:docMk/>
          <pc:sldMk cId="4172731426" sldId="294"/>
        </pc:sldMkLst>
        <pc:spChg chg="mod">
          <ac:chgData name="Andrej Bogdanov (CSD)" userId="54a3fc38-bcd8-4812-b887-b84a314b9e17" providerId="ADAL" clId="{8B87DA59-0669-7B46-BFE9-301A0FCDEB90}" dt="2022-10-22T14:46:04.336" v="1623" actId="20577"/>
          <ac:spMkLst>
            <pc:docMk/>
            <pc:sldMk cId="4172731426" sldId="294"/>
            <ac:spMk id="2" creationId="{00000000-0000-0000-0000-000000000000}"/>
          </ac:spMkLst>
        </pc:spChg>
        <pc:inkChg chg="del">
          <ac:chgData name="Andrej Bogdanov (CSD)" userId="54a3fc38-bcd8-4812-b887-b84a314b9e17" providerId="ADAL" clId="{8B87DA59-0669-7B46-BFE9-301A0FCDEB90}" dt="2022-10-22T14:30:19.776" v="1499" actId="478"/>
          <ac:inkMkLst>
            <pc:docMk/>
            <pc:sldMk cId="4172731426" sldId="294"/>
            <ac:inkMk id="3" creationId="{A8AB0714-E09D-474C-8799-48BB47D68F30}"/>
          </ac:inkMkLst>
        </pc:inkChg>
        <pc:inkChg chg="del">
          <ac:chgData name="Andrej Bogdanov (CSD)" userId="54a3fc38-bcd8-4812-b887-b84a314b9e17" providerId="ADAL" clId="{8B87DA59-0669-7B46-BFE9-301A0FCDEB90}" dt="2022-10-22T14:30:15.725" v="1496" actId="478"/>
          <ac:inkMkLst>
            <pc:docMk/>
            <pc:sldMk cId="4172731426" sldId="294"/>
            <ac:inkMk id="9" creationId="{DCB72209-E3E6-844D-9853-8B29369C31BB}"/>
          </ac:inkMkLst>
        </pc:inkChg>
        <pc:inkChg chg="del">
          <ac:chgData name="Andrej Bogdanov (CSD)" userId="54a3fc38-bcd8-4812-b887-b84a314b9e17" providerId="ADAL" clId="{8B87DA59-0669-7B46-BFE9-301A0FCDEB90}" dt="2022-10-22T14:30:21.042" v="1500" actId="478"/>
          <ac:inkMkLst>
            <pc:docMk/>
            <pc:sldMk cId="4172731426" sldId="294"/>
            <ac:inkMk id="10" creationId="{F9A36D79-14D0-A94C-AC24-674133957A9E}"/>
          </ac:inkMkLst>
        </pc:inkChg>
        <pc:inkChg chg="del">
          <ac:chgData name="Andrej Bogdanov (CSD)" userId="54a3fc38-bcd8-4812-b887-b84a314b9e17" providerId="ADAL" clId="{8B87DA59-0669-7B46-BFE9-301A0FCDEB90}" dt="2022-10-22T14:30:17.078" v="1497" actId="478"/>
          <ac:inkMkLst>
            <pc:docMk/>
            <pc:sldMk cId="4172731426" sldId="294"/>
            <ac:inkMk id="11" creationId="{6B5ABE1D-0DE0-0847-8153-E7819DA4D963}"/>
          </ac:inkMkLst>
        </pc:inkChg>
        <pc:inkChg chg="del">
          <ac:chgData name="Andrej Bogdanov (CSD)" userId="54a3fc38-bcd8-4812-b887-b84a314b9e17" providerId="ADAL" clId="{8B87DA59-0669-7B46-BFE9-301A0FCDEB90}" dt="2022-10-22T14:30:18.429" v="1498" actId="478"/>
          <ac:inkMkLst>
            <pc:docMk/>
            <pc:sldMk cId="4172731426" sldId="294"/>
            <ac:inkMk id="12" creationId="{1FD0A802-7943-1B40-837F-6D460412C4A6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54:46.762" v="1855" actId="478"/>
        <pc:sldMkLst>
          <pc:docMk/>
          <pc:sldMk cId="3155628179" sldId="295"/>
        </pc:sldMkLst>
        <pc:inkChg chg="del">
          <ac:chgData name="Andrej Bogdanov (CSD)" userId="54a3fc38-bcd8-4812-b887-b84a314b9e17" providerId="ADAL" clId="{8B87DA59-0669-7B46-BFE9-301A0FCDEB90}" dt="2022-10-22T14:54:46.762" v="1855" actId="478"/>
          <ac:inkMkLst>
            <pc:docMk/>
            <pc:sldMk cId="3155628179" sldId="295"/>
            <ac:inkMk id="3" creationId="{C4EF6622-3376-404D-A0D2-67D5059E9309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30:54.118" v="1504" actId="478"/>
        <pc:sldMkLst>
          <pc:docMk/>
          <pc:sldMk cId="2108182444" sldId="296"/>
        </pc:sldMkLst>
        <pc:inkChg chg="del">
          <ac:chgData name="Andrej Bogdanov (CSD)" userId="54a3fc38-bcd8-4812-b887-b84a314b9e17" providerId="ADAL" clId="{8B87DA59-0669-7B46-BFE9-301A0FCDEB90}" dt="2022-10-22T14:30:50.186" v="1501" actId="478"/>
          <ac:inkMkLst>
            <pc:docMk/>
            <pc:sldMk cId="2108182444" sldId="296"/>
            <ac:inkMk id="2" creationId="{4DA0FDD8-C772-BB45-A9EA-E2A22545540E}"/>
          </ac:inkMkLst>
        </pc:inkChg>
        <pc:inkChg chg="del">
          <ac:chgData name="Andrej Bogdanov (CSD)" userId="54a3fc38-bcd8-4812-b887-b84a314b9e17" providerId="ADAL" clId="{8B87DA59-0669-7B46-BFE9-301A0FCDEB90}" dt="2022-10-22T14:30:52.706" v="1503" actId="478"/>
          <ac:inkMkLst>
            <pc:docMk/>
            <pc:sldMk cId="2108182444" sldId="296"/>
            <ac:inkMk id="4" creationId="{51D7A361-1522-A34D-8590-0C96A76EFD08}"/>
          </ac:inkMkLst>
        </pc:inkChg>
        <pc:inkChg chg="del">
          <ac:chgData name="Andrej Bogdanov (CSD)" userId="54a3fc38-bcd8-4812-b887-b84a314b9e17" providerId="ADAL" clId="{8B87DA59-0669-7B46-BFE9-301A0FCDEB90}" dt="2022-10-22T14:30:54.118" v="1504" actId="478"/>
          <ac:inkMkLst>
            <pc:docMk/>
            <pc:sldMk cId="2108182444" sldId="296"/>
            <ac:inkMk id="5" creationId="{97F186E6-F578-1B47-8B15-6E432A2FF803}"/>
          </ac:inkMkLst>
        </pc:inkChg>
        <pc:inkChg chg="del">
          <ac:chgData name="Andrej Bogdanov (CSD)" userId="54a3fc38-bcd8-4812-b887-b84a314b9e17" providerId="ADAL" clId="{8B87DA59-0669-7B46-BFE9-301A0FCDEB90}" dt="2022-10-22T14:30:51.524" v="1502" actId="478"/>
          <ac:inkMkLst>
            <pc:docMk/>
            <pc:sldMk cId="2108182444" sldId="296"/>
            <ac:inkMk id="6" creationId="{79A290C1-4CB9-F240-B8E5-B38B8A43AB58}"/>
          </ac:inkMkLst>
        </pc:inkChg>
      </pc:sldChg>
      <pc:sldChg chg="delSp mod">
        <pc:chgData name="Andrej Bogdanov (CSD)" userId="54a3fc38-bcd8-4812-b887-b84a314b9e17" providerId="ADAL" clId="{8B87DA59-0669-7B46-BFE9-301A0FCDEB90}" dt="2022-10-22T14:31:08.338" v="1509" actId="478"/>
        <pc:sldMkLst>
          <pc:docMk/>
          <pc:sldMk cId="376018493" sldId="297"/>
        </pc:sldMkLst>
        <pc:inkChg chg="del">
          <ac:chgData name="Andrej Bogdanov (CSD)" userId="54a3fc38-bcd8-4812-b887-b84a314b9e17" providerId="ADAL" clId="{8B87DA59-0669-7B46-BFE9-301A0FCDEB90}" dt="2022-10-22T14:31:04.920" v="1506" actId="478"/>
          <ac:inkMkLst>
            <pc:docMk/>
            <pc:sldMk cId="376018493" sldId="297"/>
            <ac:inkMk id="6" creationId="{DF2757A0-8897-4844-BD42-93AA568EE6D0}"/>
          </ac:inkMkLst>
        </pc:inkChg>
        <pc:inkChg chg="del">
          <ac:chgData name="Andrej Bogdanov (CSD)" userId="54a3fc38-bcd8-4812-b887-b84a314b9e17" providerId="ADAL" clId="{8B87DA59-0669-7B46-BFE9-301A0FCDEB90}" dt="2022-10-22T14:31:07.261" v="1508" actId="478"/>
          <ac:inkMkLst>
            <pc:docMk/>
            <pc:sldMk cId="376018493" sldId="297"/>
            <ac:inkMk id="7" creationId="{05DAD45C-A110-5140-AC50-E7153DE9848E}"/>
          </ac:inkMkLst>
        </pc:inkChg>
        <pc:inkChg chg="del">
          <ac:chgData name="Andrej Bogdanov (CSD)" userId="54a3fc38-bcd8-4812-b887-b84a314b9e17" providerId="ADAL" clId="{8B87DA59-0669-7B46-BFE9-301A0FCDEB90}" dt="2022-10-22T14:31:03.806" v="1505" actId="478"/>
          <ac:inkMkLst>
            <pc:docMk/>
            <pc:sldMk cId="376018493" sldId="297"/>
            <ac:inkMk id="8" creationId="{62CD3B39-5EA4-E349-AE49-023048595745}"/>
          </ac:inkMkLst>
        </pc:inkChg>
        <pc:inkChg chg="del">
          <ac:chgData name="Andrej Bogdanov (CSD)" userId="54a3fc38-bcd8-4812-b887-b84a314b9e17" providerId="ADAL" clId="{8B87DA59-0669-7B46-BFE9-301A0FCDEB90}" dt="2022-10-22T14:31:06.226" v="1507" actId="478"/>
          <ac:inkMkLst>
            <pc:docMk/>
            <pc:sldMk cId="376018493" sldId="297"/>
            <ac:inkMk id="9" creationId="{B2868512-28D0-7E40-B6D8-6633E1157C61}"/>
          </ac:inkMkLst>
        </pc:inkChg>
        <pc:inkChg chg="del">
          <ac:chgData name="Andrej Bogdanov (CSD)" userId="54a3fc38-bcd8-4812-b887-b84a314b9e17" providerId="ADAL" clId="{8B87DA59-0669-7B46-BFE9-301A0FCDEB90}" dt="2022-10-22T14:31:08.338" v="1509" actId="478"/>
          <ac:inkMkLst>
            <pc:docMk/>
            <pc:sldMk cId="376018493" sldId="297"/>
            <ac:inkMk id="10" creationId="{22C9FC69-8698-5C43-A0D1-91F2124E5BD5}"/>
          </ac:inkMkLst>
        </pc:inkChg>
      </pc:sldChg>
      <pc:sldChg chg="addSp delSp modSp mod">
        <pc:chgData name="Andrej Bogdanov (CSD)" userId="54a3fc38-bcd8-4812-b887-b84a314b9e17" providerId="ADAL" clId="{8B87DA59-0669-7B46-BFE9-301A0FCDEB90}" dt="2022-10-22T14:39:15.558" v="1610" actId="20577"/>
        <pc:sldMkLst>
          <pc:docMk/>
          <pc:sldMk cId="1800131744" sldId="298"/>
        </pc:sldMkLst>
        <pc:spChg chg="mod">
          <ac:chgData name="Andrej Bogdanov (CSD)" userId="54a3fc38-bcd8-4812-b887-b84a314b9e17" providerId="ADAL" clId="{8B87DA59-0669-7B46-BFE9-301A0FCDEB90}" dt="2022-10-22T14:39:15.558" v="1610" actId="20577"/>
          <ac:spMkLst>
            <pc:docMk/>
            <pc:sldMk cId="1800131744" sldId="298"/>
            <ac:spMk id="3" creationId="{A4636CC7-047F-494A-9F5E-763409281147}"/>
          </ac:spMkLst>
        </pc:spChg>
        <pc:spChg chg="add del mod">
          <ac:chgData name="Andrej Bogdanov (CSD)" userId="54a3fc38-bcd8-4812-b887-b84a314b9e17" providerId="ADAL" clId="{8B87DA59-0669-7B46-BFE9-301A0FCDEB90}" dt="2022-10-22T14:32:14.692" v="1520" actId="478"/>
          <ac:spMkLst>
            <pc:docMk/>
            <pc:sldMk cId="1800131744" sldId="298"/>
            <ac:spMk id="7" creationId="{68D14871-359B-0496-2119-1087C13BD379}"/>
          </ac:spMkLst>
        </pc:spChg>
        <pc:inkChg chg="del">
          <ac:chgData name="Andrej Bogdanov (CSD)" userId="54a3fc38-bcd8-4812-b887-b84a314b9e17" providerId="ADAL" clId="{8B87DA59-0669-7B46-BFE9-301A0FCDEB90}" dt="2022-10-22T14:32:02.280" v="1517" actId="478"/>
          <ac:inkMkLst>
            <pc:docMk/>
            <pc:sldMk cId="1800131744" sldId="298"/>
            <ac:inkMk id="2" creationId="{6836939C-4722-F248-AB41-08EFFEEAF0F8}"/>
          </ac:inkMkLst>
        </pc:inkChg>
        <pc:inkChg chg="del">
          <ac:chgData name="Andrej Bogdanov (CSD)" userId="54a3fc38-bcd8-4812-b887-b84a314b9e17" providerId="ADAL" clId="{8B87DA59-0669-7B46-BFE9-301A0FCDEB90}" dt="2022-10-22T14:31:48.199" v="1516" actId="478"/>
          <ac:inkMkLst>
            <pc:docMk/>
            <pc:sldMk cId="1800131744" sldId="298"/>
            <ac:inkMk id="4" creationId="{03CEA98F-A365-CD4F-9528-EDD314A32462}"/>
          </ac:inkMkLst>
        </pc:inkChg>
        <pc:inkChg chg="del">
          <ac:chgData name="Andrej Bogdanov (CSD)" userId="54a3fc38-bcd8-4812-b887-b84a314b9e17" providerId="ADAL" clId="{8B87DA59-0669-7B46-BFE9-301A0FCDEB90}" dt="2022-10-22T14:31:44.727" v="1515" actId="478"/>
          <ac:inkMkLst>
            <pc:docMk/>
            <pc:sldMk cId="1800131744" sldId="298"/>
            <ac:inkMk id="5" creationId="{7D046D07-6BD8-9941-8DCB-1B8658C98921}"/>
          </ac:inkMkLst>
        </pc:inkChg>
        <pc:inkChg chg="del">
          <ac:chgData name="Andrej Bogdanov (CSD)" userId="54a3fc38-bcd8-4812-b887-b84a314b9e17" providerId="ADAL" clId="{8B87DA59-0669-7B46-BFE9-301A0FCDEB90}" dt="2022-10-22T14:32:03.843" v="1518" actId="478"/>
          <ac:inkMkLst>
            <pc:docMk/>
            <pc:sldMk cId="1800131744" sldId="298"/>
            <ac:inkMk id="6" creationId="{683DA208-7CCB-704A-A23D-274DBEEBB61D}"/>
          </ac:inkMkLst>
        </pc:inkChg>
      </pc:sldChg>
      <pc:sldChg chg="delSp modSp mod">
        <pc:chgData name="Andrej Bogdanov (CSD)" userId="54a3fc38-bcd8-4812-b887-b84a314b9e17" providerId="ADAL" clId="{8B87DA59-0669-7B46-BFE9-301A0FCDEB90}" dt="2022-10-22T14:35:17.313" v="1571" actId="20577"/>
        <pc:sldMkLst>
          <pc:docMk/>
          <pc:sldMk cId="428066551" sldId="300"/>
        </pc:sldMkLst>
        <pc:spChg chg="mod">
          <ac:chgData name="Andrej Bogdanov (CSD)" userId="54a3fc38-bcd8-4812-b887-b84a314b9e17" providerId="ADAL" clId="{8B87DA59-0669-7B46-BFE9-301A0FCDEB90}" dt="2022-10-22T14:35:17.313" v="1571" actId="20577"/>
          <ac:spMkLst>
            <pc:docMk/>
            <pc:sldMk cId="428066551" sldId="300"/>
            <ac:spMk id="2" creationId="{B9D6D34A-0C35-BC41-AB32-6B0AF55EC9BC}"/>
          </ac:spMkLst>
        </pc:spChg>
        <pc:spChg chg="mod">
          <ac:chgData name="Andrej Bogdanov (CSD)" userId="54a3fc38-bcd8-4812-b887-b84a314b9e17" providerId="ADAL" clId="{8B87DA59-0669-7B46-BFE9-301A0FCDEB90}" dt="2022-10-22T14:35:01.245" v="1539" actId="20577"/>
          <ac:spMkLst>
            <pc:docMk/>
            <pc:sldMk cId="428066551" sldId="300"/>
            <ac:spMk id="30" creationId="{3332C6C6-D6E5-A048-A91F-4308A139D34B}"/>
          </ac:spMkLst>
        </pc:spChg>
        <pc:spChg chg="mod">
          <ac:chgData name="Andrej Bogdanov (CSD)" userId="54a3fc38-bcd8-4812-b887-b84a314b9e17" providerId="ADAL" clId="{8B87DA59-0669-7B46-BFE9-301A0FCDEB90}" dt="2022-10-22T14:35:03.651" v="1545" actId="20577"/>
          <ac:spMkLst>
            <pc:docMk/>
            <pc:sldMk cId="428066551" sldId="300"/>
            <ac:spMk id="31" creationId="{FB6D9EDD-7A15-2D4C-893F-2A83FA0FB058}"/>
          </ac:spMkLst>
        </pc:spChg>
        <pc:inkChg chg="del">
          <ac:chgData name="Andrej Bogdanov (CSD)" userId="54a3fc38-bcd8-4812-b887-b84a314b9e17" providerId="ADAL" clId="{8B87DA59-0669-7B46-BFE9-301A0FCDEB90}" dt="2022-10-22T14:33:00.622" v="1522" actId="478"/>
          <ac:inkMkLst>
            <pc:docMk/>
            <pc:sldMk cId="428066551" sldId="300"/>
            <ac:inkMk id="9" creationId="{1B348CCA-32C3-2E41-9D8E-A7FB6DD1B08C}"/>
          </ac:inkMkLst>
        </pc:inkChg>
        <pc:inkChg chg="del">
          <ac:chgData name="Andrej Bogdanov (CSD)" userId="54a3fc38-bcd8-4812-b887-b84a314b9e17" providerId="ADAL" clId="{8B87DA59-0669-7B46-BFE9-301A0FCDEB90}" dt="2022-10-22T14:33:01.939" v="1523" actId="478"/>
          <ac:inkMkLst>
            <pc:docMk/>
            <pc:sldMk cId="428066551" sldId="300"/>
            <ac:inkMk id="10" creationId="{2BDB3B84-0345-7743-82D0-D1D3C13998C4}"/>
          </ac:inkMkLst>
        </pc:inkChg>
        <pc:inkChg chg="del">
          <ac:chgData name="Andrej Bogdanov (CSD)" userId="54a3fc38-bcd8-4812-b887-b84a314b9e17" providerId="ADAL" clId="{8B87DA59-0669-7B46-BFE9-301A0FCDEB90}" dt="2022-10-22T14:33:03.739" v="1524" actId="478"/>
          <ac:inkMkLst>
            <pc:docMk/>
            <pc:sldMk cId="428066551" sldId="300"/>
            <ac:inkMk id="11" creationId="{7B382E63-8931-CA48-8267-431653108E11}"/>
          </ac:inkMkLst>
        </pc:inkChg>
      </pc:sldChg>
      <pc:sldChg chg="delSp modSp mod">
        <pc:chgData name="Andrej Bogdanov (CSD)" userId="54a3fc38-bcd8-4812-b887-b84a314b9e17" providerId="ADAL" clId="{8B87DA59-0669-7B46-BFE9-301A0FCDEB90}" dt="2022-10-22T14:48:51.257" v="1656" actId="1036"/>
        <pc:sldMkLst>
          <pc:docMk/>
          <pc:sldMk cId="1395885109" sldId="301"/>
        </pc:sldMkLst>
        <pc:spChg chg="mod">
          <ac:chgData name="Andrej Bogdanov (CSD)" userId="54a3fc38-bcd8-4812-b887-b84a314b9e17" providerId="ADAL" clId="{8B87DA59-0669-7B46-BFE9-301A0FCDEB90}" dt="2022-10-22T14:48:19.227" v="1631" actId="1076"/>
          <ac:spMkLst>
            <pc:docMk/>
            <pc:sldMk cId="1395885109" sldId="301"/>
            <ac:spMk id="6" creationId="{329CD1AE-9F9D-2A4D-A89C-B425D559AC96}"/>
          </ac:spMkLst>
        </pc:spChg>
        <pc:picChg chg="mod">
          <ac:chgData name="Andrej Bogdanov (CSD)" userId="54a3fc38-bcd8-4812-b887-b84a314b9e17" providerId="ADAL" clId="{8B87DA59-0669-7B46-BFE9-301A0FCDEB90}" dt="2022-10-22T14:48:47.550" v="1643" actId="1035"/>
          <ac:picMkLst>
            <pc:docMk/>
            <pc:sldMk cId="1395885109" sldId="301"/>
            <ac:picMk id="8" creationId="{79451C36-33B9-1447-A4B5-557CA0A0FD98}"/>
          </ac:picMkLst>
        </pc:picChg>
        <pc:picChg chg="mod">
          <ac:chgData name="Andrej Bogdanov (CSD)" userId="54a3fc38-bcd8-4812-b887-b84a314b9e17" providerId="ADAL" clId="{8B87DA59-0669-7B46-BFE9-301A0FCDEB90}" dt="2022-10-22T14:48:47.550" v="1643" actId="1035"/>
          <ac:picMkLst>
            <pc:docMk/>
            <pc:sldMk cId="1395885109" sldId="301"/>
            <ac:picMk id="10" creationId="{9468B62F-CE82-334D-85BE-3BE321988158}"/>
          </ac:picMkLst>
        </pc:picChg>
        <pc:picChg chg="mod">
          <ac:chgData name="Andrej Bogdanov (CSD)" userId="54a3fc38-bcd8-4812-b887-b84a314b9e17" providerId="ADAL" clId="{8B87DA59-0669-7B46-BFE9-301A0FCDEB90}" dt="2022-10-22T14:48:51.257" v="1656" actId="1036"/>
          <ac:picMkLst>
            <pc:docMk/>
            <pc:sldMk cId="1395885109" sldId="301"/>
            <ac:picMk id="14" creationId="{6C9268DD-E358-DA43-A02A-5059390F18D0}"/>
          </ac:picMkLst>
        </pc:picChg>
        <pc:inkChg chg="mod">
          <ac:chgData name="Andrej Bogdanov (CSD)" userId="54a3fc38-bcd8-4812-b887-b84a314b9e17" providerId="ADAL" clId="{8B87DA59-0669-7B46-BFE9-301A0FCDEB90}" dt="2022-10-22T14:48:47.550" v="1643" actId="1035"/>
          <ac:inkMkLst>
            <pc:docMk/>
            <pc:sldMk cId="1395885109" sldId="301"/>
            <ac:inkMk id="2" creationId="{95465C9B-E547-CB4C-B285-C753F023916B}"/>
          </ac:inkMkLst>
        </pc:inkChg>
        <pc:inkChg chg="mod">
          <ac:chgData name="Andrej Bogdanov (CSD)" userId="54a3fc38-bcd8-4812-b887-b84a314b9e17" providerId="ADAL" clId="{8B87DA59-0669-7B46-BFE9-301A0FCDEB90}" dt="2022-10-22T14:48:47.550" v="1643" actId="1035"/>
          <ac:inkMkLst>
            <pc:docMk/>
            <pc:sldMk cId="1395885109" sldId="301"/>
            <ac:inkMk id="3" creationId="{A3233EED-D15B-584C-9D12-96B00D95E6EC}"/>
          </ac:inkMkLst>
        </pc:inkChg>
        <pc:inkChg chg="mod">
          <ac:chgData name="Andrej Bogdanov (CSD)" userId="54a3fc38-bcd8-4812-b887-b84a314b9e17" providerId="ADAL" clId="{8B87DA59-0669-7B46-BFE9-301A0FCDEB90}" dt="2022-10-22T14:48:47.550" v="1643" actId="1035"/>
          <ac:inkMkLst>
            <pc:docMk/>
            <pc:sldMk cId="1395885109" sldId="301"/>
            <ac:inkMk id="4" creationId="{80C56F5A-8407-CB45-A75A-BD3F536CAB8A}"/>
          </ac:inkMkLst>
        </pc:inkChg>
        <pc:inkChg chg="mod">
          <ac:chgData name="Andrej Bogdanov (CSD)" userId="54a3fc38-bcd8-4812-b887-b84a314b9e17" providerId="ADAL" clId="{8B87DA59-0669-7B46-BFE9-301A0FCDEB90}" dt="2022-10-22T14:48:47.550" v="1643" actId="1035"/>
          <ac:inkMkLst>
            <pc:docMk/>
            <pc:sldMk cId="1395885109" sldId="301"/>
            <ac:inkMk id="5" creationId="{F5D1E6E1-7BF6-CC46-92A0-8AD2935C5D38}"/>
          </ac:inkMkLst>
        </pc:inkChg>
        <pc:inkChg chg="del">
          <ac:chgData name="Andrej Bogdanov (CSD)" userId="54a3fc38-bcd8-4812-b887-b84a314b9e17" providerId="ADAL" clId="{8B87DA59-0669-7B46-BFE9-301A0FCDEB90}" dt="2022-10-22T14:33:18.512" v="1526" actId="478"/>
          <ac:inkMkLst>
            <pc:docMk/>
            <pc:sldMk cId="1395885109" sldId="301"/>
            <ac:inkMk id="7" creationId="{F370F407-68B2-3A48-89F5-E8790ECCC372}"/>
          </ac:inkMkLst>
        </pc:inkChg>
        <pc:inkChg chg="del">
          <ac:chgData name="Andrej Bogdanov (CSD)" userId="54a3fc38-bcd8-4812-b887-b84a314b9e17" providerId="ADAL" clId="{8B87DA59-0669-7B46-BFE9-301A0FCDEB90}" dt="2022-10-22T14:33:16.655" v="1525" actId="478"/>
          <ac:inkMkLst>
            <pc:docMk/>
            <pc:sldMk cId="1395885109" sldId="301"/>
            <ac:inkMk id="9" creationId="{85202E81-7DB0-B349-85E3-E0422EA03B41}"/>
          </ac:inkMkLst>
        </pc:inkChg>
        <pc:inkChg chg="del">
          <ac:chgData name="Andrej Bogdanov (CSD)" userId="54a3fc38-bcd8-4812-b887-b84a314b9e17" providerId="ADAL" clId="{8B87DA59-0669-7B46-BFE9-301A0FCDEB90}" dt="2022-10-22T14:33:20.055" v="1527" actId="478"/>
          <ac:inkMkLst>
            <pc:docMk/>
            <pc:sldMk cId="1395885109" sldId="301"/>
            <ac:inkMk id="11" creationId="{B3BCB7BC-726F-684E-BA17-B49B324AD2B7}"/>
          </ac:inkMkLst>
        </pc:inkChg>
        <pc:cxnChg chg="mod">
          <ac:chgData name="Andrej Bogdanov (CSD)" userId="54a3fc38-bcd8-4812-b887-b84a314b9e17" providerId="ADAL" clId="{8B87DA59-0669-7B46-BFE9-301A0FCDEB90}" dt="2022-10-22T14:48:47.550" v="1643" actId="1035"/>
          <ac:cxnSpMkLst>
            <pc:docMk/>
            <pc:sldMk cId="1395885109" sldId="301"/>
            <ac:cxnSpMk id="12" creationId="{62B96725-C6D1-6B44-BFC4-D1825BB02779}"/>
          </ac:cxnSpMkLst>
        </pc:cxnChg>
      </pc:sldChg>
      <pc:sldChg chg="del">
        <pc:chgData name="Andrej Bogdanov (CSD)" userId="54a3fc38-bcd8-4812-b887-b84a314b9e17" providerId="ADAL" clId="{8B87DA59-0669-7B46-BFE9-301A0FCDEB90}" dt="2022-10-22T14:46:53.258" v="1624" actId="2696"/>
        <pc:sldMkLst>
          <pc:docMk/>
          <pc:sldMk cId="3558667919" sldId="302"/>
        </pc:sldMkLst>
      </pc:sldChg>
      <pc:sldChg chg="addSp delSp modSp mod modClrScheme chgLayout">
        <pc:chgData name="Andrej Bogdanov (CSD)" userId="54a3fc38-bcd8-4812-b887-b84a314b9e17" providerId="ADAL" clId="{8B87DA59-0669-7B46-BFE9-301A0FCDEB90}" dt="2022-10-22T13:44:46.366" v="810"/>
        <pc:sldMkLst>
          <pc:docMk/>
          <pc:sldMk cId="3416176710" sldId="327"/>
        </pc:sldMkLst>
        <pc:spChg chg="del mod ord">
          <ac:chgData name="Andrej Bogdanov (CSD)" userId="54a3fc38-bcd8-4812-b887-b84a314b9e17" providerId="ADAL" clId="{8B87DA59-0669-7B46-BFE9-301A0FCDEB90}" dt="2022-10-22T13:30:06.060" v="398" actId="478"/>
          <ac:spMkLst>
            <pc:docMk/>
            <pc:sldMk cId="3416176710" sldId="327"/>
            <ac:spMk id="4" creationId="{3C8827CB-FA39-AB4F-86C2-10527BED6A19}"/>
          </ac:spMkLst>
        </pc:spChg>
        <pc:spChg chg="mod">
          <ac:chgData name="Andrej Bogdanov (CSD)" userId="54a3fc38-bcd8-4812-b887-b84a314b9e17" providerId="ADAL" clId="{8B87DA59-0669-7B46-BFE9-301A0FCDEB90}" dt="2022-10-22T13:43:08.736" v="799" actId="1036"/>
          <ac:spMkLst>
            <pc:docMk/>
            <pc:sldMk cId="3416176710" sldId="327"/>
            <ac:spMk id="6" creationId="{9BCA25E7-B7C7-9B47-A0C0-6F6BA921BA85}"/>
          </ac:spMkLst>
        </pc:spChg>
        <pc:spChg chg="mod">
          <ac:chgData name="Andrej Bogdanov (CSD)" userId="54a3fc38-bcd8-4812-b887-b84a314b9e17" providerId="ADAL" clId="{8B87DA59-0669-7B46-BFE9-301A0FCDEB90}" dt="2022-10-22T13:30:18.342" v="451" actId="1036"/>
          <ac:spMkLst>
            <pc:docMk/>
            <pc:sldMk cId="3416176710" sldId="327"/>
            <ac:spMk id="7" creationId="{1BA5E58D-D031-E945-AEB6-0227D0388D6E}"/>
          </ac:spMkLst>
        </pc:spChg>
        <pc:picChg chg="add del mod">
          <ac:chgData name="Andrej Bogdanov (CSD)" userId="54a3fc38-bcd8-4812-b887-b84a314b9e17" providerId="ADAL" clId="{8B87DA59-0669-7B46-BFE9-301A0FCDEB90}" dt="2022-10-22T13:44:46.366" v="810"/>
          <ac:picMkLst>
            <pc:docMk/>
            <pc:sldMk cId="3416176710" sldId="327"/>
            <ac:picMk id="5" creationId="{66C7C158-8F4E-7644-B296-0A496FE1D48D}"/>
          </ac:picMkLst>
        </pc:picChg>
      </pc:sldChg>
      <pc:sldChg chg="del">
        <pc:chgData name="Andrej Bogdanov (CSD)" userId="54a3fc38-bcd8-4812-b887-b84a314b9e17" providerId="ADAL" clId="{8B87DA59-0669-7B46-BFE9-301A0FCDEB90}" dt="2022-10-22T13:22:52.675" v="114" actId="2696"/>
        <pc:sldMkLst>
          <pc:docMk/>
          <pc:sldMk cId="2329842714" sldId="328"/>
        </pc:sldMkLst>
      </pc:sldChg>
      <pc:sldChg chg="addSp delSp modSp mod ord">
        <pc:chgData name="Andrej Bogdanov (CSD)" userId="54a3fc38-bcd8-4812-b887-b84a314b9e17" providerId="ADAL" clId="{8B87DA59-0669-7B46-BFE9-301A0FCDEB90}" dt="2022-10-22T13:48:11.017" v="926" actId="1038"/>
        <pc:sldMkLst>
          <pc:docMk/>
          <pc:sldMk cId="857907570" sldId="329"/>
        </pc:sldMkLst>
        <pc:spChg chg="add del mod">
          <ac:chgData name="Andrej Bogdanov (CSD)" userId="54a3fc38-bcd8-4812-b887-b84a314b9e17" providerId="ADAL" clId="{8B87DA59-0669-7B46-BFE9-301A0FCDEB90}" dt="2022-10-22T13:47:51.308" v="857" actId="21"/>
          <ac:spMkLst>
            <pc:docMk/>
            <pc:sldMk cId="857907570" sldId="329"/>
            <ac:spMk id="3" creationId="{B70980CD-5D68-AE03-B69F-7B7C9560530F}"/>
          </ac:spMkLst>
        </pc:spChg>
        <pc:spChg chg="add del mod">
          <ac:chgData name="Andrej Bogdanov (CSD)" userId="54a3fc38-bcd8-4812-b887-b84a314b9e17" providerId="ADAL" clId="{8B87DA59-0669-7B46-BFE9-301A0FCDEB90}" dt="2022-10-22T13:47:51.308" v="857" actId="21"/>
          <ac:spMkLst>
            <pc:docMk/>
            <pc:sldMk cId="857907570" sldId="329"/>
            <ac:spMk id="4" creationId="{1B1C5E62-E2BA-BD4C-94B4-75C6B26BF9DA}"/>
          </ac:spMkLst>
        </pc:spChg>
        <pc:spChg chg="mod">
          <ac:chgData name="Andrej Bogdanov (CSD)" userId="54a3fc38-bcd8-4812-b887-b84a314b9e17" providerId="ADAL" clId="{8B87DA59-0669-7B46-BFE9-301A0FCDEB90}" dt="2022-10-22T13:48:06.329" v="914" actId="1035"/>
          <ac:spMkLst>
            <pc:docMk/>
            <pc:sldMk cId="857907570" sldId="329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48:11.017" v="926" actId="1038"/>
          <ac:spMkLst>
            <pc:docMk/>
            <pc:sldMk cId="857907570" sldId="329"/>
            <ac:spMk id="9" creationId="{00000000-0000-0000-0000-000000000000}"/>
          </ac:spMkLst>
        </pc:spChg>
        <pc:spChg chg="del mod">
          <ac:chgData name="Andrej Bogdanov (CSD)" userId="54a3fc38-bcd8-4812-b887-b84a314b9e17" providerId="ADAL" clId="{8B87DA59-0669-7B46-BFE9-301A0FCDEB90}" dt="2022-10-22T13:33:50.588" v="488" actId="478"/>
          <ac:spMkLst>
            <pc:docMk/>
            <pc:sldMk cId="857907570" sldId="329"/>
            <ac:spMk id="10" creationId="{00000000-0000-0000-0000-000000000000}"/>
          </ac:spMkLst>
        </pc:spChg>
      </pc:sldChg>
      <pc:sldChg chg="delSp modSp mod modClrScheme chgLayout">
        <pc:chgData name="Andrej Bogdanov (CSD)" userId="54a3fc38-bcd8-4812-b887-b84a314b9e17" providerId="ADAL" clId="{8B87DA59-0669-7B46-BFE9-301A0FCDEB90}" dt="2022-10-22T13:29:10.585" v="393" actId="14100"/>
        <pc:sldMkLst>
          <pc:docMk/>
          <pc:sldMk cId="3006463653" sldId="330"/>
        </pc:sldMkLst>
        <pc:spChg chg="del mod ord">
          <ac:chgData name="Andrej Bogdanov (CSD)" userId="54a3fc38-bcd8-4812-b887-b84a314b9e17" providerId="ADAL" clId="{8B87DA59-0669-7B46-BFE9-301A0FCDEB90}" dt="2022-10-22T13:29:05.752" v="391" actId="478"/>
          <ac:spMkLst>
            <pc:docMk/>
            <pc:sldMk cId="3006463653" sldId="330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29:10.585" v="393" actId="14100"/>
          <ac:spMkLst>
            <pc:docMk/>
            <pc:sldMk cId="3006463653" sldId="330"/>
            <ac:spMk id="4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25:03.804" v="160" actId="478"/>
          <ac:spMkLst>
            <pc:docMk/>
            <pc:sldMk cId="3006463653" sldId="330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3:25:05.688" v="161" actId="478"/>
          <ac:spMkLst>
            <pc:docMk/>
            <pc:sldMk cId="3006463653" sldId="330"/>
            <ac:spMk id="16" creationId="{343DE159-8BCB-CE4F-9D6B-FDF4C221175D}"/>
          </ac:spMkLst>
        </pc:spChg>
        <pc:inkChg chg="del">
          <ac:chgData name="Andrej Bogdanov (CSD)" userId="54a3fc38-bcd8-4812-b887-b84a314b9e17" providerId="ADAL" clId="{8B87DA59-0669-7B46-BFE9-301A0FCDEB90}" dt="2022-10-22T13:25:00.933" v="159" actId="478"/>
          <ac:inkMkLst>
            <pc:docMk/>
            <pc:sldMk cId="3006463653" sldId="330"/>
            <ac:inkMk id="3" creationId="{E7CA12FD-F125-A944-A3E2-10D915E69F02}"/>
          </ac:inkMkLst>
        </pc:inkChg>
      </pc:sldChg>
      <pc:sldChg chg="del">
        <pc:chgData name="Andrej Bogdanov (CSD)" userId="54a3fc38-bcd8-4812-b887-b84a314b9e17" providerId="ADAL" clId="{8B87DA59-0669-7B46-BFE9-301A0FCDEB90}" dt="2022-10-22T13:41:44.946" v="773" actId="2696"/>
        <pc:sldMkLst>
          <pc:docMk/>
          <pc:sldMk cId="1102026021" sldId="336"/>
        </pc:sldMkLst>
      </pc:sldChg>
      <pc:sldChg chg="delSp modSp mod">
        <pc:chgData name="Andrej Bogdanov (CSD)" userId="54a3fc38-bcd8-4812-b887-b84a314b9e17" providerId="ADAL" clId="{8B87DA59-0669-7B46-BFE9-301A0FCDEB90}" dt="2022-10-22T13:59:31.895" v="1206" actId="478"/>
        <pc:sldMkLst>
          <pc:docMk/>
          <pc:sldMk cId="4123251135" sldId="337"/>
        </pc:sldMkLst>
        <pc:spChg chg="mod">
          <ac:chgData name="Andrej Bogdanov (CSD)" userId="54a3fc38-bcd8-4812-b887-b84a314b9e17" providerId="ADAL" clId="{8B87DA59-0669-7B46-BFE9-301A0FCDEB90}" dt="2022-10-22T13:42:36.707" v="775" actId="1076"/>
          <ac:spMkLst>
            <pc:docMk/>
            <pc:sldMk cId="4123251135" sldId="337"/>
            <ac:spMk id="2" creationId="{AFF7B023-6115-2B4D-906E-FA6C4EDA0D80}"/>
          </ac:spMkLst>
        </pc:spChg>
        <pc:inkChg chg="del">
          <ac:chgData name="Andrej Bogdanov (CSD)" userId="54a3fc38-bcd8-4812-b887-b84a314b9e17" providerId="ADAL" clId="{8B87DA59-0669-7B46-BFE9-301A0FCDEB90}" dt="2022-10-22T13:59:27.577" v="1203" actId="478"/>
          <ac:inkMkLst>
            <pc:docMk/>
            <pc:sldMk cId="4123251135" sldId="337"/>
            <ac:inkMk id="3" creationId="{22863CA5-48AD-994B-A5CC-BCFCED4D4C7D}"/>
          </ac:inkMkLst>
        </pc:inkChg>
        <pc:inkChg chg="del">
          <ac:chgData name="Andrej Bogdanov (CSD)" userId="54a3fc38-bcd8-4812-b887-b84a314b9e17" providerId="ADAL" clId="{8B87DA59-0669-7B46-BFE9-301A0FCDEB90}" dt="2022-10-22T13:59:28.944" v="1204" actId="478"/>
          <ac:inkMkLst>
            <pc:docMk/>
            <pc:sldMk cId="4123251135" sldId="337"/>
            <ac:inkMk id="4" creationId="{C2D9ACB6-AF70-D94F-B2AF-172CEFAEB0AF}"/>
          </ac:inkMkLst>
        </pc:inkChg>
        <pc:inkChg chg="del">
          <ac:chgData name="Andrej Bogdanov (CSD)" userId="54a3fc38-bcd8-4812-b887-b84a314b9e17" providerId="ADAL" clId="{8B87DA59-0669-7B46-BFE9-301A0FCDEB90}" dt="2022-10-22T13:59:30.490" v="1205" actId="478"/>
          <ac:inkMkLst>
            <pc:docMk/>
            <pc:sldMk cId="4123251135" sldId="337"/>
            <ac:inkMk id="5" creationId="{99C5F228-34EF-474A-ACA2-CD3CD0351874}"/>
          </ac:inkMkLst>
        </pc:inkChg>
        <pc:inkChg chg="del">
          <ac:chgData name="Andrej Bogdanov (CSD)" userId="54a3fc38-bcd8-4812-b887-b84a314b9e17" providerId="ADAL" clId="{8B87DA59-0669-7B46-BFE9-301A0FCDEB90}" dt="2022-10-22T13:59:31.895" v="1206" actId="478"/>
          <ac:inkMkLst>
            <pc:docMk/>
            <pc:sldMk cId="4123251135" sldId="337"/>
            <ac:inkMk id="6" creationId="{7E771C90-B529-7040-A7C6-F0E61FD0F140}"/>
          </ac:inkMkLst>
        </pc:inkChg>
      </pc:sldChg>
      <pc:sldChg chg="delSp modSp mod delAnim">
        <pc:chgData name="Andrej Bogdanov (CSD)" userId="54a3fc38-bcd8-4812-b887-b84a314b9e17" providerId="ADAL" clId="{8B87DA59-0669-7B46-BFE9-301A0FCDEB90}" dt="2022-10-22T13:51:42.133" v="1049" actId="20577"/>
        <pc:sldMkLst>
          <pc:docMk/>
          <pc:sldMk cId="461501243" sldId="338"/>
        </pc:sldMkLst>
        <pc:spChg chg="mod">
          <ac:chgData name="Andrej Bogdanov (CSD)" userId="54a3fc38-bcd8-4812-b887-b84a314b9e17" providerId="ADAL" clId="{8B87DA59-0669-7B46-BFE9-301A0FCDEB90}" dt="2022-10-22T13:51:42.133" v="1049" actId="20577"/>
          <ac:spMkLst>
            <pc:docMk/>
            <pc:sldMk cId="461501243" sldId="338"/>
            <ac:spMk id="2" creationId="{00000000-0000-0000-0000-000000000000}"/>
          </ac:spMkLst>
        </pc:spChg>
        <pc:spChg chg="del mod">
          <ac:chgData name="Andrej Bogdanov (CSD)" userId="54a3fc38-bcd8-4812-b887-b84a314b9e17" providerId="ADAL" clId="{8B87DA59-0669-7B46-BFE9-301A0FCDEB90}" dt="2022-10-22T13:37:47.043" v="660" actId="478"/>
          <ac:spMkLst>
            <pc:docMk/>
            <pc:sldMk cId="461501243" sldId="338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8:06.912" v="764" actId="1035"/>
          <ac:spMkLst>
            <pc:docMk/>
            <pc:sldMk cId="461501243" sldId="338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6:55.652" v="610" actId="1038"/>
          <ac:spMkLst>
            <pc:docMk/>
            <pc:sldMk cId="461501243" sldId="338"/>
            <ac:spMk id="10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7:02.214" v="615" actId="1038"/>
          <ac:spMkLst>
            <pc:docMk/>
            <pc:sldMk cId="461501243" sldId="338"/>
            <ac:spMk id="15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6:51.645" v="606" actId="20577"/>
          <ac:spMkLst>
            <pc:docMk/>
            <pc:sldMk cId="461501243" sldId="338"/>
            <ac:spMk id="16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9:35.720" v="771" actId="1038"/>
          <ac:spMkLst>
            <pc:docMk/>
            <pc:sldMk cId="461501243" sldId="338"/>
            <ac:spMk id="17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8:06.912" v="764" actId="1035"/>
          <ac:spMkLst>
            <pc:docMk/>
            <pc:sldMk cId="461501243" sldId="338"/>
            <ac:spMk id="18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9:35.720" v="771" actId="1038"/>
          <ac:spMkLst>
            <pc:docMk/>
            <pc:sldMk cId="461501243" sldId="338"/>
            <ac:spMk id="19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9:35.720" v="771" actId="1038"/>
          <ac:spMkLst>
            <pc:docMk/>
            <pc:sldMk cId="461501243" sldId="338"/>
            <ac:spMk id="20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8:06.912" v="764" actId="1035"/>
          <ac:spMkLst>
            <pc:docMk/>
            <pc:sldMk cId="461501243" sldId="338"/>
            <ac:spMk id="21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8:06.912" v="764" actId="1035"/>
          <ac:spMkLst>
            <pc:docMk/>
            <pc:sldMk cId="461501243" sldId="338"/>
            <ac:spMk id="22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39:35.720" v="771" actId="1038"/>
          <ac:spMkLst>
            <pc:docMk/>
            <pc:sldMk cId="461501243" sldId="338"/>
            <ac:spMk id="23" creationId="{00000000-0000-0000-0000-000000000000}"/>
          </ac:spMkLst>
        </pc:spChg>
        <pc:grpChg chg="del">
          <ac:chgData name="Andrej Bogdanov (CSD)" userId="54a3fc38-bcd8-4812-b887-b84a314b9e17" providerId="ADAL" clId="{8B87DA59-0669-7B46-BFE9-301A0FCDEB90}" dt="2022-10-22T13:37:47.043" v="660" actId="478"/>
          <ac:grpSpMkLst>
            <pc:docMk/>
            <pc:sldMk cId="461501243" sldId="338"/>
            <ac:grpSpMk id="3" creationId="{00000000-0000-0000-0000-000000000000}"/>
          </ac:grpSpMkLst>
        </pc:grpChg>
        <pc:grpChg chg="del">
          <ac:chgData name="Andrej Bogdanov (CSD)" userId="54a3fc38-bcd8-4812-b887-b84a314b9e17" providerId="ADAL" clId="{8B87DA59-0669-7B46-BFE9-301A0FCDEB90}" dt="2022-10-22T13:37:15.228" v="621" actId="478"/>
          <ac:grpSpMkLst>
            <pc:docMk/>
            <pc:sldMk cId="461501243" sldId="338"/>
            <ac:grpSpMk id="12" creationId="{00000000-0000-0000-0000-000000000000}"/>
          </ac:grpSpMkLst>
        </pc:grpChg>
        <pc:inkChg chg="del">
          <ac:chgData name="Andrej Bogdanov (CSD)" userId="54a3fc38-bcd8-4812-b887-b84a314b9e17" providerId="ADAL" clId="{8B87DA59-0669-7B46-BFE9-301A0FCDEB90}" dt="2022-10-22T13:37:12.883" v="620" actId="478"/>
          <ac:inkMkLst>
            <pc:docMk/>
            <pc:sldMk cId="461501243" sldId="338"/>
            <ac:inkMk id="6" creationId="{9AD83CF0-8439-F743-8A91-C70861E96120}"/>
          </ac:inkMkLst>
        </pc:inkChg>
        <pc:inkChg chg="del">
          <ac:chgData name="Andrej Bogdanov (CSD)" userId="54a3fc38-bcd8-4812-b887-b84a314b9e17" providerId="ADAL" clId="{8B87DA59-0669-7B46-BFE9-301A0FCDEB90}" dt="2022-10-22T13:37:09.957" v="619" actId="478"/>
          <ac:inkMkLst>
            <pc:docMk/>
            <pc:sldMk cId="461501243" sldId="338"/>
            <ac:inkMk id="26" creationId="{4E5FD5CC-15B8-4645-B0F5-1DC99E4120D2}"/>
          </ac:inkMkLst>
        </pc:inkChg>
      </pc:sldChg>
      <pc:sldChg chg="addSp delSp modSp mod addAnim delAnim">
        <pc:chgData name="Andrej Bogdanov (CSD)" userId="54a3fc38-bcd8-4812-b887-b84a314b9e17" providerId="ADAL" clId="{8B87DA59-0669-7B46-BFE9-301A0FCDEB90}" dt="2022-10-22T14:21:00.009" v="1334" actId="1076"/>
        <pc:sldMkLst>
          <pc:docMk/>
          <pc:sldMk cId="2169594260" sldId="339"/>
        </pc:sldMkLst>
        <pc:spChg chg="add del mod topLvl">
          <ac:chgData name="Andrej Bogdanov (CSD)" userId="54a3fc38-bcd8-4812-b887-b84a314b9e17" providerId="ADAL" clId="{8B87DA59-0669-7B46-BFE9-301A0FCDEB90}" dt="2022-10-22T14:21:00.009" v="1334" actId="1076"/>
          <ac:spMkLst>
            <pc:docMk/>
            <pc:sldMk cId="2169594260" sldId="339"/>
            <ac:spMk id="9" creationId="{00000000-0000-0000-0000-000000000000}"/>
          </ac:spMkLst>
        </pc:spChg>
        <pc:spChg chg="mod topLvl">
          <ac:chgData name="Andrej Bogdanov (CSD)" userId="54a3fc38-bcd8-4812-b887-b84a314b9e17" providerId="ADAL" clId="{8B87DA59-0669-7B46-BFE9-301A0FCDEB90}" dt="2022-10-22T14:20:50.360" v="1333" actId="1035"/>
          <ac:spMkLst>
            <pc:docMk/>
            <pc:sldMk cId="2169594260" sldId="339"/>
            <ac:spMk id="10" creationId="{00000000-0000-0000-0000-000000000000}"/>
          </ac:spMkLst>
        </pc:spChg>
        <pc:spChg chg="add mod">
          <ac:chgData name="Andrej Bogdanov (CSD)" userId="54a3fc38-bcd8-4812-b887-b84a314b9e17" providerId="ADAL" clId="{8B87DA59-0669-7B46-BFE9-301A0FCDEB90}" dt="2022-10-22T14:20:44.744" v="1328" actId="1076"/>
          <ac:spMkLst>
            <pc:docMk/>
            <pc:sldMk cId="2169594260" sldId="339"/>
            <ac:spMk id="23" creationId="{8847FFEC-CAA8-39FF-2BC3-8435513A2651}"/>
          </ac:spMkLst>
        </pc:spChg>
        <pc:grpChg chg="add del">
          <ac:chgData name="Andrej Bogdanov (CSD)" userId="54a3fc38-bcd8-4812-b887-b84a314b9e17" providerId="ADAL" clId="{8B87DA59-0669-7B46-BFE9-301A0FCDEB90}" dt="2022-10-22T14:14:26.980" v="1211" actId="165"/>
          <ac:grpSpMkLst>
            <pc:docMk/>
            <pc:sldMk cId="2169594260" sldId="339"/>
            <ac:grpSpMk id="4" creationId="{00000000-0000-0000-0000-000000000000}"/>
          </ac:grpSpMkLst>
        </pc:grpChg>
        <pc:grpChg chg="del">
          <ac:chgData name="Andrej Bogdanov (CSD)" userId="54a3fc38-bcd8-4812-b887-b84a314b9e17" providerId="ADAL" clId="{8B87DA59-0669-7B46-BFE9-301A0FCDEB90}" dt="2022-10-22T14:14:59.095" v="1221" actId="165"/>
          <ac:grpSpMkLst>
            <pc:docMk/>
            <pc:sldMk cId="2169594260" sldId="339"/>
            <ac:grpSpMk id="6" creationId="{00000000-0000-0000-0000-000000000000}"/>
          </ac:grpSpMkLst>
        </pc:grpChg>
        <pc:grpChg chg="del">
          <ac:chgData name="Andrej Bogdanov (CSD)" userId="54a3fc38-bcd8-4812-b887-b84a314b9e17" providerId="ADAL" clId="{8B87DA59-0669-7B46-BFE9-301A0FCDEB90}" dt="2022-10-22T14:19:15.614" v="1278" actId="478"/>
          <ac:grpSpMkLst>
            <pc:docMk/>
            <pc:sldMk cId="2169594260" sldId="339"/>
            <ac:grpSpMk id="7" creationId="{00000000-0000-0000-0000-000000000000}"/>
          </ac:grpSpMkLst>
        </pc:grpChg>
        <pc:picChg chg="add del topLvl">
          <ac:chgData name="Andrej Bogdanov (CSD)" userId="54a3fc38-bcd8-4812-b887-b84a314b9e17" providerId="ADAL" clId="{8B87DA59-0669-7B46-BFE9-301A0FCDEB90}" dt="2022-10-22T14:14:30.630" v="1214" actId="478"/>
          <ac:picMkLst>
            <pc:docMk/>
            <pc:sldMk cId="2169594260" sldId="339"/>
            <ac:picMk id="5" creationId="{00000000-0000-0000-0000-000000000000}"/>
          </ac:picMkLst>
        </pc:picChg>
        <pc:picChg chg="del topLvl">
          <ac:chgData name="Andrej Bogdanov (CSD)" userId="54a3fc38-bcd8-4812-b887-b84a314b9e17" providerId="ADAL" clId="{8B87DA59-0669-7B46-BFE9-301A0FCDEB90}" dt="2022-10-22T14:15:01.295" v="1222" actId="478"/>
          <ac:picMkLst>
            <pc:docMk/>
            <pc:sldMk cId="2169594260" sldId="339"/>
            <ac:picMk id="8" creationId="{00000000-0000-0000-0000-000000000000}"/>
          </ac:picMkLst>
        </pc:picChg>
        <pc:picChg chg="add del mod">
          <ac:chgData name="Andrej Bogdanov (CSD)" userId="54a3fc38-bcd8-4812-b887-b84a314b9e17" providerId="ADAL" clId="{8B87DA59-0669-7B46-BFE9-301A0FCDEB90}" dt="2022-10-22T14:17:54.845" v="1237" actId="478"/>
          <ac:picMkLst>
            <pc:docMk/>
            <pc:sldMk cId="2169594260" sldId="339"/>
            <ac:picMk id="14" creationId="{95B16837-8DDE-6419-13B7-3BB690CAD13A}"/>
          </ac:picMkLst>
        </pc:picChg>
        <pc:picChg chg="add del mod">
          <ac:chgData name="Andrej Bogdanov (CSD)" userId="54a3fc38-bcd8-4812-b887-b84a314b9e17" providerId="ADAL" clId="{8B87DA59-0669-7B46-BFE9-301A0FCDEB90}" dt="2022-10-22T14:17:53.872" v="1236" actId="478"/>
          <ac:picMkLst>
            <pc:docMk/>
            <pc:sldMk cId="2169594260" sldId="339"/>
            <ac:picMk id="16" creationId="{F575F303-20FE-6BD8-DC1E-6924D8ED01F6}"/>
          </ac:picMkLst>
        </pc:picChg>
        <pc:picChg chg="add mod">
          <ac:chgData name="Andrej Bogdanov (CSD)" userId="54a3fc38-bcd8-4812-b887-b84a314b9e17" providerId="ADAL" clId="{8B87DA59-0669-7B46-BFE9-301A0FCDEB90}" dt="2022-10-22T14:18:33.307" v="1258" actId="167"/>
          <ac:picMkLst>
            <pc:docMk/>
            <pc:sldMk cId="2169594260" sldId="339"/>
            <ac:picMk id="18" creationId="{108E87AD-ACBA-63B0-D2AC-0FA7BE7D605B}"/>
          </ac:picMkLst>
        </pc:picChg>
        <pc:picChg chg="add mod">
          <ac:chgData name="Andrej Bogdanov (CSD)" userId="54a3fc38-bcd8-4812-b887-b84a314b9e17" providerId="ADAL" clId="{8B87DA59-0669-7B46-BFE9-301A0FCDEB90}" dt="2022-10-22T14:18:33.307" v="1258" actId="167"/>
          <ac:picMkLst>
            <pc:docMk/>
            <pc:sldMk cId="2169594260" sldId="339"/>
            <ac:picMk id="20" creationId="{A2ADDC0B-2FDB-0AF1-1DA4-E32AA38FDF6B}"/>
          </ac:picMkLst>
        </pc:picChg>
        <pc:picChg chg="add mod">
          <ac:chgData name="Andrej Bogdanov (CSD)" userId="54a3fc38-bcd8-4812-b887-b84a314b9e17" providerId="ADAL" clId="{8B87DA59-0669-7B46-BFE9-301A0FCDEB90}" dt="2022-10-22T14:20:20.411" v="1305" actId="14100"/>
          <ac:picMkLst>
            <pc:docMk/>
            <pc:sldMk cId="2169594260" sldId="339"/>
            <ac:picMk id="22" creationId="{A46A2A50-76FB-6ED0-5018-47711F0D5345}"/>
          </ac:picMkLst>
        </pc:picChg>
      </pc:sldChg>
      <pc:sldChg chg="delSp modSp del mod ord delAnim">
        <pc:chgData name="Andrej Bogdanov (CSD)" userId="54a3fc38-bcd8-4812-b887-b84a314b9e17" providerId="ADAL" clId="{8B87DA59-0669-7B46-BFE9-301A0FCDEB90}" dt="2022-10-22T14:29:32.761" v="1470" actId="2696"/>
        <pc:sldMkLst>
          <pc:docMk/>
          <pc:sldMk cId="1237956923" sldId="340"/>
        </pc:sldMkLst>
        <pc:spChg chg="mod">
          <ac:chgData name="Andrej Bogdanov (CSD)" userId="54a3fc38-bcd8-4812-b887-b84a314b9e17" providerId="ADAL" clId="{8B87DA59-0669-7B46-BFE9-301A0FCDEB90}" dt="2022-10-22T13:55:00.556" v="1139" actId="114"/>
          <ac:spMkLst>
            <pc:docMk/>
            <pc:sldMk cId="1237956923" sldId="340"/>
            <ac:spMk id="2" creationId="{00000000-0000-0000-0000-000000000000}"/>
          </ac:spMkLst>
        </pc:spChg>
        <pc:grpChg chg="del">
          <ac:chgData name="Andrej Bogdanov (CSD)" userId="54a3fc38-bcd8-4812-b887-b84a314b9e17" providerId="ADAL" clId="{8B87DA59-0669-7B46-BFE9-301A0FCDEB90}" dt="2022-10-22T13:55:12.418" v="1140" actId="478"/>
          <ac:grpSpMkLst>
            <pc:docMk/>
            <pc:sldMk cId="1237956923" sldId="340"/>
            <ac:grpSpMk id="31" creationId="{00000000-0000-0000-0000-000000000000}"/>
          </ac:grpSpMkLst>
        </pc:grpChg>
        <pc:inkChg chg="del">
          <ac:chgData name="Andrej Bogdanov (CSD)" userId="54a3fc38-bcd8-4812-b887-b84a314b9e17" providerId="ADAL" clId="{8B87DA59-0669-7B46-BFE9-301A0FCDEB90}" dt="2022-10-22T13:55:13.945" v="1141" actId="478"/>
          <ac:inkMkLst>
            <pc:docMk/>
            <pc:sldMk cId="1237956923" sldId="340"/>
            <ac:inkMk id="5" creationId="{685E8E2B-178A-8B4A-AE2A-BA0EF3826035}"/>
          </ac:inkMkLst>
        </pc:inkChg>
      </pc:sldChg>
      <pc:sldChg chg="modSp del mod">
        <pc:chgData name="Andrej Bogdanov (CSD)" userId="54a3fc38-bcd8-4812-b887-b84a314b9e17" providerId="ADAL" clId="{8B87DA59-0669-7B46-BFE9-301A0FCDEB90}" dt="2022-10-22T14:27:29.406" v="1439" actId="2696"/>
        <pc:sldMkLst>
          <pc:docMk/>
          <pc:sldMk cId="2803144152" sldId="341"/>
        </pc:sldMkLst>
        <pc:spChg chg="mod">
          <ac:chgData name="Andrej Bogdanov (CSD)" userId="54a3fc38-bcd8-4812-b887-b84a314b9e17" providerId="ADAL" clId="{8B87DA59-0669-7B46-BFE9-301A0FCDEB90}" dt="2022-10-22T13:55:37.823" v="1156" actId="1076"/>
          <ac:spMkLst>
            <pc:docMk/>
            <pc:sldMk cId="2803144152" sldId="341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8B87DA59-0669-7B46-BFE9-301A0FCDEB90}" dt="2022-10-22T13:57:36.205" v="1179" actId="1035"/>
          <ac:spMkLst>
            <pc:docMk/>
            <pc:sldMk cId="2803144152" sldId="341"/>
            <ac:spMk id="7" creationId="{00000000-0000-0000-0000-000000000000}"/>
          </ac:spMkLst>
        </pc:spChg>
      </pc:sldChg>
      <pc:sldChg chg="ord">
        <pc:chgData name="Andrej Bogdanov (CSD)" userId="54a3fc38-bcd8-4812-b887-b84a314b9e17" providerId="ADAL" clId="{8B87DA59-0669-7B46-BFE9-301A0FCDEB90}" dt="2022-10-22T14:29:21.008" v="1469" actId="20578"/>
        <pc:sldMkLst>
          <pc:docMk/>
          <pc:sldMk cId="3904048425" sldId="342"/>
        </pc:sldMkLst>
      </pc:sldChg>
      <pc:sldChg chg="delSp modSp mod ord">
        <pc:chgData name="Andrej Bogdanov (CSD)" userId="54a3fc38-bcd8-4812-b887-b84a314b9e17" providerId="ADAL" clId="{8B87DA59-0669-7B46-BFE9-301A0FCDEB90}" dt="2022-10-22T14:28:39.989" v="1462" actId="20577"/>
        <pc:sldMkLst>
          <pc:docMk/>
          <pc:sldMk cId="1203841346" sldId="343"/>
        </pc:sldMkLst>
        <pc:spChg chg="mod">
          <ac:chgData name="Andrej Bogdanov (CSD)" userId="54a3fc38-bcd8-4812-b887-b84a314b9e17" providerId="ADAL" clId="{8B87DA59-0669-7B46-BFE9-301A0FCDEB90}" dt="2022-10-22T14:28:39.989" v="1462" actId="20577"/>
          <ac:spMkLst>
            <pc:docMk/>
            <pc:sldMk cId="1203841346" sldId="343"/>
            <ac:spMk id="4" creationId="{00000000-0000-0000-0000-000000000000}"/>
          </ac:spMkLst>
        </pc:spChg>
        <pc:inkChg chg="del">
          <ac:chgData name="Andrej Bogdanov (CSD)" userId="54a3fc38-bcd8-4812-b887-b84a314b9e17" providerId="ADAL" clId="{8B87DA59-0669-7B46-BFE9-301A0FCDEB90}" dt="2022-10-22T13:57:57.061" v="1180" actId="478"/>
          <ac:inkMkLst>
            <pc:docMk/>
            <pc:sldMk cId="1203841346" sldId="343"/>
            <ac:inkMk id="2" creationId="{678C3279-72BB-3944-9B4B-6F8E6DEE51A0}"/>
          </ac:inkMkLst>
        </pc:inkChg>
        <pc:inkChg chg="del">
          <ac:chgData name="Andrej Bogdanov (CSD)" userId="54a3fc38-bcd8-4812-b887-b84a314b9e17" providerId="ADAL" clId="{8B87DA59-0669-7B46-BFE9-301A0FCDEB90}" dt="2022-10-22T13:58:00.010" v="1182" actId="478"/>
          <ac:inkMkLst>
            <pc:docMk/>
            <pc:sldMk cId="1203841346" sldId="343"/>
            <ac:inkMk id="5" creationId="{4CE4419A-B14F-9542-A3A4-E9FA31C8970C}"/>
          </ac:inkMkLst>
        </pc:inkChg>
        <pc:inkChg chg="del">
          <ac:chgData name="Andrej Bogdanov (CSD)" userId="54a3fc38-bcd8-4812-b887-b84a314b9e17" providerId="ADAL" clId="{8B87DA59-0669-7B46-BFE9-301A0FCDEB90}" dt="2022-10-22T13:57:58.773" v="1181" actId="478"/>
          <ac:inkMkLst>
            <pc:docMk/>
            <pc:sldMk cId="1203841346" sldId="343"/>
            <ac:inkMk id="6" creationId="{B0E45F09-A098-DA49-A5C2-E23FD8FF6D48}"/>
          </ac:inkMkLst>
        </pc:inkChg>
        <pc:inkChg chg="del">
          <ac:chgData name="Andrej Bogdanov (CSD)" userId="54a3fc38-bcd8-4812-b887-b84a314b9e17" providerId="ADAL" clId="{8B87DA59-0669-7B46-BFE9-301A0FCDEB90}" dt="2022-10-22T13:58:01.488" v="1183" actId="478"/>
          <ac:inkMkLst>
            <pc:docMk/>
            <pc:sldMk cId="1203841346" sldId="343"/>
            <ac:inkMk id="7" creationId="{3764FB9C-3C64-424A-813C-6FBCAACFC4B9}"/>
          </ac:inkMkLst>
        </pc:inkChg>
      </pc:sldChg>
      <pc:sldChg chg="addSp delSp modSp mod ord">
        <pc:chgData name="Andrej Bogdanov (CSD)" userId="54a3fc38-bcd8-4812-b887-b84a314b9e17" providerId="ADAL" clId="{8B87DA59-0669-7B46-BFE9-301A0FCDEB90}" dt="2022-10-22T14:29:52.588" v="1493" actId="14100"/>
        <pc:sldMkLst>
          <pc:docMk/>
          <pc:sldMk cId="2843900585" sldId="344"/>
        </pc:sldMkLst>
        <pc:spChg chg="add mod">
          <ac:chgData name="Andrej Bogdanov (CSD)" userId="54a3fc38-bcd8-4812-b887-b84a314b9e17" providerId="ADAL" clId="{8B87DA59-0669-7B46-BFE9-301A0FCDEB90}" dt="2022-10-22T14:29:52.588" v="1493" actId="14100"/>
          <ac:spMkLst>
            <pc:docMk/>
            <pc:sldMk cId="2843900585" sldId="344"/>
            <ac:spMk id="4" creationId="{3CD466D2-54C4-969E-C1A9-0E024FF49329}"/>
          </ac:spMkLst>
        </pc:spChg>
        <pc:inkChg chg="del">
          <ac:chgData name="Andrej Bogdanov (CSD)" userId="54a3fc38-bcd8-4812-b887-b84a314b9e17" providerId="ADAL" clId="{8B87DA59-0669-7B46-BFE9-301A0FCDEB90}" dt="2022-10-22T14:28:48.362" v="1465" actId="478"/>
          <ac:inkMkLst>
            <pc:docMk/>
            <pc:sldMk cId="2843900585" sldId="344"/>
            <ac:inkMk id="2" creationId="{3B0C06DD-36A5-5347-81A5-6B09677D480C}"/>
          </ac:inkMkLst>
        </pc:inkChg>
        <pc:inkChg chg="del">
          <ac:chgData name="Andrej Bogdanov (CSD)" userId="54a3fc38-bcd8-4812-b887-b84a314b9e17" providerId="ADAL" clId="{8B87DA59-0669-7B46-BFE9-301A0FCDEB90}" dt="2022-10-22T14:28:49.806" v="1466" actId="478"/>
          <ac:inkMkLst>
            <pc:docMk/>
            <pc:sldMk cId="2843900585" sldId="344"/>
            <ac:inkMk id="3" creationId="{72B9B95B-8DA8-954B-9242-0F34828DF79F}"/>
          </ac:inkMkLst>
        </pc:inkChg>
        <pc:inkChg chg="del">
          <ac:chgData name="Andrej Bogdanov (CSD)" userId="54a3fc38-bcd8-4812-b887-b84a314b9e17" providerId="ADAL" clId="{8B87DA59-0669-7B46-BFE9-301A0FCDEB90}" dt="2022-10-22T14:28:46.580" v="1464" actId="478"/>
          <ac:inkMkLst>
            <pc:docMk/>
            <pc:sldMk cId="2843900585" sldId="344"/>
            <ac:inkMk id="5" creationId="{35F05EF2-12E0-9843-9ACC-1166FBE56D39}"/>
          </ac:inkMkLst>
        </pc:inkChg>
        <pc:inkChg chg="del">
          <ac:chgData name="Andrej Bogdanov (CSD)" userId="54a3fc38-bcd8-4812-b887-b84a314b9e17" providerId="ADAL" clId="{8B87DA59-0669-7B46-BFE9-301A0FCDEB90}" dt="2022-10-22T14:28:50.909" v="1467" actId="478"/>
          <ac:inkMkLst>
            <pc:docMk/>
            <pc:sldMk cId="2843900585" sldId="344"/>
            <ac:inkMk id="6" creationId="{5C501B27-0BF6-924E-BBC7-7DB401CE816F}"/>
          </ac:inkMkLst>
        </pc:inkChg>
        <pc:inkChg chg="del">
          <ac:chgData name="Andrej Bogdanov (CSD)" userId="54a3fc38-bcd8-4812-b887-b84a314b9e17" providerId="ADAL" clId="{8B87DA59-0669-7B46-BFE9-301A0FCDEB90}" dt="2022-10-22T14:28:45.475" v="1463" actId="478"/>
          <ac:inkMkLst>
            <pc:docMk/>
            <pc:sldMk cId="2843900585" sldId="344"/>
            <ac:inkMk id="8" creationId="{B76B81F1-E8BA-254C-9200-1036DC0B3B83}"/>
          </ac:inkMkLst>
        </pc:inkChg>
      </pc:sldChg>
      <pc:sldChg chg="addSp delSp modSp add mod delAnim modAnim">
        <pc:chgData name="Andrej Bogdanov (CSD)" userId="54a3fc38-bcd8-4812-b887-b84a314b9e17" providerId="ADAL" clId="{8B87DA59-0669-7B46-BFE9-301A0FCDEB90}" dt="2022-10-22T13:33:04.271" v="487" actId="20577"/>
        <pc:sldMkLst>
          <pc:docMk/>
          <pc:sldMk cId="665449930" sldId="345"/>
        </pc:sldMkLst>
        <pc:spChg chg="mod">
          <ac:chgData name="Andrej Bogdanov (CSD)" userId="54a3fc38-bcd8-4812-b887-b84a314b9e17" providerId="ADAL" clId="{8B87DA59-0669-7B46-BFE9-301A0FCDEB90}" dt="2022-10-22T13:33:04.271" v="487" actId="20577"/>
          <ac:spMkLst>
            <pc:docMk/>
            <pc:sldMk cId="665449930" sldId="345"/>
            <ac:spMk id="2" creationId="{00000000-0000-0000-0000-000000000000}"/>
          </ac:spMkLst>
        </pc:spChg>
        <pc:spChg chg="add mod">
          <ac:chgData name="Andrej Bogdanov (CSD)" userId="54a3fc38-bcd8-4812-b887-b84a314b9e17" providerId="ADAL" clId="{8B87DA59-0669-7B46-BFE9-301A0FCDEB90}" dt="2022-10-22T13:27:18.394" v="336" actId="1036"/>
          <ac:spMkLst>
            <pc:docMk/>
            <pc:sldMk cId="665449930" sldId="345"/>
            <ac:spMk id="3" creationId="{B2D69D43-AFAA-CED2-3CB0-A56E2FE35C46}"/>
          </ac:spMkLst>
        </pc:spChg>
        <pc:spChg chg="add mod">
          <ac:chgData name="Andrej Bogdanov (CSD)" userId="54a3fc38-bcd8-4812-b887-b84a314b9e17" providerId="ADAL" clId="{8B87DA59-0669-7B46-BFE9-301A0FCDEB90}" dt="2022-10-22T13:28:52.305" v="389" actId="113"/>
          <ac:spMkLst>
            <pc:docMk/>
            <pc:sldMk cId="665449930" sldId="345"/>
            <ac:spMk id="4" creationId="{008E0F32-6CA6-B0B4-16AB-9A80A0C534A0}"/>
          </ac:spMkLst>
        </pc:spChg>
        <pc:spChg chg="del">
          <ac:chgData name="Andrej Bogdanov (CSD)" userId="54a3fc38-bcd8-4812-b887-b84a314b9e17" providerId="ADAL" clId="{8B87DA59-0669-7B46-BFE9-301A0FCDEB90}" dt="2022-10-22T13:27:11.428" v="293" actId="478"/>
          <ac:spMkLst>
            <pc:docMk/>
            <pc:sldMk cId="665449930" sldId="345"/>
            <ac:spMk id="12" creationId="{68B3C42B-954A-3D5D-65C7-4A9F8A24F0CF}"/>
          </ac:spMkLst>
        </pc:spChg>
        <pc:spChg chg="del">
          <ac:chgData name="Andrej Bogdanov (CSD)" userId="54a3fc38-bcd8-4812-b887-b84a314b9e17" providerId="ADAL" clId="{8B87DA59-0669-7B46-BFE9-301A0FCDEB90}" dt="2022-10-22T13:27:11.428" v="293" actId="478"/>
          <ac:spMkLst>
            <pc:docMk/>
            <pc:sldMk cId="665449930" sldId="345"/>
            <ac:spMk id="13" creationId="{214B2851-D772-AA78-CD22-89AB8C7727B4}"/>
          </ac:spMkLst>
        </pc:spChg>
        <pc:spChg chg="mod">
          <ac:chgData name="Andrej Bogdanov (CSD)" userId="54a3fc38-bcd8-4812-b887-b84a314b9e17" providerId="ADAL" clId="{8B87DA59-0669-7B46-BFE9-301A0FCDEB90}" dt="2022-10-22T13:27:18.394" v="336" actId="1036"/>
          <ac:spMkLst>
            <pc:docMk/>
            <pc:sldMk cId="665449930" sldId="345"/>
            <ac:spMk id="14" creationId="{1671123F-0E6E-E586-44C3-15B3F911043D}"/>
          </ac:spMkLst>
        </pc:spChg>
        <pc:spChg chg="del mod">
          <ac:chgData name="Andrej Bogdanov (CSD)" userId="54a3fc38-bcd8-4812-b887-b84a314b9e17" providerId="ADAL" clId="{8B87DA59-0669-7B46-BFE9-301A0FCDEB90}" dt="2022-10-22T13:26:30.792" v="216" actId="478"/>
          <ac:spMkLst>
            <pc:docMk/>
            <pc:sldMk cId="665449930" sldId="345"/>
            <ac:spMk id="15" creationId="{5F249A08-34E2-BA44-38D4-2C4717F750B0}"/>
          </ac:spMkLst>
        </pc:spChg>
        <pc:spChg chg="mod">
          <ac:chgData name="Andrej Bogdanov (CSD)" userId="54a3fc38-bcd8-4812-b887-b84a314b9e17" providerId="ADAL" clId="{8B87DA59-0669-7B46-BFE9-301A0FCDEB90}" dt="2022-10-22T13:27:18.394" v="336" actId="1036"/>
          <ac:spMkLst>
            <pc:docMk/>
            <pc:sldMk cId="665449930" sldId="345"/>
            <ac:spMk id="16" creationId="{446FE13D-D6A4-917A-8F67-DCF144C4832A}"/>
          </ac:spMkLst>
        </pc:spChg>
      </pc:sldChg>
      <pc:sldChg chg="addSp delSp modSp new mod">
        <pc:chgData name="Andrej Bogdanov (CSD)" userId="54a3fc38-bcd8-4812-b887-b84a314b9e17" providerId="ADAL" clId="{8B87DA59-0669-7B46-BFE9-301A0FCDEB90}" dt="2022-10-22T13:59:14.922" v="1202" actId="20577"/>
        <pc:sldMkLst>
          <pc:docMk/>
          <pc:sldMk cId="121043812" sldId="346"/>
        </pc:sldMkLst>
        <pc:spChg chg="mod">
          <ac:chgData name="Andrej Bogdanov (CSD)" userId="54a3fc38-bcd8-4812-b887-b84a314b9e17" providerId="ADAL" clId="{8B87DA59-0669-7B46-BFE9-301A0FCDEB90}" dt="2022-10-22T13:47:46.544" v="855" actId="20577"/>
          <ac:spMkLst>
            <pc:docMk/>
            <pc:sldMk cId="121043812" sldId="346"/>
            <ac:spMk id="2" creationId="{0303663D-6544-6ABB-3FA1-71DD773D83FD}"/>
          </ac:spMkLst>
        </pc:spChg>
        <pc:spChg chg="del">
          <ac:chgData name="Andrej Bogdanov (CSD)" userId="54a3fc38-bcd8-4812-b887-b84a314b9e17" providerId="ADAL" clId="{8B87DA59-0669-7B46-BFE9-301A0FCDEB90}" dt="2022-10-22T13:47:48.169" v="856" actId="478"/>
          <ac:spMkLst>
            <pc:docMk/>
            <pc:sldMk cId="121043812" sldId="346"/>
            <ac:spMk id="3" creationId="{F5AEC167-6D92-58C9-2EC3-9459F46F554A}"/>
          </ac:spMkLst>
        </pc:spChg>
        <pc:spChg chg="add mod">
          <ac:chgData name="Andrej Bogdanov (CSD)" userId="54a3fc38-bcd8-4812-b887-b84a314b9e17" providerId="ADAL" clId="{8B87DA59-0669-7B46-BFE9-301A0FCDEB90}" dt="2022-10-22T13:47:57.062" v="898" actId="1035"/>
          <ac:spMkLst>
            <pc:docMk/>
            <pc:sldMk cId="121043812" sldId="346"/>
            <ac:spMk id="4" creationId="{F0D4ECB4-3A39-EAFB-2C64-22EEF03A3FB2}"/>
          </ac:spMkLst>
        </pc:spChg>
        <pc:spChg chg="add mod">
          <ac:chgData name="Andrej Bogdanov (CSD)" userId="54a3fc38-bcd8-4812-b887-b84a314b9e17" providerId="ADAL" clId="{8B87DA59-0669-7B46-BFE9-301A0FCDEB90}" dt="2022-10-22T13:58:59.118" v="1194" actId="20577"/>
          <ac:spMkLst>
            <pc:docMk/>
            <pc:sldMk cId="121043812" sldId="346"/>
            <ac:spMk id="5" creationId="{B41FA6B3-B448-3350-9EBF-B2CCF7DFC2AB}"/>
          </ac:spMkLst>
        </pc:spChg>
        <pc:spChg chg="add mod">
          <ac:chgData name="Andrej Bogdanov (CSD)" userId="54a3fc38-bcd8-4812-b887-b84a314b9e17" providerId="ADAL" clId="{8B87DA59-0669-7B46-BFE9-301A0FCDEB90}" dt="2022-10-22T13:59:06.080" v="1198" actId="20577"/>
          <ac:spMkLst>
            <pc:docMk/>
            <pc:sldMk cId="121043812" sldId="346"/>
            <ac:spMk id="6" creationId="{1F3ECE11-D3ED-F895-C367-E391362B98D1}"/>
          </ac:spMkLst>
        </pc:spChg>
        <pc:spChg chg="add mod">
          <ac:chgData name="Andrej Bogdanov (CSD)" userId="54a3fc38-bcd8-4812-b887-b84a314b9e17" providerId="ADAL" clId="{8B87DA59-0669-7B46-BFE9-301A0FCDEB90}" dt="2022-10-22T13:50:07.305" v="1007" actId="14100"/>
          <ac:spMkLst>
            <pc:docMk/>
            <pc:sldMk cId="121043812" sldId="346"/>
            <ac:spMk id="7" creationId="{4D17C105-79BB-6AD2-A957-C5BDF0044EDD}"/>
          </ac:spMkLst>
        </pc:spChg>
        <pc:spChg chg="add mod">
          <ac:chgData name="Andrej Bogdanov (CSD)" userId="54a3fc38-bcd8-4812-b887-b84a314b9e17" providerId="ADAL" clId="{8B87DA59-0669-7B46-BFE9-301A0FCDEB90}" dt="2022-10-22T13:59:10.983" v="1200" actId="20577"/>
          <ac:spMkLst>
            <pc:docMk/>
            <pc:sldMk cId="121043812" sldId="346"/>
            <ac:spMk id="8" creationId="{0FA0B90C-4CC4-750C-99C5-C6BCB590D5BC}"/>
          </ac:spMkLst>
        </pc:spChg>
        <pc:spChg chg="add mod">
          <ac:chgData name="Andrej Bogdanov (CSD)" userId="54a3fc38-bcd8-4812-b887-b84a314b9e17" providerId="ADAL" clId="{8B87DA59-0669-7B46-BFE9-301A0FCDEB90}" dt="2022-10-22T13:59:14.922" v="1202" actId="20577"/>
          <ac:spMkLst>
            <pc:docMk/>
            <pc:sldMk cId="121043812" sldId="346"/>
            <ac:spMk id="9" creationId="{B2EDE236-AB17-6BC3-11C4-8E9FEFBEED50}"/>
          </ac:spMkLst>
        </pc:spChg>
      </pc:sldChg>
      <pc:sldChg chg="addSp delSp modSp add mod delAnim">
        <pc:chgData name="Andrej Bogdanov (CSD)" userId="54a3fc38-bcd8-4812-b887-b84a314b9e17" providerId="ADAL" clId="{8B87DA59-0669-7B46-BFE9-301A0FCDEB90}" dt="2022-10-22T14:25:04.328" v="1379" actId="20577"/>
        <pc:sldMkLst>
          <pc:docMk/>
          <pc:sldMk cId="7686815" sldId="347"/>
        </pc:sldMkLst>
        <pc:spChg chg="mod">
          <ac:chgData name="Andrej Bogdanov (CSD)" userId="54a3fc38-bcd8-4812-b887-b84a314b9e17" providerId="ADAL" clId="{8B87DA59-0669-7B46-BFE9-301A0FCDEB90}" dt="2022-10-22T14:25:04.328" v="1379" actId="20577"/>
          <ac:spMkLst>
            <pc:docMk/>
            <pc:sldMk cId="7686815" sldId="347"/>
            <ac:spMk id="2" creationId="{00000000-0000-0000-0000-000000000000}"/>
          </ac:spMkLst>
        </pc:spChg>
        <pc:spChg chg="del">
          <ac:chgData name="Andrej Bogdanov (CSD)" userId="54a3fc38-bcd8-4812-b887-b84a314b9e17" providerId="ADAL" clId="{8B87DA59-0669-7B46-BFE9-301A0FCDEB90}" dt="2022-10-22T14:23:52.545" v="1336" actId="478"/>
          <ac:spMkLst>
            <pc:docMk/>
            <pc:sldMk cId="7686815" sldId="347"/>
            <ac:spMk id="3" creationId="{00000000-0000-0000-0000-000000000000}"/>
          </ac:spMkLst>
        </pc:spChg>
        <pc:spChg chg="add mod">
          <ac:chgData name="Andrej Bogdanov (CSD)" userId="54a3fc38-bcd8-4812-b887-b84a314b9e17" providerId="ADAL" clId="{8B87DA59-0669-7B46-BFE9-301A0FCDEB90}" dt="2022-10-22T14:24:33.459" v="1348" actId="207"/>
          <ac:spMkLst>
            <pc:docMk/>
            <pc:sldMk cId="7686815" sldId="347"/>
            <ac:spMk id="6" creationId="{807E8039-CA65-2D7C-8677-833CA2065EA9}"/>
          </ac:spMkLst>
        </pc:spChg>
        <pc:picChg chg="add mod">
          <ac:chgData name="Andrej Bogdanov (CSD)" userId="54a3fc38-bcd8-4812-b887-b84a314b9e17" providerId="ADAL" clId="{8B87DA59-0669-7B46-BFE9-301A0FCDEB90}" dt="2022-10-22T14:24:35.458" v="1350" actId="1076"/>
          <ac:picMkLst>
            <pc:docMk/>
            <pc:sldMk cId="7686815" sldId="347"/>
            <ac:picMk id="5" creationId="{9328F7C8-92C5-861B-AF64-3903DD972672}"/>
          </ac:picMkLst>
        </pc:picChg>
      </pc:sldChg>
      <pc:sldChg chg="modSp add mod">
        <pc:chgData name="Andrej Bogdanov (CSD)" userId="54a3fc38-bcd8-4812-b887-b84a314b9e17" providerId="ADAL" clId="{8B87DA59-0669-7B46-BFE9-301A0FCDEB90}" dt="2022-10-22T14:39:23.456" v="1611"/>
        <pc:sldMkLst>
          <pc:docMk/>
          <pc:sldMk cId="3887711664" sldId="348"/>
        </pc:sldMkLst>
        <pc:spChg chg="mod">
          <ac:chgData name="Andrej Bogdanov (CSD)" userId="54a3fc38-bcd8-4812-b887-b84a314b9e17" providerId="ADAL" clId="{8B87DA59-0669-7B46-BFE9-301A0FCDEB90}" dt="2022-10-22T14:39:23.456" v="1611"/>
          <ac:spMkLst>
            <pc:docMk/>
            <pc:sldMk cId="3887711664" sldId="348"/>
            <ac:spMk id="3" creationId="{A4636CC7-047F-494A-9F5E-763409281147}"/>
          </ac:spMkLst>
        </pc:spChg>
      </pc:sldChg>
      <pc:sldChg chg="addSp modSp add mod">
        <pc:chgData name="Andrej Bogdanov (CSD)" userId="54a3fc38-bcd8-4812-b887-b84a314b9e17" providerId="ADAL" clId="{8B87DA59-0669-7B46-BFE9-301A0FCDEB90}" dt="2022-10-22T14:54:30.416" v="1854" actId="114"/>
        <pc:sldMkLst>
          <pc:docMk/>
          <pc:sldMk cId="1795157863" sldId="349"/>
        </pc:sldMkLst>
        <pc:spChg chg="add mod">
          <ac:chgData name="Andrej Bogdanov (CSD)" userId="54a3fc38-bcd8-4812-b887-b84a314b9e17" providerId="ADAL" clId="{8B87DA59-0669-7B46-BFE9-301A0FCDEB90}" dt="2022-10-22T14:53:29.030" v="1840"/>
          <ac:spMkLst>
            <pc:docMk/>
            <pc:sldMk cId="1795157863" sldId="349"/>
            <ac:spMk id="2" creationId="{6A7E25E0-EF51-F242-F891-09641A81BB79}"/>
          </ac:spMkLst>
        </pc:spChg>
        <pc:spChg chg="add mod">
          <ac:chgData name="Andrej Bogdanov (CSD)" userId="54a3fc38-bcd8-4812-b887-b84a314b9e17" providerId="ADAL" clId="{8B87DA59-0669-7B46-BFE9-301A0FCDEB90}" dt="2022-10-22T14:53:49.929" v="1852" actId="1076"/>
          <ac:spMkLst>
            <pc:docMk/>
            <pc:sldMk cId="1795157863" sldId="349"/>
            <ac:spMk id="3" creationId="{3F542775-B2C0-4D65-9567-1D670EF0B630}"/>
          </ac:spMkLst>
        </pc:spChg>
        <pc:spChg chg="mod">
          <ac:chgData name="Andrej Bogdanov (CSD)" userId="54a3fc38-bcd8-4812-b887-b84a314b9e17" providerId="ADAL" clId="{8B87DA59-0669-7B46-BFE9-301A0FCDEB90}" dt="2022-10-22T14:54:30.416" v="1854" actId="114"/>
          <ac:spMkLst>
            <pc:docMk/>
            <pc:sldMk cId="1795157863" sldId="349"/>
            <ac:spMk id="4" creationId="{3CD466D2-54C4-969E-C1A9-0E024FF49329}"/>
          </ac:spMkLst>
        </pc:spChg>
      </pc:sldChg>
      <pc:sldChg chg="delSp modSp add del mod ord">
        <pc:chgData name="Andrej Bogdanov (CSD)" userId="54a3fc38-bcd8-4812-b887-b84a314b9e17" providerId="ADAL" clId="{8B87DA59-0669-7B46-BFE9-301A0FCDEB90}" dt="2022-10-22T13:34:46.892" v="590" actId="2696"/>
        <pc:sldMkLst>
          <pc:docMk/>
          <pc:sldMk cId="1128659696" sldId="390"/>
        </pc:sldMkLst>
        <pc:spChg chg="del mod">
          <ac:chgData name="Andrej Bogdanov (CSD)" userId="54a3fc38-bcd8-4812-b887-b84a314b9e17" providerId="ADAL" clId="{8B87DA59-0669-7B46-BFE9-301A0FCDEB90}" dt="2022-10-22T13:32:28.390" v="458" actId="478"/>
          <ac:spMkLst>
            <pc:docMk/>
            <pc:sldMk cId="1128659696" sldId="390"/>
            <ac:spMk id="19" creationId="{9E8E53CF-1DE1-D946-9F67-45BFC44AF879}"/>
          </ac:spMkLst>
        </pc:spChg>
        <pc:spChg chg="del">
          <ac:chgData name="Andrej Bogdanov (CSD)" userId="54a3fc38-bcd8-4812-b887-b84a314b9e17" providerId="ADAL" clId="{8B87DA59-0669-7B46-BFE9-301A0FCDEB90}" dt="2022-10-22T13:32:26.337" v="457" actId="478"/>
          <ac:spMkLst>
            <pc:docMk/>
            <pc:sldMk cId="1128659696" sldId="390"/>
            <ac:spMk id="20" creationId="{823BA49C-4A60-C06B-A2BE-E86803A66FA2}"/>
          </ac:spMkLst>
        </pc:spChg>
        <pc:inkChg chg="del">
          <ac:chgData name="Andrej Bogdanov (CSD)" userId="54a3fc38-bcd8-4812-b887-b84a314b9e17" providerId="ADAL" clId="{8B87DA59-0669-7B46-BFE9-301A0FCDEB90}" dt="2022-10-22T13:32:22.624" v="455" actId="478"/>
          <ac:inkMkLst>
            <pc:docMk/>
            <pc:sldMk cId="1128659696" sldId="390"/>
            <ac:inkMk id="3" creationId="{B4378C6F-570F-7FA4-99B5-BDB63DE88F21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0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4683 16754 8003,'-8'0'-635,"0"0"1071,6 0-139,-3 0 661,5 0-340,5-5-171,-4 4-16,4-4-273,-5 5 1,0 5-51,0 3 0,0 2-124,0 1 0,0 1 57,0-1 1,0 1-22,0-1 0,0 0-28,0 1 0,4 0-115,0 4 1,0-2 105,-4 5 0,0-4-79,0 4 0,0-4 90,0 4 0,0-1-2,0 1 1,0 1 19,0-4 1,0 0-4,0-1 0,0-2 31,0 2 0,0-6 44,0-1 16,0-1-89,0 5 1,1-5 9,3 1-25,-3-6-7,4 4-46,-5-1 68,0-4 0,0 5-71,0-2 0,-1-3 57,-3 3 1,1-1-124,-4 0 12,4-1-172,-7 3 220,9-5-39,-4 0 1179,5 0-1014,5 0 0,-3 0-109,6 0 0,-3 0 102,6 0 1,-2-1-31,7-3 0,-2 2-26,1-1 0,1 0-4,3-1 0,3 3 43,-3-3 1,6-1 5,2 1 1,1-1 21,-2 1 1,4 2 8,4-6 0,0 5 91,0-5 0,5 5-111,-1 0 0,0-3 88,-4 3 0,5-2-71,3 1 0,-3 3 7,0-3 0,-4 2-47,-1 2 0,4 0-18,0 0 1,2 0 10,-2 0 1,-1 0-12,5 0 1,-1 4-12,5 0 1,4 0-97,-1-4 1,2 0 81,-2 0 0,3 0-208,5 0 1,2 0 298,2 0 1,-3 0-26,3 0 0,-3 0 9,0 0 0,0 0-43,3 0 0,-4 0-1,0 0 1,4 0-28,-4 0 1,3 1 52,-3 3 0,6-2-24,-29 2 1,1 0 0,-1-2-1,0 0-7,2 2 0,1 0 0,-1-3 1,1 0-22,-1 1 0,1 0 0,-1 0 0,1 1-41,-1-1 1,0 0-1,1 0 1,0 1-243,1-1 1,0 0 0,1-2-1,0 1 241,-3 1 1,0 0 0,-1-1 0,0-1 12,-1 0 1,0 0 0,1 0 0,1 0-12,4 0 1,0 0 0,0 0-1,0 0 24,0 0 1,0 0 0,-1 0-1,0-1 9,1-1 0,0 0 1,-2 1-1,1-1 20,3-1 0,0-1 1,-2 1-1,1-1 3,-1 1 1,0-1-1,-4 0 1,0 1 16,0 1 0,1 1 0,-2 0 0,1 0 74,2-1 1,0 1 0,-1 0 0,1 0 3,-2 1 1,0 0 0,-2 0 0,-1 0-24,3 0 0,1 0 0,-2 0 0,2 0-53,3 0 0,0 0 0,0 0 1,0 0 14,0 0 1,0 0 0,-2 0 0,1 0-37,1 0 0,0 0 0,-1 0 0,1 0 13,3 0 0,1 0 0,-1 0 0,1 0-48,-1 0 1,1 0 0,1 0 0,-1 0 34,-2 0 1,0 0 0,2 0 0,1 0-294,-2 0 0,1 0 1,1 0-1,-1 0 274,0 0 0,-1 0 0,-1 0 0,-1 0-47,-1 0 0,0 0 1,-1 0-1,-1 0 37,4 0 1,0 0-1,-3 2 1,-1 0-69,1 0 1,-1 0-1,-2 0 1,0 0 173,2-2 0,0 0 1,-2 1-1,0 2-43,2-2 0,1 1 0,-1 0 0,0 0-23,2-2 1,0 0 0,0 0 0,1 0-28,1 0 1,0 0 0,-1 0 0,0 0-97,3 0 0,0 0 0,-2 0 0,-1 0 109,3 0 1,0 0-1,0 0 1,0 0-12,1 0 1,1 0 0,-2-2 0,-1 0-9,1 0 1,0 1-1,0-2 1,0 2 15,1 0 0,1 2 0,-2-1 0,0 0-42,-1 0 1,1 0-1,-2 0 1,0 0 4,2 0 0,-1 0 0,-1 0 0,0 0-51,2 0 1,0 0 0,-4 0-1,0 1 51,2 1 0,-1 0 0,-1-2 0,0 1-46,4 1 0,0 0 0,-2 0 0,0 1 16,1-1 0,1 0 0,-2 0 0,0 0-8,2-2 0,0 0 1,-1 1-1,1 1 95,2 0 0,-1 0 0,1 0 0,-1 0-75,-2-2 1,1 0 0,-1 0 0,0-1 82,-1-1 0,0 0 0,-1 1 0,-1 1-4,2-2 0,0 0 0,-1-1 0,-1 1 49,1 0 1,-2 0-1,-2-2 1,-1 0-31,0 2 0,0 1 0,-2-2 0,-1 2 46,3 0 1,1 2 0,-4-1-1,0 0-60,31 0 1,1 0-15,-31 0 0,0 0 1,3 0-1,-1 0-92,0 0 0,0 0 1,0 0-1,-1 0 57,30 0 0,-31 0 0,-1 0-78,32 0 0,-32 0 0,1 0 66,0 0 0,1 0 1,-1 0-1,0 0 20,0 0 0,1 0 0,1 0 1,0 0 6,0 0 0,0 0 0,1 0 0,-1 0 5,-2 0 0,0 0 1,31 0 0,0 0 0,-4 0-24,3 0 0,-5 0 47,-2 0 0,-1 0 225,-7 0 1,6 0-271,-2 0 1,2 4 18,-2-1 0,0 1-6,-7-4 0,6 0-1,-6 0 1,2 0-3,-3 0 0,1 0 10,0 0 0,5 0 3,2 0 0,-1 0-61,1 0 1,-5 0 50,2 0 1,-3 0-143,-1 0 1,-5 0 401,1 0 0,-5-4-262,1 1 0,-6-1 522,-2 4 0,-4-4-365,0 0 0,-2 0 199,-1 4 1,-1 0-335,-3 0 0,-1 0 107,-3 0 1,-2 0-155,2 0 1,-6 0 29,-2 0 0,1 0 143,3 0-10,-4 0-70,3 0-24,-9 0 1,5 0-125,-2 0 28,-2 0-229,3 0-338,-5 0 1,0-5 0,0-1 0</inkml:trace>
  <inkml:trace contextRef="#ctx0" brushRef="#br0" timeOffset="1">18125 16732 7869,'-6'-6'262,"-1"5"512,3-3-104,3-2-135,-4 5 1,5-6 312,0 4-320,0 1 331,0-3 1421,0 5-2267,-5 0-220,4 0 189,-4 5 1,1 2 118,0 4 0,-4 2-64,5 2 0,-2 2-51,1 2 0,2 2 186,-1-2 0,1 4 19,2 4 0,0-3-93,0 2 0,0-1 35,0-3 1,0 1 31,0 0 0,0-1 34,0-3 0,2 1 19,1-5 1,-1 0-12,2-3 1,-3-1-47,-1 1 0,0-1 27,0 1-1293,5-6 73,-4 4 0,4-7-1336,-5 4-784,0-4 3152,0 2 0,0-5 0,0 0 0</inkml:trace>
  <inkml:trace contextRef="#ctx0" brushRef="#br0" timeOffset="2">4785 17611 7812,'-5'-6'792,"4"1"-88,-4-1-298,5 5 0,-1-4 123,-3 5-114,3 0-26,-4 0-212,-1 0-4,0 0 1,-4 1-95,2 3 1,-1-1-36,6 4 0,-6-3 11,1 4 1,2-1-82,-2 5 1,2-1-5,-2 1 1,-2-1 6,2 0 1,0 2-19,0 2 0,-2-1-157,2 5 1,2-1 92,-2 1 0,6 2 34,-2-6 0,3 4 55,1-4 1,0 4-20,0-4 0,0 0 55,0-3 1,5-1 8,2 1 1,0-1 11,0 1 1,2-1 9,6 0 0,-2-3 11,2 0 1,2-2 11,-2 2 1,5-3 113,-1-5 0,3 0 38,1 0 0,0 0-84,-1 0 0,1-2 95,0-1 1,0-4-31,0-4 1,-2-4 31,-2-1 0,2 0-7,-6 1 0,0-3 118,-3-5 0,-2 4-104,-3 0 1,-2 0-27,-5-4 0,0 0-204,0 0 0,-1 4 84,-3 0 1,-2 5-235,-5-1 1,-5 2-103,1 2 0,-5 0-242,1-1 1,-1 6-117,0 2 0,-1 3-577,2 1 0,-3 0 1171,-1 0 0,6 5 0,0 1 0</inkml:trace>
  <inkml:trace contextRef="#ctx0" brushRef="#br0" timeOffset="3">18056 17588 7812,'0'-11'0</inkml:trace>
  <inkml:trace contextRef="#ctx0" brushRef="#br0" timeOffset="4">18056 17565 7994,'0'-6'3680,"0"1"-1899,0 5-1318,-5 0-222,4 0 0,-5 0 199,2 0-83,3 0 137,-4 0-173,5 0 7,0 5-203,0 1 8,0 6 0,0-1-108,0 1 1,0-1 17,0 0 1,1-2 82,3 3 1,-3-3-192,3 6 1,-2-3 40,2 0 1,-3 1-319,3 2 0,-3-2 48,-1 2 1,0-1-83,0 1 0,0-2 118,0 2 0,4-2-355,0-2 355,0 0 1,-4 1 89,0-1 0,4 1 5,-1-1 0,1-3-196,-4-1 396,0 1 0,1 2-27,3-2 1,-2-2 198,1-2 47,-1-3 423,-2 4 1288,0-5-2015,0 5-408,0-3-762,0 3 1218,0-5 0,-5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0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1473 12003 7976,'0'-7'-144,"0"-1"890,0 6 0,0-5 646,0 3-500,0 3-59,0-4-339,0 0-144,0 4-112,0 6 1,4 6-16,0 8 1,4 8-2,-5 0 1,1 4 39,-4 4 1,4 4-130,0 3 1,0 3 75,-4 5 1,0-3-213,0 2 1,0 2-44,0-1 0,0-1-153,0-3 0,3-6 39,1-2 1,0-3-121,-4-5 1,0-2 129,0-5 1,1-1 66,3-3 1,-3-3-331,3-5 96,-3 1-329,-1-6 466,0 4-524,0-8 170,0 3 0,0-7-195,0-1 1,-1 0-658,-3-4 1386,3-1 0,-9-9 0,4 0 0</inkml:trace>
  <inkml:trace contextRef="#ctx0" brushRef="#br0" timeOffset="1">1371 12060 8152,'0'-11'-212,"-6"0"0,5-1 212,-3 1 1098,3-1-649,1 1 0,1 3 235,3 1 24,-3-1-322,15-8 1,-7 3 189,10-2-335,0 2-45,3-4 1,5 5 227,0-3-243,10 2 1,-7 7-158,8 2 1,-1 2 174,1 2 1,-3 2-102,4 2 1,-5 7 103,-4 8 1,1 1-339,-8-1 0,2 8 50,-6 0 1,-3 1-23,0 2 0,-5-1-39,-3 2 0,-3 2-69,-5-3 1,-1 3-2,-3 1 0,-4-3 138,-7-1 1,-3-4-20,-5 0 0,-3-5 38,-1-2 0,-1-5 84,1 1 1,-2-6-162,-5-2 0,1-4-122,3 1 1,-3-3-617,2-1 1,2 0 93,-2 0 781,11-5 0,-7-2 0,10-4 0</inkml:trace>
  <inkml:trace contextRef="#ctx0" brushRef="#br0" timeOffset="2">2547 11661 8336,'-12'4'1468,"1"-1"1,0 6-1014,-1-1 1,1 2-148,-1 1 1,-3 2 57,0 2 0,-4 4-130,4 8 1,-6 2 15,2 5 0,-2 5-49,-2-1 1,0 9-254,0-2 1,0 7 181,0-2 1,4 3 127,0-3 1,5 3-353,-1-4 1,8 1 91,3-5 1,3 0-251,1-3 1,1-2 100,3-2 0,2-2 140,5 2 0,5-2 97,-1-2 1,5 0 107,-1 0 1,-1-4-27,1-4 0,-1 2-98,1-1 1,1-2 125,-5-6 0,2 1-89,-2-4 0,-2-1 261,2-4 0,-2 1-243,-2-1 0,0-1-131,1-2 0,-4 2-617,-1-2 471,-4-3 0,2 1 150,-5-2 0,5-3 0,1 4 0</inkml:trace>
  <inkml:trace contextRef="#ctx0" brushRef="#br0" timeOffset="3">2490 13100 7894,'0'-7'0,"-2"1"0,-1 2 0,-9-2 0,-6-6 0</inkml:trace>
  <inkml:trace contextRef="#ctx0" brushRef="#br0" timeOffset="4">2752 12220 7968,'0'-11'475,"0"-1"1,2 1-187,2 0 1,-2 0 47,6 4 0,-1-3 67,5 2 1,-1-2-45,1-1 0,0 3-53,3 0 0,-1 2-84,5-2 1,-3 2-67,3 2 1,-4 3-3,4-3 0,-4 8-137,4 4 1,-5 3 95,1 4 0,-2-1-251,-1 5 1,-6 4-44,-2 4 0,1 1 104,-1-2 1,-2 3-312,-6 6 1,-3-1 191,-9 0 0,4-3-161,-3-1 1,-3-3 108,-1 3 0,1-4 146,-1 0 0,1-2 37,-1-1 0,-2-1 161,2-3 1,2-3 41,2-4 1,-2-1-70,2 1 1,4-2 406,3-3-272,0 3 0,1-4 240,-1 1-302,6-2 1,-3-3 163,5 1 60,5-1 1,5 3-98,5-5 1,2 0 12,-2 0 0,3 0-102,4 0 0,2 0 144,3 0 0,2 0-59,6 0 0,-1 0 30,0 0 1,-2 0-140,2 0 0,-7-4-130,3 0 1,-2 0-33,-5 4 1,1 0-283,-9 0 0,1 0-958,-5 0 687,0 0-352,-4 0 266,3 0-1677,-9 0 1253,4 0 1068,-5 0 0,0-5 0,0-1 0</inkml:trace>
  <inkml:trace contextRef="#ctx0" brushRef="#br0" timeOffset="5">4020 12060 8059,'0'-7'772,"0"-1"-25,0 6 147,0-3-76,0 5-403,-5 0 1,-1 1-194,-6 3 0,-4 7-15,-3 8 0,-8 3-53,-3 1 0,-3 4 93,-2 4 0,1 1-331,0-2 0,3 3 212,1-2 0,2-4-230,1 0 0,1-4 32,7-4 0,2 1 85,2-4 1,4-1 84,3-4 1,-1-3 4,5-1 1,-1 0 269,1 0-163,3 4 0,-5-6 22,2 2 1,3 3-55,-3-2 1,3-2 54,1 2 0,0-4-104,0 3 0,0-3 9,0 4 1,6-6 132,5 2 1,5 1-70,3-1 0,6 0 276,-2-4 0,6 0-108,-2 0 0,3 0-103,-3 0 0,3 0 7,-3 0 1,0 0-376,-5 0 1,0 0-331,-3 0 1,1 0-406,-4 0 1,-1 4-337,-4-1-822,1 1 1992,-1-4 0,-5 5 0,-1 2 0</inkml:trace>
  <inkml:trace contextRef="#ctx0" brushRef="#br0" timeOffset="6">4374 12026 8129,'-6'0'1363,"1"-1"-692,5-3-163,0 3 19,0-4 1,4 6-101,-1 3 1,6 3 38,-1 9 0,6 1 44,1 6 1,2 5-120,-2 3 1,3 2-135,4 1 1,1 0-19,0 0 1,0 1-247,0-1 0,1 0 104,3 0 1,-3 1-52,2-1 1,-2-5-96,-1-2 0,-1-3-328,-3-1 1,1-2-75,-5-2 1,-1-2-31,-6-6-916,2 1 623,-9-1-275,4-4 0,-6-2 428,-3-5 1,2 0-44,-6 0 1,1-2 155,-5-1 1,2 0 507,2-5 0,-7-4 0,3-6 0</inkml:trace>
  <inkml:trace contextRef="#ctx0" brushRef="#br0" timeOffset="7">4808 12118 7939,'-6'-18'11,"1"-3"750,5 6-149,0 0 255,0 4 47,0-1 14,0 6-537,0 1 1,-2 6-100,-1 3 1,0 3-139,-4 9 1,-5 7 69,-3 7 0,-7 4-206,-1 4 1,-2-1 65,-9 5 0,2 0-459,-6 4 1,3-2 222,0-2 1,1 1-155,0-5 1,3 0 168,1-4 1,8-1-57,-1-2 1,8 1-204,0-6 1,2 0 140,2-7 1,4-3-522,4-4 1,1-1-208,2 0-714,0 1 1824,5-6 0,2 4 1,4-3-1</inkml:trace>
  <inkml:trace contextRef="#ctx0" brushRef="#br0" timeOffset="8">5710 12083 8057,'0'-11'0,"0"5"325,0-5-217,0 10 507,0-4 1,-1 5-218,-3 0 1,-2 0 205,-5 0 1,-5 5-104,1 3 1,-6 3-235,-2 4 0,-1 3-184,-7 5 0,2 0 128,-1 0 1,-3 3-125,2 1 1,2 3 96,-2-3 0,5 3-296,-5-3 1,8 0 66,-3-4 1,6-1-161,-3 1 0,1-4 72,7 0 0,-3-5 136,7 2 0,-2-8 104,9 0-49,-5 0 17,8 3 1,1-3-31,8-1 1,6-3 158,1 4 0,5-4-5,-1 3 0,7-3 108,0 4 0,6-5-82,-2 5 1,3-5 114,2 0 1,-5 2-303,1-1 1,-2 4 145,1-4 0,-2 1-421,-5-1 0,-5-3 109,-3 3-610,-2-3 388,-2-1-2429,-5 0 351,-1 0 1852,-5 0 0,6-10 1,0-3-1</inkml:trace>
  <inkml:trace contextRef="#ctx0" brushRef="#br0" timeOffset="9">5985 12140 8037,'6'-22'0,"-1"4"488,-5 3 1,0-2-80,0 2 0,1 0 87,3 3 1,-1 1-89,4-1 0,-3 1 139,4-1 0,-1 2-76,5 3 0,-1-3-167,0 2 1,5-1-99,-1 1 1,5 0-15,-1 4 0,4-4-116,4 4 1,-6 1 43,6 3 1,-11 0-105,4 0 1,-3 5 35,-1 2 1,-5 5-129,-3 3 1,-6 3 10,2 4 0,-3 0-31,-1-3 1,-1 3-22,-3-3 1,-4 2 27,-7 2 0,3-1-39,-4-3 0,2-2 67,-1-1 1,2-4 29,-2 4 1,3-7-7,0-2 0,2-3 451,2 4-160,-2-6-37,9 8 1,-4-7-28,5 4 0,0-3-50,0 4 0,1-4-51,3 3 1,2 1-10,6 3 1,-1-3-147,1-1 1,3 1 105,0 4 1,5-5 18,-1 1 0,-1-1-16,1 5 0,0-1-51,4 1 0,-5-1 90,-3 0 0,-2 2 90,-2 2 1,-1-2-130,-2 2 1,-3 2 4,-5-2 1,0 4-275,0-4 1,-9 4 90,-2-3 1,-10 3-288,-2-4 1,-4 4 49,-8-4 0,1 0-89,0-3 0,-2-2 117,-2-2 0,6 0 85,-2-4 1,9 0-256,2-4 1,5 0 109,7 0 1,1-1-254,2-3 1,3 1 184,5-4 0,0 3 472,0-4 0,0-4 0,0-6 0</inkml:trace>
  <inkml:trace contextRef="#ctx0" brushRef="#br0" timeOffset="10">6476 11638 8076,'0'-18'669,"0"2"-65,0 4-264,0 1 0,1 4 524,3 4-171,-3 1 1,9 2-61,-2 0 0,2 5-198,1 3 0,2 3 0,2 5 1,-1 5-76,5 6 1,0 5-119,4-2 0,0 3 7,0 1 0,0 2-131,-1 2 0,1 0-177,0 8 1,-1-3 92,-3 6 0,1-3-95,-5-4 1,1 6 20,-5-2 0,-3 2-85,-1-2 0,-4-2-32,1-2 0,-3 1 13,-1-5 0,-4 2 17,0-2 1,-5-7-42,2 4 0,-3-7-18,-2 2 1,1-5-99,-1 2 0,1-8 77,-1-4 0,-3 0 277,0-3 1,-4 2-272,4-7 0,-1-1 145,5-3 1,-4-1-580,0-2 0,3 0-216,5 0-528,-1 0 1379,-3 0 0,4 0 0,2 0 0</inkml:trace>
  <inkml:trace contextRef="#ctx0" brushRef="#br0" timeOffset="11">7264 12335 7909,'-7'-6'258,"2"4"137,5-6 0,2 4 223,1-3 0,4 3-211,4-4 0,1 5-7,-1-5 1,2 4-141,2-3 0,1 4 70,3-1 0,3-1-80,-3 1 0,4 1-190,3 3 1,-1 0-58,1 0 1,-2 0-173,-1 0 0,-1 0-741,-3 0 0,-3 0 479,-4 0 0,-1 1-859,1 3 385,-6-3 905,-1 4 0,-10 0 0,-1 1 0</inkml:trace>
  <inkml:trace contextRef="#ctx0" brushRef="#br0" timeOffset="12">7298 12517 8975,'11'0'844,"-3"0"44,0 0 0,0-1-336,8-3 0,-4 3-5,4-3 1,1 2-85,2-2 0,4 3-44,4-3 1,-3-1-392,3 1 1,-3-4 63,-1 4 0,2 1-898,-2 3 1,1 0 584,-9 0 0,0-4-3109,-3 0 3330,-1 0 0,6 4 0,1 0 0</inkml:trace>
  <inkml:trace contextRef="#ctx0" brushRef="#br0" timeOffset="13">8566 11866 8018,'-12'-7'-385,"1"-1"1,1 4 983,2-3 1,-1 3 311,5-4-422,-5 6 0,4-5 283,-2 4-355,2 1 1,5-2-76,0 8 0,0 8 69,0 7 1,1 7-61,3 5 0,-3 8-52,3 7 0,-3 1-264,-1 6 0,0 0 125,0 4 0,-4 1-69,1-1 1,-1-9 119,4-2 1,0-8-323,0 0 0,0-7 58,0 0 0,0-10-93,0 2 0,1-7-417,3-1-196,-3-3-251,4 0-685,-5-6 794,0-1 0,-1-5 325,-3 0 0,2-5 576,-6-2 0,0-9 0,-3-1 0</inkml:trace>
  <inkml:trace contextRef="#ctx0" brushRef="#br0" timeOffset="14">8314 11958 8091,'7'-23'702,"-1"4"-399,-2 0 1,2 1 72,6-1 0,0-3-126,4 3 1,-2-2 220,5-2 1,0 4-44,3 0 0,1 5 0,0-1 1,-1 6-191,-3 1 1,2 6-16,-2-2 1,3 3-223,1 1 1,-4 1 99,0 3 0,-1 3-220,1 8 0,-2 3 86,-1 5 1,-5 1-37,0 3 0,0 2-100,-8 5 0,0 2-20,-7 2 1,-3-3-24,-9 3 0,2-2-108,-5-2 1,0-3-69,-4-1 0,-3-4 112,-1 0 1,0-3-49,5-4 0,-5-4 26,0-7 1,-3 1-56,3-5 1,2-1 52,6-3 1,-1-1-484,4-3 783,6-2 0,0-10 0,4-2 0</inkml:trace>
  <inkml:trace contextRef="#ctx0" brushRef="#br0" timeOffset="15">9285 11649 7993,'0'-11'4,"0"5"1,0-5 197,0 4 0,4 0 131,0 0 1,1 0 190,-1 0-76,-3-3 0,5 8 237,-2-1-15,-3-4-89,4 6-59,-5-4-358,0 5 1,-1 4 28,-3 0 0,-2 9 21,-5 3 1,-5 5 0,1 6 0,-6 2-61,-2 5 1,0 6 36,-4 2 1,-1 2-408,2 2 0,-1-1 278,4 1 0,5-4-170,3 0 1,2-2-108,2 2 0,3 1 60,1-4 1,4-1-103,-1-4 0,4-4 105,4 1 0,3-2 14,4 1 1,0-2 52,1-5 1,1-1 253,2-3 0,-2 1-267,2-5 0,1 4 295,-1-3 0,2-1-103,-2-4 0,-2 1 90,2-1 1,2 0-30,-2 1 1,1-4-70,0-1-117,-4 1 0,5 2 93,-6-2 0,-3-2-558,-1-2 0,-3-3-19,4 3-1436,-6-3 1030,3-1 0,-5-5 921,0-3 0,0-2 0,0-1 0</inkml:trace>
  <inkml:trace contextRef="#ctx0" brushRef="#br0" timeOffset="16">9651 11901 8025,'-5'-25'323,"3"4"0,-3 9 187,5 1 374,0 0-151,0-1-224,0 6 1,1 1-60,3 5 1,-1 5-173,4 2 1,5 12 78,3 4 0,4 7-71,-4-4 1,4 8-110,-3-3 1,4 8 51,-1-5 1,-1 3-232,1-2 1,-1-5 97,1 0 1,2-4-117,-2 0 0,-1-1-150,1-3 1,-4 0-117,4-3 0,-5-2-448,1-6 1,-2 0 352,-1 1 0,-5-5-1527,1 1 728,-6-5-718,8 2 1037,-8-5 861,3 0 0,-10-5 0,-2-2 0</inkml:trace>
  <inkml:trace contextRef="#ctx0" brushRef="#br0" timeOffset="17">10107 11855 7966,'-6'-18'616,"1"2"1,5 4-212,0 1 0,0-1 57,0 1 241,0 5-213,0-5 1,-5 10-22,-3-3 0,-3 9-154,-4 7 1,-4 6-201,-8 8 0,-2 9 72,-5 6 1,-4 4-338,-1 0 1,18-20 0,1 0 87,-19 24 1,1 1-75,4-4 0,5-6 51,2-2 1,3-3-205,1-5 1,4 0 15,0-7 1,9 1 101,-1-8 1,3-1-1220,0-4 567,3-4-258,5-2 1,5-5 589,3 0 491,2-5 0,12-7 0,2-6 0</inkml:trace>
  <inkml:trace contextRef="#ctx0" brushRef="#br0" timeOffset="18">10690 11786 7956,'0'-7'389,"0"-1"326,5 6-101,-4-4 460,9 6-205,-8 0-317,-7 6 0,-3 1-141,-7 8 1,-3-1-67,-1 5 1,-6 0-118,-2 4 0,-5 0-51,2 0 1,-3 0-188,-1 0 1,4-1 97,4 1 1,-2-1-64,1-3 0,2 1 6,6-5 1,1 1 25,3-5 0,3 1 9,1-1 0,-1 0-15,5 1 1,2-5 37,1 1 0,3 0 99,1 3-106,0 0 1,1 1 25,3-1 0,2 1 61,6-1 0,0 1-64,3-1 0,3 0 73,5 1 1,5-1-75,2 1 1,3-2-103,2-3 0,-1 2 126,0-5 0,-1 0-6,-2-4 0,0 4-194,-4 0 0,-2-1 108,-6-3 0,0 2-1131,-7 1 1,2-1 543,-7 2 0,-1-2-3451,-3 2 4002,-1-3 0,-7 9 0,-2-3 0</inkml:trace>
  <inkml:trace contextRef="#ctx0" brushRef="#br0" timeOffset="19">10998 11798 7976,'0'-12'0,"0"1"37,0-1 1,-4 1 186,1 0 0,-2 3 789,1 0-565,3 1 1,-6-5-46,3 1 1,3 3 15,-3 1 1,4 3-190,4-4 1,2 5 115,6-5 1,1 2-88,2-2 1,-1-1-73,5 5 1,0-3 40,4 3 1,3-4-180,1 4 0,3 1-2,-3 3 0,0 5-104,-4 2 0,-6 7-29,-1 1 0,-5 6 66,-3-2 0,0 6-164,-4 2 0,-1 1 22,-7-2 1,-6 2-52,-5 3 0,-6 1 82,2-6 0,-2 1-55,-2-4 0,0-2 165,0-2 1,0-2 77,1-6 1,4-1 656,3-2-519,-3 2 1,5-9 329,-2 3-104,7-3 173,3-1-335,5 0 1,9 0-150,2 0 1,8 0-19,1 0 1,1 0-160,2 0 1,0 4 28,0 0 1,3 5-16,1-1 1,0 0 88,-5 0 1,1 2-184,0-2 0,-1 3 55,-3 4 1,1-2-134,-5 2 0,-5-2-43,-6-2 0,1 5-60,-1-1 0,-5 4 20,-7-4 0,-3 2 126,-4-2 1,-5-2 147,-6 2 0,0-2-126,-4-2 1,0 0 90,-5 1 1,1-2-80,0-2 1,0 0 201,-1-4 1,6 0-160,2-4 0,5 0-52,3 0 1,2 0-1476,6 0 1159,-1 0 1,7-5-1351,5-3 1823,5-2 0,12-6 0,0-2 0</inkml:trace>
  <inkml:trace contextRef="#ctx0" brushRef="#br0" timeOffset="20">11546 11558 8114,'0'-18'0,"-3"-2"126,-1 5 1,0-1 197,4 5 0,0 3 258,0 1 0,0 3 310,0-4 363,0 6-347,0-3-224,0 5-417,5 0 1,1 9 206,6 2 1,1 8-31,2 0 0,-1 8-112,5 3 0,0 3-75,4 1 1,0 5-20,-1-1 0,2 5-290,3-1 1,-7 2 161,3 2 1,-2-1-228,1 1 0,-4 0 19,-3-1 1,-3-3-159,-5 0 0,-1-1 35,-6 1 1,0 1 95,0-5 1,-2-4-142,-2-3 1,-2-2 34,-5 1 0,-5-2-133,1-5 1,-1-4 84,1 0 1,2-5-186,-2 1 1,-2-3-116,2-5 0,0 2-103,3-5 1,5 4-449,-1-5-47,5 1 321,-2-4 0,5-1 856,0-3 0,0-2 0,0-6 0</inkml:trace>
  <inkml:trace contextRef="#ctx0" brushRef="#br0" timeOffset="21">12243 12106 7983,'12'-10'0,"-1"2"0,6 2 1021,2 2 0,-2 3-413,2-3 0,-3 3 318,3 1 0,1 0-278,7 0 0,-2 0-83,5 0 1,-3 0-189,3 0 1,-4 0-115,1 0 1,-7 0-526,-1 0 0,-1 0 253,1 0-719,-3 0 572,-4 0-2770,-6 0 2926,-1 0 0,-10-5 0,-1-2 0</inkml:trace>
  <inkml:trace contextRef="#ctx0" brushRef="#br0" timeOffset="22">13271 11706 8080,'-5'-11'0,"4"0"0,-8 3 377,5 0 0,-1 1 392,1-5 374,3 1-706,-4-1 0,5 5 489,0-1-134,0 6-516,5 12 0,-3 9 13,6 15 1,-4 7-30,3 4 1,-4 5-47,1 3 0,2 3-114,2-3 1,2-1-209,1 2 0,-3-4 134,0 0 0,-2-2-478,1-10 0,2-1 59,-5-7 1,0 1-95,-4-8 0,4 1 68,0-9 0,-1-3 111,-3-5 1,-1-3-674,-3 4 1,2-6 366,-6 2 1,2-4-650,-2-4 1263,-2-2 0,-1-6 0,-7 1 0</inkml:trace>
  <inkml:trace contextRef="#ctx0" brushRef="#br0" timeOffset="23">13157 11649 8012,'11'-17'0,"-3"-4"520,-1 6 0,2 0-69,7 3 1,-2 1-45,5-1 1,-4 5-126,4-1 1,0 6 161,4-2 1,0 3-142,-1 1 1,5 0-83,0 0 1,1 5-41,-2 2 1,-2 7 60,3 2 0,-4 5-236,-4 2 0,-3 5 103,-4 6 1,-6 4-256,-2 0 1,-9 4 13,-7-4 1,-5 4-32,-10-4 0,-3 0 70,-8-4 1,-3-4-200,-5-4 0,6-2 44,2-1 0,3-5 77,5-3 0,-1-2-148,9-2 0,1-4-188,10-3-407,4-3 1,4-6 142,6-3 0,10-3 771,10-5 0,5-1 0,6-6 0</inkml:trace>
  <inkml:trace contextRef="#ctx0" brushRef="#br0" timeOffset="24">14150 11489 8083,'0'-22'0,"0"4"151,0 3 1,0 2 722,0 1 588,0 1-562,0 0-245,0-1 0,-1 6 250,-3 2-511,3 3 0,-9 2-64,2 3 1,-3 11 98,-4 8 1,-3 9-123,-5 2 0,0 5 0,0 7 1,1 3-439,-1 1 1,0 8 308,0-1 0,1 4-620,3 0 1,3-2 502,5 1 0,0-6-528,4-5 0,2-2 157,5-1 0,5-5 104,2-3 1,5-4 59,3-4 1,-1-2 63,5-5 0,0 0 411,4 0 0,-4-4-334,0 0 1,-1-5 444,1 1 0,1-6-431,-5-2 1,4 0-92,-3 0 0,-1 0-30,-4-3 1,1-3-98,-1 3 1,0-3-593,1-1-23,-1 0 1,-3-4-499,0 0 0,-6-5 640,2 2 0,1 0 682,-1 0 0,0-6 0,-4-5 0</inkml:trace>
  <inkml:trace contextRef="#ctx0" brushRef="#br0" timeOffset="25">14493 11763 7961,'-5'-24'0,"4"3"972,-3 9 0,3 5-380,1-1 1,1 6 153,3-2-422,-3 3 1,9 2 135,-2 3 1,2 3-136,1 8 0,5 4 84,-1 8 0,5 4-158,-1 7 0,5 1-29,-1 3 1,2 1-191,-6-5 1,3 0 81,1-4 0,0 1-235,0-1 1,-2-1-40,-2-3 0,-1-2-155,-3-5 1,-2-4 2,2 0 1,-2-5-158,-2 1 1,-1-2-563,-2-1 378,2-6-1259,-4 4 807,1-9 257,-2-1 1,-5-7 847,0-9 0,0-1 0,0-6 0</inkml:trace>
  <inkml:trace contextRef="#ctx0" brushRef="#br0" timeOffset="26">14950 11786 8201,'0'-23'386,"0"6"0,0 0 617,0 6-154,0 4 112,0 2 96,0 0-481,-10 14 1,-3 4-182,-10 17 1,-5 6 103,-2 6 1,-7 1-615,18-17 0,0 1 0,-4-1 0,-1 0 206,1 1 1,0 0-1,-1 0 1,0 0-93,1-2 0,0 0 0,1-1 0,0 0-63,-20 18 0,3-3-412,5-5 1,4-6-79,4-5 0,8-1-1262,7-7-200,4 0 1061,7-9 1,7-1 954,4-5 0,5-5 0,7-1 0</inkml:trace>
  <inkml:trace contextRef="#ctx0" brushRef="#br0" timeOffset="27">15841 11695 8225,'-9'5'808,"-3"3"0,4 2-458,-8 1 0,-1 2-205,-2 2 1,-3-1 83,-1 5 1,0-4-95,0 4 0,1-5 123,-1 2 0,0 0-247,0-1 1,4 1 52,0-5 1,5 0-82,-1 1 0,3-5-49,5 1 199,-3-5-169,8 2-1,-3-4 208,5 3-123,0-3 1,2 5 37,1-2 1,4-3 72,4 3 0,6 1-49,2-1 1,-2 1 20,2-1 0,0-1 44,4 4 1,4-4-69,0 0 0,3 3 37,-3-3 1,4 1-20,0-4 0,-3 4-163,-2 0 1,-1 0 18,-3-4 0,-4 0-116,-3 0 0,-2 0-134,-1 0 1,-5 0-991,1 0-994,-6 0 938,3 0 396,-15 0 0,6-4 919,-7 0 0,-3-5 0,-4 3 0</inkml:trace>
  <inkml:trace contextRef="#ctx0" brushRef="#br0" timeOffset="28">15475 12209 8028,'8'0'871,"-1"0"1,1-4 1,4 0 1,-1-1-337,0 1 0,2 3 102,2-3 0,2 3-163,2 1 0,2 0-215,-2 0 0,2 0-61,-2 0 0,1 0-88,-5 0 1,4 5-650,-3 3 1,-5-3 334,-3-1-2641,-1 2 1451,5 0 1392,-1 1 0,0 3 0,1-4 0</inkml:trace>
  <inkml:trace contextRef="#ctx0" brushRef="#br0" timeOffset="29">16218 11786 8011,'0'-11'528,"0"-1"-301,5 1 1,1 0 111,5-1 1,-3 1-6,0-1 0,3 5 124,4-1 1,6 1-147,-2-5 0,-2 2-70,2 2 0,1-1-53,2 6 1,0-1 52,-3 4 0,1 0-78,-4 0 0,-1 1 64,-4 3 0,-1 7-163,-2 8 1,-2 4 43,-2 4 1,-3 1-109,3 2 0,-6 3-40,-2-2 1,-8 2 56,5 1 0,-10 1-277,6 4 0,-8-4 152,0 3 0,-3-6-262,-1-2 0,1 0 164,-1 0 1,1-6-11,3-5 0,-1-1 126,5 1-31,-1-3 352,5-4 1,3-2 34,1-2-42,4-3 1,-1-5-42,8 0 1,-1 1 153,4 3 1,1-3-62,3 3 1,1-3 18,-1-1 1,2 0-125,2 0 0,3 0 9,5 0 1,0 0-39,-1 0 0,2 0 22,3 0 0,-1 0-135,4 0 0,-5-4 97,2 0 0,-7 1-184,-1 3 1,-5 0 99,2 0 1,-8 0-1147,0 0 200,-5 0 353,2 0 1,-7 0-2442,-1 0 2217,-4 0 1,-4 0-1049,-1 0 1822,6 0 0,-4 0 0,4 0 0</inkml:trace>
  <inkml:trace contextRef="#ctx0" brushRef="#br0" timeOffset="30">16834 11398 7965,'-5'-6'5,"4"-4"-3,-3 2 1,-1 2 762,1-2-42,1 5 514,3-7-360,0 9 80,0-9-611,0 9 1,5-3 105,2 8 0,3-2-18,2 6 0,3 4-7,0 7 1,4 3-144,-4 1 0,6 4-43,-2-1 0,2 6 21,2-2 0,0 7-22,0 1 1,-1 5-130,-3-1 1,1 1-81,-5-1 0,4 5 33,-4-5 0,1 5 31,-5-5 1,-1 2-228,-2 2 1,-2-2 1,-2-2 0,-3 1 60,3-4 1,-4 2-181,-4-3 0,-1-1 56,-3-6 0,-2 0-65,3-4 1,-3-2 14,-2-5 0,-3 0 107,0-5 1,-1 4-6,5-4 1,-4 1 0,0-5 1,-2 0 69,2 1 1,1-5-48,-5 1 0,5-4-763,-1 3 526,2-4 1,2 6-556,-1-5 1,5-1 69,-1-3 1,5-1-861,0-3 1700,1 3 0,-3-14 0,-1 2 0</inkml:trace>
  <inkml:trace contextRef="#ctx0" brushRef="#br0" timeOffset="31">7435 14105 9602,'0'-7'1353,"0"2"1,1 5-1051,3 0 1,2 0-68,6 0 1,4 0 130,3 0 1,3 0-157,1 0 1,5-1-1,2-3 1,3 3-24,1-3 0,-3-1-149,-1 1 1,-4-1-395,0 1 1,-5 3 259,-2-3 0,-5 3-541,1 1 354,-2 0-1679,-2 0 101,-5 0 711,-1 0 0,-10-4-37,-2 0 1186,-3 1 0,-7-2 0,-1-2 0</inkml:trace>
  <inkml:trace contextRef="#ctx0" brushRef="#br0" timeOffset="32">7412 14345 8101,'8'0'57,"-1"0"1,-3 0 873,4 0 1,1 0-288,6 0 1,0 0 95,8 0 1,2-2 38,10-1 0,-1 0-269,0-5 0,0 5-51,1-5 1,-1 4-166,0-3 1,-5 4-167,-2-1 1,-7 2-298,-1-2 0,-5 3-404,2-3 0,-8 3-1578,0 1-21,-5 0 2172,2 5 0,-10 1 0,-2 5 0</inkml:trace>
  <inkml:trace contextRef="#ctx0" brushRef="#br0" timeOffset="33">9057 13294 8818,'-12'5'296,"1"1"474,-1 6 0,0 3-202,-3 0 1,1 7-169,-5 1 0,3 1-69,-3 6 1,5 4 31,-1 4 1,2 7-154,2 1 1,0 1-166,-1 6 0,5-4 133,-1 5 1,4-5 14,-3 4 1,4-1-306,-1 2 0,-1 0-25,1-4 0,0-1-76,4-3 1,0 0 33,0-1 0,0 0-87,0-3 1,2-2-105,2-2 1,1-3 111,2-1 0,3-4 173,-2-3 0,3-7-12,5 3 0,-4-4 188,4 0 0,-4-2 92,0-6 1,-2 0 175,-3 1 1,4-1-111,-4 1 1,0-5 33,0 1 1,-3-2-343,4 2 168,-6 2-508,8-4 0,-7 1-26,4-3-358,-4-3 119,7-1-751,-9 0 232,4-5-251,-5-2 1434,0-4 0,0 0 0,0-1 0</inkml:trace>
  <inkml:trace contextRef="#ctx0" brushRef="#br0" timeOffset="34">9331 13762 8007,'0'-18'6,"0"3"1,0 2 704,0 2-99,0 5 316,0-4-197,0 8-295,0-8 1,0 10-159,0 0 1,0 6-80,0 10 1,0 1 42,0 6 0,0 5-1,0 3 1,5 7-223,3 4 0,-2-2 155,1 2 0,0-4-244,0 4 1,0-5 57,-3 1 0,-2-3-347,6 0 1,-6-2 93,2-3 1,-3-2-61,-1-5 1,0-2 65,0-1 1,0-4-19,0-5 0,0-3-84,0 0 26,0-6-441,0 3 186,-5-5-145,4 0 0,-4-1 735,5-3 0,-5-2 0,-1-6 0</inkml:trace>
  <inkml:trace contextRef="#ctx0" brushRef="#br0" timeOffset="35">9799 14093 8127,'0'-11'-672,"-4"3"705,0 1 1,1 3 1234,3-4-374,-5 6-263,3-3-59,-3 0-63,5 3-261,5-3 1,2 9-10,4 0 0,1 0-119,-1-4 1,4 0 71,0 0 0,2 0-159,-2 0 1,-1 0 22,5 0 0,-1 0 59,1 0 0,2 0-291,-1 0 0,0-2 126,-1-1 0,1 1-1025,-5-1 473,1 1-1231,-5 2 1057,-5 0 1,-1 2 775,-5 1 0,-5-1 0,-1 3 0</inkml:trace>
  <inkml:trace contextRef="#ctx0" brushRef="#br0" timeOffset="36">10770 13442 8177,'-1'-11'49,"-3"0"1,3 3 220,-3 0 1,1 4 218,-1-3 313,3 4-118,-9-7-86,9 9 158,-4-9-235,0 8-414,3-3 0,-2 7 122,8 1 0,-1 5-165,4 7 0,-3-1 115,4 5 0,-4 0-92,3 4 0,0 1-134,0 3 1,2-3-92,-5 3 1,4-3-400,-5-1 1,1-4 291,-4 0 0,4-1-590,0 1 0,0-3 333,-4-5 1,0 1-563,0-1 1,0-3 22,0 0 1041,0-6 0,-6 8 0,0-3 0</inkml:trace>
  <inkml:trace contextRef="#ctx0" brushRef="#br0" timeOffset="37">10496 13956 8107,'0'-6'1946,"5"1"-1557,2 5 1,5-4 57,3 0 0,3 0 229,5 4 1,0 0-157,-1 0 0,3 0-137,1 0 1,0-3-119,4-1 1,0-1-14,5 1 1,-1 1-198,0-4 1,4 3 1,0-4 0,-3 5 7,-5-5 1,-1 4-350,2-3 0,-3 4 129,-5-1 0,-4 3-1292,0 1 698,-5 0-1674,2 0 937,-10 5-449,-1 1 1936,-5 6 0,-5-6 0,-1-1 0</inkml:trace>
  <inkml:trace contextRef="#ctx0" brushRef="#br0" timeOffset="38">10656 14173 8127,'-5'-6'0,"3"1"951,-8 0 104,9 4 36,-4-5-122,5 6 291,0 0-1021,5 0 0,1 0-110,6 0 0,-1-3 34,1-1 0,0 0-190,3 4 1,-1 0 60,5 0 1,-3-4-164,3 0 1,-2 1-237,2 3 0,-1 3 184,-3 1 1,-6 5-42,3-1 0,-5 2 40,1 1 0,-2 1-110,-2-1 1,-3 1 15,3-1 0,-2 0 29,-2 1 0,0 3 129,0 0 0,-4-3-20,0-5 0,-1 1 243,1 3 0,1-3-71,-4 0 1,3-6 542,-4 2-263,6-3 76,-3 4-15,0-3 104,3 3-348,-3-5-136,10 5 1,2-3-106,4 6 0,1-6 107,-1 2 1,1 1-125,-1-1 0,2 4 75,2-5 0,-2 5-49,2-4 0,-3 4 9,0-5 0,-1 5-106,1-4 83,-1 5 1,-1-3-18,-2 5 0,-3-3 58,-5 0 1,-1-1 7,-3 5 0,-6-2 122,-5-3 1,-6 4-119,2-4 0,-2 3 116,-2 2 1,0-1-78,0 1 0,-1-2 11,-3-3 1,3 4 27,-2-4 1,1-1 123,3 2 0,3-5-130,0 0 0,5 3 0,-2-3-426,9 1 142,-3-4-351,8 0 0,-3-1 104,5-3 0,0 2-70,0-6 0,4 0 6,0-3 585,5-1 0,-3-4 0,6-2 0</inkml:trace>
  <inkml:trace contextRef="#ctx0" brushRef="#br0" timeOffset="39">11067 14059 8086,'0'-11'0,"0"4"0,0-3 0,0 3 0,0 0 655,0 0 199,0 4 1,0-3 122,0 2-286,0 3-464,5-4 1,-3 5 226,6 0-363,-5 0 1,7 0 109,-3 0 1,0 3-183,0 1 0,1 5 47,3-1 1,-3 2-314,0 1 0,-2 1-53,2-1 1,0 1-167,-4-1 0,0 2 209,-4 2 0,0-2-122,0 2 1,0 1 105,0-1 0,-1 5 48,-3-5 1,-1 1 27,-3-1 1,-2-2 1,2 2 0,2-2 217,-1-1 0,0-5 79,0 1 1,2-4 472,5 3 532,0-4-832,0 2 0,1-5 94,3 0 0,-2 0-70,6 0 0,-1 0 296,5 0 0,0 0-131,4 0 0,-4 0 81,4 0 0,0-4-262,-1 0 0,4-1-69,-3 1 0,-1 3-277,-4-3-820,1 3-2434,-1 1 2511,0 0 0,-4 1 807,-3 3 0,-3 2 0,-1 6 0</inkml:trace>
  <inkml:trace contextRef="#ctx0" brushRef="#br0" timeOffset="40">11501 13180 8086,'-8'-4'0,"1"0"0,3-4 1092,-4 5-656,6-6 1,-3 6 96,5-4 1,-2 4 353,-2-1-254,3 3-279,-4 1 1,6 1-110,3 3 0,-1 1 149,4 3 0,1 6-95,3-3 1,2 8 48,2 0 0,-2 4-92,2 4 0,-1 2 0,1 5 0,2 2-25,2 2 1,3 2-131,-3 6 0,-2 5 225,2 2 0,0 3-401,4 1 0,-11-27 0,-1 1 108,1 0 0,-1-1 0,7 26 83,-3-7 0,-2 2-719,-2-2 0,0 5 438,1-5 0,-6 1-276,-2-5 0,-3 0 240,-1-3 0,0 1-10,0-5 0,0-4 211,0-3 1,-4-5-127,1 5 0,-6-6 357,1 2 1,-2-3-307,-1-1 0,-1-2 256,1-2 1,-4 2-237,-1-6 0,-3 4-63,4-4 1,0 0-146,3-3 0,1-1-614,0 1 399,-1-1 155,1-5 195,4-1-270,2-5 1,5 0-888,0-5 220,0 4 1,2-9 1064,1 2 0,9-2 0,6-1 0</inkml:trace>
  <inkml:trace contextRef="#ctx0" brushRef="#br0" timeOffset="41">12540 13922 8177,'-6'0'378,"1"0"1,6-4 542,3 0-192,-3 1 388,9 3-239,-3-5-423,4 3 0,0-3-90,1 5 0,-1 0-71,1 0 1,3 0 50,0 0 1,7 0-87,1 0 1,-1 0-72,5 0 1,5 0 55,-2 0 0,4 0-239,-7 0 0,-2-4-195,-6 1 1,2-1-297,-6 4 1,-4 0-18,-3 0 56,-5 0 0,0 0-1160,-6 0 0,-8 0 659,-4 0 0,-4 0 948,4 0 0,-10 0 0,0 0 0</inkml:trace>
  <inkml:trace contextRef="#ctx0" brushRef="#br0" timeOffset="42">13694 13180 8084,'6'-12'55,"0"1"411,-2-1 274,-3 6-180,4-4 152,-5 9-329,0-4 31,0 5-230,-5 5 1,3-2-146,-6 9 1,1-2 93,-5 9 1,-3 0 73,0 4 1,-6 5-45,2 2 0,-2 8 0,-2 4 1,0 4-147,0 3 0,-3 3 160,-1 6 1,0 0-74,15-28 1,2 1 0,-8 26 12,3 0 0,-1 4-199,5-4 1,-2-1-117,9-3 1,1-5 6,3 2 1,1-4 1,3-5 0,6 3 38,5-6 0,5-2 62,-1-5 0,-1-3 60,1-5 1,-1-2 3,1-2 0,1 2 55,-5-6 1,1 1 312,-5 0 1,-1-4-267,-2 3 55,2-2 1,-5-1-117,3-1 0,-2-1 0,-2-2 1,-3-2-5,3-2 1,-1-3-88,0 3 33,-1-3 0,4-1-56,-2 0-197,-3 0-281,4 0 0,-1-1 216,0-3 0,0 2-604,-4-6 1,1 0 359,3-3 1,-3 2 603,3-2 0,2 2 0,0-8 0</inkml:trace>
  <inkml:trace contextRef="#ctx0" brushRef="#br0" timeOffset="43">14002 13488 8001,'0'-11'125,"0"-1"0,0 5 334,0-1-202,0 0 0,0 1 259,0-1-73,0 6 1,4-2-35,0 8 0,-1 7 2,-3 8 0,0 5-168,0 7 0,0 2-1,0 12 1,-1-2-190,-3 7 1,2-3 106,-6-1 1,6-2-114,-2-2 0,1 1 131,-1-5 0,3-4-397,-3-3 0,3-2 55,1 1 1,0-2-40,0-5 1,1-4 26,3 0 1,-3-5-50,3 1 0,-2-2-132,-2-1 1,0-5-106,0 1-179,0-6 66,0 3-846,0-5 1,1-5 936,3-2 1,-2-1 483,6-3 0,-6 2 0,3-8 0</inkml:trace>
  <inkml:trace contextRef="#ctx0" brushRef="#br0" timeOffset="44">14333 13854 8151,'0'-7'534,"0"2"187,0 0 1,1 4-37,3-3 1,-1 3-218,4 1 0,-3 0-80,4 0 0,3 0-87,4 0 0,1 3-60,-5 1 0,4 0-38,1-4 0,0 0 0,-1 0 0,-2 0-146,2 0 1,-6 0-383,-1 0-922,-1 0 1,0 1-12,-4 3-1644,-1-3 2902,-2 5 0,-5-1 0,-2 1 0</inkml:trace>
  <inkml:trace contextRef="#ctx0" brushRef="#br0" timeOffset="45">15247 13191 8151,'5'-11'0,"-4"-1"245,3 1 1,-3 3 238,-1 1-79,0 4 1,2-3 77,1 2-99,-1 3 0,3 1-55,-5 7 1,4 8-79,-1 5 0,1 2-18,-4 5 0,0 2 30,0 5 0,0 1-221,0-1 0,0-1 80,0-3 0,0 2-109,0-5 0,0-1-6,0-3 1,0-1-562,0-3 1,0-3 9,0-4 1,0-1-269,0 1 1,0-5-543,0 1 293,0-6 1,-1 7 1060,-3-5 0,-2 0 0,-6-4 0</inkml:trace>
  <inkml:trace contextRef="#ctx0" brushRef="#br0" timeOffset="46">14973 13842 8151,'0'-8'239,"0"1"0,1 4 385,3 0 0,-2-3 197,6 3 0,0-2-295,3 1 0,2 2 102,2-1 1,3-2-197,5 1 1,4 0-61,4 4 1,3-4-85,4 0 1,5 1-54,3 3 0,6-2-59,-6-2 0,1 3-121,-5-3 1,-3 2-375,-5-2 0,-3 3 303,-1-3 1,-8 3-1625,1 1 806,-8 0-1641,1 0 1512,-9 0 0,-2 1 171,-5 3 0,-4-2 792,0 6 0,-10-6 0,1 4 0</inkml:trace>
  <inkml:trace contextRef="#ctx0" brushRef="#br0" timeOffset="47">15007 14162 8140,'-1'-8'536,"-3"1"929,3 4-212,-4-7-795,5 9 0,5-4 63,2 5 1,3-2-122,2-1 1,1 1 58,2-2 0,3 3-194,4 1 1,0 0-64,-3 0 1,3 0 11,-3 0 1,-2 1-147,2 3 1,-5 3-246,2 4 0,-8 0 178,0 1 0,-5 4-538,0 3 0,-1-1 287,-2 1 1,0-1-366,0 1 0,-5 3 204,-3-3 0,-2 1 93,-2-1 0,0-1 229,-3-3 1,1-2 43,-5 2 0,5-2 60,-2-2 1,0 0-108,1 1 1,-1-1 697,5 1-432,-6-1 1,5-1 525,-3-2-311,7 2-521,3-4 153,5 1 100,0-2 29,0-5 0,5 0-120,3 0 0,2 0 148,1 0 1,1 0-90,-1 0 1,0-2 132,1-1 1,-1 1-81,1-1 1,0 1-27,4 2 1,-4 0-121,3 0 1,2 0 44,-2 0 1,0 0-158,-3 0 1,3 0 50,0 0 0,1 0 82,-5 0 1,0 0-65,1 0-18,-1 0 0,1-1-568,-1-3 0,0 2-828,1-6 0,-4 6 130,-1-2 1,-3-3-461,4 0 1791,-6 2 0,3-5 0,-5 3 0</inkml:trace>
  <inkml:trace contextRef="#ctx0" brushRef="#br0" timeOffset="48">15407 14036 7851,'0'-11'642,"0"-1"446,0 1-789,0 0 1,4 3 213,-1 0-256,6 6 0,-2-7-15,4 5 0,0-1 14,1 1 1,-1 3 0,1-3 0,-1 3-15,1 1 0,3 0 14,0 0 1,0 5 352,-3 3 1,-2 2-831,-3 1 1,2 4-60,-5 1 0,0 3-170,-4-4 1,0 5 259,0-1 0,-1 1-59,-3 0 1,1 0-97,-4-5 1,-1 4 109,-3-4 1,-1 4 228,1-3 1,3-2-162,1-7 1,4 3 471,-1-2-145,3-3 489,1 0-203,0-5-223,5 0 0,1 0 14,6 0 1,0 0-40,4 0 0,-4 0-229,4 0 0,-4 0 160,0 0 1,-1 0-712,1 0 0,-1 0 279,0 0 1,-3 0-2248,0 0 2550,-1 0 0,0 0 0,-2 0 0</inkml:trace>
  <inkml:trace contextRef="#ctx0" brushRef="#br0" timeOffset="49">15784 13065 8151,'0'-11'718,"-4"0"-59,0-1 290,0 6 96,4-4-194,0 8-201,0-3-152,0 5 1,0 5-242,0 3 0,5 6-16,3 1 1,6 6 146,1-2 0,4 6 14,-4 2 1,6 4-191,-2 0 1,2 2 10,2 1 1,-4 5 164,0 3 0,-1 4-375,1 3 1,1 0 381,-4 4 0,3-1-92,-4 1 0,0 2-253,-4-6 1,1 1-68,-1-4 1,1-5-302,-1 1 1,-3-1-137,-1 1 0,-4 2 247,1-2 0,1-3-101,-1-1 1,-1 2 86,-3-2 1,-5 0 1,-2-4 1,-3-1 85,-2-2 0,-3 2 108,0-3 0,-4-2-10,3-1 1,-4 1 132,1-2 1,3-3 82,0-4 1,2-1-210,-1 1 1,2 1 103,-2-5 1,3 4-104,0-3 0,1-1-183,-1-4 0,5-1 50,-1-2 1,4 2-270,-3-2 257,4-3 0,-3 0-478,2-5-953,3 0 1046,-4 0 1,1-1-1686,0-3 2242,0-2 0,-1-6 0,-1 1 0</inkml:trace>
  <inkml:trace contextRef="#ctx0" brushRef="#br0" timeOffset="50">7606 16023 7902,'-5'-11'454,"4"5"-177,-9-4 0,7 8-25,-4-2 1,4 2 396,-1-2 162,3 3-270,1-4 85,0 5-383,0-5 1,1 3 87,3-1 0,2 1-115,6 2 0,-1 0-11,1 0 0,3 0-30,0 0 1,4 0-84,-4 0 1,6 0-153,-2 0 1,2 4 78,2 0 1,0 0-212,0-4 1,4 0 130,-1 0 1,1 0-112,-4 0 0,0 0 2,-1 0 0,-3 0 42,0 0 0,-5 0-46,2 0 1,-4 0-185,0 0 1,-2-1 21,-3-3 0,0 2-161,-3-1-167,-3 1 1,3 2 170,-8 0 1,1 0-180,-4 0 0,-1 0 222,-3 0 0,-1 0 450,1 0 0,-1 0 0,-4 5 0,-2 2 0</inkml:trace>
  <inkml:trace contextRef="#ctx0" brushRef="#br0" timeOffset="51">7652 16252 7897,'-8'4'94,"1"0"0,3-1 631,-4-3-199,6 5-170,-3-3 1,3 7 518,-1-6-313,1 6 37,-3-8-370,5 10 1,2-10 135,1 3 1,0-3-67,5-1 0,0 0-50,8 0 1,-2 0-51,5 0 0,0-1 14,4-3 0,1-1-9,2-3 0,0-1 12,4 6 1,-5-5-263,2 4 1,-3-3 75,-1 3 0,-1 0-50,-3 4 1,1-1-106,-5-3-335,0 3 1,-3-5-269,-1 6-752,-4 0 637,-2 0-1882,-5 0 1489,-5 0 1236,-2 0 0,-9-5 0,-2-1 0</inkml:trace>
  <inkml:trace contextRef="#ctx0" brushRef="#br0" timeOffset="52">9228 15510 7842,'0'-7'840,"0"2"-840,0 0 0,-5 4 0,-1-4 0</inkml:trace>
  <inkml:trace contextRef="#ctx0" brushRef="#br0" timeOffset="53">9217 15487 11363,'6'0'792,"-1"0"-603,-5 0-126,0 5 1,0 1-67,0 6 0,0-1 1,0 0 0,0 1-81,0-1 0,0 1 58,0-1 0,0 0-8,0 1 0,0-1 19,0 1 0,0-1 26,0 1 1,0-1-78,0 0 1,1-3 58,3 0 1,-3-5-107,3 5 1,-3-4-32,-1 3 62,0-4 1,0 3-16,0-2-26,0-3 143,0 5 0,0-5-102,0 3 52,0-3-35,0 4-98,0-5 188,6 0 0,-4 0-34,6 0 0,-4 0 148,3 0 1,1 0-102,3 0 0,-2 0 8,2 0 1,-2 0-9,7 0 1,-4 0 5,0 0 1,0-1-48,4-3 0,-4 3 14,4-3 1,-4 3-47,0 1 1,-2 1 50,-3 3 1,4-2-28,-4 6 0,-2-4-4,-1 3 1,1-3-9,-1 4 0,0-1-8,-4 5 0,0-1-6,0 0 0,0-3 35,0 0 0,-2-1-8,-1 5 1,0-1 14,-4 1 1,-1-1-16,-4 0 1,1-3 10,0 0 0,-1-2 24,1 2 0,-1 0 5,1-4 0,0 4 0,-1-4 1,1 0 10,-1-4 1,1 0 57,-1 0 1,1 0-60,0 0-53,-1 0 0,1 0 40,-1 0 1,2-2-255,3-2 121,-4 3 1,6-5-528,-2 2-129,-3 3-606,8-4 333,-3 5 1,5-2 1033,0-1 0,0-4 0,0-4 0</inkml:trace>
  <inkml:trace contextRef="#ctx0" brushRef="#br0" timeOffset="54">9239 15510 7897,'-6'-7'412,"-4"2"1,9 4 156,-3-3 192,3 3-300,1-4 1,0 0-356,0 3 1,1-3 123,3 5 0,2 0-18,5 0 1,-2 0 3,3 0 0,-3 0-121,6 0 1,1 0 53,0 0 0,4 0-21,-1 0 0,4 0 6,3 0 0,-1 2-65,1 1 1,-2-1 12,-1 1 1,-1-1 75,-3-2 1,1 0-149,-5 0 1,2 0 53,-2 0 1,-6 0-104,2 0 1,-2 0 16,3 0 1,-5 0-423,1 0 166,-6-5 1,5 3-961,-3-1 381,-3-4 1,-1 6 16,-8-3 840,-2 8 0,-6 2 0,-2 6 0</inkml:trace>
  <inkml:trace contextRef="#ctx0" brushRef="#br0" timeOffset="55">8920 16218 7444,'0'-7'2740,"0"2"-2562,5 5 0,1-1 52,6-3 0,-1 3 33,0-3 1,5 3-51,-1 1 0,5 0 13,-1 0 1,3 0-15,1 0 1,1 0-14,2 0 1,1 0-178,7 0 0,-3 0 112,3 0 0,5 0-202,-1 0 0,2-4-73,2 0 1,-2 0-57,2 4 0,1 0 89,-5 0 1,4-3-24,-4-1 1,-1 0 31,-6 4 0,5-4-7,-1 0 1,1 1-59,-1 3 0,-2-2 96,-3-2 1,2 3-115,-6-3 1,1 3 108,-4 1 0,-4 0 70,0 0 1,-5 0 10,1 0 1,-2 0-4,-2 0 1,-3 0-26,0 0 1,-1 0 5,5 0 384,-6-5-245,4 4 1,-7-8 201,4 5-205,-4 0 1,2 3-350,-5-3 0,-1 3-288,-3-3 0,0 3-397,-7 1 1,2 0 911,-7 0 0,-1 5 0,-1 1 0</inkml:trace>
  <inkml:trace contextRef="#ctx0" brushRef="#br0" timeOffset="56">9114 16583 7897,'-1'-10'-950,"-3"2"1222,3-2 1024,-5 4-807,12-6 0,-4 2 181,6 3-405,-1-4 1,5 5-23,-1-5 1,-3 4 63,-1 4-149,1-4 0,3 5-91,1-6 0,-1 6 72,1-2 0,0 2-138,4 2 1,-4 2-69,3 2 1,2-2 119,-2 6 1,0-1-147,-3 5 0,-1-1 109,1 1 0,-1-1-59,1 0 0,-2 1 67,-3-1 1,-2-3-99,-5-1 0,0 1 133,0 4 1,0-5-44,0 1 0,0-4 96,0 3 0,-3-3-83,-1 4 0,-5-5 116,1 5 1,-2-4-31,-1 3 90,-1-4 32,1 7 154,-1-9-188,1 10 20,5-10-257,1 4 1,5-4 123,0 3-127,5-3 1,1 6 100,5-4 0,1-1-103,-1 1 0,4 3 14,1-3 0,0 2-96,-1-1 1,2-1 41,2 4 0,1-3-107,-4 4 1,3-2-71,-4 2 1,0 2 78,-4-2 1,1-2-352,-1 1 342,-4 1 1,-2 4 30,-5-1 0,0-3 68,0-1 1,-5 1 1,-3 3 1,-6 1 20,-1-1 1,-5 0 123,0 1 1,3-1 81,-2 1 1,-4-1-113,-4 1 0,1-1 212,3 0 0,-1-3-92,-3 0 1,3-2 122,-3 2 0,7 0-18,1-4 0,5 0-4,-1-4 1,2 0 19,2 0-85,-1 0 0,2-1 37,2-3 0,-1 1 22,6-4 0,-1 3-42,4-4 0,0 5 92,0-5 1,0 4 137,0-3 0,1 4-36,3-1 1,-2 3-3245,6 1 2234,0 0 613,3 5 0,1 6 0,-1 7 0</inkml:trace>
  <inkml:trace contextRef="#ctx0" brushRef="#br0" timeOffset="57">10050 16526 7957,'0'-11'259,"-5"-1"99,4 1 1,-8-1-137,5 1 1,-1 5 176,1 2 0,2-1-32,-6 1 0,4-4 115,-3 4 1,-1 1-144,-3 3 1,-1 0-6,1 0 1,-4 2-122,0 6 0,-4-3 27,3 10 1,0-3-138,1 7 1,1-4 118,-5 4 1,5 0-60,-2 4 1,4 0-2,0-1 1,1 2-147,-1 3 1,2-3 72,3 3 0,-3-3-193,2-1 0,3 3 63,1 1 0,3-4-152,1-4 1,0-1-32,0 1 1,5 1 97,2-5 1,4 1-85,0-5 1,4 0 87,0 1 1,1-5-33,-5 1 0,4-5 66,1 0 1,3-1 15,-4-2 0,1 0-1,0 0 0,-2 0-7,5 0 1,-4-4 101,4 0 0,-5-5-91,1 2 1,-4-4 189,-3 0 1,1 0-47,-5-1 1,0 1 20,-4-1 1,-2 0 11,-2-4 0,-3 4 90,-8-4 1,-1 4-246,-6 0 1,0 2 109,-8 3 1,3 2-462,-4 5 1,5 0 181,-5 0 1,10 5-672,-2 2 1,5 7 886,3 1 0,0 6 0,8-4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09:55:09.703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9925 4306 8373,'6'0'-556,"-1"0"1,0 0 582,3 0 1,-2 0 285,2 0 1,-1-4 15,5 0-188,-1 0 0,1 4 17,-1 0 1,2 0 15,2 0 1,-1 4-92,5 0 0,-4 3 83,4-3 0,-3 5-118,3-1 1,1-2 123,6 2 1,0-4-37,4 3 0,0 0-37,0 0 1,4 2 15,0-5 0,2 5-106,6-2 1,0 2 105,3-1 0,6 1-288,3-6 0,-2 6 221,1-1 0,6-2-226,-25-2 1,1 0 0,-1-3 0,1 0 215,1 1 1,0 0-1,0-1 1,0 0 49,2-1 0,0 0 1,-2 0-1,1 0-51,3 0 1,0 0-1,-2 0 1,0 0 10,0 0 0,0 0 0,-1-1 1,1 0-8,-2 0 1,0-2 0,-2 1 0,1-1 6,-1 0 0,0-1 0,0-1 0,-1 0-209,28-3 1,-4-2 251,-3-2 1,-2 1-149,1 0 1,-6-1 116,-5 1 0,-2 1-130,2 2 1,-2-6 68,-6 3 0,-4-3 3,1 2 1,-6 2 13,2 2 1,-4-2 130,-4 3 1,-3-2-40,-4 1 0,-1-1 766,1 6-860,-1-6 0,-3 6 335,-1-5-737,-4 6-257,2-3-341,-5 5-211,0 0 1,-5 0 1196,-3 0 0,-7 5 0,-3 1 0</inkml:trace>
  <inkml:trace contextRef="#ctx0" brushRef="#br0" timeOffset="1">10199 4169 8354,'6'-7'0,"1"1"0,-4 2 0,-1 3 1021,3-4-88,-5 5-105,0-5-300,5 3-86,-4-3-246,4 5 1,-6 0-153,-3 0 0,-2 0 104,-6 0 0,1 5-168,-1 3 0,-4 2 40,-3 2 0,-3 0-76,-1 4 1,1-4 21,-1 3 0,4-2-33,0-1 1,0-1 35,-4 0 0,1 0 44,3-4 1,1 3 96,3-2 0,6-2-60,-2 2 1,3-4-5,1 3 54,2-4-156,5 7 0,0-7 101,0 4 0,5 0 176,2 0 1,9 3-50,3-2 1,0 2 56,3 1 1,-1-3 45,5 0 1,2-2-86,-1 2 1,0 1 90,-5-6 0,1 1-104,0-4 1,-5 4-130,-3 0 0,-2 0 316,-2-4-1943,-4 0 943,-2 0 636,-5 0 0,-10 5 0,-3 1 0</inkml:trace>
  <inkml:trace contextRef="#ctx0" brushRef="#br1" timeOffset="4">10267 3426 8539,'-19'0'-114,"0"0"0,5 0-115,-1 0 1,6 0 766,2 0-43,4 0-325,-2 0 0,8 0 38,4 0 0,2-1 149,10-3 0,5-2-25,7-6 0,3 5-36,4-1 1,8-3-69,7-4 1,8-4-282,-29 11 0,1 0 0,1-1 0,0-1 103,2 3 0,0-1 1,6-2-1,0 0-255,3 0 0,2 1 1,2-2-1,1 1 192,-1 1 0,1-1 0,-1 2 1,0 0 22,-1 2 1,0 0 16,0 3 1,-1 0-1,-4 0 1,-1 1-53,2 2 0,-1 0 0,-2 0 0,-2 0-416,-2 0 1,-1 0 353,-4 2 0,0 1-17,31 3 0,-8 7-47,-1 2 50,-4-2 1,-5 4 9,-3-6 1,1 0 49,-5 1 1,0-5-131,-4 1 0,-4-4 416,-4 3 0,1-3-265,-4 4 0,1-6 597,-9 2 0,0-1-375,-3 1 1053,-6-3-1110,4 4 475,-9-5-207,4 0-584,-15 0 1,1 0 101,-10 0 0,4-1-265,-4-3 0,4 3 22,-4-3 0,1 1 34,-1-1 1,-1 2 58,5-6 1,-4 4-179,3-3 0,-3 3 327,4-4 1,4 6-221,3-2 457,0-2 1,2 3-53,2-4 318,3 4-151,1-2-162,0 5 1,5 0 29,3 0 0,6 0-12,1 0 0,5 0 79,-1 0 0,3 0-143,1 0 0,-1 1 137,1 3 0,-4-3-124,0 3 0,-3-3 40,3-1 1,-5 4-75,1 0 1,-4 1-23,-3-1 1,1-2 70,-5 6 0,-1-4 3,-3 3 0,-1-3-580,-3 4 0,-6-1 217,-5 5 1,-9-1-871,1 1 1,-4-1 1127,1 1 0,-9-6 0,-5-1 0</inkml:trace>
  <inkml:trace contextRef="#ctx0" brushRef="#br1" timeOffset="5">10439 2684 8194,'0'-8'-1195,"0"1"1970,0-1-62,0-3-34,0 4-194,0 2-92,0 5-173,0 5 1,0 3-8,0 7 0,0 3-160,0 5 1,-4 5 107,0 2 0,-4 3-237,5 1 0,-6-3 63,1-1 1,2-1-96,-2 2 0,6-7-173,-2-5 1,-1-5-180,1 1 0,0-6-362,4-1 249,0-6 1,1 3-555,3-5 1127,-3 0 0,8-5 0,-5-2 0,5-3 0,-1-2 0,-2-3 0,2 0 0,-5-4 0,5 3 0,-5-4 0,0 1 0,2-3-294,-1 0 0,0-2 283,-4-3 1,0 1 214,0-4 0,0 3-26,0-3 1,0 6 379,0 1 1,0 5 171,0 7-21,0-1-375,5 6 0,-2 6-29,4 8 1,-3 6-14,4 1 1,-1 6-20,5 2 1,-1 1-262,1 7 1,4-2 110,3 1 1,-1 0-272,1-4 1,-4-2 103,4 3 0,-4-8-193,4-4 1,-5-2 14,2-2 1,-7-3-110,-2 0 0,0-5-204,0 5-94,-2-5-580,-5 2 1209,0-5 0,0 0 0</inkml:trace>
  <inkml:trace contextRef="#ctx0" brushRef="#br1" timeOffset="6">10279 2947 8194,'11'0'31,"1"0"46,-1 0 0,9-4 77,3 0-77,8 0 0,-2 0 32,5 1 0,2-5-312,2 4 0,-2-3-42,6 3 0,-5-4 186,1 4 1,-3-5 58,-5 2 0,-2-3 0,-5-2 0</inkml:trace>
  <inkml:trace contextRef="#ctx0" brushRef="#br1" timeOffset="7">10998 2684 8194,'0'-12'371,"-1"2"-125,-3 3 0,3 0 461,-3 4-431,3 1 1,0-3 79,-3 5 1,3 1-111,-3 3 1,2 4-165,2 7 0,4 3-36,0 5 0,1 1-139,-1 3 0,-2-3-4,6 2 0,-4 2-323,4-1 0,-5-2 67,5-6 0,-4-2 161,3-6 1,-4 1-915,1-1 349,-3-5-286,4-1 1043,-4-5 0,-1-5 0,-6-1 0</inkml:trace>
  <inkml:trace contextRef="#ctx0" brushRef="#br1" timeOffset="8">10850 2672 8194,'6'-11'3,"-2"0"1,2-1 174,2 1 1,2 1 152,2 2 0,0 3-70,3 5 1,3 0-99,5 0 0,1 0 98,3 0 1,1 4-169,2 0 0,3 6-115,-2 1 0,-2-2-214,1 6 1,-4-5-188,0 6 1,-3 0 229,-4-1 1,1 2-85,-4-2 0,-6-1 67,-6 5 0,-3-1 215,-1 1 1,-3 2-108,-4-2 1,-6-1 274,-10 1 0,-1-1-11,-3 1 1,0-2 15,-4-6 1,2 0-107,2 1 1,3-2 153,-2-2 0,5 0-511,2-4 0,9 0-24,-1-4 309,7 0 0,-1 0 0,5 0 0</inkml:trace>
  <inkml:trace contextRef="#ctx0" brushRef="#br1" timeOffset="9">11581 2593 8070,'-7'-6'904,"2"5"1,5-3-908,0 8 1,0 3 94,0 4 0,0 5 171,0 3 0,0 3-138,0 1 1,0 1 107,0 3 1,0 1-299,0 2 1,0 2 88,0-6 0,2 1-430,1-4 1,-1-5 164,1-3 1,0-4-328,1-3-80,-3 2-115,4-9-755,-5 4 1518,0-5 0,-5-5 0,-1-1 0</inkml:trace>
  <inkml:trace contextRef="#ctx0" brushRef="#br1" timeOffset="10">11478 2650 8070,'6'-12'0,"4"1"0,-3-1 0,5 1 370,4 0 0,-4 4 173,4 3-68,1 3-299,1 1 0,5 0-81,0 0 0,4 1-178,-1 3 0,1 3 53,-4 4 1,-4 0 116,0 1 0,-5 4-179,1 3 1,-4 3 59,-3 1 1,1 1-110,-5 3 0,-2-3 260,-6 2 1,-3-2 292,-8-1 0,-1-1-156,-7-3 0,2 2 151,-10-2 1,2-2-408,-1-2 1,-2-3 112,5-5 1,-1 2-800,2-5 686,7 0 0,-13-4 0,8 0 0</inkml:trace>
  <inkml:trace contextRef="#ctx0" brushRef="#br0" timeOffset="11">10450 4751 8159,'-6'-6'0,"-3"-4"0,5 2 673,0 3 13,-1-5-214,4 8 235,-9-3-321,3 0 1,-4 4-133,0-3 1,-1 4-150,1 4 0,-2-1 117,-2 4 1,2 1-133,-2 3 1,-2 2 116,2 2-89,0-2 1,7 2-242,1-7 1,4 2 91,-1-3 1,3 4-195,1 0 1,1-1 122,3-2 0,3 1-41,4-6 1,5 6 95,3-1 1,-1-3-97,1-1 1,4 1 32,4-1 0,-2 1-4,-6-1 0,1-2 64,-4 6 0,-1-4-46,-4 3 74,1 1 0,-6 3-32,-2 1 0,-4 0 62,-4 4 0,-2-4-66,-6 3 1,-4-1 167,-3 2 0,-3-4-130,-1 4 0,1-4 146,-1 0 0,5-1-228,3 1 1,2-6 106,2-2-1407,4-3 590,2-1-656,15 0 1468,3 0 0,10-5 0,0-1 0</inkml:trace>
  <inkml:trace contextRef="#ctx0" brushRef="#br0" timeOffset="12">10633 4991 8159,'0'-6'1739,"-1"0"-1254,-3 6 0,2 2-83,-1 2 0,1 2 93,2 5 1,0 1-220,0-1 1,0 1-35,0-1 1,5 0-373,3 1 0,7 3 179,4 0 1,3-1-425,1-6 0,1 1 111,3-5 1,-3-1-31,2-3 1,0-5 163,0-2 1,-2-3 56,3-2 1,-7-3 154,-1 0 0,-6-4-67,-1 3 1,-2 0 366,-7 1 0,1 2-137,-4-2 1,0 1 57,0-1 1,-5 2-327,-2-2 0,-7 2-326,-2 2 1,-3 0-501,4 4 1,-4 2-688,4 5 1536,0 0 0,3 5 0,1 1 0</inkml:trace>
  <inkml:trace contextRef="#ctx0" brushRef="#br0" timeOffset="13">11135 4877 8007,'-5'-7'9,"4"1"274,-3 2 330,3 3 284,1-4-581,0 5 0,0 5-16,0 3 0,1 2-124,3 1 0,-1 2-104,4 2 0,-1-1 95,2 5-112,2-5 1,-7 8-490,4-3 1,-3-2 247,4 2 1,-4-5-572,3 2 0,-3-5-58,4-3-622,-6 2 645,3-9 792,-5 4 0,0-5 0,0 0 0</inkml:trace>
  <inkml:trace contextRef="#ctx0" brushRef="#br0" timeOffset="14">11044 4911 8016,'0'-11'0,"1"-2"-11,3-2 0,-1 4 27,4-4 1,2 9 322,6-6 0,-1 4-85,5-4 1,-3 5-3,3-1 1,0 2-24,3-2 0,-3 3-80,1 5 0,-5-4 75,4 0 1,-5 1-1,1 3 0,1 0-383,0 0 1,-5 3-273,-3 1 93,-1 5 0,0-3 176,-4 6 1,-1-5 3,-2 1 0,-2 0 115,-1 3 1,-4 0-15,-4 1 0,-2-1-9,-2 1 1,2-1 169,-2 1 0,2-5-23,2 1 0,3-2 107,1 2 1,4-2 38,-1-2-128,3-3-15,1 9 1,5-7-20,3 4 0,3-4 206,4 1 0,-1 1-122,5-1 1,0-1-143,4-3 0,-1 4 43,-3 0 0,3 0-13,-3-4 0,-3 4-93,-1 0 0,-2 1 84,-2-2 1,-3 4 19,0 4 0,-6 1-34,2-1 0,-5 0-216,-7 1 0,-1 1 65,-10 2 1,4-3 112,-4 4 1,-1-4 13,-7 0 1,7-1 1,-3 1 1,6-1-354,-2 0 1,9-4-138,-1-3-1273,2-3 1771,2-1 0,7 0 0,7 0 0</inkml:trace>
  <inkml:trace contextRef="#ctx0" brushRef="#br0" timeOffset="15">11752 4831 8143,'-6'-1'1032,"2"-3"-23,3 3 1,-3 4-547,0 9 0,0 2-418,4-3 0,0 6 125,0 2 1,0-1-205,0 1 0,4-2-317,0 2 1,3-2-1235,-3-6 1351,5 1 0,-6-2-59,4-2 293,-4-3 0,2-5 0,-5 0 0</inkml:trace>
  <inkml:trace contextRef="#ctx0" brushRef="#br0" timeOffset="16">11512 4842 8099,'12'-11'1207,"-1"0"-876,0-1 1,2 5 19,2-1 1,7 2-116,5-2 0,1-2 15,-2 2 1,2 2-541,3-2 1,2 6 250,-3-2 0,-1 3 38,2 1 0,-1 0 0,4 0 0</inkml:trace>
  <inkml:trace contextRef="#ctx0" brushRef="#br0" timeOffset="17">12026 4740 8140,'0'-7'0,"0"2"664,5 5 0,0 5-152,3 3 0,2 6-272,-2 1 1,-2 5-362,2-1 1,-2-1 133,2 1 1,1 0-147,-6 4 0,5 0-227,-4 0 0,1-4-973,-1 0 868,-3-5 0,5 1-738,-2-7 1203,-3 2 0,4-9 0,-5 4 0</inkml:trace>
  <inkml:trace contextRef="#ctx0" brushRef="#br0" timeOffset="18">12026 4808 8140,'0'-11'-931,"5"-4"698,3-1 1,-2-3 737,2 4 0,-1 0-72,5 3 0,-1 1-27,1 0 1,-1 3-116,1 0 1,-1 6-25,0-2 1,1 3-192,-1 1 0,4 1 104,1 3 1,-1 2-349,-4 6 1,1-1 175,-1 0 1,-3 2-309,-1 2 1,-4 2 134,1 2 1,-3 2-25,-1-2 0,0 2-24,0-2 1,-4 1 63,0-5 0,-3 4 78,3-3 0,-4 3-91,5-4 210,-1 0 1,4-4-61,0 1 0,0-4 67,0-1 0,5-4-79,2 0 1,4-1-296,0-2 1,2 0 18,2 0 1,-1 0 5,5 0 0,-1-4 294,1 0 0,2-5 0,-3 3 0</inkml:trace>
  <inkml:trace contextRef="#ctx0" brushRef="#br0" timeOffset="19">12552 5002 12252,'0'-11'792,"0"3"-455,0 1 1,0-2-82,0-6 0,0 2-246,0-2 0,0-2-40,0 2 1,0-4-82,0 4 1,0-4 73,0 3 1,0-3-295,0 4 1,0-1 76,0 0 0,0 2 91,0-5 1,0 5-134,0-1 0,0 3 49,0 0 1,1 2 49,3 2-69,-3-2 22,9 9 0,-4 2 167,6 11 0,-1 0-14,1 7 1,3 2-91,0 5 0,2-2 68,-2 3 1,-2 1-192,2-1 1,-1 3 109,1-3 1,-2-4-421,2-4 1,-2-5 134,-2 1 0,-1-3 479,-2 0 0,2-6 0,-4-1 0</inkml:trace>
  <inkml:trace contextRef="#ctx0" brushRef="#br0" timeOffset="20">12563 4934 8046,'-6'0'496,"1"-1"-33,5-3 215,0 2-489,0-3 0,5 5-172,2 0 1,5 0-436,3 0 1,4-1 299,8-3 1,-2 3-1387,5-3 1504,1-2 0,3 0 0,0-6 0</inkml:trace>
  <inkml:trace contextRef="#ctx0" brushRef="#br0" timeOffset="21">13100 4660 8036,'-12'-7'226,"1"-2"345,-1 6-180,1-1 1,0 0-99,-1 0 1,1 0 315,-1 4 0,0 6-175,-4 1 0,8 3-411,-4 2 0,5 4 52,-1 3 0,-1 3-308,5 1 1,0 1 118,4 2 1,5-1-86,3 1 0,4-3-127,3-4 0,3-1-450,4-3 0,1-6 136,0 2 1,0-7 241,0 0 0,-2-3 246,-2-1 1,3 0-51,-3 0 1,-1-5 165,1-2 0,-5-2 78,1 1 0,-2-2 94,-2 2 0,-1-2 22,-2-1 0,1-1-134,-5 1 0,-1-1 854,-3 1-607,0 0 1,0-1 315,0 1 1,0 3 172,0 1 168,0 4-100,0-2-914,0 5 0,-3 5 79,-1 3 1,0 2 18,4 1 1,0 2-406,0 2 0,0-1 192,0 5 0,0-5-691,0 1 0,0-2 393,0-2 1,0 1 498,0-1 0,0 1 0,0-1 0</inkml:trace>
  <inkml:trace contextRef="#ctx0" brushRef="#br0" timeOffset="22">13077 4785 8639,'1'-11'778,"3"0"1,7-1-316,8 1 0,3 1-175,1 2 1,5-2-63,2 2 1,4-2-171,5-1 1,-4 3-529,3 0 0,1 6 472,0-2 0,-1-2 0,-4-1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1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5505 12232 8118,'0'-7'91,"0"1"357,0 2 469,0 3-274,0-9-142,0 3 1,-1-3 320,-3 3-395,3-3 0,-10 3-131,4-4 0,-3 1 16,-2 2 0,-1-5-64,-2 6 0,1-10-15,-5 6 0,-1-2-94,-7 6 1,3-4 75,-2 4 0,-4 2-108,0 1 1,-3 3 85,-1 1 0,1 1-210,2 3 1,3 3 53,5 9 1,2 1-51,2 6 0,2 0-82,6 0 0,5 5-163,2 2 1,8-2-340,3-1 0,5 1 253,3-2 0,6-4-140,6-7 0,9-3 124,-2-5 0,4-3 328,0-8 1,-1-7-135,5-8 1,-7-4 349,-1-4 1,-1 2-71,-6-6 1,4 5 120,-5-5 0,-3 2 204,-4-1 1,-5-2-165,1 5 0,-2-4-132,-2 0 1,-3-2 6,0-1 0,-6 0-325,2-1 0,-3-5 104,-1-6 0,0-1-252,0-6 1,0 8 107,0 0 0,0 7 14,0 0 0,0 11 303,0 4 1,0 12-48,0-1 295,0 8-125,0-1-140,-5 21 0,4-1-29,-3 15 0,3 1 12,1 3 0,0 7-60,0 4 0,5 1-161,2 3 1,0 2 99,0-1 1,-3-1-134,4-3 0,-4-2-76,3-2 0,-4-3 126,1-4 0,1-5 196,-1 1 0,-1-7-105,-3-1 1,0-2 31,0-6 0,0 1-522,0-5 5,0 0 1,-1 0-597,-3-4 452,3-2-987,-4-5 1661,0 0 0,4-5 0,-5-1 0</inkml:trace>
  <inkml:trace contextRef="#ctx0" brushRef="#br0" timeOffset="1">5950 11626 8206,'0'-11'-420,"0"5"280,-5-4 2154,4 8-1397,-9-3 0,7 5 37,-4 0 0,3 10-95,-4 6 0,6 5-176,-2 6 0,-1 7-92,1 8 0,0 2-29,4 2 1,0 0-331,0-1 0,0 1 267,0 0 1,0-2-402,0-2 0,0-4-5,0-7 1,4-4-170,0-4 0,0-1-55,-4-3 0,0-3-28,0-4-1185,0-1 679,0 1 361,0-6 1,-2-1 69,-1-5 0,1-1-711,-2-3 1245,3-2 0,-4-6 0,-1 1 0</inkml:trace>
  <inkml:trace contextRef="#ctx0" brushRef="#br0" timeOffset="2">5893 12026 8176,'0'-6'534,"0"-1"880,0 4-751,0 1 1,5-3-193,3 5 0,3 0-91,5 0 1,-3 0-77,6 0 1,4 0-122,4 0 0,0 0-44,-5 0 1,1 0-143,0 0 0,0 0-65,0 0 0,-5-3-357,-3-1 0,-2 0-697,-2 4 0,-5-1 500,-2-3 0,-1 3 622,0-3 0,-1-3 0,3 1 0</inkml:trace>
  <inkml:trace contextRef="#ctx0" brushRef="#br0" timeOffset="3">5813 11741 8071,'0'-18'622,"0"1"-323,5 11 0,-1-4 134,8 2 508,-4-2-531,14-1 1,-3 3 234,8 0 185,2 1-468,5-5 0,5 2 231,3 3-305,-2-3 1,-1 7-145,-5-5 1,-1 6-135,-2-2 1,-5 3-430,-7 1 1,-2 0 249,-6 0-1336,1 0 1,-6 5 1504,-2 2 0,-3 4 0,-1 0 0</inkml:trace>
  <inkml:trace contextRef="#ctx0" brushRef="#br0" timeOffset="4">6761 11421 8261,'0'-12'1047,"0"6"0,0 0-170,0 2-254,0 3 164,0-4-473,-5 5 0,-1 6-47,-6 5 0,-4 3 60,-3 9 0,-3-1 16,-1 8 0,1 1-54,-1 3 1,-4 9-38,0 3 1,1 3-271,3 1 1,5-3 285,3 2 1,2 2-192,2-2 1,4 1-35,4-4 1,1-1-171,2 1 0,2-4-283,1 0 1,5-7 257,7 0 0,-1-5-75,5-3 1,-3-7 30,3 3 0,-2-8-27,2 0 1,-2-2 65,-6-2 1,3-3-66,-2 0 0,2-6 10,-7 2 1,0-3-992,0-1-23,-4 0-506,2 0 134,-5 0 1598,0-5 0,5-1 0,1-6 0</inkml:trace>
  <inkml:trace contextRef="#ctx0" brushRef="#br0" timeOffset="5">6830 11889 8112,'-7'-19'0,"4"0"0,-3 9 1209,3-2-307,-1 4 598,4 1-972,5 2 1,1 8-5,6 4 0,-5 3-155,1 13 0,1-1-117,6 8 0,-2-3-222,2 3 0,-1 0 168,1 0 1,-2-1-386,2-2 1,2-3 211,-2 3 1,1-7-842,-1-1 0,-6-5 399,3 1 0,-5-6-1713,1-1 283,2-6 957,-9 3 0,6-5 98,-3 0 792,-3 0 0,4-5 0,-5-1 0</inkml:trace>
  <inkml:trace contextRef="#ctx0" brushRef="#br0" timeOffset="6">7161 11855 8112,'0'-12'0,"0"1"0,0 0 0,0 3 1148,0 0-566,-5 6 1,-2-3 54,-4 5 1,-2 6-118,-2 6 0,-3 5-134,-4 10 1,-3 2-261,-1 5 1,-2 1 125,-3-1 1,0 0-498,4 0 0,0-1 234,5-2 0,0-3-920,3-5 0,6-6-729,6-1-576,4-4 516,-2-5 1720,5-2 0,10-10 0,3-2 0</inkml:trace>
  <inkml:trace contextRef="#ctx0" brushRef="#br0" timeOffset="7">7195 11444 8206,'0'-12'0,"0"1"581,0-1 1,0 5 400,0-1-282,0 6 0,1-3-211,3 5 0,4 1-36,7 3 0,-1 3-206,5 9 0,1 1 262,7 6 1,-3 5-58,3 3 0,2 5-82,1 2 1,-2 6-473,-1-3 0,-8 8 218,-4 0 0,-3 1-262,-5-5 0,-3 1 182,-8 0 0,-3-2-842,-9-2 0,-3 1 422,-7-5 1,0-4-472,-4-3 1,-4-2-286,-4 2 1,0-5 1139,3-7 0,-4 3 0,0-6 0,-1 1 0,2-2 0,0 0 0</inkml:trace>
  <inkml:trace contextRef="#ctx0" brushRef="#br0" timeOffset="8">4911 12746 8262,'6'0'-191,"-1"0"1022,-5 0-66,5-5-257,-3 3 155,8-3 56,-9 5-206,9-5 123,-3 4-303,4-4 0,-2 5 446,2 0-406,-2-5 0,13 3-49,-3-1 0,8-2 0,3 1 0,8-1-66,4 1 0,5 1-37,6-4 0,2 3-315,-23 0 1,0 0 0,1 1 0,0-1 235,3-2 0,1 0 1,-1 1-1,0-1-122,4 0 1,0 0 0,-1 2 0,1 0-25,3-2 1,1 0-1,-2 3 1,0 0-48,2-5 0,0 1 0,0 1 0,0 1-75,4-2 0,0-1 0,0 2 0,0 1 74,2 1 1,-1 0 0,-2-1-1,0 0 3,-5 1 0,0 0 0,2 1 0,-1 0 21,-2-1 1,-2 0-1,0 3 1,-2 0-49,-2-1 1,-1 0 0,0 1 0,-1 1-220,28 0 0,-1 0 253,-7 0 0,2 0-18,-6 0 0,-1 0 11,-6 0 1,3 0-102,-4 0 1,3 0 104,-3 0 0,1 0-100,-7 0 1,1 0 96,-5 0 0,-3 0 332,-2 0 0,-3-4-351,-4 0 0,-2 0 204,-6 4-628,1 0-307,-6-5-347,-1 4 0,-11-4 472,-6 5 1,-6-1 672,-8-3 0,-3 3 0,-6-4 0</inkml:trace>
  <inkml:trace contextRef="#ctx0" brushRef="#br0" timeOffset="9">5905 13362 8194,'0'-11'-685,"0"3"480,0 1 0,0 3 900,0-4 0,3 5-194,1-5 1,0 4 137,-4-3 0,0 3 227,0-4-512,-5 6 0,-1-7-77,-6 5 0,1-1-99,-1 1 1,0 3 15,-4-3 1,2 3-73,-5 1 1,0 1-3,-3 3 1,0 2 81,3 5 1,-3 5-164,3-1 1,3 5 44,1-1 1,2 3-170,1 1 0,5 0 77,-1-1 1,6-3-100,-2 0 0,3-1-118,1 1 0,5-1-106,2-3 1,9-3 7,3-1 0,2-1 66,2-6 1,5-1 306,2-7 1,0-8-173,0-7 0,0-4 460,5-3 0,-1-3-75,0-6 1,-3 1 108,-1 0 1,-4-2-160,0-2 1,-3 3-28,-4-3 0,-2-2-126,-6 2 1,-1-5 96,-2 1 0,1 0-256,-6-3 0,1 0 123,-4-8 0,0 9-277,0-2 1,0 3 252,0-3 1,-1 10 289,-3 6 0,3 10 5,-3 4 259,3 4-333,1 5 1,-4 9-34,0 9 0,-1 11 115,1 8 1,-1 7-57,-2 1 1,-3 9-234,2-1 1,3 6-25,1-3 0,3 2-235,1-2 1,0-2 70,0 3 0,5-7-164,2-1 1,0-4 53,0 4 1,-3-9 74,4 1 0,-6-7-137,2-1 0,-1-5 47,1-2 0,-3-5-807,3 1 246,-3-2-965,-1-2 128,0-5-114,0-1 1811,0-5 0,0-10 0,0-2 0</inkml:trace>
  <inkml:trace contextRef="#ctx0" brushRef="#br0" timeOffset="10">6419 13168 8186,'0'-11'662,"0"4"1,1 2-272,3 5 0,-2 0 68,6 0 0,-4 5-16,3 3 1,1 2-131,3 2 1,2 4-3,2 3 0,-1 2-66,5-2 1,-1 2-73,1-2 0,1 3-27,-5 1 1,4-2-179,-3-2 0,-1-1 64,-4-3 1,1-2-176,-1 2 0,-3-2-352,-1-2 0,-4-3 284,1-1 1,-2-4-723,2 1 366,-3 2-1474,4-5 1398,-5 4 1,0-6 642,0-3 0,6-7 0,0-7 0</inkml:trace>
  <inkml:trace contextRef="#ctx0" brushRef="#br0" timeOffset="11">6784 13123 7947,'-8'-11'0,"1"4"0,3-2 518,-4 5 1,1 2-122,-5 5 1,1 5 149,-1 7 0,-4 4-57,-3 8 1,-4 3 9,-4 8 0,3-2-402,-2 2 1,2 1-342,1-1 0,1-3-862,3-5 1,3-6 399,4-1 705,1 0 0,-1-10 0,1 3 0</inkml:trace>
  <inkml:trace contextRef="#ctx0" brushRef="#br0" timeOffset="12">8371 12449 8206,'0'-12'-385,"0"1"385,0-1 271,0 1 31,0 5-207,0 1 1967,0 5-1195,6 0-534,0 0 1,2 3 108,-1 1 0,5 1-180,3-1 1,5-3 146,-1 3 0,3-3-92,1-1 0,3 0-64,1 0 0,3-1-98,-3-3 1,3 2-123,-3-6 0,0 6-243,-4-2 1,-6-1-567,-1 1 1,-4 0-976,0 4 808,-1-5-1575,-5 4 2518,-1-4 0,-10 5 0,-1 0 0</inkml:trace>
  <inkml:trace contextRef="#ctx0" brushRef="#br0" timeOffset="13">8429 12711 7545,'7'-3'-623,"1"-1"1850,-6 0-707,9 4 1,-5 0 48,5 0 0,5-4 27,-1 0 0,5 1-29,-1 3 486,3-5-618,0 3 1,0-3 233,-3 5-142,3 0-172,-5 0 1,1 0-910,-3 0 449,-2 0 0,2 0-1264,1 0 0,-1 1 393,-4 3 976,1-2 0,-1 8 0,0-4 0</inkml:trace>
  <inkml:trace contextRef="#ctx0" brushRef="#br0" timeOffset="14">10096 11215 8128,'0'-11'0,"0"-1"-73,0 1 0,1 0 130,3-1 0,-3 5 1165,3-1-773,-3 0 0,-1 1 352,0-1-187,0 6-1,0-3 297,0 5-671,-5 10 1,4-1-111,-3 10 0,-2 0 68,-2 3 1,-1 10-153,2 2 0,-3 3 73,2-3 0,-1 5-100,2-1 1,-2 4 64,5-4 0,0 3-107,4-2 0,0 1-2,0-6 1,0 7 112,0-7 0,0 7-210,0-3 1,0 0 43,0-4 0,0 4-252,0 0 1,0-1 0,0-6 0,-4 0 11,0-4 0,-3 4 26,3-5-1,-6 5 106,-2-5 1,1 1-12,-4-4 1,-2 0 34,2-1 1,0 0 81,3-3 0,1-2-78,0-6 0,3 0 303,0 1-93,6-6-203,-3 4 206,10-8 1,1 3-79,6-5 0,-1-4 94,0 0 1,6-1-112,2 1 1,-1 3 123,1-3 0,-1-1-116,1 1 1,1 0 319,-5 4 1,2 0-18,-2 0 0,-6 5-17,2 3 1,-3 2-139,-1 2 1,2 0 18,-5 4 0,0-2-85,-4 5 1,0-4 59,0 4 0,0-1-170,0 1 0,0 3 84,0 1 0,0 0 39,0 4 1,0 2-12,0 1 0,1 3 112,3 2 0,-3 0-78,3 3 1,-3 2-14,-1 1 1,0 4 15,0-3 1,-1-2-33,-3 2 1,2-1 95,-6 1 0,2-3-90,-2-5 1,-2 1-10,2-1 1,-1 0 76,2 0 1,-3 6 123,2 2 1,-2 2 137,-1 2 0,0-1-78,4 1 0,-2-5-233,5-3 1,0-1 98,4 1 0,0-7-434,0 4 0,0-7 171,0 2 1,0-5-68,0 2 1,0-7-44,0-1 0,-1-3-65,-3 3 1,3-4 221,-3 4 0,2-5-34,-2 1 0,2 2 154,-1-2 1,1 4-70,2-4 1,0 4-226,0-4 0,0 2 99,0-2 1,0-2-115,0 2 0,0-6-198,0-2 295,5 1 0,-2-2 268,5-2-295,-6-2-154,8 3 129,-3-4-202,4 4 1,1-6 126,-1-3 0,0 1-369,1-4 0,0-1 10,4-3 0,-2 2 615,5-3 0,0-2 0,4-8 0</inkml:trace>
  <inkml:trace contextRef="#ctx0" brushRef="#br0" timeOffset="15">10793 11478 8053,'0'-11'0,"0"3"7,0 0 1,-2 5 143,-1-5 752,1 0-206,-3-3 136,5-1-461,-5 1 0,3 1 75,-6 2 0,4 3-144,-3 5 1,3-4 27,-4 1 0,1-1-87,-5 4 0,2 5-1,2 2 1,-2 5-56,3 3 0,-2 3 44,1 5 0,-1 0-230,5-1 0,1 1 117,3 0 0,5 0-273,2 0 0,5-2 107,3-2 0,-1 2-75,5-6 0,-3 0-86,7-3 0,-2-5-45,5 1 1,-2-6 129,-1 2 0,4-4 66,0-4 0,-1-3 204,-3-9 0,0 3-121,0-7 0,-4 5 168,0-4 1,-9 0-46,1-4 0,-7 0 0,0 1 0,-5-2-110,-7-3 1,-1 3-3,-10-3 0,-4-1-503,-3 2 0,-7-1 220,-2 4 0,1 5-405,-4 3 0,4 7 226,3 5 1,1 6-1446,7 5 1870,3 7 0,8 8 0,1 6 0</inkml:trace>
  <inkml:trace contextRef="#ctx0" brushRef="#br0" timeOffset="16">12255 11295 8181,'-2'-10'-1129,"-1"2"2436,1-2-287,-3 9-63,5-4 489,0 5-1034,0 5 1,1 3-113,3 7 1,3 4-29,4 8 1,-3-2-29,-1 5 1,0 1-279,0 3 0,0-3 142,-4-1 0,0-3-200,4 3 0,-4-6-187,1-1 1,-3-1-338,-1-7 1,0 0-350,0-3 1,0-5-144,0 1-670,0-6 1239,0 3 0,0-6 220,0-3 0,-4-2 319,0-5 0,-4-1 0,1 1 0</inkml:trace>
  <inkml:trace contextRef="#ctx0" brushRef="#br0" timeOffset="17">12255 11501 8181,'0'-7'665,"0"-3"-369,0 9 1,1-4 29,3 5 1,-2 0 56,6 0 0,-1 1-169,5 3 0,4-3-14,3 3 1,0-3 44,4-1 0,-6 0-327,6 0 0,-3 0-223,3 0 0,-5 0-360,-3 0 0,-3-3-325,0-1-560,-1-5 1550,-4 8 0,-2-10 0,-5 5 0</inkml:trace>
  <inkml:trace contextRef="#ctx0" brushRef="#br0" timeOffset="18">12220 11238 8080,'7'-11'0,"3"1"-12,-3 2 63,4-2 1,1 9 235,4-3 0,-3 1 326,6-1 0,3 3-555,9-3 1,-2 2 35,5-2 0,3 3-91,-7-3 1,4 1 98,-7 0 0,0 1-578,-4-2 1,-2 3-50,-2 1 1,-2 0 524,-6 0 0,1 0 0,-1 0 0</inkml:trace>
  <inkml:trace contextRef="#ctx0" brushRef="#br0" timeOffset="19">12757 11272 7392,'-5'12'713,"-3"-1"0,2 1-105,-2-1 1,2 6-154,-2 2 1,0 2-166,4 2 1,-4 4-89,4-1 1,1 1-153,3-4 0,1 0-143,3-1 0,2-2 144,5-1 1,5-5-175,-1 1 1,4-6 43,-4-2 1,5-4 89,-1 1 0,3-3-12,1-1 1,0-1-27,0-3 1,-1-3-13,1-4 0,1-4 4,3 0 0,-7-6 51,3 2 0,-5-2 66,-3-2 0,-1-1 37,-10-3 1,0 2 207,-4-6 0,-2 5-239,-1-5 1,-9 4-579,-7-3 0,-4 5 490,-3-2 0,-3 9 0,-6 7 0,5 4-384,-1 7 0,2 0-688,-1 0 689,2 11 0,10-3-243,3 12-543,2-1 701,2 3 1,4-3 467,4 0 0,1 0 0,2 4 0</inkml:trace>
  <inkml:trace contextRef="#ctx0" brushRef="#br0" timeOffset="20">13225 11181 8099,'0'-11'639,"0"-1"-311,0 1 1,0 3 126,0 1 259,5 4-46,-3-2 181,3 5-526,-5 0 0,0 10 14,0 5 0,4 7-79,-1 5 1,2 2-193,-1 5 1,-1 0 143,4 0 0,-4 2-422,1 2 1,1-7 238,-1-1 1,3-1-685,-3-2 0,0-4 314,-4-4 1,1-7-1259,3 0 456,-3-1 633,4-9 0,-6 3 10,-3-5 0,3-2 119,-3-1 1,-2-3 92,-2-1 1,2-5 289,-2 1 0,2 0 0,-2-5 0,-2-1 0,3-2 0,-4 1 0,0-1 0,3-2 0,1-5 0,4 2 0,-1-3 0,3 2 0,1-2 0,1 4 0,3 0 0,-1 2 324,4 6 0,1-5-52,3 5 0,1 0 373,-1 4 1,4-1-136,1 1 0,3 1 40,-4 2 0,5-1-116,-1 5 0,3-3-149,1 3 1,0 0-86,-1 4 0,-3 5 51,0 3 0,-6 2-195,-1 1 1,-2 2 134,-7 2 0,1-1-281,-4 5 0,0-1-64,0 1 0,-5 3-1,-2-3 0,-9 2 2,-3 2 0,-2 0 57,-2 0 0,4 0 148,0-1 1,1 0-51,-1-3 0,4-1 124,7-3 0,-1-2-100,6 2 100,-1 3 1,5-6-27,3 4 0,-2-4 21,6 0 0,0-5-253,3 1 0,0-4 122,1 3 0,3-4-451,0 1 1,4 1 196,-3-1 0,4-1-284,-1-3 1,-1 2 547,1 2 0,0-3 0,4 4 0</inkml:trace>
  <inkml:trace contextRef="#ctx0" brushRef="#br0" timeOffset="21">14139 10918 8123,'0'-11'-672,"0"0"470,0-1 1,-1 1 846,-3-1 0,3 5-189,-3-1 1,1 2 752,0-2-170,1-2-216,-3 9-559,5-4 0,0 10 30,0 2 0,0 8 85,0 5 1,0 6-94,0 5 0,0 5-138,0 2 0,0 6 91,0-2 0,0 6-291,0 1 0,0 1 117,0-5 0,4-3-485,0 0 1,5-5 55,-2 1 0,3-8-114,2-3 1,-1-3 121,1-1 0,-1-4 87,1 0 0,0-9-118,3 2 1,-2-8 104,2-1 0,-2 2-132,-1-1 1,-5 0-116,1-4 1,-2-1-50,2-3 0,-3 1-7,-5-4 585,0-1 0,0-3 0,0-1 0</inkml:trace>
  <inkml:trace contextRef="#ctx0" brushRef="#br0" timeOffset="22">14116 11409 8171,'0'-7'854,"0"-1"82,5 6-621,2-8 0,0 8 481,1-2-190,-1-2 1,9 1-413,-1-3 1,5-2 64,-1 3 0,0-4-284,4 0 1,-3 0 97,7-1 1,-3 1-1023,-1-1 0,-1 2 5,-3 3 1,2-4 943,-2 4 0,3-3 0,1-2 0</inkml:trace>
  <inkml:trace contextRef="#ctx0" brushRef="#br0" timeOffset="23">15030 11055 8159,'0'-14'134,"0"3"0,0 6 260,0-3 0,-1 6 369,-3-2-179,3 3 1,-10 1-85,4 0 1,-7 1-165,-1 3 1,-6 2-42,2 6 0,-7 0-53,-5 3 1,2-2-181,-2 2 0,1 2 59,-4-2 1,1 4-33,2-4 0,0 1 75,4-5 1,2 0-209,6 1 1,-1-5-41,9 1 178,-3-5-261,13 7 172,-4-4 1,10 4 211,2-2 0,5 2-73,3-2 1,-1 1-35,5-2 0,0 3-49,4-2 0,-4 2-124,0 1 1,-1-3 18,1 0 0,1-4 76,-5 3 1,4-1-152,-3 2 1,0-2 90,-1-2 1,-2-2-430,2 1 1,-6 2-159,-1-1 0,-4 0-1349,3-4 738,-4 0-92,2 0 1318,-5 0 0,0 5 0,0 1 0</inkml:trace>
  <inkml:trace contextRef="#ctx0" brushRef="#br0" timeOffset="24">15281 11078 8075,'6'-11'0,"0"-1"0,-6 5 1052,0-1-667,0 6 1,-2-3 341,-2 5 0,2 5-211,-6 2 1,1 8-65,-5 5 1,1 2-111,-1 5 1,5-2-45,-1 6 1,4-2-249,-3 1 1,4 2 136,-1-5 1,3 3-330,1-3 0,5-2-8,3-6 0,6 2-231,1-6 1,7-1 231,0-7 0,1 2-42,4-5 1,5-1 51,-2-7 1,4 1 42,-7-4 1,7-5 222,-3-3 1,-1-1-95,-7 0 1,-5 2 156,-3-5 1,2 0 41,-2-4 0,-5-3 41,-6-1 1,1-3-222,-1 3 0,-6-5-190,-5 2 1,-8-2-170,-5 2 0,-6 3 114,-5 8 1,-11 3-209,-3 4 1,-10 6-31,-2 2 0,1 12 431,-1 3 0,1 4 0,4 0 0,-4 5 0,-3 1 0</inkml:trace>
  <inkml:trace contextRef="#ctx0" brushRef="#br0" timeOffset="25">10930 12552 8129,'0'-12'0,"0"-1"160,0-2 1,0 6 57,0-2 0,0 2 214,0-2 1,-2-1 41,-1 1 1,1 3 26,-1 1 1,1 3 494,2-4-236,0 6-556,0-4 0,0 8 35,0 2 0,5 3 132,3 8 1,1 4-118,-1 8 1,2 2-221,-3 6 0,3-1-39,2 0 0,-5 0-71,1 1 0,-4-2-328,4-3 0,-5 2 261,5-6 0,-6 0-184,2-7 1,1 1 133,-1-5 0,0 1-896,-4-5 1,0-3 21,0-1 1067,0 1 0,0-2 0,0-1 0</inkml:trace>
  <inkml:trace contextRef="#ctx0" brushRef="#br0" timeOffset="26">12506 12357 8283,'0'-7'0,"0"-1"0,0 4 100,0-3 0,0 3 365,0-4 573,0 6-640,0-3 0,4 10 89,-1 2 0,3 10-61,-3 6 0,-1 2-7,1 9 1,-1-2-35,-2 6 0,0-2-23,0-2 1,0 0-273,0 0 0,0-1 89,0-2 1,0 1-338,0-6 1,0-3 173,0-4 0,0-4-553,0 4 0,0-8-632,0 0-636,5-2 782,-4-3-198,4-1 587,-5-5 0,0-5-305,0-2 598,0-4 0,-1 0 341,-3 0 0,-2-1 0,-6 1 0</inkml:trace>
  <inkml:trace contextRef="#ctx0" brushRef="#br0" timeOffset="27">12472 12677 8185,'0'-7'-97,"0"-1"202,0 5 1,1-5 507,3 4 25,-3 0-217,9 4 0,-4 0-141,6 0 0,1 0 0,2 0 0,-1 0-148,5 0 0,-4 0 128,4 0 1,0 0-325,4 0 1,0-1 82,0-3 1,-2 1-621,-2-4 1,-2 0 66,-6 0-505,1-3 1,-2 7 1038,-3-5 0,-7 1 0,-6-5 0</inkml:trace>
  <inkml:trace contextRef="#ctx0" brushRef="#br0" timeOffset="28">12517 12380 8146,'2'-11'-146,"1"-1"0,0 2 334,4 3 1,0 0 450,0 3 0,5 3-220,-1-3 1,2 3-133,6 1 1,4 0-153,4 0 1,3-4-142,-3 0 0,3 1-84,-3 3 0,3 0 129,-3 0 1,2 0-769,-6 0 0,1 0 385,-9 0 0,0 0 344,-3 0 0,-1 5 0,1 1 0</inkml:trace>
  <inkml:trace contextRef="#ctx0" brushRef="#br0" timeOffset="29">13043 12449 8146,'0'6'8,"0"4"1,-4-7 472,0 4 0,-4 1 83,5 3 1,-6 1-155,1-1 0,-1 6-50,2 2 1,-2 2-106,5 2 0,-4 4 0,4 0 1,1-1-221,3-3 1,0-4 63,0 0 1,5-5-178,2 1 0,4-2 101,0-2 1,2-4-73,2-3 1,-1-3 10,5-1 1,-4-1 147,4-3 0,-4-3-29,4-4 1,0-2 15,4-2 0,-4 1 67,0-5 0,-5 0 6,2-4 1,-8 4-97,0 0 1,-5 0 25,0-4 1,-1 0-232,-2 1 0,-5-3 75,-3-1 0,-3 2-332,-5-3 1,-1 4 111,-6 4 1,0 4-14,0 7 1,0 3-92,0 5 1,0 1-155,1 3 0,0 4-303,3 7 0,3-1 280,4 5 0,6-4 557,2 4 0,-2-5 0,-1 3 0</inkml:trace>
  <inkml:trace contextRef="#ctx0" brushRef="#br0" timeOffset="30">13397 12414 8203,'1'-10'858,"3"3"-181,-3-3-116,4 8 1,-5-2-111,0 8 1,0 4 132,0 7 1,0 4-210,0 8 0,0 2-308,0 5 0,0-1 7,0-2 0,0 2 110,0-3 1,0-2-560,0-1 1,0-3 289,0-1 0,0-6-968,0-1 0,0-4 450,0 0 0,0-5-1226,0 1 1116,0-5 1,0 0 263,0-6 0,-1 0 449,-3-5 0,3 1 0,-4-5 0</inkml:trace>
  <inkml:trace contextRef="#ctx0" brushRef="#br0" timeOffset="31">13420 12460 8154,'0'-23'-371,"0"0"1,3 2 859,1 2 0,5 2-25,-1 6 1,2 0-5,1-1 1,1 6-73,-1 2 1,2-1 35,2 1 1,-1 0-119,5 4 0,-4 0-41,4 0 1,-5 5-77,1 3 1,-2 2-152,-1 2 1,-2 4-8,-3 3 1,-2 1 135,-5-1 0,-2 7-605,-6-3 1,-1 3 248,-10 1 0,4-3-182,-4 3 0,0 1 156,-4-2 1,4 1 105,0-4 1,5-4 391,-1 0 0,6-1-110,1 1 0,6 1 34,-2-5 0,3 2-83,1-2 1,0-2-79,0 2 0,5-3 80,2 0 0,4-4-198,0-1 1,4-3-94,0 4 0,5-5-199,-5 5 0,4-5-139,-4 0 1,4-1-387,-4-2 1,4 0 888,-3 0 0,4 5 0,-2 1 0</inkml:trace>
  <inkml:trace contextRef="#ctx0" brushRef="#br0" timeOffset="32">14390 12266 8128,'0'-18'75,"0"3"1,0 6 253,0 2-2,0 4 862,0-2-747,0 5 1,-5 0-43,-2 0 1,-4 2-162,0 6 1,-2 2 99,-2 13 1,1-1-86,-5 8 1,1 1-9,-1 3 1,3 0-88,4 0 1,2 1-144,3-1 1,2-1 97,5-3 1,1 2-99,3-5 0,3-1-400,8-3 1,3-1 203,5-3 0,1-4-62,3-7 1,-2-3 90,6-5 0,-1 0 213,4 0 0,1-9-34,-1-3 0,-4-7 180,1 0 1,-6-1-90,2 1 0,-4-6-3,-4 2 1,-4-3 2,-7 4 1,-3-3-20,-5-1 0,-5 0-383,-3-4 1,-7-1 131,-4-3 0,-4 1-508,-4 3 0,-2-2 64,-5 5 1,1 3-109,2 9 0,3 1 51,6 10 1,4 0 176,3 4 1,3 7 474,5 4 0,1 6 0,6 6 0</inkml:trace>
  <inkml:trace contextRef="#ctx0" brushRef="#br0" timeOffset="33">15304 12163 8341,'0'-18'936,"0"3"-532,0 8 1,0 0 274,0 3-293,0 3 0,-1-4 108,-3 5 0,-2 1-197,-6 3 0,-3 3-8,0 4 0,-6 0-198,2 1 0,-4 4 100,-3 3 0,2-1-46,-3 1 1,2-1 52,-2 1 1,4 3-337,0-3 1,2-2 26,6 2 0,-1-3-95,5 3 1,5-5 36,2 1 1,2-6-7,2-2 193,0 1 0,6 2-10,1-2 0,3 1 120,2-6 0,3 2-109,0-1 0,0-1 130,-3 4 0,3-4-55,0 1 0,2 1 113,-2-1 0,-2-1-220,2-3 1,-6 2 190,-2 2-316,1-3 153,3 4 0,-3-5-178,0 0 130,-6 0-73,3 0 14,0 0 0,-2 0-49,5 0-317,-6 0 109,3 0-455,-5 0 515,-5 0 0,3-4-248,-6 0 1,4 0-1843,-3 4 2379,-1 0 0,-4 0 0,1 0 0</inkml:trace>
  <inkml:trace contextRef="#ctx0" brushRef="#br0" timeOffset="34">15601 12026 8101,'0'-11'-672,"0"-1"797,0 1 1271,0-1-9,0 1-450,0 5-216,0 1-470,0 5 1,0 10 90,0 5 0,-4 7-106,0 4 1,0 7-32,4 5 0,-1 4-74,-3-4 1,3 4-160,-3-4 1,-1 4-200,1-4 1,1 0 154,3-4 0,0-3-98,0-1 1,0-4 61,0 0 0,1-3-256,3-4 0,-2 2 133,6-6 0,-1 0-47,5-4 0,-4-3 15,-1 0 0,1-6 89,3 2 0,1-3-202,-1-1 0,0 0 94,1 0 0,3 0-1020,0 0 818,1-5 0,-6-1 484,-3-6 0,3 1 0,-3 0 0</inkml:trace>
  <inkml:trace contextRef="#ctx0" brushRef="#br0" timeOffset="35">15452 12426 8118,'0'-12'695,"2"2"-410,2 3 0,-2-2-60,6 5 0,-1 0 43,5 4 0,-1-4-91,1 1 0,4-1 61,3 4 1,3-4-174,0 0 0,3-3-297,1 3 1,2-5-356,3 1 0,0 2-1234,-4-2 1821,0 6 0,1-8 0,1 3 0</inkml:trace>
  <inkml:trace contextRef="#ctx0" brushRef="#br0" timeOffset="36">16389 12175 8059,'0'-12'0,"0"1"0,0 3 1470,0 1-429,0 4-333,0-2 1,-1 5-252,-3 0 1,1 0-101,-4 0 0,-6 5-148,-6 3 0,1 6 15,-1 1 0,-4 4-141,-3-4 0,-1 4 95,4-4 0,0 4-111,1-3 0,-1 0 120,0-1 0,1-2-285,3 2 1,-1-2 64,5-2 0,1 1-110,6-1 0,-1 1 85,5-1 0,1-3 60,3-1-105,0 1 123,0 3 1,5-1 69,2-2 0,3-3-68,2-5 1,-1 4 124,1 0 1,0 0-60,4-4 0,-2 3-39,5 1 1,0 4-46,4-4 1,-4 5-8,0-2 1,0 2-7,3-1 0,-2 2 49,-1-3 0,-6 0-364,3 0 275,1 1 0,-4 0-1021,2-1 416,-2-4-1551,-1 2 1241,-6-5 1,3-1-832,-5-3 1795,-1 2 0,-3-8 0,0 4 0</inkml:trace>
  <inkml:trace contextRef="#ctx0" brushRef="#br0" timeOffset="37">16812 12049 8057,'0'-11'638,"0"-1"-386,0 1 1,0 3 644,0 1 1,0 3 258,0-4-58,0 6-325,5-4-432,-4 6 0,4 2-44,-5 2 1,0 7-1,0 8 0,0 4-114,0 4 1,0 2 13,0 5 1,0 0-126,0 0 0,-1 2 102,-3 2 0,3-2-235,-3 2 1,3 0-10,1-4 1,-2 3-132,-2-7 0,3-2 141,-3-1 1,3-4-77,1-4 1,1 1-354,3-5 1,-3 0 203,3-3 1,-1-4-1306,1-1 642,-3-4-1649,4 2 2597,-5-5 0,-5 0 0,-1 0 0</inkml:trace>
  <inkml:trace contextRef="#ctx0" brushRef="#br0" timeOffset="38">10975 13637 8013,'-5'-7'313,"-1"-3"1,-5 5 146,-1-3 1,5-1-144,-1 6 0,0-1 177,-3 4 0,3 0-107,1 0 1,-1 0 68,-3 0 1,-1 6-116,1 6 0,-1 0 24,1 7 1,0 4-45,-1 4 0,5 5-54,-1-2 0,5 3-154,0 1 0,1 1 83,2-1 0,7-1-69,4-3 1,2 2 109,6-5 1,-3-1-508,7-3 1,-3-1-19,7-3 1,2-4-181,2-7 1,-2-3 189,1-5 0,-4 0 43,0 0 0,2-7 399,-1-4 0,-4-2-108,-4-6 1,0 0 179,4-4 1,-6 0-51,-1 1 0,-4-1-21,0 0 0,-6-5-24,-2-2 1,-3-3-97,-1-2 0,-6 0-416,-6-3 0,-4 2 193,-7-2 0,-5 4-526,-2 3 1,-5 5 303,-3 7 1,2 7-479,-6 8 0,5 13 187,-1 7 0,4 5 691,3 6 0,3 7 0,5 7 0</inkml:trace>
  <inkml:trace contextRef="#ctx0" brushRef="#br0" timeOffset="39">12346 13568 8269,'0'-11'-814,"0"4"2559,0-3-1118,0 9 0,0-3-66,0 8 0,0 7-88,0 8 1,0 4-113,0 4 0,0 2-168,0 5 0,0 4 0,0 0 0,0 0-202,0-3 0,0-2 86,0-3 0,1 2-38,3-6 1,-3 1 8,3-4 1,-1-4-591,0 0 0,-1-5-526,2 1-459,-3-7 278,-1 2 303,0-9 1,0 3-257,0-8 1202,0-2 0,-5-5 0,-2-1 0</inkml:trace>
  <inkml:trace contextRef="#ctx0" brushRef="#br0" timeOffset="40">12346 13888 8246,'10'-8'119,"-2"1"1,2 4 219,-3-1 0,0-1 30,0 1 0,1 1 176,3 3 0,5 0-65,-1 0 0,4 0-229,-4 0 0,6-4-95,-2 0 1,-2-1 110,2 1 0,-1 3-234,1-3 1,-2-1-274,-6 1 0,0 0-553,1 4 1,-4-1-2133,-1-3 2925,-4 3 0,2-9 0,-5 3 0</inkml:trace>
  <inkml:trace contextRef="#ctx0" brushRef="#br0" timeOffset="41">12426 13591 8075,'0'-12'145,"0"1"1,5 3 321,3 1 0,3 4-327,4-1 1,-1-1-163,5 2 1,0-1 16,4 4 1,4 0 156,-1 0 1,0 0-398,-7 0 0,1 0 127,-5 0 0,1 0-578,-5 0 0,-3 0-264,-1 0 581,1 0 0,-1 0 379,1 0 0,-5 0 0,7-5 0,-4-2 0</inkml:trace>
  <inkml:trace contextRef="#ctx0" brushRef="#br0" timeOffset="42">12848 13602 7584,'-5'7'99,"4"-2"0,-9-2 412,2 1 1,2 5 109,-2-1 1,2 2-183,-2 1 1,3 5-127,5-1 1,0 5-109,0-1 1,0 3-90,0 1 1,2-1 4,1 1 1,4-1-141,4-3 0,1 1-72,-1-5 1,0 1 119,1-5 1,1-3-300,2-1 0,-1-4 123,5 1 1,0-4 257,4-4 0,-4-1-64,0-3 1,0-6 36,4 3 1,-2-3-1,-2 2 1,-2 1 143,-6 0 0,-1-5-69,-2 1 1,-3-1-43,-5 0 1,0 0-159,0-3 0,-1-3 71,-3 3 0,-2-2 38,-6-2 0,-4 0 9,-3 0 1,-4 4-6,-4 0 1,-2 9-34,-5-2 0,4 9-74,4-1 1,2 4-222,1 4 1,1 6 63,3 5 0,7 4 115,4-4 77,5 6 0,-2-4 0,5 6 0</inkml:trace>
  <inkml:trace contextRef="#ctx0" brushRef="#br0" timeOffset="43">13385 13534 8163,'0'-12'0,"0"1"1223,0 5-693,0 0 0,0 9-74,0 5 0,0 4-220,0 11 0,-4 5-12,1 3 1,-1 2-186,4 1 1,0 4 135,0 0 0,1 0-267,3-4 0,1-1-37,3-2 0,-2 0-19,-2-4 1,-2-4-54,6-4 0,-6-5-178,2 1 1,-2-6-818,-2-1 795,0-1 1,-6 0-443,-1-4 1,0-1 427,0-2 0,-1-5 415,-3-3 0,-1-2 0,1-2 0,0 1 0,-6-6 0,-1 0 0</inkml:trace>
  <inkml:trace contextRef="#ctx0" brushRef="#br0" timeOffset="44">13294 13648 7929,'11'-18'-586,"-3"-3"788,0 2 0,-1-2 490,5 2 1,3-1-114,0 5 1,4-1-159,-4 5 1,2 1 60,-2 2 0,2-1-81,2 6 1,1-1-112,-5 4 1,5 0-125,-1 0 1,2 4-101,-2-1 1,1 8 91,-5 0 0,1 2-100,-5 6 0,-3-4-431,-1 4 1,-4 0 218,1 4 1,-6 1-308,-5 3 1,-2-3 167,-10 2 0,3 2 28,-3-1 0,2 0 210,-2-5 1,-3 0 21,3-3 0,3 1-26,0-4 1,4 3 149,0-4 0,2 0-33,2-4 0,3 1-27,5-1 0,2-1 266,1-2 1,0 2-76,5-2 1,3-2 84,4 2 0,4-2 30,-4 2 1,6-3-114,-2-5 1,2 0-80,2 0 0,0 0 6,0 0 1,0 0-79,0 0 0,-2-4-240,-2 0 0,-2 0-2828,-6 4 2995,1 0 0,-6 0 0,-1 0 0</inkml:trace>
  <inkml:trace contextRef="#ctx0" brushRef="#br0" timeOffset="45">14265 13374 8142,'0'-12'0,"0"1"129,0 0 0,1-1 112,3 1 0,-3-1 783,3 1-157,-3-1 238,-1 1-132,0 0-587,5 4 0,-4 5-87,3 9 0,-1 6 131,1 10 0,-3 5-301,3 2 0,-3 5 69,-1 3 1,0-2-306,0 6 0,1-5 145,3 1 0,-3 1-416,3 0 1,2-3 131,2-5 0,-2-2-59,2-2 0,0-3-9,3 2 1,0-5-188,1-2 1,-1-5-120,1 1 1,-1-4 191,1-3 1,-1-2-865,0-2 826,1-3 1,-1 4-243,1-5 1,-5 0 707,1 0 0,-6-5 0,3-1 0,-5-5 0</inkml:trace>
  <inkml:trace contextRef="#ctx0" brushRef="#br0" timeOffset="46">14299 13682 8140,'0'-11'256,"0"4"1,1 1 25,3 2 0,-1 3 282,4-3-273,1 3 0,3 1 115,1 0 1,-1 0-293,0 0 0,1 0 126,-1 0 1,2 0-229,2 0 1,-2-1 97,2-3 0,-2 1-645,-2-4 1,1 0-146,-1 0 1,-3-2-364,-1 5 0,1-4 1043,3 5 0,1-6 0,-1 2 0</inkml:trace>
  <inkml:trace contextRef="#ctx0" brushRef="#br0" timeOffset="47">14653 13442 8056,'0'-11'735,"1"1"-137,3 2 58,-3 3-158,4 0 0,-3 4-107,1-3 1,0 3-73,5 1 0,-1 3-87,5 1 1,-1 4-124,0-4 1,6 3 110,2-3 1,3 1-248,0-1 1,5-3-15,0 3 1,1 1-9,-2-1 0,0 5-138,4-2 0,-6 0 74,-1 0 1,-1-3 53,-7 4 0,4-4 62,-4 3 0,-3-3-65,-5 4 1,0-5 70,0 5 1,-2-4-108,-5 4 69,0-6 12,0 8 0,-9-3 16,-2 4 0,-7-3-2,3-1 1,-5-3-54,1 4 0,-4-2 48,-4 2 1,3 2-36,-3-3 1,-1 4 27,2 0 0,3 0 11,4 1 0,1-1-12,-1 1 0,3-1-333,4 0 0,5-3-429,-1 0 1,5-5-61,0 5-1005,1-5 961,2 2 882,5-5 0,2-5 0,4-2 0</inkml:trace>
  <inkml:trace contextRef="#ctx0" brushRef="#br0" timeOffset="48">15407 13305 8078,'-5'-11'-545,"-2"-1"1259,1 1 1,0 5 293,2 2 312,3 3-804,-10 1 1,10 2-92,-3 6 1,3 1-34,1 10 0,0 4 69,0 3 0,1 6-272,3-2 1,-1 3 74,4 2 0,-3-4-189,4 4 1,-4-5 105,3 4 1,-3-1-294,4-6 1,-5 3-43,5-3 1,-5-2-192,0-6 0,2 2 165,-1-6 0,1 0 109,-1-3 1,-3-5 183,3 1 1,-1-4-147,1 3-52,-3-4 115,4 7-1160,-5-9 355,0 9 0,0-7-1812,0 5 2587,0-6 0,-5 3 0,-2-5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1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12095" units="cm"/>
      <inkml:brushProperty name="height" value="0.12095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 5665 8325,'0'-12'-1,"-1"5"283,-3-1 0,3 0-20,-3-3 0,-1 0 1,0-1 325,-2 1-141,5 4 0,-5-1 219,4 4 114,1-5-110,-8 3-19,9-1-392,-4 2 0,4 5-108,-3 0 0,3 1 10,-3 3 1,3 3-54,1 4 0,-4 5 22,0 3 1,-4 3 26,4 1 0,-3 5-154,3 2 0,0 3 119,4 2 0,0 4-123,0 3 1,0 2 125,0 2 1,2 1-215,1 2 1,4-6-115,4 3 1,2-4-98,2 0 0,-2 0 144,2-8 0,-2 2-110,-2-10 1,0 5-34,1-5 0,-6 0 136,-2-7 0,1 1-193,-1-5 0,-2 0 75,-5-3 0,0-1-85,-5 1 1,-3-2-28,-4-2 0,-2 0-170,2-4 1,-3 0 9,-4-4 1,-3 0-43,-1 0 1,0-1 594,-4-3 0,-1-2 0,-3-6 0</inkml:trace>
  <inkml:trace contextRef="#ctx0" brushRef="#br0" timeOffset="1">1371 6247 7766,'0'-7'722,"0"-1"1,1 4 276,3-3 0,2 4-444,5-1 0,2-1 175,2 1 0,4-3-266,8 3 0,-2-5-113,6 1 1,-5 2-92,5-2 0,-4 5-203,3-5 0,-5 2-42,2-2 0,-7-1-26,-1 5 1,-5 1-988,2 3 1,-4-4 505,0 0 1,-5 0-3090,1 4 3581,-6 0 0,9 5 0,-5 2 0</inkml:trace>
  <inkml:trace contextRef="#ctx0" brushRef="#br0" timeOffset="2">2387 5539 8022,'0'-11'449,"0"-1"1,0 5 174,0-1 247,0 6 671,0-9-528,0 10-43,0-4-646,-5 5 0,-1 1-87,-6 3 1,1 4-74,-1 7 0,-3 0 28,0 8 1,-2-1-25,2 8 1,1 0-120,-5 5 1,4 4 42,-4 3 1,5 2-15,-1 2 0,2 0-394,2-1 1,4 5 245,3-1 1,3 2-103,1-1 0,0-7 152,0 2 0,5-6 63,3-1 1,2-4-57,1-4 0,1 2 33,-1-5 0,1-2 17,-1-6 0,4-1-2,1-3 0,-1-2-67,-4 2 1,1-4 233,-1-3 1,0 2-275,1-2 1,-1-3-62,1-1 0,-5 1-533,1-1-217,0-1-652,-2-3 241,4 0 0,-9-1 169,3-3 1124,-3 3 0,4-14 0,2 2 0</inkml:trace>
  <inkml:trace contextRef="#ctx0" brushRef="#br0" timeOffset="3">2513 5985 7997,'-7'-7'3168,"2"2"-2795,10 5 1,2 5 130,4 3 0,2 3-261,2 4 1,-1 3-4,5 5 1,0 0-225,4 0 1,0 0 74,-1-1 1,0 1-383,-3 0 1,1-1 186,-4-3 1,0-3-95,-1-4 1,-2-1 40,2 0 0,-6 0-899,-1-4-103,-1 3 357,5-8 1,-5 3-947,1-5 1748,-5 0 0,2 0 0,-5 0 0</inkml:trace>
  <inkml:trace contextRef="#ctx0" brushRef="#br0" timeOffset="4">2878 5950 7894,'-8'-4'362,"1"1"153,4-6 1,-3 8 487,2-3-633,3 2 0,-9 2 26,2 0 1,-2 9-123,-1 3 1,-6 12-168,-2 2 1,-3 6 73,0 2 0,-6 10-231,-3 1 0,-1-2-104,2-4 0,2-5-179,5-4 1,2-2 117,2-5 1,0-1-216,7-3 0,-2-3-1800,7-4 2230,2-1 0,-6 0 0,5 1 0</inkml:trace>
  <inkml:trace contextRef="#ctx0" brushRef="#br0" timeOffset="5">3004 5516 8114,'-2'-6'442,"-1"2"760,1-2-177,-3 5-370,5-5 565,0 6-1071,5 0 0,2 2-15,4 2 0,1 2 59,-1 5 1,0 1-67,1-1 1,0 2-78,4 2 0,-4 7 53,4 4 1,0 6-35,-1-2 0,2 3 84,-2 2 0,-2 4-140,2 3 0,1-1-135,0 0 1,-5 1 25,-3 4 0,-2-5 76,2-3 1,-3 1-106,-5-1 1,0-4-17,0-3 1,-1-6 66,-3 2 1,-3-3-84,-4-1 1,0-4 106,-1 0 1,-3-5-177,0 1 0,-1-2 96,5-2 1,0-5-774,-1-2-218,1 3-315,-1-6 322,6 4 1114,1-5 0,0 0 0,-2 0 0</inkml:trace>
  <inkml:trace contextRef="#ctx0" brushRef="#br0" timeOffset="6">3700 6064 7971,'-1'-10'-130,"-3"3"1474,3-3-880,-4 3 1,6-3 33,3 2 0,-1 3-106,4 5 0,-3-1 13,4-3 1,0 3-75,8-3 0,1 3-32,6 1 1,-2-1-196,1-3 1,-1 3 80,5-3 1,-1-1-301,-3 1 1,1-4 151,0 4 1,0-3-308,0 3 1,0-4 180,-1 5 1,-3-5-1049,0 4 0,-6-1-144,-1 1-811,-6 3 2092,-6-4 0,-10 5 0,-3 0 0</inkml:trace>
  <inkml:trace contextRef="#ctx0" brushRef="#br0" timeOffset="7">3632 6190 8013,'1'6'280,"3"-2"1,6 1 395,5-1 1,6 0-218,-2-4 1,6 0 172,2 0 0,4 0-210,0 0 1,2-4 337,1 0 1,0-1-390,1 1 1,-2-1-278,-3-2 1,2-2-1312,-6 5 0,-3-1 1217,-4 1 0,0 3 0,4-4 0</inkml:trace>
  <inkml:trace contextRef="#ctx0" brushRef="#br0" timeOffset="8">5299 5573 7884,'5'-6'962,"-3"1"-319,3 5-204,-5-5 95,0-1-236,0-1 1,0 1 145,0 2 143,0-2 24,0-1-13,0-3-398,0 4 1,-5-2-73,-3 1 1,-2 3 104,-2-4 1,0 4-285,-3-3 1,-5 4 99,-6-1 0,-3 4-203,-6 4 1,1 3 107,0 4 0,0 2-88,-1 2 1,6-1-32,3 5 1,6-4 112,5 4 1,4-4-75,3 4 1,-1-1 115,6 1 1,0 2-188,7-6 1,0 0 111,7-4 1,-1 1 99,9-1 1,-4-4-105,4-4 89,6-1 0,9-2 0,6 0 0</inkml:trace>
  <inkml:trace contextRef="#ctx0" brushRef="#br0" timeOffset="9">5379 4957 8039,'-5'-12'2709,"-2"1"1,0 1-2084,0 2 1,3 3 144,-4 5-964,6 0 0,-7 1-387,5 3 210,0 2 0,4 10 386,0-1 1,0 1-59,0 0 1,4 3 214,0 7 0,5 0-72,-2 4 0,0 1 41,0 3 1,-3 1-133,4 3 0,-6-1 28,2 5 0,-3-5 44,-1 1 1,0 1-235,0-1 0,-4-3-248,1-5 1,-5-5-306,4 2 0,0 0-551,4-4 1,0 1 540,0-9 0,0 4 715,0-4 0,0 0 0,0-3 0</inkml:trace>
  <inkml:trace contextRef="#ctx0" brushRef="#br0" timeOffset="10">5025 5768 7803,'0'-12'0</inkml:trace>
  <inkml:trace contextRef="#ctx0" brushRef="#br0" timeOffset="11">5025 5756 8102,'12'0'0,"-5"0"1306,1 0 0,-4 0-561,3 0 0,1 0-365,3 0 1,1 0-146,-1 0 0,1 0 7,-1 0 1,2 0 23,2 0 0,-1 0-20,5 0 1,-4 0 191,4 0 1,-4-5-95,4-3 0,-5-2-48,2-1 1,-4-4-462,0-1 0,-5 0 193,1 1 0,-6 2-1203,2-2 0,-2 2 145,-2 2-769,-6-1 1799,0 6 0,-5 1 0,-1 5 0</inkml:trace>
  <inkml:trace contextRef="#ctx0" brushRef="#br0" timeOffset="12">5733 5071 8069,'-11'-5'0,"3"-2"290,1-4 1,0 3 64,0 1 1,-2-1 211,5-3 0,-4 3-187,5 1 1,-1 3 68,4-4 0,-2 6 609,-1-2-324,1 2-660,-3 2 0,5 9 136,0 3 0,0 9 78,0 6 1,0 3-49,0 12 0,0 0 29,0 4 1,0 0-37,0-1 1,2 1-1,1 0 1,-1-6-393,1-2 0,0-6 136,1-1 1,-2-7-128,6-2 0,-5 0 115,0-7 0,2 0-638,-1-3 224,0-1 0,-3-1-986,3-2-465,-3-3 738,4-5 485,-5 0 1,-5 0 253,-2 0 0,0-1 423,0-3 0,-6-2 0,-5-6 0</inkml:trace>
  <inkml:trace contextRef="#ctx0" brushRef="#br0" timeOffset="13">5608 5448 8069,'0'-12'0,"0"5"0,0-1 1713,0 6-279,0-9-745,5 10 1,1-4-195,5 5 0,6-4 311,2 0-806,8 1 0,-13 3 0,1 0 0</inkml:trace>
  <inkml:trace contextRef="#ctx0" brushRef="#br0" timeOffset="14">5859 5379 8058,'0'0'0</inkml:trace>
  <inkml:trace contextRef="#ctx0" brushRef="#br0" timeOffset="15">5962 5356 8064,'26'-3'3904,"1"-1"-3904,-5 0 0,9-1 0,0-1 0</inkml:trace>
  <inkml:trace contextRef="#ctx0" brushRef="#br0" timeOffset="16">6087 5322 7917,'-16'0'-254,"-2"-5"0,-5-1 0</inkml:trace>
  <inkml:trace contextRef="#ctx0" brushRef="#br0" timeOffset="17">5585 5071 8034,'0'-8'190,"0"1"0,1 4 348,3-1 1,2-1 65,6 1 1,0-3-171,4 3 0,5-4 199,6 5 1,8-6-210,0 1 1,3-1 48,0 2 0,-3-4-185,3 4 1,-3-2-200,-5 1 0,2-2-101,-6 3 1,1 1-367,-4 3 0,-4 0-251,0-1 1,-5 3-831,1-3 0,-2 3 1459,-2 1 0,1 5 0,-1 1 0</inkml:trace>
  <inkml:trace contextRef="#ctx0" brushRef="#br0" timeOffset="18">6441 4900 15159,'-11'11'1003,"0"4"-647,-1 0 0,1 7-89,-1 1 1,-3 1-93,0 6 1,-2 1 62,2 3 0,2 4-246,-2 0 1,2 5 69,2-1 1,0-1-252,-1 1 1,6-7 45,2 0 1,3-1-106,1-4 1,0-2 95,0-1 0,1 1 80,3-2 0,2 1-152,6-4 0,0-2 26,4-1 0,-4 0-47,3-5 1,-2 0 85,-1-3 1,-1-1-76,0 1 1,1-2-65,-1-3 1,1 2-545,-1-5 842,1 0 0,-1 1 0,0 1 0</inkml:trace>
  <inkml:trace contextRef="#ctx0" brushRef="#br0" timeOffset="19">6544 5334 8059,'-5'-12'0,"3"1"0,-6-1 0,5 1 0,-2-1 0</inkml:trace>
  <inkml:trace contextRef="#ctx0" brushRef="#br0" timeOffset="20">6521 5265 11659,'12'6'1657,"-1"6"0,1 0-1202,-1 8 0,5-5-166,4 4 1,-3 0-303,2 4 1,-3-1 79,3 1 1,-5 0-64,1 0 0,1-1-4,0-3 0,-1-3-97,-4-4 0,1-1 7,-1 0 0,0 0-212,1-4 0,-5 2-476,1-5 0,-4 3 778,3-3 0,-4 5 0,2-3 0</inkml:trace>
  <inkml:trace contextRef="#ctx0" brushRef="#br0" timeOffset="21">6841 5630 7609,'-11'-11'0</inkml:trace>
  <inkml:trace contextRef="#ctx0" brushRef="#br0" timeOffset="22">6841 5356 7939,'-5'-11'1340,"4"3"-867,-3 1 0,3-1 1045,1-3-617,0 4 1113,-5-3-1433,3 9 0,-4-4-350,2 5 1,-2 5-1,-6 3 0,0 7 27,-4 4 0,-1 4-137,-6 3 0,1-2 99,3 3 1,-1 1-387,5-1 0,-4-5 179,3-2 1,1-7-1042,4 3 0,-1-4-17,1 0-2055,0-1 1684,-1 1 1416,6-1 0,-4-5 0,3-1 0</inkml:trace>
  <inkml:trace contextRef="#ctx0" brushRef="#br0" timeOffset="23">5619 5413 9181,'6'0'1103,"5"0"1,-5 0-10,5 0-662,1 0 1,-1 0 152,1 0 0,-1 0-64,0 0 1,1-1-61,-1-3 1,5 3-8,-1-3 0,4-1-172,-4 1 0,4 1-1,-4 3 1,4-4-43,-3 0 1,3 0 41,-4 4 0,1 0-42,0 0 0,-4-4-72,3 1 0,-2-1 7,-1 4 1,3-1-89,0-3 1,0 2-243,-3-1 1,-1 0 90,0-1-493,-4 3 370,3-4-2619,-9 5 1286,4 0 0,-6 0-2070,-3 0 3591,3 0 0,-14 5 0,2 1 0</inkml:trace>
  <inkml:trace contextRef="#ctx0" brushRef="#br0" timeOffset="24">6910 4934 8108,'-4'-14'364,"0"2"1,-1 4-36,1-4 0,3 5 21,-3-1 1,3 4 44,1-4 1,-1 5 739,-3-5-574,2 6 1,-3-5 230,5 3-2,0 3-553,0-4 0,2 5-10,1 0 0,4 4 40,4 0 0,1 5 84,-1-2 0,6 5-50,2 3 0,2-1-8,2 5 0,0 0-155,0 4 1,0 3 98,-1 1 1,0 8-191,-3 0 0,1 2 50,-5-3 0,1 4-466,-5 0 1,-3-1 223,-1-7 1,-4 2 110,1-5 1,-3 3-186,-1-3 0,-1-4-314,-3-4 0,-2-4 191,-6 4 1,1-4 125,-1 4 0,1-5-219,-1 1 1,-3-1 93,0 1 0,-4-2-635,4 2 1,0-2 381,3-2 0,1 0-1316,-1-4 1910,1 3 0,-6 2 0,0 6 0</inkml:trace>
  <inkml:trace contextRef="#ctx0" brushRef="#br0" timeOffset="25">4831 6076 8100,'0'-12'0</inkml:trace>
  <inkml:trace contextRef="#ctx0" brushRef="#br0" timeOffset="26">4831 6064 9240,'5'-6'1300,"3"2"0,2 3-972,1 1 0,3 0 239,5 0 1,2 0-133,9 0 1,6 0 34,5 0 0,9-1-166,3-3 1,4 1-195,4-4 1,-1 4 74,-28 2 0,1-2 1,-1 1-1,2-1-50,2 2 0,0-1 0,-1-2 0,0 0 0,1 2 1,0 0 0,1 0 0,1 0-3,0 2 0,0 0 0,-2-1 0,-1-1-111,1 0 0,0 0 1,0 0-1,0 0 38,1 2 1,2 0 0,-1 0 0,1 0-43,-3 0 1,0 0 0,1-2 0,0 0 12,-1 0 1,0 0-1,-1 0 1,0 1-38,1 1 0,0 0 1,-2-2-1,-2 0-77,1 0 1,-1 0-1,28-2-295,1 4 0,-8 0 184,-3 0 0,-5 0 11,-3 0 1,2 0 155,-2 0 1,-2 4 1,-2 0 0,-4 0-4,-4-4 1,2 1-13,-5 3 1,1-3 355,-2 3 0,-5-3-359,2-1 1,-7 0 246,3 0 0,-5 0-358,1 0-235,-2 0-631,-7 0 1021,4 0 0,-8 0 0,3 0 0</inkml:trace>
  <inkml:trace contextRef="#ctx0" brushRef="#br0" timeOffset="27">5413 6875 7961,'13'13'1242,"2"2"1,3-6-742,5 3 1,0-9-559,0 1 0,0-3 396,-1-1 0,6-5-101,3-2 0,-2-8 23,1-4 0,-3-3-111,4-1 0,-2 0 50,1 0 0,-6 1-75,-5-1 1,-5-4 34,1 0 1,-2-4-85,-1 0 0,-5-2-59,1-1 1,-6-4-216,2 0 0,-1-5 81,1 1 1,-3 2 32,3 2 1,-3 7 96,-1 0 0,0 11 206,0 1 0,-1 5-82,-3 3 1,3 3 136,-3 0-120,2 6-71,2-3 1,0 6-349,0 3 0,0 3 125,0 9 0,-3 3 252,-1 7 1,0 5-111,4 7 1,0-1 30,0 4 0,0 1-79,0 4 1,0 0 210,0-1 0,0 0-100,0-3 1,-4-4-37,0-8 0,1 2-181,3-5 1,0-2 72,0-6 1,0 1-483,0-4 0,0-1 217,0-4 0,0 1-867,0-1 0,0-3 1211,0-1 0,0 1 0,0 3 0</inkml:trace>
  <inkml:trace contextRef="#ctx0" brushRef="#br0" timeOffset="28">5882 6967 7988,'0'0'0</inkml:trace>
  <inkml:trace contextRef="#ctx0" brushRef="#br0" timeOffset="29">5802 6738 7902,'5'-6'396,"-4"0"87,3 2 286,-3 3-219,-1-5-105,0 1 0,0 3 281,0-6-254,5 6 0,-3-5 304,1 4 130,-1 1 77,-2-8-609,0 4 0,-2-6-59,-1 1 0,0 3-88,-5 1 0,2-1 62,-2-3 0,-2 3-48,3 0 1,-3 5-137,-2-5 0,-1 5-14,-2 0 0,1-2-109,-5 1 1,0 0-515,-4 4 0,0 5 332,1 3 0,3-2-893,0 2 1,3 1 509,-3 6 1,5-1-365,-1 5 0,4-4 365,3 4 0,-2 0 582,2 4 0,-2 5 0,-1 1 0</inkml:trace>
  <inkml:trace contextRef="#ctx0" brushRef="#br0" timeOffset="30">6213 6670 8018,'-6'-5'358,"-5"-2"1,6 0 25,-2-1 1,2 4 196,5-3 707,-5 4-387,3-7 247,-3 9-344,5-4-275,0 5 1,4 5-319,0 2 1,9 5-30,-2 3 1,3 3 59,-3 5 1,2-2-197,2-2 0,-1 3 136,5-3 0,-3 2-396,3 2 1,-4-1 120,4-3 1,-4 1-302,4-5 0,-5 1-387,1-5-403,-2 0-1166,-2 1 998,1-6-232,-6 4 1584,-1-8 0,-10 8 0,-1-4 0</inkml:trace>
  <inkml:trace contextRef="#ctx0" brushRef="#br0" timeOffset="31">6464 6567 8150,'-7'-10'2998,"-1"2"-1299,5 3-337,-2 5-906,5 0 1,-3 1 186,-1 3 1,-4 4-247,4 7 1,-5 4-171,2 8 1,-7-2-34,-1 6 1,-6-1 46,2 4 1,2-3-270,-2-1 1,-2-3 135,-5 3 1,1-4-149,-1 0 1,-2-2-71,1-1 1,2-5-430,6-3 1,2 1-84,6-5 1,3 3-1326,1-6 202,4-3 1,3 3 273,8-4 1471,7 0 0,3-4 0,5 0 0</inkml:trace>
  <inkml:trace contextRef="#ctx0" brushRef="#br0" timeOffset="32">8234 5950 8077,'-11'-5'-592,"3"0"414,1-2 0,0 0 914,0 3 0,0 3 499,4-3-22,1 3-302,-3 1-212,5 0 1,5 0-284,3 0 0,3 0-107,5 0 1,0 0 84,3 0 0,3 0-244,-3 0 0,2 0-113,2 0 1,0-1-285,0-3 0,4 3 216,-1-3 0,-3-1-269,-4 1 1,-5-1 192,1 1 1,-2 3-1910,-2-3 794,1 3-1608,-1 1 2830,-4 0 0,-2 10 0,-5 3 0</inkml:trace>
  <inkml:trace contextRef="#ctx0" brushRef="#br0" timeOffset="33">8166 6202 8077,'-12'3'-686,"1"1"1461,5 0-153,1 1 176,5-4 1,5 4-245,2-5 0,7 0 334,2 0 1,4 0-132,-1 0 1,6 0 146,2 0 1,5-1-163,-2-3 1,-1-2-291,2-5 1,-2 3-320,1 0 0,2 1 43,-5-5 1,-4 6-233,-4 2 1,-5-1 234,1 1-2192,-3 0-702,0 4-1138,-6 0 3853,-1 0 0,-10 6 0,-1 0 0</inkml:trace>
  <inkml:trace contextRef="#ctx0" brushRef="#br0" timeOffset="34">9445 4797 8168,'-5'-12'-15,"2"2"420,-4 3 66,4-4-131,-7 5 1,8-4-67,-6 2 0,5 2-86,0 2 1,0 3 54,-1-3 1,2 3 261,-6 1-144,6 0-285,-9 0-69,5 0 1,-4 5 43,2 3 0,-1 2-20,6 1 1,-1 4 97,4 1 1,0 4-83,0-1 0,0 2 57,0 2 0,4 0-6,-1 0 1,8 5 7,0 2 1,0 3 60,5 2 1,-4 0-31,0 3 0,-1-1-15,1 5 0,-2 0-12,-3 3 1,-2-3-22,-5 0 1,0-1 27,0 1 1,-5 2 75,-2-2 0,-7-1 51,-1 0 0,-6-6 72,2 3 1,1-10-1285,-1 2 1,4-4 754,-4-4 1,4 0 212,-4-3 0,5-1 0,-1-3 0,2-6-123,2 2 1,3-3 197,0 0-45,6 2 9,-3-9-239,5 4-88,0-5 267,5 0 0,-3 1-22,6 3 211,-5-3-173,7 4 0,-8-1-4,6 0 36,-6 5-20,9-3 0,-9 6 56,6-1-56,-1 1 0,1 0 22,0 3 1,-1 3-3,5 5 1,-2-4 202,-3 0 1,4 5-70,-4 7 0,3 2 373,2 1 0,-2 0-179,-3 0 1,2 1-47,-5-1 0,0 5-113,-4 3 1,4-1-287,0 1 0,-1 0-2,-3 3 1,0 0-88,0-3 0,0 1 131,0-5 0,2 0 91,1-4 1,3 3 122,1-3 1,3 2-154,-2-10 0,2 2 208,1-1 1,2-7-43,2 3 0,-2-6-184,2 2 1,-2-5-43,-2 1 1,-3-6 108,0-2-113,-1 1 1,3-1 38,-2 1-322,2-5 264,-9 7 0,8-8 18,-5 6 77,0-6 0,-3 4 38,3-6-116,-3 0 60,9 0-203,-8 0 1,7-2 127,-6-2 1,2 2-2058,-1-6 2125,-2 1 0,8-10 0,-4-1 0</inkml:trace>
  <inkml:trace contextRef="#ctx0" brushRef="#br0" timeOffset="35">9982 5082 7255,'-5'-6'1203,"2"-3"-320,-4 5-328,4 0-22,-7-1 1,5 3 307,-3-6-413,3 6 1,5-5-63,0 4 1,0 0 73,0-5 0,0 5 206,0-5-372,0 0 1,1-3-112,3-1 0,3 5 73,4-1 0,0 2-180,1-2 1,1-1 129,2 6 0,-1-1-357,5 4 1,-5 0 134,1 0 1,1 0-407,0 0 0,-1 5 113,-4 3 1,-1 5-31,-2 3 1,1 0 95,-5-1 1,0 3 73,-4 5 1,0 1 103,0 3 0,-2-2-74,-2 6 1,-3-6 51,-8 2 1,2-2-14,-2 2 1,-2-4 156,2-1 1,-5 1-52,1-4 0,2-2 126,2-2 1,2 1 133,2 0 1,-1-2 0,1-7 11,0 3-76,4-3 95,-3-1-169,9 4 0,1-8-25,7 1 1,4-1 92,0-2 1,2 0 156,2 0 0,1 0 31,3 0 0,3 0-102,-3 0 0,-2 0-157,-2 0 1,-3 0 282,0 0-597,-1 0 0,1 0-388,-1 0-658,-5 0-1219,0 0 1091,-1 0-1538,-4 0 2921,4 0 0,0 0 0,1 0 0</inkml:trace>
  <inkml:trace contextRef="#ctx0" brushRef="#br0" timeOffset="36">10690 4831 8068,'0'-14'0,"0"3"0,0 6 952,0-3-455,0 5-85,0-2 516,0 5 1,-5 5 0,-1 2 0</inkml:trace>
  <inkml:trace contextRef="#ctx0" brushRef="#br0" timeOffset="37">10656 4888 8089,'-17'39'3394,"3"2"-2620,-5 5 0,1 3-532,-1 1 1,-2 3-337,2-3 1,2-6 24,2-6 0,2-2-270,2-2 0,0-5 76,-1-2 1,4 1 209,1-2 0,3-3-59,-4-4 1,6-5 187,-2 1 1,-1-2-115,1-2 0,0-3-126,4 0-591,0-6 233,0 8-720,0-8 1242,0 3 0,-5 0 0,-1 1 0</inkml:trace>
  <inkml:trace contextRef="#ctx0" brushRef="#br0" timeOffset="38">10930 5128 11518,'5'11'1609,"0"2"-1112,3 2 1,2 3-187,-3 5 0,3 0-33,2 0 0,3-1-133,0 1 0,2 1 75,-2 3 1,-2-3-60,2 3 1,1-7-260,0-1 1,-1-5 52,-4 1 0,-1 2 119,-2-2 0,2-4-32,-2-3 1,-2-2 32,2 2 1,-2-2-264,2-2 1,-2-3-82,-2 3-986,-3-2 523,4-2-183,-5 0 0,-5-6 0,-1 0 0</inkml:trace>
  <inkml:trace contextRef="#ctx0" brushRef="#br0" timeOffset="39">11227 5151 7904,'-5'-13'2039,"3"-2"-858,-8 9-323,9-1 658,-4 2-1059,5 5 0,-5 1-338,-3 3 0,1 5 76,-5 10 1,-1 3 156,-6 12 0,-6-1-135,2 9 0,-6-2-151,2 2 1,1-2 91,3-6 0,1-5-360,3-2 0,-1-4 145,5-4 0,1-3-811,6-4-618,-2-1 1126,9 0 1,-6-4-1417,4-3 696,1-3-52,-3-1 914,5 0 1,0 0 0</inkml:trace>
  <inkml:trace contextRef="#ctx0" brushRef="#br0" timeOffset="40">11295 4945 8062,'0'-7'0,"0"-1"0,0 4 2091,0-3-1211,0-1-484,0-3 907,5-1-395,2 1-370,4-1-291,0 1 0,1 1 5,-1 2 0,-3 3 214,0 5-288,-1-5 0,5 4-146,-1-3 1,-3 1 128,-1 0 0,1 1-454,3-2 1,-3 3 180,0 1 0,-1 0-345,5 0 1,-1 5 213,0 3 0,-3-2-52,0 2 1,-5-4 53,5 3 1,-5-3 129,0 4 1,-1-5 18,-2 5 1,0-4 158,0 4 0,0-5 258,0 5 1,-2-4-146,-1 3 0,0-3 209,-5 4 0,5-4-139,-5 3 1,4-3 13,-3 4 0,3-5-111,-4 5 1,6-4-164,-2 3 0,1-3 93,-1 4 1,3-4-174,-3 3 0,3-3-200,1 4 1,0-4-46,0 3 238,5 1 1,2 3-9,4 1 1,0-2-68,1-3 0,-5 4 84,1-4 0,0 3 150,3 2 1,-1-5 82,-2 1-174,2 0 0,-7 2 36,4-3 1,-4 3 148,2-3 1,-10 3-92,-3-2 1,-6 2 210,-1-3 0,-5 0-5,1 0 1,-2-4-120,2 1 1,-1 1-203,5-1 1,-4-1-221,3-3 0,1 0-332,4 0 1,-1 0 301,1 0 0,3 0 300,1 0 0,-6 0 0,-5 0 0</inkml:trace>
  <inkml:trace contextRef="#ctx0" brushRef="#br0" timeOffset="41">12974 5037 8030,'0'-7'504,"0"-3"1,0 8 631,0-6-1136,0 5 0,0-7 0,0 4 0</inkml:trace>
  <inkml:trace contextRef="#ctx0" brushRef="#br0" timeOffset="42">12974 4991 8030,'-5'-6'5234,"4"0"-5100,-4 6 1,5 9-255,0 3 1,0 12 402,0 3 1,0 4-111,0 4 1,0-1 25,0 0 0,0-3-212,0-1 0,0-5-229,0 2 0,0-3-9,0-1 0,3-5 156,1-3 0,0-2-240,-4-2 144,0 0-882,5 1 320,-4-6-888,5 4 556,-6-8 1085,0 3 0,-6-5 0,0 0 0</inkml:trace>
  <inkml:trace contextRef="#ctx0" brushRef="#br0" timeOffset="43">12883 5276 8030,'0'0'0</inkml:trace>
  <inkml:trace contextRef="#ctx0" brushRef="#br0" timeOffset="44">12894 5265 7982,'19'0'1567,"0"0"0,0 0-573,4 0 0,0 0-311,0 0 0,-4 0-244,0 0 1,0-1-483,4-3 1,0 3 98,-1-3 1,-3-1-853,0 1 0,-5 0 494,2 4 1,-7-4-382,-2 1 1,-3-1-1002,4 4 1684,-6-5 0,-2-2 0,-6-4 0</inkml:trace>
  <inkml:trace contextRef="#ctx0" brushRef="#br0" timeOffset="45">12928 5025 8010,'0'-7'644,"0"-1"0,4 0-180,0-3 1,4 3-474,-5 1 0,6 0 314,-1 0 1,3-2 535,5 5 0,-2-5-384,5 2 1,1 0-167,7 0 0,-3 3-393,2-4 0,-2 6 146,-1-2 0,0 1-875,0-1 1,4 3 477,-1-3 1,2 3-1095,-1 1 0,-3 0 1447,3 0 0,2-5 0,0-1 0</inkml:trace>
  <inkml:trace contextRef="#ctx0" brushRef="#br0" timeOffset="46">13511 4957 8073,'-6'0'2973,"-5"0"-1399,10 0-638,-4 0-648,5 0-61,-5 5 1,2 2 34,-4 9 1,-1 1 58,-3 6 0,1 5-87,2 3 0,-2-2-238,2 1 1,2-4 124,-2 0 0,6-2-240,-2-1 1,3 0 71,1 0 1,1-5-210,3-3 1,2 1 179,6 0 0,3-1 88,0-4 0,5-3 136,-1-1 1,0-4-119,4 1 0,-3-3 333,7-1 1,-3-1-111,-1-3 0,-4-2 230,0-6 1,-1 1-131,1-1 1,-3 0 108,-4-4 0,-2 3-200,-2-7 1,1-2-322,-6-5 1,1-5-484,-4 2 1,-1 1 333,-3-2 0,0 6-149,-7-2 0,1 7 154,-9 1 0,0 6-876,-4 2 0,1 1 450,3 6 1,-2-4-541,2 4 0,2 0 121,2 4 1048,2 6 0,2-5 0,-1 4 0</inkml:trace>
  <inkml:trace contextRef="#ctx0" brushRef="#br0" timeOffset="47">13922 4968 8062,'-5'-6'1756,"4"-4"0,-4 7-332,5-5-467,0 6 20,0-3-267,0 5-828,0 5 1,0 3-64,0 7 1,3 4 43,1 7 1,4 4 95,-4 4 0,3 0-140,-3 0 0,1-4 2,-1-4 1,-3 1-90,3-4 0,-3 1-136,-1-9-75,5 5 0,-3-7 21,1 2 0,-1-6-778,-2-1-440,0-6 666,0 3-25,0-5 1035,-5 0 0,-2-5 0,-4-1 0</inkml:trace>
  <inkml:trace contextRef="#ctx0" brushRef="#br0" timeOffset="48">13876 4911 8062,'4'-11'0,"0"-1"767,5 6 1191,-3-4-1284,6 8 1,-1-4-235,0 2 1,6 3-394,2-3 1,3 3 79,0 1 1,1 4-219,0-1 1,0 6 122,0-1 0,-2 2-217,-2 2 0,-2-1 61,-6 0 1,1 2-6,-1 2 1,-1-2-46,-2 2 1,-3 2 78,-5-2 1,0 1 211,0 0 1,-5 0-95,-3 3 1,-6 2 348,-1-6 0,-5 4-140,1-4 1,1 0 79,-1-3 1,5 2-48,-1-3 0,0 3 128,3-6-470,-2 2 0,9 1 167,-3 1 0,3-5-336,5 1 80,0-1 503,5 5 1,2-1-129,4 1 0,2-5 450,2 1 1,3-6-153,5 2 0,0 1 64,-1-1 0,1 0-431,0-4 1,0 0 39,0 0 1,0 0-884,0 0 1,-4 0 464,0 0 0,-5 0-1911,1 0 0,1 0 2149,-1 0 0,1 5 0,-5 1 0</inkml:trace>
  <inkml:trace contextRef="#ctx0" brushRef="#br0" timeOffset="49">15030 4934 7990,'-5'-7'0,"4"1"42,-3 2-42,2 3 1990,2-4-164,0 5 0,6 5-1785,1 3 1,8 7 41,4 4 1,3 4 7,1 3 1,0-1-152,-1 1 0,-2-2-102,-1-1 1,-2 0 52,2 0 0,2-4 78,-6 0 1,4-5 70,-4 1-1,0-1 78,-3 1 1,-1-6-76,1 3 1,-5-5-541,1 1 158,-6 2-110,3-9-703,-5 4-1375,0-5 2528,-5 0 0,-1-5 0,-5-1 0</inkml:trace>
  <inkml:trace contextRef="#ctx0" brushRef="#br0" timeOffset="50">15350 4934 8094,'0'-7'612,"0"1"-140,0 2-33,0 3 0,0-5 227,0 2 435,0 3-190,0-4-554,0 5 0,-5 6-293,-3 5 0,-6 2 125,-1 6 0,-4 4-159,4 4 1,-6-1-45,2-3 0,1 0-128,-1 0 1,0 0 26,-4-1 0,2 1 117,2 0 0,-1-5 56,4-3 1,1-2-2,4-2 0,3-1-211,0-2 215,6 2-283,-8-9 180,9 10-1098,-5-10 499,6 4-388,0-5 0,-5 5 1,-1 1-1</inkml:trace>
  <inkml:trace contextRef="#ctx0" brushRef="#br0" timeOffset="51">15795 4820 8033,'-6'-8'1938,"2"0"-1235,3 6 0,-1-3-233,-1 5 0,1-2 849,-2-1-382,3 1-23,1-3-867,0 5-55,5 0 1,3 5 86,7 3 0,-1 2-46,5 2 0,-4-5-24,4 1 1,-1-1-156,1 5 0,3-1 49,-3 1 1,-1-2 113,1-3 1,-4 4 71,4-4 1,-5 0-31,1 0 1,-2-3-70,-2 4 1,1-6 87,-1 2-203,-5 2 187,4-4-249,-8 3 154,3-5 1,-5 0 1,-5 5 159,-3 2 1,-7 1-93,-4 3 0,-8 0 142,-3 8 1,-3-4-89,-1 4 1,1-4 31,2 4 0,-1-5-51,6 1 0,3-2-235,4-2 1,5 0-60,-1-4 1,6 2-110,1-5 1,4 3-523,-3-3 269,4 0-398,-2-4 0,1 1-238,0 3-877,1-3 2098,3 4 0,0 1 0,0 0 0</inkml:trace>
  <inkml:trace contextRef="#ctx0" brushRef="#br0" timeOffset="52">16549 4740 8025,'-4'-16'2079,"0"1"-1999,0 0-99,4 4 1816,0-1-683,0 1 79,0 4-372,0 2-461,0 5 0,0 7-335,0 4 0,0 7 150,0 8 1,-3 2 67,-1 3 1,0 6-77,4-3 1,0 4-105,0 0 0,0 1-168,0 3 0,0 1-65,0-5 1,0 1 121,0-5 1,0-5 468,0-2 0,0-3-278,0-1 0,0-6-2048,0-1 1905,0-4 0,0 0 0,0-5-1090,0 1 464,0-6-730,0 4 1126,0-6 1,0 0 0</inkml:trace>
  <inkml:trace contextRef="#ctx0" brushRef="#br0" timeOffset="53">10370 6339 8152,'0'-7'2217,"0"-3"-1284,0 9 366,0-9-880,-5 8 1,3-3-87,-6 5 0,3 2-316,-7 1 0,4 9 142,-8 7 1,0 4-9,1 3 0,-4 4 43,3 4 1,-3 4-187,4 0 1,1 4 31,6-4 0,0-4-388,4-3 0,0-2 128,4 1 0,5-2-42,3-5 0,3-5 178,4-3 1,-1-4 53,5-3 0,0 1 345,4-5 0,4-2-132,-1-6 0,6-2 98,-1-5 0,2-6-40,1-2 0,-4 0 412,1-4 1,-7 3-93,-1-7 0,-2 2 43,-5-2 1,-2-2-325,-7-5 0,-2 0-35,-5-1 0,0-3-548,0 0 0,-9-2 259,-2 5 1,-8 4-135,0 8 1,-4 5 145,-4 3 1,-2 3-1288,-5 5 0,-4 3 541,0 8 1,1 7-2329,7 8 3106,-3 8 0,8 7 0,-2 7 0</inkml:trace>
  <inkml:trace contextRef="#ctx0" brushRef="#br0" timeOffset="54">12997 6373 8002,'-4'-12'0,"0"1"0,-5 0 420,2-1 1,0 5-16,0-1 0,3 2 246,-4-2 1,5-1 227,-5 5-392,5 0 0,-2 6-97,5 2 0,0 7-163,0 8 0,0 9 259,0 6 0,0 4-121,0 4 0,4 3-267,0-4 1,0-1-57,-4-2 0,1-4-198,3-3 1,-2-4 254,6-4 0,-5-4 77,0 0 0,2-8-962,-1 0 1,1-3 366,-1-1 1,-3 0-1846,3-4 932,-2-1 274,-2 3 1,0-7 34,0-1 1023,-6 1 0,0-13 0,-5 2 0</inkml:trace>
  <inkml:trace contextRef="#ctx0" brushRef="#br0" timeOffset="55">12940 6567 8002,'0'-11'392,"0"3"813,0 0-901,5 6 0,1-3-70,6 5 0,-1 0 530,1 0 1,4 0-312,3 0 0,3 0 71,0 0 1,6 0-122,3 0 0,-2 0-179,1 0 0,-4-4-243,1 0 0,-3-3-279,-2 3 0,-4-1-903,-3 1 1,-2 3 83,-1-3 141,-6-3 0,-2 5 976,-8-6 0,-8 1 0,-5-5 0</inkml:trace>
  <inkml:trace contextRef="#ctx0" brushRef="#br0" timeOffset="56">13020 6304 8078,'-7'-11'816,"7"1"-460,8 2 1,3 2 530,5 2 1,3 1-321,7-4 0,4 3-323,4-4 0,1 6-10,3-2 1,-1-1-345,5 1 1,-9-3 143,1 3 0,-3 0-1178,-1 4 0,-3 0 271,-8 0 873,3 0 0,-10 5 0,5 1 0</inkml:trace>
  <inkml:trace contextRef="#ctx0" brushRef="#br0" timeOffset="57">13602 6316 8078,'-7'6'874,"-1"-2"-538,5-3 1,-3-1 910,2 0-808,3 0 1,-8 1 153,5 3 0,-1 0-162,1 7 0,-1 0-31,-2 8 0,-3 1-47,2 7 0,-1-2-104,2 5 0,0-3-293,3 4 0,3-6 126,-3 2 0,3-3-108,1-1 1,4-2 62,0-2 1,5-2-159,-2-6 0,3-1 12,2-2 1,3-3 57,0-5 1,2 0-17,-2 0 1,3 0 69,5 0 0,-1-5-83,1-3 0,0-2 96,0-1 1,-4-2 123,0-2 0,-5 1-124,1-5 1,-2 0 125,-2-4 1,-4 0-110,-4 0 0,-1-5-56,-2-2 1,0-2-331,0 2 0,-9-2 169,-3 5 0,-7 6-317,0 5 1,-4 4 185,-3 0 0,-2 6-490,-3 2 0,0 8 276,4 4 1,0 3-312,5 4 1,4 3 55,3 5 784,7 0 0,-2 10 0,3 2 0</inkml:trace>
  <inkml:trace contextRef="#ctx0" brushRef="#br0" timeOffset="58">14048 6247 8029,'-12'-10'1332,"1"2"1,1-4-901,2 4 239,3 6 9,5-3 1,0 11-542,0 5 1,0 7 96,0 9 0,0-1 22,0 9 1,5-4-54,3 7 1,-2-2-467,2-2 0,-5-5 195,5-2 0,-4-3-389,3-1 0,-3-7 86,4-4 1,-6-1-619,2-3-116,3-3 328,-6 0-1081,4-5 980,-5 0 876,-5 0 0,-1-5 0,-6-1 0</inkml:trace>
  <inkml:trace contextRef="#ctx0" brushRef="#br0" timeOffset="59">13945 6224 8029,'1'-7'252,"3"-1"0,-2 4 326,6-3 0,-2 3-164,2-4 0,6 6 189,-3-2 0,5 1-166,-1 0 0,4 1-81,8-1 0,-3 1-112,2 2 0,2 5-66,-1 3 1,-2 2 50,-6 2 1,-2-1-289,-6 0 0,-1 2-86,-2 2 1,-3-1-135,-5 5 1,-1-3-33,-3 3 1,-4-4 170,-7 4 0,1 0-48,-5 4 0,1-4 43,-1 0 0,-1-1 8,5 1 0,-4 1 50,4-5 0,-1 0 145,5-3 0,1-1 36,2 1 0,-1-1 384,5 0-186,1 1 0,3-1-114,0 1 1,1-5 323,3 1 0,2-6-149,6 2 0,-1 1 18,0-1 1,6 1-42,2-1 1,-1-3-229,1 3 1,4-3-921,3-1 0,2 0 515,-1 0 0,1 2-2624,2 1 2927,3-1 0,-4 8 0,6-4 0</inkml:trace>
  <inkml:trace contextRef="#ctx0" brushRef="#br0" timeOffset="60">15098 6293 9654,'0'-6'1904,"0"0"1,2 6-1580,1 0 1,4 6-16,4 1 1,1 8 61,-1 4 0,4 3-138,1 1 0,0 0-111,-1 0 1,-2 3 63,2 1 1,2-1-258,-2-3 0,0 0 115,-3 0 1,3-4-329,0 0 1,0-5-30,-3 1 1,-2-2-763,-3-2-1115,4 1 920,-5-1-386,0-4 882,-1-2 773,-5-5 0,-5-5 0,-1-2 0</inkml:trace>
  <inkml:trace contextRef="#ctx0" brushRef="#br0" timeOffset="61">15487 6293 7950,'0'-12'616,"0"1"0,0 3-156,0 1 1,0 3 860,0-4-910,0 6 1,-2-3 562,-1 5-610,1 0 0,-8 2-431,3 6 1,-10 6 76,-6 13 0,-5 7 67,-6 8 1,0 2-412,0 2 1,1-6 327,2-2 0,-1-2-334,6-2 0,-1-6 166,4-5 1,5-1-403,3-7 1,3-4 232,0-3 1,2-4-683,2 3-246,-2-4 1271,9 2 0,-4-5 0,5 0 0</inkml:trace>
  <inkml:trace contextRef="#ctx0" brushRef="#br0" timeOffset="62">16001 6190 7975,'-7'-5'2584,"2"4"-1852,5-4 2041,0 5-2161,-5 0-616,-1 5 186,-11 1 1,3 7 181,-5 2-211,-5-2-72,0 8 0,-9-7-92,3 5 120,2-5 0,-4 7-216,5-6 0,1 1 60,3-1 1,1-6-110,3 3 1,3-3 68,4 2 0,6-3-97,2-1 198,-2 1-62,5 3 1,-3 0 26,8-4 1,2 2 21,5-5 1,2 5 220,2-2 0,7 0-69,4 0 0,2-3 166,-1 4 1,1-2-77,2 2 1,3 1 122,-2-6 0,-2 5-5,1-4 0,-4 3-160,1-3 1,-5 4-31,-3-4 1,2-1 25,-6-3-1287,0 5 664,-3-3-1935,-6 3 1713,-1-5 0,-6 0-1075,-3 0 0,1 0 1723,-4 0 0,-1 0 0,-3 0 0</inkml:trace>
  <inkml:trace contextRef="#ctx0" brushRef="#br0" timeOffset="63">16366 6110 7952,'0'-6'2715,"0"1"-1945,0 5 0,0 5-309,0 2 0,0 9 13,0 3 1,0 4-171,0 3 1,4 3 95,0 6 1,0-1-124,-4 0 0,0 0-187,0 1 0,1-1 0,3 0 1,-3-3-110,3-1 0,-3-8-79,-1 1 0,0-8 77,0 0 1,1-2-116,3-2-17,-3 1-1554,4-6 765,-5 4 942,0-9 0,0 4 0,0-5 0</inkml:trace>
  <inkml:trace contextRef="#ctx0" brushRef="#br1" timeOffset="64">4546 13499 15540,'-7'-1'-660,"3"-3"-155,3 3 849,1-4 1,0 4-21,0-3 0,6 1 645,6-4 1,4 0-224,7 0 0,0-3-23,0 2 1,4-1-140,-1 2 0,0-2-67,-7 5 0,1-1 331,-5 1 1,4 3-323,-4-3 0,1 3 52,-5 1 1,0 0-631,1 0 1,3 0 97,0 0 1,4 1-128,-3 3 1,4-3 164,-1 3 0,8-3 35,3-1 1,3 0-40,1 0 1,1 0 148,-1 0 1,4-1 29,0-3 0,0 3 53,-4-3 0,1 3 8,-1 1 0,1 0 28,3 0 1,-1 0-6,5 0 0,0 0-76,4 0 0,3 3-258,1 1 1,4 0 240,-1-4 0,0 0-19,0 0 1,4 0 28,4 0 1,-28 0 0,1 0 25,0 0 0,1 0 1,-3-2-1,0 0 109,3 0 0,-1 0 0,27-3 38,0 2 0,-3 1-43,-1-1 0,-1 1-39,-3 2 1,-2 0 1,-5 0 0,-1 0-34,1 0 0,1 0 5,3 0 0,-2 2-42,5 1 1,4-1 22,4 1 0,0-1 5,-4-2 0,0 0 11,0 0 0,-1 0-8,-3 0 1,3 0 140,-2 0 0,5-4 196,2 0 0,0 0-259,-4 4 0,-2 0 23,2 0 1,-6 0-198,6 0 1,-5 0 107,-3 0 1,1 0-307,-8 0 1,1 0 146,-1 0 1,-3 0 43,-5 0 0,-5 0 43,-2 0 0,-3 0-13,-1 0 0,-1 0 180,-3 0 1,1 0-139,-5 0 1,-3 0 377,-5 0 0,-3 0-335,4 0 1,-5 0 704,5 0-324,-5-5-362,7 4-96,-9-9-857,9 8 937,-9-3-118,4 5 0,-10 0 0,-1 0 1</inkml:trace>
  <inkml:trace contextRef="#ctx0" brushRef="#br2" timeOffset="65">18730 3712 24575,'0'0'0</inkml:trace>
  <inkml:trace contextRef="#ctx0" brushRef="#br1" timeOffset="66">8760 8360 10419,'0'11'543,"0"1"-385,0-1 0,4-3-122,-1 0 0,1-5 69,-4 5 0,4-4 60,0 3-74,0 1 0,-1 3-17,1 1 1,0-1-39,-4 1 0,1-1 104,3 1-172,-3-1 0,6 0 97,-3 1 1,-3-1-77,3 1 1,-3-1 96,-1 0-107,5 1 1,-2-1 63,4 1-50,-4-1 1,6 1-143,-6-1 163,6 0 1,-6 0-81,4-4 55,-4 3-17,2-3 0,-1 4 22,0 1 1,-1-5 3,-3 1 1,4-1-6,0 5 0,0-1 57,-4 1 0,4 3-7,-1 0 0,5 0-34,-4-3 1,1-1 8,-1 1 0,-2-1-7,6 0 1,-6 1-20,2-1 0,1-3 21,-1 0 0,1-5-32,-1 5 0,-3-4 169,3 3 0,1-3-142,-1 4 1,1-4 6,-1 3 0,-2 1 1,6 3 0,-4 1-17,3-1 0,-3 2 38,4 2 0,-1 1-56,5 4 0,-4 1 55,-1-2 0,-1-1-21,2 1 1,2-5 26,-2 1 0,-2 2 3,2-2 0,-6 0 133,2-4 0,1-3-126,-1 0 4,0-1 0,0 5-1,-1-1 1,3-3-99,-3-1 1,0 1 93,4 3 1,-3 2-158,4 2 0,0-1 67,3 5 1,-3-1-13,-1 1 0,0 1 57,0-4 1,2 4-21,-5-1 0,1-1 140,-1 1-149,-3-5 18,9 2 1,-7-1 109,4 1 1,0-5-111,0-3 0,3-1 0,-2 5 1,1-1-65,-1 1 0,2-5 74,-3 1 1,2-1-84,-1 5 1,2-1 73,-2 1 0,2 3 144,1 0-162,1 5 13,4-2 0,-2 9 347,5 0-331,-5-1 0,4 1 109,-3 0 1,-4-5 145,1-3-83,-1 0 0,-4-1-90,4-3 34,0 3-95,-4-5 62,3 3-13,-4-4-56,6-1 1,-5 1 13,1-1 17,0 0 1,3 1-138,0-1 118,1 1 7,-1 4 1,1-3-147,-1 2 0,0 2 79,1-2 1,-1 1-6,1 0 0,-1 0 1,1 3 1,-1 3 34,0-3 1,1 2-8,-1 2 0,1-1 10,-1-3 0,1 2 22,-1-2 1,0 3-26,1 1 1,-5-2 74,1-2 1,-2-1-52,2-3 1,2-2 10,-2 2 0,-2-2-97,2-2 0,-1 5 76,5-1 1,-1 1-99,1 0 0,-1-4 81,0 4 1,5 1-2,-1 2 1,1 0-6,0 4 0,0-3 42,3 7 1,1 1 0,-4-1 0,3 1 11,-4-2 1,0-2 115,-3 3 1,-1-3-83,0-1 1,1 0-67,-1 0 1,1-6 45,-1-1 0,1 0-115,-1-1 1,0 2 102,1-2 0,-1-1-71,1 5 1,3-1 0,0 1 0,5 6-8,-1-2 1,4 0 15,4 0 0,-3-3 6,3 7 0,-3-3 8,-1-1 0,-2 0-1,-2-1 1,3 5 18,-3 0 0,-1-4-14,1-4 0,-5-4 44,1 4 0,-2-4-43,-2 4 0,0-5 8,1 1 1,-1-2-26,1-2 0,-1 1 22,0-1 1,2 2-21,2 2 0,-1-1 11,5 5 0,0-1-11,4 1 0,4 6 9,0-2 0,0 3 77,0-4 0,-7 1-74,3 0 1,-2-1 73,1-3 1,-4-2 16,-3-1 0,2-4-61,-2 4 1,0-8-50,-3 0 1,0-2 44,4 2 1,-4 1-87,4-5 0,0 3 76,-1-3 0,2 4-132,-2-4 1,-2 4 71,2 0 1,1-2-12,0 2 1,3 0 8,-4 3 0,4-1 25,-4-2 1,4 2-7,-4-2 0,2 0 5,-2 0 0,-2 2 69,2-2 0,-2 1-58,-2-2 0,2 4 127,2-4 1,-2-1-32,2 2 0,-1-4 6,1 3 0,-1 0-25,5 0 1,-4 4-28,5-4 0,-3 0-100,2 0 0,3 1 53,-3 3 0,1-1-196,-1-2 0,3 2 103,-3-2 1,-3 2-93,0 1 1,0 1 152,-1-1 1,1 1-45,-5-1 1,4 0 189,0 1 0,-1-5-75,-6 1-27,7 0 0,-3 2 9,7-3 1,-2 0 2,-1-3 1,0-2 10,3 6 0,3-4-118,-3 3 1,-1-3-64,1 4 0,-2-5 132,2 5 0,-1-4-83,-3 3 1,-2-4 62,2 1 0,-2 1 23,-2-1 1,1 3-24,-1-3 1,1 4 72,-1-4 1,1 3-63,-1-3 1,0 4 105,1-5 1,-1 6-44,1-1 0,0-2-33,4 2 0,-4-2 42,3 2 0,-1 1-35,2-6 0,-2 3 14,5-3 1,-5-1-13,1 1 0,1 0-12,0 1 1,0-3 12,-1 3 1,-2-3-187,2-1 0,2 4 129,-2 0 1,0 0-8,-3-4 1,3 3 2,0 1 0,0 1 12,-3-1 1,3-1 49,0 4 1,0-3-42,-3 4 0,-1-5 31,1 5 0,-1-5-21,0 0 0,1 2 51,-1-1 1,5 4-35,-1-4 0,1 3-2,-1-3 0,-2 4 32,2-4 0,-1 3-39,2-3 1,-4 4 46,4-5 0,-3 5-45,3-4 1,-4 1-5,4-1 1,-4-3-45,0 3 0,3-2-3,0 2 1,0-3 56,-3 3 0,-1-3-13,1-1 1,-1 4-4,1 0 0,-1 0 0,0-4 0,1 4 33,-1-1 0,2 1-26,2-4 0,-1 0-98,5 0 0,-5 4 98,1 0 1,2 0-114,-2-4 1,0 3 102,-3 1 1,-1 1-17,1-1 0,-2-1 167,-3 4 0,3-3-110,-2 4 0,2-4 103,2 3 0,-2-3-71,-3 4 1,6-5 112,-5 5 1,8-5-111,-4 0 0,2-1-33,-3-2 0,0 0-23,1 0 1,-1 0-62,1 0-86,-1 0 0,1 0 81,-1 0 0,0 0-111,1 0 0,-2-2 142,-2-1 1,2 1-64,-3-2 1,3 3 35,2 1 1,-5 0 67,1 0 1,0 0-113,3 0 1,1 0-112,-1 0 304,0 0-185,1 0 210,-1 0 0,1 0-84,-1 0 0,1 0 93,-1 0 0,0 0-120,1 0 0,-5 0-15,1 0 0,0 0 28,3 0 0,-3 0 6,-1 0 0,1-4-128,3 1 1,5-1 107,-1 4 1,5-4-352,-1 0 0,-1-1 86,1 1 1,-5 3 330,1-3 1,-6 2-105,-1-2 0,-5 3-125,5-3-109,-5 3-158,2-5 169,-5 5 67,0-4-565,0 5 203,5 0-1462,-4 5 2017,9-4 0,2 5 0,5-6 0</inkml:trace>
  <inkml:trace contextRef="#ctx0" brushRef="#br1" timeOffset="67">8817 13374 13286,'-6'0'694,"0"0"0,6-1 1109,0-3-903,0 2-201,0-3 174,0 5-566,0-5 1,0 3-64,0-6 0,0-1 210,0-6 0,0 1-21,0-5-1,0-4-306,0-3 1,0-6-116,0 1 1,-3-2 217,-1-1 0,0 4-155,4-1 0,-4 2 128,0-1 0,1-2-9,3 5 0,0-3-86,0 3 1,0-1 11,0 2 0,0 0 41,0-4 0,0 3-2,0-3 0,-2-1-191,-1-3 0,1 0 185,-2-1 0,3-4-162,1-3 1,-1 2 129,-3-2 1,3 0-166,-3-4 0,-1-3 198,1-1 0,-3 1-321,3 3 0,-1 0 292,1 1 0,3 0-140,-3 3 0,3-1-28,1 5 1,0-1 39,0 1 1,0 5 2,0-5 1,3 5-96,1-5 1,0 6-19,-4 1 0,0 1 54,0-4 0,0-4-19,0 0 0,0-6 40,0 2 1,-4-3 66,0-5 1,-3 3-206,3-2 1,-4 2 185,5 1 1,-5 2 99,4 2 1,0 3 2,4 4 1,0 6-176,0 3 0,2 0-84,1-1 1,0 5-4,5-1 1,-5-1-112,5 1 0,-4 0-5,3-4 1,-3-2 196,4-1 1,-6-3-55,2-2 1,-1 0-29,0-3 1,-1 1 120,2-5 0,-3 2 17,-1-2 0,0-3 118,0 3 1,0 3 86,0 1 0,0-1-7,0 1 0,0 0-3,0 3 0,1 5-137,3-1 1,-3 5-5,3-5 0,1 5-121,-1-5 0,0 1 103,-4-5 0,0-3-150,0 0 0,0-5 141,0 1 0,-2-6-213,-1-1 0,0-1 52,-5 4 0,6 2 63,-2 2 0,-1-1 181,1 5 0,-1 0-131,1 4 1,3 1 93,-3 2 1,3-1-166,1 6 0,0-2 116,0 1 1,0 3-161,0-3 1,0 2 24,0-2 1,0 2 7,0-5 0,0-1-13,0-3 1,0 0 39,0-1 0,0 1 24,0 0 0,0-1 15,0 1 1,0 4 1,0-1 1,0 7 93,0 1 1,0 1-57,0 2 0,0 4 100,0 1 1,0 2-36,0 2 1,0 3 5,0 0 1,0 1 3,0-5 0,0 5-28,0-1 1,0 1-116,0-5 1,0 5 144,0-1-270,0 5 216,0-7-881,0 9-962,0-4 1815,0 25 1,0 11-1,0 21 1</inkml:trace>
  <inkml:trace contextRef="#ctx0" brushRef="#br3" timeOffset="68">7846 8212 10899,'0'-12'519,"0"1"1488,0-1-800,0 1-822,0-1 0,0 5 179,0-1-298,0 6 1,1-7-64,3 5 0,3-1 120,4 1 0,4-1-34,0-3 1,6 0 28,-2 4 0,1-1-189,-1 1 1,3 3 87,-3-3 1,-3 3-162,-1 1 0,1 5-140,-5 2 0,2 7-32,-9 1 0,-1 6-43,-3-2 1,-1 7 177,-3 5 0,-2 2-409,-5 1 1,-6 0-6,-2 1 0,3-2-9,0-3 1,-1 3 116,-3-2 0,3 0-12,-2 0 1,1-3 252,-1-6 1,-1 0-123,4-3 0,1-2 291,4-6 1,-1-3-123,1-1 426,5-4 49,0 2 16,6-5 45,0 0-67,6 0 0,5-1 34,8-3 0,-1 1-129,1-4 0,0 4-140,4-1 1,0-1-26,-1 1 1,5 1-19,0 3 0,-1-2-71,-3-1 1,0 1-147,0-2 1,-5 3-219,-3 1 1,-6 0-1279,-2 0-745,-4 0 0,-3 7 2255,-8 4 0,-12 5 0,-4 7 1</inkml:trace>
  <inkml:trace contextRef="#ctx0" brushRef="#br4" timeOffset="69">3598 13271 8087,'-12'0'0,"2"1"-21,2 3 0,2-1 311,2 4 1,2 1 245,-6 3 1,4 2-151,-3 2 1,3-1-137,-4 5 0,2 0-74,-2 4 1,-2 4 58,3-1 1,1 2-202,3-1 1,1-2 37,2 6 1,0-6-125,0 2 0,0 1 114,0-2 1,9 1-145,3-4 0,3-4 147,0 0 1,3-6 25,5-2 1,3-1 41,1-6 0,3 0-54,-3-4 1,7-5 129,-3-3 1,1-3-128,-6-5 1,2-1 3,3-6 0,-7-1 111,-5-3 1,-5 3 132,1-3 1,-7-1-13,-5 2 1,-1-1-80,-2 4 0,-7 0-182,-4 1 1,-6-5 126,-5 0 0,-3 1-388,-1 3 1,-3 1 153,-6 3 0,0 4-631,-3 7 0,1 0-73,-5 4 1,10 1-1235,2 7 1988,4 2 0,9 6 0,0-1 0</inkml:trace>
  <inkml:trace contextRef="#ctx0" brushRef="#br4" timeOffset="70">11798 10290 8121,'0'-11'403,"0"-1"-8,0 1 1,0 3 186,0 1 241,0 4-345,0-2-19,0 5-191,-5 0 1,-2 1-176,-4 3 1,-6 8 104,-2 7 1,-7 3-51,-5 5 1,-3 6-110,-4 5 0,-1 5-294,-3-1 0,-1 3 196,5 0 1,-1 1 43,5 0 1,1-1-57,3 1 0,2-2 15,5-2 0,0-1 7,0-3 0,6-1 7,1 5 0,0-7-10,1-1 1,3 1-14,5-5 0,0-2 5,0-1 0,2-3-35,5-1 0,-4-2 391,0-2 1,0 2-395,4-6 0,0-4 191,0-3-324,5-1 60,-4 0-182,5-2 59,-6-5-758,0 0 1,-2-5 573,-2-3 1,3 2 477,-3-2 0,-2-4 0,0-6 0</inkml:trace>
  <inkml:trace contextRef="#ctx0" brushRef="#br4" timeOffset="71">11078 11067 8121,'-11'0'-98,"-1"0"555,1 0 143,0 0 0,3 0-59,0 0 0,5 4-129,-5-1 1,5 6 54,0-1 1,1 3-158,2 5 0,0 0-55,0 3 0,0 3-2,0-3 1,0 2-302,0 2 1,0 0 4,0 0 1,0-4-42,0 0 1,0-5 20,0 1 0,0-6 72,0-1-48,0-6 85,0 3 205,0-5 1,5 0-128,3 0 0,-2-5 156,2-3 0,1-2 52,6-1 1,-2-2 12,2-2 1,-2 2-291,-2-2 0,-1 2 142,-2 2 1,1 3-124,-5 1 170,4 4-893,-6-2 0,4 5 331,-2 0 1,-3 1-2676,3 3 2993,-3 3 0,4 4 0,2 0 0</inkml:trace>
  <inkml:trace contextRef="#ctx0" brushRef="#br4" timeOffset="72">12243 10062 8214,'0'-12'0,"0"5"-450,0-1 281,0 1 1,0-5 746,0 1 0,0 3-107,0 0 0,1 1 12,3-5 0,1 1-117,3 0 1,2-1 11,-2 1 1,6 3-131,1 1 0,4 4-22,-4-1 1,5 3 6,-1 1 0,-1 0-125,1 0 1,-1 5-33,1 3 1,-2 7 75,-6 4 0,-5 4-152,-2 3 1,-4 4 41,-4 4 0,-3 1-261,-8 3 1,-3-2 123,-5 2 0,-1 1-134,-3-1 0,3 0-69,-3-3 1,-1-2-79,2-3 0,-1-2 179,4-5 1,6-1 53,1-3 1,4-3 314,0-5 1,5 0-68,-1-4 140,5-2 1,0-1-92,6 0 1,4 0 466,4-4 1,4 0-175,1 0 0,5-2 6,2-1 0,0 1 28,4-1 0,-3 1-126,-1 2 0,-1 0-206,1 0 1,-1 0 102,-3 0 1,1 0-264,-5 0 1,1 0 143,-5 0-681,0 0 1,-3 0-403,0 0-310,-6 0-2383,3 0 1953,-5 0 1690,0-5 0,5 4 0,2-4 0</inkml:trace>
  <inkml:trace contextRef="#ctx0" brushRef="#br4" timeOffset="73">13008 9868 8095,'0'-30'0,"-3"3"443,-1 4 0,4 5 25,4 3 433,4 2 241,-6 2-360,3 4 0,-6 3-322,-3 8 1,-3 9-180,-4 10 0,-2 6-57,-2 9 0,-3 6 41,-5 6 1,1 1-381,-1-2 0,0-2 351,0 3 0,4 0-256,0 0 0,5 1-83,-1-2 1,2-2-91,2 3 1,-1-7 101,1-1 0,3-6-74,1 2 1,4-7 57,-1-4 1,-1-5 85,1-3 0,1-2-109,3-6 98,0 1-384,0-6-914,0-1 763,0-5 1,5-5-1,1-1 1</inkml:trace>
  <inkml:trace contextRef="#ctx0" brushRef="#br4" timeOffset="74">13145 10119 9345,'2'11'882,"1"1"1,3 3-370,1 0 1,3 5-207,-2 0 1,2 1 118,2 2 0,-1-4-114,0 0 0,2-1-175,2 1 1,-2 1 117,2-5 0,-2 1-194,-2-5 1,1 0 50,-1 1 0,1-5 76,-1 1 1,-3-4-852,-1 3 347,-4-4-1642,2 2 959,-5 0-1727,0-4 1423,0 5 1303,0-6 0,-5 0 0,-2 0 0</inkml:trace>
  <inkml:trace contextRef="#ctx0" brushRef="#br4" timeOffset="75">13385 10176 8137,'-4'-11'1330,"1"-1"-349,-1 6-316,4 1 1,-5 5-207,-3 0 1,-2 1 33,-1 3 1,-1 3-394,1 9 1,-6 1 108,-2 6 1,-2 1-209,-2 3 1,1 1 95,3 2 1,-1-2-642,5-5 1,-1-1 5,5-3-465,0 2 1,0-8-852,4 2 4,2-7 1850,10-3 0,1 0 0,6 1 0</inkml:trace>
  <inkml:trace contextRef="#ctx0" brushRef="#br4" timeOffset="76">13637 9833 8171,'-7'-11'140,"2"0"0,5-1 646,0 1-473,0-1 1,4 1 706,0-1-541,5 1 0,-3 0-206,5-1 1,5 1-168,-1-1 0,1 5 157,0-1 1,-3 2-230,7-2 1,-5 3 76,4 5 1,-5 0-146,1 0 1,-2 0 31,-2 0 1,-3 0 5,-1 0 1,0 1-42,0 3 1,-2-1-42,-5 4 0,0 1 180,0 3 0,-1-1 25,-3-2 1,-2 2-7,-5-2 1,-2 2-48,-2 1 1,2 1-87,-2-1 1,-2 1 92,2-1 1,0 1-59,3-1 1,1-1 1,-1-2 0,5 2-28,-1-3-120,6-1 143,-3 4 0,5-8 10,0 6 0,1-6-11,3 2 0,2 1 181,5-1 1,1 4-104,-1-4 1,5 1 83,-1-2 1,5 2-93,-1 3 0,-1 2 12,1-2 0,-4 2-32,4 1 0,-5 1-98,1-1 1,-3 1-102,-5-1 0,-2 4 113,-5 1 1,0-1-87,0-4 0,-6 4 51,-5 1 0,-6-1 24,-6-4 1,-3-1-28,-1-2 0,-5 1-22,2-5 0,1 0 5,-2-4 0,2 0 0,-1 0 1,3 0 27,8 0 0,-1-4 140,4 0 0,6-5 115,6 1-211,3 3 0,6-10 0,2 2 0</inkml:trace>
  <inkml:trace contextRef="#ctx0" brushRef="#br4" timeOffset="77">6053 16378 8409,'0'-7'1394,"0"2"1,1 6-867,3 3 0,-3 4-175,3 7 1,1 4-61,-1 8 0,1 3-86,-1 8 1,-3-1 13,3 5 1,-3-1-122,-1 0 1,0 3 123,0-6 0,0-2-270,0-5 1,2 1-81,1-6 1,-1 1-98,1-4 0,-1-2 94,-2-2 0,0 2-50,0-6 1,0 0 106,0-3 1,1-5-29,3 1 0,-3-4-701,3 3 283,2-4-1075,-4 2-58,8-5 1651,-9 0 0,4 0 0,-5 0 0</inkml:trace>
  <inkml:trace contextRef="#ctx0" brushRef="#br4" timeOffset="78">5962 16412 7905,'0'-12'174,"0"1"1,0 0 319,0-1 1,1 1-179,3-1 1,-2 1 68,6-1 0,3 5-33,5-1 0,0 2-95,-1-2 1,3-1-70,5 6 1,1-3-29,3 3 1,2 1-1,5-1 0,0 1 14,1 2 0,-1 0-143,0 0 0,-3 5-170,-1 3 0,-8 2 113,0 2 0,-6-1-87,-1 0 0,-7 6 65,-5 2 0,-1-1-10,-2 1 0,-7 1 34,-4 7 0,-6-3 10,-5 2 0,-6-1 55,-3-3 0,1 0 97,-5-3 1,2 1-112,-8-4 0,4-1 14,-1-4 1,2 1-391,2-1 0,2-3-13,6-1-1641,-1-4 1078,14 2 925,2-5 0,16-5 0,8-2 0</inkml:trace>
  <inkml:trace contextRef="#ctx0" brushRef="#br4" timeOffset="79">6738 16355 8102,'-5'-7'1385,"4"2"-605,-4 0 95,5 4-589,-5 6 0,4 4 171,-3 10 0,2 0-84,2 4 1,0 5 12,0 2 0,0 3-154,0 1 1,0 1-109,0-1 0,4 3-36,0-3 1,1 5-190,-1-8 0,-3 3-36,3-7 1,-3-1 118,-1-3 0,0-1-412,0-3 0,0-3 94,0-4 0,0-5-388,0 1-66,0-6-284,0 4-199,5-6-256,-3 0 1529,8-6 0,-9-5 0,4-7 0</inkml:trace>
  <inkml:trace contextRef="#ctx0" brushRef="#br4" timeOffset="80">6658 16389 7802,'-1'-18'181,"-3"3"0,3-2-64,-3 2 0,7 0 217,1 4 1,4 0 328,0 4 1,6-2-232,1 5 1,2 0-140,-2 4 0,3 0-12,5 0 0,1 5 0,2 3 1,4 2-129,4 2 1,-4 3-85,1 0 1,-1 5 21,4-1 0,-4 8-153,-4 3 0,-3 3-193,-4 2 0,-6-1 129,-6 0 0,-4 4-140,1 0 0,-8 0 95,-4-3 1,-6-5-29,-1 1 0,-9-5 69,1 5 1,-6-10-101,2 2 0,-1-6 171,2 2 0,0-5 107,-4 1 1,3-2-3,-3-2 0,4 0-61,0 1 1,2-5 68,1 1 0,5-4-41,3 3 1,6-4-20,1 1-415,6-3-676,-3-1 1097,15 0 0,3-10 0,9-3 0</inkml:trace>
  <inkml:trace contextRef="#ctx0" brushRef="#br4" timeOffset="81">7264 16366 7847,'-12'-5'0,"5"-1"2071,-1-6-895,5 6-329,-2 1-166,5 5-273,0 0 1,4 6-138,0 6 1,1 5-40,-1 10 0,-3 6-58,3 5 1,-1 5-75,0-1 1,-1 1-131,1-1 1,-1-3 80,-2-4 0,0-2-436,0-3 0,0-2 198,0-5 0,0-5-193,0-3 0,0-2 64,0-2 0,0-3-24,0-1 1,0-3-220,0 4-169,0-6 76,0 3 1,1-5 218,3 0 0,-3-1-1084,3-3 1517,2-2 0,-5-11 0,5 0 0</inkml:trace>
  <inkml:trace contextRef="#ctx0" brushRef="#br4" timeOffset="82">7252 16674 7847,'-6'-5'538,"2"3"172,8-6 0,2 6-165,6-2 0,4 3-174,3 1 1,3 0 119,1 0 1,1 0-142,2 0 0,0 0-174,4 0 1,-3 0-50,3 0 1,-4 0-146,0 0 0,-2 0-148,-1 0 1,-4-4-401,0 0 0,-5-5-789,2 2 0,-5 0 176,-3 0 1179,-3-1 0,-5-3 0,0-1 0</inkml:trace>
  <inkml:trace contextRef="#ctx0" brushRef="#br4" timeOffset="83">7309 16275 7843,'8'-12'387,"0"1"1,3 3 567,4 1 0,4 4 289,-4-1-850,1-2 0,-5 5-16,1-3 0,3 1-176,0 0 1,5 1-295,-1-2 0,3 3-456,1 1 0,0 0 548,-1 0 0,1-5 0,0-1 0</inkml:trace>
  <inkml:trace contextRef="#ctx0" brushRef="#br4" timeOffset="84">9000 16583 7797,'6'-11'-953,"3"3"714,-5 0 1,-1 5 516,-3-5 0,0 4 539,0-3-300,0-1 0,-5-3-203,-2-1 1,0 2 4,0 2 1,-1 0 36,-3 4 1,-1-4-88,1 4 0,-4 0 32,0 4 1,-6 2-91,2 2 0,-2 2-23,-2 5 1,-4 2-4,0 2 0,-4 3-88,0 5 1,3 0 30,2 0 0,3 4-161,4 4 0,0 1-24,7-2 0,0 3 116,8-2 1,1-2-150,7 1 1,4-4-5,7 0 0,7-3-11,4-4 0,5-2 166,-5-6 0,6-1 77,-2-2 0,3 1-96,2-6 0,-5 1 15,1-4 0,-1 0-215,4 0 1,1-5 82,-1-2 1,-5-2-588,-2 1 1,-3-5-98,-1 6 1,-6-6-1156,-1 5 1914,-4-2 0,-5-6 0,-2-2 0</inkml:trace>
  <inkml:trace contextRef="#ctx0" brushRef="#br4" timeOffset="85">9342 16435 7867,'0'-12'374,"0"-3"469,0 0-402,0 0 1,0 7 1101,0 0-831,0 6 0,0-2-254,0 8 0,0 5-86,0 10 1,-4 5-122,1 10 1,-1 2-43,4 2 1,0 1-102,0 3 0,-4 0-158,0-8 1,0 3 41,4-7 0,0-6-299,0-1 0,-1-4-553,-3 0 0,3-2-45,-3-6-1352,-2-4 938,0 3 1319,-6-9 0,1-1 0,-1-6 0</inkml:trace>
  <inkml:trace contextRef="#ctx0" brushRef="#br4" timeOffset="86">9377 16378 7849,'0'-18'1740,"0"3"-600,0 7-653,0-2 0,0 10-133,0 0 1,1 10 235,3 9 0,-1 4-183,9 3 1,-3 9-33,6 7 1,-1 2-151,1 2 0,-2-1-26,2 1 0,2-4-394,-2 0 1,4-9 229,-4 1 1,2-9-412,-2-2 1,-1-1-7,5-7 0,-5-4-193,1-3 1,-2-2-269,-2 2-394,0-3-186,1-5 1423,-6 0 0,-6-5 0,-6-1 0</inkml:trace>
  <inkml:trace contextRef="#ctx0" brushRef="#br4" timeOffset="87">9297 16789 8325,'1'-7'923,"3"4"0,2 1-892,5 2 1,5 0 119,-1 0 1,6 0 24,2 0 1,5 0-309,6 0 1,1 0 176,-1 0 0,0-4-772,1 1 0,-6-6 727,-3 1 0,4-2 0,-1-1 0</inkml:trace>
  <inkml:trace contextRef="#ctx0" brushRef="#br4" timeOffset="88">9856 16526 7798,'-5'-11'555,"0"-5"161,-3 1 0,3 0-390,5 3 0,0 1 113,0 0 1178,-5 4-1078,4 2 0,-4 6-122,5 3 0,1 13-232,3 9 0,-3 6-137,3 2 1,-1 6-3,0 2 1,-1-3-201,2-1 0,-3-6-409,-1-2 0,-1-4 299,-3 0 1,2-3-162,-1-4 1,0-4-324,-1-7-37,3 2 412,-4-9 480,5 4 211,-5-5 0,2-5-200,-4-2 1,4-3 244,-1-2 1,-1-3-177,1 0 1,1-6 54,3 2 1,-2-2 26,-1-2 0,1-1-7,-1-3 0,1 4-151,2 1 0,0 0 7,0 7 0,2 0 73,1 3-177,-1 6 1,8 1-73,-3 5 1,4 2 31,0 6 0,4 1-74,0 10 0,6 0 45,-2 4 1,-1-1 40,1 1 1,-2 0-32,2 0 0,3-5-5,-3-3 0,-1-2 37,1-2 1,0-1 9,4-2 1,-4 1 192,0-5 1,-2-1-60,2-3 0,-2 0 337,-6 0 82,1 0-262,-1-5 1,-4-1 9,-4-5 1,-1-1 159,-2 1 1,0-2-115,0-2 1,-5-3-129,-3-5 1,2 0-176,-2 0 0,-3-4 53,-5-4 0,1 2-393,4-2 0,3 2 77,1-1 0,3 1-126,-4 2 0,6 7-162,-2-3 1,2 8-1520,2-1 329,0 9 1,6-2 1699,1 5 0,8 0 0,3 4 0</inkml:trace>
  <inkml:trace contextRef="#ctx0" brushRef="#br4" timeOffset="89">11284 16480 7805,'0'-11'-467,"-5"-1"647,-3 1 429,3 0 0,-1 0 435,2 4 152,3 2-765,-4 5 1,5 6-90,0 6 1,0 4 11,0 7 1,0 6-99,0 5 0,0 1-10,0 3 0,0-2-144,0 3 0,0-8-157,0 4 0,3-9-53,1 1 0,4-4-388,-4-4 1,3-3-1320,-3-4 880,0-1-1407,-4-5 2342,0-1 0,-5-10 0,-2-1 0</inkml:trace>
  <inkml:trace contextRef="#ctx0" brushRef="#br4" timeOffset="90">10896 16435 7882,'0'-12'0,"1"1"817,3-1 1,7 2-237,8 3 1,4-2-80,4 5 0,2-1-189,5 1 1,5 1-53,3-4 1,3 4 14,0 0 1,2-3 42,3 3 0,-3-2-433,2 1 0,-2 2 245,-1-1 1,-6-2-237,-2 1 1,-2-4-27,-2 4 0,-5-1-36,-2 1 0,-7 2 37,-1-6 1,-5 6 77,2-2 0,-7 3 59,-2 1 288,-4-5 497,2 3-403,-5-3-188,0 5 0,0 7-222,0 4 1,0 6 146,0 5 1,-5 10-8,-3 2 1,-1 12-60,2 0 0,-4 2-136,4-2 0,-3-2-102,-2-2 0,5-3 70,-1-4 0,4-8-290,-3-4 1,4-1 165,-1-7 1,2 0-940,-2-3-182,3-6-577,-4-1 1509,5-5 0,0-1 421,0-3 0,-6-2 0,0-6 0</inkml:trace>
  <inkml:trace contextRef="#ctx0" brushRef="#br4" timeOffset="91">11752 16320 7832,'5'-22'0,"-4"3"723,3 0 1,-1 5 553,1-2 79,-3 9-813,9 2 0,-4 11 45,6 5 1,0 7-128,4 9 0,-2 7-173,5 8 1,-4 6-73,4 2 0,-5-2 7,1-6 0,-2 2-386,-2-2 0,1 1-16,-1-1 1,2-8-177,2-7 0,-2-3 161,2-1 0,-2-5-468,-2-3 193,0-2 1,0-6-170,-4 1-1183,-2-6 1275,-5 3 1,0-6-979,0-3 1524,-5 3 0,-6-14 0,-7 2 0</inkml:trace>
  <inkml:trace contextRef="#ctx0" brushRef="#br4" timeOffset="92">11695 16720 10166,'11'5'712,"1"-4"-389,-1 3 1,4-2-96,1-2 1,8 0-203,-1 0 0,7 0-98,1 0 1,0 0-185,0 0 0,0-6-121,-4-1 0,2 1-485,-6-2 0,1 2 862,-9-2 0,6-2 0,-3 3 0</inkml:trace>
  <inkml:trace contextRef="#ctx0" brushRef="#br4" timeOffset="93">12277 16355 7865,'-11'-5'203,"1"-2"305,2-4 301,3-1 969,5 1-906,0 5 0,0 2-381,0 8 1,4 7-111,0 8 1,5 4-105,-2 4 1,3 2-328,2 5 1,-2 4-9,-2 0 0,-3 2 15,-5-2 0,0-8-200,0 1 0,0-4-600,0-4 1,-4-1-250,0-7 1,-4-6 445,5 2 0,-5-6-917,4 3 1563,-5-5 0,3 2 0,-5-5 0</inkml:trace>
  <inkml:trace contextRef="#ctx0" brushRef="#br4" timeOffset="94">12506 16332 7837,'0'-12'1199,"0"1"212,0 0-245,5 4-591,-4 2 0,4 10-137,-5 3 0,0 2 18,0 1 0,-1 7-155,-3 5 1,-2 1-34,-6 7 0,-4 0-147,-3 7 1,-4-2-168,-4 2 0,2-2-298,-5-2 1,4-5 292,0-2 0,1-7-412,3-1 0,4-5 159,3 1 0,6-6 52,1-1 1,6-5 147,-2 5-46,2-5 1,8 5 232,1-4 0,8 1-89,4-1 1,4-3-37,4 3 0,1-2 34,2-2 0,7 0-210,-3 0 0,-1 0-81,-2 0 1,-3 0-78,-2 0 1,5 0-206,-8 0 0,-2 0-1100,-2 0 1681,-5 0 0,8-6 0,-4 0 0</inkml:trace>
  <inkml:trace contextRef="#ctx0" brushRef="#br4" timeOffset="95">12883 16389 7837,'-10'-18'357,"2"3"1,3 2 1435,5 2-717,0 4-731,0 2 1,0 7 196,0 1 1,0 5-71,0 7 1,4 8-6,0 8 1,-1 5-212,-3 3 0,4 2-25,0-3 0,0 1-283,-4-5 0,0-1 104,0-3 1,0-1-40,0-2 1,0-7-100,0 3 1,4-8-134,-1 1 1,6-4 98,-1 0 1,6-5 77,1 1 0,2-5-101,-2 0 0,3-1-156,4-2 1,1-2-616,0-1 0,-1 0 423,-3-5 1,1 1-684,-5-5 0,-3 5 131,-5-1 1043,-4 1 0,2-10 0,-5-1 0</inkml:trace>
  <inkml:trace contextRef="#ctx0" brushRef="#br4" timeOffset="96">12803 16640 7764,'7'-4'392,"1"1"0,1-2 579,6 1 1,-1 2-278,5-1 1,0 1-289,4 2 0,1 0-52,3 0 1,-2-1-185,6-3 0,-5 3-143,5-3 0,-7-1-142,-1 1 0,-2-3-427,-6 3 0,-3-1-2414,-5 1 2956,-4-2 0,-8-11 0,-8-1 0</inkml:trace>
  <inkml:trace contextRef="#ctx0" brushRef="#br4" timeOffset="97">12769 16320 8401,'8'-15'987,"4"0"0,-1 0-396,12 3 1,-3 5-154,7-1 1,1 4 3,-1-3 0,1 3-353,-2-4 0,0 6 79,4-2 1,-8 3-1059,0 1 1,-6 0 889,-1 0 0,-2 5 0,-2 1 0</inkml:trace>
  <inkml:trace contextRef="#ctx0" brushRef="#br4" timeOffset="98">13933 16275 7838,'-11'-7'0,"5"-3"373,2 3 91,3 2 1,1-2 580,0 3-193,0 3 1,0-3-343,0 8 0,1 2 27,3 6 1,1 8-82,2 3 1,7 9-113,-2 2 1,2-2-401,-3 6 0,4-1 106,1 4 1,0-1-10,-1-6 0,-2-5-143,2-2 1,2-4-228,-2-4 1,0-1-73,-3-3 0,-1-6-387,0 2 0,-3-6-611,0 3 1,-5-6 1398,5 2 0,-5-3 0,2-1 0</inkml:trace>
  <inkml:trace contextRef="#ctx0" brushRef="#br4" timeOffset="99">14367 16286 7843,'-6'-18'1236,"1"2"-928,5 4 1,0 5 1524,0-1-421,0 6-50,0-3-945,0 15 0,0 2-139,0 11 0,-4 1-113,0 3 0,-3 4-13,3 7 0,-5-2-326,1 6 1,-5-1 198,-3 1 1,0 1-686,1-5 1,2-1-56,-2-7 0,2-2-296,2-5 1,0-1 316,4-3 0,0-4-952,4-8 1037,1 4 609,-3-10 0,5 4 0,0-5 0</inkml:trace>
  <inkml:trace contextRef="#ctx0" brushRef="#br4" timeOffset="100">14664 16263 7800,'-11'0'733,"5"0"0,-3-1-73,5-3-322,0 3 0,4-3 88,0 8 1,0 2 127,0 6 1,-1 0-179,-3 4 0,2 6 24,-6 9 0,-4 6-194,-3 1 1,0 5-1,4-1 1,-2-3-132,-2-1 0,6-3 79,-3-5 0,5-2-552,-1-5 1,-1-6-29,5-1 0,-1-4-1133,2 0 307,1-6-783,-3-1 257,5-5 1778,0 0 0,5-5 0,2-1 0</inkml:trace>
  <inkml:trace contextRef="#ctx0" brushRef="#br4" timeOffset="101">14630 16298 7800,'4'-23'0,"0"0"0,0-2 274,-4 2 1,1-1 402,3 8 1,-2 1-42,6 4 0,-6 3 273,2 0 0,-1 6-281,0-2 1,0 5-249,5 7 0,-5 2 137,5 13 1,0 4-161,3 11 0,0 2-63,1 6 0,-1 0-114,1-1 0,-5 1-131,1 0 1,-2-4-86,2-1 0,1-5-280,-5-2 1,5-1-426,-2-6 0,2 0 363,-1-5 1,2-4-311,-3-3 0,-2-6-222,-1-1-1274,3-6 1405,-6 4 0,3-6 779,-8 0 0,-2-11 0,-6-1 0</inkml:trace>
  <inkml:trace contextRef="#ctx0" brushRef="#br4" timeOffset="102">14470 16663 9422,'5'-6'1030,"2"1"-663,4 5 0,2-2-132,2-1 1,3 1-11,5-2 0,5-1-75,2 2 0,-1-6-123,2 1 1,-1-2-641,4-1 1,-3 3 246,-1 0 366,-4 1 0,2-10 0,-6-1 0</inkml:trace>
  <inkml:trace contextRef="#ctx0" brushRef="#br4" timeOffset="103">15098 16229 7788,'-7'-11'409,"-1"-1"0,-3 5 1580,7-1-1050,0 5-492,4-2 1,0 10 119,0 3 0,1 3-180,3 5 1,-3 7 5,3 7 1,-2 7-186,-2 1 1,0 5-175,0-1 1,-2-1-35,-2 0 0,-1-5-196,-2-2 1,-3 0 97,2-3 0,3-4-139,1-5 0,3-4-107,1-6 1,0-1-124,0 0 560,0-4 64,0-2 67,5-5 1,1 0-150,6 0 0,0-1 75,4-3 1,-2 1-273,5-4 1,-4 3 120,4-4 0,-1 6-102,1-2 0,1-1 58,-5 1 0,4-1-358,-4 1 1,2 3-214,-2-3 0,-3 1-435,-1 0 1,0 1 1050,-3-1 0,2-4 0,2 1 0</inkml:trace>
  <inkml:trace contextRef="#ctx0" brushRef="#br4" timeOffset="104">15555 16252 7594,'-5'-6'222,"4"0"-35,-4 1 1,5 3 487,0-6-423,0 6 1,0-5 452,0 4 52,0 1 41,0-3 1091,0 5-1787,-5 5 1,3 2 70,-1 4 1,1 4-157,2 1 0,-3 4 14,-1-1 0,0 4-142,4 3 1,-4-2 99,0 3 0,1-3-33,3-1 0,0 0-151,0 0 0,-4 0 82,0-1 0,0-4-87,4-3 1,0-2 46,0-1 1,4-1 145,0 0 0,5 0 15,-2-4 0,3 2 138,2-5 0,-1 0-31,1-4 1,3 0 155,0 0 0,2 0-74,-2 0 0,-2 0-71,2 0 1,1 0 95,-1 0 1,1-4-49,-5 0 0,2-4-157,2 5 1,-2-6 70,2 1 1,-2 2-164,-2-2 0,0 1 67,1-5 0,-1 1-94,1-1 0,-5 1 96,1-1 0,-4-3-21,3 0 0,-3-2 48,4 2 1,-6-1-26,2-3 0,-3-3 44,-1 3 1,0-2-69,0-2 1,2 4-2,1 0 1,-1 0-38,2-4 0,-3 0-135,-1 0 1,0 5 14,0 3 1,4 2-7,-1 2-72,1 0 0,-4 3-193,0 0-441,0 6-231,0-3 360,-5 10 1,4 1 219,-3 6 549,3-1 0,1 5 0,0 2 0</inkml:trace>
  <inkml:trace contextRef="#ctx0" brushRef="#br4" timeOffset="105">16103 16263 7723,'0'-6'2785,"0"-4"-1174,0 9-662,0-5-682,0 17 0,0-2-68,0 10 0,0 1-121,0 6 0,0 2 37,0 3 1,0 4-73,0-4 1,-1 3-18,-3-7 0,3 1-284,-3-2 0,3-2-231,1 3 1,-4-7 228,0-1 0,1-5-111,3 2 169,0-4 356,0 0-128,0-1 56,0-5 1,1 0-28,3-6 0,-2 0 118,6 0 1,-1 0 96,5 0 1,1 0-72,2 0 1,3 0 57,4 0 0,1-4-89,0 0 0,4-1-74,-1 1 1,5 3 2,-5-3 0,1-1-76,-4 1 1,-4 0-24,0 4 1,-5-4-201,1 1 1,-2-1-1631,-2 4 859,-4 0-272,3-5 0,-10 0 1245,0-3 0,-10-2 0,-8 4 0</inkml:trace>
  <inkml:trace contextRef="#ctx0" brushRef="#br4" timeOffset="106">16115 16492 7703,'5'-10'1678,"3"2"0,2 3-1105,1 5 0,-3 0-211,-1 0 0,5 0 160,3 0 0,5 0-165,-1 0 0,-1-1-276,1-3 0,0 3-61,4-3 0,-4-1-277,0 1 0,-4-4 42,4 4 1,-6-1-226,-2 2 1,0 0-2770,-8-5 3209,1 1 0,-9-10 0,-1 0 0</inkml:trace>
  <inkml:trace contextRef="#ctx0" brushRef="#br4" timeOffset="107">16115 16183 7703,'0'-11'736,"0"0"192,0-1 0,9 6-331,2 2 0,8-1-209,0 1 1,3-1-219,1 1 1,5 3 29,2-3 0,3-1-261,1 1 1,-3-1-235,-1 1 0,-1 3-273,2-3 0,-5 3-35,-7 1 0,3-4-1352,-3 0 1955,-2 1 0,-1 3 0,-4 0 0</inkml:trace>
  <inkml:trace contextRef="#ctx0" brushRef="#br4" timeOffset="108">16800 16195 7719,'-6'-7'2623,"-1"2"-2053,4 5 0,-4 0 73,-4 0 0,-1 0-218,1 0 0,-4 4-50,0 0 1,-8 5-63,4-2 1,-5 0-103,5 0 0,-2 1-6,2 3 0,1 1-58,3-1 1,4 1-90,-1-1 0,2-3 59,6-1 1,-3 1-206,3 3 0,0 2-5,4 2 0,0-2-116,0 2 1,5-2-94,3-2 0,7 1 133,4-1 1,3 1-18,1-1 0,1 0 92,2 1 1,2-1 37,3 1 0,0-1 16,-4 1 0,2-1 127,-6 0 1,1 0 27,-9-4 0,1 3-74,-5-2 0,-1 2-51,-2 2 1,-3-1-24,-5 0 1,-10 5-107,-5-1 0,-6 4 87,-2-4 1,-5 0-118,-2-3 1,-2-1 50,2 1 0,-2-2-21,5-3 0,-3 0-359,3-4 1,4-1 151,4 2 1,9-3-1721,-1-1 2066,7-5 0,4-7 0,6-5 0</inkml:trace>
  <inkml:trace contextRef="#ctx0" brushRef="#br4" timeOffset="109">17611 16206 7719,'-11'0'461,"4"0"800,2 0-69,5 0-792,0 5 1,5-2-97,3 4 1,3 0 119,4 0 0,3 4-66,5-4 1,0 3-248,0 2 0,3-2 29,1-3 1,5 2-92,-2-5 0,-2 5 81,-1-1 1,-2-2-115,2 2 0,-4-5 26,0 5 0,-2-5-52,-6 0-30,1 4 0,-6-5 163,-3 6-150,-2-6 0,-6 7 103,-3-5 0,-5 4 7,-10-4 1,0 4-56,-7 0 0,-7 2-84,-2 2 1,-5-1 1,2 0 1,-2 1 51,2-1 1,4 3-38,0-2 1,1 2 54,6-7 0,6 2-204,5-1-94,4 2-388,0-4-125,6 1-509,1 3 271,5-9 1,5 3 485,3-8 0,2 1 547,1-4 0,1-1 0,-1-3 0</inkml:trace>
  <inkml:trace contextRef="#ctx0" brushRef="#br4" timeOffset="110">18502 16001 7728,'-7'-5'900,"2"-2"0,5-4 174,0-1-618,0 6-32,0 1 712,0 5-690,5 0 1,-3 6-18,2 6 1,-3 4-84,-1 7 1,0 5 124,0 2 1,0 3-28,0 2 1,0 3-186,0 0 1,0 1-162,0-1 0,0-2 114,0 2 0,0-3-273,0 0 0,0-5 46,0 1 0,0-5 18,0 5 0,0-7-164,0-1 0,0-1-180,0-3 1,0-2-161,0-2 148,0-2 369,0-2-90,0 1 0,0-5-380,0 1-347,0-6-425,0 4 198,0-6-349,0-6 1377,0 5 0,0-9 0,0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5.36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4191 16777 8248,'0'-11'0,"6"-1"0,0 1 0,1 1 0,1 2 0,-5 3 0,2 0 0,-5 4 0,0-4 0,0 5 0,5 0 0,-4 0 0,5 0 0,-2 0 0,-1-4 0,4 0 0,0-1 0,0 1 0,3 2 0,-2-6 0,-2 6 0,2-2 0,0-1 0,3 1 0,1-1 0,-1 1 0,0 3 0,1-3 0,3-1 0,0 1 0,2-1 0,-2 1 0,1 2 0,3-6 0,3 4 0,-3-3 0,3 3 0,1-4 0,-1 2 0,1-2 0,-1 2 0,-3 2 0,2 3 0,-2-3 0,3-1 0,1 1 0,-4 0 0,0 4 0,-5 0 0,1 0 0,3 0 0,1 0 0,1 2 0,-1 1 0,4-1 0,0 1 0,1-1 0,6-2 0,1 0 0,3 0 0,0 0 0,1 0 0,3-4 0,0 0 0,0 0 0,-4 4 0,6-4-2,1 1 1,0-1-1,1 4 1,0-4 0,3 0 1,-3-3-1,0 3 0,-1 0-1,1 4 0,1 0 0,-5 0 0,4 0 0,-4 0 0,5 0 1,-1 0 0,0 0 0,3 0 1,-1-1-137,5-3 1,-2 3 134,-1-3 0,-1-1-1,1 1 1,-4 0 0,0 4 1,-5 0 0,1 0 1,-3 0-1,-1 0 1,5 0-1,-1 0 1,5 0-2,-1 0 0,-2 0 0,2 0 0,4-1-178,3-3 0,2 2 179,-1-6 0,2 0 0,5-3 0,0-2-2,0-2 1,4 2-1,0-2 1,-4-1 0,-4 0 0,0 1 0,5 4 0,-9 1-1,0 2 1,-9 2-1,2 2 0,-2 2-8,-2-1 1,0 1 7,-3 2 1,3 0 0,0 0 0,4 0 0,-4 0 0,5-5-1,-1-2 1,-3 0-1,-1 0 1,2-2-1,-2-6 0,0 1 1,-4-5 0,0 0 1,0-4 0,1-4 1,-1 0 0,0-6 0,1-1 0,-4 0 0,4-4 0,-5-1-107,4 0 0,1-5 107,-5-2 0,2 1-1,-2-5 1,3-1 0,-2 2 0,-2-4 0,1 3 0,-3 3 0,3 2 0,-3 1 0,3-5 0,0 1 0,0-2 0,4 2 0,1-5 0,-16 24 0,1 1-1,2-3 1,2 1 0,-1-1-1,1-1-206,0 2 0,1 0 0,1-2 0,1-1 207,3-3 0,1 0 0,1 0 0,0 0-195,2-2 0,0 0 0,-2 4 0,0 1 195,-2-1 0,1 0 0,-2 1 0,0 0 0,0-2 0,-1 1 0,1 0 0,-1 0 0,1-1 0,-1 1 0,1-2 0,-1 0 0,1-1 0,0 1 0,-4 2 0,-1 0-179,1 1 1,0 1 0,-3 0 0,0 1 178,3-2 0,-1 1 0,-2 1 0,-2 1 10,-1 3 0,0 1 0,0-2 0,-1 1-10,20-22 0,-1 3 0,5 4 0,-4 1 0,4 0 0,-4 0 0,4 3 0,-5 4 0,1-1 0,-8 4 343,-3 8 0,-3-1-343,-1 8 0,-6 3 550,-1 5 0,-7 3-550,-2 5 0,-4 13 456,1 9 0,-6 13-456,-5 14 0,-2 3 0,-10 5 0,4 5-89,5-29 1,0-1 0,3 0-1,1 0 89,-2 0 0,0 0 0,1 28 0,3 1 0,3-10-135,1-2 1,6-8 131,5 4 0,7-7-1,9 1 0,2-9 0,5-3 1,2-3 0,2-1 0,1-6 0,3-1 1,4-4-2,-1 0 1,2-6 0,7-2 0,-6-3 1,1-1 0,3-6 1,2-6 0,2 0-231,1-7 1,4 0 231,-31 8 0,0-1 0,3-1 0,0-1-162,0 1 1,-1-1 0,2 1 0,-1 0 161,2 1 0,-1 1 0,-2 0 0,-1 0 0,30-8 0,-2-1 123,-2 5 1,-5 0-124,-3 3 0,1 1-4,-5-1 1,6 1 2,-9 0 1,4-5-1,-8 1 1,2 0 220,-5 3 0,0-3-221,-8 0 0,3 0 351,-3 3 0,3 1-350,-3-1 0,9-3 0,-2 0 0,4-5 0,0 1 0,-1-3 0,5-1 0,-4 0 91,4 1 0,-2-3-91,2-1 0,1 0 0,-5-4 0,9 0-1,-1-5 1,2-3-1,-2 0 1,-2-4 0,-2 4 0,-2-9-167,-6 2 0,0-5 167,0 1 0,-4 0 0,-4-4 0,-2 0 0,-1-4 0,-1 0 0,-3-1 0,1 5 0,-5 0 0,1 1 0,-5-1 0,0 6 0,1 5 0,-2 6 0,-2 2 0,-2 5 0,-2 6 0,-3 5 0,3 3 294,-3 7-294,-1 3 0,0 6 322,0 3 1,6 3-323,6 4 0,6-1 0,8-2 0,6-3 0,10-5 0,2-1 0,13-3 0,4-9-264,-25 3 0,1-3 0,-2 0 0,1-2 264,2-1 0,0-2 0,0 0 0,0 1 0,2-2 0,0-1 0,-2 3 0,-1-1 0,-1-1 0,0 0 0,-1 1 0,0 0 0,0 1 0,-2 0 0,-2 0 0,-2 0-141,0 0 1,-1 0 0,24-15 140,-2 5 0,-6 2 0,-10 10 0,-8 4 0,-3 8 0,-9 3 0,-3 3 0,-1 5 0,-6 7 0,5 4-1,-2 8 0,7-3 504,2 3 0,5-3-505,2-1 1,5-1-1,6 1 1,7-1-1,4-3 1,2-3 89,7-4 1,-7-1-91,6 1 0,-6-1 0,10 1 1,-6-1 0,2 0 0,-3 1-1,3-1 1,-9-1-1,2-2 1,-4 2 0,0-2 0,-3-2 0,-5 2 1,-1-1 0,-2 5 0,-5 0-1,-7 4 1,2 1 0,-6 6 0,1 0-1,0 0 1,-1 1-1,8 3 1,-2-3-1,10 2 0,1 0 0,6 1 0,2-3-25,6 2 0,5-2 25,2-1 0,4-4-274,4 0 1,-28-11 0,1-2 273,2 2 0,1-1 0,-2 0 0,-1-1-1,1 0 1,-1 0-1,28 1 0,-28-3 1,1 0 0,25 0-1,1 3 0,-4-3-149,-3 4 0,-5-2 149,-7 2 1,-4 2-1,-7-3 1,-3 5-1,-6 3 1,-5 3 151,-6 5 0,-4 1-151,-7 2 1,-2 5-1,-1 7 1,-4-1-1,-4 5 1,-1 1-1,1 6 1,0-6-2,-1 3 1,6-3-2,2 3 1,3-6-1,1-1 1,6-4-1,6-1 1,4 1 0,7-1 0,0-4-1,0 1 1,3-2 0,1 1 0,3 3 0,-3-2 0,3 2-1,-3 1 1,0 2 300,-4 2 0,-2-1-301,-2 4 1,1 1 0,-4 4 0,-1 5-1,-4 2 1,5-1-1,-1 1 0,0-1 0,-4 2 1,6-4 0,2-4 0,-1 0 0,1-1 0,-4-3 0,4 0 0,-4-5 0,4 1 1,-5 1 0,1 0 0,-2-1 0,-1-4 1,-1 4 0,0 0 0,1 0 0,-1-4 0,1-1 164,-1-2 1,1 6-165,-1-3 0,0 3 0,1-3 0,3-1 0,0-3 0,0 3 0,-3-2 0,1 1 0,2-2 0,-2-2-1,2-5 1,1 3 113,-1 1 1,6 0-114,-2-4 0,-1-4 0,1 0 0,-2-4 0,2 4 0,2-4 0,-6 4 0,5-4 0,-1 4 0,-1-5 0,1 2 0,0-2 0,4 1 0,-4-3 0,0 4 0,0-4 0,4 0 0,-4-5 0,0 1 0,0-5 0,4 0 0,-2-1 0,-2-2 0,2 0 0,-6 0 0,0-5 0,-3-3 0,-5 2 0,1-2 0,-6 5 0,3-7 0,-5 9 0,-5-4 0,-2 5 0,-3 0 0,-2 0 0,1 0 0,-1 5 0,1 3 0,5-2 0,2 2 0,3-5 0,1 5 0,0-4 0,0 3 0,0-4 0,5 7 0,1-9 0,5 10 0,0-5 0,-4 5 0,-1 1 0,-2-1 0,-1 2 0,4 2 0,1-1 0,3 5 0,5-5 0,-1 1 0,5 2 0,-1-2 0,-1 0 0,1-3 0,0-1 0,4 0 0,4 0 0,-1-4 0,6 2 0,-2-5 0,5 0 0,3-4 0,2 0 0,6 0 0,5 0 0,2 0 0,8 0-220,4 0 0,-31-2 1,0 0 219,2 0 0,1 0 0,-2-2 0,1 1 0,2 0 0,0 2 0,0-2 0,0 1 0,2-1 0,0 2 0,-1 0 0,-1 1 0,2-2 0,0 0 0,1-1 0,-1 1-240,4 0 0,0 0 0,-1-1 1,-1 1 239,-2 0 0,0 0 0,0 1 0,0-1 0,0-1 0,0-1 0,-1 2 0,1 0 0,-2-2 0,0 0 0,-2 1 0,0-1-103,-3-2 1,-1 0 0,30-1 102,-5-1 0,-2 2 0,-6-2 0,-2-1 0,-13 5 0,-2-1 0,-9 2 0,-5 1 0,-3-1 573,-2 1-573,-2 2 988,-5 0-988,-1 0 364,-5 0-364,0-5 0,-5 4 0,-2-3 0,-3-1 0,-2 1 0,-4 0 0,-3 4 0,-4 0 0,-4 0 0,-2 5 0,-5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09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4146 16994 8330,'5'-6'0,"-3"0"-290,6 2 0,-4 1 1,3-3-1,2 0 0,1-1 141,2-2 1,-5 3 405,1-2 1,0 6 127,3-2-165,1-2 17,-1 4 0,0-3-169,1 5 1,-5 0-8,1 0 1,-4 0-111,3 0 1,1 4 103,4 0 0,-1 4-122,0-5 1,2 1 89,2-4 1,2 0 42,2 0 1,6-1-24,-2-3 1,4 2 9,-1-6 0,4 4 5,4-4 1,4 2-7,0-1 1,4-2-97,-4 5 0,1-4 100,-1 4 0,-2 1-127,2 3 0,-1 0 135,1 0 1,-1 0-4,4 0 0,5 0 3,4 0 0,3-4-120,-4 0 0,5-4 129,-5 5 0,4-5-18,-3 4 0,5-3-43,-2 3 1,1-4 49,0 4 0,5-3-253,-2 3 1,-1-4 197,-2 4 0,-6 1-14,1 3 1,2 0-25,-1 0 1,-1 0-67,-3 0 1,-1 0 41,1 0 0,4 3 66,-1 1 1,2 0-56,-2-4 0,3 0 25,5 0 1,1 0-245,-1 0 1,0 0 255,0 0 1,-4 0 5,0 0 1,1-4 1,3 0 0,-1 1 5,-3 3 0,2-4-64,-6 0 0,1 0 55,-5 4 1,5 0-38,-1 0 1,6-4 31,-2 1 1,8-2 1,-29 3 0,1 0 1,0-1-1,1 1 0,0-2 1,0 0 0,1-1 0,-1 0-2,0 1 1,1 0 0,1-1 0,1 0-44,1 0 1,0-1 0,-1 0 0,0 0 45,-1 0 0,0 1 0,-1 1 0,0 0 26,-1 0 1,0 1-1,3-1 1,-1 1-23,0 0 0,0-1 1,-1-1-1,-1 1 14,-2 2 1,0 0 0,29-3-14,-28 3 0,-1 0 1,29 1-1,-29-1 1,1 0 0,30 1 1,2 1 1,-32-2 0,1 0-2,-2 0 0,1 0 0,2 0 0,1 0-1,0 2 1,0 0-1,1-1 1,0-1-1,-1 0 1,0 0-1,-1 0 1,-1 0-55,0 2 0,0 0 0,1-2 1,-1 0 49,-2 0 0,0 0 0,31-1-250,-2 3 1,-6 0 237,2 0 0,-3 0-2,3 0 1,-1 0 1,-7 0 0,2 0 11,-2 0 1,3 0 23,6 0 0,0 0 16,3 0 0,-3 0-3,3 0 0,3 0-99,0 0 0,-30 0 0,0 0 23,0 0 1,0 0 0,0 0 0,1 0 42,-1 0 0,0 0 0,0 0 1,1 0-15,-1 0 1,0 0-1,0-1 1,1 0 8,-1-1 1,0 0 0,-1 2 0,0-1-3,2-1 0,-1 0 0,29 1 20,-27 1 0,1 0 0,-4 0 0,1 0 6,2 0 0,0 0 0,0-2 1,-1 0 18,1 0 0,1 0 0,0 0 1,0 1-35,3 0 0,0 2 0,0-1 1,0 0-3,0 0 0,0 0 1,-1 0-1,0 0 8,0 0 0,2 0 1,-1 0-1,1 0-20,-40 0 9</inkml:trace>
  <inkml:trace contextRef="#ctx0" brushRef="#br0" timeOffset="1">13932 16572 6486,'4'0'-16,"42"-4"-178,1 2-1,0 0 188,-4-2 0,1 0 0,3 1 0,1-1-2,2-2 1,-1 0-1,-2 2 1,-1 1 6,0-1 1,-1 0 0,-1 2-1,0 0-6,0-1 0,-1-1 0,2 2 0,-1 0 28,-2-2 0,0 0 0,2 3 0,0 0-27,-2-1 1,-1 0 0,2 1 0,-1-1 15,0 0 0,0 1 1,-1 0-1,1 0-12,1-1 1,1 1-1,-2 0 1,0 0 0,2 1 1,-1 0-1,-1-1 1,0-1 4,2 0 0,0 0 1,-1-1-1,0 1-2,1 0 0,0 0 1,1 1-1,0-1 14,-1-1 1,-1-1-1,0 2 1,1 0-17,-1-2 1,1 0 0,-1 2 0,0 0 29,1-1 1,0-1-1,1 2 1,-1 0-28,-2-2 1,0 0 0,0 2 0,1 1 30,-1-3 0,-1 0 1,-1 2-1,0 0-15,4-1 1,0-1 0,-4 0 0,0 1 1,3 0 0,1-1 0,0-1 1,-1 1-12,-2 2 1,1 0 0,3-2 0,-1 0-4,0 2 0,0 0 0,0-1 1,1-1-15,-2 2 0,1 0 1,2-2-1,0 0 18,-1 3 0,1-1 0,1-2 0,1 0-54,1 2 0,1 0 0,0-2 0,0-1 45,-2 1 1,-1 1-1,3 0 1,-1-1-17,-1 0 1,0 1-1,3 1 1,0 0 28,-1-2 1,-1 0-1,3 2 1,-1 1 0,-3-3 0,-1 0 1,1 2-1,0 0 16,-3-2 0,1 1 0,-3 1 0,0 1 6,-1-1 0,0 0 0,0 1 0,1 1-17,-1 0 0,0 0 0,-1 0 0,0 0-35,-3 0 1,0 0-1,3 0 1,1 0 26,-2 0 0,0 0 1,-1 0-1,0 0 9,0 0 0,-1 0 0,-3 0 0,1 0-49,0 0 0,0 0 0,3 0 0,-1 0 27,0 0 0,1 0 0,2 0 0,0 0-21,-1 0 1,0 0 0,0-1 0,0 1 15,2-2 1,0 0 0,-1 1-1,0 1-4,1-2 1,0 0 0,-2 1 0,1 0 5,1 1 1,0 0 0,-2 0 0,0 0 0,-2 1 1,0-2-1,3 0 1,-1-1 14,-2 0 1,0 0 0,3 0-1,0 0-13,-3 2 1,0 0 0,0-2-1,1 0 61,-1 1 1,0-2-1,0 0 1,-1-1-55,-1 2 1,0 0 0,-1 0 0,-1 0 83,0 2 1,0 0-1,0-1 1,0-2-36,27 0 0,-29 0 0,0 1 41,29-2 0,4 2-98,-4-1 1,-1-2 64,-7 1 0,1 0-126,-4 4 0,-1 0 110,-3 0 0,-7-1 239,-4-3 0,-6 3-326,-6-3 0,-9 3 987,-3 1-1093,-7 0 1,-4 0 259,-8 0 0,-11 1-1293,-4 3 1179,-12-3 0,4 4 0,-8-5 0</inkml:trace>
  <inkml:trace contextRef="#ctx0" brushRef="#br1" timeOffset="2">12563 16983 8274,'0'-7'-1955,"-5"-3"2380,4 9-122,-4-4-169,5 5 1,-2 0 180,-2 0 259,3 0-4,-4 0-35,5 0 1,5 0-273,3 0 1,-2 5-70,2 3 1,3-2-39,4 2 0,2-1-35,-2 5 0,-2 3-116,2 0 1,2 0-98,-2-3 0,1-5 136,-1 1 1,-2 0-159,2 3 0,-2-1 98,-1-2 0,-1 2-68,0-2 1,1-2 34,-1 2 1,-1-1 31,-2 5 1,1-5-28,-5 1 0,3-4 7,-3 3 1,1-3-471,-1 4 150,-3-6-1098,4 8 539,-5-8 916,0 3 0,-5-5 0,-1 0 0</inkml:trace>
  <inkml:trace contextRef="#ctx0" brushRef="#br1" timeOffset="3">12609 17257 8285,'-8'0'-136,"0"0"199,6 0 300,-3 0 188,0 0 0,3 0-199,-3 0 187,5 0-426,5 0 1,-2-4 119,5 0 1,0-6-43,8-1 0,-2-2 3,5-6 1,-2 0-11,3-4 0,1-1-39,-2-3 0,3 3-3,1-2 0,-4 2-110,0 1 1,-2 4 100,2 0 1,-2 5-26,-6-2 1,1 4 27,-1 0 0,1 5-210,-1-1 0,-3 6-31,-1-2 1,-4 1-168,1-1 0,-3 4-261,-1 0 1,0 5 532,0 7 0,-10 9 0,-3 4 0</inkml:trace>
  <inkml:trace contextRef="#ctx0" brushRef="#br1" timeOffset="4">13842 17063 6542,'0'-7'476,"0"-3"1,-1 8-236,-3-6 0,3 4 187,-3-3-249,3 4 1,1-3 158,0 2-188,0 3 1,0-6 215,0 4-138,0 1-229,0-3-34,0 5 1,5 4 78,2 0 1,0 3-143,0-3 1,1 8 52,3-5 0,1 10 38,-1-6 0,1 3 0,-1-2 0,0 3-147,1 0 1,-5 2 91,1-2 1,0-3-101,3 4 1,-1-2-38,-2 1 1,2-6 86,-2 2 1,1-2-277,-2 3 279,3-1 0,-5-3-1,3-1 0,-2-4-65,-2 0 1,-3 0-201,3 1 191,-2-3 184,-2 4 0,0-5 0,0 0 0</inkml:trace>
  <inkml:trace contextRef="#ctx0" brushRef="#br1" timeOffset="5">14128 17006 8305,'0'-7'-87,"0"-3"64,0 3 404,0 1-138,0-4 0,-2 9 168,-1-3-180,1 3-290,-8 1 0,4 4 79,-6 0 1,1 4-61,0 0 0,-2 4-25,-2 3 0,1-1-66,-5 5 0,0-4 108,-4 4 0,4-1-84,0 1 1,3 1 31,-3-5 1,9 4-150,-1-3 1,3-1-72,1-4 1,2 1-51,5-1 345,0 1 0,-6-1 0,0 0 0</inkml:trace>
  <inkml:trace contextRef="#ctx0" brushRef="#br1" timeOffset="6">14447 16937 7538,'-6'8'635,"2"-1"0,3 5-668,1 3 1,0 0 112,0-3 0,0 3-79,0 0 1,0 2-24,0-2 1,0-2-110,0 2 1,0-3 15,0 0-110,0-1 0,-4 1 49,0-1 0,1-3-51,3-1 0,0-3-507,0 4 734,0-6 0,0 8 0,0-3 0</inkml:trace>
  <inkml:trace contextRef="#ctx0" brushRef="#br1" timeOffset="7">14242 17108 8273,'0'-6'233,"0"1"37,0 0 0,1 4-114,3-3 0,-2 3-4,6 1 0,0 0-157,3 0 1,2 0 55,2 0 1,1 0-177,4 0 0,0 3 142,-5 1 0,4 0-92,-4-4 0,1 0-405,-5 0 0,4 4 77,0 0 403,1-1 0,-5-3 0,0 0 0</inkml:trace>
  <inkml:trace contextRef="#ctx0" brushRef="#br1" timeOffset="8">14859 17074 8149,'-12'-6'0,"1"2"0,3-1-47,0 1 72,6 0 0,-8 3 216,2-3 1,2 3 252,-2-3-546,1 3 0,-5 1 87,1 0 0,3 1-45,1 3 0,0-1 29,0 4 1,-2-3-69,5 4 0,-4-1 41,4 5 0,-3-1 16,3 0 1,0 1-49,4-1 0,0 5 21,0-1 1,0 0-77,0-4 0,1 1 81,3-1 0,-1 1-247,4-1 1,1-3 14,3-1 1,1-4 97,-1 1 0,1-3 41,-1-1 0,1-1-2,-1-3 1,4-2 16,0-6 1,1 1 138,-5-1 0,-1-3 70,-2 0 0,1-2-109,-5 2 1,1 1 193,-2-5 0,-1 4 29,2-4 1,-7 4-118,-1-4 0,-5 1 10,2-1 1,-3-3 4,-2 3 1,-3-1-20,0 1 0,-1-3-15,5 3 1,0 1 62,-1-1 1,5 7-56,-1 0 0,4 1 177,-3 3-4,4 3 38,-2-5-262,5 9 1,1-4-3,3 5 1,2-4-124,6 0 0,4 0 97,3 4 1,-1 0-111,1 0 0,0 4 76,4 0 0,0 5-73,0-2 1,-1 0-5,1 0 1,-4 0-66,0 0 1,-5 2 75,2-5 1,-2 1 0,1-1 1,-3-3-35,4 3 1,-7-3-385,-2-1 237,1 0 0,-1 0-62,1 0 318,-5 0 0,2 5 0,-5 2 0</inkml:trace>
  <inkml:trace contextRef="#ctx0" brushRef="#br1" timeOffset="9">13020 13184 8638,'-5'-4'30,"-2"-8"30,-5 1 31,-4-1 1,2-3-13,-5 0 0,0-5-13,-3 1 1,-3-4 31,-1-4 0,0-2 0,-4-5 1,0-2 4,-5-2 0,-3 1-211,0-5 0,-5 1 375,1-5-1935,-2 0 1706,18 21 1,1-1-1,1 2 1,1 0 17,-2-2 0,0-1 0,0 1 0,0 0-191,0 0 1,0-1 0,-1-3 0,-1 0 160,2 1 0,0 1 0,-2-2 0,-1 0-10,-1 2 0,1-1 0,-1-2 1,0 0-8,-1-1 1,-1-1 0,2 2 0,0-1-91,0-1 0,1 1-616,-1 0 1,1-1 715,2 2 1,0-1-1,0 1 1,1 0-43,2 2 0,0 1 46,-2-4 1,0 1-77,1 2 1,1 0 0,-3-2 0,1 0 13,2 2 1,0 1 58,1-1 1,-1 1-21,0 2 0,0 0 0,-2-4 0,0 0 2,1 1 1,-1 1 0,0-2 0,0 0-6,2 2 1,1-1 0,-1 1 0,0 0-2,0 1 0,0 1 0,1 0 0,0 0 11,1 1 1,0 0 7,-23-22-6,8-3 0,-2 4-53,8 0 54,-3 1 35,3-1 1,-3-2 8,3 2 1,2-2 481,5 6 1,-3-2-466,-1-2 1,0 1-34,4 4 1,1-3 225,-1 6 1,1-3-224,3 2 0,-1 1 8,5 4 0,-1 4-89,5-1 79,0 6 19,4 2 0,-2 3 879,6 4 1,-5 1-911,4 4 0,-4 3 833,5 1-828,-1 4 427,-1-2-702,4 5 217,-10 0 42,10 0-455,-4 0 203,0 0-319,4 0 160,-4 0 0,3 4 120,-1 0 0,1 4 48,-2 0 0,3 2 67,1 2 1,0-1 37,0 0 0,0 5 20,0-1 0,0 5 3,0-1 1,0-1 279,0 1-110,0 0 1,0 3 220,0-3-178,5 2 1,-3-8-42,1 2 1,-1-2 191,-2-2 0,0-3 33,0 0 238,0-6-255,0 3 489,0-5-640,0-5 1,0-6 21,0-8 0,0 0-47,0-4 1,0 1-7,0-8 1,0 3 83,0-3-76,0 4-13,0-2 1,0 5 34,0 1-5,0-1-62,0 5 0,0-2 35,0 4 0,0 1-12,0 4 1,0-1 77,0 1-53,0 5-33,0-4-41,0 8 39,0-3 56,0 5-181,0 5 115,5-3-63,-4 8 0,9-4 12,-2 5 1,2 1-34,1-1 1,2-3-13,2-1 1,-2 1 78,2 4 1,2-1-11,-2 0 1,4 1 41,-4-1-59,0 6-7,-3-5 1,-1 5-187,1-6-15,-1 1 115,-5-6 1,3 4-415,-5-2-303,5-3-1123,-8 0 1912,4-5 0,-5-10 0,0-3 0</inkml:trace>
  <inkml:trace contextRef="#ctx0" brushRef="#br1" timeOffset="10">13911 16652 8406,'0'-7'534,"0"-3"0,0 8-367,0-6-14,0 5 93,0-7-78,0 4 1,0-5-48,0-1 1,0 1 1,0-1 1,3 1-165,1-1 1,0 1 98,-4 0 0,0-1-232,0 1 305,0-1-69,0 1 0,0 3-680,0 1 307,0 4-271,-5-2 582,4 5 0,-9 0 0,3 0 0</inkml:trace>
  <inkml:trace contextRef="#ctx0" brushRef="#br2" timeOffset="11">12529 16720 10774,'-7'0'-196,"2"0"935,5 0-611,-5 0 1,4-5 712,-3-3 1,2 0 372,-2 0-844,3-7 0,-6 3-12,3-7 1,3 3 137,-3 4 0,3-3-77,1 0 0,-4-2 21,0 2 0,1 1-197,3-5 1,0 4-402,0-4 1,0 0 23,0-4 0,0 4-147,0 0 179,0 0 1,0-5 48,0-3 0,0 2 55,0-6 1,0 5-127,0-5 1,0 1 80,0-4 59,0-1 1,0 1 4,0 0 1,1-1-35,3 1 1,-3-5 3,3-3 0,1-2-120,-1-2-991,-1-5 1112,-3 4 1,0-7-74,0 4 54,0-4 1,2 8-90,2 0 77,-3 1 1,4 4-36,-5-5 1,0 2 42,0 2 1,0-1-18,0 5 1,0-5-20,0 1 0,0-1 187,0 1-238,0 2 86,0 1 1,0 5 119,0-1-78,0 1 0,0 6 32,0-2 0,0-3-32,0 2-23,0 3 0,0-5 552,0 3 0,-1 19-527</inkml:trace>
  <inkml:trace contextRef="#ctx0" brushRef="#br2" timeOffset="12">12495 14516 16958,'-1'-8'7,"1"-22"20,0 4-215,0 0 164,0 2 14,0 1 1,0 1-302,0 3 250,1 16 48</inkml:trace>
  <inkml:trace contextRef="#ctx0" brushRef="#br2" timeOffset="13">12506 14025 16225,'0'-13'19,"0"-2"7,-1 6 95,-3-2 1,3 2 8,-3-3 0,1 5 61,-1-1-52,3 6-33,-4-9-68,0 10-507,4-4 598,-4 5-2410,5 0 1156,0 5 1063,5-4 1,1 10 0,5-5 0</inkml:trace>
  <inkml:trace contextRef="#ctx0" brushRef="#br1" timeOffset="14">11535 14893 8298,'0'-8'-297,"0"1"-234,0 4 491,0-7 1,0 7 335,0-4 113,0 4 0,-1-2 96,-3 5-434,3 0 0,-6 1 68,4 3 1,1 3 1,-1 4 0,0 0 104,-1 1 1,3 4-51,-3 3 0,3 7-65,1 0 0,0 6 38,0-1 0,0-2-152,0 1 0,0 1 21,0 3 1,0-4-118,0 1 0,0-5 101,0 5 1,5-6-176,3 2 0,-2-3-148,1-1 0,-3-2 114,4-1 1,-4 0-50,3-5 1,-4 4 103,1-4 0,-3 1-41,-1-5 1,-1 4-25,-3 0 1,-3 1-158,-4-5 0,0 0 47,-1 1 1,0-1-173,-4 1 1,4-6 479,-4-2 0,0 1 0,1-1 0,-2 0 0,2-4 0,-3 0 0,-5 0 0</inkml:trace>
  <inkml:trace contextRef="#ctx0" brushRef="#br1" timeOffset="15">11387 15372 8298,'6'-5'0,"-2"-2"42,-3 2 118,4-5 0,-2 8-22,4-2 1,-3 3 117,4 1 1,-1 0-210,5 0 1,0 0 99,4 0 1,-4-1-210,4-3 1,0 3-162,-1-3 0,4 2-246,-3-2 0,-1 2 152,-4-1 1,1-2 316,-1 1 0,0-5 0,1 3 0</inkml:trace>
  <inkml:trace contextRef="#ctx0" brushRef="#br1" timeOffset="16">11843 14870 8356,'0'-6'92,"-5"1"1,3 5 90,-6 0 1,6 1-64,-2 3 0,-2 2 96,-2 5 0,2 6-145,-2 2 1,2 4 68,-2 3 0,-2 0-70,2 4 1,-1 1 76,2 3 0,0 0-126,4 0 1,-3 5 45,-1-1 1,2-2-156,5-5 0,0 2-203,0-3 1,0-2 143,0-1 0,0-3 7,0-1 0,4-2 54,-1-2 0,6-2-130,-1-6 0,-2 0 96,2-4 1,-1 2-94,5-5 0,-1 0-181,1-4 45,-1 5 0,1-4-404,-1 3 753,-5-3 0,5-1 0,-5 0 0</inkml:trace>
  <inkml:trace contextRef="#ctx0" brushRef="#br1" timeOffset="17">11901 15235 8566,'0'-11'-231,"0"0"0,0 3-46,0 0 642,0 6-184,0-3 0,5 5 130,2 0 1,0 1-132,0 3 0,0 2 25,0 6 1,6 3-229,-6 0 1,6 5 155,-5-1 0,2-1-249,1 1 0,-3-4 86,0 4 0,-1-5-307,5 2 1,-5-4-147,1 0 207,-1-1 0,4-3-261,-4-1 204,3-4 0,-7 6-393,5-5 726,-6-1 0,8-3 0,-9-5 0,5-1 0</inkml:trace>
  <inkml:trace contextRef="#ctx0" brushRef="#br1" timeOffset="18">12129 15235 8566,'-6'-11'-783,"2"0"547,3-1 1,1 1 526,0-1 1,-4 5 39,0-1 707,0 6-707,4-4 0,-1 6-313,-3 0 0,2 2 110,-6 2 1,0 6-181,-3 5 1,-1 5 98,1-1 1,-2 3 100,-2 1 0,1 1-279,-5 2 1,5-5 104,-1 2 0,2-7-311,2 3 1,3-5 97,1 1 0,4-6-397,-1-1 1,2-2 15,-2 2 620,3-3 0,-10-5 0,5 0 0</inkml:trace>
  <inkml:trace contextRef="#ctx0" brushRef="#br1" timeOffset="19">12083 14859 8425,'-6'-6'0,"1"4"835,5-6-590,0 6 1,0-2-215,0 8 0,1 2 215,3 6 0,2-1 35,6 0 1,-1 6-123,1 2 1,3 0 87,0 4 0,5-3-267,-1 7 0,-1-2 163,1 2 1,-5 1-122,1 2 0,-6 2-4,-1-5 0,-4 3-148,3-3 1,-4-1 51,1-3 0,-3 2-59,-1-2 1,0 3-249,0-7 0,0 1 172,0-1 0,-5 1-514,-3-4 0,-2 3 272,-1-4 0,-1 4 455,1-4 0,-6 5 0,-1-2 0</inkml:trace>
  <inkml:trace contextRef="#ctx0" brushRef="#br2" timeOffset="20">13911 16457 10438,'-5'-6'602,"3"-4"0,-3 4-500,5-6 1,0 5-196,0-1 1,-4 0 228,1-3 1,-1 3-48,4 1 1,0-1-116,0-3-188,0-1 399,5 1 0,-4-1-411,3 1 1,-2 3 57,2 1 0,-2 3-94,1-4 1,-1 1-115,-2-5 206,0 1 0,0-4 89,0-1 0,0 1-25,0 4 0,0-2 159,0-2 1,0 1-95,0-5 0,0 4 170,0-4 1,0 3-88,0-3 0,0 5 23,0-1 1,0 1-53,0-1 0,1 2 0,3-2 0,-3 6-69,3 2 1,-3-1 31,-1-3 0,1 0-70,3 4 0,-3-3 65,3 2 0,-3-3-33,-1-5 0,0 4 41,0-4 0,0 2-37,0-1 1,0 3 38,0-4 1,0 0 8,0 1 0,0-4-11,0 3 0,0-3 29,0 4 1,0-4 4,0 4 0,4-4-85,0 4 1,0-4-17,-4 3 0,0 1 40,0 4 1,4-5-55,-1 1 1,1-4 40,-4 4 1,0-5 8,0 1 1,0 1-22,0-1 0,0 0 21,0-4 1,0 4 8,0 0 1,0 4-7,0-4 0,0 3-11,0-3 1,0 4 9,0-4 0,0 4-13,0-4 0,0 4-5,0-4 0,0 5 5,0-2 1,0 0 7,0 1 1,0-4 6,0 3 0,2-4 64,1 1 0,-1-3-42,1 0 0,-1 0 47,-2 3 1,0-4-21,0 0 0,0 0-7,0-3 0,0 2 7,0 1 0,0 0-2,0 0 0,0 4-3,0 0 1,-4 4 10,0-4 0,0 5-60,4-1 0,0 1 47,0-2 0,0 3-1,0-7 0,-4 5 4,1-4 1,-1 0 2,4-4 0,-4 0-1,0 1 1,0-1 1,4 0 0,0 0 9,0 0 0,-3 4-12,-1 0 1,0 0 4,4-4 0,0 4-1,0 0 0,0 4 21,0-4 0,-1 1-20,-3-1 0,3 1 3,-3 3 1,3 3-7,1-4 1,-2 2 0</inkml:trace>
  <inkml:trace contextRef="#ctx0" brushRef="#br2" timeOffset="21">13899 13979 7567,'0'-13'62,"0"-2"19,-1 1-72,-3-5 0,3 1 41,-3-1 0,3-1-30,1 5 1,0-4-5,0 4 0,0-4-16,0 3 0,0 0-2,0 1 1,0 2-25,0-2 0,0-2 34,0 2 0,0-1-41,0 0 1,0 4 15,0-4 0,0 0-5,0 1 1,0-4 17,0 3 1,-4-3-1,0 4 0,0-5-2,4 1 0,0 1-2,0-1 1,0 4 15,0-4 0,0 5-12,0-1 0,0 2 13,0 1-10,0 1 0,0 0-14,0-1 1,0 1-9,0-1 1,0 1-3,0-1 0,0 1 29,0 0 0,0-1-13,0 1 1,2-2 15,1-2 0,-1 2-15,2-2 1,-3 1 98,-1-1-87,0 2 0,0-3 12,0 4 27,0 1 0,0 3 2,0 1 1,0 3 48,0-4-52,0 6-72,0-9 50,-5 5 1,3-5 36,-1-1 1,1 1-36,2-1 0,0 1-37,0 0 1,0-5 22,0 1 1,0 4-7,0 3 0,0 4 28,0-3 0,-1 4 40,-3-1 323,3 3-209,-4 1-161,5 0 82,-5 0 106,4 0-130,-4 0-16,5 0-236,0-5 249,0 4-230,0-10 0,0 9 34,0-6-742,0 6 860,0-3 0,5 5 0,1 0 0</inkml:trace>
  <inkml:trace contextRef="#ctx0" brushRef="#br2" timeOffset="22">12472 13911 8714,'5'-7'148,"-4"1"76,3 2 221,-3 3-391,4-4 0,-4 4 262,3-3-437,-3 2 215,-1-3-276,0 5 2,6 0 24,-5 0-75,4 0 114,0 0 1,-3 0-49,6 0-12,-5 0 168,7 0 0,-8 0 5,6 0 98,-6-5-33,9 4 1,-9-4-1,6 5 0,-4-1 2,3-3 1,-3 3 33,4-3 50,-1 3 1,5-3-89,-1 0 1,-3-4 139,-1 4 1,1-3-107,3 3 1,-3-4 4,0 5 0,-1-5-53,5 4 0,-2-5 24,-3 2 0,3 2-16,-2 1 0,-2-1 70,2 1-174,0 0 0,-1 0 62,1 1 0,-4-1-91,3 4 1,-3-4 130,4 0-130,-1 0 41,5-1 1,-2 3 37,-2-6 1,2 6-28,-3-2 0,0-1 47,0 1 1,0-1 16,0 1 0,3 1-11,-2-4 0,1 3-48,-1-4 1,2 6 18,-3-2 0,0 2-39,0-2 27,1 2 1,3-3-86,1 5 0,-5-3 29,1-1 0,-4 0 31,3 4 0,0-1 15,0-3 1,3 3-33,-2-3 0,-2 1 87,2-1 0,-2 2-71,2-6 89,2 6 1,-4-7 2,6 5 1,-4-1-29,-1 1 1,-3 3 1,4-3 1,-5-1 24,5 1 1,-6-1 6,2 1 28,3 3-132,-1-4 52,5 0 1,0 2-97,-4-4 170,3 4-42,-3-7 1,4 8-63,1-6 0,-5 5 12,1 0 0,-4-3-8,3 3 84,-4-1-54,7-1 0,-8 4 17,6-3 1,-4 2-172,3 2 123,-4-5 0,7 3 28,-2-6 0,-2 6-11,2-2-46,-1-2 97,5-1 0,-1-3-40,1 2 0,-5 2 70,1 2 1,-4 2-26,3-6 0,-3 6-19,4-2 1,-6 1 28,2-1 36,2 3-69,1-9 1,3 7-36,-3-4 0,0 4 66,-3 0 0,-2-4-37,6 0 1,-2 0 74,2 0 0,2 3-68,-3-4 1,0 4 28,0-3 0,0 3-33,0-4-5,4 6 0,-9-7-28,6 5 19,-6 0 1,5 1-64,-4-1 1,-1-1-9,1 1-98,4 3 164,-1-10 1,6 6-31,-1-2 0,-3-2 35,-1 5 1,-3-4 23,4 5 0,-5-2-36,5 1 0,-4 1 10,3-4 0,-3 4 70,4-1-150,-6-2 46,9 5 0,-9-8-6,6 5-7,-6-5 1,7 6 21,-5-4 1,1 3-2,-1-4-5,-3 6 0,5-7 42,-2 5 64,-2-5-98,3 3 1,-4-4 23,3 2 1,-3 2-108,3 2 114,2-2 0,-3-2-1,4 1 0,-3 3 69,4-4-66,-6 0 0,7-3-15,-5 0 0,1 3 25,-1 0 1,-3 1-20,3-5 1,1 5 50,-1-1-71,0 1 0,-4-5-145,0 1 1,0 3-29,0 0 3,0 1 75,5-5 83,-4 1 58,4 0-64,0-1 1,-4 5 58,3-1 0,1 4 103,-1-3-59,0 4 0,-3-6-41,3 5 115,-3 0-401,4 4-423,-5 0 690,-5 0 1,-1 11-1,-6 1 1</inkml:trace>
  <inkml:trace contextRef="#ctx0" brushRef="#br1" timeOffset="23">12517 16629 8333,'-6'0'-1856,"1"0"2069,5 0 2,0-5-41,0 3 41,5-3-123,-4 5 1,4-1 63,-5-3-205,0 3 64,5-4 1,-2 5-21,4 0 84,1-5-57,4 4 1,-1-6-28,0 3 1,1 3 36,-1-3 0,-3 3-23,-1 1 0,1-4 7,3 0 0,-3 1 2,0 3 1,-1 0 11,5 0 1,-5-4 27,1 0-54,0 0 1,3 4 12,0 0 17,1 0 1,-1 0-12,1 0 1,-1-1 4,1-3 0,0 3-1,3-3 1,-4 2-4,4-2 1,-5 2-7,5-1 1,-6 1 2,-1 2 1,-1 0-21,5 0 1,-1 0-9,1 0 0,-1 0-80,0 0 0,1 0 93,-1 0 0,1 0-160,-1 0 0,1 0 134,-1 0 1,4 0-35,0 0 0,2 0 36,-2 0 1,-2 0 4,2 0 1,2-3 9,-2-1 1,0 0 14,-4 4 1,-3-4 134,0 0-151,-1 1 30,5 3 0,-6 1-48,-2 3-4,2-3 4,1 4 7,4-5 1,0 0-21,1 0 0,-1 0-8,1 0 0,-1 0-5,0 0 0,1 0 22,-1 0 0,-3 0 46,0 0 0,-1 0-43,5 0 1,-5 0 78,1 0-52,-1 0 1,5 0 1,-1 0 0,-3 0-12,-1 0 0,1 0 0,4 0 1,-1 0-184,0 0 177,1 5 1,3-4-60,0 3 0,0-3 45,-3-1 0,-1 0-77,1 0 93,-1 0 0,1 0-1,-1 0 1,0 0-2,1 0 1,-1 0 5,1 0 1,-5 0 63,1 0 0,0 0-67,3 0 56,0 0 1,1 0-40,-1 0 0,-3 0 9,-1 0-16,1 0 1,3 0 0,1 0-9,-1 0 1,1 0-11,-1 0 13,1 0 1,-1 0 0,0 0 1,-3 0 99,0 0-95,-6 0 153,8 0 0,-7 0-94,4 0 1,-3 0 15,4 0 0,-4 0-42,3 0 0,-3 0 48,4 0-70,-6 0 82,8 0-232,-8 0 87,3 0-27,-5 0 1,-10 5 0,-3 2 0</inkml:trace>
  <inkml:trace contextRef="#ctx0" brushRef="#br1" timeOffset="24">13649 14617 7824,'-2'2'5,"-25"26"30,-3 2 1,-3 3-22,-2 1 0,-4 6-443,-3 2 0,-2-2 339,-2 2 1,33-30 92</inkml:trace>
  <inkml:trace contextRef="#ctx0" brushRef="#br1" timeOffset="25">12854 15348 5525,'-16'14'-20,"-26"24"-35,-1-2 24,5 2 0,-4 3 19,4 0 1,0-1-29,4-2 0,5-4-14,2-3 0,4-3 78,4-6 1,3-3-78,4 0 17,6-5 1,2 2 35,8-9 0,2-2 0,11-5 0,1 0 0</inkml:trace>
  <inkml:trace contextRef="#ctx0" brushRef="#br1" timeOffset="26">13785 14801 6790,'-11'12'199,"-1"-1"1,3 1-53,-2-1 0,1 2-52,-9 2 0,-2 4 10,-5 8 0,-3 3-161,-6 8 1,-5 0-280,-6 8 1,21-24 0,-1 0 283,-2 5 0,-1 0 1,1-3-1,0 1 81,2 2 1,-1 0-1,-1-3 1,0 1-97,2 2 1,-1-1-1,-1-1 1,-1 0 2,-2 1 1,1 1-1,-1 0 1,0 1-56,-2 2 1,1 1 0,-1-2 0,0 0 38,2 1 0,1 1 0,0-2 1,0-1 25,3-1 1,1-1-1,1-1 1,2 0-52,-15 17 1,6-8 148,13-7 0,4-8-27,7-4 0,6-8-18,9-3 0,6-14 0</inkml:trace>
  <inkml:trace contextRef="#ctx0" brushRef="#br1" timeOffset="27">13842 15110 8459,'-11'0'0,"3"5"-186,0 2 1,0 4 224,-8 0 0,2 6 62,-5 2 1,0 2 85,-4 2 0,-4 5-136,-4 2 1,-2 5-186,-1 3 1,-2-1-27,-2 4 0,-4 1-90,18-19 1,-1 0 0,1 2 0,1-1 85,-2 1 1,0 0-1,0 0 1,0 1 28,0-2 0,0 1 0,-2 0 0,0 1 45,0 0 1,0 1 0,-2 1 0,-1-1 9,-1-2 1,1-1-1,-1 2 1,1 0 30,1-3 1,1 0 0,1 1 0,2 0 1,0-3 0,0 0 1,-19 22-61,6-1 1,2-8 92,13-7 0,3-3-39,9-1 53,4-5 0,-2 0 0,6-3 0,-1 3 0</inkml:trace>
  <inkml:trace contextRef="#ctx0" brushRef="#br1" timeOffset="28">13831 15532 8420,'0'-7'-590,"0"-1"261,0 6 199,5-9 1,-4 9 440,3-6-25,-3 6 20,-1-3 334,0 5-665,-5 0 0,-1 5 159,-6 2 0,-2 9-180,-5 3 1,0 3 104,-7 5 0,-7 6-96,-2 5 0,-7 5-224,1-1 0,17-20 1,-1 1 167,1-1 1,-1 1 0,-1 0-1,0 0-15,-20 23 0,20-23 0,0-1-132,-20 24 1,2 0-47,2-1 0,5-4-20,-1-3 0,8-2 63,3-2 0,4-5 124,4-2 0,4-4 119,7-4 0,0-4 0,4-8 0,0-1 0</inkml:trace>
  <inkml:trace contextRef="#ctx0" brushRef="#br1" timeOffset="29">13911 15806 8547,'-7'6'-15,"-3"-5"-335,3 3 0,0 2 251,0 2 0,-1-1 463,-3 5 0,-5-3-206,1 6 0,-5 2-152,1 3 0,-3 2 103,-1 5 0,-2 0-126,-6 7 0,1-2-232,-8 6 1,-1 1-48,1-1 0,-2 4-7,2-4 1,3 0-132,-3-4 201,7-4 0,-2 3 0,4-4 1</inkml:trace>
  <inkml:trace contextRef="#ctx0" brushRef="#br1" timeOffset="30">13854 16138 8428,'-12'0'-184,"1"0"0,1 5-241,2 2 0,-2 4 475,2 0 0,-6 2 29,-1 2 1,-2 1-66,2 3 1,1 3 23,-5-3 0,1 3-264,-1 0 0,2 0 76,1-3 150,4 3 0,-10-5 0,4 6 0</inkml:trace>
  <inkml:trace contextRef="#ctx0" brushRef="#br1" timeOffset="31">13899 16389 8520,'-11'0'-956,"1"1"996,2 3 0,-2-1 88,2 4 1,2 1-103,-2 3 1,-3 4-488,-4 1 1,-2 4 460,2-1 0,-3 3 0,-5 0 0</inkml:trace>
  <inkml:trace contextRef="#ctx0" brushRef="#br1" timeOffset="32">12494 14310 8342,'0'-6'-1141,"0"1"0,0 4 1589,0-3 179,-5 3-584,4-4 60,-4-1 1,5 4 113,0-6-147,0 6 131,0-8-169,0 3 1,0-4 58,0-1 1,0 5-41,0-1 28,0 1 0,0-5-30,0 1 1,0 3 48,0 0-47,0 1 0,0-5-92,0 1 0,0 3 155,0 1-342,0 4 307,0-7-303,0 9-27,0-9-243,0 8 423,-5-8 0,4 8-20,-3-6 183,3 6-205,1-9 68,0 5-21,0 0-493,0-4 559,0 8 0,5-8 0,1 4 0</inkml:trace>
  <inkml:trace contextRef="#ctx0" brushRef="#br1" timeOffset="33">12517 14345 7048,'7'0'371,"-2"-5"-302,-5-2 0,0-4 11,0-1 1,0 1-2,0 0 1,-2-1 27,-1 1 1,1-5-31,-1 1 0,1-5-38,2 1 1,0 1 39,0-1 1,-4 4-141,1-4 0,-1 1-126,4-1 1,0-1 186,0 4 0,0-4 0,0 2 0</inkml:trace>
  <inkml:trace contextRef="#ctx0" brushRef="#br1" timeOffset="34">13899 14128 8398,'0'-7'-1745,"0"1"1374,0 2 381,0 3 1,0-6-115,0 4 1,0 0 22,0-4 94,0-1 0,0-3-35,0-1 1,0 1 29,0-1 1,-4 1-212,1-1 203,-6 1 0,2-6 0,-4 0 0</inkml:trace>
  <inkml:trace contextRef="#ctx0" brushRef="#br1" timeOffset="35">12803 15361 8478,'6'-5'0,"4"-1"-440,-2-6 1,-2 5 289,2-1 0,-1 0 39,5-3 1,-4 3 186,-1 1 1,1-1 26,3-3 1,1 1-59,-1 2 1,0-2 45,1 2 0,1-2-107,2-1 1,-3-1 57,4 1 0,-4-1-17,0 1 0,3-1-14,0 1 0,0 0-12,-3-1 1,3-3-52,0 0 1,4-2 84,-3 2 1,3 2-138,-4-2 1,4 1 118,-4-1 0,4 2-65,-4-2 1,2 2 37,-2 2 1,-2-1-10,2 1 1,-2 3-57,-2 1 0,2 3-76,2-4 153,-7 6 0,12-8 0,-7 3 0</inkml:trace>
  <inkml:trace contextRef="#ctx0" brushRef="#br2" timeOffset="36">12586 13956 7702,'0'-6'-380,"0"1"252,5 5 184,-4 0-14,4 0-759,-5 0 530,5 0-162,-3 0 352,8 0 1,-4-5 0,5-2 0</inkml:trace>
  <inkml:trace contextRef="#ctx0" brushRef="#br2" timeOffset="37">12711 13945 7310,'7'0'-122,"-2"0"228,-5 0-230,5 0 71,-4 0 1,6 0-421,-4 0 473,-1 0 0,8 0 0,-4 0 0</inkml:trace>
  <inkml:trace contextRef="#ctx0" brushRef="#br2" timeOffset="38">12928 13933 8893,'7'0'-1734,"-2"0"1392,-5 0 354,5 0-187,-4 0 210,4 0 0,-3 0-173,1 0 1,0 0 22,4 0 0,-3 0 118,4 0 1,0-5 0,3-1 0</inkml:trace>
  <inkml:trace contextRef="#ctx0" brushRef="#br1" timeOffset="39">13134 13911 8574,'6'0'-593,"-1"0"0,0 0 0,2 0 0</inkml:trace>
  <inkml:trace contextRef="#ctx0" brushRef="#br1" timeOffset="40">13248 13899 8573,'7'0'-1134,"-2"0"900,-5 0 1,1-4-95,3 1 356,-3-1-247,4 4-55,-5 0 184,5 0 90,-4 0 0,4 0 0,-5 0 0</inkml:trace>
  <inkml:trace contextRef="#ctx0" brushRef="#br1" timeOffset="41">13477 13888 6969,'0'-7'120,"5"2"-338,-4 5 1,5 0 65,-2 0 36,-3 0 1,6 0 78,-3 0-35,-3 0 0,5 0-128,-2 0 200,-3 0 0,4 0 0,0 5 0,2 2 0</inkml:trace>
  <inkml:trace contextRef="#ctx0" brushRef="#br1" timeOffset="42">13602 13854 7875,'7'-6'-1766,"3"5"1846,-9-4-54,9 5-28,-9 0 28,5 0-248,-1 0 227,-4 0-5,4 0 0,0 5 0,1 2 0</inkml:trace>
  <inkml:trace contextRef="#ctx0" brushRef="#br1" timeOffset="43">13762 13865 8498,'6'-5'-1650,"5"4"1524,-5-4 496,5 5 1,-3 0 394,0 0-597,-6 0 1,5 0-340,-4 0 136,-1 0-656,3 0 691,-5 0 0,0 5 0,0 1 0</inkml:trace>
  <inkml:trace contextRef="#ctx0" brushRef="#br1" timeOffset="44">12643 15224 8388,'-6'-6'-1554,"0"1"1673,6 5 294,0 0 1,6-2-336,1-1 1,0 0 100,0-5 1,5-1-96,3-6 0,5 1 156,-1-5 1,4 0-172,4-4 0,2-1-9,5-2 1,5 0-140,3-4 0,4 3 132,3-3 1,-2-2-441,3-6 0,-3 2 402,-1-2 1,0 3-158,4 0 1,-3 1 91,2 0 1,0 0-26,0-1 0,-6 1 74,3 0 1,-4 1 10,0 2 0,-3 0-9,-5 4 1,-3 4-4,-1 4 0,-4 0 4,0-4 1,-2 6 7,-1 1 0,-4 4 142,0 0 0,-5 1-146,1-1 0,-3 5 458,-5-1-791,4 6-337,-10-3 664,-6 5 0,-8 10 0,-10 2 0</inkml:trace>
  <inkml:trace contextRef="#ctx0" brushRef="#br1" timeOffset="45">12586 14938 8447,'-8'0'-671,"1"0"852,4 0-37,-2 0 0,5-1 93,0-3 1,1 2-60,3-6 0,2 1-22,6-5 1,4-4 20,3-3 0,7-3-50,0-1 1,10-5 43,-2-2 1,8-3-203,0-1 1,4-2 35,3-2 1,-1 1-145,-21 17 0,0-2 0,-1 2 0,1-2 98,2 0 1,-1-1-1,-2 2 1,0 0 31,-1 0 0,0 0 0,23-20-276,-23 20 0,-1 1 1,22-18 249,0 7 0,-6 3-151,-6 5 0,-1 2 72,-2 2 1,-3-2 248,-5 6 0,-6 0-189,-1 4 434,-4-1 1,-1 4-371,-4 1 539,-2 4-1123,-5-2 406,0 5 1,-5 5 167,-2 3 0,-4 7 0,0 3 0</inkml:trace>
  <inkml:trace contextRef="#ctx0" brushRef="#br1" timeOffset="46">12620 14584 8402,'8'-11'-243,"-1"0"1,1 0-294,3 4 1,-3-7 742,0 2 0,-1-2-37,5 3 1,3-4 6,0 0 0,5-6-28,-1 2 0,0-2 24,4-2 1,1-1-79,7-3 1,2 2 14,-3-6 1,3 6-174,2-2 0,-1 3 129,0 1 1,-5 0-188,-2 1 1,1 0 45,-2 3 1,5-1-108,-4 4 0,0 0-32,0 1 0,-3 1 111,3-5 0,-4 6-186,-4 2 0,1 0-61,-5 8-134,-5-6 484,-4 8 0,-12-5 0,0 6 0</inkml:trace>
  <inkml:trace contextRef="#ctx0" brushRef="#br1" timeOffset="47">12643 14276 8142,'-6'0'-517,"-5"0"523,10 0 1,-5 0 277,2 0-396,3-5 0,-3 0 143,8-3 0,-2-6-105,6 3 0,5-4 126,6-1 0,2 1-35,2-8 1,5 3-86,2-7 1,5 3 106,3 2 0,-1-1-291,4 0-31,1 0 1,4 0 0,0 0 0</inkml:trace>
  <inkml:trace contextRef="#ctx0" brushRef="#br2" timeOffset="48">13328 15110 11884,'-6'0'-1082,"1"0"1168,5 5 325,0 1 0,-4 2-412,0-1 0,0-3-239,4 4 887,0-6-245,0 3 292,0-5-485,5 0-55,-3 0-357,3 0 284,0 0 66,1 0 1,2 0-435,-1 0 14,-4 6 390,7-5 0,-5 5 763,3-2-426,2-3-232,-4 4 433,6-5-602,-1 0 1,1 0-4,-1 0 1,0 0-12,1 0 0,-1-3-327,1-1 0,-1 0-169,0 4 1,2-1 200,2-3 1,-2 3 69,2-3 1,-2 2-141,-2 2 1,1-3 199,-1-1 1,2 0 68,2 4 1,-1 0 46,5 0 0,-4-4 145,4 0 1,-3 1-101,3 3 1,0-4-46,4 0 1,-3-1 57,3 1 1,-3 2-101,7-6 1,-2 4 130,2-3 0,-2-1-87,6-3 1,-6-1-93,2 1 1,-2-1 46,2 1 0,-3-4-171,2-1 0,-2-4 160,-1 1 0,0-3-121,0 0 0,0-5 106,0 0 0,-4-1 59,0 2 0,0-3 19,4-6 1,-1 5 19,1-1 0,0 6-53,0-2 1,2 3 15,-2 1 0,3 1-12,-7-1 1,2 0-31,2 0 1,-1-1 80,-3-3 0,1-2-117,-5-5 0,0 0 68,-3-1 0,-2-4-43,-2-3 1,2 2 155,-3-2 1,3 0-106,2-4 1,-4 0-106,-1 1 0,1 3 115,3 0 0,1 8 27,-1-4 1,0 8-60,1-4 0,-1 6 56,1-2 1,-5-1-20,1-3 1,-2 0-7,2 0 0,1-5-21,-5 1 1,1-3 20,-2 2 1,-1-4 30,2 1 1,-3-1-8,-1 1 1,0-2 5,0 2 0,0 3 70,0 1 0,0-2-73,0 2 0,0 0 158,0 4 0,0 0-80,0-1 1,0 1-64,0 0 0,-5-4-40,-3 0 1,2-4-159,-2 4 1,4-5 117,-3 1 1,3 1-160,-4-1 1,2 0 97,-2-3 0,-1 4 41,6 3 0,-5 3 52,4 0 0,0 5 31,4-1 0,-3 2 59,-1-1 1,-1-3-16,1 2 0,1-5 87,-4-3 0,3-2-126,-4 3 1,5-6 8,-5 2 1,2-2-114,-2-2 0,-2 1 95,2-1 0,2-3-355,-2-1 0,2-3 266,-2 3 1,-2 5 40,3 3 1,-2 0 45,1-4 1,-2 2 113,2 2 0,2-3-107,-2 4 0,1 0 316,-5-1 1,5 4-252,-1-4 0,0 2-1,-3-2 1,0-3-75,-1 3 1,-3-7 97,0-4 0,-1 1-82,5-2 0,-4 1-150,0-4 1,-2 9 45,2 2 0,2 4 181,-2 0 0,2 2 83,2 1 0,-1 4-212,1-3 0,0 2 286,-1 2 0,1 4-186,-1-1 0,5 6 86,-1-2 1,4 7-61,-3 1 0,3 5 549,-4-1-425,6 2-182,-3 2 25,5 4 1,-2 2-547,-1 5 211,1 0-119,-3 0-4143,5 0 4217,0 5 0,0 2 12,0 4 0,0 0 5,0 1 0,0 0 181,0 4 0,0-4 71,0 4 1,-1 0 48,-3-1 0,-1 2 0,-3-2 0,-2-2 0,3 2 0,0-6 148,0-2 0,0-3-143,0 4 0,-3-4 266,2 3 1,2-3 71,-2 4 64,0-6 1,-2 5 157,3-4 107,-3-1-139,3 8-71,1-9-385,1 4 44,5-5 0,0-1-132,0-3 1,1-3 102,3-9 0,-3-1-128,3-6 1,1-1 116,-1-3 1,3 3 177,-3-3 1,1 3-150,-1 1 1,-1 2 12,4 2 1,-4-2 49,1 6 1,-3 0-39,-1 3 0,4 1-136,-1 0 283,1-1-488,1 1 163,-3-1 1,4 2-148,-2 3 232,-3-4 1,4 9 22,-5-6 297,0 6-303,0-3 164,0 5-50,5 0-230,-4 0 1,6 5 2,-3 2 1,-2 3 29,6 2 1,-1 3-27,5 0 0,-5 6-27,1-2 0,3-2 51,5 2 0,0 1-3,-1 2 0,-2 1-166,2 0 1,2-1 108,-2-3 0,0 1-942,-3-5 1,-1 0 1027,1-3 0,4 4 0,2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2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8371 11398 8002,'0'-11'-700,"2"4"280,2 3-276,-3 3 696,4 1 0,-5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2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12757 9411 8069,'0'-12'0,"-4"5"2,0-1 1,1 4 624,3-3-30,-5-1 1,3 0 689,-1 1-826,-4-1 0,5 1-84,-6-1 0,4 6-129,-3-2 0,3-1 239,-4 1 1,4 0-43,-3 4 0,3 0-130,-4 0 1,2 1-54,-2 3 1,-2 4-15,3 7 0,-4-1-40,0 5 1,3 4 39,1 3 0,-1 10 48,-3-2 1,3 4-49,1 0 0,4-1-7,-1 5 0,-1-4-55,1 4 0,1-4-87,3 4 0,1-1-29,3 0 0,2 4 75,5-3 1,-3 1-70,0-1 0,-1 2 59,5-2 1,-1-1-124,0 0 1,-3 0 79,0 1 1,-6-3-192,2-4 1,-3 3-1,-1 0 1,0-4-21,0-4 1,0 0 61,0 0 0,-1-2-187,-3-5 1,2-2 53,-6-2 0,0 2 120,-3-6 0,0 1 47,-1 0 0,0-4-46,-4 4 0,4-4 17,-4 0 1,-1-5 15,-2 1 1,1-2 10,-1 2 1,4-3 67,-4-5 1,5 0-9,-2 0 1,4-1-496,0-3 77,6 3 211,-4-10-1114,8 5 349,-8-5 33,9 4 0,2-3-1688,11 3 2592,9 2 0,8-6 0,6 5 0</inkml:trace>
  <inkml:trace contextRef="#ctx0" brushRef="#br0" timeOffset="1">12357 11170 7990,'5'-7'0,"-2"-2"1300,5 6-835,-6-1 1,8 0 1,-2 0 1,2 0-168,1 4 0,1 0 122,-1 0 0,1-1-180,-1-3 0,4 3-65,1-3 0,4 3-10,-1 1 0,-1 0-103,1 0 0,-1 0-346,1 0 1,1 0 198,-5 0 1,2-1-782,-2-3 0,-2 3 435,2-3 1,-3 3-729,0 1 1,-3 0 64,2 0 1092,-7 0 0,16 0 0,-7 0 0</inkml:trace>
  <inkml:trace contextRef="#ctx0" brushRef="#br0" timeOffset="2">13065 11113 9859,'8'0'1246,"0"0"-1080,-6 0 0,8 1 179,-2 3-159,2 2 0,2 5-176,-1 1 0,0-1 76,1 1 0,-1-5-171,1 1 1,3-1 90,0 5 0,2-5-174,-2 1 0,1-4 115,3 4 1,3-6 84,-3 2 0,6-3 70,2-1 1,0 0 152,-4 0 0,-1-1-6,1-3 0,0 2-103,0-6 0,-4 4 30,0-4 0,-5 1-17,1-5 0,-1 5-89,1-1 0,-6 1 42,3-5 1,-3 1-160,2-1 1,-3 1 87,-1 0 1,-4 3-207,1 0 115,-3 6 1,-6-3 80,-3 5 1,-7 0-307,-4 0 1,-3 5 113,-1 2 1,-5 4-9,-2 0 1,-3 0 74,-1 1 0,2-1 46,-2 1 1,6 3 16,-6 0 1,3 0 115,1-3 0,-2-1 59,5 1 1,-3-5-109,3 1 0,-3-2 77,3 2 1,0-2-40,5-2 0,3-3 129,0 3 0,1-3-32,-1-1 0,2 0-53,6 0 1,3 0-40,1 0 1,4-1 110,-1-3-251,3 3 1,1-5 111,0 2-93,0 2 0,5-6 46,3 4 1,2-5-410,1 1 1,2 2-338,2-2 0,3 6 742,5-2 0,0-2 0,-1-1 0</inkml:trace>
  <inkml:trace contextRef="#ctx0" brushRef="#br0" timeOffset="3">13065 9125 7947,'-6'-5'1,"0"0"809,2-2-78,3-4-126,-4 5 136,5 0-189,0 1 0,1 5-157,3 0 0,2 6-137,5 5 0,1 2-64,-1 6 0,1-4 56,-1 4 0,2 0-215,2 4 0,-2 0 75,2 0 0,-2-4-145,-2 0 0,-1-5 4,-2 1 0,2-2-61,-2-2 0,1 1-19,-2-1 0,2-3-200,-5-1 1,1-4-1628,-1 1 814,-3 2-1018,4-5 2141,-5 4 0,0-5 0,0 0 0</inkml:trace>
  <inkml:trace contextRef="#ctx0" brushRef="#br0" timeOffset="4">13248 9045 7985,'0'-11'1935,"0"-1"-751,0 1-549,0 5 0,-1 1-211,-3 5 1,2 5 317,-6 2 0,4 10-613,-3 6 0,-5 5-525,-3 6 0,-4 5-3283,4 3 3679,-6 8 0,4-9 0,-6 4 0</inkml:trace>
  <inkml:trace contextRef="#ctx0" brushRef="#br0" timeOffset="5">14516 9616 8038,'-8'-10'170,"1"3"1,4-4 59,-1 4 1,2-2-1,-2 1 0,3-2 29,-3 3 1,-1 0 894,1 0-188,-5-1-574,3-3 1,-6 0-121,1 4 0,3 2 83,1 5 1,-1 0-72,-3 0 0,3 1-54,0 3 1,1 2-106,-5 6 0,1 4 134,0 3 1,-1 8-79,1 3 1,3 3-27,1 1 1,4 6-121,-1 2 1,3 1-10,1-1 0,0 2-172,0-2 0,4 1-213,0-1 0,4-1 199,0-3 0,-2-4-21,2 0 0,-4-1 31,3-6 0,0 3-163,0-3 0,0-2-68,-3-6 1,-3 2-67,3-6 0,-3 0-185,-1-3 0,0-1-1358,0 0 1990,0-4 0,-10 3 0,-3-4 0</inkml:trace>
  <inkml:trace contextRef="#ctx0" brushRef="#br0" timeOffset="6">14128 10028 7973,'5'-12'651,"1"4"162,5 1 0,2 1-360,2-2 0,3 3-103,5 5 1,0 0-114,0 0 1,0 0-14,-1 0 0,5 0-87,0 0 0,-1 4 101,-3-1 0,-1 1-861,-3-4 1,2 4 193,-2 0 1,-1 0-553,1-4 981,0 0 0,4 5 0,0 1 0</inkml:trace>
  <inkml:trace contextRef="#ctx0" brushRef="#br0" timeOffset="7">15258 9422 7954,'0'-14'529,"0"3"0,0 6 305,0-3-579,0 6 1,0-5 188,0 3 1013,0 3-975,0-4 1,0 6-355,0 3 1,-5 8 146,-2 7 1,-4 7 176,0 5 1,-5 4-100,-4 7 1,-1 0-74,-2 8 0,0 2 74,0 1 0,2 4-429,2 4 0,2-4 64,6 0 1,1-1 98,2-7 0,3-4-134,5-7 0,0-4 21,0-3 0,5-3-32,3-6 0,2 1 7,1 0 0,2-1 129,2-3 1,-2-2-266,2-1 0,2-4 426,-2 4 1,0-8-918,-4 0 0,5-2 291,-1 2 1,0 1-898,-3-5 1,-5 0 144,1-4 1,-1 0-996,5 0 2133,-6 0 0,4-6 0,-3 0 0</inkml:trace>
  <inkml:trace contextRef="#ctx0" brushRef="#br0" timeOffset="8">15909 9434 7908,'-4'-18'0,"1"3"1050,-1 2 1,9 3 686,3 2-570,-3 3 1,6 5-448,0 0 0,6 6-297,6 6 0,1 7-124,3 11 1,0 6-69,4 10 0,1-1-426,-6 1 1,1 2 290,-4-2 0,-5 2-82,-3-6 1,0-1-81,-4 0 1,2-2 28,-9 2 0,0-4-181,-4 1 0,0-3 81,0-5 1,-5 2-832,-3-6 1,-3 1 461,-5-4 1,4 0-616,-4 0 1,0-2 1120,1-2 0,-2 3 0,2-6 0,-4-2 0,-3-4 0</inkml:trace>
  <inkml:trace contextRef="#ctx0" brushRef="#br0" timeOffset="9">17166 9982 7950,'0'-12'512,"0"1"0,-2 1 48,-2 2 0,2-2 69,-6 2 0,5 2-187,-5-1 1,0 4-261,-3-1 0,-6-1-19,-2 1 0,-2 0 14,-2 4 0,-4 2 25,1 2 1,-6 3-15,1 8 1,4-1-129,0 5 1,3 0 35,1 4 1,1 0-216,3 0 1,4 4 87,7-1 0,3 1-310,5-4 1,3-2 87,5-2 1,2 0-81,13-7 0,-2 0 467,10-8 1,-2 0-53,1-4 0,3-9 78,-2-2 0,0-7-79,0 3 0,-3-9 341,-5 1 1,-2-3-127,-2 4 1,-2-2 65,-6-3 0,3-2-145,-2-6 1,1-5-142,-5-6 0,-3 0-357,-1-3 0,1-7-76,-1-1 0,0-1 161,-4 4 1,0 5 34,0 7 1,0 4-41,0 7 1,0 5-9,0 7 1,0 2 481,0 6 97,-5 5-114,3 0 0,-3 8-298,5 2 1,0 4 299,0 11 1,0 7-159,0 12 1,0 6-32,0 6 0,2 9-293,1 2 1,-2-28-1,1 0 236,2 2 0,-1-1 1,-1 0-1,-1-1-113,1 0 1,0-1 0,3 29-350,-1-8 1,0-2 78,-4-6 1,0-5-360,0-6 0,0-1 321,0-6 0,-2-2-762,-2-6 0,3 1-124,-3-4 1295,3-1 0,6 1 0,2 2 0</inkml:trace>
  <inkml:trace contextRef="#ctx0" brushRef="#br0" timeOffset="10">15555 9628 7908,'-7'-10'9,"-1"2"1,4-2-7,-3 2 0,3 2 578,-4-2 1,4 4-22,-3-3 1,3 3 187,-4-4 0,6 5-268,-2-5 0,1 5 500,0 0-269,1 1-272,-3 2 87,5 0-263,0 5 0,0 3 1,0 7 0,0 3-28,0 5 1,0 9-168,0 2 1,0 4 128,0 0 1,-4 1-143,1 3 0,-1 1 72,4-4 1,0-1-210,0-4 1,0-1-36,0-3 0,0-2 23,0-5 0,4 0 69,-1 0 1,5-2 3,-4-2 0,5-2-74,-2-6 1,0 1 110,0-1 101,1 1 1,3-2-113,1-3 0,-5 0 196,1-4 1,-4-1-94,3 2 1,1-3-48,3-1 0,-3 1 32,0 3-11,-1-3-788,5 4 529,-1-5 0,-3 0-2047,-1 0 1611,-4 0 1,3 0-2853,-2 0 3464,-3 0 0,4-5 0,-5-1 0</inkml:trace>
  <inkml:trace contextRef="#ctx0" brushRef="#br0" timeOffset="11">15372 9948 7903,'0'-18'0,"0"5"786,0 6 1,2 3-76,2-4 1,2 6 70,5-2 0,-2 1 263,3-1 1,-2 3-490,9-3 1,0 3-139,4 1 1,1 0-139,2 0 1,-1 0 110,1 0 1,-3 0-103,-4 0 0,1 0-314,-4 0 0,-1 0-839,-4 0-72,1 0 0,-2 1 561,-3 3 375,-1-3 0,-1 4 0,1-5 0</inkml:trace>
  <inkml:trace contextRef="#ctx0" brushRef="#br0" timeOffset="12">17577 9479 7973,'6'-11'599,"-2"-1"112,-3 1 451,-1 0 504,5-1-675,-4 1-78,5 4-365,-6 2-144,5 21 0,-4-2-44,3 12 0,-3 3-9,-1 2 0,-1 6-127,-3 1 0,1 4 28,-4-4 0,3 5-716,-4-1 0,6 2 220,-2 2 0,3-1-53,1 1 1,0-4 148,0 0 0,1-9-374,3 1 0,-2-7 184,6-1 0,0-5 271,3-2 0,0-5 15,1 1 1,-5-6 260,1-2 1,0-4 44,3 1 0,0 1 23,1-1 0,-1 0-480,1-4 1,3-2 111,0-2 0,0 2-707,-3-6 317,-1 1-1887,1-5 2368,-6 1 0,4-1 0,-3 1 0</inkml:trace>
  <inkml:trace contextRef="#ctx0" brushRef="#br0" timeOffset="13">17485 9959 7839,'5'-17'927,"3"6"1,2 1-462,2 6 1,4 0 219,3 4 0,3-1 235,1-3 0,4 3-295,4-3 1,-2 3 180,2 1 1,-2-4-121,1 0 1,-3-1 135,-8 1-1364,2 3 0,-8-8 268,2 5-1066,-7 1 1339,-3 3 0,-5 0 0,0 0 0</inkml:trace>
  <inkml:trace contextRef="#ctx0" brushRef="#br0" timeOffset="14">12346 13945 8031,'0'-12'0,"-4"1"-503,0 0-114,1-1 1807,3 6-529,0-4 571,0 8-201,0-3 99,0 5-337,-6 0 56,5 0-562,-9 5 0,7 2 115,-4 4 0,4 2 65,0 2 1,1-1-169,2 5 1,-1 4 71,-3 4 1,3 3-164,-3-3 0,3 3-30,1-3 1,0 5 22,0-2 1,0 2 28,0-2 0,0 2-53,0-5 0,4 3 0,-1-3 0,3 1-41,-3-2 1,-1-2 38,1 3 1,-1-3-111,-2-1 0,0 0 9,0 0 0,0-1-86,0 1 0,-2 4 100,-1 0 1,1-1-125,-1-3 1,0 4 73,-1-1 1,3 0-126,-3-7 1,3 1 96,1-5 0,-4 2 35,0-2 1,0-2-162,4 2 1,0-6 84,0-2 0,0-3-47,0 4 25,6-6 0,-4 7-70,6-5 43,-6 0 1,5-4-167,-4 0 1,0 0-246,4 0 1,-4-1-165,1-3-2812,-3 3 3467,-1-10 0,-5 5 0,-1-5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2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3392 5927 8140,'0'-11'382,"0"0"1,0 3 397,0 0-279,0 6-19,0-3-256,0 0 0,-1 3 165,-3-1-287,3 1 0,-6 2 105,4 0 0,0 0-43,-5 0 0,5 4-115,-5 0 0,0 4 90,-3-5 1,3 6-80,1-1 0,-1 2 82,-3 1 0,-1 5 5,1-1 1,3 5-31,1-1 1,3 3 6,-4 1 1,6 3 4,-2 1 0,3 5-11,1-2 0,-4-1 0,0 2 0,0-2 93,4 1 1,0 2 33,0-5 0,4 3-1245,0-3 0,1 5 1429,-1-2 1,-2 3-184,6 1 0,-2-1-240,2-2 1,2 2-10,-3-3 0,0-1-121,0 2 0,0-2 7,0 1 1,4 3 60,-4-2 1,0-2-151,0 2 0,-3-5 89,4 5 0,-5-6 34,5 2 1,-5-3 54,0-1 0,2 0 12,-1-1 0,0 0-108,-4-3 0,4 1 15,0-5 1,-1 5 33,-3-5 0,0 1 20,0-1 1,0-2 57,0 2 0,-1-2-53,-3-1 0,2-2 65,-6-3 1,4 3-67,-3-2 0,3 2 141,-4 2 1,2-5 88,-2 1 5,-2-1 1,5 1 94,-2 0 1,0-6 100,3 2 101,3-3-251,-9-1 0,7 0 390,-4 0-154,4 0-495,-7 0 0,8 0-259,-6 0-291,5 0-1684,-2 0-1961,5 0 4222,5-5 0,7-1 0,6-6 0</inkml:trace>
  <inkml:trace contextRef="#ctx0" brushRef="#br0" timeOffset="1">3609 7378 8054,'0'-12'366,"1"1"-133,3 0 0,-3 3 13,3 0 1,-1 5 635,0-5-185,-1 0-257,3-3 0,-5 0 256,0-1-120,5 6-315,-4-4 116,4 8-183,-5-3 22,5 5 0,2 0-238,4 0 1,-3 0 28,-1 0 0,1 4-125,3 0 1,1 3-70,-1-3 1,-3 5-5,-1-1 1,-3 2 95,4 1 1,-6 1-96,2-1 0,-4 2 18,-4 2 0,2 3 111,-6 5 0,-1-4-202,-6 0 1,2 0 101,-2 4 1,3-4-56,0 0 0,1-5 155,-1 1 0,2 1 168,2 0-55,-2-1 1,9-4-76,-3 1 0,3-5 104,1 1 0,0-4-64,0 3 103,0-4 1,0 3-106,0-2 0,5-3 202,3 3 0,3-3 23,4-1 1,3 0 39,5 0 1,0 0 79,0 0 1,-1 0-101,1 0 1,0 0-62,0 0 1,-1 0-7,-3 0 1,-3 0-130,-4 0 177,-1-5-247,0 4 0,-3-4-714,0 5-884,-6 0 1604,-7 5 0,-3 1 0,-8 6 0</inkml:trace>
  <inkml:trace contextRef="#ctx0" brushRef="#br0" timeOffset="2">3598 5596 8822,'1'-10'805,"3"2"1,-2 0-599,6 4 1,-1-1 16,5 1 1,1 1-37,2-4 0,-3 4 36,4-1 1,0-1-152,-1 2 1,4-3 127,-3 3 1,-1 1-17,-4-1 1,1 1-390,-1 2 1,-1 2-11,-2 1 1,1 4-85,-5 4 1,-1 1 125,-3-1 0,0 2 23,0 2 0,-1-2 74,-3 2 0,2-1 23,-6 1 1,4-2-4,-3 2 0,3-6 99,-4-2 3,1 1 313,-5 3-38,1 1-159,5-6-70,0-1 18,6 0-207,0-3 151,6 3 1,0-1-74,5-1 0,1 5-2,-1-4 1,4 1-24,1-1 1,-1-2-5,-4 6 1,1-2 41,-1 2 1,-3 2-6,-1-3 1,-3 0 5,4 0 1,-6 1 6,2 3 1,-3 1-8,-1-1 1,-1-3 128,-3 0 1,-3 3-5,-9 4 0,2 0-24,-5-3 0,2-2 158,-2-2 0,-3 0-53,3-4 1,3 4 529,0-4-430,-1 0 0,4-4-861,-2 0 463,7 0 96,3 0 0,5 0 0,0 0 0</inkml:trace>
  <inkml:trace contextRef="#ctx0" brushRef="#br0" timeOffset="3">4637 6373 7966,'-8'0'606,"1"0"1,3 0 822,-4 0-944,6 0 0,-5 1-125,4 3 0,1-2-120,-2 6 0,3 0-58,1 3 0,4 4 43,0 1 1,5 3-113,-2-4 0,3 5 30,2-1 1,1 3-82,2 1 0,-1-1-166,5 1 1,-4 0 96,4 0 1,-1 0-275,1 0 1,1-1 155,-5 1 1,1-4-182,-5 0 1,0-1 120,1 1 1,-1-1-123,1-3 0,-2-2 85,-3 2 0,4-2 74,-4-2 1,0-3 28,0-1 0,-3 0 1,4 0 0,-6 0 56,2-3 0,-1-3-179,0 3-734,-1-3 342,3-1-781,-5 0 1414,-5 0 0,-2-5 0,-4-2 0</inkml:trace>
  <inkml:trace contextRef="#ctx0" brushRef="#br0" timeOffset="4">4934 6441 7991,'0'-11'206,"0"5"1,0-5 356,0 4 1,0 0 937,0 0-591,0 4-34,0-2-257,0 5-528,-5 0 1,1 8 134,-7 7 0,2 4-81,-7 12 0,-3 0 2,-3 7 1,-1 2-118,-4 2 0,-1-3 66,1-5 0,1-1-184,3-2 0,0-3-220,0-6 0,6-3 188,1 0 1,7-6 108,2-1 0,3-2-223,-4-6-2069,6-1 368,-3-3 1935,5 0 0,5 0 0,1 0 0</inkml:trace>
  <inkml:trace contextRef="#ctx0" brushRef="#br0" timeOffset="5">5254 6613 8116,'0'-7'1531,"0"2"135,0 5-1568,0 5 42,0-3-176,5 8 0,1-5 141,5 2 0,1-1-38,-1-6 1,6 0 27,2 0 0,-1 0 8,1 0 0,1-6-115,7-1 1,-3-3 117,2-2 1,-2 1-191,-1-1 1,0-3 125,0 0 0,-5-2 54,-3 2 1,-2 3 65,-2-4 0,-3 4-100,-1 0 0,-4 0 55,1-4 0,-4 4-37,-4-4 1,-3 4-56,-4 0 1,-5 1 86,-3-1 1,-3 6-275,-1 2 0,-1 3-35,-3 1 0,-2 1-56,-5 3 1,3 6 130,1 5 0,5 6 66,-2-2 1,3 4-60,1 3 1,5 0 45,3 4 0,4 1-340,3 3 1,3 1 104,5 3 1,0-5-14,0 6 0,5-12-7,3 4 0,3-7-83,4-5 0,3-2 304,5-6 0,0-1 170,0-2 1,-2-3 341,-2-5 0,3 0-286,-3 0 1,1-4 30,-1 0 1,1-5-12,-4 2 0,0 0-651,-1 0 1,-2-1 113,2-3 1,-2 2 393,-2-3 0,6 3 0,1-7 0</inkml:trace>
  <inkml:trace contextRef="#ctx0" brushRef="#br0" timeOffset="6">5870 6281 8036,'-5'-6'1474,"4"-4"-1310,-4 9 567,5-9 524,0 8-946,0-3 102,0 5-399,5-5 1,1 4 78,6-3 0,3 3-72,0 1 0,2 0 20,-2 0 1,-1-4-279,5 0 1,-5 0-117,1 4 0,-2-1-320,-2-3 0,1 3-347,-1-3 1,2 3 99,2 1 922,-7 0 0,12-5 0,-7-1 0</inkml:trace>
  <inkml:trace contextRef="#ctx0" brushRef="#br0" timeOffset="7">6361 6087 7931,'0'-11'551,"0"5"1,0-5-86,0 4-253,0 2 0,0-2 103,0 4 682,0 1-182,0-3-581,0 5-395,0 5 0,2 3 189,1 7 0,4-1-179,4 5 1,1 1 71,-1 7 1,1-3-289,-1 3 1,0-3 154,1-1 0,-1-5-98,1-3 0,-1-3-51,0 0 0,-3-1 15,0 1 1,-2-5 51,2 1 1,-2-5-702,-2 0 235,-3-1 759,9-2 0,-8 5 0,3 1 0</inkml:trace>
  <inkml:trace contextRef="#ctx0" brushRef="#br0" timeOffset="8">6556 6064 7931,'0'-11'1344,"0"5"-467,0-4-580,0 8 1,0-2-250,0 8 0,-5 3 114,-3 4 1,0 6-308,-3 2 0,2 3 102,-6 5 0,-2 1-406,2 2 1,0 0 116,3-4 1,1-5-135,0 1 1,-1-3-880,1 1 1345,-1-4 0,1-5 0,-1 1 0</inkml:trace>
  <inkml:trace contextRef="#ctx0" brushRef="#br0" timeOffset="9">6613 5870 8065,'1'-11'482,"3"-1"0,-2 5-103,6-1 0,-6 4-51,2-3 0,1 3-54,-1-4 0,5 6 102,-1-2 1,2-1-154,1 1 1,1 0-374,-1 4 1,0 0 13,1 0 0,-1 0-150,1 0 1,-5 5-372,1 3 485,0 2 0,-1 5-18,1 1 0,-6 0 58,2-1 0,-3-1 79,-1 5 1,-5-5-39,-2 2 1,0 0 157,0-1 1,0 2 4,0-2 30,-3-2 1,7 3 46,-4-4 0,4-5-26,-1 1 169,3-6-133,1 9-104,0-10 0,1 4-8,3-5 0,-1 0 13,4 0 0,-3 0-37,4 0 0,-5 0-122,5 0 0,0 0-854,3 0 0,0 0 437,1 0 1,-1 0 515,1 0 0,-1 0 0,1 0 0</inkml:trace>
  <inkml:trace contextRef="#ctx0" brushRef="#br0" timeOffset="10">7127 5790 7922,'0'-11'0,"0"0"0,0 3 1373,0 0-386,0 6 368,0-3-1134,0 5 0,0 5-263,0 2 0,-4 12 89,0 4 1,-5 12-102,2-1 0,-4 8 111,0 0 0,-2 2-493,-2 2 0,2 1 201,-2 2 1,-1-6-246,0 3 1,1-5 137,4-3 0,1-5-35,2-11 1,2 0 62,2-3 0,3-2-215,-3-6-374,2-5 903,2 4 0,0-8 0,6-2 0,0-7 0</inkml:trace>
  <inkml:trace contextRef="#ctx0" brushRef="#br0" timeOffset="11">7184 6064 7922,'5'-11'-149,"-4"0"393,3-1 1,1 1 428,-1-1 1,3 5 376,-3-1 124,0 6-341,1-9-395,1 5-491,6 0 152,-1 1 0,-3 6-348,-1 3 0,0 2 50,0 6 1,-1 0-196,-6 3 0,3 3 182,1 5 0,-1 0-79,-7 0 1,-1 3 98,-3 1 1,-2-4 82,2-4 0,-2-1 184,-1 1 0,1 1-43,2-5 0,-2 4 315,2-3 0,3-1-64,1-4 0,-1-3 382,2-1-439,-1 1 0,4 0-49,0-1 0,0-3 258,0 4-131,5-6 0,1 7-81,6-5 0,-1 0-80,0-4 1,5 3 5,-1 1 1,4 0 91,-4-4 1,2 0 315,-2 0-557,3 0 0,4-5 0,1-1 0</inkml:trace>
  <inkml:trace contextRef="#ctx0" brushRef="#br0" timeOffset="12">7972 6647 7966,'0'-6'1301,"0"-5"-1078,0 5 1,0-2 86,0 1 0,-4 3 91,0-4 0,-5 5-228,2-5 0,-3 4 27,-2-3 1,-3 4-171,0-1 1,-4 3 128,3 1 0,0 1-183,1 3 1,1 2 19,-5 6 0,5-1-230,-2 1 1,4 4-75,0 3 0,2-1-220,3 1 0,2-1 210,5 1 1,0 1-123,0-5 1,1 1 197,3-5 1,3 0 30,8 1 1,-1-6 313,5-2 1,-3-3-120,3-1 0,-2-5 313,2-2 1,3-4-12,-3 0 1,-1 0 131,1-1 1,-5-3-117,1 0 0,-1-6 32,1 2 0,-2-3-57,2-5 0,-2 1-113,-2-4 0,1-2-94,-1-6 1,-1-1 50,-2-3 0,2-1-187,-2 5 1,-2-4 19,2 4 1,-6 5-30,2 6 0,-3 3 205,-1 1 1,4 6 2,0 1 0,0 7 72,-4 2-63,0 4-128,0-2-308,0 5 0,0 5 73,0 3 0,0 8-11,0 7 0,0 6 265,0 9 0,-2 7 122,-1 4 0,1 2-613,-1-1 1,0-5 216,-1 1 1,3 0-152,-3-4 0,3-3 122,1-1 1,-4-8-18,0-3 1,0-3-29,4-1 0,0-1-121,0-3 1,0-2 6,0-1 0,0-4 429,0 4 0,5-4 0,2 0 0</inkml:trace>
  <inkml:trace contextRef="#ctx0" brushRef="#br0" timeOffset="13">8349 6453 7948,'0'-12'2482,"0"6"-1843,0 1-500,0 5 0,5 9-148,2 2 0,3 12-106,2 0 1,3 6-163,0-2 1,2 3-204,-2-3 0,-2 3 189,2-3 0,-2 0-101,-2-5 1,1-4-419,-1-3 1,0-2 809,1-1 0,-1-1 0,1 0 0</inkml:trace>
  <inkml:trace contextRef="#ctx0" brushRef="#br0" timeOffset="14">8657 6441 7929,'-11'0'2596,"-1"0"-2467,1 0 1,-2 11 42,-2 4 1,-4 6 518,-8 6 0,2 6-234,-6 5 0,6 4-1047,-2-4 0,4 4 189,4-4 68,-2 5 1,3-2-1,-5 4 1</inkml:trace>
  <inkml:trace contextRef="#ctx0" brushRef="#br0" timeOffset="15">9925 6487 11426,'11'0'369,"1"0"-231,-1 0 1,0 0-94,1 0 0,4 0 22,3 0 0,2 0 77,-2 0 1,2 0-201,-2 0 0,3 0 63,1 0 1,-2 0-101,-2 0 0,2 0 41,-6 0 1,0-1-446,-3-3 0,-1 3-44,0-3 1,-3 3-1033,0 1-443,-6-5 2016,3 3 0,-5-3 0</inkml:trace>
  <inkml:trace contextRef="#ctx0" brushRef="#br0" timeOffset="16">10005 6704 8109,'-4'8'0,"0"-1"272,0-4 30,4 7 0,2-9 143,1 3 1,0-3-41,4-1 0,1 0 176,4 0 0,3 0 164,0 0 0,5 0-266,-1 0 1,3 0 12,1 0 0,-2-1-114,-2-3 0,3 2-346,-3-6 1,-3 6 72,0-2 1,-4 2-870,0 2 1,-1 0 506,1 0 1,-1 0 161,0 0 0,2 0-3799,2 0 3894,3-5 0,5 4 0,0-4 0</inkml:trace>
  <inkml:trace contextRef="#ctx0" brushRef="#br0" timeOffset="17">11661 5733 7956,'-4'-7'-942,"0"-1"1763,0 6 1,4-5 376,0 3-120,0 3-639,-5-4 0,4 4-173,-3-3 0,2 3 16,-2-3 1,1 3 225,-4 1-336,4 0 0,-7 0 55,2 0 0,-1 5-96,2 2 1,-3 5 35,2 3 1,-1 3-19,2 5 1,-2 4 5,5 4 1,-4 3 18,4 4 0,1 3-55,3 5 0,0-1 69,0 1 0,1 0-88,3-1 0,-2 1 76,6 0 0,-2 3-266,2 1 1,1-1-271,-5-3 0,1-1 6,-2 1 1,-1 0 49,1 0 0,3-1 88,-3 1 1,1-6 4,-4-1 1,0-4 54,0-1 1,0-3 163,0-1 1,0-4-133,0 0 1,0-2 35,0-1 1,0-1-28,0-3 0,0 1-13,0-5 1,0 2 299,0-2 1,0-2-257,0 2 1,-4-6 155,1-1 1,-5-1-82,4 5 1,-3-5 212,3 1 1,-5-4 42,1 3 0,-6-4 57,-1 1 1,-1-2-114,0 2 0,2-3-27,-5 3 0,4-3-244,-4-1 0,6-1 217,2-3-2262,0 3 1073,4-9 1052,1 3 0,1-4 0,5 0 0</inkml:trace>
  <inkml:trace contextRef="#ctx0" brushRef="#br0" timeOffset="18">12483 6487 9946,'6'5'-55,"5"-2"315,-4 4 0,3-3-79,2 4 1,0-6-12,4 2 0,-2 1 101,5-1 1,0 0-94,3-4 0,1 0-141,0 0 1,0 0 119,0 0 1,0-5-186,0-3 1,-1 2 100,1-2 0,-1 0-170,-3-3 0,-3 0 64,-4-1 0,-1-3 44,1 0 0,-6-2 37,-2 2 0,-3 1-12,-1-5 1,0 4-55,0-4 1,-1 5 51,-3-1 1,-2-2-118,-6 2 0,-3 1 116,0 6 0,-4-1-237,3 6 0,-3-1 60,4 4 1,-5 0 53,1 0 0,-3 5 29,-1 2 1,1 5-18,-1 3 0,0 3-119,0 5 0,0 5 71,0 2 1,6 4-178,1 4 1,0-1 127,1 5 1,5-1 93,6 1 0,2-3-26,2-5 1,3-8 9,5-4 0,-1-3 363,8 0 0,2-2-132,-2-6 0,2 1 12,-2-1 0,1-3-75,3-1 1,3-4 275,-3 1 1,-1-3-66,1-1 0,-4 0-105,4 0 1,-1 0-193,1 0 1,-1 0-264,-3 0 0,-2-4-461,2 0 1,-6-3 370,-2 3 1,0-5-641,0 2 1008,-2 1 0,0-9 0,2 3 0</inkml:trace>
  <inkml:trace contextRef="#ctx0" brushRef="#br0" timeOffset="19">13214 6270 8193,'-5'-11'323,"4"4"534,-4-3-25,5 9-123,0-4 618,0 5-1400,5 0 1,-3 0 125,6 0 0,3 0-44,4 0 1,2-1 51,-2-3 1,-2 2-68,2-1 0,-1 0-236,1-1 0,-2 3-432,2-3 1,-2-1-410,-2 1 0,-3 1 34,-1 3 1049,-4 0 0,7-6 0,-3 0 0</inkml:trace>
  <inkml:trace contextRef="#ctx0" brushRef="#br0" timeOffset="20">13579 6167 7985,'0'-11'0,"0"3"315,0 1 0,0 3 251,0-4-302,0 6 0,0-5 243,0 4 348,0 1-563,0-3 1,0 6-343,0 3 0,0 3 4,0 4 0,0 0 37,0 1 0,0 3-1,0 0 0,0 1 65,0-5 0,4 2-252,0 2 1,4-6 69,-5 2 0,6-3-18,-1-1 0,-2 0 139,2-3 1,0-3 150,3 3 0,0-3-89,1-1 1,-1-4 128,1 0 1,3-3 54,0 3 0,0-5-108,-3 1 1,-1-6 50,1-1 1,-5-1 2,1 0 0,-4 2-2,3-5 0,-4 2-42,1-2 0,1-2-57,-2 6 0,1 4 22,-4 3 1,0 4 92,0-3-548,0 4 156,0-2 68,0 15 0,0-1 33,0 10 1,0 5-75,0 7 1,-4 2 17,1 1 0,-1 0-699,4 0 0,0-3 86,0-1 0,0-4-777,0 0 1537,0-1 0,5-3 0,1 1 0</inkml:trace>
  <inkml:trace contextRef="#ctx0" brushRef="#br0" timeOffset="21">14413 6715 7972,'0'-11'753,"0"0"1,-1 3-656,-3 0 1,-1 1 91,-3-5 1,-2 5 300,3-1 1,-5 1-87,-3-5 1,2 4-262,-2 1 0,-1 4 25,0 0 1,-3 1-96,4 2 1,-1 0 14,0 0 0,4 2 73,-4 1 0,8 4-485,0 4 0,2 2 176,-2 2 0,-1-1-347,5 5 0,0-4 215,4 4 0,0-1-207,0 1 0,2 1 188,2-4 0,2-1 109,5-4 0,1-4 554,-1-4 1,4-1-238,1-2 0,4-2 79,-1-1 1,3-4-105,0-4 0,1-6 386,0-2 1,0 2-127,0-2 0,-4-2 44,0-5 0,-7 1-149,0-1 0,-1-3-45,-3-2 0,-3-2-262,-1-1 0,-2-5 73,2-3 0,-3 1-9,3-1 0,-3 5 33,-1-1 1,0 4-134,0 4 1,-3 2 146,-1 5 0,0 9 30,4 2 1,-1 5-94,-3-1-163,3 3-497,-4 5 0,5 10 330,0 6 1,-4 5 153,0 6 0,0 7 56,4 8 1,0 6-150,0 2 0,0 4-75,0-1 1,2 0 152,1 0 1,-1-10-22,1-1 1,2-10 31,-1-6 0,0-2 80,-4-1 1,0-5-40,0-3 0,4-2-228,0-2 1,-1 1 67,-3-1 0,0 1-482,0-1 858,0 0 1,0 1 0,0-1 0</inkml:trace>
  <inkml:trace contextRef="#ctx0" brushRef="#br0" timeOffset="22">14710 6647 7972,'0'-8'563,"0"1"1036,5 4-547,-4-7 450,4 9-876,-5-4-806,0 5 267,0 5 1,0 2-21,0 9 1,0-2-331,0 5 1,0 0 246,0 3 0,0 1-485,0 0 0,4-4 220,0 0 0,4-5-1,-4 1 1,4-3 170,0-5 0,2 0 283,2-3 1,-1-3-107,0 3 0,5-4 108,-1-4 0,5 1 198,-1-4 0,3-2-131,1-6 0,-1 1 116,1-5 0,-4 3-45,0-3 1,-1 0-13,1-4 0,2-1-98,-6-2 1,0 2-23,-4-3 0,-4 4 53,-3 4 1,1-1 79,-2 5 0,1 3 210,-4 5-85,0 4-620,0-2 1,-4 7 166,1 6 0,-6 1-293,1 10 0,-2 5 102,-1 7 1,3 3-81,0 4 0,2-4-126,-2 0 1,3-1-338,5-6 0,0 3 86,0-3 1,0-4 175,0-4 0,0-5-774,0 1 836,0-2 1,0-2 424,0 1 0,0-6 0,0-1 0</inkml:trace>
  <inkml:trace contextRef="#ctx0" brushRef="#br0" timeOffset="23">11478 7663 7853,'-6'-5'1301,"1"4"-744,5-9-211,0 4 0,0-2-96,0 0 1,0 5 94,0-5 0,3 4 236,1-4-221,5 1 1,-3-3-108,6 2 0,-1-1-9,1 5 1,-1-3-161,0 3 1,1-4 85,-1 5 1,2-2-130,2 1 1,-1 2 90,5-1 0,-5 1-112,1 2 0,-2 0-58,-1 0 1,-1 2-93,0 1 0,-3 0-120,0 5 0,-5-1 96,5 5 1,-5 3-26,0 0 1,-1 2 38,-2-2 1,-5 3-84,-3 4 0,-2-3 91,-2 0 0,1 1-47,0 2 1,-1-3 98,1 0 1,-1-5 1,1 2 0,-1 0 139,1-1 0,0-1-91,-1-6 1,5 2 147,-1-2 1,4 1-49,-3-2 0,4 0 233,-1-4-151,3-1-92,1 3 0,0-4 16,0 3-6,0-3 94,0 4 0,5-5-74,3 0 0,2 4 248,1 0 0,2 0-80,2-4 0,2 0 90,2 0 1,2 0-48,-2 0 0,3 0 66,1 0 1,-2-2 37,-2-2 1,3 2-50,-3-6 0,-3 6-195,0-2 1,-4-1-1,0 1 1,-2-1-586,-3 1 402,-1 3-2008,-6-4 1158,0 5 872,-6 0 0,-10 0 0,-8 0 0</inkml:trace>
  <inkml:trace contextRef="#ctx0" brushRef="#br0" timeOffset="24">11592 5174 7875,'0'-8'4,"0"0"713,0 0-368,0-3 1,0 4 253,0-1-412,0 1 0,0-5 74,0 1 0,0 3 1,0 0 1,-1 2 369,-3-1-413,3-4 0,-9 6-69,2-2 0,-2 0 97,-2 4 1,0 1-249,-3-2 1,-3 3-47,-5 1 1,0 5-31,0 3 0,0 2-76,1 1 0,0 2 77,3 2 0,2-1-193,6 5 1,3-5 78,1 2 0,4 0-77,0-1 1,3 0 61,3-3 0,2-1 95,3 1 0,2-5 33,-2 1 1,6-2-14,1 2 1,1-3 19,0-5 1,-2 0 104,5 0 0,-2 0 32,2 0 0,3-5-63,-3-3 1,-2-1 197,-2 2 0,1-5-67,0 1 1,-1 0 33,-4-5 0,-3 4 16,-1 0 0,-4 1 133,1-1 0,1 1-84,-1 0 1,-1-1 506,-3 1-439,0 4 0,0 1 83,0 2-467,0 3 0,-1-3 91,-3 8 0,3 2-172,-3 6 1,2 5 51,-2 6 1,3 5 35,-3 6 0,-1 1-8,1-1 0,0-1-221,4-3 1,0 2-77,0-5 1,0-2 134,0-6 1,0 2-154,0-6 138,0 0-56,0-4 1,1 0-628,3-4-274,-2-2 257,3-5 956,-5 0 0,0-5 0,0-1 0</inkml:trace>
  <inkml:trace contextRef="#ctx0" brushRef="#br0" timeOffset="25">12015 4934 7999,'-5'-7'0,"-2"-3"785,1 9-203,1-4-156,5 0 34,0 4 1,0 4 19,0 9-237,-5 7 1,2 2-228,-4 6 1,3 9 143,-4-2 0,1 7-130,-5-3 1,2 0 96,2-4 1,-2-4-541,3 1 1,0-6 240,0 2 1,0-4-637,0-4 1,-2-3 138,5-4 1,0-1-795,4 0 705,-5 1 758,4-6 0,-9 4 0,3-3 0</inkml:trace>
  <inkml:trace contextRef="#ctx0" brushRef="#br0" timeOffset="26">12015 5219 7999,'7'-11'49,"1"-1"1,-2 1 127,2 0 0,2 3 125,-2 0 1,2 1 54,1-5 1,1 5 610,-1-1-583,1 6 1,-1-7-96,0 5 0,-3 0-265,0 4 0,-1 0 80,5 0 1,-5 5-144,1 3 0,-4 2 81,3 1 1,-4 5-27,1-1 1,-3 5-88,-1-1 1,-1 3-104,-3 1 1,-3-1-63,-4 1 1,0 0 79,-1 0 1,1-1 266,-1-3 0,1-2-138,0-1 333,4-4 1,-2 5 108,6-6 61,-1-4-203,4 3 0,0-8-83,0 6 0,5-6 118,2 2 1,4-1 6,0 1 0,2-3-4,2 3 1,-1-3-54,5-1 0,-4 0-564,4 0 1,-4-4 212,4 0 0,-7 0-2781,3 4 2873,-10 0 0,5 6 0,-10 0 0</inkml:trace>
  <inkml:trace contextRef="#ctx0" brushRef="#br0" timeOffset="27">10073 9548 8003,'-11'0'0,"-1"0"0,1-4 155,0 0 1,3 0 301,0 4 5,6 0 0,-5 0-90,4 0 0,1-1 477,-1-3-530,6 3 1,4-4 14,4 5 0,1 0-57,-1 0 1,2 0-29,2 0 0,-2 0-58,2 0 1,3 0 63,1 0 1,-2 0-135,2 0 1,2 0 105,5 0 0,-2 0-154,3 0 1,1 0-51,-1 0 1,4-4-120,0 0 0,-2-3 82,1 3 0,-5-1-134,-3 1 1,0 3-245,-7-3 0,0-1 29,-3 1-219,-6 0 194,-1 4-1113,-5 0 753,-5 0 0,-1 0-190,-6 0 0,0 0 368,-3 0 0,-3 2 570,-5 1 0,-5 4 0,-1 4 0</inkml:trace>
  <inkml:trace contextRef="#ctx0" brushRef="#br0" timeOffset="28">10073 9719 8003,'-4'8'-851,"1"-1"1883,-1-4 64,4 2-570,5-5 0,1 0-78,6 0 0,-1 0 115,0 0 1,1 0 6,-1 0 0,5-1-154,-1-3 0,1 3-189,-1-3 0,-1 3 63,5 1 0,-1 0 76,1 0 1,3 0-177,-3 0 0,2-4 15,2 0 0,0 0-14,0 4 1,-4-4-113,0 1 0,0-1-127,4 4 1,-5-4 47,-3 0 1,-4-1-640,-3 1 0,-2 3 71,-2-3-930,-3 3 1,3 0 211,-8-3 1286,-2 3 0,-10-5 0,-2 6 0</inkml:trace>
  <inkml:trace contextRef="#ctx0" brushRef="#br0" timeOffset="29">11467 9594 8018,'-7'-6'180,"2"5"553,5-9 198,0 9-168,0-9 56,0 8-115,0-8-327,5 9 1,2-4-41,4 5 0,0 0-31,1 0 1,-1 0-58,1 0 1,3 0-22,0 0 1,5 0-117,-1 0 0,3 0 87,1 0 1,4 0-85,-1 0 0,5 0 74,-5 0 1,1 0-263,-4 0 1,0-1-38,-1-3 0,0 2-12,-3-1 1,-6 1-170,-6 2 1,-3 0-46,4 0-95,-6 0 265,3 0 0,-5-1-387,0-3 50,0 3-1474,0-4 80,0 5 1897,0-5 0,-5-1 0,-1-6 0</inkml:trace>
  <inkml:trace contextRef="#ctx0" brushRef="#br0" timeOffset="30">12255 9571 8007,'-7'0'431,"2"0"-73,0 0 289,4 0-100,-4 0-93,0 0-72,3 0-211,-3 0 542,5 0-501,0 5 0,5-3-55,3 6 0,-2-4 44,2 3 1,0-3-87,3 4 0,4-6-6,0 2 1,6-3 29,-2-1 0,2 0-105,2 0 0,0 0 126,0 0 0,0 0-223,0 0 0,-1-5 36,1-2 1,-1-2-26,-3 1 0,1-2 94,-5 2 1,2-3 43,-2-4 1,-2 2-21,2-2 1,-4 1 23,-3-1 1,1 1-14,-5-5 1,0 0-3,-4-4 0,0 4-121,0 0 1,-4 5 121,0-1 1,-9 2-1,2 1 1,-7 2-135,3 3 1,-9 2-222,1 5 1,-8 1 239,1 3 1,-4 7 65,-4 8 1,2 3 69,-2 1 0,4 4-101,3 4 1,0 6-168,4 1 1,5 4 114,7-4 0,4 4-376,3-4 0,-1 0 69,5-4 0,2-1-59,6-3 0,3-2 195,9-5 0,-2-1 162,5-3 1,0-4 300,3-7 0,1 1-183,0-6 1,1 1 217,3-4 1,-3 0-123,3 0 1,-3-4-20,-1 1 1,-1-6-28,1 1 1,-5 2-494,-3-2 0,-2 2-168,-2-2 0,1-2-391,-1 2 0,-3 2 949,-1-2 0,1 1 0,3-5 0</inkml:trace>
  <inkml:trace contextRef="#ctx0" brushRef="#br0" timeOffset="31">12814 9285 7883,'7'-7'0,"-4"-1"0,0 4 604,1-3-53,2 4-95,5-2 0,1 1-104,-1 0 0,2 0 16,2 4 1,-2 0-134,2 0 0,2 0 0,-2 0 1,1-3-30,0-1 0,-4 0-26,4 4 0,-4 0-564,0 0 418,-1 0 0,0-4-1798,1 0 897,-6 1 867,4-2 0,-3-2 0,4-4 0</inkml:trace>
  <inkml:trace contextRef="#ctx0" brushRef="#br0" timeOffset="32">13260 9148 7930,'6'-11'444,"0"1"747,-2 2-168,-3 3 42,4 5-765,-5 0 0,0 5-227,0 3 0,-3 3 98,-1 4 0,0-1-147,4 5 1,0-4-110,0 4 0,0-5-131,0 2 1,5-4 96,3 0 0,-2-5-78,2 1 0,3-5 57,4 0 1,2-1 119,-2-2 1,2 0 13,2 0 0,1-5-30,-5-3 1,4-1 194,-4 1 0,2-3 85,-2 0 0,-3-1 86,-1-3 1,0 1-39,-3-1 1,-2 1 64,2-5 0,-6 3-54,2-3 1,1 6-110,-1-3 1,0 7 153,-4 2 65,0 4-348,0-2-81,0 5 0,-1 9-139,-3 2 1,3 9 129,-3-1 0,-1 7 57,1 5 0,-1-2-28,1 1 0,3-3-23,-3 3 1,3-4-125,1 0 0,0-5-411,0-2 305,5-5 0,-4 2-75,3-4 324,2-1 0,1-5 0,4-1 0</inkml:trace>
  <inkml:trace contextRef="#ctx0" brushRef="#br0" timeOffset="33">14105 8588 7968,'5'-11'-439,"-4"5"1836,4-4-418,-5 8 44,0-3 1935,0 5-2389,5 0-257,-3 5 1,3 2-71,-5 4 1,0 0-17,0 1 0,-2 1-26,-1 2 0,0 3 26,-5 4 0,6 3 53,-2 1 0,-1 3-25,1 6 1,-3 3-24,3 0 1,0 5-55,4-1 0,-1 6-189,-3 2 1,3 0 162,-3 0 1,3 2-386,1 5 0,0 0 177,0 0 1,0 0 47,0 0 1,0-5-156,0-2 1,0-7 72,0-1 1,0-4-39,0 4 0,0-5-122,0 1 0,0 1-139,0-1 1,0-2 56,0-2 1,0-6-58,0 6 0,0-6 277,0 2 1,0-4-80,0 0 0,0-1 418,0-3 0,0 0-355,0-3 1,3 3 241,1-3 1,0-3-20,-4-1 1,0-2 69,0-2-61,5 1 1,-2-2 262,4-2-166,-4 2 0,6-8-140,-6 6 0,2-6-46,-1 2 124,-2-2-250,8-2-229,-9 5-580,9-4 107,-9 4-331,4-5 323,-5 0 0,0 0 0</inkml:trace>
  <inkml:trace contextRef="#ctx0" brushRef="#br0" timeOffset="34">14379 10279 7847,'0'-7'678,"0"-3"-142,0 4-129,0-5 1,0 3 72,0 0 1,4 4-109,-1-3 1,5 3-17,-4-4 1,5 6-105,-2-2 0,4-1 24,0 1 0,2 0-37,2 4 1,-2 0-27,2 0 1,1 0-102,0 0 0,-1 4 92,-4 0 1,-3 5-292,-1-1 0,-4 2 78,1 1 1,-3 6-203,-1 2 0,-5-2 108,-3 2 0,-3 0-132,-4 4 1,1 0 52,-5 0 1,0 0 96,-4 0 0,1-2 2,3-2 1,-2 2-15,2-6 1,2 4 155,2-4 1,2 0-66,2-3 1,1-5 226,2 1 0,-1-4 91,5 3-84,1-4 0,4 2 36,3-5 1,7 0-3,8 0 0,0 0 46,4 0 1,-3 0 175,7 0 1,-3-4-242,-1 0 0,-2 1-3,-2 3 0,-2-2-558,-6-2 0,1 3 130,-1-3-1844,-4 3-296,3 1-713,-9 0 3041,-1 5 0,-1-4 0,-4 5 0</inkml:trace>
  <inkml:trace contextRef="#ctx0" brushRef="#br0" timeOffset="35">14550 8703 7826,'7'-12'8,"-1"-3"-5,-2 0 1,1 0 101,2 3 1,2-1 249,-5-2 0,5 1 147,-1-5 1,-3 4-125,-2-4 0,3 5-70,-3-1 1,1 2-64,-4 2 0,0 3-136,0 0 0,-1 5 329,-3-5-368,-2 6 1,-6-4-8,1 6 1,-4 0-113,-1 0 1,0 6 52,1 1 1,2 3 43,-2 2 0,1-1-118,-1 1 0,3 3 23,1 0 1,1 4-113,6-4 0,0 2 47,4-2 0,0-2-65,0 2 0,1-6 22,3-2 0,2-3 100,6 4 0,-1-6 94,1 2 1,-1-3-105,0-1 1,5-1 254,-1-3 0,1 2 49,0-6 52,-4 1 1,5-5-54,-6 1 0,-3 3 378,0 1-337,-6-1 0,4 2-55,-2 2 0,-3 1-164,3-1 56,-2 3 0,-2 9 12,0 7 0,0 9-115,0-1 1,0 1 76,0 7 0,0-5-123,0 5 0,0-1 14,0 4 1,-2-3-140,-2-1 0,3-4 35,-3 0 1,3-5 74,1-2-25,0-5 40,0 2-275,0-5 212,0-4-1259,0-2-178,0-5 413,0-5 1,4 2 1119,0-4 0,5-6 0,-3-5 0</inkml:trace>
  <inkml:trace contextRef="#ctx0" brushRef="#br0" timeOffset="36">15053 8406 7882,'0'-18'364,"0"3"0,0 6-268,0 1 462,0 6-381,0-3 897,0 15 0,0 4-446,0 12 1,-2 5-261,-1 7 1,-2 0-206,-3 8 0,-2-3 27,2 6 0,-3-6-382,-4-1 0,2-1 203,-2 1 1,2-3-577,1-5 0,5-4 286,-1-4 1,4-7-474,-3-3 0,4-4-198,-1 0-708,3-1 1102,1-5 0,1-1 55,3-5 1,-1 0 500,4 0 0,1-5 0,3-1 0</inkml:trace>
  <inkml:trace contextRef="#ctx0" brushRef="#br0" timeOffset="37">15167 8680 7882,'6'-5'-190,"4"0"190,-2-3 0,-2-2 841,2 2 0,0-2-294,3-1 1,0 3 219,1 1 1,-1 4-272,1-1 1,-1 3-71,1 1 1,-5 0-201,1 0 0,-2 1-11,2 3 0,-3 6-145,-5 5 1,0 6 87,0-2 0,-5 6-255,-3 2 1,-6 3 150,-1-3 1,-4 3-457,4-3 0,-4 0 121,3-5 0,-3 1 53,4 0 0,1-5 297,7-3 0,-2-2-138,5-2 253,0 1-161,4-1 0,1-5 320,3-2 1,6-3 33,6-1 1,4 0 144,-1 0 0,2-1-160,2-3 1,4 2-86,0-6 0,-1 4-1058,-3-3 0,-4 4 481,0-1 0,-5 3-1729,1 1 2029,-2 0 0,-2 5 0,1 2 0</inkml:trace>
  <inkml:trace contextRef="#ctx0" brushRef="#br0" timeOffset="38">10062 12220 7899,'0'-6'210,"0"-4"0,0 7 1389,0-4-328,0 4-661,5-2 1,1 1-194,6 0 1,-1 1-101,0 3 0,5 0-48,-1 0 1,5-4-27,-1 0 1,3 0-31,1 4 0,0-4 3,-1 1 1,2-5-106,3 4 1,-2-1-10,6 1 1,-4-1-83,3-2 0,-6-2-22,-1 5 1,-1-1-229,-7 1 1,0 3-481,-4-3 0,-3 1 44,0 0-1600,-6 1 1614,3-3 0,-6 5-181,-3 0 1,2 0 832,-6 0 0,-5 5 0,-4 2 0</inkml:trace>
  <inkml:trace contextRef="#ctx0" brushRef="#br0" timeOffset="39">10096 12403 7660,'8'0'1368,"-1"0"1,2 0-773,6 0 0,3 0-5,5 0 1,1-4 145,3 0 1,-2-4 104,6 0 0,-2-2-342,1-2 1,2 5-31,-5-1 0,-1 4-127,-3-3 0,-5 4-705,-3-1 1,-2 3-992,-2 1-1204,-4 0 2557,-2 0 0,-10 5 0,-2 2 0</inkml:trace>
  <inkml:trace contextRef="#ctx0" brushRef="#br0" timeOffset="40">11329 12220 8583,'-6'-6'1305,"1"1"-481,5 5-104,0 0-450,5 0 1,-2 4 10,4 0 0,0 1-55,0-2 0,5 2-69,-1 3 1,1-2 46,3-2 1,3-1-87,1 4 1,-2-4 68,2 1 1,2-3-54,5-1 0,-2 0-139,3 0 0,-3-1 34,-1-3 0,0 1-80,0-4 1,-2-1 86,-2-3 1,-2-1-141,-6 1 1,1-1 31,-1 1 1,-1 0 52,-2-1 1,-2 1 3,-2-1 0,-3 0-3,3-4 1,-3 4-74,-1-3 0,-5-2 95,-2 2 1,-4 0-159,0 3 1,0 1 80,-1-1 0,1 5 63,-1-1 1,-3 6-2,0-2 0,-9 8-1,1 3 1,-4 8 12,1 4 0,0 4 93,-4 4 1,4 1-73,0 2 0,3 3-10,4-2 1,2 0-195,6 0 1,3 6 59,1-3 1,4-1-153,-1-3 1,4-3 6,4 4 0,0-6 111,7 2 0,-2-7 112,7-1 0,0-5 139,-1 1 1,6-3 180,-2-5 1,2-1-156,2-2 1,1-2 133,3 1 0,-3-3-45,3-3 0,1 0 193,-2-5 0,1 2-189,-4-2 1,-1-2-348,1 3 0,-5-2-149,-3 1 0,-2-1-499,-2 5 0,0-1-2262,-4 2 1692,-2 1 1351,-5-8 0,0 4 0,0-6 0</inkml:trace>
  <inkml:trace contextRef="#ctx0" brushRef="#br0" timeOffset="41">12197 11752 7871,'0'-11'1,"0"3"7,0 0 347,0 1 0,0-5-58,0 1 1,2 3 170,2 1 0,-2 0-47,6 0 1,-4-3-127,3 2 0,1 2 64,3-2 1,-3 4-138,-1-3 1,2 0 11,7 0 1,-4-2-2,3 5 0,2-4-14,-2 5 0,4-5 13,-4 4 0,1 0 0,-5 4 0,0 0-14,1 0 1,-4 0 13,-1 0 0,-3 2 232,4 1-904,-6 4 1,3 8-316,-5 0 1,0 2 663,0-2 0,-5-1-41,-3 5 0,-2-4 104,-1 4 1,-1-1-191,1 1 1,0 1 61,-1-4 1,1 3 39,-1-4 1,1 0 86,0-4 0,-1 1 102,1-1 0,3-1 224,0-2-207,6 2 1,-3-7 240,5 4-66,0-4-44,0 2 1,6-5 35,6 0 1,0 0 147,7 0 1,-3-4-71,3 0 0,0-5 44,3 2 1,1 1-277,0-2 1,-5 4 70,-3-4 1,-2 6-1221,-2-2 692,1-2-686,-1 5-657,-5-5 165,0 6 1,-5 0-847,3 0 2378,-3 0 0,9 6 0,-4 0 0</inkml:trace>
  <inkml:trace contextRef="#ctx0" brushRef="#br0" timeOffset="42">12677 12220 9009,'8'-1'2526,"-1"-3"-2006,1 3 0,3-4 4,1 5 1,3 0-212,0 0 1,1-4 40,-5 0 0,5 0 75,3 4 1,-1 0-106,1 0 1,0-3-17,4-1 0,-4 0-43,0 4 0,-5-4-170,1 0 0,-2 1-178,-1 3 1,-1-4-583,0 0-2003,-4 0 1390,-2 4-904,0 0 2182,-4 0 0,4 0 0</inkml:trace>
  <inkml:trace contextRef="#ctx0" brushRef="#br0" timeOffset="43">13534 12175 7811,'-5'-7'251,"3"2"0,-4 1 236,2 1 150,3-1-168,-4 4 47,5 0-94,-5 0 29,4 0-208,-5 0 1,6 1-1,0 3 0,4-2-18,0 6 1,5-2-26,-1 2 0,3 2-108,4-2 1,-1 2 142,5 1 0,-2-1-102,6-2 1,-3 1 58,7-5 1,-2 0-154,2-4 0,-3 0-16,2 0 0,-2 0 6,-1 0 0,4-2 70,0-1 0,-5 0-111,-3-5 1,-5 1-32,2-5 1,-5 5 89,-3-1 1,1 0-54,-6-3 1,1-4 63,-4 0 0,0-2-133,0 2 0,-1 1 50,-3-5 1,-4 1-138,-7-1 1,1 1 122,-5 3 0,0 2-109,-4-2 0,1 8-10,-1 3 1,-1 2 109,-3 2 1,2 7 124,-6 4 1,1 6-88,-5 6 1,5 1 63,-1 2 1,10 7-139,-2 5 0,9 4 12,3-4 0,4 4-76,7-4 0,3 0-205,4-3 1,6-6 153,10-3 1,0-3 84,0-4 1,1-2 564,2-6 1,-1-1-262,1-2 0,2-3 511,-1-5 0,1-1-344,-2-3 0,-2 1-75,3-4 0,-3 1-307,-1-2 0,-4-1-498,0 5 0,-5-3-2864,1 3 3387,-7-5 0,7 3 0,-2-6 0</inkml:trace>
  <inkml:trace contextRef="#ctx0" brushRef="#br0" timeOffset="44">11809 11729 8676,'0'-6'1941,"0"1"361,0 5-2242,5 0 1,-2 0 79,4 0 0,1 0 15,3 0 0,1 0-90,-1 0 1,1 0 78,-1 0 1,4 0-118,1 0 1,0 0 54,-1 0 1,-2 0-156,2 0 0,-1 0-13,1 0 0,-6 0-159,3 0 1,-3-4-418,2 0-708,-5 0-24,-1 4 1394,-5 0 0,-10 0 0,-2 0 0</inkml:trace>
  <inkml:trace contextRef="#ctx0" brushRef="#br0" timeOffset="45">14150 11752 8268,'8'0'697,"0"0"0,-5 0-383,5 0 0,0 0 140,3 0-256,1 0 0,-1 0 43,0 0 0,1 0-61,-1 0 1,1 0 12,-1 0 1,4 0-102,1 0 1,-1-4 12,-4 0 1,4-3-185,1 3 0,0-1-34,-1 1 0,-2 3-657,2-3-944,-2-2 844,-2 4 870,-4-3 0,-2 5 0,-5 0 0</inkml:trace>
  <inkml:trace contextRef="#ctx0" brushRef="#br0" timeOffset="46">14870 11649 7904,'6'-11'0,"-1"5"0,-1-5 135,0 4 1,4 0 121,-5 0 0,2 0 14,-1 0 0,-2-3 84,1 2 0,0-1-97,1 2 1,-3-4 51,3 4 0,-3-3-80,-1-2 1,-4 5-42,0-1 0,-4 0 55,0-3 1,0 3-215,-3 1 0,2 4 30,-6-1 0,1 3-84,-1 1 1,2 0-22,-2 0 1,-2 1 102,2 3 1,0 3-141,3 4 0,2 0 5,3 1 0,-2 0-98,5 4 0,0-4 44,4 4 1,1-4-79,3 0 1,2-2 103,6-2 1,1 0 59,2-4 1,-1 0 7,5-4 1,-4 0 1,4 0 1,-4 0 202,4 0 0,-5-5-62,2-3 0,-4 2 83,0-2 1,-5 5-25,1-5 1,-2 4 39,2-3 0,-3 3-17,-5-4 0,1 6 105,3-2-192,-3 2 106,4 2-199,-5 0 47,0 6 0,0 1-142,0 8 1,0-1 77,0 5 0,0 2-75,0 5 0,0 0-42,0 4 1,0-4-138,0 0 0,0-2 51,0-1 1,0-1 108,0-3 1,0-3 210,0-4 0,0-5-148,0 1 462,0-6-148,0 4-1604,0-6 633,0-6 0,0 4 697,0-6 0,-5 1 0,-1-5 0</inkml:trace>
  <inkml:trace contextRef="#ctx0" brushRef="#br0" timeOffset="47">15281 11432 7947,'5'-11'0,"-4"-1"273,3 1 0,1 3-79,-1 1 1,1 4 1206,-1-1-444,-3-2-134,4 5-259,-5-4-329,0 5 1,0 9 117,0 2 0,0 9-118,0 3 0,-3 4-97,-1 3 1,-8 7 82,5-3 1,-10 3-225,6-3 0,-2 1-129,6-1 1,-4 0-166,4 0 1,-2-1 137,1-2 1,-1-1-69,6-7 1,-5 3-136,4-7 0,0-3-129,4-1-236,0-2 422,-5-2 0,4-3-1068,-3 0 381,3-6 202,1 3 1,0-6 789,0-3 0,0-2 0,0-6 0</inkml:trace>
  <inkml:trace contextRef="#ctx0" brushRef="#br0" timeOffset="48">15430 11672 7947,'0'-13'303,"0"-2"1,3 6-37,1-2 1,4 2 755,-4-2-470,5-1 1,-3 2 10,5 2 0,-3 0-163,-1 4 0,1 0-67,4 4 1,-5 0-225,1 0 1,-1 0 138,5 0 0,-5 5-136,1 3 1,-4 2 107,3 1 0,-4 4-155,1 1 0,-3 4-113,-1-1 1,-5 3-136,-3 0 0,-2 1 44,-1 0 1,-2 0-94,-2 0 0,1-2-26,-5-2 1,5 3 82,-1-3 0,2-3 69,2 0 0,0-4 16,4 0 1,0-5 108,4 1 1,1-4 47,-1 3 0,3-3 137,3 4 0,4-6-38,4 2 0,1 1 172,-1-1 0,4 0 175,0-4 1,2 0-174,-2 0 0,2 0 114,2 0 0,2 0-96,-2 0 1,-1 0-72,1 0 0,-5-4-223,1 0-459,3-5-786,-5 8-1377,-2-4 2557,-11 5 0,-11 0 0,-7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3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18787 5562 8146,'-1'-10'103,"-3"2"1,3-2 282,-3 2 1,-1-2 278,1-1 0,-1-3-219,1 2 0,3-1 897,-3 5-381,-2-2-406,5-2 1,-4 5 432,5-1-379,0 6-360,0-4 6,0 17 0,0-2-112,0 10 0,3 0 97,1 3 1,4 1-281,-4 0 1,5 4 73,-2-1 0,0 5-418,0-4 0,-3 3 111,4-3 1,-5 2-12,5-6 1,-4 5-257,3-9 1,-3 3 175,4-6 0,-4-1 53,3-4 0,0 1 99,0-1 1,3-3 196,-2-1 1,2-4-132,2 1 1,-1-3 325,0-1 1,6-1-31,2-3 0,2-2 88,2-6 1,4-3-73,0 0 0,3-6-136,-3 2 1,-1-3 200,-3-5 1,-1 2-93,-3-6 1,1 4 153,-5-3 1,1 3-56,-5-3 1,-3 1-240,-1-2 1,-4 5 94,1 7 0,-3-2-16,-1 6 1,-4 0 89,0 3 8,-5 1-358,3-1 175,-5 6 1,3 0-182,0 2 158,6 3 1,-3-3-274,5 8 0,0 2 85,0 5 0,0 6 175,0 2 0,0 3 138,0 0 1,0 3-124,0 1 1,0-2 221,0 3 0,1 1-73,3-1 1,-2-1 28,6-3 0,-4 0-63,3 0 1,-3 0-222,4-1 1,-4-3 158,3 0 1,-4-5-238,1 2 0,-2-4-99,2 0 0,-3-1 88,3 1 0,-3-5-234,-1 1 0,0-4-160,0 3-2069,0-4 2685,0 7 0,-5-4 0,-1 6 0</inkml:trace>
  <inkml:trace contextRef="#ctx0" brushRef="#br0" timeOffset="1">19712 5630 8023,'0'-6'705,"-3"0"-98,-1 2 475,0 3-675,4-4 1,0 3 636,0-1-593,0 1 1,1-3-101,3 5 1,2-4-95,6 1 1,1-2-1,2 1 0,6 2 12,6-1 1,5-2-27,-2 1 0,-1-4-211,2 4 0,-6-3 69,2 3 1,-4-4-817,-4 5 1,1-1 173,-5 4 0,0-2-723,-3-1-483,-6 1 1,-1-1 1746,-5 6 0,-5 4 0,-1 4 0</inkml:trace>
  <inkml:trace contextRef="#ctx0" brushRef="#br0" timeOffset="2">19701 5768 10391,'11'0'2473,"2"0"-2028,2 0 0,-1-2-12,5-2 0,0 3-49,4-3 1,-4 3-199,0 1 0,0-1 51,4-3 1,1 3-729,3-3 0,-3 1-248,3 0 1,2 1-681,1-1 1,-1-3 1418,2 3 0,-1-6 0,5 2 0</inkml:trace>
  <inkml:trace contextRef="#ctx0" brushRef="#br0" timeOffset="3">20683 5391 8067,'0'-18'0,"-1"5"1559,-3 6-468,3-1-425,-4 2 198,5-5 495,0 10-1286,0-4 0,4 10 17,-1 3 0,6 6 68,-1 1 0,2 5 104,1-1 1,1 4-195,-1 4 0,1-2 110,-1 6 0,4-2-395,1 1 1,-1-1-66,-4-2 1,4-4-126,1 0 0,-1-2 165,-4-5 1,1 3 146,-1-4 0,1-1 139,-1-7 1,-3 4-111,-1-4 0,0 0-417,0 0 88,3-4 1,-7 6-742,5-6-169,-6 1 1305,3-4 0,-5 0 0,0 0 0</inkml:trace>
  <inkml:trace contextRef="#ctx0" brushRef="#br0" timeOffset="4">21049 5356 7995,'0'-11'84,"0"0"42,0-1 0,0 5 602,0-1 204,0 5 0,-2-2-121,-1 5 1,0 0-339,-5 0 1,0 10-369,-8 6 0,-1 7 73,-6 7 1,-5 2-192,-3 10 0,-2-1-41,-1 5 1,4-1-15,-1-4 1,6-1-197,-2-6 1,4-5-400,4-2 1,3-7-266,4-1 0,2-5-154,3 1-633,-4-2 878,10-2 837,-4-4 0,5-2 0,0-5 0</inkml:trace>
  <inkml:trace contextRef="#ctx0" brushRef="#br0" timeOffset="5">21311 5094 8037,'-1'-12'1264,"-3"1"-301,3-1-354,-4 1 1,5 3 445,0 1 262,0 4-923,0-7 67,5 9-489,1-4 1,6 5 85,-1 0 0,1 0-370,-1 0 193,0 5 1,1 0-163,-1 3 1,-1 2 42,-2-3 0,-2 0-639,-2 0 559,-3 1 0,5 3 103,-6 1 1,0-1-27,0 1 1,-2-1 75,-2 0 0,-6 2 211,-5 2 0,-1-2-143,0 2 1,0 2 185,-3-2 0,-1 0 4,4-3 1,-3 3 107,4 0-156,0 0 1,5-3-40,2-1 0,3-3 303,5-1-297,0-4 1,1 6 197,3-5 1,2 3 24,6-3 1,-1 0 136,1-4 1,3 0-101,0 0 0,4 0-53,-4 0 0,4 0-387,-3 0 0,-1 0 70,-4 0-545,1 0 309,-1 0-2510,1 0 2844,-6 0 0,-1 5 0,-5 1 0</inkml:trace>
  <inkml:trace contextRef="#ctx0" brushRef="#br0" timeOffset="6">21848 5025 8058,'0'-11'0,"0"-1"188,0 1 0,4 3 843,0 1-239,0 4 1,-4-3 210,0 2-908,0 3 0,0-3 69,0 8 1,0 5-95,0 10 0,-2 2 181,-2 13 0,-2 1 45,-5 10 0,-1 0-305,1 8 0,-2 0 7,-2 5 1,-3 0-357,7-28 1,-1 1 0,1-1 0,-1 1 279,1-1 0,0 1 0,0 1 0,0-1-277,-8 22 0,-3 3 63,3-10 1,3 1 64,1-9 0,3-5 56,5-6 1,-2-5-21,5-3 1,-4 2 209,5-6 0,-1-4-112,4-3 0,-2-4 213,-1 3-466,1-4-1253,-3 2 1599,5-5 0,0 0 0,0 0 0</inkml:trace>
  <inkml:trace contextRef="#ctx0" brushRef="#br0" timeOffset="7">21928 5482 7911,'6'-23'0,"1"0"938,-3 0 1,2 2-367,5 2 0,-1 2-39,-2 6 0,2 0-32,-2-1 0,-2 1 52,2-1 1,-1 5-14,5-1-365,-1 6 1,1-4-174,-1 6 1,1 2 114,-1 2 0,4 2-249,0 5 1,-1 6 168,-6 2 0,1 6-394,-5 2 1,-1 6 86,-3 1 1,0 0-40,0 4 0,-6 3 110,-5 1 1,-2-3 95,-6-1 1,1-3-54,-1-5 0,-2-2 54,2-5 0,-3 0 132,-1-1 1,4 0-68,0-3 1,5-2 253,-1-6 219,2 0 240,2 1-15,4-6 311,2-1-500,5-5 1,2 0-38,1 0 0,8 0 102,4 0 1,5 0-148,-1 0 1,7 0-9,0 0 1,6 0-193,-2 0 1,0 0-158,0 0 1,-5 0-79,2 0 0,-3-1-330,-1-3 1,-1 3-460,-3-3 0,1 3 419,-5 1 1,-1 1-3299,-6 3 3713,2-3 0,-4 9 0,6-3 0</inkml:trace>
  <inkml:trace contextRef="#ctx0" brushRef="#br0" timeOffset="8">19073 7287 8005,'0'-12'996,"0"1"-567,0-1 1,-4 5 171,0-1 1,-1 0-160,1-3 1,2 3 79,-6 1 1,4 3-152,-3-4 1,-1 6-127,-3-2 0,-1 3-133,1 1 1,-4 0 76,-1 0 0,-3 1-172,4 3 0,-5 3 67,1 9 0,1-2-257,-1 5 1,5 0 95,-1 4 1,7-1-459,4 1 0,-1 4 132,2-1 0,-1 1-40,4-4 1,5-4 100,2 0 0,4-5 99,0 1 0,6-3 258,2-5 0,2-2-97,2-5 1,1-2 593,3-6 1,-2 1-274,6-9 1,-2-3 353,1-4 0,2 1-193,-5-5 1,3-2-9,-3-2 1,-6 3-151,-6 2 1,1-3 13,-5-2 0,2-2-269,-9-1 0,-1 0 57,-3-1 1,0-4-182,0-3 0,-1-2 69,-3-2 1,2 5-155,-6 3 1,4 4 115,-3 4 0,3 3 118,-4 8 0,5 2 130,-5 6 1,5 3-28,0 1-208,1 4 0,2-1 123,0 8 1,0 4-207,0 7 1,0 3 69,0 5 1,0 8 356,0 4 0,0 7-54,0-1 0,4 0-44,0 1 1,4-1-182,-5 0 1,1 3 79,-4-6 1,0 0-96,0-4 1,0 0 138,0 1 0,0-2-340,0-3 1,0 2 37,0-6 1,0 1-470,0-4 0,-1-4-39,-3 0 0,3-5-289,-3 1 0,3-2-1372,1-2 2375,0 1 0,5-1 0,1 0 0</inkml:trace>
  <inkml:trace contextRef="#ctx0" brushRef="#br0" timeOffset="9">19495 7218 7977,'0'-18'0,"0"2"970,0 4 0,0 1-371,0-1 0,2 1 1204,1 0-731,-1-1-89,3 1-681,-5 4 1,1 2-250,3 5 1,-3 7 41,3 4 0,1 6-72,-1 5 0,0 3-218,-4 1 1,0 0 220,0 4 0,3-5-500,1 2 0,1 0 201,-1-4 1,3 1-174,4-9 1,0 0 128,1-3 1,-1-2 50,1-3 0,3 2 112,0-5 0,5 0 222,-1-4 0,2-5 183,-2-3 1,2-6-154,-2-1 0,3-4 365,1 4 1,-2-6-185,-2 2 0,2 2 144,-6-2 0,1 0-114,0-4 1,-5-4-91,0 0 1,1 1 8,-4 3 1,-3 1-2,-2 3 1,-1 3 259,-2 4 185,0 1-847,0 5 1,-2 2 149,-1 8 0,0 2-316,-5 5 1,5 6 200,-5 2 1,4 4-436,-3 3 0,0-2 66,0 3 1,-4-1-160,4 0 0,2-3-854,1 0 0,1-2 1522,0-5 0,1 4 0,-3-2 0</inkml:trace>
  <inkml:trace contextRef="#ctx0" brushRef="#br0" timeOffset="10">20478 7104 7912,'-2'-7'464,"-1"4"26,1-4 192,-3 6-451,5-4 1,1 5 113,3 0 0,-1 0-111,4 0 1,5 0 12,3 0 1,4 0 30,-4 0 0,9 0 79,-1 0 0,3 0-262,-3 0 1,1-4 90,2 0 0,-2-1-591,3 1 0,-4 3 304,-4-3 1,1 2-305,-5-2 1,1 3-815,-5-3-1017,-5 3 2236,-1 1 0,-5 0 0</inkml:trace>
  <inkml:trace contextRef="#ctx0" brushRef="#br0" timeOffset="11">20443 7298 8052,'12'0'1308,"-1"0"-701,1 0 0,4-1 51,3-3 1,3 1-19,1-4 0,1 3 167,2-4 1,2 4-286,3-3 0,0 3-206,-4-4 1,1 5-938,-1-5 0,-7 5 484,3 0 0,-7 1-1427,3 2 1,-5 0 150,1 0 1413,-2 0 0,4 0 0,0 0 0</inkml:trace>
  <inkml:trace contextRef="#ctx0" brushRef="#br0" timeOffset="12">21528 7241 8009,'0'-12'0,"5"0"666,3-4 0,-2 5-321,2 0 1,0-1-244,3 5 1,-5-4 848,-2 0 1,1 0-397,-1-1 0,0 1-364,-4-1 0,0 1 65,0 0 0,0-1-200,0 1 1,-5 3 113,-3 0 1,-3 6-235,-4-2 1,-3 3-15,-5 1 1,-1 0-128,-3 0 1,2 6 140,-6 6 0,10 0-70,-2 7 0,4 0-142,0 4 1,2 1 86,6 3 1,1-3-152,2 3 1,3-3 71,5-1 0,0-2-95,0-2 0,9-2 144,2-6 0,5-1 283,-1-2 0,4-3 157,8-5 0,-2-5-154,5-3 0,1-6 219,3-1 0,-5-5-94,-2 1 1,-3 1 226,-1-1 0,-5 0-64,-3-4 1,-2 0 71,-2 0 0,-3 1-166,-1-1 1,-4-5-117,1-3 1,1-2-167,-2-1 0,1-4 109,-4 0 1,0-4-65,0 4 0,0-5 80,0 1 1,0 3-182,0 1 0,-4 3-7,1 5 0,-5 3 11,4 8 0,-1 3 269,1 4 13,3 1-606,-4 5 1,5 2 191,0 8 1,0 8 20,0 11 1,0 10 136,0 9 0,0 9 118,0 6 0,0 0-393,0 4 1,0-4-34,0-4 1,1 2 5,3-6 1,-3-4-116,3-7 1,-1-8-76,0-3 0,-1-3 143,2-1 1,-3-2-243,-1-2 1,0 2 198,0-6 0,0 0 439,0-3 0,0 4 0,0 2 0</inkml:trace>
  <inkml:trace contextRef="#ctx0" brushRef="#br0" timeOffset="13">22019 6990 7927,'0'-25'0,"0"4"1597,0 9-1148,0 1 1,2 5 245,2 2-411,-3 3 0,8 2 218,-6 3 0,10 7-396,-1 8 0,2 3 9,-3 1 1,4 4-209,0 4 1,1-3 86,-5-1 1,0 0-177,1 0 1,2-4 28,-3-4 0,3-5 137,-6 1 1,2-2-546,1-2 163,1-4-1083,-1 3 621,1-9-903,-6 4 1763,4-5 0,-9 5 0,5 2 0</inkml:trace>
  <inkml:trace contextRef="#ctx0" brushRef="#br0" timeOffset="14">22351 6932 7897,'-7'-11'1236,"2"0"664,5-1-802,0 6 400,0 1-1044,-5 5 1,-1 10-422,-6 5 1,-3 7-17,0 4 1,-7 4-21,-1 4 0,1 0-164,-5 0 1,3 3 240,1-3 0,0-2-1018,0-9 1,4 0 425,0 0 1,5-6-1846,-1-1 2363,-3-4 0,6 0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09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11113 16366 8149,'0'-8'492,"0"1"-261,0-1-63,0 2 0,0 0 261,0 2-85,0 2-98,0-3 0,0 4 131,0-3-143,0 3 35,0-4-231,0 5 178,5 0-206,-4 0-19,4 0 105,-5 5 1,0-2-129,0 4 1,0-3 68,0 4 0,0-1-58,0 5 0,0-1 14,0 1 0,0 0-13,0 3 0,0-1 10,0 5 0,0-1-12,0 1 0,1 2-19,3-6 1,-3 5 45,3-1 0,-3-1-96,-1 1 0,2-4 89,1 4 0,-1-4-140,1 4 0,0-5 60,1 2 1,-3 0-144,3-1 0,-3 2 138,-1-2 0,4-2-27,0 2 1,0-2 23,-4-2 0,0 1 0,0-1 0,3 2 98,1 2 0,0-2-84,-4 2 1,0-3 79,0 0 0,0-1-60,0 1 1,0-1-46,0 1 92,0-1 1,4 0-5,0 1 99,-1-1 1,-1 1-116,2-1 0,-3-3-2,3-1 0,-2-4 13,2 1 1,-3-2-697,3 2-43,-3-3 757,-1 4 0,0-5 0,0 0 0</inkml:trace>
  <inkml:trace contextRef="#ctx0" brushRef="#br1" timeOffset="1">11295 16960 12589,'5'-6'-692,"-2"-1"1398,4 3 1,-3 3-107,4-3-190,-6 3-394,9 1 1,-9 0-48,6 0-223,-6 0 419,3 0-336,0 0 1,-2 0 90,5 0 0,-5 0 129,5 0 0,-4-1 36,3-3 0,1 3 144,3-3-45,1 3 0,-1-3 35,1 0 0,-1 0-187,1 4 0,-1 0 90,0 0 1,1 0-165,-1 0 0,2 0 125,2 0 0,-2 0-132,2 0 0,-1 0 27,1 0 0,-1 0-15,5 0 1,0 0-36,4 0 0,0 0 25,0 0 0,0-4 24,-1 1 1,3-2 96,1 1 1,-4 3-95,4-3 0,-5 2 27,2 2 0,-1 0-63,-3 0 1,-1 2-46,1 2 0,-3-3 3,3 3 0,-4 1-22,4-2 1,0 3-37,4-3 1,0-1 1,-1 1 1,5-1 55,0-2 0,3 0-123,-3 0 0,3 0 137,-3 0 0,3 0-45,-3 0 1,5 0 78,-2 0 1,-1 0 32,2 0 0,-6 0-69,2 0 1,-3 0-10,-1 0 0,-2 0 18,-2 0 0,3 0-7,-3 0 1,-1 0 139,1 0 1,0 0-135,4 0 1,0 0 187,-1 0 0,2 0-53,3 0 0,-1 0-42,4 0 0,-5-4-35,2 0 1,-3 0-5,-1 4 1,-1 0-4,-3 0 0,1 0 23,-5 0 1,2 0 0,-2 0 1,3 0-14,4 0 1,1 0 181,0 0 0,1 0-117,3 0 1,-2 0-11,6 0 0,-1 0-32,4 0 1,4-4 41,1 1 1,-3-1-39,-5 4 1,2 0 21,-3 0 1,-1 0-12,2 0 0,-4 0 42,3 0 1,-5 0-4,2 0 1,1 0-11,-1 0 0,-1 0 11,-3 0 0,1 0 20,3 0 0,-3 0 19,3 0 1,1 0-81,-2 0 1,6 0 41,-2 0 0,0 0-128,0 0 0,-1-4 133,2 0 0,-2 0-76,-3 4 0,-1-1 7,1-3 1,2 3-12,-1-3 0,-1 3 3,-3 1 0,-1 0-19,-3 0 0,1 4-6,-5 0 1,4-1 11,-3-3 1,-1 0 175,-4 0 1,-3 4-231,0 0 0,-1 0 103,5-4 0,-1 0-49,0 0 1,-3 0 4,0 0 1,-1 0-46,5 0 1,-1 0 11,1 0 1,-1 0-283,0 0 227,1 0-198,-1 0 195,1 0 169,-1 0-91,-5 0 243,-1 0-176,-5 0 1,-5-4-1819,-2 0 1768,-3 0 1,-2 4-1,1 0 1</inkml:trace>
  <inkml:trace contextRef="#ctx0" brushRef="#br1" timeOffset="2">14493 16298 9440,'0'-7'-1570,"-5"2"1,4 4 1532,-3-3 238,3 3-41,1-4 283,0 5-125,0-5 222,0 3 65,0-3-136,0 5 228,0-5-200,0 4-127,0-4-44,0 5-331,0 5 0,0 1 103,0 6 1,0-1-16,0 1 0,0-1-122,0 0 0,0 5 47,0-1 1,0 1-85,0 0 1,3-2 74,1 5 1,1-4 1,-1 4 1,1-5 24,3 1 0,1 2-16,-5-2 1,3 4-31,-3-4 1,4 5 14,-5-1 0,5-1-54,-4 1 0,0 0 84,-4 4 1,0-4-95,0 0 0,0 0 64,0 4 0,0 0-8,0 0 0,0-2 103,0-2 1,0 3 186,0-3 1,0-1-50,0 1 1,0-4-108,0 4 1,1-5 475,3 1-351,-3-2 0,5-3-384,-2-2-52,-3 2 1,6-9-1137,-3 3 1055,-3 2 264,4-5 1,-5 10-1,0-5 1</inkml:trace>
  <inkml:trace contextRef="#ctx0" brushRef="#br0" timeOffset="3">11135 16229 7055,'0'6'241,"0"-1"0,2-5-96,1 0 0,0 0-13,5 0-49,-6 0-44,8 0 0,-7 0 191,4 0-248,-4 0 219,7 0-101,-4 6 1,6-5 12,-1 3 1,1-3 17,-1-1 0,1 0-44,-1 0 1,0 0 2,1 0 1,3 0 26,0 0 1,2 0-5,-2 0 0,-1 0 29,5 0 1,0 0-29,4 0 0,0 0-28,0 0 1,-1 0-72,1 0 0,0 0 3,0 0 1,4 0 13,-1 0 1,2 0-13,-1 0 1,-2 0 22,6 0 0,-5-4-24,5 0 0,-1 0-5,4 4 1,1-3 24,-1-1 0,0 0-103,0 4 1,1 0 42,-1 0 0,-5 0-5,-2 0 1,-3 0-10,-1 0 0,-2 0-14,-2 0 1,2 0-80,-6 0 0,1 1 109,0 3 1,-2-3-14,5 3 0,-2-1-3,2 1 0,3-3-51,-3 3 1,4-3 70,4-1 0,-2 0-4,5 0 1,-3 0 37,3 0 1,0 0 8,0 0 1,2 0 7,-5 0 1,0 0-46,0 0 0,-3 0-56,3 0 0,-6 0 58,2 0 0,-1 0-8,8 0 0,-3 4-76,3 0 1,2-1-19,6-3 1,-2 0 98,2 0 1,1 0-9,-1 0 1,4-1 19,-4-3 1,-4 3-32,-3-3 0,2-1 106,1 1 1,2 0-101,-10 4 0,5 0 85,-5 0 0,5-3 3,-5-1 0,1 0 21,-4 4 0,0 0-19,0 0 0,0 0 5,-1 0 0,5-4-19,0 0 1,1 1-6,-2 3 1,3-4 17,6 0 0,-5 0 8,1 4 1,-2-4-19,1 1 0,-1-1-10,-2 4 0,-3 0 13,3 0 1,-3 0-91,-1 0 1,0 0-239,-1 0 0,-3 0 206,1 0 0,-3 0 78,2 0 1,2 0-9,-6 0 0,1 0-2,0 0 1,-4 0 158,3 0 1,-6-1-27,-1-3 30,0 2-116,3-3 25,-5 5-112,5 0 1,-9 0 133,6 0-349,-6 0 1,5 0-86,-4 0-1050,-1 0 1385,3 5 0,-5 2 0,0 4 0</inkml:trace>
  <inkml:trace contextRef="#ctx0" brushRef="#br1" timeOffset="4">11604 16309 10598,'-7'-5'-704,"2"4"1185,5-10-219,0 10 0,-1-4-430,-3 5 1,2 1 439,-6 3 0,0 4-223,-3 7 1,-4 3 104,-1 5 1,-3 0-190,4-1 0,-1 5 167,0 0 0,4-1-191,-3-3 0,2-1 111,1-3 0,2 2-40,3-2 0,0-2-362,4-2 1,1-2-292,-2-2-349,3 1 164,1-1 745,5 0 1,2-4 0,4-2 0</inkml:trace>
  <inkml:trace contextRef="#ctx0" brushRef="#br1" timeOffset="5">12003 16355 12139,'7'-12'759,"-2"1"-824,-5-1 0,0 5 517,0-1 2,5 6 412,-4-9-737,-1 10 0,-6-3-234,-6 8 0,0 4 194,-4 7 1,2-1 121,-5 5 1,0 4-212,-3 4 1,-5 4 87,0 0 0,1 6-104,3 1 0,0 0-28,0-4 0,1 0 41,3 0 0,-1-3-42,5-1 0,0-6-320,3-1 1,6-1-315,2-7 0,3-3-430,1-5 537,0 1 1,6-2-10,6-2 1,4-8 519,7-3 1,0-9 0,0-1 0</inkml:trace>
  <inkml:trace contextRef="#ctx0" brushRef="#br1" timeOffset="6">12380 16309 14605,'5'-11'-47,"-3"-1"1053,8 6-456,-9 1 1,3 11-919,-8 5 1,-2 6 176,-6 6 1,-4 5 290,-3 2 0,-4 8-265,-4 4 0,-2 3-219,-5 0 0,1 0 90,2-3 0,5-3 62,7-5 0,-2-1-281,6-2 1,5-9-134,6-6-48,3 1 0,2-5-792,3-1 1343,2 1 0,6-11 0,-1 4 1</inkml:trace>
  <inkml:trace contextRef="#ctx0" brushRef="#br1" timeOffset="7">12883 16263 13112,'-12'5'837,"1"3"-814,-1 7 1,-4 0 21,-3 8 1,1-1-29,-1 8 1,0 1-31,-4 3 0,-1 5-50,-2 3 0,0 1-302,-4-1 1,4-2 273,0-6 1,5-4-291,2 1 1,5-7 135,-1-1 1,2-5-242,2-7 0,5 0-84,2 1 0,3-5-513,1 1 969,0-5 0,5 2 0,1-5 0</inkml:trace>
  <inkml:trace contextRef="#ctx0" brushRef="#br1" timeOffset="8">13100 16320 9917,'0'12'-65,"0"-1"144,0 1 1,-7 4 68,-4 3 0,-2 7-130,-6 0 1,0 6 53,-4-2 1,-3 3-27,-1 2 1,-3-5-158,3 1 0,4-6 131,4 2 1,5-5-431,-1-3 0,3-2 184,5-6 0,2 1-422,5-1 625,0 1 1,0-6 0,0-1 0</inkml:trace>
  <inkml:trace contextRef="#ctx0" brushRef="#br0" timeOffset="9">13637 16275 8583,'-12'0'-1481,"2"1"1510,2 3 0,-2 3 26,3 9 0,-7-1 201,-2 8 0,-4-2-153,1 10 0,-3 3-156,0 4 1,-6 4 80,-3-4 0,2 0 2,-1-4 1,8-1-15,-1-2 1,4 1-108,0-6 1,3-4-153,4-7 253,1 3 0,4-6-373,4 4 0,1-7 363,2-2 0,0-4 0,0 2 0</inkml:trace>
  <inkml:trace contextRef="#ctx0" brushRef="#br1" timeOffset="10">13911 16275 12843,'0'-7'-585,"0"2"0,-4 10 993,0 3 0,-9 7-174,2 4 0,-9 5-22,-3 7 0,-1 2-160,-7 13 1,-4-2-497,14-18 1,0 1 0,-19 21 326,2 2 1,3-4-227,1-5 1,6-1 387,5-6 0,5-5-423,7-2 1,0-7 20,4-1 1,2-5 23,5 1 0,0-6-565,0-1 819,5-6 0,6 4 0,7-6 1</inkml:trace>
  <inkml:trace contextRef="#ctx0" brushRef="#br1" timeOffset="11">14242 16320 13994,'0'-6'-1181,"0"1"1721,-5 15 1,-2-1-425,-4 10 0,-2 5-256,-2 7 0,-3 2-121,-5 1 0,-3 4 113,-1 0 0,-1 0-247,2-4 1,1-1 43,-1-2 1,6-3 222,0-5 1,8-4-247,0 0 0,2-5-618,6 1 343,-4-2 587,6-2 0,2-5 0,7-1 0</inkml:trace>
  <inkml:trace contextRef="#ctx0" brushRef="#br1" timeOffset="12">14425 16526 10839,'-8'-6'-409,"0"2"0,5 3 313,-5 1 1,4 5 289,-4 2 0,0 5 47,-8 3 1,4 1-248,-4 3 0,0 3-164,1-3 1,-4 3-312,3 0 0,1 0 181,4-3 1,1-2 338,2-6 1,-2 0 0,4 1 0</inkml:trace>
  <inkml:trace contextRef="#ctx0" brushRef="#br0" timeOffset="13">11204 17463 8533,'-8'-11'0,"1"4"0,4-3 80,-1 2 1,3 2 183,1-2 1,0 4 335,0-3-185,0 4-353,0-2 1,0 6-4,0 3 23,0 2 0,1 6-50,3-1 1,-3 2 137,3 2 0,1-2-282,-1 2 0,4-1 12,-5 1 1,3-2-43,-3 2 0,0-2 119,5-2 0,-6 1-147,2-1 0,-2 1-251,2-1 1,-3-3 125,3-1 0,-2 1-397,-2 3 692,5-4 0,-4 3 0,4-4 0</inkml:trace>
  <inkml:trace contextRef="#ctx0" brushRef="#br1" timeOffset="14">11524 17440 8295,'-7'0'-6,"1"5"23,2 2 1,3 5 271,-3 3 0,-2-1-31,-2 5 0,-1 0 10,2 4 1,-4 0-5,4 0 0,-7 3 162,-1 1 1,-1-1-300,5-3 1,-2 4 108,-2 0 1,2-1-260,-2-3 1,2 0 96,2 0 1,3-4-519,1 0 0,4-5-501,0 1-497,1-2 1133,2-2 0,5-4 22,3-4 1,2-6 286,1-5 0,6-7 0,1-3 1</inkml:trace>
  <inkml:trace contextRef="#ctx0" brushRef="#br1" timeOffset="15">11546 17725 8362,'0'-7'498,"0"-1"-125,0 0 1,0-3-38,0-1 0,4 5 238,0-1 27,5 6-29,-3-3-547,6 5 0,-1 0 64,1 0 0,-6 1-283,-2 3 160,2 2 1,-1 9-86,3 1 1,-3-1-44,-5-4 1,0 4 186,0 1 0,0 3-237,0-4 1,-5 5 129,-3-1 1,-2 3 165,-1 1 0,-2-2 20,-2-2 0,2 3 179,-2-3 0,2-1-141,2 1 1,3-5-10,0 1 1,6-6-259,-2-2 320,3-4-183,1 7 1,1-9 71,3 3 0,2-4-95,6-4 1,0 2 6,4-6 0,-2 4-22,5-3 1,-4 3 12,4-4 1,-4 5 7,4-5 0,-7 5-127,3 0 1,-9 1 144,6 2 0,-7 0-734,2 0 466,-4 0 0,2 2-163,-5 1 0,0 0 418,0 5 0,5-1 0,1 5 0</inkml:trace>
  <inkml:trace contextRef="#ctx0" brushRef="#br0" timeOffset="16">14230 17394 8501,'0'-11'0,"0"3"355,0 0 1,0 5-79,0-5-1,4 4 48,0-4 1,1 5-82,-1-5 0,-2 6-124,6-2 0,-4-1 32,3 1 1,0-1-208,0 1 0,4 3 49,-4-3 1,3 3 165,2 1 1,-1 0-454,1 0 177,-1 0 1,0 0-347,1 0 236,-6 5 0,3 1 15,-5 5 1,0 1 155,-4-1 0,0-3-25,0 0 1,0-1-115,0 5 0,-2-1 110,-1 0 0,1 1 47,-1-1 1,-3-3-35,3-1 0,-5-3 272,4 4-193,0-6 1,3 4 257,-3-6-159,3 5 358,-4-4-286,5 4-72,0-5-73,5 0 0,-2 0 83,4 0-114,1 0 1,3 0-7,1 0 0,-1 0-129,1 0 0,-1 4 21,0 0 30,1 4 0,-1-3 51,1 3-18,-6 2 180,4-3 1,-9 4-146,3 0 0,-3-3 156,-1 0 1,-1-2-34,-3 2 1,-2 1 180,-5-6 0,-1 5-72,1-4 1,-6 3 48,-2-3 1,0 5-30,-4-1 1,3-2-63,-7 2 1,3-5-201,2 5 0,-1-2 110,0 2 0,5 1-252,3-5 0,6 1-297,1-1-118,6-3 89,-3 4 1,10-5-1207,2 0 1698,4 0 0,5-5 0,2-2 0</inkml:trace>
  <inkml:trace contextRef="#ctx0" brushRef="#br0" timeOffset="17">14664 17463 8361,'0'-12'-595,"0"1"0,0 3 297,0 0 1,2 1 958,1-5 0,-1 5 417,2-1-724,-3 1-190,4-5 1,-4 5 161,3-1-31,-3 5-172,-1-2 1,0 7-16,0 1 0,-4 4 77,1 4 1,-2 2-183,1 2 0,1 2 145,-4 2 0,3 2-137,-4-2 0,2 7 47,-2 0 0,-3 2-7,-1-1 0,1 1-26,-4 2 0,1-1-15,-1-2 0,2-4-140,-2 0 0,6-2 113,1-6 0,2 1-276,-2-5 190,3 1-601,5-1 283,0-5 0,1-1-68,3-5 1,-1 0 20,4 0 0,1 0-513,3 0 981,-4-5 0,8-1 0,-2-5 0</inkml:trace>
  <inkml:trace contextRef="#ctx0" brushRef="#br0" timeOffset="18">14813 17531 8569,'0'-11'0,"0"-1"0,0 5 420,0-1 0,0 4 147,0-3-244,0 4 1,0-1 19,0 8 1,0-1-36,0 4 0,-1 5-57,-3 3 0,3 1 35,-3 0 1,1-3-4,-1 7 1,-2-5-1,-5 4 1,3-1-392,0 1 0,1-2 120,-5-1 1,5-4-309,-1 3 1,4-2 227,-3-1 0,4-1-302,-1 0 0,3-3-77,1 0-26,0-6 43,0 8 168,0-8 0,1 3 107,3-5 27,2 0 0,6 0-79,-1 0 1,1 0-89,-1 0 152,1 0 0,-1 0-82,0 0 1,-3 0-567,0 0 211,-1 0-218,5 0 477,-1-5 1,-3 3 320,-1-1 0,-4 0 0,1-1 0,-3 3 0,-1-9 0,0 3 0</inkml:trace>
  <inkml:trace contextRef="#ctx0" brushRef="#br0" timeOffset="19">14881 17725 8569,'0'-11'0,"0"3"15,0 1 0,0 3 214,0-4 0,0 4 258,0-3-272,0 4 1,0-3-6,0 2 1,2 3-6,1-3 0,-1 4-138,2 4 1,-2 1 186,2 2 1,-3 7-49,3-2 0,-3 3-100,-1 0 0,0-1 19,0 5 1,0 0-185,0 4 0,-4-4 134,1 0 0,-1-4-171,4 4 1,0-5 57,0 2 0,0-4-156,0 0 0,0-5-157,0 1 244,0-5-256,0 2-220,0-5 1,0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8:31.03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12038 16572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0" timeOffset="1">13545 16320 7854,'0'-7'0,"0"-1"0,1 6 0,3-2 0,-3 3 0,5-5 0,-6 5 0,0-4 0,0 5 0,0 5 0,0 2 0,0 4 0,0 2 0,0 2 0,0 1 0,0 3 0,1 3 0,3-3 0,-3 3 0,3 0 0,-2 0 0,2-3 0,-3 3 0,3-3 0,1-2 0,-1 2 0,5-5 0,-3 8 0,6-4 0</inkml:trace>
  <inkml:trace contextRef="#ctx0" brushRef="#br0" timeOffset="3">17634 16206 7876,'6'-5'0,"-1"3"0,-5-6 0,0 0 0,0 1 0,0-1 0,0 6 0,0-3 0,0 5 0,4 1 0,0 3 0,3 6 0,-3 5 0,4 5 0,-4-1 0,3 3 0,-3 1 0,0 1 0,-4 2 0,0-1 0,0 1 0,0-2 0,0-1 0,0-4 0,0 0 0,-5 0 0,-7 4 0,-5 0 0</inkml:trace>
  <inkml:trace contextRef="#ctx0" brushRef="#br0" timeOffset="6">22488 15955 7846,'0'-6'0,"0"1"0,0 5 0,0 5 0,0 2 0,3 8 0,1 4 0,0 3 0,-4 1 0,0 1 0,0 3 0,1-2 0,3 5 0,-3-3 0,3 4 0,-2-6 0,-2 2 0,3-3 0,1-1 0,0-1 0,-4 1 0</inkml:trace>
  <inkml:trace contextRef="#ctx0" brushRef="#br1" timeOffset="9">10970 16309 7984,'5'0'0,"7"0"0,-1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1" timeOffset="10">22590 16069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  <inkml:trace contextRef="#ctx0" brushRef="#br1" timeOffset="11">13499 16183 8038,'-6'-1'0,"2"-3"0,3 3 0,1-5 0,0 2 0,5-2 0,-4-1 0,6-2 0,-3 5 0,-3-1 0,3 2 0,1 0 0,-2-5 0,3 6 0,-3-2 0,-1-2 0,8-1 0,-4-4 0,6 0 0,-6-1 0,3 5 0,-5-1 0,-1 5 0,-1-5 0,1 4 0,-1-1 0,2 1 0,1 1 0,-2-4 0,6-1 0,-2-3 0,4 0 0,1 4 0,-5-2 0,1 5 0,-6-5 0,7 7 0,-5-6 0,5 6 0,-7-7 0,6 5 0,-5-1 0,0 1 0,-1 3 0,3-9 0,-4 3 0,8 0 0,-5-1 0,3 4 0,-3-3 0,5 3 0,-1-4 0,-2 2 0,2-2 0,-1-2 0,5 2 0,-1 2 0,0-1 0,-3 0 0,0 0 0,-1-4 0,5 4 0,-1 0 0,1 0 0,-5 0 0,1 0 0,-1-3 0,5 2 0,-5 2 0,1-2 0,0 1 0,3-5 0,0 2 0,1 2 0,-5-1 0,1 6 0,-4-5 0,4 4 0,-1-1 0,5 1 0,-5 2 0,1-6 0,-1 4 0,5-3 0,-5 0 0,1 0 0,0-2 0,3 5 0,-1-5 0,-2 2 0,2-4 0,-2 0 0,2 3 0,1 1 0,1-1 0,-1-3 0,0-1 0,0 5 0,-4-1 0,3 4 0,-2-3 0,-2 3 0,2-4 0,-4 4 0,3-3 0,-3 3 0,4-4 0,-2 5 0,2-5 0,2 4 0,-2-3 0,-2 3 0,1-4 0,1 1 0,4-5 0,-5 1 0,1-1 0,3 5 0,4-1 0,1-3 0,-5-5 0,4 1 0,0 4 0,1 1 0,-5 2 0,1-2 0,-1 2 0,0-1 0,1 2 0,-1-3 0,1 2 0,-1 2 0,0-2 0,-3 4 0,0-3 0,-2 3 0,2-4 0,2 2 0,-3-2 0,0-1 0,0 6 0,-3-6 0,4 1 0,-4 2 0,3-2 0,-3 4 0,4-3 0,-5 3 0,5-4 0,-4 4 0,4-3 0,-5 3 0,5-4 0,-4 5 0,3-5 0,-4 5 0,7-7 0,-5 8 0,3-6 0,1 4 0,-6-3 0,5 3 0,-4-4 0,5 5 0,-2-5 0,0 4 0,0-4 0,-3 5 0,4-5 0,-4 4 0,3-3 0,-1 3 0,2-4 0,1 4 0,-5-3 0,5-1 0,-3-3 0,4 3 0,-2 1 0,2 4 0,-8-6 0,6 5 0,-4-3 0,4 3 0,-1-4 0,5 4 0,-5-4 0,1 0 0,-2 2 0,2-2 0,2 2 0,-3-2 0,0-2 0,0 2 0,-3-1 0,4 2 0,-4-3 0,3 2 0,-3-2 0,4-2 0,-4 1 0,3 0 0,1-1 0,3 1 0,1-1 0,-1 1 0,0-1 0,1 1 0,-2 0 0,-2-1 0,2 5 0,-3-1 0,2 0 0,-1-3 0,1 3 0,-5 1 0,3 3 0,-3-4 0,5 1 0,-7-3 0,6 2 0,-4-2 0,3 2 0,0-2 0,0-1 0,4-1 0,-4 1 0,0-1 0,0 1 0,1-1 0,3 1 0,-1 0 0,-2-1 0,2 1 0,-2-1 0,2 1 0,1 0 0,-3-1 0,0 1 0,-2-1 0,1 1 0,4 1 0,-4 2 0,0-2 0,0 2 0,1-2 0,3-1 0,1-1 0,-1 1 0,0 0 0,1-1 0,-1 1 0,1-1 0,-1 1 0,1-1 0,-1 1 0,0 0 0,1 0 0,-1 4 0,-3-3 0,-1 2 0,-3-2 0,4-2 0,-2 1 0,2 0 0,2-1 0,-2 1 0,2-1 0,1 1 0,1-4 0,-1-1 0,0 1 0,1 4 0,-1-2 0,1-2 0,-2 2 0,-2-2 0,0 6 0,-4 1 0,4 1 0,-4-5 0,3 1 0,-3 0 1,4 3 0,-5 0 0,6 1 0,-1-5 0,-2 2 0,2 3 1,-4-4-1,3 4 1,-3 0 0,4 0 0,-2 3-1,2-4 1,2 5 2,-3-5-3,4 0 0,0-2-1,0 3 1,-3-2-1,0 5 1,-4-4 0,3 5-1,1-6 1,3 4 0,1-3 0,-5-1-1,1 5 1,-4-3 0,3 3-1,1-5 1,3 4-1,1-3 0,-2-2 0,-3 3 0,4 0 0,-4 0 0,0 0 0,0 0 0,0-4 0,0 4 0,3 0 0,-2 0 0,-2 3 0,2-4 1,-4 5-1,3-5 0,0 4 0,0-3 0,3 3 0,-2-4 0,2 4 0,2-3 0,-5 3 0,1-4 0,-1 5 0,5-5 0,-1 4 0,1-4 0,-2 5 0,-3-5 0,4 4 0,-4-3 0,2 3 0,-1-4 0,2 4 0,-3-3 0,0 3 0,0-4 0,-3 5 1,4-5 1,-4 4-1,3-3 0,-3 3 0,4-4 1,-4 6-1,3-2 1,-3-1-1,4 1 0,-5-4-1,5 4 1,0-3-1,3 3 0,-3-4 0,-1 5 0,1-5 0,3 4 0,-3-3 0,-1 3 0,-3-1 0,4 1 0,-2 1 0,2-4 0,2 4 0,-2-1 0,-2-1 0,2 2 0,-5-3 0,5 3 0,-4 1 0,3-1 0,-3-2 0,4 1 0,-4-1 0,3 1 0,-4 3 0,7-10 0,-4 5 0,4-2 0,-2 1 0,-2 3 0,-2-4 0,-3 5 0,3-5 0,1 4 0,-1-3 0,5 3 0,-1-4 0,-2 2 0,2-2 0,-1-2 0,5 2 0,3-2 0,0-1 0,0-1 0,-3 1 0,3 0 0,0-1 0,0 1 0,-3-1 0,3 1 0,0-1 1,6 1 1,-2 0 0,-2-1 0,2 1 0,1-1-1,2 1 0,-4 1-1,-3 2 0,-2-2 0,-2 2 0,1 3 0,-1-5 0,-3 8 0,0-6 0,-6 5 0,3-7 0,-4 8 0,3-6 0,-3 4 0,3-3 0,3-1 0,-1-3 0,5-1 0,-3 2 0,0 3 0,-2-4 0,2 4 0,0 0 0,-4 0 0,4 3 0,-4-4 0,1 5 0,-1-5 0,-3 5 0,4-7 0,0 9 0,-4-5 0,3 2 0,2 3 0,-3-4 0,5 5 0,-5-4 0,5 0 0,-4-4 0,3 4 0,-3-3 0,4 3 0,-4-4 0,3 5 0,1-6 0,3 2 0,1-4 0,-1 0 0,1 4 0,-1-3 0,-3 9 0,-1-3 0,-4 1 0,1 0 0,2 1 0,-4-6 0,6 4 0,0-5 0,3 2 0,1-4 0,-6 0 0,3 3 2,-5 0-1,-1 6 1,-1-4 0,1 2-2,-1 2 0,3-4 0,-5 2 0,5 3 0,-4-4 0,9 0 0,-3 2 0,4-4 0,-3 4 0,-1-1 0,-3-1 0,4 1 0,-6 1 0,7 1 0,-5-1 0,0 1 0,-6-1 0,-1 6 0,-8 4 0,-4 4 0,-10 6 0,1 0 0,-10 6 0</inkml:trace>
  <inkml:trace contextRef="#ctx0" brushRef="#br1" timeOffset="12">17474 12540 8191,'-6'0'0,"1"0"0,5 0 0,0-5 0,0 2 0,0-4 0,0 4 0,5-2 0,-4 5 0,4 0 0,-5 0 0,5 0 0,-2 0 0,4 0 0,1 2 0,3 1 0,1 0 0,-1 4 0,4-4 0,0 1 0,1 1 0,-5-1 0,1 3 0,-1-3 0,0 4 0,1-4 0,-1 3 0,1-3 0,-1 4 0,0-5 0,0 6 0,-4-1 0,3-2 0,-2 2 0,1-4 0,-1 3 0,2-3 0,-3 4 0,3-4 0,2 3 0,3-3 0,0 4 0,2-5 0,-2 5 0,-1-4 0,5 3 0,-4-3 0,4 4 0,-5-4 0,1 3 0,-2-3 0,-1 4 0,-1-2 0,0 2 0,1 2 0,-1-5 0,1 2 0,-5 2 0,1-5 0,-4 5 0,3-1 0,1-2 0,3 2 0,1-5 0,-1 5 0,2-4 0,2 3 0,-1-3 0,5 4 0,-4-2 0,4 2 0,-3 1 0,3-5 0,-2 4 0,2 0 0,2 1 0,-6-1 0,1 2 0,0-3 0,-4 3 0,4 2 0,-4-2 0,0-2 0,-2 2 0,-2-3 0,2 4 0,-3 0 0,3-3 0,2-1 0,-1-3 0,1 4 0,3-2 0,0 2 0,5 2 0,-1-3 0,-1 0 0,1 0 0,-1-3 0,1 4 0,1-2 0,-4 2 0,-1 1 0,-4-6 0,-3 6 0,0-1 0,-5-2 0,5 2 0,-4-2 0,3 2 0,-4 2 0,1-2 0,1-2 0,-1 1 0,4 1 0,0 4 0,2-2 0,2-3 0,3 3 0,0-2 0,5 2 0,-1 2 0,-1-5 0,1 1 0,-4-1 0,4 5 0,-5-4 0,2-1 0,-4-3 0,0 4 0,-1-2 0,1 1 0,-1 2 0,0-5 0,-3 4 0,0-4 0,-1 4 0,5 0 0,-1-2 0,1 2 0,-1-2 0,0 2 0,2 2 0,2-2 0,-1 2 0,5 1 0,-5-3 0,2 0 0,-4-1 0,0 5 0,-1-5 0,0 1 0,1-1 0,-1 5 0,-3-2 0,0-2 0,-6 2 0,8-4 0,-2 6 0,-2-5 0,2 1 0,1-2 0,6 2 0,-1 2 0,5-2 0,-4 2 0,4 1 0,-5-3 0,1-1 0,-2 0 0,-2 0 0,1 3 0,-1-2 0,-3-2 0,0 2 0,-5 0 0,5 3 0,0-1 0,3-2 0,0 2 0,1-2 0,-1 2 0,1 1 0,-1-1 0,1-2 0,-2 2 0,-3-2 0,3-2 0,-2 2 0,1-5 0,-1 5 0,2-4-1,-3 3 1,2-3-1,-1 4 1,1-4-1,-5 3 1,4-3 0,0 4 0,-2-4 0,2 3 0,-2-3 0,2 4 0,2-1 0,-2 5 0,2-5 0,1 1 0,1-2-1,-1 2 1,1 2-1,-1-2 1,0 2-1,1 1 0,3-3 0,0-1 0,0 1 0,-3 3 0,-1 1-1,1-1 1,-1-3-1,1-1 1,-1 0-1,0 0 1,-3 4-1,0-4 0,-1 2 0,5-1 0,-5 2 0,1-3 1,0 0-1,3 0 0,0 1 0,1 3 0,-1-3 0,1 0 0,-5-2 0,1 2 1,-1 2 0,5-3 0,-1 0-1,1 0 1,-1 0 0,1 0 0,-1 3 0,0-2 0,1 1 0,-1-1 0,1 2-1,-1-3 1,1 4-1,-1 0 1,0 0 0,1 1 0,-1-1 0,1 1 0,3-1 0,0 0 0,0 1 0,-3-1 1,-2 1-1,-3-1 1,4 1-1,-4-1 1,0 0-1,0 1 1,1-2-1,3-2 0,-3 2 0,-1-3 1,1 2-1,4-1 0,-1 1 0,0-5 1,1 3-1,-1-3 0,1 1 0,-1-1 0,0-3 0,1 9 1,-2-7-1,-2 4 1,-2-3-1,-2 4 1,-2-6-1,6 2 0,0 1 0,3-1 1,-1 5-1,-2-1 0,4-2 0,-4 2 1,5-2-1,-6 1 0,4 4 0,0-4 0,2 3 0,2 2 0,-2 1-1,2 2 1,-3-1 0,0 5 0,-2-4-1,-2 4 1,3-5 0,0 1 0,1-1 0,3 1 0,3-2 0,1 2 0,-3-2 0,0-2 1,-4 1 0,0-1 0,-1-1-1,1-2 1,-5-2 0,1-2 0,-6-3 0,3 6 0,-5-3 0,6-3-1,-5 4 1,5-4 0,-2 3-1,-3-3 1,9 9 0,-5-7-1,3 5 1,2-5 0,-2 5 0,-2-2 0,2 2 0,-1 2 0,5-2 0,-1-2-1,1 2 1,-1-2 0,0 2 0,2 1 0,2-6 0,-1 6-1,5-1 1,0 2-1,4 1 1,-4 1-1,0-1 0,-1 4 0,1 1 0,-1 0-1,-3-1 1,-1-1-1,5 5 1,-4-1-1,4 1 1,-5 2 0,2-6 0,-4 4 0,0-4 0,0 4 0,4-4 1,-4 2 0,4-2 0,-4-2 0,0 2 0,-2-2 0,-3-2 0,4-3 0,-4-1 0,2-3 0,-1 4 0,2-6 0,-4 8 0,6-8 0,-1 1 0,-3-1 0,-1-2 0,-4 1 0,1 3 0,2-3 0,0 8 0,6-5 0,-5 1 0,1-1 0,-4 1 0,3 2 0,1 3 0,3-2 0,1-2 0,-1 2 0,1-2 0,-1 2 0,0 2 0,1-2 0,3-2 0,0 2 0,2-1-1,-2 5 0,-1-1-1,5 1 1,-5 3 0,1 0 0,2 0 0,-2-3 0,4 3 0,-4 0 0,0 0 0,-3-3 1,-1-1-1,1 1 1,-1-1 0,1 0 0,-2 1 0,-3-1 0,2 1 0,-5-1 0,4-3 0,-5-1 0,6-3 0,-1 4 0,-2-6 0,2 2 0,0 1 0,3-1 0,-3 0 0,-1-4 0,1 0 0,3 0 0,1 0 0,-6 5 0,4-4 0,-9 4 0,6-5 0,-3 0 0,-3 5 0,4-3 0,-4 6 0,3-4 0,-1 1 0,4-1 0,-4-3 0,6 6 0,-6-3 0,6-3 0,-2 4 0,4 0 0,-3-4 0,-1 3 0,-4-3 0,3-1 0,-2 0 0,-3 5 0,6-3 0,-4 2 0,-1-2 0,1 2 0,4-3 0,-1 9 0,6-8 0,-1 8 0,-1-8 0,-2 6 0,2-6 0,-4 3 0,6 1 0,-6-5 0,0 4 0,-2-5 0,-3 0 0,3 0-1,-8 0 0,-8 0 0,-11 0 1,-5-5 0,-16-2 0,-3-4 0</inkml:trace>
  <inkml:trace contextRef="#ctx0" brushRef="#br0" timeOffset="13">17120 12506 8170,'-6'0'0,"0"0"0,1 0 0,4-1 0,-3-3 0,3 3 0,1-10 0,0 10 0,0-4 0,1 1 0,3 0 0,-3 1 0,6 3 0,-3 0 0,2 0 0,5 0 0,1 0 0,-1 0 0,2 0 0,2 0 0,2 0 0,2 0 0,2 0 0,-2 0 0,3 0 0,1 0 0,-1 0 0,1 0 0,0 0 0,0 0 0,-1 0 0,-3 0 0,1 0 0,-5 0 0,4 0 0,-4 0 0,6 0 0,-2 0 0,1 0 0,-1 0 0,3 0 0,-3 0 0,2 0 0,2 0 0,-4 0 0,0 0 0,-1 0 0,1 0 0,-3 0 0,-4 0 0,-1 0 0,1 0 0,-6 0 0,-1 0 0,-5 0 0,-5 5 0,-1-4 0,-6 4 0,1-5 0,-1 0 0,1 0 0,0 0 0,-1 0 0,-4 4 0,-3 0 0,-3-1 0,-1-3 0,0 0 0,1 0 0,-5 0 0,0 0 0,-3 0 0,3 0 0,-5-1 0,2-3 0,1 3 0,-2-3 0,6 3 0,-8 1 0,13 0 0,-3 0 0,8 0 0,-1 0 0,4 0 0,0 5 0,5-4 0,-1 3 0,5-1 0,0 1 0,1-3 0,2 4 0,0-5 0,-5 0 0,4 0 0,-4 0 0,5 0 0,5 0 0,1 0 0,6 0 0,3 0 0,0 0 0,6 0 0,-2 0 0,6 0 0,2 0 0,4 0 0,-1 0 0,4-1 0,0-3 0,5 3 0,-3-5 0,3 6 0,-4 0 0,1 0 0,-1 0 0,0 0 0,-8 0 0,-1 0 0,-3 0 0,-5-3 0,-3-1 0,-2 0 0,-2 4 0,-3 0 0,0 0 0,-6 0 0,-7 5 0,-11-2 0,-11 4 0,-10 1 0,-3 3 0,-13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8:31.0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18372 3792 8309,'-5'-11'0,"3"3"0,-1 0 0,0 4 0,-1-3 0,3 4 0,-4-2 0,5 5 0,0 0 0,-1 12 0,-3 7 0,-1 12 0,-3 11 0,-2 4 0,2 3 0,-2 2-291,-1 3 1,-2 3 290,-2 0 0,2 6 0,6-27 0,-1 1 0,1-5 0,1 0 0,0 1 0,1-1 0,-5 23 0,2-6 0,-1-12 0,5-7 0,1-6 0,3-5 0,1-3 0,3-9 0,-2-2 0,6-5 0,3-5 0,4-2 0,2-5 0,-2-3 0,-2-3 0,8-10 0,-3-1 0</inkml:trace>
  <inkml:trace contextRef="#ctx0" brushRef="#br0" timeOffset="1">18326 3940 8265,'-5'-22'0,"0"0"0,-3 3 0,3-1 0,5 4 0,0 1 0,0 4 0,0-1 0,0 6 0,4 7 0,0 11 0,9 5 0,-2 10 0,4 4 0,0 7 0,-1 2 0,5 6 0,-3-3 0,3 3 0,0-2-204,4 9 0,-1-6 204,1-1 0,1-5 0,3-7 0,-7-5 0,3-2 0,-3-4 0,3-4 0,-1-3 0,-3-4 0,-1-5 0,-3 1 0,-4-4 0,1 3 0,-1-4 0,-8 6 204,4-6 0,-4 3-204,1-3 0,-4 0 0,-4 5 0,-3-6 0,-4 3 0</inkml:trace>
  <inkml:trace contextRef="#ctx0" brushRef="#br0" timeOffset="2">18200 4409 8488,'0'-16'-6,"0"1"1,7 0 1,4 4 1,11-1-1,8 1 1,-1-1-1,2 1 0,-4 3-1,3 1 1,0 4 2,5-1 1,-1 3 0,0 1 0,0 0-1,1 0 2,-1 0 0,0 0 0,1 0 0</inkml:trace>
  <inkml:trace contextRef="#ctx0" brushRef="#br0" timeOffset="3">19057 3952 8242,'-11'-5'0,"-1"-2"0,6-4 0,2 0 0,4 4 0,4 3 0,-3 3 0,9 1 0,-2 0 0,6 0 0,1 0 0,7 4 0,0 0 0,3 5 0,5-2 0,-1 2 0,2-1 0,0 2 0,-4-2 0,3-3 0,-3-2 0,0 2 0,-4-1 0,-2 0 0,-2-4 0,2 0 0,-6 0 0,4 0 0,-4 0 0,-2 0 0,-2 0 0,-6 0 0,7 0 0,-7 0 0,2 0 0,-4 0 0,2 0 0,-6 1 0,-3 3 0,-4 3 0,-7 4 0,-8 5 0,-7 3 0,-3 4 0,-2 4 0,1-2 0,0 6 0,0-6 0,-1 2 0,7-4 0,6-4 0,8-4 0,6-7 0,6 2 0,-4-4 0</inkml:trace>
  <inkml:trace contextRef="#ctx0" brushRef="#br0" timeOffset="4">19719 4203 8242,'-11'0'0,"-4"5"0,0 3 0,-10 3 0,3 4 0,-9 3 0,1 5 0,-3 0 0,-2 0 0,0 0 0,-3-1 0,2 1 0,-2 0 0,9-4 0,6 0 0,0-5 0,11 3 0,-5-6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2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6270 11649 7289,'0'-6'-40,"0"1"1,-1 5 252,-3 0 83,3-5-72,-4 4 0,5-5 158,0 6-61,-5 0-89,3 0 99,-3 0-33,0 0-142,4 0-56,-9 0 20,8 0 0,-8 2 122,3 2-332,2-3 200,-6 9 0,5-8-85,-5 6-80,-1 0 156,1 3 0,-1 1-198,1-1 187,-5 5-21,3-3 1,-4 7-151,6-4 147,-1 4 14,1-7-208,0 8 68,4-3 0,-2 1 119,6 0-190,-1-5 145,4 8 1,0-8 30,0 5-175,0-5 139,0 2 1,5-5-193,2 1 188,4-1-1,-5 1-214,4-1 203,-4 1 0,10-2-20,-1-3 9,0 4 0,-3-5 0,3 0-38,0-2-56,0 2 85,2-4 1,-5 3-35,4-5 169,1 0-133,-4 0 0,9-2 158,-3-1 18,-3 1-122,6-8 0,-4 4 36,4-6-63,-4 1 9,4 0 0,-4-5 5,4 1 0,0-4 39,-3 4-96,3-5 60,-5 2 0,1-5 11,-3 0-105,-2 0 81,-7 0 1,-1 1 96,-5-1-93,0 0-9,0 0 0,-6 0 105,-5 0-90,-6 1 6,-6 4-63,0 1 54,1 6 1,-2-1 19,-3 1-179,3 5 160,-4 1 1,5 5 24,0 0-526,5 0 280,2 0 0,4 5-1407,1 2 1614,0 9 0,4 1 0,2 6 0</inkml:trace>
  <inkml:trace contextRef="#ctx0" brushRef="#br0" timeOffset="1">15064 11409 7978,'0'-6'-4,"0"-4"1,0 7-17,0-4 244,0 4 0,0-2 531,0 5-419,0-5-229,0 4 230,0-4 1045,0 5-1307,0 5 0,0 1 200,0 6-384,-5 4 244,4-3 0,-4 8 83,5-2-270,0 3 55,0 6 0,0-3 220,0 6-248,-5-6 30,3 8 0,-3-8-109,5 6-67,0-6 276,0 3-254,0-5 75,0 0 0,0 0 59,0 0 1,0-4-98,0 0 0,0-5 115,0 1-111,0-2 95,0-7-235,0 4 1,2-5-92,1 3-99,-1-3 178,3-5 143,-5 0 1,0 0 0</inkml:trace>
  <inkml:trace contextRef="#ctx0" brushRef="#br0" timeOffset="2">10210 11444 7763,'-6'-12'-431,"1"5"1609,5-1-437,0 6-252,0-4-257,-5 6 49,3 0 67,-3 0-18,5 0 1,0 6 17,0 1-416,0 3 262,0 7 0,0 1-218,0 4 39,5-4 23,-3 4 1,3-5 25,-5 6-189,0 0 267,0 0-423,0-5 198,0 3 1,4-8 117,-1 2-524,1-2 338,-4-2 0,0 1-471,0-1 123,0 1 0,0-5-765,0 1 583,0-6 60,0 3 441,0-5 0,5 0 0,2 0 0</inkml:trace>
  <inkml:trace contextRef="#ctx0" brushRef="#br0" timeOffset="3">10462 11489 8077,'0'-6'-166,"1"-3"-250,3 5 333,-3-5 1217,4 8-678,-5-4 1,0 4 232,0-3-236,0 3 59,0-4-436,0 5-116,0 5 274,0 6-302,-5 2 110,-1 8-1,-6-3 161,-4 10-895,-2 1 717,-5 6 0,1 0 135,3 3-564,-2-2 279,3 3 1,-1-1-3,0 0-411,5 0 336,-2-9 1,4 1-385,1-4 367,4-7-91,-3 8 239,9-14-42,-9 3 26,8-4-49,-3-1 468,5-5-519,0 5 1,0-9 119,0 6-411,0-6 11,0 3 292,0-5 0,0-5 1,0-1-1</inkml:trace>
  <inkml:trace contextRef="#ctx0" brushRef="#br0" timeOffset="4">10382 11878 8077,'5'-18'-331,"-4"1"1,5 6 512,-2 0 0,-1-1 417,4 1 1,0-1 124,0 1-343,3-1-117,-3 1 0,0 1 298,1 2-146,0-2-181,3 9-42,0-9-3,-4 8 1,3-4 190,-3 2-418,4 3 77,0-4 0,0 5 311,1 0-437,-1 0 94,1 0 0,-2 5-45,-3 3-83,4 2 215,-10 6 0,8-2-303,-5 5 134,-1 0 0,-3 4-224,0 0 0,-5 0 72,-2 0 98,2 0-372,-6-6 318,5 5 0,-9-4-124,0 4-56,5-4 276,-1-1 0,5-6 125,-5 1-200,-1-1 41,6 0 1,-3-3 222,5 0-55,-5-6 0,8 8 299,-4-8-225,5 3 1,0-4-49,0 3 130,0-3 39,0 4 35,0-5 0,5 0 9,3 0-214,-3 0-11,5 0 0,-3 0 173,9 0-147,-4 0-16,10 0 197,-4 0-95,-1 0 0,5 0-27,-3 0 17,-2 0-77,4 0 0,-7-4 125,5 1-291,-5-1 69,3 4 0,-10-4-664,1 0 326,-6 0 113,3 4-1000,-5 0 1009,-5 0 226,-1 0 0,-5 5 0,-1 2 0</inkml:trace>
  <inkml:trace contextRef="#ctx0" brushRef="#br0" timeOffset="5">8805 7024 7970,'0'-8'-667,"0"1"0,0 3 965,0-4 198,0 6-321,0-9 1,0 5 23,0-5 1,0 3-64,0 0 1,0 5 42,0-5 0,2 2-36,2-2 0,-3-2 29,3 2 1,1 2-8,-1-2 0,4 2 61,0-2-106,2-2 1,2 8-58,-1-6 64,0 6 0,5-7-73,-1 5 1,0-1 146,-3 1-81,4 3-86,-3-4 50,3 5 1,-4 0 70,-1 0-213,-5 0 49,5 5 0,-5 0-42,5 2 5,1 9 0,-5-9-33,1 9-44,-5-4 159,2 5 1,-2 0-192,1 6 168,0 0 0,-8 0-12,0 0-135,-4 0 134,1 5 0,-8-4-13,0 2-101,-6-2 101,4-1 0,-5 0-282,3 0 278,-3 0 0,6-4-54,-3 0 0,-1-5-7,4 1 43,1-2 183,9-2-207,-4-4-7,3 3 187,-4-4-60,5 0 0,-1 1-23,3-3 37,3-3 60,-4 4-92,5-5 267,0 0-135,5 0 1,-2 0 18,4 0-15,1 0 0,7 0-103,0 0 0,4 0 69,-3 0-74,4 0 1,2 0-19,4 0 48,1 0-33,1 0 1,-4 0-128,2 0 23,-1 0 0,-6 0-59,0 0 0,-5 0 74,1 0 0,-2 0-201,-2 0 116,0 0 1,1 0 1,-2 1 10,-2 3 2,-3-3 2,-5 4-842,0-5 420,-5 0 512,3 0 0,-8 0 0,4 0 0</inkml:trace>
  <inkml:trace contextRef="#ctx0" brushRef="#br1" timeOffset="6">12232 8840 8366,'0'-7'0,"0"-3"0,0 4 0</inkml:trace>
  <inkml:trace contextRef="#ctx0" brushRef="#br1" timeOffset="7">12220 8805 8225,'0'-6'356,"0"1"991,0 5-1287,0 5 2,0-4-103,0 10 102,0-10-5,0 9 131,0-9-149,0 9 0,0-7 101,0 5-95,0-6 0,0 8 61,0-2-137,0-3 72,0 5 0,0-4-3,0 6 0,0-1 7,0 1 0,0-1-21,0 1 13,0-1 1,0 0 30,0 1-44,0-1 0,0 1-17,0-1 1,0 0 67,0 1-43,0-1 1,0 1 1,0-1 0,0 1 17,0-1-24,0 0 1,0-3 19,0 0 57,0-1-69,0 5-48,0-1 45,0 1 1,0-1 22,0 0-223,0-4 190,0 3 1,0-4-46,0 6 0,0-1-275,0 0 300,0 1-310,0-1 286,0 1 1,0-1-28,0 1-15,0-1 31,0 0 95,0 1-97,0-1 0,0-2-30,0 3 214,0-9-169,0 13 0,0-10-26,0 5 133,0 1-95,0-1 0,4 1-4,0-1 77,0-5-68,1 5 1,-4-5 26,3 5-25,-3 1 2,4-1 0,-3 1 1,1-1-4,-1 0 1,-2 1 11,0-1-10,0 1 1,0-5-1,0 1 7,0 0-6,0 3 1,0 0-1,0 1 0,0-1 0,-5 1 0,3-1-54,-2 0 53,3 1 0,1-1-1,0 1 0,0-1-3,0 1 2,0-1 63,0 0-62,0 6 0,0-4-3,0 2 231,5-2-221,-3 3 1,3-3 6,-5 2 39,0 3-47,0-6 0,0 5-4,0-6 5,0 6 1,0-5 9,0 4 0,0-4-3,0 0 0,0 3 6,0 0 1,0 1 4,0-5-20,5 0-61,-4 6 64,4-4 1,-5 3 13,0-5-82,0 6 68,0-4 1,0 4-64,0-1 58,0-4-12,0 5-29,5-1 32,-4-3 1,4 4-22,-5-6 0,0 4-4,0 0 1,0-3 9,0-5 48,0 1-45,0 3 0,0 1 290,6-1-269,-5 1 1,4-1 71,-5 1-65,0-1 12,0 0-71,0 1 62,5-6 1,-4 4 20,3-2-155,-3 7 133,-1-2 1,0 3-56,0-4 11,0-1 0,0 1-1,0-1-60,0 0 60,0-4 40,0 3-17,0-4 48,0 1 1,0 3 44,0-3-89,0-2 32,0 6-20,0-10-28,5 9 4,-3-4-178,3 6-2,0-6 180,-4 4-193,4-8 6,0 3 122,-4-5 38,5 5-1,-6-4-40,5 4 305,-4-5-303,4 0-145,-5 0 1,5 5 0,1 2 0</inkml:trace>
  <inkml:trace contextRef="#ctx0" brushRef="#br1" timeOffset="8">12300 8794 8205,'0'-6'602,"0"1"269,0 5 0,4 1-681,0 3-297,0-3 194,1 4 0,-3-4 114,6 3-419,-6-3 292,9 10 1,-6-9 33,2 6-38,3-1 0,-3 1-1,4 0 0,-3-1 0,-1 5 0,1-2 1,3-3 0,3 4 6,-2-4 0,4 3-174,-8 2 149,5-1 0,-7-3 69,5-1-139,1 1 64,-1 3 0,1 1-35,-1-1 35,-5-4 29,5 3-38,-5-4 0,5 5 27,1 1-50,-1-1 24,-4-4 0,3 2 27,-3-6 165,3 6-192,2-2 1,1 0 76,2 1-60,-2-1 1,4 1 32,-2 0-82,-2-1 55,4 5 20,-1-6-205,-3 4 166,3-3 0,-4 4-20,-1 0 0,-1 1-5,-2-1 0,2 1 20,-2-1-217,2 0 190,1 1 1,1-1-179,-1 1 180,1-1-16,-1 1 1,0-1-30,1 0 32,4 1 3,-3-1 0,4 1 11,-6-1-16,0 1 0,1-1 39,-1 0 0,1 0-52,-1-4 1,0 3 14,1-2-2,-6 2 1,3 1 68,-5 1-68,5-6 5,-3 4 1,2-3-28,-1 4 28,1 1 0,0-1-8,-1 0 4,1 1 0,-1-1-2,1 1 12,0-6-12,3 4 1,-1-3 0,-2 4 145,2 0-138,1 1 0,2-1 140,2 1-132,-2-1 2,-2-5 0,1 5 19,-1-4-4,1 3-39,-1 2 0,4-1-3,1 1 0,-1-1 41,-4 0-172,1 1 145,-1-1 0,1 1-33,-1-1 1,-1 1-11,-2-1 1,2 4 2,-3 0-190,9 1 210,-4-5 0,5 0 27,-6 1-28,6-1-10,-5 1 34,5-1-20,-1 6 0,-3-5-18,2 4-11,-2-4 30,-1 0 1,3-1-7,0 1-20,0-1 29,-3 0 1,-1 1-8,0-1 0,1 1-3,-1-1 0,-1 0 12,-2 1-21,2-1 7,-3-4-4,4 3 9,0-4 1,1 6-19,-1-1 99,1-5-76,-1 4 1,1-4-11,-1 1 157,0 3-143,1-3 0,3 0 13,0 1 1,0-4 5,-3 3 0,-1 0-3,1 0 7,-1 3-10,1-8-15,-1 8 17,0-9 0,1 9-7,-1-2 1,-3-2-3,-1 2 0,1-1 8,4 5-140,-1-6 125,0 4 1,1-5-75,-1 3 62,1 2 4,4-3 1,-3 0-52,2 1 37,-2-6 9,-2 8 44,6-8-41,-5 8 0,5-8-25,-6 6 278,1-5-245,-1 7 0,-2-5-11,2 2 258,-7 4-228,11-10 1,-8 8-16,4-5 30,1 4-4,-1-6 0,2 8-28,2-3 46,-2-1-13,3 4-124,-4-9 113,-6 4 1,4-1 39,-2 0 1,-2-1-9,2-3 1,-5 2 100,5 2 290,-5-3-182,2 4-3,0-5-140,-4 0-7,4 0-2191,-5 0 1573,-5 0 0,2 0 24,-4 0 491,4 0 0,-12-5 0,2-2 0</inkml:trace>
  <inkml:trace contextRef="#ctx0" brushRef="#br1" timeOffset="9">12369 10679 8160,'-7'0'-716,"2"0"420,5 0 210,-5 0 5,4 0 63,-4 0 2144,5 0-1952,0-6-12,5 5 78,-4-4-13,9 5-51,-3 0-25,4 0 136,1-5-177,-1 4 0,2-4 106,2 5-30,-2 0-74,8 0 0,-8 0 113,2 0-294,3-5 190,0 3 1,1-3-48,0 5 61,0 0 6,4 0-217,-1 0 73,1-5 1,-4 4 158,0-3-291,0 3 77,4 1 1,0 0 176,0 0-250,0 0 69,5 0 1,-4 0-185,2 0 259,-1 0-9,2 0 0,-2 0-126,1 0 113,-2 0 15,-1 0-49,0 0 31,0 0 1,-2 0-21,-2 0 65,3 0-41,-4 0 0,1 0-17,0 0 164,-5 0-141,7 0 0,-7 0 22,5 0-15,-5 0 1,7 4 3,-6-1-86,5 1 80,-7-4 5,8 0-81,-3 0 73,0 0 1,4 0-7,-3 0-57,2 0 54,2 0 0,-1-1-27,-3-3 33,2 3-12,-3-4 1,1 5 52,0 0-50,-5 0 0,8 0 1,-8 0 54,5 0-52,-5 0 12,2 0 1,-1 0-2,0 0 0,6 0-1,-2 0-19,-3 0 18,6 0 0,-8 0-1,5 0 6,0 0-6,4 0 0,-4 0 6,0 0-7,-5-5 0,7 3 0,-4-3-140,2 5 138,2-5 0,-8 4-38,2-3 32,3 3 1,-4 0 1,5-3 1,-5 3-3,1-3 0,-2 3-27,-2 1 93,6 0-68,-4 0 0,3-4 73,-4 0-71,-1 0 3,0 4 1,1 0 73,-1 0-70,-4 0 19,8 0 138,-13 0-138,14 0 88,-10 0 13,5 0-71,1 0-20,-6 0 0,0 0-333,-2 0 266,-2 0 1,1 0-1537,-6 0 1577,-9 0 0,-6 0 0,-4 0 0</inkml:trace>
  <inkml:trace contextRef="#ctx0" brushRef="#br1" timeOffset="10">12654 9171 7799,'0'-6'82,"0"1"14,0-1 184,0 5 112,0-4 324,0 5-504,0-5 8,0 4-193,0-4 322,0 5-361,0 5 1,-1 1 117,-3 6 0,-3 0-118,-9 3 1,-1 3 102,-6 5-287,0 0 126,0 0 0,0 0-239,0-1 193,1 1-402,-1 0 307,5 0 86,-4-5 0,10 2 54,-4-5-197,4 0 104,0-3 1,5-1 26,-1 1 0,4-2-192,-3-2 146,4 2 45,-2-9-352,5 4 310,0-5 0,-5 0 0,-1 0 0</inkml:trace>
  <inkml:trace contextRef="#ctx0" brushRef="#br1" timeOffset="11">12860 9388 8196,'6'-5'-1138,"-1"-1"1755,-5-1-36,0 2-230,0 0 357,0 4-38,0-4-355,0 5-237,-5 0-59,-1 5 1,-6 1 42,1 6 1,0 0-186,-1 3 0,-3-2-30,0 2 1,-4 3 66,3 1 1,-5 3-61,-2 1 37,0-1 1,-6 1 96,2 0-202,3 5 97,-9-4 0,5 8-136,-2-5 208,-3-1-55,9 2 1,-4-4-35,5 3 0,5-7 33,3-1-8,-3 0 51,6-1 0,-1-2-64,5-4 34,1-1-29,0 1-1,-3-1-112,9-5 106,-9 5-286,9-10 41,-5 4 218,6-5 151,0 0 0,6 0 0,0-5 0,5-1 0</inkml:trace>
  <inkml:trace contextRef="#ctx0" brushRef="#br1" timeOffset="12">13157 9639 8358,'-7'-5'-1104,"2"-1"1590,5-1 89,0 2 164,0 5-544,-5 0-1,4 0-397,-9 0 199,4 0 1,-10 5 133,1 3-216,-10 2 72,6 7 0,-10 0 76,2 6 1,-2 1-25,-6 3 1,5-2-158,0 6 34,-1-1 1,1 5 141,-1-1-1144,1-5 1117,0 4-33,-2-9-256,7 9 265,-3-9 1,6 4-20,-1-5-173,0 0 173,0-5 1,4 2-27,0-5-32,5 5 49,-2-7 0,4 4 721,1-6-895,-1 1-88,1-1-21,5 0-113,0-4 343,6-2 1,2-5-75,2 0-211,-3 0 360,9 0 0,1-5 0,7-2 0</inkml:trace>
  <inkml:trace contextRef="#ctx0" brushRef="#br1" timeOffset="13">13351 9902 8036,'5'-18'0,"-4"2"52,4 9 121,-5-3 0,2 9 165,1-3 30,-1-2 117,3 4-138,-5-3-302,0 5 0,-5 2 219,-3 1-471,-7 4 192,2 9 0,-8-2 173,2 5-339,-3 5 116,-6 0 0,0 8-194,-2-5-541,-3 5 807,4-8 0,-9 9-282,-1-3 134,1-2 1,4 5-30,5-9 73,1 4 1,5-6-248,0-3 238,0 2 77,6-8 0,0 3-34,6-4-188,-1-1 176,6 1-187,-4-1 825,4 1-666,-1-6 168,2-1-308,5-5 166,0 5-319,0-4 149,0 4 0,1-5 30,3 0 217,3 0 0,4-5 0,0-1 0</inkml:trace>
  <inkml:trace contextRef="#ctx0" brushRef="#br1" timeOffset="14">13739 10096 8052,'0'-11'-326,"0"-1"326,0 6 303,0 1-258,0 0 118,0 3 1,-1-3 446,-3 5-271,3 0-297,-9 0 0,3 2 46,-4 1 1,-2 1 27,-2 8 0,1-2-3,-5 9 0,0 0-35,-4 4 79,0 0-66,1-1 0,-4 1-75,3 0-10,-7 0 1,11-1-91,-8-3 18,3 2 1,5-4 147,0 2-182,5-3 64,-8 1 1,10-5 29,-3 4 1,6-8-12,1 0 0,4-2 9,-3 2-168,4 2 63,-2-9 0,5 6-297,0-3 189,0-3-53,0 4-763,0-5 1,5-1 735,3-3-31,-3 3 332,5-4 0,1-1 0,7 0 0</inkml:trace>
  <inkml:trace contextRef="#ctx0" brushRef="#br1" timeOffset="15">13876 10313 7376,'-6'5'581,"-4"-4"0,4 10-220,-6-4 131,1 3-174,-1 2 0,1 0 56,-1 4-270,-4-4 69,3 5 0,-3-2-35,4 0-45,-4 1 1,3-4-198,-2 3 1,2-6 16,2 3 268,-1-3-684,1 2 234,0 0 85,4-4-737,-3 3 294,9-9-886,-4 4 1513,5 0 0,0-3 0,0 3 0</inkml:trace>
  <inkml:trace contextRef="#ctx0" brushRef="#br0" timeOffset="16">13032 10062 7897,'-6'0'458,"1"0"-28,5 0 11,-5 0-386,4 0 118,-4 0 289,5 0-225,5 0-199,-4 0 86,9-5 0,-8 3 89,5-5-114,1 0 1,2-4 47,1 0 0,1 0-1,2 1 1,3-5 155,5 1-197,-1-5 1,2 3 23,2-2 0,-1-2-16,5 2 1,-1-2-60,5-2 1,4 1-425,2-1 507,-2 1-1394,10-6 1232,-8 5 0,9-8 167,-5 5-270,0-5 178,0 7 1,0-8-175,0 2 164,5 3 0,-2-5-42,4 2 0,0 2-297,4-2 0,0 4 186,-1-4 1,-3 5 130,-4-1 4,-2 2-1078,-1 2 1064,0-1 0,-1 4 10,-2 0 0,-3 4 213,-5-4 1,-1 5-138,-2-1-106,-3 2 516,1 1 1,-5 0-251,3 0-229,-2 1-11,-1-1 151,-1 5-135,5-4 1,-3 6 29,2-4-114,-2-1 84,-2 8 0,-3-4 690,0 5-852,-4-5 760,6 4 1,-8-4-665,2 5 49,-2 0 0,-1 0-5,0 0-84,-5 0 74,3 0-227,-8 0 220,9 0-3,-9 0-209,4 0-3312,-5 0 2827,-5 0 508,4 0-273,-9 0-187,9 0 286,-8 0 412,7 0-226,-7 0 0,6 0-248,-4 0 570,5 0-175,-8 0 0,9-1 348,-2-3-201,-3 3-87,4-4 0,-4 2 93,3-1-56,2-4 0,-8 5 509,6-4-404,-6 0 0,7 0 108,-5 0 248,0 4-321,-4-6 0,0 6 155,0-4 225,5 5-293,-3-8 1,3 9 286,-5-3-172,5 3-222,-4 1 0,8-3 123,-5-1-71,4 0 12,-1 4 394,4 0-481,4 0-185,2 0 20,5 0 1,1 0 217,3 0-142,-4 0 19,10 5 1,-1-2 75,5 4-52,0-5-12,-3 8-5,-1-9 3,1 8 1,-1-6 90,1 4-239,-5-5 148,3 3 1,-8-1 80,2-1-299,-2 1 188,-1-4 0,0 4-207,0-1 241,-5 1-13,3-4-291,-8 5 261,4-4-18,-5 4-68,0-5 99,0 4-56,0-3 1,-1 4 11,-3-5 1,-5 5 5,-6 2 1,-4-1-123,1 1 118,-2 1-12,3 2 0,-4 0-235,-1-3-10,1 3 228,-6-4-456,6 4 268,-1 1 0,-2 1-15,3 2 1,-2-3-106,9 0 0,-3 0-55,6-4-849,-2 2 439,12 2 775,-4 0 0,0 5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22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12175 11227 7967,'0'-7'809,"0"2"642,0 5-1009,0-5-79,0 4-18,0-4 394,0 5-391,0-5-268,0 4 116,0-5-33,5 6 30,1 0 29,5 0-338,1 0 107,-1 0 1,1 0 68,-1 0 1,1 0-75,-1 0 1,2 0-45,2 0 35,-2 0 0,3 0 57,-4 0 0,-2 6-89,-3 1 1,3-1-328,-2 2 221,-3 0 1,0 3 52,-5 1-273,0-1 205,0 0 1,0 1-10,0-1 1,-5 1 16,-2-1 0,-4 0 151,0 1-127,0 4 58,-1-8 1,4 7 168,1-7-232,4-3 280,-7 5 55,9-9-262,-4 4 437,5-5 698,0 0-684,5 0-108,-4 0-119,9 0 29,-3 0-57,4 0-28,1 0-28,-1 0 0,0 0-20,1 0 1,-1 2-141,1 2 1,-5-3 205,1 3-410,-1 2 191,0 0 1,-2 2-347,-5 0 245,0-1 84,0 5 1,-1-1-239,-3 0 279,-3 6 12,-4-4-97,-5 3 101,3 1 1,-7-5 11,4 3 1,-3-6 68,4-1 1,-4-2-153,4 2 467,0-3-214,3 0 1,5-4 186,-1 3-44,0-3-233,2-1-213,-4 0 107,9 0 1,-5-1-1238,6-3 412,0 3 490,0-4 418,0 5 0,6-5 0,0-1 0</inkml:trace>
  <inkml:trace contextRef="#ctx0" brushRef="#br0" timeOffset="1">12689 11261 7981,'6'-8'-469,"-2"1"116,-3 4 1387,-1-7-290,0 9 91,0-4 36,0 0-380,0 3-266,0-3 531,0 5-573,0 5 0,0 3 182,0 7-303,-5-2 25,-1 8 1,-6-1-180,1 6 139,-1-2-26,-4 9 0,2-4-446,-5 6 262,0-1-641,1 0 46,-4 0 509,10 1 1,-9-1 9,6 0-305,-5-5 282,7-1 0,-3-5-132,4 0 375,6-5-287,-4-2 370,3-4-8,1-1 442,-4-4-591,9-2-31,-4-5-243,5 0 0,0 0 1</inkml:trace>
  <inkml:trace contextRef="#ctx0" brushRef="#br0" timeOffset="2">12757 11455 7953,'0'-6'524,"0"-4"9,0 8-256,0-3 1485,0 5-1596,0 5 0,0 2 167,0 4-276,0 6 55,0-5 0,-5 9 221,-3-6-541,3 5 217,-5-2 0,4 1-330,-6 0 165,6-5 111,-4 8 1,4-10-141,-6 3 103,6 3 16,-4-5-176,8-2-30,-8-1 246,9-3-133,-9 4 105,9-4 37,-5-2 12,6 0 84,6-4-99,-5 4 7,9-5 0,-7 0-10,4 0 29,1 0 1,3 0-460,-4 0 267,3 0 0,-4 0 24,5 0-667,1 0 489,-1-5 0,-3 4 340,-1-3 0,1-2 0,4-1 0</inkml:trace>
  <inkml:trace contextRef="#ctx0" brushRef="#br0" timeOffset="3">12837 11626 10857,'-6'6'556,"1"0"0,5 5-349,0 1-168,0 4 74,0-3 0,-2 8-222,-1-2 165,1-2 55,-3 5-674,5-5 420,0 1 0,0 0 49,0-3-45,0-7 49,5 7 1,-3-9-127,1 6 504,-1-6-362,-2-1 143,5 0-73,-4-4-103,4 5-167,-5-6-229,0 0 0,-10-6 1,-3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2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17542 8588 8210,'0'-11'0,"0"0"585,0 4-399,0-3 0,0 4 185,0-6 153,0 6-169,0-4 0,0 4 16,0-6 353,0 6-360,6-4 1,-4 7 49,6-5-167,-1 6-247,5-8 0,-6 9 0,-1-5 0</inkml:trace>
  <inkml:trace contextRef="#ctx0" brushRef="#br0" timeOffset="1">17714 8429 8045,'11'-12'0</inkml:trace>
  <inkml:trace contextRef="#ctx0" brushRef="#br0" timeOffset="2">17771 8429 8081,'24'0'0,"-2"5"0,-15 1 1984,1 5-1048,-6 1-709,3-1 1,-5 1-156,0-1-202,0 1 1,-3-1-56,-1 0 66,-5 1 1,3 0-119,-6 4 312,1-4-205,-1 5 1,1-9-94,-1-1 416,1 1-141,0-2 204,4-1-170,-3 0 23,9-3 179,-4 3-141,5-5 75,0 0 0,5 5 1,1 1-1</inkml:trace>
  <inkml:trace contextRef="#ctx0" brushRef="#br0" timeOffset="3">17725 8657 8081,'13'0'2381,"7"0"-1181,-7 5-814,5-4 0,-2 8-4,-4-5-367,-1 5 4,0-8-243,-4 9 108,3-3 0,-9 4 6,3 1 0,-3-1-164,-1 0 0,0 5 101,0-1-104,-10 5 221,2-7 0,-12 7-120,5-5 79,-5 1 0,2-1-53,-5 0 320,0 0 0,0-3-307,6-6 456,-5 4-208,9-9 1,-3 8-66,4-5 160,1 0-59,0-4 0,3 0-96,0 0-337,6 0 84,-3 0-525,0 0 377,3-5 191,-3 4 0,10-4 159,3 5 0,7-6 0,3 0 0</inkml:trace>
  <inkml:trace contextRef="#ctx0" brushRef="#br0" timeOffset="4">18216 8611 8052,'7'-11'0,"-2"-1"0,-5 1 447,5 5-259,-4-4 0,8 7 189,-5-5 104,0 6 58,-4-3 86,0 5-116,5-5-132,-4 3-245,4-3 42,-5 10 0,-1-1 22,-3 8 1,-1-2 138,-3 9-103,-2 0-223,-1 4 165,-2 5 0,-5-3 174,3 6-550,2-1 138,-8 4 0,7 2-692,-5 2-444,5-3 1088,-8 10 0,8-11-970,-5 0 854,5 1 51,-2-6 268,4 0-144,1-1 0,1-9-2,2 0 0,-2-5 17,2 1 0,2-2-50,-2-2 595,6-4 1,-5 1-763,4-4 624,1 0-357,-3-4-4341,5 0 4329,5-5 0,2-1 0,4-6 0</inkml:trace>
  <inkml:trace contextRef="#ctx0" brushRef="#br0" timeOffset="5">18353 8817 7886,'7'-12'523,"-2"1"30,-5 5-90,5-4 105,-4 8 31,4-3-171,-5 5 11,0 0 1,-1 7-364,-3 4 88,-2 5 0,-2 7 164,1 0-375,-6 0 91,0 0 0,-3 1-216,4 3 1,0-3 64,-4 2 195,4-2-519,-5-1 313,6 0 1,1-4-76,2 0 74,-2-5-47,3 3 94,1-6 8,1 1 98,5-6 0,0 0 30,0-2-84,0-3 1,0 4 395,0-5-132,5 0-106,1 0 1,6 0-67,-1 0 241,1 5-254,4-3 0,-2 3 23,5-5 14,-5 0-28,8 0 1,-10 0-170,4 0 37,1 0 1,-4 0-608,2 0 228,-2-5 146,-2 3-693,1-3 254,-6 5-473,4-5-388,-8 4 1597,3-4 0,-5 0 0,0-1 0</inkml:trace>
  <inkml:trace contextRef="#ctx0" brushRef="#br0" timeOffset="6">18456 9068 7921,'-5'-6'259,"4"-4"367,-4 3-94,5 1 310,0 1 328,0 5-636,0 5-240,0 6 1,-4 3 172,0 5-303,0 0 0,3 4 219,-3 0-420,3-5 256,-4 9-175,0-8 0,4 8-111,-3-4 1,1-1 300,-1-3-822,3 3 441,-4-5 0,5 1-76,0-3 223,0-2 0,0-2 0,0 1 0</inkml:trace>
  <inkml:trace contextRef="#ctx0" brushRef="#br0" timeOffset="7">18399 9411 7921,'0'6'1531,"0"-1"-1805,0-5 0,0-5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2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8394 12506 6730,'0'-6'1741,"0"0"-1262,0 6 264,0-5 106,0 4-484,0-4 467,0 5-625,0 5-123,5 1 99,-3 11 0,7 1-67,-6 5 1,6 1 89,-1 2-393,2 3 170,1 6 1,-3-1-17,0 0 0,-5 1-199,5-1 1,-4-1 169,4-3-141,-6 3 121,3-9 0,-4 0-152,3-5 1,-3-3 54,3 3 1,-2-5 76,-2 1-10,0-2 52,0-7 171,0 4-214,0-9-140,0 4-728,0-5 0,-2-3 241,-2-1 0,3-1 730,-3 1 0,-2-2 0,0-6 0</inkml:trace>
  <inkml:trace contextRef="#ctx0" brushRef="#br0" timeOffset="1">8383 12552 8018,'0'-8'0,"0"0"55,0 6 29,0-8 0,1 7 259,3-5-55,-3 6 117,4-3-51,-5 0-106,5 4 0,2-5-76,4 6 0,1-3 173,-1-1-383,0 0 81,1 4 1,4 0 126,3 0 1,4-1-124,4-3 1,-3 3 43,3-3 0,-1 3-172,-3 1 1,6 0 252,-6 0-376,-3 5 156,2 1 1,-8 2-180,5-1 248,-5 1 45,2 3-390,-4 1 198,-6-1 1,3 4 58,-5 1 0,0 0 8,-4-1 1,-9-2-23,-3 2 0,-7 2-49,0-2 0,-3 4 43,-5-4 1,-2 0-91,-6-3 1,5-1-123,0 1 0,-3-1 172,-2 1 1,4-5 316,8 1 0,5-6 303,3 2-493,2-3 0,7-1 0,1 0 0,15 0 0,2 0 0</inkml:trace>
  <inkml:trace contextRef="#ctx0" brushRef="#br0" timeOffset="2">9011 12517 8071,'0'-6'-1547,"0"1"3559,0 5 0,0 5-1849,0 3 0,0 7 0,0 4 0,0 2 56,0 2 0,4 1-137,0 3 0,-1-2-322,-3 6 168,0-6 124,0 8-713,6-4 480,-5 1 0,5-1-54,-2-3-222,-3-7 296,4 8 0,-5-13-116,0 5 285,0-5-69,5 3 1,-3-10-95,1 1 293,-1-6-250,-2 8-166,0-8 215,5 3-28,-4-5-539,4 0-1002,-5 0 1632,0-5 0,-5-2 0,-1-4 0</inkml:trace>
  <inkml:trace contextRef="#ctx0" brushRef="#br0" timeOffset="3">8931 12597 8071,'0'-11'-532,"5"4"266,-4-3 132,5 9 1,-5-8 1349,3 5-491,-3-5-246,9 8 109,1-4-265,2 5 0,5-1 145,-3-3-332,3 3 39,5-4 1,-4 5 10,0 0-59,0 0 48,4 0 1,0 1-71,-1 3 1,-3-2 245,0 6-534,0-6 147,-1 9 0,3-5 12,-6 5 0,4 1-126,-4-1 1,0 2-23,-3 2-194,-6-2 211,4 3 1,-9 1-91,3 2 1,-2 2 63,-2 2 1,0 0-12,0 0 0,-6 0 6,-1 0-54,-8-1 156,2 1 0,-9-1-105,3-3 354,-2 2-248,3-8 1,-2 4-69,4-6 283,-4 1-74,7-1 1,-3-1 126,5-2-251,-1 2 47,1-9 0,3 4-220,0-5 22,6 0 199,-8 0-300,9 0-15,-5 0 218,1 0-913,4 0 1028,-4 0 0,5-5 0,0-1 0</inkml:trace>
  <inkml:trace contextRef="#ctx0" brushRef="#br0" timeOffset="4">9514 12609 7965,'6'-12'-805,"-2"1"671,-3-1 0,-1 5 1068,0-1-356,0 6-121,0-9 269,0 10-14,0-4-252,0 0-229,0 4 160,0-4 647,0 5-988,0 5 117,0 1 1,0 6 17,0-1-111,0 5 173,0 2-533,0 5 255,0 5 1,0-3 28,0 6-439,0-1 329,0-1 1,4-1-32,0-5-47,-1 0 75,2-5 0,-3 2-103,2-5-45,2 1 210,-5-5 0,6 0-269,-4 1 190,-1-1-171,8 1-51,-9-6 182,4-1 0,-4-5-470,3 0 384,-3 0-462,5 0-775,-6 0 812,-6-5 683,5-1 0,-14-6 0,2 1 0</inkml:trace>
  <inkml:trace contextRef="#ctx0" brushRef="#br0" timeOffset="5">9468 12814 7965,'0'-11'-21,"0"4"510,0-3-113,0 9-209,0-4 1,5 5 378,3 0-167,2 0-224,1 0 0,2 0 70,2 0 0,-1 0 137,5 0-393,-5 0 198,8 0 1,-5 0 166,6 0-418,0-5 99,0 4 1,-4-4-175,0 5 0,-5 0 78,1 0-561,3-6 290,-5 5 126,3-4 1,-8 5-139,-1 0 0,-4-1 17,1-3-761,-3 3 488,-1-4 620,0 5 0,-10-5 0,-3-2 0</inkml:trace>
  <inkml:trace contextRef="#ctx0" brushRef="#br0" timeOffset="6">9456 12574 7965,'12'-7'-185,"-1"-1"0,2 4 1337,2-3-408,-2 4-288,8-7 318,-3 9-400,5-9 0,0 8 38,0-1 1,1-3 91,3 3 1,-3-2-273,2 1 1,-2 3-129,-1-3 1,-4 2-587,0 2 0,-5 0 381,2 0 1,-5 2-2527,-3 2 1304,2-3 1323,-9 4 0,9 0 0,-4 1 0</inkml:trace>
  <inkml:trace contextRef="#ctx0" brushRef="#br0" timeOffset="7">10816 12403 8042,'-8'-8'-21,"0"1"0,1 3 54,-5-4 1,5 6 291,-1-2 86,0-2-64,2 4-1,-4-3 52,4 0-113,-1 4 1,1-4 13,2 5 0,3 1-72,-3 3 0,-1 2 29,1 6 0,-1 0 90,1 4 97,3 7-270,-4 6 0,5 5 22,0 0 0,0 4-160,0 0 1,1 4 310,3-4-1506,-3 5 1158,9-2 0,-7-3-220,5 0 0,-5-6 136,5 2 0,-5-1-398,0-6 1,2-2 75,-1-6-232,0 3 381,1-9 1,-4 3 320,3-5-930,-3 1 357,-1-1 0,0-3-151,0 0 1,-5-6 661,-2 2 0,-3-3 0,-2-1 0</inkml:trace>
  <inkml:trace contextRef="#ctx0" brushRef="#br0" timeOffset="8">10541 12871 8011,'0'-11'0,"4"3"0,0 1 576,5-1-275,-3 2 1,2-3 127,0 5 216,-1 0-340,10 4 1,-3-4-144,5 1 0,0-2-95,4 1 0,-1 2-176,1-1 1,0-2 75,0 1 1,-2 0-174,-2 4 0,3-4-209,-3 0 1,-1 1 414,1 3 0,0-6 0,4 0 0</inkml:trace>
  <inkml:trace contextRef="#ctx0" brushRef="#br0" timeOffset="9">11375 12357 8005,'7'-17'348,"-2"0"-121,0 6 57,-4-1 25,4 6-139,-5 1 1,0 4 170,0-3 40,0 3 170,0-5-210,0 6-361,-5 0 190,-1 6 1,-2 0 97,0 5 0,-1 6-41,-6 2 0,1 2-123,-5 2 0,4 1 13,-4 3 0,4-2-157,-4 6 0,5-1 34,-1 5 1,2 3-87,1 0 1,1 1 10,0-1 1,3-2-173,0 2 0,6-4 42,-2-4 0,3 2 88,1-5 0,4-1-167,-1-3 1,6-4-13,-1 0 0,2-3 154,1 3 1,0-5-46,-4 1 321,3-8-119,-3 4 0,4-6-48,1 2 0,-1 2 283,0-5-428,1 5 169,-1-8-8,1 4 1,-5-1-354,1 0 0,-4 0-601,3-4-229,-4 0 619,2 0 587,-5 0 0,-5-6 0,-2 0 0</inkml:trace>
  <inkml:trace contextRef="#ctx0" brushRef="#br0" timeOffset="10">11409 12746 7899,'7'-18'-876,"-2"1"0,-4 6 472,3 0 2196,-3 4-1124,4-3 1,-1 8 439,0-6-611,5 5-230,-8-2 1,5 5-127,-2 0 0,-1 2 89,4 1 0,1 0-123,3 5 1,1 3 217,-1 4-469,1 5 151,-1-7 0,2 9-41,2-3 1,-2 4-240,2 3 1,1-5-292,0 1 0,-1-3 276,-4 0 1,1-2-660,-1-6 297,1 1-34,-1-6 366,0 4 0,-3-8-462,0 1 780,-6-1 0,3-2 0,-5 0 0,0 0 0</inkml:trace>
  <inkml:trace contextRef="#ctx0" brushRef="#br0" timeOffset="11">11695 12711 7931,'0'-17'0,"0"-5"611,0 9-286,0-3 1,0 8 507,0 1-425,0 4 111,0-2 329,0 5-917,-5 5 90,4 7 0,-10 0 22,0 10 6,-2-4 0,-7 9 132,5 4-753,-5-3 415,7 5 0,-4-9-442,6 3 1,-3-3 265,3-1 1,-3-2-330,6-2 0,2-2 104,-2-6 0,5-3-364,0-1 922,1-4 0,2 2 0,0-5 0,0 0 0</inkml:trace>
  <inkml:trace contextRef="#ctx0" brushRef="#br0" timeOffset="12">11821 12414 7987,'0'-17'0,"0"0"658,0 6-17,0-1-292,5 1-66,-4 0-38,4 4 943,-5 2-551,0 5-324,5 0 1,-4 1 34,3 3 1,3 3-71,0 4 0,1 2-28,3 2 0,-4 3-70,8 4 0,-4 1 28,8 0 0,-4 4-122,4-1 140,0 6-57,4-3 0,-1 4-422,-3-2 70,-3 2-247,-4-9-455,-1 9 624,1-9 1,-2 8 63,-3-6-387,-1 1 368,-6-4 0,0 0-159,0 0-252,-6-1 341,0 1 0,-5-4-414,-1 0 0,-4-1 231,-3 1 0,-3-1 469,-1-3 0,6-2 0,0 3 0</inkml:trace>
  <inkml:trace contextRef="#ctx0" brushRef="#br0" timeOffset="13">2330 14904 8058,'-6'0'1267,"0"0"-948,6 0 0,4 5-38,0 3 1,4 2-87,-5 1 1,5 6-1,-4 2 1,4 8 34,-5 3 1,5 1 1,-4 3 1,1-1-124,-1 9 0,-3-5-90,3 1 1,-3-2-120,-1 2 0,0 2 118,0 2 0,0-3-79,0-5 0,-4 2 75,0 2 1,1-6-100,3 2 1,0-7 48,0-1 0,1-6 16,3-1 1,-2-5-189,6 2 0,-4-5-305,3-3-147,-4 2-28,2-9-390,0 4 547,-4-5 531,4-5 0,-10-6 0,-1-7 0</inkml:trace>
  <inkml:trace contextRef="#ctx0" brushRef="#br0" timeOffset="14">2296 14961 7988,'-7'-5'361,"2"-1"706,0-6-905,4 1 1,-4 0-271,5-1 0,1 6 401,3 2-69,-3-2 1,9 1-119,-2-3 1,2 3 91,1 5 0,6-4-131,2 0 1,3 1 108,0 3 1,4 0-95,4 0 1,-3 0 67,7 0 1,-2 3-52,2 1 0,0 6-44,1 2 1,-5 0-125,1 7 0,-10-2-32,2 6 1,-7-2 97,3 10 1,-8-5-75,0 5 0,-7-6 33,0 2 0,-3 1 30,-1-1 0,-6-1 40,-6-3 1,-4-4 9,-7 0 0,-1-1 4,-3 1 0,2-3 15,-6-4 0,2-2-238,-1-2 1,-2-2 73,5-2 1,-2-3-404,6 3 0,-1-7-36,9-1 0,0-1-988,3 2 1536,6-4 0,1-4 0,5-1 0</inkml:trace>
  <inkml:trace contextRef="#ctx0" brushRef="#br0" timeOffset="15">3278 14801 8024,'0'-6'-203,"0"0"-36,0 2 1,0 1 305,0-4-24,0 4 1,0-3 771,0 2-74,0 3-40,0-4-404,0 5 1,-1 4-124,-3-1 0,-1 6 24,-3-1 0,-2 2-33,2 1 1,-1 1 8,2-1 0,-3 2-85,2 2 0,-2-1 13,-2 5 0,5 0-112,-1 4 1,2 0 105,-2 0 0,-1 1-113,6 3 1,-5 2 41,4 5 1,-3 0 32,3 0 1,-5 5-54,1-1 0,3 0 63,1-4 0,-1-1-18,1-3 0,-3 3-50,3-2 1,0-3-1,4-2 1,1 2 2,3-1 0,-1 1-138,4-1 1,1-3 36,3 2 0,-3-2 77,0-1 1,-1 0-36,5 0 0,-1-1 35,1-3 0,-1-2 45,0-1 0,5-4 25,-1 3 1,-1-2 15,-7-1 1,7-5-43,-2 1 0,-2-4 62,-2 3 0,-5-4 2,5 1 0,-4-3 47,3-1 11,-4 0 29,7 0-110,-9 0 0,4-1-1081,-5-3 1017,0 2 0,0-13 0,0 3 0</inkml:trace>
  <inkml:trace contextRef="#ctx0" brushRef="#br0" timeOffset="16">3837 14893 8027,'-6'0'1135,"1"-5"-902,0 3 1,2-3-1,-4 5 1,4 5-3,-1 3 1,-2 3-30,-2 5 1,-2 1-35,-1 6 1,3 7 89,1 4 0,0 0-206,0 4 0,-3 1-53,2 0 0,2 0 17,-2-1 1,4-4 51,-3 0 0,0 1-143,0-5 0,-4-2-150,4-1 1,0-3 106,0-1 1,1-4-258,-2 0 219,3-5 0,4 1-421,-3-7 0,2-2-608,-1-2-121,1-3 1306,2 4 0,0-5 0</inkml:trace>
  <inkml:trace contextRef="#ctx0" brushRef="#br0" timeOffset="17">3780 15018 7885,'-6'-11'20,"0"0"89,2-1 1,3 1 155,-3-1 0,4 5 35,4-1 237,-3 6-119,9-9 1,-8 10-120,6-3 1,-4 3-108,4 1 0,-2 9 24,1 2 0,7 10 9,-2 2 1,2 1-98,-3 6 0,1 1 43,-1 3 0,4 0-20,1 0 0,0 1-162,-1-1 1,2 0-79,2 0 0,2-1 81,-2-2 1,-1-3 34,1-5 1,-1-2 43,1-2 0,1 1-10,-4-4 1,3 3-75,-4-4 0,0 0 10,-4-3 12,1-1 1,-2 0-120,-2 1 1,-2-6-297,-2-2 0,-3-1 172,3 0 1,-4-1-682,-4 1 0,-2-1 48,-6-2 0,1 0 867,-1 0 0,-9-5 0,-3-2 0</inkml:trace>
  <inkml:trace contextRef="#ctx0" brushRef="#br0" timeOffset="18">3689 15395 8143,'1'-7'486,"3"-1"1,2 6-445,6-2 0,-1 1 55,1-1 1,3 3 154,0-3 0,5 2 61,-1-2 1,3 3-154,1-3 0,-4 3-315,0 1 1,-1 0-194,1 0 0,2 0-275,-2 0 0,-1 0 623,1 0 0,0 0 0,4 0 0</inkml:trace>
  <inkml:trace contextRef="#ctx0" brushRef="#br0" timeOffset="19">4603 15007 7861,'-5'-6'302,"-1"-1"615,-1 4-532,2-4-347,5 1 355,0 1 69,0 5-146,5 0 0,2 4-88,9-1 0,-2 5-97,5-4 1,0 5 27,4-2 1,2 2-146,-2-1 1,2 2-21,-6-2 0,3-2-41,1 2 1,1-1-78,2 5 1,-2-5 81,3 1 0,-3-6-66,-1 2 1,-1 1 70,-3-1 1,-3 4 14,-4-5 0,-1 1 109,0-4 28,-4 5-58,-2-3 1,-6 3 98,-3-5 0,-3 3-2,-4 1 0,-3 5-87,-5-1 0,0-2-6,-8 2 0,-2-1 16,-1 5 0,1-1-79,-2 1 0,4-5 72,-3 1 1,1-1-220,-2 5 0,5-5-135,7 1 0,-2-5-138,6 0 0,0 3-303,3-3 1,5 1-151,-1-4 56,6 0 0,-1 0 32,11 0 787,-6 5 0,14-4 0,-10 5 0</inkml:trace>
  <inkml:trace contextRef="#ctx0" brushRef="#br0" timeOffset="20">5139 15350 7802,'7'0'380,"-2"0"0,-6 0-190,-3 0 0,-6 0-152,-6 0 0,-4 0 264,1 0 0,-8 3 461,-3 1 0,-3 5-711,-1-1 1,-1 2 58,1 1 1,0 1-409,0-1 1,-4 1 183,-1-1 1,6-3-176,7-1 1,3-3 30,4 4 0,2-5-461,6 5 151,5-5 228,1 2 0,10-5-753,2 0 1092,9 0 0,1 0 0,6 0 0</inkml:trace>
  <inkml:trace contextRef="#ctx0" brushRef="#br0" timeOffset="21">5471 14973 7890,'-8'-5'58,"0"-3"0,6 2 58,-2-2 53,3 0 76,6-3 1,0 3 30,3 1 0,2 0-121,-3 0 1,5-3 30,3 2 0,-1 3-59,5 1 0,0-1-121,4 1 1,0 1 114,-1 3 0,5 0-80,0 0 1,-2 1 29,-6 3 1,0 2-14,-7 5 1,2-3-48,-7 0 0,2-1 3,-1 5 1,-3-1-139,-5 0 130,0 1 0,0-1-91,0 1 1,-1-1 111,-3 1 0,1-5-51,-4 1 0,3-2 13,-4 2 0,-1 2 6,-6-2 1,4-2 39,-1 2 1,1-6 92,3 2 0,2-2 145,-2 2-192,6-3 49,-3 5-121,5-6 1,1 3-9,3 1 1,2 1 19,5-1 0,5-3-10,-1 3 1,1-1-47,0 0 1,-4-1-12,4 2 0,-4 1-37,0-2 0,3 6 75,0-1 1,0-2-43,-3 2 1,-5-1 32,1 5 0,-4-1-70,3 1 1,-4-5 51,1 1 1,-6 1-7,-5 6 0,-1-5 29,-7 5 1,-3-4 4,-1 4 0,1-2 29,-1-2 1,-2 0-45,-10 1 1,9-2 21,-9-2 1,12-2-77,-4-2 0,8-3-322,0 3-61,2-3-68,2-1 1,4-1 42,3-3 484,3 3 0,-4-9 0,-1 3 0</inkml:trace>
  <inkml:trace contextRef="#ctx0" brushRef="#br0" timeOffset="22">6224 15007 7809,'0'-11'64,"0"-1"465,0 6-111,0 1 423,0 5-493,0 5 1,-2 1-159,-6 6 0,4 0 61,-7 4 0,2 1-25,-2 6 0,-1 5-134,1 2 1,-1 1-16,1 3 0,0-1-75,-1 9 0,-3-5-133,0 1 1,-4-1 98,3 1 1,-3-6-43,4 2 1,-4-6 23,4 2 0,1-6-38,6-1 1,-1-1 86,6-7 0,-2 0-220,1-3 76,3-1-241,-5 0 29,6-4-428,0 3-529,0-9 921,0 4 0,4-6 393,0-3 0,5-2 0,-3-6 0</inkml:trace>
  <inkml:trace contextRef="#ctx0" brushRef="#br0" timeOffset="23">6316 15293 7771,'6'-12'134,"-1"1"80,-5-1 1,0 1 48,0-1 1,1 5-243,3-1-53,-2 6 421,3-3 465,-5 5-316,0 0-385,0 5 0,-2 6-101,-1 8 0,-4 3 98,-4 1 1,-1 3-52,1 1 0,1-1-2,2-3 1,-3 0-158,-1 0 0,1-1 15,-4-3 1,3 1-143,5-5 81,2 0 0,5-3 73,0-1-92,0-4 92,0-2 10,5-5 18,1 0 1,2 0 3,-1 0 1,2 0-91,6 0 40,3 0 1,5-4-305,0 0 269,0 0 0,-2 4-173,-2 0 1,-2 0-40,-6 0 1,3 0-33,5 0 0,-5-4-184,5 1-73,-5-1 213,-8 4 0,-1-1 374,-5-3 0,-5 2 0,-1-3 0</inkml:trace>
  <inkml:trace contextRef="#ctx0" brushRef="#br0" timeOffset="24">6430 15487 7786,'13'-7'486,"-8"-3"1,-5 9 665,0-3-601,0-2 1,2 5-172,-2-3 0,-1 8-90,9 3 0,-5 5-232,5 3 1,-5 4 97,0 7 0,-1-1-164,-2 1 1,-2-4 69,-1 1 0,1-3-413,-2 7 0,4-3-14,4-1 1,-4-6-806,0-1 665,0-4 101,-5-5 404,0-2 0,-1 0 0,-6 1 0</inkml:trace>
  <inkml:trace contextRef="#ctx0" brushRef="#br0" timeOffset="25">6636 14687 7825,'-6'-6'-612,"3"-4"429,-1 2 0,4 2 221,7-2 1,-1 4 114,-6-3 1,-2 3 629,-2-4-530,-2 6 1,-2-3 455,1 5-182,4 0-71,-2 0 174,5 0-346,10 0 0,-7 5 15,5 2 1,-2 0-35,-2 0 0,8 0-103,0 0 1,9 6 26,-2-5 0,2 6 0,-6-3 0,-2 2 5,2 6 1,-2 0-11,-2 4 0,0 1 24,1 2 1,3 0-125,0 4 1,1 1-4,-5 3 1,2-2-103,2 2 1,-2-2 5,2 6 0,1-3-138,-1-1 0,-1 2 71,-6 2 1,-2-2-127,-2 2 1,3-7 154,4 0 1,-5-4 8,-2 3 0,-3-5-87,-1 2 0,-3 1 67,-1-1 0,-1-1 27,1-3 0,-1-1-29,-3-3 1,-2 2 11,2-2 0,-2 0-33,-1 4 1,-1-6-19,1 5 1,0-5-15,-1 2 0,1-5 33,-1 1 1,1-2 17,0-2 0,0-3-11,4 0 1,-2-5 8,5 5 1,-1-4-91,1 3 75,3-4 0,-4 3-138,5-2-202,0-3-492,0 4 543,0-5 0,0-5 0,0-1 1</inkml:trace>
  <inkml:trace contextRef="#ctx0" brushRef="#br0" timeOffset="26">7446 15293 7519,'7'0'-694,"-2"-2"1321,-5-2-253,0 3-149,0-4 1271,0 5-1349,5 0 0,-3 0 18,6 0 1,-4 0-23,3 0 0,1 4 111,4 0-102,-1 0 1,4-4-18,0 0 1,1 0-68,-5 0 0,4 0 80,0 0 1,6 0-22,-2 0 1,1 0-52,-1 0 0,1 0 5,-4 0 1,3 0-32,-4 0 0,0 0-133,-3 0 0,-1 0 22,0 0 1,-3 0 79,0 0-583,-6 0 45,8 0-169,-8 0-19,3 0-105,0 0 1,-4 0-216,4 0 1027,-5 0 0,-5 0 0,-1 0 0</inkml:trace>
  <inkml:trace contextRef="#ctx0" brushRef="#br0" timeOffset="27">7492 15452 7880,'6'6'771,"0"-5"-524,-6 4-12,5-5 0,-3 0 104,6 0 1,-4 1-52,3 3 0,2-3 0,6 3 0,-1-3-87,5-1 0,0 0 27,4 0 0,-1 0 71,-3 0 1,7 0-86,1 0 1,1-1-71,2-3 0,-4 3 33,0-3 1,1-1-114,-4 1 0,-3 0-71,-8 4-340,-1 0 1,-3 0-117,-1 0 0,-5 0-1214,-2 0 1677,-5 0 0,-12 6 0,-1 0 0</inkml:trace>
  <inkml:trace contextRef="#ctx0" brushRef="#br0" timeOffset="28">8783 14504 7985,'-7'0'-291,"2"-1"251,5-3 0,-1 3 244,-3-3 245,3 3 338,-4 1 647,5 0-1217,0 5 0,-4-2-60,0 4 1,0 1 8,4 3 0,0 6-7,0 2 0,0 2-3,0 2 0,0 1-104,0 3 0,0 0-1,0 7 0,0-4 98,0 5 0,0-1-185,0-4 1,0 3 68,0 2 0,0 1 38,0-1 0,4 5-15,0-5 1,1 3-96,-1 0 1,-2 1 92,6 3 0,-4-3 11,3-4 1,1-2 13,3-3 0,1 2 0,-1-6 1,-1 1-27,-2-4 1,2 1 14,-2 3 0,-2-3-55,2 2 0,-6-2-44,2-1 0,-3 0-1,-1 0 0,0 4 18,0-1 0,0 1-75,0-4 0,-1-4 55,-3 0 1,3-4-93,-3 4 1,-1-5-5,1 1 1,1-2 99,3-2 1,0-3-17,0 0 0,-2-5 63,-1 5 18,1-5 0,-4 3-24,2-2 1,2-3 88,-6 3 0,0-3-34,-3-1-49,-1 0 1,1 0-27,0 0 1,-1 0 49,1 0-415,-1 0 223,1 0 1,3-4-291,1 0 79,4 1-216,-2 3-284,5 0 0,5-2 352,3-1 0,2 1 510,1-1 0,6-4 0,1 1 0</inkml:trace>
  <inkml:trace contextRef="#ctx0" brushRef="#br0" timeOffset="29">8600 16172 7726,'-8'-1'81,"1"-3"107,4 3 0,-2-6 264,5 3-226,0 3 1,0-5 202,0 2-210,0 3 0,1-8 12,3 5 1,-1-1-26,4 1 0,-3 3-128,4-3 1,-4 3 5,3 1 1,-3-1-110,4-3 0,-1 2 102,5-1-293,-1 1 90,6 2 0,-5 0 43,3 0 130,-2 0-74,-1 0 0,-5 4-232,1 0 211,-6 5 1,3-7 27,-5 6 0,0-4 70,0 3 1,0-3 8,0 4 0,-1-2 49,-3 2-74,3 2 36,-9-4-16,9 6-53,-4-1 1,5 1 1,0-5-26,0 1 58,0-6 0,1 7-7,3-5 0,-2 0 21,6-4 0,-4 4-31,3 0 1,0 1 59,0-2 1,3-1-44,-2 1 1,-2 3 15,2-3 0,-4 5-12,3-4 1,-3 5 42,4-2-74,-6 3 0,3 2-4,-5-1 1,-3 2-83,-1 2 0,-9-2 60,2 2 0,-5-2-29,1-2 1,2 1 68,-2-1 0,-1 0 2,1 1 1,-1-4-8,5-1 0,-1-4 4,1 0 1,0-1-3,-1-2 1,5 0 45,-1 0-460,5 0 1,-3 0-46,2 0-384,3 0 1,-4-2 29,5-1 794,0 1 0,5-8 0,1 4 0</inkml:trace>
  <inkml:trace contextRef="#ctx0" brushRef="#br0" timeOffset="30">9045 16161 7742,'0'-7'283,"0"-3"-24,0 9-178,0-4 0,-1 6 269,-3 3 1,2 2-77,-6 6 1,4 3-128,-3 0 0,-1 5-68,-3-1 0,-5 4-98,1 4 0,0-3 62,4 3 1,-2-3-154,-2-1 0,6 3-22,-3 1 1,3-1 113,-2-3 1,0 0-185,-1 0 0,5-4 51,-1 0 0,4-5 100,-3 1 0,4-2-30,-1-2 0,-1-3-77,1 0-220,0-6-360,4 3 544,0-5 0,0-5 1,0-1-1</inkml:trace>
  <inkml:trace contextRef="#ctx0" brushRef="#br0" timeOffset="31">9160 16275 7719,'-6'-7'3,"5"1"881,-3 2-576,3 3 1,1-3-135,0 8 1,-1-1-18,-3 4 0,1 1 9,-4 3 0,3 2-195,-4 2 1,1-1 93,-5 5 1,1-4-156,0 4 0,0-3 76,4 3 0,-3-5-101,2 1 73,-2 3 1,0-6-133,2 3 1,3-6-36,5-1 109,0-6-6,0 9 68,0-10 0,1 4-354,3-5 229,2 0 1,6 0-71,-1 0 0,1 0-26,-1 0 0,-3 0-278,-1 0 1,1 0 536,3 0 0,1 0 0,-1 0 0</inkml:trace>
  <inkml:trace contextRef="#ctx0" brushRef="#br0" timeOffset="32">9171 16457 7734,'-5'-6'1093,"4"1"-503,-4 5-40,5 0-201,-6 5 0,5 1-184,-3 6 0,2 1 25,-2 2 0,3-3-83,-3 4 0,-1-2-141,1 1 0,0-2-178,4 2 0,0-2 36,0-2-444,0 0 0,0-3-677,0 0 1297,0-6 0,5 8 0,2-3 0</inkml:trace>
  <inkml:trace contextRef="#ctx0" brushRef="#br0" timeOffset="33">8566 14185 7968,'-12'-5'0,"6"3"0,-4-8 112,2 3 1,-1 0 281,2 0 0,0 3 132,3-4 214,3 6-431,-4-8-86,5 3 1,0 0-98,0-1 0,1 4 36,3-3 0,3 4-124,4-1 0,0 3 74,1 1 0,3 0-68,0 0 0,4 0-25,-3 0 1,0 0-150,-1 0 0,-1 5-76,5 3 0,-4 2 100,5 1 1,-7-2-112,3 2 1,0-5-24,-1 5 1,4-2 13,-3 2 1,3-3 109,-4 0 1,0-6-6,-3 2 0,-1-2 67,0 2 0,5-3 5,-1 3 0,-4-2 93,-3-2 1,0-2-67,3-2 0,4 2 83,0-6 1,1 5 17,-5-5 0,0 0-34,1-3 1,-1 2-43,1-2 217,-6 2-220,4-8 0,-8 6 36,1-1 1,-1 1 6,-2 0 1,0-1 62,0 1 0,0-1-38,0 1 71,0-1 0,-2 2 88,-1 3 16,1 2-237,-8-1 0,4 6-13,-6 0 1,1 7 21,-1 8 0,-10 2-5,-1 2 0,-5 3-88,9 1 0,1 0 57,-1 4 0,1-3-111,-1-1 0,-1 0 33,5-1 1,-1-4 29,5-3 0,0-2 60,-1-1 1,1-2 6,-1-3 0,5 2 170,-1-5 0,4 0-62,-3-4 0,3 0 200,-4 0-268,1 0 1,-5-2 155,1-1 0,3 0-161,1-4 1,3 3 52,-4-4-153,1 1-167,-5-5 1,5 2-333,-1 2-644,5 3 481,-2 5 1,8 0 728,4 0 0,-4 5 0,7 2 0</inkml:trace>
  <inkml:trace contextRef="#ctx0" brushRef="#br0" timeOffset="34">9468 14779 7844,'0'-12'32,"0"1"429,-5-1 0,0 5-128,-3-1 1,2 6-144,2-2 0,1 8-30,-4 3 1,3 8-144,-4 4 1,6 4 156,-2 4 0,3 0 23,1 7 0,0-1-129,0 9 0,1-4 11,3 4 0,0-6-156,7 3 0,-6 0 135,7-1 0,-4-4-151,4-3 1,-2-5 91,-2 5 1,1-6-155,-6 2 0,5-3-8,-4-1 0,0-4 97,-4 0 0,0-4-275,0 4 0,0-5-47,0 1 0,0-2-34,0-2 0,-2-3 10,-1 0 0,0-6-90,-5 2 0,1-3 502,-5-1 0,-4 0 0,-2-5 0,-5-1 0</inkml:trace>
  <inkml:trace contextRef="#ctx0" brushRef="#br0" timeOffset="35">9239 15235 7865,'0'-6'0,"0"-4"0,2 5-19,2-3 1,2 3-32,5 5 0,5-1 130,-1-3 1,5 3 10,-1-3 0,3 3 73,1 1 0,3-4-90,1 0 1,-2 0-396,-6 4 0,2 0-194,-6 0-41,5-5 556,-7 4 0,8-4 0,-3 5 0</inkml:trace>
  <inkml:trace contextRef="#ctx0" brushRef="#br0" timeOffset="36">9982 14744 7842,'0'-11'70,"0"-1"1,4 5 361,-1-1-383,1 6 0,-5-3 116,-3 5 1,2 0 75,-6 0 0,2 1-56,-2 3 0,-3 2 18,-1 5 1,1 2 4,-4 2 1,1 3-2,-2 5 1,4 0-76,-4 0 0,4 5 33,0 2 1,2-1-178,3 2 0,-2 3 136,5 4 0,-4 1 17,4-1 0,1-1-124,3 5 0,0-5-170,0 1 0,0-2-59,0-2 0,5-4 101,2 1 0,0-6 12,0 2 1,1-7 44,3-1 1,1-4 17,-1 4 0,1-5-58,-1 2 1,4-4-2,1 0 1,-1-2 5,-4-3 1,1 2-122,-1-5 0,0 4-438,1-4 1,-5-1 0,1-3 647,-5 0 0,7 0 0,-4 0 0</inkml:trace>
  <inkml:trace contextRef="#ctx0" brushRef="#br0" timeOffset="37">10028 15155 7770,'-2'-7'1,"-2"-1"0,3 4-4,-3-3 0,4 3-6,4-4 161,3 6 286,4-3-98,0 5 0,-3 5-105,0 2 0,-1 5-26,5 3 0,3-1-136,0 5 1,2 1-14,-2 7 0,-3-3 26,4 3 0,-2-3 0,1-1 1,-2-4-299,2 0 1,-4-1 91,-3 1 1,2-3-172,-2-4 0,-2-5 37,2 1 254,-6-1 0,8 0 0,-3-2 0</inkml:trace>
  <inkml:trace contextRef="#ctx0" brushRef="#br0" timeOffset="38">10267 15178 7738,'0'-11'206,"0"-1"129,0 1 0,2 3-418,1 1 146,-1 4 597,3-2-209,-5 0-287,0 4 1,0-3 21,0 8 1,0 2-9,0 6 1,-5 0-3,-3 4 0,-2-2-28,-1 5 1,-1 1-169,1 7 1,-5-3 73,1 2 0,-1-2-206,0-1 1,0 0-72,-3 0 0,2-5-31,6-3 0,0 1 52,-1 0 1,1-1-57,-1-4 1,6-3-202,2-1 1,2-4 458,-2 1 0,3 2 0,-4 1 0</inkml:trace>
  <inkml:trace contextRef="#ctx0" brushRef="#br0" timeOffset="39">10302 14813 7831,'5'-12'606,"-4"5"-136,3-1-120,2 6-167,-5-3 1,4 3 574,-5-1-338,0 1 0,6-2-89,1 8 1,1 4 27,3 7 1,-1-1-98,9 5 0,-6 1-25,6 7 0,-2 1 14,9 2 1,-9 0 79,-2-4 1,1 0-173,11 4 0,-7-3-144,3 3 1,-10-3 6,2 3 0,-5 2 124,6 6 1,-8-1-257,0 5 1,-5-5-71,0 1 1,-3-3-72,-3-1 1,-4-1-139,-4-2 1,-1 1-297,1-6 0,-4 0 64,0-7 0,-2 1-1370,2-5 869,2 0 1122,2-3 0,-5-1 0,4 1 0</inkml:trace>
  <inkml:trace contextRef="#ctx0" brushRef="#br0" timeOffset="40">11170 15258 7726,'-7'-7'705,"3"-1"1,-1 0-592,2-3 1,-3 1 97,3 2 1,0-2 124,-4 2 0,-1 3-162,-3 2 0,-1-2 24,1 1 1,-5 0-34,1 4 0,-5 0 0,1 0 0,1 5-24,-1 3 1,0 2-9,-4 1 1,5 4-124,3 1 1,0 0 15,4-1 0,-3-1-111,6 5 0,3-5 74,1 2 1,3 0-68,1-1 1,0 0-56,0-3 1,1-2-146,3-2 1,2 1 48,6-6 1,-1 1 38,1-4 0,3 0 166,0 0 1,5-1-49,-1-3 0,-1-2 27,1-6 0,0-3-46,4 0 0,0-5 7,0 1 0,-4-4 15,0-4 0,-9 3-93,1-3 1,-3 2 169,0-2 0,-2 2-88,-2-6 0,-3 1 153,3-4 0,-3-1-33,-1 1 1,0-1 107,0-3 0,1 2-79,3-2 0,-3 8 150,3 3 0,-3 3-88,-1 1 1,2 5 46,2 3 0,-3 6 370,3 1-374,-3 6 0,-1-2-169,0 8 1,-3 4 134,-4 7 1,4 5-159,-4 10 0,4 0 16,3 4 0,0 4 33,0-4 0,0 7-19,0-3 0,0 5-23,0-1 1,1 1-95,3-1 0,-1-1 77,4-3 0,-3-8-111,4 1 1,-5-7-109,5-5 0,-2 1-242,2-5 0,-3 0-493,-5-3-415,0-1 390,0 1 1006,0-6 0,0 4 0,0-3 0</inkml:trace>
  <inkml:trace contextRef="#ctx0" brushRef="#br0" timeOffset="41">11375 15178 7758,'13'-11'1297,"-6"-1"-840,-4 6 0,0 0-235,4 2-110,1 3 1,8-3-70,-4 8 0,-1 2 151,1 5 1,-4 6-1,4 2 0,-2 4-49,9 4 1,-5-3-115,1 2 1,-2-2-109,-2-1 0,-1-1 7,-2-3 1,2 1 62,-2-5 1,2 1 27,1-5 1,-3-1-268,0-2-225,-1 2-103,5-9 0,-5 4-534,1-5 1108,-6 0 0,9-5 0,-5-1 0</inkml:trace>
  <inkml:trace contextRef="#ctx0" brushRef="#br0" timeOffset="42">11672 15178 7716,'5'-17'25,"-4"5"414,5 2 164,-6 4 0,1-1 415,3 3-649,-3-2 1,4 6 37,-5 0 1,-1 6-129,-3 10 1,-4 3-104,-7 7 1,0 1-3,-8 7 1,3-2-23,-7 6 1,3-6-278,1-2 1,3-4 189,5 0 1,-2-2-819,6-1 1,-1-5 13,-3-3-1588,7-2 2327,-2-2 0,9-4 0,-4-2 0</inkml:trace>
  <inkml:trace contextRef="#ctx0" brushRef="#br0" timeOffset="43">12255 15041 7939,'-7'0'467,"2"0"580,5 0 0,5 0-813,3 0 0,2 0-14,1 0 1,1 0-56,-1 0 1,4 0-84,1 0 1,3 0-218,-4 0 0,4 0 148,-4 0 0,4 0-436,-3 0 1,-1-1-143,-4-3-60,1 3-74,-1-4-465,0 5 30,-4 0 1134,-2 0 0,-5 0 0,0 0 0</inkml:trace>
  <inkml:trace contextRef="#ctx0" brushRef="#br0" timeOffset="44">12197 15235 7773,'0'7'-191,"0"-2"995,0-5 0,4 1-122,0 3 1,5-3-234,-1 3 0,2-3-32,1-1 0,2 0-206,2 0 1,2 0-156,2 0 0,2 0 81,-2 0 0,3 0-125,1 0 1,-1-1 186,1-3 0,-4 3 14,0-3 0,-1 3-1929,1 1 0,-2 0 758,-6 0 1,4 0 957,1 0 0,-1 0 0,-4 0 0</inkml:trace>
  <inkml:trace contextRef="#ctx0" brushRef="#br0" timeOffset="45">13454 15144 7805,'-5'-11'12,"3"-1"239,-1 1 1,-2-1-24,1 1 0,-1 0-153,1-1 1,3 1 170,-3-1 1,-3 2 50,0 3 1,-3-4-51,-2 4 1,1-2 13,-1 1 0,-3-1-160,0 6 0,-5-1 75,1 4 0,-3 0-85,-1 0 1,-3 5 77,-1 2 1,0 7-271,4 2 0,1 3-31,-1-4 1,4 5-12,0-1 0,6 4 56,2 4 0,0-3-137,8 2 1,-1-1-44,4-3 1,1 1 103,3 0 0,2-5-68,6-3 1,4-2 43,3-2 1,3-4 79,1-4 0,-1-1 45,1-2 0,0-4 2,0 0 1,0-5 9,0 2 1,-1-5 139,1-3 0,-2 5 28,-6-5 1,-4 4-97,-7-4 0,1 2 180,3 2 0,-3 0-44,-5-1 1,-4-3-60,0 0 1,-3-1-36,3 5 0,0 3 60,4 1-15,0 4-11,0-2-265,0 5 154,0 5 1,0-2 162,0 4 0,0 2-128,0 7 1,0-4 136,0 3 0,0-1-122,0 2 0,0-7 0,0 2 0,0-2 24,0 2 1,4-3 45,0 0 0,6-6-689,1 2 427,1-3 1,0-1-38,-4 0 0,0 0-16,3 0 43,0 0 0,1 0 18,-1 0 1,-3-4 42,-1 1 0,-3-5-9,4 4-7,-6 0 193,3-1-145,1 4 0,-4-4 70,6 5 0,-3 0-46,6 0 0,-6 1-40,7 3 0,-3-3-2,2 3 56,0 2 1,1 1 33,-1 4 0,1 1 0,-1-1 0</inkml:trace>
  <inkml:trace contextRef="#ctx0" brushRef="#br0" timeOffset="46">13625 15064 7854,'0'-11'-2,"-5"-1"1,4 5 388,-3-1 133,3 0 0,1 1 360,0-1 159,0 6-897,0-3 0,0 6 87,0 3 1,0 3-77,0 9 0,0 1 5,0 6 0,0 1-98,0 3 1,1-2 47,3 6 0,-2-5-193,6 5 1,-2-6 42,2 2 1,2-7-82,-2-1 0,-2-5-35,2 1 1,-5-3 127,5-5-120,-5 4 0,2-9-72,-5 6 154,0-6 90,0 3-8,5-10 1,-4-1-102,3-6 1,-3-3-6,-1 0 0,0-1 123,0 0 1,0-1-58,0-6 0,0 0 64,0 0 0,0-1-74,0-3 0,0 3-9,0-3 1,1 5-47,3 3 0,4-2 3,7 6 0,-1 0 25,5 3 1,-4 5-19,4-1 0,0 6 53,4-2 0,-1-1-2,-3 1 1,1 0 90,-5 4 0,2 0-143,-2 0 114,-2 5 1,3-3-19,-4 1-3,-1-1 0,0 1-295,1 1-112,-6 0 187,-1-4 1,-5 1-67,0 3 73,0-3 76,0 4 1179,0-5-953,0 6 1,2-5 61,1 3 1,0 2-117,4 2 1,-3-2-3,4 2 0,0-5-9,3 5 0,0-4-14,1 3 1,-1-3-70,1 4 0,0-6 46,4 2 0,-3-3-7,7-1 0,-5 0 28,4 0 0,1 0 1,7 0 1,-8 0-43,0 0 1,-4-5-70,0-2 0,-2-3 43,2-2 1,-2 1-9,-2-1 0,-3 1 46,0-1 0,-6 1-9,2 0 1,-3-1 60,-1 1 0,0-1-74,0 1 1,-7 3 125,-1 1 1,-10 4-62,3-1 0,-10 3-20,-6 1 0,2 1 87,-2 3 0,6 2 96,-2 6 0,3 4-163,1 3 1,4 3 5,0 1 0,5 0-146,-1 0 0,6 1 93,2 2 1,4 2-213,-1 3 0,3-2 8,1-2 0,5-5 113,3 1 0,3-1 103,4-7 1,1-4 93,6-3 1,-1-5-123,5 0 1,5-1-9,3-2 0,-3 0-190,3 0 0,-7 0 143,-1 0 0,-2-2-660,-1-1 1,-3 0 744,3-5 0,-2 1 0,6-5 0</inkml:trace>
  <inkml:trace contextRef="#ctx0" brushRef="#br0" timeOffset="47">14790 15155 7723,'0'-17'1,"4"-1"191,0 3 1,-1 2 337,-3-2 1,2 1 79,2-1-88,-3 2-310,4-9 1,-9 10-15,0-4 0,-8 5-99,0 3 1,-6 2 83,3 2 0,-5 3-84,1-3 0,-2 4-14,2 4 0,-1 2-139,5 6 0,-5 0 85,1 4 0,2-2-127,2 5 1,2 1 107,2 7 1,4-3-156,4 2 1,1-2-122,2-1 1,0-4 88,0 0 0,5-5-92,3 2 1,2-4 48,2 0 1,-1-6 112,0-2 1,5-3 59,-1-1 0,5 0-26,-1 0 0,3-5 6,1-3 1,-6 0 144,-1 0 1,0-2 29,-1 2 0,-1-2 67,-6-1-5,2-1 1,-9 5 87,3-1 73,-3 5-233,-1-2 1,0 7 21,0 1 0,-3 4 20,-1 4 1,-4 2 84,4 2 0,1 2-81,3 2 1,-4 1-35,0-5 1,0 4-131,4-4 1,4 4 29,0-3 1,5-1-98,-2-4 1,5-3 106,3 0 0,-2-6-9,2 2 1,0 1-139,4-1 1,-4 0-189,8-4 1,-9-2-768,-2-1 1,2 1 1079,1-2 0,3-7 0,9-2 0</inkml:trace>
  <inkml:trace contextRef="#ctx0" brushRef="#br0" timeOffset="48">15544 14379 7893,'0'-8'-13,"0"1"323,0 4-24,0-7 0,0 7 231,0-4-30,0 4-216,0-2 0,0 4 120,0-3 40,0 3-208,-5-4 0,-5 10-17,-6 2 0,1 4-1,4 0 1,-5 2-2,1 2 1,-5 3-142,1 5 1,4 1 34,3 2 0,-3 3-111,4 6 0,-10-1-60,6 0 0,-3 6 126,11 2 0,-2 2-49,1 2 1,3 1-14,5 2 0,-4-6-155,1 3 0,3-3 206,3 3 1,1-1-11,-4 1 1,0-4 45,0 0 0,1-5 7,3 1 0,6-4 54,6-4 1,4 2-118,-1-5 1,-1-1 35,1-3 0,-3 0-1,7 0 1,-4-4 6,4 0 1,0-5-32,-4 1 1,-3-2 101,0-2 1,-4-1-187,0-2-111,-1 2 0,-3-8-980,-1 1 509,-4-1-1387,2-2 1034,-5 0 986,-5 0 0,-2-5 0,-4-2 0</inkml:trace>
  <inkml:trace contextRef="#ctx0" brushRef="#br0" timeOffset="49">15818 14607 7830,'-1'-6'-407,"-3"2"0,0 3 493,0 1 1,-1 0 266,5 0 104,0 0 0,-2 0 81,2 0-187,2 5 0,-11 1-193,5 6 1,1 3 27,3 0 1,-3 5-57,3-1 0,1 3 68,7 1 0,1 1-34,-5 3 1,1 2-41,-1 5 0,-3 2-14,3 2 0,-3-3-14,-1 3 0,0-2-20,0-2 0,-1-1-2,-3-2 0,-1 2-145,-3-3 0,-1-2 171,5-1 0,1-5-12,3-3 0,0 2-262,0-6 0,0 0 16,0-3 0,0-5 118,0 1 1,0-4 18,0 3 29,0-4-59,0 2 0,0-4 65,0 3-207,0-3 181,0 4-28,0-5 53,5-5 0,-3 4 38,6-3 71,-1 3 1,5 0-65,-1-3 1,1 3 11,-1-3 1,-3 2-49,-1 2 1,1 0-3,3 0 0,5 0-18,-1 0 0,1 0-8,0 0 0,1 0 49,6 0 0,0-3-7,0-1 1,1 0 9,3 4 0,-2-1-26,5-3 0,1 3-16,3-3 0,-1 3 18,5 1 0,-6-4-4,6 0 0,-7 0 19,-9 4 1,1 0 0,0 0 1,-5 0 114,-3 0 19,-2 0-65,-2 0-15,-5 0-472,0 0-3583,-6 0 2903,0-5 1060,0 4 0,0-9 0,0 3 0</inkml:trace>
  <inkml:trace contextRef="#ctx0" brushRef="#br0" timeOffset="50">15806 14539 7860,'-6'0'-145,"1"-5"335,5 3 0,0-4 122,0 2 98,0 3 75,0-4 38,0 5-272,5 0 1,-2 1 28,4 3 0,-3-3 5,4 3 0,-4 1-33,3-1 0,1 5 13,3-2 1,1 0-59,-1 0 1,2 1 7,2 3 1,-1 1-103,5-1 0,-5 1 35,1-1 1,-2 1 16,-2-1 0,1 4-13,-1 0 1,0 1-134,1-5 1,-1 6 82,1 2 0,-1-2-121,1 2 0,-1-3 17,0 3 0,5 0 104,-1 4 1,0-4-118,-3 0 0,-1-5 24,0 1 0,5 1 27,-1 0 1,0-1-23,-4-4 0,3 1-15,5-1 0,-3 0-13,7 1 1,-8 1-2,0 2 0,-2-3-10,-2 4 1,1-4 41,-1 0 0,-3-1-28,-1 1 0,-3-1 22,4 0 1,-2 1-47,2-1 1,2 1 17,-3-1 0,2 1-4,-1-1 0,2-1-6,-2-2 1,-2 2-8,2-2 1,-1-2-114,5 2 1,-5-5 70,1 5 1,-2-4-5,2 3 1,2-3 31,-2 4 0,-2-2 70,1 2 1,-3 1-110,4-6 60,-6 6-1,5-4 20,-3 3 23,-3 2 0,8-7 16,-5 4-32,4-4 0,-1 3 17,4-2-65,1-3-7,-1 4 49,0-5 0,-3 2-10,0 1 8,-6-1 1,3 3-456,-5-5 120,0 0 0,-4-2-1086,1-1 0,-6 0 1430,1-4 0,-2-1 0,-1-4 0</inkml:trace>
  <inkml:trace contextRef="#ctx0" brushRef="#br0" timeOffset="51">16023 14801 7268,'-6'0'282,"1"0"453,5 0 1,-2 6-612,-6 1 0,2-1 50,-6 2 0,1 1-203,3 6 0,-3 2 124,-5 2 0,2 1-84,-5-5 0,4 4-74,-4-3 1,5-1-128,-1-4 0,2 1-250,2-1 17,-1 0 1,5 0-715,-1-4 1137,1-2 0,0 0 0,2 2 0</inkml:trace>
  <inkml:trace contextRef="#ctx0" brushRef="#br0" timeOffset="52">16103 14938 9725,'7'0'539,"-2"6"1,-6 0-408,-3 5 1,-4 1-127,-7-1 0,1 4 126,-5 1 0,-5 5-108,-7 2 0,2 0-282,-1 4 1,-1-2 69,-3 2 0,5-7-307,2 3 0,9-4 203,7 0 1,5-3-320,6-4 0,0-5 110,0 1 1,1-6 500,3 2 0,7-2 0,7-2 0</inkml:trace>
  <inkml:trace contextRef="#ctx0" brushRef="#br0" timeOffset="53">16206 15110 7742,'7'-7'1932,"3"2"-1725,-9 5 0,4 2 52,-5 1 1,0 0 64,0 5 1,-6 0-135,-6 8 0,0-2 27,-7 5 0,0-4-342,-4 4 0,1-1 134,3 1 0,-1 1-442,5-5 1,-1 1 11,5-5 1,-1-1-170,1-2 1,5-2 52,2-2 233,3-3 1,2 4 303,3-5 0,7 0 0,7 0 0</inkml:trace>
  <inkml:trace contextRef="#ctx0" brushRef="#br0" timeOffset="54">16423 15213 7758,'10'6'183,"-7"-1"0,8-5 857,-7 0-293,-3 5-353,4 1 0,-11 6-54,-5-1 1,-2 1-139,-6-1 0,0 2-154,-4 2 1,-4-2-251,1 2 0,-1-2-487,4-2 0,4-5 689,0-2 0,5 3 0,-2-1 0</inkml:trace>
  <inkml:trace contextRef="#ctx0" brushRef="#br0" timeOffset="55">16789 14413 7656,'-4'-7'159,"0"-1"0,0 4 239,4-4 5,-5 6 127,4-8-327,-4 9 1,9-6 440,-1 3-455,1 3 0,-2-4-17,1 5 1,0 0 83,4 0 0,1 4 5,4 0 0,-1 5-95,0-2 1,1-1 13,-1 2 0,1 0-51,-1 3 0,4 2 64,0 2 0,1-1-131,-5 5 0,1 0 81,-1 4 0,0 0-7,1 0 0,1-1 7,2 1 1,-3 1-8,4 3 0,-4-2-48,0 6 0,-5-3 7,1 6 1,0-6-152,3 6 1,-3-5 110,-1 6 1,-3-7-55,4 6 1,-6-2-5,2 2 1,-3 0-129,-1 0 0,-5-3 107,-2-1 1,0 1-17,0 3 1,0-5 55,0-2 0,-2 1 0,5-2 1,-4-3 15,5-4 1,-5-3-23,4 3 1,-3-5-120,3 1 1,-4-3 6,4 0 0,-3-1-146,3 1 0,-4-5 66,4 1 1,-1-4-151,2 3 1,0-3-157,-5 4 121,6-6 0,-3 5-1205,5-4 564,0-1 11,0 3 997,0-5 0,5 0 0,1 0 0</inkml:trace>
  <inkml:trace contextRef="#ctx0" brushRef="#br0" timeOffset="56">17634 14927 7819,'-7'0'397,"2"0"0,5-1-80,0-3 1,5 3-162,3-3 1,7-1 98,4 1 1,-1-4-11,1 5 1,5-6-221,7 1 1,-2 2 131,1-2 1,-3 4-150,3-3 1,-3 3 42,4-4 1,-10 6-73,2-2 1,-7 1 52,4 0 0,-10 1-304,1-1-43,-7 1-429,1 2-567,-5 0 582,0 5 729,-5-3 0,-7 8 0,-5-4 0</inkml:trace>
  <inkml:trace contextRef="#ctx0" brushRef="#br0" timeOffset="57">17657 15098 7813,'-12'0'0,"5"4"567,-1 0-31,5 0 357,-2-4 659,5 0-1221,5 0 0,3 0 170,7 0 0,-1 0-139,5 0 0,2-4 43,5 0 0,0-3-243,4 3 0,-1-4 74,2 4 1,0-3-255,-4 3 0,4-4-21,-5 5 1,-3-1-7,-4 4 0,0 0-319,4 0 1,-5 0-495,-3 0 1,-2 0-2096,-2 0 2953,0 0 0,1 10 0,-1 3 0</inkml:trace>
  <inkml:trace contextRef="#ctx0" brushRef="#br0" timeOffset="58">18856 14425 7979,'-6'0'154,"-1"0"105,3 0 1,3-2-99,-3-2 183,3 3 266,1-4-173,0 5-233,0 5 1,0 2 20,0 4 1,0 0-1,0 1 1,4 1-142,0 2 1,1-1 83,-1 5 0,1-2-176,2 3 0,2 1 109,-5-2 0,3-1-195,-3 1 0,0-4-82,-4 4 1,4-4-85,0 4 1,0-5 125,-4 2 1,0-4-96,0 0 1,1-5-1178,3 1 993,-3-5 0,4 3-990,-5-2 1403,0-3 0,0 4 0,0-5 0</inkml:trace>
  <inkml:trace contextRef="#ctx0" brushRef="#br0" timeOffset="59">18719 14916 7885,'-12'0'876,"1"0"-539,5 0-273,1 0 399,-1 0 21,5 0-79,-4 0-75,5 0 1,1 3-201,3 1 0,3 0-101,4-4 0,2 1 73,2 3 0,-1-3 1,5 3 1,0-3 25,4-1 1,3 0 4,1 0 1,3 0 12,-3 0 0,4 0-16,-5 0 1,2 0-123,-1 0 1,-3 4-2,3 0 1,-3 0-105,-1-4 0,-2 1 103,-2 3 1,-2-3-183,-6 3 1,0-3-400,1-1 0,-4 0 7,-1 0 13,-4 0 0,2 2-782,-5 1 1336,-5-1 0,-7 8 0,-6-4 0</inkml:trace>
  <inkml:trace contextRef="#ctx0" brushRef="#br0" timeOffset="60">18879 15247 7735,'-12'0'-29,"5"0"1,-1 0 268,6 0 99,-4 0 0,5 0 348,-3 0 441,3 0-831,-4 0 1,5-1-70,0-3 1,1 3-129,3-3 0,-1-1 93,4 1 0,0-1-86,0 1 0,3 3-10,-2-3 1,6-1-83,1 1 0,0 0 7,-3 4 1,-1 0 39,1 0 0,-1 0-74,0 0 1,0 5 105,-4 3 1,3-2-94,-2 2 0,-3-1 41,-1 5 0,1 1-108,-1 2 0,0-1 81,-4 5 0,0-1-95,0 1 0,-5 2 8,-3-2 0,-2 1-142,-2 0 0,1 1-30,-1-2 1,1-1 70,0 1 0,-2-4-26,-2 4 0,6-6-34,-3-2 250,-2 6 1,6-11-84,-4 6 0,3-5 96,-2-3-53,5-3 288,0 4-86,6-5 48,0 0 1,6 0-45,1 0 0,3 4 66,2 0 1,-1 0-87,1-4 1,3 1 96,0 3 1,4-3-122,-4 3 1,6-3 24,-2-1 1,-2 4 61,2 0 0,-3 1-59,3-1 0,-5-3-143,1 3 1,-2-3 279,-2-1-641,0 5-360,1-4-426,-6 4 756,4-5 1,-10 0-776,0 0 1142,-5 0 0,-11-5 0,-2-1 0</inkml:trace>
  <inkml:trace contextRef="#ctx0" brushRef="#br0" timeOffset="61">19632 14996 8213,'0'-7'446,"0"2"1,2 5-108,2 0 1,-2 0-119,6 0-291,-6 0 1,7 1-599,-5 3 0,1-2 178,-1 1 490,-3-1 0,9 3 0,-3 1 0</inkml:trace>
  <inkml:trace contextRef="#ctx0" brushRef="#br0" timeOffset="62">20341 14470 7846,'-12'0'-242,"1"0"0,3 0 311,0 0 387,6 0-112,-3-5 1,5 4 1,-1-4 20,-3 5 0,3 5-133,-3 3 0,2-1 77,2 5 1,0-2-121,0 9 0,0 0-130,0 4 0,0-1 69,0 1 1,0 0-153,0 0 1,-1 0 99,-3 0 1,3-4-118,-3 0 0,3-4-331,1 4 1,0-5 197,0 1 1,-1-6-1379,-3-1 170,3-1 1381,-4 5 0,5-6 0,0-1 0</inkml:trace>
  <inkml:trace contextRef="#ctx0" brushRef="#br0" timeOffset="63">20089 14961 7885,'-6'5'578,"1"-3"-158,5 3 1071,0-5-1248,0 5 1,1-4 26,3 3 1,1-2-183,3 2 1,6-2 256,-3 1-232,8-1 1,-1-2 24,5 0 1,5 0-131,2 0 1,-1 0 16,2 0 1,-2 0-141,1 0 0,2 0-14,-5 0 1,3 0-106,-3 0 1,-4 0-119,-4 0 1,-5 0-52,1 0-241,-8 0-242,-1-5-360,-6 3 729,-6-3 1,-1 5 516,-8 0 0,2 5 0,-4 2 0</inkml:trace>
  <inkml:trace contextRef="#ctx0" brushRef="#br0" timeOffset="64">20318 15087 7819,'-7'0'817,"2"0"1,4 0-504,-3 0-40,3 5 1,0-2 104,4 4 0,0 1-278,-7 3 0,-2 4 120,-6 1 1,5-1-235,-1-4 1,1 5 19,-5-1 0,2 1-4,2 0 0,0-4-2,4 3 1,-5-2-193,1-1 1,3-5-122,1 1 213,-2-1 93,5 5 4,-4-1-8,5-4 1,3-1-24,1-2 1,5-3-5,-1 3 1,-2-3 10,2-1 0,-1 0-9,5 0 0,-1 0-38,1 0 0,3 0-135,0 0 0,0 0-499,-3 0 457,-1 0 0,1 0-253,-1 0 0,-3 0 21,-1 0 0,-3-4-447,4 0 929,-6 1 0,8 3 0,-3 0 0</inkml:trace>
  <inkml:trace contextRef="#ctx0" brushRef="#br0" timeOffset="65">20421 15270 7775,'-7'-7'715,"2"-3"-114,5 9-16,0-4 0,0 6-173,0 3 1,0 2-25,0 6 0,0 0-152,0 4 1,0-2-26,0 5 0,0 0-147,0 3 0,0 0 119,0-3 0,1 3-232,3-3 1,-3 1-35,3-1 0,-2 1-52,-2-4 0,0-1 26,0-4 1,0-3-205,0-1 41,5 1-259,-4-2-112,4-1 149,-5-5 99,0 0 0,5-5 1,1-1-1</inkml:trace>
  <inkml:trace contextRef="#ctx0" brushRef="#br0" timeOffset="66">20797 14973 7765,'-11'0'832,"5"0"-585,1 0-33,5 0 0,5 0 0,1 0 0</inkml:trace>
  <inkml:trace contextRef="#ctx0" brushRef="#br0" timeOffset="67">21311 14596 7759,'2'-6'-566,"1"-5"0,-9 6 1084,2-2 149,3 2 120,1 0-206,-4 3 102,8-3-261,-9 5 0,1 5-164,0 3 1,0 2-53,4 1 1,0 2-4,0 2 1,-3-1-52,-1 5 1,0 0-5,4 4 1,-1 1 14,-3 3 0,3-3-162,-3 3 0,3-2 132,1 2 0,0-3-98,0 3 0,0 0 74,0 0 1,0 1 17,0-1 1,0-4-105,0-1 0,0 4 28,0-7 0,0 4-122,0-8 1,0 4 112,0-4 0,1 0-123,3-3 0,-3-1 97,3 1-241,-3-6-555,-1 4 312,5-9-1105,-4 4 935,4-5 0,-3 0-588,2 0 1226,-3-5 0,4-1 0,-5-5 0</inkml:trace>
  <inkml:trace contextRef="#ctx0" brushRef="#br0" timeOffset="68">21700 14904 9267,'11'-4'409,"0"1"0,1-1-215,-1 4 0,2 0-26,2 0 0,-1 0-23,5 0 1,-4 0 25,4 0 1,2 0-146,5 0 0,-5 0-12,2 0 0,-7 0-121,3 0 1,-5 0-86,1 0 0,-1 0-390,2 0 357,-4 0 1,1-4-312,-6 0-670,-4 0 565,2 4 641,-5 5 0,-15-3 0,-4 3 0</inkml:trace>
  <inkml:trace contextRef="#ctx0" brushRef="#br0" timeOffset="69">21688 15110 7783,'0'6'296,"0"-1"0,5-1 202,3 0 0,2 0-116,1-4 0,2 0 181,2 0 1,1 0-195,6 0 0,-1 0-47,5 0 0,-1-4-205,-3 0 0,2-1-131,3 1 0,-3 3-13,3-3 1,-6 2-266,-5-2 1,-1 2-834,-7-1 675,2 1 450,1 2 0,-5 5 0,0 2 0</inkml:trace>
  <inkml:trace contextRef="#ctx0" brushRef="#br0" timeOffset="70">22853 14425 7540,'0'-7'1586,"0"2"-684,0 5-351,0 5-308,0 2 0,0 8-36,0 0 0,0 4-14,0-4 1,0 6-94,0-2 1,0 2 81,0 2 0,0-1-208,0-3 0,0 1-107,0-5 0,0 2-125,0-2 0,0-2 95,0 2 0,0-6-446,0-2-348,0 1-672,0 3 1629,0 1 0,-5-6 0,-1-1 0</inkml:trace>
  <inkml:trace contextRef="#ctx0" brushRef="#br0" timeOffset="71">22556 14961 7856,'-6'0'305,"1"2"262,5 1 417,0-1-277,5 3-346,1-5 1,6 0-76,-1 0 0,2 0-107,2 0 0,-1 0-22,5 0 1,3 0-65,8 0 1,-2 0 44,2 0 1,0 0-140,-8 0 1,3 0 63,5 0 0,-3-2 9,3-1 0,-3 1-170,3-1 0,-3 1 56,3 2 1,-4-1-55,0-3 0,-5 3-117,-2-3-262,-5 3 4,2 1-419,-10 0 365,0 0 0,-8 0 195,-2 0 1,-2 0-1206,-5 0 1535,-1 0 0,-4 0 0,-2 0 0</inkml:trace>
  <inkml:trace contextRef="#ctx0" brushRef="#br0" timeOffset="72">22910 15190 7695,'-6'0'204,"1"-2"295,5-1-263,0 1 1,0-4 242,0 2-6,0 3-152,0-9 0,-1 9 265,-3-3-187,2 2-273,-8 2 0,4 0 46,-5 0 1,-1 2-91,1 2 1,-1-2 50,1 6 0,-1-1-152,1 5 0,1-1 43,2 1 1,-2-1-135,3 0 0,1 2-11,3 2 1,0-2 117,-1 2 0,3-2-47,-3-2 1,3 1-22,1-1 61,5 1 1,1-2-37,6-3 0,-1 2-3,1-5 0,-1 4 8,0-4 1,5-1-9,-1-3 1,1 0-89,0 0 0,0-1 108,3-3 0,3 2-7,-3-6 0,-1 4 10,1-3 0,-5-1 1,1-3 1,-3-1 27,0 1 0,-5-2 9,1-2 0,-5 2-93,0-2 1,-1 1-4,-2-1 0,0 2-185,0-2 1,-2-2 74,-1 2 1,-4 1-316,-4 7 0,-6-2 12,-2 5 0,-2 0-101,-2 4 1,-4 1 287,1 3 1,-5 2 309,5 6 0,0 3 0,7 0 0,-2 6 0,3-9 0,-5 5 0</inkml:trace>
  <inkml:trace contextRef="#ctx0" brushRef="#br0" timeOffset="73">22842 15452 7223,'0'-6'1642,"0"-4"-1306,0 9 1,-2-8 235,-1 5-77,1 0-321,-8 4 0,4 1-25,-6 3 0,5-1 7,-1 4 0,1 1 24,-5 3 1,1 1-155,-1-1 0,1 2 19,0 2 1,-1-2-75,1 2 1,-1 2-28,1-2 0,3 4-29,1-4 1,3 0 112,-4-3 0,6 3-117,-2 0 0,3 0 76,1-3 1,1-5-109,3 1 1,1 0 23,2 3 0,3-3 86,-2-1 0,2-3-87,2 4 0,-1-4 19,1 3 1,3-4-13,0 1 1,5-3 20,-1-1 1,-1 0 1,1 0 1,0 0 2,4 0 0,0-1-6,0-3 0,1-3 56,2-4 1,-1 0-44,1-1 1,2 1 81,-1-1 1,-1-3-17,-3 0 1,-5-2 116,-3 2 1,-3 1-98,-5-5 1,-2 1 117,-5-1 0,-1-2-87,-3 2 0,-7 2 14,-8 2 0,-4 2-8,-4 2 0,-2 1-9,-5 2 0,-4-1-55,0 5 1,-4 1-106,4 3 1,0 1-209,3 3 1,8-2-141,4 6 0,1-1 452,7 5 0,0-1 0,3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01.11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11215 8006,'0'-7'0,"0"2"0,0 5 0,-5 0 0,4 2 0,-3 1 0,3 4 0,1 4 0,-4 1 0,0-1 0,1 2 0,3 2 0,0 3 0,0 4 0,0 1 0,0 0 0,0 5 0,0 3 0,0 2 0,0 1 0,0 1 0,0 3 0,1-1 0,3 5 0,-2-5 0,6 1 0,-6-6 0,2-2 0,-1-3 0,1 3 0,-3-4 0,3 0 0,-2-3 0,2-4 0,-3 1 0,3-4 0,-3 3 0,-1-4 0,2 0 0,1-3 0,-1-5 0,1 1 0,-1-1 0,-2 1 0,0 0 0,0-6 0,0 3 0,0-5 0,0 0 0</inkml:trace>
  <inkml:trace contextRef="#ctx0" brushRef="#br0" timeOffset="1">1805 11329 8096,'0'-6'0,"0"-5"0,0 5 0,5-2 0,3 1 0,-1-1 0,5-3 0,-2-1 0,9 1 0,-4 0 0,4-1 0,4 1 0,4-1 0,3 1 0,-3-1 0,3 5 0,-3-1 0,5 6 0,-2-2 0,-1 3 0,2 1 0,-2 1 0,1 3 0,3 2 0,-2 5 0,-3 2 0,-2 2 0,-3 2 0,-4 2 0,-4 2 0,-7-2 0,1 3 0,-5 1 0,-2-4 0,-6 0 0,-7 0 0,-8 4 0,-11 1 0,-5 3 0,-10-3 0,-1 2 0,-7 0-332,-1 0 1,-1-1 331,-3 1 0,6-7 0,3-4 0,11-2 0,4-1 0,8-6 0,3-2 0,6-3 0,10-1 0,2-5 0,5-1 0</inkml:trace>
  <inkml:trace contextRef="#ctx0" brushRef="#br0" timeOffset="2">3130 10906 8274,'0'-6'0,"0"-4"0,-5 9 0,3-10 0,-3 10 0,5-4 0,0 5 0,-3 1 0,-1 3 0,-4 2 0,4 6 0,-5 1 0,2 2 0,-7 4 0,-1 8 0,-4-2 0,3 5 0,0-2 0,1 7 0,2-4 0,-2 7 0,2-2 0,2-2 0,3 2 0,0 2 0,5-1-2,-5 4 0,5-3-4,0 4 0,1-1-1,2 1 1,0 1 0,0-5 0,0 3 0,0-7 1,4 7-2,0-7 1,5 6-1,-1-2 1,2-1-1,1-6 0,1 4 0,-1-4 0,4 0 1,0-4 0,4-3 0,-3 3 1,3-4 0,-4-4 1,0 2 0,-3-2 1,3-2 0,0-2 1,0 2 0,-3-2 0,-1 0 0,1-4 0,-1 0-1,0-4 1,1 3-2,-1-2 1,1-2-1,-1 2 1,0-6-4,1 2 0,-6 3 1,4-6 1,-8 4 2,3-5 2,-5 0 1,-5-5 0,-2-1 0</inkml:trace>
  <inkml:trace contextRef="#ctx0" brushRef="#br0" timeOffset="3">3918 11215 8170,'0'-7'0,"-1"2"0,-3 5 0,3 0 0,-5 0 0,6 0 0,-5 0 0,3 7 0,-6 4 0,4 2 0,-3 6 0,0 0 0,0 4 0,-3 1 0,2 2 0,-6 7 0,-1 5 0,0 7 0,3 1 0,1-2-129,-1 2 0,1-1 129,0-3 0,-1-2 0,1-2 0,3-4 0,0-4 0,5 2 0,-5-5 0,6-2 0,-2-6 0,-1 1 0,1-4 0,0-1 0,4-4 0,-4 1 0,0-1 258,1 1-258,3-1 0,-2-5 0,-1-2 0,1-3 0,-3-1 0</inkml:trace>
  <inkml:trace contextRef="#ctx0" brushRef="#br0" timeOffset="4">3884 11249 8166,'0'-11'0,"0"3"0,0 0 0,0 6 0,0-3 0,0 5 0,-5 0 0,3 0 0,-3 1 0,5 3 0,4 3 0,0 9 0,3-2 0,-3 5 0,5 1 0,-1 7 0,2-2 0,1 5 0,1-3 0,-1 3 0,1 2 0,-1 6 0,4-2 0,0 2 0,4-3 0,-3 0 0,0-5 0,-1 1 0,-2-6 0,2 2 0,-2-3 0,-2-1 0,1-4 0,-1 0 0,1-5 0,-1 1 0,1 1 0,-1 0 0,-3-1 0,-1-4 0,-3 1 0,4-1 0,-5 0 0,5 1 0,-5-4 0,0-1 0,0-1-3,1 2 0,-3 2 0,4-7-1,-5 4 2,0-4 2,0 2 0,-1-4 0,-3 3 0,3-3 0,-15 4 0,4-5 0</inkml:trace>
  <inkml:trace contextRef="#ctx0" brushRef="#br0" timeOffset="5">3655 11866 8267,'1'-7'0,"3"4"0,4-3 0,7 3 0,0-6 0,8 1 0,-3 2 0,7-2 0,6 1 0,1-5 0,3 5 0,-3-1 0,-1 0 0,-2-3 0,1 3-5,-6 1 1,-3 3-1,-4-4 1,-5 6 0,1-2 1,-3 1-2,-5 0 5,-2 1 0,-5-3 0,0 5 0</inkml:trace>
  <inkml:trace contextRef="#ctx0" brushRef="#br0" timeOffset="6">4615 11329 8294,'0'-6'0,"0"0"0,0 1 0,0 4 0,1-4 0,3 5 0,2 5 0,5 3 0,2-2 0,2 2 0,-1-1 0,5 5 0,5-1 0,7 1 0,-2-5 0,1 1 0,-2-4 0,7 3 0,-7-3-1,6 4 0,-6-6-6,2 2 0,-4 1 0,0-1 0,-3 1 1,-4-1 1,1-2 1,-4 6 1,3-6 0,-4 2 1,0 1-1,-3-1 1,-1 4-1,0-4 0,-3 1-3,0-2 1,-1-1 1,1 4-3,-1-2 2,-4-3 0,2 4 3,-5-5 1,-1 1 0,-3 3 1,-2-2-1,-6 1 1,-4 4-1,-3 0 1,-4 3-1,-4 2 0,-1 1-1,-2 2 1,-3-2-2,2 2 1,-2-3 0,-1 0 1,0-1 0,0 1 1,3-2 0,1-3 0,4 4 0,0-4 0,3 0 0,4 0 0,2-4 0,6 1 0,-1 2 0,6-5 0,2 4 0,8-5 0,2 0 0,11 0 0,1 0 0</inkml:trace>
  <inkml:trace contextRef="#ctx0" brushRef="#br0" timeOffset="7">5266 11729 8101,'6'0'0,"-1"0"0,-5 0 0,0 5 0,-5-3 0,-3 6 0,-3-1 0,-4 5 0,-3-1 0,-5 1 0,-1 4 0,-3 3 0,2-1 0,-6 1 0,2-4 0,-1 4 0,-3-5 0,2 2 0,0 0 0,0-1 0,2 0 0,2-3 0,3-1 0,-2 1 0,3-5 0,4 1 0,-2-4 0,6 3 0,4-4 0,3 1 0,6-3 0,-4-1 0,6 0 0,6 0 0,1 0 0,8 0 0,3 0 0</inkml:trace>
  <inkml:trace contextRef="#ctx0" brushRef="#br0" timeOffset="12">7230 10701 8240,'-12'-7'0,"5"1"0,-1 2 0,4 3 0,-3-3 0,4 3 0,-7 1 0,9 0 0,-4 6 0,5 6 0,0 2 0,0 8 0,0 0 0,0 9 0,4 3 0,-1 4 0,6 6 0,-1 2 0,-2 1-237,2 6 0,-6 0 237,2 5 0,1-5 0,-1 0 0,4-5 0,-4 2 0,3 1-10,-3-2 1,1 1-107,-1-5 0,-3 0 104,3-3 0,1 1 1,-1-5 1,1 0 1,-1-4 1,-3-1 0,3-2 1,1-3 1,-1-6 0,3 0 0,-3-3 0,1 1 459,-1-4-458,-3-1 1,6-5 212,-4-3-214,-1 4 1,3-10 1,-5 4 0,0-5 4,-5-5 0,3-1 0,-3-6 0</inkml:trace>
  <inkml:trace contextRef="#ctx0" brushRef="#br0" timeOffset="13">8109 11009 8176,'0'-11'0,"0"-1"0,0 5 0,0-1 0,-1 6 0,-3-2 0,3-3 0,-4 6 0,5-4 0,-4 15 0,0 5 0,-5 6 0,2 2 0,-3 8 0,-2 4 0,1 6 0,-1 1 0,1 3 0,0 0 0,-2 5-181,-2-1 0,3 1 181,1-4 0,-1-2 0,5-2 0,0 0 0,0-8 0,3 1 0,-4-8 0,6 0 0,-2-4 0,3-6 0,1-1 0,0-4 0,0 0 0,-5-1 362,3 1-362,-3-6 0,5-1 0,0-5 0,0 0 0</inkml:trace>
  <inkml:trace contextRef="#ctx0" brushRef="#br0" timeOffset="14">7972 11123 8389,'-1'-17'-9,"-3"1"0,3 0 7,-3 1 0,3-4-1,1 3 1,0-3 1,0 4 1,0 4 0,0 3 0,0 4 0,0-3 0,5 4 0,0 3 0,3 8 0,2 6 0,-3 1 0,7 10 0,2 2 0,0 2 0,-1 5 0,-1-2 0,5 6 0,0-1-1,4 1 0,4 3-124,-1 4 1,2-3 111,-1 0 1,-5-4-4,4 4 1,-5-1 1,1 1 1,0-7 0,-7-5 0,0-4 1,-3 1 1,-2-3 0,-2-2 1,2-4 1,-3-3 1,-2-2-5,-1-1 5,3-1 235,-1 0-231,0 1 2,-1-6 0,-5-1 2,0-5 0,-5 0 0,-6 0 0,-7 0 0</inkml:trace>
  <inkml:trace contextRef="#ctx0" brushRef="#br0" timeOffset="15">7995 11592 8138,'-6'-5'0,"-1"2"0,4-5 0,1 6 0,-1-3 0,6 5 0,0 0 0,4 0 0,1 0 0,4 0 0,4 0 0,3 0 0,4 0 0,4 0 0,2-2 0,5-1 0,-1 1 0,-3-1 0,3-4 0,-2 0 0,-2 0 0,2 0 0,-1-1 0,4-3 0</inkml:trace>
  <inkml:trace contextRef="#ctx0" brushRef="#br0" timeOffset="16">8760 11043 8036,'-6'-6'0,"1"-4"0,5 7 0,0-4 0,0 4 0,0-2 0,0 5 0,5 0 0,3 0 0,3 4 0,4 0 0,3 5 0,5-2 0,0 3 0,0 2 0,-1-1 0,1 1 0,4-1 0,-1 0 0,6 0 0,-1-4 0,-2 2 0,1-5 0,-3 0 0,3-4 0,-4 0 0,0 0 0,-5 0 0,-2 0 0,-5 0 0,1 0 0,-2 0 0,-2 0 0,-5 0 0,0 0 0,-6 5 0,0 1 0,-7 2 0,-4-1 0,-7 5 0,-9 3 0,-2 2 0,-5-2 0,-5-1 0,-3 5 0,-3-1-141,0 1 1,3 1 140,0-5 0,5 4 0,-1-4 0,7 1 0,5-5 0,2-3 0,1-1 0,6-3 0,6 4 0,0-6 0,9 3 0,-3-5 0,15 5 0,3 2 0</inkml:trace>
  <inkml:trace contextRef="#ctx0" brushRef="#br0" timeOffset="17">9331 11455 7949,'5'0'0,"-5"0"0,-5 1 0,-6 3 0,-6-2 0,-2 6 0,-7 3 0,-5 4 0,-7 4 0,-4-3 0,-2 4 0,-2-1 0,-2 3 0,2 0 0,1-4 0,10-3 0,0 2 0,8-2 0,4-3 0,4-5 0,7-3 0,0 4 0,1-6 0,10 3 0,-3-5 0,8 0 0,7 0 0,12-5 0,6-1 0</inkml:trace>
  <inkml:trace contextRef="#ctx0" brushRef="#br0" timeOffset="21">12107 11272 8096,'0'-7'0,"0"1"0,0 2 0,0 3 0,0-4 0,3 4 0,1-3 0,0 3 0,1-4 0,-2 5 0,4 0 0,-3 0 0,4 0 0,-5 0 0,5 0 0,-4 0 0,4 0 0,-1 0 0,5 0 0,0 0 0,3 0 0,3 0 0,5 0 0,4 0 0,-1 0 0,5-4 0,-5 0 0,5-4 0,-4 4 0,-1-3 0,-3 3 0,-4-4 0,0 5 0,-5-2 0,1 1 0,-2 3 0,-2-3 0,1 2 0,-1 2 0,-4 0 0,-2 2 0,-5 2 0,-2-2 0,-1 6 0,-4-1 0,-4 5 0,-1-1 0</inkml:trace>
  <inkml:trace contextRef="#ctx0" brushRef="#br0" timeOffset="22">12187 11523 8018,'5'-6'0,"-3"1"0,6 5 0,-1 0 0,5 0 0,-1 0 0,2-2 0,2-1 0,-1 1 0,5-2 0,-1 2 0,1-2 0,3 2 0,-3-6 0,2 5 0,2 0 0,2-2 0,-2 1 0,6-4 0,-6 4 0,-1-1 0,-3 1 0,-5 3 0,1-3 0,-2 3 0,-2-4 0,-5 4 0,0-4 0,-22 15 0,-3 3 0</inkml:trace>
  <inkml:trace contextRef="#ctx0" brushRef="#br0" timeOffset="23">14299 10130 8254,'0'-7'0,"0"-3"0,0 9 0,0-9 0,0 9 0,0-5 0,0 6 0,0 6 0,0 0 0,0 5 0,0 2 0,0 2 0,2 3 0,2 5 0,-3 0 0,3-1 0,1 5 0,-2 0 0,3 3 0,-3-3 0,0 5 0,4-2 0,-4-1 0,1 2 0,1-6 0,-1 2 0,0 1-8,-4-2 1,3 1-3,1-4 1,0-4 0,-4 0 1,0-1 0,0 1 1,0 1 1,0-5 0,4 0 1,0-3 0,-1-1 1,-3 1 0,0-1-3,0 1 4,0-1 0,0 0-3,0 1 1,5-6 2,-3 4 0,3-8 2,-5 3 1,0-5 0,0 0 0</inkml:trace>
  <inkml:trace contextRef="#ctx0" brushRef="#br0" timeOffset="24">14242 10153 8324,'0'-7'0,"0"-3"0,5 5 0,3-3 0,2-2 0,2 3 0,0 0 0,4 0 0,-4 4 0,3-1 0,2-1 0,-2 1 0,4-1 0,-4 2 0,2 1 0,-2-2 0,2 3 0,2 1 0,2 0 0,-2 0 0,2 5 0,-2 3 0,1-1 0,-5 5 0,4-3 0,-4 6 0,1 2-2,-5-2 1,0 5-7,1-1 0,-6-1-1,-2 1 1,-3-4 2,-1 4 0,-6-1 1,-5 1 0,-7 3 1,-9-3 1,-2-2 0,-5 2 1,-6-5-1,-2 2 1,3-1 0,1-4 0,4 3 0,3-6 1,9-3-1,6-1 2,4-3 0,0 4 0,1 1 0</inkml:trace>
  <inkml:trace contextRef="#ctx0" brushRef="#br0" timeOffset="25">15133 9867 8225,'0'-6'0,"0"1"0,0 5 0,-5 5 0,3-3 0,-6 6 0,4-1 0,-3 5 0,-1-1 0,-4 1 0,1 4 0,0 3 0,-5 3 0,1 1 0,0 1 0,4 2 0,-1 2 0,1 3 0,1 1 0,2-6 0,-1 6 0,5-2 0,-1 0 0,1 0 0,3-1 0,-3 2 0,3 2 0,1-3 0,0 2 0,0-2 0,4 2 0,0-5 0,4 3 0,0-3 0,2 3 0,2-3 0,-1-1-5,1-3 0,-1-1-4,0-3 0,1 1 1,-1-5 0,1 5 1,-1-5 0,0 0 1,1-4 0,-4 1-6,-1-1 7,1 1 0,2-1-5,-3 0-1,4-4 6,-5 3 1,2-7-3,-1 4 1,-4-4 2,2 2 1,0-5 2,-4 0 1,4 0 0,-5 0 0,0 0 0</inkml:trace>
  <inkml:trace contextRef="#ctx0" brushRef="#br0" timeOffset="26">15704 10118 8125,'0'-11'0,"0"-1"0,0 1 0,0 0 0,-1 4 0,-3 3 0,3 3 0,-4-4 0,4 4 0,-3-3 0,2 3 0,-4 6 0,2 2 0,3 1 0,-3 3 0,-1 0 0,1 8 0,-1 1 0,1 7 0,-1 2 0,-2 5 0,0 0 0,4 1 0,1 0 0,-1 3 0,-3 2 0,3 1 0,-1-1 0,4-6 0,0-4 0,0 1 0,0-6 0,0 2 0,0-4 0,0-4 0,0 1 0,0-5 0,1 1 0,3-5 0,-3-3 0,3-1 0,-3-3 0,-1 4 0,5-6 0,-3 5 0,1-4 0,-1-1 0,-2 3 0,0-5 0</inkml:trace>
  <inkml:trace contextRef="#ctx0" brushRef="#br0" timeOffset="27">15693 10130 8125,'0'-13'0,"0"-2"0,0 2 0,0-2 0,0 2 0,0 2 0,0-1 0,0 1 0,0 3 0,0 1 0,0 4 0,0-2 0,0 8 0,0 4 0,0 2 0,0 10 0,1 5 0,3 7 0,2 2 0,6 1 0,4 4 0,3 0 0,3 1 0,1 0 0,-1-4 0,1 3 0,-4-6 0,0-2 0,0-1 0,4 2 0,-4-3 0,0-5 0,-5-2 0,1-2 0,-2 2 0,-1-6 0,-1 0 0,0-4 0,0 1 0,-4-1 0,3 1 0,-8-1-3,1 1 0,0-5 0,1 1 0,-3-4 1,3 3 0,-3-3 1,-1 4 0,-4-5 0,0 5 1,-6-5 0,-1 0 0,-6 4 0,-5-1 0</inkml:trace>
  <inkml:trace contextRef="#ctx0" brushRef="#br0" timeOffset="28">15647 10518 8106,'-8'-4'0,"1"0"0,4-1 0,0 2 0,1 1 0,2-8 0,5 9 0,5-4 0,6 5 0,4 0 0,-1 0 0,3 4 0,0-1 0,5 1 0,0-4 0,7 0 0,-4 0 0,6 0 0,-6 0 0,0-1 0,0-3 0,1-2 0,3-6 0</inkml:trace>
  <inkml:trace contextRef="#ctx0" brushRef="#br0" timeOffset="29">16492 10187 8062,'-5'-7'0,"4"-3"0,-9 9 0,8-5 0,-1 2 0,1 3 0,2-4 0,2 5 0,1 0 0,4 1 0,4 3 0,2-2 0,2 6 0,2-4 0,2 3 0,2 0 0,-2 0 0,3 3 0,1-2 0,0-2 0,-1 2 0,1-2 0,0 2 0,0 1 0,0-5 0,0 3 0,-1-3 0,-3 1 0,1-1 0,-7-3 0,3 3 0,-4-2 0,0 2 0,-1-2 0,-3 3 0,-1-5 0,-4 0 0,2 5 0,-6-3 0,-3 6 0,-7-4 0,-8 3 0,-3 1 0,-1 3 0,-4-1 0,1-2 0,-5 2 0,5-2 0,0 2 0,7 1 0,-1-3 0,5 0 0,0-5 0,3 5 0,2-4 0,2 3 0,-2-4 0,9 7 0,-4-4 0</inkml:trace>
  <inkml:trace contextRef="#ctx0" brushRef="#br0" timeOffset="30">16972 10495 7991,'-12'1'0,"1"3"0,-4-1 0,0 4 0,-6-3 0,2 4 0,-2-2 0,-2 2 0,-1 2 0,-3-2 0,3 0 0,-3 0 0,3 2 0,1-2 0,-3 1 0,-1-2 0,0 3 0,5-2 0,0-2 0,3 2 0,2-4 0,6 3 0,5-4 0,1 7 0,0-4 0,-2 6 0</inkml:trace>
  <inkml:trace contextRef="#ctx0" brushRef="#br0" timeOffset="34">18502 9684 8126,'-6'-11'0,"1"-1"0,5 1 0,0 3 0,0 1 0,1 4 0,3-1 0,-3 3 0,6 1 0,-4 0 0,5 7 0,7 4 0,3 7 0,5 8 0,0 0 0,0 4 0,3 6 0,1 6 0,-1 2-115,-3 2 0,-1-1 115,-3 1 0,1 2 0,-5-2 0,1 1 0,-5-9 0,-1 0-2,-2-4 1,1-1-8,-5-2 0,-1 1 1,-3-6 0,0 5 0,0-5 1,-6 2 7,-5-1 0,-3 1 0,-7 2 0,1-1 0,-5 3 0,-3 4 0</inkml:trace>
  <inkml:trace contextRef="#ctx0" brushRef="#br0" timeOffset="35">14436 11889 8208,'0'-12'0,"-5"1"0,4 3 0,-3 0 0,3 6 0,1-3 0,0 5 0,0 10 0,1-1 0,3 10 0,-1 5 0,4 6 0,0 5 0,0 3 0,3-3 0,-2 3 0,-2 2 0,2-2 0,-2 4 0,2-4 0,2 4 0,-2-4 0,-2-1 0,2-7 0,-2 2 0,2-6 0,0 1-4,-4-4 1,4-2-4,-4-2 0,0 2-1,-4-6 1,1-1 0,3-6 0,-3 2 1,3-3 0,-3 0-4,-1 0 6,0-4 1,-1 6 0,-3-6 3,-2 1 0,-6 1 0,1 2 0</inkml:trace>
  <inkml:trace contextRef="#ctx0" brushRef="#br0" timeOffset="36">14334 11968 8157,'0'-11'0,"3"0"0,1-1 0,5 1 0,-1-1 0,3 1 0,4 0 0,-2-1 0,2 1 0,3 1 0,1 2 0,3-2 0,1 2 0,3 2 0,1-2 0,5 6 0,-2-2 0,-1 3 0,2 1 0,-6 1 0,2 3 0,-3 2 0,-1 5 0,-2 2 0,-2 2 0,-2-1 0,-6 5 0,-3 0 0,-1 4 0,-4 0 0,1 0 0,-8 0 0,-4 0 0,-7-1 0,-4 1 0,-4 0 0,-3 0 0,-7-1 0,-5-3 0,-4 2 0,4-2 0,-4-2 0,4-2 0,1-4 0,6-3 0,9 1 0,6-5 0,4-1 0,5-3 0,2 0 0</inkml:trace>
  <inkml:trace contextRef="#ctx0" brushRef="#br0" timeOffset="37">15350 11729 8149,'0'-12'0,"0"5"0,0-1 0,0 5 0,0-2 0,0 5 0,-4 2 0,1 1 0,-6 5 0,1 7 0,-2 3 0,-2 5 0,1 5 0,0 2 0,-1 5 0,1 3 0,-1-2 0,1 6 0,1-1 0,2 1 0,-1 1 0,5-5 0,1 4 0,3-4 0,3 0 0,1-4 0,5 3 0,-1-3 0,2 3 0,1-6 0,1-2-6,-1 1 1,4-4-6,1 0 1,-1 2 0,-4-1 1,-1-2 1,-2-6 0,2 2 1,-2-6 1,2 4 0,1-4 1,1 0 0,-1-3 1,1-5 0,-1 1 1,1-2 0,-1 2 1,-3-2-3,-1-2 3,1-3 0,-1 6-2,1-4 1,-5-1 3,2 3 0,-5-5 0,0 0 0</inkml:trace>
  <inkml:trace contextRef="#ctx0" brushRef="#br0" timeOffset="38">15784 11934 7922,'0'-18'8,"0"3"1,0 3-6,0 0 0,0 4 1,0 1-2,0 4 0,0-2 0,0 5-2,0 5 1,0 3-1,0 7 0,-4 4 0,1 8 0,-5 2 0,4 5 0,-4 1 0,5-1 0,-5 4 0,4 0 0,-1 4 0,1-4 0,3 0 0,-3-4 0,3-3 0,1-1 0,0-6 0,0-1 0,0-1 0,0-7 0,0 0 0,0-3 0,0-5 0,0 1 0,0-6 0,0 3 0,5-10 0,1-1 0</inkml:trace>
  <inkml:trace contextRef="#ctx0" brushRef="#br0" timeOffset="39">15750 11946 7994,'0'-12'0,"-4"1"0,0-1 0,0 1 0,4 0 0,2 3 0,2 0 0,-3 6 0,9-8 0,-4 8 0,6-1 0,-1 8 0,1 6 0,-1 7 0,0 8 0,5 1 0,-1 7 0,4 2 0,-4 6 0,4 1 0,-4-5 0,6 1 0,-2-1 0,-3-2 0,-1 2 0,2-8 0,-2-3 0,2-3 0,-2-1 0,-2-1 0,2-3 0,-2 1 0,-2-5 0,-3 0 0,-1-3 0,1-1 0,3 1 0,-4-1 0,3-5 0,-9 0 0,4-6 0,-10 5 0,-1 1 0</inkml:trace>
  <inkml:trace contextRef="#ctx0" brushRef="#br0" timeOffset="40">15659 12323 7880,'1'-12'9,"3"1"0,3 3-8,8 0 0,-1 6-1,5-2 1,-3-1-1,3 1 0,0 0 0,4 4 0,3-3 0,1-1 0,3 0 0,-3 4 0,3 0 0,-3 0 0,0 0 0,-4 0 0,-6 0 0,5 0 0,-4 0 0</inkml:trace>
  <inkml:trace contextRef="#ctx0" brushRef="#br0" timeOffset="41">16424 11923 8029,'0'-12'0,"0"1"0,0 0 0,0-1 0,6 2 0,5 2 0,1-1 0,3 6 0,-2-1 0,-2 4 0,2 0 0,2 0 0,-2 0 0,2 0 0,2 1 0,-2 3 0,5 2 0,-1 6 0,-1-1 0,1 1 0,0-1 0,4 0 0,1 1 0,3-1 0,-3-1 0,2-2 0,0 1 0,0-5 0,-5-1 0,1-3 0,-2 4 0,-1 0 0,1 0 0,-5-4 0,-3 4 0,-5 0 0,-4-1 0,2-1 0,-5 1 0,-2 0 0,-1 5 0,-9-5 0,-7 5 0,-7 0 0,-5 3 0,-2 0 0,-1 1 0,-2 3 0,-2 0 0,3 1 0,-3-5 0,3 0 0,5 1 0,2-2 0,5-2 0,2 0 0,2-4 0,2 4 0,6-4 0,4-1 0,-3 3 0,4 0 0</inkml:trace>
  <inkml:trace contextRef="#ctx0" brushRef="#br0" timeOffset="42">16903 12231 8043,'7'0'0,"-3"0"0,-8 0 0,-3 0 0,-4 0 0,-6 5 0,-2 3 0,-7 2 0,-5 1 0,2 1 0,-1-1 0,-1 4 0,-3 1 0,1-1 0,3-4 0,-1 1 0,8-1 0,-1-3 0,9-1 0,1-3 0,6 4 0,3-6 0,5 3 0,10-5 0,3 0 0</inkml:trace>
  <inkml:trace contextRef="#ctx0" brushRef="#br0" timeOffset="45">18491 11569 7976,'-12'-5'0,"6"3"0,1-3 0,6 5 0,3 0 0,-1 2 0,4 1 0,-3 0 0,4 5 0,4-1 0,1 10 0,9-3 0,-3 5 0,2 1 0,2 7 0,0-2 0,0 5 0,0-3 0,-1 4 0,1-1 0,0 4 0,0 1 0,0-1 0,-2 4 0,-2 0 0,2 0 0,-6-4 0,0 2 0,-3 2 0,-2-3 0,-3 3 0,-2-2 0,-5-2 0,-5 4 0,-2 0 0,-5 2 0,-3-2 0,0-3 0,-8 3 0,3-2-7,-7-2 1,-2-1-2,-2-2 1,-2 0-143,-1-4 0,-5 0 1,-2-4-1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01.1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19324 10897 8371,'1'-6'-561,"3"2"1,3 3 46,4 1 455,0 0 1,1-1 296,-1-3 1,2 3-108,2-3 1,-1 3 239,5 1 0,-1 0-84,1 0 0,2 0-135,-1 0 0,1 0-4,2 0 0,-4 0-75,0 0 1,-4-2-79,4-2 0,-5 3-56,1-3 1,-2 3-271,-1 1 0,-5 0-123,1 0-2,-6 0 456,3 0 0,-5 0 0,0 0 0</inkml:trace>
  <inkml:trace contextRef="#ctx0" brushRef="#br0" timeOffset="1">19336 11126 8186,'11'0'63,"0"0"269,1 0-130,4 0 1,0 0 489,6 0-360,-1-5 1,12 3-174,-3-1 9,3-4 0,1 6-179,1-3 1,-2-1-307,-3 1 0,-2 1 216,-5 3 101,0 0 0,0 0 0,-1 0 0</inkml:trace>
  <inkml:trace contextRef="#ctx0" brushRef="#br0" timeOffset="2">20352 10989 7548,'16'-7'-423,"-2"2"691,5 5 0,1 0-11,2 0 50,6 0-716,1 0 552,6 0 0,0-3 318,3-1-335,3 0-59,10 4 0,-4 0 33,2 0 0,3 0-13,1 0 0,1 0-126,3 0 0,0-4 91,-23 2 0,0 0 0,27-3-7,-28 3 1,-1 0 0,32 0-73,-4-6 0,4 4 29,-7-3 1,1 3-9,-8-4 1,-1 6 2,-3-2 1,-7 3 54,-4 1 0,-2-4 16,-7 0 0,1 0-6,-4 4 0,-2 0-61,-2 0 0,2 0 11,-6 0-258,0 0 358,-3 5-95,-1-3-302,-5 3-30,-1-5-192,-5 5 507,0-4 0,-15 9 0,-4-3 0</inkml:trace>
  <inkml:trace contextRef="#ctx0" brushRef="#br0" timeOffset="3">20603 9755 8252,'0'-6'-164,"0"1"0,0 6 343,0 3 1,0 0-38,0 7 1,0-2 14,0 6 1,5 3-151,3 1 0,-2 3 85,2 1 0,-4 3-168,3 1 1,-4 1 50,1-2 1,1-2 45,-1 3 0,3-3-105,-3-1 0,0-1-223,-4-3 1,4 1-754,-1-5 1060,1 0 0,-4 2 0,0 1 0</inkml:trace>
  <inkml:trace contextRef="#ctx0" brushRef="#br0" timeOffset="4">21094 9778 8252,'0'-5'-572,"0"5"1,-3 5 745,-1 7-37,-5 4 1,2 3-31,-4 8 0,0-2 8,-1 6 0,1-1-291,-1 4 228,-4 6 0,3-6-91,-2 0 0,1 3 89,-1-7 1,2 5-53,-2-9 0,3 1 39,5-4 0,-3 0-117,2-1 1,2-2 81,-2-1 1,2-5-313,-2 1 1,2-3 309,2 0 0,-2-1 0,-6 1 0</inkml:trace>
  <inkml:trace contextRef="#ctx0" brushRef="#br0" timeOffset="5">21197 10132 8252,'-5'-18'-110,"4"7"342,-9 6 0,3 6-77,-4 3 0,3 2-46,1 6 0,-1 3-9,-3 0 0,3 6 8,0-2 0,6-2-203,-2 2-23,3 0 101,1-1 0,5 0-116,2-3 0,5-6 124,3 2 0,2-3-37,2 0 0,2-3 0,-2-5 0,-1 0-9,1 0 1,0-2 35,4-1 1,-2-4 4,-1-4 1,1-1 42,-2 1 1,-1-2-25,1-2 0,-6 1 3,-2-5 1,-1 0-103,-6-4 0,0 4-140,-4 0 1,-5 4 46,-3-4 1,-7 5-162,-4-1 1,1 7 144,-1 4 0,0 3-81,-4 1 0,0 5 136,0 3 1,2 2 147,2 1 0,-3 6 0,5 1 0,-6 4 0</inkml:trace>
  <inkml:trace contextRef="#ctx0" brushRef="#br0" timeOffset="6">21117 10372 8252,'7'0'496,"-2"1"-401,-5 3 0,0-1 144,0 4 0,0 1 31,0 3 0,0 1-140,0-1 1,-2 2-198,-1 2 1,1-1-256,-2 5 223,3-5 16,1 8 1,0-10-26,0 3 1,5 1 99,3-5 0,2 3-195,1-6 1,2-3 225,2-1 0,3-3-20,5-1 0,0-1 207,0-3-212,-1 3 7,1-10 0,1 5 234,3-5-15,-8-6-150,8 4 0,-13-4 33,5 1 1,-9 2-59,1-5 1,-7 0-32,0-3 0,-5-1-58,-7 0 1,-2 4-172,-13 0 0,2 9-702,-10-2 483,1 8-430,-10-1 860,5 10 0,-6-3 0,3 4 0,-4 3 0,-2 4 0</inkml:trace>
  <inkml:trace contextRef="#ctx0" brushRef="#br0" timeOffset="7">20729 11297 8252,'0'-8'0,"0"1"-26,0-1 161,0 2 177,0 1-51,0 5 0,0 6-283,0 6 1,0 0 148,0 7 0,0 4-32,0 4 1,0 5 8,0-2 0,4-1-21,-1 2 0,1-6-154,-4 2 0,2-3 119,1-1 0,-1-2-129,1-2 0,0 2-213,1-6 145,-3 0 62,4-4 0,-4 1-745,3-1 391,-3 1 441,5-1 0,-1 1 0,1-1 0</inkml:trace>
  <inkml:trace contextRef="#ctx0" brushRef="#br0" timeOffset="8">21151 11400 8357,'-1'-6'0,"-3"2"-563,3 2 282,-4 2 196,5 0 0,-5 9 265,-3 3 0,-2 7-54,-1 0 0,-2 4 189,-2 3 1,1 1-258,-5 7 1,5-2 1,-1 6 1,-2-2-7,2-2 0,0 0-19,3 0 0,1-3-266,-1-1 127,6-4 78,-4 2 1,7-7-349,-4-2 182,4 3-119,-2-10 1,5 5-121,0-6 0,0-3 431,0 0 0,5-1 0,2 5 0</inkml:trace>
  <inkml:trace contextRef="#ctx0" brushRef="#br0" timeOffset="9">21197 11640 8259,'5'-17'-64,"2"5"63,4-4 0,4 7 153,0 2 0,2 0 198,-2 0 0,-2-2 211,2 5-427,-2 0 1,2 4 8,0 0 1,0 5 74,-3 3-162,-6 2 1,3 3-110,-5 2 0,0 3 106,-4 5 1,-2 1-175,-1 2 0,-4 0 117,-4 4 1,-6-4-225,-2 0 1,-1 2-78,1-1 192,-3 0 1,6-8 13,-3 0 70,2-5 0,6 6 25,0-5 14,-1 0 83,6-3 97,1-1 1,10-1 49,2-2-43,9-3-75,1-5 1,7 0 151,3 0-174,-3 0-56,9 0 0,-4-1 11,6-3 0,-6 3-137,-2-3 1,-5 3-249,-3 1 1,-2 0 329,-6 0 0,1 0 0,-1 0 0</inkml:trace>
  <inkml:trace contextRef="#ctx0" brushRef="#br0" timeOffset="10">22579 10806 7959,'0'-11'-342,"0"4"1,0 1 671,0 2 0,1 3-143,3-3 0,2 3 158,6 1 0,3-4-73,0 0-106,6 0-31,-4-1 1,6 4-99,0-3 1,0 3-4,0 1 1,0 0-190,-1 0 0,-2 0-23,-1 0 0,0 0-309,3 0 0,-4 0 73,-3 0 0,-2 0 414,-1 0 0,-1 5 0,0 1 0</inkml:trace>
  <inkml:trace contextRef="#ctx0" brushRef="#br0" timeOffset="11">22613 11000 8350,'12'0'423,"-1"0"1,1 0-357,-1 0 0,2-1 27,2-3 1,3 2-141,5-6 0,3 5-227,1 0 1,8-2 171,0 1 0,-4-4-268,-4 4 369,2 0 0,-10-1 0,3-1 0</inkml:trace>
  <inkml:trace contextRef="#ctx0" brushRef="#br0" timeOffset="12">23653 10132 8509,'6'5'284,"-2"3"0,-3 7-222,-1 4-128,0 3 223,0 1 1,0 3-120,0 1-147,-5 5 136,4-3 0,-4 1-125,5 1 1,0-6 12,0 2 0,3-3-273,1-1 1,5-1 77,-1 1 280,-3-5 0,5 4 0,-4-5 0</inkml:trace>
  <inkml:trace contextRef="#ctx0" brushRef="#br0" timeOffset="13">23516 10783 8361,'0'-6'0,"1"-1"-104,3 4 0,-2 1 50,6-1 1,-1 1 26,5 2 0,-1-3 141,1-1 1,4-1 23,3 1 0,4 3-118,4-3 1,2-1-97,5 1 1,0 0-107,1 4-26,-1-5 85,0 4 0,-5-4-242,-2 5 1,0-4 364,-4 0 0,-3-5 0,-9 3 0</inkml:trace>
  <inkml:trace contextRef="#ctx0" brushRef="#br0" timeOffset="14">23630 10943 8333,'-12'-6'-200,"6"1"1,0 5 386,2 0 1,1 1-126,-4 3 0,3 2 290,-4 5 6,6 6-251,-8-4 1,7 8 173,-5-2 0,6 2-228,-2-2 1,-1 2-5,1-2 1,-1 3-19,1 1 1,3-2-119,-3-2 0,3 2-28,1-6-44,0 0 171,0-4 0,0-3 233,0 0-207,0-6 1,5 7 6,3-5 1,2 0-67,1-4 0,6 0 10,2 0 1,1 0-337,-1 0 173,3-5 89,-5 3 0,1-7-311,-3 6 0,2-5 128,-2 4 1,-1-1-904,-6 1 1171,2 3 0,-9-9 0,4 4 0</inkml:trace>
  <inkml:trace contextRef="#ctx0" brushRef="#br0" timeOffset="15">23790 11126 8333,'-7'0'0,"2"-1"-117,5-3-231,-5 2 802,4-3 0,-5 10-23,2 3 1,2 2-82,-1 2 0,-2 4-96,1 3 1,0 3 40,4 1 1,-4 1-177,0 2 1,-1 0-137,1 4 1,3-4 124,-3 0 1,3-3-124,1-4 1,0-2-64,0-6 1,0 0 34,0 1 0,-4-5 159,1 1-97,-1-5-301,4 7-117,0-9 0,-2 8-805,-1-5 1204,1 0 0,-13-4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3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5334 12826 8067,'-4'-8'0,"0"0"-434,0 6 285,4-3 233,0 0 218,0 3-167,0-8 79,0 9 35,0-4-100,0 0 1,0 2-1,0-4 0,4 3 12,0-4 0,5 6 66,-2-2-191,3-2 74,7 4 0,-4-7 27,2 6 1,3-1-111,1 4 0,1 0 60,-1 0 0,3 0 3,-3 0 1,3 0-112,5 0 0,-7 1 59,3 3 1,-4-2-87,0 6 1,-2 0 54,-6 3 0,-1-3-227,-2-1 274,2 1-41,-9 3 0,4 1-198,-5-1 0,0-2 67,0 3 0,-5-6 50,-2 9 1,-5-7-192,-3 7 227,2-10-16,-3 10 1,3-8 54,-2 4 0,2-1-16,-2-2 1,2 1 108,2-6 0,0 5-66,-1-4 1,5 1 341,-1-1-268,5-3 19,-2 4-16,5-5-52,0 5 1,5-4 134,3 3 0,3 1-96,5-1 259,1 0-295,1 1 0,4-2-31,-3 4 0,-1-3-5,1 4 1,-5-1 16,1 5 1,-3-5-96,0 1 1,-2-1-23,-2 5 1,1-1 109,-6 1 1,1-1-244,-4 1 1,-1 3-20,-3 0 0,-4 2-23,-7-2 0,1-3 160,-5 4 0,-1-4-2,-7 0 0,3-1 30,-3 1 1,3-2 100,2-3 1,-1 2 78,0-5 0,1 0-101,3-4 1,3 0 66,4 0-281,1 0-264,-1 0-237,6 0-741,1 0 1438,20-5 0,-6 4 0,13-5 0</inkml:trace>
  <inkml:trace contextRef="#ctx0" brushRef="#br0" timeOffset="1">6156 12883 8111,'6'-24'-858,"-2"5"1,1 5 462,-1 2 1590,0 1-239,-4-1-196,5 1-161,-4 0-1,4 4-155,-5-3-344,0 9 0,0-3 255,0 8-319,0 7 63,0 2 1,-1 8 221,-3-2-308,3 3 44,-9 6 1,3 1-67,-4 5 0,2-2-16,-2 2 1,2-1-1,-7 9 1,0-5 161,1 1-1414,-6 3 1134,4-6 1,-6 8 9,0-5 1,4 1-172,0-5 0,5-4 49,-1 1 0,2-6 110,2 2 0,-1-7 149,1-1 0,3-5-94,1 1 0,4-2 7,-1-2 1,2 0 665,-2-4-1050,3 3 351,-5-8-421,6 3 186,0-5 0,6 0 0,0 0 0</inkml:trace>
  <inkml:trace contextRef="#ctx0" brushRef="#br0" timeOffset="2">6281 13088 8058,'0'-11'739,"0"-1"-40,0 1-568,0 0-58,0 4 375,0 2 284,0 5 1,0 7-685,0 4 1,-3 5 136,-1 7 1,-5 0 191,1 0-566,-2 0-178,-1 5 41,-1-4 253,6 4 0,-3-7 78,5-2-164,-5 3 66,8-9 1,-8 7 86,5-5 0,1 0-2,3-3-31,0-1 1,1-1 21,3-2-73,2 2 0,6-9 49,-1 3 215,0-2-93,1-2 0,-1 0-57,1 0 0,-1 0 11,0 0 1,1 0-66,-1 0 1,1-4-86,-1 0 1,1-1-102,-1 1 0,0 3 133,1-3 0,-5 1-1275,1 0-4,0 1-35,-2-3 1397,-1 5 0,0-5 0,2-1 0</inkml:trace>
  <inkml:trace contextRef="#ctx0" brushRef="#br0" timeOffset="3">6430 13271 8058,'0'-11'573,"0"-1"32,0 1-82,0-1 327,0 6-553,0 1 0,0 6 388,0 3-453,0 2-96,0 11 1,0 1 57,0 4 1,0 1-8,0 0 1,0 0-141,0 0 1,0 3 227,0 1-745,0 0 411,0-4 1,1-4-429,3 0 224,-3-5 54,4 2 1,-5-4-1353,0-1 947,5-5-1136,-3 4 1750,3-8 0,0 3 0,1-5 0</inkml:trace>
  <inkml:trace contextRef="#ctx0" brushRef="#br0" timeOffset="4">9582 12529 8004,'0'-12'0,"0"5"-27,0-1 440,0 6-109,0-4 254,0 6-265,0 6 0,0 1 76,0 8-181,0 3-18,0 10 0,0 0 6,0 2 1,1 3 64,3-2 1,-3 1-319,3-2 1,-2 2-39,-2-6-384,5 1 380,-4-4 1,4-4-122,-5 0 1,4-5-181,0 1 0,1-3 55,-2-5-670,-1 3 465,3-8 570,0 3 0,1 0 0,6 1 0</inkml:trace>
  <inkml:trace contextRef="#ctx0" brushRef="#br0" timeOffset="5">9959 12711 8059,'19'-17'0,"1"0"0,-18 6 558,3 4-93,0-3-51,-4 9-79,4-4 1,-5 10-211,0 3 1,-1 3 15,-3 4 0,-1 8 20,-3 8 0,-7 2-33,0 1 1,-2 4-227,-2 0-651,5 5 921,-7-7-506,8 3 241,-3 0 0,0-3 119,1 2-365,0-3 190,4-5 1,-1 1-208,1-4 100,4 5 225,-3-8 1,5 0-362,-3-5 0,0-5 53,4 1 1,-1-3-71,1-5 1,3 0 471,-3-4-63,3-1 0,2 3 0,3-5 0,2 0 0,5 0 0</inkml:trace>
  <inkml:trace contextRef="#ctx0" brushRef="#br0" timeOffset="6">9970 13100 8032,'8'-19'163,"0"0"1,-1 5 62,5-2 1,-1 3-15,1-3 0,-1 5 133,0-1 163,6 1-225,-4 5 0,3-4 41,-5 2 1,1-1-81,-1 5 0,5 0-111,-1 4 1,0 0 211,-4 0-467,1 0 177,-1 5 0,-1 3 33,-2 7 0,1-1-153,-5 5 1,0 0 104,-4 4 1,-2 4-64,-2 0 0,-2 0-168,-5 0 0,-5-2 56,1 6 0,-5-6-278,1 2 191,2-3-2,-4-1 0,7 0 97,-5 0 0,5-4 46,-1 0 1,2-5 5,2 1 1,0-2 16,4-2 0,0-5-45,4-2 262,1 2 1,-1-4-55,6 2 0,4-3 225,4-1 0,2 0-39,2 0 1,3-4 72,5 0 0,1-3-151,2 3 0,0-5-56,4 1 0,-4 2-93,0-2 1,1 6-208,-4-2 1,5 1-219,-9 0 0,0 1 77,-8-1-1828,-5 1 2112,5 7 0,-20-3 0,1 3 0</inkml:trace>
  <inkml:trace contextRef="#ctx0" brushRef="#br0" timeOffset="7">16880 11478 8110,'8'-10'-404,"-1"2"0,-4-2 688,1 2 1,1 2 0,-2-2 1,5 5 416,-4-5-286,0 6 0,1-9-314,-4 10 71,9-9 0,-7 9 173,4-3-433,-4-2 237,7 4 0,-7-4-167,4 2 51,1 3 1,3-4-1,2 5-91,2 0 12,-2 0-44,3 0 1,0 0-65,-1 0 77,5 0 73,-7 5-139,3 1 65,1 6 1,-8-1 69,2 0-256,-2 1 243,-3 4 1,-1-3-38,-5 2-140,0 3 75,0-5 0,0 4-10,0-1 1,-5-4 64,-2 4 0,-3-4 70,-2 0 0,1-1-110,-1 1 256,1-6-85,-1 4 1,5-7-36,-1 4 1,4-4 92,-3 1 135,4-3 61,-2-1-292,5 5 270,0-4-8,5 4-182,-3-5 240,8 0-152,-4 0 1,5 0-19,1 0 1,-1 0 33,1 0 1,-1 2-114,1 1 1,-1-1-4,0 1 0,1 3 119,-1-3-268,1 6 153,-6-2 1,3 0-185,-5 1 1,3-1-22,-3 5-247,0 4 219,-4-3 0,-1 5 11,-3-3 1,-4-1-117,-7 5 0,-1-5 97,-4 1 1,-1 2-80,2-2 1,-1 0 102,1-3 1,-2-1-18,6 0 1,-4-4 131,4-3 0,0 1-73,3-2 0,4 1-27,1-4-342,-1 0-476,2 0 482,1-5 1,5 3-810,0-6 1249,5 5 0,6-7 0,7 4 0</inkml:trace>
  <inkml:trace contextRef="#ctx0" brushRef="#br0" timeOffset="8">17611 11535 8078,'0'-18'480,"5"2"0,-2 6 412,4 2-679,-4 3 213,2 5-141,-5 0 0,0 5 66,0 3-329,-5 7 47,-2 3 1,-4 10-81,0 2 27,-6 3 46,-1 6 0,-5-2-268,1 5 1,3-5 57,0 1-928,5-3 941,-8 0 1,9-5-98,-2 1 0,2-6-124,2 2 0,3-7-79,1-1 2,4-5 185,-7 8 0,8-10-102,-6 3 1,5-6 479,0-1 1,1-4-755,2 3 265,0-4 359,-5 7 0,4-9 0,-4 4 0,5-5 0</inkml:trace>
  <inkml:trace contextRef="#ctx0" brushRef="#br0" timeOffset="9">17622 11832 7933,'7'-18'0,"-2"7"516,0 1 65,-4 3-240,4 1-130,-5 1 156,5 5 174,-3 0-311,3 0-59,-5 0 0,0 5 8,0 3-58,0 7 103,0-2-394,-5 8 189,3-3 1,-7 5 213,6 0-562,-6-1 238,7-4 1,-6 4-6,4-3 1,0-3-23,4-1 0,0 2-40,0-2-264,0 0 219,0-8 0,0 3-410,0-2 401,0-3 1,5 4 103,3-6-75,2 1 285,6-4-60,-3 0 0,3-4-142,-4 1 1,-1-3 26,1 3 1,-1 1-598,1-1 299,-1-4-1,-5 6 372,5-4 0,-5 0 0,5-2 0</inkml:trace>
  <inkml:trace contextRef="#ctx0" brushRef="#br0" timeOffset="10">17828 12003 7967,'0'-6'1007,"0"1"-603,0 0 166,0 4-13,0-5-169,0 6 1,-1 6 43,-3 1 0,3 5 120,-3 3-446,-3-2 61,6 8 1,-4-4-24,5 2 1,0 2-189,0-2 0,0 2 272,0-2-961,0 2 576,0-3 1,0 0-236,0-3 1,0-2-437,0-2 1,0 0-389,0 1 1216,0-6 0,5 9 0,2-2 0</inkml:trace>
  <inkml:trace contextRef="#ctx0" brushRef="#br0" timeOffset="11">17200 13328 7931,'6'-11'-212,"-1"-1"-53,-5 1 0,0 3 368,0 1 0,0 3 752,0-4-400,0 6 0,0-5 225,0 4-540,0 1 1,0-2 35,0 8 1,0 3 6,0 4 0,0 6-31,0 2 1,2 0-122,1 3 1,-1-1 109,1 5 0,2-1-127,-1-3 0,0 1-242,-4 0 132,0 0 56,0-5 0,0 2-456,0-5 0,0 0 249,0-3 0,0-1-552,0 1 1,0-5 191,0 1 1,1-6 606,3 2 0,3-2 0,4-2 0</inkml:trace>
  <inkml:trace contextRef="#ctx0" brushRef="#br0" timeOffset="12">17554 13385 7931,'5'-18'855,"-4"2"0,6 6-699,-4 2 64,4 3 165,-1 0-390,-1 4 177,-5-4-74,0 5 0,0 6 21,0 5 0,-6 3 30,-6 9 1,1-1 4,-4 8 0,1 1-106,-1 3 1,2 4-89,-2 0 1,2 4 162,2-4 0,-1 1-104,1 0 0,-1-4-60,1 3 1,-1-4-161,1-3 1,3 1 32,1-6 1,3 1-201,-4-4 0,6 0 76,-2-1 0,1-4-40,0-3 1,1-2-254,-1-1 256,1-6 85,2-1 1,0-4-384,0 3 41,0-3 586,0 4 0,0-5 0,0-5 0,0-1 0</inkml:trace>
  <inkml:trace contextRef="#ctx0" brushRef="#br0" timeOffset="13">17577 13728 7931,'0'-12'151,"0"1"37,0 0 1,4-1 52,-1 1 1,6-1 312,-1 1 1,2 1-8,1 2-52,1-2-227,4 9 0,-3-6-119,2 4 1,-1 1 44,1-1 0,-1 1-187,5 2 0,-5 4 52,2 0 17,1 5-16,-4-3 1,2 11-14,-7 2 1,-3 0-148,-5 3 1,0 0 30,0 9 0,-1-2 46,-3 1 0,-6 3-181,-5-2 0,-2 0 63,2 0 1,-2-3-219,-2-5 0,-1-1 84,5 1 1,-4-1-16,3-3 0,1-1 139,4-3 0,1-6 15,2 2 0,-1-6-49,5 3 468,1-6 521,-3 3-406,5-5 125,-4 0-367,10-5 1,2 0-75,4-2 0,4 0 6,0 4 0,6 0-4,-2-5 0,2 6-43,2-2 0,0 3-38,0 1 1,0 0 173,0 0 1,-2 0-81,-2 0 1,1 0-300,-4 0-189,4 5 1,-7-4-1401,2 3 1791,-7-3 0,-3 4 0,-5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0:50.68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1068 4359 7969,'0'-7'0,"5"-3"0,1 4 0,4-2 0,-2 1 0,2 4 0,-4-2 0,6 5 0,-1-4 0,1 0 0,-1 1 0,0 3 0,2 0 0,2 0 0,-1 0 0,5 0 0,0-4 0,4 0 0,1-1 0,3 1 0,-3 2 0,3-6 0,1 5 0,-2 0 0,5-2 0,-5 1 0,2 0 0,-1 4 0,-3-4 0,3 0 0,-2 0 0,2 4 0,-2 0 0,6 0 0,-1 0 0,4 0 0,2 0 0,2 0 0,2 0 0,6 0 0,0-3 0,0-1 0,-1-4 0,1 4 0,-2-1 0,-2 2 0,1 1 0,-5-2 0,0 3 0,-3 1 0,-1 0 0,0 0 0,1 0 0,-1 0 0,4 0 0,0 0 0,9 0 0,-1 0 0,7 1-203,0 3 0,4-2 203,4 1 0,1-1-249,3-2 0,-30 0 0,0 0 249,30 0 0,-31-1 0,1 0 0,-2-1 0,-1 1 0,3 0 0,1 0 0,0-1 0,0 0 0,3 2 0,0-1 0,-1 1 0,0 0 0,-1 0 0,0 0 0,-1 0 0,0 0 0,1 0 0,1 0 0,0 0 0,0 0 0,1 0 0,1 0 0,0 0 0,0 0 0,0 0 0,1 0 0,1 0 0,0 0 0,0 0 0,2 0-266,1 0 0,1 0 0,0 0 1,0 0 265,-1 0 0,1 0 0,-2 0 0,0-1 0,-1-1 0,1 0 0,-1 1 0,0 0 0,1-3 0,0 0 0,0 2 0,1 1 0,-3 0 0,0-1 0,1-1 0,1-1 0,-2 0 0,0 1 0,2 0 0,1 1 0,-2 0 0,1 0 0,3-1 0,1 1 0,2 0 0,-1 0 0,0-1 0,0 1 0,1 0 0,-1 0 0,0 1 0,1 1 0,1-2 0,1 0 0,-2 1 0,0 1 0,-2 0 0,-1 0 0,1 0 0,-1 0 0,-3 0 0,0 0 0,0 0 0,1 1 0,-1 1 0,-1 0 0,2-2 0,0 1 0,-1 1 0,0 0 0,2-1 0,1-1 0,2 0 0,1 0 0,-3 0 0,0 0 0,2 0 0,1 0 0,-1 0 0,-1 0 0,0 0 0,-1 0 0,2 0 0,0 0 0,1 0 0,-1 0 0,0 0 0,1-1 0,3-1 0,1 0 0,-2 1 0,0-1 0,-1-1 0,1-1 0,-2 0 0,0 0 0,1-1 0,1-1 0,-2 2 0,0 0-292,3 0 1,0 1 0,0-1 0,-2 1 291,1 0 0,-1-1 0,-1-1 0,1-1 0,0 2 0,0 1 0,-1 0 0,1 0 0,2-1 0,0 0 0,1 1 0,0 0 0,-1-1 0,1 0 0,0-1 0,-1 1 0,1 2 0,-1 0 0,1-2 0,0 1 0,1 1 0,0 0 0,1-2 0,0-1 0,-3 1 0,1 0 0,0 1 0,-1 0 0,1-1 0,-1 0 0,-1 1 0,0 0 0,2 0 0,-1-2 0,-3 0 0,0 0 0,0 1 0,-1 1 0,-2 0 0,0-1-147,0 0 0,1 1 1,-2 1-1,1 0 147,-2-2 0,1 0 0,0 3 0,-1 0 0,1-1 0,0 0 0,-2 1 0,-1 1-35,1 0 0,0 0 0,-5 0 0,1 0 35,0 0 0,-1 0 0,0 0 0,0 0 0,1 0 0,0 0 0,-4 0 0,0 0 68,0 0 1,1 0 0,-2 0 0,1 0-69,2-1 0,0 2 0,-2 0 0,0 1 0,-3 0 0,-1 0 0,1 0 0,1 0 348,31-2 1,-3 4-349,-1 0 0,-4 0 0,-4-4 0,2 0 0,-6 0 0,6 0 0,-2 0 0,-2 0 0,-2 0 0,-2 0 439,-1 0 0,-5 0-439,-3 0 0,-8 0 427,-3 0 0,-4 0-427,-4 0 0,-7 0 370,-4 0 1,-7-2-371,-1-2 0,-11 3 0,-12-3 0,-20-2 0,-10 0 0</inkml:trace>
  <inkml:trace contextRef="#ctx0" brushRef="#br0" timeOffset="1">2575 4107 7854,'0'-7'0,"0"-1"0,1 6 0,3-2 0,-3 3 0,5-5 0,-6 5 0,0-4 0,0 5 0,0 5 0,0 2 0,0 4 0,0 2 0,0 2 0,0 1 0,0 3 0,1 3 0,3-3 0,-3 3 0,3 0 0,-2 0 0,2-3 0,-3 3 0,3-3 0,1-2 0,-1 2 0,5-5 0,-3 8 0,6-4 0</inkml:trace>
  <inkml:trace contextRef="#ctx0" brushRef="#br0" timeOffset="2">6664 3993 7876,'6'-5'0,"-1"3"0,-5-6 0,0 0 0,0 1 0,0-1 0,0 6 0,0-3 0,0 5 0,4 1 0,0 3 0,3 6 0,-3 5 0,4 5 0,-4-1 0,3 3 0,-3 1 0,0 1 0,-4 2 0,0-1 0,0 1 0,0-2 0,0-1 0,0-4 0,0 0 0,-5 0 0,-7 4 0,-5 0 0</inkml:trace>
  <inkml:trace contextRef="#ctx0" brushRef="#br0" timeOffset="3">11518 3742 7846,'0'-6'0,"0"1"0,0 5 0,0 5 0,0 2 0,3 8 0,1 4 0,0 3 0,-4 1 0,0 1 0,0 3 0,1-2 0,3 5 0,-3-3 0,3 4 0,-2-6 0,-2 2 0,3-3 0,1-1 0,0-1 0,-4 1 0</inkml:trace>
  <inkml:trace contextRef="#ctx0" brushRef="#br1" timeOffset="4">0 4096 7984,'5'0'0,"7"0"0,-1 0 0,1 0 0,-1 0 0,1 0 0,-1 0 0,0 0 0,1 0 0,-1 0 0,4 0 0,1 0 0,-1 0 0,-4 0 0,5 0 0,-1 0 0,0 0 0,-4 0 0,2 0 0,2 0 0,-6 0 0,3 0 0,-3 0 0,2 0 0,0 0 0,1 0 0,-1 0 0,1 0 0,3 0 0,0 0 0,2 0 0,-2 0 0,-2 0 0,2 0 0,1 0 0,-1 0 0,1 0 0,-5 0 0,4 0 0,1 0 0,-1 0 0,-4 0 0,1 0 0,-1 0 0,0 0 0,1 0 0,-1 0 0,1 0 0,-1 4 0,1 0 0,-1-1 0,0-3 0,2 0 0,2 0 0,-1 0 0,5 0 0,-3 0 0,3 0 0,-4 0 0,4 0 0,-5 0 0,1 0 0,-2 0 0,-2 0 0,1 0 0,-1 0 0,0 0 0,1 0 0,-5 0 0,1 0 0,0 0 0,3 0 0,1 0 0,-1 0 0,0 0 0,1 0 0,-1 0 0,4 0 0,1 0 0,0 0 0,-1 0 0,-2 0 0,2 0 0,-2 0 0,-2 0 0,-3 0 0,0 0 0,-1 0 0,5 0 0,-1 0 0,1 0 0,-5 0 0,1 0 0,-1 0 0,9 0 0,-1 0 0,0 0 0,-4 0 0,2 0 0,2 0 0,-2 0 0,2 0 0,2 0 0,-2 0 0,0 0 0,-3 0 0,-1 0 0,1 0 0,-1 0 0,0 0 0,0 2 0,-4 1 0,3-1 0,-2 2 0,6-3 0,1-1 0,0 0 0,-3 0 0,3 0 0,0 0 0,4 0 0,-4 0 0,2 0 0,-2 0 0,-2 0 0,2 0 0,2 0 0,-2 0 0,0 0 0,-4 0 0,1 0 0,-1 0 0,5 0 0,-1 0 0,0-4 0,-4 0 0,1 0 0,-1 4 0,1 0 0,-1 0 0,1-1 0,-1-3 0,0 3 0,1-3 0,-3 3 0,2 1 0,-6 0 0,7 0 0,-4 0 0,4 0 0,-1 0 0,1 0 0,-5 0 0,1 0 0,0 0 0,3 0 0,0 0 0,1 0 0,-1 0 0,1 0 0,-1 0 0,1 0 0,-1 0 0,0 0 0,1-1 0,-1-3 0,1 3 0,-1-3 0,0 3 0,1 1 0,-1 0 0,1 0 0,-1 0 0,1 0 0,-1 0 0,0 0 0,1 0 0,-5 0 0,1 0 0,0 0 0,3 0 0,1 0 0,-1 0 0,0 0 0,1 0 0,-1 0 0,1 0 0,-1 0 0,0 0 0,1 0 0,-1 0 0,1 0 0,-1 0 0,1 0 0,-1 0 0,-3 0 0,-1 0 0,1 0 0,3 0 0,-4 0 0,-1 0 0,-2 0 0,-3 0 0,4 0 0,-5 0 0,-5 0 0,2 0 0,-4 0 0,-1-6 0,-13 0 0,-3-5 0</inkml:trace>
  <inkml:trace contextRef="#ctx0" brushRef="#br1" timeOffset="5">11620 3856 7850,'0'-6'0,"2"1"0,2 5 0,-3 0 0,9 0 0,-7 0 0,4 0 0,-4 0 0,2 0 0,0 0 0,1 0 0,6 0 0,-1 0 0,0 0 0,1 0 0,-1 0 0,1 0 0,-1 0 0,4 0 0,1 0 0,-1 0 0,-4 0 0,1 0 0,-1 0 0,0 0 0,1 0 0,-1 0 0,1 0 0,-1 0 0,1 0 0,0 0 0,3 0 0,-2 0 0,2 0 0,2 0 0,-2 0 0,4 0 0,-4 0 0,2 0 0,-2 0 0,-1 0 0,5 0 0,-5 0 0,1 0 0,2 0 0,-2 0 0,2 0 0,-2 0 0,-3 0 0,4 0 0,0 0 0,-1 0 0,6 0 0,-2 0 0,2 1 0,2 3 0,0-3 0,0 3 0,0-3 0,0-1 0,-1 0 0,1 0 0,-4 0 0,0 0 0,-4 0 0,5 0 0,-7 0 0,3 0 0,0 0 0,-1 0 0,1 4 0,-5 0 0,1 0 0,-1-4 0,5 0 0,3 0 0,-1 0 0,1 0 0,4 0 0,4 0 0,-1 0 0,-3 0 0,0 3 0,0 1 0,0 0 0,0-4 0,-1 0 0,1 0 0,-1 0 0,-3 0 0,2 0 0,-1 0 0,-3 0 0,2 0 0,-3 0 0,3 0 0,-4 0 0,4 0 0,-4 0 0,4 0 0,-1 0 0,1 0 0,1 0 0,-5 0 0,6 0 0,-2 0 0,-1-1 0,1-3 0,-2 3 0,2-3 0,3 3 0,-3 1 0,-1 0 0,1 0 0,-4 0 0,4 0 0,-5 0 0,1 0 0,2 0 0,-2 0 0,4 0 0,-4 0 0,2 0 0,-2 0 0,-2 0 0,2 0 0,1 0 0,0 0 0,4 0 0,-1 0 0,2 0 0,2 0 0,0 1 0,0 3 0,0-3 0,0 3 0,0-3 0,-1-1 0,-4 0 0,-3 0 0,-2 0 0,-2 0 0,-3 0 0,0 0 0,-6 0 0,5 0 0,-4 0 0,-1 0 0,8 0 0,-8 0 0,6 0 0,-4 0 0,3 0 0,-4 0 0,7 0 0,-9 0 0,4 0 0,-5 0 0,-11 0 0,-8 0 0,-8 5 0,-7 1 0</inkml:trace>
  <inkml:trace contextRef="#ctx0" brushRef="#br1" timeOffset="6">2529 3970 8038,'-6'-1'0,"2"-3"0,3 3 0,1-5 0,0 2 0,5-2 0,-4-1 0,6-2 0,-3 5 0,-3-1 0,3 2 0,1 0 0,-2-5 0,3 6 0,-3-2 0,-1-2 0,8-1 0,-4-4 0,6 0 0,-6-1 0,3 5 0,-5-1 0,-1 5 0,-1-5 0,1 4 0,-1-1 0,2 1 0,1 1 0,-2-4 0,6-1 0,-2-3 0,4 0 0,1 4 0,-5-2 0,1 5 0,-6-5 0,7 7 0,-5-6 0,5 6 0,-7-7 0,6 5 0,-5-1 0,0 1 0,-1 3 0,3-9 0,-4 3 0,8 0 0,-5-1 0,3 4 0,-3-3 0,5 3 0,-1-4 0,-2 2 0,2-2 0,-1-2 0,5 2 0,-1 2 0,0-1 0,-3 0 0,0 0 0,-1-4 0,5 4 0,-1 0 0,1 0 0,-5 0 0,1 0 0,-1-3 0,5 2 0,-5 2 0,1-2 0,0 1 0,3-5 0,0 2 0,1 2 0,-5-1 0,1 6 0,-4-5 0,4 4 0,-1-1 0,5 1 0,-5 2 0,1-6 0,-1 4 0,5-3 0,-5 0 0,1 0 0,0-2 0,3 5 0,-1-5 0,-2 2 0,2-4 0,-2 0 0,2 3 0,1 1 0,1-1 0,-1-3 0,0-1 0,0 5 0,-4-1 0,3 4 0,-2-3 0,-2 3 0,2-4 0,-4 4 0,3-3 0,-3 3 0,4-4 0,-2 5 0,2-5 0,2 4 0,-2-3 0,-2 3 0,1-4 0,1 1 0,4-5 0,-5 1 0,1-1 0,3 5 0,4-1 0,1-3 0,-5-5 0,4 1 0,0 4 0,1 1 0,-5 2 0,1-2 0,-1 2 0,0-1 0,1 2 0,-1-3 0,1 2 0,-1 2 0,0-2 0,-3 4 0,0-3 0,-2 3 0,2-4 0,2 2 0,-3-2 0,0-1 0,0 6 0,-3-6 0,4 1 0,-4 2 0,3-2 0,-3 4 0,4-3 0,-5 3 0,5-4 0,-4 4 0,4-3 0,-5 3 0,5-4 0,-4 5 0,3-5 0,-4 5 0,7-7 0,-5 8 0,3-6 0,1 4 0,-6-3 0,5 3 0,-4-4 0,5 5 0,-2-5 0,0 4 0,0-4 0,-3 5 0,4-5 0,-4 4 0,3-3 0,-1 3 0,2-4 0,1 4 0,-5-3 0,5-1 0,-3-3 0,4 3 0,-2 1 0,2 4 0,-8-6 0,6 5 0,-4-3 0,4 3 0,-1-4 0,5 4 0,-5-4 0,1 0 0,-2 2 0,2-2 0,2 2 0,-3-2 0,0-2 0,0 2 0,-3-1 0,4 2 0,-4-3 0,3 2 0,-3-2 0,4-2 0,-4 1 0,3 0 0,1-1 0,3 1 0,1-1 0,-1 1 0,0-1 0,1 1 0,-2 0 0,-2-1 0,2 5 0,-3-1 0,2 0 0,-1-3 0,1 3 0,-5 1 0,3 3 0,-3-4 0,5 1 0,-7-3 0,6 2 0,-4-2 0,3 2 0,0-2 0,0-1 0,4-1 0,-4 1 0,0-1 0,0 1 0,1-1 0,3 1 0,-1 0 0,-2-1 0,2 1 0,-2-1 0,2 1 0,1 0 0,-3-1 0,0 1 0,-2-1 0,1 1 0,4 1 0,-4 2 0,0-2 0,0 2 0,1-2 0,3-1 0,1-1 0,-1 1 0,0 0 0,1-1 0,-1 1 0,1-1 0,-1 1 0,1-1 0,-1 1 0,0 0 0,1 0 0,-1 4 0,-3-3 0,-1 2 0,-3-2 0,4-2 0,-2 1 0,2 0 0,2-1 0,-2 1 0,2-1 0,1 1 0,1-4 0,-1-1 0,0 1 0,1 4 0,-1-2 0,1-2 0,-2 2 0,-2-2 0,0 6 0,-4 1 0,4 1 0,-4-5 0,3 1 0,-3 0 1,4 3 0,-5 0 0,6 1 0,-1-5 0,-2 2 0,2 3 1,-4-4-1,3 4 1,-3 0 0,4 0 0,-2 3-1,2-4 1,2 5 2,-3-5-3,4 0 0,0-2-1,0 3 1,-3-2-1,0 5 1,-4-4 0,3 5-1,1-6 1,3 4 0,1-3 0,-5-1-1,1 5 1,-4-3 0,3 3-1,1-5 1,3 4-1,1-3 0,-2-2 0,-3 3 0,4 0 0,-4 0 0,0 0 0,0 0 0,0-4 0,0 4 0,3 0 0,-2 0 0,-2 3 0,2-4 1,-4 5-1,3-5 0,0 4 0,0-3 0,3 3 0,-2-4 0,2 4 0,2-3 0,-5 3 0,1-4 0,-1 5 0,5-5 0,-1 4 0,1-4 0,-2 5 0,-3-5 0,4 4 0,-4-3 0,2 3 0,-1-4 0,2 4 0,-3-3 0,0 3 0,0-4 0,-3 5 1,4-5 1,-4 4-1,3-3 0,-3 3 0,4-4 1,-4 6-1,3-2 1,-3-1-1,4 1 0,-5-4-1,5 4 1,0-3-1,3 3 0,-3-4 0,-1 5 0,1-5 0,3 4 0,-3-3 0,-1 3 0,-3-1 0,4 1 0,-2 1 0,2-4 0,2 4 0,-2-1 0,-2-1 0,2 2 0,-5-3 0,5 3 0,-4 1 0,3-1 0,-3-2 0,4 1 0,-4-1 0,3 1 0,-4 3 0,7-10 0,-4 5 0,4-2 0,-2 1 0,-2 3 0,-2-4 0,-3 5 0,3-5 0,1 4 0,-1-3 0,5 3 0,-1-4 0,-2 2 0,2-2 0,-1-2 0,5 2 0,3-2 0,0-1 0,0-1 0,-3 1 0,3 0 0,0-1 0,0 1 0,-3-1 0,3 1 0,0-1 1,6 1 1,-2 0 0,-2-1 0,2 1 0,1-1-1,2 1 0,-4 1-1,-3 2 0,-2-2 0,-2 2 0,1 3 0,-1-5 0,-3 8 0,0-6 0,-6 5 0,3-7 0,-4 8 0,3-6 0,-3 4 0,3-3 0,3-1 0,-1-3 0,5-1 0,-3 2 0,0 3 0,-2-4 0,2 4 0,0 0 0,-4 0 0,4 3 0,-4-4 0,1 5 0,-1-5 0,-3 5 0,4-7 0,0 9 0,-4-5 0,3 2 0,2 3 0,-3-4 0,5 5 0,-5-4 0,5 0 0,-4-4 0,3 4 0,-3-3 0,4 3 0,-4-4 0,3 5 0,1-6 0,3 2 0,1-4 0,-1 0 0,1 4 0,-1-3 0,-3 9 0,-1-3 0,-4 1 0,1 0 0,2 1 0,-4-6 0,6 4 0,0-5 0,3 2 0,1-4 0,-6 0 0,3 3 2,-5 0-1,-1 6 1,-1-4 0,1 2-2,-1 2 0,3-4 0,-5 2 0,5 3 0,-4-4 0,9 0 0,-3 2 0,4-4 0,-3 4 0,-1-1 0,-3-1 0,4 1 0,-6 1 0,7 1 0,-5-1 0,0 1 0,-6-1 0,-1 6 0,-8 4 0,-4 4 0,-10 6 0,1 0 0,-10 6 0</inkml:trace>
  <inkml:trace contextRef="#ctx0" brushRef="#br1" timeOffset="7">6504 327 8191,'-6'0'0,"1"0"0,5 0 0,0-5 0,0 2 0,0-4 0,0 4 0,5-2 0,-4 5 0,4 0 0,-5 0 0,5 0 0,-2 0 0,4 0 0,1 2 0,3 1 0,1 0 0,-1 4 0,4-4 0,0 1 0,1 1 0,-5-1 0,1 3 0,-1-3 0,0 4 0,1-4 0,-1 3 0,1-3 0,-1 4 0,0-5 0,0 6 0,-4-1 0,3-2 0,-2 2 0,1-4 0,-1 3 0,2-3 0,-3 4 0,3-4 0,2 3 0,3-3 0,0 4 0,2-5 0,-2 5 0,-1-4 0,5 3 0,-4-3 0,4 4 0,-5-4 0,1 3 0,-2-3 0,-1 4 0,-1-2 0,0 2 0,1 2 0,-1-5 0,1 2 0,-5 2 0,1-5 0,-4 5 0,3-1 0,1-2 0,3 2 0,1-5 0,-1 5 0,2-4 0,2 3 0,-1-3 0,5 4 0,-4-2 0,4 2 0,-3 1 0,3-5 0,-2 4 0,2 0 0,2 1 0,-6-1 0,1 2 0,0-3 0,-4 3 0,4 2 0,-4-2 0,0-2 0,-2 2 0,-2-3 0,2 4 0,-3 0 0,3-3 0,2-1 0,-1-3 0,1 4 0,3-2 0,0 2 0,5 2 0,-1-3 0,-1 0 0,1 0 0,-1-3 0,1 4 0,1-2 0,-4 2 0,-1 1 0,-4-6 0,-3 6 0,0-1 0,-5-2 0,5 2 0,-4-2 0,3 2 0,-4 2 0,1-2 0,1-2 0,-1 1 0,4 1 0,0 4 0,2-2 0,2-3 0,3 3 0,0-2 0,5 2 0,-1 2 0,-1-5 0,1 1 0,-4-1 0,4 5 0,-5-4 0,2-1 0,-4-3 0,0 4 0,-1-2 0,1 1 0,-1 2 0,0-5 0,-3 4 0,0-4 0,-1 4 0,5 0 0,-1-2 0,1 2 0,-1-2 0,0 2 0,2 2 0,2-2 0,-1 2 0,5 1 0,-5-3 0,2 0 0,-4-1 0,0 5 0,-1-5 0,0 1 0,1-1 0,-1 5 0,-3-2 0,0-2 0,-6 2 0,8-4 0,-2 6 0,-2-5 0,2 1 0,1-2 0,6 2 0,-1 2 0,5-2 0,-4 2 0,4 1 0,-5-3 0,1-1 0,-2 0 0,-2 0 0,1 3 0,-1-2 0,-3-2 0,0 2 0,-5 0 0,5 3 0,0-1 0,3-2 0,0 2 0,1-2 0,-1 2 0,1 1 0,-1-1 0,1-2 0,-2 2 0,-3-2 0,3-2 0,-2 2 0,1-5 0,-1 5 0,2-4-1,-3 3 1,2-3-1,-1 4 1,1-4-1,-5 3 1,4-3 0,0 4 0,-2-4 0,2 3 0,-2-3 0,2 4 0,2-1 0,-2 5 0,2-5 0,1 1 0,1-2-1,-1 2 1,1 2-1,-1-2 1,0 2-1,1 1 0,3-3 0,0-1 0,0 1 0,-3 3 0,-1 1-1,1-1 1,-1-3-1,1-1 1,-1 0-1,0 0 1,-3 4-1,0-4 0,-1 2 0,5-1 0,-5 2 0,1-3 1,0 0-1,3 0 0,0 1 0,1 3 0,-1-3 0,1 0 0,-5-2 0,1 2 1,-1 2 0,5-3 0,-1 0-1,1 0 1,-1 0 0,1 0 0,-1 3 0,0-2 0,1 1 0,-1-1 0,1 2-1,-1-3 1,1 4-1,-1 0 1,0 0 0,1 1 0,-1-1 0,1 1 0,3-1 0,0 0 0,0 1 0,-3-1 1,-2 1-1,-3-1 1,4 1-1,-4-1 1,0 0-1,0 1 1,1-2-1,3-2 0,-3 2 0,-1-3 1,1 2-1,4-1 0,-1 1 0,0-5 1,1 3-1,-1-3 0,1 1 0,-1-1 0,0-3 0,1 9 1,-2-7-1,-2 4 1,-2-3-1,-2 4 1,-2-6-1,6 2 0,0 1 0,3-1 1,-1 5-1,-2-1 0,4-2 0,-4 2 1,5-2-1,-6 1 0,4 4 0,0-4 0,2 3 0,2 2 0,-2 1-1,2 2 1,-3-1 0,0 5 0,-2-4-1,-2 4 1,3-5 0,0 1 0,1-1 0,3 1 0,3-2 0,1 2 0,-3-2 0,0-2 1,-4 1 0,0-1 0,-1-1-1,1-2 1,-5-2 0,1-2 0,-6-3 0,3 6 0,-5-3 0,6-3-1,-5 4 1,5-4 0,-2 3-1,-3-3 1,9 9 0,-5-7-1,3 5 1,2-5 0,-2 5 0,-2-2 0,2 2 0,-1 2 0,5-2 0,-1-2-1,1 2 1,-1-2 0,0 2 0,2 1 0,2-6 0,-1 6-1,5-1 1,0 2-1,4 1 1,-4 1-1,0-1 0,-1 4 0,1 1 0,-1 0-1,-3-1 1,-1-1-1,5 5 1,-4-1-1,4 1 1,-5 2 0,2-6 0,-4 4 0,0-4 0,0 4 0,4-4 1,-4 2 0,4-2 0,-4-2 0,0 2 0,-2-2 0,-3-2 0,4-3 0,-4-1 0,2-3 0,-1 4 0,2-6 0,-4 8 0,6-8 0,-1 1 0,-3-1 0,-1-2 0,-4 1 0,1 3 0,2-3 0,0 8 0,6-5 0,-5 1 0,1-1 0,-4 1 0,3 2 0,1 3 0,3-2 0,1-2 0,-1 2 0,1-2 0,-1 2 0,0 2 0,1-2 0,3-2 0,0 2 0,2-1-1,-2 5 0,-1-1-1,5 1 1,-5 3 0,1 0 0,2 0 0,-2-3 0,4 3 0,-4 0 0,0 0 0,-3-3 1,-1-1-1,1 1 1,-1-1 0,1 0 0,-2 1 0,-3-1 0,2 1 0,-5-1 0,4-3 0,-5-1 0,6-3 0,-1 4 0,-2-6 0,2 2 0,0 1 0,3-1 0,-3 0 0,-1-4 0,1 0 0,3 0 0,1 0 0,-6 5 0,4-4 0,-9 4 0,6-5 0,-3 0 0,-3 5 0,4-3 0,-4 6 0,3-4 0,-1 1 0,4-1 0,-4-3 0,6 6 0,-6-3 0,6-3 0,-2 4 0,4 0 0,-3-4 0,-1 3 0,-4-3 0,3-1 0,-2 0 0,-3 5 0,6-3 0,-4 2 0,-1-2 0,1 2 0,4-3 0,-1 9 0,6-8 0,-1 8 0,-1-8 0,-2 6 0,2-6 0,-4 3 0,6 1 0,-6-5 0,0 4 0,-2-5 0,-3 0 0,3 0-1,-8 0 0,-8 0 0,-11 0 1,-5-5 0,-16-2 0,-3-4 0</inkml:trace>
  <inkml:trace contextRef="#ctx0" brushRef="#br0" timeOffset="8">6150 293 8170,'-6'0'0,"0"0"0,1 0 0,4-1 0,-3-3 0,3 3 0,1-10 0,0 10 0,0-4 0,1 1 0,3 0 0,-3 1 0,6 3 0,-3 0 0,2 0 0,5 0 0,1 0 0,-1 0 0,2 0 0,2 0 0,2 0 0,2 0 0,2 0 0,-2 0 0,3 0 0,1 0 0,-1 0 0,1 0 0,0 0 0,0 0 0,-1 0 0,-3 0 0,1 0 0,-5 0 0,4 0 0,-4 0 0,6 0 0,-2 0 0,1 0 0,-1 0 0,3 0 0,-3 0 0,2 0 0,2 0 0,-4 0 0,0 0 0,-1 0 0,1 0 0,-3 0 0,-4 0 0,-1 0 0,1 0 0,-6 0 0,-1 0 0,-5 0 0,-5 5 0,-1-4 0,-6 4 0,1-5 0,-1 0 0,1 0 0,0 0 0,-1 0 0,-4 4 0,-3 0 0,-3-1 0,-1-3 0,0 0 0,1 0 0,-5 0 0,0 0 0,-3 0 0,3 0 0,-5-1 0,2-3 0,1 3 0,-2-3 0,6 3 0,-8 1 0,13 0 0,-3 0 0,8 0 0,-1 0 0,4 0 0,0 5 0,5-4 0,-1 3 0,5-1 0,0 1 0,1-3 0,2 4 0,0-5 0,-5 0 0,4 0 0,-4 0 0,5 0 0,5 0 0,1 0 0,6 0 0,3 0 0,0 0 0,6 0 0,-2 0 0,6 0 0,2 0 0,4 0 0,-1 0 0,4-1 0,0-3 0,5 3 0,-3-5 0,3 6 0,-4 0 0,1 0 0,-1 0 0,0 0 0,-8 0 0,-1 0 0,-3 0 0,-5-3 0,-3-1 0,-2 0 0,-2 4 0,-3 0 0,0 0 0,-6 0 0,-7 5 0,-11-2 0,-11 4 0,-10 1 0,-3 3 0,-13 1 0</inkml:trace>
  <inkml:trace contextRef="#ctx0" brushRef="#br0" timeOffset="14">2706 4819 7289,'0'-6'-40,"0"1"1,-1 5 252,-3 0 83,3-5-72,-4 4 0,5-5 158,0 6-61,-5 0-89,3 0 99,-3 0-33,0 0-142,4 0-56,-9 0 20,8 0 0,-8 2 122,3 2-332,2-3 200,-6 9 0,5-8-85,-5 6-80,-1 0 156,1 3 0,-1 1-198,1-1 187,-5 5-21,3-3 1,-4 7-151,6-4 147,-1 4 14,1-7-208,0 8 68,4-3 0,-2 1 119,6 0-190,-1-5 145,4 8 1,0-8 30,0 5-175,0-5 139,0 2 1,5-5-193,2 1 188,4-1-1,-5 1-214,4-1 203,-4 1 0,10-2-20,-1-3 9,0 4 0,-3-5 0,3 0-38,0-2-56,0 2 85,2-4 1,-5 3-35,4-5 169,1 0-133,-4 0 0,9-2 158,-3-1 18,-3 1-122,6-8 0,-4 4 36,4-6-63,-4 1 9,4 0 0,-4-5 5,4 1 0,0-4 39,-3 4-96,3-5 60,-5 2 0,1-5 11,-3 0-105,-2 0 81,-7 0 1,-1 1 96,-5-1-93,0 0-9,0 0 0,-6 0 105,-5 0-90,-6 1 6,-6 4-63,0 1 54,1 6 1,-2-1 19,-3 1-179,3 5 160,-4 1 1,5 5 24,0 0-526,5 0 280,2 0 0,4 5-1407,1 2 1614,0 9 0,4 1 0,2 6 0</inkml:trace>
  <inkml:trace contextRef="#ctx0" brushRef="#br0" timeOffset="15">11500 4579 7978,'0'-6'-4,"0"-4"1,0 7-17,0-4 244,0 4 0,0-2 531,0 5-419,0-5-229,0 4 230,0-4 1045,0 5-1307,0 5 0,0 1 200,0 6-384,-5 4 244,4-3 0,-4 8 83,5-2-270,0 3 55,0 6 0,0-3 220,0 6-248,-5-6 30,3 8 0,-3-8-109,5 6-67,0-6 276,0 3-254,0-5 75,0 0 0,0 0 59,0 0 1,0-4-98,0 0 0,0-5 115,0 1-111,0-2 95,0-7-235,0 4 1,2-5-92,1 3-99,-1-3 178,3-5 143,-5 0 1,0 0 0</inkml:trace>
  <inkml:trace contextRef="#ctx0" brushRef="#br0" timeOffset="16">6646 4614 7763,'-6'-12'-431,"1"5"1609,5-1-437,0 6-252,0-4-257,-5 6 49,3 0 67,-3 0-18,5 0 1,0 6 17,0 1-416,0 3 262,0 7 0,0 1-218,0 4 39,5-4 23,-3 4 1,3-5 25,-5 6-189,0 0 267,0 0-423,0-5 198,0 3 1,4-8 117,-1 2-524,1-2 338,-4-2 0,0 1-471,0-1 123,0 1 0,0-5-765,0 1 583,0-6 60,0 3 441,0-5 0,5 0 0,2 0 0</inkml:trace>
  <inkml:trace contextRef="#ctx0" brushRef="#br0" timeOffset="17">6898 4659 8077,'0'-6'-166,"1"-3"-250,3 5 333,-3-5 1217,4 8-678,-5-4 1,0 4 232,0-3-236,0 3 59,0-4-436,0 5-116,0 5 274,0 6-302,-5 2 110,-1 8-1,-6-3 161,-4 10-895,-2 1 717,-5 6 0,1 0 135,3 3-564,-2-2 279,3 3 1,-1-1-3,0 0-411,5 0 336,-2-9 1,4 1-385,1-4 367,4-7-91,-3 8 239,9-14-42,-9 3 26,8-4-49,-3-1 468,5-5-519,0 5 1,0-9 119,0 6-411,0-6 11,0 3 292,0-5 0,0-5 1,0-1-1</inkml:trace>
  <inkml:trace contextRef="#ctx0" brushRef="#br0" timeOffset="18">6818 5048 8077,'5'-18'-331,"-4"1"1,5 6 512,-2 0 0,-1-1 417,4 1 1,0-1 124,0 1-343,3-1-117,-3 1 0,0 1 298,1 2-146,0-2-181,3 9-42,0-9-3,-4 8 1,3-4 190,-3 2-418,4 3 77,0-4 0,0 5 311,1 0-437,-1 0 94,1 0 0,-2 5-45,-3 3-83,4 2 215,-10 6 0,8-2-303,-5 5 134,-1 0 0,-3 4-224,0 0 0,-5 0 72,-2 0 98,2 0-372,-6-6 318,5 5 0,-9-4-124,0 4-56,5-4 276,-1-1 0,5-6 125,-5 1-200,-1-1 41,6 0 1,-3-3 222,5 0-55,-5-6 0,8 8 299,-4-8-225,5 3 1,0-4-49,0 3 130,0-3 39,0 4 35,0-5 0,5 0 9,3 0-214,-3 0-11,5 0 0,-3 0 173,9 0-147,-4 0-16,10 0 197,-4 0-95,-1 0 0,5 0-27,-3 0 17,-2 0-77,4 0 0,-7-4 125,5 1-291,-5-1 69,3 4 0,-10-4-664,1 0 326,-6 0 113,3 4-1000,-5 0 1009,-5 0 226,-1 0 0,-5 5 0,-1 2 0</inkml:trace>
  <inkml:trace contextRef="#ctx0" brushRef="#br0" timeOffset="19">5241 194 7970,'0'-8'-667,"0"1"0,0 3 965,0-4 198,0 6-321,0-9 1,0 5 23,0-5 1,0 3-64,0 0 1,0 5 42,0-5 0,2 2-36,2-2 0,-3-2 29,3 2 1,1 2-8,-1-2 0,4 2 61,0-2-106,2-2 1,2 8-58,-1-6 64,0 6 0,5-7-73,-1 5 1,0-1 146,-3 1-81,4 3-86,-3-4 50,3 5 1,-4 0 70,-1 0-213,-5 0 49,5 5 0,-5 0-42,5 2 5,1 9 0,-5-9-33,1 9-44,-5-4 159,2 5 1,-2 0-192,1 6 168,0 0 0,-8 0-12,0 0-135,-4 0 134,1 5 0,-8-4-13,0 2-101,-6-2 101,4-1 0,-5 0-282,3 0 278,-3 0 0,6-4-54,-3 0 0,-1-5-7,4 1 43,1-2 183,9-2-207,-4-4-7,3 3 187,-4-4-60,5 0 0,-1 1-23,3-3 37,3-3 60,-4 4-92,5-5 267,0 0-135,5 0 1,-2 0 18,4 0-15,1 0 0,7 0-103,0 0 0,4 0 69,-3 0-74,4 0 1,2 0-19,4 0 48,1 0-33,1 0 1,-4 0-128,2 0 23,-1 0 0,-6 0-59,0 0 0,-5 0 74,1 0 0,-2 0-201,-2 0 116,0 0 1,1 0 1,-2 1 10,-2 3 2,-3-3 2,-5 4-842,0-5 420,-5 0 512,3 0 0,-8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1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9628 10793 8004,'0'-8'-1133,"0"0"2154,0 6-210,0-3 1845,0 5-2449,0 5 1,0 1 19,0 6 0,0 4-120,0 3 0,0 3 39,0 1 1,0 1-158,0 2 0,0 2-5,0 3 0,4 2 117,-1-3 0,2-1-157,-1 2 1,-2-4 102,1 3 1,0-5-88,1 2 0,-3-4 94,3-4 0,-2-3-145,2-4 1,-3-1 7,3 1-97,-3-6-416,-1-1-453,0-5 1,0-5 560,0-3 0,0-2-681,0-1 1169,0-1 0,0 1 0,0 0 0</inkml:trace>
  <inkml:trace contextRef="#ctx0" brushRef="#br0" timeOffset="1">10028 10987 8068,'-2'-6'451,"-2"2"682,3 2-800,-4 2 1,5 6-148,0 1 0,-1 5 290,-3 3 0,-4 4-55,-7 7 0,1 1-404,-5 7 1,4-2 75,-4 6 0,1 2-252,-1-2 1,-2 5 10,2-1 1,-3 1-105,-1-1 0,0 1-207,0-5 0,4-1 177,0-7 1,5 2 197,-1-6 0,4 0-47,3-7 1,-1 1 207,5-5 1,-1 1-111,2-5 1,1 0-127,-2 1 0,-1-1 205,2 1-596,-1-6 6,-1 4-774,3-8 1318,-3 3 0,10-5 0,2 0 0</inkml:trace>
  <inkml:trace contextRef="#ctx0" brushRef="#br0" timeOffset="2">9879 11546 8028,'11'-11'-115,"6"0"1,-3-5 330,5 1 1,1-5 370,7 1 0,-3 2-47,3 2 0,-4 2-120,-4 2 1,2 5-61,-2 2 1,-2 3-132,-2 1 1,-6 1 96,-2 3 1,0 3-155,0 9 0,-2 1-115,-5 6 1,0 0-101,0 0 1,-1 0 55,-3-1 1,-2 1-126,-5 0 0,-1 1 46,1 3 1,-2-4-323,-2 0 0,2-1 170,-2-3 0,2 2-112,2-2 0,-4 1 84,-1-5 0,5 1 133,3-5 1,2 0 452,-2 1-167,-2-1 126,9 1 0,-4-5 132,5 1-69,0-6-214,0 4 0,5-5 129,3 3 1,2-3-39,1 3 1,1-3 97,-1-1 1,2 0-83,2 0 0,1 0 129,3 0 1,3 0 64,-3 0 1,3 0-110,0 0 1,0 0-78,-3 0 0,3 0-44,-3 0 0,-3 0-170,-1 0 1,-2-4 33,-2 0 0,1-1-30,-1 1 1,1 2-210,-1-6 1,-3 6-1111,-1-2-91,-4-2 0,2 3 194,-5-5 1163,-5 6 0,-12-3 0,-7 5 0</inkml:trace>
  <inkml:trace contextRef="#ctx0" brushRef="#br0" timeOffset="3">9868 13054 8001,'0'-8'0,"0"1"1434,0 4-915,0-2 1,0 4 326,0-3-546,0 3 85,0-4 0,0 15-130,0 5 0,0 3-126,0 5 1,0-3 85,0 7 1,0-2-264,0 2 1,0-3-64,0 3 1,0 0-31,0 0 0,0 0-17,0-4 0,0-2 90,0-2 1,0 1-115,0-4 0,0-1 47,0-4 0,-4 1-233,0-1 146,0-4-981,4 3-31,0-9-438,0 4 1672,0-5 0,0-10 0,0-3 0</inkml:trace>
  <inkml:trace contextRef="#ctx0" brushRef="#br0" timeOffset="4">10370 13077 8100,'0'-6'459,"5"0"-560,-4 6 1,6 0 332,-3 0 1,-3 6 442,3 1 0,-4 8-193,-4 4 0,-2 8-202,-6 4 1,-4 7-160,-3 3 0,-3 4-46,-1 1 1,-1 1-77,-3 2 0,-2-1-256,-5 6 1,0-1 195,17-25 0,-1 1 0,-15 24 11,3 1 0,2-10-46,5 2 0,2-10 3,2-1 0,3-2 80,9-7 1,-2 0-166,5-7 0,0 1 247,4-5 1,0 1-531,0-5 649,0 0 0,0-3-1097,0 0 559,0-6 1,2 3-116,1-5 1,-1-1 464,1-3 0,-1-2 0,-2-6 0</inkml:trace>
  <inkml:trace contextRef="#ctx0" brushRef="#br0" timeOffset="5">10530 13499 7940,'0'-6'702,"0"1"-301,-5 5 0,2 0 58,-4 0 1,-1 10-61,-3 5 0,-4 6-92,-1 2 1,-3 4-180,4 4 0,-5 2 53,1 1 0,-2-3-116,2-1 1,4-5 136,8 2 1,-4-3-260,4-1 1,0-4-18,0 0 0,4-5-50,-1 1 0,3-6-35,1-1 0,0-4 71,0 3 0,1-4 17,3 1 0,3-3 64,4-1 1,0 0 22,1 0 1,-1 0-30,1 0 0,4 0 42,3 0 0,-2 0-76,-2 0 0,1-4-90,0 0 1,3 0-533,-4 4 1,0-3 296,-3-1 1,-1-4-595,0 4 0,-3-3 391,0 3 1,-2-5 574,2 2 0,2-4 0,-4 0 0</inkml:trace>
  <inkml:trace contextRef="#ctx0" brushRef="#br0" timeOffset="6">10610 13694 7894,'-10'-2'705,"2"-1"1125,3 1-960,0 2 1,3 10-365,-6 6 0,5 4-216,0-1 0,-3-1-74,3 1 0,-1 0-165,4 4 0,0 0 98,0-1 1,0-3-49,0 0 0,4 0-283,-1 4 1,1-5 163,-4-3 0,0 2-300,0-2 0,0 0 128,0-3 0,0-5-732,0 1 654,0-6 1,0 5-2037,0-3 2304,0-3 0,0 4 0</inkml:trace>
  <inkml:trace contextRef="#ctx0" brushRef="#br0" timeOffset="7">12906 15452 7896,'0'-7'46,"0"-1"0,0 4 222,0-3 1,-2 3 243,-2-4 272,3 1-210,-4-5-10,5 6-96,0 1-27,0 5-278,0 5 0,0 1 13,0 6 0,0 0-19,0 4 0,1 1-143,3 6 1,-2 1-158,1 3 0,0-3 102,1 3 0,-3 1-260,3-2 1,-3 5 150,-1-5 0,0 0-139,0-7 1,0 1-195,0-5 0,0 1-307,0-5 1,0-3 288,0-1 501,0-4 0,5 2 0,1-5 0</inkml:trace>
  <inkml:trace contextRef="#ctx0" brushRef="#br0" timeOffset="8">13305 15521 7986,'0'-11'901,"0"-1"-56,0 6-66,0-4-332,0 8-1,0-3-138,0 5 0,-1 5-122,-3 3 0,2 3-78,-6 5 1,4 3-84,-3 7 0,-5 3 63,-3 6 0,-4 8-148,4 3 1,-6 3-154,2 1 0,-6-2-23,-2 5 1,-3 2-104,16-25 1,1 1-1,-15 26 147,2 0 1,2-4 117,-3-3 1,4-5-75,4 1 1,-1-2 144,5-6 1,1-3-25,6-5 1,3-8-360,5 1 532,0-8-1911,0-4 1621,5-6 0,1-10-1153,6-2 1364,-6-9 1,9-7 0,-2-6 0</inkml:trace>
  <inkml:trace contextRef="#ctx0" brushRef="#br0" timeOffset="9">13499 15898 7858,'-5'-12'494,"4"1"-116,-4 5-141,5 1 563,0 5-482,-5 0 1,2 5 137,-4 2 0,0 8-127,0 5 0,-6 5-155,6 2 0,-6 4-147,5 0 0,-2-2 133,-1 1 1,-1-3-192,1 3 1,1-4 57,2 1 1,-1-7-15,5-1 1,-3-4-38,3 4 1,-1-9-285,1 2 120,3-3-56,-4-3 31,5 4-197,0-9 237,5 4 127,6-5 0,2-3-88,2-1 0,2 0 73,-2 4 0,1 0-115,0 0 1,-4-1-43,4-3 1,0 3-496,-1-3 418,0 3 1,-3 1-597,-1 0-478,1 0 1369,-1 0 0,1 0 0,-1 0 0,0 0 0</inkml:trace>
  <inkml:trace contextRef="#ctx0" brushRef="#br0" timeOffset="10">13648 16149 7858,'0'-11'120,"-5"4"0,4 1 637,-3 2-376,-3 3 1,5-4 707,-6 5-337,6 0 1,-7 5-288,5 3 1,-5 3 117,2 4 0,0 3-194,0 5 0,4 3-412,-1 1 1,-1 4 20,1-5 1,1 1-35,3-4 0,0 3 15,0 1 0,0-2-237,0-6 1,0 2-231,0-6 0,0 4 192,0-4 1,0-3-49,0-5 1,0-3-192,0 4-209,0-6 169,0 3-295,-6-5 0,5-1 12,-3-3 858,3-2 0,-4-6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3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12209 4443 6722,'0'-7'299,"1"-2"-164,3 6 1,-3-2 0,4 2-1,-1-2 289,0-1-227,0 3 0,-4-2-100,5 0 135,-4 4 15,4-4-266,-5 5 224,0-5 12,0 3-273,0-3 222,0 5-140,5 5 1,-3-2 33,1 4-43,-1-4-19,-2 7 3,0-4 131,0 6-105,0-1 0,0 1 70,0-1 0,0-3-39,0-1 96,5 1 0,-3 3-106,6 1 1,-6-1 9,2 1 1,-1-1-58,1 1 1,-3-1-5,3 0 25,2 6 1,-5-4 14,3 2 1,-1-3 4,0 0 1,-1-1-21,1 1 1,-1-1-5,-2 1 0,0-1 28,0 0 1,0 1 7,0-1 0,0 1-89,0-1 0,3 1 73,1-1 1,0 4-84,-4 0 1,0 1 64,0-5 0,0 4-54,0 0 1,0 1 42,0-5 0,0 2-19,0 2 0,0-2 21,0 2 0,0-2-3,0-2 1,0 0 24,0 1 1,0-1 10,0 1 0,0 0 4,0 4 1,0-4-30,0 4 1,0-4-34,0 0 0,0 3 36,0 0 1,0 2-52,0-2 1,1-2 23,3 2 0,-3 1-12,3 0 0,-2 0 6,-2-1 0,0-2 1,0 2 1,3-2 6,1-2 1,0 5-1,-4-1 1,0 1 43,0-1 0,0-1-39,0 5 0,0-3 21,0 3 0,0-4-20,0 4 1,0 0-8,0 4 0,0 0-26,0 0 0,0-1-7,0 1 1,0 4 86,0 0 0,0 3-61,0-3 1,0 3 42,0-3 1,0-1-38,0-3 1,0 4 41,0 0 0,0-1 18,0-3 1,0 0 5,0 0 0,0 0-16,0-1 208,0 1-208,0 5-25,0-4 368,0 4-219,0 0 0,4-4 5,0 3-265,-1-3 65,-3-1 0,0 3 163,0 1-310,0 5 107,0-3 1,-5 4-162,-2-3 87,2 3 1,-6-5 155,4 3 0,0 1-50,0-6 22,4 1 213,-7-4-110,9-6 1,-4 4-91,5-6 1,-4 4 25,0-4 1,0 4-1,4-3-49,0 4 52,0-8 1,0 9 39,0-6-28,0 5-23,0-7 1,0 7-58,0-4 35,0 4 1,0-6-119,0 5 1,4-4 109,0 4 11,0 0-149,-4 4 139,0-5 0,0 2-9,0-5-10,0 1 12,0-5 0,0 4 206,0 0-204,0 1 4,0-5 1,0 0 21,0 1-16,0-1 26,0 6-27,0-5 15,0 5 1,0-6 41,0 1-191,5-1 146,-4 1 1,4-1 5,-5 1-169,5-1 147,-3 0 1,3 1 124,-5-1-124,0 1-16,5-1 183,-4 0 4,4 1-151,-5-1 209,0 1-202,5-6 1,-4 4 52,3-2 150,-2-3 67,-2 5-149,0-9 104,0 9 101,0-8-51,0 3-2660,0-5 2367,5 0 0,1 0 0,5 0 0</inkml:trace>
  <inkml:trace contextRef="#ctx0" brushRef="#br0" timeOffset="1">12586 7618 8444,'6'0'15,"4"0"0,-3 0 388,4 0 0,0-4-120,1 0 1,-1 0-74,1 4 1,0 0-71,4 0 0,-2-4 215,5 1-152,-5-1-170,7 4 114,-3 0 0,6 0-110,3 0 123,-3 0 0,9-1-163,-3-3 0,5 3 93,3-3 1,-3 1-153,3-1 151,-2 3 1,3-8 79,3 5-1115,2-4 1028,2 6 1,-4-4-28,0 2 0,0 3-94,3-3 0,-3 3-149,0 1 264,-5 0-2,2 0-847,-4 0 810,-1 0 0,4 0 31,0 0-253,0 0 200,1 0 0,-2-4 8,5 0-46,0 0 30,9-1 1,-4 0-45,2-2 42,-2-4 0,-1 6 2,-1-2-17,1-3 19,0 8-3,-1-8 0,5 8 14,-1-6-13,1 5-870,-4-7 869,-1 9-2,1-4 0,-4 1 163,0 0-498,-5 1 324,2 3 1,-1 0-232,0 0 210,5 0 4,-7 0 1,7 0-214,-5 0 183,5-6 18,-7 5 166,3-4-158,-10 5 1,4 0 370,-2 0-472,-4 0 107,6 0 1,-5 0-21,3 0 296,2 0 187,-4 0 1,5 0-457,1 0 315,-1 0 58,0 0 0,-3 0-492,-1 0 364,-5 0 0,3 1-212,-5 3-162,0-3 161,0 5-10,0-6 10,-1 0-15,6 5 0,2-4 26,4 3 0,-4-3-41,1-1 0,-6 0 18,2 0-22,2 0 11,-5 0 0,3 0 238,-8 0-232,-3 0-4,1 0 311,-5 0-299,0 0 0,-2-1 34,-2-3 173,2 3-86,1-4 0,-3 5-37,-1 0 0,-3 0 144,4 0 1,-4 0 112,3 0-251,1 0-3,-2 0 1,1 0-43,-4 0 57,-1 0 57,3-6-226,-5 5 161,0-4-824,0 5-1505,-5 0 2227,-2 5 0,-14-4 0,-3 5 0</inkml:trace>
  <inkml:trace contextRef="#ctx0" brushRef="#br0" timeOffset="2">12289 4511 8578,'11'0'0,"1"0"0,-5 0 49,1 0 1,0 0 96,3 0 0,-3 4 42,-1 0 1,1 0-132,3-4 0,-3 0 283,-1 0-277,1 5 1,2-3 84,-2 6 0,2-4-160,-2 3 0,2-3 108,1 4 0,1-4-17,-1 3 1,4 2 54,0 6 1,7-1-38,1 5 1,1-4-108,6 5 1,-3-1 115,4 3 1,-5-3-68,5 0 1,-5-1 47,5 1 1,-5 3 12,5-3 1,-1 2-61,5 2 1,-1 1-11,0 3 1,4-2 28,0 6 1,0-6-12,-3 2 0,-1 1-137,0-2 1,4 6 159,0-1 1,2-2 93,-2 1 0,2-1-99,6 2 0,-2 1-22,-2-6 1,3 2-39,-3-1 0,-2 1-3,2 2 1,0 2 50,4-5 0,4 4-12,4 0 0,-2 2-306,1 1 0,-4-3 318,5-1 0,-9 0-62,5 5 1,-9-5 46,4 1 0,-3-5 18,0 5 0,-3-6-6,-4 2 1,-1 1-52,0-2 1,-1 1-25,-2-4 1,-2 0-23,-3-1 1,2 5-9,3 0 1,6-1 72,-3-3 1,3 4-52,-3 0 0,0 0 35,0 0 0,1-3-49,-1 3 0,-1-3 71,-3-1 1,3 3 3,-2 1 1,-2 1-2,1-1 1,1-2-24,3 6 1,2-2-41,2 1 0,-1 3 43,4-2 1,1-2-180,4 1 0,0 1-119,-1 3 0,-3 0 94,0 1 1,-4-5 56,4 0 1,-4 1 34,4 3 1,-1-3 73,1-1 0,-2-5-41,-2 2 1,-6-3 147,2-1 0,-3 0 211,-1 0 1,2-2-159,-6-2 1,5 3-21,-4-3 1,3 1-83,-3-1 1,-1-1 213,-3-3 0,-4-2-253,0 2 0,-4-2 116,4-2 1,-5 1 52,2-1 0,-4-1 64,0-2 0,-1 2-16,1-2 44,-6-3-99,4 5-551,-9-9 1,3 4-566,-8-5 1,-8-5 964,-11-2 0,-10-14 0,-8-3 0</inkml:trace>
  <inkml:trace contextRef="#ctx0" brushRef="#br0" timeOffset="3">12940 6213 7597,'0'-11'575,"0"4"-569,0 2 667,0 5 1,0 5-302,0 3-333,-5 7 1,2 3 305,-4 5-58,4 5-354,-7-4 228,4 14 1,-2-7-150,0 11 16,1-5 1,-5 8-46,1-4 0,1 0 104,2 1 0,-2-5-201,2 1 1,3-8 49,1-3 1,-1 0 11,2-5 0,-1 2 33,4-8 1,0-1-7,0-4 0,0-3-115,0 0 8,0-6-98,0 3 145,0-5-363,0-5 0,0-1 165,0-6 1,0 1-470,0 0 0,0-6 752,0-2 0,0-3 0,0 0 0</inkml:trace>
  <inkml:trace contextRef="#ctx0" brushRef="#br0" timeOffset="4">12906 6304 8218,'0'-17'0,"0"0"0,-6 6 730,5-1-241,-4 1 219,5-1-37,0 6-200,0 1 163,5 5-288,-3 0 0,8 6 154,-3 6-64,3 4-250,-3 7 0,3 5-87,-2 2 12,2 3 0,1 7-232,1 2 1,-1-2 132,0 2 0,1-4-167,-1 4 1,1-5 73,-1 1 0,-3-6-364,-1-2 1,0-5 197,0 2 1,2-7-10,-5-1 0,4-5 200,-5 2 33,6-4 1,-6-1-53,4-4 1,-4-1-39,1-2-741,-3-2 287,-1 3-267,0-5 454,0-5 0,-1 2 380,-3-5 0,-2 1 0,-6-5 0</inkml:trace>
  <inkml:trace contextRef="#ctx0" brushRef="#br0" timeOffset="5">12791 6704 8218,'0'-8'431,"0"1"1,2 0-59,1 0 330,-1 2-370,3 5 1,-4-1 137,3-3-451,2 2 182,6-3 0,-1 5 201,0 0-356,6 0 38,1 0 1,1 0-514,0 0 372,5 0 0,0-1-910,3-3 1,-3 2 542,-1-6 0,-1 6 423,1-2 0,0-8 0,0 0 0</inkml:trace>
  <inkml:trace contextRef="#ctx0" brushRef="#br0" timeOffset="6">13282 6384 8294,'0'-11'370,"0"3"499,0 1-211,0 4 75,0-2-477,0 5 0,6 0-60,1 0 0,3 0 76,2 0 0,-1 1-258,1 3 0,3 1 97,0 3 1,4 1-95,-4-6 1,6 5-169,-2-4 1,-2 3 120,2-3 0,-3 1-48,3-1 0,-5-3 33,1 3 0,1-2-56,0-2 93,-1 0 1,-4 0-9,1 0 1,-5 0 186,1 0-80,-6 0 1,5 0 280,-3 0-282,-3 0 169,4 0 1,-10 3-110,-3 1 1,-2 1-49,-1-1 0,-6 1 25,-2 3 1,-2 2-64,-2-3 1,0 4-34,0 0 1,4 0-168,0 1 0,4-1-124,-4 1 0,5-5 106,-1 1 0,6-4-697,1 3 0,4-3 358,-3 4 1,4-4-797,-1 3 1,3-3 65,1 4 1223,0-6 0,10 8 0,3-3 0</inkml:trace>
  <inkml:trace contextRef="#ctx0" brushRef="#br0" timeOffset="7">13694 6601 8171,'6'-6'42,"-1"1"645,-5 5 205,0 0 1,-1 5-442,-3 3 1,-2-2-7,-6 1 0,-4 1-106,-3 4 1,-3-1-98,-1 0 1,0 5-221,1-1 1,-5 0 118,0-4 1,-3 1-229,3-1 1,6-1 104,5-2-1682,-1 2 737,4-3-1155,-4 4 2082,11-5 0,6-1 0,6-5 0</inkml:trace>
  <inkml:trace contextRef="#ctx0" brushRef="#br0" timeOffset="8">14162 6213 8258,'-6'-5'0,"0"4"202,1-10 239,4 10 214,-4-4-276,5 5-117,0 0-41,0 5 0,0 2 157,0 4-72,0 5-117,0 2 0,0 9 253,0 0-403,0 4 43,0-7 0,0 4 297,0-5-517,0 0 0,0-4 50,0 0 26,0-5 29,0 2 1,0-8-529,0 0 0,0-4 252,0 3 1,1-3-2067,3 4 2375,-3-6 0,10 8 0,-5-3 0</inkml:trace>
  <inkml:trace contextRef="#ctx0" brushRef="#br0" timeOffset="9">14447 6339 8374,'0'-7'0,"-5"-3"932,4 9-123,-4-9-168,5 8-524,0-3 55,0 5 1,-1 5 530,-3 3-344,-2 7 1,-2 4-291,0 8 0,-3 3 58,-4 8 1,-2 2-109,2 2 0,2 1 105,-2-5 1,1 0-593,-1-4 1,3-5 256,1-2 0,1-3-429,6-1 1,-4-5-124,5-3 1,-5-2 349,4-2 0,-1-3-1381,1-1 1794,3 1 0,-9-2 0,4-1 0</inkml:trace>
  <inkml:trace contextRef="#ctx0" brushRef="#br0" timeOffset="10">14390 6670 8275,'0'-12'0,"4"1"746,0 0-372,0-1 1,0 4 274,-1 1 0,5-1-214,-4-3 0,5 3 15,-2 1 1,3 0-100,2 0 1,-1 0-123,1 4 0,-1 1 25,0-2 1,5 3-204,-1 1 0,0 0-74,-3 0 0,-2 5-45,-3 3 0,2 2-282,-5 1 0,0 2 206,-4 2 0,0 3-137,0 5 0,-5 0 78,-3 0 1,-6-1 13,-1 1 1,-5 0 121,1 0 1,-2-1 34,2-3 0,3 1 30,4-5 0,-2 0 287,3-3 67,-3-1-224,13 1 1,-4-5 151,5 1-231,0-6 1,5 3 192,2-5 1,4 0-100,0 0 0,4 0-74,0 0 1,6 0-164,-2 0 1,1 0-246,-1 0 0,1-3-785,-4-1 0,-1 0 150,-4 4 974,1-5 0,-1 4 0,1-4 0</inkml:trace>
  <inkml:trace contextRef="#ctx0" brushRef="#br0" timeOffset="11">12803 5059 8203,'6'-11'14,"-1"5"65,0 1 159,-3 0 174,3 3-252,-5-3 333,0 5-47,0 5-192,0 2-197,0 9 29,-5 2 1,-6 5 263,-4 0-334,-5 4 18,2-2 0,-5 8 61,0-3 1,1 2 19,-1-2 0,0 2 114,0-5-437,5 4 75,-3-7 0,7 3-235,-5-8 217,5 3 159,-3-5-742,6 1 487,5-1 0,-5-6-142,4 1-356,2-1 1,-2 0 10,4 1 373,1-6 361,-3 4 0,10-3 0,2 4 0</inkml:trace>
  <inkml:trace contextRef="#ctx0" brushRef="#br0" timeOffset="12">13305 5254 8250,'7'-2'0,"-4"-1"41,-1 1 399,-2-3 118,5 5-126,-4 0 582,4 0-709,-15 0 1,2 7-158,-7 4 0,-3 2 119,-1 6 0,-3 1-163,-5 7 1,-6 6 92,-5 5 0,-7 6-449,0 2 0,21-22 1,1 1 265,-4 2 1,0 0-1,1 1 1,-1-1-202,-1 0 0,-1 0 0,3-2 1,0 0-25,1 0 1,1 0 0,-17 21 44,7-4 1,1-4-139,6-8 1,5-1 138,7-2 1,3-7-43,0 3 0,2-8 40,2 0 1,3-2-318,5-1 126,-5-1 329,4 0-852,-4-4 330,5-2 551,0-5 0,5-5 0,1-2 0</inkml:trace>
  <inkml:trace contextRef="#ctx0" brushRef="#br0" timeOffset="13">13796 5573 8359,'0'-6'-1218,"0"1"2074,0 5 1,-1 4-592,-3 0 0,-2 4 217,-5 0 0,-2 3-49,-2 5 1,-1-2-114,-6 5 1,1 0-224,-5 4 1,-4 3 102,0 1 0,-3 5-151,-1-2 0,-1 3 143,1 1 1,1-3-612,3-1 1,2-4 250,5 0 1,1-3-668,3-4 1,4-2 84,8-6 750,1-5 0,1 10 0,-1-4 0</inkml:trace>
  <inkml:trace contextRef="#ctx0" brushRef="#br0" timeOffset="14">14173 5790 8363,'7'0'-220,"-2"0"779,-5 0-160,-5 0 0,0 5-136,-3 3 0,-6 6-259,3 1 1,-3 4 95,2-3 1,-3 4-93,0-1 0,-4-1-250,3 1 0,-1-2-809,5 2 1051,-2 3 0,8-9 0,-5 3 0</inkml:trace>
  <inkml:trace contextRef="#ctx0" brushRef="#br0" timeOffset="15">15076 6521 8094,'0'-6'-179,"0"1"1961,0 5-1577,0 5 0,-2-2-56,-2 4 0,-2 5 30,-5 3 1,-1 5-60,1-1 0,-6 3 40,-2 1 0,-2 4-143,-2 4 1,-5 2-139,-2 1 1,-3 5-154,-2 3 0,-3 2 111,0-3 1,4-1 58,3-6 0,2-1-23,-1-3 0,-1-2 119,8-5 1,-2-1-26,6-3 1,1 1 29,-1-5 1,7 1 4,0-5 0,2 0-41,6 1 0,-3-5 488,3 1-1196,0 0 290,4 3-944,0-5 715,0 0 686,0-6 0,5 5 0,1 1 0</inkml:trace>
  <inkml:trace contextRef="#ctx0" brushRef="#br0" timeOffset="16">15475 6784 7200,'0'-6'-320,"0"1"2773,0 5-2169,-5 0 0,3 6 29,-6 5 1,-5 2-11,-6 6 1,-2 0-46,-2 4 0,0 0-1,0 0 0,-3 5-238,-1 2 1,-1 3 178,1 1 0,-1 1-415,-2-1 0,-2 0 167,6 0 1,-1-5-513,4-2 1,5-8-7,3-4 1,2-2-245,2-1 1,5-1-386,2 0 1197,3-4 0,1 3 0,0-4 0</inkml:trace>
  <inkml:trace contextRef="#ctx0" brushRef="#br0" timeOffset="17">15852 7012 8115,'0'-6'647,"0"1"-111,0 5-258,-5 5 0,-1 1 33,-6 6 1,-4 4-74,-3 3 0,-3 3-136,-1 1 0,1 1 121,-1 3 0,-1-2-361,-3 5 0,7-4 124,-3 0 1,8-1-458,-1-3 1,4 0-5,0-3 1,5 0-179,-1-8 1,5 3-662,0-6 1314,1-3 0,2 5 0,0-3 0</inkml:trace>
  <inkml:trace contextRef="#ctx0" brushRef="#br0" timeOffset="18">13933 6978 8022,'0'-6'-197,"0"1"277,0 5 196,0-5-10,0 3 270,0-3 1078,0 5-1441,-5 5 0,-1 6 2,-5 4 0,-6 6 10,-2 2 1,-2 1 138,-2 7-409,0-1 1,-4 6 66,1 2-710,-1-3 708,-1 5 0,4-6-323,-3 0 0,3-3 198,1-1 0,2-5-360,2 2 1,-2-4 212,6-4 0,0-2-101,3-6 1,2 0-126,3 1 518,2-1 0,5 1 0,0-1 0</inkml:trace>
  <inkml:trace contextRef="#ctx0" brushRef="#br0" timeOffset="19">13420 7092 8237,'0'-6'-185,"0"1"209,0 0 313,0 4 39,0-4 941,0 5-1205,-6 0 1,4 0 137,-6 0 1,1 5 31,-5 2 1,0 8-39,-4 4 0,-1 3-238,-6 1 0,0 5-52,0 2 0,0-1-145,0 2 1,1-1-19,-1 5 1,1-6 124,3-3 1,-1 2-541,5-1 1,-4-2 10,3-6 613,6 3 0,-5-4 0,2 5 0</inkml:trace>
  <inkml:trace contextRef="#ctx0" brushRef="#br0" timeOffset="20">12780 7047 8065,'0'-7'-332,"0"2"681,0 5-25,0-5-85,0 4 1,0-4 239,5 5-175,-4 0-64,4 0-1,-5 5-1,0 1 36,-5 6-97,-1 4 1,-7 2 178,-2 5-392,-3 5 0,-5-3 120,1 6 128,-1-1-469,0 4 0,0-1 161,0-2-637,0 2 163,1-4 401,4 0 0,1-1-495,6-5 461,-1 0 1,2-4-1088,3 0 1290,2-5 0,0 2 0,-2-4 0</inkml:trace>
  <inkml:trace contextRef="#ctx0" brushRef="#br0" timeOffset="21">12552 6613 8199,'0'-7'-338,"0"2"855,0 0 108,0 4-378,-6-4-1,5 5 146,-9 0-177,9 10 1,-11-1 154,1 10 48,0 0 1,-11 9-766,9 1 267,-8 5 119,3-5 1,-5 4-929,0-2 0,4 1 889,0-2 0,0 3 0,-4-4 0</inkml:trace>
  <inkml:trace contextRef="#ctx0" brushRef="#br0" timeOffset="22">10519 12140 7457,'-7'0'611,"2"-5"-307,5 4-337,0-4 894,0 5-659,0 5 0,1-2 194,3 4-63,-2 1 8,3 3-207,0 1 1,-4-1 123,3 0-104,2 1 0,-1-1 175,3 1-183,2 4 0,-2 2 163,7 5-281,-3-5 144,5 3 0,-6 1 117,1 4-373,-1 6 213,6-8 1,-5 8 157,4-5-228,-4 4 64,0-7 0,-5 9-209,1-2 88,0-3 3,-2 5 0,3-5-319,-5 2 150,5 3-343,-8-9 156,9 9 209,-9-9 0,4 8 35,-5-5-189,5-1 117,-3 2 0,3-2 68,-5 4-112,0-4 150,0 7 0,0-4 120,0 5-168,-5 0 306,3 1 0,-7-1 154,6 0-373,-6-5-312,8 4 578,-10-9-247,10 4 0,-8-5-7,5 0 141,-4-5-114,6-2 1,-7-1-23,6 1 1,-2-2-5,1-7 0,1 3 306,-4-2-292,4 2 28,-7-4 0,4 5 19,-6-4-54,6 3 11,-4-3 7,3 3-4,1-4 0,-3 2 1,5-1-298,0-4 286,4 7-295,0-9-4,0 5-108,0-6 1,5 0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53:06.3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13876 12951 7686,'-11'0'-448,"5"0"443,1 0 181,5 0 258,5-5-339,1 4 0,5-4 0,1 5 424,-1 0-143,1 0-220,-1 0 185,6 0-105,-5 0 0,5 0-20,-6 0 1,1 0 13,-1 0 1,0 0 163,1 0-219,-1 0-10,1 0 0,-1-4-102,1 0 0,-5 0 293,1 4-379,-1 0 49,10 0 0,-4 0 222,2 0-349,3 0 95,-1-5 0,6 4 196,0-3-357,5 3 98,1 1 1,7-1 114,2-3 1,1 3-31,3-3 1,4 1 61,-1-1 1,1 3-30,3-3 0,0-1 26,0 2 0,-2-1-232,3 4 1,2-4 453,1 0-1439,-2 0 1182,5 4 1,-3 0 24,8 0 1,0-1-223,-27-1 1,0 0 0,30 0 164,-28-2 0,0 0 0,-2 3 0,-1 0-5,3-1 1,1 0 0,-2-1-1,-1 1 26,1 0 1,-1 0-1,1-2 1,0-1-73,1 1 1,0 0 0,-2 1 0,0 0 68,1-1 0,-1 0-605,0 1 1,1-1 590,-1-2 0,0 0 1,0 2-1,-1 1 6,3-1 0,1 0 150,-4 3 0,1 0-152,3-5 0,0 1 0,-3 4 0,1 1-23,2-2 0,-1 0 1,-3 2-1,1-1 25,2 1 1,0 0 0,-2 0 0,-1 0-102,4 0 1,-1 0-1,-3 0 1,0 0 65,32 0 0,-33 0 0,2 0-52,2 0 0,0 0 0,-1 0 0,1 0 24,2 0 1,0 0-50,-2-2 1,-1-1 15,2 2 1,0 1 0,-1-3 0,1-1 36,1 3 0,0-1-8,-1-1 1,0-1 17,0 1 0,0 0 0,-2-2 0,1 1 14,-2 2 1,0 0-1,0-2 1,-2 1 117,25-1 0,-5-4 16,-2 4 1,-4 1-94,-5 3 0,-1-4 226,-6 0-239,-5 0 1,-1 4 1633,-5 0-1498,0 0 1,-4 1 453,0 3-310,-5-2 456,7 3 0,-8-5-521,2 0 168,-2 0-234,-2 0-122,1 0 170,-6 0 257,4 0-260,-8 0-231,3 0-150,-10-5 1,-2-1 175,-4-1 0,-6-3 0,0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4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17759 6932 8090,'-11'-6'0,"0"0"0,-1 2 0,1-2 0,-1-7 0,1-2 0,1 2 0,2-2 0,2 6 0,2 1 0,3 6 0,-9-8 0,3 3 0</inkml:trace>
  <inkml:trace contextRef="#ctx0" brushRef="#br0" timeOffset="1">17451 7800 8022,'0'-6'-1189,"1"-3"1189,3 5 0,3-4 0,4 1 0</inkml:trace>
  <inkml:trace contextRef="#ctx0" brushRef="#br0" timeOffset="2">17737 7047 8169,'0'-12'0,"0"5"326,0-1 284,0 5-145,0-7 1,0 8 576,0-6-211,0 6-513,0-9 0,1 9 169,3-6 183,-3 1-670,4-5 0,10 1 0,4-1 0</inkml:trace>
  <inkml:trace contextRef="#ctx0" brushRef="#br0" timeOffset="3">17383 7892 7931,'34'-23'0</inkml:trace>
  <inkml:trace contextRef="#ctx0" brushRef="#br0" timeOffset="4">17714 7012 7891,'0'-14'-1736,"0"3"2485,-5 2 1,3 2-232,-1-1 0,0 4 535,-1-4-620,3 6 0,-8-8-149,5 2 1,-1 2 99,1-2 0,2 4-93,-6-3 1,6 3 367,-2-4-413,-2 6 1,3-7-2,-5 5 1,6-1 220,-2 1-3,-2 3-216,-1-4 0,-4 5-15,0 0 0,3 0 15,0 0 1,1 5-1,-5 3 0,5 2-90,-1 1 1,0 6 89,-3 2 1,1 4-172,2 3 0,-1 3 129,6 6 1,-3-5-174,3 1 1,1-5-44,-1 5 1,1-5-41,2 5 1,0-6 134,0 2 0,4 1-41,0-2 0,0 1-45,-4-4 1,0 0 75,0 0 0,4-4 33,-1 0 0,1 0-41,-4 4 1,0-2 15,0-2 0,0 1-68,0-4 0,0 3-7,0-4 1,0 4 28,0-4 1,0 4-21,0-4 1,0 2-89,0-2 0,-1-2 104,-3 2 1,3 2-101,-3-2 0,1 0 73,0-4 0,1 1-22,-1-1 0,0-1 99,-1-2-34,3 2 1,-4-7 58,5 4 31,-5-4 0,2 2-30,-4-5 0,3 0-60,-4 0 0,1 0-51,-5 0 1,1 0 62,-1 0 0,1 0-415,0 0 1,-2 0 45,-2 0 0,6 0-89,-3 0 0,3 4-318,-2 0-165,5-1 39,-4-3 87,8 0-517,-3 0 852,5 0 1,5-5-2450,3-2 2869,7-3 0,3-7 0,5-1 0</inkml:trace>
  <inkml:trace contextRef="#ctx0" brushRef="#br0" timeOffset="5">17200 8189 6956,'-7'0'2272,"2"0"-988,5-5-858,0 3 1,2-3 34,1 5 1,4 0-91,4 0 1,1 0-25,-1 0 0,2 0-65,2 0 1,-1 0-14,5 0 0,-1 0-201,1 0 0,1 0 110,-5 0 0,4 0-507,-3 0 1,0 0 222,-1 0 1,-2 0-2094,2 0 564,-2-5 737,-2 4 0,1-4-896,-1 5 1794,-4 0 0,3 0 0,-4 0 0</inkml:trace>
  <inkml:trace contextRef="#ctx0" brushRef="#br0" timeOffset="6">17611 8166 7926,'1'-8'-49,"3"1"1,1 3 1641,3-4-912,2 6 0,-4-3 35,6 5 0,-1 0-369,0 0 0,1 0-157,-1 0 1,1 0-50,-1 0 0,4 1 43,1 3 0,3 1-198,-4 2 1,1 2 120,0-5 0,-2 4-217,5-4 1,0 3-17,3-3 0,-2 1-71,-1-1 0,-4-3 53,4 3 0,-4-3 103,4-1 0,-4 0 36,4 0 1,-5 0 1,2 0 0,-4 0 16,0 0 1,-5 0 4,1 0 16,-6 0 89,9 0 200,-10 0-143,4 0-139,-5 0 0,-5 0-173,-3 0 0,2-4 111,-2 1 0,-3-1-130,-4 4 1,-6 1 53,2 3 0,-2 2-94,-2 6 1,-1-1 118,-3 0 1,3 1 203,-3-1 1,-1 5 135,2-1 0,-1 0-116,4-4 0,-3 1 167,-1-1 0,4 1-60,4-1 1,1-1 0,-1-2 1,-1-3 38,5-5 1,0 0-103,3 0 0,5 0 32,-1 0 0,4-1 23,-4-3 1,6-3-254,-2-4 1,3 0 61,1-1 1,1-4-837,3-3 0,2 1 422,6-1 1,-5 5-1359,1-1 1,3 2 758,5 2 0,0 0 952,-1 4 0,3-3 0,5 3 0</inkml:trace>
  <inkml:trace contextRef="#ctx0" brushRef="#br0" timeOffset="7">18136 6830 7998,'0'-18'0,"2"5"470,1 6-300,-1-1 0,7 0 303,-6 1 8,1-1 701,1-3-745,-3-1 0,3 5 214,-5-1-411,0 6 1,-5-4-15,-3 6 1,-2 0-265,-2 0 0,-4 6-74,-3 1 0,-3 3 122,-1 2 0,6 3 84,1 0 1,4 2-437,0-2 0,5-2 134,-1 2 0,6 1-376,-2 0 0,8-1 228,3-4 0,7 1 69,1-1 1,6-5 189,-2-2 1,3-3 230,5-1 1,-3-1 146,3-3 0,-7 2-174,-1-6 1,-5 1 43,1-5 1,-2 1-14,-1-1 0,-2 1 186,-3 0 1,0 3 176,-4 0 51,-1 6-208,3-8-343,-5 8 1,-1-1-62,-3 6 1,1 7 60,-4 6 1,3 0-47,-4-1 0,6 3 93,-2 5 0,3 0-278,1 0 0,5-2 53,2-2 0,3 2-24,2-6 0,-1-1 101,1-7 1,-1 4 101,0-4 1,1-2-250,-1-1 1,1-1 107,-1 0 1,2-1-863,2 2 1,-1-3 61,5-1 939,0 0 0,9 0 0,1 0 0</inkml:trace>
  <inkml:trace contextRef="#ctx0" brushRef="#br0" timeOffset="8">18924 6990 7956,'-11'-17'560,"0"6"-90,4 4-194,2 7 346,5 0 1,0 9-214,0 3 1,0 7-112,0 0 0,0 4 0,0 3 1,0 3-55,0 6 1,1 4-293,3 3 1,-3-2 101,3 2 1,1 0-306,-1 4 1,0-2-9,-4-2 1,0-2-181,0-6 0,0-1 101,0-3 0,0-6 106,0-5 0,-4-1-333,0 1 0,1-6 157,3-6 1,-2-3-1076,-2 4 806,3-6 677,-9 4 0,2-6 0,-7 0 0,3-6 0,-4-1 0,0-5 0,1-3 0,-6-3 0,2-4 0,3-1 80,0 0 0,5 0-49,3 0 1,2 4 559,2 0 1,3 5-219,-3-1 0,4 6 207,4 1 1,-1 6-86,4-2 0,1-1 13,3 1 0,6 0-128,2 4 0,-1-1-136,1-3 0,1 3-158,7-3 1,0 3 109,4 1 0,1 0-766,-6 0 1,5 0 79,-5 0 1,0 0-1761,-7 0 2250,2 0 0,-3 5 0,5 1 0</inkml:trace>
  <inkml:trace contextRef="#ctx0" brushRef="#br0" timeOffset="9">19473 7001 8032,'-6'-18'1006,"5"2"-177,-4 4-193,0 1-495,4-1-42,-4 6 0,5 0 245,0 2 659,-5 3-575,3-4 1,-4 5 234,2 0-666,3 0 58,-9 10 1,3 4 289,-4 12-290,-5 9-151,3 5 0,-5 10 117,3-1-226,2 6 1,-3-3-113,4 5 0,5-9 217,-1-2 0,5-4-319,0 0 0,1-3 210,2-5 1,5-5-11,3-2 1,2-4 94,2-4 1,-3-3 216,2-4 1,-5-1-243,10 1 1,-6-1 189,5 1 0,-2-5-825,-2 1 1,0-6 362,1 2 0,-1-3-1113,1-1 1534,-1 0 0,6 0 0,0 0 0</inkml:trace>
  <inkml:trace contextRef="#ctx0" brushRef="#br0" timeOffset="10">19575 7389 7906,'0'-17'352,"0"4"453,0 5 235,0 6-313,0-8 208,0 8-548,0-3 0,7 14-505,4 2 1,1 10-116,3 2 0,1 1-145,0 6 1,3-3 16,-4 3 0,4-4-255,-4 0 0,0-3 68,-3-4 0,-1-2 152,1-6 1,-1-3 395,0-1 0,1 1 0,-1 3 0</inkml:trace>
  <inkml:trace contextRef="#ctx0" brushRef="#br0" timeOffset="11">19849 7355 7947,'-11'-18'268,"0"3"0,-2 4 16,-2 3 1,5 3 380,-6 5 1,5 5-152,-8 3 1,4 7-155,-4 4 1,1 4-302,-1 3 0,-1 4 117,4 4 1,1 4-895,4 0 0,0-5-43,4-6 1,-2-3-402,5-1 0,0-6 1162,4-1 0,0-4 0,0 0 0</inkml:trace>
  <inkml:trace contextRef="#ctx0" brushRef="#br0" timeOffset="12">19918 6967 7948,'-4'-8'2585,"0"0"-1750,1 6-80,3-3-257,0 5 1,6 6-112,5 6 0,2 5-179,6 10 0,4 4 16,4 7 0,-5 2-490,-3 6 1,-1 0 73,1-1 1,-6 2 56,-5 3 1,-6-7-146,2 3 1,-4-5-221,-4 1 1,2-4 49,-6-7 0,0-3 157,-3-5 1,-1-4-503,1 0 0,0-5 331,-1 1 0,2-6 464,2-2 0,-2 1 0,4 3 0</inkml:trace>
  <inkml:trace contextRef="#ctx0" brushRef="#br0" timeOffset="13">20546 7515 7960,'-6'-11'549,"2"-1"1,-1 1-290,1-1 1,0 5-11,4-1 1,0 0 566,0-3-519,-5 0 1,3 0 56,-6 4 1,4-2-134,-3 5 1,-1 0-121,-3 4 1,-5 0-12,1 0 1,-5 5-120,1 3 0,-4 7-115,-4 4 0,3 3 126,-2 1 0,1 6-36,3 5 1,4-1-2,3 1 1,7-2-501,4-9 0,4 2 245,4-6 0,4-3-128,7-5 1,6-1 213,6-6 0,1-2 343,-1-5 1,2-1-112,5-8 1,-3 2 191,-1-9 1,-5 4 231,2-4 0,-3-1-233,-1-7 0,-5 2 108,-3-6 0,1 2 8,0-1 0,-1-7-83,-4 3 0,-3-8-103,0 0 1,-6 2-111,2 2 0,-3-1 10,-1 1 1,0-4 63,0 4 1,-4 4-10,1 3 0,-3 6 11,3-2 0,1 8 215,-1 4-229,-4 2 0,6 6 147,-3-1-324,3 6 1,1 3-283,0 10 0,0 11 237,0 8 1,0 6 100,0 6 0,1 1-156,3 10 0,-1-1-29,4 1 1,-4-2-158,0-5 0,0-2 90,1-2 0,-3-6-21,3-6 1,-3-4-74,-1 0 1,0-6-83,0 0 0,0-5-113,0 4 1,0-5 579,0 1 0,0-2 0,0-2 0</inkml:trace>
  <inkml:trace contextRef="#ctx0" brushRef="#br0" timeOffset="14">20957 7298 7981,'-12'0'2040,"1"0"-1990,11 0 0,2 5-106,2 3 0,-2 3 653,6 4 1,-1 4-226,5 8 0,-1 1-517,1 2 1,-1 2-227,0-5 1,1 3-207,-1-3 1,1-1 229,-1-3 1,0-4-46,1 0 0,-2-8-1042,-2 0 1434,2-2 0,-4 2 0,6 1 0</inkml:trace>
  <inkml:trace contextRef="#ctx0" brushRef="#br0" timeOffset="15">21140 7287 7910,'-16'0'4,"7"0"-2,-3 0 0,5 6-2,-1 5 1,-3 3 1237,-1 9 0,-1-1-594,-6 8 1,4-2-315,-4 6 0,4-2-132,-4 6 0,1-1-2070,-1 1 1690,3-3 0,4 5 0,1-6 0</inkml:trace>
  <inkml:trace contextRef="#ctx0" brushRef="#br0" timeOffset="16">17565 9182 7978,'0'-7'315,"0"-1"-22,0 1 1,0-1 327,0 0 312,-5 6-567,4-8 1,-4 7 382,5-5-169,0 6 163,0-8-291,-5 9 1,4-5-246,-5 6 1,5 2 12,-3 2 1,2 2 106,-6 5 1,4 2-97,-3 2 0,0 3 130,0 5 0,-2 5-116,5 2 1,-3 4 43,3 5-1,-1 5-28,1 5 1,3 1-1,-3-4 0,3 3-252,1 1 1,0-1 172,0-3 1,0-1-195,0 1 0,3-1 56,1-4 1,1 3-211,-1-6 1,-3-4 110,3-4 1,-1 1-196,0 3 1,-1-5 125,1-2 0,-1 1-90,-2-2 1,0 1 110,0-4 1,-4 0 52,0 0 1,-3-4 92,3 0 0,-4-5-99,4 1 0,-3-2-54,3-2 1,-4 0 48,4 1 0,-4-6 219,0-2 1,2 1-134,-2-1 1,4 0 282,-3-4-255,-1 0 0,-3 0-52,-1 0 0,5 0-356,-1 0 194,5 0-657,-7 0 0,9-2-76,-3-1-2554,3 1 3449,1-3 0,10 0 0,3-1 0</inkml:trace>
  <inkml:trace contextRef="#ctx0" brushRef="#br0" timeOffset="17">17325 10610 7923,'-6'0'1353,"1"0"-1073,5 0 158,-5 0 210,4 0 1,4 0-485,9 0 1,2 0 131,-3 0 1,6 0-28,2 0 0,-1 1-92,1 3 1,0-3 68,4 3 1,-4-3-202,0-1 1,-4 0 52,4 0 1,-5 0-76,1 0 1,-2 0-127,-2 0 1,1 0-592,-1 0-245,0 0-858,1 0-769,-6 0 1369,4 0 1197,-8 5 0,3-3 0,-5 3 0</inkml:trace>
  <inkml:trace contextRef="#ctx0" brushRef="#br0" timeOffset="18">17954 10587 7993,'0'-11'537,"5"-1"0,0 5 159,2-1-429,4 6 1,-9-4 258,6 6-298,-1-5 1,5 4 13,-1-3 1,1 4-43,-1 4 0,0-1-95,1 4 1,3-3-78,0 4 1,4-1 54,-3 5 0,3-1-157,-4 1 0,4-1 39,-4 0 0,5 1 8,-1-1 1,3-1 51,1-2 1,0 1 46,-1-5 0,-2 3-22,-1-3 0,-5 1 2,1-1 0,-3-3 126,0 3 0,-5-3-40,1-1-223,-5 0 230,2 0-236,0 0 143,-4 0 71,4-5-101,-5-1 1,0-5-5,0-1 1,-1 1-79,-3-1 1,2 1 84,-6-1 1,0 2-170,-3 3 0,-1-4 104,1 4 1,-4 2-171,0 1 0,-6-1 67,2 1 1,-6 4 50,-2 4 0,-5 9 11,2-2 0,2 7-13,1-3 0,3 5-23,1-1 1,2 2-20,2-2 1,-1 1 675,4-5 0,5 0-191,3-3 0,2-1-397,-2 1 238,3-6 298,5-1-283,-5-5 1,3-1 158,-6-3 1,4-1-141,-3-3 1,3-4-82,-4 4 1,1-8-258,-5 4 0,5-2 186,-1 3-968,5-1 1,-2 1-247,5 0 1,2 4 1141,1 3 0,9-7 0,6-2 0</inkml:trace>
  <inkml:trace contextRef="#ctx0" brushRef="#br0" timeOffset="19">17782 9182 7978,'0'-11'278,"0"0"-22,0-1 1,0 1 232,0-1 410,0 6-297,0-4-382,0 9 0,5-5 25,3 6 1,2 0-138,2 0 0,0 0 90,3 0 1,3 2-91,5 2 1,1 2-162,3 5 0,-2-1 83,6-2 1,-5 5-73,5-6 1,-6 6 51,2-5 0,1 1-238,-2-2 0,5 2 112,-5-5 0,1 0-48,-4-4 1,-1 0 78,-3 0 0,1 0 54,-5 0 0,0-4 139,-3 0 0,-1-5-134,1 2 1,-5 0 200,1 0-166,-6-1 1,5-3 153,-3-1 1,-3 1-81,3-1 0,-3-3 45,-1 0 0,-1-2-65,-3 2 0,1 2-2,-4-2 0,3 0-110,-4 4 0,1-2 104,-5 9 0,1 0-191,-1 4 1,-4 1 99,-3 3 0,0 4 9,-4 7 1,3 2 17,-7 2 0,3 6 3,1-2 0,0 2-64,0-2 1,4 0-117,0 0 1,5-2 6,-1-2 0,2-2 124,2-6 0,0 1 184,-1-1 1,-1-3-66,-2-1 0,3-4 144,-4 1 0,4-3 113,0-1 1,-3-4 153,0 0 0,-4-7-123,3 3 0,-3-4 31,4 4 0,0-2-402,4-2 0,0 5 161,4-1-1907,-3 6 1360,8-3 1,2 5-2386,8 0 2790,7 0 0,13 5 0,8 1 0</inkml:trace>
  <inkml:trace contextRef="#ctx0" brushRef="#br0" timeOffset="20">18890 9582 8092,'0'-8'0,"0"1"386,0-1 0,0 1 336,0-1 151,0 5-13,0-2 16,0 5-483,0 5 1,1 2-144,3 4 1,3 2 39,4 2 1,-1 3-41,-2 5 1,6 0-73,-3-1 1,3 1 57,-3 0 0,2 4-223,2-1 0,-2 1-98,2-4 0,2-1-159,-2-3 1,0-2 33,-3-1 0,-1-8 89,1 4-1,-2-3-269,-3 2 212,3-5-282,-3 5 76,-1-10-722,-1 4-128,-5-5 389,0 0 1,-10-5-1,-3-1 1</inkml:trace>
  <inkml:trace contextRef="#ctx0" brushRef="#br0" timeOffset="21">19198 9548 8062,'0'-12'-671,"0"5"470,0-1 0,0 4 1966,0-3-1178,0 4 0,-1-2 88,-3 5 0,2 0-191,-6 0 1,1 1-206,-5 3 0,0 4-15,-4 7 1,2 0-32,-5 8 0,0-1-179,-4 8 1,1-3 147,-1 3 0,0 1-236,0 3 0,4-5 84,0-2 1,5-3-136,-1-1 0,2-2-4,2-2 1,-1 2-17,1-6 1,5-4-35,2-3 172,-3 0-172,6 3 182,-4 0-585,5-4-343,0-2-221,0-5 1,5-10 0,1-3 0</inkml:trace>
  <inkml:trace contextRef="#ctx0" brushRef="#br0" timeOffset="22">19495 9765 8943,'0'-7'5805,"0"2"-3287,0 5-4356,0 5 1838,0 2 0,0 9 0,0 2 0</inkml:trace>
  <inkml:trace contextRef="#ctx0" brushRef="#br0" timeOffset="23">20135 9182 7982,'6'-5'-13,"-1"4"85,-5-9 285,0 4 0,-1-2 149,-3 0-94,3 6 1,-5-7-121,2 5 0,1 0 382,-4 4-446,4 0 1,-7-4 40,2 1 1,2-1-15,-2 4 1,5 0-29,-5 0 0,4 1-45,-3 3 1,0 2 74,0 6 1,-2 0-137,5 4 1,-5 3 95,2 7 1,0 5-189,0 7 0,4-1 29,-1 4 1,-1 0-165,1 1 0,1 2 18,3-2 0,1 1-6,3-1 0,-2 3-155,6-3 1,-4-2 99,3 2 1,-4-5-68,1 1 1,1-3 89,-2 0 0,1-6-10,-4-2 0,0-5 50,0-3 0,0-2 63,0-6 1,0 1-107,0-1 1,0-3 15,0-1 1,-1-4-167,-3 1 0,2-3 112,-6-1 1,4 0-632,-3 0 0,-1-1 297,-3-3 0,0-2-323,4-6 0,-3 1 824,2-1 0,-2-4 0,-2-2 0</inkml:trace>
  <inkml:trace contextRef="#ctx0" brushRef="#br0" timeOffset="24">19804 9731 8001,'0'-7'678,"0"2"0,5 4-397,2-3 1,0 3 141,0-3 0,6 3-64,6 1 0,3 1 64,1 3 1,3-3-136,1 3 0,1 1-283,-2-1 0,-1 0-116,1-4 0,-3 0-135,-4 0 0,1 0-737,-4 0 0,-2-2 514,-7-1 0,3 1-629,-2-2 1098,-3 3 0,5-4 0,-3-1 0</inkml:trace>
  <inkml:trace contextRef="#ctx0" brushRef="#br0" timeOffset="25">20649 9194 7996,'0'-12'258,"0"1"559,0 0 438,5-1-433,-4 1 210,4 4-175,-5 2-247,0 5-384,-5 5 0,-1 7 117,-5 7 1,-2 4-110,-2 3 0,1 3 0,-5 6 0,1-1-129,-1 0 1,-2 6 71,6 1 0,-4 0-391,4 1 1,0 0 242,3 4 1,1-6-265,0-2 1,3 0 122,0-3 1,6 0-14,-2-8 1,3-1 45,1-3 1,1-4 40,3 0 1,-2-3-84,6 3 1,-2-6 94,2 3 0,2-7-127,-2-2 1,2 0-47,1 0 0,1 2-448,-1-5 1,0 0-112,1-4 0,-1 0-1406,1 0 1456,-1 0 708,1 0 0,-1 5 0,0 1 0</inkml:trace>
  <inkml:trace contextRef="#ctx0" brushRef="#br0" timeOffset="26">20638 9651 7831,'0'-18'-1294,"0"1"1541,0 6 1,0 0 1013,0-1 1,0 1 52,0-1 92,0 6-218,0-4-792,5 8 1,-3-3-293,6 5 0,-4 9 83,3 3 0,1 7-151,3 0 1,1 6-123,-1 2 0,0 1-152,1-2 0,-1-1-84,1 1 1,3-2-436,0-1 0,0-5-379,-3-3 0,-1-2 512,1-2 1,-5-3-530,1-1 443,-1-4 710,5 7 0,-1-9 0,1 4 0</inkml:trace>
  <inkml:trace contextRef="#ctx0" brushRef="#br0" timeOffset="27">20866 9502 7804,'0'-18'1766,"-5"2"-1284,4 4 0,-6 6 280,3 2-289,3 3 1,-9 7-88,2 6 0,-7 6-132,-4 8 0,1 5-157,-1 7 0,0-1-162,-4 4 1,6-1-709,1-2 0,0 2 498,1-9 0,3-1-787,5-7 0,4-5-133,-1-3-514,3-2 1709,1-2 0,-5 1 0,-1-1 0</inkml:trace>
  <inkml:trace contextRef="#ctx0" brushRef="#br0" timeOffset="28">20946 9171 7864,'0'-18'256,"0"2"0,0 4 1075,0 1-858,5-1 0,-3 2 540,6 3-267,-5 2 0,7 6-292,-3 3 0,4 3 32,0 9 1,2 3-206,2 7 0,-1 3-107,5 6 1,-5 4 67,1 3 0,-2-2-262,-2 2 1,1-4-47,-1 4 1,-3-4 167,-1 4 0,-4-8-490,1 5 1,-3-8 207,-1 4 0,0-2-194,0-7 1,0 1 111,0-4 1,-4-2-225,0-2 0,-5 2-153,2-6 1,0 0-318,0-4 0,-1 0 298,-3-4 658,-1 3 0,1-3 0,-1 4 0</inkml:trace>
  <inkml:trace contextRef="#ctx0" brushRef="#br0" timeOffset="29">21745 9708 7835,'0'-12'287,"0"1"-31,0-1 1,0 5-14,0-1 0,0 4 110,0-3 0,0-1 744,0-3-819,0-1 0,-5 1-55,-2 0 0,-4 4-160,0 3 0,-5-1 93,-3 1 1,-3 1-95,-1 3 1,2 1 106,2 3 1,-6 2-102,6 6 0,-5 3-11,5 0 0,3 5-171,0-1 1,4 3-238,0 1 0,6-2 191,2-2 0,3 2-155,1-6 0,1 4 122,3-4 0,4-3 103,7-5 1,-2-4 38,2 1 1,1-3 149,0-1 1,3-1 9,-4-3 1,4-6 283,-4-6 1,4 0 0,-4 1 0,1-3-123,-5-5 1,0 3-33,1-3 1,-5 3-59,1-7 0,-5-2-227,0-2 0,2-3 5,-1-4 1,0 1-164,-4-5 0,0 0 141,0-3 1,4 4-56,0 3 0,-1 4-29,-3 3 1,0 5-33,0 7 456,0-3-254,-5 9 464,4-3-358,-4 10 1,1 7-139,0 10 0,-1 7 128,2 9 0,1 4 62,-2 11 1,-1 1-141,2 11 0,-1 3-154,4 4 0,0 1-194,0-1 0,0-8 141,0 0 0,4-6-480,-1-5 0,2-6 79,-1-6 0,-1-8-137,4 1 1,-4-8-482,1 0-170,2-2 1355,0-2 0,6 1 0,-1-1 0</inkml:trace>
  <inkml:trace contextRef="#ctx0" brushRef="#br0" timeOffset="30">21917 9514 7875,'0'-7'0,"-4"1"803,0 2-459,0 3 1,5-4 201,3 5 0,-1 0-129,4 0 1,-3 5-4,4 2 1,1 9-135,6 3 1,-2 6-16,2 2 1,1 3-172,0-3 0,0 3-180,-1-3 1,-1 0 58,5-5 0,-5-4-257,2-3 1,-4-2-401,0-1 0,-1-2 348,0-3 1,0 0-580,-4-4 0,0-1-218,-4 2 25,-1-3 1108,3 4 0,-5-4 0,0 4 0</inkml:trace>
  <inkml:trace contextRef="#ctx0" brushRef="#br0" timeOffset="31">22168 9548 7875,'0'-12'0,"-5"1"1629,-2 0-521,-4-1-179,0 1 0,-5 6-354,1 5 0,0 6-80,4 9 1,-6 3-144,-2 5 0,-4 5 40,-3 2 0,0 3-533,-4 1 1,4 1 166,0-1 0,2-1-1047,1-3 0,4 0 210,0-4 811,5-2 0,-3 4 0,6-5 0</inkml:trace>
  <inkml:trace contextRef="#ctx0" brushRef="#br0" timeOffset="32">17497 11626 6740,'0'-7'1262,"0"-1"-418,0 6-500,0-8 0,0 7 228,0-5-295,0 6 0,-4-5 248,0 4-110,0 1-208,4-3 0,-1 5 108,-3 0 151,3 0-349,-9 0 1,4 0 36,-6 0 1,4 2-10,1 1 1,-1 2-15,-3 3 0,3 2 0,1-2 1,3 3 44,-4 5 0,4-3-23,-3 7 0,4-3 11,-1 2 1,3 7 37,1-3 0,0 2-170,0-2 0,0 3 73,0 1 1,0 1-211,0-1 1,1-2-18,3 5 0,-1-3 50,4 4 1,-3-5 141,4 5 1,-4-2-3,3 1 1,-4 3-45,1-2 0,1-1 47,-2 4 1,3-6 30,-3 7 1,-1-5-31,1 1 1,2 0-131,-1-4 0,0 5 77,-4-2 1,0-1-85,0 2 1,0-2 54,0 1 0,0-2-16,0-5 0,-4 4 13,0-1 1,-3 0 20,3-7 1,-4-1 71,5-3-66,-6-2-9,2 3 23,-4-5 0,3-4 37,1-3-145,4-3-245,-7-1-361,4-5 1,-4 2 305,2-4 0,-1 3-2121,5-4 1326,-5 6 1175,8-8 0,-9 3 0,4-4 0</inkml:trace>
  <inkml:trace contextRef="#ctx0" brushRef="#br0" timeOffset="33">17531 12997 7811,'-6'-1'680,"2"-3"118,3 3-265,1-4 870,0 5-952,0-6-29,0 5-262,0-4 1,1 5 50,3 0 0,-2 0-70,6 0 1,-1 0 19,5 0 1,-1 0-164,1 0 1,-1 0 11,1 0 1,-1 0-115,0 0 1,2 0-370,2 0 0,-2 1 270,2 3 0,-1-3-502,1 3 0,-2-2 316,2-2 1,-2 0-408,-2 0 1,5 0 217,-1 0 0,0 0 133,-3 0 0,0 0 445,3 0 0,-7 0 0,12-6 0,-7 0 0</inkml:trace>
  <inkml:trace contextRef="#ctx0" brushRef="#br0" timeOffset="34">18034 12940 7838,'11'0'0,"-3"0"-104,-1 0 0,-3 0 130,4 0 0,-5 0 108,5 0 0,-4 0-1,3 0 1,-3 0 11,4 0 0,-1 4-160,5-1 1,-1 5 99,1-4 1,-1 3-59,1-3 1,-1 1 55,0-1 1,1-1-80,-1 4 1,5-4 107,-1 1 1,0 1-17,-4-1 0,5 3-9,-1-3 0,0 1 19,-4-1 1,1-3-78,-1 3 1,1-3 156,-1-1-191,1 0 85,-1 0 1,0 0-112,1 0 0,-5 0 88,1 0 1,-4-1-7,4-3 0,-5-1-7,5-3 0,-2-2-9,2 3 0,1-3 205,-5-2 1,3-1-52,-3-2 1,1 2-114,-1-2 0,-3 6 126,3 2 17,-3-1 1,-2-2-117,-3 2 1,-2 3-49,-6 5 0,1 0-2,0 0 0,-5 5-134,1 3 0,-6 3 48,-2 5 0,-1-2 89,-7 5 1,-2-2-163,-1 2 0,-3-1 69,7-3 1,-3 2-56,-2 2 0,5-3 118,-1-4 1,5-1 80,-5 1 0,6-2-10,-2-3 1,7 2 159,1-5 1,5 0 246,-1-4-223,2 0-226,7-5 195,1 4-869,5-10 1,5 9-159,2-6 1,7 5 776,2-5 0,4 0 0,-2-3 0</inkml:trace>
  <inkml:trace contextRef="#ctx0" brushRef="#br0" timeOffset="35">17976 11626 7863,'-11'0'59,"0"0"1,3 0 120,0 0 0,5-3 269,-5-1 97,5 0 118,-2 4-143,5-5-280,0 4 0,2-8-31,1 5 1,0 0 3,5 4 1,-1-1-81,5-3 0,-5 3-14,1-3 1,3 3-91,4 1 0,6 1-111,-2 3 0,-1-2 41,1 6 1,0 0-14,3 3 0,1 0 58,0 1 0,0-2-335,0-2 0,4 2 122,-1-3 1,1-2-206,-4-1 0,-2 1 160,-2-1 0,2 0 5,-6-4 1,1 0 297,0 0 1,-4-1-116,3-3 1,-2-1 79,-1-3 1,-5-1-62,1 6 1,-4-6 229,3 1 1,-4-2 112,1-2-60,-3 1 1,-1 0 190,0-1-249,0 1 1,-1 3-178,-3 1 1,-3 4 76,-4-1 1,0 4-139,-1 4 0,1 2 78,-1 6 0,-3-1-51,0 1 1,-4 4 55,4 3 1,-4-1-68,3 1 0,-4-1-20,1 1 0,1 1-123,-1-5 0,1 3 27,-1-7 0,-1 3 120,5-6 1,-4-3 225,4-1 0,-2-3-84,2-1 1,2 0 242,-2 0 1,2-5-138,2-3 1,-1-2 13,1-1 0,1-2-196,2-2 0,-2 2-169,2-2 301,3-3 0,0 6 151,5-4-3094,0 9 2784,5 2 0,7 5 0,6 0 0</inkml:trace>
  <inkml:trace contextRef="#ctx0" brushRef="#br0" timeOffset="36">19004 11958 7834,'-5'-7'1216,"4"2"-512,-4 0-1,5 4-236,0 6 1,1 4-106,3 10 0,2 0-151,6 4 1,-1 5-64,1 2 0,-1-2 63,0-1 1,1 1-245,-1-2 0,1 3 124,-1-6 1,1 3-265,-1-7 0,0-3 49,1-1 1,-1-2-21,1-1 1,-1-5 21,0 1 1,-3-4 84,0 3 1,-4-4-558,3 1 206,-4-3-225,2-1-125,-5 0 0,-5-5 0,-2-2 0</inkml:trace>
  <inkml:trace contextRef="#ctx0" brushRef="#br0" timeOffset="37">19233 12026 7849,'6'-11'-206,"-1"-1"206,-5 1 0,0-1 605,0 1 0,0 3-49,0 1 0,0 3 580,0-4-696,0 6 1,-1-3-102,-3 5 0,-4 6-311,-7 6 1,-1 5 117,-3 10 1,-3 2-162,3 5 1,-2 1-57,-2-1 1,5-1-105,3-3 0,2 2 124,2-5 0,0-4-140,4-4 1,-2-5-297,5 1 1,0-6-76,4-2-971,0-4 610,0 2 609,0-5 1,-5 0-1,-1 0 1</inkml:trace>
  <inkml:trace contextRef="#ctx0" brushRef="#br0" timeOffset="38">19381 11661 7843,'5'-12'-210,"-2"2"414,4 3 1,1-4 426,3 4 1,-3 0-136,0 0 1,-4 4 13,3-1 0,-3 2 31,4-2-304,-1 3 1,5-4-60,-1 5 1,-3 1 32,-1 3 0,0-2-148,0 6 1,2-4 0,-5 3 1,3 1-97,-3 3 0,0 1 41,-4-1 1,-1 6-139,-3 2 1,-2-1-13,-6 1 0,0 2 74,-4 2 0,2 2 12,-5-6 1,4 2 53,-4-2 1,5 1-54,-1-5 1,2 2 25,2-2-3,-1-2 65,6 3-13,1-4 1,6-5 245,3 1 0,4-6-81,7 2 1,-1-3 32,5-1 1,-4 0-83,4 0 0,-1-3 73,1-1 1,1-1-355,-5 1 0,1 3-852,-5-3-511,1 3 1507,-1 1 0,-5 0 0,-1 0 0</inkml:trace>
  <inkml:trace contextRef="#ctx0" brushRef="#br0" timeOffset="39">19952 12152 8861,'-5'-7'2237,"4"2"-1449,-4 5-3337,5 0 2549,-5 5 0,3-3 0,-3 3 0</inkml:trace>
  <inkml:trace contextRef="#ctx0" brushRef="#br0" timeOffset="40">20466 11569 7878,'-5'-6'109,"3"-3"373,-6 5-160,5 0 1,-3 1 298,2-1 341,3 0-677,-9 4 0,7 5-48,-4 3 1,3 7 148,-4 4 0,4 4-124,-3 4 1,4 3-125,0 8 1,0 1 102,-1 3 1,3 3-137,-3-3 0,3-3-67,1-1 0,0 1-137,0-1 0,0-3-5,0-5 0,0-5-110,0 2 1,0-3 117,0-1 0,0-5 30,0-3 0,0-2-1589,0-2 713,0 1 61,0-6 1,-1 3-338,-3-5 674,2-1 0,-8-3 544,3 0 0,-3 0 0,-2 0 0</inkml:trace>
  <inkml:trace contextRef="#ctx0" brushRef="#br0" timeOffset="41">20192 12072 7878,'12'-6'352,"-1"-3"67,0 5 0,1 0-77,-1 4 1,2 0 120,2 0 0,-1-1-157,5-3 1,-1 3-256,1-3 1,1 3 24,-5 1 0,4 0-107,-3 0 1,-1 0-850,-4 0 0,1-2 880,-1-1 0,1 1 0,-1-3 0</inkml:trace>
  <inkml:trace contextRef="#ctx0" brushRef="#br0" timeOffset="42">20820 11501 7878,'0'-7'522,"0"-3"358,0 9 27,0-9-331,0 9-224,0-4 0,-1 6-14,-3 3 0,-2 6 83,-6 5 1,2 5-148,3-1 1,-7 8 13,2 3 0,-2 3-245,3 2 1,-3 3 109,2 0 0,-4 5-69,8-1 1,-4-3 77,4-1 0,3 2-347,1-2 0,-1-4 22,1-4 1,1 0-142,3 0 1,0-2 88,0-5 0,1 0-38,3-1 0,-2-2-27,6-1 1,-2-5 139,2 1 1,6 1-223,-3-1 0,3-3 86,-3-5 1,1 0-24,-1 0 0,-3 2-141,0-5 1,-1 0-221,5-4 1,-5 0 41,1 0 618,-6 0 0,8 0 0,-3 0 0</inkml:trace>
  <inkml:trace contextRef="#ctx0" brushRef="#br0" timeOffset="43">20957 11923 7878,'0'-17'1244,"0"1"-361,0 4 183,0 0-342,0 6-292,0 1 0,2 5-127,1 0 0,0 6-158,5 6 1,-5 3 9,5 4 0,0 6-90,3-2 1,-3 4-320,-1-1 0,1-1 193,3 1 1,-3-2 102,-1-1 0,1-4-122,3 0 0,0-5-121,-4 1 1,3-3-147,-2-5-16,-3 4 361,5-10 0,-8 9 0,3-4 0</inkml:trace>
  <inkml:trace contextRef="#ctx0" brushRef="#br0" timeOffset="44">21106 11912 7846,'-5'-6'2389,"3"1"-1765,-3 5 0,0 5-136,-2 2 1,0 5-125,0 3 1,-1 6-312,-3 6 1,-5 9 100,1-2 0,-1 3-564,0-3 0,8-5-55,-4-2 1,5-4-1187,-1-4 998,-2 2 1,9-8-1487,-3 2 2139,2-7 0,2 2 0,0-4 0</inkml:trace>
  <inkml:trace contextRef="#ctx0" brushRef="#br0" timeOffset="45">21174 11558 7880,'0'-12'543,"0"6"0,0-4 322,0 2-463,0 3 1,0-1 126,0 2 576,0 3-684,5-4 1,0 10-187,3 3 0,6 3 61,-3 4 0,5 7 81,-1 4 0,-1 6-146,5-1 0,-4 2 10,4 1 1,-5 1-364,1 3 1,-2-2 168,-2 2 0,0-1-204,-4 1 1,2-6-135,-5 2 1,0-4-275,-4 1 0,0 1 78,0-6 1,0 1-185,0-4 0,-4-1-57,0 1 0,-5-5 236,2-3 0,-4 2 492,0-2 0,0 0 0,-1-3 0</inkml:trace>
  <inkml:trace contextRef="#ctx0" brushRef="#br0" timeOffset="46">21974 12026 8238,'0'-11'839,"0"-1"1,-5 1-346,-3-1 0,-2 5-154,-2-1 1,0 6-151,-3-2 0,-3-1-8,-5 1 0,-4 1-93,1 7 1,-5-1 51,5 4 1,-1 1 79,4 3 0,1 5-279,3-1 0,3 4 8,5-4 0,4 4-272,3-4 1,3 6 11,1-2 0,6-3-142,6 0 0,4-5 189,7-3 0,0 0 103,0-4 1,4 0 225,-1-4 0,2-5-78,-1-3 1,-3-6 92,3-1 0,-7-4-90,-1 4 0,-5-4 358,1 4 1,-2-6-63,-2 2 1,-3-2 34,-1-2 0,-4-4-145,1 1 1,1-6-50,-1 1 0,-1-2-179,-3-1 0,0-5 102,0-3 0,-3-1-153,-1 1 1,-4-1 45,4 5 0,-3 5 20,3 6 0,-4 3 174,5 1 16,-6 5 1,6 6 70,-4 4 0,4 7-104,-1 1 1,-1 7-41,1 12 1,-3 6 31,3 9 0,0 10-117,4 6 1,0 0-45,0 4 1,1-2 21,3 1 1,-1-2-26,4-5 1,0-5-178,0 1 0,2-9-396,-5 2 0,4-9 300,-5 1 0,1-4-571,-4-4 0,1 1 313,3-5 1,-2 0-1397,1-3 1978,-1-1 0,-2 1 0,0-1 0</inkml:trace>
  <inkml:trace contextRef="#ctx0" brushRef="#br0" timeOffset="47">22225 11878 7797,'0'-7'1433,"0"-3"-406,0 9-601,0 6 0,1 4-79,3 10 1,-1 0-73,4 4 0,1 5-195,3 2 0,1-1 84,-1 2 1,1-6-250,-1 2 1,0-3 100,1-1 1,-1-2-412,1-2 0,-2-2 215,-3-6 1,4-1-294,-4-2 1,0-2-66,0-2 1,-3-2-1010,4 1 408,-6-1 1139,3-2 0,0 0 0,2 0 0</inkml:trace>
  <inkml:trace contextRef="#ctx0" brushRef="#br0" timeOffset="48">22465 11889 7776,'0'-11'3931,"0"-1"-3458,0 6 1,-1 1 166,-3 5 0,1 5-250,-4 3 0,-6 8-111,-6 7 0,-4 5-241,-4 6 1,-2 4-243,-5 0 0,0 3-318,-1-7 0,6 3-1584,3-7 1957,1-2 1,3 0 0,-1-5 0</inkml:trace>
  <inkml:trace contextRef="#ctx0" brushRef="#br0" timeOffset="49">9822 14310 7796,'-1'-10'355,"-3"3"1,3 0 267,-3 3 132,3 3-177,1-4 1554,0 5-1926,0 5 0,0 3 61,0 7 0,0 0-61,0 8 0,0-3-113,0 7 0,3 2 6,1 2 0,0 2-150,-4 1 1,1-1 104,3-3 1,-3 3-62,3-2 0,-3-2 7,-1 1 0,0-4-144,0 0 0,-1-1-17,-3-3 0,3 0 57,-3-3 1,3-1-3,1-3 84,0-2 0,-4 3 112,0-4-91,1-6 10,3 4-21,0-9 21,0 4 2,0-5-5,5 0 0,-3 0 96,6 0 0,-3 0-93,6 0 1,-2-3 120,6-1 1,3-4-76,1 4 0,3-1-34,1 2 0,1 1 22,2-2 1,0-1 13,4 2 0,-6-1 8,-1 4 0,0-4-1,-4 0 0,-3 0-27,0 4 1,-4-1 36,0-3-171,-1 3-230,1-4 178,-1 0 0,-5 2-807,-2-4 1,-2 3-1126,-2-4 0,0 5 1228,0-5 0,-2 2 853,-2-2 0,-2-7 0,-5 2 0</inkml:trace>
  <inkml:trace contextRef="#ctx0" brushRef="#br0" timeOffset="50">9879 14619 7796,'0'-12'47,"0"6"773,0-4-462,0 9 0,1-6 754,3 3-734,-3 3 1,10-4 1,-4 5 1,7 0-162,1 0 1,6 0 138,-2 0 1,2 0-146,2 0 1,0 0-165,0 0 0,0 0 75,-1 0 0,1 0-111,0 0 1,-1 0-306,-3 0 0,1-4 201,-5 0 1,4 1-1094,-3 3 764,-1-5 0,-5 2-469,-2-5-240,-3 6-454,-5-8 1068,0 3 0,-7-3 515,-4 3 0,-6-9 0,-5 4 0</inkml:trace>
  <inkml:trace contextRef="#ctx0" brushRef="#br0" timeOffset="51">9868 14310 7796,'0'-11'0,"3"3"347,1 1 1,1 0 57,-1 0 0,-1 0 501,4 4-545,1 1 1,3-7 45,1 6 1,4-2 12,3 1 1,-1 2-85,1-1 1,0 1-110,4 2 0,0 0-21,0 0 1,1 0-144,2 0 0,-5 2 42,2 1 1,-4-1-537,0 2 1,1-3 80,-5-1 0,0 0-166,-3 0 1,-1 0-645,1 0 1,-1 0 447,0 0 0,1-4-104,-1 0 1,-3-5 815,0 2 0,-1-3 0,5-2 0</inkml:trace>
  <inkml:trace contextRef="#ctx0" brushRef="#br0" timeOffset="52">10610 14093 7880,'-6'-5'0,"-5"-1"1298,10-5-246,-4-1 13,5 6-279,-5-4 84,4 8-746,-4-3 1,5 7 54,0 1 0,0 10 75,0 10 0,0 6-26,0 9 0,0 3 109,0 4 1,0 6-138,0 2 1,0-1-264,0 2 1,-4-2 83,0 1 0,0 0-303,4-7 0,0 2-192,0-6 1,0-2 288,0-2 0,0-8-2,0-3 1,0-3 58,0-1 1,4-6 118,0-1 0,0-4-16,-4 0 1,0-5 280,0 1 119,0 0 2,0-2-48,0 4-134,0-9 16,0 4-78,0-5-131,-5 0 114,3 0-216,-3 0-493,5 0 455,5 0 0,-2 0 102,5 0 0,0 0 45,8 0 1,-4 0-59,4 0 1,0 0-90,-1 0 1,4 0 17,-3 0 0,0-1-372,-1-3-208,-2 3-619,3-9 191,-4 4 1,-6-6 95,-2 1 1032,-3-1 0,-6-4 0,-1-2 0</inkml:trace>
  <inkml:trace contextRef="#ctx0" brushRef="#br0" timeOffset="53">10690 14082 7896,'-6'-11'997,"1"-1"0,5 4-482,0 1 340,0 4-529,0-2 1,1 1-59,3 1 0,-2-1-25,6 4 0,-4 0-159,3 0 1,1 0-14,3 0 0,1 0-81,-1 0 0,-2 1-213,2 3 0,-2-3-508,6 3 0,2-1-176,-2 0 0,0-1 907,-3 1 0,-1-1 0,1-2 0</inkml:trace>
  <inkml:trace contextRef="#ctx0" brushRef="#br0" timeOffset="54">11307 14219 8011,'0'-18'341,"-2"3"-285,-1 7 1,1-2 1199,-1 3-712,1-4 0,2 4 535,0-1-345,-5 6-292,4-3 0,-4 6-184,5 3 0,0 7-31,0 8 1,1 8 1,3 3 0,2 7 13,6 1 0,0 5-268,4-1 0,-2-1-34,5 1 0,0-6-87,3 2 1,1-2 55,0-2 1,-1-5-10,-3-2 0,1-3-80,-5-1 0,0-5 90,-3-3 1,-1-2-56,1-2 97,-1 1 0,-3-2-963,-1-3-259,-4-2-668,2 1 808,-5-5 525,-5 4 0,0-6 605,-3-3 0,-2-3 0,4-4 0</inkml:trace>
  <inkml:trace contextRef="#ctx0" brushRef="#br0" timeOffset="55">11638 14242 7933,'-1'-19'649,"-3"0"0,3 5 208,-3-1-107,2 7 1,2 2 308,0 2-687,0 3 0,-3 2 7,-1 10 1,-10 8-160,-1 12 0,-9 4-211,-3 11 1,-6 5-391,-1 2 0,-1 2 169,16-29 1,0 1 0,-11 26-39,3-7 0,1-3-300,3-9 0,-1-5 150,8-2 1,1-4 83,4-4 0,4-3 26,4-4 0,-3-5-155,3 1-133,-1-5 0,5 2-32,3-5 0,2-2-27,6-1 637,-6-4 0,9-4 0,-2-1 0</inkml:trace>
  <inkml:trace contextRef="#ctx0" brushRef="#br0" timeOffset="56">11786 14459 7850,'8'0'0,"0"0"0,-1 0 259,5 0 1,0 0 380,4 0 1,-4 0-114,3 0 0,-2 0 176,-1 0 1,-1 0-122,0 0 0,5 0-166,-1 0 1,4 0-344,-4 0 0,0 0 248,-3 0-637,4 0 1,-3-1-220,2-3-438,-2 2 888,-2-8 85,-4 4 0,8-11 0,-2 0 0</inkml:trace>
  <inkml:trace contextRef="#ctx0" brushRef="#br0" timeOffset="57">12346 14288 7860,'0'-12'0,"0"-1"0,0-2 0,1 6 1236,3-2-106,-3 2 103,4-2-343,-5-1-110,0 6-541,-5 1 1,3 11-1,-6 5 0,6 7-123,-2 9 0,1 2 96,-1 5 1,3 1-218,-3-1 1,3-1-162,1-3 1,0 2-199,0-5 0,1 3 95,3-3 1,-3-4-257,3-4 0,-2-2-127,-2 2 109,0-2 394,0-6-167,5 1 557,-4-6 0,5-1 0,-2-5 0,-1 0 117,4 0 0,1 0-50,3 0 0,2-4-73,2 1 1,3-2-263,5 1 1,0 2 97,-1-1 0,1 1-201,0 2 1,0 0 56,0 0 0,-2-3-36,-2-1 1,2 0-586,-6 4-555,0 0-47,-3 0 233,-6-5 1,-1 2 26,-5-4 1036,0 4 0,-5-12 0,-1 2 0</inkml:trace>
  <inkml:trace contextRef="#ctx0" brushRef="#br0" timeOffset="58">12357 14402 8572,'12'-7'948,"-1"4"1,2 1-508,2 2 0,-1-4-67,5 1 1,0-1-149,4 4 0,0 0-204,0 0 1,-2 0-180,-2 0 1,2 0-357,-6 0 1,0 0-4,-4 0-457,1-5 747,-1-2-387,-4 1 1,-2-4 612,-5 2 0,0-7 0,0-3 0</inkml:trace>
  <inkml:trace contextRef="#ctx0" brushRef="#br0" timeOffset="59">12346 14105 7860,'2'-10'0,"6"2"0,1-1 0,10 5 0,0-3 0,4 3 0,0-4 528,0 4 1,1 1 753,2 3 1,-2 0-846,3 0 1,-7 0-213,-1 0 1,-1 0-896,1 0 0,2 0 451,-6 0 1,0 0-907,-4 0 0,5 0 325,-1 0 0,0-2 800,-3-1 0,-1-4 0,0-4 0</inkml:trace>
  <inkml:trace contextRef="#ctx0" brushRef="#br0" timeOffset="60">12894 14002 8301,'0'11'679,"0"1"0,0 4-40,0 3 1,0 4-194,0 4 0,0 2 37,0 5 1,0 6-207,0 2 0,0-2-230,0 2 0,0-1-26,0 0 1,0 1-239,0-7 1,0 0-87,0-8 1,0-2 188,0-6 1,0 2-14,0-6 1,1-1-268,3-7 114,-2 3 321,8-8 1,-9 4 888,3-2-539,-3-3-239,4 4-380,-4-5 110,4 0-78,0 0 0,-2 0-109,5 0 120,-1 0 0,5 4-54,-1 0 1,1 0-157,-1-4 1,0 0-356,1 0 1,-1 0-170,1 0-316,-1-5 1235,0-2 0,1-9 0,-1-2 0</inkml:trace>
  <inkml:trace contextRef="#ctx0" brushRef="#br0" timeOffset="61">12837 14048 7813,'5'-16'192,"3"1"0,7 0-213,4 4 0,4-1 355,3 1 0,-5 4-219,2 4 0,-7-3 223,3 3-188,-5-1 0,3 4-407,-6 0-4,0 0 247,-4 0-713,3 5 1,-7 1 296,4 6 0,-4-5-329,0 1 759,-1-6 0,3 9 0,-4-5 0,4 5 0</inkml:trace>
  <inkml:trace contextRef="#ctx0" brushRef="#br0" timeOffset="62">13168 14082 7814,'0'11'824,"0"-3"-90,0 0-260,0-1 1,5 8-38,3 1 0,0 4-47,3-1 0,-2 6-211,6 2 0,-1 5 13,1-2 1,2 2-67,2-2-129,2 3 159,-8-3 0,7-1-213,-4-3 0,3-5 55,-4-2 0,0-5-138,-3 1 0,-1-2-88,0-2 1,-3-1-58,0-2 1,-5 1-1097,5-6 1010,-5 1 1,3 0-959,-2 0 465,-3 0 864,4-9 0,-10-7 0,-1-6 0</inkml:trace>
  <inkml:trace contextRef="#ctx0" brushRef="#br0" timeOffset="63">13477 14230 7814,'0'-11'342,"0"0"0,1-1 254,3 1 1,-3 3 236,3 0 446,-3 6-882,-1-3 1,-5 6-167,-3 3 1,-3 9-11,-4 9 0,-4 8-264,-8 8 0,-2 1-102,-5 3 1,4 1-171,4-5 1,-1-1-662,4-7 0,3-2 185,9-5 438,-1-5-899,6-2 429,1-9 470,5-2 1,5-5 352,2 0 0,4-5 0,0-2 0</inkml:trace>
  <inkml:trace contextRef="#ctx0" brushRef="#br0" timeOffset="64">13659 14013 7856,'5'-11'0,"-3"0"0,12-1 933,-3 1 1,3 4 78,-3 4 255,1 1-585,-1 2-298,1 0-181,-1 5 1,1 0-98,-1 3 0,-5-2-85,-2-2 1,1-1 133,-1 4 1,4-3-68,-5 4 1,3-1 43,-3 5 1,-1 4 108,1 3 1,-1 4-119,-2 4 1,0 2 12,0 5 0,-2 4 94,-1 0 0,1 2 73,-1-2 1,1-3-304,2 3 0,0-3 131,0-5 1,0 3-781,0-2 0,0-3 354,0-2 1,2-6 27,1 0 0,-1-7 136,1 3 1,0-4 73,1 0 1,-3-5-22,3 1 230,-3-5 1,-6 2-38,-3-5 0,-2 0-68,-1 0 1,-2 0-241,-2 0 0,1 0 179,-5 0 1,4-2-564,-4-1 0,3 0 222,-3-5 1,9 2-486,-1-2 0,3-2 45,1 3 1,2-3 794,5-2 0,0 1 0,0-1 0</inkml:trace>
  <inkml:trace contextRef="#ctx0" brushRef="#br0" timeOffset="65">14162 13876 7939,'-18'-11'2066,"3"-4"-1441,7-1 0,3 5-274,5 3-24,5 6 1,-3-4 674,1 2-639,-1 2 0,-1-1 46,3 6 0,-2 5 3,6 7 1,-2 8-132,2 8 0,2 3 75,-2 4 1,2 3-123,1 4 0,1 3-193,-1-2 0,-3 6-161,-1-6 0,-3 2 62,4-2 1,-6-1-112,2 1 0,-3-1-478,-1-4 1,-5-1-285,-2-6 0,0-1 427,0-3 1,-2-2-784,-7-5 1,4-5 595,-3-3 1,-2-2 690,2-2 0,0-4 0,3-2 0</inkml:trace>
  <inkml:trace contextRef="#ctx0" brushRef="#br0" timeOffset="66">11284 13968 7817,'5'-7'2,"-4"-3"319,4 9 1,-3-4 531,1 5 215,-1-5-741,3 4 0,-7-5 57,-1 6 1,-2 2-76,-3 2 1,-6 3 86,3 8 0,-5 4-25,1 8 0,-1 9-95,-3 9 0,-3 7-349,3 9 1,-3-1 154,11-28 1,0 1 0,-9 27-98,11-27 0,-1-1 0,-2 28-38,0 1 0,2-3-238,6-1 1,1-10 22,3-5 1,5-1-57,2-3 0,7-5 148,1-7 1,6-2 90,-2-1-86,2-5-59,2-1 57,0-6 0,1 0 56,3 1 0,-3-2-2,3-2 119,-3-3 0,-2-5 0,1 0 0,0 0 0</inkml:trace>
  <inkml:trace contextRef="#ctx0" brushRef="#br0" timeOffset="67">14413 13899 7907,'0'-6'444,"0"-4"151,0 2 0,4 2 202,0-2-387,5 6 0,-3-7 167,5 5 1,1-4-181,-1 4 1,1-1-37,-1 2 0,0 1-144,1-1 1,3 1-119,0 2 0,1 0 84,-5 0 0,4 0-150,0 0 1,1 4 68,-5 0 1,-1 5-194,-2-2 0,1 1-90,-5 3 0,-1-2 115,-3 7 1,-1-3-239,-3 3 1,-2-2 125,-5 5 0,-1-4-145,1 4 1,-1-5 72,1 1 0,1-2-18,2-2 1,-1 1 189,5-1 0,1-3 68,3-1-20,0-4-67,0 7 1,5-9-60,2 3 0,9-3 84,3-1 1,-2 0-330,2 0 1,-3 0-168,3 0 0,-4 0-172,4 0 1,-5-3 268,1-1 1,-4-5 470,-3 1 0,2-2 0,-3-1 0</inkml:trace>
  <inkml:trace contextRef="#ctx0" brushRef="#br0" timeOffset="68">14881 13899 7907,'8'-1'105,"0"-3"0,-1-2 527,5-6 1,-1 1-195,0 0 1,1-1 79,-1 1 1,-3-1 527,0 1 45,-6 4-278,8-3-516,-8 9 1,3-3-236,-5 8 0,0 2 117,0 6 1,0 4-135,0 3 0,0 8 110,0 3 1,0 7-64,0 1 0,0 9-10,0-1 0,0 3-396,0 1 0,1-3 200,3 2 0,-2 1-66,6-4 1,-4 2-18,3-6 0,-3 2 141,4 2 1,-5-6-4,5-2 0,-4-3 31,4-5 0,-5 2 44,5-5 0,-6-5-5,2-3 0,1-3 10,-1 3 1,0-5 61,-4 1 255,0-2 0,0-2-332,0 0 1,0-3 27,0 0 0,-4-5 208,0 5 1,-5-5-122,2 0 0,-3-1 130,-2-2 1,1 0-36,-1 0 0,-3 0-110,0 0 1,-4 0-76,4 0 0,-4-2-151,3-1 1,-3-3-806,4-1 1,4-2 42,3 5-726,1-5 0,0 3 765,3-5 0,8-1 843,4 1 0,7-6 0,3-1 0</inkml:trace>
  <inkml:trace contextRef="#ctx0" brushRef="#br0" timeOffset="69">15544 14288 7837,'-7'0'2162,"2"-6"-1128,5 5 26,0-4-541,0 5 0,5 0-488,3 0 0,2 0 145,2 0 1,3 0-150,0 0 0,4 0 122,-4 0 0,2-4-752,-2 0 1,-3-1-191,-1 2 0,0 0-1742,-3-5 1675,-3 6 860,0-3 0,-15 0 0,-3-2 0</inkml:trace>
  <inkml:trace contextRef="#ctx0" brushRef="#br0" timeOffset="70">15475 14504 7756,'12'0'1714,"-1"0"-1195,1 0 1,-1 0 210,0 0 1,5 0-114,-1 0 1,5 0 597,-1 0-880,-2 0 1,3-1-516,-5-3 137,6 3 1,-9-8-1459,3 5 1,-3-1 1500,-5 2 0,-1-9 0,-6-6 0</inkml:trace>
  <inkml:trace contextRef="#ctx0" brushRef="#br0" timeOffset="71">16206 14128 7803,'0'-12'193,"0"5"173,0-1 1,0 4 163,0-3-266,0 4 1,0-3 589,0 2-531,0 3 1,0-3-157,0 8 1,4 3 64,0 8 1,0 4-26,-4 8 0,0 7 0,0 8 0,0-1 25,0 1 1,0-4 6,0 4 0,0-6-33,0 3 1,0-8-502,0 0 0,0-6 202,0 2 1,0-3-75,0-1 0,0-6 82,0-1 1,0-4-35,0 0 212,0-6 162,0 4-130,0-8 0,1 3 200,3-5 1,-2 0 7,6 0 0,-1-4-150,5 0 0,4-1-186,3 1 0,4 2 116,4-6 1,-2 5-97,6 0 0,-1-2-49,4 1 1,-1 0-133,-2 4 0,1-1-404,-6-3 1,-3 3 278,-4-3 0,-5 3-799,1 1 0,-6 0-152,-1 0-8,-6-6 1,2 5 1247,-8-3 0,-2-2 0,-5 0 0</inkml:trace>
  <inkml:trace contextRef="#ctx0" brushRef="#br0" timeOffset="72">16240 14447 7803,'6'-11'1073,"1"0"1,7 4-635,1 3 1,4 3-117,-3 1 1,4-4 70,-1 1 1,3-1-213,0 4 1,1 0-213,0 0 1,-5 0-237,-3 0 0,-2 0 268,-2 0-1963,1 0 980,-1 0-146,-5 0 0,-1-2 1127,-5-1 0,-5-4 0,-1-4 0</inkml:trace>
  <inkml:trace contextRef="#ctx0" brushRef="#br0" timeOffset="73">16218 14196 7803,'0'-11'0,"0"-5"0,0 1 0,5 0 0,2 4 0,7-1 0,2 1 0,4 3 0,-1 1 0,4 3 0,3-4 0,0 6 1470,4-2 1,-3 1-802,3-1 1,-3 3-643,3-3 1,-4 3-878,0 1 0,-3 0 518,-4 0 0,3 0-360,-3 0 1,-3-1 34,0-3 657,-4 3 0,0-14 0,-1 2 0</inkml:trace>
  <inkml:trace contextRef="#ctx0" brushRef="#br0" timeOffset="74">16937 13842 7871,'0'-8'1541,"0"1"-450,0 4-707,0-2 1,4 7-135,0 1 1,3 5 159,-3 7 1,5 8-96,-1 7 1,-2 10-70,2 5 0,-6 6-272,2 6 0,-3-2 27,-1 2 0,0-2-295,0 5 0,0-6 246,0-5 1,0-6-363,0-1 1,0-9 231,0 2 0,-4-9-18,1 1 0,-1-3 60,4-1 0,0-5 275,0-3 34,0-3 303,0 0 276,0-1-468,0-4-357,0-2-99,0-5 155,5 0 0,-3 0-96,6 0 0,0 0 60,3 0 1,1-4-252,-1 0 1,4-1 81,0 1 0,4 2-456,-3-6 1,0 4-70,-1-3 1,-2 3-261,2-4 1,-2 2 1006,-2-2 0,-4-7 0,-2 2 0</inkml:trace>
  <inkml:trace contextRef="#ctx0" brushRef="#br0" timeOffset="75">16994 13888 7920,'0'-12'865,"2"1"-618,1 0 1,5 0-323,7 4 0,-2 0 81,2 4 0,-2 1 545,-2-1 1,-3 1-191,-1 2 0,1 0-564,3 0 1,1 2-246,-1 1 1,1 0-428,-1 4 0,1 0-397,-1 0 1272,-5-1 0,10-1 0,-4 1 0</inkml:trace>
  <inkml:trace contextRef="#ctx0" brushRef="#br0" timeOffset="76">17371 14002 7929,'1'10'894,"3"-2"0,4 3-460,7 1 1,-1 0-31,5 7 1,-5 0 45,1 4 1,2 5-88,-2 3 1,0 2-282,-3 1 1,3-1 104,0-3 1,0 2-132,-3-5 1,-1 3-17,1-3 1,-1-2-98,0-6 0,1-2 42,-1-6 0,-1 0-52,-2 1 1,2-1-303,-2 1 1,-2-5-33,2 1-373,-6-5 1,5 3-42,-4-2-1273,-1-3 1410,3 4 1,-9-6 677,0-3 0,-5-7 0,3-7 0</inkml:trace>
  <inkml:trace contextRef="#ctx0" brushRef="#br0" timeOffset="77">17657 14162 7929,'5'-18'271,"-4"-3"-226,3 1 0,2 4 721,2 1 0,-2 2-219,2 2 1,-6-1 1056,2 1-605,-3 4-574,-1-3 1,0 10-231,0 0 0,-6 12-157,-5 11 0,-6 5-171,-6 6 1,-5 5 162,-2 3 0,-2 2-689,2 2 0,-2-5 469,5-3 0,2-3-626,6 0 1,0-8 93,7-4 1,0-1-98,8-7 1,0-3 243,4-5 0,1-4 7,3 0 0,6-3 568,6-3 0,4-9 0,-2-6 0,5-4 0</inkml:trace>
  <inkml:trace contextRef="#ctx0" brushRef="#br0" timeOffset="78">17759 14036 7921,'4'-11'351,"0"-1"1,5-3-40,-1 0 1,6 4 387,1 3 0,0 2 67,-4-2 0,1-2-307,-1 2 1,-3 3 447,-1 1-328,1-2 127,3 5-403,1-4-241,-1 5 115,-4 0 1,2 1 53,-6 3 1,1 2-1,-4 5 1,0 2-15,0 2 1,-1 3-92,-3 5 1,-1 0-283,-3 0 1,-2-4-177,3 0 0,0-2 22,0 3 1,0-4-1111,0-5 1,2 1 793,5-1 0,-2-3 451,-1 0 324,1-6-76,-3 8-116,10-9 0,2 5 8,4-6 0,-2 0-117,2 0 0,-2 0-137,6 0 0,2 0-260,-2 0 0,2 0-66,-2 0 0,-2-6-976,2-1 1590,-8 2 0,4-10 0,-5 2 0</inkml:trace>
  <inkml:trace contextRef="#ctx0" brushRef="#br0" timeOffset="79">18148 13876 7893,'-7'-5'1840,"2"4"1,7-4-1549,1 5 0,0 0 127,5 0 1,-5 0-60,5 0 0,0 0-144,3 0 0,0 0-43,1 0 1,1 0 42,2 0 0,-3 0-154,4 0 0,-4 0 158,0 0-232,-1 0 1,1 0 112,-1 0-114,-5 0-54,5 5 0,-9-2 14,6 4 0,-6 1 105,2 3 7,-3 1-42,-1 4 34,0 2 45,0 10-49,0-4 4,0 14 94,-5-13-106,4 18 1,-8-11 5,5 10 1,-5-4 13,2 4 0,0-5-113,0 1 1,4 0 110,-1-4 0,-1 3-133,2-6 1,-1-4 100,4 0 1,0-3-78,0-1 1,0-1 85,0-3 0,-1 1 1,-3-5 1,2 0-17,-1-3-1,1-1 1,1-3 186,-3-1-179,-2-4 0,-5 6 109,-1-5 1,-1-1-90,-2-3 1,3 0 19,-4 0 0,0-1-102,1-3 1,-4 2-169,3-6 0,1 4-117,4-3 1,3 3-392,0-4 1,6 5-956,-2-5 1172,3 0 0,2-3-1041,3 0 0,-2-1 1536,6 1 0,5-6 0,4-1 0</inkml:trace>
  <inkml:trace contextRef="#ctx0" brushRef="#br0" timeOffset="80">18605 14333 7818,'-7'-5'3946,"3"-3"-3599,3 3-86,1 0 159,0 5 319,5 0-483,2 0 1,4 0-1,0 0 1,1 0-284,-1 0 1,4 0 106,1 0 0,-1 0-395,-4 0 0,1 0 219,-1 0 1,1 0-614,-1 0 0,0-1 155,1-3 554,-6-2 0,4-5 0,-3-1 0</inkml:trace>
  <inkml:trace contextRef="#ctx0" brushRef="#br0" timeOffset="81">19061 13979 7817,'0'-7'1125,"0"-1"74,0 5-219,0-2 64,0 5-695,0 5 1,4 7-116,0 7 1,0 7 96,-4 5 1,0 3-124,0 4 1,-1-1-200,-3 5 1,2-9-97,-1 1 0,1-2-69,2 2 1,0-5 62,0-2 0,4-3-236,0-1 1,1-5 197,-1-3 0,-2-2 50,6-2 302,-5 0-197,7 1 551,-4-6 31,6-1-297,-1-5 0,0 0-117,1 0 1,0 0-40,4 0 1,-2 0-122,5 0 0,0-3 83,4-1 0,-4 0-470,0 4 1,-4-1 201,4-3 0,-5 3-694,1-3 0,-2 2-723,-2 2 580,-4-5 0,-1 3 283,-2-6 0,-3 4-163,3-3 0,-8-1 870,-4-3 0,-2-6 0,-1 0 0</inkml:trace>
  <inkml:trace contextRef="#ctx0" brushRef="#br0" timeOffset="82">19061 14253 7817,'4'-7'914,"0"-1"0,10 5-732,1 0 1,6 0 203,1-1 0,2 3 235,3-3 0,1 3-208,3 1 1,1 0-29,-1 0 1,-3 0-666,-1 0 0,-7-1 251,-1-3 0,-5 3-1960,1-3 1313,-7 3 461,-3-5-1826,-5 5 951,-5-9 476,-2 4 614,-9-6 0,-2 1 0,-5-1 0</inkml:trace>
  <inkml:trace contextRef="#ctx0" brushRef="#br0" timeOffset="83">19096 13922 7823,'1'-11'364,"3"-1"0,2 5-81,6-1 1,-1 2 305,0-2 0,6-1-165,2 5 0,2 1-277,2 3 0,4-4-242,0 0 1,-5 0-401,-3 4 1,-1 0-77,1 0 1,2 0 342,-6 0 0,0 0 228,-4 0 0,6-5 0,1-1 0</inkml:trace>
  <inkml:trace contextRef="#ctx0" brushRef="#br0" timeOffset="84">19621 13762 8761,'0'12'683,"0"-1"0,0 11 0,0 4 0,0 7-196,0 5 1,0 4-158,0 8 1,0-2-317,0 5 0,-1-1 226,-3 1 1,3-2-389,-3-5 1,3-2 133,1-2 0,0-6-122,0-6 1,0-8 90,0 1 1,0-7 50,0 3 138,0-5 0,0 3-7,0-6 495,0-5-436,0 5 58,0-10 14,5 9-114,-4-9 0,5 4-421,-2-5 0,-1 0 131,4 0 1,1 0-158,3 0 0,1 0 110,-1 0 1,6 0-81,2 0 0,-2 0 26,2 0 1,1 0-546,2 0 1,-3-1-79,0-3 0,-5-1-1158,2-2 2018,-4-9 0,0 4 0,-1-11 0</inkml:trace>
  <inkml:trace contextRef="#ctx0" brushRef="#br0" timeOffset="85">19610 13831 7804,'5'-12'0,"-4"-4"0,10 2 330,1-5 1,6 9 516,8-2 1,-5 8-474,1 1 1,-6 1-168,-1 2 0,-1 0-621,1 0 395,-2 0 1,3 5-834,-4 3 0,-5 2 280,1 2 0,-4-1 572,3 0 0,1 1 0,3-1 0</inkml:trace>
  <inkml:trace contextRef="#ctx0" brushRef="#br0" timeOffset="86">20009 13922 7810,'0'8'1030,"0"-1"-643,0 1 0,7 5 77,4 2 0,1-1-119,3 5 1,-3 1-5,0 7 0,1 1-112,2 2 1,-3 3-46,4-2 0,-4 2-135,0 1 1,-5-4 156,1 1 54,5-6-459,-6 3 216,9-10 1,-10 2 72,5-5-369,-4 1 237,3-5 1,-5-3-78,3-1-939,-3-4 368,0 2-1152,-4 0 1225,4-4 1,-5 3-125,0-8 741,0 3 0,0-14 0,0 2 0</inkml:trace>
  <inkml:trace contextRef="#ctx0" brushRef="#br0" timeOffset="87">20249 14013 7875,'0'-11'0,"0"0"0,0 4 0,0 2 0,-5 11 1520,-2 6 1,-10 9-695,-6 10 0,-3 7-607,-5 4 0,-2 0-215,3 3 1,2-5-650,1 5 1,7-12 39,1-2 0,9-6-326,-2-2 0,8-9-864,1-2 1226,1-4 1,4-1 568,1-3 0,9-8 0,0-8 0,5-5 0</inkml:trace>
  <inkml:trace contextRef="#ctx0" brushRef="#br0" timeOffset="88">20329 13854 7828,'12'-18'238,"-1"0"60,0 3 0,2 3 437,2 1 0,-1 1-241,5 6 1,-5-4-82,1 5 0,2-1-153,-2 4 0,0 0-98,-3 0 0,-1 0 47,1 0 1,-5 0-169,1 0 0,-4 0 246,3 0 61,-4 0-364,2 0 0,-5 5 33,0 2 0,0 5 27,0 3 0,0 8 51,0 7 1,0 3-16,0 2 0,-4 5-60,0 6 0,-3 1-119,3 6 1,-4-1 39,5 1 1,-5-2 123,4-5 0,-1-2-606,1-2 1,3-2 26,-3-6 233,3-5 281,1-1-61,0-5-93,0 0 54,0-6 592,0 0-275,0-6-140,0-4 285,0 3-167,0-4 215,0 0-307,0 0 104,0-6-50,-5 0-76,-2 0 1,-4 0-111,0 0 1,-2 0 51,-2 0 1,-2 0-321,-2 0 1,-2 0-179,2 0 0,1-6-955,-1-1 985,5 2 119,-3-5-1725,11 3 1318,-4-4 1,9-6 732,-3-2 0,2-2 0,2-2 0</inkml:trace>
  <inkml:trace contextRef="#ctx0" brushRef="#br0" timeOffset="89">20866 13819 7806,'-17'-11'1075,"5"-1"-447,0 1-269,7 0 0,5 4 0,0 2 88,0 5 73,-5-5 228,4 4-615,-4-4 204,5 5-9,0 0-185,5 0 0,1 1 50,6 3 0,0-3 10,4 3 0,-4-3-204,3-1 1,2 0 106,-2 0 0,0 4-58,-3 0 1,1 0 97,2-4-257,-3 5 101,5 1 0,-11 5-179,-2 1 1,-3-1-70,-1 1 0,-2 0 83,-6 4 1,-1 0 81,-10 3 1,0 3 35,-4-3 0,4 1-12,0-1 1,0 3 0,-4-3 1,6-3-14,2-1 0,3-1 46,4 2 34,-2-4 1,9 5 161,-3-6 0,7-3-123,1-1 0,4-4 378,0 1 0,6-3-155,1-1 0,6 0 10,-2 0 1,2 0-168,2 0 0,-1 0-54,-3 0 1,1 0-840,-5 0-1706,0-5 2495,-8 4 0,-7-9 0,-7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5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5311 8035,'0'6'518,"0"-1"-62,0-5-1,0-5 1,0 3-21,0-6 0,4 4-15,0-4 1,0 1 35,-4-5 1,4 1-85,-1 0 0,3-2-6,-3-2 1,-1 1-123,1-5 1,4 0-162,0-4 1,0-4 92,0 1 1,0-6-72,0 1 1,2-3-210,-5-4 0,4 1 89,-5-5 1,1 0-300,-4-3 1,0 3 187,0 0 0,0 5-167,0-1 1,0 4 71,0 3 1,-1 7 119,-3 5-52,3 5 121,-4-2-60,5 9 244,0 2-559,0 5 0,1 5 237,3 3 0,2 4 46,6 3 1,-1-3-42,0 4 1,1-4 40,-1 0 1,1-1 113,-1 1 0,4-2-62,1-3 0,-1-2 25,-4-5 0,1 0 141,-1 0 0,1 0-84,-1 0 1,0-1 116,1-3 1,-1-2-84,1-5 1,-1-1 165,0 1 1,1-1-108,-1 1 1,-3-2 420,0-2-246,-6 2 0,7-3 1,-5 4 0,0 5 39,-4-1-3,0 6-388,0-3 1,3 10 92,1 2 1,1 6-113,-1 6 0,-1 5 96,4 10 1,-4 2-300,1 2 0,1-3-369,-2 4 1,5-1 298,-4-4 1,1 0-17,-1-11 1,-2 2 71,6-6 1,-6-2-467,2-2 1,1-6-81,-1-1 855,5-6 0,-3 8 0,6-3 0</inkml:trace>
  <inkml:trace contextRef="#ctx0" brushRef="#br0" timeOffset="1">2421 4671 7989,'0'-7'0,"0"-1"836,0 5 0,1-2-278,3 5 1,-1 0 188,4 0 0,1 0-294,3 0 1,2 0-55,2 0 0,-1 0-203,5 0 1,-3 0 28,3 0 1,0-4-1,4 1 1,-4-1 28,0 4 0,-4-1-884,4-3 0,-5 3 360,1-3 1,-2 1-1150,-2-1 1,-3 3 123,-1-3 1295,-4 3 0,7 1 0,-4 0 0</inkml:trace>
  <inkml:trace contextRef="#ctx0" brushRef="#br0" timeOffset="2">2455 4877 7989,'2'7'848,"2"1"-365,2-6 1,5 4-90,1-6 1,3 0 47,0 0 0,6 0 18,-2 0 1,-2-6-157,2-1 1,0 1-803,4-2 0,0 2 392,0-2 0,-4-2-2281,0 2 2387,0-2 0,9-1 0,1-1 0</inkml:trace>
  <inkml:trace contextRef="#ctx0" brushRef="#br0" timeOffset="3">3244 4420 8170,'0'-12'1229,"0"5"-614,0-1 351,0 6 607,0-3-551,0 5-889,0 10 1,5 2 51,2 11 1,0 1 19,0 3 1,-4 2 53,1 6 0,-2-1-349,2 0 0,-3 4 109,3 0 1,-3-4-227,-1-3 0,-1-6 8,-3 2 1,3-4 99,-3-4 0,2-3 242,-2-4 1,2-1-125,-1 1 0,1-5 258,2 1 0,-1-6 111,-3 2 55,3 2-269,-4-4 1,5 4 95,0-2-244,0-3 0,1 4 73,3-5 1,-1 0-164,4 0 1,1 2 35,3 1 0,2-1-87,2 1 0,-1-1 86,5-2 0,-4 0-316,4 0 0,-3 0-30,3 0 0,-5 0-166,1 0 0,-2 0-372,-2 0 1,0 0 343,1 0 1,-6-2-1616,-2-1 1188,2 1 996,-4-8 0,3 4 0,-5-6 0</inkml:trace>
  <inkml:trace contextRef="#ctx0" brushRef="#br0" timeOffset="4">3255 4763 7949,'0'-12'3183,"1"4"-2805,3 1 1,4 3 91,7-4 0,3 6-99,4-2 0,1 2-483,0-2 0,0 2 153,0-1 0,0 1-686,0 2 1,-6 0 447,-1 0 1,-4 0-363,0 0 0,-1-3-662,0-1 0,-3-1 1221,0 1 0,-6-2 0,3-6 0</inkml:trace>
  <inkml:trace contextRef="#ctx0" brushRef="#br0" timeOffset="5">3209 4443 8024,'2'-10'1043,"1"2"0,7-1-622,6 5 1,3-3-98,-4 3 1,9-4 121,-1 4 1,4-1-373,-1 2 0,-2 1 104,3-2 1,-3 3 64,-1 1 0,-4 0 101,0 0-344,-5 0 0,8 0 0,-5 0 0</inkml:trace>
  <inkml:trace contextRef="#ctx0" brushRef="#br0" timeOffset="6">3929 4340 8218,'-7'0'-141,"-3"-5"1883,9 4-482,-9-10-47,9 10-862,-4-4 112,5 5-425,0 0 1,0 9 83,0 2 1,3 10 179,1 2 1,4 4-121,-4 8 0,-1 4-40,-3 3 1,4-1-266,0 0 1,0 0 44,-4 1 1,0 1-313,0-5 1,0 0 223,0-4 1,0-4-2,0-4 1,0-3 86,0-4 0,0 1 202,0-4 1,0-1-47,0-4 0,0-3-55,0 0 1,0-5 425,0 5-79,0-5 82,0 2-624,0-5 46,5 0 1,1 1 55,6 3 0,-1-3-39,0 3 0,1-3 49,-1-1 0,-3 0-148,0 0 1,-1 0 94,5 0 1,-1 0-630,0 0 1,-3-1-959,0-3 1702,-1 3 0,5-15 0,-1 4 0</inkml:trace>
  <inkml:trace contextRef="#ctx0" brushRef="#br0" timeOffset="7">3860 4294 8093,'2'-16'673,"1"4"1,0 2-295,4 6 1,-3-3-130,4 3 1,0-1 134,3 1 1,0 3-85,1-3 0,4 3-855,3 1 0,2 0-128,-2 0 1,2 4 681,-2-1 0,3 11 0,1-1 0</inkml:trace>
  <inkml:trace contextRef="#ctx0" brushRef="#br0" timeOffset="8">4214 4408 8067,'-6'0'33,"1"0"1,5 2-1,0 2 1,0-1 1904,0 9-1216,5-3 1,1 12-316,6-2 0,3 12-174,0 3 1,5 7 13,0-3 1,-4 0 0,-1-4 0,2-4-999,-2 1 0,0-10 463,-3 2 0,-1-7 165,0-1 1,-3-3-88,0 0 0,-2-1-104,2 1 0,1-5-450,-6 1 0,5-4 336,-4 3 0,0-3 428,-4 4 0,5-6 0,1 3 0</inkml:trace>
  <inkml:trace contextRef="#ctx0" brushRef="#br0" timeOffset="9">4500 4420 9163,'-10'2'783,"2"6"0,-3 1-555,-1 10 1,0 5-49,-8 7 0,5 5 77,-4 2 0,4 6-734,-4-3 0,5-1 134,-1-2 1,2-8-56,2-3 0,4-4-517,4-4 1,-3-3 914,3-4 0,-1-1 0,4 1 0</inkml:trace>
  <inkml:trace contextRef="#ctx0" brushRef="#br0" timeOffset="10">4785 4260 7993,'0'-8'1833,"0"1"-1398,0 4 1,2-2-156,1 5 1,0-4 172,5 1 0,-1-1-161,5 4 1,-1 0-124,0 0 0,5 0 85,-1 0 0,5 0-62,-1 0 1,-2 0-49,-2 0 1,1 4-94,0-1 0,-1 2-314,-4-1 1,-3 3 209,0 4 1,-6 0-44,2 1 1,-3 4 4,-1 3 0,0 3-66,0 1 1,0 5 72,0 2 1,-1 3 131,-3 1 1,2 4-121,-6 1 0,4-1 33,-3-4 1,4 1-185,-1 3 1,2-6 75,-2 2 1,3-6 31,-3 3 1,2-6 59,2 2 1,0-7 16,0-1 1,0-5-73,0 1 1,-3 2 196,-1-2 0,-1-1 132,1-6 1,3 2-115,-3-3 1,-2 2 135,-2-1 1,2 1-51,-2-5 0,0 1 89,-3-1 0,0-3-54,-1 3 0,5-3-26,-1-1 0,0 0-36,-3 0 1,-1-1-393,1-3 1,1 1-1921,2-4 1654,-2 4 1,9-7-1871,-3 2 2364,3 3 0,6-10 0,1 2 0</inkml:trace>
  <inkml:trace contextRef="#ctx0" brushRef="#br0" timeOffset="11">5379 4625 7923,'0'-7'0,"0"-1"0,0 4 2382,0-3-1020,0 4-962,0-2 1,0 4 378,0-3 360,0 3-855,0-4 1,1 5-243,3 0 1,3 0-290,4 0 1,2 0 277,2 0 1,-1 4 78,5-1 0,-4 1-32,4-4 1,-5 0-1312,1 0 1,2 0-222,-2 0 257,0-5 0,-4 3 1197,-4-6 0,3 5 0,-3-2 0</inkml:trace>
  <inkml:trace contextRef="#ctx0" brushRef="#br0" timeOffset="12">5334 4763 7923,'0'11'519,"0"-5"0,1 3 451,3-5 67,2 0 1,7-4-487,2 0 0,-2 0-56,2 0 1,3 0-322,1 0 0,2 0-441,2 0 0,0-4-2776,0 0 3043,0-5 0,-1 3 0,1-5 0</inkml:trace>
  <inkml:trace contextRef="#ctx0" brushRef="#br0" timeOffset="13">6601 3974 8103,'0'-11'738,"-4"3"-201,1 1 1,-1 3-115,4-4 0,-1 5 1074,-3-5-989,2 5 0,-4-5 518,2 4-412,3 0-179,-4 4-253,0 0 1,2 0-154,-4 0 1,0 10-20,0 5 0,-7 15 97,2 4 0,0 13 137,4 2 1,-1 2-207,5 2 0,1-5-190,3 2 0,0 1 103,0-2 0,3 5-175,1-5 1,0 4 39,-4-3 1,4 2 170,0-6 1,3 2-59,-3-6 0,1 1 18,-1-1 1,-3-3 79,3-5 1,1-1-95,-1-2 0,0 0-56,-4-4 0,1 4 88,3-5 0,-3-3-181,3-4 1,-3-1 201,-1 1 1,0-3-99,0-4 496,0 4-507,-5-3 933,4 3-351,-4-9 278,0-2 1,2-5-294,-4 0 1,3-1-402,-4-3 1,2 1-618,-2-4 0,-1-1-2073,5-3 2647,-4-1 0,6 1 0,-3-1 0</inkml:trace>
  <inkml:trace contextRef="#ctx0" brushRef="#br0" timeOffset="14">6738 5311 7892,'-6'0'924,"1"5"1,4 0-674,-3 2 0,3 4-66,-3-4 1,2 5 29,2 3 1,0-1-222,0 5 1,0-4 71,0 4 1,2-4-168,2 4 0,-2-5 69,6 2 0,-1 0-52,5-1 1,-1-1 16,1-6 1,-1 1-19,0-5 0,0 1 530,-4-2 0,3-1-179,-2 2 0,-2-3 1025,2-1-906,0-5 1,2-2-41,-3-4 0,-2 0 96,-5-1 0,0-1-16,0-2 0,0-3-332,0-4 1,-5 3-266,-2 0 1,-3-1-486,-2-2 0,-3 4 436,0 3 1,-1 3 43,5 5 1,0-2-61,-1 5 0,5 0 237,-1 4 0,5-5 0,-2-1 0</inkml:trace>
  <inkml:trace contextRef="#ctx0" brushRef="#br0" timeOffset="15">6910 3678 8006,'0'-12'2453,"0"1"-1284,-5-1-294,3 6-23,-3 1-506,5 5 1,0 6-320,0 6 1,0 4 62,0 7 1,0 1 22,0 3 1,0 1-233,0 2 1,0 2 106,0-6 0,0 1-615,0-4 0,4-1 340,0-3 0,1 1-1232,-1-5 1,-3 4 1518,3-4 0,2 6 0,0-4 0</inkml:trace>
  <inkml:trace contextRef="#ctx0" brushRef="#br0" timeOffset="16">7275 4511 8002,'0'-11'-226,"0"3"-57,0 1 1,0 3 169,0-4 1218,0 6-216,-5-3-50,4-1-385,-4 0 305,5 0-76,0 1 825,0 5-1615,0 5 1,5 1 138,2 6 0,4 4 195,0 3 0,0 6-42,1 2 1,-1 1-302,1-1 0,-1-3-38,0 2 0,1-1-19,-1-3 0,1-3 115,-1 0 1,-1-5-112,-2 2 0,2-5 185,-2-3 1,-2 1-88,2-6-29,-1 6 1,3-6-169,-2 4-768,-3-4 1036,-5 2 0,0-5 0,0 0 0</inkml:trace>
  <inkml:trace contextRef="#ctx0" brushRef="#br0" timeOffset="17">7526 4431 8026,'0'-11'3355,"0"-1"-2406,0 6 216,0 1-750,0 5 1,-5 10-516,-2 5 1,-5 7 114,-3 5 0,-1 6-163,-4 5 1,-1 0 160,2-4 1,2-5-562,2-2 1,2-3 134,2-1 0,3-5-188,1-3 0,3-2-688,-4-2 1,6 0 1288,-2 1 0,3-1 0,1 1 0</inkml:trace>
  <inkml:trace contextRef="#ctx0" brushRef="#br0" timeOffset="18">8040 4614 7999,'0'-11'1090,"0"-1"0,4 1 166,0-1-733,0 1 1,-4 0-141,0-1 0,0 4 913,0 1-981,0-1 0,-2-2-309,-1 2 1,-4 3-274,-4 5 0,-6 0 284,-2 0 1,-2 2-22,-2 1 0,0 4 75,0 4 1,4 6-388,0 2 1,5-1 26,-1 1 1,6-4-332,1 4 0,6-4 182,-2 4 1,3-5-26,1 1 1,1-2 429,3-2 1,-2 0-104,6-4 0,0-2 316,3-5 1,1 0-167,-1 0 1,4-2 585,0-6 1,4 0-282,-3-7 1,3 1 191,-4-1 1,1-1-90,0-3 1,-4-3 15,4 3 0,-4-8-372,0-3 0,-5 1 98,1-2 1,0 1-119,3-5 0,-1-3-7,-2 0 0,1-1-183,-6 1 1,5 7 67,-4 1 0,0 5 421,-4 2-140,0 5-9,0 2 1,0 8-749,0 0 424,0 6 1,0-2-932,0 8 0,0 7 507,0 8 1,1 13 356,3 6 1,-3 5-47,3 3 0,1 0-219,-1-1 0,-1 0 4,-3-4 1,0 1-23,0-7 0,0 0 162,0-8 1,0-1 74,0-3 1,0-5-137,0-3 0,0-2-54,0-2 431,0 1 0,6 4 0,0 2 0</inkml:trace>
  <inkml:trace contextRef="#ctx0" brushRef="#br0" timeOffset="19">8349 4420 13258,'5'11'-580,"1"6"517,5 2 0,-3 2-23,0 2 0,-1 4-416,5 0 0,-1 3 256,1-3 0,-5-1 216,1-3 0,-2-5-157,2-3 1,1-2-901,-6-2 1,6 1 38,-1-1 1048,-3-5 0,5 5 0,-3-5 0</inkml:trace>
  <inkml:trace contextRef="#ctx0" brushRef="#br0" timeOffset="20">8611 4420 7909,'0'-12'0,"-3"5"2482,-1-1-1077,0 6 32,4-3-1010,-5 5 1,-2 10-52,-4 5 0,-2 7-224,-2 4 0,1 7-264,-5 5 0,0 4-621,-4-4 0,2 0 535,2-3 0,1-5-356,3 0 1,2-4-44,-2 0 597,2-1 0,-3-3 0,-2 1 0</inkml:trace>
  <inkml:trace contextRef="#ctx0" brushRef="#br0" timeOffset="21">9034 4671 7784,'-6'0'2086,"0"0"-1511,6-5 889,0 4-522,0-4 1050,0 5-1580,6-5 1,0 3-107,5-1 1,1 1-1,-1 2 0,1 0-379,-1 0 0,6 0 138,2 0 0,1-4-120,-1 1 1,5-2 87,-5 1 0,5 3-805,-5-3 0,-1 1 335,1-1 0,-5 3-876,1-3 1,-6 3-1910,-1 1 3222,-6 0 0,3 5 0,-5 1 0</inkml:trace>
  <inkml:trace contextRef="#ctx0" brushRef="#br0" timeOffset="22">9057 4831 10521,'11'0'2238,"1"0"-1667,-1 0 0,2-4 234,2 0 1,3 1-316,5 3 0,3 0-269,1 0 1,-1-4-6,-3 0 0,0 0-789,0 4 0,0-4 52,0 1 0,-6-1-218,-1 4 1,0 0 738,-1 0 0,1 0 0,-5 0 0</inkml:trace>
  <inkml:trace contextRef="#ctx0" brushRef="#br0" timeOffset="23">9970 4203 7925,'0'-6'0,"0"-5"0,-3 9 641,-1-6 59,0 6 49,4-3 247,0 5 0,4 5-669,0 2 1,4 9-46,0 3 1,2 2-128,2 2 1,-1 1-27,1 3 1,-1-2-109,0 6 0,5-5-53,-1 5 0,1-5-257,0 5 0,-4-5-256,3 5 0,-2-10 295,-1 2 0,-2-6-449,-3 2 0,3-6 269,-2-2 1,-3 0-129,-1-3 0,-1-3-23,0-1 1,-1-2-486,1 2 1066,-1-3 0,-2 5 0,0-6 0</inkml:trace>
  <inkml:trace contextRef="#ctx0" brushRef="#br0" timeOffset="24">10233 4237 7925,'0'-11'706,"0"-1"-397,0 1 1,-1-1 872,-3 1-174,3 5 70,-4 1-979,5 5 1,-5 6 72,-3 5 1,-2 6-218,-2 6 0,0 5 97,-4 2 0,3 3-485,-6 1 0,1-3 272,-1-1 0,2-6-743,6-1 1,3-1 176,1-7 1,3 3-587,-4-7 1313,6 3 0,-3-7 0,5 4 0</inkml:trace>
  <inkml:trace contextRef="#ctx0" brushRef="#br0" timeOffset="25">10359 3963 7922,'0'-11'966,"0"3"767,0 0-123,0 6-629,0-3-583,0 0 40,0 3-699,0-3 363,0 5-451,5 5 0,-3 6 109,6 4 1,-6 0-205,2-4 1,-2 5 66,-2-1 1,0 1 106,0 0 1,0-4 33,0 4 1,0-2 71,0 1 0,0-3-33,0 4 1,0-4 48,0 0 0,1-2 100,3-2 1,-3 2-38,3-3 297,2-2 564,0 6-604,6-10 1,-1 8 122,1-6 1,-1 1 129,1-4-330,-1 0 1,0 0 58,1 0 1,-5 4-616,1 0 1,-4 1-750,3-1 169,-4 2 0,6 6 1041,-5-1 0,-6 5 0,-4 2 0</inkml:trace>
  <inkml:trace contextRef="#ctx0" brushRef="#br0" timeOffset="26">9925 4774 7849,'11'4'0,"1"0"0,0-1 830,3-3 1,3 4 1129,5 0 1,1 0-1342,3-4 0,2 0-253,5 0 0,1 0-155,-1 0 1,0 0-799,0 0 0,-1-4 343,-2 0 0,1-3-921,-6 3 0,0 0 544,-7 4 0,1 0-672,-5 0 1,-3 0 1292,-5 0 0,-4-5 0,2-1 0</inkml:trace>
  <inkml:trace contextRef="#ctx0" brushRef="#br0" timeOffset="27">10085 5014 11723,'1'-7'1335,"3"4"0,2 1-804,5 2 0,6-1-324,2-3 1,1 3-154,-1-3 0,2 2 110,-6-2 0,4 3-995,-4-3 739,0 2 1,-4 4-719,-4 2 0,2-2 365,-5 6 1,0-4-345,-4 3 1,0 2 350,0 6 0,-5-2 283,-3 2 1,-3 3 112,-5 1 1,4-1-119,-4 1 0,0-4-23,1 4 1,-4-1-17,3 1 1,0-3 128,1-4 1,2 2-33,-2-3 0,7 3 168,4-6 1,-1-2 262,1 2 195,1-6 234,3 8 1,5-7-386,2 5 0,3-5 131,2 5 1,3-4-89,0 3 0,4-3-501,-3 4 0,4-4 91,-1 3 1,1 1-7,-1 3 0,3 1 0,-4-1 0</inkml:trace>
  <inkml:trace contextRef="#ctx0" brushRef="#br0" timeOffset="28">10838 3906 11605,'0'11'802,"0"10"-264,0 2 0,0 11 126,0 0 0,0 13-250,0 2 0,0 6-356,0 2 1,0 0 242,0 0 0,4 6-335,-2-31 0,0 0 0,2 2 1,0 0 56,-2 0 1,-1 0-1,3 0 1,0 1-141,-2-1 0,0 0 0,5 30-81,-3-4 0,4-6-146,-4-5 1,3-2 200,-3-1 1,0-2-20,-4-2 0,0-8 145,0-7 1,0 1-62,0-1 1,0-5 229,0-2 1,0-7-106,0 3 1,0-7 67,0-2 0,0-3-126,0 4 115,0-6-1626,0 3 102,0-5 0,5-10 0,1-3 0</inkml:trace>
  <inkml:trace contextRef="#ctx0" brushRef="#br0" timeOffset="29">11044 5288 8299,'0'6'1793,"0"-1"-1364,0 0 0,0 2-79,0 4 1,1-1-159,3-2 0,-3 2 41,3-2 0,1 2-271,-1 1 0,1-3-109,-1-1-85,-3 1 50,9 3 0,-3 0 90,4-4 1,-3-2 15,-1-5 0,1 0 66,3 0 1,1 0 104,-1 0 1,1-1-82,-1-3 0,0-2 284,1-6 1,3 0-48,0-3 0,-1 1-125,-6-5 0,1 5-168,-5-2 1,3 0 89,-3 1 0,0-4-160,-4 3 1,-5 1 57,-3 4 0,-7 3-225,-4 1 1,-3 4 65,-1-1 1,1 4-37,-1 4 1,-4 2-251,0 6 0,2-5-844,6 1 1343,-3 0 0,5 3 0,-6 0 0</inkml:trace>
  <inkml:trace contextRef="#ctx0" brushRef="#br0" timeOffset="30">11124 3803 7902,'4'-7'-468,"0"-1"2362,-1 5-694,-3-2-194,0 5 0,0 7-628,0 4 0,0 2-231,0 6 0,2 4 72,1 3 1,-1 6-247,1-2 0,-1-2 82,-2-1 0,0 1-683,0-1 0,0-1 369,0-3 1,1 0 258,3 0 0,2 0 0,6-1 0</inkml:trace>
  <inkml:trace contextRef="#ctx0" brushRef="#br0" timeOffset="31">11661 4671 7879,'-7'0'2,"2"0"2720,5 0-2506,5 0 1,-2 0 120,5 0 0,-1 0-108,5 0 0,-1 0-14,0 0 1,2 0-372,2 0 1,-2 0 179,2 0 0,-2 0-1003,-2 0 1,1 0 516,-1 0 0,-1-1 462,-2-3 0,2 3 0,-4-4 0</inkml:trace>
  <inkml:trace contextRef="#ctx0" brushRef="#br0" timeOffset="32">11581 4831 7890,'7'4'324,"1"0"-163,0-1 1,3-3 329,0 0 0,1 0-84,-1 0 1,5 0-67,-1 0 0,5-1-126,-1-3 1,3 3-709,0-3 0,3 2 227,1-2 266,-2-2 0,9-6 0,-3 1 0</inkml:trace>
  <inkml:trace contextRef="#ctx0" brushRef="#br0" timeOffset="33">12449 4123 7915,'0'-11'0,"0"3"1047,0 0-197,0 6 21,0-3 1002,0 5-1982,5 10 1,-4 3 164,3 9 0,-3 6-37,-1 3 0,0 2-221,0 1 0,0 0 98,0 1 1,0-2-783,0-3 1,0 2 422,0-6 1,0 1-216,0-4 0,0-2 678,0-2 0,-5 3 0,-1-4 0</inkml:trace>
  <inkml:trace contextRef="#ctx0" brushRef="#br0" timeOffset="34">12255 4842 13578,'11'0'530,"6"-3"-285,2-1 0,3-1-191,5 1 1,-2 1 131,6-4 0,-1 4-366,5-1 0,-6-1 23,-3 2 0,-1-1-175,-3 4 0,1 0-329,0 0 0,-1-4-1827,-3 0 2488,-3 0 0,1 4 0,0 0 0</inkml:trace>
  <inkml:trace contextRef="#ctx0" brushRef="#br0" timeOffset="35">12380 5105 8663,'0'-6'3304,"0"1"-1707,0 5-1103,0-5 0,5 2-328,3-5 0,2 6 43,1-2 0,2-1-231,2 1 0,-1 0 95,5 4 1,-5 0 170,2 0 1,-4 0 189,0 0-217,-1 0 1,-1 2-1341,-2 2 0,1 2 482,-5 5 0,-1 1-133,-3-1 1,0 2 275,0 2 0,-1 3 257,-3 5 1,-2-1-2,-5 1 0,-2 0-40,-2 0 1,1 0 205,-5 0 0,3 0-125,-3-1 57,5-4 443,3-1-135,1-11-139,9 4 1,-5-7 170,6 4-206,0-4 881,0 2-565,0-5 0,6 0 1412,1 0-1110,8 0 0,3 0 9,5 0 1,5 0 55,2 0 1,3 0-598,2 0 1,-6-4 9,-3 0 0,-3 0-659,-4 4 1,-2 0 572,-6 0 0,1 0 0,-1 0 0</inkml:trace>
  <inkml:trace contextRef="#ctx0" brushRef="#br0" timeOffset="36">1736 7983 8120,'-1'-10'0,"-3"2"-105,3-2 110,-4 4 413,5-5 1,0-1-119,0 1 0,0-1 184,0 1 1,0 3-94,0 1 1,0 3 285,0-4-170,0 6 377,5-3-401,-4 5-289,4 0 0,-5 6 120,0 5 0,0 7-15,0 9 0,0-1-252,0 9 0,0-5 137,0 4 1,0 4-298,0-3 1,1 1 92,3-1 1,-3-1-86,3 0 1,-1 1-135,0-1 0,-1 0-144,2 0 1,-3-4 138,-1-4 0,4-6-32,-1 0 0,1-5 339,-4 4 0,0-9-159,0 1 232,0-2 0,0-1 17,0-1 226,0-4 2,0 2 610,0-5-867,5 0-192,2 0 0,4-1 89,0-3 0,5 3-86,-1-3 1,5-1 31,-1 1 0,3-4 13,1 5 1,0-2-56,-1 1 0,0 2-8,-3-1 1,3 0-24,-3-1 0,-3 3 41,-1-3-171,-2 3 0,-2 1-13,1 0-531,-6 0-450,4 0-513,-8 0 1154,3 0 1,-5-1-511,0-3 1099,0 3 0,-10-4 0,-3 5 0</inkml:trace>
  <inkml:trace contextRef="#ctx0" brushRef="#br0" timeOffset="37">1782 8246 8273,'-5'-12'838,"3"6"-838,-3-4 0,5 7 646,0-4 1,2 4-221,1-1 1,0 3 130,4 1 1,2 0-127,7 0 0,-2 0-369,5 0 1,0 0 109,3 0 0,-3 0 82,1 0 0,-3 0-28,2 0 0,2 0 0,-6 0 0,0 0-443,-4 0 0,1 0-3,-1 0-1622,1 0 914,-1 0-1300,-4 0 1148,3 0 1080,-9-5 0,-1-1 0,-6-6 0</inkml:trace>
  <inkml:trace contextRef="#ctx0" brushRef="#br0" timeOffset="38">1667 7926 8088,'0'-11'156,"0"3"235,0 0-312,0 1 214,6-5-131,5 1 1,7 3 1279,5 1-917,4 4 0,3-6-63,4 6 1,0-3-195,0 3 0,1 1 107,-1-1 0,0 1-140,0 2 1,-4 0-186,-4 0 0,-3 0 316,-4 0-375,3 0 1,-6 0-429,3 0 1,-6 0-620,-5 0 0,-5 2 514,5 1 542,-5-1 0,12 8 0,-3-4 0</inkml:trace>
  <inkml:trace contextRef="#ctx0" brushRef="#br0" timeOffset="39">2330 7858 8012,'0'-12'1027,"0"1"-182,0-1-473,0 6 0,0 0 366,0 2-37,0 3-172,0-5 129,0 6 1,1 6-663,3 1 0,-2 10 74,6 5 1,-2 4 93,2 8 0,1-1-97,-5 9 0,3-4-134,-3 4 0,1-1-73,-1 0 1,-3 4 82,3-3 1,-3-2-47,-1 2 0,0-5 31,0 1 0,0-6-253,0-2 1,0-4 73,0 0 1,0-5 166,0-2 0,0-5 76,0 1 1,0-3 150,0 0 0,0-4-155,0-1 1,0-3-34,0 4 803,0-6-279,0 3 108,0-5 1,5 0-704,3 0 0,2-4-2,2 1 1,-1-3 93,0 3 0,5 1-39,-1-1 1,4-2-305,-4 1 0,4-1 86,-4 1 1,1 3-215,-5-3 0,1 1-207,-1-1-159,-5 3 0,3-5-232,-5 2 1093,0 3 0,-9-9 0,-2 3 0</inkml:trace>
  <inkml:trace contextRef="#ctx0" brushRef="#br0" timeOffset="40">2387 7652 8038,'0'-6'1320,"0"1"-174,0 5-1059,5 0 229,1 0-410,6 0 114,-1 0 1,-3 0-203,-1 0 1,-3 0-108,4 0 1,-1 0-61,5 0 0,-4 0-393,-1 0 0,1 0 60,3 0 682,-4 0 0,8 5 0,-3 1 0</inkml:trace>
  <inkml:trace contextRef="#ctx0" brushRef="#br0" timeOffset="41">2730 7880 8016,'-2'-7'123,"-1"-1"0,1 4 610,-2-3-76,3 4 1,-3-3 175,1 2 440,-1 3-389,4-4-548,0 5-232,5 5 1,5 6 16,5 8 0,4 3 51,-4 1 0,6 5-127,-2 2 0,4 4-44,3 4 0,-2-2-320,3 2 1,-3-3 166,-1 0 0,-4-7-78,0-5 0,-5-2 104,1-6 0,-2 4 57,-2-3 1,0-5 8,-4-3 1,3-2 11,-2 2 0,-2 0-685,2-4 468,-6 0 0,5 0-1694,-3 0 783,-3-1 1176,4-3 0,-10 6 0,-2 0 0</inkml:trace>
  <inkml:trace contextRef="#ctx0" brushRef="#br0" timeOffset="42">3061 7892 8012,'0'-12'0,"-4"1"0,0 0 0,0-1 0,3 2 2196,-3 2-1537,3 3 0,-5 5-80,2 0 1,1 2-248,-4 1 1,2 9-301,-7 7 0,3 9 210,-6 6 0,-1 7-15,0 8 1,-3-6-450,4 3 1,-5-4 193,1 0 0,-2-4-463,2-8 1,3 1 242,5-8 1,-1 1-394,1-9 0,3 0 269,0-4 0,6 1-147,-2-1-1717,3-4 2236,1 3 0,0-9 0,0 4 0</inkml:trace>
  <inkml:trace contextRef="#ctx0" brushRef="#br0" timeOffset="43">3164 7755 8243,'1'-12'302,"3"1"0,-2 3 55,6 1 1,-1-1-93,5-3 1,-1-1 384,1 1 1,0 3-203,4 1 1,-4 3-303,4-4 1,-4 6 135,0-2 1,-1 3-161,0 1-35,1 0 1,-2 5-69,-2 2 1,1 0-86,-6 0 1,1 5 90,-4 3 0,-1 5-75,-3-1 0,0 3 64,-7 1 1,1 1-107,-9 2 1,3-2 68,-3 3 1,5-4 13,-1-4 0,3 1 12,0-4 1,6-1-9,2-4 128,3 1-100,1-1 55,0 0 1,1-4-59,3-3 1,2-3 22,6-1 0,-1 0 4,0 0 0,-2 0-190,3 0 1,-3 0-176,6 0 0,-3 0-371,0 0 0,-1-4-638,1 0 0,-1-1 1327,1 1 0,4-2 0,2-5 0</inkml:trace>
  <inkml:trace contextRef="#ctx0" brushRef="#br0" timeOffset="44">3483 7812 8209,'-5'-13'395,"4"-2"-251,-3 7 0,4-1 746,4 2-245,-3-3 0,9 5-223,-2-3 0,-2-1-188,2 5 0,1 1 0,6 3 1,-2-4-197,2 0 0,-1 0 12,1 4 1,-1 0-70,5 0 1,-5 0 134,1 0 1,-2 0-90,-1 0 1,-1 0 102,0 0 0,-3 0 8,0 0 289,-6 0-295,8 5 1,-8-2-2,1 4 1,-1 1 18,-2 3 0,0 6-166,0 2 1,-4 8 103,0 3 1,-4 4-91,5 4 1,-5-1-65,4 5 1,-1 0 78,1 4 1,3-1-135,-3 1 1,3 3-26,1 1 1,0-2 7,0-6 0,4 1 113,0-5 1,3-1 162,-3-7 1,4 2-55,-5-5 1,5-4 247,-4-4 1,1-4-86,-1 4 0,-3-5 31,3 1 23,-3-2-5,4-2 0,-4-3 292,3 0-405,-3-6 0,-2 2 363,-3-8 1,-2 2-151,-5-6 0,-5 0-126,1-3 1,-6-1-513,-2 1 1,-5 0 245,-6-1 0,1 1-1175,2-1 1,-1 1 630,6-1 0,3 6-583,4 2 0,5-1 1123,-1 1 0,2 6 0,2 4 0</inkml:trace>
  <inkml:trace contextRef="#ctx0" brushRef="#br0" timeOffset="45">1930 12848 7932,'-14'-13'786,"3"1"1,7 7 247,0-3-46,-2 6-386,5-8-62,-5 8 0,8 1-55,2 5 1,1 9-81,2-2 1,7 9-207,-2 3 1,3 1 34,0 7 0,-1 3-207,5 4 0,-1 9 69,1-1 1,-3 2-353,-4-2 0,3-1 164,0 1 0,0 5-545,-3 2 1,-2-2 375,-2-2 1,2-7 139,-3-4 1,2 0 204,-1-3 1,1-1-178,-5-11 0,1 1 624,-2-9-377,-1 0 1,3-7 667,-5 0-228,0-6 1035,0 3-1231,0-15 0,4 0-153,-1-13 1,2-2-398,-1-10 0,4-4 184,7-3 0,-2-6-98,2-2 1,-2-4-197,-2 1 1,1-3 8,-1-1 1,0 8 91,1 4 1,-1 3-88,1 0 0,-5 6-91,1 6 1,-2 5-83,2-2 0,2 8-981,-2 4 484,-3 2 200,0 2 1,-4 4 559,3 3 1,-2 4-1081,6 4 0,0-1 1242,3 4 1,0 6-1,1 5 1</inkml:trace>
  <inkml:trace contextRef="#ctx0" brushRef="#br0" timeOffset="46">2764 13397 7811,'0'-8'0,"0"0"0,0 5 973,0-5 1,-4 4-410,0-3 0,-1 3 15,1-4 0,2 1-159,-6-5 1,2 5-54,-2-1 1,-3 4-149,-1-3 0,1 4 29,-4-1 0,-2 3-363,2 1 1,0 0 167,3 0 0,-3 5-199,0 3 1,1 6 143,6 1 0,-1 5-220,6-1 1,-5 3-99,4 1 0,0-4-104,4 0 0,0 0-12,0 3 0,2-4-179,2-3 455,2 3 0,5-5-19,1 2 0,-1-7 312,1-4 0,-1-3-90,0-1 1,5-5 317,-1-3 1,4-2-125,-4-1 0,4-1 23,-4 1 1,4-2 35,-3-2 1,-1 2-83,-4-2 1,1 2-251,-1 2 173,1-6 0,-2 5-198,-3-4 0,-2 7-51,-5 2-117,0 4 206,0-2 14,0 15 1,2-1-22,1 10 1,-1-1 5,2 1 0,-2 3-9,2-3 0,2-3-83,6-1 23,-1 3 1,4-5-84,1 2 0,-1-7-270,-4-4 0,-3-3 724,-1-1 0,1 0 7,3 0 0,1 0-162,-1 0 0,-1-1-81,-2-3 0,1 1 16,-5-4 0,3 3 76,-3-4-130,5 1 0,-4-5 26,3 1 1,-2-1 16,-2 1-2,-3-1-20,9-4 0,-8 3 45,1-2 1,2 6-5,-1 2-18,0 4-8,-4-2 0,4 6 7,0 3 0,-1 4-17,-3 7 1,0 3 0,0 4 1,4 1-50,0 0 0,1 0-10,-1 0 1,1 0-205,3 0 0,-2-4 77,-2 0 0,-2-5-9,6 1 59,-5-3 396,2 0-108,0-6 0,-4-2 168,3-8 1,-3-6-138,-1-5 1,0-5 45,0 1 0,4 1 34,0-1 0,1 0-84,-2-4 1,0-4-166,5 1 1,-5-1 128,5 4 0,-2-2-231,2 2 1,2-1-218,-2 8 0,2 1-776,1 4 354,1 4 1,0 2 695,4 5 0,-4 5 0,5 2 0</inkml:trace>
  <inkml:trace contextRef="#ctx0" brushRef="#br0" timeOffset="47">5738 13271 7661,'0'-6'111,"0"-4"952,0 8-306,0-3-319,0 5-131,0 5 0,4-2 200,0 4 0,5-3-85,-1 4 1,3-6-110,4 2 1,3-3-118,5-1 0,-4 0 0,0 0 0,0-1 50,4-3 1,-2 2-28,-2-6 0,-1 6-1395,-3-2 1,-6-1 631,3 1 0,-7-4-2242,2 5 1882,-4-1 1,1 4 903,-8 0 0,-2 0 0,-6 0 0</inkml:trace>
  <inkml:trace contextRef="#ctx0" brushRef="#br0" timeOffset="48">5761 13374 7923,'-7'10'-744,"-1"-2"1130,6 2 263,-4-4 0,8 4-39,2-2 1,-1 1-203,9-5 1,-2-1-71,9-3 0,0 0-92,4 0 0,1 0-172,3 0 0,-3 0-242,2 0 0,1-3-403,-4-1 0,1-1 62,-9 1 1,4 1-1407,-4-4 1915,1 4 0,0-7 0,2 4 0</inkml:trace>
  <inkml:trace contextRef="#ctx0" brushRef="#br0" timeOffset="49">6595 12951 7836,'0'-11'0,"0"-1"0,-1 1 1532,-3 0-721,3-1 1206,-4 1-868,5 4-282,0 2-573,0 5 1,0 7-189,0 4 1,0 12 112,0 11 1,0 2 13,0 6 1,0-1-168,0 5 1,0-1 91,0-4 0,1 4-371,3-3 0,-3 1 86,3-1 1,1 0-276,-1-8 1,1 1 235,-1-8 0,-3-2-11,3-6 1,-2-2 65,2-6 342,-3 1 192,4-6-147,-5-1 973,0-5-1588,5 0 0,2 0-35,4 0 1,6-4 145,2 1 1,2-2-80,2 1 1,0 2 52,0-1 1,0-2-65,-1 1 1,0-4-138,-3 4 0,-1-3-168,-3 3 0,-6-1-327,2 1-147,-7 3 145,1-9 0,-5 3 952,0-4 0,-10-1 0,-3 1 0</inkml:trace>
  <inkml:trace contextRef="#ctx0" brushRef="#br0" timeOffset="50">6629 13271 7844,'0'-6'0,"2"-1"1037,1 4 0,4 1-405,4-2 1,2 3-243,2 1 0,3 0-134,5 0 0,-1 0-161,1 0 0,-1 0 68,-3 0 1,1-1-447,-5-3 0,5 3-173,-5-3 1,-4 3-1446,-3 1 1901,-6-5 0,8-2 0,-3-4 0</inkml:trace>
  <inkml:trace contextRef="#ctx0" brushRef="#br0" timeOffset="51">6504 12940 7866,'1'-12'393,"3"1"1,3 0 23,9-1 1,3 1 260,7-1 1,-2 5-150,3-1 1,-2 6 29,2-2 1,-3 2-236,3 2 0,-3 0-98,-1 0 1,-2 0-1560,-2 0 1,-2 2 768,-6 2 0,1 1 564,-1 2 0,-5 8 0,0-2 0</inkml:trace>
  <inkml:trace contextRef="#ctx0" brushRef="#br0" timeOffset="52">7177 12860 7913,'-5'-12'24,"4"1"634,-9 0-130,9-1 0,-6 6 279,4 2-41,1 3-485,-3 1 1,5 6-37,0 6 1,0 5 145,0 10 1,0 6-117,0 5 1,4 6 29,0 2 1,1 0-239,-1 3 0,-3-2-190,3-1 1,-3-2-17,-1-2 0,0 1-320,0-5 0,0 1 171,0-5 0,-4-4 109,0 1 1,-1-6-22,2 2 0,1-7 6,-2-1 0,3-5 360,1 1 1,0-6 38,0-1 0,0-4 410,0 3 32,0-4-163,0 2-178,0-5-139,5 0 1,2-1-169,4-3 0,0 2 74,1-1 1,-1-2-202,1 1 0,3-4-150,0 4 0,0-1-156,-3 1 0,-1 3-103,1-3 0,-1-1-357,1 1 1,-5-1-397,1 2 0,-2 0 118,2-5 1172,-3 1 0,0-10 0,1 0 0</inkml:trace>
  <inkml:trace contextRef="#ctx0" brushRef="#br0" timeOffset="53">7143 12780 7849,'0'-18'0,"0"-2"704,0 5 0,5 1-201,3 6 0,2-2-291,1 2 0,1 3 81,-1 1 1,-1 2 129,-2-2 0,2 3-336,-2-3 0,-2 3-479,2 1-645,-1 5 0,4 1 639,-4 6 1,0 0 397,-4 3 0,-1-2 0,3 4 0</inkml:trace>
  <inkml:trace contextRef="#ctx0" brushRef="#br0" timeOffset="54">7429 12848 7867,'0'12'496,"5"-1"49,2 1 1,0 0-93,0 4 0,1 1 126,3 6 1,1 1 38,-1 3 0,1 2-216,-1 5 0,2 2-154,2 2 1,-2-1-245,2 5 1,1-5-279,0 1 1,-1-4 219,-4-4 1,5 2-16,-1-5 1,0-2 15,-4-6 0,1-2-27,-1-6 1,1-3-16,-1-1 1,-3-4-10,-1 1 0,-3-3-1633,4-1 842,-6 0-1655,3 0 1392,-5 0 1158,0-5 0,-5-7 0,-1-5 0</inkml:trace>
  <inkml:trace contextRef="#ctx0" brushRef="#br0" timeOffset="55">7817 13031 7867,'0'-11'0,"0"-1"684,0 1 0,0 0 240,0-1 112,0 1-250,0-1-207,-5 6 0,-1 2-288,-6 8 1,0 11-223,-4 8 1,-1 9-29,-6 2 0,-1 5-139,-3 7 0,3 0-88,-3-1 1,4-4 146,4-3 1,-1-4-952,5-3 1,3-7-217,5-5-904,-1-5 780,2 2 534,1-9 796,5-2 0,5-15 0,1-3 0</inkml:trace>
  <inkml:trace contextRef="#ctx0" brushRef="#br0" timeOffset="56">7920 12814 7926,'5'-11'1346,"-3"-1"-846,6 1 1,0 0-326,3-1 1,-3 6 168,-1 2 1,-3-1 776,4 1-411,-6 0-272,8 4-441,-3 0 1,-1 5 71,-2 3 1,-3 3-123,-1 5 0,0-2 52,0 5 1,0-2-37,0 2 0,-5 2-25,-2-6 1,0 4-187,0-4 0,0 4-182,0-4 205,-4 1 1,10-5 88,-3 1 1,3-5 24,1 1 128,0-6 1,4 5-89,0-4 0,5-1 124,-2 2 1,0-3-146,0-1 1,1 0-242,3 0-332,1 0 1,-1 0 252,0 0 1,-3 0-1696,0 0 2107,-1-5 0,5-2 0,-1-4 0</inkml:trace>
  <inkml:trace contextRef="#ctx0" brushRef="#br0" timeOffset="57">8171 12791 8315,'0'-11'874,"0"0"-627,0-1 1,5-3 361,3 0-198,2-1 0,1 5-108,1 0 0,-1 3 109,1 0 1,0 5-113,4-5 1,-2 5-219,5 0 0,-5 1 80,1 2 1,1 0-142,-1 0 0,4 0 42,-3 0 1,3 2 87,-4 1 1,0-1-59,-3 1 0,-1 4 1,-1-5-82,-2 6 1,1-4 10,-5 3 1,-1 2-70,-3 6 0,0 5 92,0 6 0,0 3-3,0 6 1,0 4-90,0 3 0,-3 6-61,-1 2 1,-4 3-94,4-4-1043,0 6 1276,4-3-39,0 5-217,0-10-457,0 2 681,0-13-7,0 3-6,0-4-34,6-6-101,-5-1 314,9-5 3,-9-6 0,4 4 3,-5-6 1,0 0 1156,0-3-1299,0-6 968,0 4-776,0-9 1,-1 4 17,-3-5 0,2 0-102,-6 0 0,-1-1 282,-6-3-167,-3-2 1,-5-2-126,1 1 1,-1-1-154,0-3 0,4-1-1123,0 1 0,6-1 1147,2 1 0,-1-6 0,6 0 0</inkml:trace>
  <inkml:trace contextRef="#ctx0" brushRef="#br0" timeOffset="58">9028 13100 11987,'11'0'550,"1"0"0,3 0-371,0 0 1,5 0-152,-1 0 1,3-2-178,1-1 1,3 0-534,1-4 1,1 3 224,-1-4 1,-5 4 456,1-3 0,0-1 0,-5-3 0</inkml:trace>
  <inkml:trace contextRef="#ctx0" brushRef="#br0" timeOffset="59">9827 12769 7918,'0'-7'549,"0"1"130,0 2 235,0 3-295,0-4-254,0 15 0,0 0 84,0 13 0,1 0-109,3 11 0,1-2-2,3 6 1,1 1-53,-5-1 0,3 4-68,-3-4 1,1 1-215,-1-1 0,-3-2-241,3 2 0,-1-6 160,0-2 1,-1-3-82,1 3 0,-1-6 117,-2-1 0,0-1-11,0-7 0,0 0-130,0-3 1,0-5-331,0 1 206,0-5 1,-2 5-392,-1-4-184,1 0 111,-3-4 3359,0 0-1229,4 0-823,-4 0-365,5 0 0,2-4 2,6 0 0,1-1-266,10 2 0,1 0-82,7-5 1,2 5-96,5-5 0,-2 2 144,2-2 0,-7-1-55,3 5 1,-2-3-54,-5 3 1,1-4-144,-9 4-506,1 1 0,-9-1-163,1 0-773,-6 0 1818,-2 4 0,-11-5 0,-7-1 0</inkml:trace>
  <inkml:trace contextRef="#ctx0" brushRef="#br0" timeOffset="60">9873 13214 8612,'15'-10'478,"0"2"0,4 2-337,-3 2 0,4 3 748,-1-3 1,6-1-314,2 1 0,0-1-171,-5 1 0,0 3-373,-3-3 0,1 3-545,-4 1-1485,-1-5 1600,-4 3 0,-4-4-809,-4 2 1,-3 3 80,-3-3 1126,-4-2 0,-9 0 0,-2-6 0</inkml:trace>
  <inkml:trace contextRef="#ctx0" brushRef="#br0" timeOffset="61">9816 12814 7810,'-5'-11'7,"3"-2"165,-1-2 1,6 2 345,5-2 0,7-2 75,4 2 1,3 0-190,1 4 0,5-1-65,2 1 1,3 1-123,1 2 0,-3-1-458,-1 5 1,-4 0 43,0 4 1,-3 0-164,-4 0 0,-2 0 296,-6 0 64,0 0 0,1 0 0,-1 0 0</inkml:trace>
  <inkml:trace contextRef="#ctx0" brushRef="#br0" timeOffset="62">10398 12586 7948,'-6'0'259,"1"1"430,5 3 1,0-2 11,0 6 1,0 5 65,0 6 1,0 7-289,0 5 0,4 4-41,-1 7 0,2-2-55,-1 9 0,-2 1-352,1 7 1,-1-1 217,-2-3 1,0-1-176,0-3 0,0-2-699,0 3 0,0-10 379,0-5 1,1-6-85,3-6 0,-3-2 204,3-2 0,1-2 59,-1-6 0,-1-3 141,-3-1-226,6-4 787,-5 2-497,4-5-333,-5 0 127,5 0 1,1 0 10,6 0 0,-1 0 21,1 0 0,-1-1-241,0-3 1,2 1-207,2-4 0,-2 3-184,2-4 0,-2 2-44,-2-2 1,-3-2-968,0 3 1678,-6-3 0,3-2 0,-5 1 0</inkml:trace>
  <inkml:trace contextRef="#ctx0" brushRef="#br0" timeOffset="63">10432 12597 7840,'-11'-11'1337,"5"-1"-868,2 1 1,4 3-314,4 1 0,2 3 139,5-4 1,1 6 189,-1-2 0,1-1-146,-1 1 1,1 0 60,-1 4 0,4 0-432,0 0 1,2 5 110,-2 3 1,-2-2-688,2 2 1,-1-2 390,1 2 0,-2 2-1057,2-2 0,-1-2 358,1 2 1,-2-6-383,2 2 1298,-7-3 0,7-1 0,-2 0 0</inkml:trace>
  <inkml:trace contextRef="#ctx0" brushRef="#br0" timeOffset="64">10821 12723 7968,'-5'11'441,"3"4"101,-1 1 1,5 4-142,2-1 0,4 3 306,-5 0 1,6 6-364,-1 3 1,2 2-266,1 1 0,1-3 114,-1-1 1,2-3-145,2 3 0,-2-1-128,2 2 1,-2-3 118,-2-5 0,2-2-143,2-2 0,-6 1 29,2-4 0,-2-2-112,3-7 0,-5 3-228,1-2 0,-4-3-1080,3-1-1200,-4-3 1576,2-1 1118,-5 0 0,5 0 0,1 0 0</inkml:trace>
  <inkml:trace contextRef="#ctx0" brushRef="#br0" timeOffset="65">11072 12826 7804,'0'-18'273,"0"3"1,0 6 528,0 1 446,0 6-524,0-3 0,0 6-293,0 3 1,-1 3-195,-3 8 0,0 4-3,-7 8 0,1 2-162,-9 6 1,3 3 90,-3 0 0,0 4-451,-4-4 1,1-2-146,-1-5 0,4-3-429,0-5 0,8-2-331,0-2-654,2-2 401,3-6 1446,1-4 0,5-2 0,5-16 0,1 4 0,6-10 0</inkml:trace>
  <inkml:trace contextRef="#ctx0" brushRef="#br0" timeOffset="66">11129 12723 7812,'6'-18'0,"5"-2"583,-4 5 1,3-4-154,2 3 0,-1 1 210,1 4 1,-1-1-224,0 1 1,1 3 28,-1 1 1,2 0-102,2 0 0,-2 2-233,2 5 0,-1-2-6,1-2 1,-2 3-50,2-3 0,-2 3-4,-2 1 0,-3 0 279,0 0-382,-1 0 1,3 1 6,-2 3 1,-3 3-31,-5 4 1,0 5 143,0 3 0,0 8 153,0 4 1,-5 7-58,-3 4 1,-1 6-34,2 1 0,-2 1-233,5-5 0,0 2-34,4 3 1,0-3-179,0 2 0,0-7 165,0-4 1,4 2 110,0-2 1,1-4-38,-1-4 1,-2-6-61,6-1 1,-5-1-51,0-7 1,2 0 185,-1-3 1,0-5 336,-4 1 1,0-4 392,0 3-463,0-4-129,0 2 0,-1-5 3,-3 0 1,-2 0 23,-6 0 0,1 0 358,-1 0 0,-4-4-801,-3 0 1,1-3-1028,-1 3 0,1 0-567,-1 4 1354,-2-5 0,8 3-141,-2-6 655,7 5 0,-2-12 0,4 3 0</inkml:trace>
  <inkml:trace contextRef="#ctx0" brushRef="#br0" timeOffset="67">11632 12540 7986,'0'-11'0,"0"-5"1731,0 1-740,0 0 306,0 4-710,5-1 1,-3 2 113,6 2 0,-4 3-62,3 5-414,1 0 0,3 0-91,1 0 0,3 0 91,0 0 0,0 0-149,-3 0 1,3 4 127,0 0 0,1 4-430,-5-5 1,-3 6-152,-1-1 0,-4 2-308,1 1 1,-3 2 57,-1 2 1,0-1 277,0 5 1,-5 0 128,-3 4 0,-3-4-4,-5 0 0,4-3 172,-3 3 1,2-5-136,1 1 1,5-3 491,-1 0 0,6-1 187,-2 1-187,3-1 1,2-1-99,3-2 1,-1-3-104,9-5 0,-3 4-168,6 0 1,-1-1 115,1-3 0,3 0-673,5 0 0,-4 0 300,0 0 1,-4-1-404,4-3 1,-5 3 723,1-3 0,-2-2 0,-2 0 0</inkml:trace>
  <inkml:trace contextRef="#ctx0" brushRef="#br0" timeOffset="68">4283 8212 7898,'-7'-5'2174,"2"3"-2086,5-8 0,5 5 144,3-3 1,2 3 216,2 5 1,-1-3-74,1-1 0,4-1-94,3 1 0,3 3-230,0-3 1,5-1 109,0 1 0,-1-4-342,-3 4 1,-1 1 185,-3 3 1,-1-2-419,-3-1 0,-6 1-2462,2-1 2874,-7 1 0,1 7 0,-5 2 0</inkml:trace>
  <inkml:trace contextRef="#ctx0" brushRef="#br0" timeOffset="69">4317 8360 9737,'19'0'1533,"0"0"1,-4 0-1044,4 0 1,0-1-56,4-3 0,4 1-679,0-4 0,-1 0 241,-3 0 1,2 2 2,-2 5 0,3-5 0,-9-2 0</inkml:trace>
  <inkml:trace contextRef="#ctx0" brushRef="#br0" timeOffset="70">5459 7469 8079,'0'-7'497,"0"-1"140,0 5-86,0-7 0,-1 8 285,-3-6-404,3 6 0,-4-5 189,5 3-87,0 3-127,0-4-295,0 15 1,0 4 259,0 13 0,-4 3-123,0 8 0,-3 3-80,3 5 0,0 4 65,4 4 1,0 5-337,0 2 1,2-28 0,1-1 217,5 29 1,-3-28 0,1 0-120,2-1 0,-1 1 1,6 30-79,-5-30 1,-1-1 0,6 26-209,-2-1 1,-1-1-131,-2-6 0,2-2 183,-2-6 1,-3 1 76,-1-5 0,1-1 64,-1-7 0,-1 2 118,-3-5 1,0-2-137,0-6 1,-1-1 107,-3-3 1,3-6-39,-3 2 388,-2-2 1,0-2-360,-6-4 1,5 2 11,-1-1 1,4 0-210,-4-4 0,5 0-88,-5 0-256,6 0 1,-4-1 202,6-3 0,-1 3-2144,-3-3 2496,3 3 0,-4 1 0,5 0 0</inkml:trace>
  <inkml:trace contextRef="#ctx0" brushRef="#br0" timeOffset="71">5847 8863 7893,'0'-12'3023,"0"6"-1883,0-4-718,-5 8 1,3-1 42,-6 6 1,6 4-406,-2 4 0,-1 1 89,1-1 0,0 2-312,4 2 0,0-2 176,0 2 0,5 1-434,3 0 0,2-2 144,1-7 0,1 2-57,-1-5 0,2 0 385,2-4 0,-2 0-114,2 0 1,-2-2 207,-2-1 0,4-4-58,1-4 0,-2-4 265,-7-1 0,2-3-91,-5 4 0,0-5-162,-4 1 0,0-2 69,0 2 0,-7-1 24,-4 5 0,-5-4-19,-7 4 1,-4 1-36,0 6 1,-3 3-80,3 5 1,-2 0-124,6 0 0,-1 1 64,9 3 0,0 2 0,3 6 0</inkml:trace>
  <inkml:trace contextRef="#ctx0" brushRef="#br0" timeOffset="72">6076 7138 8142,'0'-11'267,"0"-1"656,0 6 30,0-4-565,0 8 1,0-1-139,0 6 0,0 5 6,0 7 0,0-1-141,0 5 1,0 0 78,0 4 0,0 0-813,0 0 1,0 3 143,0 1 0,0 1-630,0-1 1105,0-3 0,0 9 0,0-4 0</inkml:trace>
  <inkml:trace contextRef="#ctx0" brushRef="#br0" timeOffset="73">6396 8040 8000,'-5'-11'786,"-2"-1"150,1 1 247,1 5-61,5 1-351,0 5-615,5 0 1,1 6 98,6 5 0,-1 2-12,1 6 0,3-1-17,0 1 1,4 1-154,-4-5 0,6 6-142,-2-2 1,-2-3-166,2-1 0,-3 2-567,3-2 1,-4-1 421,4-6 1,-5 2-656,1-2 1,-2 0 411,-2 0 0,-3 1 622,-1-5 0,-4 5 0,2-3 0</inkml:trace>
  <inkml:trace contextRef="#ctx0" brushRef="#br0" timeOffset="74">6693 7983 7923,'-5'-11'0,"3"-1"1614,-2 1-519,-2 0 302,5 4-956,-9 2 1,3 11 19,-4 6 0,-4 6-251,-1 8 1,-3 0-280,4 4 0,-4-1-649,4 2 0,-4 0 536,4-4 1,1 2-1054,6-6 0,-1 1 535,5-9 1,-1 1 699,2-5 0,-4 1 0,-4-1 0</inkml:trace>
  <inkml:trace contextRef="#ctx0" brushRef="#br0" timeOffset="75">6761 7778 8004,'0'-17'0,"1"3"797,3-5 1,4 4-244,7-4 1,-2 5-251,2-1 0,-2 2 168,-2 2 0,1 3 31,-1 0 0,0 6-392,1-2 1,-1 3 54,1 1 1,-1 1-187,0 3 0,-3 2 105,0 6 0,-6 4-301,2 3 1,-3 3 141,-1 1 1,-1 1 48,-3 2 1,-2-2-479,-6 3 1,1-4 182,0-4 0,-1-1 260,1-3 0,3-4-25,1 1 1,4-1 550,-1-3-324,3-3 1,2 0-140,3-5 0,2 0 161,6 0 0,-1 0 140,1 0 1,3 0-571,0 0 1,4 0-674,-4 0 1,-3 1 938,-5 3 0,-4 7 0,2 7 0</inkml:trace>
  <inkml:trace contextRef="#ctx0" brushRef="#br0" timeOffset="76">7515 8097 7996,'0'-11'1026,"0"0"-580,5-1 0,-4 1 141,3-1 0,-3 1-153,-1-1 0,-3 1-72,-1 0 1,-5 3-123,1 0 1,-7 2-175,-4-2 0,-3 0 52,0 4 1,-1 0 52,0 4 1,0 1-104,0 3 0,4 2 101,0 6 1,5-1-316,-1 1 1,2 4 63,2 3 0,4 3-314,4 1 1,1-2 93,2-2 1,5 3-80,3-3 0,6-3 127,1-1 1,7-7 103,1-4 0,1-3 217,6-1 1,-3-1-170,3-3 0,-3-4 399,3-7 0,-4 1-154,1-5 1,-5 0 240,-3-4 0,2 2-135,-6 2 0,-4-7 95,-3 4 1,-2-4-11,2 3 0,-3-3-138,-5-1 0,0-5-99,0 2 1,0-3 71,0-1 1,-1-3-149,-3 3 0,1-7 68,-4 7 1,3 1-116,-4 2 1,6 11 69,-2 1 0,1 6 116,0 6-174,1-4-114,-3 10 0,5 2 170,0 11 1,0 6-2,0 8 0,0 3 110,0 6 1,0-1-74,0 0 1,0 4-216,0 0 1,4 4-160,0-4 0,4 4-202,-5-4 1,6-1-28,-1-6 1,-3 0-279,-1-4 0,1-4-269,-1-4 1,1-4 466,-2 4 1,-1-5 604,2 1 0,-3-2 0,-1-2 0</inkml:trace>
  <inkml:trace contextRef="#ctx0" brushRef="#br0" timeOffset="77">7835 7858 7955,'0'-12'920,"0"1"1,0 3-184,0 0 388,0 6-451,0-3-500,5 15 0,0 3 156,2 10 1,7-1 316,-2 1 0,2 1-525,-3 3 0,2-3 42,2 3 0,-2-3-564,2-1 0,-2 0 282,-2-1 1,1-4-666,-1-3 1,-3-3 391,-1-5 0,-3 2-984,4-5 0,-5 4-67,5-4 1442,-5-1 0,7-3 0,-4 0 0</inkml:trace>
  <inkml:trace contextRef="#ctx0" brushRef="#br0" timeOffset="78">8109 7892 7955,'-4'-19'0,"0"0"0,-3 5 866,3-1 1,-4 6-289,4 1 1,-1 6 229,1-2 1,-2 4-314,-5 4 0,-1 3-221,1 8 0,-6 7-52,-2 5 0,2 4-586,-2 0 1,5 2 58,-2 1 1,4 0-573,0 1 877,1-6 0,-1 4 0,1-4 0</inkml:trace>
  <inkml:trace contextRef="#ctx0" brushRef="#br0" timeOffset="79">8703 7903 7792,'11'0'1625,"1"0"-1225,-1 0-151,-5 0-63,10 0 0,-9 0 172,8 0 1,2 0-136,-2 0 1,5 0-1,-1 0 1,2 0-122,-2 0 0,2 0 86,-2 0 1,2-4-362,-2 1 1,-2-2 163,-1 1 1,-7 2-994,2-1 0,-2 1 160,2 2 842,-4-5 0,3 4 0,-4-4 0</inkml:trace>
  <inkml:trace contextRef="#ctx0" brushRef="#br0" timeOffset="80">8817 7972 9033,'11'0'712,"1"0"1,0 4-673,4-1 1,-2 1 122,5-4 1,0 0-260,4 0 1,4 0 138,4 0 1,-1-5-44,5-3 0,1-2 0,10-1 0</inkml:trace>
  <inkml:trace contextRef="#ctx0" brushRef="#br0" timeOffset="81">9731 7481 8266,'-4'-8'0,"0"0"1049,0 6-511,4-3 1,0 6-59,0 3 0,5 4-179,3 7 0,2 4-48,1 7 1,5 2-139,-1 3 1,4 1 153,-4-6 1,5 5-363,-1-5 1,2 1 127,-2-4 1,1-4-71,-5 0 0,4-5-181,-3 1 0,-1-4-526,-4-3-182,1 2 0,-1-9-58,1 3-869,-6-2 1851,-1-2 0,0 0 0,1 0 0</inkml:trace>
  <inkml:trace contextRef="#ctx0" brushRef="#br0" timeOffset="82">10073 7504 8266,'-7'-12'0,"-1"1"0,4-1 0,-3 1 958,-1-1 0,-3 6-321,-1 2 1,1 4-3,-1 4 1,-3 5-219,0 10 1,-6 1-425,2 11 0,-6 4 136,-2 7 0,1-3-434,3 0 1,1-5 278,3-4 1,3-2 143,4-5 1,6-4-3795,2 0 1872,3-5 1804,1 3 0,0-6 0,0 0 0</inkml:trace>
  <inkml:trace contextRef="#ctx0" brushRef="#br0" timeOffset="83">10153 7309 8266,'0'-12'360,"0"-4"1,4 4-51,0-3 1,1 2-65,-1 1 0,-2 5 7,6-1 1,-4 1 197,3-5 0,1 5-101,3-1 1,-3 5-260,-1 0 1,1 1-15,4 2 1,-1 0-113,0 0 0,-3 0-176,0 0 1,-6 5 155,2 3 1,-3 2-25,-1 2-6,0-1 1,0 0-293,0 1 130,0-1 43,-5 1 0,4-5 89,-3 1-21,3-6 347,1 4 238,0-6-296,5 0 150,-4 0-185,9 0-18,-8 0 1,6 1 44,-4 3 1,1-3 28,-1 3 1,-1-2 18,4 2 1,-3-1-32,4 4 0,-5 0-90,5 0 0,-4 2 28,4-5 0,-2 5 1,1-2 0,-1 3-131,-6 2 0,3-1 164,1 1 0,-1 3-20,-7 0 1,-2 2-1,-6-2 0,1-2-243,-1 2 1,1-2 132,-1-2 1,-3 0-706,0 1 1,-1-2 357,0-2 1,4 2-1144,-4-3 0,0 0 1486,1 0 0,-6 1 0,4 3 0</inkml:trace>
  <inkml:trace contextRef="#ctx0" brushRef="#br0" timeOffset="84">9673 8029 8073,'-6'0'2198,"1"0"-1113,5 0-542,0 5 0,5-4-68,3 3 0,2-1-166,1 0 1,2-1 119,2 1 1,3 3-136,5-3 1,1 1-146,3-4 1,6 0 99,5 0 0,5-1-311,-1-3 0,2-1-132,2-3 1,-6-2-225,-2 3 0,-2-2-53,-2 1 1,-1 2 214,-2 2 1,-5 3-851,-7-3 1,2 3 442,-6 1 0,0 0 663,-3 0 0,-1 5 0,0 1 0</inkml:trace>
  <inkml:trace contextRef="#ctx0" brushRef="#br0" timeOffset="85">9879 8314 8043,'-6'0'1847,"1"0"-779,5 0 6,5-5-656,1 4 1,5-5 378,1 2-492,4 3 1,2-8-2,5 5 0,0-4-74,0 5 1,-4-3-255,0 3 1,-4 1 130,4-1 0,-9 1-621,2 2 479,-4 0 1,-1 2-188,-3 1 0,-3 0-1,-1 5 0,0-5-74,0 5 1,0-4 67,0 3 0,-1 0 57,-3 0 1,1 2 419,-4-5 1,3 5-127,-4-2 0,4 0 163,-3 0 1,0-3-94,0 4 0,1-6 7,2 2 0,2-1 97,-1 1-155,1-3 0,2 5-116,0-2-71,0-3 1,5 6 5,3-4 0,2 0 68,2 5 0,0-6-128,4 2 1,-4 1 117,3-1 1,2 1-74,-2-1 0,0-2-55,-3 6 50,-1-1 0,-1 5 2,-2-1 0,-3 1-129,-5-1 1,0 1 92,0-1 0,-6 4 40,-6 0 0,0 2-48,-7-2 0,0-2 29,-4 2 0,1-4 120,3-3 0,-2 1-151,2-5 1,2 3-170,2-3 1,2 0-201,2-4 0,3-1-489,0-3 1,7-4 961,1-7 0,0-3 0,5-5 0</inkml:trace>
  <inkml:trace contextRef="#ctx0" brushRef="#br0" timeOffset="86">10770 7389 8111,'-5'-17'0,"0"-1"1704,-3 3-1122,3 2 1,5-4 103,0 6 1,-4 3-243,0 1 1,1 3 1139,3-4-607,0 6-172,0-3-401,0 5-317,0 10 1,0 0 245,0 13 0,1-2-81,3 10 1,-3 1-247,3 6 1,1 0 107,-1 7 0,3 4-698,-3 8 0,1 2 396,-3-26 0,0-1 0,-1 33-7,1-29 1,0 0 0,-1-1-1,-1 0-19,0-1 0,0 0 0,0 30-200,0-3 0,0-8 269,0-3 1,0-3-68,0-2 0,0-4 172,0-3 0,0-3-179,0 0 1,0-6 172,0-2 1,0-5-175,0-3 0,0 2-232,0-6 0,0 1 65,0 0-1446,0-4-212,0 5 1107,0-11 938,5-1 0,2-5 0,4 0 0</inkml:trace>
  <inkml:trace contextRef="#ctx0" brushRef="#br0" timeOffset="87">10953 8543 9180,'-5'6'1326,"3"4"-857,-2-2 0,3 2-179,1 1 1,0 5-354,0-1 0,0 1 87,0 0 0,1-4-204,3 4 1,-1-4 133,4 0 0,0-5 33,0 1 0,4-6 31,-4 2 1,-1-2-35,2-2 0,0 0-47,3 0 0,1-2-140,-1-2 1,0-2-29,1-5 0,-5-1 143,1 1 0,-4-2-24,3-2 0,-4 2 145,1-2 0,-3-1 244,-1 0 0,-1-3 498,-3 4 1,-7-4-764,-8 4 1,-3 0-509,-1 3 1,2 2-688,2 2 0,-2 2 1183,6 2 0,-5 3 0,2-4 0</inkml:trace>
  <inkml:trace contextRef="#ctx0" brushRef="#br0" timeOffset="88">11067 7138 8041,'0'-16'0,"0"3"588,0-2 1,1 6-37,3 1-281,-3 6 1,6-3-175,-4 5 1,0 5 260,4 2 0,-3 14-80,4 5 1,-6 6-804,2 2 1,1 4-158,-1 0 0,0 0 682,-4-3 0,0 4 0,0 2 0</inkml:trace>
  <inkml:trace contextRef="#ctx0" brushRef="#br0" timeOffset="89">11489 7938 8966,'-6'0'3160,"2"0"-2900,8 0 1,-1 0 135,4 0 1,2 1-112,6 3 1,2-3-232,2 3 0,2-2 53,-2 2 0,3-3-163,1 3 0,0-3-323,0-1 1,-2 0-526,-2 0 0,1-3-1515,-4-1 2419,-6 0 0,0-1 0,-4-1 0</inkml:trace>
  <inkml:trace contextRef="#ctx0" brushRef="#br0" timeOffset="90">11501 8166 10535,'11'0'1578,"1"0"-997,-1 0 1,6-1 54,2-3 0,3 1-463,5-4 1,-2 0 42,6 0 0,-6-2-1297,2 5 1,-3-1 1080,-1 1 0,-5 3 0,-2-4 0</inkml:trace>
  <inkml:trace contextRef="#ctx0" brushRef="#br0" timeOffset="91">12426 7309 8144,'0'-7'-223,"0"-1"504,0 6 231,0-3-30,0-1 377,-5 5-232,4-4 343,-5 5-553,6 0 0,0 5-82,0 3 1,0 7-95,0 4 0,0 3 22,0 0 1,0 5-109,0 0 1,2 4-129,2 0 0,-3-3-697,3-1 1,-3-3 408,-1-2 1,0 1-1163,0 0 1,0-4 1422,0 0 0,-5 0 0,-2 4 0</inkml:trace>
  <inkml:trace contextRef="#ctx0" brushRef="#br0" timeOffset="92">12232 7903 11115,'12'0'1419,"4"0"1,1 0-1038,6 0 1,5-1-249,3-3 1,2 3-155,1-3 0,4-2-119,0-2 0,-4 2 163,-3-2 1,-5 4-1165,5-3 1,-10 4 555,2-1 1,-6-1-2144,2 2 2727,-10-1 0,6 4 0,-9 0 0</inkml:trace>
  <inkml:trace contextRef="#ctx0" brushRef="#br0" timeOffset="93">12483 8120 7911,'0'-11'1819,"0"3"-1539,0 1 0,0 3 125,0-4 1,1 4-76,3-3 0,-1 3 113,4-4 0,1 5-107,3-5 1,4 4-238,1-4 1,-1 5 145,-4-5 0,1 6 2,-1-2 0,1 1-30,-1-1 1,0 3 272,1-3-615,-1 3 0,-1 2 90,-2 3 0,-3-1-480,-5 4 1,4 1 298,0 3 1,0 1-64,-4-1 1,-4 1 93,0-1 0,-5 0 182,1 1 0,-2-1 13,-1 1 0,3-2 174,1-3 0,-1 4 58,-3-4 0,3 2 54,0-1 103,6 2-233,-8-4 58,8 1-87,-3 3 1,5-8-129,0 6 0,2-6 38,1 2 0,0 1-96,5-1 1,-1 5 101,5-1 1,3-2-3,0 2 0,2-1-10,-2 5 1,3-5 0,4 1 1,-3-1 128,0 5 1,-3-1-65,3 1 1,-7-1 95,0 0 0,-2 1-45,-6-1 1,0 1-18,-4-1 1,-2-3 92,-1-1 1,-8 1-106,-4 3 1,-6 0-112,-2-4 1,0 3 102,-4-2 1,-1-2-248,2 2 0,-5-4-13,5 3 139,-6-4 0,-2 7 0,-7-4 0</inkml:trace>
  <inkml:trace contextRef="#ctx0" brushRef="#br0" timeOffset="94">12557 13031 8011,'0'-6'3665,"0"1"-3284,5 5 1,1 0-90,6 0 1,-5 0 3,1 0 0,-1 0-81,5 0 1,-1 0-16,1 0 1,0 0 27,4 0 1,-2 0-164,5 0 0,3 0 25,5 0 0,0 0-88,-4 0 1,-1-4-92,1 0 1,-4 0-231,0 4 0,-9 0-584,2 0 1,-5-1-4,1-3-696,-3 3 538,-5-4 1064,0 5 0,-5 5 0,-1 1 0</inkml:trace>
  <inkml:trace contextRef="#ctx0" brushRef="#br0" timeOffset="95">12545 13260 7908,'5'-7'1010,"2"2"-622,4 5 1,1-4 516,-1 1 0,0-1-374,1 4 0,4-1 48,3-3 0,3 1 2,1-4 1,5 4-10,2-1 0,-2-1-234,-1 1 1,-4-3-92,-4 3 0,-2 0-1121,-1 4 1,-8 0 599,4 0 1,-7 0-2935,3 0 3208,-6 0 0,3 0 0,-5 0 0</inkml:trace>
  <inkml:trace contextRef="#ctx0" brushRef="#br0" timeOffset="96">13744 12472 8005,'-6'-12'1887,"1"1"-1404,5 4 854,0-3-412,0 9-578,0 6 1,4 8-121,0 10 0,1 5 138,-1 2 0,-3 0-101,3 5 0,-3-4-37,-1 7 0,0-3 28,0-5 1,1 2-29,3-5 0,-3-1-263,3-3 0,-3-4 109,-1 0 1,0-5-2540,0 1 1,0-2 1171,0-2 1,0-3 1293,0 0 0,-10-6 0,-3 3 0</inkml:trace>
  <inkml:trace contextRef="#ctx0" brushRef="#br0" timeOffset="97">13505 13100 7497,'0'6'1716,"0"-1"0,1-5-1257,3 0 0,3 0-54,9 0 0,-2 0 45,5 0 1,1 0 149,7 0 0,2-5-122,5-3 1,4 2-106,0-1 1,5 0-372,-1 0 1,-1-4 84,1 4 0,-9 0-570,1 0 1,-7 4-148,-1-1 1,-3-1-546,-4 2 0,-2-1-266,-6 4-153,0 0 1594,-4 0 0,-2 5 0,-5 1 0</inkml:trace>
  <inkml:trace contextRef="#ctx0" brushRef="#br0" timeOffset="98">13653 13328 7754,'-6'-6'2058,"1"-4"-1215,5 3 0,5 0-347,2-1 0,1 6-32,3-2 1,-2-1-132,7 1 0,1-4 42,2 4 1,-1 1-102,1 3 0,0-2-141,4-1 0,-4 1-10,0-2 0,-4 3-110,4 1 0,-6 1-11,-2 3 0,0-1-198,-8 4 1,5-3-280,-4 4 351,0-1 0,-4 5-160,0-1 1,0 1 31,0-1 0,-5 4 6,-3 1 1,-2-1 153,-2-4 0,1-3-5,0-1 0,-1 0 68,1 0 330,-1 4 273,1-5-254,-1 0 19,6-1-2,1-5-132,5 0-49,5 0 1,3 0 14,7 0 0,-2 0-84,2 0 0,1 2-94,0 1 1,3-1-24,-4 2 0,0 2 62,-4 1 1,1 0-170,-1 0 0,-1 1 63,-2 3 1,1 1-49,-5-1 1,0 5-17,-4-1 1,0 1-128,0-1 1,-5-1 142,-3 5 1,-4-3 22,-3 3 1,1-5 141,-5 1 1,1-2-84,-1-2 1,-2 0 171,2 1 0,-3-5-51,-1 1 0,4-5-35,0 0 1,5-1-287,-1-2-372,2 0 170,2 0 1,3-2-481,1-1 0,4 0-386,-1-5 1,4 1 1307,4-5 0,8-4 0,5-2 0</inkml:trace>
  <inkml:trace contextRef="#ctx0" brushRef="#br0" timeOffset="99">14498 13008 7824,'-6'-1'653,"2"-3"19,3 3 221,1-4-261,0 5-230,5 0 0,-3 0 531,6 0-585,0 0 0,3 0 178,1 0 0,0 0-101,3 0 1,-2 0-28,2 0 1,-1 0-145,2 0 1,-4 0-192,3 0 1,6 0-4,-2 0 0,0 0-139,-8 0 1,1-4-2695,-1 0 1574,1 1 1199,-1 3 0,0-6 0,1 0 0</inkml:trace>
  <inkml:trace contextRef="#ctx0" brushRef="#br0" timeOffset="100">15309 12494 7842,'0'-11'-15,"0"0"0,0 3 1048,0 0-343,0 1-288,5-5 0,-2 6 229,4 2 334,-4-2-630,7 5 1,-9 4-125,3 9 1,1 7-106,-1 0 1,0 8 117,-4 3 1,0 3-218,0 1 0,0-3 17,0-1 0,-4-1-107,0 2 1,0-3-847,4-5 1,0-2 480,0-2 0,0 1-2346,0-4 2794,0-1 0,5-4 0,2 1 0</inkml:trace>
  <inkml:trace contextRef="#ctx0" brushRef="#br0" timeOffset="101">15229 13008 9057,'-6'0'2920,"1"0"-2217,5 0 0,5 0-413,2 0 0,4 0-56,0 0 1,4 0-88,0 0 1,6 0 61,-2 0 0,4 0-160,3 0 0,0 0 97,4 0 1,1-1-348,3-3 0,-5 2-179,-2-6 0,1 6-394,-2-2 0,5-1-453,-5 1 0,-3 0 542,-4 4 1,-5 0 277,1 0 1,-6 0 406,-1 0 0,-6 0 0,4 0 0</inkml:trace>
  <inkml:trace contextRef="#ctx0" brushRef="#br0" timeOffset="102">15366 13271 7839,'-6'-6'-74,"2"-3"953,8 5-498,-3-5 0,8 7 566,-5-6-416,5 5 1,-7-5 69,6 4 0,-4 0-187,3 4 0,0-1-11,0-3 0,3 3-85,-2-3 1,2 3-96,2 1 1,-5 0-40,1 0 0,-1 0 1,4 1-379,-4 3 1,0-2 181,-4 6 0,-1-1-154,1 5 1,-1-1-79,-2 1 1,-4 3-250,0 0 1,-5 2-2,2-2 1,-4-3 191,0 4 1,-2 0 189,-2-1 0,2 1-79,-2-5 1,4 1 363,3-1 0,-2-3-69,2-1 25,3 1 1,-1-1 238,2 1 250,3-5 35,-4 2-401,10-5 0,1 3 107,6 1 0,0 0-72,4-4 1,-2 0 52,5 0 1,0 0-73,3 0 0,-3 0-83,1 0 1,-3 0-15,2 0 0,2 0-140,-6 0 1,1 0-579,0 0 1,-4 0 330,4 0 0,-8 0-2345,0 0 1135,-5 0-1674,7 0 3100,-9 0 0,-1-5 0,-6-1 0</inkml:trace>
  <inkml:trace contextRef="#ctx0" brushRef="#br0" timeOffset="103">15115 12312 7837,'1'-17'17,"3"6"406,-3-1 0,6 11 579,-4-3 138,-1 3-480,3 1-302,-5 0 0,0 5 140,0 3 0,0 6-130,0 1 0,-1 6-11,-3 2 0,1 6-69,-4 10 0,3-3 153,-4 6 0,4 0-91,-3 4 1,0 1-184,0 2 1,0-2-94,4 3 1,-2 0-342,-3 0 0,2-1-281,2-3 0,3-1 325,-3-4 1,2 3-261,2-6 1,0 3 224,0-2 0,0-1 22,0-4 1,4-1 22,0-3 0,5 2 283,-1-5 0,3-1 109,4-3 1,-2 0 264,2 0 0,2-4-78,-2 0 1,1-1-83,0 1 0,-4-3-195,4-4 0,-4-1 23,0 1 0,-2-5-294,-3 1 1,4-4-69,-4 3 0,-1-4-70,2 1 1,-4-3-810,4-1 41,-6 0 0,4 0-1463,-2 0 2551,-3 0 0,10-10 0,-5-3 0</inkml:trace>
  <inkml:trace contextRef="#ctx0" brushRef="#br0" timeOffset="104">15857 12335 7792,'-6'-30'133,"1"8"335,5 6 1,0 4 252,0 0-280,0 1 1236,0 4-622,0 2-669,0 5 0,0 5-159,0 3 0,0 6 210,0 1 0,1 6-38,3-2 1,1 6-55,3 2 0,6 0-97,-3 0 0,4 1 13,1 3 0,-3 5-138,7-1 0,-7 1 55,3-1 0,-4 4-275,0 3 1,-1 2 127,1 2 1,-5 5-510,1 2 1,-2 3 360,2 1 0,-3-1 140,-5-3 1,0 2-83,0-6 0,-1-1-115,-3-6 0,-1-2 38,-3-6 1,-2-4 89,2 1 1,2-6-151,-2 2 1,1-3 34,-5-1 0,1-2-58,0-2 1,0-2 139,4-6 0,0-1-1237,4-2-41,1-3-531,-3-5 820,5 0 0,0-6 131,0-6 937,0 1 0,5-11 0,2 5 0</inkml:trace>
  <inkml:trace contextRef="#ctx0" brushRef="#br0" timeOffset="105">16154 12312 7794,'7'-12'530,"-2"-4"-244,-5 8 1,4-7-16,-1 7 1,5 2 130,-4-2 0,3 5 692,-3-5-698,5 5 1,-4-3 5,3 2 0,2 3-26,-2-3 0,2 3-88,1 1 1,0-4-76,1 0 0,-1 0-117,1 4 1,-5 0 66,1 0 1,0 2-221,3 2 1,-3 1 28,-1 2 0,-4 3 11,1-2 1,-3 6-129,-1 1 0,0 2-195,0-2 1,-1-1-47,-3 5 0,-1-5 148,-3 1 1,-2 2 47,2-2 0,-1 0 69,2-4 1,-2-3 196,5 0-83,-5-1-35,8 5 39,-4-6 1,6 3 115,3-5 1,2 0 65,6-4 1,0 0-96,4 0 1,-2 0-277,5 0 1,-4 0 137,4 0 1,-4 0-630,4 0 0,-4 0-37,4 0 1,-5 0-289,2 0 1,-4 3 321,0 1 686,-6 0 0,9 1 0,-2 1 0</inkml:trace>
  <inkml:trace contextRef="#ctx0" brushRef="#br0" timeOffset="106">16691 13008 7882,'0'-6'2551,"0"1"0,0 4-2005,0-3 0,1 3 84,3-3 1,-1 3-309,4 1 0,-3 0-94,4 0 1,-1 0 132,5 0 1,0 0-103,4 0 1,-4 0-66,4 0 0,-2 0-47,1 0 0,-1 0-135,5 0 1,-4 0-69,4 0 1,-5 0-305,1 0 0,-2 0 239,-2 0 1,1 0 148,-1 0 1,-3 0-4188,-1 0 1919,-4 0 834,2 0 0,-14 0 1406,-2 0 0,-3 0 0,2 0 0</inkml:trace>
  <inkml:trace contextRef="#ctx0" brushRef="#br0" timeOffset="107">16760 13134 7872,'-7'6'589,"2"1"924,5-4-197,5-1 0,2 3-615,4-5 1,0 0 336,1 0 0,1 0-484,2 0 1,-3 0 44,4 0 0,0 0-250,-1 0 0,4 0-196,-3 0 0,0 0-276,-1 0 1,-2 0-474,2 0 0,-6 0-1476,-1 0 1,-4 0 2071,3 0 0,-4 0 0,2 0 0</inkml:trace>
  <inkml:trace contextRef="#ctx0" brushRef="#br0" timeOffset="108">17673 12426 7776,'7'-6'728,"-2"0"78,-5 1 87,0 4 128,0-4-639,0 5 0,0 6 13,0 6 1,0 4-54,0 7 1,0 1-124,0 3 0,0 1-99,0 2 0,1 2 98,3-5 1,-3-1-325,3-3 0,1 0-266,-1 0 1,1-5-545,-1-3 1,-3-2 473,3-2 442,-3 0 0,-1 1 0,0-1 0</inkml:trace>
  <inkml:trace contextRef="#ctx0" brushRef="#br0" timeOffset="109">17353 13031 7867,'12'-5'0,"-3"4"365,2-3 0,-1 2 549,9-2 1,0 2 115,4-1 1,1 1-498,3 2 1,3-3-26,9-1 0,5-1-113,5 1 0,2 3-247,-1-3 0,-6 3 91,6 1 1,-6-4-9,6 0 1,-7 0-264,-1 4 0,-9 0 100,1 0 0,-11 0-1030,-1 0 0,-2 0 29,-1 0-698,-3 0 1,-8 0 102,-1 0 1612,-4 0 0,-3 5 1,-7 2-1</inkml:trace>
  <inkml:trace contextRef="#ctx0" brushRef="#br0" timeOffset="110">17673 13180 7802,'-6'-10'3239,"6"2"-2433,6-4-26,1 7 1,1 10-392,-4 3 1,0 4-183,-4 3 0,4 3 303,0 4 0,0 6-137,-4 3 1,0 2-358,0 1 0,0 0 153,0 1 1,0-1-209,0 0 1,0 0 13,0 1 0,0-5-5,0 0 0,0-8-61,0 1 0,3 0 70,1 0 0,0-3-218,-4-9 119,0 1 1,1-2-1070,3-3 477,-3-1-1500,4-6-1740,-5 0 3952,5-6 0,2 0 0,4-5 0</inkml:trace>
  <inkml:trace contextRef="#ctx0" brushRef="#br0" timeOffset="111">17867 13328 7802,'-6'-1'288,"2"-3"1,3 2 1158,1-6-965,0 5 1,0-3 6,0 2 1,1 2 91,3-6 0,2 0-190,6-3 0,1 3 11,2 1 1,3-1-74,4-3 1,1 3-55,0 1 1,0 4-5,0-1 1,0 3 102,-1 1 0,-3 0-170,0 0 1,-5 1 14,2 3 1,-7 2-187,-2 6 0,-4 3 61,1 0 1,-4 6-189,-4-2 0,-3 6 67,-4 2 0,-2 1-133,-2-2 1,1-2-189,-5 3 1,4-3-213,-4-1 0,4 0 159,-4 0 0,5-4-194,-2 0 1,4-5 361,0 1 0,5-4-213,-1-3 1138,5 2-454,-2-9 422,5 4 1,5-5-187,3 0 1,2 0 4,2 0 1,3 0 271,0 0 1,7 0-224,0 0 0,3 0-147,5 0 1,-3 0-137,3 0 0,-3 0-136,3 0 1,-8 4-163,1 0 1,-7 1 0,2-2-1911,-2 0 1233,0 6 0,-6-6-1602,-3 4 2332,-1-4 0,-1 7 0,1-4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6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3757 12769 7999,'0'-12'-537,"0"1"968,0 4-25,0-3 0,0 4 556,0-6-735,0 6 45,0 1 464,0 5-347,0-5-49,0 4 52,0-4 234,0 5 0,0 5-413,0 2 1,0 5-119,0 3 1,0 3 85,0 5 1,0 3 100,0 1 0,0 8-88,0 0 0,0 1 8,0-1 1,-1 3-109,-3 0 0,3 4 72,-3-4 1,3 1-121,1-1 0,0-2 76,0 2 0,4 1-217,0-1 0,-1-1 15,-3-7 1,0 3-44,0-2 0,4-3 38,0-2 0,0-1-77,-4-3 1,0 0 22,0-3 1,1 1 73,3-4 1,-3-1-76,3-4 0,-3 4 60,-1 1 4,0-1 0,0-4 70,0 1 0,0-5-5,0 1 11,0-6 40,0 4 131,0-1-202,0-4 360,0 4 671,0-5-823,0-5-193,0 4 0,2-8 95,1 5 1,4-4-129,4 5 1,1-5 60,-1 4 1,2-4-112,2 5 0,-1-5 120,5 4 1,-5 0-69,1 4 1,2-3 33,-2-1 0,0 0-9,-4 4 0,1 0-204,-1 0 0,-1-1-93,-2-3-858,2 3 435,-9-4-1547,5 5 1035,-6 0 470,-6-5 0,0-1 784,-5-1 0,-6-8 0,-1 2 0</inkml:trace>
  <inkml:trace contextRef="#ctx0" brushRef="#br0" timeOffset="1">3723 12654 6916,'0'-6'2862,"0"1"-1174,0 5-1437,5 0 0,2 0-17,4 0 1,0 0 0,1 0 0,-1 0-137,1 0 1,-1 0 138,1 0 0,0-1-186,3-3 0,-2 3 78,2-3 1,2-1-349,-2 1 1,0 0-676,-3 4-902,-6-5 1796,-1 4 0,-5-4 0,0 5 0</inkml:trace>
  <inkml:trace contextRef="#ctx0" brushRef="#br0" timeOffset="2">4191 12997 8059,'-11'-5'-322,"3"2"215,1-4 677,4 4 0,-6-3 467,6 2 162,-1 3-487,-1-4-16,3 5-403,-3 0 0,7 5-46,1 2 0,4 5 83,4 3 0,2 4-83,2 8 0,-1-2 27,5 6 1,-4-1-111,4 4 1,-1 1 14,1-1 0,1 0-252,-4 0 0,4 1 83,-1-1 1,-1-5-187,1-2 0,-5-3 111,1-1 1,-1-1-208,1 1 1,-2-5 123,2-3 0,-3-2-112,-5-2 221,3 1 0,-5-5-4,3 1 1,-2-5-417,-2 0-460,-3-1-97,5-2 1,-8 0 427,-2 0 1,-1-2-503,-2-1 0,-3 0 83,2-5 1007,-2 1 0,-7-5 0,0 1 0</inkml:trace>
  <inkml:trace contextRef="#ctx0" brushRef="#br0" timeOffset="3">4511 13043 7943,'0'-12'391,"0"1"1,0-1 332,0 1 130,0 0-137,0 4 359,0 2-733,-5 5 1,3 8-169,-6 7 0,-3 5 40,-5 15 1,-3 1-15,4 10 1,-5 3-359,1 1 1,-3-1 218,-1-3 0,1-1-286,-1-4 0,4-2 124,0-9 0,5-2-181,-2-5 1,1-2 83,4-2 0,-3-2-285,6-6 100,3 1 1,-4-5-118,5 1-286,1-6 469,3 4-1358,0-6 1674,0-6 0,5-5 0,1-7 0</inkml:trace>
  <inkml:trace contextRef="#ctx0" brushRef="#br0" timeOffset="4">4660 12917 7969,'0'-18'189,"0"3"1,0-1 30,0 0 1,1 5 101,3 3 0,-2 2 177,6-2 0,-4-1-6,3 6 0,1-6-213,3 1 0,2 2-57,2-2 1,3 2-71,5-2 1,0-1 97,0 5 1,-1-3-259,1 3 0,0 0-6,0 4 1,-4 0-3,0 0 0,-4-1 52,4-3 1,-5 3-156,1-3 0,-2 3 176,-1 1 0,-1 0 2,0 0-23,1 0 22,-1 0 37,-4 0-41,-2 0 6,-5 0 1,-4 5 142,0 3 0,-4 7-181,5 4 0,-6 0-511,1 4 1,2 2 487,-2 9 0,4 2 0,-3 2 0,4-1 786,-1 5 1,2-1-166,-2 5-555,3 0 0,-6 0-389,4-1 178,1-4 0,-3 2 29,5-5 0,0-1-47,0-7 0,2 3 241,1-2 1,0-3-84,5-2 1,-5 2 218,5-1 0,-2-4-73,2-4 1,1-1 7,-5 1 1,3 1 86,-3-5 1,1 0-124,-1-3 0,-3-1-126,3 1 0,-3-1 105,-1 0 0,0-3-128,0 0 129,0-6-142,0 8 113,0-8 342,0 3 193,0-5 0,-4-2-478,1-1 0,-6 1-135,1-1 1,-2-3 95,-1 3 1,-6-5-259,-2 4 0,-3 0 89,0 4 1,-2 0-100,-3 0 0,3 0-36,-3 0 0,3 0 27,1 0 0,4 0-795,0 0 328,5 5-1340,-2-3 844,9 3-297,2-5 1,8 0 1454,4 0 0,6 0 0,10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70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15578 7207 9001,'0'-7'960,"0"2"353,0 5-1289,-5 0-25,4 0 0,-9 5-55,2 3 0,2-2 27,-2 2 0,2-1-12,-2 5 1,-1 3-58,5 0 1,-3 6 90,3-2 1,-1-2-42,1 2 0,3 0 83,-3 4 0,3-4 16,1 0 0,1-5-92,3 2 1,-2 0-14,6-1 1,1-1 102,6-6 0,-1 2-41,5-2 1,-4-3 272,4-1 0,0-3-78,4-1 0,0 0 171,0 0 0,0-5-85,0-3 1,-1-2 130,1-1 0,-4-2-61,0-2 1,-5 1 5,1-5 1,-2 0-217,-1-4 0,-6-4 84,-2 0 0,-3 0-301,-1 0 0,-1 1 114,-3-4 1,-2 6-165,-6 1 0,-4 1 51,-3 7 0,1-4-235,-1 4 0,-4 5-2,-4 6 0,-1 3-104,2 1 0,2 1-874,-3 3 1,3 3 60,1 9 1221,0 1 0,0 6 0,1 0 0</inkml:trace>
  <inkml:trace contextRef="#ctx0" brushRef="#br0" timeOffset="1">18959 6875 6675,'0'-6'575,"0"0"76,0 2-139,0 3-189,0-4 1,0 3 116,0-2 164,0 3-411,0-4 381,0 5-504,0 5 0,0 2-28,0 4 1,0 2-79,0 2 0,1-1 102,3 5 1,-3 0-121,3 4 1,-3 0 123,-1-1 0,0 1-126,0 0 1,0-1 67,0-3 0,1 1-188,3-5 1,-3 4 67,3-4 0,-3 5 61,-1-5 1,0 0-18,0-4 0,0 1-18,0-1 140,0 1-138,0-1 273,0 1-224,0-1 247,0-5-115,0-1 598,0-5 1,4-1-528,0-3 0,5 2-45,-1-6 0,2 4 2,1-3 0,6 0-175,2 0 1,2-3 48,2 2 0,0 3-90,0 1 0,-2-1 101,-2 1 0,2 0-33,-6 4 0,4 0 24,-4 0 0,-3 0-19,-5 0 1,-3 4-208,4 0 0,-6 1 60,2-1 1,-3-2 54,-1 6 0,0-4 108,0 3 0,-5 1 100,-2 4 1,-4-1-106,0 0 1,-9 1 91,-3-1 1,-1-3 97,5-1 1,-3-3-91,3 4 0,1-6 27,-1 2 1,5-3-42,-1-1 1,2-3-432,2-1 0,0-1-173,-1 1 0,1-1-425,-1-3 0,1-2-1153,-1 3 2099,1-4 0,0 0 0,-1 0 0</inkml:trace>
  <inkml:trace contextRef="#ctx0" brushRef="#br0" timeOffset="2">1633 3769 8200,'0'-8'-134,"0"1"0,0 3 1630,0-4-314,0 6-760,0-8 0,0 7 350,0-5-526,0 6 1,0-4 20,0 2 0,-1 2 288,-3-1-412,3 1 1,-6 2 34,4 0 1,1 2-105,-1 1 1,-2 0-143,1 5 0,-4 3 51,4 4 0,1 7-65,3 1 0,0 6 112,0 9 0,0-1-169,0 5 1,0-1 108,0 5 1,3-1-261,1-4 0,5 4 20,-1-3 1,-2-2 32,2 2 1,-1-8-141,5 5 0,-5-8 82,1 4 0,-4-2 142,3-7 1,-4 1-37,1-4 1,-3-2 313,-1-2 1,0 2-125,0-6 0,0 4 359,0-4 0,-4 4-18,0-4 1,-5 1 120,2-5 1,-3-3 283,-2-1-454,1 1 0,-1-1 149,1 1 1,3-5 317,1 0-814,4-1 239,-7-2-2567,9 0-279,-4 0 2661,5 0 0,5 0 0,1 0 0</inkml:trace>
  <inkml:trace contextRef="#ctx0" brushRef="#br0" timeOffset="3">1245 5208 8005,'-8'-8'-182,"1"1"631,4 4 724,-2-7-531,0 9 0,4-6 218,-3 4-543,3 1-90,1-3 0,1 5-113,3 0 1,-2 1 84,6 3 0,-1-2 64,5 1 0,3 2-70,0-1 0,2 0-107,-2-4 0,-2 4-149,2 0 0,-2-1 71,-2-3 0,1 0-825,-1 0 1,0 0 449,1 0 1,-5 0-1280,1 0 871,0 6 775,3-5 0,0 4 0,1-5 0</inkml:trace>
  <inkml:trace contextRef="#ctx0" brushRef="#br0" timeOffset="4">1667 5219 8059,'0'-11'0,"0"3"0,0 1 0,0 3 0,0-4 0,0 6 1009,0-8 697,6 8 0,0-3-919,5 5 0,1 0-270,-1 0 1,4 0-468,1 0 1,0 4 67,-1 0 1,-1 5 113,5-2 1,-3 0-1,3 0 1,0 0-461,3 0 0,1 3 0,0-2 0,0-3-276,0-1 0,-4 1 97,0-1 1,-4 0 115,4-4 1,-4 0 131,4 0 1,-5 0 35,2 0 0,-2-4 327,1 0 1,-6-1-74,2 1 0,-3 2 55,-1-6 0,2 4-39,-5-3 1,1 3 182,-1-4-279,-3 6 0,4-5-63,-5 3-102,-5 3 0,-1-4 116,-6 5 0,0 1-214,-4 3 1,0 2 52,-3 6 0,-3-1 166,3 1 0,-2-1-78,-2 1 0,1-1 416,3 0 0,-2 1-86,2-1 0,-3-1 81,-1-2 1,0 1-52,1-5 1,-1 0-77,0-4 1,0 0 67,0 0 0,4 0 131,0 0-534,5 0 0,-1-6 101,7-1 0,3 1-1289,5-2 1,5-1-48,3-6 0,12 1 1357,7-5 0,5 0 0,2-4 0</inkml:trace>
  <inkml:trace contextRef="#ctx0" brushRef="#br0" timeOffset="5">1770 3598 8000,'0'-8'-535,"0"0"831,0 6 1310,5-8-1165,-3 8 1,3-4-191,-5 2 0,1 3-15,3-3 0,-2 3 12,6 1 1,-1 0-3,5 0 1,1 4-15,2 0 0,-1 4 28,5 0 1,0 2-29,4 2 0,0 3-716,-1 0 1,2 0-484,3-3 0,-1-1 781,4 1 0,-5-2-14,2-3 0,-3 2-65,-1-5 0,-1 0 120,-3-4 1,1 4-198,-5-1 0,0 1-654,-3-4 44,-1 0 654,1-5 1,-2 3 297,-3-6 0,2 0 1729,-5-3 1,0 0-394,-4-1 0,0-4-763,0-3 0,-1-3-138,-3-1 0,-1 4-115,-3 0 0,-2 5-353,2-1 0,-2 2 16,-1 2 1,-4 4 7,-1 4 0,0 1-355,1 2 1,1 2 180,-5 1 1,0 4-73,-4 4 0,4 4 78,0 1 0,5 4-109,-2-1 0,0-1 115,1 1 1,-1-4-147,5 4 1,3-6 180,1-2 0,3-1 270,-4-6-6,6 5-110,-3-8 1,4 4 129,-3-5 0,2-1-122,-1-3 1,0 2-391,-1-6 0,3 4 167,-3-3 0,2 3-1565,-2-4 1762,3 6 0,-4-3 0,5 5 0</inkml:trace>
  <inkml:trace contextRef="#ctx0" brushRef="#br0" timeOffset="6">2707 3997 8055,'0'-11'-306,"0"-1"0,1-3 696,3 0 1,-3-1-55,3 0 0,-3 2 64,-1-5 1,0 5 18,0-1 1,0 2 763,0 2-750,-5 0 0,3 0 31,-6 4-431,5 2 1,-3 5 141,2 0 1,3 10-318,-3 5 1,3 7 190,1 4 0,0 5-59,0 7 1,0 2-96,0 6 0,1 4-67,3-1 0,-1 1-168,4-5 1,-1-3 129,2 0 1,-2-9-504,-2 1 0,-2-7 265,1 0 0,-1-5-55,-2-3 0,0-2-304,0-6 155,0 1 1,-5-2 651,-3-2 0,-2 2 0,-2-4 0</inkml:trace>
  <inkml:trace contextRef="#ctx0" brushRef="#br0" timeOffset="7">2433 4340 8055,'5'-11'-27,"1"0"44,5 4 0,6-3 331,2 2 257,3-2-216,0 3 1,1-3-158,5 9-187,1-4 246,6 0 0,-1 4-248,0-3 1,-1-1 61,-2 1 127,-3 0-1442,-6 4 933,-4 0 0,4-4-915,-3 1 1192,-3-1 0,6-1 0,-4-2 0</inkml:trace>
  <inkml:trace contextRef="#ctx0" brushRef="#br0" timeOffset="8">3244 3803 8020,'0'-11'1547,"0"3"-488,0 0-947,0 1-36,0 1 1760,-6 0-1226,5 6 1,-8 3-556,5 5 1,-8 9-7,0 14 0,-3 7 175,0 4 0,2 3-284,-2 5 1,-1 2-58,0 5 0,2-1-391,7-3 0,-2 1 281,5-9 0,1 2-193,7-9 1,-1-5 111,4-6 0,5-3 2,3-1 0,0-2 141,-3-2 1,0-2 4,4-6 1,-4-3-245,4 0 0,-2-2 80,1 2 1,-3-3-179,4-5 1,-4 0 50,0 0 0,-1 0-212,1 0 663,-1 0 0,6-11 0,0-1 0</inkml:trace>
  <inkml:trace contextRef="#ctx0" brushRef="#br0" timeOffset="9">3403 4214 8020,'0'-11'783,"-5"-1"0,3 2-242,-6 3 1,6 0 763,-2 4-455,3 1-291,1-3-433,10 15 1,-3-1-400,9 10 0,0 4 170,-1 4 1,6 1-98,-2-2 0,1-2-63,-1 3 1,-3-4-422,-4-4 0,-1-3 357,1-4 1,-2-1-193,-3 1-125,4-1 644,-5 1 0,0-6 0,-1-1 0</inkml:trace>
  <inkml:trace contextRef="#ctx0" brushRef="#br0" timeOffset="10">3632 4180 8020,'0'-11'3224,"0"-1"-2327,0 6-639,-5 1 0,2 6-1,-4 3 1,-1 7-479,-3 8 1,-2 8 224,-2 3 1,2 0-589,-2 0 1,2 1-85,2 3 1,-1-5-461,1-2 0,3-3 1128,1-1 0,-1-6 0,-3 0 0</inkml:trace>
  <inkml:trace contextRef="#ctx0" brushRef="#br0" timeOffset="11">3735 3723 7991,'0'-11'4840,"0"4"-4373,0 2 0,5 10 142,2 3 1,3 9-155,2 5 0,3 8-352,0 8 1,4 2 81,-3 6 0,0 3-617,-1 1 1,-6 1-23,3-2 1,-5 2-448,1 2 0,-3-2-610,-5-5 1,0-6 703,0-2 0,0-2 807,0-2 0,-10 0 0,-3 1 0</inkml:trace>
  <inkml:trace contextRef="#ctx0" brushRef="#br0" timeOffset="12">4477 4500 7949,'0'-18'0,"0"0"-499,0 3 1,0 2 77,0-2 1,0 1 616,0-1 1,1 6-147,3-2 1,-3 2 689,3-3 0,-3 1-308,-1 0 0,0 3 76,0 0 1,0 4-96,0-3 1,0 3-3,0-4 0,-5 5-150,-2-5 0,-3 5-36,-2 0 1,1-2-99,-1 1 0,-3 0 72,0 4 0,-5 1-175,1 3 0,1 2 72,-1 6 1,5-3-259,-1 2 1,3-2-157,4 6 1,0 2-292,4-2 0,0 4 145,4-4 1,5 2 167,3-2 1,2-6-30,1 2 1,4-7 38,1 0 0,4-3 595,-1-1 0,3-5-267,0-3 1,-3-7 367,1-4 1,-3-2-28,2-2 1,2 0 160,-6 0 0,-1 0 30,-7 0 1,4-5-178,-4-2 1,-2-3-219,-1-1 1,1-4 73,-1 0 0,0-4-31,-4 4 1,0-3-97,0 7 0,0 0-324,0 11 0,-4-1 136,0 8 349,0 1-1364,4 9 810,0-4 1,0 13 225,0 1 1,0 15 66,0 8 1,0 15-2,0 7 1,4 7-357,0 5 0,4-5-861,-5 5 1,5-12 214,-4 1 0,3-10 50,-3-9 0,4 1 342,-4-6 1,3 1 584,-3-4 0,0-6 0,-4 0 0</inkml:trace>
  <inkml:trace contextRef="#ctx0" brushRef="#br0" timeOffset="13">4808 4260 7994,'0'-18'0,"-4"2"805,1 4 0,-1 5 495,4-1-28,-5 6-309,3-4-256,-3 6-1176,5 0 1,2 9 368,1 3 1,4 7-501,4 0 0,1 2 420,-1 2 0,0 1-483,1 3 0,-1-4-143,1 0 1,-1-2 805,1-6 0,-1 1 0,0-5 0</inkml:trace>
  <inkml:trace contextRef="#ctx0" brushRef="#br0" timeOffset="14">4979 4157 8058,'-1'-10'1795,"-3"2"-592,3-2-719,-4 9-304,0-4 1,0 6-1,-3 3 1,-3 11-593,-1 8 1,1 8 262,-4-1 1,2 7-747,2 1 0,1 4 487,2-4 1,-1 2 407,5-5 0,0 1 0,4-6 0</inkml:trace>
  <inkml:trace contextRef="#ctx0" brushRef="#br0" timeOffset="15">5311 4169 7961,'0'-7'4679,"0"-3"-4228,0 9 0,5-8-371,2 5 1,4 0-318,0 4 0,4 0-706,0 0 1,1 0 555,-5 0 0,0 0-191,1 0 0,-1 0-2,1 0 580,-1 0 0,1 5 0,-1 2 0</inkml:trace>
  <inkml:trace contextRef="#ctx0" brushRef="#br0" timeOffset="16">5254 4386 10338,'5'6'1131,"2"-2"0,9-3-696,3-1 1,3 0-491,5 0 0,-3-5 90,3-3 0,-2 2-184,2-2 0,-7 2 173,3-2 0,-4 0-1706,0 4 1682,3-5 0,-5 3 0,6-6 0</inkml:trace>
  <inkml:trace contextRef="#ctx0" brushRef="#br0" timeOffset="17">5870 3769 7921,'0'-12'1,"0"5"2,0-1 1690,0 6 2549,0-3-2947,0 5-1119,0 10 0,2 8-145,1 12 0,0 4 152,5 4 1,-5 2 36,5 2 0,-4 2-1,3-2 1,-4 1-1464,1-1 0,1-7 504,-1-4 1,-1-7-281,-3-1 0,0-2 274,0-5 0,0-1-366,0-4 1112,0 1 0,0-1 0,0 1 0</inkml:trace>
  <inkml:trace contextRef="#ctx0" brushRef="#br0" timeOffset="18">1770 6179 8113,'-5'-12'-84,"4"5"-42,-3-1 0,-1 0 412,1-3 1,0 3 492,4 1 0,-3 3 24,-1-4 1,0 5 181,4-5-109,-5 5-321,4-2-351,-4 5 1,5 0 1,0 10-178,0 6 0,0 5 169,0 6 1,3 2-206,1 5 1,1 4 32,-1 1 0,-3 2-131,3-3 0,-3 6 35,-1-3 0,2-1-281,1-2 1,-1-3 174,2 0 0,-3-6-131,-1-2 1,0-3 63,0-2 0,0-2 109,0-1 1,0-6 152,0 3 0,0-7-204,0-2 521,0-4-122,0 7 709,0-9-194,0 4 1,0-14-461,0-2 0,0-3-90,0 3 0,5-1-137,3 1 0,2-4 121,1-1 1,4 1-393,1 4 0,4-2 137,-1-2 1,-1 6-240,1-3 1,-4 5 130,4-1 0,-4-1-78,4 5 1,-5 1-36,1 3 1,-2 0-4,-2 0 0,1 0 0,-1 0 1,-3 5 102,0 2 0,-6 0 15,2 0 1,-3 5 23,-1 3 1,0 4 162,0-4 0,-6 4-123,-6-3 1,1 4 358,-4-1 0,-2-3 346,2 0 1,-4-4-319,4 0 0,-4-2 171,4-3 1,-1 0-121,5-3 1,-1-3-139,1 3 0,0-3 37,-1-1 0,5-1-547,-1-3 0,2 1-316,-2-4 0,-1 3-678,5-4 1,0 1 1338,4-5 0,0-4 0,0-2 0</inkml:trace>
  <inkml:trace contextRef="#ctx0" brushRef="#br0" timeOffset="19">2238 5996 8090,'-6'-14'0,"2"3"0,-1 5 395,1-1 1,1 3 280,3-4 470,0 6-709,0-8 1,0 7 92,0-4-372,0 4 0,1-6-77,3 5-71,-3 1 1,9-1 95,-2 0 0,-2 0-171,2 4 0,-1-4 50,5 1 0,-1-1-89,1 4 1,-1-2 21,0-1 0,2 1-14,2-1 0,-2 1-25,2 2 80,-2 0 0,-2 0-94,1 0-35,-6 5 1,3 2 41,-5 4 0,-2 1 69,-5-1 0,-4 6 132,-4 2 0,-2 2-124,-2 2 1,1 0 190,-5 0 1,1-1-7,-1 1 0,-1-5 95,5-3 0,3 2-42,5-2 0,3-1-33,-4-6-89,6 2 0,-2-5 39,8 2 1,-2 0 87,6-3 0,-1-3-95,5 3 0,0-3 225,4-1 1,-2 0-36,5 0 1,0 0-20,4 0 1,-1-4-168,1 0 0,-4-1-176,0 1 1,-5 3-156,1-3 1,-2 3 155,-1 1 1,-1 0-1054,0 0 0,-3 0 514,0 0 1,-6 1-2012,2 3 2624,-3 3 0,-1 4 0,0 0 0</inkml:trace>
  <inkml:trace contextRef="#ctx0" brushRef="#br0" timeOffset="20">1622 7184 8069,'0'-7'1436,"0"2"-514,0 5-30,0-5-291,0 4 1,9-4-147,2 5 0,3 0-222,-3 0 1,6-1 207,2-3 0,4 3-77,3-3 0,4 2 83,4 2 0,0-1-71,0-3 1,5 3-31,-1-3 1,5-1-133,-1 1 1,-2 1 13,2 3 1,-1-4-86,1 0 0,-1 0 90,-6 4 1,2 0-167,-7 0 0,-2 0 94,-1 0 0,-5 0-54,-3 0 0,2-4 46,-6 1 0,0-1-106,-3 4-217,-1 0-556,0 0-3131,-4 0 1897,-2 0 1960,-5 0 0,-5 5 0,-2 1 0</inkml:trace>
  <inkml:trace contextRef="#ctx0" brushRef="#br0" timeOffset="21">2044 7538 8027,'-5'-7'10,"4"-3"1,-5 9 1129,2-3-256,3 3 389,-5-4-424,1 4-51,4-4-283,-4 5-57,5 0-328,0-6 1,1 5 56,3-3 0,2-1-32,6 1 0,1-3 103,2 3 0,-1 0-321,5 4 0,-4 0-73,4 0 1,-5 2-33,1 1 0,-1 4-161,1 4 0,-6 1 167,3-1 0,-7 4-118,2 0 0,-4 6 83,1-2 1,-3 4-31,-1 3 1,0-2 89,0 3 1,-5-2 7,-3 2 0,-6-3 97,-1 3 0,-1-7 167,0-1 0,3-1 214,-7 1 1,7-3-187,-3-4 0,4-1 183,0 1 1,1-1-94,-1 1 1,5-6 142,-1-2-94,6 2-237,-4-5 148,6 4-760,0-5 505,6 0 0,0 0 163,5 0 1,5 0-116,-1 0 0,5 0 198,-1 0 0,3 0-10,1 0 1,-1-1 8,1-3 1,0 3 9,0-3 1,-4 2-91,0-2 1,-5 3-406,1-3 233,-2 3 0,-2-1-1166,1-2 594,-6 3-1646,-1-4 508,0 5 201,-4 0 1558,5 0 0,-1 0 0,1 0 0</inkml:trace>
  <inkml:trace contextRef="#ctx0" brushRef="#br0" timeOffset="22">2992 7024 7625,'0'-7'1050,"0"1"-600,0 2 0,-1 3 662,-3-3-257,3 3-627,-4 1 1,6 0 187,3 0 1,-2-1-47,6-3 0,1 3-85,6-3 0,-1 1-57,5-1 1,0 3-29,4-3 1,-3-1 27,3 2 1,-2-5 0,5 4 0,-3-4-119,-4 5 0,3-2-120,-3 1 0,-2 1-147,2-4 0,-5 4 96,2-1 1,-4-1-508,0 1 1,-1 1 37,1 3-1670,-6 0 960,4-5 840,-9 3 1,3-2-606,-8 8 1,2 3 1004,-6 4 0,-4 6 0,-6 0 0</inkml:trace>
  <inkml:trace contextRef="#ctx0" brushRef="#br0" timeOffset="23">3095 7172 8021,'-8'8'-49,"1"0"395,4-6 605,-2 3-560,5-5 1,5 0 376,3 0 1,2 0-278,1 0 1,1 0 159,-1 0 0,5 0-142,-1 0 0,4 0-122,-4 0 1,4-1-34,-4-3 1,2 3-112,-2-3 0,-2 1-222,2 0 0,-2 1 97,-2-1 0,4 1-969,1 2 1,-1-4 468,-4 1 0,4-1-1379,1 4 1,-1 0 21,-4 0 1739,6 0 0,-5-5 0,5-2 0</inkml:trace>
  <inkml:trace contextRef="#ctx0" brushRef="#br0" timeOffset="24">3895 6750 8012,'0'-18'0,"0"1"835,0 6 0,0 0-347,0-1 1,0 1 26,0-1 0,0 5 251,0-1 1099,0 6-994,0-3-659,0 5 1,1 6-110,3 5 1,-2 7 177,6 9 0,-6-1-25,2 9 1,1-2-79,-1 8 0,4 5-25,-5 4 1,1 3-327,-4-4 1,0 0-17,0-7 0,0 1-23,0-5 1,0-5 199,0-7 0,0-1 45,0-3 1,0 0 108,0-3 1,0-3-89,0-4 1,0-1 235,0 1-183,0-6 126,0 4-257,0-9-336,0 5-2915,0-6 172,0-6 3103,0 0 0,0-5 0,0-1 0</inkml:trace>
  <inkml:trace contextRef="#ctx0" brushRef="#br0" timeOffset="25">6304 6601 8130,'0'-11'0,"0"3"0,0 1 232,0-1 127,0 2 318,0-4-364,0 3 1,-3 0 227,-1-1 0,0 4-154,4-3 1,0 3 424,0-4-201,0 6-86,0-4-256,0 6 1,0 7-305,0 4 1,0 7 66,0 9 0,4 3 183,0 8 1,3-5-317,-3 5 0,4-1 54,-5 5 1,6 1-84,-1-5 0,-2 4 20,2-4 1,-6 3-253,2-7 1,1 1 160,-1-8 1,0 0-86,-4-4 0,0-2 165,0-2 0,4-6-144,-1-5 535,1-1-134,-4 5 497,0-6-163,0-1 639,0-5 0,0-5-763,0-3 1,0 2-235,0-2 0,0 1-224,0-5 0,0-3 100,0 0 0,5 0-254,3 3 0,3 1 120,5-1 0,-2 1-213,5 0 1,0 0 95,3 4 0,5-2 67,0 5 1,1-4-92,-2 5 1,-2-1 81,3 4 1,-3 0-85,-1 0 0,-4 0 82,0 0 0,-6 5-134,-2 3 1,-1 2 108,-6 1 0,0 1 173,-4-1 0,0 0-169,0 1 1,-5 0 241,-3 4 0,-3-4 127,-4 4 1,1-5 297,-5-3 0,0 2 236,-4-3 0,0 0-317,0 0 0,0-4 217,0 1 0,4 1-145,0-1 0,4-1-298,-4-3 1,5 0 113,-1 0 1,6 0-1128,1 0 140,1 0 224,-5-5 0,2 3-2599,3-6 1594,2 6 1522,5-9 0,0 5 0,0-5 0</inkml:trace>
  <inkml:trace contextRef="#ctx0" brushRef="#br0" timeOffset="26">7104 6830 8033,'0'-7'1096,"0"2"0,0 4-459,0-3 1,0 3-216,5-4 0,-3 5-101,6 0 1,0 0 38,3 0 1,0 0-67,1 0 0,-1 0-50,1 0 1,3 0-29,0 0 1,2-4 13,-2 0 0,-2 0-177,2 4 1,1 0-166,0 0 0,-1-3-242,-4-1 1,1-1-1503,-1 1 959,0 3-1728,1-4 1119,-1 5 288,-4 0 1218,-2 0 0,-5 0 0</inkml:trace>
  <inkml:trace contextRef="#ctx0" brushRef="#br0" timeOffset="27">7115 6978 8033,'-5'12'-842,"4"-5"421,-3 1 337,3-6 2579,1 3-1795,5 0 1,1-3 43,6 2 1,0-3-256,4-1 1,-3 0 236,7 0 0,-1 0-271,3 0 0,-3 0-152,0 0 1,-3 0-74,3 0 0,-4-4-1,4 0 1,-5 0-387,1 4 0,-1-3 179,1-1 1,-2 0-3016,2 4 1,-1 0 2992,1 0 0,-2-5 0,4-1 0</inkml:trace>
  <inkml:trace contextRef="#ctx0" brushRef="#br0" timeOffset="28">7778 6738 7972,'0'-11'1817,"0"-1"-1333,0 1 0,1 3 144,3 1-457,-3 4 0,5-2 411,-2 5 0,-1 1-215,4 3 1,2 8-258,6 7 1,-2 4-36,2 3 1,2 3 115,-2 6 0,0-1-249,-3 0 1,-5 4 80,1 0 0,-2 0-116,2-3 0,1-6 108,-5-2 1,3-8 73,-3-4 0,4-3 233,-5 0 0,1-5-87,-4 1 1,1-5 307,3 0-134,-2-1 384,3-2-406,-5 0 0,0-5-469,0-3 0,-2-2 134,-1-2 0,1-4-506,-2-3 1,3-3-170,1 0 0,0-6 332,0-3 0,0-6 51,0-1 0,0-5 30,0 1 0,0-2 129,0-2 1,4-3-133,0-1 0,5 2 235,-2 6 1,0-1 24,0 5 1,1 5 29,3 6 1,-3 4 50,0 4 1,-1 3-109,5 4 0,-4 1-227,4 0 1,-3 4 122,6 3 0,3-1-156,1 2 0,4-1 54,3 4 1,3 1-91,6 3 1,-1-2 203,0 6 0,4-5 195,0 0 1,6-1 63,-3-2 0,-1 0-116,-2 0 0,-3 0 206,0 0 0,-6-2-56,-3-1 0,-1 1 14,-3-2 1,-4-1-94,-3 2 1,-2-1-124,-2 4 1,0-2-203,-4-1-361,3 1-1549,-8-3 1021,3 5-2075,-5 0 3147,-5 0 0,-7 5 0,-6 2 0</inkml:trace>
  <inkml:trace contextRef="#ctx0" brushRef="#br0" timeOffset="29">8303 6704 13159,'5'-6'943,"1"-1"-604,6 4 0,-1-3-30,1-1 0,3 1-196,0 2 0,0 2 113,-3-1 0,-1-2-181,1 1 1,-1 0 55,0 4 0,-3 1-316,0 3 0,-2-1 108,2 4 1,-3 1-318,-5 3 1,4 2 212,-1 2 0,1 3 34,-4 5 1,-4 0 88,1-1 1,-10 3-35,1 1 1,-2 0 32,3 4 1,0-6 4,-1-1 0,1-1 569,-1-7-361,1 5 1,1-7 301,2 2 1,3-6 67,5-2-221,0-4 700,0 7-600,0-9 0,1 6 323,3-3 1,2-3-263,6 3 1,3-3 376,0-1-1,9 0-284,-1 0 0,4 0-246,0 0 1,-3 0 46,2 0 1,-3 0 179,-4 0 0,2 0-1052,-6 0 0,1 0 401,0 0 1,-8 0-1645,4 0 919,-3 0-4396,-3 0 5265,-1 0 0,-5 0 0,0 0 0</inkml:trace>
  <inkml:trace contextRef="#ctx0" brushRef="#br0" timeOffset="30">2033 11546 8113,'0'-11'0,"0"0"345,0-1 0,0 5 187,0-1-131,0 5 701,0-7-239,0 9-293,0-4 483,0 5-815,-5 5 0,4 1 48,-3 6 0,2-1-97,2 1 1,0 0-15,0 4 0,0 1-50,0 6 0,0 4 53,0-1 0,0 6-275,0-1 0,-1 2 82,-3 1 1,3 0-218,-3 0 1,3 5 70,1-1 0,0 1-22,0-1 1,0-6 156,0 2 1,0-4 161,0 1 0,-1-3-66,-3-5 0,3-2-73,-3-2 1,3 2 339,1-6-215,0 0 1,-2-5 296,-1-2-19,1 2-85,-3-9-67,5 4-65,0-5-71,5 0 0,-2-4-135,4 1 0,1-5 108,3 4 1,1-3-210,-1 3 0,6-4-31,2 4 1,2-3-43,2 3 1,1 0 85,3 4 1,-3-4 13,3 1 0,-3-1 43,-1 4 1,2-2-20,-2-1 1,1 1 111,-9-1 0,4 1-73,-3 2 0,3 0 51,-4 0 0,0 0-91,-4 0 1,-3 0-123,0 0 0,-4 0-303,3 0-641,-4 0-989,2 0 920,-5 0 43,0-5 0,-2 3 1166,-1-6 0,-4 0 0,-4-3 0</inkml:trace>
  <inkml:trace contextRef="#ctx0" brushRef="#br0" timeOffset="31">2067 11866 8069,'0'-6'959,"1"-3"-162,3 5-168,3 0 1,4 1-170,0-1 1,1 0 52,-1 4 0,6 0-116,2 0 0,-1 0-115,1 0 1,0 0-90,3 0 1,1 0-81,0 0 1,-1 0-65,-3 0 0,1 0 56,-5 0 0,1 0-837,-5 0 467,0 0-1910,1 0 1594,-1 0 0,-4-1-1883,-4-3 2464,-1 3 0,-2-9 0,0 3 0</inkml:trace>
  <inkml:trace contextRef="#ctx0" brushRef="#br0" timeOffset="32">2010 11512 8080,'0'-6'0,"5"-3"485,3 5 0,2-3 198,1 3 0,2-1 124,2 1 0,-1 3-280,5-3 0,2-1-13,5 1 1,-3-1-84,0 1 1,4 3-197,-5-3 0,0 3-96,-3 1 0,-1-4 73,1 0 1,1 0-779,-5 4 0,2 0 454,-2 0 1,-2 0 186,2 0 1,3-4-2229,1 1 0,0-1 2153,4 4 0,-8-5 0,6-2 0</inkml:trace>
  <inkml:trace contextRef="#ctx0" brushRef="#br0" timeOffset="33">2810 11318 7984,'-7'-11'0,"2"3"778,5 0 1136,0 6-708,0-3 256,0 5-1402,-5 0 1,4 10 23,-3 5 1,3 11 263,1 4 0,0 12-109,0 4 0,1 7-36,3 0 0,-2 3-304,6 1 1,-6-1-80,2-3 0,1 7-48,-1-3 0,0-2-150,-4-6 1,0-7 222,0-4 1,0-4 145,0-3 0,0-3 291,0-6 0,0-2-133,0-1 0,0-5-24,0 1 0,-4-3 167,0 0-10,-5-1 1,7-1 475,-6-2-174,6 2-519,-3-9 100,5 5-353,0-6 1,5 0 151,2 0 0,0 0-32,0 0 1,2 0-70,6 0 0,-2 0 78,2 0 1,-1-4-583,2 0 1,-4-4 256,3 4 1,-2-3-913,-1 3 0,-1-4 333,0 5 0,0-6 963,-4 1 0,3-2 0,-3-1 0</inkml:trace>
  <inkml:trace contextRef="#ctx0" brushRef="#br0" timeOffset="34">2855 11261 7869,'-6'-18'-282,"1"2"555,5 4 1,0 1 466,0-1 0,0 5-96,0-1 1,0 4 168,0-3-347,0 4 1,1-6-137,3 6 1,2-1-260,6 4 0,-1 0-57,0 0 1,6 0-194,2 0 0,3 1-122,0 3 0,1-3-460,0 3 0,-4 1-21,0-1 1,-4 5 281,4-2 0,3-2 500,1-1 0,-3 3 0,-8-1 0</inkml:trace>
  <inkml:trace contextRef="#ctx0" brushRef="#br0" timeOffset="35">3266 11364 10619,'7'1'805,"-3"3"0,1 6-186,-2 5 0,6 7-185,-1 1 1,6 5-120,1 6 0,4 0-94,-4 0 1,6 6-175,-2 2 0,2 1-70,2-1 0,-4 1-84,0-5 1,-4-1 37,4-7 1,-5-2-195,2-5 0,-4-2-216,0-2 1,-1 2 226,1-6 0,-5 0-1474,1-3 731,-6-1-426,8 0 149,-8-4 67,3-2 1205,-5-5 0,-5 0 0,-2 0 0</inkml:trace>
  <inkml:trace contextRef="#ctx0" brushRef="#br0" timeOffset="36">3666 11489 7949,'0'-22'0,"-4"0"634,0 3 0,1-1-179,3 4 1,-4 1 283,0 4 0,-1 3-275,1 1 0,2 4-197,-6-1 0,4 5 74,-3 7 1,-1 10-285,-3 12 0,-5 10-147,1 5 1,-5 7-145,1 9 0,1 0-51,8-27 0,1 1 0,-9 26 168,9-29 0,-1 0 0,-11 25-8,2-7 1,2-6-386,2-9 1,2-4-1138,2-4 1217,-1 0 0,5-16-354,-1 0-277,6-4 1061,-4-7 0,12-5 0,0-2 0</inkml:trace>
  <inkml:trace contextRef="#ctx0" brushRef="#br0" timeOffset="37">3746 11329 8080,'4'-12'311,"0"-3"0,1 2 491,-1-2 1,-2 3-237,6 5 1,-5-4-142,5 4 1,0 1 1,3-2 1,1 4-78,-1-4 1,5 5-332,4-5 1,-3 6-36,2-2 0,-1-1-9,1 1 1,1-1 236,-4 1 1,3 3-68,-4-3 0,4 3-38,-4 1 1,0-4-163,-3 0 0,-1 0-146,1 4 1,-5-1-7,1-3 1,-4 3 93,3-3 1,-3 3 97,4 1 1,-6 5 529,2 2 0,1 5 180,-1 3 1,0 8-328,-4 7 0,0 5-290,0 3 0,-4 6 102,0 6 0,0 0-399,4 0 1,0 2 313,0 5 1,-1-5-373,-3-2 1,3-4-25,-3 0 1,3-5-141,1-3 0,1-4 168,3-3 0,-3-4-29,3-4 1,1-4 373,-1 0 1,4-5-134,-5 2 0,2-4 127,-1 0 1,-2-5 454,1 1 737,-1-6 167,-2 4 705,0-6-1370,-11 0 0,3-2-331,-11-2 0,-2 2-709,-5-6 0,-2 6 236,-3-2 1,-4-1-1753,4 1 0,-2 0 221,10 4-650,-2 0 2225,12 0 0,2 0 0,6 0 0</inkml:trace>
  <inkml:trace contextRef="#ctx0" brushRef="#br0" timeOffset="38">4831 11695 8071,'-6'0'-1041,"1"0"2220,5 0 0,5 0-638,2 0 0,3 0-207,2 0 1,-1 0-57,1 0 1,4 0 34,3 0 0,-1 0-80,1 0 1,0-1-140,4-3 1,0 1 121,0-4 1,-4 4 16,0-1 1,-5-1 233,1 2-204,-2-1 0,-3 2-1659,-3-1 0,-3 1 1396,-8-1 0,-2 1 0,-5 2 0</inkml:trace>
  <inkml:trace contextRef="#ctx0" brushRef="#br0" timeOffset="39">4763 11901 8071,'1'10'-534,"3"-3"0,2-2 267,5-5 0,5 0 1191,-1 0 1,5 0-167,-1 0 1,7-1-37,0-3 0,6 2-405,-2-6 0,2 1-291,-1-5 0,0 2-706,-4 2 0,2-2 476,-6 3 1,2 0-878,-6 0 1081,-2 4 0,9-7 0,-1 4 0</inkml:trace>
  <inkml:trace contextRef="#ctx0" brushRef="#br0" timeOffset="40">6327 10884 8017,'-6'-23'0,"-4"5"-438,2 3 300,3 3 0,-4 4 871,5 0 1,-3 5-273,3-5 0,-5 4 306,1-4 0,2 6-292,-2-2 0,5 3-282,-5 1 1,2 6 48,-2 6 1,-2 5 58,2 10 0,-2 4-13,-1 7 1,1 6 90,2 5 0,-1 11-460,5 1 0,2-26 1,0 0 201,2 1 0,0 0 0,1 0 1,0 0-105,0-1 1,2-1 0,-2 3 0,1 0 34,4 1 0,0 0 1,-4-1-1,1-1-153,2 1 0,1-1 1,-1-2-1,-1 0-34,2-1 1,0-1 0,-1 1 0,0-1-306,2 25 1,3-3 217,-2-8 1,-2-7 74,2-4 0,-5-2 99,0-7 1,0-3 73,1-4 1,-3-5 462,3 1 0,-3-2-440,-1-2 334,0 1 1,-1-2-346,-3-2 1,-1-2 174,-3-2 0,-2-3-47,3 3 0,-5 1-64,-3-1 1,1 0-20,-5-4 0,4 0 23,-4 0 0,1 3-232,-1 1 0,2 0 85,6-4 0,-1 0-1284,1 0 645,5 0-769,1 0 0,6 0 1449,3 0 0,7 0 0,7 0 0</inkml:trace>
  <inkml:trace contextRef="#ctx0" brushRef="#br0" timeOffset="41">5813 12746 8012,'-11'0'887,"4"-5"-72,2 3-182,5-3 98,0 5-504,0-5 1,5 4 49,3-3 0,3 3-20,5 1 0,-2 0 0,5 0 0,-4-4-237,4 0 1,-4 0 65,4 4 0,-5 0-578,1 0 1,-1 0 291,2 0 0,-4 0-858,4 0 0,-4 0 146,0 0 1,-1 0 911,0 0 0,1 5 0,-1 2 0</inkml:trace>
  <inkml:trace contextRef="#ctx0" brushRef="#br0" timeOffset="42">6281 12757 8012,'0'-6'829,"0"1"-348,0 5 113,0-5-12,6 3-320,-5-3 0,9 5-34,-2 0 0,-2 0 14,2 0 0,-5 0-178,5 0 0,0 0 56,3 0 1,0 0-176,1 0 1,3 2 84,0 1 1,6-1-361,-2 1 1,2 0 166,2 1 1,0-3 73,0 3 0,3-3-111,1-1 0,3 0 3,-3 0 0,0 0 175,-4 0 1,-1 0-37,1 0 0,0-1 178,0-3 0,-1 3-87,-3-3 1,1-1 85,-5 1 0,0-4-85,-3 5 0,-1-5 7,1 4 1,-1-3 373,0 3 167,-4-5 10,3 3-296,-9-1 102,4 2-243,-5 5 0,-5 0-229,-2 0 0,-4 4 36,0 0 1,-4 5-100,0-2 0,-4 3 51,3 2 1,-4-2-163,1-2 0,1 2 46,-1-3 0,0 4 107,-4 0 0,0-1 12,1-2 0,-1 2 0,0-3 1,0 0 155,0 0 1,0-4-78,1 1 1,0 1 142,3-1 0,-3-1-88,3-3 0,2 0 167,-2 0 0,5 0-45,-2 0 0,4 0-121,0 0 1,5 0 251,-1 0-229,5-5 1,-3 4-63,2-3 6,3-2-279,-4 5-36,5-4 1,1 5-399,3 0 0,-1 0-1416,4 0 2110,6 0 0,5 0 0,5 0 0</inkml:trace>
  <inkml:trace contextRef="#ctx0" brushRef="#br0" timeOffset="43">6350 10507 8092,'-11'-5'268,"4"4"156,2-9-46,5 8 123,0-3 0,1 5-56,3 0 1,6 0-173,6 0 1,4 4-71,-1 0 1,6 5 0,2-2 0,5 5-275,-2 3 0,3-2 129,1 2 0,1-6-119,-1-1 1,0-2 13,0 1 0,-3-1-364,-1-6 0,1 0 153,3 0 0,-5 0-8,-2 0 0,-3-6 190,-1-1 0,0 1 44,0-2 0,-6 0 188,-1-3 0,-4 1-63,0 2 1,-6-2 77,-2 2 1,-3-2-67,-1-1 0,0-1 148,0 1 0,-5 0-83,-3-1 1,-2 4-109,-1 1 1,-4 4 54,-1 0 0,-4 1 11,1 2 0,-4 5-289,-3 3 1,0 7 65,-4 4 0,3-1 28,-3 1 1,4 0 79,0 4 1,0-4-112,0 0 0,1-1 95,-1 1 0,2-3-4,1-4 1,4-1-180,0 1 1,0-2 96,-4-3 1,0 2 312,0-5 0,0 0-89,1-4 0,2 0 126,1 0 1,2 0-64,-2 0 0,-2-4-53,6 0 1,-1-5-33,0 2 0,8-2 182,-4 1-1119,8-2 0,-1 4 428,5-6 0,7 6 396,4 2 0,11-2 0,7-1 0</inkml:trace>
  <inkml:trace contextRef="#ctx0" brushRef="#br0" timeOffset="44">7401 11444 8193,'0'-12'-333,"0"5"222,0-1 925,0 6 1,-2-7 276,-1 5 181,1 0-797,-3 4 0,7 1-202,1 3 1,4 4 25,4 7 1,2 1 30,2 3 1,-1 4-126,5 0 0,-4 0-84,4 4 1,-1-3-73,1-1 0,3-1 36,-3 1 0,-2-1-326,3-3 0,-5 1 153,4-5 1,-5 1-234,1-5 0,-4 0 3,-3 1 0,1-4-129,-5-1 1,3-3-35,-3 4 202,0-6-617,-4 3 169,0-5-745,-5 0 0,-1 0 1472,-6 0 0,1 0 0,-1 0 0</inkml:trace>
  <inkml:trace contextRef="#ctx0" brushRef="#br0" timeOffset="45">7709 11444 8037,'0'-12'0,"0"1"0,0-1 0,0 1 0,0 0 655,0-1 0,1 2 259,3 2 330,-3-2-777,5 9 0,-8-3-399,-2 8 1,-2 4 25,-5 7 0,-2 6-41,-2 6 0,-2 5-216,-2-2 0,-2 3 154,2 1 1,-3-1-150,-1-2 1,2 1 60,2-6 0,-2 1-557,6-4 1,0-5 277,3-3 0,5-3-374,-1 0 0,6-4-565,-2-1 1315,3-4 0,1 7 0,0-4 0</inkml:trace>
  <inkml:trace contextRef="#ctx0" brushRef="#br0" timeOffset="46">8337 11078 8052,'-1'-11'0,"-3"-1"0,3 5 424,-3-1-309,-2 6 1,3-5 761,-4 3 1,-1 3-295,-3-3 0,3 3-154,0 1 1,2 1-118,-2 3 0,-1 4-44,6 7 0,-5 4-71,4 8 0,0 3 14,4 8 1,0-1-95,0 5 1,0 0 70,0 3 1,2 0-363,2-3 1,1 1 100,2-5 0,6 0-598,-5-4 1,4-1 212,-4-2 1,-2-1-31,2-7 0,-6 2-303,2-6 1,-3-2 246,-1-2 0,0-2-210,0-2 0,-1-3 30,-3 0 724,-2-6 0,-5 8 0,-1-3 0</inkml:trace>
  <inkml:trace contextRef="#ctx0" brushRef="#br0" timeOffset="47">8040 11638 8015,'0'-12'0,"0"1"0,5 0 221,3-1 0,2 5 101,2-1 0,0 4 101,3-3 0,3 3-214,5-4 1,1 6 27,3-2 1,-2 2-439,6 2 1,-5-3 214,5-1 0,-6 0-1697,2 4 1683,-3 0 0,-1 0 0,0 0 0</inkml:trace>
  <inkml:trace contextRef="#ctx0" brushRef="#br0" timeOffset="48">8840 11010 8059,'6'-18'0,"-1"1"0,-5 6 0,0 0 887,0-1 0,1 6-156,3 2 0,-2 1 561,1 0-873,-1 1 1,-4-1-159,-1 6 1,-4 9-52,-4 7 1,-4 8 21,-1 3 1,-4 8 68,1 4 0,-3 2-69,0 2 1,0 4-326,3-1 0,-1 0 229,4-3 0,1 0-219,4 0 1,3-5 107,1 1 1,4-5 120,-1 1 0,8-4-688,4-3 1,2 1 281,1-6 1,4 0 46,1-7 0,3 1 18,-4-5 0,0 0-161,-3-3 1,0-1 283,3 1 0,-2-5-68,2 1 0,-6-6-1602,-1 2 1,-1-2-100,5-2 1841,-1 0 0,1-11 0,-1-1 0</inkml:trace>
  <inkml:trace contextRef="#ctx0" brushRef="#br0" timeOffset="49">9011 11467 8022,'-5'-12'0,"2"-3"247,-4 0 1,4-1 209,-1 5 1,2 0 1131,-2-1 86,3 6-658,-4 1-881,5 5 0,5 6 58,2 6 1,5 4-77,3 7 1,-2 1 68,2 3 1,2-2-383,-2 5 0,1-4 50,0 0 0,-4-1-174,3-3 0,-2-3-854,-1 1 1,-2-7 512,-3 3 0,-2-7 660,-5-2 0,5 1 0,2 3 0</inkml:trace>
  <inkml:trace contextRef="#ctx0" brushRef="#br0" timeOffset="50">9148 11375 7904,'0'-11'389,"0"3"677,0 1-198,0 4-331,0-2 141,0 20 0,-1-1-203,-3 13 0,1 2-343,-4 1 0,-1 3 41,-3 2 1,-1 3-579,1 0 1,0-4-163,-1-3 1,1-2-458,-1 1 1,2-7-1095,3-8 2118,-4-2 0,5-2 0,-5 1 0</inkml:trace>
  <inkml:trace contextRef="#ctx0" brushRef="#br0" timeOffset="51">9308 11044 8046,'0'-23'808,"0"5"1211,0 3-563,0 2-612,0 2-80,0 5 0,5 1-257,3 5 1,6 6-174,1 5 1,6 6-104,2 6 1,0 6 99,4 5 0,-3 6-219,-1 5 0,-2 1-344,-2 0 1,-2-1-225,-6 1 0,-3 0 335,-1-1 0,-4-4-698,1-3 1,-7 0 379,-1-4 0,-4-2-133,0-9 0,-2 0-134,-2 0 0,2-6-288,3-1 1,-2 0 993,5-1 0,-5 0 0,3-3 0</inkml:trace>
  <inkml:trace contextRef="#ctx0" brushRef="#br0" timeOffset="52">10028 11478 7885,'-12'-6'0,"1"-5"0,-1 4 0,5 1 608,-1-2 1,4 2-176,-3-2 1,3 2 184,-4 2 1,1 1 239,-5-4-465,1 4 0,-1-1-178,1 8 0,-2 2 13,-2 6 1,2 4-304,-2 3 1,2 3 107,2 1 0,1-4-111,2 0 1,-1-1 84,5 1 1,1-2-375,3-1 1,1-5 155,3 1 0,6-2 80,5-7 0,5 1-3,-1-4 1,4-1 63,4-3 0,-2-2 69,6-6 1,-2-4-51,1-3 1,-2-1 132,-5 1 0,0-7-55,0 3 1,-5-3 211,-3-1 1,-6-2-42,-2-5 1,-3 2 42,4-2 1,-6-2-129,2-6 0,-3-2-134,-1 2 1,0-2-39,0-2 1,-3 0 103,-1 0 0,-5 7-40,1 5 0,2 6 52,-2 9 0,2 2 433,-2 6-404,-2 5 0,4 6-43,-6 7 0,5 14 48,-1 5 0,6 15 18,-2 4 0,3 6-411,1 3 0,0-1 335,0 8 0,1-3-189,3-1 1,-2-5 36,6-2 1,-1-5-513,5-3 1,-4-4 267,-1-7 0,-1-3-337,2-5 0,1-2 51,-5-2 1,1-2-905,-1-6 1553,-3 1 0,9-1 0,-4 0 0</inkml:trace>
  <inkml:trace contextRef="#ctx0" brushRef="#br0" timeOffset="53">10347 11375 8058,'0'-11'1265,"2"1"-1025,1 2 1,0 3 78,5 5 0,-5 5 363,5 3 1,-2 2-208,2 1 0,2 6-263,-2 2 0,3 6 20,4 2 0,-2 3-343,2-3 1,2-1 32,-2-3 1,4 3-9,-4-3 0,0 1-89,-3-9 1,-1 0-397,1-3 1,-1-1-462,1 0 1,-5-3 94,1 0 937,-6-6 0,8 8 0,-3-3 0</inkml:trace>
  <inkml:trace contextRef="#ctx0" brushRef="#br0" timeOffset="54">10701 11489 7979,'-6'-19'298,"2"0"1,3 4 471,1-4 1,0 5-224,0-1 0,0 2 563,0 2 1014,0 4-1537,0 2 1,-1 8-192,-3 4 1,-2 7-133,-6 13 0,-4 2-650,-3 6 1,-7-1-315,0 0 1,-1 0-707,4 1 0,-4-1 1406,1 0 0,-6 0 0,3 1 0</inkml:trace>
  <inkml:trace contextRef="#ctx0" brushRef="#br0" timeOffset="55">11684 11352 8033,'-8'-3'0,"0"-1"0,5 0 0,-5 4 0,4 0 0,-4 0 0,1 0 0,-3-1 0,2-3 0,3 3 0,5-5 0,0 6 1809,5-5 1,1 4-790,6-3 1,-1 3-545,1 1 0,-1 0-184,1 0 1,0 0-63,3 0 0,-1 0-170,5 0 1,0 0-47,4 0 1,0 0-115,0 0 1,0-4-261,0 0 0,-4-3 243,0 3 0,-4-1-192,4 1 0,-9 3-77,2-3-1611,-4 3 826,-1-4-751,-2 3 1922,-10-3 0,-7 10 0,-5 2 0</inkml:trace>
  <inkml:trace contextRef="#ctx0" brushRef="#br0" timeOffset="56">11661 11512 7501,'11'0'1026,"1"0"0,3 0-747,0 0 0,4-1 439,-4-3 0,9 2 589,-1-6 0,3 4-498,-4-3 1,5 3-348,0-4 1,-2 4-604,-6-3 0,1 3 173,-4-4 0,3 6-1045,-4-2 1,-4 1 345,-3 0 667,0 1 0,8-3 0,2 5 0</inkml:trace>
  <inkml:trace contextRef="#ctx0" brushRef="#br0" timeOffset="57">15886 11318 7909,'4'-8'38,"0"1"1,0 3 128,-4-4 0,0 5 583,0-5 118,0 5-343,0-7 0,0 4-95,0-5 1,0 3 90,0 0 1,-1 5-123,-3-5 0,-3 2-182,-4-2 1,0 2 51,-1 2 0,-4 3-52,-3-3 1,-3 2-125,-1 2 0,0 6 99,1 1 0,-1 3-133,0 2 1,-3 3 52,4 0 0,-2 5-190,8 0 1,1 1-44,4 2 0,4 0 60,3 0 0,3-4-334,1 0 0,4-2 187,0 2 0,9-2-95,-2-6 0,3-3 133,-3 0 1,5-6 251,-1 2 1,5-4 21,-1-4 1,3-2 303,1-6 0,3-5 64,1-6 0,3 0-198,-3-4 0,0-1 31,-5 2 0,1-10 22,0 2 1,-4-3-120,0 3 0,-5-4-67,1 0 1,-3-9-165,-5 1 0,2-7-178,-5-1 0,0 0-95,-4 1 1,-1 2 49,-3 5 1,-1 3 92,-3 5 0,-1 2 261,5 14 0,-4-1-146,0 11 0,2 0 133,-2 8 1,4 0-105,-3 4 0,4 3-12,-1 4 0,3 11 97,1 12 1,0 10-40,0 5 0,5 9 36,-1-22 1,0 0 0,1 1 0,0 0-115,0 5 0,1 1 0,0-6 1,0 1-69,-1 0 1,1 0 0,4 27 53,-2 0 0,1-11-166,-5-5 0,1-10-4,-2-1 1,-1-7 1,1-1 1,0-7-490,1-4-15,-3 3 0,4-5-559,-5 2 0,1-7-76,3-4-16,-2 2 1378,3-5 0,0 4 0,1-5 0</inkml:trace>
  <inkml:trace contextRef="#ctx0" brushRef="#br0" timeOffset="58">16332 11215 7848,'0'-11'0,"0"-1"0,0 5 0,0-1 2602,0 6-1098,0-3-558,-5 5 0,3 8-430,-1 4 0,5 8 50,2 3 0,5 1-275,-1 7 1,2-5-321,1 5 0,1-2 218,-1 1 1,2-2 21,2-5 1,-4-5-856,1-3 0,-1-2 373,-3-2 0,-2-3-776,2-1 0,-4-4-183,3 1-1440,-4-3 1506,2-1 1164,-5 0 0,0 0 0</inkml:trace>
  <inkml:trace contextRef="#ctx0" brushRef="#br0" timeOffset="59">16595 11227 7848,'0'-18'553,"-2"5"161,-2 6 1,2 4-223,-6-1 1,3 8-120,-6 4 0,1 8 586,-9 7 1,-2 6-412,-5 9 0,-4 3 199,-4 5 0,5-5-810,2 1 0,3-5-463,1 1 0,7-6 526,4-2 0,1-4 0,5 2 0</inkml:trace>
  <inkml:trace contextRef="#ctx0" brushRef="#br0" timeOffset="60">17268 11215 11412,'12'0'1183,"4"0"-677,3 0 0,3 0-149,1 0 1,3 0 160,1 0 1,5 0-117,-2 0 1,-1 0 7,2 0 1,-5 0-192,5 0 1,-7 0-179,-1 0 1,-2-1-83,-5-3 1,-5 3-486,-3-3 529,-1 3 128,0 1-4353,-2 0 3048,-5 0 1,-5 0-88,-3 0 1,-2 1 1260,-2 3 0,-4 2 0,-2 6 0</inkml:trace>
  <inkml:trace contextRef="#ctx0" brushRef="#br0" timeOffset="61">17314 11455 9409,'11'0'1242,"1"0"0,1 0-617,2 0-625,3 0 0,15 0 0,2 0 0</inkml:trace>
  <inkml:trace contextRef="#ctx0" brushRef="#br0" timeOffset="62">17451 11455 7825,'23'0'0,"4"-4"1396,-1 1 1,5-3 1863,-5 3 1,5-2-2241,-5-3 1,1-1-575,-4 5 1,-4-1-825,0 1 0,-5 3 31,1-3-2473,-2-2 652,-2 5 247,-4-4 1921,-12 5 0,-8 5 0,-10 1 0</inkml:trace>
  <inkml:trace contextRef="#ctx0" brushRef="#br0" timeOffset="63">18559 10621 8043,'-8'-11'0,"1"0"0,4-1 324,-1 1 1,3 3 118,1 0 0,0 5 160,0-5 1,0 4 126,0-3-268,0 4-217,0-2 1,4 8-1,0 4 0,6 2-14,1 10 0,1 1 14,3 7 1,1 1-1,0 2 1,4 3-16,-1-2 1,1-2-1766,-1 2 0,3-6 3734,-3 2 0,-1 0-914,1 0 1,-2-4-748,3-4 1,-4-1-235,-5 1 0,1-3-565,-1-4 0,-1-1 28,-2 1-1230,2-6 303,-9 4-73,5-9 428,-6 4-973,0-5 0,-6-1 1090,-1-3 0,0-1-361,0-2 0,-1-5 1049,-3 1 0,-6-1 0,0-4 0</inkml:trace>
  <inkml:trace contextRef="#ctx0" brushRef="#br0" timeOffset="64">18844 10564 8014,'7'-11'144,"-3"-1"1,-3 1 167,-1 0 0,4-1 1291,-1 1-139,1-1-1031,-4 6 1,-4 2 93,1 8 0,-11 7-116,-2 8 0,-5 9-213,-6 7 0,-2 8-95,-5 6 1,1 1-309,2-5 0,0-3 40,4 0 0,2-6-366,6-2 0,2-5-532,6-6 1,3-5-112,0-3-194,6-2 849,-3-2 1,6-5-648,3-2 1166,7-8 0,2-2 0,3-5 0</inkml:trace>
  <inkml:trace contextRef="#ctx0" brushRef="#br0" timeOffset="65">18993 10359 8014,'0'-23'1092,"4"1"-657,0 3 1,-1-1-69,-3 5 1,4-4-112,0 3 1,1 1 185,-1 4 1,2-1-24,6 1 1,-1 0 26,0-1 0,1 5-212,-1-1 1,1 5-1,-1 0 1,2 1-135,2 2 0,-2 0 76,2 0 0,-2 0-219,-2 0 1,-1 2 115,-2 1 1,1 0-256,-5 5 0,1 0 86,-2 8 0,-1-4-22,1 4 1,-3-2 72,-3 1 1,-4-3-125,-4 4 1,-1 0 110,1-1 1,3 1 38,1-5 0,-1 0 30,-3 1 0,1-1-29,2 1 1,2-6 195,2-2-53,3-3-54,-4-1 1,6 0 39,3 0 0,2 0 138,5 0 1,1 0-27,-1 0 0,4 0-131,1 0 1,4-4-81,-1 1 0,-2-1 96,-2 4 0,-3 1-176,0 3 0,-5-2 37,1 6 1,-5 0-87,0 3 1,-3 0 158,-3 1 1,-5 1-4,-7 2 0,-7 3-90,-4 4 0,-6 0 50,1-3 0,0 3-432,0-3 0,3-3 185,5-1 0,6 2-1112,1-2 1,4 0 140,0-3 1,6-1 1218,2 1 0,3-1 0,1 0 0</inkml:trace>
  <inkml:trace contextRef="#ctx0" brushRef="#br0" timeOffset="66">18468 11295 7863,'-12'0'0,"1"-4"608,-1 1 958,6-1-741,1 4 2418,5 0-2922,5 0 0,-3 0-33,6 0 0,4 0 69,3 0 1,5 0-144,-1 0 0,4 0 28,4 0 0,3-1 130,8-3 0,4-3-107,7-4 1,0 1-294,4 2 1,-4-2 198,5 2 0,-2-2-204,1-1 0,-6 1-104,-5 2 0,-5-1-188,1 5 1,-4 1-593,-3 3 0,-7 0-4,-5 0-724,-5 0 1,-3 1 794,-7 3 1,-4 2-61,-4 5 1,-6 2 909,-5 2 0,-11 3 0,2 5 0</inkml:trace>
  <inkml:trace contextRef="#ctx0" brushRef="#br0" timeOffset="67">18719 11546 7847,'-12'0'2881,"6"0"-1079,1 0-1290,10-5 0,5 0 244,5-2 0,2-3-316,-2 2 1,3 2-78,5-2 1,3 4-147,1-3 0,0 3-70,-4-4 0,-2 6-72,-2-2 0,1 3-213,-4 1-304,-1 0 1,-5 1 292,-2 3 0,-3 2-332,-5 5 0,0 1 194,0-1 0,-2 1 30,-1-1 0,-4 2 113,-4 2 0,-2-2 54,-2 2 0,2-2-75,-2-2 0,2 0 60,2 1 0,0-1 87,-1 1 0,1-5 49,-1 1 67,6 0 1,1-1 92,5 1-114,0-6 1,1 3-214,3-5 0,-2 2 415,6 1 1,3-1 383,5 2 1,0-3-298,-1-1 0,-1 1-76,5 3 1,0-2-135,4 6 0,0-4-151,0 3 0,-1 1 69,-3 3 1,-3 1-174,-4-1 1,-1 5 12,0-1 0,-4 4-113,-3-4 1,-3 2 13,-1-2 1,-9-1 105,-3 5 0,-5-5-223,1 1 0,-5 1 66,-2 0 0,-4-1 163,-3-4 0,-3-1-55,3-2 1,-2 1-66,1-5 0,3 0-151,6-4 0,4 0-302,3 0 1,2-5-128,1-3 1,5-2-1180,-1-2 1952,6-4 0,-3-2 0,5-5 0</inkml:trace>
  <inkml:trace contextRef="#ctx0" brushRef="#br0" timeOffset="68">19701 10256 7929,'-11'-28'235,"-1"4"0,6 0 11,2 5 0,3 9 1045,1-2 326,0 3-572,0-2-126,0 5-630,0 0 0,0 9 104,0 5 1,5 4 7,2 11 0,4 8 143,0 7 0,0 2-31,1 10 0,-5 2-515,1 1 0,-2 7 175,2 1 1,-5-28 0,-1 0-6,-2 31 0,0-30 0,0 1-56,0 1 0,0 0 0,0 1 1,0 0-52,0 1 1,0 0-1,0 1 1,0-1-63,0-1 1,0-1-1,-2 0 1,-1 0-5,-1-2 1,0 1 0,0-2 0,0 1-148,0-2 0,0 1 0,-6 29 56,2-5 0,-1-9-109,2-2 1,-2-8 106,5 0 1,0-8-13,4-3 0,0-3 95,0-1 1,0-5-20,0-3 1,0-2-112,0-2 0,0 0 372,0 1 1,0-5-520,0 1 385,0-5-203,0 7-2450,0-9 1030,0 4-1390,0-5 2920,5-5 0,-4-6 0,5-7 0</inkml:trace>
  <inkml:trace contextRef="#ctx0" brushRef="#br0" timeOffset="69">20078 11775 7821,'-5'-12'515,"4"1"-202,-10 5 0,9 1 595,-6 5-17,6 0-576,-8 0 0,7 5 35,-5 2 1,5 5-87,-5 3 1,4 1 138,-3 4 1,4 5-117,-1-2 0,-1 2-7,1-2 1,1 0-116,3 0 1,0-1-74,0 1 0,3-4-109,1 0 0,5-5 77,-1 2 0,6-4-36,1 0 1,5-2-21,-1-3 0,3-1-20,1-6 1,1-6 55,2-1 0,0-3 223,4-2 0,-4-3-2,0 0 0,-6-5-86,0 0 1,-8 3-248,0-2 0,-2-4 135,-6-4 1,-2-1-324,-6 2 1,-6 2 153,-5-3 0,-9 3-587,1 1 0,-7 5 286,-1 3 1,-2 7-587,-1 4 1,3 4 161,1 4 1,6 3-643,1 4 1473,5 0 0,7 1 0,-1-1 0</inkml:trace>
  <inkml:trace contextRef="#ctx0" brushRef="#br0" timeOffset="70">20032 9776 7903,'12'0'-439,"-6"0"0,-1-1 1418,-5-3-334,0 3-78,0-9 0,-5 7 324,-3-4 128,3 4-116,-5-2-598,9 5 0,-8 1-100,5 3 0,0 7 13,4 9 0,2 6 28,1 5 0,0-1-28,5 4 0,-1-2 0,5 6 1,-1-6-97,0-2 1,0-3-245,-4 3 0,3-4-240,-2 0 0,-3-5-447,-1-2 1,1-5 222,-1 1 264,0-2 4,1-2-72,-4-5 1313,4 0-591,-5-6 1,0-2 33,0-2 0,0-2-82,0-5 1,0-1-13,0 1 1,1-2-132,3-2 0,2 1 85,6-5 1,4 4-478,3-4 0,7 5 150,0-2 1,1 5-137,-4 3 0,-4 0 63,0 4 0,-5 0-42,1 4 110,-2 0 1,-7 9-145,-2 2 1,-3 7 36,-1-3 1,-6 6 83,-6-2 0,-4 2-25,-7 2 0,-1-5 54,-3-3 0,3 1 98,-2 0 1,3-2-84,4-7 1,2 0-332,6-4 0,-1-1-1070,1 2 1486,5-3 0,-5-6 0,5-2 0</inkml:trace>
  <inkml:trace contextRef="#ctx0" brushRef="#br0" timeOffset="71">20717 10964 7944,'12'0'1185,"-5"0"-705,1 0 0,0 0 7,3 0 0,1 4 255,-1 0 1,5-1-259,4-3 1,-3 0 46,2 0 0,0 0-151,4 0 0,4 0-173,-1 0 1,2 0-143,-1 0 0,-3-3-198,3-1 0,-7-4-109,-1 4 1,-5-1-1159,1 2-318,-2 1 1233,-7-3 0,-1 4-2372,-5-3 2857,0 3 0,-10-4 0,-2 5 0</inkml:trace>
  <inkml:trace contextRef="#ctx0" brushRef="#br0" timeOffset="72">20820 11147 7973,'-1'6'0,"-3"-2"392,3 2 1,1-4 255,8 1 1,2-1 164,1-2 0,2 0 283,2 0 0,3-2-501,5-1 0,1-3-88,2-1 1,-2-3-124,3 2 1,1-1-395,-1 2 0,-4 0-432,-4 3 1,-4 3-482,4-3 0,-9-1 771,1 1 152,-2 1 0,3 3 0,-1 0 0</inkml:trace>
  <inkml:trace contextRef="#ctx0" brushRef="#br0" timeOffset="73">21734 10062 7895,'0'-12'486,"0"6"-108,0-4-54,0 9 105,0-10 108,0 10-8,0-4-54,0 5-263,0 5 1,-4 3 13,0 7 1,-3 4 152,3 8 1,0 3-114,4 8 1,1-1-145,3 5 0,-1-1 108,4 0 0,1 3-250,3-6 0,-3 3-72,0-2 0,-1-3-102,5-5 1,-5 1 93,1-6 1,-6 5-36,2-5 1,1-4-273,-1-7 238,0 3 1,0-5-37,-1 2 42,1-8 638,-4-2 344,0-5-505,-5 0-170,4-5 1,-4-1 54,5-5 1,0-1-94,0 1 0,0-1 28,0 1 1,1 0-39,3-1 1,4 1-276,7-1 0,-1 1 56,5-1 0,0 1-8,4 0 0,3 3 97,1 0 0,3 6-102,-3-2 0,0 3 106,-4 1 1,-2 1-20,-2 3 1,-2 1-170,-6 2 0,-1 4 99,-2-4 0,-3 7-132,-5 1 1,-1 1 7,-3-5 1,-6 4 106,-6 1 0,-5 0 68,-2-1 0,-1-2 114,-7 2 1,5-2-28,-5-2 1,6-1-115,-2-2 0,3 1 229,1-5 0,6 0 47,1-4-569,4 0 1,2-2-263,2-2 1,3-2-1116,5-5 1765,0-1 0,10-4 0,3-2 0</inkml:trace>
  <inkml:trace contextRef="#ctx0" brushRef="#br0" timeOffset="74">22111 10028 7895,'6'-18'412,"-1"-3"146,-5 6 1,1-4-267,3 4 1,-1 0-164,4 3 0,-3 1 365,4-1 1,-4 1 299,3 0-668,1-6 1,3 4 89,1-2 1,-5 6-119,1 2 0,0 4 178,3-1-328,0 3 94,1 1-176,-1 0 0,-1 5-164,-2 3 0,-2 2 139,-2 1 1,-3 1-30,3-1 0,-2 1 112,-2-1 0,0 0 8,0 1 1,3-4 53,1-1 0,0 1 3,-4 3 0,0-3-8,0-1 185,0 1 104,-5 3-211,4 1 0,-4-5 140,5 1-166,0-5 1,0 3 129,0-2 0,1-3-51,3 3 0,2-2 5,5 2 1,1-3 85,-1 3 1,1 1-67,-1-1 1,-3 5-141,-1-1 0,-3-2 204,4 2-254,-6-1 0,3 5 84,-5-1 1,0 2-104,0 2 0,-9-2-69,-2 2 0,-4 1-173,0 0 1,-3 3 54,-5-4 0,1 1-161,3 0 0,-2-2-907,2 5 1,1-5 1326,-1 1 0,0 3 0,-4-1 0</inkml:trace>
  <inkml:trace contextRef="#ctx0" brushRef="#br0" timeOffset="75">21654 10975 7960,'0'-6'0,"5"1"995,3 5 1,1-1-401,-2-3 1,3 3 300,-2-3 1,2 3-295,1 1 1,2 0-35,2 0 0,3 0-197,5 0 0,4 0-98,-1 0 1,2 0-108,-1 0 1,1-2 83,2-1 1,3 1-228,-2-2 0,-2 2 79,1-2 1,-3 3-742,3-3 0,-4 1-221,0 0 0,-1 1-516,-3-1 0,-4 1 344,-3 2 1,-3 2 1031,-5 1 0,-1 4 0,-6 4 0</inkml:trace>
  <inkml:trace contextRef="#ctx0" brushRef="#br0" timeOffset="76">21894 11215 7960,'-19'0'1195,"0"0"-127,10 0 455,-1 0-230,5 0-584,3 0 0,-4 0 61,2 0-520,3 0 1,-3 2 76,8 1 1,-2-1-71,6 1 1,0 3-121,3-3 1,1 1-18,-1-4 0,2 0-154,2 0 0,3 0 87,4 0 1,-2 0-225,-1 0 1,-2 0-73,2 0 1,-2 1 101,-6 3 1,1-3-146,-1 3 278,-5 3 1,0-1-149,-6 5 1,0 1 23,0-1 1,0 1-90,0-1 0,0 0 131,0 1 1,-2-1 4,-2 1 1,3-5 127,-3 1 1,3 0-84,1 3 1,-4 0 193,0 1 0,-1-5-60,2 1 1,1 0 112,-1 3 1,-3 1-73,3-1 0,-1-3-114,4-1 1,0 1-378,0 3 287,0 1 1,1-2-112,3-3 1,2 2 90,6-5 1,-1 4-24,1-4 1,-1 3 38,0-3 0,-3 4 153,0-5-68,-1 6 1,1-4 39,-1 3-50,-4 2 0,2-4 6,-5 6 0,-4-5 173,0 1 0,-4-2-51,0 2 0,-2 2 286,-2-2 1,1-2-140,0 2 1,-2-4-22,-2 3 1,1 0-287,-5 0 0,5-2-334,-2-5 0,4 0-279,0 0 0,1 0 369,-1 0 1,5-1-1434,-1-3 0,6 2 1707,-2-6 0,3-5 0,1-4 0</inkml:trace>
  <inkml:trace contextRef="#ctx0" brushRef="#br0" timeOffset="77">22602 10861 7786,'0'-6'1568,"0"1"519,0 5-1675,5 0 1,1 0-127,6 0 1,3 0 71,0 0 0,5 0-159,0 0 0,1 0-141,2 0 0,-4 0-196,0 0 0,-4 0-439,4 0 0,-9-1-2400,2-3 1407,-3 2 1570,-3-3 0,-1 10 0,-5 2 0</inkml:trace>
  <inkml:trace contextRef="#ctx0" brushRef="#br0" timeOffset="78">22579 11044 7786,'-5'13'0,"-1"2"-75,-6-7 1,6-2 742,2 1 1066,3-4 133,1 7-1366,0-9 0,9 5 135,2-6 0,8 0-245,0 0 0,7-4-136,0 0 1,6-5-602,-2 1 0,0 0-718,0 0 1,-8 2 806,0 2 257,-6 2 0,5-8 0,-3 4 0</inkml:trace>
  <inkml:trace contextRef="#ctx0" brushRef="#br0" timeOffset="79">23264 10290 7786,'-6'-7'66,"2"-1"431,3 5 0,2-2-96,3 5 0,-2 0 260,6 0 0,-4 3-245,4 5 0,-1 0 136,5 11 0,-1 6-194,0 5 0,1 2-167,-1-2 1,1 3 1,-1-2 0,-1 0-26,-2 0 0,2-3-173,-2-5 1,2-1 109,1 1 1,-1-4-187,-2 0 0,2-5 52,-2 2 0,1-4-269,-2 0 115,3-1-9,-8-5 258,3-1 0,-5-6 134,0-3 1,0-2-152,0-5 0,0-6 1,0-2 0,0-4-176,0-3 1,0-4 74,0-4 0,0 0-141,0 0 0,-5-6 62,-3-2 0,2-6-286,-2-1 0,6-5 148,-2 5 0,2-4-41,2 3 1,2-2 50,2 6 0,3-2 80,8 6 1,-1 3 205,5 1 1,2 7-126,5 5 0,7 5 149,5 2 1,2 7 1,-2 0 0,-1 2-24,4 6 1,-5 1-135,-2 3 1,-2 0-117,-9 0 0,1 5-298,-9 2 0,-1 0 177,-6 0 1,-2-3-103,-2 4 1,-3-1-54,3 5 553,-8-1 1,-7 6-1,-7 0 1</inkml:trace>
  <inkml:trace contextRef="#ctx0" brushRef="#br0" timeOffset="80">23584 10233 7786,'-6'0'1308,"2"0"-957,8 0-165,-3 0 0,9-4 503,-2 0 0,6-3-244,1 3 1,5-4 30,-1 5 0,-1-1-137,1 4 1,-1-4-139,1 0 0,-3 0-242,-4 4 1,-5 4 82,1 0 0,-5 6-201,0 2 1,-1 0 186,-2 7 1,-5 0-211,-3 4 0,-2 0-27,-2 0 1,1 4-116,0-1 0,-1 1 13,1-4 0,-1 0-45,1-1 1,1 0-30,2-3 1,2 1 98,2-5 1,3 1 357,-3-5-204,3 1 447,6-1 0,2-5-185,9-2 0,-3-3 121,7-1 0,-5 0 29,4 0 0,-1 0 45,1 0 0,1-3-886,-5-1 0,0-1 305,-3 1 0,-2 1-1010,-2-4 1,2 3 1265,-3-4 0,3-4 0,2-6 0</inkml:trace>
  <inkml:trace contextRef="#ctx0" brushRef="#br0" timeOffset="81">24269 9651 7786,'-3'-18'486,"-1"3"1,0 2-184,4 2 0,0 3-178,0 0 1,0 4 418,0-3 200,0 4-438,0-2 239,0 5-681,0 5 70,0 2 1,4 4-60,0 1 1,1-2 50,-2-3 1,0 2-51,5-5 0,-5 4 76,5-5 49,0 6 0,3-7 137,0 1 1,1 2-79,-1-1 0,1 0 105,-1-4 0,1 0-40,-1 0 1,-3 0-28,-1 0 1,-3 0-49,4 0-4,-6 5-129,3-4 124,-5 10-64,0-5 0,-1 5 46,-3 1 0,-1-1-128,-3 1 0,0-1 84,4 0 0,-4 1 5,4-1 0,-1 1 95,1-1-35,3 1 1,-4-1 42,5 0 1,0-3-74,0 0 1,1-6 34,3 2-18,-3 2 0,10-3 50,-4 4 0,0-4-4,0 1 1,-3-2 88,4 2-88,-6-3 6,8 4-329,-8-5 222,3 6 0,-12-1-474,-4 2 1,-4 3 209,-4-2 0,-7 2-239,3 2 0,-2 3 526,2 0 0,0 5 0,0-2 0</inkml:trace>
  <inkml:trace contextRef="#ctx0" brushRef="#br0" timeOffset="82">23356 10941 13291,'11'0'542,"6"-4"-193,2 1 0,3-1 311,5 4 0,2-2-304,6-1 1,5 1-212,6-1 0,1-2 26,6 1 1,0-5-169,5 1 1,-1 2-19,0-2 1,0 4 87,0-3 1,-1 3-219,-3-4 0,-6 5 59,-5-5 1,-5 5-326,1 0 0,-8-2-153,-3 1 0,-4 0-1115,-4 4 987,-3 0-1757,-9 0 1630,-2 5 1,-7-2 914,-1 4 1,-14 1 0,-7 3 0</inkml:trace>
  <inkml:trace contextRef="#ctx0" brushRef="#br0" timeOffset="83">23687 11250 7786,'0'-12'1799,"1"2"-1212,3 2 0,-2 3-163,6 5 1,-4-4 22,4 1 0,-5-5 187,5 4 0,0-1-163,3 1 1,5 3-122,4-3 0,-1-1-46,3 1 0,-1-1-99,5 2 0,-2 1-89,-1-2 0,0 3 17,0 1 1,-5 0-149,-3 0-25,-2 0-224,-2 5 1,-5 2-250,-2 4 0,-3 0 273,-1 1 0,-2-1-120,-6 1 0,1 3 66,-8 0 1,-2 0 35,2-3 1,-4 2 52,4-3 0,-2 6-19,2-10 1,3 6-15,1-5 1,0-2 29,3 2 1,2-5-87,-2 5-1,5-5 98,-2 7 0,5-8 22,0 6 1,4-4 992,0 3 1,9-3 1313,-2 4 0,4-5-1490,1 5 0,0 0-260,3 3 0,1 1-170,-4-1 0,3 0-64,-4 1 1,0 0 13,-4 4 1,0-4-308,-4 4 0,2-2 105,-5 1 0,0-2-20,-4 2 1,0-3 48,0 0 1,-5-1 71,-3 1 0,-2-1 39,-2 1 1,-3-5 107,0 1 1,-5-4 189,1 3 1,-3-4-114,-1 1 0,0-3-568,1-1 0,-1 0 215,0 0 0,1 0-2062,3 0 0,-1-4 247,5 0 1883,0-5 0,3-2 0,1-7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6.78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18068 17440 24575,'-12'-12'0</inkml:trace>
  <inkml:trace contextRef="#ctx0" brushRef="#br1" timeOffset="1">11878 6864 21472,'11'0'670,"1"0"1,0 0-322,3 0 1,-1 0-103,5 0 0,0 0 64,4 0 1,0 0-97,0 0 1,4 0-29,-1 0 0,2-1 10,-1-3 0,-2 3-164,6-3 0,-1-1 79,4 1 1,1-4-71,-1 4 1,0-1 83,0 2 0,1 1-247,-1-1 1,4 0 79,0-1 0,5 3-115,-1-3 1,-2 3-68,-2 1 1,1 0-188,-1 0 1,5 0 95,-1 0 1,2-4 109,2 0 1,4-1-384,-1 1 0,6 2 386,-2-6 0,-1 4-71,1-3 1,-2 3 61,-1-4 0,-1 6-54,-7-2 1,-2-1 93,2 1 0,-4 0 55,4 4 0,-5-3-215,1-1 0,-5 0 112,1 4 0,-2 0-34,6 0 0,-2 0 97,-2 0 1,4 0 22,0 0 1,5 0-24,-1 0 0,3 0 146,0 0 0,-3 0-102,0 0 0,4 0 78,3 0 1,5 0 11,-5 0 1,9 0-228,-1 0 1,2 4 52,-6 0 0,2 1 133,-6-2 0,6 0 19,-2 5 0,2-5-15,-2 5 0,2-6 25,-6 2 0,0-2 46,-3-2 1,0 0 108,0 0 1,-1-2-102,1-2 1,0-2-31,-1-5 0,0-1-52,-3 1 1,-8 3 26,-8 1 1,-3-1-522,-4-3 0,-7-1 261,-8 1 1,-7 4 293,-8 4 0,7-4 0,-11 1 0</inkml:trace>
  <inkml:trace contextRef="#ctx0" brushRef="#br2" timeOffset="2">15852 6476 7387,'-6'0'-784,"1"0"784,0 0-32,-2 0 28,1 5 291,-4-4-269,3 4 355,1 0-191,-4-4 135,9 4-256,-9 1 1,8-4 5,-2 6 1,-1-4-62,2 3 0,-2-3-11,1 4 1,-1-1-14,-3 5-148,-2-1 1,7-1 215,-4-2-55,4 2 414,-2-9-242,5 4 451,0-5-2,5 0-357,2-5 0,4 0-22,0-3 0,-3-2 191,0 3 0,-5 0-79,5 0 1,-4 3-113,3-4 0,-3 5 197,4-5 52,-6 0-352,9-3 0,-9-1 53,6 1 1,-4 3-31,3 1 0,-3 3-41,4-4 1,-1 1-12,5-5 1,0 1-126,3 0 0,-1-2 104,5-2 1,1 1-56,2-5 0,5 1 76,0-1 0,3-3-78,-3 3 1,3-4 62,-3-3 1,3 2-10,-3-3 1,1 3-157,-1 1 0,-2 0 103,5 0 1,0 4 36,0 0 1,-1 0-66,-2-4 0,2 1 0,5-1 0</inkml:trace>
  <inkml:trace contextRef="#ctx0" brushRef="#br2" timeOffset="3">18547 4134 8212,'23'-22'1,"5"4"1,-4-4-1,4 4 1</inkml:trace>
  <inkml:trace contextRef="#ctx0" brushRef="#br2" timeOffset="4">18924 3792 8218,'23'-12'0</inkml:trace>
  <inkml:trace contextRef="#ctx0" brushRef="#br2" timeOffset="5">18970 3746 8218,'8'-4'2592,"-1"0"0,-4-1-259,1 2-1685,-3 1-583,4-3 0,-4 4-65,3-3 0,-3 3 5,-1-4 23,0 5-9,-5 0-285,4 0 147,-4 0 136,5 0 1,-4 1-65,0 3 120,0-3 0,3 8-12,-3-5 0,2 5 14,-6-2 1,4 0-23,-3 0 1,3 0 16,-4 0 1,1 3 31,-5-2 0,5 2-58,-1 2 0,-1 3-48,-6 0 1,2 2 51,-2-2 0,1-3-29,-1 4 1,1 0 10,-5-1 0,4 2-2,-4-2 1,1-1-22,-1 5 1,-1-4-5,4 4 0,-4-3-6,1 3 1,1-4 18,-1 4 1,4-1 10,-4 1 0,4 2-8,-4-2 0,3 2-40,-3-2 0,4 2 24,-4-2 1,0-1 1,-4 1 1,0-1 18,1 1 1,0-3-14,3-4 0,-1-1 67,4 1 1,-3-1-47,4 0 1,-1-3 3,0 0 0,4-1-7,-3 5 1,2-5-48,1 1 0,1 0 25,0 3 1,-1-3-2,1-1 0,-4 1-17,-1 3 0,-3 1-10,4-1 1,-1 1 4,0-1 1,2-2 12,-5 2 0,4-2-4,-4 6 1,4-2 3,-4-2 1,4 1-1,-4-1 1,3 1 0,-3-1 0,5 1 5,-1-1 0,1 0 6,-1 1 1,2 3-10,-2 0 0,2-1-52,2-6 1,-1 2 51,1-2 1,0 2-31,-1 1 0,-1 1 17,-2-1 1,1 0 78,-5 1 1,2-1-30,-3 1 1,-1-1 7,2 1 0,-3-1-41,-1 0 1,6 1 8,1-1 1,4 1-163,0-1 1,1 0 109,0 1 1,-1-4-128,1-1 0,3 1 132,0 3 0,1-3-11,-5-1 1,1 1-11,0 3 1,-2 1-23,-2-1 1,2 1 247,-2-1 0,-3 2-125,-1 2 1,2-2 51,2 2 1,-1-2-85,0-2 0,0 0 40,1 1 0,2-1-24,-2 1 1,2-5 6,2 1 1,1 0 2,2 3 1,-2 0 19,2 1 1,-2-1-20,-1 1 1,-1-2-18,1-3 0,-1 4-50,1-4 1,0 3-149,-1 2 0,1-1 118,-1 1 1,1-1-76,-1 0 0,-3 1 122,0-1 1,0-2 12,3 3 0,-3-3 6,0 6 0,-2-1-15,2 1 0,1-2 8,-5 2 1,5 1-7,-1 0 1,-2 3 0,2-4 1,0 0-3,4-4 1,-1 5 2,1-1 1,-1 0 0,1-3 1,-1-1-1,1 0 0,-4 1 0,0-1 0,-2 2 68,2 2 0,-4-1-64,-8 5 1,3-1-1,-3 1 1,-2 5 4,-1-5 1,2 5 60,1-5 0,3 3-49,1 1 1,0-4-68,1 0 0,4-5-13,3 1 1,2-2-11,1-2 0,5-3-3,-1-1 0,4-4-401,-3 1-774,4 2 855,-2-5 0,4 4-569,-3-5 1,3 2 960,-3 1 0,3 4 0,1 4 0</inkml:trace>
  <inkml:trace contextRef="#ctx0" brushRef="#br1" timeOffset="6">19073 3746 10624,'0'-6'-187,"0"-4"824,0 8 412,0-8-325,0 9-278,0-4 1095,0 5-1357,0 5 1,0-3-31,0 6 1,4 1-107,-1 6 0,1-2 101,-4 2 0,0 2-35,0-2 0,0 5 76,0-1 1,-4 3-122,1 1 0,-1-1 102,4 1 1,-4 0 68,0 0 1,0 1-79,4 3 1,0-3 39,0 2 1,0-1-152,0-3 0,0 1 93,0 0 0,0 0-192,0 0 1,4 0 68,0-1 0,0 1-110,-4 0 0,0 0 48,0 0 1,0 0 66,0-1 1,0 5-2,0 0 1,0-1 5,0-3 1,0 0 87,0 0 0,0 0-94,0 0 0,-4-1 54,0 1 0,0-1-52,4-3 1,0 1-230,0-5 1,0 4 92,0-3 0,2 3-204,1-4 1,-1 5 164,2-1 1,-2-1-11,2 1 1,-3-1 72,3 1 1,-3 2-37,-1-1 1,0 1 59,0 2 0,0-4-10,0 0 1,0-4 108,0 4 1,0-4-38,0 5 1,0-5 11,0 4 0,0-4-20,0 4 1,0-4 6,0 4 0,2-3-28,1 3 0,-1-4 8,1 4 0,2-1-49,-1 1 0,0 2 49,-4-2 1,4-1-166,0 1 1,0-1 148,-4 1 1,0 1 43,0-5 1,0 4 48,0-3 1,0 3 14,0-4 0,0 4-6,0-4 0,0 2-59,0-2 0,0-1 132,0 5 1,0-5-98,0 1 1,0-2 35,0-2 1,3 1-40,1-1 1,0 0 4,-4 1 0,1 1-153,3 2 1,-3-1 91,3 5 1,-3-5 12,-1 1 1,0-2 15,0-2 0,4 0 92,0 1 0,0-1-98,-4 1 0,0-1 15,0 1 0,0 0-59,0 4 1,0-4-4,0 3 0,1 3 114,3 1 1,-3-2-9,3-2 0,-3-1-269,-1 1 1,0-2 146,0 2 0,4-2 179,0-2 1,0 1-145,-4-1 0,0 4 243,0 0 1,0 2-127,0-2 0,0-2-36,0 2 1,0 2-89,0-2 0,-4 1-115,0 0 1,0-2 96,4 5 0,0-5 87,0 1 0,0-3-196,0 0 1,0-5 69,0 1 1,0 0 36,0 3 0,0 1 45,0-1 1,5 5-1,2 2 1</inkml:trace>
  <inkml:trace contextRef="#ctx0" brushRef="#br1" timeOffset="7">19164 6567 8862,'7'-16'40,"3"-2"0,-4-5 0</inkml:trace>
  <inkml:trace contextRef="#ctx0" brushRef="#br2" timeOffset="8">19141 6681 8240,'0'-6'738,"0"0"225,0 2-88,0 2-542,0-8 1,0 8-67,0-6 1,2 6-42,1-2 1,0 1-27,5-1 1,-5 3-1,5-3 1,0 3 68,3 1 1,0 0-5,1 0 0,1 0-186,2 0 0,3 0 96,4 0 1,1 0-185,0 0 0,5 0 62,2 0 0,3 0 46,2 0 0,3 0-10,0 0 1,6 0-111,2 0 0,-3 0-67,7 0 0,-6 0-94,6 0 0,2 4 154,1 0 1,-1 0 90,1-4 1,4 1-64,4 3 0,-28-4 0,0 1 0,-1 1 0,1 0 0,1-1 0,2-1 0,1 0 0,2 0 0,1 0 0</inkml:trace>
  <inkml:trace contextRef="#ctx0" brushRef="#br2" timeOffset="9">20580 6647 8440,'35'-1'1211,"0"1"1,1-2 0,1 0 0,0 1 0,2-1-915,2-1 1,1-1 0,-1 1-1,0-1-510,1 1 0,-1-1 1,-3-1-1,-1 1 223,-2 2 0,-1 0 1,0 0-1,-1 0 53,28 2 1,0-4-170,-4 1 1,6-1 122,-28 4 1,-1 0-1,0 0 1,-1 0 96,1 0 1,1 0 0,-1 0 0,0 0-85,31 0 1,-3 0-214,-1 0 1,-4 0 220,-4 0 0,-1 1-16,-2 3 0,-2-2-11,5 6 0,-6-5 2,-1 0 0,0 2 145,-4-1 0,-3 4 35,-1-4 0,-6 1-66,-2-1 1,-4-3-37,0 3 0,-2-3 126,-1-1 0,0 0 313,0 0 0,1 0-263,3 0 1,-2 0-133,6 0 0,-6 0-27,2 0 1,-3 0-119,-1 0 0,-1 0 120,1 0 1,-4 0-144,0 0 0,-1 0 54,1 0 0,1 0-20,-4 0 1,-1-4 165,-4 0 1,1 1-128,-1 3 0,1-4-72,-1 0 0,-3 0 89,-1 4 1,-3 0-68,4 0 117,-6-5-1403,3 4 189,-5-4 0,-2 5-2303,-6 0 3410,-15 0 0,-17 5 0,-12 1 0</inkml:trace>
  <inkml:trace contextRef="#ctx0" brushRef="#br3" timeOffset="10">12791 10587 8035,'0'-11'0,"0"3"303,0 0 158,0 6 187,0-8-55,0 9-57,0-10-184,-5 10 166,4-4-118,-9 0 61,9 4 55,-10-4-55,10 5 86,-4 0 354,5 0-705,-5 0 8,4 0 1,-8 1-103,5 3 1,-1 2 93,1 5 1,-1 1 122,-3-1 0,0 6-134,4 2 0,-4-1 91,4 1 1,-3 0-18,3 4 1,0-1 84,4 1 0,-4 1-59,1 3 0,-1-2 3,4 6 0,0-5-101,0 5 0,0-1 57,0 5 1,0-2-221,0-3 0,0 3 56,0-2 1,0 2-46,0 1 0,0 0 21,0 0 0,1 6-182,3 2 0,-3-3 27,3-1 1,-3-3 34,-1 0 0,0-5-38,0 1 1,0-2 121,0 1 1,0 2-22,0-5 0,4 1 26,0-2 0,0-2-154,-4 3 0,0 1 87,0-1 0,0-1-125,0-3 0,0 0-123,0 0 1,0 0 139,0-1 1,0 1 68,0 0 0,0-1-41,0-3 1,0 1 211,0-5 1,-4 4-71,0-4 0,-1 2 116,1-2 1,3-2-34,-3 2 0,-1-2 10,1-2 0,-1 1-55,1-1 56,3 0-268,-9 1 193,3-1 0,-3-3-412,3 0 198,-3-6 49,3 3 0,0-5-41,-1 0 1,0 0-17,-3 0-13,0 0-377,-1 0 123,1 0-862,-1-5 871,6 4 1,1-6-1010,5 4 1,1 0 1449,3-4 0,7-6 0,7-5 0</inkml:trace>
  <inkml:trace contextRef="#ctx0" brushRef="#br3" timeOffset="11">12666 12609 7828,'0'-8'2079,"0"0"-1529,0 6 0,-2-3-172,-1 5 0,0 0-94,-4 0 0,-1 4-26,-4-1 1,0 10-44,-3-1 0,2 3 4,-2 0 1,2 3 6,2 5 0,0-1-169,4 1 0,-2 0-6,5 0 0,0 1-129,4 3 0,0-3-42,0 2 1,5-1-117,3-3 0,1-3-2,-2 0 1,4-5 46,-4 2 0,8-4 93,4 0 0,-1-5 13,1 1 1,0-5 232,4 0 0,4-3 68,-1-3 1,2-4 69,-1-4 1,-2-4-60,6-1 0,-6 0 101,2 1 0,-7-3 28,-1-5 0,-6 0-62,-2 0 1,-1-1-229,-6-2 1,-1-2 87,-7-3 1,-4-2-237,-7 3 0,-3-2-140,-4 2 1,-6 3-169,-3 8 1,-2 4 9,-1 7 0,-2 8-215,-2 8 1,4 6-541,0 1 1,5 4 68,6-4 1066,5 5 0,7-2 0,6 5 0</inkml:trace>
  <inkml:trace contextRef="#ctx0" brushRef="#br3" timeOffset="12">12963 9879 7936,'0'-11'-319,"-5"4"1651,3 2-312,-3 5-323,5 0 1,0 7-446,0 4 1,4 3 100,0 9 0,1-2-129,-1 10 0,-2-1-13,6 5 1,-6-1-80,2 0 0,1 0-137,-1 1 0,0 3 45,-4 0 0,0 0-225,0-4 0,4-1-117,0-3 0,-1-2 165,-3-5 0,0-1-39,0-3 1,0-3 144,0-4 0,4-5-22,0 1 88,0-5 277,-4 7 261,0-9-141,0 4-185,0-15 0,0 6-24,0-7 1,0 2-37,0-3 1,0-3-41,0 0 0,0-2-194,0 2 0,1 1 59,3-5 1,2 4-45,6-4 0,3 4-98,0-4 1,2 5 33,-2-2 0,3 4-39,4 0 1,1 5 57,0-1 1,-3 6-79,3-2 0,-6 3 109,6 1 0,-3 0-125,3 0 1,-6 5 70,-1 2 0,-4 5-21,0 3 0,-6 3-10,-2 4 1,-3 1-83,-1 0 0,-6 0-24,-6 0 0,-3 0 51,-4 0 0,-6-2 293,2-2 1,-2 1-88,2-4 0,0-2 455,0-7 0,0 2-218,0-5 0,4 0 103,0-4 0,5 0 4,-1 0 1,2-2 124,2-1 0,3-5-1173,1-7 1,3 2 219,-4-2 464,6-3 0,-3 5 0,5-3 0</inkml:trace>
  <inkml:trace contextRef="#ctx0" brushRef="#br3" timeOffset="13">13454 11135 7971,'-5'-6'105,"3"0"308,-1 2 324,1 3-206,-3-4 443,4 5-11,-4 0 582,5 0-1255,0 5 0,1 1-27,3 5 0,2 2-39,6 2 1,-1 3 1,1 5 0,0 0-1,4 0 0,-3 1-116,7 2 0,-1-2 105,3 3 1,-3 1-341,0-1 1,-1 3-12,1-3 1,2-1-99,-6-3 0,4 4-108,-4 0 0,0-5 161,-3-3 1,-1-5 13,1 2 0,-1-4 104,0 0 1,-3-2 98,0-3-108,-1 4 141,5-10 0,-5 4-171,1-5 30,-6 0-1075,4 0-2009,-6 0 2472,-6 0 1,0-5 684,-5-3 0,-6-2 0,-1-1 0</inkml:trace>
  <inkml:trace contextRef="#ctx0" brushRef="#br3" timeOffset="14">13808 11158 8040,'0'-11'437,"0"-1"0,-4 5 489,0-1-327,0 6 135,4-3-184,-5 5 0,3 5-240,-6 2 1,4 8-66,-3 4 0,3 7-8,-4 0 0,-3 10-7,-4-2 1,-2 3-196,2-3 1,-3 1-43,-5-1 0,2-4-116,2 1 0,-2-6 119,6 2 1,-4-4-46,4-4 0,1 1-130,6-5 0,-2 0 62,3-3 1,0-1-434,0 1 174,4-1-683,-2 1-71,5-6-461,0-1 1058,0-5 1,5 0 532,3 0 0,2-5 0,1-1 0</inkml:trace>
  <inkml:trace contextRef="#ctx0" brushRef="#br3" timeOffset="15">14071 11398 7853,'0'-6'2609,"0"-4"-1313,0 8-438,0-3-766,5 5 0,-3 0 234,6 0-287,-6 0-831,3 0-1004,0 0 1796,-3 5 0,8 2 0,-4 4 0</inkml:trace>
  <inkml:trace contextRef="#ctx0" brushRef="#br3" timeOffset="16">14516 11124 7951,'-5'-11'848,"4"4"13,-5-3-288,6 9 320,0-4-531,0 5 1,4 1-10,0 3 0,1 2-118,-1 6 1,-1 3-18,4 0 0,1 5 19,3-1 0,4 4 13,1 4 1,0-3-221,-1 3 1,-1-2 122,5 2 1,-3-3-331,3 2 0,-5-5 136,1-2 1,1-2-284,0 2 1,0-2 165,-1-6 0,-3-3-70,-1 0 1,1-2-40,-5 2 0,2-2-302,-1-2 51,2-3-194,-9 4-972,4-5 649,-5 0 1035,-5 0 0,-1 0 0,-6 0 0</inkml:trace>
  <inkml:trace contextRef="#ctx0" brushRef="#br3" timeOffset="17">14824 11147 8043,'0'-18'1047,"0"2"-107,0 4 269,0 6-276,0 1-458,0 5 0,-5 5-178,-2 2 1,-4 10-44,0 6 1,-5 5-88,-4 6 1,-1 1 62,-2 3 1,0 2-255,0 2 0,2-3 130,2-5 1,-2-5-344,6-2 1,-4-4 105,4-4 1,0 1 16,3-4 1,1-3 44,-1-5-341,6 2-1134,-4-8 748,9 3-593,-4-5 1389,5 0 0,10 0 0,2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0:02.447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4386 11158 8145,'0'-6'0,"0"1"0,0 5 0,0 5 0,0 1 0,0 6 0,0 0 0,0 4 0,1 1 0,3 6 0,-3-4 0,3 0 0,-3 4 0,-1 4 0,0-4 0,0-4 0,0 0 0,0 3 0,0-3 0,0 1 0,0-7 0,0 3 0,0 1 0,0-4 0,0 2 0,0-2 0,0-2 0,0-4 0,4 3 0,0-2 0,-1-2 0,-3 2 0,0-5 0,0 5 0,0-5 0,0 7 0,0-9 0,0 4 0,0-5 0,-5 0 0,-1 0 0</inkml:trace>
  <inkml:trace contextRef="#ctx0" brushRef="#br0" timeOffset="1">4112 11135 8176,'-7'0'0,"2"0"0,5 0 0,5-5 0,-4 4 0,6-4 0,-3 5 0,2 0 0,5 0 0,-3 0 0,0 0 0,0 0 0,8 0 0,-4 0 0,4 0 0,-4 4 0,0 0 0,0 1 0,4-2 0,-2-1 0,5 1 0,-4-1 0,4-2 0,0 0 0,4 0 0,-4 0 0,0 0 0,0 0 0,4 0 0,-4-2 0,0-1 0,0 1 0,4-1 0,0 1 0,-6 2 0,5-3 0,-3-1 0,-3 0 0,0 4 0,0 0 0,-1 0 0,1 0 0,-5 0 0,0 0 0,1 0 0,-1 0 0,1 0 0,-5 0 0,1 0 0,0 0 0,3 0 0,-5 0 0,-1 0 0,0 0 0,-3 0 0,3 0 0,-7-1 0,-1-3 0,0 3 0,-4-3 0,3 3 0,-4 1 0,1 1 0,-5 3 0,-4 2 0,-2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30.2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1508 8003,'-7'-12'-67,"2"6"274,5-4 39,0 3 0,0 0 640,0-1-283,0 6-217,0-9 0,0 9 113,0-6-154,-5 6 0,4-5 231,-3 4-70,-2 1-279,-1-3 0,-4 5 253,-1 0-270,1 0 1,0 1-94,-1 3 0,1-1-110,-1 4 1,1 0 46,0 0 0,3 4-75,0-4 1,2 5 39,-2 3 1,-1-1 87,6 5 0,-1-4-218,4 4 1,0 0-255,0 4 1,0-2 122,0-1 1,1 1-46,3-2 0,-2-1 39,6 1 0,-4-5 151,4 1 0,-1-6-8,5-1 0,-1-2-32,0 2 1,1 0 193,-1-4 1,1 0-105,-1-4 0,2 0 148,2 0 0,-1 0 1,5 0 1,-5-4 76,1 0 1,2-4 202,-2 0 0,0-2-135,-3-2 1,-1-4 21,0-3 1,1 1-71,-1-1 0,-3 0 282,-1-4 1,-4 0-172,1 1 1,-3-5-70,-1 0 0,0 1-116,0 3 1,-1 0-186,-3 0 1,1 4-192,-4 0 1,-2 5 192,-6-1 0,1 7-364,-5 4 1,0-1 182,-4 1 1,0 2-1150,0 6 0,0 7 1388,0 8 0,1 3 0,-1 1 0</inkml:trace>
  <inkml:trace contextRef="#ctx0" brushRef="#br0" timeOffset="1">3335 1348 6962,'-5'-7'1096,"4"2"-403,-5 5 1440,6 0-2060,0 5 0,0 3 7,0 7 0,0-2-125,0 2 0,2 2 63,2-2 0,-3 1-95,3 0 0,-3-4-13,-1 3 1,0 2 147,0-2 1,4 0-379,0-3 202,-1-1 0,-3 1-96,0-1 0,0-3-120,0-1 1,0-3-489,0 4-926,0-6 1748,0 8 0,-5-3 0,-1 4 0</inkml:trace>
  <inkml:trace contextRef="#ctx0" brushRef="#br0" timeOffset="2">3141 1850 8214,'0'-6'490,"1"1"-87,3 5-293,-3 0 76,9 0 0,-7 0 186,4 0 143,-4 0-226,7 0 0,-4 0-171,6 0 68,-1 0 0,2 0-49,2 0 1,-2 0 108,2 0 0,2 0-285,-2 0 0,4 0 109,-4 0 0,4 0-281,-4 0 0,1 0 100,-5 0 1,0 0-135,1 0 1,-1-2-189,1-1 0,-5 1-793,1-1-555,0 1 1781,-2 2 0,-1 0 0,-5 0 0</inkml:trace>
  <inkml:trace contextRef="#ctx0" brushRef="#br0" timeOffset="3">3255 2021 8010,'-6'0'519,"1"0"1,3 0 256,-2 0-504,3 0 0,-4 2 183,5 2-199,0 2 0,0 5-29,0 1 1,0 3-1,0 0 1,0 0 28,0-3 0,0 1-28,0 2 0,0-3 255,0 4-241,0-4 0,0 0-1768,0-1 0,0-3 355,0-1 729,0-4 589,0 7-268,0-9 314,0 4 1,1-5 312,3 0-215,-3 0 1,6-1-51,-3-3 0,-2-2-91,6-5 1,-1-1 85,5 1 1,-1-4-34,1-1 0,-1 0-200,0 1 0,1 2 159,-1-2 0,-3 3-216,0 5 1,-5-2-23,5 5 0,-4 0-137,3 4 70,-4-5 1,3 4 95,-2-3 1,-3 4-31,3 4 1,1 2 53,-1 6 0,4-1-88,-5 0 0,5 2 77,-4 2 0,3-2-303,-3 2 0,0 2-35,-4-2 1,4 0-34,0-3 1,0-5-421,-4 1 0,3-1 23,1 5 802,0-1 0,1 1 0,1-1 0</inkml:trace>
  <inkml:trace contextRef="#ctx0" brushRef="#br0" timeOffset="4">4157 1508 8086,'-6'-6'-660,"1"0"1385,5-5-340,0-1 0,0 5-120,0-1 0,0 4 497,0-3-528,0 4 1,1-6-117,3 5 1,-2 1 135,6 3 0,-4-4-215,3 0 0,1-1 12,3 1 0,2 3-83,2-3 0,-2 3-10,2 1 1,-1 0 89,1 0 0,-2 0-217,2 0 0,-6 4 43,-1-1 0,-2 6-61,2-1 0,1 2 31,-5 1 0,-1 1 50,-3-1 0,0 1 82,0-1 0,-5 2 8,-2 2 0,0-2 25,0 2 0,-1-2-53,-3-2 1,-1 1 141,1-1 1,1 0-62,2 1 0,-2-5 230,2 1-219,3 0-127,-5 3 103,9 0 0,-4-3 5,5 0 0,1-5-186,3 5 0,-2-4 93,6 4 1,3-6 153,5 2 1,-1-3-113,-4-1 1,4 0 217,1 0 1,-1 0-121,-4 0 0,1 0-8,-1 0-159,1 0 0,-1 0-613,0 0-1213,-4 0 1067,3 0 850,-9 0 0,4 5 0,-5 2 0</inkml:trace>
  <inkml:trace contextRef="#ctx0" brushRef="#br0" timeOffset="5">4157 1919 7132,'0'-7'2507,"0"2"-2338,0 5 0,5 0 489,3 0-490,-3 0 1,9 0-137,-3 0 1,5 0 141,-1 0 1,1 0-193,3 0 0,3 0 75,-3 0 1,-1 0-89,1 0 0,-1 0-32,1 0 0,1 0 27,-5 0 1,2 0-176,-2 0-157,-3 0 0,5 0-1162,-6 0 700,1-5 830,-1 4 0,-4-4 0,-2 5 0</inkml:trace>
  <inkml:trace contextRef="#ctx0" brushRef="#br0" timeOffset="6">4294 1999 9709,'-6'0'2010,"1"0"-1868,5 0 0,0 5 44,0 2 1,4 3-459,-1 2 0,1 1 18,-4 2 1,4-2-181,0 2 1,1 1-36,-1-1 304,-3 1 0,4-5-259,-5 1 104,0-1 347,0 0-34,0-4 214,0-2-115,0-5 361,5 0-323,-4 0 1,6-1 60,-3-3 0,-2-3 19,6-4 0,-2 0-70,2-1 0,2 1 41,-3-1-69,4 1 0,0 1-140,0 2 0,-3-1 160,0 5-53,-1 1 0,5 3-119,-1 0 0,1 0 156,-1 0-116,0 5 0,1 1 42,-1 5 0,-1 5-210,-2-1 1,2 4 71,-2-4 1,-2 2-611,2-2 238,-6-2 265,3 8 1,-1-8-242,0 2 1,0-6-275,-4-1 718,0-6 0,5 8 0,1-3 0</inkml:trace>
  <inkml:trace contextRef="#ctx0" brushRef="#br0" timeOffset="7">6316 1542 7767,'0'-8'1170,"0"1"-481,0 4-36,0-2 1677,0 5-2140,5 0 0,-4 5-127,3 3 0,-3 2 25,-1 1 1,0 6-129,0 2 1,0 2 31,0 2 1,0 0-114,0 0 0,-4 0-149,1 0 1,-5-1 119,4 1 0,-1 0-111,1 0 0,3 0 56,-3 0 0,3-2 104,1-2 0,0 2-1,0-6 1,0 4 45,0-4 0,1 0 48,3-3 1,-1-1-85,4 0 1,-3 0 29,4-4 0,-5 3 1,5-2 0,-2-2-93,2 2 1,2-5 87,-2 0 1,-2 2-482,2-1 321,-1 0 1,5-4-385,-1 0-52,-5 0-110,5-5 772,-10-1 0,4-6 0,-5 1 0</inkml:trace>
  <inkml:trace contextRef="#ctx0" brushRef="#br0" timeOffset="8">6236 1816 7908,'0'-6'106,"0"0"447,0 6 0,5 0-325,2 0 0,4 0 272,0 0 1,6 4-107,2 0 0,1 4-187,-1-4 0,2 3-10,-1-3 0,0 0-78,-1-4 1,1 0-59,-5 0 0,1 0-313,-5 0-548,0 0 490,1 0 310,-6 0 0,-1 0 0,-5 0 0</inkml:trace>
  <inkml:trace contextRef="#ctx0" brushRef="#br0" timeOffset="9">7309 1496 8044,'0'-6'1455,"0"1"-131,0 5-1307,0 5 0,0 1 69,0 6 0,0 4-102,0 3 0,0 4-52,0 4 1,0 2-33,0 5 1,0-4-114,0 1 1,0-2 100,0 2 1,0 0-41,0-4 0,0 3 75,0-3 0,0-2-137,0-6 0,0 2 77,0-6 1,0 1-65,0 0 0,4-4-45,0 4 127,0-4 1,0 0 56,-1-1 0,2-3-5,-1-1 132,-2-4 0,4 2-87,-2-5 0,-3 1-118,3 3 29,2-3-69,-5 4 1,6-5 21,-3 0 158,-3 0 0,4-5 0,-5-1 0</inkml:trace>
  <inkml:trace contextRef="#ctx0" brushRef="#br0" timeOffset="10">7229 1862 7915,'0'-8'-401,"0"0"509,0 6 392,0-3 0,2 5-150,1 0 1,0 0 52,5 0 1,-5 0-258,5 0 0,0 0 63,3 0 1,1 0-121,-1 0 1,0 0 72,1 0 0,-1 0-120,1 0 1,-5 0-234,1 0 0,-4 0-392,3 0 0,-3 0-1494,4 0 2077,-6 0 0,8 0 0,-3 0 0</inkml:trace>
  <inkml:trace contextRef="#ctx0" brushRef="#br0" timeOffset="11">7629 1702 7889,'0'-8'692,"0"0"-108,0 6-290,0-3 425,0 5-508,0 5 1,0 3 11,0 7 0,0 1-284,0 3 0,0 3 72,0-3 0,4 2-118,0 2 1,0-5 59,-4-3 0,0 2-82,0-2 0,1-1 11,3-6 1,-3 2-191,3-3 0,-3 0-136,-1 0 0,0-3-1051,0 4 1495,0-6 0,5 8 0,1-3 0</inkml:trace>
  <inkml:trace contextRef="#ctx0" brushRef="#br0" timeOffset="12">7538 1850 7944,'0'-6'446,"0"1"0,1 5-379,3 0 0,-2 0-45,6 0 0,0 0 79,3 0 1,-3 0-228,-1 0 1,1 4 84,3-1 0,1 1-144,-1-4 1,2 0-30,2 0 214,-2 0 0,8 0 0,-3 0 0</inkml:trace>
  <inkml:trace contextRef="#ctx0" brushRef="#br0" timeOffset="13">7926 1450 8017,'0'-7'931,"0"-1"-816,0 6 209,0-3 483,0 5 1,0 5-859,0 2 1,1 5-19,3 3 0,-3-1-152,3 5 0,1 0 105,-1 4 1,0-2-236,-4-2 1,4 2 162,0-6 0,-1 4-490,-3-4 0,2 2 678,1-2 0,-1-2 0,3 3 0</inkml:trace>
  <inkml:trace contextRef="#ctx0" brushRef="#br0" timeOffset="14">7800 1873 7885,'0'-6'1676,"0"1"-1334,0 5 1,6 0 18,1 0 0,3 0-198,2 0 1,-1 0 66,1 0 0,4 1-208,3 3 1,-1-3 113,1 3 1,-4-3-201,4-1 1,-1-1 65,1-3 1,1 3-511,-5-3 0,2-1-127,-2 1 1,-6 0-360,3 4 1,-5-1 993,1-3 0,2 3 0,-4-4 0</inkml:trace>
  <inkml:trace contextRef="#ctx0" brushRef="#br0" timeOffset="15">7846 1987 10451,'0'8'150,"0"-1"0,0 1-99,0 3 1,0 1 73,0-1 0,0 1-288,0-1 0,0 1 174,0-1 0,4 0 31,0 1 0,0-5-854,-4 1 481,0 0 183,0 3 111,0 1 69,0-6-39,0-1 1094,0-5 1,3-5-958,1-3 1,4-2-177,-4-1 0,4-5 105,0 1 1,2 0-83,2 4 0,-1-5 18,1 1 1,-1 1-138,0 7 1,-1-4 72,-2 4 1,2-2 64,-2 1 1,-2 2 78,2 2 1,-4 3-71,3-3 1,-3 3 112,4 1-74,-6 0-36,8 5 1,-5 2-9,3 9 0,-3-4-7,-5 4 0,4 1-161,0 2 1,0 2 47,-4-2 1,1-1-102,3-3 1,-3-3 92,3 4 1,-3-4-116,-1 0 68,0-1-1098,0 1 1273,5-1 0,-4 0 0,4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45.1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1981 6602 8079,'0'-11'0,"-5"4"0,4 2 0,-4 5 0,5 0 0,0 10 0,0 6 0,0 5 0,0 6 0,0 3 0,0 8 0,5-1 0,2 5 0,0 1 0,0 7 0,1-3-131,3 2 1,1-6 130,-1-1 0,-1-5 0,-2 1 0,2-4 0,-2-3 0,-2 1 0,2-6 0,-6 0 0,2-7 0,-3-3 0,-1-4 0,0-1 261,0 0-261,0-4 0,0-2 0,0-5 0,-5-5 0,-1-2 0</inkml:trace>
  <inkml:trace contextRef="#ctx0" brushRef="#br0" timeOffset="1">1844 6773 8306,'0'-11'0,"0"0"0,0-1 0,0 1 0,0-1 0,0 1 0,5 3 0,3 1 0,2 0 0,1 0 0,2-2 0,2 5 0,3-4 0,5 5 0,0-5 0,0 4 0,1 0 0,2 4 0,0 0 0,4 0 0,-4 0 0,0 0 0,2 2 0,-1 1 0,3 4 0,-3 4 0,-6 1 0,-5-1 0,-1 1 0,-4-1 0,2 0 0,-9 1 0,0 0 0,-4 4 0,-2-2-1,-1 5 1,-6 0-3,-10 4 1,-2-1-2,-9 1 1,-1-4 0,-3 0 1,1-1-1,3 1 0,-2-2 1,5-6 1,6-3 0,5-1 1,4-4 0,0 2 0,6-5 0,1 0 0</inkml:trace>
  <inkml:trace contextRef="#ctx0" brushRef="#br0" timeOffset="2">2712 6385 8367,'0'-11'-13,"0"4"13,5-3-3,-4 9 3,4-4 0,-5 6 0,0 3 0,0 6 0,0 5 0,-1 9-2,-3-1 0,-1 13-5,-2 2 1,-5 6-3,1 6 1,-1 6-234,-3 5 1,7-29 0,0 0 234,-8 29 0,9-28 1,-1 0 1,2 0 0,1-1 0,0 1 0,0 0-1,1-1 1,0 1 0,1 0-1,1 0-5,2 27 1,0-4-65,0-6 0,1-7 65,3-1 1,2-10 0,6-2 1,-1-5 0,1-2 1,3-1 0,0-3 0,0-1 0,-3-3 1,-1-2 347,1 2 1,3-3-348,0 0 1,0-5 70,-3 1 0,-5-5-72,1 0 4,0 4 0,3-6 1,0 3 2,-4-3 0,3-1 0,-4 0 0</inkml:trace>
  <inkml:trace contextRef="#ctx0" brushRef="#br0" timeOffset="3">5236 6659 8102,'-6'-5'0,"1"4"0,5-5 0,0 2 0,0 2 0,0-8 0,0 9 0,0-4 0,0 5 0,5 5 0,-3 3 0,6 7 0,-4 8 0,3 7 0,-4-1 0,1 2 0,-2 1 0,2 6 0,-3-3 0,3 3 0,-3 2 0,-1-2 0,4 1 0,0-1 0,0-5 0,-4 5 0,4-6 0,-1 2 0,1-1 0,-4-6 0,4-1 0,0-3 0,0-4 0,-4 0 0,5-5 0,-4 3 0,3-6 0,-2-4 0,2-4 0,-3 0 0,3 1 0,-3-3 0,-1 4 0,-5-5 0,-1 0 0</inkml:trace>
  <inkml:trace contextRef="#ctx0" brushRef="#br0" timeOffset="4">4996 6705 8094,'-11'-5'0,"4"-1"0,4-6 0,1 6 0,2-1 0,0 4 0,0 1 0,5-3 0,3 5 0,6 0 0,1 0 0,11-1 0,0-3 0,2 3 0,3-3 0,3 3 0,4 1 0,4-4 0,-4 0 0,0 0 0,-4 4 0,-1 0 0,-2 0 0,0 0 0,-4 0 0,0 0 0,-4 0 0,-4 0 0,0 0 0,-5 0 0,1 0 0,-2-1 0,-2-3 0,-3 3 0,-1-3 0,-4 3 0,2 1 0,-5 0 0,-10 5 0,-3 1 0</inkml:trace>
  <inkml:trace contextRef="#ctx0" brushRef="#br0" timeOffset="5">4676 6808 8267,'4'-8'0,"0"1"0,4 3 0,-5-4 0,6 4 0,-1-3 0,-2 3 0,2-4 0,0 6 0,-2-3 0,4 5 0,-9 0 0,-1 5 0,-7 2 0,-9 9 0,-1-2 0,-6 5 0,-1 0 0,-3 3 0,2 1 0,-6 0 0,1 0 0,-4 0 0,4-4 0,4 0 0,3-5 0,4 1 0,-1-2 0,4-2 0,1-1 0,4-2 0,4 2 0,2-7 0,5 4 0,0-4 0,3 3 0,4-2 0,1-3 0,7 3 0,3 1 0,1-1 0,3 0 0,0-4 0,1 1-3,0 3 0,0-3-2,0 3 0,0-3 1,-1-1 1,-2 0 0,-1 0 1,-5 0 0,1 0 1,1 0 0,-1 0 1,-3 0-1,-4 0 1,-1 0 0,-1 0 0,0 5 0,-6 2 0</inkml:trace>
  <inkml:trace contextRef="#ctx0" brushRef="#br0" timeOffset="6">4357 7310 8098,'11'0'0,"0"4"0,1 0 0,1 0 0,2-4 0,1 3 0,3 1 0,3 4 0,-3-4 0,3 0 0,0-4 0,1 0 0,0 0 0,0 0 0,0 0 0,-4 0 0,0 0 0,-5 0 0,1 0 0,3 5 0,0 1 0</inkml:trace>
  <inkml:trace contextRef="#ctx0" brushRef="#br0" timeOffset="7">3340 6751 8232,'-1'-12'0,"-3"1"0,3-1 0,-3 1 0,3 0 0,1-1 0,0 1 0,0 4 0,0 2 0,1 8 0,3 4 0,-3 6 0,3 10 0,1 5 0,-1 2 0,0 7 0,-4 1 0,0 5 0,0-1 0,0 3 0,0 0 0,0 1 0,0 0 0,0-6 0,0-2 0,0-2-2,0-2 1,0-1-7,0-2 1,3-3-1,1-6 1,4-3 0,-4 0 1,5-5 0,-2 2 0,3-4-6,2 0 6,-1-1 1,4-5 0,1-2 0,-1-2 1,-4-2 0,1 0 1,-1 0 1,2-6 0,2-1 2,-2-3 0,3-2 0,-4 1 0</inkml:trace>
  <inkml:trace contextRef="#ctx0" brushRef="#br0" timeOffset="8">3295 7230 8127,'0'-11'0,"0"-1"0,5 1 0,2 0 0,8 0 0,4 4 0,2-2 0,-2 5 0,2-3 0,-2 3 0,7-4 0,0 4 0,1 1 0,1 3 0,1 0 0</inkml:trace>
  <inkml:trace contextRef="#ctx0" brushRef="#br0" timeOffset="9">6675 6625 8089,'0'-6'0,"0"-4"0,0 8 0,0-4 0,0 2 0,0 3 0,0-4 0,0 5 0,-1 4 0,-3-1 0,-2 6 0,-6-1 0,0 3 0,-4 4 0,-1 3 0,-6 5 0,-4 0 0,0 0 0,-3 0 0,3-1 0,-3 0 0,3-3 0,2 3 0,6-3 0,-2-3 0,6-1 0,0 2 0,4-2 0,3-1 0,0-6 0,6 2 0,-2-3 0,3 0 0,1 0 0,6-4 0,6 1 0,0-2 0,7 2 0,0-3 0,4 3 0,4-3 0,-1-1 0,2-3 0,-1-1 0,-4 0 0,0 4 0,-2-1 0,-6-3 0,1 3 0,-6-3 0,-3 8 0,-1-2 0,-6 6 0,-11-1 0,-1 5 0</inkml:trace>
  <inkml:trace contextRef="#ctx0" brushRef="#br0" timeOffset="10">7303 6385 8066,'0'-11'0,"0"3"0,0 1 0,0 3 0,0-4 0,0 6 0,0-9 0,0 10 0,0-4 0,2 6 0,1 3 0,-1 4 0,1 7 0,2 3 0,-1 5 0,1 4 0,-1 4 0,-3 2 0,3 1 0,-3 2 0,-1 2 0,0-1 0,0 4 0,0-4 0,0 1 0,0 0 0,0-3 0,0 5 0,0-5 0,0-2 0,0-3 0,0-3 0,0 3 0,0-6 0,0-1 0,4 0 0,0-4 0,4-3 0,-4 0 0,4-2 0,0 1 0,1-6 0,-1 2 0,2-6 0,-3 3 0,3-6 0,2 2 0,-1-3 0,1-1 0,-1 0 0,1 0 0,-1 0 0,-5-5 0,4-1 0,-3-5 0</inkml:trace>
  <inkml:trace contextRef="#ctx0" brushRef="#br0" timeOffset="11">7258 6899 8097,'0'-8'0,"0"1"0,0 4 0,0-7 0,5 9 0,2-3 0,3 3 0,2 1 0,4 0 0,3 0 0,2 0 0,-2 0 0,2 0 0,-2 0 0,2 0 0,-2 0 0,1 0 0,-5 0 0,5 0 0,-7 0 0,4 0 0</inkml:trace>
  <inkml:trace contextRef="#ctx0" brushRef="#br0" timeOffset="12">7943 6659 8150,'0'-11'0,"0"-1"0,0 1 0,0 5 0,0 1 0,0 15 0,1-1 0,3 10 0,-3 0 0,3 4 0,1-1 0,-1 1 0,0 0 0,-4 0 0,0 0 0,0 0 0,0-4 0,0 0 0,0-5 0,0 1 0,0-2 0,0-2 0,0-3 0,0-1 0,0 1 0,0 3 0,0 1 0</inkml:trace>
  <inkml:trace contextRef="#ctx0" brushRef="#br0" timeOffset="13">7760 6819 8102,'0'-6'0,"9"-1"0,2 4 0,7 1 0,-3-1 0,9 1 0,-1 2 0,8 0 0,-1 0 0,3-3 0,1-1 0,-3-4 0,-1 4 0,1-5 0,3 3 0</inkml:trace>
  <inkml:trace contextRef="#ctx0" brushRef="#br0" timeOffset="14">8697 6191 8092,'0'-11'0,"-5"-1"0,3 1 0,-3 4 0,5 2 0,0 15 0,0-1 0,0 10 0,0 2 0,0 5 0,1 4 0,3 4 0,-1-4 0,4 1 0,-3-5 0,4 5 0,-4-10 0,3 2 0,-4-4 0,1 0 0,2-2 0,2-6 0,-2-3 0,1-1 0,-3-3 0,4 4 0,0-1 0,3 5 0</inkml:trace>
  <inkml:trace contextRef="#ctx0" brushRef="#br0" timeOffset="15">8445 6728 8127,'-6'0'0,"1"0"0,15 0 0,-2 0 0,7 0 0,-1 0 0,1 0 0,3 1 0,5 3 0,5-3 0,2 3 0,4-3 0,4-1 0,-1-1 0,5-3 0,-9 2 0,1-6 0,-3 4 0,-1-3 0,-6 4 0,-5-1 0,-1 3 0,1 1 0,-2 0 0,-6-5 0,1-1 0</inkml:trace>
  <inkml:trace contextRef="#ctx0" brushRef="#br0" timeOffset="16">8582 7025 8050,'5'-7'0,"-3"2"0,3 5 0,-5 0 0,0 10 0,0-2 0,0 7 0,0 3 0,0 1 0,0 3 0,0 1 0,0-1 0,0 1 0,1 0 0,3 0 0,-3-4 0,3 0 0,-3-5 0,-1 1 0,4-2 0,0-2 0,0 1 0,-4-1 0,0-5 0,0 0 0,0-6 0,0-6 0,0 0 0,0-5 0,5-1 0,2 1 0,3-6 0,2-2 0,1-2 0,2-2 0,-1 0 0,5 0 0,-4 0 0,4 1 0,-5 0 0,1 3 0,-2 2 0,-2 6 0,1 3 0,-1 1 0,-3 4 0,-1-1 0,-4 3 0,7 6 0,-2 3 0,-2 2 0,2 1 0,-4 6 0,3 2 0,-3 6 0,4 2 0,-2 1 0,2-1 0,0-2 0,-4 5 0,4-4 0,-4 0 0,1-3 0,-2-4 0,-1 2 0,2-6 0,-3 0 0,-1-4 0,0 1 0,5-1 0,-4 1 0,9-6 0,-3-1 0,4-5 0</inkml:trace>
  <inkml:trace contextRef="#ctx0" brushRef="#br0" timeOffset="17">9142 6111 8151,'-5'-18'0,"2"2"0,-4 4 0,4 1 0,-2 0 0,5-1 0,0 6 0,0 1 0,0 5 0,5 5 0,3 2 0,7 9 0,4 3 0,8 9 0,3 6 0,-1 1 0,2 7 0,-1 0-293,5 4 1,-1 1 292,0 2 0,-3 2 0,-1 2 0,-6-1 0,-1-2 0,-4-3 0,-4 2 0,-6-2-106,3-1 1,-5-2 98,1-2 1,-3 3-5,-5-4 1,0 0 0,0 1 0,-1-5-4,-3 1 5,-3-3 2,1 0 1,-5-5-3,-1 1 1,1-2 0,-4 1 1,-3-1 0,-1-2 0,1-3 288,-1 3 0,-1-3-286,-7-1 1,7-2 112,-3-2 1,4 2-113,0-6 4,2 0 0,1-3 0,-2-1 0</inkml:trace>
  <inkml:trace contextRef="#ctx0" brushRef="#br0" timeOffset="18">10227 6785 8200,'-5'-6'0,"4"0"0,-4 6 0,6-1 0,3-3 0,-3 3 0,9-4 0,-2 5 0,2 0 0,1-4 0,1 0 0,-1 1 0,1 3 0,3 0 0,0 0 0,1-4 0,0 0 0,-2 0 0,5 4 0,-4-1 0,4-3 0,-4 3 0,4-3 0,-1 3 0,1 1 0,1-4 0,-4 0 0,3 0 0,-4 4 0,0-1 0,-4-3 0,1 3 0,-1-3 0,-3 3 0,0 1 0,-1 0 0,-1 0 0,5 0 0,-10 5 0,-1 1 0,-6 6 0</inkml:trace>
  <inkml:trace contextRef="#ctx0" brushRef="#br0" timeOffset="19">10296 6979 8155,'11'0'0,"0"-1"0,1-3 0,-1 3 0,1-3 0,0 3 0,4 1 0,-3-2 0,7-1 0,-5 1 0,4-2 0,0 2 0,4-2 0,-1 3 0,1-3 0,0-1 0,0 1 0,2-1 0,-2 1 0,3 2 0,-7-6 0,-3 6 0,-1-2 0,-2 3 0,-2 1 0,-4 0 0,-2 0 0,-5 0 0</inkml:trace>
  <inkml:trace contextRef="#ctx0" brushRef="#br0" timeOffset="20">11746 6191 8256,'0'-6'0,"0"-4"0,0 8 0,0-3 0,0 0 0,0 4 0,-1-4 0,-3 5 0,3 0 0,-4 0 0,-1 5 0,1-3 0,-2 6 0,-2 0 0,5 3 0,-5 0 0,2 1 0,-4 4 0,0 3 0,0-1 0,-1 1 0,1 1 0,-1 7 0,1-1 0,-1 4 0,1-3 0,0 3 0,0 1 0,4 3 0,-2 0 0,5 0 0,0-2 0,4 2 0,0-2 0,0 6 0,0-6 0,0-2 0,0-1 0,0 2 0,2 1 0,1-6 0,0 2 0,5-1 0,-1-3 0,5 3 0,-1-3 0,0-1 0,5-2-5,-1-2 0,5 1-2,-1-4 1,-1 0-1,1-1 0,-5-3 0,1-1 0,-2 1 0,-2-5 1,1 2 0,-1-1 0,-3-2 1,-1-2 0,-3-3-3,4 3 3,-6-3 0,9-1 3,-10 0 1,5 0-1,-2 0 1,-3 0 1,4 0 0,-8-5 0,-1-2 0,-5-4 0,2 0 0</inkml:trace>
  <inkml:trace contextRef="#ctx0" brushRef="#br0" timeOffset="21">11952 6442 8177,'0'-6'0,"0"1"0,0 5 0,0 5 0,0 3 0,0 3 0,0 4 0,3 3 0,1 5 0,1 0 0,-1-1 0,-1 6 0,4 3 0,0 1 0,0-2 0,-1-1 0,-2-2 0,-1-3 0,4 3 0,-4-3 0,1-1 0,1-2 0,-1-2 0,-1 1 0,-3-4 0,0-1 0,0-4 0,2 1 0,2-1 0,-3-3 0,3-1 0,-3-4 0,-1 7 0,0-9 0,0 4 0,0-5 0,4-1 0,0-3 0,-1 2 0,-3-6 0,0 1 0,0-5 0</inkml:trace>
  <inkml:trace contextRef="#ctx0" brushRef="#br0" timeOffset="22">12420 6751 8222,'11'0'0,"1"0"0,-1 0 0,0 0 0,6 0 0,2 0 0,-1-4 0,1 0 0,-1 0 0,1 4 0,1-4 0,-5 1 0,4-1 0,-4 4 0,1-4 0,-5 0 0,0 0 0,1 4 0,-1-3 0,1-1 0,-1 0 0,1-1 0,-1-1 0</inkml:trace>
  <inkml:trace contextRef="#ctx0" brushRef="#br0" timeOffset="23">13162 6625 8085,'-6'-5'0,"1"2"0,5-4 0,0 4 0,0-2 0,0 5 0,0-5 0,0 4 0,0-4 0,0 6 0,0 3 0,0 2 0,0 6 0,0 0 0,0 3 0,0 3 0,0 5 0,0 0 0,0 0 0,0 6 0,0 5 0,0 0 0,0 5 0,0-3 0,0 2 0,1-2 0,3 2 0,-2-4 0,6-3 0,-4 0 0,3-4 0,-3 0 0,4-4 0,-2-2 0,2-2 0,1 2 0,-6-6 0,1 4 0,-4-4 0,4 0 0,0-3 0,0-1 0,-4 1 0,1-1 0,3 0 0,-3 1 0,3-1 0,-3-3 0,-1-1 0,0-3 0,0 4 0,0-4 0,0 3 0,0-4 0,0 2 0,0-5 0,0-5 0,0-2 0</inkml:trace>
  <inkml:trace contextRef="#ctx0" brushRef="#br0" timeOffset="24">13071 6648 8102,'-5'-7'0,"3"-3"0,-4 8 0,2-6 0,3 6 0,-4-5 0,5 4 0,0 1 0,0-8 0,1 9 0,3-3 0,-1-1 0,4 1 0,2-1 0,6 1 0,-1 3 0,5-3 0,-4-1 0,5 1 0,-1-1 0,3 1 0,-3 3 0,0-3 0,1 3 0,2 1 0,1 0 0,0 0 0,0 1 0,0 3 0,-2-1 0,-2 4 0,2-3 0,-6 4 0,0-1 0,-3 5 0,-1-1 0,0 1 0,-3-1 0,0 0 0,-6 1 0,2-1 0,-4 2 0,-4 2 0,-4-2 0,-7 2 0,1 2 0,-5-2 0,-4 1 0,-3 0 0,-1-4 0,4 3 0,0-3 0,1-5 0,4 2 0,3-5 0,2 4 0,2-4 0,-1-1 0,6-3 0,1 0 0,5 0 0,0 0 0</inkml:trace>
  <inkml:trace contextRef="#ctx0" brushRef="#br0" timeOffset="25">13642 6100 8114,'0'-7'0,"0"1"0,0 2 0,0 3 0,0-4 0,0 5 0,5 0 0,1 5 0,6 2 0,0 4 0,4 0 0,1 2 0,6 2 0,4 3 0,-1 5 0,5-1 0,-4 1 0,3 1 0,-3 3 0,-1 1 0,-3 2 0,0 3 0,0-2 0,-5 2 0,-3 1 0,0 4 0,-3 0 0,0 0 0,-8-3 0,1-1 0,-1 0 0,-3-1 0,3-2 0,-4 0 0,-4-4 0,2 1 0,-6-2 0,0-1 0,-3 1 0,-2-2 0,-2-1 0,1 0 0,-5 0 0,0 0 0,-9 0 0,-1-1 0</inkml:trace>
  <inkml:trace contextRef="#ctx0" brushRef="#br0" timeOffset="26">15035 6568 7967,'7'1'0,"-4"3"0,-1-3 0,-2 4 0,0-5 0,5 0 0,-4 0 0,4 5 0,-5-3 0,-1 3 0,-3-5 0,-2 5 0,-6 1 0</inkml:trace>
  <inkml:trace contextRef="#ctx0" brushRef="#br0" timeOffset="27">15435 6534 8045,'0'-7'0,"0"-3"0,0 9 0,0-4 0,0 0 0,0 3 0,0-1 0,0 6 0,0 4 0,0 4 0,0 6 0,0 2 0,-4 2 0,0 2 0,0 1 0,4 3 0,0 0 0,0 7 0,0-5 0,0 9 0,0-5 0,0 9 0,0 0 0,0 0 0,0 7 0,-1-2-996,-3-1 996,3 0 0,-4-11 0,4 3-335,-3-7 335,3-4 0,-4-2-5,5-6-1,0-5 1,0 3-8,0-1 8,5-4 1,-4 5 480,3-6 1,-3-3-483,-1-1 374,0-4-372,0 7 1,0-9 3,0 4 0,0-5 0,0 0 0</inkml:trace>
  <inkml:trace contextRef="#ctx0" brushRef="#br0" timeOffset="28">15401 6682 8051,'0'-11'0,"1"1"0,3 2 0,-3-2 0,8 3 0,-5-4 0,1 3 0,-1 1 0,-3 3 0,3-4 0,1 5 0,-1-5 0,1 5 0,-2 0 0,0-2 0,5 1 0,-1 0 0,5 4 0,0-4 0,3 0 0,-1 0 0,5 4 0,1 0 0,2 0 0,5 0 0,0 0 0,1 4 0,-2 0 0,-2 5 0,3-1 0,-3 2 0,-1 1 0,-5 1 0,-3-1 0,-6 2 0,-2 2 0,-4-2 0,1 2 0,-4 1 0,-4 0 0,-9 3 0,-10-4 0,-4 5 0,-8-7 0,-5 5 0,-6-3 0,2-3-104,-2 4 0,1-4 104,7 0 0,3-6 0,8-2 0,6-3 0,9-1 0,6 0 0,1 5 0,5 2 0</inkml:trace>
  <inkml:trace contextRef="#ctx0" brushRef="#br0" timeOffset="29">14087 5677 8098,'0'-6'0,"0"1"0,0 5 0,-4 5 0,1 2 0,-1 3 0,4 2 0,0 1 0,0 2 0,0-2 0,0 2 0,0 1 0,0-1 0,5 6 0,-4-7 0,3 5 0,-2 0 0,2 4 0,-2 3 0,1 1 0,-1 1 0,-2-1 0,0-2 0,0 5 0,0-4 0,0 0 0,0-3 0,0-4 0,0 3 0,0-8 0,0 5 0,0-5 0,0 1 0,5-2 0,1-2 0,5 1 0,-3-5 0,0 1 0,-1-2 0,5 2 0,-5-2 0,1-2 0,0-3 0,3 3 0,-3-3 0,-1-1 0,-4 0 0,7 0 0,-2 0 0,-2 0 0,2 0 0,-1-5 0,5-1 0</inkml:trace>
  <inkml:trace contextRef="#ctx0" brushRef="#br0" timeOffset="30">13984 6088 8073,'0'-6'0,"6"-4"0,-5 8 0,9-3 0,-2 5 0,2-3 0,1-1 0,1 0 0,-1 4 0,4 0 0,0 0 0,4 0 0,-3 0 0,4-4 0,-1 0 0,-1-1 0,1 1 0,-5 3 0,1-3 0,3-2 0,-6 0 0,5-6 0</inkml:trace>
  <inkml:trace contextRef="#ctx0" brushRef="#br0" timeOffset="31">14407 6008 8072,'0'12'0,"0"-1"0,0 1 0,0-1 0,1 0 0,3 1 0,-3 0 0,3 4 0,-3-4 0,-1 4 0,0 0 0,0-1 0,0 1 0,0-5 0,0 0 0,0 1 0,0-1 0,0 1 0,0-5 0,0 1 0,0-4 0,0 3 0,6-4 0,-5 2 0,4-5 0,-5 0 0,0-5 0,0 2 0,0-4 0,4-2 0,-1-6 0,5 2 0,-4-2 0,5-2 0,-2 2 0,4-4 0,0 4 0,0-2 0,1 2 0,-1 2 0,1-2 0,-1 2 0,0 2 0,1 1 0,-1 2 0,1-2 0,-1 2 0,1 2 0,-1-2 0,-3 6 0,-1-2 0,0 2 0,0-2 0,3 3 0,-2-3 0,-2 4 0,2 4 0,-4 2 0,3 5 0,-4 2 0,1 2 0,1-1 0,-1 5 0,-1 1 0,-3 7 0,0-3 0,0 3 0,2-7 0,1-1 0,-1-5 0,2 1 0,-3-2 0,-1-1 0,0-1 0,0 0 0,4-3 0,-1 0-1,1-1-3,-4 5 4,0-6 0,5 4 0,2-4 0</inkml:trace>
  <inkml:trace contextRef="#ctx0" brushRef="#br0" timeOffset="32">11727 1964 7921,'6'-11'0,"-1"-1"0,-5 4 0,0 1 0,0 4 0,0-3 0,0 2 0,0 3 0,0-4 0,0 5 0,0 5 0,0 3 0,0 7 0,0-3 0,0 4 0,0 1 0,0 2 0,0 4 0,0 4 0,0-2 0,0 6 0,0-1 0,0 5 0,0-1 0,0 0 0,0 0 0,0 1 0,0-1 0,1 0 0,3 0 0,-1-3 0,4-1 0,-3-3 0,4 3 0,-4-4 0,3 0 0,-3-5 0,4-2 0,-6-1 0,2 1 0,-3-3 0,3-5 0,0 1 0,0-1 0,-4 1 0,0-1 0,0-3 0,0-1 0,0-3 0,0 4 0,0-6 0,0 3 0,0-5 0,5 0 0,-4 0 0,9 0 0,-9 0 0,4-5 0,-5-1 0</inkml:trace>
  <inkml:trace contextRef="#ctx0" brushRef="#br0" timeOffset="33">11692 2112 7865,'2'-10'3,"1"3"0,-1-3 1,2 2-1,2-2-1,0-2 0,4 1-1,-2-1 1,2 2 0,-2 3 0,-2-2 0,2 5 0,-1-5 0,5 2 0,0 0-1,4 0 1,0 0 0,3 0 0,3 0-1,-3 3 0,6 3-1,2-3 0,-1 3 0,-3 1 0,0 0 0,0 0 0,-5 5 0,-3 3 0,1 6 0,0 1 0,-2 1 0,-7 0 0,2-4 0,-5 4 0,0 0 0,-4-1 0,-1 4 0,-3-3 0,-6 4 0,-6-1 0,-9-1 0,-2 1 0,-6-1 0,-5 1 0,1 1 0,-4-5 0,0 2 0,-1-2 0,4-6 0,8 2 0,3-6 0,8 3 0,2-6 0,6 2 0,5-3 0,3-4 0,11-1 0,4-10 0,11 1 0</inkml:trace>
  <inkml:trace contextRef="#ctx0" brushRef="#br0" timeOffset="34">12332 1953 7963,'0'-7'0,"4"1"0,0 2 0,1 3 0,-2-3 0,0 3 0,5 1 0,-1 0 0,5 0 0,-1 0 0,0 0 0,1 0 0,-1 0 0,1 0 0,0-2 0,4-1 0,-4 1 0,4-1 0,1 1 0,2 2 0,-1 0 0,1 0 0,-4-4 0,4 1 0,-3-1 0,3 4 0,-5-4 0,1 0 0,-2 0 0,-2 4 0,0 0 0,-4 0 0,-2 0 0,-5 5 0,0 2 0</inkml:trace>
  <inkml:trace contextRef="#ctx0" brushRef="#br0" timeOffset="35">12343 2158 7943,'-6'0'0,"1"0"0,6 0 0,3 0 0,-1 0 0,4 0 0,2 0 0,6 0 0,3 0 0,5 0 0,0 0 0,0 0 0,-1 0 0,1 0 0,4 0 0,0 0 0,-1-4 0,-3 0 0,0 1 0,-4 1 0,0-1 0,-5 1 0,1-1 0,-6 1 0,-1 2 0,-1 0 0,0 0 0,-2 0 0</inkml:trace>
  <inkml:trace contextRef="#ctx0" brushRef="#br0" timeOffset="36">13394 1256 7871,'0'-6'0,"0"0"0,0 5 0,0-3 0,0 3 0,0-4 0,0 15 0,0-2 0,0 7 0,0 3 0,0 1 0,5 2 0,3 2 0,2 0 0,1 0 0,5 1 0,-1 3 0,5 1 0,-1 2 0,-1 2 0,1-6 0,0 6 0,4-1 0,-5-3 0,-3-2 0,1 2 0,0-1 0,-1-4 0,-4-4 0,-3-2 0,-1 2 0,0-2 0,0-6 0,0 5 0,-3-1 0,-3 0 0,8-4 0,-6 1 0,1-1 0,-4 1 0,0-6 0,0 4 0,-5-9 0,-1 10 0,-6-5 0</inkml:trace>
  <inkml:trace contextRef="#ctx0" brushRef="#br0" timeOffset="37">13622 1656 7871,'0'-8'0,"0"0"0,0 6 0,0-3 0,-5 5 0,3 0 0,-6 0 0,1 1 0,-5 3 0,1 7 0,-2 3 0,-2 5 0,-2-4 0,-2 4 0,-2 1 0,2 2 0,-3 0 0,-1-3 0,2 3 0,2-3 0,-2-3 0,6-1 0,0-2 0,4-2 0,3 1 0,0-1 0,5 1 0,-5-1 0,5-3 0,0-1 0,-4 1 0,1 3 0</inkml:trace>
  <inkml:trace contextRef="#ctx0" brushRef="#br0" timeOffset="38">13166 2192 7871,'0'-6'0,"0"1"0,5 5 0,1 0 0,5 0 0,1 0 0,-1 0 0,6 0 0,2 0 0,4 0 0,3 0 0,1 0 0,7 0 0,-2 0 0,6 0 0,-2-4 0,-2 0 0,4-1 0,0 1 0,0 2 0,-4-6 0,-3 6 0,-1-2 0,-4-1 0,0 1 0,-3-1 0,-4 1 0,1 3 0,-4-3 0,-1 3 0,-4 1 0,-3 0 0,0 0 0,-6 0 0,3 0 0,-5 0 0</inkml:trace>
  <inkml:trace contextRef="#ctx0" brushRef="#br0" timeOffset="39">13405 2352 7871,'-6'0'0,"1"0"0,5 5 0,0 2 0,0 4 0,0 1 0,0 3 0,0 0 0,0 4 0,0-4 0,0 6 0,0-2 0,1-2 0,3 2 0,-3-1 0,3 1 0,1-1 0,-1-3 0,0-2 0,-4 2 0,1-6 0,3-1 0,-3-1 0,4 5 0,-5-5 0,0 1 0,0-6 0,0 3 0,0-5 0,0-5 0,0-1 0,0-5 0,5-6 0,3-2 0,2 1 0,2-1 0,-1 0 0,6-4 0,-5 4 0,3 0 0,2 5 0,-2-1 0,0 2 0,-3 2 0,-1 1 0,1 2 0,-1 2 0,0 2 0,1 3 0,-1-4 0,1 5 0,-1 0 0,1 0 0,-1 0 0,-5 5 0,5-3 0,-4 6 0,2 1 0,-1 6 0,1-1 0,-6 5 0,1 0 0,-4 4 0,0-1 0,0-3 0,0 2 0,0-2 0,0-2 0,0-2 0,-4-2 0,1-2 0,-1-5 0,4 5 0,0-5 0,0 5 0,0-4 0,0-2 0,0-5 0,5 0 0,-4 0 0,4 0 0</inkml:trace>
  <inkml:trace contextRef="#ctx0" brushRef="#br0" timeOffset="40">10501 8955 8008,'0'-6'0,"0"0"0,0 1 0,0 4 0,1-4 0,3 5 0,-3 0 0,10-1 0,-4-3 0,0 3 0,0-3 0,1 1 0,3 0 0,2 1 0,2-2 0,-1 2 0,5-2 0,0 3 0,4-3 0,0-1 0,0 1 0,-1-3 0,1 3 0,1-4 0,3 4 0,-3-5 0,3 2 0,-3 0 0,-1 0 0,-2 0 0,-2 0 0,0 1 0,-7 2 0,2 2 0,-7-1 0,-1 1 0,-1 2 0,-5 0 0,-5 0 0,-2 5 0,-9 2 0,-2 4 0</inkml:trace>
  <inkml:trace contextRef="#ctx0" brushRef="#br0" timeOffset="41">10581 9138 8008,'11'0'0,"1"0"0,-1-2 0,1-1 0,3 1 0,0-2 0,5-2 0,-1-2 0,3 2 0,1-1 0,4 0 0,-1 0 0,5-2 0,-5 5 0,1-4 0,-4 4 0,-4 1 0,0 3 0,-5 0 0,1 0 0,-2 0 0,-2 0 0,1 0 0</inkml:trace>
  <inkml:trace contextRef="#ctx0" brushRef="#br0" timeOffset="42">12089 8646 8174,'0'-6'0,"0"1"0,0 5 0,5 5 0,-4 1 0,3 6 0,1 1 0,-1 2 0,1-1 0,-2 5 0,-1 1 0,2 7 0,-3 1 0,-1 2 0,0 3 0,0-2 0,0 0 0,0 0 0,0 2-1,0-3 0,0-1-7,0 2 1,1-6-3,3 2 0,-3 1 0,3-2 1,-3 1 1,-1-4 0,4-4-3,0 0 5,0-5 1,-4 2 1,0-4-1,0-1 0,0-3-4,0 0 2,0-1 3,0 5 2,0-6 1,0 0-1,0-2 1,0-3 1,0 4 0,-5-5 0,-2 0 0</inkml:trace>
  <inkml:trace contextRef="#ctx0" brushRef="#br0" timeOffset="43">12465 9103 8001,'6'-6'0,"-5"-4"0,9 9 0,-4-6 0,6 3 0,3 3 0,0-3 0,2-1 0,-2 1 0,3 1 0,5 3 0,-4-4 0,0 0 0,-2 0 0,2 4 0,2 0 0,-6 0 0,4-4 0,-4 1 0,0-1 0,-3 4 0,-1 0 0,1 0 0,-1 0 0,1 0 0</inkml:trace>
  <inkml:trace contextRef="#ctx0" brushRef="#br0" timeOffset="44">13413 8315 8157,'0'-6'0,"0"1"0,0 5 0,5 5 0,-2 0 0,5 3 0,-5 3 0,5 0 0,-2 2 0,2 6 0,2 0 0,-2 4 0,2 0 0,1 1 0,1 3 0,0-2 0,4 6 0,-2-5 0,5 5 0,-4-5 0,4 5 0,-4-6 0,4 2 0,-5-3 0,1-1 0,-2-4 0,-2 0 0,1-5-2,-1 1 1,1-2-4,-1-2 1,-3-3-4,-1-1 1,-4 1 3,7 3 1,-9-3-1,3 0 0,-3-6 4,-1 3 0,0 0 0,0 2 0</inkml:trace>
  <inkml:trace contextRef="#ctx0" brushRef="#br0" timeOffset="45">13630 8761 8086,'-1'-8'0,"-3"0"0,3 5 0,-3-5 0,3 4 0,1-3 0,0 4 0,0-7 0,0 9 0,-1-4 0,-3 5 0,1 1 0,-4 3 0,-1 6 0,-3 5 0,-1 5 0,1-1 0,-6 3 0,-2 1 0,-1-4 0,1 0 0,-1 0 0,4 4 0,-4-5 0,9 2 0,-1-5 0,1 0 0,5 2 0,-6 1 0</inkml:trace>
  <inkml:trace contextRef="#ctx0" brushRef="#br0" timeOffset="46">13276 9172 7947,'0'-6'0,"5"0"0,2 6 0,4 0 0,2 0 0,2 0 0,-1 0 0,5 0 0,0 0 0,4 0 0,1 0 0,3 0 0,-2-3 0,6-1 0,-5 0 0,5 4 0,-2-4 0,1 0 0,2-3 0,-5 3 0,-1-1 0,-3 1 0,-4 3 0,0-3 0,-5-2 0,3 4 0,-6-3 0,1 5 0</inkml:trace>
  <inkml:trace contextRef="#ctx0" brushRef="#br0" timeOffset="47">13459 9332 8022,'0'-7'0,"0"2"0,5 10 0,-4-2 0,3 5 0,-2-1 0,-2 0 0,0 6 0,0-1 0,0 2 0,0 1 0,0 0 0,3 4 0,1-3 0,5-1 0,-6 0 0,4 0 0,-4 0 0,0-3 0,4-1 0,-6 1-4,9-6 0,-8-1 2,3-5 1,-5 0 1,0-5 0,5-1 0,-3-9 0,6-1 0,-1 0 0,5 1 0,-1-2 0,1-2 0,4-3 0,-3 6 0,2-3 0,-2 4 0,-2 7 0,1-1 0,-1 5 0,0-3 0,1 3 0,-1 0 0,1 4 0,-1 0 0,1 0 0,-1 5 0,0 3 0,-3-1 0,0 5 0,-1-3 0,0 7 0,2 1 0,-6 2 0,1 2 0,-4-3 0,0 2 0,0-4 0,1 3-4,3-4 1,-3 0-8,3-3 6,-2-1 0,-2 0 0,0 1 0,0-5 0,0 1 0,5-5 2,-4 2 3,4-5 0,0 5 0,1 1 0</inkml:trace>
  <inkml:trace contextRef="#ctx0" brushRef="#br0" timeOffset="48">13859 8235 8138,'4'-11'0,"-1"-1"0,1 6 0,-4 1 0,5 5 0,-3 1 0,1 3 0,2 2 0,-1 6 0,5 4 0,-1 3 0,-2-1 0,2 1 0,-1 0 0,5 4 0,0 4 0,4-1 0,-2 6 0,5-1 0,0 3 0,4 4 0,-2-3 0,-2 4 0,1 0 0,-4-1 0,3 4-5,-4-4 0,1 1-5,0-1 1,-5-2-2,1 2 1,-1-3-2,-3 0 1,0 3 0,0 0 0,2 1 0,-2-1 1,-3-3-4,-1-1 6,2 5 2,-5-8 0,4 8-6,-5-5 6,0 0 1,0-2-3,0 2 1,-3-6 0,-1 7 1,-4-7 0,4 2 0,-5-5 1,2 2 1,-2-4-2,1-4 3,-2 2 1,9-8 1,-8 4-2,5-6 2,0 0 1,3 0-1,-3-4 1,3 3 0,-9-8 0,4 3 0</inkml:trace>
  <inkml:trace contextRef="#ctx0" brushRef="#br0" timeOffset="49">11860 8372 8051,'0'-11'0,"0"0"0,0-1 0,0 6 0,0 1 0,-1 5 0,-3 0 0,2 1 0,-6 3 0,3 2 0,-7 6 0,4 4 0,-8 3 0,2 6 0,-1 2 0,1 6 0,-5 1 0,5 2 0,-1 6 0,2 1-121,2 6 1,-1 0 120,1 4 0,5-4 0,2 5 0,3-5 0,1 5 0,0-5 0,0 4 0,0-3 0,0 3 0,5-5 0,2 2 0,3-3 0,2-3 0,-1-2-947,1 2 940,4-3-2,-3 0 0,5-2-36,-3-5 0,1 1 34,3-1 1,2-5 1,-6-2 0,1-3-4,0-1 6,-4-1 2,10-4 1,-9 2 212,2-4-212,-2-1 1,-2-4 959,0 1-960,1-1 39,-6-4 1,4 3-39,-2-3 1,-2-2-2,2-1 1,-1 3 1,5-6 2,-6 4 0,4-5 0,-8 0 0,3 0 0,-5 0 0</inkml:trace>
  <inkml:trace contextRef="#ctx0" brushRef="#br0" timeOffset="50">14338 7973 8061,'0'-8'0,"0"0"0,0 6 0,0-3 0,0 5 0,0 5 0,0 3 0,0 7 0,0 3 0,0 4 0,0 2 0,0 3 0,2 1 0,2 2 0,-3 2 0,3-5 0,-3 3 0,-1-3 0,0 5 0,0-2 0,0-1 0,0 2 0,0-6 0,0 2 0,0-3 0,0-1 0,1-4 0,3 0 0,-3-5 0,3 1 0,-3-2 0,-1-2 0,4-3 0,0-1 0,5-4 0,-7 6 0,6-5 0,0-1 0,3-3 0,-5 0 0,5 0 0,-4 0 0,3 0 0,2 0 0,-5-1 0,1-3 0,-6-2 0,4-5 0</inkml:trace>
  <inkml:trace contextRef="#ctx0" brushRef="#br0" timeOffset="51">14236 8361 7941,'5'-6'0,"-3"1"0,6 5 0,3-4 0,5 0 0,4 0 0,-1 4 1,2 0-1,2 0 0,0-5 0,0 4 0,-5-8 0,-3 5 0,2-1 0,-2 1 0,0 3 0,-4-3 0,-3 3 0,0 1 0,-6-5 0,3-2 0</inkml:trace>
  <inkml:trace contextRef="#ctx0" brushRef="#br0" timeOffset="52">14670 8361 7979,'6'0'0,"-1"0"0,-5 0 0,-5 5 0,-1 1 0</inkml:trace>
  <inkml:trace contextRef="#ctx0" brushRef="#br0" timeOffset="53">14795 8270 8024,'0'8'0,"0"4"0,0-3 0,0 6 0,4 2 0,0-2 0,0 5 0,-4-1 0,4 1 0,-1-1 0,1 3 0,-4-3 0,0-2 0,0-2 0,4-3 0,0 0 0,0-5 0,-4 1 0,0-5 0,0 7 0,0-9 0,0 4 0,0-5 0,0-5 0,0-1 0,0-6 0,0 3 0,0-2 0,3 2 0,1-6 0,5-3 0,-3 0 0,6-5 0,1 1 0,2-1 0,-1 1 0,5 3 0,-4-1 0,4 5 0,-5-1 0,4 5 0,-3 0 0,-2 4 0,3-2 0,-4 6 0,-5-1 0,1 4 0,-1 0 0,5 5 0,-1 2 0,-3 4 0,-1 0 0,-4 2 0,1 2 0,-3-1 0,-1 5 0,0 0 0,0 0 0,0 0 0,0-4 0,0 4 0,-4-3 0,0 3 0,-4-5 0,6 2 0,-1-5 0,-4 6 0,1 1 0</inkml:trace>
  <inkml:trace contextRef="#ctx0" brushRef="#br0" timeOffset="54">15309 9172 7980,'0'-6'0,"2"-3"0,1 5 0,-1 0 0,4 0 0,-2 0 0,-3 1 0,4 3 0,-1-2 0,0-1 0,0 1 0,-4-3 0,0 5 0,-2 5 0,-2 3 0,-2 2 0,-5 1 0</inkml:trace>
  <inkml:trace contextRef="#ctx0" brushRef="#br0" timeOffset="55">15995 8224 8134,'0'-8'0,"0"1"0,0 3 0,0-4 0,-4 4 0,0-3 0,0 4 0,4-7 0,0 8 0,0-6 0,0 5 0,0-2 0,0 5 0,-5 0 0,4 7 0,-3 4 0,3 2 0,1 6 0,1 4 0,3 3 0,6 6 0,5-1 0,5 2 0,-1 1 0,3 0 0,1 0 0,-3-1 0,3-2 0,-6-2 0,5-2 0,-6-5 0,-1 1 0,-2-1-6,-2-7 1,-1 4-10,-2-4 3,2 1 2,-4-5 5,1 0 1,-2 1 0,-2-5-3,1 1 2,0-5 2,-4 7 2,0-9 1,-5 4 0,-1 0 0,-6 2 0</inkml:trace>
  <inkml:trace contextRef="#ctx0" brushRef="#br0" timeOffset="56">16143 8635 8056,'-5'-6'0,"4"-1"0,-3 4 0,3 1 0,-1-7 0,-2 6 0,3-1 0,-4-1 0,0 3 0,-1 2 0,-11 12 0,5 1 0,-10 8 0,3-2 0,-3 1 0,0 0 0,-1 1 0,0-2 0,1 1 0,3-1 0,-1 2 0,5-6 0,-1 0 0,5-3 0,1-1 0,2 0 0,-1-3 0,6 0 0,-6-1 0,2 5 0</inkml:trace>
  <inkml:trace contextRef="#ctx0" brushRef="#br0" timeOffset="57">15686 9115 7881,'-6'-2'0,"2"-1"0,3 1 0,1-3 0,5 5 0,-3 0 0,6 0 0,1 0 0,6 0 0,-1 0 0,5 0 0,0 0 0,4 0 0,1 0 0,3 0 0,2 0 0,5 0 0,4 0 0,0 0 0,2-5 0,-2-2 0,-2 0 0,6 0 0,-5 0 0,1 0 0,-6-2 0,-2 5 0,-4-4 0,0 5 0,-3-2 0,-4 1 0,-2 2 0,-6-1 0,1 1 0,-6 2 0,-1 5 0,-5-3 0,-10 13 0,-3-2 0</inkml:trace>
  <inkml:trace contextRef="#ctx0" brushRef="#br0" timeOffset="58">15823 9366 7908,'8'0'0,"-1"0"0,-4 5 0,6-2 0,-5 4 0,-1-3 0,-3 4 0,2-1 0,2 5 0,-3-1 0,3 1 0,-3-1 0,-1 0 0,0 1 0,0 3 0,0 0 0,0 4 0,0-3 0,1 3 0,3-4 0,-3 4 0,3-4 0,1 0 0,-1-3 0,1-1 0,-1 1 0,-2-1 0,6 0 0,-6-3 0,2 0 0,-1-6 0,1 2 0,-3-3 0,4-1 0,-5 0 0,0-5 0,0-1 0,0-6 0,4-3 0,0 0 0,4 0 0,-6 3 0,8-3 0,-2 0 0,2 0 0,1 2 0,1-2 0,3 2 0,0-2 0,0 2 0,0 2 0,1-1 0,3 0 0,-4-4 0,5 4 0,-1-4 0,2 4 0,-2 0 0,2 1 0,-4 1 0,2 2 0,-3-2 0,-4 9 0,-2-6 0,-3 4 0,4 1 0,-10-3 0,8 10 0,-6 3 0,1 2 0,-4 1 0,0 6 0,0 2 0,-1 3 0,-3 0 0,3 1 0,-4 0 0,5 0 0,0 4 0,0-1 0,1-3 0,3-4 0,-2-5 0,6 1 0,0-2-1,3-2 1,-3-4-4,-1-3 2,1 2 0,0-5 0,-1 3 0,-3-3 0,4-1 1,-6 0 1,3 0 0,-5-5 0,0-1 0</inkml:trace>
  <inkml:trace contextRef="#ctx0" brushRef="#br0" timeOffset="59">2076 12510 7921,'-4'-7'0,"0"-1"0,0 5 1,3-2 2,-3 5 0,3-5-3,-4 4 1,5-5 1,0 2 0,0 3 1,0-4 0,0 5-2,0 5 0,0 1-1,0 5 1,0 5-1,0-1 0,1 9 0,3-1 0,-3 3 0,3 1 0,-3 2 0,-1 6 0,1-1 0,3 0 0,-2 4 0,1 0-280,-1 0 280,3-3 0,-3 1 0,6-1 0,-6 0 0,2-8 0,1-2 0,-1-6 0,4 3 0,-4-3 0,3-3 0,-3 0 0,0-4 0,-4 0 0,4-1 140,-1 1 0,1-5-140,-4 1 0,0-6 0,0 8 0,0-8 0,0 3 0,0-5 0,-5 0 0,4 0 0,-4 0 0,5 0 0</inkml:trace>
  <inkml:trace contextRef="#ctx0" brushRef="#br0" timeOffset="60">1996 12556 7927,'0'-11'5,"0"-1"1,0 1-5,0-1 1,0 1-1,0-1 0,5 1 0,2 0 0,0 0 0,0 4 0,1-3 0,3 2 1,1-2 0,-1-2 0,1 5-1,-1-1 1,2 1-1,2-5 0,-1 5 0,5-1 0,-4 4-1,4-3 1,-1 4-1,1-1 0,3 3 0,-3 1 0,2 0 0,2 0 0,-4 0 0,0 0 0,0 5 0,4 3 0,-5 6 0,-3 1 0,0 4 0,-3-4 0,2 5 0,-13-2 0,4 5 0,-5 0 0,0 0 0,-10 0 0,1-1 0,-10 1 0,-4-1 0,-4-3 0,-4 2 0,0-2 0,3-2 0,2-2 0,-2-2 0,1-2 0,2-1 0,6-2 0,-3-3 0,9-5 0,-3 0 0,4 0 0,1 0 0,5 0 0,1 0 0,5-1 0,0-3 0,5 3 0,6-9 0,7 3 0</inkml:trace>
  <inkml:trace contextRef="#ctx0" brushRef="#br0" timeOffset="61">2738 12305 7962,'0'-7'0,"0"2"0,0 5 0,-5 0 0,2 2 0,-4 1 0,3 4 0,-4 4 0,1 2 0,-5 2 0,1-1 0,0 5 0,3-1 0,0 1 0,1 4 0,-5-1 0,5 1 0,-1 4 0,5 1 0,0-1 0,1 4 0,2 0 0,0-3 0,0 5 0,0-4 0,0 5 0,0 0 0,0 1 0,0-1 0,0 0 0,4 0 0,0 1 0,5-1 0,-8-5 0,9 3 0,-2-6 0,2 5 0,2-4 0,-2-1 0,-3-3 0,6-4 0,-5 0 0,7-5 0,-8 1 0,11 3 0,-15-5 0,12 2 0,-7-7 0,2 2 0,-4-4 0,3 2 0,-5-1 0,3-3 0,-3 4 0,0-6 0,0 5 0,0-4 0,-1-1 0,-3 3 0,0-5 0,5 0 0,-3 0 0,3 0 0,-5 0 0,0 0 0</inkml:trace>
  <inkml:trace contextRef="#ctx0" brushRef="#br0" timeOffset="62">3275 12396 8099,'0'-6'0,"0"1"0,0 0 0,0 3 0,0-3 0,0 5 0,0 5 0,0 3 0,0 2 0,0 1 0,0 5 0,0-1 0,0 5 0,0-1 0,0 7 0,0 0 0,0 6 0,0-2 0,-4 2 0,0-1 0,0 2 0,4-3 0,-3 3 0,-1 1 0,0 2 0,4 2 0,0-6 0,0 2 0,1-6 0,3 2 0,2-4 0,6 0 0,-1-3 0,1-4 0,-1-1-1,1-3-1,-1-2 0,0-2 1,-1-1-2,-2-2 1,2-3 1,-3 2-1,4-4 0,0-1 0,1 3-1,-1-5 1,1 0-2,-1 0 1,1-2 0,-1-1 1,-3 0-1,-1-5 1,0 5-2,0-5 4,3 0 0,-8-3 0,3 0 0</inkml:trace>
  <inkml:trace contextRef="#ctx0" brushRef="#br0" timeOffset="63">3218 12887 7987,'0'-6'0,"5"1"0,-3 3 0,6-1 0,0 1 0,3-3 0,0 5 0,6 0 0,-3 0 0,5 0 0,0-4 0,4 1 0,-4-6 0,0 1 0,0 2 0,4-2 0,5-4 0,1-6 0</inkml:trace>
  <inkml:trace contextRef="#ctx0" brushRef="#br0" timeOffset="64">4360 12407 8093,'5'-11'-4,"-4"5"4,4 1 0,-5 0 0,0 3 0,0-3 0,0 5 0,-5 0 0,-1 5 0,-6 3 0,1 2 0,0 1 0,-2 1 0,-2-1 0,-2 5 0,-2-1 0,-2 4 0,1-4 0,-1 4 0,-2-4 0,0 4 0,0-3 0,4 3 0,0-4 0,5 0 0,-1-4 0,2 1 0,2-1 0,0-1 0,-1-2 0,5 2 0,-1-2 0,5-2 0,0 2 0,1-4 0,2 3 0,0-3 0,0 4 0,5-6 0,-3 3 0,8-1 0,-3 0 0,9 5 0,-4-8 0,9 8 0,-6-5 0,5 0-1,-1-4 0,-1 3-4,1 1 0,-4 0-2,4-4 2,0 0 1,-1 0 1,-1 0-4,-6 0 3,0 0 1,1 0 0,-1 0-3,1 0 2,-6 0-1,4 0-1,-9 0 3,10 0 1,-10 0 1,3 0 0,-8 0 1,-2 4 0,-6 0 0,-9 4 0,-4-1 0</inkml:trace>
  <inkml:trace contextRef="#ctx0" brushRef="#br0" timeOffset="65">4040 12944 7969,'-8'0'0,"1"0"0,4 0 0,-7 0 0,9 0 0,-4 2 0,5 1 0,0-1 0,0 8 0,5-5 0,2 2 0,4-1 0,0-1 0,2-4 0,2 3 0,-1-2 0,5 2 0,-4-3 0,4 3 0,-4-3 0,4-1 0,-3 4 0,3 0 0,-4 0 0,4-4 0,-5 0 0,1 0 0,-2 0-3,-2 0 0,1 0 1,-6 1-1,-2 3 3,-3-3 0,-6 4 0,-1-5 0</inkml:trace>
  <inkml:trace contextRef="#ctx0" brushRef="#br0" timeOffset="66">5228 12407 8079,'0'-11'0,"0"5"0,0 1 0,0 5 0,5 5 0,-4 2 0,3 9 0,-2 1 0,2 6 0,-2 5 0,1 3 0,2 2 0,-1 1 0,0 0 0,-4 0 0,0-1 0,0-2 0,4 0 0,0-4 0,-1 0 0,-3-4 0,4-2 0,0-2 0,1 2 0,-1-6 0,-3 0 0,4-4 0,0 1 0,-3-6 0,3-1 0,-5-5 0</inkml:trace>
  <inkml:trace contextRef="#ctx0" brushRef="#br0" timeOffset="67">4965 12453 7995,'0'-11'0,"4"-1"0,0 1 0,1 3 0,-1 1 0,-2 4 0,6-1 0,-4 2 0,3-2 0,-3 3 0,4-3 0,-1 3 0,6-1 0,2-1 0,-1 1 0,5-2 0,-4 2 0,4-2 0,0 2 0,4-6 0,1 4 0,3-3 0,-2 3 0,6-4 0,-4 4 0,3-3 0,-3 3 0,3-4 0,-5 6 0,2-2 0,2-2 0,-5 4 0,4-3 0</inkml:trace>
  <inkml:trace contextRef="#ctx0" brushRef="#br0" timeOffset="68">6290 12339 7951,'0'-8'0,"0"1"0,0 4 0,0-2 0,0 5 0,-5 5 0,-1 2 0,-6 4 0,1 4 0,-1 0 0,-4 6 0,-3-2 0,1-2 0,-1 3 0,-1-1 0,-7 3 0,3 1 0,-3 0 0,4-4 0,4 0 0,-1-5 0,5 1 0,0 2 0,3-2 0,2-4 0,2-3 0,-2 0 0,9-2 0,-4 4 0,5-9 0,0 10 0,0-10 0,5 4 0,3-5 0,2 0 0,1 0 0,4 4 0,1 0 0,4-1 0,-1-3 0,-1 0 0,1 0 0,0 0 0,-1 0 0,-2 0 0,-5 0 0,1 0 0,-1 0 0,1 0 0,-2 2 0,-3 1 0,-1-1 0,-6 3 0,-6 0 0,0 1 0</inkml:trace>
  <inkml:trace contextRef="#ctx0" brushRef="#br0" timeOffset="69">6998 12190 7888,'0'-6'6,"-1"-3"-3,-3 5 1,3-1 0,-3 2-1,3 1-1,1-3 0,0 4 2,0-3-2,0 3-1,0-4 0,0 15-1,0 5 0,0 2 0,0 2 0,0 1 0,0 7 0,0 2 0,0 5 0,0 0 0,0 1 0,-4 3 0,0 0 0,-4 4 0,5-4 0,-3 1 0,3-1 0,1-4 0,-1 1 0,1-1 0,2-4 0,2-2 0,1-1 0,4-7 0,4-1 0,1-5 0,-1 1 0,4-2 0,0-1 0,1-5 0,-5 1 0,1-4 0,-1 3 0,0-4 0,1 2 0,-1-5 0,-4 5 0,3-4 0,-8 4 0,6-5 0,-6 0 0,3 0 0,-5 0 0,0-5 0,0-1 0</inkml:trace>
  <inkml:trace contextRef="#ctx0" brushRef="#br0" timeOffset="70">6952 12636 7920,'0'-12'0,"-3"5"0,-1-1 0,0 4 0,4-3 0,0 4 0,0-2 0,0 5 0,5 0 0,1 0 0,6 0 0,3 0 0,0 0 0,4 0 0,-4 0 0,2 0 0,-2 0 0,-1-1 0,5-3 0,-5 2 0,1-6 0,2 4 0,-2-3 0,0 4 0,2-7 0,1 4 0</inkml:trace>
  <inkml:trace contextRef="#ctx0" brushRef="#br0" timeOffset="71">7569 12396 7820,'0'-6'0,"0"-4"0,0 3 1,0 1 2,0 1-1,0 5-2,0 5 0,0 2 0,0 9 0,0-2 0,0 5 0,0 0 0,0 4 0,0-1 0,0 1 0,0-1 0,0-3 0,0 2 0,0-2 0,0 2 0,0-2 0,0 1 0,0-5 0,1 4 0,3-3 0,-3-1 0,3-4 0,-1-1 0,1-2 0,-3 2 0,4-3 0,-5-1 0,0-1 0,0-5 0,0 5 0,0 1 0</inkml:trace>
  <inkml:trace contextRef="#ctx0" brushRef="#br0" timeOffset="72">7363 12659 7826,'6'-7'0,"-4"-2"0,6 6 0,-4-1 0,3 4 0,2-4 1,6 0 0,-2 0-1,2 4 0,2-3 0,-2-1 0,5 0 0,-1 4 0,-1-4 0,1 0 0,-5 1 0,1 3 0,2-4 0,-2 0 0,5-5 0,-2 3 0</inkml:trace>
  <inkml:trace contextRef="#ctx0" brushRef="#br0" timeOffset="73">7969 12510 7819,'6'-5'0,"-1"4"0,-5-5 0,0 2 0,0 2 0,4-4 0,0 2 0,0 3 0,-4-4 0,0 4 0,0-3 0,-5 3 0,2-4 0,-5 5 0,1 0 0,-5 1 0,1 3 0,-2 2 0,-2 5 0,1 2 0,-5 2 0,5-1 0,-1 5 0,0 0 0,3 4 0,-2 0 0,7 0 0,2-2 0,1-2 0,2 2 0,2-6 0,6 4 0,1-4 0,3 1 0,2-5 0,-1-3 0,1-1 0,-1-4 0,0 2 0,5-5 0,-1 0 0,0-1 0,-3-3 0,-1-1 0,0-3 0,1-6 0,-1 3 0,1-5 0,-1 1 0,-3 1 0,-1-5 0,-4 0 0,2 1 0,-5-3 0,0 2 0,-5-3 0,-2-6 0,-4 3 0,0-6 0,-2 1 0,-2-4 0,2-2 0,-2-2 0,-2 3 0,2-3 0,-4-2 0,4 2 1,0-1 5,3 1-534,6 7 531,-4-7 1,8 14 3,-1-3-4,-4 3 0,6 7 2,-3 1-1,3 4 1,1 0-2,0 1 265,0 4 0,1 2-268,3 5 0,4 0 0,7 0 0,-2 5 0,8-3 0,-3 4 0,5-2 0,0-3 0,-1 4 0,2-1 0,3 0 0,-7 0 0,3-4 0,-4 3 0,0 1 0,2 0 0,-6-4 0,0 4 0,-3 0 0,-1-1 0,0 3 0,-4 0 0,-2 0 0,-5-1 0</inkml:trace>
  <inkml:trace contextRef="#ctx0" brushRef="#br0" timeOffset="74">8323 11779 7966,'-5'-6'0,"3"-4"0,-3 3 0,5-4 0,0 5 0,0 1 0,4 3 0,0-1 0,0 1 0,-4-3 0,5 6 0,3 3 0,3 4 0,4 7 0,-1 0 0,5 8 0,0-2 0,4 5 0,0 3 0,0 2 0,0 3 0,-1 4 0,1-2 0,0 2 0,-1 1 0,-3-1 0,1 4 0,-5-4 0,0 4-2,-3-4 1,-1 4-8,1-4 1,-6 4 0,-2-4 0,-3 0 0,-1-4 1,0-3 0,0-1 1,0-1 0,0 2 1,-5-3 0,-3-5 0,-2-1 1,-1 1 0,-4-1 0,-1-3 1,-3-3 0,4-4 1,-5-1 0,1 1 1,-1-2 1,0-3 0,-1 9 0,3-4 0</inkml:trace>
  <inkml:trace contextRef="#ctx0" brushRef="#br0" timeOffset="75">9408 12385 7806,'0'-7'17,"0"2"-12,0 5 0,1-4-4,3 1 0,-2-1-1,6 4 1,0 0 0,3 0 0,-2 0-1,2 0 0,-2 0 0,7 0 0,0-1 0,-1-3 0,6 2 0,-2-1 0,3 0 0,5-1 0,-3 2 0,3-6 0,-3 6 0,-1-2 0,2-1 0,-2 1 0,1-4 0,-9 4 0,1 1 0,-5 3 0,-5 0 0,-1 0 0,-5 0 0,-5 3 0,-2 1 0,-3 5 0,-7-2 0,-1 4 0</inkml:trace>
  <inkml:trace contextRef="#ctx0" brushRef="#br0" timeOffset="76">9442 12590 7912,'12'0'0,"-1"0"0,0 0 0,1 0 0,3-4 0,0 1 0,6-1 0,-2 4 0,2-4 0,2 0 0,0-3 0,0 3 0,0-4 0,-1 4 0,1-1 0,0 1 0,-1 3 0,-3-3 0,-3-1 0,-4 1 0,-1 1 0,-5 3 0,-1 5 0,-15-4 0,-2 4 0</inkml:trace>
  <inkml:trace contextRef="#ctx0" brushRef="#br0" timeOffset="77">10824 11745 7987,'0'-6'0,"0"1"0,0 5 0,-5 5 0,-1 5 0,-6 5 0,1 5 0,-1-1 0,-3 4 0,0 4 0,-2 3 0,2 8 0,1-1 0,-5 5 0,5 0-112,-1 4 1,2-2 111,2-2 0,5 2 0,2-2 0,-1 1 0,1-1 0,1 1 0,7-5 0,0 1 0,7-5 0,-2 0 0,6 0 0,2-4 0,-2-4 0,5-2 0,-7-1 0,7-1 0,-4-3 0,-1 1 0,-4-5 0,5 1 0,-1-5 0,0 0 111,-4 1 1,1-1-112,-1 1 0,1-1 0,-1-5 0,1 5 0,-1-5-5,0 5-4,-4-4 1,3 3 8,-9-9 0,-1 4 0,-6-5 0</inkml:trace>
  <inkml:trace contextRef="#ctx0" brushRef="#br0" timeOffset="78">11155 12076 8097,'0'-11'0,"0"-1"-1,0 1 1,0 0 0,0 3 0,0 0 0,0 6 0,0-3 0,0 5 0,0 5 0,0 1 0,0 6 0,0 4 0,0 3 0,0 3 0,0 1 0,0 4 0,0 4 0,0 2-2,0 1 1,0-1-3,0-2 0,0 2-1,0-3 0,0-1-2,0 2 1,0-6-1,0 2 1,4-3-1,0-1 0,0-6 1,-4-1 0,3-4-6,1 0 7,0-1 0,-3-1 1,3-2 0,-3-2 4,3-2 0,-3-3 0,-1 4 0</inkml:trace>
  <inkml:trace contextRef="#ctx0" brushRef="#br0" timeOffset="79">11601 12259 7894,'7'-1'0,"1"-3"0,-4 3 0,3-3 0,-4 3 0,7 1 0,-2 0 0,-2 0 0,2 0 0,-1 0 0,5 0 0,-1 0 0,0 0 0,5 0 0,-1 0 0,4 0 0,-4 0 0,4 0 0,-4 0 0,4-2 0,-3-2 0,3 3 0,-4-3 0,0 2 0,-3-2 0,-1 3 0,0-3 0,-4 3 0,3 1 0,-9 0 0,-6 5 0,-8 1 0</inkml:trace>
  <inkml:trace contextRef="#ctx0" brushRef="#br0" timeOffset="80">12480 11802 7870,'0'-7'0,"0"-1"0,0 4 0,0-3 3,0 4-1,-5-7 1,4 7 0,-3-4 0,3 4-1,-4-2 0,3 0-1,-3 4 0,5 1-1,0 7 1,0 3-1,0 2 0,1 4 0,3 3 0,1 3 0,3 1 0,2 1 0,-2 3 0,2-2 0,1 5 0,5 0 0,-1 0 0,4 3 0,-4-2 0,2 0 0,-2 0 0,-1-3 0,5-6 0,-5 1 0,1 0 0,-2 0 0,-2 0 0,0-5 0,1-3 0,-2-2 0,-2-2 0,1 0 0,-6 1 0,1-1 0,-4-4 0,0 3 0,0-4 0,0 0 0,0 5 0,-5-10 0,-1 4 0,-6-5 0,1 0 0</inkml:trace>
  <inkml:trace contextRef="#ctx0" brushRef="#br0" timeOffset="81">12571 12202 7841,'4'-12'0,"0"1"0,0 0 0,-3 3 0,3 0 0,-3 6 0,4-8 0,-5 8 1,0-1-1,0 6 0,-1 4 0,-3 4 0,-3 2 0,-9 2 0,2-1 0,-5 5 0,4 0 0,-4 4 0,0-4 0,-4 0 0,5-1 0,3 1 0,-1 1 0,0-5 0,1 1 0,4-5 0,3 0 0,1 1 0,3-2 0,-4-2 0,6 2 0,-3-9 0,10 9 0,1-3 0</inkml:trace>
  <inkml:trace contextRef="#ctx0" brushRef="#br0" timeOffset="82">13108 12282 7864,'0'-8'0,"0"1"0,-1 4 0,-3-1 0,2-1 0,-6 1 0,5-1 0,0 1 0,-4 3 0,1-4 0,-5 0 0,-1 4 0,1-3 0,3 3 0,0 1 0,1 0 0,-5 0 0,1 5 0,0 2 0,-5 4 0,1 0 0,0 0 0,3 1 0,1 3 0,0 0 0,-1 2 0,1-2 0,4-2 0,4 2 0,1-2 0,2-2 0,2 0 0,1 1 0,4-1 0,4 1 0,1-6 0,-1-2 0,0 1 0,1-1 0,3 0 0,0-4 0,2-2 0,-2-2 0,-2 2 0,2-6 0,-2 1 0,-2-5 0,1 1 0,-1-6 0,-1 5 0,-2-4 0,2-1 0,-9 4 0,4-9 0,-5 3 0,0-2 0,0-2 0,-5 0 0,-3 0 0,-5-5 0,-3-2 0,-4-3 0,1-1 0,1 1 0,-1 2 0,4-6 0,-4 3 0,6-1 0,2 4 0,-1 3 0,11 5 0,-4 2 0,5 2 1,0 2 2,0 6 0,0-1 0,0 1 0,5 5-1,3 2 1,2 1-2,1 0 0,-3 1 0,0-2-1,4 3 0,1 6 0,5-3 1,-3 1-1,3 4 0,5-6 0,3 4 0,1-5 0,1 1 0,-2 3 0,-5-3 0,2 3 0,-8-1 0,0 1 0,-2-3 0,-2 3 0,-5-3 0,-1 4 0,-5-4 0,0 6 0,0-4 0,-5 4 0,-1 4 0</inkml:trace>
  <inkml:trace contextRef="#ctx0" brushRef="#br0" timeOffset="83">13348 11585 7979,'0'-6'0,"0"-4"0,0 3 0,0 0 0,0-1 0,1 6 0,3-2 0,-3 2 0,4 2 0,-5 0 0,4 6 0,0 1 0,1 3 0,-1 2 0,1 0 0,3 4 0,6 1 0,-3 6 0,4 5 0,0 3 0,-1-2 0,5 1 0,0 2 0,4 6 0,0-1 0,0 5 0,-4-5 0,0 1 0,-5 1 0,1-1 0,-2 0 0,-2-4 0,-3-1 0,0-2 0,-2 6 0,2-3 0,-3-1-8,-5-3 1,0 1-6,0 3 1,0-3-4,0-1 6,-5-5 4,-2 8 0,-4-9-1,-1 3 1,0-4 2,-4-4 0,3 1 1,-7-5 1,7 1 1,-3-5 0,4 1 0,0-1 1,5-3 0,-1-1 0,5-4 0,-2 2 0,5-5 0,0 0 0,0-5 0,0-2 0</inkml:trace>
  <inkml:trace contextRef="#ctx0" brushRef="#br0" timeOffset="84">13816 11083 7891,'0'-8'7,"0"0"-3,-5 6-2,4-3 0,-4 5 0,5 0-2,-5 0 1,4 5-1,-3 2 1,-1 4-1,1 0 0,0 4 0,4 1 0,0 4 0,0-1 0,0 2 0,0 2 0,0 0 0,0 0 0,0 4 0,0-1 0,0 6 0,0-2 0,0 0 0,0 0 0,0-3 0,0 3 0,0-4 0,0 0 0,1-5 0,3-2 0,-1-5 0,4 1 0,1-3 0,3 0 0,1-2 0,-1-2 0,1 0 0,-1-4 0,-3 0 0,-1-4 0,1 0 0,-2 0 0,4 0 0,-3 0 0,-1 0 0,-1-5 0,-5-1 0</inkml:trace>
  <inkml:trace contextRef="#ctx0" brushRef="#br0" timeOffset="85">13691 11494 7879,'0'-12'0,"0"1"0,0 3 0,0 1 0,5 4 0,2-1 0,3 3 0,2-3 0,-1 0 0,1 1 0,-1 3 0,2-4 0,2 0 0,-2-1 0,2 1 0,-2 3 0,-2-3 0,1 2 0,-1-2 0,0 3 0,1-3 0,-1-1 0,1 1 0,-1-5 0,0 3 0</inkml:trace>
  <inkml:trace contextRef="#ctx0" brushRef="#br0" timeOffset="86">14250 11060 7957,'0'-7'0,"0"2"0,0 5 0,0 5 0,0 3 0,0 7 0,-1-1 0,-3 5 0,-1 0 0,-2 4 0,-4 5 0,4 3 0,-3-2 0,-2 1 0,5 1 0,-1 3 0,0-4 0,-3 1 0,1-2 0,2 1 0,-2 2 0,2-5 0,2 3 0,-2-3 0,5-4 0,-5-4 0,4-5 0,-3 1 0,4-2 0,-1-2 0,2 1 0,-2-1 0,3-3 0,-3-1 0,3-4 0,1 7 0,0-4 0</inkml:trace>
  <inkml:trace contextRef="#ctx0" brushRef="#br0" timeOffset="87">14433 11562 7845,'4'-7'0,"0"-1"0,1 2 0,-1-2 0,-3-2 0,4 4 0,-5-6 0,0 5 0,0-1 0,0 5 0,0-2 0,-1 5 0,-3 0 0,-1 5 0,-3 3 0,-6 2 0,3 2 0,-3-1 0,2 0 0,1 5 0,-1-1 0,2 0 0,3-3 0,-2 3 0,5 0 0,0 0 0,4-3 0,0-1 0,1-5 0,3-2 0,-2-2 0,8-2 0,-3 0 0,0-2 0,0-2 0,-3 2 0,4-6 0,-2-1 0,2-6 0,1 3 0,-6-4 0,5 2 0,-4-1 0,0-1 0,-4-3 0,0-3 0,0 3 0,0-4 0,0-4 0,-4-2 0,0-5 0,0 5 0,-1-4 0,4 5 0,-3-3 1,3 1 3,1 7 0,0-1 0,0 9 1,0-4-2,0 4 1,0 3-2,0 5 1,1 0-1,3 0-1,-3 1-1,4 6 1,0 0-1,3 0 0,2 0 0,7 0 0,-4 0 0,6 0 0,4 0 0,4 0 0,0 0 0,-5 0 0,-2-1 0,-1-3 0,-5 3 0,1-3 0,-3 3 0,0 1 0,-6-5 0,-1 4 0,-5-4 0,0 5 0,0 5 0,-5-4 0,-6 9 0,-7-4 0</inkml:trace>
  <inkml:trace contextRef="#ctx0" brushRef="#br0" timeOffset="88">14604 12133 7999,'4'-7'0,"0"-1"0,0 6 0,-3-3 0,3 5 0,-2 0 0,6 0 0,-5 0 0,2 0 0,-5 1 0,0 3 0,0-2 0,0 6 0,0-4 0,0 3 0,-5 1 0,-2 3 0,-4 1 0</inkml:trace>
  <inkml:trace contextRef="#ctx0" brushRef="#br0" timeOffset="89">15118 11631 7920,'7'-5'0,"-1"4"0,-2-3 0,-3 2 0,9 2 0,-2 0 0,1 6 0,-2 1 0,5 10 0,-1 5 0,1 3 0,3 5 0,1 0 0,0 5 0,-1-1 0,-4 0 0,2 1 0,2-1 0,-2-1 0,2-3 0,-2 2 0,-2-5 0,2-1 0,2-3 0,-2 0 0,2 0 0,1-2 0,0-2 0,-1 2 0,-4-6 0,-1 0 0,-2-3 0,2-1 0,-2 0 0,-2-3 0,2 0 0,-6-6 0,3 8 0,-5-8 0,-5 3 0,-6-5 0,-7 0 0</inkml:trace>
  <inkml:trace contextRef="#ctx0" brushRef="#br0" timeOffset="90">15358 12111 7920,'0'-8'0,"0"0"0,0 1 0,0 0 0,0-3 0,-5 9 0,4-4 0,-6 6 0,4 3 0,0-2 0,-5 6 0,1 1 0,-5 6 0,1 2 0,0 2 0,-2 2 0,-2-2 0,1 3 0,-5 1 0,3-2 0,-3-2 0,5 2 0,-1-6 0,6 0 0,2-3 0,3-2 0,-4-3 0,6 3 0,-3-3 0,5-1 0,0 4 0,0-3 0</inkml:trace>
  <inkml:trace contextRef="#ctx0" brushRef="#br0" timeOffset="91">15895 12168 7854,'6'-5'0,"-1"2"0,-5-5 0,0 6 0,0-4 0,0 2 0,0 2 0,0-8 0,0 4 0,0 0 0,0-5 0,-1 10 0,-3-3 0,-2 3 0,-6 6 0,1 3 0,0 2 0,-1 1 0,1 5 0,-1-1 0,1 5 0,0-1 0,-1 3 0,1 1 0,4-1 0,4 1 0,1-4 0,2 0 0,0-5 0,0 2 0,5-4 0,2-4 0,4-1 0,1-4 0,-1 1 0,0-3 0,1-5 0,-1 0 0,1-4 0,-1 0 0,-1-3 0,-2-5 0,2 4 0,-8-6 0,5 4 0,-2-1 0,-1-6 0,-4 2 0,0-6 0,0-2 0,-2-4 0,-1 0 0,-5-2 0,-7-1 0,1 0 0,-5-1-749,0 1 749,-4 0 0,-2 0 0,2-1 0,-3 1 0,14 5 0,-5 1-183,6 5 183,-1 0 0,6 5 1,1 2 2,5 5 1,1 4-2,3 3 0,4 3 367,7 1 1,3 1-370,4 3 1,5-1 98,0 4 0,8-3-99,-1 4 1,-1-6-1,-2 2 0,-1-3 0,5-1 0,-1 0 0,-5 0 0,3 0 0,-6 0 0,-4 0 0,-7 0 0,3-5 0,-5 4 0,-2-4 0,-7 1 0,-8 0 0,-3 1 0,-9 3 0,-1 5 0,-11 1 0,-2 5 0</inkml:trace>
  <inkml:trace contextRef="#ctx0" brushRef="#br0" timeOffset="92">2037 15395 7880,'-6'0'0,"-4"0"0,9 0 0,-5 0 0,6 5 0,0 3 0,0-1 0,0 5 0,2-2 0,2 9 0,-2 1 0,6 7 0,-2 2 0,2 5 0,2 1 0,-3-1 0,2 0 0,-1 1 0,1-1 0,-5 0 0,-1-1 0,-3-3 0,2 2 0,2-5 0,-3 0 0,3-5 0,1-4 0,-2-3 0,3 1 0,-3-5 0,0 3 0,4-6 0,-4-2 0,1 2 0,-2-6 0,2 2 0,-3-3 0,5-1 0,-6 0 0</inkml:trace>
  <inkml:trace contextRef="#ctx0" brushRef="#br0" timeOffset="93">2003 15395 7850,'6'-11'0,"1"3"0,-3 1 0,1 3 0,2-4 0,3 6 0,-2-2 0,2-1 0,2 1 0,0-4 0,4 4 0,-3-3 0,6 3 0,1 0 0,2 4 0,2-4 0,3 1 0,-1-1 0,4 4 0,-5 0 0,2 0 0,-3 1 0,-1 3 0,-1-2 0,-3 6 0,1 1 0,-5 6 0,-3-1 0,-5 5 0,-4-4 0,0 4 0,-6 0 0,-5 4 0,-11 0 0,-4 0 0,-12 5 0,-3 2 0,-3-2-181,-5-1 0,7-3 181,-7-1 0,8-5 0,0-3 0,8-2 0,3-2 0,8-5 0,4-2 0,2-3 0,7-1 0,1 0 0,5 0 0</inkml:trace>
  <inkml:trace contextRef="#ctx0" brushRef="#br0" timeOffset="94">2643 15361 7951,'0'-8'0,"0"1"0,-2 3 0,-1-4 0,1 6 0,-3-5 0,5 4 0,0 1 0,0-3 0,0 20 0,0-4 0,0 11 0,0 4 0,0 4 0,1 3 0,3 2 0,-2-1 0,1 0 0,0 2 0,1 2 0,-3-3 0,3 3 0,1-2 0,-1-2 0,3-4 0,-3 1 0,5-7 0,-1-1 0,2-4-3,1-4 0,-3-6-2,-1 2 0,-3-5-4,4 1 1,-6-4 1,3 2 2,-5-5 1,0 0 4,-5 0 0,-6 0 0,-7 0 0</inkml:trace>
  <inkml:trace contextRef="#ctx0" brushRef="#br0" timeOffset="95">2597 15372 7875,'6'-11'0,"-2"-1"0,2 1 0,2 0 0,6 0 0,1 4 0,2-2 0,-2 5 0,-1-3 0,5 3 0,0-1 0,4 1 0,0 3 0,0-3 0,1 3 0,2 1 0,-2 1 0,3 3 0,-3 3 0,-1 8 0,0-1 0,0 5 0,-4 4 0,0 4 0,-4 3 0,4-3 0,-5 5 0,1-2 0,-6 7 0,-1 1 0,-6 0 0,2-4 0,-3-3 0,-1-1 0,-6-3 0,-5 3 0,-2 0 0,-6 0 0,1-2 0,-1-5 0,-6-2 0,2-2 0,-3 2 0,4-6 0,-5 0 0,0-3 0,1-2 0,3-3 0,0 2 0,0-5 0,5 0 0,3-4 0,2 0 0,2 0 0,5-1 0,2-3 0,3 3 0,6-10 0,1 5 0</inkml:trace>
  <inkml:trace contextRef="#ctx0" brushRef="#br0" timeOffset="96">3271 15281 7907,'-7'0'0,"2"0"0,5 1 0,0 3 0,0 4 0,0 7 0,4 3 0,0 4 0,1 6 0,-1 3 0,-2 2 0,6 1 0,-5 0 0,0 1 0,0 0 0,1 3 0,-3-2 0,3 2 0,-2-6 0,2-2 0,-3-5 0,3 2 0,-3-7 0,-1-1 0,2-5 0,2 2 0,-3-4-2,3 0-4,-3-6 1,-1-1 3,0-5 1,0-10 0,0-3-1</inkml:trace>
  <inkml:trace contextRef="#ctx0" brushRef="#br0" timeOffset="97">3282 15669 7885,'-6'-1'0,"2"-3"0,3 3 0,1-4 0,1 5 0,3 0 0,2 0 0,6 0 0,0 0 0,4 0 0,-3 0 0,7 0 0,-1-4 0,3 0 0,1 0 0,0 4 0,0-1 0,0-3 0,0 2 0,-1-6 0,-3 6 0,1-2 0,-7-1 0,3 1 0,-4-5 0,0 8 0,-1-9 0,1 3 0</inkml:trace>
  <inkml:trace contextRef="#ctx0" brushRef="#br0" timeOffset="98">3316 15327 7859,'2'-8'0,"2"0"0,2 2 0,5-2 0,1 3 0,-1 5 0,2-1 0,2-3 0,2 3 0,2-3 0,3 3 0,1 1 0,0 0 0,4 0 0,-2 0 0,2 0 0,-4 0 0,-1 0 0,4 0 0,-7 0 0,4 0 0,-8 0 0,1-4 0,0 0 0,-7-1 0,2 1 0,-2 3 0,-3-9 0,-6 9 0,-16-9 0,-8 3 0</inkml:trace>
  <inkml:trace contextRef="#ctx0" brushRef="#br0" timeOffset="99">5304 14927 7836,'0'-8'0,"0"1"0,0 4 0,0-7 1,-2 9 0,-1-3 1,1 1 1,-1 0-2,-4 1 0,5-3 0,-6 5 0,4 4 0,-3 0 0,-1 5-1,-3-2 1,-1 5-1,1 3 0,-1 3 0,1 5 0,3-1 0,1 1 0,3 6 0,-4 6 0,6-1 0,-2 4 0,4-2 0,4-2 0,-2 0 0,6 0 0,-1 1 0,5-1 0,-1-4 0,1 1 0,-1-5 0,1 5 0,-1-6 0,0 2 0,-3 1 0,0-2 0,-6 1 0,2-4 0,-3 4 0,-1-1 0,0-3 0,0-4 0,-1-1 0,-3 1 0,2 1 0,-6-5 0,0 2 0,-3-2 0,0-2 0,-1 2 0,1-3 0,-1-5 0,1 3 0,-1-2 0,1-3 0,0-1 0,-2-3 0,-2-1 0,2 0 0,-2 0 0,2-5 0,-3-1 0,-2-6 0</inkml:trace>
  <inkml:trace contextRef="#ctx0" brushRef="#br0" timeOffset="100">5041 15624 7850,'5'-7'0,"0"-3"0,3 2 0,2 2 0,-2-2 0,2 5 0,1-5 0,1 6 0,-1-2 0,2-1 0,2 1 0,-1 0 0,5 4 0,0-4 0,4 0 0,-2 1 0,-2 3 0,3-4 0,-3 0 0,-1 0 0,1 4 0,0-5 0,4-1 0</inkml:trace>
  <inkml:trace contextRef="#ctx0" brushRef="#br0" timeOffset="101">5932 14858 7882,'0'-6'0,"0"1"0,0 5 0,-5 0 0,3 1 0,-1 3 0,-4 4 0,0 7 0,-3 3 0,-2 4 0,1 3 0,-1 1 0,-3 3 0,0 6 0,-2 0 0,2 3 0,1-1 0,-5 5 0,5 0-138,-1 4 0,4-1 138,3 1 0,-1 0 0,5-1 0,0 0 0,4-3 0,0 1 0,0-5 0,5 0 0,3-4 0,2-3 0,2-1 0,3-5 0,0 2 0,5-3 0,-1-1 0,2-1 0,-2-3 0,1 1 0,-5-5 0,2 0 137,-2-3 1,-4-1-143,1 1 1,-2-5-1,-6 1 1,3-4-3,-3 3 0,0-4 2,1 2 2,-4-5 3,5 0 0,-6 0 0,0 0 0</inkml:trace>
  <inkml:trace contextRef="#ctx0" brushRef="#br0" timeOffset="102">6252 15201 7893,'0'-18'0,"3"-2"0,1 5 0,0-1 0,-4 5 0,0 5 0,0 6 0,0 7 0,0 3 0,0 2 0,-5 9 0,-3 6 0,2 2 0,-2 6 0,5-2 0,-5 8 0,5 1 0,0 4 0,1-2 0,2-2 0,0-2 0,0-6 0,0-5 0,0-2 0,5-3 0,3-1 0,-2-6 0,2-1 0,3-7 0,5-2 0,0-3 0,-1 4 0,-1-6-1,5 2 0,-3-3-2,3-1 0,-5-1 0,1-3 1,-2-1 0,-2-3 0,-3 2 0,-1 2 0,-4 2 0,1-6 2,-3 6 0,-6-9 0,-2 5 0</inkml:trace>
  <inkml:trace contextRef="#ctx0" brushRef="#br0" timeOffset="103">6149 15589 7858,'-7'-1'0,"4"-3"0,3 3 0,3-3 0,4-1 0,4 1 0,2-1 0,2 1 0,3 3 0,5-3 0,0-1 0,-1 1 0,5-3 0,0 3 0,1-4 0,-2 5 0,-5-6 0,1 1 0,-6 3 0,5-10 0,-3 2 0</inkml:trace>
  <inkml:trace contextRef="#ctx0" brushRef="#br0" timeOffset="104">6640 14984 7867,'-5'-11'0,"4"-1"0,-3 1 0,3-1 0,6 6 0,-4 1 0,9 5 0,-4 5 0,6 3 0,0 6 0,4 1 0,-4 5 0,4-1 0,0 3 0,-1 1 0,4 1 0,-3 2 0,3 2 0,-4 3 0,1 2 0,0-3 0,-4 3 0,3 1 0,-2 2 0,-1 2 0,-2 4 0,-3 7 0,2-2-115,-5 3 0,0-5 115,-4-3 0,0 1 0,0-4 0,-1-5-2,-3-4 1,-3-4-5,-4 0 1,0-3 1,-1-4 0,1-2 1,-1-6 0,1-5 1,0-2 0,-1 1 0,1-1 59,4 0 1,-3-4 0,4 0 0</inkml:trace>
  <inkml:trace contextRef="#ctx0" brushRef="#br0" timeOffset="105">7485 15475 7816,'5'-11'0,"1"4"0,6 4 0,-1-3 0,1 3 0,-3-2 0,2 1 0,-2 1 0,6-4 0,2 4 0,-2-1 0,4 2 0,-4-2 0,4 3 0,-4-3 0,4 3 0,-3 1 0,0-4 0,-1 0 0,-1 0 0,5 4 0,-5-1 0,2-3 0,0 3 0,-1-3 0,-3 3 0,-5 1 0,1 0 0,3 0 0,1 0 0</inkml:trace>
  <inkml:trace contextRef="#ctx0" brushRef="#br0" timeOffset="106">7519 15612 7773,'12'0'0,"-1"0"0,1 0 0,3 0 0,0 0 0,5-4 0,-1 1 0,4-5 0,4 4 0,1-4 0,2 5 0,2-2 0,-5 1 0,-1 3 0,-3-3 0,-1 2 0,-3 2 0,-3 0 0,-4 0 0,-1-5 0,0-1 0</inkml:trace>
  <inkml:trace contextRef="#ctx0" brushRef="#br0" timeOffset="107">8593 14881 7939,'0'-6'0,"0"1"0,0 5 0,0 5 0,0 2 0,0 9 0,0-2 0,0 5 0,4 1 0,0 7 0,3 2 0,-3 5 0,4 5 0,-5 3 0,5 4 0,-4 3 0,0 0 0,-4 4 0,0-9 0,0 2 0,3-3 0,1 3 0,1-7 0,-1-4 0,-1-1-6,4-4 1,-3-1-2,4 2 1,-5-6 0,5 2 1,-4-3 0,3-1 1,-4-4-1,1 0 1,1-5 1,-1 1 0,0-6-3,-4-1 2,0-6 0,5 3 3,-4-5 0,9 0-1,-2 0 2,-3 0 0,10-10 0,-2-3 0</inkml:trace>
  <inkml:trace contextRef="#ctx0" brushRef="#br0" timeOffset="108">9015 15429 7835,'0'-16'0,"0"3"0,0 2 0,0 7 0,0 8 0,0 2 0,0 6 0,0 5 0,0 6 0,2 1 0,2 7 0,-3-2 0,3 1 0,-3 2 0,-1-5 0,0 2 0,0-6 0,0 6 0,0-6 0,4-3 0,0-5 0,1-2 0,-2-2 0,-1-4 0,8 3 0,-9-9 0,4-1 0,0-11 0,2-7 0</inkml:trace>
  <inkml:trace contextRef="#ctx0" brushRef="#br0" timeOffset="109">9175 15521 7793,'-6'0'0,"1"0"0,5 5 0,0 1 0,0 6 0,0-3 0,0 2 0,0-2 0,0 6 0,0 2 0,0-2 0,0 1 0,0-1 0,5-2 0,3 2 0,2-2 0,1-1 0,-3-2 0,-1-3 0,1 2 0,3-5 0,-3 0 0,0-4 0,-1 0 0,5 0 0,-1-1 0,1-3 0,-5 1 0,1-4 0,-4-1 0,3-3 0,-3-1 0,4 1 0,-2-2 0,2-2 0,2 2 0,-3-2 0,0-2 0,0 2 0,0 0 0,0 3 0,-2 1 0,-3 5 0,1 2 0,-1-2 0,3 4 0,-5 2 0,0 8 0,0 2 0,0 1 0,0 1 0,0-1 0,4 1 0,-1-1 0,6-3 0,-1-1 0,3-4 0,5 1 0,-3 1 0,7-1 0,-5-1 0,4-3 0,-1-3 0,1-1 0,2-5 0,-2 1 0,2-2 0,-2-1 0,2-1 0,-2 1 0,3-1 0,1 1 0,-4 0 0,0-1 0,-5 1 0,1-1 0,-2 1 0,-2 0 0,-3-1 0,-1 1 0,-4 3 0,1 0 0,-3 6 0,-1-3 0,-1 6 0,-3 3 0,1 4 0,-4 7 0,3 3 0,-4 4 0,6-3 0,-2 0 0,3 4 0,1 4 0,0 0 0,0-5 0,5 5 0,2 0 0,3-1 0,2-3 0,-1 0 0,1 0 0,-1 0 0</inkml:trace>
  <inkml:trace contextRef="#ctx0" brushRef="#br0" timeOffset="110">8913 16297 7778,'-12'-5'0,"1"4"0,-1-3 0,1 3 0,0 1 0,-6 0 0,-2 0 0,-3 1 0,0 3 0,-5 2 0,0 6 0,1 3 0,3 0 0,0 4 0,0-3 0,5 0 0,3-1 0,6-2 0,2 2 0,4 2 0,-1-2 0,7 0 0,1-3 0,5-2 0,-2-3 0,7 3 0,1-2 0,4-3 0,-3-1 0,3-3 0,-4-1 0,4 0 0,-4 0 0,4-1 0,-4-3 0,4-2 0,-3-6 0,-1 1 0,-4 0 0,-1-5 0,-2 1 0,1-4 0,-5 4 0,0-5 0,-4 0 0,0-1 0,0-2 0,0 0 0,0 0 0,0-1 0,0-2 0,-2 0 0,-1-4 0,1 4 0,-2 0 0,3 5 0,1 2 0,0 5 0,0-1 0,1 3 0,3 0 0,3 5 0,4-1 0,0 5 0,1 0 0,-1 1 0,1 2 0,3 0 0,0 0 0,4 4 0,-4 0 0,4 4 0,-3-5 0,3 5 0,-4-4 0,4 3 0,-4-3 0,-3 1 0,-5-1 0,1-3 0,3 3 0,1 2 0,-1 1 0</inkml:trace>
  <inkml:trace contextRef="#ctx0" brushRef="#br0" timeOffset="111">9118 16366 7901,'-11'0'-11,"4"-1"10,4-3 0,1 3 0,2-4 1,2 5-1,1 0 0,3-2 1,1-2 0,7 3 0,-2-3 0,5 3-1,-1 1 1,3 0-1,-4 0 0,5 0 0,-1 0 0,3 0-1,1 0 0,-4-4 0,0 0 0,-4 1-1,4 3 1,-9 0-2,1 0 1,-2 0 1,3-5 2,-6 3 0,-1-3 0,-5 5 0</inkml:trace>
  <inkml:trace contextRef="#ctx0" brushRef="#br0" timeOffset="112">9358 16263 7854,'-8'0'0,"1"0"0,3 0 0,-4 0 0,6 0 0,-3 0 0,5 0 0,5 4 0,3 0 0,3 3 0,4-3 0,-1 1 0,5-1 0,0-3 0,4 3 0,-1-3 0,-3-1 0,2 0 0,-2 0 0,2 0 0,-2 0 0,1 0 0,-5 0 0,0 0 0,-8 5 0,-2-3 0,-8 8 0,-4-2 0,-5-2-2,-7 1 1,-2 1 0,2 4 0,-3-1 0,-1 0 0,0-3 0,0 0 0,4-2 0,0 2 1,7-2 0,0-2 0,1-3 0,10 4 0,-4-5 0,5-5 0,10-1 0,2-6 0</inkml:trace>
  <inkml:trace contextRef="#ctx0" brushRef="#br0" timeOffset="113">9895 16240 7785,'-12'0'0,"1"0"0,0 0 0,3 4 0,0 0 0,6 1 0,-2-1 0,-1 2 0,1 6 0,-1-1 0,1 0 0,3 2 0,-3 2 0,3 3 0,1 5 0,0-4 0,0 0 0,5-1 0,3 1 0,3-1 0,4-3 0,-1-6 0,5 2 0,0-6 0,4 3 0,1-6 0,3 2 0,-2-8 0,6-3 0,-6-3 0,2-2 0,-3-3 0,-1 0 0,-6-6 0,-1 2 0,-5 2 0,-3-2 0,-3 0 0,-5-4 0,-5 0 0,-3 0 0,-8 1 0,-7 3 0,-3-1 0,-8 5 0,-3 1 0,-8 6 0,-4-1 0,4 6 0,0-1 0,7 4-93,8 5 0,-3-4 0,10 4 0</inkml:trace>
  <inkml:trace contextRef="#ctx0" brushRef="#br0" timeOffset="114">10367 14608 7843,'6'-5'0,"-1"-1"0,-5-6 0,0 6 0,2 1 0,1 5 0,0 1 0,5 3 0,-5 2 0,5 6 0,-4 4 0,3 3 0,0 4 0,0 4 0,3 1 0,-2 2 0,-2 3 0,2-3 0,-4 5 0,3 3 0,-4-3 0,1 3 0,1-2 0,-1-2 0,3-3 0,-3-1 0,0-5 0,-4 2 0,4-8 0,0-4 0,3-2 0,-3-2 0,5-4 0,-3-2 0,6-5 0,-5 0 0,1 0 0,-6-5 0,3-2 0,-5-4 0</inkml:trace>
  <inkml:trace contextRef="#ctx0" brushRef="#br0" timeOffset="115">10264 14688 7852,'5'-18'0,"-2"0"0,4 3 0,2 1 0,6-5 0,2 5 0,2-1 0,-1 6 0,-3 2 0,-2 4 0,2-1 0,3-1 0,1 1 0,-2 0 0,2 4 0,0 0 0,4 0 0,1 4 0,3 0 0,-3 4 0,3-4 0,-7 4 0,-1 0 0,-5 2 0,1 2 0,-2-1 0,-2 0 0,-4 1 0,-3-1 0,-3 1 0,-1-1 0,-1 1 0,-3-1 0,-6 0 0,-6 1 0,-4-1 0,1 1 0,-2-2 0,-2-3 0,1 2 0,3-5 0,-1 4 0,5-4 0,-6 4 0,9-6 0,-5 3 0</inkml:trace>
  <inkml:trace contextRef="#ctx0" brushRef="#br0" timeOffset="116">11109 14460 7814,'-6'0'0,"1"5"0,5 2 0,-4 5 0,0 3 0,-5 3 0,2 4 0,-2 3 0,1 1 0,-2 3 0,2 6 0,-2 3 0,-1 0 0,3 4 0,1-4 0,4 5 0,-1-1 0,3-2 0,1 2 0,0-5 0,0 1 0,0-2 0,0-2 0,1-5 0,3-2 0,1-4 0,3-4 0,3 1 0,1-5 0,-1-1 0,4-6 0,3 2 0,1-2 0,-1-3 0,1-2 0,-4-1 0,4-2 0,-5 0 0,1 0 0,-2 0 0,-2 0 0,1 0 0</inkml:trace>
  <inkml:trace contextRef="#ctx0" brushRef="#br0" timeOffset="117">11589 14665 7808,'-6'-5'0,"0"-1"0,6-6 0,0 1 0,0-1 0,2 5 0,2-1 0,-3 1 1,4 0 0,0 2 0,-4 15 0,3 6 0,-3 8-1,-1 2 0,-1 11 0,-3 1 0,2 2 0,-6 1 0,2 0 0,-2 1 0,-1 1 0,5-5 0,1 4 0,3-4 0,1-5 0,3-6 0,3-3 0,9-1 0,1-7 0,6-4 0,0-2 0,0-6 0,0-1 0,0-3 0,-1 0 0,1 0 0,-4-1 0,0-3 0,-6-2 0,-2-6 0,-4 6 0,-7-9 0,0 2 0</inkml:trace>
  <inkml:trace contextRef="#ctx0" brushRef="#br0" timeOffset="118">11429 15042 7817,'11'0'0,"-2"-5"0,3-3 0,-2-2 0,9-1 0,0 1 0,4 2 0,3-2 0,1 2 0,0 2 0,-4-2 0,-2 4 0,-2-3 0,1 3 0,-4-4 0,3 5 0,-4-5 0,0 5 0,-3-7 0,-1 4 0</inkml:trace>
  <inkml:trace contextRef="#ctx0" brushRef="#br0" timeOffset="119">12297 14711 7848,'6'-18'0,"3"2"0,-5 4 0,5 2 0,-1 2 0,-3-2 0,0 9 0,-5-4 0,0 6 0,0 3 0,-5 4 0,-3 7 0,-3-1 0,-5 5 0,2 0 0,-5 4 0,2-4 0,-2 0 0,-3-4 0,3 4 0,1-1 0,-1 1 0,5-3 0,-1-4 0,7-1 0,5 1 0,1-1 0,2 0 0,0 1 0,5-6 0,3-2 0,2-3 0,2-1 0,0 0 0,3 0 0,2 0 0,2 0 0,3 0 0,-3 0 0,-2 0 0,2 0 0,-5 0 0,2 0 0,-4 0 0,0 0 0,-6 0 0,-1 0 0,-5 0 0</inkml:trace>
  <inkml:trace contextRef="#ctx0" brushRef="#br0" timeOffset="120">12069 15053 7740,'0'12'2,"0"-5"-2,0 1 1,5-4-1,2 3 0,3-4 0,2 1 0,-1 1 0,1-1 0,3 0 0,0-4 0,4 3 0,-4 1 0,6 0 0,-4-4 0</inkml:trace>
  <inkml:trace contextRef="#ctx0" brushRef="#br0" timeOffset="121">12662 14551 7801,'0'-6'0,"0"0"0,0 8 0,0 2 0,0 3 0,0 8 0,0 3 0,0 5 0,4 5 0,0 2 0,1 3 0,-1 2 0,-2 3 0,6 0 0,-5-4 0,0-4 0,4-4 0,0 1 0,0-1 0,0-3 0,-3 1 0,4-9 0,-4 1 0,3-5 0,-4 0 0,1 1 0,-2-5 0,2 1 0,-3-5 0,4 2 0,-15-5 0,-3 0 0</inkml:trace>
  <inkml:trace contextRef="#ctx0" brushRef="#br0" timeOffset="122">12514 14585 7793,'-10'-5'0,"2"-3"0,3 2 0,5-1 1,1 4 0,3-1 0,3 3 0,4 1 0,0 0 0,1 0 0,1 0-1,2 0 1,3 0-1,4 0 0,1 0 0,0 0 0,1 0 0,3 0 0,-3 0 0,3 0 0,0-4 0,0 0 0,5-5 0,-3 3 0</inkml:trace>
  <inkml:trace contextRef="#ctx0" brushRef="#br0" timeOffset="123">13439 14574 7810,'-10'-5'0,"2"-3"0,3-2 0,10 4 0,-2 0 0,4 6 0,-4 6 0,1 1 0,-8 1 0,-4 3 0,-2-1 0,-1 9 0,-6 0 0,-2 4 0,-2 0 0,-2 0 0,4-4 0,0 0 0,4-1 0,-4 1 0,6-3 0,1-4 0,2-1 0,6 1 0,1-1 0,3 0 0,6 0 0,5-4 0,2 2 0,6-5 0,0 0 0,4-4 0,0 0 0,0 0 0,-2 0 0,-2 0 0,3 0 0,-3 0 0,-3 0 0,0 0 0,-4 0 0,0 0 0,-1 5 0,1 1 0</inkml:trace>
  <inkml:trace contextRef="#ctx0" brushRef="#br0" timeOffset="124">13131 15053 7778,'-7'0'0,"12"0"0,4 0 0,10 0 0,-3 0 0,3 0 0,-3 0 0,7 0 0,-3 0 0,7 0 0,1 4 0,-2 0 0,5 0 0,-4-4 0,-1 5 0,-3 1 0</inkml:trace>
  <inkml:trace contextRef="#ctx0" brushRef="#br0" timeOffset="125">13827 14528 7827,'-6'1'0,"2"3"0,-1-1 0,1 4 0,-3 5 0,3 3 0,-5 5 0,1-1 0,-2 8 0,-1 3 0,3 0 0,1 0 0,-1 0 0,-3 5 0,4-5 0,3 1 0,3-2 0,1 1 0,0 2 0,0-5 0,7-2 0,4-6 0,2-1 0,6-3 0,-4-2 0,4 2 0,0-6 0,4-2 0,-4-4 0,0 1 0,-1-3 0,1-1 0,1 0 0,-5 0 0,0 0 0,-3 0 0</inkml:trace>
  <inkml:trace contextRef="#ctx0" brushRef="#br0" timeOffset="126">13553 14951 7808,'5'-12'0,"3"1"0,7 3 0,4 1 0,3 3 0,1-4 0,3 6 0,1-2 0,1-3 0,-1 0 0,-3 0 0,2 0 0,-2 4 0,-1 0 0,-5-4 0,4 1 0,-5-6 0</inkml:trace>
  <inkml:trace contextRef="#ctx0" brushRef="#br0" timeOffset="127">14250 14688 7843,'0'-11'0,"0"-1"0,0 1 0,5 4 0,3 4 0,-2 1 0,2 2 0,-6 5 0,2 3 0,-3 3 0,-1 5 0,-1 1 0,-3 6 0,2 1 0,-6 3 0,5-2 0,0 6 0,1-6 0,2 2 0,0-4 0,0-4 0,0 1 0,0-5 0,4-3 0,0-5 0,5 1 0,-3 3 0</inkml:trace>
  <inkml:trace contextRef="#ctx0" brushRef="#br0" timeOffset="128">14044 14871 7818,'11'-7'0,"4"4"0,5 0 0,3-1 0,5 3 0,2-3 0,3 2 0,2-2 0,-1 2 0,0-8 0,0 4 0</inkml:trace>
  <inkml:trace contextRef="#ctx0" brushRef="#br0" timeOffset="129">14593 14825 7820,'0'-11'0,"0"-1"0,0 6 0,0 1 0,0 5 0,-5 1 0,-3 3 0,-4 3 0,-3 9 0,1 1 0,-5 6 0,5 0 0,-1 0 0,4 0 0,3 0 0,-1-2 0,5-2 0,1 2 0,3-6 0,5 0 0,2-4 0,3 0 0,2-4 0,0-2 0,4-5 0,-2 0 0,5 0 0,-4-5 0,4-2 0,-5-4 0,1 0 0,-6-4 0,-1 0 0,-5-6 0,5 2 0,-5 0 0,0-4 0,-6 3 0,-5-7 0,-3 2 0,-5-2 0,1 2 0,-8-5 0,3-1 0,-7-3 0,3 0 0,1-1 0,4 1 0,0 0 0,5 1 0,-1 2 0,6 0 0,2 4 0,4 5 0,-1 7 0,3 2 0,1 2 0,5 5 0,5 1 0,5 5 0,4 0 0,-3 0 0,4 5 0,-1 2 0,3 3 0,0 2 0,1-2 0,0-2 0,-4 2 0,0-3 0,-4-2 0,4-1 0,-5-1 0,2 1 0,-4-3 0,0 4 0</inkml:trace>
  <inkml:trace contextRef="#ctx0" brushRef="#br0" timeOffset="130">14775 14345 7913,'-6'-5'0,"2"-2"0,4-4 0,4 0 0,2 5 0,6 2 0,-1 3 0,1 1 0,-1 0 0,0 5 0,1 2 0,1 9 0,2 3 0,-3 2 0,4 2 0,1 5 0,2 2 0,-1 3 0,1 2 0,0 4 0,4 3 0,-4 1 0,0-1 0,-4 2 0,4-2 0,-5-1 0,2 1 0,-5-6 0,-3 3 0,-3-5-5,-5-4 0,-10 2-3,-6-5 8,-4-1 0,-8 2 0,-1 1 0</inkml:trace>
  <inkml:trace contextRef="#ctx0" brushRef="#br0" timeOffset="131">10298 15659 7883,'5'-7'0,"2"2"0,4 5 0,1 0 0,-1 0 0,0 0 0,1 0 0,3 0 0,0 0 0,4 0 0,-3 0 0,4 0 0,-1 0 0,-1 0 0,1 0 0,0 2 0,4 1 0,-1-1 0,1 1 0,1-1 0,3-2 0,2 0 0,5 0 0,2 0 0,2 0 0,3 0 0,4 0 0,1 0 0,0 0 0,-1-4 0,1 0 0,0 0 0,-1 4 0,0-1 0,-3-3 0,2 3 0,-2-3 0,1 3 0,-1 1 0,6 0 0,-2 0 0,2-4 0,-2 0 0,7-3-256,0 3 1,6-4 255,-6 4 0,2-3 0,-2 3 0,2-4 0,-6 5 0,4-1 0,-3 4 0,3-1 0,-3-3 0,4 2 0,0-1 0,1 1 0,2 2 0,-1 0 0,-2 0 0,1 0 0,-1 0 0,-4 0 0,0 0 0,1 0 0,-2 0 0,5 0 0,-5 0 0,2 0 0,-2 0 0,-2 0 0,3 0 0,0 0 0,0 0 0,3 0 0,-3 0 0,-1 0 0,-3 0 0,5 0 0,2 0 0,-2 0 0,-2 0 0,-2-1-126,-1-3 1,0 3 124,-1-3 1,1 3-1,0 1 0,-1 0 0,1 0 0,5 1-1,2 3 1,-2-1-1,-2 4 0,2 0 0,-1 0 1,3 3-1,-4-2 1,1-2-1,-5 2 0,-4-6 0,-3 2 1,1-3-1,0-1 1,-1 0-1,-4 0 1,0-5 0,0-2 1,-3 0 0,-1 0 0,-6 0 0,-1 0 0,-1-2 248,-7 5 1,-1-1-249,-6 1 264,-3 3-264,0-4 0,-4 5 0,4 0 0,-4 1 0,3 3 0,-3-3 0,10 9-1,-10-8 1,5 4-2,-2-2 2,-3-3 0,-6 4 0,-7-5 0</inkml:trace>
  <inkml:trace contextRef="#ctx0" brushRef="#br0" timeOffset="132">12023 16287 7787,'-12'0'0,"5"0"0,-1 0 0,4 0 0,-3 0 0,-1 0 0,1-1 0,-1-3 0,5 3 0,-2-5 0,5 6 0,0 0 0,-1 6 0,-3 1 0,3 5 0,-3 3 0,-2-1 0,-2 5 0,-1-4 0,2 4 0,2-5 0,5 1 0,0-2 0,0-2 0,0 1 0,0-1 0,9-3 0,2-1 0,4-4 0,0 1 0,-1-3 0,5-1 0,0-1 0,4-3 0,-4-2 0,0-6 0,-1 1 0,1-1 0,1-3 0,-4 0 0,-5-2 0,-3 2 0,-6 1 0,2-5 0,-3 0 0,-1-4 0,-5 0 0,-2 1 0,-5-6 0,-3-3 0,1-2 0,-5-1 0,0 0 0,-4-1 0,-1 1 0,-3 0 0,3 5 0,-2 2 0,7 4 0,3 4 0,0 3 0,1 4 0,3 2 0,5 3 0,4 1 0,-2 6 0,6 0 0,3 0 0,4 6 0,7 1 0,3 3 0,5 2 0,4-2 0,4-3 0,2 2 0,1-5 0,4 4 0,0-4 0,5-1 0,-1-3 0,1 0 0,-1 0 0,1 0 0,-4 0 0,-3-1 0,-5-3 0,-5 3 0,-7-3 0,-3 2 0,-9-2 0,3 3 0,-13-6 0,-1 3 0,-10 3 0,-5-3 0,-8-2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1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3643 4728 7129,'-6'-5'-55,"1"4"406,5-4 1,0 6 78,0 3 0,0-2-187,0 6 1,0 0-12,0 3 1,-1 1 13,-3-1 0,1 2-10,-4 2 0,4-1-89,-1 5 0,3-1 62,1 1 0,-1 2-216,-3-2 0,3 4 123,-3 4 0,3-3-178,1 2 0,0-1 5,0-3 0,0 5-6,0 0 0,0-1 15,0-3 0,0-1 110,0-3 0,3 1-37,1-5 0,1 4 8,-1-3 0,-3-1 10,3-4 1,-1 1 2,0-1 0,-1 1 54,2-1-46,-3 0-10,-1 1 21,0-1 18,0 1 100,0-6-100,0-1 1051,0-5-1153,5 0 1,-3 0-12,6 0 0,0-1 50,3-3 0,1 3 4,-1-3 1,0-1-3,1 1 1,3-1-11,0 1 1,6 3-27,-2-3 1,2 3 26,2 1 0,1-4-14,3 0 0,-3 0 15,3 4 0,2 0-137,1 0 0,3 0 112,1 0 1,6 0 36,2 0 0,2-3-7,2-1 0,-1 0-27,1 4 0,4 0-109,-1 0 0,2-4 123,-2 0 0,-2 1 46,3 3 0,1 0-19,-2 0 0,4 0 5,-3 0 0,2 0 36,-6 0 1,9 0 7,-5 0 0,7 0-102,-4 0 1,3 0 57,1 0 0,2 0-111,1 0 1,0 0 101,5 0 0,-2-2-101,-31 0 0,1 0 0,2 1 0,0 0-69,-3-3 1,1 0 0,1 3 0,0 0 93,27-3 0,1 1-11,-1 0 1,-3 1 14,3-1 1,3 1 162,0 2 0,0 0-89,1 0 1,-2 0 49,2 0 0,-30 0 0,1 0-48,-2 0 1,0 0-1,2 0 1,1 0-33,-1 0 1,0 0 0,-1 0 0,1 0 18,2 0 0,0 0 0,0 0 0,0 0-292,2 0 1,0 0 0,2 0 0,0 0 209,0 0 0,0 0 0,0 0 1,1 0-204,-1 0 0,0 0 0,0 0 1,1 0 204,0 0 0,1 0 0,1 0 0,-1 0 27,-2 0 1,0 0 0,0 0-1,1 0 40,-1 0 1,0 0-1,-1 0 1,0 0-43,3 0 1,0 0 0,-1 0-1,1 0 131,2 0 1,0 0 0,0 0 0,1 0-8,-1 0 1,0 0-1,3 0 1,1-1-3,-2-1 0,-1 0 0,-1 2 0,1-1-52,0-1 1,1 0 0,1 1 0,2 1 0,4 0 1,0 0 0,-1 0-1,0 0-198,0 0 0,-1 0 0,0 0 0,-1 0 198,1 0 1,1 0-1,0 0 1,0 0-259,1 0 1,0 0 0,0 0 0,-1 0 247,0 0 1,-1 0 0,-2 0 0,-1 0-92,3 0 0,1 0 0,-1 0 0,1 0-2,2 0 1,2 0-1,-3 0 1,0 0 21,1 0 1,-1 0 0,-3 0 0,0 0 37,3 0 0,0 0 1,-2 0-1,1 0 0,2 0 1,2 0 0,-1-2 0,0 0 56,-2 0 0,0 0 1,1 0-1,0-1-42,-1 1 1,0 0-1,1 2 1,0-1 99,-3-1 0,1 0 0,1 1 0,1 1-61,0 0 1,-1 0 0,-1 0 0,1 0 3,0 0 1,0 0 0,-2 0 0,0 0-17,0 0 0,0 0 0,1 0 0,0 0-72,-1 0 1,1 0 0,0 0 0,0 0 28,-1 0 1,0 0 0,2 0 0,-1 0-96,3 0 0,1 0 0,-2 0 0,0 0 24,0 0 0,-1 0 0,3 0 1,1 0 32,-2 0 0,0 0 0,1 0 1,1 0 23,-2 0 1,0 0 0,2 0 0,0-1-20,0-1 0,0 0 0,-1 1 1,-1 1-6,1-2 0,-2 0 1,-2-1-1,0 1 66,3 0 0,1 0 1,-4 0-1,1 0 128,-2 2 0,0 0 0,0 0 0,-2-1-189,-1-1 0,-1 0 0,-2 1 1,0 1 65,3-2 1,-1 0 0,-2 1 0,0 1 33,-1 0 1,-1 0 0,3 0-1,1 0-34,0 0 1,1 0 0,0 0-1,0 0-25,0 0 0,-1 0 1,2 0-1,0 0 30,-2 0 1,1 0-1,-1 0 1,1 0-126,1 0 1,0 0-1,-4 0 1,-1 0 11,3 0 1,1 0 0,-3 0 0,0 0 9,0 0 0,1 0 1,1 0-1,0 0 48,-5 0 0,-1 0 0,4 0 1,-1 0-7,-2 0 0,0 0 0,-2 0 0,1 0 62,-2 0 1,1 0 0,1 0 0,-1 0-57,0 0 1,0 0 0,-2 0 0,0 0 86,-2 0 0,0 0 1,0 0-1,-1 0-43,1 0 1,0 0 0,4 0 0,0 0 41,0 0 0,0 0 0,0 0 0,1 0-54,0 0 0,1 0 0,2 0 1,0 1 4,1 1 0,1 0 0,0-2 0,-1 1-19,-1 1 0,-1 0 0,1-1 0,-2-1-51,0 0 1,0 0 0,0 0 0,0 0 8,-4 0 1,0 0 0,0 0-1,1 0 45,-5 0 1,0 0 0,-1 2-1,-1 0 254,-2 0 0,0 0 0,27 2-275,-2-4 0,2 0 127,-5 0 1,3 3-50,-8 1 0,1 0 160,-4-4 1,0 0-124,4 0 0,-3 0 27,2 0 0,-2 4-7,-1 0 1,4-1-32,-1-3 1,-1 0-174,-6 0 1,1 0 705,-5 0 1,-1 0-711,-6 0 0,-5 0 1282,-7 0-1192,3 0 0,-9 4 579,2 0 1,-6 0-456,-2-4 377,-4 0-461,2 0-2906,-5 0 1800,0-5 1,-1 0 1073,-3-3 0,3-2 0,-5 4 0</inkml:trace>
  <inkml:trace contextRef="#ctx0" brushRef="#br0" timeOffset="1">19770 4705 8118,'0'-6'2197,"0"1"-1647,0 5 320,0-5-254,0 4-69,0-4-258,0 5-393,0 5 1,-4 7-75,0 11 1,-5 1 234,1 7 1,3-1 91,2 4 0,-3 1-333,3-1 0,-1-1 74,4-3 0,1 2 172,3-5 1,-3-1-21,3-3 1,1-1-36,-1-3 1,3-3 98,-3-4 1,1-1 53,-1 1 1,-3-5-35,3 1 72,-2-6-1709,3 9 794,-4-10 717,4 4 0,-5 0 0,0 1 0</inkml:trace>
  <inkml:trace contextRef="#ctx0" brushRef="#br0" timeOffset="2">3723 6110 8191,'-6'-7'4,"2"-1"363,3 5 230,1-2-58,-5 5 226,3-5-199,-3 4 15,0-4-327,4 5 0,-5 0-29,2 0 0,1 0-64,-4 0 0,3 0-147,-4 0 1,1 5-160,-5 3 1,3 7 97,-2 4 1,2 2-72,-6 2 0,3 4 48,5 0 0,-2 3-65,5-3 0,0 1 34,4-2 1,0-3-113,0 0 0,5 0 122,3-4 1,2-3 62,2 0 0,4-4 339,3 0 0,8-6-115,3-2 1,3-3 110,1-1 0,-1-1-54,-2-3 0,2-4 44,-3-7 1,0-3 1,0-4 0,-6-1 35,-1 0 0,0-1-44,-4-3 0,-3-2-53,0-5 1,-5-2-195,-3-2 1,-3-3 88,-5-4 1,-2-1-338,-1 0 0,-4 6 157,-4 2 0,-4 9-103,-1 6 1,-4 5 66,1 6 1,-4 6-342,-3 2 1,-4 8-135,-4 4 1,0 7-324,0 4 0,1 11-128,2 5 1,1 12-1398,7 2 2407,-3 6 0,16 3 0,-2 6 0,6-29 0,1 2 0,2 3 0,-1 0 0</inkml:trace>
  <inkml:trace contextRef="#ctx0" brushRef="#br0" timeOffset="3">19701 6019 8181,'0'-12'123,"0"5"81,0-1 0,0 4 492,0-3-436,0 4 0,0-3 840,0 2-106,0 3-572,0-4 0,0 3 39,0-1 59,0 1-731,0-3 236,0 20 1,-4-4 10,0 11 0,-3 3 74,3 1 0,-1 2-277,1-1 0,3 1 34,-3 2 0,3 2-16,1-5 1,0 3 74,0-3 0,0-2 91,0-6 1,0 1 126,0-4 1,0-1-73,0-4 419,0 1-262,0-1 374,0-5-337,0 0-900,0-6 1,-10 10 0,-3 2-1</inkml:trace>
  <inkml:trace contextRef="#ctx0" brushRef="#br0" timeOffset="40">2501 8075 8676,'-6'-6'2808,"1"5"-1928,5-4 519,0 5-1777,0 5 1,0 4 301,0 10 1,5 7 29,2 12 0,-1 3 62,-3 9 1,2 2-113,-1 5 0,4-2 58,-4 2 0,-1-3 28,-3 7 0,2-10 15,2-2 0,-3-8 57,3 5 0,-3-13-147,-1-3 0,1-6 73,3-5 1,-3-2-33,3-6 1,-3-3-1138,-1 0 470,0-6-897,0 3 1027,0-5 581,0-5 0,5-6 0,2-7 0</inkml:trace>
  <inkml:trace contextRef="#ctx0" brushRef="#br0" timeOffset="41">2376 8177 8224,'-12'-17'0,"2"0"600,2 6 1,3-1-138,5 1 1,0 3-91,0 1 1,0 3-110,0-4 1,2 4-159,1-3 0,5 0 90,7 0 0,3-3-121,5 2 0,1-1-26,3 2 1,-2-2-200,5 5 1,1 0-98,3 4 1,0 0 102,1 0 0,-1 1-71,0 3 0,-3 2 37,-1 6 1,-6 1 26,-1 2 0,-1-1 95,-7 5 0,0-4-14,-4 4 1,-4-4 75,-3 4 1,-3 0 148,-1 4 0,-6-4 327,-6 0 1,-4 0-194,-7 4 1,-4-4 75,0 0 0,-8-1-75,1 1 1,-3 1-242,3-4 1,-1-3 128,1-5 0,5 1-636,2-5 0,4 0 69,4-4 0,-1 3-131,5 1 1,0 0-1711,3-4 2230,6 0 0,-4 5 0,3 1 0</inkml:trace>
  <inkml:trace contextRef="#ctx0" brushRef="#br0" timeOffset="42">3483 7972 8164,'-5'-12'1849,"4"1"-1205,-9 5 0,7-1-518,-4 3 0,3 3 145,-4-3 250,1 3 1,-5 1-237,1 0 1,2 1-337,-2 3 0,0 3 11,-8 4 0,0 7 102,-4 5 1,1 6 53,-1 9 1,0 4-108,0 7 1,2-1-65,1 6 1,4 0-257,5 7 1,0-2 195,4 1 0,2-5-46,5-2 0,0-8-74,0 0 0,5-7 120,2 1 1,4-5 100,0-4 1,0-2-8,1-5 0,-1 0 90,1 0 0,-1-4 5,1 0 1,-5-5 203,1 1 1,-1-2-202,5-2 1,-5-5-117,1-2-423,0 3-770,3-6 853,0 4 0,1-5-868,-1 0 0,2-1 1247,2-3 0,-2-8 0,3-5 0</inkml:trace>
  <inkml:trace contextRef="#ctx0" brushRef="#br0" timeOffset="43">3666 8280 8205,'0'-7'1045,"0"-1"0,-4 4-24,0-4-262,1 6-837,3-3 327,0 5-35,0 5 1,0 6-236,0 8 0,0 9 78,0 7 0,3 3-1,1 4 0,0 2 51,-4-2 0,0 1-156,0-1 1,0-4 156,0-8-78,0-2 20,0-5 1,1-5 82,3-3 0,-3-2 178,3-2 109,-2 1-262,-2-1 109,0-5-32,0-1 190,0-5-376,5 0 0,-3 0-9,6 0 0,1 0-87,6 0 1,-1 0 154,5 0 1,0-3-44,4-1 1,3-4-7,1 4 0,0-3 15,-4 3 1,-2-4-164,-2 5 0,-1-5 157,-3 4 1,-6-1-1134,2 1 100,-2 3-325,-2-4-1556,-2 5 2846,-5-5 0,0-1 0,0-6 0</inkml:trace>
  <inkml:trace contextRef="#ctx0" brushRef="#br0" timeOffset="44">3666 8554 8124,'0'-6'910,"5"-4"0,2 8-353,4-1 1,2 0-93,2-1 1,1 3 15,3-3-257,3 3-168,-4-4 164,5 4 1,-1-4-1,1-1-502,-5 5 234,4-9 46,-10 9-1206,5-4 875,-1 0 0,-3 2 110,2-5-1709,-7 6 1932,2-8 0,-4 3 0,6-4 0</inkml:trace>
  <inkml:trace contextRef="#ctx0" brushRef="#br0" timeOffset="45">3678 8234 8192,'0'-11'801,"0"0"1,5 3-269,2 0 0,3 6-60,2-2 1,4-1-71,3 1 0,3 0-189,1 4 1,0 0-297,-1 0 0,-3 0 84,0 0 1,-3 0-99,3 0 1,-4 0-304,4 0 0,-4 0-420,4 0 0,-4-1 135,5-3 1,-5 3 683,4-3 0,0-2 0,4-1 0</inkml:trace>
  <inkml:trace contextRef="#ctx0" brushRef="#br0" timeOffset="46">4249 7983 8067,'0'-6'1305,"0"-4"0,0 7 201,0-4-900,0 4-133,0-2 0,1 5-75,3 0 0,3 6-326,8 6 1,-1 4 103,5 7 0,1 5-143,2 2 0,1 7 29,0 1 1,-1 9-40,-3-1 0,-2 2 18,-1-2 0,-5 3 66,0 1 0,0-1 43,-8-3 1,1-2-24,-4-2 1,0 0-20,0-8 1,-4 6 20,1-10 1,-6 4-131,1-7 1,2 0 22,-2-4 0,1-2-282,-5-2 358,1 3 189,4-10-439,-3 5 50,4-11 1,-2 3-1247,1-5 639,4 5 267,-2-8 175,5 4-246,0-5 0,-5 0 1,-1 0-1</inkml:trace>
  <inkml:trace contextRef="#ctx0" brushRef="#br0" timeOffset="47">5174 8440 8967,'0'-6'1211,"0"1"369,0 5-1370,5 0 0,1 0 13,5 0 0,6 0-30,2 0 0,6-4-87,2 0 0,5-1 99,-2 1 0,-1 3-281,2-3 1,-2-1 106,2 1 1,-5-3-779,-7 3 1,3-4 189,-3 4 1,-3-1-643,0 1 666,-4 3 533,0-4 0,-6 0 0,-1-1 0</inkml:trace>
  <inkml:trace contextRef="#ctx0" brushRef="#br0" timeOffset="48">5231 8668 9869,'12'7'886,"4"-3"0,-2-3 67,5-1 0,5 0-396,6 0 0,7-1 20,1-3 1,4-1 140,-4-3 0,0-1-255,-4 5 1,-1-3-528,-2 3 1,-7-4 106,-5 5 1,-5-1-3431,1 4 3387,-2 0 0,-2 0 0,1 0 0</inkml:trace>
  <inkml:trace contextRef="#ctx0" brushRef="#br0" timeOffset="57">8634 5231 8191,'0'16'0,"0"2"0,5-5 0,2-3 0</inkml:trace>
  <inkml:trace contextRef="#ctx0" brushRef="#br0" timeOffset="62">6693 8075 8230,'-7'0'0,"2"-2"-389,5-2 275,0 3 680,-5-4 1,4 4 356,-3-3 80,3 3-211,1-4 119,0 5-859,0 5 1,1 2 176,3 9 1,-2 3 19,6 7 1,-4 5 8,3 7 0,-3 2-37,4 6 1,-6 0-253,2-1 1,-3 1 125,-1 0 1,4-6-182,0-1 1,0-4-13,-4-1 0,0-4 9,0-4 0,4-3 117,0-4 0,-1 1-4,-3-4 0,2-1 54,1-4-39,-1 1-143,3-1 1,-4-5 169,3-2-1016,-3-3-148,4-1-2990,-5 0 3019,0-5 1069,0-1 0,0-10 0,0-2 0</inkml:trace>
  <inkml:trace contextRef="#ctx0" brushRef="#br0" timeOffset="63">6567 8189 8250,'0'-12'0,"0"1"197,0-1 1,0 1 391,0 0 1,0-1-216,0 1 1,5-1-100,3 1 1,6 0 67,1-1 0,5 1-60,-1-1 0,4-3-237,4 0 0,2 0 136,5 3 1,-5 2-179,-2 2 1,1 0-98,-1 4 1,-1 0-107,-3 4 0,-4 1 43,0 3 0,-5 2 57,1 6 0,-2 3-11,-2 0 1,0 7 116,-4 1 1,-2-1 66,-5 5 1,-10-1-74,-5 0-1,-5-2 0,-3 4 0,0-5 0</inkml:trace>
  <inkml:trace contextRef="#ctx0" brushRef="#br0" timeOffset="64">6898 8257 8250,'-28'18'0,"4"-1"0,6-6 0,8 0 0</inkml:trace>
  <inkml:trace contextRef="#ctx0" brushRef="#br0" timeOffset="65">6738 8326 8260,'-11'0'783,"-1"0"1,6-1-1445,2-3 0,2 2-80,-2-1 741,3 1 0,1-8 0,6-2 0</inkml:trace>
  <inkml:trace contextRef="#ctx0" brushRef="#br0" timeOffset="66">7538 7800 8424,'0'-11'432,"-5"0"1,3 3-142,-1 0-171,1 6 1,-1-5 1867,-1 4-834,0 1 43,4-3-736,-5 5 0,2 0-497,-4 0 0,3 7 131,-4 4 1,-1 7 102,-6 9 1,1 3 70,-5 8 1,4 3-24,-4 4 1,4 1-220,-4 0 0,1 3-236,-1 1 1,-1 4 174,4 0 0,1-4 108,4 0 0,3-3-189,0-2 0,6 0 81,-2-3 1,4-3 76,4-5 0,1-1 26,3-2 0,6 1 123,-3-6 1,4 1-63,0-4 1,-1-1-69,5 1 0,-5-5 152,2-3 1,0-2-122,-1-2 1,1 0-92,-5-4 0,0 2-40,1-5 0,-1 0-243,1-4 1,-1 0 232,1 0 0,-5 0 21,1 0-4696,-6 0 3487,8 0 1,-8-5 1235,2-3 0,-3-7 0,-1-3 0</inkml:trace>
  <inkml:trace contextRef="#ctx0" brushRef="#br0" timeOffset="67">7800 8086 8152,'0'-11'0,"0"-1"0,0 1 2379,0-1-1659,0 1 0,0 3 361,0 1-742,0 4 1,0-1-223,0 8 1,-3 8-95,-1 7 0,-4 8 74,4 8 1,-4 5 16,0 10 0,-1-2-122,1 5 0,-2-2-17,3-1 0,0-1-147,0-7 1,4-8-391,-1-3 0,3-7-69,1-5 0,0-3-1700,0-4 164,0-6 2167,5-1 0,7-5 0,5 0 0</inkml:trace>
  <inkml:trace contextRef="#ctx0" brushRef="#br0" timeOffset="68">7823 7995 8150,'-5'-18'1839,"0"1"-1426,-2 6 1,-2 0 879,5-1-215,0 6 43,4 1-754,0 5 0,1 5-111,3 2 1,0 14 259,7 5 0,-2 14-119,6 2 1,2 4-259,-2-4 0,4 3 176,-4 0-1207,1 1 1134,0-5-1,-3-2-591,3-5 461,-4 1-166,-1-6 297,1-1-180,-1-5 0,0-1 156,1 1 62,-1-5 1064,1-2-1133,-6 1 537,4-4-558,-3 3-147,-1-9-64,4 3-26,-9-9 226,9 9-1909,-8-9 664,3 10-680,-5-10 596,0 4-355,0-5 1,0 0 0</inkml:trace>
  <inkml:trace contextRef="#ctx0" brushRef="#br0" timeOffset="69">8052 8668 8024,'-23'-11'0</inkml:trace>
  <inkml:trace contextRef="#ctx0" brushRef="#br0" timeOffset="70">7743 8509 8135,'-6'-8'1689,"2"0"-546,3 6-846,1-3 0,0 3 30,0-1 0,6 1 143,6-1 1,0 1-511,7 2 0,4-1 142,4-3 1,0 3-163,-5-3 1,5 3 119,0 1 1,-1-4-1519,-3 0 1458,0 0 0,-5-1 0,-2-1 0</inkml:trace>
  <inkml:trace contextRef="#ctx0" brushRef="#br0" timeOffset="71">8292 7880 8160,'0'-11'2084,"0"0"-1408,0-1 1,1 6 8,3 2 0,-2 4-68,6 4 1,3 7 180,4 8 1,6 7-78,-2 0 1,2 11-241,2 1 1,1 7-440,3 4 1,-4 2 200,0 2 0,-2 3 34,-6-3 0,-1-2-34,-6-2 0,-3-2-1,-5-1 1,0-4 30,0 0 0,-4-9-31,0 1 1,-4-7-142,0-1 0,-1-3 123,1-4 0,-2-2-1342,3-6 1,-3-1 628,-2-2 0,5-3-3566,-1-5 4055,0 0 0,-3 5 0,-1 1 0</inkml:trace>
  <inkml:trace contextRef="#ctx0" brushRef="#br0" timeOffset="72">9468 8177 8240,'-6'-5'2278,"0"4"-1821,6-4 0,0 4-206,0-3 0,-1 3 1038,-3-3-927,3 2 1,-4 4-440,5 2 0,0 8 214,0 11 1,0 5 128,0 6 1,0 4-207,0 0 0,4-1 113,0-6 0,1-3-503,-1-6 0,-2 0-139,6-3 0,-6-2-1148,2-6 26,2 0-738,-4 1 2329,3-1 0,0-4 0,1-2 0</inkml:trace>
  <inkml:trace contextRef="#ctx0" brushRef="#br0" timeOffset="73">9228 8417 8105,'0'-6'1251,"5"1"-898,3 5 0,2 0-77,1 0 1,5 0 175,-1 0 0,10 0 565,2 0 0,5-4-528,2 0 1,0-3-208,0 3 1,1-4-812,-1 4 1,-4-3 450,1 3 0,-5 0-582,5 4 0,-2-4 660,2 0 0,-9 1 0,-5 3 0</inkml:trace>
  <inkml:trace contextRef="#ctx0" brushRef="#br0" timeOffset="74">10324 8017 8165,'0'-17'1213,"0"-4"-1040,0 6 0,4 0-429,0 4 0,0-1 379,-4 1 0,1 1 392,3 2 0,-3 2 2077,3 2-1189,-3 2-1062,-1-3 206,0 5-666,0 11 0,0 6 197,0 14 1,2 7 352,1 4 1,-1 2-229,1 2 1,3-1-134,-3 1 1,2 0-216,-1 0 1,-3-2 79,3-2 1,-1-7-196,1-4 0,-3-6 171,3 2 0,1-8-71,-1-4 0,-1-2-23,-3-2-69,0-4-1582,5-2-88,-3-5 1922,3 0 0,-5 5 0,0 1 0</inkml:trace>
  <inkml:trace contextRef="#ctx0" brushRef="#br0" timeOffset="75">10153 7972 8201,'0'-18'801,"5"2"188,3 4 0,3 1-593,4-1 0,-2 1-147,2-1 1,3 5 201,1-1 1,4 1-142,4-5 0,2 6-236,5 2 0,-1-1 125,-2 1 1,0 0-345,-4 4 0,0 5 17,-5 3 0,0 6 17,-3 1 1,-2 2 60,-6-2 1,-5 3-105,-2 5 1,-3-4 390,-1 0 1,-1-2-86,-3 2 1,-6 3 110,-5-3 1,-5-1-32,1 1 0,-2-5 38,2 1 1,-1-2-132,5-2 1,-4-5-177,3-2-182,1 3 0,4-6-545,-1 3 0,5-3-879,-1-1 1,4 0 194,-3 0 1448,4 5 0,-7-4 0,4 4 0</inkml:trace>
  <inkml:trace contextRef="#ctx0" brushRef="#br0" timeOffset="76">11158 7721 8211,'0'-12'0,"0"1"2449,0-1-1047,0 6-463,0-4 19,-5 8 253,4-3-997,-4 5 0,3 0-199,-1 0 1,-5 11-70,-7 4 0,1 10 152,-5 6 0,0 7 163,-4 4 0,4 2-64,0 2 1,4 1-440,-4 2 0,5-1 263,-2 6 0,4-6 32,0 1 1,5-2 15,-1-1 0,6-2 25,-2-2 0,3-2 160,1-6 1,0-1-108,0-3 1,0-2 206,0-5 0,1-1-85,3-3 1,-2 1-315,6-5 0,-2 0 142,2-3 0,2-1-535,-3 1 1,0-5 139,0 1 1,1-2-132,3 2 1,1-2-1037,-1-2 0,1-3 579,-1 3 0,4-3 886,1-1 0,-6 5 0,-5 2 0</inkml:trace>
  <inkml:trace contextRef="#ctx0" brushRef="#br0" timeOffset="77">11318 8120 8045,'0'-14'0,"0"3"0,0 2 0,0-2 0,0 4 0,0 2 0,0 5 0,4 8 0,0 7 0,3 8 0,-3 11 0,1 5 1858,-1 3 1,-3 5-1049,3-1 0,-3 1-534,-1-9 0,0-1-613,0-7 0,0-2 175,0-5 1,0-5-865,0-3 0,0-2 37,0-2 1,0-3 988,0-1 0,5-4 0,2 2 0</inkml:trace>
  <inkml:trace contextRef="#ctx0" brushRef="#br0" timeOffset="78">11261 8075 8031,'0'-12'2767,"0"6"-1992,0-4 0,0 7-572,0-5 426,0 6 1,0-3 1,5 1-358,3 0 1,3-3-267,4 3 0,-1 0-339,5 4 1,0 0 277,4 0 0,-4 0-183,0 0 0,-4 0 119,5 0 0,-7 5 8,3 3 0,-4 1-127,0-2 0,-5 3-132,1-2 0,-5 2 51,0 2 0,-1-5 134,-2 1 1,0-1 287,0 5 0,0 1-87,0 2 1,-5-3 264,-3 4 1,-2-4-147,-2 0 0,1-1 158,0 1 0,-1-1-26,1 0 1,-1 1-32,1-1 0,1-3 252,2 0-59,-2-1-386,4 5 0,-5-1 114,4 0 1,0-4-222,4-3 0,1 2 161,-1 1-238,1-1 51,2 4 72,0-4-52,0 5 1,2 1 38,1-1 1,4-3 26,4 0 0,1-1 2,-1 5 0,2-1 64,2 0 0,-1 1-52,5-1 1,-5 1-191,1-1 0,-2 1 55,-2-1-165,1 0-12,-1 1 274,-5-6-154,5 4 138,-10-3-41,4-1 32,-5 4 159,0-9-170,0 10-21,-5-5 0,-5 5 96,-6 1-81,-4-1 2,-3 1-2,-1-1-1304,-4-5 638,5 5 287,1-10 448,-1 9 0,-5-4 0,-1 6 0</inkml:trace>
  <inkml:trace contextRef="#ctx0" brushRef="#br0" timeOffset="79">11752 7743 9020,'-6'-11'3263,"1"5"-1844,5 1 1127,0 5-2288,5 10 1,5 4-221,5 12 0,5 3-4,-1 6 0,7 4-1,0 3 0,1 1-21,-4-1 1,-4 2-134,0-2 0,-1-1 69,1 1 1,-4-2 77,-7 2 0,1 3 42,-6-4 0,1-1 45,-4-2 1,0 0 97,0-4 0,-9 3-218,-2-7 0,-3 0-100,2 0 1,-4-4-253,-3 0 0,-3-6-520,0 0 1,-1-3 878,0 2 0,-3-1 0,-1-3 0,-4 4 0,3 3 0,3 1 0</inkml:trace>
  <inkml:trace contextRef="#ctx0" brushRef="#br0" timeOffset="80">11741 8817 7982,'-35'0'0</inkml:trace>
  <inkml:trace contextRef="#ctx0" brushRef="#br0" timeOffset="81">5493 10279 8168,'-6'-1'1477,"2"-3"-1170,3 2 465,1-3 188,0 5 1,5 0-505,3 0 0,3 0-153,4 0 1,4 0-30,8 0 0,2 0-31,5 0 1,5 0-1,-1 0 1,-2-1 29,-5-3 1,-1 3-31,-7-3 1,3 2-1,-7-2 1,-3 3 30,-1-3 0,-6 3 73,-1 1-347,-6 0 0,-2-6 0,-6 0 0</inkml:trace>
  <inkml:trace contextRef="#ctx0" brushRef="#br0" timeOffset="82">5448 10450 8168,'0'6'1377,"5"0"-873,2-6 0,5 0 49,3 0 0,4 3 266,8 1 0,3 0 349,8-4 1,-1-4 179,5 0 0,2-5-638,2 2 1,1-3-9,-9-2 0,-1 5-262,-7-1 0,-3 5-1168,-8 0 0,-2-2 524,-6 1 1,0 0-1266,1 4-1129,-6 0 2598,-1 0 0,-5 5 0,0 1 0</inkml:trace>
  <inkml:trace contextRef="#ctx0" brushRef="#br0" timeOffset="83">7127 9628 8208,'-7'-5'-208,"-3"-2"1,9 0-43,-3-1 1024,-2 1 0,3-4 579,-4 4 69,4-3-411,-2 8-691,5-3 0,-1 5-295,-3 0 1,3 3 178,-3 4 1,3 6 89,1 10 0,1 5-47,3 2 1,-2 7-91,6 1 0,-4-1-156,3-7 0,-4 2-266,1-5 1,1 3 217,-2-3 1,2-4 130,-1-4 1,-2-5-1942,1 1 1,0-4-160,1-3 422,-3 2 1594,4-3 0,-5-1 0,0-1 0</inkml:trace>
  <inkml:trace contextRef="#ctx0" brushRef="#br0" timeOffset="84">6875 10119 10772,'8'6'1182,"0"-2"1,-1-3-257,5-1 1,4 0-348,3 0 0,4 0-31,4 0 1,1 0-162,2 0 1,7 0 13,-3 0 1,3-1-344,-3-3 1,4 3 135,0-3 1,2 3-592,-2 1 1,-7-4 337,4 0 1,-5 0-1266,1 4 0,0 0 346,-4 0 0,-5 0-78,-7 0 0,-3 0-945,0 0 2001,-6 0 0,-6 6 0,-6 0 0</inkml:trace>
  <inkml:trace contextRef="#ctx0" brushRef="#br0" timeOffset="85">7058 10416 8811,'5'-7'1674,"2"-3"0,4 9-1152,0-3 1,5-1-23,-1 1 0,5-3-139,-1 3 1,3-1-114,1 1 0,-1 3-6,1-3 0,0 1-185,0 0 0,4 1-18,-1-1 0,-4 3-100,-7 3 1,-2 4-89,-2 4-197,1 1 0,-6 3 125,-2 0 1,-3 0 86,-1-3 0,-4-1-84,0 1 1,-5-1 60,2 0 1,-5 0 200,-3-4 1,3 3-39,-4-2 0,0 1 166,1-2 1,-4 4-29,3-4 0,1-1 161,4 2 0,-1-5 223,1 0-220,-1-1 32,6-2-30,1 0-400,5 5 0,5-4 47,3 3 1,7-2 91,4 2 0,3-3 59,0 3 1,2 1-11,3-1 1,-3 4-69,3-4 1,-3 4 25,-1 0 1,0 2-45,0 2 1,-6 0 92,-1 4 0,-5-4-220,-3 4 0,0 1-1,-4 2 1,-1 3-125,-7 1 0,-9 0 65,-10-1 1,-1 1-161,-6 0 0,-1-4 129,-3 0 1,-1-5 88,-3 1 1,2-3-53,-2-5 0,7 0 6,5-3 0,2-3-270,1 3 1,5-3-212,3-1 0,3-5-283,5-3 0,2-3 927,5-4 0,5-3 0,1-5 0</inkml:trace>
  <inkml:trace contextRef="#ctx0" brushRef="#br0" timeOffset="86">7972 10142 8222,'-7'-12'3041,"2"6"-2319,5 1 289,0 5-714,5 0 0,2 0-33,4 0 1,6 4 267,2 0 1,2-1-124,2-3 1,0 0-386,0 0 0,0 0 96,-1 0 1,0-3-917,-3-1 1,1-1-250,-4 1 1,-1 1-2044,-4-4 3088,1 4 0,-1-7 0,1 4 0</inkml:trace>
  <inkml:trace contextRef="#ctx0" brushRef="#br0" timeOffset="87">8817 9605 8084,'0'-18'889,"0"3"1,0 6 293,0 1-500,0 6-184,0-3 846,0 5 0,-4 1-1059,0 3 0,-1 7-10,1 8 1,3 8 110,-3 3 1,2 1-148,-2 3 0,3-2-5,-3 6 0,3-2-303,1-2 0,0-4 103,0 1 1,0-5-793,0 5 1,0-7-135,0-1 0,3-2-460,1-5 1,0-1 415,-4-4 1,4-3-1233,0-1 2167,-1-4 0,3 2 0,0-5 0</inkml:trace>
  <inkml:trace contextRef="#ctx0" brushRef="#br0" timeOffset="88">8668 10107 8054,'-6'0'3636,"1"0"-2414,5 0-482,5 6 1,1-5-12,6 3 0,4-3-276,3-1 1,4 0-163,4 0 1,2 0-60,5 0 0,-1 0-260,-2 0 1,2-4-224,-3 0 0,-2-3-320,-1 3 1,-3-4-95,-1 4 0,-4-3-2494,0 3-48,-5-5 1915,2 8 1292,-9-4 0,3 0 0,-4-2 0</inkml:trace>
  <inkml:trace contextRef="#ctx0" brushRef="#br0" timeOffset="89">8897 10199 8054,'-4'7'0,"0"1"0,-1-5 690,1 0 1,3 0 328,-3 1-599,3-3 0,-3 9 56,0-2 1,-1 2 286,2 1 1,0 1-324,-5-1 1,5 4-144,-5 1 0,5 3-304,0-4 0,-2 4 87,1-4 0,0 4-345,4-4 0,0 1-125,0-5-397,0 1 591,0-1 0,0-3-359,0-1 76,5-4 1,1 2 138,6-5 1,3 0-209,0 0 1,4-1 170,-4-3 1,5-1-95,-5-3 0,0-2 243,-4 2 1,1-2 204,-1-1 1,-1 3-100,-2 0 0,1 5 40,-5-5 1473,-1 5-807,-3-2 317,0 5 0,0 5-360,0 3 0,0 4 424,0 3 1,-3 3-374,-1 4 0,-4 1-158,4 0 0,-3 0-254,3 0 0,0 3-132,4 1 0,-1 0-138,-3-4 0,3-2 143,-3-2 0,3 1-996,1-4 0,0-1-29,0-4 972,0 1 0,5-1 0,1 1 0</inkml:trace>
  <inkml:trace contextRef="#ctx0" brushRef="#br0" timeOffset="90">10016 9788 8145,'-6'-5'1752,"-4"3"-797,8-3-499,-3 5 1,5 5-176,0 3 0,0 8 0,0 7 0,0 1 129,0 7 1,0 3-124,0 4 1,0 0-242,0-3 0,0-5 160,0 0 0,0-4-370,0 0 0,0-5 180,0-2 1,2-5-853,1 1 0,-1-6-490,1-2-256,-1-4 1582,-2 2 0,0-5 0,0 0 0</inkml:trace>
  <inkml:trace contextRef="#ctx0" brushRef="#br0" timeOffset="91">9776 10039 8211,'15'1'1592,"1"3"1,0-1-554,-1 4 0,4-4-331,8 1 0,4-3-71,7-1 0,1 0-466,3 0 1,2 0 31,-2 0 0,-3 0-2728,0 0 2461,-4 0 1,-1 5 0,1 1 0</inkml:trace>
  <inkml:trace contextRef="#ctx0" brushRef="#br0" timeOffset="92">10964 9662 8217,'4'-11'-383,"0"-1"0,-1 1 1034,-3-1 1,4 5-129,0-1 1,4 1-27,-5-5 1,5 1-189,-4-1 0,5 1 13,-2-1 0,0 1-55,0 0 0,1 3-16,3 0 1,1 2-58,-1-2 1,1 3-139,-1 5 1,4 0-127,1 0 1,-1 2 82,-4 1 1,1 4-222,-1 4 0,0 2 75,1 2 0,-5-1-14,1 5 1,-5 0-1,0 4 0,-3 0-110,-3 0 0,-4 3 38,-4 1 0,-2 3 112,-2-3 1,-2 3 151,-2-3 0,-2 0-87,2-4 0,-1-2 184,0-2 0,0-2-48,5-6 0,0 1 130,3-1 1,5-1-54,-1-2 1,6-2 151,-2-2-189,2-3 1,4 4 10,2-5 1,3 0 235,8 0 0,8 0-61,8 0 1,5-4 32,3 1 0,4-6-54,-1 1 1,-3-1-236,-1 2 1,-6-2 94,-2 5 1,-8-4-830,1 5 0,-8-1 197,0 4 1,-6 0-677,-1 0-1970,-6 0 1553,3 0 1566,-15 0 0,-3 0 0,-10 0 0</inkml:trace>
  <inkml:trace contextRef="#ctx0" brushRef="#br0" timeOffset="93">10907 10130 8666,'11'0'982,"1"0"0,3-3-504,0-1 0,6 0 64,-2 4 1,2 0-83,2 0 0,5 0 359,2 0 0,2-4-281,-1 0 0,4-1-194,-4 1 1,4 3-89,-4-3 0,0-1 0,0 1 1,-3 1 31,-6 3 0,0 0-32,-3 0 1,-2 0 255,-6 0-224,0 0 1,-3 0 223,0 0-7252,-6 0 6740,3 0 0,-15 0 0,-3 0 0</inkml:trace>
  <inkml:trace contextRef="#ctx0" brushRef="#br0" timeOffset="94">11147 10313 8074,'-7'-1'2013,"4"-3"-1617,1 3 1,2-6 101,0 4 428,0 1-540,0-3 1,5 1 159,3 1 0,2-5-134,2 4 1,3-3-111,0 3 0,5-4-97,-1 4 0,3 1-102,1 3 0,0 0-230,-1 0 1,-4 0 187,-3 0 1,-2 0-489,-1 0 0,-5 0 249,1 0 1,-6 5-69,2 2 0,-3 0-9,-1 0 0,0 1 101,0 3 0,-1-3 148,-3-1 1,-2 1 169,-5 3 0,-1 1 96,1-1 1,1 1-98,2-1 0,-2-3 353,2-1-68,3-4-163,-5 7-127,9-9-181,-4 4 69,5-5 1,5 4-170,2 0 0,5 4 73,3-5 1,3 5 82,5-4 0,-2 5-35,-2-2 1,2 4 14,-6 0 1,4 0-198,-4 1 0,-4-1 23,-3 1 1,-5 0 9,0 4 1,-1-4 81,-2 3 0,-5 3-24,-3 1 1,-7-1-91,-4 1 0,-4-5 75,-4 1 0,3-2 153,-3-2 0,0 1-93,0-1 0,0-4-229,4-4 0,2 2-230,2-1 0,-2 0-1213,6-4 1157,0-5 1,5-1-605,2-6 1167,3-4 0,15-7 0,3-6 0</inkml:trace>
  <inkml:trace contextRef="#ctx0" brushRef="#br0" timeOffset="95">11866 10016 13005,'12'0'703,"3"0"-465,0 0 1,5 0-118,-1 0 1,3-1 107,1-3 1,0 1-610,0-4 1,-1 4-335,1 0 0,-5-3-1865,-3 3 2579,3-6 0,-5 2 0,3-4 0</inkml:trace>
  <inkml:trace contextRef="#ctx0" brushRef="#br0" timeOffset="96">12666 9434 8094,'0'-12'0,"0"1"1056,0-1 94,0 1-187,0 5 39,0-5-327,0 10-369,0 11 1,0 6-71,0 14 0,0 0 116,0 5 0,1-5-116,3 1 0,-2-2-264,6 1 0,-5-1-126,0-2 0,2-7-249,-1 3 1,4-7-57,-4-1 0,3-3-508,-3 0 1,1-2-9,-1-2 0,-2 0 975,6-4 0,-5 5 0,2-2 0</inkml:trace>
  <inkml:trace contextRef="#ctx0" brushRef="#br0" timeOffset="97">12494 9993 8626,'-6'0'3268,"1"0"-2196,5 0-695,5 0 0,8 0 978,10 0-618,5-5-542,6 4 322,5-9-942,-3 8 662,8-8 0,-8 9-532,3-9 237,-5 4-1,0-1-1397,1 2 1081,-1 0 307,-5 4 93,-1-9-2505,-5 8 1603,0-3 1,-5 5 106,-3 0 0,-3 0-869,0 0 1821,-6 0 1,4 10 0,-3 3 0</inkml:trace>
  <inkml:trace contextRef="#ctx0" brushRef="#br0" timeOffset="98">12666 10302 8106,'-8'0'1320,"1"0"-390,4 0 119,-2 0-672,5 0 1,5-2 445,3-1 0,7 1-282,4-2 1,7-1-121,5 2 1,1-2-84,-2 1 0,6 2 129,-6-1 1,3 1-244,-10 2 0,1 2 28,-9 1 0,1 0-495,-5 5 0,-5-1 232,-2 5 1,-3 0-408,-1 4 1,-1 1 176,-3 6 0,-3 0-12,-9 0 0,-1 3 3,-6 1 0,-4 4 94,1-5 1,-2 5-131,1-5 1,7 1 83,-3-4 1,8-2 79,-1-2 1,4-2 18,0-6 0,6 1 633,2-1-173,3-4 1,2 1 276,3-4 1,2 0-282,6-4 1,4 0 147,3 0 1,7 0-140,0 0 0,10-1 77,-2-3 1,3-1 77,-3-3 1,4-1-157,0 6 0,-3-2-1245,-5 1 0,-1 1-496,2-4 0,-3 3-3040,-6-4 4420,1 6 0,-5-14 0,-2 4 0</inkml:trace>
  <inkml:trace contextRef="#ctx0" brushRef="#br0" timeOffset="99">5676 11992 7958,'-6'0'250,"1"0"1735,5 0 0,5 0-1651,2 0 1,4 0-55,0 0 0,6 0 132,2 0 0,2 0-189,2 0 0,1 0 0,3 0 0,-2 0 27,6 0 1,-6 0-28,2 0 0,-3 0-524,-1 0 0,-4 0 248,0 0 0,-5 0-3532,1 0 1969,-3 0 1616,0 0 0,-1-5 0,1-2 0</inkml:trace>
  <inkml:trace contextRef="#ctx0" brushRef="#br0" timeOffset="100">5710 12255 8038,'12'-7'1735,"1"2"-1129,2 5 1,3-1 49,4-3 0,2 3 86,3-3 0,-1-1 187,4 1 1,0-3-412,5 3 1,-6-1 73,-2 1 1,-1 3-1100,-3-3 0,1 2 228,-9 2-1430,6 0 1,-9 0 1708,4 0 0,-4 6 0,0 0 0</inkml:trace>
  <inkml:trace contextRef="#ctx0" brushRef="#br0" timeOffset="101">7800 11478 8096,'-6'-11'2086,"1"-1"-1584,5 6 841,0-4-405,0 8-526,0-3 1,0 7-187,0 1 1,0 1 14,0 8 0,0 2 22,0 8 1,4 6-15,0 3 0,3-2-120,-3 1 1,4-3 121,-5 4 0,5-6-387,-4 2 0,4-3 122,-5-2 0,5-4-1616,-4-3 722,0 3 0,-1-5-1994,1 2 1223,0-7 198,-4-3 1481,0-5 0,-5 0 0,-1 0 0</inkml:trace>
  <inkml:trace contextRef="#ctx0" brushRef="#br0" timeOffset="102">7366 11923 8067,'-11'7'-257,"5"-1"426,2-2 217,3-3 0,1 5 409,0-2-130,0-2 0,3 4-32,1-2 1,5-3-207,-1 3 0,2-2 158,1 2 0,6-3-112,2 3 1,7-3-97,5-1 1,2 0-135,1 0 1,6 0 28,1 0 0,5 0-85,4 0 0,0 0-331,4 0 1,1 0 188,-1 0 1,2 0 115,1 0 0,0-1-204,0-3 0,-6 2 41,-6-6 1,-4 6-220,-7-2 1,-5 3 22,-2 1 0,-8 0-141,-4 0-173,-2 0-576,-7 0-934,-1 0 1675,-5-5 1,-5 3-1056,-2-2 1,-3 3 105,-2 1 1296,-4 0 0,-2 0 0,-5 0 0</inkml:trace>
  <inkml:trace contextRef="#ctx0" brushRef="#br0" timeOffset="103">7709 12186 7898,'-6'0'-307,"1"0"363,5 0-47,-5 0 0,3 1 9,-1 3-9,1 2 1,2 6-1,0-1 0,0 1 684,0-1 0,0 2 1176,0 2 0,0 2-1231,0 2 0,0 2-282,0-2 1,0 4-222,0 4 0,0-2 105,0 6 1,0-5-223,0 5 0,2-2 35,1 1 0,-1 2-77,1-5 0,0-1 91,1-3 1,-2-4 45,6 0 1,-6-5-91,2 1 73,-2-2-813,3-1 358,-4-6-1463,4-1 71,-5-5-474,0 0 1498,0-5 727,5-1 0,-4-16 0,4-2 0</inkml:trace>
  <inkml:trace contextRef="#ctx0" brushRef="#br0" timeOffset="104">7926 12255 7942,'6'-12'186,"-2"1"0,-1 3 37,1 1 627,2-1-347,5 2-148,1-5 76,-1 10 1,1-5 249,-1 2 0,4 3-32,0-3 0,6 1-246,-2 0 0,2 1-27,2-2 1,-4 4-143,0 4 1,-5-1-58,1 4 0,-2 1-10,-1 3 0,-2 6-150,-3 2 0,-2 3-11,-5 0 0,-5 3-189,-2 1 1,-7 0-217,-1 4 1,-6-1 224,2 2 1,-6 2-99,-2-3 1,1-2 55,3-1 1,1-3 121,3-1 0,0-4 7,8 0 30,-3-5 223,7 2 143,1-4 0,6-6 369,8-2 1,7-3-319,4-1 0,8-4 302,3 0 1,0-4-258,5 0 1,-4-2-183,7-2 1,-3 5-77,-5-1 0,-1 4-180,-2-3 1,-4 4-445,0-1 0,-2-1-877,-5 1 1,-1 1 1353,-4 3 0,1-5 0,-1-2 0</inkml:trace>
  <inkml:trace contextRef="#ctx0" brushRef="#br0" timeOffset="105">9559 11672 8043,'-11'-5'0,"1"3"0,2-6 616,3 5-405,5-2 0,-1 5 123,-3 0 0,3 10 62,-3 6 0,3 9 96,1 5 0,0 3-198,0 2 1,0 3-42,0 0 0,0 2-235,0-5 1,0-4 96,0-8 1,1 0-61,3 0 1,-3-5 81,3-3 1,-2-2-932,2-2 248,-3 1 1,4-5-1314,-5 1 1283,0-6 576,0 3 0,0-5 0,0 0 0</inkml:trace>
  <inkml:trace contextRef="#ctx0" brushRef="#br0" timeOffset="106">9319 11980 8051,'0'0'0</inkml:trace>
  <inkml:trace contextRef="#ctx0" brushRef="#br0" timeOffset="107">9319 11980 8983,'12'0'569,"-1"0"0,2 2 10,2 2 1,3-3-110,5 3 1,1-3-4,3-1 0,0 0-189,4 0 1,1 0-18,-6 0 0,1 0-232,-4 0 0,0 0 81,-1 0 0,1-4-3887,0 0 3777,0-5 0,5 3 0,1-5 0</inkml:trace>
  <inkml:trace contextRef="#ctx0" brushRef="#br0" timeOffset="108">11101 11444 8043,'0'-12'885,"0"6"1,0 0-14,0 2-180,0 3 83,0-5-464,0 6 1,0 9-64,0 3 0,-1 12-17,-3 3 0,1 4 162,-4 3 0,4 1-190,0-1 0,1 0-153,2 1 1,-4-6-171,1-3 0,-1-2-468,4-1 0,0-1-152,0-3 1,0-3-50,0-4-1655,5-1 2444,-4 1 0,4-6 0,-5-1 0</inkml:trace>
  <inkml:trace contextRef="#ctx0" brushRef="#br0" timeOffset="109">10827 11912 10134,'11'0'957,"1"4"-610,-1 0 1,6-1 198,2-3 1,7 0-115,5 0 1,6 0 18,1 0 1,1 0-173,-1 0 1,-2 0-224,2 0 0,-3-1-16,0-3 0,-5 3-183,0-3 1,-4-1-908,0 1 1,-1 1 566,-3 3 1,-3-4-1077,1 0 0,-7 0 89,3 4 1470,1 0 0,-4 0 0,4 0 0</inkml:trace>
  <inkml:trace contextRef="#ctx0" brushRef="#br0" timeOffset="110">11272 12232 8026,'0'-7'1945,"0"2"1,0 4-1100,0-3-246,-5 3 1,-1-4-190,-5 5 0,-6 5-187,-2 3 1,-6 3 49,-2 4 1,-5 3-1,2 5 1,2 1-228,1 3 1,7-3 111,1 2 1,5 0-245,-1 0 0,2-1 115,2 1 1,4-2-476,3-1 1,3-1 82,1-3 1,0 1-94,0-5 1,5 0 230,3-3 1,6-1-55,1 1 1,5-6 292,-1-2 1,3-3-122,1-1 1,0 0 302,0 0 1,-1-5-113,1-3 1,-4 0 169,0 0 0,-5-6 5,1 3 1,-3-3 106,-5 2 0,-1 1-167,-6-1 1,0 1-55,0 0 1,-9-1-151,-3 1 0,-12 1 86,-3 2 1,-9 3-851,-6 5 1,-1 5 398,1 3 0,2 7-1038,6 4 1,1-1 1406,3 1 0,-3 5 0,4 5 0</inkml:trace>
  <inkml:trace contextRef="#ctx0" brushRef="#br0" timeOffset="111">5927 14116 8026,'-6'0'1938,"-4"0"-1768,9 0 377,-4 0-80,15 0 0,-1 0-140,10 0 1,1-4 25,7 1 1,6-3-83,5 3 0,5 0 98,-1-4 1,1 0-602,-1 0 1,1-2 222,-5 5 1,-6-4-991,-10 4 1,0 1-863,-7 3-422,1-5 2283,-10 3 0,-1-3 0,-5 5 0</inkml:trace>
  <inkml:trace contextRef="#ctx0" brushRef="#br0" timeOffset="112">5939 14367 8026,'0'7'0,"5"-2"670,3-5 0,3 0-192,4 0 1,3 0 365,5 0 1,1 0-227,3 0 1,2-1 2,5-3 0,2-1-289,2-3 1,-7-2-273,4 2 1,-4 2-1141,4-2 1,-5 5 748,0-5 0,-4 5 331,1 0 0,-3-4 0,-2 1 0</inkml:trace>
  <inkml:trace contextRef="#ctx0" brushRef="#br0" timeOffset="113">7789 13591 7905,'-11'-12'0,"4"1"0,2 3 0,5 1 0,0 3 1287,0-4-585,0 6 457,0-3-725,0 5 0,-4 2 39,1 6 1,-1 2-121,4 13 0,0 6 55,0 9 0,1 4-194,3-4 1,-3 3 16,3-7 0,-3 3-449,-1-7 1,4-2-8,0-1 1,0-7-188,-4-1 1,3-5-340,1 1 1,1-2-2410,-1-2 3160,-3-4 0,4 3 0,-5-4 0</inkml:trace>
  <inkml:trace contextRef="#ctx0" brushRef="#br0" timeOffset="114">7504 14150 7905,'6'0'2518,"-1"0"-2024,0 0 1,1 0 6,6 0 1,0 0 81,4 0 1,3 0-176,7 0 1,4 0 75,4 0 0,0-3-93,0-1 0,3-4-361,-3 4 1,7-4-195,-7 0 0,3 2-193,-3-2 0,-1 5-149,-2 0 1,1 0-616,-6-1 0,0 3 32,-7-3 0,-3 3 394,-5 1 0,0 5 695,-4 3 0,-2 2 0,-5 1 0</inkml:trace>
  <inkml:trace contextRef="#ctx0" brushRef="#br0" timeOffset="115">7629 14470 7933,'-5'0'1231,"5"0"1,5-4-401,7 1 1,-1-2-357,0 1 0,10 1-13,2-4 1,7 0-152,0 0 1,3-2 30,2 5 0,-5-1-89,1 1 0,-6 3-13,2-3 0,-7 3-105,-1 1 1,-5 1-117,1 3-442,-7-3 1,1 9 277,-6-2 0,1-2-253,-4 2 0,-1-1 201,-3 5 1,-2 1 19,-6 2 1,-4-3 18,-3 4 0,-3 0 47,0-1 1,0 1 84,3-5 0,-1 0 191,4 1 0,-3-5 178,4 1 0,4-5 356,3 0 76,6-1-466,-4-2 0,6 1-242,0 3 1,2-3 40,2 3 0,3 1 14,8-1 0,3 5-2,5-2 0,0 0-108,0 0 0,1 1 7,2 3 1,-1 1 60,1-1 0,-2 0-288,-1 1 1,-5 1 102,-3 2 1,-2-2-315,-2 2 1,-1-3 157,-2 0 0,-3-1-2,-5 1 1,-1-1 172,-3 1 1,-7-1-18,-8 0 0,-7 0 130,0-4 1,-6 3 62,1-2 1,-2-2 189,-1 2 0,1-6-97,3 2 1,2-3-1121,5-1 558,5 0 383,2-5 0,9-6 0,2-7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45.2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19747 12003 7817,'0'-6'-293,"1"-3"1254,3 5-563,-3-5 0,4 3-152,-5-5 0,0 3 54,0 0 0,0 5-66,0-5 1,-1 5-53,-3 0 1,1-2-27,-4 1 0,-1 0-155,-3 4 0,-4 0 176,-1 0 1,-4 1-194,1 3 0,-1-1 70,1 4 0,-3 1 94,3 3 0,1 4-149,-1 1 1,5 4 99,-1-1 1,2 3-172,2 0 1,1 1-72,2 0 1,3-1-98,5-3 0,0 2 159,0-2 1,1-2-91,3-2 0,3-2 62,4-2 0,0-1 44,1-2 1,3-2 53,0-2 1,6-3-52,-2 3 1,-2-4 139,2-4 1,-3-2-58,3-5 1,-2-1 17,2 1 1,-2-4-10,-6-1 1,1-3-32,-1 4 0,-1-5-17,-2 1 1,-3-3 19,-5-1 0,0-5-159,0-2 1,0-3 89,0-1 0,-4-2-103,0-2 0,-4 1-9,0-5 1,-2 0-113,-2-3 1,1 4 101,0 3 0,-1 3-83,1 0 1,4 6 257,4 2 1,-2 5-154,1 3 1,0 2 249,4 6 1,-1 1-123,-3 2 0,3 2 616,-3 2-201,2 3 6,2-5 64,0 6-311,6 0 1,0 4 142,5 0 0,2 0-87,2-4 1,3 0 55,5 0 1,0 0-57,0 0 1,3 0 32,1 0 1,-1-1-78,-3-3 1,1 3 22,3-3 1,-3 2-151,3 2 1,-3 0 81,-1 0 0,-4-3-174,0-1 0,-5 0 50,1 4 1,-4-1-341,-3-3 109,2 3-629,-9-4 0,-2 5 882,-10 0 0,-6 0 0,-6 0 0</inkml:trace>
  <inkml:trace contextRef="#ctx0" brushRef="#br0" timeOffset="1">20272 11866 7673,'8'0'835,"-1"0"1,1-1-502,3-3 1,2 3-85,2-3 0,-1 3-103,5 1 0,0-1 112,4-3 1,4 3-159,-1-3 0,2-1 86,-1 1 0,-3-4-257,3 4 0,-3-3 54,-1 3 1,0-5-307,-1 1 0,-4 3 102,-3 2 1,-2 1-335,-2 2-124,-4-5 116,-2 4 0,-6-3 562,-3 8 0,-8 2 0,-5 6 0</inkml:trace>
  <inkml:trace contextRef="#ctx0" brushRef="#br0" timeOffset="2">20306 12038 8041,'0'6'628,"2"-1"-301,1-5 1,4 0 174,4 0 0,6 0 219,2 0 0,2 0-270,2 0 1,5 0 102,2 0 0,0-4-174,0 0 1,-1-1-220,2 2 1,-3 1-163,-5-2 1,2-1-322,-2 2 0,1-1-275,-9 4 1,-4 0-1996,-3 0 2592,0 0 0,-2 5 0,-1 1 0</inkml:trace>
  <inkml:trace contextRef="#ctx0" brushRef="#br0" timeOffset="3">21448 11272 7982,'-6'0'146,"1"2"79,5 1 0,0 4 126,0 4 1,-4 6-57,0 2 1,1 2 51,3 2 1,0 4-124,0-1 1,0 2-61,0-1 0,0-3 3,0 3 1,0-4-115,0-4 1,0 2-40,0-2 1,0-2-378,0-2 1,0-2-466,0-2 0,3-3 404,1-1 0,0-3-1504,-4 4 1928,0-6 0,0 8 0,0-3 0</inkml:trace>
  <inkml:trace contextRef="#ctx0" brushRef="#br0" timeOffset="4">21151 11901 8582,'7'0'2011,"3"0"-1519,-2 0 0,7-2 16,4-2 0,4 3-214,3-3 1,3 2-42,6-2 0,4 3-146,3-3 1,-1-1 92,0 1 0,-2-4-272,2 5 0,0-5-111,1 4 1,1-3-144,-5 3 1,-5-4-419,-6 4 1,-3 1 364,-1 3 0,-6-4-1496,-1 0 1306,-9 0 0,-2 5-90,-5 3 0,-5-1 659,-2 4 0,-9 1 0,-1 3 0</inkml:trace>
  <inkml:trace contextRef="#ctx0" brushRef="#br0" timeOffset="5">21346 12038 7982,'-8'0'741,"0"0"-21,6 0-541,-3 5 0,5 1 139,0 5 1,0 2 153,0 2 0,0-1-210,0 5 0,4-1-37,-1 1 0,1 3-268,-4-3 1,4 2 112,0 2 0,3-1-178,-3-3 0,1 1 100,-1-5 1,-1 1-77,4-5 47,-4 0-273,2 1 36,0-6 270,-4-1 296,4-5-269,-5 0 1,0-5 28,0-2 0,0-4-20,0 0 1,5-4-140,3-1 0,2-4 85,2 1 1,4-6-7,3-2 1,-1 0-105,1 5 1,-1 0 111,1 3 1,1-1 100,-5 5 1,4 3-141,-4 4 234,1 6 0,-5-3-58,1 5 0,-2 1 62,-3 3 0,3 6-18,-2 5 0,-2 6-37,2-2 1,-4 2-60,3 2 0,-3 1-6,4 3 0,-4-2-217,3 6 0,-4-10 62,1 2 1,1-4 112,-1 0 0,-1-2 94,-3-6 0,0 0 169,0 1 1,4-4-271,0-1 1,0-3-332,-4 4-259,0-6 418,5 3 1,-3-5-1050,6 0 0,-4 0 84,3 0 1127,-4-5 0,7-6 0,-4-7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9:45.3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16937 15350 7606,'0'-7'216,"0"1"165,0 2 14,5 3-257,2-4 1,3 4 41,-3-3 0,3 2-92,-2-1 0,2 1 23,2 2 0,-1-1-19,1-3 1,-1 3 5,0-3 0,5 2-22,-1-2 1,1 3-105,0-3 0,-4 1 97,3-1 0,2 3-126,-2-3 1,4-1 83,-4 2 1,1-1-82,-5 4 0,1-4-26,-1 0 0,0 0-187,1 4 0,-5 0 10,1 0 1,-4 0-357,3 0-148,-4 0-126,7 0 569,-9 0 0,3 4 318,-8 0 0,-2 0 0,-5 1 0,-1 1 0</inkml:trace>
  <inkml:trace contextRef="#ctx0" brushRef="#br0" timeOffset="1">17051 15452 7987,'-6'6'-257,"-4"-5"350,9 4 166,-4-5 508,5 0-547,5 0 1,-3 0-30,6 0 1,-1 0 10,5 0 0,3 0 30,0 0 0,6-1-94,-2-3 1,-2 1 46,2-4 0,0 3-156,4-4 1,0 6-20,0-2 0,-4-1-109,0 1 1,-5-4 85,1 5 1,-2-1-287,-2 4-1222,-4 0 1141,-2 0 1,-7 0 379,-1 0 0,-14 5 0,-7 1 0</inkml:trace>
  <inkml:trace contextRef="#ctx0" brushRef="#br0" timeOffset="2">17851 14801 7987,'-5'-11'40,"-2"0"0,1 3 337,2 0-89,3 6 235,1-3 1,0 0-392,0 3 85,0-3-113,0 15 1,0-1 114,0 10 0,0-2-117,0 6 0,0-2 60,0 10 0,0-1 6,0 4 0,0 5-78,0-1 0,0 5-63,0-1 0,0 2 22,0 2 0,0-1-254,0 1 1,4-1-237,0-4 1,-1 3 222,-3-6 0,4-4-166,0-4 1,0-4 118,-4 0 1,0-3 75,0-4 1,4-2 85,-1-6 0,1 1-78,-4-1-105,0 0 65,0 1-462,0-6 161,0 4 35,0-8 487,0 3 0,5-5 0,2 0 0</inkml:trace>
  <inkml:trace contextRef="#ctx0" brushRef="#br0" timeOffset="3">18056 15304 7987,'-6'-11'909,"1"-1"-841,5 6 89,0 1 0,0 6 4,0 3 1,0 2 77,0 6 1,4 0-125,0 3 1,3 3-22,-3 5 1,0 0-139,-4 0 1,4 3 80,-1 1 0,1-4-119,-4-4 0,4-5-63,0 1 0,0-2 91,-4-2 1,0-3-49,0-1 1,1 0 9,3 0-430,-3-2-177,4 1-191,-5-5 87,0 4 38,0-5 765,-5-5 0,4-2 0,-4-4 0</inkml:trace>
  <inkml:trace contextRef="#ctx0" brushRef="#br0" timeOffset="4">18045 15018 7987,'-10'-15'0,"2"0"0,3 4 82,5 3 1,0 4 449,0-3-461,0 4 0,4-3 267,0 2-587,5 3 0,-3-1 180,5 6 1,0 6-591,-4 2 1,2-1 658,-5 4 0,5 3 0,-3 0 0</inkml:trace>
  <inkml:trace contextRef="#ctx0" brushRef="#br0" timeOffset="5">18228 15293 7987,'0'-12'-64,"0"1"1,0 4 261,0 2-173,0 5 1,0 5 450,0 3 0,1 3-128,3 5 0,-2-2-322,6 5 1,-4 0 10,3 3 1,-3-1-143,4 2 1,-6-4 162,2 4 1,1-2-90,-1-6 1,0 4-136,-4-3 1,1-5-85,3-3 113,-3-1 0,4 1 1,-5-1 89,0-4 91,0 2 267,0-5-232,0-5 75,5-1 0,-2-7-34,4-2 1,-3 2-64,4-2 0,-4-3 48,3-1 1,-3 1-33,4-1 1,-1 0-114,5-4 0,-5 0 23,1 1 1,-2 0-151,2 3 196,2 3 0,-7 5 9,4 4 103,-4 2-127,2 5 1,-5 1 26,0 3 0,4-2-12,-1 6 0,1 1-46,-4 6 1,4-2-22,0 2 1,4-2-157,-5-2 1,5 0 122,-4 1 1,5-2-148,-2-2 1,0 1 72,0-6 1,1 1 65,3-4 1,-3 0 59,-1 0 1,1 0-75,3 0 0,1-1 155,-1-3 0,-1 2-38,-2-6 1,2 4 60,-2-3 0,2 3-62,1-4 1,-3 2 11,0-2 0,-2-2 55,2 2 0,2 2-83,-3-2 0,0 5 88,0-5 0,-4 4-62,1-3 65,2 4 64,-5-2 4,9 5 1,-8 5-49,2 3 1,-3 3 158,-1 4 1,0-1-116,0 5 1,0 0-52,0 4 0,0-4-139,0 0 0,0 0 137,0 4 1,1 0-128,3 0 1,-3-5-66,3-3 0,1-3-457,-1 0 292,0-1 178,1 1 1,-3-6-508,6-2 102,-6-3-1446,3-1 1921,-5-5 0,-10-1 0,-2-6 0</inkml:trace>
  <inkml:trace contextRef="#ctx0" brushRef="#br0" timeOffset="6">19358 14607 7987,'0'-7'0,"0"-1"0,0 4-477,0-3 1,0 3 243,0-4 0,0 4 653,0-3-233,0 4 0,-1-6 255,-3 6-233,3-1 7,-9 4-104,4 0 1,-5 1-4,4 3 0,-2 2 38,5 6 1,-5 4-37,2 3 1,0-1 0,0 1 0,0 4 8,0 3 0,-2 6-1,5-1 1,-5 2 28,1 1 1,2 3 2,-1-3 1,3 8-94,-4-4 0,6 0 64,-2 0 0,2 1-125,2-1 1,0 4 104,0-4 0,0 0-82,0-3 0,2-5 19,2 1 1,2-6-106,5 2 0,2-3 46,2-1 1,-2-2-135,2-2 0,-2 1-19,-2-4 1,2-1 92,2-4 0,-6 1-59,2-1 0,-2-3-134,3-1 171,-1 1 0,-3 0-24,-1-1 8,-4-4-122,2 2-150,0-5-222,-4 0 361,4 0 1,-3-1-349,2-3 0,-3 1 599,3-4 0,-3-1 0,-1-3 0</inkml:trace>
  <inkml:trace contextRef="#ctx0" brushRef="#br0" timeOffset="7">19587 14847 7987,'0'-19'0,"0"0"-108,0 5 1,0-2-511,0 4 815,0 6 827,0 1-726,0 5 0,0 9 27,0 2 0,0 12 54,0 0-282,0 7 1,4 1 40,-1 7 1,2-1 24,-1 4 0,-2-3-198,1 4 0,0-5 49,1 1 0,-2-2-257,6-2 0,-6-5 111,2-2 0,-1-7-528,1-1 383,-3-5 0,8 3-232,-5-6 26,-1-5-364,2 5 78,-3-10 769,3 4 0,-5-5 0,-5 0 0,-2 0 0</inkml:trace>
  <inkml:trace contextRef="#ctx0" brushRef="#br0" timeOffset="8">19815 15144 7987,'0'-11'-225,"0"3"187,0 0 0,5 6 237,3-2 1,2 3-20,1 1 1,1-4 99,-1 0 0,5 0-117,-1 4 0,5 0 113,-1 0 0,3 0-179,1 0 1,-4 0-16,0 0 1,0 0-151,3 0 0,-3-1 73,1-3 0,-7 3-1154,3-3 1149,-4 3 0,0 1 0,-1 0 0</inkml:trace>
  <inkml:trace contextRef="#ctx0" brushRef="#br0" timeOffset="9">20466 14699 7987,'-7'-12'-184,"-1"1"0,5 3-719,0 1 825,1 4 0,2-3 774,0 2-493,0 3 1,0-6 335,0 3-86,0 3-18,0-4 1,0 6 19,0 3-355,0 3 0,2 9 73,1 3 0,0 8 135,5 3 0,-1 1-101,5 3 1,-1-2-22,0 6 0,5-3-98,-1-1 1,5 1 40,-1-1 1,2-1-112,-2-3 0,1-2 28,-5-5 0,4 0-118,-4 0 1,4-2 59,-3-1 0,3-4-263,-4-5 83,0 1 0,-5-1 58,-2 1 0,1-5-393,-5 1 1,-1-4-121,-3 3-185,0-4 387,-5 2 1,-1-5-83,-5 0 1,-1 0 139,1 0 0,-1 0 387,1 0 0,-2 0 0,-2 0 0,2-5 0,-3-1 0</inkml:trace>
  <inkml:trace contextRef="#ctx0" brushRef="#br0" timeOffset="10">20626 15144 7987,'0'-11'0,"0"-1"-212,0 1 0,-1-1 97,-3 1 1,1 3 935,-4 1-467,-1 4 1,-3-2-185,-1 5 1,-3 5-52,0 3 1,-5 3-82,1 4 0,1-1-141,-1 5 0,1 0 87,-1 4 1,3-1-250,4-3 0,6-1 123,2-3 1,3-2-354,1 2 0,0-6 80,0-2 0,5 0-281,2 0 696,4-2 0,0-5 0,0 0 0</inkml:trace>
  <inkml:trace contextRef="#ctx0" brushRef="#br0" timeOffset="11">21014 15133 7987,'0'-12'222,"-3"1"140,-1-1 0,0 5-302,4-1 62,0 6 0,-1-5 24,-3 3 0,1 3 79,-4-3 0,-2 4-182,-6 4 1,1 3-16,-5 4 0,3 2-42,-3 2 1,7 1 65,0 3 1,2 2-117,6-6 0,-3 4-149,3-4 0,0 4 120,4-4 0,1-1-11,3-6 1,2 1 97,6-5 1,-1 0-96,1-4 0,0 0 72,4 0 0,-2-2-4,5-2 0,-5-2 28,1-5 1,-2-2 8,-2-2 1,-3 1-62,-1-5 0,-4 0 45,1-4 0,-3 0-25,-1 0 1,0-1 21,0-3 0,-7 2-80,-4-5 0,0-1 62,-5-3 0,0 0-139,1-1 1,-6 0 124,2-3 0,3 2-1,1-2 0,-2 4 72,2 3 0,0 4-77,3 4 0,5 1 130,-1 3 0,5 3-65,0 4 180,1 1-20,2 4-125,0 2 1,5 7 29,3 1 0,4 4-7,3 4 0,0 1 82,8-1 1,-3-3-54,7-1 1,1-4 52,-2 1 1,5-3-80,-5-1 1,1 0-106,-4 0 0,-5 0 37,-3 0 0,-2 0-312,-2 0-152,0 0 459,1 0 0,-6 5 0,-1 1 0</inkml:trace>
  <inkml:trace contextRef="#ctx0" brushRef="#br0" timeOffset="12">21106 14447 8159,'0'-17'-292,"0"4"292,0 5 0,1 5 153,3-5 1,-2 5 22,6 0 302,-5 1 1,7 2-49,-3 0 1,3 3-21,2 4 0,1 1-171,2 7 0,-1 4-5,5 4 0,0 1 52,4 7 1,-1-1-21,1 4 0,0 6-147,0 2 0,-4 2 136,0 2 1,-6-1-322,-2 1 0,1-4-98,-5 0 0,-2-2-77,-1 2 0,-1 0-5,0-8 1,-1 3-195,2-6 0,-4 0 56,-4 0 0,1-3 55,-4-5 1,-1-2-153,-3-2 1,-1-2 42,1-6 0,-2 3-184,-2-2 0,2 2 237,-2-7 0,-2-2 385,2-1 0,0 2 0,3 1 0</inkml:trace>
  <inkml:trace contextRef="#ctx0" brushRef="#br0" timeOffset="13">21505 14059 8238,'0'-11'87,"0"-1"79,0 6 0,-1-3 123,-3 5-197,3 0 60,-4 9 1,5-1 18,0 8 0,0 0 3,0 7 0,0 4-105,0 0 0,0 0 51,0 4 0,0 1-69,0-2 0,4 5 109,0-5 0,-1 2-249,-3-1 1,4-7-52,0 3 0,5-7-76,-1 4 0,2-7 111,1 3 1,1-5-118,-1-3 0,0-2-130,1-2 1,-1-3 113,1 3 1,3-3-37,0-1 0,0 0 128,-3 0 1,-5 0-556,1 0 455,-5-5 0,0-1 246,-6-6 0,-4 1 0,-4 0 0</inkml:trace>
  <inkml:trace contextRef="#ctx0" brushRef="#br0" timeOffset="14">21426 14299 8238,'-8'-4'0,"0"0"117,6-5 1,-2 8 89,8-3 0,-2 3-119,6 1 1,0 0 16,3 0 1,5 0-240,3 0 0,2 0-252,-2 0 1,6 0 247,-2 0 0,-1 0 138,-3 0 0,-5-5 0,2-1 0</inkml:trace>
  <inkml:trace contextRef="#ctx0" brushRef="#br0" timeOffset="15">21928 13968 8238,'-6'-5'-194,"2"-3"0,3 3 111,1 0 25,0 5 0,-4 5 439,0 3 1,-5 3-111,2 4 1,0 8-27,0 8 1,-1 3-91,-3 4 1,-1 2-203,1 6 1,1-4 40,2 0 1,-2-5-214,2 1 0,-1-3 51,2 0 1,-2-6 124,5-3 1,0-3-300,4-4 1,0 2 43,0-6 1,0 0-61,0-4 0,0 1-120,0-1 478,0-4 0,5 3 0,2-4 0</inkml:trace>
  <inkml:trace contextRef="#ctx0" brushRef="#br0" timeOffset="16">22019 14413 8238,'-5'-11'177,"4"4"-133,-4 2-104,0 5 132,4 0 0,-9 0 230,2 0 0,-1 7-100,1 4 1,-2 2-165,3 6 0,-2-1 98,1 1 1,-1 2-126,5-2 1,1-1-60,3 1 1,1-5-205,3 1 0,-2-3 95,6-5 0,-1 2-19,5-5 1,-1 0 11,1-4 0,-1 0 90,1 0 1,-1 0 31,0 0 0,1-5-19,-1-3 1,-1-2 47,-2-2 0,1 0 36,-5-3 1,0 1 2,-4-5 0,0-1 8,0-2 0,-4-1-32,0 0 1,-6-1 28,-2-3 1,1 2-35,-4-6 0,2 2 126,2-1 0,-1-2-114,1 5 0,4-2 158,4 6 1,-2-1 10,1 9-81,0 0 56,4 3 1,5 6-84,3 2 0,2 3 117,1 1 0,6 4-55,2 0 1,2 3-45,2-3 1,4 4-34,-1-5 1,1 5 2,-4-4 1,-4 0 6,0-4 1,-4 0 56,4 0-209,-5 0-433,3 0-394,-6 0 0,-6 1 914,-5 3 0,-10 2 0,-8 5 0</inkml:trace>
  <inkml:trace contextRef="#ctx0" brushRef="#br0" timeOffset="17">17965 16195 8006,'-8'-8'-221,"1"1"-223,4 4 333,-7-2 1,8 4 110,-6-3 0,0 3 99,-3-3 1,-1 6 176,1 2 0,-4 5 155,0-1-369,-6 2 0,9 1-45,-4 1 0,8 3-1,0 0 1,5 0-71,0-3 0,1-1 67,2 1 1,0-1-47,0 0 1,0-3 61,0 0-106,5-6 1,2 7 54,4-5 3,1 0 1,-1-6 12,0-1 0,1 0 1,-1-5 1,-3 2-56,-1-2 0,0-2 56,0 3-1,2-7-4,-5-1 0,0-2 1,-4 2 0,0-2 11,0-2 0,-1-2-4,-3 2 0,-3-3 1,-4-1 1,0-1 0,-1-2 1,-3 1 2,0-1 0,0 2 110,3 1 1,2 4-100,2 0 159,-2 5 0,9-3-96,-3 6 1,3 3 13,1 1 2,0 4 0,5-2-8,3 5 0,2-1-73,1-3 0,2 3 14,2-3 1,-1 3-105,5 1 0,-1 0 108,1 0 0,1 0 62,-5 0 0,2 0-68,-2 0 1,-1 0-112,5 0 1,-5 0 50,1 0 0,2 0-125,-2 0 1,-4 0-43,-3 0 1,-2 1-804,2 3 1005,2-3 0,-9 9 0,4-4 0</inkml:trace>
  <inkml:trace contextRef="#ctx0" brushRef="#br0" timeOffset="18">18125 16149 8107,'-6'-5'1459,"0"4"-1287,12-4 0,-4 1 86,6 0 1,-1 0-113,5 4 1,-1 0-175,1 0 1,0 0 136,4 0 1,-3 0-87,7 0 0,-5-4-307,4 1 1,-5-1 124,1 4 1,1 0-261,0 0 1,-1 0 184,-4 0 1,1 0-265,-1 0 1,-3 0-303,-1 0-112,-4 0 912,2 0 0,-5 0 0,-5 0 0,-3 0 0,2 0 0,-2 0 0,6 0 0,-8 0 0,7-4-33,-4 0 1,4-1 76,-1 1 1,2 3 86,-2-3 1,3 2 500,-3-2-280,2 3 1,2-6 221,0 4 219,0 1-63,0-3-344,0 5-215,6 0 0,0 0-174,5 0 1,2 4 96,2 0 1,-2 3-195,2-3 0,-2 0-47,-2-4 0,1 4 42,-1 0-5,1-1 140,-1-3-127,0 0 0,-3 0 76,0 0 0,-6 2-36,2 1 6,-3-1 26,-1 3 0,-4-4 7,1 3 1,-6-2-5,1 6 0,-3-4-241,-5 3 1,4-3 80,-3 4 0,2-6-131,1 2 1,5 1-49,-1-1 0,2 1-86,-2-1 1,2-3 446,2 3 0,3 2 0,-4-4 0,5 3 0</inkml:trace>
  <inkml:trace contextRef="#ctx0" brushRef="#br0" timeOffset="19">18627 16183 8089,'-5'-6'-440,"4"1"440,-4 10 0,4-2 179,-3 4 1,3 1-87,-3 3 0,-1 1-69,1-1 1,0 4-42,4 1 0,0 0-9,0-1 0,0-2-29,0 2 1,1-2-163,3-2 1,1 1 95,3-1 0,2-3 86,-2-1 0,3-4-8,4 1 0,-1-3-23,5-1 1,-1-1 112,1-3 1,3 1-18,-3-4 1,-1-1 142,1-3 0,-5-1-108,1 1 0,-3-1 123,0 1 0,-2-4-46,-2 0 1,0-4 161,-4 3 0,-1-3-121,-7 4 0,-4-4-24,-7 4 0,-4-4-146,-7 3 1,-2 5 38,-3 3 1,-1 6-154,6-2 1,-3 3-23,6 1 0,2 5-297,10 3 1,1 3 419,2 4 0,-2 3 0,4 5 0</inkml:trace>
  <inkml:trace contextRef="#ctx0" brushRef="#br0" timeOffset="20">22476 14961 7863,'-6'0'-724,"1"0"1191,5 0-143,5 0 0,1 0 43,6 0 1,-1 0-130,1 0 0,-1 0-19,0 0 0,6 0-26,2 0 1,-1 0-61,1 0 0,0 0 38,4 0 0,-1-1 17,1-3 1,0 3-311,0-3 1,-4 3 88,0 1 0,-5-1-369,1-3 1,-2 3-36,-2-3-196,1 2 1,-5 2-147,1 0 779,-6 0 0,-2 6 0,-6 0 0</inkml:trace>
  <inkml:trace contextRef="#ctx0" brushRef="#br0" timeOffset="21">22476 15201 8219,'12'-5'409,"-5"4"-90,1-3 1,0 3 164,3 1 1,2-2-172,2-1 0,-1 1-69,5-1 1,0 0-202,4-1 1,0 2 86,-1-6 0,3 6-464,1-2 1,-2-1-98,3 1 0,-3 0-1013,-1 4 1444,0-5 0,0 4 0,-1-4 0</inkml:trace>
  <inkml:trace contextRef="#ctx0" brushRef="#br0" timeOffset="22">23173 14516 8177,'-4'-12'0,"0"1"-814,1 5 707,3-4 0,1 8 484,3-1 0,-2 3-47,6 3 0,-1 4 241,5 4 0,-1 6-89,1 2 0,-1 2-157,0 2 1,5 4 9,-1-1 1,1 6-112,0-1 1,-2-2-118,5 1 0,0 1 95,4 3 0,-4 0-202,0 0 1,-2 1-24,2-1 1,2-1-251,-6-3 1,0 0-121,-3-4 0,-1-2 175,0 3 1,1-7-58,-1-1 1,-1-5 103,-2 1 0,2 1 166,-2-5 1,-2 3-99,2-6 1,-4-2-51,3 2-13,1-6 17,3 8-135,1-8 1,-5 3-155,1-5-209,-6 0 88,3 0-378,-5 0 570,-5-5 1,-1 2 366,-5-5 0,-1 6 0,-4-8 0,-2 3 0</inkml:trace>
  <inkml:trace contextRef="#ctx0" brushRef="#br0" timeOffset="23">23550 15167 8177,'0'-18'0,"0"2"-80,0 4 1,0 5 180,0-1 1,-1 0 150,-3-3 1,2 3 414,-1 1 297,1 4-590,-3-7 1,3 9-116,-6-3 1,1 3 14,-5 1 0,-1 5-30,-2 2 1,1 7-175,-5 2 0,0 3 8,-4-4 1,1 5-151,-1-1 0,-1 1 1,-3 0 0,3 0-270,-3-5 1,4 4-34,4-4 1,-2 1 177,2-5 0,2-1-476,2-2 0,6 2 254,1-3 1,6 0-445,-2 0 0,2-4 862,-2 1 0,2 2 0,-3 0 0</inkml:trace>
  <inkml:trace contextRef="#ctx0" brushRef="#br0" timeOffset="24">23881 14961 8177,'-11'0'-358,"-1"0"-165,1 0 0,3 0 524,1 0 1,3 0 493,-4 0 0,4 2 122,-3 1-398,4-1 1,-2 4 27,5-2 0,0-2 113,0 6 1,0 0-129,0 3 0,1 0-55,3 1 1,3-2-98,4-2 1,-2 2 129,2-3 0,-1 2-180,9-1 1,-3 1-25,3-5 1,-2-1-101,2-3 1,3 0 134,-3 0 0,1-1-150,-1-3 0,2-2-172,-6-5 0,-1-1 113,-6 1 1,-1-1-90,1 1 1,-6-2 111,6-2 1,-6 1-42,-2-5 1,-1 4 129,-3-4 1,-2 5 9,-5-2 1,-5 4-3,1 0 1,-5 6 28,1 2 1,-1 3 156,0 1 1,-1 1-104,2 3 1,-3 4 167,-1 7 1,4 3-96,0 4 0,2 5 87,-2 0 0,2 8-186,6 0 1,1 3 3,2 0 1,3-3-36,5 3 0,1-6-139,3-1 0,2-6-204,6 2 0,7-8 99,0-4 0,6-4 467,-2-3 1,4-3-132,3-5 1,-1 0 196,-2 0 1,-7-5-127,3-3 0,-4 2-250,0-2 0,-2 1-149,-6-5 1,0 5-417,1-1 1,-6 0 673,-2-3 0,-3 0 0,-1-1 0</inkml:trace>
  <inkml:trace contextRef="#ctx0" brushRef="#br0" timeOffset="25">24132 14642 8584,'12'0'378,"-1"0"1,1 0-209,-1 0 0,2 0 6,2 0 0,1 0-26,3 0 0,3-4-174,-3 0 1,3 0-694,0 4 566,1 0 1,-5 0-70,-3 0 0,-1 0-159,1 0 0,-7 1 379,0 3 0,-1-3 0,0 5 0</inkml:trace>
  <inkml:trace contextRef="#ctx0" brushRef="#br0" timeOffset="26">24543 14173 8177,'0'-11'-904,"0"-1"515,0 6 164,0 1 0,4 10 346,0 3 0,5 3 550,-1 4 0,-2 7 353,2 5-719,-1 4 0,8-1-27,1 4 1,-1 0-30,-4 0 0,1 1-275,-1-1 1,3-1 131,-3-3 0,3 2-46,-6-5 1,2-2 30,2-6 0,-2 1-272,-3-4 1,2-1-112,-5-4 1,4 1-121,-5-1 0,3-3 29,-3-1 0,-1-3-800,1 4-98,-1-6 1281,-2 3 0,-5-5 0,-2 0 0,-4 0 0</inkml:trace>
  <inkml:trace contextRef="#ctx0" brushRef="#br0" timeOffset="27">24715 14573 8177,'-8'-10'-1125,"1"2"0,3 3 1974,-4 5 0,4 0-290,-3 0 1,-1 0-297,-3 0 0,-2 1-93,-2 3 1,1 4 14,-5 7 1,4-2-259,-5 2 1,3 3 89,-2 1 0,-2-1-254,6 1 0,0-5-86,3 1 0,1-3-916,0 0 1239,-1-1 0,1 1 0,-1-1 0</inkml:trace>
  <inkml:trace contextRef="#ctx0" brushRef="#br0" timeOffset="28">24875 14265 8177,'-4'-16'255,"0"1"204,0 5 1,5 5-478,3 5 45,-2 0 1,3 1 277,-5 3 0,0 6-30,0 5 0,0 10-48,0-3 1,0 9 16,0-1 1,0 5-140,0 3 0,0-3-50,0 3 0,0-2-154,0-2 1,0-1 13,0-3 1,0 2-96,0-5 0,0-4-81,0-4 0,1-4 114,3 4 0,-2-6-29,6-2 0,-4-1 9,3-6 0,1 4-92,3-5 0,1 1 37,-1-4 0,1 0-117,-1 0 1,0 0 84,1 0 0,-5 0-607,1 0 480,0-5 381,-2-1 0,-1-6 0,-15-4 0,-3-2 0</inkml:trace>
  <inkml:trace contextRef="#ctx0" brushRef="#br0" timeOffset="29">24783 14619 8177,'-4'-8'0,"1"0"328,-1 6 0,9-7-38,3 5 0,2 0 181,1 4 1,7 0-72,5 0 1,1-3-421,6-1 1,1-1-62,3 1 1,-5 3-66,-2-3 1,-3 3-155,-1 1 0,-5 0-1306,-3 0 1606,-8 0 0,-7 0 0,-6 0 0</inkml:trace>
  <inkml:trace contextRef="#ctx0" brushRef="#br0" timeOffset="30">22568 15886 7109,'0'-6'437,"0"1"268,0 5-613,5 0 0,-1 1 93,7 3 1,-2-3-53,6 3 0,3-1 35,1 0 0,7-1 0,5 2 0,3-3-16,4-1 1,7 0-32,4 0 1,4 0-180,-3 0 1,6-4-15,1 0 1,1 0 123,7 4 1,-4 0-156,4 0 0,-4 0-306,3 0 0,-3 0 190,4 0 1,-2 0 51,2 0 1,-32 0 0,0 0-56,28 0 0,-1-1-26,-7-3 0,1 3 165,-4-3 1,3 3 143,-3 1 0,4 0-149,0 0 1,-4 0 187,0 0 1,-3 0-85,-2 0 0,1 0 147,0 0 0,0-1 11,-1-3 0,-3 3 18,0-3 1,-5 3-95,1 1 0,-3-4-10,0 0 0,-5 0 169,1 4 1,-6-1-150,2-3 1,-3 3 251,-1-3 0,-4 3-279,0 1 0,-5-2 148,1-1 0,-3 1-228,0-1 1,-4 1-18,-1 2 25,-4 0-23,2 0-419,-5 0 1,-5 0 432,-3 0 0,-7 0 0,-3 0 0</inkml:trace>
  <inkml:trace contextRef="#ctx0" brushRef="#br0" timeOffset="31">25149 14288 8319,'5'-7'-524,"-4"2"551,4 0 1,-5 2-86,0-4 447,0 4 99,0-2-39,0 5-47,0-5-267,0 4 24,0-4 0,1 5-73,3 0-9,-2 5 0,4 1 37,-2 6 0,-3-1 9,3 1 0,1 0-16,-1 3 1,-1-1 57,-3 5 1,2 0-41,2 4 0,-3 1 151,3 3 0,-3-2-114,-1 6 1,0-4-158,0 3 0,0-3 154,0 3 1,1-3-208,3 3 0,-2-3 38,6 3 0,-5 1-80,0 3 1,2-4 101,-1 1 1,1-2-39,-1 2 0,-3 0-87,3-4 1,-1 3 115,1-3 1,-3 1 56,3-1 1,-3-5-50,-1 1 0,0 0 27,0-4 1,4-1-93,0 1 0,-1-5-4,-3 1 1,0-2 27,0-2 0,0 1-14,0-1 0,0 1 126,0-1-104,0 0 1,0 1 69,0-1 0,-1-1-74,-3-2 0,3 2-14,-3-2 33,-2 2 0,5 1 4,-3 1-36,3-1 0,1 1-67,0-1 87,0 0 0,0 1-30,0-1 47,0 1 0,0-1-44,0 1 70,0-1 1,0 0-82,0 1 1,0-5-65,0 1 49,0 0 0,0 3-116,0 0 1,0-3 154,0 0-31,0-1 1,0 5 177,0-1-105,0 1 1,0-1 13,0 0 1,0-3-15,0 0 1,0-5 8,0 5 0,3-4-84,1 3 0,0-3 69,-4 4 0,0-4 164,0 3-179,0-4 303,0 7-232,0-4 1,0 2-45,0 0 0,0-5 126,0 5 16,0-5-169,0 7 0,0-8-52,0 6-110,0-6 180,0 9-49,0-10 148,0 9 22,0-9-71,0 9-28,0-8 95,0 3-257,0-5 115,0 5-16,0-4 15,0 9-15,0-8-63,0 3 78,0-5-36,-5 5 25,4-4 61,-4 4-38,5-5 278,0 0-261,-6 0 0,0 0 7,-5 0 1,-1 0-234,1 0 0,-6-1-358,-2-3 0,-7 3-1231,-5-3 1806,-7 3 0,-2 1 0,-6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1:37.7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8828 8234,'0'-6'-327,"0"1"0,1 5 1172,3 0-519,-3 0 0,6 0-40,-4 0 0,0 1-51,4 3 1,-3 2-25,4 6 0,-2 4 4,2 3 1,2 3 10,-2 1 1,-2 5-87,2 2 1,-6 2-151,2-2 0,1 3-83,-1-2 1,0 2 46,-4 1 1,3-1-221,1-3 1,1 2 133,-1-5 1,-1 3-99,4-3 0,-4-2 58,1-6 0,-2 2 105,2-6 0,-3 0 32,3-4 1,-3 1 156,-1-1 0,2-3 243,1 0-223,-1-6 183,3 3-101,-5-5 170,5 0-116,-4-5-143,4-1-66,0-6 0,-3 5 59,1-1-258,-1 6 265,3-4-219,1 6 0,5 0 121,1 0 0,-1 0-117,1 0 1,0 0 92,4 0 0,0 0-88,3 0 0,3-1 33,-3-3 0,6 3-5,2-3 0,4-1 36,0 1 2,-3-4-4,5 6 1,-8-7-19,6 6 0,-7-5 11,-1 4 1,-2 0-435,-6 4 237,1 0-657,-5 0-118,-5 0-224,0 0 1216,-6 0 0,-6 0 0,0 0 0</inkml:trace>
  <inkml:trace contextRef="#ctx0" brushRef="#br0" timeOffset="1">6064 9182 8348,'-5'-6'626,"4"-4"-197,-4 9 11,5-10 1,1 10 341,3-3-509,2 3 0,6 1-136,-1 0 1,1 0-141,-1 0 1,6 0-232,2 0 0,-2 0 169,2 0 0,1-1-427,2-3 1,5-1 253,0-3 1,3-2-189,-3 3 0,1 0-92,-2 0 0,-3 0 518,0 0 0,0-3 0,-5 3 0</inkml:trace>
  <inkml:trace contextRef="#ctx0" brushRef="#br0" timeOffset="2">5985 8828 8434,'5'-10'783,"2"3"0,5-2-618,3 5 1,6-4 58,6 4 0,9-4 443,-2 0-136,3 3-378,2-5 0,-2 3-134,5-4 1,-5 3 118,1 1 0,-3 4-164,-1-1 1,-8 3-1945,-3 1 1970,-3 0 0,-2 5 0,-2 2 0</inkml:trace>
  <inkml:trace contextRef="#ctx0" brushRef="#br0" timeOffset="3">6864 9114 8379,'-8'-4'-209,"1"0"1,3-3 154,-4 3 0,6-1 858,-2 1-207,-2 3 263,4-9-226,-3 8-376,5-3 1,0 10-2,0 3 0,5 3-35,3 5 1,2-3-19,2 6 0,3-1-196,0 1 1,4 3-37,-4-3 0,6 1 66,-2-1 0,2 2-148,2-6 0,0 4 67,0-4 1,0 2-251,-1-2 1,-3-6 65,0 2 1,-3-2-66,3 2 0,-5-3-61,1 0 0,-6-6-225,-2 2 1,-3 1-955,4-1 1532,-6 0 0,8 1 0,-3 1 0</inkml:trace>
  <inkml:trace contextRef="#ctx0" brushRef="#br0" timeOffset="4">7161 9091 8245,'-10'-11'782,"2"-1"-399,3 1-465,5-1 361,0 6 0,-1 1 334,-3 5-532,3 0 1,-4 5 143,5 3 1,-4 7-216,0 4 0,-5 4 135,2 3 1,-5 4-148,-3 4 0,0 0-88,-8 0 0,6-1-47,-6-2 1,4 0 76,0-4 0,-1 0-135,5-4 1,0-6-16,3-1 1,2 0-71,2-1-1284,-2 1 1564,4-5 0,0 0 0,1 1 0</inkml:trace>
  <inkml:trace contextRef="#ctx0" brushRef="#br0" timeOffset="5">7401 9137 8863,'-5'-12'-346,"3"6"0,-1 0-364,6 2 1235,-1 3-81,3 1 1,-1 7 226,-1 8 0,5 3-243,-4 5 0,1 1 21,-1 3 0,-2 3-295,6 8 1,-6-1 39,2 5 0,1-4-309,-1 4 0,1-5 156,-1 1 1,-3 0-149,3-4 1,1 2-111,-1-10 0,3 5-136,-3-5 1,1 0 128,-1-7 1,-3 1-21,3-5 1,1 1-280,-1-5 186,0 0-111,-4 1 1,0-5-268,0 1-356,0-5 1071,0 2 0,-10-10 0,-3-2 0</inkml:trace>
  <inkml:trace contextRef="#ctx0" brushRef="#br0" timeOffset="6">7332 9182 8329,'0'-15'65,"0"0"0,5 1 163,3 6 0,3-2-82,5 3 0,1-2 127,6 1 1,0-2 117,0 2 0,3 2-134,1-2 1,5 6-323,-2-2 0,-1 3 101,2 1 1,-6 0-170,2 0 0,-7 5 19,-1 2 0,-5 7 12,1 2 0,-6 4 61,-1-1 1,-5-1-23,0 1 1,-1-1-66,-2 1 0,-5 2 101,-3-2 1,-2-1-133,-2 1 1,-4-4 119,-3 4 1,-3-5-176,-1 1 0,1-2 107,-1-1 0,0-2-283,0-3 0,1-2-143,3-5 533,8 0 0,-4 0 0,2 0 0</inkml:trace>
  <inkml:trace contextRef="#ctx0" brushRef="#br0" timeOffset="7">7892 9182 8270,'0'-6'1612,"0"-4"-1051,0 9 1,0 4-321,0 9 0,-4 3-55,0 0 0,0-2-126,4 2 0,0 3 4,0 1 0,2-1-186,1 1 1,4-4-290,4 4 1,2-6 195,2-2 1,-1-1-55,5-6 0,0 0 75,4-4 1,0 0-6,0 0 1,0-4 56,-1 0 0,1-5-21,0 2 0,-4-3 162,0-2 0,-5-3 142,1 0 1,-2-4 268,-2 4 1,-3-6-187,0 2 1,-6-1 70,2 1 1,-5-3-121,-7 3 0,-2-2-98,-13-2 1,2 5 8,-10 3 0,1 7-14,-5 4 1,-3 4-707,0 4 1,0 4 88,4 7 545,5 3 0,6 5 0,6 0 0</inkml:trace>
  <inkml:trace contextRef="#ctx0" brushRef="#br0" timeOffset="8">8349 9068 8327,'0'-7'-187,"0"-1"287,0 5 19,0-2 605,0 5-488,5 5 0,-4 3 54,3 7 0,-2 2-77,2 2 0,-1 2-18,4-2 0,-3 3-20,4 1 0,-4 0-125,3-1 1,-4 0 13,0-3 0,3 1-158,-3-4 0,1 3 90,-4-4 1,1-1-145,3-7 1,-2 4-183,1-4 252,-1-2-221,-2 0 280,0-5-29,5 0 0,-4-5 22,3-2 1,-3-5 6,-1-3 1,4 1 41,0-5 0,1 4-44,-1-4 1,-2 0-61,6-4 0,-5 0 65,5 0 0,0 0-11,3 1 0,-1 0 17,-2 3 0,2-1-3,-2 4 1,6 1 141,1 4 0,0 3-144,-4 1 1,1 4 149,-1-1 1,1 3-73,-1 1 0,-1 5 111,-2 3 1,2 3-62,-2 4 0,-2-1 61,2 5 0,-5 2-154,5 5 0,-4-2-4,4 3 1,-6 0 21,2-5 1,-2 6-21,2-9 0,-3 4-123,3-8 0,1 4 130,-1-3 0,0-1-399,-4-4 1,4-3 145,0 0 1,-1-5-542,-3 5 0,2-5-574,1 0 1343,-1-1 0,8 3 0,-4 1 0</inkml:trace>
  <inkml:trace contextRef="#ctx0" brushRef="#br0" timeOffset="9">8794 9251 8228,'1'-6'299,"3"2"1,-1 2-674,4 2 814,-4 0-162,7 0 0,-4 0-55,6 0 1,-1 4-71,1 0 0,-1 0-153,0-4 0,5 0 135,-1 0 0,4 0-197,-4 0 1,5 0-1,-1 0 1,-2-1-133,-2-3 1,2-1-21,-2-3 0,0-1 82,-3 5 0,-2-4 80,-3 0 0,2 2-17,-5-2 1,1 0 121,-1-3 1,-3 0-106,3-1 0,-3 1 159,-1-1 0,-5 1-12,-2-1 0,-1-3-23,-3 0 1,2 1 41,-7 6 0,-1 2-81,-2 2 1,-3 3-62,-1-3 1,0 8 62,1 4 0,-5 3-57,0 4 0,2-1 69,6 5 0,2 4 1,6 4 0,5 3-24,2-3 1,2 3 0,2-3 1,9 3-51,3-3 0,8-4 44,3-4 0,1-5-216,7 1 0,-5-7 134,5-4 1,-2 1-577,1-2 639,-2 1 0,-5-4 0,0 0 0</inkml:trace>
  <inkml:trace contextRef="#ctx0" brushRef="#br0" timeOffset="10">9251 9125 8140,'-6'-6'572,"0"1"0,6 6-201,0 3 0,0 2-141,0 6 0,4 0-198,0 4 1,0 1 117,-4 6 0,1-1-136,3-3 0,-3 2 14,3-2 1,-3 2-116,-1-2 0,0-1 75,0-3 1,0-3 48,0 4 0,4-7-37,0-2 1,0-3 96,-4 4-246,0-6 171,0 3-25,0-5-10,0-5 0,4-2-4,-1-9 0,2 2-29,-1-5 1,-1 4 51,4-4 0,1 0-82,3-4 1,1 0 69,-1 0 1,1-1-190,-1-2 0,1 2 69,-1-3 0,0 7 43,1 1 0,0 5 70,4-2 0,-4 5 78,4 3 1,-4 3 63,0 5 1,-1 0-96,1 0 1,-5 10 88,1 6 0,-2 4-57,2 3 1,1 1-3,-6 3 1,3-2-18,-3 5 0,-1-3-55,1 4 0,2-7-26,-1-1 1,0-2-16,-4-6 1,4 1-183,0-5 1,3 0 71,-3 1 0,1-5-944,-1 1 429,-3-5 674,4 2 0,0-5 0,2 0 0</inkml:trace>
  <inkml:trace contextRef="#ctx0" brushRef="#br0" timeOffset="11">9765 8680 8319,'-7'-12'844,"2"1"-628,5 0-13,0 4 0,0 5-22,0 9 1,0 2 54,0 10 1,4 7-17,0 8 0,1 3-12,-1 8 1,-3-1-7,3 5 0,1 3-504,-1 1 1,0-2 269,-4-1 1,0-5-252,0-3 0,0 1 150,0-5 0,1 0-120,3-3 1,-3-6 55,3-2 1,1-5-174,-1-3 0,3-1-34,-3-3 1,1-6-685,-1 3 1184,-3-3 1,9-3-1,-3-1 1</inkml:trace>
  <inkml:trace contextRef="#ctx0" brushRef="#br0" timeOffset="12">9685 9171 8237,'9'-6'188,"2"2"0,7 3-182,-3 1 0,7 0 151,1 0 1,-1 0-64,5 0 0,1-4 109,-1 0 1,-1 0 65,-3 4-675,0 0 255,0 0 0,-2-4-172,-2 0 0,2-1-322,-6 2 0,0 1 645,-3-1 0,4-4 0,2 1 0</inkml:trace>
  <inkml:trace contextRef="#ctx0" brushRef="#br0" timeOffset="13">10187 9102 7482,'0'12'-456,"0"-1"954,0 1 0,0 4-215,0 3 0,0 7 70,0 0 0,0 5-217,0-5 0,0 5-70,0-5 1,0 1-34,0-4 0,0-1-156,0-3 0,4 1-63,0-5 0,0-3-13,-4-5-358,0-4 0,1 2 557,3-5 0,2-5 0,6-2 0</inkml:trace>
  <inkml:trace contextRef="#ctx0" brushRef="#br0" timeOffset="14">10119 8817 8065,'-8'-12'0,"1"1"-840,4 5 459,3 1 1,5 6 380,3 3 0,2 7 0,-4 7 0</inkml:trace>
  <inkml:trace contextRef="#ctx0" brushRef="#br0" timeOffset="15">10519 9171 8280,'0'-8'-400,"0"1"261,0 4 691,0-2-281,0 0 360,0 4-266,0-4-162,-5 5 1,-2 5 15,-4 2 0,-1 5-44,1 3 1,-4-1-67,-1 5 0,-3 0 89,4 4 1,-4 0-262,4 0 0,0-2 136,3-2 0,5 1-155,-1-4 0,6 3-26,-2-4 1,4 0 110,4-3 1,2-2-45,5-3 0,5 2-125,-1-5 1,5 0-25,-1-4 1,3 0 93,1 0 0,-2-4-136,-2 0 0,1-5 94,-4 2 1,3-3 103,-4-2 0,-4 1-14,-3-1 1,-2-3-8,2 0 0,-3 0 18,-5 3 1,0-3 122,0 0 0,0 0 73,0 3 1,-1 1 86,-3-1-19,3 1 1,-6 3 156,3 1 26,3 4-396,-4-2 1,5 10 0,0 3 1,0 2 9,0 1 1,0 2 56,0 2 1,0-1-134,0 5 1,0-1 43,0 1 1,4 1-202,0-4 1,1 3 117,-1-4 1,1 0-73,2-4 0,3 0 72,-2-4 0,2 2-118,2-5 0,-1 4 67,1-5 1,-1 1-129,0-4 1,1 0-377,-1 0 1,6-1 18,2-3 626,-3-2 0,6-6 0,-4 1 0</inkml:trace>
  <inkml:trace contextRef="#ctx0" brushRef="#br0" timeOffset="16">10838 8714 8458,'0'-14'-445,"0"3"0,0 2 791,0-3 0,4 5-138,0-1 0,0 4 706,-4-3-149,5 4-154,-4-2-377,4 5 1,-1 1 0,0 3 1,1 9 122,-1 10 0,-3 5-95,3 6 1,-2 1-141,2 4 0,-3 1 125,3 6 0,1 0-343,-1-1 1,1 1 77,-1 0 0,-1-5-81,4 1 0,-4-4-154,0 4 1,3-6-140,-3-2 0,2-1 135,-1-6 0,-2-1-112,1-3 1,2-4 77,-1 0 0,0-5 102,-4 1 0,1-3-676,3-4 166,-3 2-644,4-9 1342,-5 4 0,0-5 0,0 0 0</inkml:trace>
  <inkml:trace contextRef="#ctx0" brushRef="#br0" timeOffset="17">11329 8657 8392,'0'-11'-607,"0"-1"0,2 6 488,2 2 373,-3-2 397,4 4-474,-5-3 1,0 7 94,0 1 1,-1 4-79,-3 4 0,-1 6 8,-3 2 1,-2 4-16,2 3 1,-2 3-24,-1 6 1,-2 3-68,-2 0 0,2 9 98,-2-2 0,4 4-250,3-4 1,-1 1 54,5 0 1,0-2-218,4-2 1,6-3 65,1-4 1,1-2 0,3-3 1,-1 0 55,9-7 0,-3 3 27,3-7 1,-4-1-18,4 1 1,-1-5-107,1 1 1,-2-4-220,-1-3 1,-4 2 122,4-2 1,0-3-33,-1-2 0,-3 2-117,-5-1 435,1 0 0,3-4 0,1 0 0</inkml:trace>
  <inkml:trace contextRef="#ctx0" brushRef="#br0" timeOffset="18">11558 8771 8139,'-6'-11'-1053,"0"-1"1,8 6 1175,2 2 1,-3 4 19,3 4 1,1 6 234,-1 5 0,4 10 45,0-3 0,3 10 60,5 2 1,-2 1-238,5 3 1,-5-3-10,1-1 0,-2 1-230,-2-1 0,0-4 182,1 1 1,-1-6-269,1 2 0,-2-7-31,-3-1 0,4-1-113,-4 1 1,0-2 93,0-6 1,-4 0-71,0 1 1,3-1-730,-3 1 362,1-1-543,-4 1 579,0-6 530,0-1 0,0-5 0,-4-1 0,1-3 0,-6 3 0,2-15 0,-4 4 0</inkml:trace>
  <inkml:trace contextRef="#ctx0" brushRef="#br0" timeOffset="19">11763 9285 8139,'0'-11'0,"-5"-2"0,-2-2 0,2 6-695,1-2 0,-2 3 360,-2 0 0,-2 3 908,-2 5 1,1 0-99,0 0 1,-1 1-57,1 3 1,-5 6-144,1 6 0,-4 4-49,4-1 1,-4-1-241,4 1 0,-1 0 134,5 4 1,0-6-882,-1-1 469,6 1-1460,-4-4 1751,8 4 0,8-11 0,6-1 0</inkml:trace>
  <inkml:trace contextRef="#ctx0" brushRef="#br0" timeOffset="20">11763 8588 8203,'-11'-11'130,"5"5"77,1-4 0,8 10-302,1 0 0,5 6 219,-1 9 1,2 3 397,1 5 1,2 3 36,2 1 0,3 9-237,5-2 0,1 6-184,3-1 0,-3 2 140,2-3 0,-5 4-157,-2-4 0,-2 4 126,3-4 0,-4-1-302,-5-6 1,1 0-155,-1-4 1,-3 3-196,0-3 0,-6 4 39,2-5 0,1 1-204,-1-4 1,0 0-233,-4-1 1,-6-3 310,-1 0 0,-3-5-541,-2 2 1031,-4 1 0,-2-4 0,-5 4 0</inkml:trace>
  <inkml:trace contextRef="#ctx0" brushRef="#br0" timeOffset="21">12483 9045 8079,'0'-11'-27,"5"-1"0,-4 1 381,3 0 1,1 3-130,-1 0 1,0 5-49,-4-5 0,4 4 44,-1-3 117,6 4-309,-2-7 0,4 7 60,1-4 1,-1 4-169,0-1 1,1 3 85,-1 1 0,1 0-131,-1 0 1,0 1 13,1 3 1,1-1 135,2 4 1,-2-3-95,2 4 1,-1-2 73,1 2 0,-1 1-78,5-6 1,-5 5 61,1-4 1,2 0-2,-2-4 0,4 3 8,-4 1 1,0 0-10,-3-4 0,-1 1-29,1 3 1,-5-3 19,1 3 31,-1-3 0,5-1-18,-1 0 1,-1-1 50,-2-3 0,2 2 14,-2-6 1,-2 4 8,2-3 1,-1-1-9,5-3 0,-5-1 114,1 1 0,-5 0-259,0-1 0,-1 1 92,-2-1 1,0 1-483,0-1 0,-2 5-55,-1-1-364,-4 6 0,-4-2 896,-1 8 0,1 7 0,0 7 0</inkml:trace>
  <inkml:trace contextRef="#ctx0" brushRef="#br0" timeOffset="22">12529 9342 8015,'-5'-6'0,"0"-4"0,-3 2 170,3 3 86,5-5 0,0 7 207,0-4-260,0-1 0,0-3 29,0-1 1,0 1 27,0-1 1,0 1-183,0 0-114,5-1 198,1 1 1,2 1-95,-1 2-156,1-2 143,-2 9 86,5-4 1,-5 5-51,5 0 1,-3 0-156,0 0 1,-1 5 72,5 2 1,3 3-98,0 2 1,4-1-201,-4 1 147,6-1-29,-4 0 0,6 0-53,0-4 1,-4 3 57,0-2 1,-4-2 31,4 2 0,-3-5 42,3 0 0,-4-1-1,4-2 1,-5 0 17,1 0 1,2 0 104,-2 0 1,0-2 56,-3-1 41,-1 1-105,0-8 1,1 5 208,-1-3-262,1-2 83,-1 4 1,-3-4 255,-1 2-237,-4-2 11,2 4-149,-5-6-276,0 6-72,0 1 1,-5 15 0,-2 3 0</inkml:trace>
  <inkml:trace contextRef="#ctx0" brushRef="#br0" timeOffset="23">13979 8520 8177,'-6'-6'0,"-3"-1"-10,5 3 397,-5 3 14,8-4-45,-4 5-77,5 0 0,0 5 18,0 3 1,4 3 421,-1 4-474,6-2-99,-7 9 0,7-5 60,-6 6 1,2 0-18,-1 0 1,-3 0-164,3 0 0,-2 2 36,-2-2 0,0 2-164,0-6 0,1 2 32,3-2 1,-3 1-183,3-5 0,-2 2-230,2-2 211,-3-2-150,9 3 1,-7-8-280,5-1 1,-1-3 181,5 4 518,-6-6 0,9 8 0,-2-3 0</inkml:trace>
  <inkml:trace contextRef="#ctx0" brushRef="#br0" timeOffset="24">13671 9148 8253,'0'-6'327,"0"1"18,5 5-1,1 0 0,2 0 328,-1 0 0,6 0-276,6 0 0,3 0-155,1 0 1,1 0-32,2 0 0,4 0 11,4 0 1,4 0-80,0 0 0,4-2-62,-4-1 1,4 1-421,-4-1 189,0-4-30,-4 6 1,-3-8-132,-1 5 0,-6-1 106,-1 1 1,-1 3-206,-7-3 47,0 3 0,-7 1-226,-1 0 1,-5 4 16,-2 0 1,-6 5 572,-5-2 0,-11 3 0,-2 2 0</inkml:trace>
  <inkml:trace contextRef="#ctx0" brushRef="#br0" timeOffset="25">13899 9308 8093,'-11'-5'502,"4"4"-146,2-4-234,5 5 1259,0 0-915,0 5-26,0-4-276,0 9 1,2 0 111,1 5-56,-1 6-28,3-3 1,-1 1-197,-1 0 48,1 0-1,-4 3-299,0-4 254,5 4 1,-3-9 0,3 7-282,-5-5 114,0 0 79,0-3-26,0-1-23,0-5 135,0 5 67,0-10-78,0 4 227,0-5 1,0-5-155,0-3 1,3-2 36,1-1-303,0-1 218,1-4 1,1 2-196,6-5-7,-6 5 192,9-8-28,-7 10 6,9-10 9,-6 9 0,0-3 6,1 4-7,-1 6-5,1-4 6,-1 9 57,1-10-53,-1 10 0,0-4-14,1 5 73,-1 0-55,-4 0 0,3 0-4,-3 0 43,3 5-35,2 2 0,-2 4 11,-2 0-10,2 1-1,-4-1-96,0 1 95,5 4 0,-10 2-1,3 5-230,2-5 221,-5 3 0,4-7-13,-5 5 202,0-5-191,0 3 0,0-10-16,0 1 456,0-1-90,0 0-94,0 3-192,0-9-108,0 4-169,0 0 269,5-3 1,-3 3-1278,3-5 422,-5 0 813,5-5 0,-4-7 0,4-6 0</inkml:trace>
  <inkml:trace contextRef="#ctx0" brushRef="#br0" timeOffset="26">15167 8726 8201,'6'-12'-856,"1"5"642,-4-1 0,-1 4 427,1-4-57,-1 1 1,2-1 180,-1 1 407,1 4-170,-4-7-425,-5 9 14,-1-4 0,-6 5 183,1 0-198,-1 0 0,-4 0-57,-3 0 50,-3 0 1,0 5 27,-1 2 1,0 3-20,0 2 0,-4 4-26,1 3 1,-1 4-91,4 4 1,0 2 86,1 5-14,-1 6-136,0-5 0,5 10-12,3-4-552,2 4 550,2-4 1,4 2-188,4-5 0,1-4 101,2-4 0,2-4-183,1 0 0,8-1 196,4-3 0,6-4 26,2-3 1,0-2 132,4-1 32,2-6-15,0-1 0,2-5 93,-1 0-195,0 0 321,0-5 1,1 2-133,-4-4 1,3-1-113,-3-3 1,0-1 12,-4 1 0,-2-1 5,-2 1 0,-2-2 0,-6-2 1,1 2 39,-1-2-71,-5-3 1,3 6 44,-5-4-29,0-1-9,-4 4 0,0-3 1,-5 0 9,-3 1 0,-2 0-15,-1 3 1,-2 2-12,-2 3 1,-2-2-34,-2 5 0,-2 0-117,1 4 0,-5 0-637,-2 0 502,6 5 0,-1-3-486,3 1 0,3 2-129,1-1 887,7 0 0,-2 1 0,3 1 0</inkml:trace>
  <inkml:trace contextRef="#ctx0" brushRef="#br0" timeOffset="27">15407 9114 8096,'-12'0'-409,"6"0"204,1 0 159,5 0 286,-5 0-47,4 0 1,-3 4 247,8-1 0,-2 5-194,6-4 1,-1 1-50,5-1 1,-1-2-114,1 6 39,4-6 1,-2 5 166,5-3-442,0-3 148,4 4-51,0-5 0,0 0-42,-1 0 0,-2-1 66,-1-3 1,0-1-125,3-3 0,-3-2 98,0 2 0,-5 2 12,2-2 0,-5 1 194,-3-5-162,-3 1 0,-5 0 117,0-1 1,0 1-90,0-1 0,-7 1 95,-4-1-86,0 1 0,-10 1 32,6 2 0,-6 3 4,-2 5 0,-1 0-60,-7 0 0,4 1-8,-3 3 1,3 3 74,-3 4-53,10 6 4,-7 0 1,14 4 45,-2 1-45,7-1 0,3 12-136,5-3 54,0-2 1,5 4 15,3-5 0,7 0-14,4 0 1,2-7 50,-2 3 1,2-8-10,-2 1 1,3-4 220,1 0 6,-6-6-214,5-1 0,-8-5 76,5 0-49,0 0-136,-1 0 0,0-1-465,-3-3 215,-3-2 1,5-4 363,-6 2 0,1-7 0,-1 2 0</inkml:trace>
  <inkml:trace contextRef="#ctx0" brushRef="#br0" timeOffset="28">16035 9068 8058,'-6'-5'0,"-1"4"158,3-3 74,3 3 175,-4 1 93,0 0-250,-1 0 0,-6 4 354,1-1-401,-1 6 1,1 1 145,0 6-288,-1 4 113,1-7 1,-1 8 231,1-2-509,4 3 151,2 1 1,5-2-324,0-2 211,0 3 80,0-4 0,2-1-235,1-1 122,4-4 35,4 0-169,1-1 145,-1 1 1,4-6-21,1-2-104,4-3 90,-2-1 0,4 0 83,1 0-90,-5-5 97,4 4 0,-5-10-11,6 4 1,-4-5 0,0-3 0,-5 3 134,2-4-128,-9-1-9,3 4-126,-8-9 138,3 4 1,-5-4-13,0-1-249,-5-5 134,-2 4 1,-8-4 73,0 5-183,-11 5 205,2 2 0,-10 9-626,0 4 688,-1 1 0,-4 7 0,-1 2 0</inkml:trace>
  <inkml:trace contextRef="#ctx0" brushRef="#br0" timeOffset="29">16400 9091 8172,'-6'-5'0,"-3"2"198,5-4 0,-1 3 198,1-4-258,3 6 1,-4-5 261,5 4 279,0 1-184,0-3-250,0 5 1,0 5 60,0 3 1,0 7-42,0 4 0,0 7-31,0 0 0,0 5-35,0-5 1,0 1-59,0-4 0,0 0-22,0 0 1,4-1-232,0 1 0,1-5-400,-1-3 325,-3-2 57,4-2 0,-4 0-287,3-4 199,-3 3 119,4-8 102,-5 3 10,0-5 1,0-5 159,0-3-180,0-2 14,0-2 1,4-4 109,0-3-106,0 2-16,1-4 1,-3-1-5,6-4 1,-4-1-45,3 4 1,0-4-160,0 1 0,4-5 157,-4 5 0,0 3-28,0 4 0,-1 5 71,2-1 1,1 2-4,-5 1 165,5 6 13,-3 1 69,5 5-248,1 0 89,-1 5 1,1 3 10,-1 7 0,-1-1-44,-2 5 0,2-4 2,-2 4 1,-2-4-28,2 4 0,-5 1-8,5 2 1,-5-3-185,0 0 195,-1-5-49,3 3 1,-4-6-8,3 1 0,1-1-18,-1 1 1,1-5-15,-1 1 1,-2-6-10,6 2 0,-5-3-14,5-1 0,-4 0 164,4 0-109,-6-5 8,8 4 0,-7-9-34,4 2 25,-4-2 35,2-1 1,-1-2-8,0-2 0,1 1 23,-2-5 0,0 4 13,5-4 0,-2 0 23,2-4 1,2 1 7,-3 3 1,2-1 30,-1 5 51,2-6 1,-5 12 162,3-2-239,-3 7-53,0-1 1,-4 11 25,3 6 0,-3 2 59,-1 9 1,0-3 1,0 7 1,0 2-103,0 1 0,0-1-9,0 2 0,0-2-596,0 2 283,0-4 192,0-4 1,5-4-738,3 0 420,-3-10 141,5 6 0,-4-9-676,6 1-211,-1-2 1199,1-5 0,4 0 0,2 0 0</inkml:trace>
  <inkml:trace contextRef="#ctx0" brushRef="#br0" timeOffset="30">16926 9239 8122,'-7'0'302,"2"-5"-274,5 4 420,0-4 681,0 5-779,5 0 1,2 0-122,4 0 1,1 0-72,-1 0 0,5 0-105,4 0 1,-3 0-226,2 0 120,0 0 0,3-5 209,-3-3-394,3 3 178,-10-5-41,10 4 1,-10-6-18,4 1 0,-4 0 114,0-1 0,-6 1 8,-2-1 0,1 1-7,-1-1 0,0 1 10,-4 0 1,-4-1 57,0 1-53,-5-1 1,2 2 81,-9 3 1,2 1 390,-5 6-389,5 0 1,-7 2 154,2 2 1,1 7-161,-1 8 1,0 3 6,-4 0 1,4 6-19,0 3 0,6-2-18,2 1 1,1-4-64,6 0 0,1 2-183,7-1 1,4-2-589,7-6 352,-2-2 204,8-6-756,-3 1 592,5-6 0,0-1-216,0-5-526,-1 0 1121,-4 0 0,4-5 0,-4-1 0</inkml:trace>
  <inkml:trace contextRef="#ctx0" brushRef="#br0" timeOffset="31">17440 8680 8120,'-10'-5'0,"2"-3"50,-2 3 1,7 0 225,-4 5 253,4 0 119,-2 0-31,0 0-338,-1 10 1,-1 4 28,3 13 1,-1 3 14,2 8 1,-1 3-99,4 5 1,0 3-16,0 1 0,0-1-1241,0-3 1084,0-6-222,5 5 1,0-10-147,2 3 1,2-6 149,-5-1 1,5-6-162,-1 2 0,-2-7 139,2-1 0,-5-5-354,5 1 167,-5-2 0,3-3 348,-2-2-1423,-3-3 1449,4-5 0,-5 0 0,0 0 0</inkml:trace>
  <inkml:trace contextRef="#ctx0" brushRef="#br0" timeOffset="32">17280 9160 8242,'16'-12'-168,"-2"6"-104,5 2 1,0-1 194,4 1 1,0-1 336,0 1 1,0 2 441,0-6-369,-1 6-192,1-9 1,-1 9 56,-3-6 0,1 4-329,-5-3 0,1 3-238,-5-4 1,-1 5 18,-2-5-162,-3 5 86,0-2 215,-4 5-20,4 0 356,-5 0 1,4 2 169,0 1 0,0 4 192,-4 4 1,1 2 415,3 2-433,-3 3-212,4 5 1,-5 0 354,0-1-314,5 1-200,-4 0 1,8 1 55,-5 3 0,1-3-41,-1 3 0,-1-7-260,4-1 160,-4-5 1,6 6-103,-6-5 0,1-3-103,-4-5 164,5-4 141,-3 2-82,3 0-24,-5-4 25,0 4-125,0-15 0,0 3 141,0-9 1,-2 0-187,-1 1 1,1-6 97,-2 2 0,3-3-27,1-5 1,0 3 45,0-3 0,0-1-6,0 2 1,5-1-36,3 4 1,2 0-84,1 0 0,2 6 141,2 1 1,-2 5-22,2 3 1,2 0 124,-2 4 0,4-4-84,-4 4 0,4 0 22,-3 4 0,0 0-41,-1 0 1,-2 6 9,2 1 0,-3 3 0,-5 2 1,3-1 1,-2 1 1,-2 3-10,2 0 0,-6 0-3,2-3 1,1-1 144,-1 1 1,1 1-85,-1-1 1,-3 2 182,3-7 0,1 4-25,-1 0-166,0 0 0,0 1-239,-1-1 0,1-3-352,-4 0-187,0-6 0,0 4-16,0-2-501,0-2 350,0 3 585,0-5 1,0 0 0</inkml:trace>
  <inkml:trace contextRef="#ctx0" brushRef="#br0" timeOffset="33">17919 8840 8112,'0'-18'-278,"-5"1"0,4 10 501,-3-1 225,3 6 0,1-5 541,0 4-481,0 1-333,0-3 1,0 6-384,0 3 209,0 3-311,5-1 1,-2 4 309,4-2 0,1 7 0,3 3 0</inkml:trace>
  <inkml:trace contextRef="#ctx0" brushRef="#br0" timeOffset="34">18445 9034 8078,'-5'-18'0,"3"2"90,-1 4-188,1 1 405,2-1-254,0 6-101,0-4 1191,0 9-509,-5-4-349,-1 5 1,-6 1 38,1 3 1,-2 3-114,-2 8 0,-3 4-33,-5 8 0,1 2 0,-1 6 1,5-2 145,3-3 0,3 2-294,5-6-30,2 6 1,5-8 220,0 3-460,5-3 167,6-1 0,3-5-64,5-3 16,0-2 168,4-2 1,1-5-384,3-2 0,-3-3 5,3-1 0,-3 0 0,-1 0-1702,-1 0 2032,-4 0 0,4 0 0,-5 0 0</inkml:trace>
  <inkml:trace contextRef="#ctx0" brushRef="#br0" timeOffset="35">18981 8509 8093,'0'-12'-250,"0"1"167,0-1-314,0 1 187,0-1 0,0 5 1104,0-1-377,0 6 55,0-8-198,0 8 1,-1-3-117,-3 5 0,2 1-7,-6 3 1,1 8-29,-5 7 1,-3 4-4,0 3 0,-4 3-38,3 6 1,-3 0 46,4 3 0,-4 7-105,4 4-189,0 1 1,1-5 159,2 1-1018,-2 5 1053,13-4-93,-9 3 0,9-8-99,-3 0 1,4-5-27,4 1 0,-2-2-184,6-2 0,-1 0 167,5 0 1,-1 1-44,1-1 0,3-5 224,0-2-97,6-3 1,-5 1 21,3-2-31,3 2 0,-5-8 107,6 2 0,-5-2-72,-3-6 1,2-1 506,-2-2 0,0 1-727,-3-6 1,-1 1-18,0-4 0,1 0-300,-1 0 0,-3 0-972,-1 0 731,-4 0 773,7 0 0,-9-5 0,5-1 0</inkml:trace>
  <inkml:trace contextRef="#ctx0" brushRef="#br0" timeOffset="36">19096 8577 8309,'0'-22'0,"0"3"915,0-2-211,5 8-992,-4-3 273,9 9 278,-9 2 36,5 5 1,-5 2-4,3 1 0,-2 8-1,6 4 1,-1 5-106,5-1 0,3 8 15,0 3 1,0-1-8,-3 2 0,3-5-142,0 5 1,1-6-183,-5 2 77,5-3 1,-5-1-256,4 0 1,-5-2 188,5-2 0,-6-2-659,-1-6 530,-1 1 0,1-1-677,0 1-455,-6-6 157,3 4 1219,-5-9 0,-5 4 0,-1-5 0</inkml:trace>
  <inkml:trace contextRef="#ctx0" brushRef="#br0" timeOffset="37">19244 8805 8218,'0'-6'0,"-1"1"52,-3 5 40,3 0 201,-9 0 0,7 1 353,-4 3 1,-1 2-233,-4 6 0,0 1-112,-3 2 1,2-1-449,-2 5 111,2 0 75,-4-1 0,5-1-1329,-3-1 666,7-4 351,-2 5 272,3-6 0,1 1 0,1-1 0</inkml:trace>
  <inkml:trace contextRef="#ctx0" brushRef="#br0" timeOffset="38">18959 9182 8213,'-7'-1'1073,"3"-3"-1019,3 3 1,6-4-39,3 5 1,2-1 505,1-3 1,1 3 40,-1-3-12,6 3-169,1-5-138,9 5 1,3-5-241,4 2 10,5 3 1,1-8-550,2 5 422,2-5 0,-10 8-166,0-3 0,-1-1-321,-6 1 0,-2 0 244,-6 4 0,-2 0-765,-6 0 1121,-4 0 0,3 0 0,-4 0 0</inkml:trace>
  <inkml:trace contextRef="#ctx0" brushRef="#br0" timeOffset="39">19164 9274 8037,'-6'0'862,"-4"0"-809,8 0-131,-3 5 0,5 1-78,0 6 1196,0-1-492,0 0-255,0 6 0,0-4 97,0 2 1,0 1-57,0 0-487,5 4 254,2-7 0,-1 4 101,-2-1-429,2-4 210,-4 5 0,4-10-27,-2 1-6,-3 0 131,4-2-298,-5-1 32,0-5-20,0-5 99,0-1 0,0-2 97,0 0 1,1-1-6,3-6 0,-1 3-64,4-4 1,0 0-14,0 1 0,3-1-43,-2 5 95,2 0 1,-2 0 193,-1 4-78,-4 2 1,3 5 63,-2 0 107,-3 0 0,8 1-120,-5 3 1,4 2 96,-5 6 1,5-1-269,-4 0 134,5 1-18,-8-1 1,9 4-96,-2 1-69,-3-1 68,5 1 0,-5-3-118,3 2 1,2-2-160,-3-2 1,0 1-291,0-1 0,-3-4 76,4-4 1,-4-1-768,3-2 1281,-4 0 0,7 0 0,-4 0 0</inkml:trace>
  <inkml:trace contextRef="#ctx0" brushRef="#br0" timeOffset="40">19427 8646 8303,'-12'-25'1137,"1"-1"0,5 7-1825,2 0 252,8 5 0,2 4 338,5 2 1,1 2 471,-1 2 0,-3 3 61,0-3 0,-1 4 406,5 4 0,0 7 390,3 8-618,3 3-286,5 6 0,4 3 500,-1 11-772,6 0 1,-4 13 30,2-6-27,-2 6 1,-9-6-88,0 8 1,-5-7-184,2 3 1,-9-5 190,-3-2-183,-3 0 0,-1-1-59,0 1-304,0-5 295,0-2 91,0-5 0,-3-1-960,-1-2 720,-5-3-107,-3-11 1,0 4-404,-3-6 1,1 0 235,-2-3 694,-1-1 0,-6 0 0,0 1 0</inkml:trace>
  <inkml:trace contextRef="#ctx0" brushRef="#br0" timeOffset="41">21391 9045 7911,'-5'-6'138,"4"-4"299,-4 9 13,5-5 1,0 12-247,0 1 1,0 3-30,0 2 1,0 4-18,0 3 0,0 3-5,0 1 0,0 3 52,0 1-22,0-5-40,0 4 1,4-11-144,-1 8 13,1-7-33,1 5 0,-3-8-62,1 2 1,3-6 79,-3-2-189,1-4 221,-4 7-304,0-9 260,0-6-23,0-2 0,0-10-10,0 6 0,0-2 39,0-2 0,4 1-5,0-5 1,5 1-43,-2-1 0,2-2-99,-1 2 1,6-2 53,-3 2 1,3-2-129,-3 2 0,1 2 199,-1 2 109,1 2-131,-1 7 0,1-1 130,-1 4 23,0 1-76,1 2 0,-5 8 125,1 7 1,-4-1-20,4 5 0,-6 4 142,2 4 0,-2 3 147,2-3-311,-3 5-37,5-3 0,-6 0-77,0-2-80,5-3 148,-4-1 1,5-6-160,-2-1 36,-3-4 0,8-4-988,-5-1 557,5-4-468,-3 2 958,6-5 0,-1-5 0,0-1 0</inkml:trace>
  <inkml:trace contextRef="#ctx0" brushRef="#br0" timeOffset="42">21791 9205 8168,'18'-6'481,"-3"2"1,-2 3-587,-2 1 1,4 0 145,1 0-62,4 0 155,-2 0 0,1 0 291,0 0-196,0 0-144,4 0 1,-1 0-63,1 0 1,-4 0 111,0 0 0,-1-1-137,1-3 1,-1 2 72,-3-1 1,-2 1-204,2 2 1,-2-1-459,-2-3 338,-4 3 9,3-4-425,-9 5 347,4 0-414,-5 0 1,-5 0 474,-3 0 1,2-4 259,-2 0 0,1 1 0,-5 3 0,1-6 0,1 4 0,2-6 0,-2 6 0,9-8 0,-4 7-16,5-5 0,0 1 242,0-5 1,0 5 206,0-1 1,0 4-79,0-3 1,0 3 576,0-4-183,0 6-355,5-3 1,1 5 49,5 0-227,1 0-54,-1 5 1,1-3-227,-1 6 141,6-5-129,-5 7 0,9-8-57,-6 6 1,4-4 71,-4 3 1,2-3-149,-2 4 1,-2-5-61,2 5 65,-3 0 1,-5-1 130,-3 1 1,-3 0 98,-1 3 1,-5 0-9,-3 1 1,-7 0-120,-4 4 0,-4-4 5,-4 4 0,3 0-229,-2-1 0,5 1 300,2-5 0,5 6 0,-2 0 0</inkml:trace>
  <inkml:trace contextRef="#ctx0" brushRef="#br0" timeOffset="43">22602 9080 7911,'0'-12'290,"1"6"-145,3 2-202,-3 3 115,9-4-15,-8 3 0,8-3 740,-3 5-345,4 5-175,0 2 0,4 4 124,0 1 1,2-1-176,-2 0 0,2 5-23,2-1 0,6 4-22,-2-4 0,4 4-67,-1-4 1,3 2-208,6-2 0,-1-6-32,0 2 0,-1-3-147,-2 0 0,2-3 95,-3-5 1,2 0-6,-2 0 1,2 0 89,-5 0 1,-1-4 22,-3 0 1,-4-3 40,0 3 1,-5-5 34,1 1 0,-3-2 199,-5-1-235,-1-1 20,-1 1 1,-4-1 183,3 1-164,-8-6 1,1 5 47,-4-3 1,-5 6-38,-3 1 1,-5 4-40,1-3 33,-3 4 0,-1-2-16,0 5 0,-1 5-2,-2 3 0,-2 2-19,-3 1 32,-2 6-3,4 1 0,-1 1 7,-1 0 0,1 0-16,-4 3 1,3 0-3,1-3 1,4 1-5,0-4 1,-2-1-1,1-4 1,0-3 51,5-1 0,-1-4 2,0 1 1,1-3 137,3-1-165,-2-5-4,8 4 1,-5-9 247,3 2 18,7-2-252,-7-2 0,10 1 28,-3 0 1,3 3-128,5 0 1,0 1-197,0-5 1,5 6 102,3 2 176,7 3 0,3-4 0,5-2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1:49.6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20729 10519 8072,'0'-8'0,"0"0"0,-1 6 0,-3-2 0,3-2 0,-10 4 0,10-8 0,-9 9 0,9-3 0,-3 8 0,3-1 0,1 4 0,0 2 0,0 6 0,0 3 0,0 5 0,0 1 0,0 3 0,0-2 0,0 5 0,0 1 0,0 3 0,0 4 0,0 0 0,0 0 0,0-3 0,0-1 0,0 0 0,0-1 0,0-2 0,3-2 0,1-3 0,1-1 0,-1 1 0,-3-5 0,3-2 0,3-5 0,-6 2 0,8-5 0,-6 1 0,6-1 0,-7 1 0,8-6 0,-8 3 0,6-5 0,-6 0 0,4 1 0,-6-4 0,0 4 0,0-5 0</inkml:trace>
  <inkml:trace contextRef="#ctx0" brushRef="#br0" timeOffset="1">21003 10884 8067,'0'-6'0,"0"-4"0,0 8 0,0-3 0,5 5 0,3 0 0,2-1 0,1-3 0,2 3 0,2-3 0,3 3 0,5 1 0,1-4 0,3 0 0,-3-3 0,2 3 0,-2-4 0,-1 4 0,-5-1 0,-3 1 0,-2 3 0,-2-4 0,-4 5 0,-2 0 0,-5-5 0,0-1 0</inkml:trace>
  <inkml:trace contextRef="#ctx0" brushRef="#br0" timeOffset="2">21574 10930 8067,'-5'-7'0,"4"2"0,-4 5 0,5 0 0,5 0 0,-4 2 0,3 1 0,2-1 0,0 8 0,6-8 0,-1 6 0,1-4 0,-1 3 0,2-4 0,2 1 0,-1 1 0,5-1 0,-1-1 0,1-3 0,6 0 0,-2 0 0,2 0 0,-2 0 0,0-3 0,0-1 0,0-5 0,0 1 0,-2-2 0,-2-1 0,3-1 0,-9 1 0,2-2 0,-8-2 0,2 2 0,-5-2 0,0-1 0,-4 0 0,0-4 0,-5 7 0,-3-2 0,-7 2 0,-3 2 0,-5 0 0,0 4 0,1 2 0,-6 5 0,-3 0 0,-2 1 0,-1 3 0,4 4 0,-1 7 0,6-2 0,-3 8 0,5-3 0,0 5 0,5 5 0,3 2 0,2 3 0,2 2 0,0-1 0,4-5 0,2 3 0,5-6 0,0 5 0,0-4 0,5-5 0,3-3 0,7-5 0,4 2 0,3-5 0,1-3 0,1 1 0,2-6 0,-2 1 0,4-4 0,-1 0 0,0 0 0,-1 0 0,-3-4 0,0 1 0,0-6 0,-5 6 0,-3-5 0,-3 6 0,0-2 0,-1-2 0,1-1 0</inkml:trace>
  <inkml:trace contextRef="#ctx0" brushRef="#br0" timeOffset="3">22191 10656 8067,'-7'-5'0,"-3"3"0,9-8 0,-4 9 0,10-4 0,3 5 0,2-4 0,1 0 0,2 0 0,2 4 0,3-1 0,5-3 0,0 3 0,-1-3 0,-3 3 0,0 1 0,0-4 0,4 0 0,-4 1 0,0 3 0,-5 0 0,2 0 0,-9 0 0,3 0 0,-3 0 0</inkml:trace>
  <inkml:trace contextRef="#ctx0" brushRef="#br0" timeOffset="4">22602 10245 8067,'4'-12'0,"0"1"0,-1 3 0,-3 0 0,5 6 0,2-3 0,-1 5 0,4 0 0,-2 0 0,-2 6 0,2 6 0,1 0 0,6 7 0,-2 4 0,2 4 0,1-1 0,0-3 0,3 4 0,-4 0 0,4-1 0,-4-3 0,5 0 0,-1 0 0,-2-4 0,-2 0 0,-1-5 0,1 1 0,-6-2 0,3-2 0,-3 1 0,2-1 0,-5-3 0,-2-1 0,2-4 0,-4 7 0,-2-9 0,-7 4 0</inkml:trace>
  <inkml:trace contextRef="#ctx0" brushRef="#br0" timeOffset="5">22819 10519 8067,'-6'-7'0,"0"2"0,1 5 0,-2 0 0,0 1 0,0 3 0,-1 3 0,-3 4 0,-4 4 0,-1 0 0,0 5 0,1-5 0,2 4 0,-2-4 0,6 0 0,1-3 0,4-1 0,-3 1 0,4-1 0,-2 0 0</inkml:trace>
  <inkml:trace contextRef="#ctx0" brushRef="#br0" timeOffset="6">23139 10256 8067,'0'-11'0,"0"-1"0,0 1 0,0 3 0,0 0 0,0 6 0,-4-2 0,0 8 0,0 6 0,4 5 0,0 7 0,0 1 0,-4 3 0,1 5 0,-1 2 0,4-3 0,1 2 0,3-2 0,-3 2 0,3-5 0,1 3 0,-1-3 0,3-4 0,-3-4 0,5-5 0,-1 1 0,2-2 0,1-2 0,1 1 0,-1-1 0,1-3 0,-1-1 0,2-4 0,2 1 0,-2-3 0,2-1 0,-2 0 0,-2 0 0,0 0 0,1 0 0,-1 0 0</inkml:trace>
  <inkml:trace contextRef="#ctx0" brushRef="#br0" timeOffset="7">23024 10553 7968,'7'-5'0,"8"-2"0,0-4 0,9 3 0,3 1 0,5 4 0,-3-7 0,5 5 0,0-3 0,-1 0 0,-2 4 0,-1 0 0,-7 4 0,3-5 0,-9-1 0</inkml:trace>
  <inkml:trace contextRef="#ctx0" brushRef="#br0" timeOffset="8">20797 11866 7968,'-6'-7'0,"2"-1"0,2 4 0,-2-3 0,3 4 0,-4-2 0,5 5 0,0 0 0,0 5 0,0 3 0,0 7 0,0 4 0,1 4 0,3 3 0,-3 4 0,3 4 0,-3 0 0,-1 0 0,0 6 0,0 2 0,0-2 0,0 2 0,0-1 0,0 1-757,0-3 757,0 0 0,0-4 0,0-1 0,0-1 0,0-7 0,0-3 0,0-4 0,5-5 0,3 2 0,-3-4 0,5 0 0,-4-5 757,6 1-757,-1-6 0,0 9 0,1-10 0,-1 3 0,1-2 0,-1 2 0,1-3 0,-1 3 0,-3-3 0,-1-1 0,1 0 0,3 0 0,-3-3 0,0-1 0,-6 0 0,8-1 0,-7 2 0,4-4 0,-4-1 0,2-3 0</inkml:trace>
  <inkml:trace contextRef="#ctx0" brushRef="#br0" timeOffset="9">20672 12346 7968,'0'-6'0,"0"-1"0,0 3 0,5 3 0,2-3 0,4 3 0,0 1 0,2 0 0,2 0 0,3-4 0,5 0 0,-2 1 0,-2 3 0,3 0 0,-3 0 0,2 0 0,2 0 0,0 0 0,0 0 0,0 0 0</inkml:trace>
  <inkml:trace contextRef="#ctx0" brushRef="#br0" timeOffset="10">21277 12060 7968,'-5'-11'0,"4"0"0,-4 3 0,5 0 0,1 6 0,3-2 0,-3 3 0,5 1 0,-2 0 0,-1 4 0,4-1 0,1 6 0,3-1 0,5 2 0,-1 1 0,4 0 0,-4-4 0,5 3 0,-1-2 0,3 1 0,1-2 0,1 2 0,3-5 0,-3 4 0,2-4 0,2-1 0,-1-3 0,0 0 0,-5 0 0,-3 0 0,0 0 0,-5 0 0,2 0 0,-4 5 0,-2-2 0,-2 5 0,-3-6 0,-5 3 0,0 0 0,-1 0 0,-3 3 0,-2 1 0,-6-5 0,0 5 0,-4-2 0,-1 2 0,-6-1 0,0 2 0,0-3 0,0 4 0,0 0 0,1 0 0,3-3 0,0 0 0,5-6 0,-3 7 0,6-5 0,3 1 0,0-1 0,1-3 0,0 4 0,-3 0 0,4 2 0</inkml:trace>
  <inkml:trace contextRef="#ctx0" brushRef="#br0" timeOffset="11">21825 12426 7951,'0'-8'0,"0"1"0,0-1 0,0 2 0,-1 1 0,-3 5 0,-3 0 0,-9 0 0,-1 1 0,-6 3 0,0 1 0,0 2 0,-5 7 0,-2-2 0,2 2 0,1-3 0,0 1 0,5-1 0,-2-3 0,8-1 0,1 1 0,4 3 0,0-3 0,4-1 0,-2-3 0,5 4 0,0-6 0,4 4 0,0-6 0,5 0 0,2 0 0</inkml:trace>
  <inkml:trace contextRef="#ctx0" brushRef="#br0" timeOffset="12">22191 12255 7937,'5'-12'0,"-4"1"0,4 3 0,-5 1 0,0 4 0,0-2 0,-5 6 0,-3 3 0,2 4 0,-1 7 0,3 1 0,-4 3 0,2 3 0,-2-3 0,-1 4 0,5 3 0,1-3 0,3 0 0,0 0 0,0-4 0,5-1 0,2 1 0,3-5 0,2 1 0,4-4 0,3-3 0,-1-3 0,1-5 0,4 0 0,4 0 0,-1 0 0,-3 0 0,0-5 0,0-3 0,0-2 0,0-1 0,-1-4 0,1-1 0,-4 0 0,0 1 0,-5 1 0,2-5 0,-4 0 0,0-4 0,-2 0 0,-3 0 0,-2-5 0,-5 4 0,0-8 0,0 6 0,-6-2 0,-5 1 0,-7 4 0,-9 0 0,-3 6 0,-8 5 0,2 6 0,-8 1 0,3 6 0,-4 3 0,9 2 0,6 6 0,9 0 0,6 4 0,2-4 0,2 15 0,-1-3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2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11435 4822 8302,'0'-7'0,"0"-1"0,0 1 0,0-4 0,0 0 0,0 3 0,0 1 0,0-1 0,0-3 0,0 0 0,0 3 0,0 1 0,0 4 0,0-2 0,0 5 0,1 7 0,3 4 0,-3 5 0,3 6 0,-2 6 0,2 2 0,-1 6 0,4 1 0,-4 4 0,0-4 0,2 4 0,-1-3 0,3 3 0,-3-4 0,4 0 0,-5-3 0,5-2-2,-4-2 1,3-3-8,-3-4 1,3-1 1,-3 0 0,3 0 0,-3-4 1,4 2 1,-5-5 0,5 0 0,-5-4 0,2 0-4,-1 0 5,-3 1 1,6-2-3,-4-3 1,-1 3 2,3-4 3,-5 0 0,-5-1 0,-2-5 0</inkml:trace>
  <inkml:trace contextRef="#ctx0" brushRef="#br0" timeOffset="1">11323 4856 8261,'5'-11'0,"-4"0"0,3-1 0,-1 5 0,0-1 0,0 2 0,4-1 0,1-2 0,3 5 0,0-3 0,0 3 0,7-5 0,4 2 0,2-2 0,5 2 0,1-2 0,4 5 0,-4-3 0,0 3 0,-6 0 0,2 4 0,-2 2 0,-2 1 0,0 0 0,-4 4 0,-2 1 0,-4 3 0,-1 4 0,0 0 0,-5 1 0,-2-1 0,-3-1 0,-1 4 0,-6 1 0,-5 3 0,-5 1 0,-7-1 0,0 0 0,-3 1 0,-3-1 0,-5 1 0,2-6 0,2-2 0,4-3 0,7-1 0,3-1 0,5-2 0,5-3 0,1-5 0,5 0 0</inkml:trace>
  <inkml:trace contextRef="#ctx0" brushRef="#br0" timeOffset="2">12207 4576 8125,'-6'-6'0,"1"-4"0,5 9 0,0-4 0,0 5 0,-4 6 0,0 5 0,-3 5 0,3 7 0,-5 4 0,2 3 0,-3 7 0,-1 4 0,1 4 0,2 3 0,-2 3-247,3 5 0,-2-3 247,2-1 0,2-5 0,5 2 0,0-5-4,0-3 1,0-6 3,0-5 0,4-1 0,-1 0 0,6-1 0,-1-6 0,1-3 0,3-1 0,-5-3 0,1 4 0,-1-5 247,4 1 0,0-3-247,1-1 0,-1 0 3,0 1 1,0-2-5,0-3-3,1 3 1,-1-5-1,0 2 1,-4 2-2,1-5 5,-6 0 0,8 0 0,-4 3 0</inkml:trace>
  <inkml:trace contextRef="#ctx0" brushRef="#br0" timeOffset="3">12655 4923 8201,'-7'0'0,"1"-4"0,2 1 0,3-1 0,-4 4 0,5 1 0,0 3 0,0 6 0,0 5 0,4 8 0,0 0 0,1 6 0,-2 1 0,0 3 0,4 0 0,-3 1 0,3-1 0,-3 0 0,4-3 0,-5 2 0,5-2 0,-4-3 0,3-1 0,-5-6 0,2-1 0,2-6 0,-4 4 0,3-6 0,0 0 0,1 0 0</inkml:trace>
  <inkml:trace contextRef="#ctx0" brushRef="#br0" timeOffset="4">12319 4990 8351,'5'-11'0,"2"0"0,1 0 0,3-1 0,-1 5 0,9-1 0,-6 6 0,2-2 0,-1 3 0,1 1 0,-2-4 0,6 1 0,3-1 0,5 4 0,2-1 0,-3-3 0,6 3-2,-3-3 0,2-1-2,-1 1 1,1-1-1,-5 1 1,2 3 1,-2-2 0,-2 1 2,2 2 0,-8-5 0,-2-1 0</inkml:trace>
  <inkml:trace contextRef="#ctx0" brushRef="#br0" timeOffset="5">13505 4722 8144,'0'7'0,"0"1"0,0-1 0,0 4 0,-4 0 0,0 1 0,-4-1 0,0 0 0,-3 4 0,-4 0 0,1 3 0,-4-3 0,0 4 0,0-4 0,-2 4 0,5-5 0,0 3 0,4-2 0,0-3 0,-1 3 0,3-3 0,1 0 0,-1-5 0,6 0 0,-6 1 0,8 3 0,-4-3 0,5-1 0,0-3 0,0 3 0,1-4 0,3 0 0,2 2 0,5-1 0,2 0 0,1-4 0,0 0 0,5 0 0,-4 0 0,3 0 0,-4 1 0,1 3 0,1-3 0,-1 3 0,0-3 0,-4-1 0,0 0 0,0 0 0,-3 4 0,-1-1 0,1 1 0,-2 1 0,-1 1 0</inkml:trace>
  <inkml:trace contextRef="#ctx0" brushRef="#br0" timeOffset="6">13225 5326 8091,'8'0'0,"-1"0"0,5 0 0,7 0 0,1 0 0,-1 0 0,2 0 0,-3 0 0,2 0 0,-1 0 0,1 1 0,-5 3 0,3-3 0,-3 3 0,4-3 0,-4-1 0,5 5 0,-3 1 0</inkml:trace>
  <inkml:trace contextRef="#ctx0" brushRef="#br0" timeOffset="7">13919 4733 8172,'0'18'0,"0"1"0,0 1 0,0 6 0,0-1 0,0 5 0,0 0 0,0 3 0,0 1 0,0-1 0,0 1 0,0-1 0,0 1 0,0 0 0,0-6 0,0-2 0,0 2 0,0-2 0,5-5 0,2-6 0,-1 1 0,2-1 0,-1 0 0,5-4 0,-5 0 0,1 0 0,-1-3 0,4-1 0,0-3 0,1 3 0,-5-4 0,0 1 0,1-3 0,3-1 0,0 0 0,0 0 0,-3-1 0,-1-3 0,-4 3 0,7-14 0,-4 2 0</inkml:trace>
  <inkml:trace contextRef="#ctx0" brushRef="#br0" timeOffset="8">13796 5236 8172,'6'-7'0,"-2"-1"0,2 6 0,0-7 0,5 5 0,1 1 0,-1 3 0,5-4 0,3 0 0,3 1 0,4 3 0,-1-2 0,5-1 0,-4 1 0,4-1 0,-5-2 0,1 1 0,-3 0 0,0-1 0,-1-1 0</inkml:trace>
  <inkml:trace contextRef="#ctx0" brushRef="#br0" timeOffset="9">14165 4599 8164,'0'-18'0,"0"3"0,0 7 0,0 0 0,0 6 0,0-5 0,0 4 0,1 1 0,3-1 0,-2 3 0,6 3 0,1 4 0,6 4 0,3 10 0,8 5 0,-1 6 0,5 6 0,0-2-224,3 5 0,0 0 224,-3 4 0,-3-1 0,-5 1 0,-4-1 0,-3-3 0,1 2 0,-1-2 0,-4 3 0,-4 0 0,-4-4-1,1-3 1,-3 1 0,-1-5 0,-1 3-5,-3-6 1,-2 1 4,-6-1 0,0 0 0,0-3 0,-2 3 0,0-3 0,-1-2 0</inkml:trace>
  <inkml:trace contextRef="#ctx0" brushRef="#br0" timeOffset="10">15038 5035 8022,'7'0'0,"1"0"0,-5-4 0,5 0 0,3-1 0,4 2 0,1 1 0,-1-1 0,-1-2 0,4 1 0,-3-3 0,4 3 0,-4-4 0,3 5 0,-4-1 0,1 4 0,-1-4 0,1 0 0,-3 1 0,3 3 0,-3 0 0,0 0 0,-1-1 0,0-3 0,0 3 0,0-3 0,-3 3 0,-1 1 0,1 0 0,3 0 0,0 5 0,0 1 0</inkml:trace>
  <inkml:trace contextRef="#ctx0" brushRef="#br0" timeOffset="11">15071 5236 8073,'5'-6'0,"3"2"0,2 3 0,1 1 0,1-4 0,3 1 0,-1-2 0,5 1 0,0 1 0,8-4 0,-4 3 0,3-3 0,-1 3 0,1-3 0,-2 3 0,2-4 0,-6 6 0,-2-2 0,-3 3 0,4 1 0,0 0 0,3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4T03:26:56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10290 11592 8106,'1'13'0,"3"2"0,-1-1 0,4 5 0,-3 0 0,4 4 0,-4 5 0,3 2 0,-4 5 0,1 3 0,-2-2 0,2 6 0,-3-4 0,3 4 0,-3-4 0,-1 4 0,0-5 0,0 1 0,4-4 0,0-3 0,1 1 0,-1-6 0,-2 5 0,6-5 0,-4 0 0,3-7 0,-4 1 0,1-5 0,-2 4 0,2-3 0,-3-1 0,8-4 0,-5 1 0,0-1 0,-4 0 0,0 1 0,5-6 0,-4 4 0,4-8 0,-5 3 0,0-5 0,5-5 0,2-2 0</inkml:trace>
  <inkml:trace contextRef="#ctx0" brushRef="#br0" timeOffset="1">10679 12197 7968,'-4'-7'0,"0"-1"0,0 4 0,4-3 0,0 4 0,0-2 0,1 6 0,3 3 0,-3 3 0,3 4 0,1 4 0,-1 1 0,4 8 0,-4-2 0,-1 8 0,-3-4 0,0 6 0,0-2 0,4-2 0,0-1 0,0-7 0,-4-1 0,4-1 0,-1 1 0,1-2 0,-4-6 0,4-3 0,0-1 0,0-4 0,-4 2 0,5-5 0,-4 0 0,4-5 0,-5-1 0,0-6 0</inkml:trace>
  <inkml:trace contextRef="#ctx0" brushRef="#br0" timeOffset="2">10667 11901 8000,'-4'-18'0,"0"3"0,1 2 0,3 1 0,0 1 0,0 0 0,5 4 0,-3 2 0,6 5 0,-4 1 0,3 3 0,1 8 0,3 5 0</inkml:trace>
  <inkml:trace contextRef="#ctx0" brushRef="#br0" timeOffset="3">10884 12197 8170,'0'-11'-1,"0"3"1,0 1-1,0 4 0,0-2 0,0 15 1,0-2 0,0 7 0,0 2-2,0-2 1,0 5-2,0-1 1,1 7-3,3 0 1,-1 1-2,4-4 1,-3-2 0,4-2 0,-4 2-1,3-6 1,-3 0 0,4-3 0,-5-2-4,5-3 1,-5 4 5,2-10 0,-4 4-2,3-5 1,-3 0 3,4 0 1,-5 0 0,4-5 0,0-3 0,1-3 0,-1-4 0,-3 1 0,3-5 0,1-1 0,-2-2 0,5 4 0,-4 3 0,4-2 0,-5 2 0,6 0 0,-8 3 0,6 6 0,-3 2 0,-3 3 0,4 1 0,-1 5 0,0 3 0,-1 2 0,-3 1 0,4 1 0,0-1 0,4 4 0,-5 0 0,3 1 0,-3-5 0,0 0-3,4 1 1,0-4-2,0-1 1,4-4 0,-4 0 0,0-1-1,0-2 1,1 0 0,3 0 0,-3-4 0,-1 0 0,1-5 0,3 2 1,1-4-1,-1 0 1,1 0 0,-1-1 1,1 0 0,-1-4 1,0 4 0,1-4 0,-1 4 0,1 0 0,-5 2-1,1 3 1,-1-4-1,5 10 0,-6-4 0,4 5 1,-8 5-1,1 3 1,0 2-1,1 1 1,-3 4-2,3 1 1,-2 4-1,2-1 1,-2-1 0,1 1 0,2-4-1,-1 4 1,4-4 0,-4 4 0,3-5 0,-3 2 0,4-8 0,-5 0 1,6-5 0,-7 7 0,3-4 0</inkml:trace>
  <inkml:trace contextRef="#ctx0" brushRef="#br0" timeOffset="4">10416 12951 8006,'-5'-6'0,"2"1"0,-4 5 0,4-5 0,-7 3 0,7-1 0,-4 6 0,4 4 0,-2 6 0,5 2 0,0-3 0,0 4 0,0 1 0,0 2 0,4-1 0,0 1 0,3-5 0,-3 1 0,0 2 0,-4-2 0,5 0 0,-4-3 0,3-1 0,-3-4 0,1-2 0,1-5 0,-1 0 0,3 0 0,-1-2 0,-1-1 0,3-4 0,-3-4 0,2-2 0,3-2 0,2 1 0,-2-5 0,-2 4 0,2-4 0,-1 5 0,5-2 0,-5 4 0,1 0 0,-4 5 0,3-1 0,-3 6 0,4-2 0,-1 3 0,1 2 0,0 3 0,-5 3 0,5 8 0,-5-2 0,0 2 0,4 3 0,0 1 0,0-1 0,0 1 0,-3-5 0,4 1 0,-4-2 0,3-2 0,-3 1 0,4-1 0,-6 1 0,2-1 0,1-3 0,-1-1 0,5 1 0,-3 3 0</inkml:trace>
  <inkml:trace contextRef="#ctx0" brushRef="#br0" timeOffset="5">10758 13134 7944,'0'-6'0,"6"-5"0,0 10 0,5-4 0,1 5 0,-1 0 0,1 0 0,3 0 0,0 0 0,5-4 0,-1 1 0,-1-1 0,1 4 0,-1 0 0,1 0 0,1-2 0,-5-1 0,5 1 0,-5-1 0,0 1 0,-4 2 0,1 0 0,-1 0 0,1 0 0,-1 0 0,-3-3 0,-1-1 0,-4 0 0,7 4 0,-9 0 0,4-1 0,-5-3 0,0 3 0,-1-8 0,-3 5 0,2-1 0,-6 1 0,4-1 0,-3-3 0,3 2 0,-4 2 0,6 3 0,-8-9 0,7 8 0,-5-1 0,6 1 0,-4 2 0,2 0 0,2 0 0,-3 0 0,10 5 0,2 1 0,4 1 0,1 2 0,-1-5 0,4 1 0,1-1 0,3-3 0,-4 3 0,1-3 0,0-1 0,-3 4 0,7 0 0,-7-1 0,3-3 0,-4 0 0,0 0 0,-1 0 0,-4 0 0,-2 0 0,-5 6 0,-2-4 0,-1 6 0,-4-4 0,-4 3 0,-6-3 0,-2 4 0,2-1 0,-3 5 0,3-1 0,-2 0 0,-2 0 0,6-4 0,-1 3 0,0-2 0,4-3 0,-5 4 0,6-5 0,4 0 0,2-4 0,5 0 0,0 0 0</inkml:trace>
  <inkml:trace contextRef="#ctx0" brushRef="#br0" timeOffset="6">11375 13203 7922,'7'-6'0,"-4"-1"0,-1 0 0,-2 0 0,5-1 0,-4 2 0,9 1 0,-4 5 0,7 1 0,2 3 0,-4 2 0,4 6 0,-4-5 0,8 1 0,-4 0 0,4 3 0,-1-1 0,1-2 0,3-3 0,-3-5 0,2 0 0,2 0 0,0 0 0,0 0 0,-4 0 0,0 0 0,-4-4 0,4 0 0,-5-5 0,1 2 0,-2-2 0,-1 1 0,-2-2 0,-3 2 0,-2-2 0,-5-1 0,0 4 0,-5-1 0,-2 4 0,-7 1 0,-1 7 0,-7 4 0,-1 7 0,-4 1 0,-3 3 0,-2 3 0,6-3 0,-2 1 0,1-1 0,3 2 0,-3-6 0,7 0 0,1-3 0,5-2 0,-1-3 0,2-2 0,2-5 0,-1 0 0,6-1 0,2-3 0,3-3 0,1-9 0,1 3 0,3-7 0,2 1 0,6-3 0</inkml:trace>
  <inkml:trace contextRef="#ctx0" brushRef="#br0" timeOffset="7">12346 11489 8224,'0'-6'-11,"0"1"6,0 5 3,0 5 2,0 1 0,0 6-1,0-1 1,0 4-1,0 1 0,1 4-1,3-1 0,-1 3-2,4 0 1,0 1-1,0 0 0,-1 0-2,-2 0 1,-1 0-1,4-1 0,-4-2-1,1-1 1,-3-4-1,-1 4 1,0-5-4,0 1 10,0-2 0,0 3 0,0 2 0</inkml:trace>
  <inkml:trace contextRef="#ctx0" brushRef="#br0" timeOffset="8">12118 12197 7907,'0'-6'0,"0"1"0,5 5 0,1 0 0,5 0 0,6-1 0,2-3 0,4 3 0,3-3 0,4 3 0,4 1 0,1 0 0,3 0 0,-1-4 0,5 0 0,-5-1 0,1 1 0,-2 2 0,-2-6 0,-1 5 0,-3 0 0,-2-2 0,-5 1 0,-1 0 0,-3 4 0,-3-4 0,-4 0 0,-1 1 0,0 3 0,-4 0 0,2 1 0,-6 3 0,-9 2 0,-7 5 0</inkml:trace>
  <inkml:trace contextRef="#ctx0" brushRef="#br0" timeOffset="9">12323 12472 7979,'-11'0'0,"4"-5"0,2 3 0,5-3 0,0 5 0,0 5 0,2 5 0,1 6 0,-1-1 0,1-4 0,-1 4 0,-2 1 0,0 3 0,0-4 0,1 4 0,3-4 0,-2 2 0,6-2 0,-4-2 0,3 2 0,0-6 0,0-2 0,0-3 0,-4 4 0,-1-6 0,8 3 0,-9-5 0,4 0 0,-5-1 0,0-3 0,0 2 0,0-6 0,0 1 0,0-5 0,0 1 0,0-1 0,5-4 0,3-3 0,2 1 0,1-1 0,2 4 0,2-4 0,-2 5 0,2-1 0,2 2 0,-2 1 0,2 5 0,-2-1 0,-3 6 0,4-2 0,-4-1 0,0 1 0,-1 0 0,1 4 0,-1 0 0,0 0 0,0 1 0,-4 3 0,3-1 0,-2 4 0,-2 2 0,2 7 0,-4-3 0,3 6 0,-4-3 0,1 3 0,1-1 0,-1 1 0,-1 1-1,-3-5 1,2 4-6,1-4 2,-1 1 1,4-5 0,-2 0 0,-3-3 0,3 0 0,-1-6-2,0 2 2,-1-3 2,8-1 1,-4 0-1,6 0 1,-6 0 0,4-5 0,-4-1 0</inkml:trace>
  <inkml:trace contextRef="#ctx0" brushRef="#br0" timeOffset="10">13203 12243 7855,'-6'-11'0,"5"-1"0,-3 1 0,8 5 0,-3-1 0,3 3 0,-2 3 0,-2-4 0,3 6 0,1 3 0,0-3 0,-4 15 0,0-4 0</inkml:trace>
  <inkml:trace contextRef="#ctx0" brushRef="#br0" timeOffset="11">13579 11524 7962,'0'-7'0,"0"-3"0,0 8 0,0-6 0,2 5 0,1 0 0,-1 0 0,2-1 0,-3 3 0,4-4 0,-4 5 0,6 0 0,-4 0 0,-1 5 0,1 3 0,2 2 0,-1 1 0,4 6 0,-4 2 0,1-1 0,-1 1 0,-3-2 0,3 2 0,-3 3 0,-1-3 0,4-1 0,0 1 0,-1-5 0,-3 1 0,4-2 0,0-2 0,0 0 0,0-3 0,-1 0 0,1-6 0,-4 3 0,0-5 0,0-5 0,0 3 0,0-6 0,1 0 0,3-3 0,-2 0 0,1-1 0,2 0 0,-1-4 0,5 0 0,-1-3 0,2-3 0,1 3 0,1-2 0,-1-2 0,4 4 0,1 0 0,-1 6 0,-4 2 0,1 0 0,-1 8 0,1-1 0,-1 4 0,0 0 0,0 1 0,-4 3 0,3 3 0,-2 9 0,-2-2 0,2 5 0,-4-2 0,3 3 0,0 1 0,0-2 0,2 1 0,-5-1 0,4 2 0,-5-6 0,2 5 0,-1-1 0,-3-2 0,3-2 0,3-2 0,-6-2 0,3 1 0,-2-2 0,2-3 0,-3 4 0,4-5 0,-5 5 0</inkml:trace>
  <inkml:trace contextRef="#ctx0" brushRef="#br0" timeOffset="12">13602 12140 7947,'-5'-6'0,"4"-4"0,-4 9 0,5-10 0,0 10 0,0-4 0,5 5 0,3 0 0,2 0 0,1 0 0,1 0 0,-1 0 0,5 0 0,3 0 0,3-1 0,1-3 0,4 3 0,-1-3 0,5-1 0,-5 1 0,5-1 0,-5 1 0,5 2 0,-5-6 0,1 6 0,-4-2 0,0-1 0,0 1 0,-4 0 0,0 4 0,-4-1 0,4-3 0,-5 3 0,1-3 0,-2 3 0,-2 1 0,1 5 0,-1 1 0</inkml:trace>
  <inkml:trace contextRef="#ctx0" brushRef="#br0" timeOffset="13">13739 12300 7960,'0'-6'0,"0"-4"0,5 9 0,-3-5 0,7 8 0,-6 2 0,5 2 0,-4 5 0,5 1 0,-2-1 0,0 2 0,0 2 0,2 2 0,6 2 0,-2 2 0,2-2 0,-2 1 0,-2 0 0,2 1 0,2-2 0,-3-1 0,-1 1 0,3-4 0,-6 4 0,4-5 0,-4 1 0,2-2 0,2-2 0,-5 0 0,1-4 0,-4 2 0,3-5 0,-4 5 0,3-4 0,-2 3 0,-3-3 0,4 0 0,-6-4 0,-3 3 0,2-3 0,-6-1 0,4 0 0,-3 0 0,-1 0 0,-3 0 0</inkml:trace>
  <inkml:trace contextRef="#ctx0" brushRef="#br0" timeOffset="14">13945 12643 7960,'0'-6'0,"-5"-5"0,4 10 0,-6-4 0,3 5 0,2 0 0,-6 0 0,4 1 0,-3 3 0,-1 2 0,-3 6 0,-4 3 0,-1 0 0,-3 6 0,4-2 0,-1-2 0,0 2 0,4-5 0,-4 2 0,4-4 0,0 0 0,1-1 0,-6 1 0,0-1 0</inkml:trace>
  <inkml:trace contextRef="#ctx0" brushRef="#br0" timeOffset="15">14950 11980 8070,'8'0'0,"-1"0"0,-1-1 0,2-3 0,2 3 0,-2-3 0,2 3 0,1 1 0,1 0 0,-1 0 0,6 0 0,2 0 0,-1-1 0,1-3 0,-2 3 0,2-3 0,3 1 0,-3 0 0,-2 1 0,-2-2 0,1-1 0,-1 2 0,1-1 0,-5 4 0,1 0 0,-1-5 0,-5 3 0,-1-3 0,-5 5 0,0 0 0</inkml:trace>
  <inkml:trace contextRef="#ctx0" brushRef="#br0" timeOffset="16">14973 12140 8070,'7'0'0,"1"0"0,-4 0 0,3 0 0,-3 0 0,4 0 0,-1 0 0,5 0 0,-1 0 0,1 0 0,4 0 0,3 0 0,2-3 0,-2-1 0,6-1 0,-2 1 0,1 1 0,-5-4 0,3 4 0,-3-1 0,-3-1-1,-1 2 1,2-3-7,-2 3 7,0 1 0,-3-8 0,-1 4 0</inkml:trace>
  <inkml:trace contextRef="#ctx0" brushRef="#br0" timeOffset="17">16240 11250 8158,'0'-7'0,"0"2"0,0 5 0,4 5 0,0 3 0,4 3 0,-4 4 0,3 3 0,-3 5 0,4 0 0,-5 0 0,2 3 0,-1 1 0,-3 0 0,3-4 0,-2-1-2,-2 1 1,0 0-5,0 0 1,0-2 0,0-1 0,1 0 0,3-5 1,-3 0-3,3-3 3,-3 4 1,3-3 3,0 2 0,-1-2 0,-3-2 0</inkml:trace>
  <inkml:trace contextRef="#ctx0" brushRef="#br0" timeOffset="18">16092 11969 7926,'-6'0'0,"-3"-1"0,5-3 0,0 3 0,4-4 0,0 5 0,5 0 0,3 0 0,-2 0 0,2 0 0,1 0 0,6 0 0,-2-4 0,2 0 0,3-1 0,1 1 0,2 3 0,2-3 0,4-1 0,-1 1 0,2-1 0,-1 1 0,-3 3 0,3-3 0,-2-1 0,2 1 0,-3 1 0,2 3 0,-1-4 0,-3 0 0,1-1 0,0 1 0,0 3 0,0-3 0,-4 1 0,0 0 0,-5 1 0,1-1 0,-7 1 0,2 2 0,-4 0 0</inkml:trace>
  <inkml:trace contextRef="#ctx0" brushRef="#br0" timeOffset="19">16263 12186 7966,'7'-5'0,"-2"4"0,-5-4 0,0 6 0,0 3 0,4 2 0,-1 5 0,1 1 0,-4-1 0,4 5 0,0-1 0,5 5 0,-2-1 0,0 6 0,0 2 0,2 4 0,6-5 0,-2 6 0,2-2 0,-1 0 0,1 0 0,-2-3 0,2 3 0,-2-4 0,-2 0 0,0-5 0,-4-2 0,2-4 0,-5 4 0,4-5 0,-5 1 0,2-4-2,-1-3 0,-3 2-6,3-2 2,3-3 1,-6 5 1,9-9 2,-9 4 0,4-5 1,-5 0 1,-5 0 0,4 0 0,-8-1 0,5-3 0,1 3 0,-3-9 0,0 4 0</inkml:trace>
  <inkml:trace contextRef="#ctx0" brushRef="#br0" timeOffset="20">16446 12689 7925,'-11'-7'0,"3"1"0,0 2 0,6-2 0,-3-6 0,5 1 0,-5 5 0,3 0 0,-8 6 0,3 0 0,-3 9 0,-2 3 0,-3 7 0,0 0 0,-6-1 0,2 1 0,2 0 0,-2 4 0,5-6 0,-2-1 0,4 0 0,0-1 0,2-3 0,2-5 0,-2-4 0,9 2 0,-4-5 0</inkml:trace>
  <inkml:trace contextRef="#ctx0" brushRef="#br0" timeOffset="21">10724 14687 7888,'-6'-7'0,"2"-1"0,3 4 1,1-3-1,0-1 1,0 0 0,0 1 0,0 4 0,1-2 1,3 5-1,-3 0-1,4 0 1,-5 5-1,0 3 0,0 2 0,0 1 0,0 2 0,0 2 0,0 3 0,0 5 0,0 0 0,0 0 0,0 1 0,0 2 0,0 2 0,0 3 0,1 0 0,3-4 0,-1 7 0,4-3 0,-3 3 0,4-7 0,-4 3 0,3-3 0,1 3 0,3-3 0,1 3 0,-1-3 0,-3 1 0,-1-1 0,0-3 0,0 2 0,2-2 0,-5-1 0,4 0 0,-5 0 0,1-1 0,-4-3 0,0 2 0,0-2 0,0-1 0,0 1 0,-4-5 0,1 1 0,-5 2 0,4-2 0,0-4 0,4-3 0,0 0 0,0-2 0,0-1 0,0-5 0,5 0 0,2 0 0</inkml:trace>
  <inkml:trace contextRef="#ctx0" brushRef="#br0" timeOffset="22">10975 15190 7828,'-3'-8'0,"-1"1"0,0 4 0,4-2 2,0 5-1,5 5 1,-2 1-2,4 6 0,0 4 0,0 3 0,3 0 0,-2 4 0,1-3 0,-2 7 0,4-3 0,-4-1 0,0 0 0,0 0 0,-3-2 0,4-2 0,-6 2 0,2-6 0,2 0 0,-4-3 0,1-1 0,-1-5 0,1 1 0,1-4 0,0-1 0,-4 3 0,0-5 0</inkml:trace>
  <inkml:trace contextRef="#ctx0" brushRef="#br0" timeOffset="23">10975 15018 7853,'-3'-11'1,"-1"0"0,0-2-1,4-2 0,1 2 0,3-2 0,1 6 0,3 1 0,2 6 1,-8-7-1,6 5 1,-4 0-1,4 4 0,-6 5 0,2 3 0,2 2 0,1 1 0</inkml:trace>
  <inkml:trace contextRef="#ctx0" brushRef="#br0" timeOffset="24">11204 15281 7778,'4'-7'5,"-1"-1"-2,6 5 0,-6 0-2,5 6 1,-5 4-2,5 4 0,-4 6 0,3 2 0,-3-2 0,4 2 0,-6-3 0,2 3 0,1-2 0,-1 3 0,0 0 0,-4-5 0,5 0 0,-4-3 0,3-1 0,2-5 0,1 0 0,0-6 0,1 0 0,-1 0 0,5-6 0,-1-1 0,-3 0 0,0 0 0,-1-5 0,5-3 0,-5-1 0,1 1 0,-2 1 0,2-5 0,-2 5 0,-2-2 0,-3 4 0,3 0 0,-3 1 0,-1 3 0,0 1 0,0 4 0,0-1 0,0 8 0,0 2 0,0 10 0,0-1 0,4 0 0,0-4 0,5 1 0,-2-1 0,0-3 0,0 0 0,1-2 0,3 2 0,1-3 0,-1-5 0,1 0 0,-1 0 0,4 0 0,1 0 0,-1 0 0,-4 0 0,1-2 0,-1-1 0,2-3 0,2-1 0,-1-3 0,5 2 0,-5-2 0,1-2 0,2 1 0,-2 0 0,1-1 0,0 1 0,-4-1 0,5 2 0,-6 3 0,-4-4 0,-1 10 0,-2-3 0,-3 3 0,4 6 0,-5 3 0,0 2 0,0 1 0,-1 1 0,-3-1 0,3 6 0,-3 2 0,3 2 0,1 2 0,0-1 0,0-3 0,0 2 0,0-2 0,1-2 0,3-2 0,-3-2 0,4-2 0,-5 1 0</inkml:trace>
  <inkml:trace contextRef="#ctx0" brushRef="#br0" timeOffset="25">10679 16046 7788,'-12'0'0,"6"0"1,1 0 1,5 0 1,0 5-2,0 3 1,0 3-2,0 5 1,1 1-1,3 6 0,-3 1 0,3 3 0,1-3 0,-1 3 0,1-3 0,-1-1 0,-3-4 0,3 0 0,1-5 0,-1 1 0,-1-6 0,-3-2 0,0 1 0,0-2 0,0 0 0,0-6 0,4-2 0,0-2 0,5-3 0,-2-8 0,2-2 0,-1-2 0,2-3 0,-2 3 0,-2 0 0,2-3 0,-5 5 0,5-6 0,-2 3 0,2-3 0,2 5 0,-2 3 0,-3 2 0,1 3 0,-2 3 0,-1 2 0,4 5 0,-4 5 0,1 2 0,1 3 0,-2 2 0,3 4 0,-3 3 0,0 7 0,4 0 0,-3 1 0,4-4 0,0-2 0,3-2 0,-3 2 0,-1-6 0,-3 0 0,4-3 0,-2-1 0,2 1 0,2-5 0,-3 1 0,0-6 0,0 2 0,1-3 0,3-1 0</inkml:trace>
  <inkml:trace contextRef="#ctx0" brushRef="#br0" timeOffset="26">11181 16206 7770,'-6'-5'0,"-3"3"0,5-6 0,0 0 0,4 2 0,0 1 0,0 5 0,5 0 0,2 0 0,4 0 0,0 0 0,1 0 0,3 0 0,0 0 0,2 0 0,-2 0 0,-1-1 0,5-3 0,-1 1 0,1-4 0,2 3 0,-2-4 0,-1 4 0,1-3 0,-4 3 0,5-4 0,-7 6 0,3-2 0,-4 3 0,0 1 0,-5 0 0,1 0 0,-5 0 0,2 0 0,0 0 0,-4-5 0,4 2 0,-5-4 0,-1 3 0,-3-4 0,3 1 0,-8-5 0,5 1 0,-1 3 0,1 1 0,2 0 0,-6 0 0,5 0 0,0 3 0,-4 3 0,1-4 0,0 5 0,-5 0 0,10 5 0,-3 3 0,3 2 0,1 1 0,1 1 0,3-1 0,3-1 0,4-2 0,0 2 0,1-2 0,0 1 0,4-2 0,-4 3 0,4-2 0,0-3 0,-1-1 0,1-3 0,-5-1 0,0 0 0,1 0 0,-6 0 0,-1 0 0,-6 0 0,-3 0 0,-2 0 0,-6 0 0,-4 0 0,-3 0 0,-3 5 0,-1 3 0,2 2 0,2 1 0,-1 0 0,4-4 0,2 3 0,7-2 0,-2-2 0,5 2 0,-5-1 0,3 5 0</inkml:trace>
  <inkml:trace contextRef="#ctx0" brushRef="#br0" timeOffset="27">12015 16058 7749,'-12'0'0,"1"0"0,-1 0 0,5 0 0,-1 0 0,4 0 3,-3 0 0,4 0 0,-2 0 0,5 0-2,5 0 0,2 0-1,4 0 1,0 0-1,1 0 0,-1 0 0,1 0 0,3 0 0,0 0 0,2 5 0,-2 2 0,-1 4 0,5 0 0,-4 0 0,4 1 0,-1 2 0,1-3 0,1 3 0,-4-6 0,3 1 0,-4-2 0,1 2 0,0-5 0,-4 0 0,3-4 0,-2 0 0,-1 0 0,-1-1 0,0-3 0,1 1 0,-1-4 0,-3 0 0,-1 0 0,-4-4 0,1 4 0,-3-3 0,-1-2 0,-1 2 0,-3 2 0,-2 0 0,-6 4 0,0-4 0,-4 4 0,-1 1 0,-6 3 0,-5 1 0,-3 3 0,2 2 0,-1 5 0,0 1 0,0-1 0,-2 4 0,6 1 0,-1-1 0,4-4 0,0 1 0,0-1 0,2-1 0,2-2 0,0-2 0,7-2 0,-2-3 0,7 3 0,2-3 0,-4-2 0,5-3 0,0 2 0,4-6 0,2 1 0,1-5 0,4-4 0,4-2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2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16195 4203 8214,'0'-6'-2067,"0"-1"2175,0 3 173,0 3-130,0-4-1,-5 5 31,3 0-70,-8 0 17,9 0 73,-4 0-75,0 0 72,4 0-56,-4 0-41,-1 5 0,4 0-1,-6 3 1,6 2-9,-2-2 1,3 2-3,1 1 1,-4 2-79,0 2 78,0 3-19,-1 0 0,4 3-117,-3-2-55,3 8 67,-4-3 0,3 5 8,-1-2 1,1 1 8,2 2 1,0 7-12,0-3 0,0 3 29,0-3 0,2 1 6,1-1 0,0 0 150,5 0-150,-6 1 1,7-1 1,-5 0 0,1 0 11,-1 1 0,-3-1 194,3 0 0,1 3-103,-1-3 0,0 7 84,-4-7-147,0-2-1,1 0-4,3-6 1,-3 1-8,3-4 1,-3 1-86,-1 2 102,0-1 0,0 1-43,0-7 0,0 3-70,0-3 165,0 2 0,-4 2 4,0 0 0,-3-4-87,3 0 1,-4-1 10,4 1 1,-1 1-40,2-4 1,0-3-5,-5-5 1,6 2-90,-2-2 142,3-3-76,-4 0 0,2-5-14,-4 0 1,3 0 23,-4 0 0,2-1-15,-2-3 0,-2-1-27,2-3 0,-2-1-270,-1 6 178,-6-6 1,6 6-593,0-4-230,-1 4 486,11-2 493,-4 5 0,5 0 0,0 0 0</inkml:trace>
  <inkml:trace contextRef="#ctx0" brushRef="#br0" timeOffset="1">16343 5585 7990,'0'-7'-48,"0"2"47,5 5 0,-2 0 193,4 0 1,-3 0 7,4 0 1,0 0-94,3 0 52,0 0-108,6-5 0,-4 4-104,2-3 1,-3 3 165,0 1 0,-1 0-126,1 0 0,-1-4-54,1 0 1,-1-1-238,0 1 0,-3 3-412,0-3-175,-1 3 891,0 1 0,3 0 0,-4 0 0</inkml:trace>
  <inkml:trace contextRef="#ctx0" brushRef="#br0" timeOffset="2">16663 5505 8017,'0'-12'-961,"0"6"1314,0-4 57,0 9 13,5-4 0,-2 1 167,4 0-499,-4 0 0,7 5-64,-2 3 1,-2-1 66,2 4 1,0 1-149,8 3 0,-4 1 108,4-1 1,1 1-65,2-1 1,-1-1-189,1-2 107,5 2 1,0-7 101,3 4-345,-3-4 181,-6 2 1,2-5-48,-5 0 186,6 0 0,-5 0 13,3 0 1,-1-1 103,-3-3 0,-2 1-90,2-4 0,-2 4 14,-2-1 1,-3-2 255,0-2-239,-6 3-17,3-5 1,-1 8 185,0-6-117,0 5-54,-4-7 6,-6 4 0,0-2-124,-5 1 27,-6 4 1,3-2 22,-5 5 0,4 0-123,-4 0 1,0 1 78,-4 3 1,0 1-26,0 3 1,-1 3-176,-2 1-22,-4-1 184,1 6 1,0-6-40,2 0 0,3 1 125,-2-1 1,7-1 5,3-2 0,0 1-19,1-5 1,-1 3 105,5-3 1,3 0 73,1-4-163,-1 0 1,1 0 63,-1 0 0,4 0 272,-3 0-340,4 0 0,-2-1 9,5-3 47,0-3-34,0-4 0,5 0 0,1-1 0</inkml:trace>
  <inkml:trace contextRef="#ctx0" brushRef="#br0" timeOffset="3">16515 3895 8089,'0'-12'0,"0"4"-380,0 1 212,0-1 295,0-3 0,0 3 168,0 1 77,0 4 36,0-7-395,0 9 124,5-4 0,-4 13 30,3 4 1,-3 7-24,-1 0 0,4 3-124,0 0 1,-1 5 116,-3 0 1,0 3-222,0-3 0,0 1-77,0-2 0,0-2-76,0 3 0,0 1 120,0-1 0,0-1-114,0-3 0,4-4 3,0 0 0,1-4 144,-1 4 0,-2-6 51,6-1-116,-5-1 192,7-5-149,-9 6-148,9-6 13,-3-1 1,4-5 22,0 0 0,1 0-7,-1 0 225,-4 0 0,3-5 0,-4-1 0</inkml:trace>
  <inkml:trace contextRef="#ctx0" brushRef="#br0" timeOffset="4">16446 4169 8038,'-6'-7'-245,"1"2"551,5 0 1,1 4-59,3-3 1,7 3 340,8 1 0,4-4 81,4 0-474,2 0 0,5 1-117,0-1 0,1-4-671,-1 4 425,-5 1 0,3-1-361,-6 0 1,-3 0 527,-4 4 0,-5 0 0,3 0 0</inkml:trace>
  <inkml:trace contextRef="#ctx0" brushRef="#br0" timeOffset="5">17520 4351 8257,'-5'-6'-267,"3"1"421,-3 5 43,5 0 0,-4 5-127,1 3 0,-1 2 158,4 1-161,0 6 1,0 4 49,0 6 0,0 5-56,0-2 1,1 7-19,3 1 1,-3 5 27,3-1 0,-3-1-154,-1 0 0,1-5 45,3-2-512,-2 1 605,3-6 1,-5 0-289,0-2 91,5 2 3,-4-5 0,4 0-84,-5-5 1,0-4 107,0 4 0,0-5-20,0 1 0,-1-3-27,-3-5 0,1 4-132,-4-4 0,-1 0 16,-3 0 278,-1 1 0,-4-2 0,-2-1 0</inkml:trace>
  <inkml:trace contextRef="#ctx0" brushRef="#br0" timeOffset="6">17246 4865 8252,'11'0'-116,"0"0"0,1 0 204,-1 0 0,4 0 541,1 0-432,4-5 0,-2 4-152,5-3 116,-1 3 1,1 1-146,0 0 1,-4 0 160,0 0-382,-5-5 0,8 4-952,-3-3 1157,-3-3 0,1 1 0,-6-5 0</inkml:trace>
  <inkml:trace contextRef="#ctx0" brushRef="#br0" timeOffset="7">17885 4351 8262,'0'-6'467,"0"1"96,0 5-362,-5 0 1,2 5 21,-4 3 0,3 8-110,-4 7 0,1 5 17,-5 6-67,1 0-16,0 6 0,-1-3-124,1 4 1,-1 0 2,1 1 1,5 1-87,2-5 1,2 4 15,2-4 1,0-1-151,0-7 0,2 2 125,2-5 0,2-1-25,5-3 1,1 0-37,-1 0 130,1-5 1,3-2 4,0-4 0,2-1-14,-2 0 0,-3-3-307,4 0 222,-4-6 0,4 7-15,-1-5 0,0 0 209,-4-4 0,6 0 0,1 0 0</inkml:trace>
  <inkml:trace contextRef="#ctx0" brushRef="#br0" timeOffset="8">17999 4808 8082,'0'-11'-190,"0"-1"525,0 6-123,0 1 0,2 5 147,1 0 0,2 1-123,3 3 1,3 2-86,1 6 0,-1 4-125,5 3 79,-4 3 1,3 1-68,1 0 1,3-1-150,-4 1 0,4 0 26,-4 0 1,4 0-168,-4 0 0,1-6-233,-5-1 321,6-4 1,-9 0-263,4-1 0,-3-5 24,2-2-153,-4 3 555,3-6 0,-4 4 0,5-5 0</inkml:trace>
  <inkml:trace contextRef="#ctx0" brushRef="#br0" timeOffset="9">18239 4774 8204,'0'-11'1582,"0"4"-1373,0-3 132,-5 9 0,4 2 61,-3 10-262,-2 1 1,-1 11-28,-4 0 1,-2 3-225,-2 5 76,-3 2-243,0 1 0,-3-2-701,2 2 845,2-7-271,-4 0 1,8-9-298,-2-3 1,6-2 204,1-1 497,6-6 0,-8 4 0,3-4 0</inkml:trace>
  <inkml:trace contextRef="#ctx0" brushRef="#br0" timeOffset="10">18205 4420 8280,'0'-22'0,"0"3"854,0 3-423,5 4 1,1 5-40,6-1-287,-1 6 1,1-3 330,-1 5 0,2 1-89,2 3 0,3 7 276,4 8-368,1 8-947,5 7 826,-4 7 0,4 8-81,-5 1 0,-1 4-191,-3-1 1,-3-2-38,-4-1 1,-6-8-229,-2-4 275,2 2 1,-5-8-12,3 2-657,-3-7 487,-1 1 1,-1-4-549,-3 3 1,-1-7 3,-2 3 853,-3-3 0,-2 3 0,-6 0 0</inkml:trace>
  <inkml:trace contextRef="#ctx0" brushRef="#br0" timeOffset="11">19050 4865 8023,'0'-11'-825,"0"-1"843,0 1 0,-1 0 234,-3-1 0,3 5 163,-3-1 325,-2 0-494,-1-3 0,-4 1-54,-1 2 0,1 3-169,-1 5 125,-4 0 1,-2 1-34,-5 3 1,1 4-166,-1 7 45,0-2 1,1 8-20,3-2 0,1-1 34,3 1 0,8 0-128,-1 4 0,5 0-18,3 0 0,2-4-190,2 0 1,3-5 168,8 1 0,-1-4-73,5-3 1,0-3-198,4-5 240,0 0 0,0-1 155,0-3 1,0-2-131,-1-6 0,1-4 290,0-3-100,-5-3 0,2-1-10,-5 0 1,4 1 132,-3-1 1,-1-1-68,-4-3 0,-3-1-9,0-2 1,-6-7 112,2 3-159,-3-3 0,-1-1 48,0 0 0,-4-4-42,1 4 0,-5-4 42,4 4 0,0 0-36,4 3 1,-3 7 157,-1 6 1,0 0 121,4 7-53,0 5-214,0-1 0,-4 15 3,0 0 0,1 10 170,3 5 0,0 5-125,0 7 0,0 0 110,0 11-128,0 5 1,3 0-39,1 3 0,4 4-340,-4 0 0,3-1 242,-3-7 1,0-2-193,-4-2 0,1-4-116,3-8 224,-3 3 1,4-9-352,-5 3 0,0-7 172,0-1 0,0-5-308,0 2 1,0-4 622,0 0 0,0-1 0,0 1 0</inkml:trace>
  <inkml:trace contextRef="#ctx0" brushRef="#br0" timeOffset="12">19301 4785 8100,'0'-6'128,"5"1"-164,3 5 57,2 5 0,-2 3 156,-1 7 1,1-1 591,3 5-324,1 0-341,-1 4 0,2 1-72,2 2 0,-2-1-3,2 1 0,2-5-146,-2-2 0,0-2 28,-4 2 1,1-2-237,-1-6 1,-1 1 33,-2-1 1,2-5-197,-2-2 0,-2-2 487,2-2 0,-1 5 0,5 1 0</inkml:trace>
  <inkml:trace contextRef="#ctx0" brushRef="#br0" timeOffset="13">19598 4751 7965,'-7'0'473,"-1"0"0,4 6 605,-3 6-613,-1 4-17,-3 7 0,-5 5 223,1 3-448,-5-4-316,7 6 0,-7-3 165,5 4 0,-4-1-1108,3-3 1,2 2 1035,7-5 0,-3-1 0,3-3 0</inkml:trace>
  <inkml:trace contextRef="#ctx0" brushRef="#br0" timeOffset="14">15201 6807 9430,'8'0'251,"-1"0"0,1 0 8,3 0-188,1 0 0,1-4 44,2 0 1,1 0-262,3 4 86,3 0 0,-1-3-215,6-1 1,0-4 149,-4 4 1,-2-1-501,-2 1 426,3 3 1,-10-4-552,4 5 193,-4 0 1,-4 0 556,0 0 0,-6-5 0,3-1 0</inkml:trace>
  <inkml:trace contextRef="#ctx0" brushRef="#br0" timeOffset="15">15190 6932 8198,'7'0'-365,"1"0"0,0 0 676,3 0 1,0 0-54,1 0 1,3 0 225,0 0 1,6-3-147,-2-1 0,3-1-165,5 1 0,-1-1-409,4-3 1,-3 3 125,3 5 110,-5-5 0,8 4 0,-3-4 0</inkml:trace>
  <inkml:trace contextRef="#ctx0" brushRef="#br0" timeOffset="16">16240 6144 8336,'0'-11'-693,"0"0"538,0 4 182,0-3 1,-3 8 279,-1-6 138,0 5-69,-1-2-14,4 5 58,-4-5-304,5 4 1,-4 1 16,0 8 1,0 3 62,4 4 1,-4 3-1,1 5 0,-1 5 108,4 2-129,0 3-66,0 1 1,4 5 38,-1-1 1,6 5-40,-1-1 1,2-2-190,1 2 0,1-5 129,-1 1 1,1-1-153,-1 1 1,1-6 38,-1 2 1,0-2-161,1 2 0,-5-1-183,1-3 399,-5 3-13,7-4 1,-9 2 3,3-1 1,1-3-5,-1 3 1,0-4 32,-4 1 0,0-7-5,0-1 1,0-1 12,0 1 1,-4-2-50,0-1 0,-5-4-100,1 4 0,-6-4-154,-1 0 133,0-1 0,0 1 9,0-1 1,-2-3 70,2-1 0,2-4-42,-2 1 1,2-3-83,2-1-106,-1 0 0,2-1 117,3-3 1,2 1-483,5-4 665,0-1 0,5-9 0,1 0 0</inkml:trace>
  <inkml:trace contextRef="#ctx0" brushRef="#br0" timeOffset="17">16549 7161 7960,'0'-6'1203,"0"0"-1372,0 6 1,-4 2 290,0 2-1,-5 2 0,4 7-36,-2 2 0,-2-3-1,5 4 1,-4 0-155,5-1 169,-1 1-84,4-5 1,0 4-109,0 1 1,5-2 81,2-7 1,4 2-20,0-5 0,0 3 115,1-3 1,-1 0 4,1-4 1,-1-4-19,1 0 0,3-4 5,0 0 1,0-2 93,-3-2-98,4 1-90,-3 0 0,-1-1 22,-4 1 1,-5-5-43,0 1 0,-3-1-179,-3 0 1,-4 3 45,-4-7 0,-6 7-159,-2-3 0,-3 7-20,-5 2 1,3 4-483,-3-1 831,3 3 0,6 6 0,2 2 0</inkml:trace>
  <inkml:trace contextRef="#ctx0" brushRef="#br0" timeOffset="18">16469 5916 8000,'0'-11'-603,"0"-1"1,0 5 1043,0-1 131,0 5 77,0-7 280,0 4-643,0 0 1,0 2-76,0 8 1,0 3 44,0 8 0,0 3-2,0 5 1,0 5-111,0 2 88,0 3-167,0-3 1,0 3-145,0-3 1,0-1 38,0 2 1,1-6-183,3 2 1,1-3 27,3-1 0,3-2-125,0-2 1,1-2-175,3-6 292,-2 1 1,2-1-6,0 0 0,2-4 43,-2-3 0,-2-3-163,2-1 1,-2 0-44,-2 0 159,0 0 1,1-1-441,-1-3 650,-4 2 0,3-13 0,-4 3 0</inkml:trace>
  <inkml:trace contextRef="#ctx0" brushRef="#br0" timeOffset="19">16389 6179 8067,'1'-10'0,"3"2"0,6-1 221,5 5 1,6-1 58,-2 1-124,-3 3 0,10-5 253,-4 2 0,4 1-602,-3-4 88,0 4 0,-4-3 105,0 2 0,-5 3 0,2-4 0</inkml:trace>
  <inkml:trace contextRef="#ctx0" brushRef="#br0" timeOffset="20">17234 6213 8285,'-5'-18'0,"2"2"0,-4 4-292,4 1 230,-2 5 1,5-5 150,0 4 456,0 2 62,-5-5 379,4 8-353,-4-3-482,10 5 1,-3 7 63,6 4 0,3 7-13,5 8 0,0 4 12,-1 4 0,2 0-217,2 0 37,3 1 24,-5-1 1,2 0-162,0 0-318,0 1 321,4-1 1,3-1-6,-4-3 1,4-2 19,-7-5 1,-3-1-239,0-3 0,0-3 118,-1-4 0,1-1-36,-5 0 0,-1 1-49,-2-1 29,2-4 379,-9 3 1,6-9-655,-4 3 206,-1 2-474,3-5-420,-5 5 593,0-6 631,-5 0 0,-2 0 0,-4 0 0</inkml:trace>
  <inkml:trace contextRef="#ctx0" brushRef="#br0" timeOffset="21">17485 6578 8145,'-5'-11'213,"-2"0"159,2 4-253,-6-3 0,9 9 408,-6-3-371,6 3 1,-8 2 453,2 3-440,-7 2 1,1 9-35,-5 1 0,1 8-168,-1-1 1,-1 6 112,4-3 0,-3 1-66,4-4 1,0 0-774,4 0 386,4-1 233,-3-4 1,9-1-1099,-3-6 325,3-5 912,1 5 0,0-5 0,0 5 0</inkml:trace>
  <inkml:trace contextRef="#ctx0" brushRef="#br0" timeOffset="22">17851 6521 8008,'-7'-5'443,"2"4"1,5-5 338,0 2-856,0 3 48,0-5 601,0 6-342,0 6 0,2-5-154,1 3 0,3 2 130,1 2-154,3-3 1,-3 5-82,4-3 0,4 0-174,1 0 147,-1-4 0,0 6 87,0-5 0,4-1-48,-4-3 3,6 0 1,-3 0-164,4 0 1,0-5 123,-3-2 0,1 0-65,-4 0 0,3-1 96,-4-3 1,0-1-6,-4 1 0,0-1 94,-4 1-77,-2 0 1,-5-5 48,0 1 0,-1 0 19,-3 4 0,-3-1 0,-9 1 1,1 3-33,-8 0 0,3 6 85,-7-2 1,-2 3-75,-1 1 0,-2 5 109,2 3 0,2 3-119,5 4 1,-3 4 1,4 8 0,-3-2-137,10 6 0,5-5 88,6 5 1,3-2-37,1 1 0,0 2 64,0-5 0,6-1-165,6-3 1,-1-1 73,4-3 0,2-3 172,-2-4 1,4-2-89,-4-2 1,6-3 15,-2-5 1,2 0-176,2 0 0,0-4-223,0 0 1,-4-4-1152,0 5 1529,-5-6 0,7-3 0,-3-5 0</inkml:trace>
  <inkml:trace contextRef="#ctx0" brushRef="#br0" timeOffset="23">18502 6224 8066,'-7'-6'-283,"2"1"688,5 5 836,0 0-1075,5 0 1,2 0-227,4 0 1,2 0-50,2 0-70,-2 0 202,8 0 1,-3-1-137,5-3 0,-4 3-60,0-3 0,-4 1-767,4-1 940,-5 3 0,3-9 0,-6 4 0</inkml:trace>
  <inkml:trace contextRef="#ctx0" brushRef="#br0" timeOffset="24">18913 5859 8107,'-4'-12'0,"0"1"142,1 0-64,3-1 693,0 6-416,0 1 0,0 6-12,0 3 0,5 3-103,2 9 0,3 3-55,2 7 0,-1 4-183,1 4 0,3-2 105,0 2 0,2-4-298,-2 5 1,-2-2 124,2-7 1,1 5-82,-1-5 0,1 1-117,-5-4 1,1-5-88,-1-3 0,0 0-7,1-4 0,-5 3-121,1-6-66,-5-3 78,2 5 0,-2-7-165,1 4 632,0-4 0</inkml:trace>
  <inkml:trace contextRef="#ctx0" brushRef="#br0" timeOffset="25">19187 6345 6221,'-5'0'0,"-1"-6"0</inkml:trace>
  <inkml:trace contextRef="#ctx0" brushRef="#br0" timeOffset="26">19073 6156 8012,'-7'-5'-53,"2"4"1,4-5 350,-3 6 0,2 0-82,-6 0 1,1 4 198,-5 0 1,3 6-287,-2 2 0,5-1-188,-10 4 0,7-2-4,-2-2 0,0 5-475,3-1 88,-2 0 261,-2-4-509,6 1-345,-4-1 1043,9-4 0,-10 3 0,5-4 0</inkml:trace>
  <inkml:trace contextRef="#ctx0" brushRef="#br0" timeOffset="27">19347 6053 7844,'8'0'113,"-1"0"112,1 5-44,-2 1 1,4 2 185,-2 0-144,2 4-101,-4 1 0,5 5-58,-4-3 204,3-2-176,2 3 1,-1-1-91,1 1 0,-2 3 119,-3-4 0,5 0-181,-1-3 0,1-1 103,3 0 0,-2 0-128,-2-4 1,-3 0-140,-1-4 165,1-1 1,-1 3-265,1-5 105,-5 5-447,2-4 665,-5 4 0,0-5 0,0 0 0</inkml:trace>
  <inkml:trace contextRef="#ctx0" brushRef="#br0" timeOffset="28">19518 6042 7988,'0'-12'772,"0"1"-328,0 4 253,0 2-233,0 5 0,-1 7 104,-3 4-343,-2 6-28,-6 0 0,1 9-301,0-3 108,-1 2-211,-4-2 0,3 0-152,-2 0 1,3-4-154,5 0 1,-3-5 511,2 1 0,3 3 0,0-1 0</inkml:trace>
  <inkml:trace contextRef="#ctx0" brushRef="#br0" timeOffset="29">19964 6476 8072,'0'-8'-1119,"0"0"1106,0 6 0,0-4 654,0 2-199,0 2-99,0-3 0,-2 2-11,-1-1-171,-4 0 0,-4 4 45,-1 0-68,-4 0 0,-1 4-1,-2 0 1,-3 4 96,-1 0-137,0 7 0,-5-1 38,5 5 0,0-1-49,0 1 1,4 3-146,0-3 0,9 1 82,-1-1 0,7 1-152,0-4 1,3 3-300,1-4 271,0 0 1,5-4 38,3 1 1,6-6-100,1-2 1,5-3 127,-1-1 25,8 0 1,1-2 32,2-6 0,3-1 19,-2-10 1,-4 0-12,0-4 0,1 1 124,-1-1 1,-4-4-29,-4 0 1,-5-3 128,1 3 1,-6-4 128,-2 0-189,-4-2 0,2-5-141,-5 0 0,0-1 64,0 1 0,-5-3-60,-3-5 1,2 1 70,-2-1 1,6 4-68,-2 0 1,-1 10 112,1 2 0,0 6 121,4 5-112,0 2 0,-1 11 155,-3 2 0,3 4-226,-3 4-65,3 2 0,1 12 130,0 5 0,-1 5 14,-3 6 0,2 5-78,-1 3 1,1 3-145,2 0 1,4 1-972,0 0 908,5-1 1,-3-3-30,6 0 0,-5-5-288,1 1 363,-6-2 1,7-6-76,-5 1 0,1-6-26,-1 2 0,-3-7-179,3-1 0,1-5 98,-1 1 1,0-2-430,-4-2 711,0 1 0,5-1 0,1 0 0</inkml:trace>
  <inkml:trace contextRef="#ctx0" brushRef="#br0" timeOffset="30">20352 6327 9277,'10'19'-1855,"-2"0"1966,2-5 0,-4 8 606,6-3 0,0 2-485,4 2 1,-4 0-15,3 0 1,3 0-596,1 0 185,-2-6 102,-1 5 1,0-9-130,-1 2-14,0-8-159,-4 4-572,1-10 964,-1 4 0,1-5 0,-1 0 0</inkml:trace>
  <inkml:trace contextRef="#ctx0" brushRef="#br0" timeOffset="31">20580 6304 8014,'-11'0'535,"0"5"-374,-1 3 0,1 7 616,-1 4-456,1 3 0,-6 6 23,-2 2 0,-2 3-91,-2 1 0,0 1-429,0-1 1,5 0-1129,3 1 1223,-3-1 1,6 0-1,-5 0 1</inkml:trace>
  <inkml:trace contextRef="#ctx0" brushRef="#br0" timeOffset="32">15304 8337 8155,'-6'0'685,"1"0"-451,5 0-196,0-5 104,0 4 0,5-4-116,2 5 0,3 0 86,2 0 1,0 0-22,4 0 1,1 0-83,6 0 0,4 0 46,0 0 0,1-5-182,-2-3-59,-2 3 129,4-5 0,-6 5-122,-3-3 0,1 2-59,-5 2 1,1 3-296,-5-3 0,-3 3 533,-1 1 0,-4-5 0,2-2 0</inkml:trace>
  <inkml:trace contextRef="#ctx0" brushRef="#br0" timeOffset="33">15258 8531 8319,'12'0'61,"-3"0"314,2 0 0,-1 0 249,9 0 0,1 0 9,7 0-422,2-5 0,4 0-42,-2-2-101,7-4 1,-9 5-37,5-5 0,-1 1-282,-6 2 1,-2-1-174,-6 5 0,-2 0 423,-6 4 0,-4 0 0,-2 0 0</inkml:trace>
  <inkml:trace contextRef="#ctx0" brushRef="#br0" timeOffset="34">16412 8212 7979,'-7'0'85,"2"0"408,5 0 1,5 0-373,3 0 0,2 0-25,2 0 0,-1 0-135,0 0 234,1 0-96,4 0 1,1 0-147,2 0-57,2 0 127,-3-5 0,4 3 5,-3-2 0,2-1-52,-2 2 0,-1-1-181,1 4 0,-5-4-36,1 0 0,-2 0-277,-1 4 1,-5 0-422,1 0 410,-6 0 529,3 0 0,-5-5 0,0-1 0</inkml:trace>
  <inkml:trace contextRef="#ctx0" brushRef="#br0" timeOffset="35">17040 8212 8146,'-6'0'501,"1"0"-144,5 0-224,5 0 0,1 0-128,5 0 0,1 0 107,-1 0 1,1 3-10,-1 1 0,0 0-103,1-4-112,4 0 84,-3 0 1,5 0-18,-3 0 0,2 0 73,2 0 0,2-1-102,-2-3 0,3 1 51,1-4 1,-4 0-7,0 0 1,-2-3 25,2 2 0,2 2-9,-6-2 0,0 0 138,-3-3-119,-1 0 39,1 4 0,-5-3 157,1 3-178,-6-4-1,3 0 0,-5 0 14,0-1 0,-5 5-29,-2-1 0,-9 2 2,-3-2 1,0 2 10,-3 2 0,0 3-8,-9-3 0,1 4-38,-4 4 29,5 2 27,-9 5 1,7 1-1,-7-1 1,8 2 34,3 2 1,4-1 10,4 5 0,3 0-109,4 4 1,1 1 1,-1 3 0,6-2 1,2 6 1,3-2-124,1 1 0,1-2-37,3-5 168,7 0 79,2-5 1,12 1-17,-2-8 1,6 2 20,-2-10 0,5 1 171,-2-4 1,-1 0-92,2 0 0,-6-1 126,2-3 1,1-2-209,-2-6 1,-3 2-19,-4 3 0,-5-3-985,2 2 439,-4 3-207,-5-5 709,-2 8 0,0-8 0,1 4 0</inkml:trace>
  <inkml:trace contextRef="#ctx0" brushRef="#br0" timeOffset="36">17748 7880 8120,'0'-6'487,"0"1"-442,0 0-140,0 4 236,0-4 0,5 5-23,3 0-133,2 0 178,1 0-124,1 0 1,0 0-88,4 0 1,-2 0 108,5 0 1,-4 0-132,4 0 1,-4 0 2,4 0 1,-4 0-507,4 0 573,-5-6 0,8 5 0,-4-4 0</inkml:trace>
  <inkml:trace contextRef="#ctx0" brushRef="#br0" timeOffset="37">18205 7435 8279,'0'-11'-98,"-4"3"-195,0 0-41,0 6 264,4-8 283,6 8 1,-4-3 419,6 5 0,-1 5-260,5 3 1,-1 3-134,1 5 0,-1-2-189,0 5 1,1 1 64,-1 7 0,4-3-85,1 2-81,-1-2 96,-4 4 0,5-4 7,-1 3 0,1-4-58,0-4 0,-4 3-190,3-3 1,2-3-4,-2-1 1,0-2-129,-3-2 0,-1 0-272,1-4 398,-1-2 0,-3-1-40,-1 0-181,-4 0-88,7-4-292,-9 0 409,4 0 349,-5 0 1,-10 5-1,-3 1 1</inkml:trace>
  <inkml:trace contextRef="#ctx0" brushRef="#br0" timeOffset="38">18445 7743 8250,'-5'-11'145,"3"3"388,-1 1-63,1 4 125,-3-2-126,4 5-222,-9 0 0,3 1 31,-4 3 1,-2 4-105,-2 7 0,1-1 31,-5 5 1,5-5-134,-1 1 0,-2 2-275,2-2 0,0 0-1209,4-3 739,-1-1 267,1-5 406,4 4 0,-3-3 0,4 4 0</inkml:trace>
  <inkml:trace contextRef="#ctx0" brushRef="#br0" timeOffset="39">18764 7526 7668,'0'-6'-31,"0"1"470,0 5-11,6 0-181,-5 0 0,5 5-107,-2 3 1,-3 6-125,3 1 0,1 4 108,-1-4-128,5 5 55,-8-7 0,9 7-105,-2-4 1,-2-1 140,2-4 0,3 1-160,4-1 0,1 1 99,-5-1 0,4-3-94,1-1 1,-1-4 58,-4 0 1,1 0-196,-1 1-59,0-3 115,-4 4-428,3-5-465,-9 0 1041,4 0 0,-5 0 0,0 0 0</inkml:trace>
  <inkml:trace contextRef="#ctx0" brushRef="#br0" timeOffset="40">18947 7549 8055,'0'-7'-626,"0"-1"430,0 5 0,0-3 400,0 2 922,0 3-767,-5-4 1,3 10-3,-6 3 1,0 3-195,-3 4-140,0 3 29,-6 5 1,3 0-106,-5 0 0,4-1 121,-4 1 1,1 0-96,-1 0 1,-1-2-157,4-1 0,5 0-406,3-5 0,2 0-775,-2-3 1364,-2-6 0,4 4 0,-5-3 0</inkml:trace>
  <inkml:trace contextRef="#ctx0" brushRef="#br0" timeOffset="41">19221 7309 7360,'0'-6'564,"0"1"109,0 0-176,0 4-280,0-4 1,0 3 426,0-2-203,0 3 2,0-4-180,0 5 0,0 5-30,0 3 0,0 3-20,0 4 0,0 3 26,0 5 0,4 4-13,0-1-28,0 6-97,-4-3 0,0 7-66,0 2 1,4-1 43,-1 5 0,2 3-196,-1 5 0,-2 0-31,1 0 0,2-2-38,-1 5 0,4-4-368,-4 0 366,4-2 1,-6-2-21,2-4 1,1 3-240,-2-6 306,1-5 0,0 0 41,0-3 0,1-2 48,-1-1 1,-3-5 6,3-2 1,-3 0-34,-1-5 0,0 4 5,0-4 63,5 1 1,-4-5 149,3 0 1,-2-3-82,-2 0-94,0-6-73,0 3-1241,0-5 450,0-5 899,0-1 0,5-6 0,1 1 0</inkml:trace>
  <inkml:trace contextRef="#ctx0" brushRef="#br0" timeOffset="42">19541 8360 7601,'-6'11'538,"2"1"1,-1-1-298,1 1 1,-4 3 107,5 0 1,-5 6-285,4-2 84,-5-3-112,8 6 0,-4-8-95,5 5 1,0-5 64,0 1 1,1-4-97,3-3 1,2 1 73,6-5 1,-1 3 1,1-3 1,3 0 98,0-4-87,0 0 64,2 0 1,-1-5 66,3-3-96,3-2 43,-4-2 1,1 0 123,0-3 0,-4 1-153,4-5 1,-6 3 12,-2-3 0,-1 4-95,-6-4 1,0 5-202,-4-1 0,-10-2-91,-5 2 200,-1 0 43,-10 3 0,5 2-706,-9 3 323,5-3 8,-8 8 0,10-3 458,0 5 0,0-5 0,5-1 0</inkml:trace>
  <inkml:trace contextRef="#ctx0" brushRef="#br0" timeOffset="43">19461 7161 8973,'6'5'1013,"-2"3"-836,-2-3 0,1 9 207,1-3-147,0 3-60,-4 2 0,0 2-17,0 5-118,0 0 66,0 0 0,-4 3-153,0 1 0,1 5 110,3-2 1,0-1-59,0 2 1,0-8-130,0 3 0,1-5-182,3 2 1,2-6-304,5-5 417,1-1 1,3-1-121,0-2-167,6-3 202,-4-5-51,1 0 0,4 0-64,-3 0 1,-3-4-7,-1 0 396,-2-5 0,-1 3 0,-1-5 0</inkml:trace>
  <inkml:trace contextRef="#ctx0" brushRef="#br0" timeOffset="44">19358 7481 8075,'12'-12'0,"4"6"233,3 2 0,8 2 394,3-2 0,3 2-288,2-1 0,-1-2-132,0 1 1,-3 0-380,-1 4 0,-1-4 172,2 0 0,-3 1 0,-5 3 0</inkml:trace>
  <inkml:trace contextRef="#ctx0" brushRef="#br0" timeOffset="45">15361 9639 8104,'-6'0'-139,"1"0"1225,5 0-845,5 0 0,-3 0 23,6 0 1,-4 0-72,3 0 0,1 0-15,3 0 0,2 0-6,2 0 0,-1 0-108,5 0 0,0 0-156,4 0 77,0-5 1,4 4 160,-1-3-191,6-2-390,-8-1 404,9 1 0,-5-3-158,2 5 0,-5-1-118,-6 1 0,-5 3-850,1-3 656,-3 3 501,-5 1 0,3 0 0,-4 0 0</inkml:trace>
  <inkml:trace contextRef="#ctx0" brushRef="#br0" timeOffset="46">15430 9822 8064,'11'0'1205,"0"0"-596,6 0-240,1-5 1,5 0 93,-1-3 0,5-2-318,0 2 0,4 2-213,0-2 0,-2 5 55,1-5 0,-4 5-372,1 0 385,-8 1 0,2 2 0,-3 0 0</inkml:trace>
  <inkml:trace contextRef="#ctx0" brushRef="#br0" timeOffset="47">16697 9377 8164,'0'-18'-27,"0"1"863,0 11-286,0 1 1111,0 5-1316,0 5 1,0 6-22,0 8 1,0 7-45,0 0 1,0 10 15,0-2 0,0 7-96,0-3 1,0 4-132,0-4 1,0 0-242,0-4 191,0 0-106,0-4 0,0 3-6,0-3 0,4-2-55,0-1 1,4-7-164,-5-1 1,5-5 99,-4 1 0,1-2 98,-1-2 0,-2-1-55,6-2 0,-6-2-40,2-2-898,-3-3 474,-1 5-1459,0-6 2091,-5 0 0,-1 0 0,-5 0 0</inkml:trace>
  <inkml:trace contextRef="#ctx0" brushRef="#br0" timeOffset="48">17143 9719 8136,'0'-6'-463,"1"1"648,3 5 1,-2-4 375,6 0 1,0-1-253,3 1 0,4 3-33,0-3 1,6 2 135,-2-2-240,2 3-113,2-5 0,1 5 37,3-3 1,-3 3 7,3-3 1,-3-1-148,-1 1 1,0-3-51,-1 3 0,-3-1-290,0 1 1,-5 3-249,2-3 631,-4 3 0,0 1 0,-1 0 0</inkml:trace>
  <inkml:trace contextRef="#ctx0" brushRef="#br0" timeOffset="49">18022 9628 8136,'-6'0'213,"1"-5"287,5 3 267,0-3-326,0 5-220,0 5 1,0-2 21,0 5-123,0-6 51,5 8 1,-3-5-116,6 3-132,0-3 161,8 0 1,-2-4-36,5 3 0,0-3 24,4-1 0,1 0-159,3 0 0,-2 0 107,6 0 1,-6-3 3,2-1 0,0-5-37,0 1 0,-2-1-140,-5 2 1,-4-3-216,-5 2 155,1 3 49,-1-5 1,-4 4-31,-4-6 1,-1 1 79,-2-1 1,0 1-106,0-1 0,-5 1 102,-3 0 1,-6-1-10,-1 1 1,-7 3 32,-1 1-18,1 4 30,-11-2 0,3 5 195,-4 0-192,0 5 87,0 1 1,-1 7 136,1 2 1,5-1-135,2 5 0,4 0 176,4 4 0,4 0-202,8 0 1,-2 1 12,5 3 0,0-2-24,4 5 1,5-4-92,3 0 0,2 2 52,1-1 54,1-5 1,4-2-7,3-5-11,-2 0 0,4-5 60,-2-2 0,7 1 152,0-5 0,1 0-256,-4-4 1,4 0-112,-1 0 0,2-4-655,-1 0 379,-3-5 189,4 3 267,-5-6 0,5 1 0,1-1 0</inkml:trace>
  <inkml:trace contextRef="#ctx0" brushRef="#br0" timeOffset="50">18753 9342 8127,'0'-6'0,"1"0"-321,3 2 170,-3 3 440,4-5 901,1 6-842,0 0 0,5 0-116,1 0 1,3 0-54,0 0 1,0 0-119,-3 0 1,3 0-317,0 0 196,1 0 49,0 0 0,-2 0-1236,5 0 613,-5 0 633,2 0 0,1 0 0,1 0 0</inkml:trace>
  <inkml:trace contextRef="#ctx0" brushRef="#br0" timeOffset="51">19187 9091 8111,'0'-11'250,"0"-1"-250,0 6 0,0-4 290,5 8 0,-4-3-39,4 5 1,1 0 316,1 0 0,0 0-233,0 0 1,2 9-91,6 3 0,-2 7-75,2 0 1,-2 4-155,-2 3 1,4-2 108,1 3-55,-1 2-74,1-5 0,-3 4-318,2-5 282,3 0-126,-5 0 1,3-2-160,-4-2 0,-1 2 18,1-6 1,-5 0-125,1-4 0,-4-3-4,3 0 1,-4-4-717,1 3 66,-3-4 1085,-1 2 0,0 0 0,0 1 0</inkml:trace>
  <inkml:trace contextRef="#ctx0" brushRef="#br0" timeOffset="52">19381 9354 8107,'-5'-12'-135,"0"5"1,-3-1 388,-2 6 1,8-4 1156,-6 6-1014,1 0 0,-5 2-146,1 2 0,-1 2-236,1 5 11,-1 6 39,1-5 1,0 9-1057,-1-6 491,1 5 184,-1-7 0,5 3 316,-1-4 0,0 4 0,-3 2 0</inkml:trace>
  <inkml:trace contextRef="#ctx0" brushRef="#br0" timeOffset="53">19632 9011 8052,'-1'-22'0,"-3"3"0,3 3-214,1 10-18,1 1 421,4 5 0,-5 5 554,0 2 0,0 7-340,0 1 0,0 11 231,0 0 0,0 4-315,0 4 0,4-2-142,0 6 0,0-3-405,-4-1 128,0 1 170,5-6 1,-2-1-581,4-5 207,-4 0 8,7-6 1,-4 0-277,6-6 0,-1-1 129,0-2 0,2 1-198,2-5 0,-2-1 171,2-3 0,-2-1 469,-2-3 0,1-2 0,-1-5 0</inkml:trace>
  <inkml:trace contextRef="#ctx0" brushRef="#br0" timeOffset="54">19598 9205 8052,'12'0'831,"-1"0"1,6-1-481,2-3 0,3-2 94,5-6 1,-2 5-340,6-1 0,-6 4-202,2-3 0,-3 4-1632,-1-1 793,0 3 935,-6 1 0,5 0 0,-4 0 0</inkml:trace>
  <inkml:trace contextRef="#ctx0" brushRef="#br0" timeOffset="55">16298 10507 7552,'0'-6'786,"0"1"0,0 4-599,0-3 1,1 2-58,3-1 1,2 0-170,5-1 0,2 3 180,2-3 0,3-1 13,5 1 0,0 1-178,0 3 0,3 0 85,1 0 0,1 0-100,-2 0 1,0 0 20,4 0 1,1 0-55,3 0 1,0 3 73,1 1 1,0 0-142,3-4 0,3 4 97,4 0 0,6-2-301,3-6 0,-1 2 234,4-6 1,-3 4 61,7-3 1,-7 0-34,-5 0 0,-2 0 196,-1 4 0,3 0 233,1-5 1,-5 1-185,-3-5 0,2 5-82,5-1 0,-1 1 23,6-5 1,0 1 38,7-1 0,-29 7 0,1-1-1028,2 0 1,2 0 956,5-2 0,1 0-26,3 2 0,1-1 0,1-1 0,1 0-218,-1 2 1,0 0 0,4 1 0,1-1-277,0 0 0,1 1 1,2-1-1,0 0 278,-2 0 0,-1 1 0,0 1 0,-1 0 107,-2 0 1,-1 0 0,4 1 0,0 0 50,-2-1 0,0 0 0,-1 1 0,-1 0-95,-2 1 1,-2 0 0,-2 2 0,0-1 256,-3-1 1,0 0 0,2 1 0,0 0 87,0-1 0,0 0-596,0 1 0,-1 1 445,-3-3 0,-1 1 0,1 0 0,0 0-18,-3 0 1,-1 0 0,4-2 0,0 0 171,-2 3 0,0-1 0,0-3 0,1 1-190,-1 0 1,0 0 0,-3 1 0,-1 0 443,29-5 1,-4 2-552,-4-2 0,-7-1 105,-8 5 0,-5-3 276,-7 3 1,0 0-143,-11 4 1,-4-4 1602,-3 1-1415,-5-1 569,2 4-857,-5 0-481,-5 0-46,3 0 1,-8 0-308,3 0 0,-7 0 749,-2 0 0,-9-5 0,1-2 0</inkml:trace>
  <inkml:trace contextRef="#ctx0" brushRef="#br0" timeOffset="56">20626 8737 8023,'-4'-8'-677,"0"1"338,1 4 336,3-7 1,-4 8 575,0-6-92,0 5 473,4-2-481,0 5-321,0 5 1,0 2 107,0 4-62,0 6-2,0 0 1,0 7 25,0 3 0,0 2-61,0 6 1,4 3 23,0 0 1,0 5-92,-4-1 1,3 1-161,1-1 1,5 2 84,-1-2 1,-1 4-178,5 3 1,-3-2-1114,6 3 1195,-2-8 22,-2 2 0,4-5-770,0 3 761,1-2 32,-5-6 0,3 3-20,-2-3 0,1 1-31,-5-8 1,-2 3-4,2-3 1,-5 0 31,0-4 1,-1-1 452,-2 1 1,0-4-173,0 0 532,0-5-720,0 3 0,0-6 3,0 1 1,0-1 24,0 1-11,0-1 1,0 0-77,0 1 0,0-5-281,0 1 143,0-5-117,0 7 1,0-8-877,0 6 557,5-6 593,-4 3 0,9-5 0,-4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1:23:28.3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12574 14573 8022,'0'-6'-627,"0"1"1353,0 5 0,2 5-622,1 2 1,-1 0-6,2 0 0,-2 5-13,2 3 0,-3 1-5,3 0 1,-2 0-15,2 3 0,-2 1-103,1-4 1,0 3 86,1-4 0,-3 5-159,3-1 0,-2-2 94,2-2 0,-3 2-189,3-2 0,-1 0-35,1-4 1,-3 1 7,3-1 0,-2 1-440,2-1 670,-3 0 0,4 6 0,-5 1 0</inkml:trace>
  <inkml:trace contextRef="#ctx0" brushRef="#br0" timeOffset="1">12369 15178 7920,'0'-6'645,"0"1"0,1 5-435,3 0 0,2-4-121,6 0 1,4 0 90,3 4 1,3-3-95,1-1 0,1-4 64,2 4 1,4-3-152,4 3 0,-1-5 36,-3 2 1,3 0-85,-2 0 1,-2 3-88,1-4 1,-4 4 98,0-3 1,-2 0-15,-1 0 1,-1 0 18,-3 4 1,1 1-131,-5-1 1,1 1 30,-5 2 1,1-4-606,-1 1 284,0-1 0,1 4-635,-1 0 513,-4 0 574,-2 0 0,0 0 0,1 0 0</inkml:trace>
  <inkml:trace contextRef="#ctx0" brushRef="#br0" timeOffset="2">12586 15372 7938,'-7'0'638,"2"0"-301,5 0 1,0 6-151,0 1 0,2 5-155,1 3 1,-1 3 40,2 4 1,-2-3 59,2 0 0,-3 1-104,3 2 0,1 1-112,-1 0 1,0-4-54,-4 0 1,3-4 72,1 4 1,0-5-44,-4 2 1,1-8 25,3 0-43,-3 0 91,4 3 11,-5 1 6,0-6 10,0-1 22,0-5-15,-5 0 24,4 0 0,-4-1-24,5-3 55,0-2 1,0-10-47,0 1 0,1-1 3,3 0 1,-3 2-13,3-5 1,1 0-2,-1-4 0,4 1-1,-4-1 0,4 0 12,0 0 0,1 2-30,-1 2 0,2-2 17,-3 6 1,0 0 6,0 3 1,-3 1 20,4-1 0,-5 5 4,5-1 1,-4 6 35,3-2-29,-4 3 1,7 1-28,-2 0 1,-2 5 4,2 2 0,-4 5-33,3 3 1,-3-1 35,4 5 1,-5 0-130,5 4 1,-4 0 44,3 0 0,-3 3-154,4 1 0,-4-4 127,3-4 0,-3-4-140,4 4 1,-4-5 133,3 1 1,-4-2 7,0-2 1,3-3-227,-3-1 69,1-4-276,1 7 84,-3-9-107,3 5 546,-5-6 0,0-6 0,0 0 0,0-5 0</inkml:trace>
  <inkml:trace contextRef="#ctx0" brushRef="#br0" timeOffset="3">12917 15338 8006,'0'-11'-536,"0"-1"0,0 1 744,0 0 1,1 3 106,3 0 539,-3 1-534,9-5 0,-3 2-137,4 3 0,-3-2-44,-1 5 0,1-1-89,4 1 0,-1 3-19,0-3 0,-3 3 72,0 1 0,-1-4-157,5 0 1,-5 0 110,1 4 1,-4 1-119,3 3 1,-4 3 44,1 4 0,-3 0 55,-1 1 0,0 4-64,0 3 1,-4-1-5,0 1 0,-5 0-82,2 4 1,-3-4 72,-2 0 1,5-4-28,-1 4 1,5-8 54,0 0 1,1-6 75,2 3-17,0-6 0,5 3 143,3-5 1,2 0-128,2 0 0,-1 0 129,0 0 0,1-4-121,-1 1 1,1-2 142,-1 1 22,1 3 1,-1-5 190,0 6-1125,1 0 1,-5 0-844,1 0-487,-5 0 2026,2 0 0,-10-5 0,-2-1 0</inkml:trace>
  <inkml:trace contextRef="#ctx0" brushRef="#br0" timeOffset="4">13420 15030 8166,'-7'-5'1521,"2"4"-984,5-5-65,0 6-440,5 0-424,-4 0-497,5 0 889,-1 0 0,-4 6 0,4 0 0</inkml:trace>
  <inkml:trace contextRef="#ctx0" brushRef="#br0" timeOffset="5">13933 14208 7012,'0'7'256,"0"1"1,0-4-199,0 3 1,4 1 0,0 5 43,-1 2 0,-1-1-13,2 5 0,-2-2-24,6 3 0,-5 1 38,0-2 0,3 4-145,-3 4 1,1-3 110,-4 2 1,4-5-120,0-2 0,0 0 34,-4 4 0,0-4-12,0 0 1,0-5 14,0 1 0,1 1-102,3 0 1,-3-1 13,3-4 0,-3-3 83,-1-1 0,0-3-457,0 4 289,0-6 1,1 7-428,3-5 613,-3 0 0,9 1 0,-3 1 0</inkml:trace>
  <inkml:trace contextRef="#ctx0" brushRef="#br0" timeOffset="6">14219 14527 8100,'0'-6'86,"1"1"79,3 5 1,-1 0 48,4 0 0,1 0-135,3 0 1,1 0 73,-1 0 1,4 0 17,1 0 1,4 0-80,-1 0 1,2 0 10,2 0 1,0-4-154,0 0 0,-4-1 97,0 1 0,-5 3-181,1-3 0,2-1 69,-2 1 1,-4 1-939,-3 3 536,0 0 467,3 0 0,-5-5 0,-1-2 0</inkml:trace>
  <inkml:trace contextRef="#ctx0" brushRef="#br0" timeOffset="7">14996 14036 7412,'0'12'299,"1"-5"-139,3 1 1,-2 1-76,6 6 1,-4-1 3,3 5 1,0-4-78,0 4 0,5-1 95,-1 1 0,0 3-49,5-3 1,-4 2 42,0 2 0,3-4-161,0 0 1,0-1 28,-3 1 1,-1-3-79,1-4 0,-1 3-9,1 0 0,-2-3 46,-3-5-169,4 1 182,-5 3 0,0-3-339,-2 0 223,-3-6 175,-1 3 0,-10 0 0,-3 2 0</inkml:trace>
  <inkml:trace contextRef="#ctx0" brushRef="#br0" timeOffset="8">15133 14333 8078,'-7'-5'19,"2"4"354,0-4 0,3 5-144,-6 0 0,4 5-2,-3 2 0,-1 5-207,-3 3 0,-1 2 103,1 2 0,-1 2-196,1-2 1,-2 3-89,-2 1 1,4-6-89,-1-1 0,1 0 90,3-1 1,3-3-304,1-5-545,3 1 489,1 3 518,0-4 0,5-2 0,1-5 0</inkml:trace>
  <inkml:trace contextRef="#ctx0" brushRef="#br0" timeOffset="9">15487 14219 8143,'0'-6'-431,"0"1"0,-2 5 1494,-1 0-685,1 0 0,-4 1-210,2 3 1,2 2-11,-6 5 0,4 5-108,-3-1 0,-1 6-52,-3 2 0,-2 0 106,-2 4 1,1 1-99,-5-2 1,5 5 62,-2-5 1,4 2-263,0-1 0,-3-3-28,0 3 1,1-3-10,6-1 0,-2-2 126,3-2 0,2-1-69,1-3 1,-1-2-92,1 2 1,0-6 55,4-1 1,0-4-227,0 3 1,0-3-147,0 4 580,0-6 0,-5 3 0,-1-5 0</inkml:trace>
  <inkml:trace contextRef="#ctx0" brushRef="#br0" timeOffset="10">15418 14516 8143,'0'-6'-915,"0"0"1111,0 6 27,0 6 1,0 0 291,0 5 1,4 6-351,0 2 0,0-1-1,-4 1 0,0 0-238,0 4 0,1-4 157,3 0 0,-3-5-159,3 1 1,-3-3 4,-1 0 1,0-1-90,0 1 174,0-6-4,0 4-37,0-8 41,0 3 44,5-5 0,-4-2-29,3-1 0,1-4 3,-1-4 0,5-1-2,-1 1 0,2-4 1,1-1 1,1-4-22,-1 1 1,2-1-4,2 1 1,-6-2-44,2 6 0,-2 4 49,2 3 0,-3 4 22,0-3 0,-4 4-24,3-1 1,-3 4 150,4 4 1,-6 3-94,2 4 1,-3 2 13,-1 2 0,4 3-110,0 5 1,0-2-4,-4-2 1,3 3-156,1-3 0,0-1 138,-4 1 0,0-5-380,0 1 1,1-4-8,3-3 434,-3 2 0,4-9 0,-5 4 0</inkml:trace>
  <inkml:trace contextRef="#ctx0" brushRef="#br0" timeOffset="11">13899 15110 7125,'12'0'400,"-1"-4"-300,0 0 0,-3 0 28,0 4 0,-1 0-42,5 0 0,-1 0 20,1 0 0,3 0-6,0 0 1,2-1-63,-2-3 0,3 3 5,4-3 1,1 3-13,0 1 1,1-4-58,3 0 1,-3-1 89,3 1 0,2 3-87,1-3 0,-2-1 64,-1 2 1,1-1-105,-2 4 1,2 0 70,-1 0 0,-3 0-8,3 0 1,-2 0-49,2 0 1,-2 0-11,6 0 1,-1 0-63,4 0 0,0 0 104,1 0 0,-5 0-88,1 0 1,-1 0 67,4 0 0,-3 0 19,-1 0 0,-4 0-5,0 0 0,-2-4 5,-1 0 0,0 0 37,0 4 1,-1 0 12,-3 0 0,2 0 17,-2 0 0,1 0-49,0 0 0,0 0-11,-5 0 0,5 2 14,-1 1 1,-2-1-84,-2 1 0,-1-1 75,1-2 0,-2 0-4,2 0 1,-2 4 0,-2-1 1,-3 1-4,0-4 1,-1 0 259,5 0-253,-1 0 1,0 0 65,1 0 1,-5 0-21,1 0-42,0 0 1,3 0-2,1 0 0,-1 0-5,0 0 1,1 0 1,-1 0 1,1 0-11,-1 0 0,0 0 10,1 0-9,-1 0 0,1 0 9,-1 0 0,1 0 3,-1 0 58,0 0 0,1 0-11,-1 0 0,1 0 6,-1 0 1,-3 0-62,-1 0 3,-4 0-105,7 0 146,-9 0-383,4 0 1,-6 0 346,-3 0 0,-7 5 0,-7 2 0</inkml:trace>
  <inkml:trace contextRef="#ctx0" brushRef="#br0" timeOffset="12">14356 15293 7974,'0'-8'-1400,"0"0"1295,0 6 0,-1-7 1148,-3 5-480,3 0-293,-4-1 74,5 4 1,0-4-237,0 5 0,1 4 52,3-1 1,2 10-24,5-1 1,1 3-146,-1 0 1,1 3 81,-1 5 0,4-4-146,1 0 0,0 0 83,-1 4 0,-1-1-133,5 1 0,-5 0-127,1 0 1,-1-1 106,2-3 1,-7-3 3,2-5 1,-2 1 49,2-1 0,-1 1 12,-2-1 1,1-3-102,-5-1 109,5-4 1,-7 2-100,6-5 46,-6 0-1036,3 0 1157,-5 0 0,-5 0 0,-1 0 0,-5-5 0,-1-1 0</inkml:trace>
  <inkml:trace contextRef="#ctx0" brushRef="#br0" timeOffset="13">14550 15544 7974,'-5'-12'-100,"3"6"253,-6 2 111,5-2 4,-7 5 0,8-4-28,-6 5 1,2 5-184,-2 2 1,-2 3 135,2 2 1,-2-1-285,-1 1 0,-1 0 98,1 4 0,0-4-234,-1 3 0,1 2 0,-1-2 1,1 0-68,-1-3 0,1-5-68,0 1 1,-1-2-793,1 2 1154,4 2 0,-8-3 0,3 4 0</inkml:trace>
  <inkml:trace contextRef="#ctx0" brushRef="#br0" timeOffset="14">14904 15361 7974,'0'-11'-881,"4"3"908,0 0 1,0 5 221,-4-5-6,0 5 0,1-3 35,3 2-96,-3 3 16,4-4-271,-5 5 187,0 0 1,0 5-15,0 3 1,0 2-106,0 1 0,-4 4 43,0 1 1,-3 4-64,3-1 1,-5 6 37,2 2 1,-5 3-133,-3-3 1,2 4 33,-2-5 1,2 5-88,2-5 0,3 1 99,1-4 1,3 0-46,-4 0 0,4-2-92,-3-2 0,4 1 96,-1-4 1,2-1-78,-2-4 0,3 1 89,-3-1 1,3-3-213,1-1 0,0-3 314,0 4 0,0-6 0,-5 8 0,-2-3 0</inkml:trace>
  <inkml:trace contextRef="#ctx0" brushRef="#br0" timeOffset="15">14938 15635 7974,'4'-7'-265,"0"-1"308,0 5 1,-4-3 183,0 2-83,0 3 1,0 6-162,0 10 0,0 1 5,0-1 1,0 1 75,0-1 1,0 4-154,0-3 0,4 3-22,0-4 0,-1 0 97,-3-3 1,2-1-114,1 0 1,-1-3 67,1 0-23,-1-6 2,-2 8 73,0-8 1,1 3 57,3-5-17,-3 0 1,4-2 173,-5-1-191,5-4 0,-2-4 85,4-1 0,-3 1-71,4 0 1,-2-5 17,2 1 1,2 0-20,-2 4 0,0-5-7,0 1 0,1 4 66,-5 3-14,5 0-30,-3 2 0,2-3 26,-1 5-20,-4 1 1,6 8-17,-6 2 0,2 3-14,-1 2 0,-2-1-2,1 1 1,0 3-5,1 0 0,-3 2-20,3-2 1,-2-1-83,2 5 0,-3-5-137,3 1 1,-3-2-102,-1-2-9,6 1 262,-5-1 0,5-1-243,-2-2-55,-3-3-254,4-5 555,-5 0 0,0-5 0,0-2 1</inkml:trace>
  <inkml:trace contextRef="#ctx0" brushRef="#br0" timeOffset="16">15178 15178 7977,'0'-11'0,"-3"3"134,-1 1 370,0 4-376,4-7 213,0 9 164,0-9-295,0 8 0,5 1 0,3 5 0,2 9-41,1-2 1,4 4-164,1 0 0,3 4 21,-4 8 0,5-3 115,-1 3 1,-1-2-88,1 2 0,-1-2 0,1 6 1,-1-2-138,-3 1 0,-2 0-16,2-4 1,-6 2-195,-2 3 0,-4-2 28,1-3 1,1-1-144,-2 1 1,1-2-24,-4-1 1,0-4 80,0 0 0,-4-1 45,1 1 0,-6 3 77,1-3 0,-1-2-52,2 2 0,-5-5 279,1 2 0,-1-2 0,-3 1 0,-3-3 0,1 5 0</inkml:trace>
  <inkml:trace contextRef="#ctx0" brushRef="#br0" timeOffset="17">14253 15281 7974,'0'-11'-195,"0"4"-35,0-3 300,0 9 239,0-4-61,-5 5-127,-1 0 0,-4 5 4,2 3 1,-1 3 38,5 4 0,-3 3-14,3 5 1,-5 5 22,1 2 1,2 4-32,-2 5 1,5-3-20,-5 6 0,4 0-27,-3 4 0,4-4-137,-1-1 1,3-4 93,1 1 0,9-2-148,2-2 0,3-3-19,-2-1 1,3-5 42,0 2 1,5-3-114,0-1 1,0-1 46,-1-3 0,2-3-22,-2-4 0,-2 2-20,-2-3 1,-1 3-108,1-6 0,-2-2-24,2 1 0,-2-4-225,-2 1 1,1 1 534,-1-1 0,1 0 0,-1-4 0</inkml:trace>
  <inkml:trace contextRef="#ctx0" brushRef="#br0" timeOffset="18">15498 15258 7974,'0'-7'-193,"0"-1"0,0 4-677,0-3 790,0 4 1,1-6 248,3 5 437,-3-4-159,5 6-2,-6-8-89,0 9-75,0-4 188,0 5-354,5 0 0,-3 0-73,6 0 1,-4 4 41,3-1 1,0 6-119,0-1 1,2 6 67,-5 1 0,0 2-108,-4-2 1,3-3 60,1 4 1,0 0-149,-4-1 1,0 2 10,0-2 0,-1-2 80,-3 2 1,1-4-67,-4-3 84,4 2 0,-3-5 88,2 3-11,3 2 31,-4-9-24,5 10 1,1-10 19,3 3 1,2-3 83,6-1 1,0 0-73,4 0 0,-4 0 68,3 0 0,2 0-92,-2 0 0,4-1 40,-4-3 1,1 3 34,-5-3 27,1-3-79,-1 6-40,-5-4-588,-1 5 1,-20 0 0,-4 0-1</inkml:trace>
  <inkml:trace contextRef="#ctx0" brushRef="#br0" timeOffset="19">16092 14996 7148,'-6'0'-137,"1"0"740,5-5-200,0 3-386,0-3 255,0 5-145,5 0 0,1-1-6,5-3 1,1 3 5,-1-3 1,4 3 1,1 1 0,3-4-11,-4 0 0,5-1-89,-1 1 0,-1 2 84,1-6 1,-1 4-158,1-3 1,1 4 100,-5-1 1,4-1-317,-3 1 174,-1 1 1,-4-1-231,1 0-121,-6 0-58,4 4 1,-10 4-181,0 0 0,-2 1 674,-10-1 0,3-2 0,-6 6 0,-8-1 0,-1 5 0</inkml:trace>
  <inkml:trace contextRef="#ctx0" brushRef="#br0" timeOffset="20">16161 15087 6201,'-7'0'1066,"2"0"1,6 0-833,3 0 1,3 0 104,4 0 0,0 0-76,1 0 1,0-1-200,4-3 1,-2 3-56,5-3 1,-2-1-156,2 1 1,3 0 55,-3 4 0,1 0-147,-1 0 0,2 0 237,-6 0 0,5-5 0,-2-1 0</inkml:trace>
  <inkml:trace contextRef="#ctx0" brushRef="#br0" timeOffset="21">17143 14162 8077,'0'-8'-364,"0"1"-454,0 4 1108,0-7 116,0 9 49,0-4 27,0 5 1,0 5-393,0 2 1,0 5-2,0 3 0,0 4 30,0 8 1,0 2-15,0 5 0,0-2-2,0 2 1,4-6-103,-1 6 0,1-2-47,-4 2 0,4-3-176,0-1 0,0-4-293,-4 0 0,0-3 238,0-4 0,3 1-324,1-4 0,0-5-6,-4-3 607,0-1 0,0 5 0,0-1 0</inkml:trace>
  <inkml:trace contextRef="#ctx0" brushRef="#br0" timeOffset="22">16903 14870 8780,'13'0'527,"2"0"0,0-1-328,8-3 0,2 1 35,10-4 1,0 3-165,3-4 0,4 1 88,7-5 0,-2 5-491,3-1 1,1 0 219,-2-3 1,1 0 6,-5-1 0,-3 2-80,0 2 0,-9-2 158,1 3 0,-7 2-127,0 1 1,-7-1 75,-1 1 0,-4 0-436,4 4 103,-5 0-813,3 0 1319,-11 5 0,-6 7 0,-6 5 0</inkml:trace>
  <inkml:trace contextRef="#ctx0" brushRef="#br0" timeOffset="23">17131 15213 8077,'0'-8'-605,"0"0"463,0 6 308,0-8 754,0 8-169,0-8-17,0 9-236,0-4-438,0 5 1,0 6 99,0 6 1,0 2-110,0 8 1,4-1 35,0 5 0,5 4-94,-2 0 0,7 3-24,2 1 0,-1-3 84,-4-1 1,1-3-365,-1 3 1,1-4 147,-1 0 1,0-3-113,1-4 0,-5 2 72,1-6 0,-2 0 59,2-4 0,1-3 14,-5 0 0,3-5 7,-3 5 0,1-5-341,-1 0 193,-3 4-455,4-6 104,-5 4 398,0-5 0,-4-1 224,1-3 0,-6 3 0,1-3 0,-2 3 0,-6-4 0,-2-2 0</inkml:trace>
  <inkml:trace contextRef="#ctx0" brushRef="#br0" timeOffset="24">17234 15624 8077,'0'-12'0,"0"5"4,0-1 1,0 4 355,0-3-36,0 4 1,-1-3-30,-3 2 0,1 3-7,-4-3 1,1 4-25,-2 4 0,-4 2-182,1 5 0,0 1-16,-5-1 0,2 6-102,-1 2 0,1-1 28,-5 1 0,4-2-207,-4 2 1,9-2 76,-2-6 0,4 3-93,-4-2 1,1 2-850,-1-7 751,6 3 0,-3-2-508,5 0 63,0-6 774,4 3 0,5-10 0,7-1 0,6-6 0</inkml:trace>
  <inkml:trace contextRef="#ctx0" brushRef="#br0" timeOffset="25">17440 15178 8077,'0'-11'-112,"0"-1"88,0 1 1,0 3 147,0 1 0,0-1-49,0-3 1,0-1 347,0 1-252,5 0 0,-3-1 46,6 1 0,-4-1 11,3 1 1,-3 1-56,4 2 40,-1-2 1,5 5-155,-1-3 0,-3 2 184,-1 2-290,1 3 0,3-4 33,1 5 1,-5 0-75,1 0 1,-2 5 54,2 2 0,1 4 27,-5 0 1,0 2-9,-4 2 1,0 1-86,0 3 1,0 3 3,0-3 1,-2-1 44,-2 1 1,2-4-88,-6 4 1,2-5 125,-2 1 1,-2-2-8,3-2 15,2 1 0,-4-1 3,5 1 1,0-5 6,4 1-25,0-6 0,1 7 104,3-5 1,2 0-83,6-4 0,-1 0 207,1 0 1,0 0-1,4 0 0,0 0-7,3 0 0,1-1-148,-4-3 0,3 3 29,-4-3 0,3 1-174,-7-1 0,3 3 138,-6-3-872,-3 3 0,-1 6 823,-8 3 0,-13 2 0,-7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7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1656 4157 8024,'-1'-10'0,"-3"2"0,3-2 409,-3 3 1,3 0 89,1 0 1,0 3 552,0-4 5,0 6-278,0-3-125,0 5 1,3 5-302,1 2 0,1 5-73,-1 3 0,-3 3 107,3 5 1,1-1-147,-1 1 0,1 4-53,-1 0 0,-2 4-235,6 0 1,-5 1 124,0-2 0,3 3-383,-3-3 0,5 0 202,-4 0 1,0-5-188,-4 2 1,3-3 136,1-1 1,0-1-37,-4-3 0,0-3-45,0-4 1,0-1-43,0 0-435,0 1 146,0-1-910,0 1 578,0-6-974,0-1 763,0-5 1108,0-5 0,-5-6 0,-1-7 0</inkml:trace>
  <inkml:trace contextRef="#ctx0" brushRef="#br0" timeOffset="1">1302 4100 7972,'-4'-8'366,"0"1"0,1 3 214,3-4-161,0 6 0,0-4-140,0 2 1,1 2 987,3-1-591,-3 1 1,5-1-245,-2-1 1,-1 0-80,4 4 1,1 0-101,3 0 1,2 0 160,2 0 0,0 0-76,8 0 0,-2 0 44,5 0 0,5 4-115,3 0 1,1-1-105,7-3 0,-4 0 89,4 0 1,0-1-29,4-3 0,-6 2-309,-2-6 1,-2 4 136,-2-3 0,-5 3-34,-2-4 1,-8 6 81,-4-2-339,3-2 141,-5 4-868,-2-3-389,-1 5-883,-8 0 232,3 0 0,-7 0 2006,-1 0 0,-9 10 0,-6 3 0</inkml:trace>
  <inkml:trace contextRef="#ctx0" brushRef="#br0" timeOffset="2">1295 6523 10270,'0'12'407,"4"4"1,1 5-181,1 4 0,0 6 42,2 7 0,1-2-177,-5 6 0,5 0 131,-2 4 0,0-2-270,0-2 0,-3 3 71,4-4 0,-5 3-216,5-3 0,-5 3 23,0-6 0,3-2-82,-3-5 1,2 1 142,-1-6 0,-3 1-63,3-4 0,-2-5-256,-2-3 138,0-3-537,0 0 190,0-6 636,0-1 0,-6-5 0,0 0 0</inkml:trace>
  <inkml:trace contextRef="#ctx0" brushRef="#br0" timeOffset="3">1204 6729 8127,'-6'-11'420,"5"-1"0,-4 1-300,5-1 616,0 1-414,0 0 1,4-1 860,0 1-776,5-1 0,2 0-112,8-4 0,5 2-331,7-5 0,0 7-102,11 0 1,-1 2 184,1 6 1,-2 0-51,-2 4 0,2 2 84,2 2 1,-4 6-199,-8 5 0,-3 4-43,-8-4 0,1 5-50,-5 0 0,-4 1 251,-8 2 1,-1 5 15,-2 2 1,-5-1 93,-3 2 0,-7-1-78,-4 5 1,0-6 251,-4-3 0,-1-1-85,-7-3 0,2-4-40,2-3 0,2-2-212,-5-1 1,3-5-184,-4 1 1,6-6-382,-2 2 0,8-3 290,4-1 0,2 0-1513,2 0 1284,0 0 0,4-5-1319,3-2 1834,8-3 0,8-12 0,5-2 0</inkml:trace>
  <inkml:trace contextRef="#ctx0" brushRef="#br0" timeOffset="4">2414 6364 8071,'0'-7'1903,"0"1"-1139,0 2 131,0 3 367,-5-4-782,4 5 0,-9 1-133,2 3 1,-3 3-286,-5 9 0,-1 10 74,-6 9 1,-1 11 61,-3 4 1,7 3-155,-3 1 1,6 1 7,-2-1 0,5 8-276,7-28 0,-1 0 0,2 1 1,1-1 204,1 2 1,0 0 0,-1-3 0,1-1-62,0 29 0,1-3-31,3-1 0,1-6 19,3-5 0,2-7 83,5-8 0,1-3-59,-1-6 1,1 0 205,-1-3 1,1-3-73,-1-4 0,0-1 401,1 1 0,-1-5-409,1 1 0,-1-4 174,1 3 0,-1-4-185,0 1 1,1-3-55,-1-1 0,1 0 49,-1 0 1,-3 0 4,-1 0 0,-3 0-1,4 0 0,-4 0-46,3 0 0,-4-5 0,2-1 0</inkml:trace>
  <inkml:trace contextRef="#ctx0" brushRef="#br0" timeOffset="5">5258 6512 8086,'-6'-5'229,"-3"2"313,5-4-223,0 4 1,3-2-133,-3 5 1,3-1 1765,-3-3-1349,-2 3 1,4-3-363,-1 8 1,-3 3-8,3 9 0,-2 7-33,1 7 1,3 4-7,-3 4 0,2 3-123,2 5 1,0-1 64,0 1 1,0 2 43,0-2 0,4 2-322,0-6 0,4 2 206,-5 2 1,3-7-238,-3-4 0,-1-6 105,1-6 1,-1-2-98,-2-2 1,1-3-412,3-9-292,-3 3-1173,4-8 1581,-5 3 1,0-10-263,0-3 0,1-3 720,3-5 0,-3-1 0,5-6 0</inkml:trace>
  <inkml:trace contextRef="#ctx0" brushRef="#br0" timeOffset="6">4790 6546 8273,'0'-11'1042,"0"-1"-943,0 1 1,10 1 646,5 2 1,5-1-334,3 6 1,0-5 338,0 4 0,9 0-300,2 4 1,9 0 73,3 0 1,-1 0-189,5 0 0,-3 0-163,-1 0 0,-2 0 7,-2 0 0,-3 0 48,-5 0 1,-1 0-105,-2 0 1,-3 0 123,-5 0 1,-4 0-339,0 0 1,-5 0 29,1 0-255,-2 0-786,-2-5 83,-5 4 1,-1-5-2419,-5 2 3434,0 3 0,-10-4 0,-2 5 0</inkml:trace>
  <inkml:trace contextRef="#ctx0" brushRef="#br0" timeOffset="7">4424 6649 8219,'0'-6'86,"0"-4"0,4 7 1751,0-5-768,0 6-429,-4-3 724,0 5-1227,-5 0 0,-3 5 68,-7 3 0,-3 7-179,-5 4 0,-5 4 162,-2 3 0,-2 0-144,2 4 0,-3-3-89,2 3 1,-2-4 21,-1 0 1,1-2 4,2-1 1,4-1 32,4-3 1,1 1-67,3-5 0,3 1 106,4-5 1,2-3-194,2-1 114,3-4 1,5 3-7,0-2 0,9-3-37,3 3 0,10-3 67,1-1 1,9 0 163,2 0 1,1-1-160,3-3 0,1 3 116,-1-3 0,-5 3-91,-6 1 0,2-1 34,1-3 1,-7 2-203,-4-1 0,-1 1-273,-3 2 0,-3 0-113,-5 0 1,-3 0-106,4 0-1921,-6 0 2240,3 0 0,-15 5 1,-3 2-1</inkml:trace>
  <inkml:trace contextRef="#ctx0" brushRef="#br0" timeOffset="8">3168 6649 8252,'-5'-6'873,"-1"-4"-497,-1 8 0,1-7 442,2 6-146,3-1 146,-4-1-515,5 3-20,0-3 0,0 7-261,0 1 1,0 4 90,0 4 1,0 2-52,0 2 0,0-1-94,0 5 0,0 0-67,0 4 0,0 0 68,0 0 0,-2-4-56,-1 0 0,0-4 70,-5 4 0,5-4 63,-5 4 1,4-5-158,-3 1 142,4-2 1,-2-1-142,5-1 1,0-3 60,0-1 0,1-4-11,3 1 1,2-3 47,6-1 0,6 4-8,4-1 1,3 1-88,5-4 1,-1 0 80,2 0 0,2 0 1,-3 0 1,-2 4-10,-1 0 0,-3 4 56,-1-5 0,-6 6-52,-1-1 0,-4 2 0,0 1 0,-5 1-1,1-1 1,-6 1 2,2-1 1,-4 2 84,-4 2 1,-3-1-74,-8 5 0,-3-4 37,-5 4 1,-4-4-25,1 5 0,-5-7 35,5 3 1,-2-4-182,1 0 1,3-5-245,-3 1 0,4-5-75,4 0 0,3-3-1080,5-3 1548,-1-4 0,1-4 0,-1-1 0</inkml:trace>
  <inkml:trace contextRef="#ctx0" brushRef="#br0" timeOffset="9">3157 6546 8174,'-7'-11'0,"-2"3"0,5 1 1610,1-1-1005,3-3 1,1 3-144,3 0 1,0 6-173,7-2 0,-1-1-57,9 1 0,4-5 14,4 2 0,4 2 0,0 1 1,6-1-15,1 1 0,0-4 14,-4 4 0,-4 1-247,1 3 0,-1 0 0,5 0 0</inkml:trace>
  <inkml:trace contextRef="#ctx0" brushRef="#br0" timeOffset="10">6446 6718 7987,'-5'-12'1714,"3"1"-1087,-3 4-286,5-3 602,0 9-214,0-4-510,0 15 1,-5-2 33,-2 7 1,-9 4-193,-3 4 0,-7 1 14,-5 6 1,-3 1-74,-4 3 1,1-2-222,-5 2 1,5-7 231,-1 3 1,4-4-47,4-4 0,2 0 58,5-3 1,1-3 91,3-4 0,3-2-50,4-2 0,6-2 69,2-2-107,3-3 0,2 4 0,3-5 0,7 4 264,8 0 0,8 0-25,4-4 0,2 0-187,1 0 1,4 0 17,0 0 0,4 0-104,-4 0 0,-4 0 102,-3 0 0,-6 0-298,2 0 0,-4 1-43,-4 3 0,1-3-368,-5 3-664,0 2 1,-3-1 581,-1 3 1,-3 2-1480,-1-2 2173,1-3 0,8 5 0,2-4 0</inkml:trace>
  <inkml:trace contextRef="#ctx0" brushRef="#br0" timeOffset="11">6971 6512 8099,'-6'-16'0,"-3"3"1149,5-2 1,0 6 215,4 1-949,0 6-155,0-3 1,0 6 116,0 3 1,0 8-59,0 11 1,2 6-70,1 9 0,-1 7-126,1 4 1,2 6-164,-1-2 1,0-1-80,-4 1 1,0-4 146,0 0 1,0-7-512,0-4 1,0-4-17,0-3 1,4-7-264,0-5 1,0-5 134,-4 1 1,3-6-402,1-1 1,1-6 289,-1 2 0,-1-3 851,4-1 1,1 0 0,3 0 0</inkml:trace>
  <inkml:trace contextRef="#ctx0" brushRef="#br0" timeOffset="12">7177 6843 9022,'0'-6'2253,"0"16"1,0 0-1961,0 13 1,0 1 58,0 3-117,5 5-157,-4-8 156,9 4-58,-3-1 0,5-6-474,3 2 208,3-3-28,5-2 1,0-3-264,0-7 0,3-3 150,1-5 1,3-2 62,-3-1 0,0-5 260,-4-7 0,2-2-83,-2-2 1,2-2 219,-6 2 1,-2-4-48,-2-4 1,-2 3 515,-2-3 0,-3-2-146,-1-1 0,-4-3-38,1-2 0,-12 2-353,-3 3 1,-8-2 97,0 6 0,-8 4-504,-4 7 180,-2 7-587,-6 3 700,-1 15-1595,-6-2 738,5 18 440,2-6 78,10 7-1035,1 1 453,10 2 873,2-1 0,7 6 0,2-4 0,6-3 0,6-3 0</inkml:trace>
  <inkml:trace contextRef="#ctx0" brushRef="#br0" timeOffset="13">7828 6352 8132,'0'-11'556,"0"-1"-46,0 1 762,0-1-841,0 6 0,0 0 779,0 2-695,0 3 1,0-3-204,0 8 1,3 2 268,1 5 1,5 2-131,-1 2 0,6 4-52,1 8 1,7 2-92,0 6 0,5 3 261,3 0 0,3 7-378,-2-3 0,-2 5-117,2-5 0,-5 4-24,5 3 0,-7-2-123,-1 3 1,-2-3 83,-6-2 1,-1 1-395,-6 0 0,1-1 158,-5 1 0,-2-4-24,-6 0 1,-2-5-16,-5 1 0,-5-4 147,1-4 0,-5 2 113,1-5 0,-3-1-181,-1-3 0,1-1 63,-1-3 1,5-3-1492,3-4 1,2-1 470,2 1 1142,4-6 0,2 4 0,5-4 0</inkml:trace>
  <inkml:trace contextRef="#ctx0" brushRef="#br0" timeOffset="14">9244 6969 8144,'-12'-6'436,"6"-5"0,1 5 322,5-5-289,0-1 0,5 2-165,3 2 1,-2-2 317,2 3 0,3 2-98,4 1 0,2-1-27,-2 1 1,3 0-170,5 4 0,3 0-65,1 0 1,0 0-170,-5 0 0,5 0 140,0 0 0,1 0-438,-2 0 1,-2 0 203,3 0 1,1 0-997,-1 0 1,-5 0-8,-3 0 0,-8 0-424,0 0 0,-6 0 1427,3 0 0,-11 5 0,2 1 0</inkml:trace>
  <inkml:trace contextRef="#ctx0" brushRef="#br0" timeOffset="15">9278 7140 8138,'-6'0'880,"16"0"0,4 0-29,13 0 1,-3 0 112,-2 0 0,5-4-193,0 1 0,4-6-298,0 1 0,1-2-320,-2-2 0,2 5 102,-5-1 0,-1 2-1248,-3-2 1,0 2 670,0 2 1,-4 3 321,0-3 0,0-2 0,4-1 0</inkml:trace>
  <inkml:trace contextRef="#ctx0" brushRef="#br0" timeOffset="16">10671 6558 9379,'0'-7'1684,"0"4"-1134,0 6 0,4 6-74,0 10 0,4 5-151,-5 11 0,5 0 122,-4 3 1,4 3-223,-5 5 1,5-5-241,-4 1 1,3-1-318,-3 1 0,4 1 227,-4-5 1,3 4-152,-3-4 0,4-5 144,-5-6 1,1-3-386,-4-1 0,4-6-105,0-1-59,0-4-568,-4 0 206,0-6 1,-2-1 184,-1-5 0,0 0 838,-5 0 0,1-5 0,-5-1 0,1-6 0</inkml:trace>
  <inkml:trace contextRef="#ctx0" brushRef="#br0" timeOffset="17">10557 6683 8209,'0'-22'0,"5"0"0,3 3 0,2-1 206,2 4 0,7-4 147,0 1 1,6 1 394,-2-1 0,1 5-348,6-1 1,-3 2-154,3 2 1,-3 5-213,4 2 1,-6 3 151,2 1 1,-3 1-295,-1 3 1,-4 2 133,0 5 0,-5 5-50,1-1 1,-4 9-143,-3-1 0,-3 3-122,-5 1 1,-6 1 98,-6 2 0,-4 0 104,-7-4 1,0-5 102,0 1 1,-4-1-57,1 2 1,-1-6-214,4-1 1,2-5 78,2-3 0,2 0-154,6-4 1,-1 0-662,1-4-218,5 0 1204,1 0 0,15-5 0,2-1 0</inkml:trace>
  <inkml:trace contextRef="#ctx0" brushRef="#br0" timeOffset="18">11574 6329 8110,'0'-11'419,"0"-1"0,-4 5 228,0-1-454,0 6 1,3-3 691,-3 5-182,3-5-235,-9 3 1,3-3-165,-4 5 1,0 7-156,-1 4 1,-1 5 130,-2 7 1,-3 5-31,-4 3 1,-2 7-66,-3 4 1,3 3-277,-3 5 0,3 2 159,1 5 0,2-4 40,2 1 0,2-2-354,6 1 0,4-1 144,4-3 1,1 1-221,2-1 1,5 0 129,3-11 0,3 0-18,5-4 1,-4-5 131,3-2 0,-1-4 221,2-4 1,-4-3-170,4-4 0,-4-1-22,0 0 1,-1 0-455,1-4 631,4-2 0,-3-5-900,2 0 1,-2 0 315,-2 0 0,4 0-1629,1 0 2084,-1 0 0,1-10 0,2-3 0</inkml:trace>
  <inkml:trace contextRef="#ctx0" brushRef="#br0" timeOffset="19">11962 6672 7918,'0'-11'914,"0"-1"-319,0 6-173,0-4 721,0 8-756,0 7 0,0 8-175,0 10 0,0 1-2,0 3 0,0 3-27,0 8 0,0-2-79,0 2 1,0-3-200,0 0 0,4-2-397,0-3 1,-1-2 343,-3-5 1,4-5-670,0-3 1,1-3 364,-1 0 1,-3-4-1461,3-1 1912,-3-4 0,-1 2 0,0-5 0</inkml:trace>
  <inkml:trace contextRef="#ctx0" brushRef="#br0" timeOffset="20">11756 6683 7904,'0'-11'729,"0"0"-546,0-1 0,6 2 541,1 2 0,3-2-242,2 3 0,3 0 391,0 0 0,5 3-345,-1-4 0,3 2-200,1-2 1,5-1-178,2 6 0,2-5-123,-2 4 1,7-1-754,-2 1 0,-2 3 551,-3-3 1,-1 3-1305,2 1 0,0-1 645,-4-3 1,1 3 832,-1-3 0,-3-3 0,4 1 0</inkml:trace>
  <inkml:trace contextRef="#ctx0" brushRef="#br0" timeOffset="21">12921 6489 10995,'-7'12'1049,"-1"-1"1,1 2-881,-5 2 1,-4 3-186,-3 5 0,-3-1 123,-1 1 0,-1 1-78,-3 3 0,3-3 80,-2 3 0,2-4-286,1-4 1,0 1 114,0-5 1,5 4 83,3-4 0,-1-1 82,0-6 0,5 2 144,3-2 1,4 1-13,-3-2 1,4 0-64,-1-4 1,3 0-70,1 5 1,5-5 62,3 5 0,3-4 67,5 3 1,-1-3-76,8 4 1,-3-6-7,7 2 0,-2 1-56,2-1 1,-6 0-153,6-4 0,-6 0-541,6 0 1,-4 0 348,-4 0 0,2 0-1580,-1 0 0,-3-4 195,2 0 1632,-10 0 0,6 4 0,-8 0 0</inkml:trace>
  <inkml:trace contextRef="#ctx0" brushRef="#br0" timeOffset="22">13230 6512 7921,'-7'-18'-1357,"4"3"804,-4 2 553,6 2 245,1 5 178,1 1 0,6 7-135,-4 6 1,0 4-116,5 11 0,-5 6 188,5 6 1,-6 4-64,2 7 1,-2-1-286,-2 1 1,0-2 162,0-2 0,0-2-440,0-6 0,0 0-85,0 0 1,0-4-287,0-4 0,0-5 312,0-2 0,0-5 14,0 1 0,0-3 309,0 0 0,3-4 0,1-1 0,10-4 0,-1 2 0</inkml:trace>
  <inkml:trace contextRef="#ctx0" brushRef="#br0" timeOffset="23">13572 6763 7967,'4'-11'0,"0"-1"0,0 1 0,-4 3-750,0 1 1127,0 4 0,-1-1 61,-3 8 0,1 4-144,-4 7 1,0 4 33,0 8 0,0-1-77,3 9 0,3-7-243,-3 6 1,7-4-112,1 1 0,6-2-110,1-2 1,2-7 72,6 3 1,-4-8-103,4 0 1,0-7 194,4-4 0,0-3 16,0-1 0,0-1 116,0-3 0,-1-4-109,1-7 1,-4 1 292,0-5 1,-5 0 11,1-4 1,-6 3 33,-1-3 0,-6 3-293,2-7 1,-4-2-173,-4-2 1,-3-2-227,-8-1 1,1 4 197,-5-1 0,-4 7-84,-4 1 1,1 3 37,3 9 1,-4-2-335,0 9 1,-2 0 87,6 4 0,-1 2 470,9 1 0,0 4 0,3 4 0,1 1 0</inkml:trace>
  <inkml:trace contextRef="#ctx0" brushRef="#br0" timeOffset="24">13972 6306 8008,'0'-22'0,"0"4"-118,0 3 0,0 6 227,0 1 812,0 6-571,5-3 0,2 5-8,4 0 0,2 6-86,2 5 0,0 7 150,8 9 1,-2 2-111,10 5 1,-6 2-31,2 2 0,-3 0-130,-1 7 0,0-1-230,0 5 0,-6-2-100,-1-1 0,-5-1 147,-3 1 0,1 0-185,-6-1 0,1 1 137,-4 0 1,-1-2-58,-3-2 0,-4 1-16,-7-5 0,3 0-64,-4-3 0,0-6 82,1-2 0,-1-5-73,5-3 0,-1 2-424,1-6 1,1-4-201,2-3-678,-2-5 1632,9 2 0,1-7-107,8-1 0,7-4 0,2-4 0</inkml:trace>
  <inkml:trace contextRef="#ctx0" brushRef="#br0" timeOffset="25">14749 6798 7978,'10'-7'117,"-1"2"80,10 5 0,0 0 207,4 0 0,-4-4 38,0 1 0,-2-1 36,3 4 0,0 0-316,-5 0 1,4 0-199,-4 0 1,1-2-296,-5-1 0,0 1 298,1-1 0,-5 1 33,1 2 0,-5-5 0,2-1 0</inkml:trace>
  <inkml:trace contextRef="#ctx0" brushRef="#br0" timeOffset="26">15811 6444 7925,'0'-12'297,"0"1"1,1 4-201,3 4 551,-3 1-144,9 2 0,-5 3-37,3 4 1,1 4-129,-5 11 1,3 4 85,-3 8 0,0 2-144,-4 2 1,0-2 72,0 6 1,1-1-143,3 1 0,-1 1-28,4-5 0,-4 4-87,1-4 1,1 0-162,-2-4 1,2-1-361,-1-2 0,-2-7 242,1-5 1,2-5-720,-1 1 365,0-7-1543,-4 2 1150,0-9 1,0 3-745,0-8 1673,0 3 0,-10-14 0,-3 2 0</inkml:trace>
  <inkml:trace contextRef="#ctx0" brushRef="#br0" timeOffset="27">15674 6478 7973,'16'-22'432,"3"3"0,0 1-50,4 3 1,3 2-156,8-2 0,0 3 101,0 0 0,4 2 120,1 2 0,-1 3-303,-4 5 0,-4 0 93,1 0 0,-6 7-191,2 4 0,-8 6 131,-4 5 1,-4 5-303,-3 0 1,-3 6 64,-5 1 0,-5 0-239,-3 4 0,-7-7 131,-4-5 0,-7 1-5,-5-4 1,-2 1-36,-1-9 0,0 0 111,-1-3 1,7-2-129,6-2 0,0-2 109,7-2 1,3-3-491,5 3 1,4-4 4,-1-4 600,3 3 0,11-14 0,3 2 0</inkml:trace>
  <inkml:trace contextRef="#ctx0" brushRef="#br0" timeOffset="28">16679 6227 8000,'0'-12'0,"0"1"0,0-1 0,0 6 0,-4 0 0,0 2 0,-1 2 0,1-1 0,-1 3 0,-2 3 0,-7 5 1925,2 7 0,-3 4-922,0 8 1,-7 6-550,-4 5 1,-1 9-302,4-1 0,4 3-107,0 1 1,4 2-245,-4 5 1,5 1 283,-1 3 0,3-6-127,5 2 0,1-8-331,6 1 1,0-5 290,0-3 1,6-2 120,1-6 1,5-5 152,3-2 1,-1-4 35,5-4 0,0-2-399,4-1 1,0-7 406,-1 2 0,-3-3-1117,0-1 1,0-2 308,4-5 1,-5 0-191,-3 0 1,2 0-1579,-2 0 2339,0-5 0,-3-6 0,-1-7 0</inkml:trace>
  <inkml:trace contextRef="#ctx0" brushRef="#br0" timeOffset="29">17033 6523 8105,'-10'-11'2685,"2"0"-2003,3-1-445,5 6 0,0 6 128,0 7 1,0 9-100,0 3 1,0 9 167,0 6 0,0 5-79,0 7 1,0 3-203,0 1 0,0-4 71,0-5 1,0-1-19,0-2 1,0-1-1033,0-11 0,0 0 498,0-7 1,0-3-2157,0-4 1044,0-1 1440,0-5 0,5-6 0,1-6 0</inkml:trace>
  <inkml:trace contextRef="#ctx0" brushRef="#br0" timeOffset="30">16827 6489 8104,'0'-18'0,"0"2"1094,0 5 1,9 0-446,3 4 1,5-2-131,-1 5 0,4-4-194,-1 5 1,8-2 147,3 1 0,7 2-80,1-1 1,0 1-632,-4 2 0,3 0-342,-3 0 1,2 0-651,-10 0 1,1 0-457,-4 0 1686,0 0 0,0 0 0,-1 0 0</inkml:trace>
  <inkml:trace contextRef="#ctx0" brushRef="#br0" timeOffset="31">17889 6375 7998,'0'-11'2705,"6"4"-1940,-5 2 531,4 5-845,-5 0 1,-5 6-305,-3 6 1,-2 3 52,-1 4 0,-5 4-132,1 0 1,-5 0-30,1 3 1,-3-2-121,-1-1 1,2-1-41,2-3 1,-3-1 77,3-3 0,-1-2 232,1 2 0,1-6-129,3-2 0,2 1 177,-2 3 0,2-3-76,2 0 0,1-5-19,2 5 0,-1-4-24,5 3 0,1-3-97,3 4 0,0-4 9,0 3 73,0 1 1,5 2 174,2-2 0,5 1-137,3-6 0,-1 5 269,5-4 0,1 1-158,7-1 1,-2-3-324,6 3 1,-3-3-11,-2-1 0,1 0-265,-8 0 0,1 0-1277,-1 0 1,-2 0 158,-6 0 1464,1 0 0,-1 0 0,0 0 0</inkml:trace>
  <inkml:trace contextRef="#ctx0" brushRef="#br0" timeOffset="32">18266 6352 8100,'-12'-11'864,"1"-1"-168,11 1-127,6 5-1075,0 0 146,0 6 265,-1 0 2015,-5 0-1255,5 0-517,-3 6 1,3 5 44,-5 8 1,0 3 2,0 0 1,-5 1-110,-3 0 0,-2 0 128,-2 0 1,5 0-243,-1-1 1,4 1 51,-3 0 0,4-4-43,-1 0 0,3-5 18,1 1 0,0-2-187,0-1 0,4-1 44,0 0 0,9-3 120,-2 0 0,3-5-54,-3 5 0,6-5-55,2 0 0,-1 2-21,1-1 0,0 5 11,4-1 1,-2 1 31,-2-2 0,1 5 32,-4-1 0,-1 0 173,-4 5 1,-3-4 188,0 0 1,-6 3-289,2 0 0,-4 4 195,-4-3 1,-4 0-79,-7-1-206,3-2-175,-10 9 119,4-10 1,-5 3-9,1-7-284,4 2 195,-4-3 1,4-1-381,-4-2 386,-1-3 1,0-1-302,0 0 1,0-4 540,0 0 0,1-10 0,-1 2 0</inkml:trace>
  <inkml:trace contextRef="#ctx0" brushRef="#br0" timeOffset="33">18152 6421 7953,'-5'-12'1573,"4"1"-213,-4 4-876,10-3 0,2 9-57,9-3 0,3 3-22,7 1 0,0 0-108,4 0 1,-3 4-363,3 0 1,-4-1 114,0-3 0,-2 0-765,-1 0 1,0 0-41,0 0 0,-2 0-460,-1 0 0,-4 0 1215,-5 0 0,1 0 0,-1 0 0</inkml:trace>
  <inkml:trace contextRef="#ctx0" brushRef="#br0" timeOffset="34">18712 6089 8072,'-7'-11'671,"4"0"-142,1 4 823,2 2 127,0 5 0,5 5-1061,3 3 1,2 8-145,2 7 0,0 5 388,3 6 0,1 6-187,7 2 0,-3 3-294,7 5 0,-3-2 66,-2 5 0,1 1-184,0 3 1,-1-1-124,-3-3 0,-3 1 147,-4-4 0,-6-1-156,-2-3 0,-3-4 56,-1 0 1,-5-5-481,-3 1 0,-3-4-91,-4-4 0,-3 2-299,-5-5 1,0-1 21,0-3 1,-3-1-254,-1-3 0,-1 2 1114,2-2 0,-2-1 0,-5 1 0,1-1 0,0-4 0,2-4 0</inkml:trace>
  <inkml:trace contextRef="#ctx0" brushRef="#br0" timeOffset="35">9472 9105 8118,'-5'-7'557,"4"2"0,-3 1-300,8 1 330,2-1-314,6 4 1,3 0 48,0 0 1268,5 0-1008,-2 0 1,11-4 364,6 0-608,-1 0 1,9 0-340,-5 1 0,0-2 46,-4 1 0,-1 3-214,-2-3 1,-4-1 232,-8 1 0,1-4-1397,-5 4 1,-3 1-1108,-5 3 2439,-4-5 0,-3 3 0,-7-3 0</inkml:trace>
  <inkml:trace contextRef="#ctx0" brushRef="#br0" timeOffset="36">9495 9253 8422,'17'-1'1052,"2"-3"0,3 1-420,5-4 1,0 3 169,7-4 0,-2 1-107,6-5 0,-6 2 83,-2 3 1,-5-4-568,2 4 0,-3 0-412,-1 0 1,-5 4-1513,-3 0 1,1 1 1712,0 2 0,-1 0 0,-4 0 0</inkml:trace>
  <inkml:trace contextRef="#ctx0" brushRef="#br0" timeOffset="37">11174 8545 8189,'-5'-6'2174,"4"1"-620,-4-1-553,5 5-205,0-4-472,0 5 1,0 5 126,0 3 0,3 3-92,1 4 1,1 3-100,-1 5 1,-3 5 123,3 2 0,-1 8-97,0 4 0,-1-1-110,2 1 0,-3 0 84,-1 3 0,0 1-421,0 0 0,0-1 21,0 1 1,0-1-222,0-4 1,0-1 29,0-6 0,1-1 142,3-3 1,-3 2-103,3-5 0,-3-4 70,-1-4 0,2-5 36,1 1 0,-1-6-110,1-2 1,-1-3-176,-2 4 1,1-6 186,3 2 5,-3-3-1800,4-1 0,-5-1 2077,0-3 0,0-2 0,0-5 0</inkml:trace>
  <inkml:trace contextRef="#ctx0" brushRef="#br0" timeOffset="38">11665 9082 7922,'-4'-8'462,"0"0"-185,-4 6 267,6-3 528,-3 5 702,5 0-1330,5 0 1,2-4-78,4 0 1,0 0 70,1 4 1,4 0-61,3 0 0,0 0-21,4 0 1,-4 0-93,4 0 1,0-3-31,-4-1 1,-1-4-95,1 4 1,-5-3-122,1 3 0,-2-1-613,-2 1-1370,1 3-1695,-1-4 3658,-5 5 0,5-5 0,-5-2 0</inkml:trace>
  <inkml:trace contextRef="#ctx0" brushRef="#br0" timeOffset="39">12533 8922 8235,'0'-7'2037,"0"2"-700,0 5-1072,5 5 1,1 2 136,6 4 0,-1-3-97,1-1 0,4 1 16,3 4 0,3-5-89,1 1 1,5-4-16,2 3 1,3-4-179,1 1 0,4-3 151,0-1 0,1-5-108,-5-3 1,0-6 52,0-1 0,-5 0-275,-2 3 0,-4-3 25,-4 0 0,-4 0-98,-7 3 0,-2-3 117,-2 0 1,-4-4-117,0 3 0,-5-3-122,-6 4 0,-6-4 93,-2 4 1,-6 0 68,-2 3 1,-2 5 56,-2-1 0,1 7 127,-8 1 1,1 10-11,-1 9 1,-4 8 13,-7 3 1,3 3 53,0 1 1,3 9 147,9 3 0,3-1-446,12-4 0,4 1 80,7 4 0,5-4-78,6 0 1,6-7 45,10 0 0,5-6 124,11-6 1,0-2 128,3-2 1,2-7 240,2-9 1,-3-1 83,-5-2 1,4-2 420,0-1 0,-5-4-402,-6-4 0,-3 1-105,-1 2 0,0-2-1874,0 2 1309,-6-2 0,0 0-426,-6 2 1,-4 2-14,-4 2 692,-1 3 0,-2-9 0,0 3 0</inkml:trace>
  <inkml:trace contextRef="#ctx0" brushRef="#br0" timeOffset="40">13333 8716 8025,'0'-6'1199,"1"-3"-551,3 5 0,-2-1 167,6 1 1,-1 3-266,5-3 1,0-1 30,4 1 1,1 1-88,6 3 1,0-4-205,0 0 1,7-1 90,1 1 1,-1 2-139,-7-6 1,-1 5-350,-3 0 1,1 0-342,-5-1 1,1 3-472,-5-3 1,-3 3-1113,-1 1 2030,-4 0 0,-3 10 0,-7 3 0</inkml:trace>
  <inkml:trace contextRef="#ctx0" brushRef="#br0" timeOffset="41">14143 8214 8000,'-5'-12'0,"4"6"0,-5-4 405,2 2 0,3 2 672,-3-2 16,3 6-170,1-8-219,0 8-374,5 7 1,-3 9-90,6 13 0,-2 2 174,2 5 0,2 6-130,-2 2 0,2 2-122,1 2 1,2-4-80,2-1 1,-2 1-210,2 4 0,-2-5-42,-2-3 1,-3-7-303,-1 0 0,1-7 16,3-1 0,-3-4 211,0-4 1,-5-3-55,5-1 1,-4-1-335,3-6-644,-4 5 108,2-8-117,-5 4 719,0-5 0,-1-5 157,-3-3 0,1 0 407,-4 0 0,0-2 0,0 2 0,-3-6 0,2-1 0,2-1 0,-2 0 0,4 2 0,-3-5 0,3 2 0,-4-3 0,6-1 0,-2 2 0,1 2 173,0 2 0,1 2 274,-2 2 1,3 0 396,1-1 0,0 5 157,0-1-279,0 5 1,-4 0-274,1 6 1,-8 4-57,0 4 0,-2 6-205,-6 2 0,0 7-15,-4 5 1,2-3-54,2-2 0,-2-3-181,6-4 0,1 2-1220,7-6 801,-3 0-1787,8-4 1677,-3 1 1,6-6 589,3-2 0,3-3 0,4-1 0</inkml:trace>
  <inkml:trace contextRef="#ctx0" brushRef="#br0" timeOffset="42">14532 8534 7963,'1'-8'1596,"3"0"-569,-3 6-286,9-3 371,-9 5-300,5 0-1114,-1 0 366,-4 0 0,4 1-967,-5 3 1,0-2 293,0 6 609,0-6 0,5 9 0,1-5 0</inkml:trace>
  <inkml:trace contextRef="#ctx0" brushRef="#br0" timeOffset="43">14840 8191 7943,'0'-12'189,"0"5"489,0-1 517,0 6-800,0-3 0,0 6 104,0 3 1,0 3-128,0 9 1,0 5 9,0 6 0,0 4-94,0 0 1,0 1 74,0-2 1,0 6-182,0-6 0,0 6-153,0-6 1,0 2 164,0-2 0,0 2 26,0-5 1,0-2-1376,0-6 1,0 1 588,0-4 1,0-5-1350,0-3 1346,0-1 1,4 1-874,0-1 1442,-1-4 0,-3 2 0,0-5 0</inkml:trace>
  <inkml:trace contextRef="#ctx0" brushRef="#br0" timeOffset="44">15023 8396 7943,'0'-11'1055,"5"5"265,-4-4-838,4 8 0,-5 4 127,0 9 0,0 5-245,0 7 0,0 0-181,0 0 1,0 4-162,0-1 1,1 5 71,3-5 0,3 1-375,4-4 0,0-4 236,1 0 0,4-5-275,3 1 1,-1-7 129,1-4 0,-1-3 231,1-1 1,4-1-51,0-3 1,0-3 156,3-4 0,-3-4 284,-4 0 0,3-6-147,-3 2 0,-3 1 296,-1-1 0,-2-3-155,-1-5 0,-5-5-244,1 2 0,-6-3 73,2-2 1,-8 1-440,-3 0 0,-9 3 6,-3 1 1,-7 8-146,-5 0 1,1 10-157,-4 1 0,1 8 191,-9 3 0,5 5-973,-1 7 1,5 4 15,6 3 1245,1 8 0,8-3 0,-5 4 0</inkml:trace>
  <inkml:trace contextRef="#ctx0" brushRef="#br0" timeOffset="45">16393 9025 7997,'-11'-7'293,"5"-3"1,-3 8 533,5-6-260,0 5 0,4-3 458,0 2 76,0 3-662,0-4 1,1 5-79,3 0 0,6 0-27,5 0 1,6 0-73,-2 0 0,11 0 182,5 0 1,3 0-156,0 0 1,-3-4-101,3 0 0,-2-5-124,-2 2 1,-5 0-266,-2 0 1,-4 3-1163,-4-4 1,-3 6 98,-4-2 1263,-6 3 0,-1 1 0,-5 0 0</inkml:trace>
  <inkml:trace contextRef="#ctx0" brushRef="#br0" timeOffset="46">15423 7951 8009,'6'-5'1564,"-2"-3"-1289,2 3 1,0-4 234,6 6 15,-1-1 1,-3 4 341,-1 0 0,-3 0-285,4 0 1,3 1-180,5 3 1,4 3 353,-1 9 1,7 3-252,5 7 1,2 2 10,1 3 0,0 6-328,1-3 1,-1 8 200,0 0 1,-5 2-135,-2 2 0,-3 1-14,-1 2 0,-5 3-124,-3 5 1,-2-1 62,-2-3 0,-5 7-127,-2-3 0,-2 4 88,-2 0 0,-6-3-272,-1 3 1,-5 1-482,-3-1 0,1 0 220,-5-4 1,4 0 51,-4 1 0,0-5-94,-4 0 0,4-5-410,0 2 0,0-3 411,-4-1 1,2-2-258,2-2 1,-3-4 198,3-8 1,2-3-498,2-8 1,3-2-49,0-6 1,4-5 1034,1-2 0,-1 2 0,-3 1 0</inkml:trace>
  <inkml:trace contextRef="#ctx0" brushRef="#br0" timeOffset="47">10831 8168 8273,'8'-8'0,"0"1"1958,-6 4-1328,3-7 0,-4 9 270,3-3-115,-2 3-531,3 1 0,-5 1 150,0 3 1,0 3-135,0 9 0,-5 4 216,-3 10 1,-2 7-58,-2 13 0,-4 3-442,-3 8 0,8-27 1,-1 2 174,-1 3 0,-1 2 0,2-1 0,0 1 3,-1 3 1,0-1 0,1-1 0,1 0-168,0 2 1,3 0 0,1-3 0,2 0 51,3 1 1,0 0-1,2-2 1,0 0-204,2-2 0,0 0 0,3 1 0,2-2-61,2-2 1,1-1-1,1 2 1,1-1-120,1-2 1,0-1-1,0-2 1,0 0-61,17 28 0,-5-4-53,2-8 0,1 1 238,-1-9 0,-1-4-102,-3-3 1,4-10 82,-1 2 0,1-4 504,-4 0 1,0-4-357,0-7 1,-4-2 614,0-2 0,0-3-177,4 3 1,-4-3 794,0-1-1154,0 0 0,3-5 0,1-1 0</inkml:trace>
  <inkml:trace contextRef="#ctx0" brushRef="#br0" timeOffset="48">17764 8145 7994,'0'-11'0,"1"3"344,3 1 1,-3 3-61,3-4 1,-3 4 222,-1-3 1,1 4 248,3-1 91,-2 3-365,3 1 1,-18 12-186,-2 7 0,-8 8 0,4 12 0,-8 4 37,-3 10 1,13-24 0,1 0-290,-2 5 0,1 1 0,1 0 0,0 1 143,0-2 0,1 0 0,1 6 0,0-1-75,2-3 0,1 0 0,2 2 1,1-2-154,-1-3 1,2-1-1,3 1 1,1 1-47,0-2 1,2 1-1,0 0 1,1 0-212,0 31 1,2-1 189,6-6 0,-1-6-273,9-6 1,0 0 245,-1-7 0,6-1-29,-2-7 0,-2-2 499,2-5 0,-1-2-170,1-2 1,-1-2 120,-3-6 1,-2 1-113,2-1 1,-2-5 315,-2-2-1015,1 3 1,-1-6 265,1 3-943,-1-3 839,0-1 1,-3-4-1109,0 0 1,-6-5 166,2 2 1303,-3-3 0,4-7 0,2-1 0</inkml:trace>
  <inkml:trace contextRef="#ctx0" brushRef="#br0" timeOffset="49">18198 8636 7920,'0'-29'0,"-1"2"731,-3 8 1105,2 3-902,-3 5-518,5 4 1,0 3 20,0 8 1,0 9-59,0 10 1,0 7-28,0 12 0,0 4-89,0 7 1,0 2-269,0-6 0,0 2 13,0-2 0,0-6-170,0 3 0,0-5-167,0-3 0,0-1-561,0-11 1,4-3-577,0-4 0,4-5 590,-5 1 0,6-7 876,-1-4 0,2 2 0,1 0 0</inkml:trace>
  <inkml:trace contextRef="#ctx0" brushRef="#br0" timeOffset="50">18552 8933 7908,'11'-11'0,"2"-1"1077,2 1 1,4 3-422,8 1 1,-3 0 324,3 0 0,-3-2-441,-1 5 1,1-3 97,2 3 0,0-5-452,4 1 0,-7 3-361,4 1 0,-10 2-4,6-2 1,-7 3-702,-1-3 880,-3 3 0,0 1 0,-1 0 0</inkml:trace>
  <inkml:trace contextRef="#ctx0" brushRef="#br0" timeOffset="51">19306 8785 7903,'-12'-5'0,"1"0"0,-1-3 1,6 3 3,1 5-2,5 0 1,5 0-2,1 5 0,7 1-1,2 6 1,-2-1 1843,2 1 1,3-1-894,1 0 0,8 1-539,3-1 1,7-4-390,1-4 0,0-1 68,-4-2 0,1 0-216,-1 0 0,-1-5 63,-3-3 0,-3-2-143,-8-2 0,1 1 70,-5 0 0,-1-1 63,-6 1 0,-3-1 12,-5 1 1,0-4-134,0-1 1,-5-3 8,-3 4 1,-3-4 75,-4 4 1,1 0 21,-5 3 1,-1 6 7,-7 2 0,-2 3 147,-6 1 0,0 10-91,-3 5 1,-2 9 118,-1 3 1,3 10-209,7 1 1,4 1 140,8 3 1,8 4-354,7 3 0,3 1 109,1-5 0,10-4-86,5-3 0,7-4 42,4-3 0,4-8 319,4-8 1,-4-4-177,1-3 1,-5-3 353,5-5 1,-6-1-265,2-3 0,-3-2-272,-1-6 0,-5 5 51,-3-1 0,0 0 246,-3-3 0,2 0 0,-8-1 0</inkml:trace>
  <inkml:trace contextRef="#ctx0" brushRef="#br0" timeOffset="52">20105 8545 7906,'-6'-11'-340,"1"4"490,10-3 97,1 9 1,6-4 109,-1 5 1,0 0 203,1 0 0,0-2-200,4-1 0,1 1-108,6-1 1,0-3-400,0 3 0,-4-1 168,0 4 0,-4-4-1773,4 0 1751,-5-5 0,3 3 0,-6-5 0</inkml:trace>
  <inkml:trace contextRef="#ctx0" brushRef="#br0" timeOffset="53">20710 8122 7941,'0'-11'-475,"0"0"606,0-1 949,0 1-264,0 4 1,2 2-301,1 5 1,-1 3-118,2 4 1,1 4-180,-2 11 1,6 1 91,-1 12 0,-2-4-77,2 7 0,-1-1-124,5 1 0,-1-2-32,1 2 1,-1 0-194,1-4 0,-1 2-482,0-10 0,1 1 339,-1-4 1,-1-5-496,-2-3 1,1-3-85,-5 0-238,0-6 1,-3 3-234,3-5 1307,-3 0 0,4-4 0,-9-2 0,0-1 0,-10-4 0,2-4 0</inkml:trace>
  <inkml:trace contextRef="#ctx0" brushRef="#br0" timeOffset="54">20870 8579 7941,'0'-18'0,"0"-2"-446,0 5 0,-4 0 314,1 3 0,-2 1 479,1-1 1,1 6 153,-4 2 1,-1 3 59,-3 1 0,-1 1-232,1 3 1,-6 4-96,-2 7 1,-2 3 0,-2 5 0,4-2-15,0-2 1,4 3 294,-5-3 0,7-3-850,-3-1 1,7 1-1174,2-5 0,4 3 217,-1-6 1291,3-3 0,11 5 0,3-4 0</inkml:trace>
  <inkml:trace contextRef="#ctx0" brushRef="#br0" timeOffset="55">21064 8408 7957,'-11'-5'435,"5"2"738,2-4-675,3 4-27,1-2-72,0 5-2383,5 0 1984,1 0 0,5 0 0,1 0 0</inkml:trace>
  <inkml:trace contextRef="#ctx0" brushRef="#br0" timeOffset="56">21430 8100 7925,'-5'-12'0,"4"1"105,-3-1 0,2 5 521,2-1 1047,6 6-577,-5-4-913,4 6 1,-5 2 35,0 2 0,4 2-157,0 5 0,-1 2 14,-3 2 0,0 3-49,0 5 1,0-4-16,0 0 1,0-1-233,0 1 1,-1-3-123,-3-4 0,3-1 180,-3 0 1,3-3-182,1 0 269,0-6 11,-5 3 19,4-5 178,-5 0 496,6 0-464,6 0 1,0 0-109,5 0 0,1 2 18,-1 1 0,2 2-2,2 3 0,2 2-138,2-2 0,-2 2 16,-1 1 1,-4 1 29,4-1 1,-4 4-32,0 1 1,-5-1-150,1-4 1,-6 5-168,2-1 1,-3 0 118,-1-4 0,-5 5 27,-2-1 1,-3 0 46,-2-3 1,0-5 171,-4 1 0,-1-6-87,-6 2 1,4 1-147,0-1 1,3 0-50,-3-4 0,5 0-210,-1 0 1,2-1-112,2-3 0,0 1 603,-1-4 0,1-1 0,-1-3 0</inkml:trace>
  <inkml:trace contextRef="#ctx0" brushRef="#br0" timeOffset="57">21430 8111 7925,'0'-11'74,"0"-1"0,0 1 322,0-1-212,0 1 1,4-1 498,0 1 1,4 3-226,0 1 0,6 4-244,1-1 1,6 2 32,-2-2 0,0 3-420,3-3 0,-5 3-232,6 1 0,-7 4-449,3-1 0,-5 2 854,1-1 0,-2 3 0,-1 4 0</inkml:trace>
  <inkml:trace contextRef="#ctx0" brushRef="#br0" timeOffset="58">21841 7905 7846,'-5'-11'-483,"4"3"1064,-3 1-29,3 4-1,1-2 0,1 4 375,3-3-37,-3 3-455,9-4 1,-7 5 464,4 0-184,-4-5 190,2 3 30,-5-3 1126,0 5-1884,5 0 220,-4 0-277,4 0 0,-1 5 84,0 3 0,1 2 13,-1 2 1,1 3 176,3 0 0,5 7-130,-1 0 1,3 3 73,0 5 1,3 0-315,5 5 1,0 4 58,0 3 1,-1 2-256,1 2 0,4 5 285,0 2 0,-2 3-673,-6 1 1,1 1 445,-4 3 0,-6-1 13,-8-28 0,0 1 0,-1 26-86,-1 2 1,0-2-152,0-2 0,-1-1-181,-3-3 1,1-2 268,-4-6 1,-1-4 232,-3-3 0,-1-4-138,1-3 0,-3-1 642,2-7 0,-2 1-305,7-9 1,-3 3 339,-2-7 0,1 3-326,-1-6 245,1-3 0,-1 4-726,1-5 1,3 0 64,1-4-1115,-1 0 0,1 0-111,-1 0-2618,5 0 4064,-2 0 0,0-5 0,-1-2 0</inkml:trace>
  <inkml:trace contextRef="#ctx0" brushRef="#br0" timeOffset="59">9758 11629 7849,'-18'0'0,"3"0"250,7 0-229,3 0 1575,5 0 0,5 0-1259,3 0 0,7 0 58,4 0 0,4-2-118,4-2 1,2 3-37,5-3 0,5 2-155,3-2 0,-1-1 97,1-3 0,-6 0-214,3 4 0,0-5 85,-1 1 1,-5 2-640,-6-2 0,-8 6-110,-4-2 1,-8 1-1497,-3 0 1452,-2 1 739,-8-8 0,0 9 0,-5-4 0</inkml:trace>
  <inkml:trace contextRef="#ctx0" brushRef="#br0" timeOffset="60">9678 11868 7934,'13'0'0,"2"0"0,4 0 956,7 0 0,0 0 62,4 0 1,-2-3 268,6-1 0,-2-4-516,6 4 0,-2-3 138,-2 3 0,4-5-492,0 1 1,-4 3-185,-3 2 1,-3 1-1046,-2 2 0,1 0 561,-8 0 1,-2 0 250,-2 0 0,-2 0 0,-2 0 0</inkml:trace>
  <inkml:trace contextRef="#ctx0" brushRef="#br0" timeOffset="61">11288 11697 7816,'-7'-1'-1067,"-1"-3"944,5 3 0,-3-4 123,2 5 726,3 0 0,-8-2 253,5-1-142,-5 1-540,8-3 0,-5 5 387,2 0-160,3 0-103,-4 0-20,5 0 1,5 0-223,2 0 1,3 0 42,2 0 0,1 4 0,2 0 0,3 0-55,4-4 1,3 0-94,1 0 0,0 0 45,4 0 0,-3-2-139,3-1 0,1 0 1,3-5 0,-5 1 105,-2-5 0,-3 2-242,-1 3 0,-4-4 45,0 4 1,-7-5-24,0-3 1,-2 3 1,-6-4 1,0 2 77,-4-1 0,0 1-94,0-5 1,-5 4 114,-3-4 1,-4 1-102,-3-1 0,-4 3 87,-7 4 1,0 6 24,-4 2 1,-1 5-30,-3 7 0,-2 5 143,-2 9 0,-2 8 8,-6 4 1,6 1-42,1 7 1,8 0-79,0 4 1,11 0-141,1-1 1,6 0-245,6-4 0,3 0 159,8-3 1,8-6 60,11 2 1,5-8 57,6-4 0,2-4 208,2-6 0,-3-2 201,4-3 1,-4-2 289,-1-5 1,-3-3 134,-1-1 1,-4-5-303,0 1 0,-2-1-686,-1 2 0,-1-3 409,-3 2 0,0 2-1609,-8-2 1,3 6 1478,-6-2 0,2-3 0,1 1 0</inkml:trace>
  <inkml:trace contextRef="#ctx0" brushRef="#br0" timeOffset="62">12213 11195 7949,'-6'-2'-267,"2"-1"1515,3 1-177,1-3 10,0 5-687,5 0 0,1 0-59,6 0 1,3-1 59,0-3 1,5 3-89,-1-3 1,1-1-213,2 1 1,-1-1 126,5 1 0,-5 3-684,-2-3 0,-5-1 357,1 1 0,-2-1-1138,-2 1 1,-3 3 71,-1-3 1171,-4 3 0,7-4 0,-4-1 0</inkml:trace>
  <inkml:trace contextRef="#ctx0" brushRef="#br0" timeOffset="63">12899 10749 7981,'0'-18'0,"0"2"0,0 4 912,0 1-214,0 5 620,0-4-361,0 8-769,0 7 0,0 4-27,0 10 0,0 2-99,0 5 0,0-2 105,0 3 1,0 1-115,0-1 1,0-1-204,0-3 0,0-4 95,0 0 1,0-5-221,0 1 1,0-2-31,0-2 148,0 1 0,1-5 169,3 1 107,-3-5 1,9 2-104,-2-5 0,1-2 96,-2-1 1,7 1 99,-2-1 1,1-3-34,-1 3 1,3-1-79,0 4 0,2 0 33,-2 0 1,2 0-66,2 0 0,-3 5-60,-4 3 1,-2 3-158,-3 4 0,2-1 14,-5 5 0,0-4-189,-4 4 1,-7 0 35,-4 4 1,-2-1 134,-6-3 0,2 3-51,-3-3 0,-1-3-1,2-1 0,2-3 163,2-5 0,-1 2-166,0-5 0,1 4-126,4-5 1,3 1 16,1-4 0,3-4-249,-4 1 1,6-6 36,-2 1 0,-1-2 528,1-1 0,-5-6 0,3-1 0</inkml:trace>
  <inkml:trace contextRef="#ctx0" brushRef="#br0" timeOffset="64">12887 10726 7910,'0'-17'241,"0"0"148,0 6 0,5-1-114,3 1 0,-2-1 14,2 1 0,-1 3 159,5 1 0,-1 3-101,1-4 1,3 6-229,0-2 0,5 3 75,-1 1 0,3 0-503,1 0 0,0 0-193,0 0 0,-4 1-1279,0 3 1781,0-3 0,3 9 0,1-3 0</inkml:trace>
  <inkml:trace contextRef="#ctx0" brushRef="#br0" timeOffset="65">13481 10624 10125,'6'1'535,"-2"3"1,-3 2 131,-1 5 1,0 6-175,0 2 0,4 4 60,0 3 1,4 4-233,-5 4 0,6 5-100,-1 3 1,-2 1-293,2-1 0,0 1 122,3-5 1,0-1-203,1-6 0,-1-4 106,1-4 1,-2-5-81,-3-3 0,4-2-206,-4-2 1,-2 1-236,-1-1 1,-1-3-675,0-1-907,-1-4 82,3 2 909,-5-5 815,-5 0 0,0-1 341,-3-3 0,-2-2 0,5-6 0,-3 1 0,-1-4 0,5-1 0,-3 0 27,3 1 0,-4-2-33,5-2 0,-5 3 1279,4 4-518,-5 1-23,3-1 1,-5 6-224,-1 2 0,1 5-150,-1 7 1,-3 1-75,0 10 0,-6 0-36,2 4 1,2 0-29,-2 0 1,5-1-1,-2 1 1,4-1 27,0-3 1,6-3 82,2-4-332,3-1 0,1 1 0,0-1 0</inkml:trace>
  <inkml:trace contextRef="#ctx0" brushRef="#br0" timeOffset="66">14166 11514 7886,'-6'-5'1592,"2"0"-1245,8-2 0,-2 2 474,6 5 0,-4-2-308,3-2 1,-3 3 336,4-3 1,1 3-316,6 1 1,-1-4-131,5 0 0,0 1-256,4 3 1,4 0 26,-1 0 1,5-4-244,-5 0 0,5 0 126,-5 4 1,2-1 169,-1-3 0,-7 3-231,3-3 1,-6 2-3635,2-2 3636,-5 2 0,7-8 0,-3 4 0</inkml:trace>
  <inkml:trace contextRef="#ctx0" brushRef="#br0" timeOffset="67">15160 11343 7837,'-5'-6'1457,"4"-4"-933,-5 8-148,6-3 0,2 6 317,2 3 0,-2 1-286,6 3 1,1 6-188,6-3 1,-1 3-40,5-2 1,0-1 54,4 1 1,5-1-242,2 0 0,7-4 86,1-3 0,1-3-135,-1-1 0,0-4-41,0 0 0,-1-5-134,-10 2 0,-6-3 115,-5-2 1,-5 1-82,-3-1 0,1 1 80,-6-1 1,1 1 55,-4 0 1,-5-1-142,-2 1 1,-4-4 81,0-1 1,-6 1 53,-2 4 1,-7 1 47,-5 2 0,-2 3 111,-1 5 0,-4 5 3,0 3 1,2 7 216,2 4 1,7 4-124,-3 3 0,2 3-69,5 6 1,3-1-254,9 0 1,4 1 143,3-1 1,6 0-226,5 0 0,2-4 20,10-4 1,0-3 26,4-4 1,5-2 236,2-6 0,0-5 192,0-2 1,-1-3-285,2-1 0,2 0 30,-3 0 0,2-5-401,-2-2 0,2 0 210,-5 0 1,-1-1-1885,-3-3 2064,-5-1 0,9-4 0,-3-2 0</inkml:trace>
  <inkml:trace contextRef="#ctx0" brushRef="#br0" timeOffset="68">16028 10966 7920,'5'-6'141,"-4"1"0,11 1 108,-1 0 0,2 0 116,6 4 1,-5 0 270,1 0 0,1 0-236,0 0 1,4-3-72,-1-1 1,1 0-741,-1 4 1,2 0 306,-6 0 0,0-1-2088,-3-3 2192,-1 3 0,0-10 0,1 5 0</inkml:trace>
  <inkml:trace contextRef="#ctx0" brushRef="#br0" timeOffset="69">16690 10624 7920,'-5'-18'0,"4"1"0,-3 6 838,3-1 229,1 1-108,0 5 0,0 2-546,0 8 1,0 5-85,0 10 0,4 2 50,-1 13 1,3-1-161,-3 9 0,-1-4-197,1 4 1,2-4 157,-1 4 1,4-5-532,-4 1 0,1-4-204,-1-3 1,-2 0-577,6-4 1,-4-5-503,3-7-401,-4 3 2034,7-6 0,-4 5 0,6-6 0</inkml:trace>
  <inkml:trace contextRef="#ctx0" brushRef="#br0" timeOffset="70">16976 10863 7920,'4'-21'209,"-1"2"1,1-2 172,-4 6 1,0 0 1019,0 4 378,0 4-1251,-5 2 1,-1 10-108,-6 3 0,2 7-204,3 4 1,-2 4-215,5 4 0,0-3 113,4 2 0,1-2-124,3-1 1,4 0-109,7 0 0,3-1-138,5-3 0,-1-3 85,1-4 0,0-6-142,0-2 1,0-3 303,0-1 1,-2 0-64,-2 0 1,3-5 302,-3-3 1,-3-3-70,0-4 0,-4 1 32,0-5 0,-6 0-96,-2-4 1,1 0 18,-1 0 1,-4-5-199,-4-2 1,-9-3-317,2-2 0,-8 6-335,0 3 1,-8-1 330,-3 4 1,-3 3-482,-2 8 0,6 6 334,3 2 1,3 3-924,4 1 1468,2 5 0,6 1 0,-1 6 0</inkml:trace>
  <inkml:trace contextRef="#ctx0" brushRef="#br0" timeOffset="71">17547 10475 7947,'-10'-15'1488,"2"0"-1029,3 4-278,5 1 0,0 10 296,0 0 0,0 10-110,0 9 0,1 4 192,3 4 1,-3 2-131,3 5 1,2 6-71,2 2 0,-2-3-165,2-1 0,3 1-176,5-1 0,-1 1-612,-4-5 1,1-1 473,-1-3 1,1-2-344,-1-5 0,0-1 204,1-3 1,-5-3-868,1-4 1,-4-5-256,4 1-265,-6-6 871,3 3 775,-5-5 0,0 0 0,0-10 0,0-2 0</inkml:trace>
  <inkml:trace contextRef="#ctx0" brushRef="#br0" timeOffset="72">17695 10989 7947,'-5'-11'0,"3"-6"107,-6-2 0,4-1 270,-3 1 0,4-2 63,-1 6 0,-1 0 862,1 4-593,-4 4 0,1 2-240,-4 5 0,-2 10-444,-2 5 0,-3 7 52,-5 5 0,0-2-426,1 6 0,-5-1 349,0 4 0,-10 1 0,2-1 0</inkml:trace>
  <inkml:trace contextRef="#ctx0" brushRef="#br0" timeOffset="73">9918 13913 7844,'-7'-5'0,"2"2"0,5-4 0,2 3 658,1-4 0,4 6-44,4-2 0,4-1 264,1 1 1,0 0-232,-1 4 1,3-4-262,5 0 1,1 1-29,3 3 1,-2 0-135,5 0 0,-3-2-254,4-1 0,-5 1-163,5-2 0,-7-1-206,-1 2 1,-2-2-104,-6 1 1,1 2-1889,-5-1 2390,-5 1 0,5-3 0,-5-1 0</inkml:trace>
  <inkml:trace contextRef="#ctx0" brushRef="#br0" timeOffset="74">9941 14107 7816,'27'-8'1312,"4"1"1,3-1-342,4-3 1,-1-1-456,5 1 1,4-2-323,3-2 0,4 2 73,-3-2 0,3-2-1044,-3 2 1,-2 4 353,-6 3 423,-8 1 0,-1-5 0,-4 1 0</inkml:trace>
  <inkml:trace contextRef="#ctx0" brushRef="#br0" timeOffset="75">11791 13227 7787,'-4'-11'451,"0"0"141,-5-1 0,8 1 524,-3-1-308,3 6-375,1 1 238,0 5-160,0 5 0,0 8-116,0 10 1,4 4 12,-1 8 0,1 0-177,-4 3 1,4-1-50,0 5 0,4-5-139,-5 1 1,5-3-53,-4 0 0,1-5-873,-1 1 1,-3-7 504,3-1 0,1-2-1345,-1-6 1,-1 1 1721,-3-5 0,5 0 0,2 1 0</inkml:trace>
  <inkml:trace contextRef="#ctx0" brushRef="#br0" timeOffset="76">11448 13958 8950,'11'-6'833,"2"-4"-361,2 2 1,7 2-33,5-2 0,3 5 141,-3-5 1,6 0 31,1-3 1,5-1-241,7 1 0,4 3-156,-1 1 0,6 0-176,-2 0 0,5-2-100,-1 5 1,0-3-156,-11 3 0,0 0-158,-12 4 1,-1-1 53,-6-3 0,-8 3-405,0-3 0,-5 3-1934,-3 1 2657,1 0 0,-6 5 0,-1 1 0</inkml:trace>
  <inkml:trace contextRef="#ctx0" brushRef="#br0" timeOffset="77">11676 14267 7742,'18'0'1514,"-6"0"0,-2 0-805,-3 0 0,9 0-241,3 0 0,-5 5 121,1 2 0,0 2-224,8-1 0,0 2-111,0-2 0,1-2-155,2 2 0,0-6-141,4 2 1,-1 1-57,2-1 0,-3 0 139,-5-4 1,-9 0-183,-3 0 0,-2-5 33,2-3 0,7-6-327,-3-1 0,3 0 151,-10 3 1,-3 0 30,-1-4 1,-3 4 143,-1-4 0,-1 4 23,-3 0 1,-3 1 139,-4-1 0,-13 2-85,-3 3 0,-7 2 126,4 5 0,3 1-80,-4 3 0,0 7 117,-11 8 0,6 0 55,6 4 0,1 2 77,-2 10 0,3-1-218,5 0 0,6 0-31,1 1 1,9-1-84,3 0 1,4-1 77,4-2 1,6 0-9,5-4 1,6 0 26,-2-4 1,6-7 88,2-5 1,4 0 74,0-8 0,6 1 259,1-4 0,-4-1-292,-4-3 1,11-6-79,1-5 0,-3 2-1402,-16 2 0,0 2 686,0-6 0,2 2 634,-2 1 0,-3-4 0,-8-2 0</inkml:trace>
  <inkml:trace contextRef="#ctx0" brushRef="#br0" timeOffset="78">13161 13844 7705,'-6'-5'1042,"-4"-1"1,8-6-443,-1 1 0,8 3-503,6 1 0,2 4 43,6-1 1,-4-1 463,4 2 1,1-5-157,7 4 1,-2 0-93,6 4 1,-1-4-309,5 1 1,-5-1-233,1 4 1,-9 0-341,5 0 1,-9 0 173,5 0 350,-8 0 0,6-5 0,-3-2 0</inkml:trace>
  <inkml:trace contextRef="#ctx0" brushRef="#br0" timeOffset="79">14566 13022 7788,'-13'-18'1876,"-1"-2"-1318,11 5 0,11-1-416,8 5 1,-4 3 326,-8 1 271,-3 4-463,-1-2 1,0 15 119,0 6 1,0 9-5,0 5 0,0 8-62,0 4 0,0 3-321,0 0 0,0-3-270,0 0 1,5-5-310,3 1 1,-3-4 197,-1-3 1,1 0-960,-1-4 1330,5 0 0,-8-4 0,4-1 0</inkml:trace>
  <inkml:trace contextRef="#ctx0" brushRef="#br0" timeOffset="80">14189 13787 8756,'32'-4'1794,"2"1"0,7-3-1317,-3 3 0,6-2 201,2-3 0,5-2-683,6 2 1,4-2 155,0-1 0,-29 5 1,0 0 47,29-5 0,0 1-544,-4 2 1,-6-2-197,-5 2 1,-3-1-451,-9 2 1,-2-2 304,-9 5 1,-6 0 685,-1 4 0,-5 4 0,-3 0 0,-3 0 0</inkml:trace>
  <inkml:trace contextRef="#ctx0" brushRef="#br0" timeOffset="81">14417 14175 7737,'0'7'2735,"3"-2"-2087,5-5 1,1 1-238,10 3 1,-5-2 134,1 6 1,-3-5-161,0 0 0,3 4 150,0 0 0,6-2-185,-2-1 0,3 1-186,5-1 0,-3 0-54,3-4 0,-3 0-196,-1 0 0,0 0-324,0 0 0,-2-4 331,-2 0 1,1-5 23,-4 2 1,-5-3-177,-3-2 1,-2 1-501,2-1 1,-3 1 341,-5 0 0,0-5 116,0 1 1,-5-1 120,-3 0 1,-3 8 160,-5-4 0,1 4 74,-8 1 0,2 2-59,-10 5 0,3 2 334,-6 6 0,2 1-153,-6 10 1,3 0-17,1 4 0,1 1-101,2 3 1,4-2-11,8 5 1,3-3-46,4 3 0,6-3-132,2 4 0,7-6 49,1 2 0,8-3 31,0-1 0,7-2 169,0-2 1,4-2-38,3-6 1,4-5 58,4-2 0,1-3-82,3-1 0,-2 0 90,2 0 0,-4-1-190,-3-3 0,0 3-250,-4-3 1,-4 2-596,-4-2 0,-4 3 423,4-3 0,-5-1-1112,1 1 1,-3-5 1542,-5 2 0,4-9 0,-5-1 0</inkml:trace>
  <inkml:trace contextRef="#ctx0" brushRef="#br0" timeOffset="82">14989 14016 7720,'-7'-17'2199,"2"1"-1630,5-3 1,9 2-380,2 6 0,7-1 183,-3 1 0,4-1 229,-3 1 1,3 3-209,-4 1 0,5 4-38,-1-1 1,2 3-44,-2 1 1,1 0-69,-5 0 1,4 0-265,-4 0 1,1 4-48,-5 0 0,-5 5-54,-2-2 0,1 3 9,-1 2 1,-1 0-223,-7 4 0,-3-2 170,-4 5 0,-4-4-76,0 4 1,-6 0 172,2 4 1,3-2-44,1-2 1,-2 2 160,2-6 0,1 4-16,6-4 0,3 0 227,5-3-180,0-1 0,1-1 58,3-2 1,6-2-130,6-2 1,4-3-7,-1 3 0,3-2-160,0-2 0,5-4 110,0 0 0,1-1-838,-2 1 0,-2-1 35,3-3 847,-8-2 0,3-1 0,-5-7 0</inkml:trace>
  <inkml:trace contextRef="#ctx0" brushRef="#br0" timeOffset="83">15971 13993 7684,'-17'0'6607,"5"0"-5373,0 0-1234,7 0 0,-5 5 0,-3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3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4260 8272,'0'-11'433,"-1"3"0,-2 0 0,-2 1 282,-1 0 1,3 1 195,-1 2 1,2 3 597,-2-3-185,3-2-515,-4 5-160,5-5-506,0 6 1,1 11 61,3 4 1,-2 6 64,6 6 0,-2 2-230,2 6 1,-2 4-46,-2 3 0,-1 2-73,4 2 0,-3-2-146,4-2 0,-6 1-141,2-5 1,-2-3 150,2-5 1,-2-5-84,1 2 1,-1-8-94,-2-4 0,1-2 96,3-2 0,-3-3-320,3 0 122,-3-6-650,-1 3-360,0-5-441,0-5 1943,0-1 0,-5-11 0,-1 0 0</inkml:trace>
  <inkml:trace contextRef="#ctx0" brushRef="#br0" timeOffset="1">3575 4271 8198,'0'-11'758,"0"0"1,0 3 763,0 0-712,0 6 1,-4-5-310,0 4 1,-5 1-35,2-1 0,-1 1-311,-3 2 1,2 0-136,-7 0 1,0 4-18,1 0 0,-6 5 105,2-2 1,-1 4-76,1 0 1,-2 0-5,1 1 1,3 1-71,-2 2 0,5-3-22,-2 4 1,8-4 13,0 0 43,5-1 0,-2 1-12,5-1 0,5 0-21,3 1 1,3-1 66,5 1 1,3-2-58,7-3 1,-2 4 43,3-4 0,1 3-171,-1 2 1,-1-5 97,-3 1 0,3 0-162,-4 3 1,4 1 37,-7-1 0,-1 2 43,1 2 0,-9-2-142,1 2 1,-3 1 90,-1-1 1,-1 5 192,-6-5 0,-2 4-161,-2-4 1,-3 4 587,-8-4 0,1 1-234,-5-5 1,-2 0 651,-5 1 0,2-1-389,-3 1 0,3-6 258,1-2 1,0 1-270,0-1 0,2-1-208,2-3 1,2 0-535,6 0 1,-1 0 257,1 0-3611,5 0 2043,0 0 1603,6 0 0,6-5 0,0-1 0</inkml:trace>
  <inkml:trace contextRef="#ctx0" brushRef="#br0" timeOffset="2">5071 4043 8100,'-5'-6'1684,"4"-5"-762,-5 5-180,6 0 328,0 1-954,0 5 1,0 5-27,0 2 1,2 9 87,2 3 0,-2 7-50,6 5 1,-6 6 29,2 1 0,1 5-275,-1-1 0,1 2-8,-1 2 0,-3-4-22,3 0 0,-3-2 4,-1 2 1,0-4 131,0-7 0,0-4 104,0-4 0,0-1-88,0-3 0,0-3 254,0-4-151,0-6 484,0 4 10,0-8 86,0 3 316,0-5-1009,5-5 1,2 3 99,4-1 1,2-4-226,2 0 1,-1 1 91,5 3 0,4-2-15,3 1 1,1-1 3,-4 1 1,4 3-124,-1-3 1,1 1 102,-4-1 1,-4 3 43,0-3 0,-5 2-543,1-2 1,-2 3 240,-2-3 1,-3-1-2611,-1 1 1302,-4 0 231,2-1 1404,-5-1 0,-5-6 0,-2 1 0</inkml:trace>
  <inkml:trace contextRef="#ctx0" brushRef="#br0" timeOffset="3">5094 4431 8130,'0'-6'885,"5"1"1,1 1-293,6 0 0,3-1 439,0 1 0,9 3-438,-1-3 0,7-1-82,1 1 1,2-4-43,1 0 0,0 2-154,1-2 1,-6 2-480,-3-2 0,-3-1 225,-4 5-975,3-5 1,-11 7 134,1-6-988,-1 6 1,-10-5-42,3 4 1807,-2 1 0,-8-8 0,0 4 0</inkml:trace>
  <inkml:trace contextRef="#ctx0" brushRef="#br0" timeOffset="4">5059 4043 8054,'0'-11'0,"2"3"0,2 0 0,2 5 864,5-5 0,2 4-148,2-4 0,4 5-81,8-5 1,3 2-168,8-2 1,-1-2-144,5 2 0,-5 2-287,1-2 0,-6 2 77,-2-2 0,-4 2-789,0 2 1,-6 3 434,0-3 1,-7 3-1416,3 1 1,-4 0 1653,0 0 0,-1 0 0,1 0 0</inkml:trace>
  <inkml:trace contextRef="#ctx0" brushRef="#br0" timeOffset="5">5756 4249 7060,'0'11'1007,"5"0"1,-2 2 210,4 2-820,1 3 0,7 5-60,0 0 1,2 0-87,-2-1 1,-1 1-234,5 0 1,-5 0 81,1 0 1,2-5-2,-2-3 0,0 1 74,-3 0 0,-5-5-364,1-3-27,0-1 1,-1 3-747,1-2-1133,-6-3 985,3-5 760,-5 0 0,-5 5 1,-1 1-1</inkml:trace>
  <inkml:trace contextRef="#ctx0" brushRef="#br0" timeOffset="6">6076 4260 8081,'0'-18'814,"0"2"0,-1 6 307,-3 2 261,3 3-489,-5 5-423,6 0 1,-1 5-407,-3 3 0,-2 8-243,-5 7 0,-3 6 218,-5 9 1,1 2-537,-5 1 0,0-1 252,4-6 0,1-1-252,-1-3 0,5-5 139,-1-6 0,2-5-517,2 1 0,5-3 357,2 0 1,-1-1-479,1 1 996,0-1 0,4 1 0,0-1 0</inkml:trace>
  <inkml:trace contextRef="#ctx0" brushRef="#br0" timeOffset="7">6350 4283 8039,'0'-7'1911,"0"2"-1973,0 5 562,0 5 0,0 8-200,0 10 0,0 6 161,0 9 1,4 7-92,0 4 0,3 6-261,-3-2 1,0 0-196,-4-3 1,4 2 89,-1-10 1,3 3-21,-3-7 1,-1 2 95,1-2 0,-1-6-307,-2 2 1,1-9 74,3-2 1,-3-1-112,3-7 1,-3 0-52,-1-3 0,0-5-424,0 1-342,0-6 267,0 3 9,0-5 371,0-5 433,0-1 0,-5-5 0,-1-1 0</inkml:trace>
  <inkml:trace contextRef="#ctx0" brushRef="#br0" timeOffset="8">6270 4294 8032,'0'-18'971,"0"3"1,0 3-383,0 0 1,5 1-182,3-1 0,3 2-178,4 3 0,-1-4 252,5 4 0,5-2-72,7 1 0,6 3-349,1 5 1,4 0-84,-4 0 1,-5 5-164,-7 3 1,2 3-369,-1 5 1,-4-3 356,-4 7 0,-5-1-287,1 3 1,-6-1 200,-1 2 0,-6-3 7,2 7 0,-13-2-72,-6 2 1,-7-3 367,-4 2 1,-4-3 58,-4-4 1,0 1 64,0-4 0,1-1-396,2-4 0,3-4 113,5-4 1,6-1-701,1-2 0,7 0 838,2 0 0,4 0 0,-2 0 0</inkml:trace>
  <inkml:trace contextRef="#ctx0" brushRef="#br0" timeOffset="9">6841 4329 8008,'0'-7'2359,"0"2"-1013,0 5 0,0 5-1272,0 3 1,1 7 111,3 4 0,1 3-372,3 0 1,2 5 220,-2 0 0,6-2-42,1-6 1,5 1-414,-1-4 1,3-2 190,1-7 1,-1 2 92,1-5 1,4 0 57,0-4 0,-1-5 251,-3-3 1,0-2-67,0-1 1,-2-1 486,-2 1 1,-2-5-215,-6 1 1,-1-5 165,-2 1 0,1-4-55,-5-4 1,-3 2-131,-9-5 0,-1 4-363,-10 0 0,0-2 83,-3 1 0,-6 5-335,-3 7 0,-7 8 192,-4 3 1,-1 4-1091,1 4 1,3 3 539,5 8 0,4 3 612,4 5 0,2 10 0,1 3 0</inkml:trace>
  <inkml:trace contextRef="#ctx0" brushRef="#br0" timeOffset="10">7492 4306 8018,'-5'-12'-606,"4"5"821,-3-1 1,3 4 494,1-3 1,-2 4 1039,-1-1-697,1-2-95,-3 5-393,5-4-551,0 5 1,2 5 170,1 2 1,2 8-149,3 5 1,1 1 43,-5 2 0,3 1-42,-3 3 1,4-3-167,-4 2 0,1-3-14,-2-4 0,-1 2-179,2-6 0,-2-1-39,2-7 276,-3 4 282,4-10 357,-5 4 323,0-5 1,0-5-542,0-3 0,0-3-126,0-4 0,5 1-112,3-5 1,-2-2 98,2-5 1,-1 2-282,5-3 1,-1-1 58,1 1 0,-1 2-182,1 6 0,-1-1-68,0 4 1,-3 5-32,0 3 0,-5 6-177,5-2 1,0 3 184,3 1 1,2 5 9,2 2 1,-1 9 93,5 3 1,-5 7 42,1 5 0,-2 1-66,-2-2 0,-3 3 12,0-3 1,-6-2 64,2-1 0,1-3 110,-1-1 0,0-4-32,-4 0 0,0-5-68,0 1 1,1-6-1098,3-1 815,-3-1 1,5 3-813,-2-2 1222,-3 2 0,9-3 0,-3 4 0</inkml:trace>
  <inkml:trace contextRef="#ctx0" brushRef="#br0" timeOffset="11">8040 4420 8722,'0'-6'2606,"0"0"-1729,0 6 0,5 4-748,3 0 1,2 4 131,2-5 0,4 5-174,3-4 0,-1 4 75,1-5 1,0 1-203,4-4 0,0-1-42,-1-3 1,1 2-22,0-6 1,-1 0 83,-3-3 0,-2-1 42,-1 1 1,-4 0 147,4-1 1,-7 1-135,-2-1 0,-4-3 137,0 0 1,-1-2-106,-2 2 0,0-1-203,0-3 0,-4-2 75,0 6 0,-6 0-72,-1 3 0,-1 6-50,-3 2 0,-3-1 101,-1 1 1,-2 6-336,-2 5 1,-1 9 101,-3 3 1,7 7-83,-3 5 1,4 3 76,0 4 1,2-1-92,6 5 1,4-4 120,4 4 0,5-7 65,2-1 1,9-1 37,-2-6 1,3-4 168,-3-4 1,6-9 65,2 2 0,-1-9-119,1 1 0,0-3 309,4-1 1,0-5-117,-1-2 1,1-3-459,0-2 1,4 1 127,-1-1 1,-3 2 205,-4 3 0,0-9 0,4 4 0</inkml:trace>
  <inkml:trace contextRef="#ctx0" brushRef="#br0" timeOffset="12">8623 4329 8053,'-7'-12'3727,"2"1"-2985,5 4 348,0 2-810,0 5 1,2 5-339,1 3 0,2 7-49,3 4 0,2 3 163,-2 1 1,-2-1-136,2 1 1,-2-1 38,2-3 0,1 1-478,-6-5 0,1 1-144,-4-5 408,5-5 238,-3 5 312,3-10 665,-5 4-675,0-5 0,0-5 87,0-3 1,4-2-75,-1-1 1,2-2-88,-1-2 1,-1-2 23,4-2 0,1-2-97,3 2 1,1-4 81,-1-4 1,4 4-182,1 0 0,-1 6 16,-4 5 1,1 1-124,-1-1 0,2 6-295,2 2 1,-2 4 202,2 4 0,-2 4-239,-2 7 0,1 3 168,-1 5 1,-1 1 1,-2 2 0,1 0 76,-6 4 0,5-3-15,-4 3 0,0-4-224,-4 0 1,1-3 83,3-4 0,-3 1-777,3-4 668,-3-1 1,-1-4-1347,0 1 1762,0-1 0,0 1 0,0-1 0</inkml:trace>
  <inkml:trace contextRef="#ctx0" brushRef="#br0" timeOffset="13">9377 3849 8049,'0'-12'-566,"0"6"0,-2-3 2260,-2 5-1078,3 1 1,-4 1 1087,5-2-1027,0 3-723,0-4 161,0 15 0,4 4 57,0 13 0,1 2 3,-1 5 0,-3 7 56,3 5 1,1 3-259,-1 4 1,-1 2 64,-3-6 1,4 1-372,0-4 1,0-6 72,-4-2 1,4-3-46,-1-5 1,1-2 34,-4-5 1,4-5 73,0-3 1,1-2-482,-1-2 0,-3 0 203,3 1 1,-3-5-1076,-1 1 1549,0-5 0,0 7 0,0-4 0</inkml:trace>
  <inkml:trace contextRef="#ctx0" brushRef="#br0" timeOffset="14">9182 4386 7939,'0'-7'1083,"5"1"-661,3 2 1,3 3-64,5-3 1,3 2-140,7-2 1,5 2 403,7-1 0,3 0-195,4-1 0,0 2-273,-3-6 0,-3 4 23,-5-3 1,0 4-110,1-1 0,-6-1-110,-3 1 0,-3-3 115,-4 3 0,-2 0-101,-6 4 1,1-1-134,-1-3-295,-5 3 142,0-4 18,-6 5-230,0 0 0,1 5 260,3 3 0,-3 7 101,3 4 0,1 4 176,-1 3 1,-1 2-87,-3 3 0,2 0-96,1-4 0,-1 0 37,2-4 0,-3-4 86,-1 0 0,4-9-60,-1 1 288,1-2-406,-4-3 0,1-1-717,3-5-483,-2 0 1424,3 0 0,-5-5 0,0-1 0</inkml:trace>
  <inkml:trace contextRef="#ctx0" brushRef="#br0" timeOffset="15">9822 3917 8641,'11'2'-322,"1"1"1,-5 4-187,1 4 508,5 6 0,-1 0 0,5 6 0</inkml:trace>
  <inkml:trace contextRef="#ctx0" brushRef="#br0" timeOffset="16">10416 4408 8039,'0'-11'1221,"0"0"0,0-1-519,0 1 0,0-2-210,0-2 0,0 1-202,0-5 1,-1 5 383,-3-1 1,-3 2-242,-4 2 0,3 0-207,1 4 1,-1-2-219,-3 5 0,-1 0 118,1 4 0,-4 2-647,-1 1 0,-4 5 326,1 7 0,-1-1-546,1 5 0,-2 4 328,6 4 1,0 3-310,4-3 0,0 3 124,4-3 1,2 3 147,5-3 1,0-2 318,0-6 1,5 2-82,2-6 1,4-4 428,0-3 1,4-5-202,0 0 1,4-3 440,-3-3 0,4 0-223,-1-5 1,-2-1 263,-2-6 0,1 3-152,-1-4 0,1 2-41,-5-1 1,1 1-100,-1-5 1,-3 5-124,-1-1 1,-3 4-128,4 3 157,-6-2-310,3 9 191,-5-5 0,0 12-267,0 1 0,0 8 130,0 4 1,0 0 112,0 4 0,0-2-127,0 5 1,2-2 114,1-1 1,4 0-232,4 0 0,1-2 37,-1-2 1,4-2-63,0-6 1,2-4 122,-2-3 1,3-3 209,5-1 0,-2-1-317,-2-3 1,3-3-310,-3-4 1,-3 0 590,0-1 0,1-4 0,1-2 0</inkml:trace>
  <inkml:trace contextRef="#ctx0" brushRef="#br0" timeOffset="17">10781 3837 8052,'0'-7'1041,"0"-1"1506,0 6-748,0-3-769,0 5-1185,5 0 1,-2 5 180,5 2 0,-1 14 270,5 5 0,-1 11-65,0 5 1,0 4-182,-4 3 1,2-2-251,-5 3 1,3 0-545,-3 0 0,0-1 479,-4-3 0,0-5-111,0-3 1,0-3 487,0-1 1,0-4-136,0-4 1,0-3 116,0-4 1,4-2-178,0-6 230,0 0-331,-4-4-112,0-2 272,0-5 1,-6 0 0,0 0 0</inkml:trace>
  <inkml:trace contextRef="#ctx0" brushRef="#br0" timeOffset="18">11649 3575 7893,'0'-8'618,"0"1"-73,0 4-114,-5-2 0,4 4 383,-3-3 36,3 3-733,1-5 0,-1 8 57,-3 2 0,1 3-127,-4 8 1,-1 8 125,-3 8 1,-5 11 235,1 3 1,-1 3-134,0-2 0,4 0-27,-4 0 0,4 3-342,0 0 1,1 1 52,0-4 1,0-1 28,4 1 0,-2 1 149,5 2 0,0-2 97,4 3 1,0 1-115,0-2 1,0 4 129,0-3 0,5-4-81,3-4 1,2-7-248,2-1 0,0-1 82,3-6 0,-2 0-48,2-5 1,2 0-23,-2-3 1,2-2 74,-2-6 1,-2-3 48,2-1 1,1-4 107,-1 1 1,1-3-427,-5-1 1,1 0 105,-1 0 1,-3-5-986,-1-3 1,-3-2-5,4-1 1,-6-1 1141,2 1 0,2-11 0,1-2 0</inkml:trace>
  <inkml:trace contextRef="#ctx0" brushRef="#br0" timeOffset="19">11878 3849 7910,'0'-18'3940,"0"3"-3798,0 7 65,0 3 683,0 0-265,0 4-581,5 11 1,5 4 97,5 13 0,5 3-23,-1 4 1,3 6-398,1 5 0,-4 0 40,0-3 0,-1 2-299,1-2 0,-1-2 303,-3 2 1,-3-6-82,4-2 1,-5-5-37,-3-6 0,2-5 313,-3-3 0,0 0-82,0-3 0,-4 2-173,1-7 0,1 0-497,-1 0 492,-1-4-349,-3 2 125,0-5 371,0-5 1,-1-1-103,-3-6 0,2-1 83,-6-2 0,1-1 95,-5-3 1,2-2 330,2 6 1,0 0-155,4 4 1,-4-1 885,4 1-736,1 4 1,1-2 1205,-2 6-385,3-1-542,-9 4 1,2 2-150,-7 6 0,-3 1-138,-4 10 0,-1 1-145,0 7 0,0-2 81,0 6 1,2-6-44,2 2 0,2-7 83,6-1 1,1-5-328,2 1 1,-1-6-515,5-1-796,0-6 600,4 8-424,0-8-628,0 3 1869,0-5 0,0 0 0</inkml:trace>
  <inkml:trace contextRef="#ctx0" brushRef="#br0" timeOffset="20">12277 3735 7909,'0'-12'7,"0"1"0,0-1 2744,0 1-1985,0 5 0,0-1 782,0 3-601,0 3 465,0-4-1215,0 5 0,6 3-143,1 4 0,8 10 362,4 9 1,4 6-88,4-1 1,-3 0-504,3 0 0,-3 2 61,-1-3 1,-2 3-77,-2 1 0,3 6 17,-3 2 1,2 1-57,2-1 1,-4 2-136,0-2 1,-9 1 172,2-1 1,-8-4-34,-1-7 1,-1 2-9,-2-3 1,0-2 260,0-1 0,-5 0-16,-3 0 0,-2 0 102,-2-4 0,0-1-84,-3 1 0,-2-4 312,-2 0 0,3-5-368,4 2 1,-3-2 38,0 1 0,-1-6-1834,5 2 868,0-7 951,-1 6 0,1-9 0,-1 4 0</inkml:trace>
  <inkml:trace contextRef="#ctx0" brushRef="#br0" timeOffset="21">16001 3872 7947,'-7'-12'-1228,"-2"1"921,6-1 1,-5 1 2032,4 0-1017,0-1 1,1 1-66,-1-1 0,0 5 333,4-1 30,0 6 217,0-9-358,0 10-786,0-4 47,0 15 1,5 3 219,3 10 1,6 5-199,1 2 0,5 4-105,-1 4 1,3 2 77,1 2 1,1 3-410,2 1 0,-2 0-288,3 3 0,-7-7 328,-1-4 1,-1 1-315,1 0 1,2-6 218,-6-7 1,0 1-18,-4-4 1,1 1 41,-1-9 0,1 4 272,-1-4 0,-3-1-167,-1-6 1,-3 1-64,4-5-734,-6 4 283,3-6 726,-5 3 0,0-5 0,0 0 0</inkml:trace>
  <inkml:trace contextRef="#ctx0" brushRef="#br0" timeOffset="22">16183 4271 8546,'0'-6'2646,"-1"1"-1823,-3 5-327,3 0 0,-9 1-102,2 3 1,-3 7-194,-4 9 1,1 1 39,-5 2 1,0 4-167,-4-1 1,1 1-83,3-4 1,-1 0-144,5-1 1,-1-3-344,5 0 1,0-5 277,-1 2 1,6-7-634,2-2 340,-2-4-496,4 7 643,-3-9 1,5 5-1431,0-2 1791,0-2 0,-5 8 0,-1-4 0</inkml:trace>
  <inkml:trace contextRef="#ctx0" brushRef="#br0" timeOffset="23">16629 4191 7866,'-7'-11'21,"-3"5"1733,9-4-674,-4 8 339,5-3-610,0 5 1,5 0-758,3 0 0,7-1 75,4-3 1,4 3 12,3-3 0,4 2-121,4-2 0,-4 1 41,1-4 1,-6 0-546,2 0 0,-4 0 244,-4 3 1,-3 3-2048,-4-3 1226,-6-2 1062,4 5 0,-14 1 0,3 6 0</inkml:trace>
  <inkml:trace contextRef="#ctx0" brushRef="#br0" timeOffset="24">16595 4386 7806,'11'0'1503,"0"0"1,2 0-238,2 0 1,3-4-587,5 0 1,0-5-46,0 2 0,-1 0-608,1 0 0,0 3-587,0-4 1,0 2-376,0-2 0,-4 2 935,0 2 0,0 3 0,4-4 0</inkml:trace>
  <inkml:trace contextRef="#ctx0" brushRef="#br0" timeOffset="25">17622 3575 7972,'0'-18'0,"0"1"232,0 6 1,0 3 1009,0 1 302,5 4-535,-3-2-583,3 0 0,-4 5-149,3 0 0,-2 6-227,6 10 0,0 1 52,3 6 1,-1 5-54,-2 3 0,1 5-55,-5 3 1,1-5-244,-2-4 0,-1-4-766,1 0 1,-1-2 500,-2-1 1,4-4-1660,-1 0 2173,1-5 0,-4 8 0,0-4 0</inkml:trace>
  <inkml:trace contextRef="#ctx0" brushRef="#br0" timeOffset="26">17451 4203 7971,'-6'-5'1900,"1"4"0,5-6-412,0 3-942,0 3 0,2-4 7,6 5 0,1-1-203,10-3 0,1 1-137,7-4 0,7 4-199,8-1 0,2-2 112,2-1 0,0 1-533,-1 3 0,1-4 316,0 0 0,-6 2-547,-2 1 0,-6-1 298,-1 1 1,-6-4-364,2 4 0,-8 1-1129,-4 3 1832,-3 0 0,-5 0 0,-2 0 0</inkml:trace>
  <inkml:trace contextRef="#ctx0" brushRef="#br0" timeOffset="27">17565 4351 7965,'-5'-6'3747,"4"1"-3399,-4 5 0,5 5-112,0 3 0,4 2 303,-1 1 1,1 1-113,-4-1 0,2 4-358,1 0 1,-1 10 97,1-3 0,3 4-287,-3-3 0,1-2 89,-4-2 0,0 2-105,0-6 0,4 0-115,0-4 0,0 1-54,-4-1 472,0-4-235,0 3 663,0-9-172,0 4 351,0-5-175,0-5-401,0-1 1,0-6-136,0 1 0,0-1 92,0 1 1,1 3-356,3 1 1,-2 3 146,6-4 1,-1 6-203,5-2 1,-1 3 48,1 1 0,-1 0-56,0 0 1,2 0 147,2 0 0,-1 1 59,5 3 0,-3 2 43,3 6 1,-5-1-67,1 0 1,-1 1 53,1-1 0,-6 2-76,2 2 0,-3-2-122,0 2 1,-3 2 167,-5-2 0,0 0-10,0-3 1,-5 3-7,-3 0 0,-2 0-47,-2-3 0,-4 3-115,-3 0 1,-1 0-62,1-3 1,-3-1-18,3 1 1,-3-1-21,-1 0 1,1-3 160,-1 0 0,4-6 12,0 2 1,5-3 149,-1-1 0,2 0-473,1 0 1,5 0 143,-1 0 0,4-5-1203,-3-2 1539,4 1 0,-2-9 0,5 3 0</inkml:trace>
  <inkml:trace contextRef="#ctx0" brushRef="#br0" timeOffset="28">17577 4363 7938,'-4'-12'272,"0"1"1,0 3 1350,4 1-1052,0 4 0,0-3-114,0 2 431,0 3-138,0-4 0,5 5-399,3 0 0,3 0-168,5 0 0,1 0 269,6 0 1,5 0-110,3 0 1,2 0-142,1 0 1,4 0 45,0 0 0,-4 0-115,-3 0 0,-6 0-125,2 0 0,-7 0-501,-1 0-151,-5 0 0,1-2-2162,-7-1 2806,-3 1 0,-10-8 0,-1 4 0</inkml:trace>
  <inkml:trace contextRef="#ctx0" brushRef="#br0" timeOffset="29">19324 3666 8092,'0'-11'350,"0"-1"63,0 1 432,0 4-249,0-3 281,0 9-583,-5-4 0,-1 10-88,-6 3 0,0 3 59,-4 4 1,-1 4-43,-6 8 1,0 2 59,0 5 0,0 6 122,0 2 1,4 2-314,0 2 0,5 2 3,-1-2 1,7 2-202,5-6 0,1 2 122,2 2 0,0-6-141,0-1 0,0-4 81,0-1 0,0 4-367,0 0 1,5-5 123,3-6 0,1 1-50,-1-1 1,6-2 345,-3-6 0,3 1-114,-3-4 1,1-1 365,-1-4 0,1-3-204,-1 0 0,0-6-133,1 2 1,-1-3 75,1-1 1,-5 0-351,1 0 0,-4 0-1698,3 0 2048,-4 0 0,12-5 0,-2-1 0</inkml:trace>
  <inkml:trace contextRef="#ctx0" brushRef="#br0" timeOffset="30">19541 4054 8050,'0'-15'867,"0"0"0,-4 0 318,0 3-824,1 1 102,3 5 224,0 0 1,1 8-259,3 2 0,-3 8-192,3 11 1,1 5-17,-1 6 1,0 2-1,-4 2 1,1-1-241,3 5 0,-3-7 115,3-1 0,1-1-734,-1-6 1,1 2 343,-2-6 1,-1 1-566,2-9 1,1 1 355,-2-5 1,1-3-562,-4-1 0,0-3-669,0 4 1733,0-1 0,0 0 0,0-2 0</inkml:trace>
  <inkml:trace contextRef="#ctx0" brushRef="#br0" timeOffset="31">19747 4077 7936,'-7'-18'707,"1"2"1078,2 5-1115,3-1-166,-4 6-89,5 1 1,1 7-75,3 6 0,-2 2-157,6 13 1,-4-2-133,3 10 1,-3 3-218,4 4 1,-4 0-24,3-3 0,-4-2-338,1-3 1,-3 2-18,-1-6 1,4 0 233,0-7 0,-1-1-1532,-3-3 873,0-3 968,0 5 0,0-6 0,0 1 0</inkml:trace>
  <inkml:trace contextRef="#ctx0" brushRef="#br0" timeOffset="32">19804 4146 7948,'-1'-8'990,"-3"1"-289,2 4 1,-3-3 277,5 2-659,0 3 1,0-3-147,0 8 0,9 2-80,3 5 0,7 2 97,0 2 1,4 3-107,3 5 1,-2 4-136,3-1 1,-3 0 85,-1-7 0,-1 2-157,-3-2 0,-3-1 47,-5 1 0,1-5 20,-1 1 1,1-6 166,-1-1 0,-3-2 4,-1 2 1,-3-2-161,4-2 14,-6-3 1,3 5-933,-5-2 437,0-3-669,0 5-1210,0-6 2403,-5 0 0,-1-6 0,-5 0 0</inkml:trace>
  <inkml:trace contextRef="#ctx0" brushRef="#br0" timeOffset="33">20089 4020 7929,'0'-18'936,"0"2"1,0 8 197,0 1-291,0 4-422,0-2 1,2 5 588,1 0-769,-1 0 1,7 6-8,-6 6 0,6 9 121,-1 10 1,2 2-123,1 1 1,-3-1-464,0-2 1,-6 2 217,2-3 1,-1-2-521,0-1 1,-1-3 178,1-1 1,-1-6-31,-2-1 0,0 0-1321,0-1 1192,0 0 0,0-3 512,0-1 0,0 6 0,0 1 0</inkml:trace>
  <inkml:trace contextRef="#ctx0" brushRef="#br0" timeOffset="34">20809 3940 7921,'0'-7'459,"0"-1"55,0 5 179,0-2-573,0 5 41,0 5 1,5 7 66,3 7 1,0 6 3,0 2 1,1 7-194,-5-3 1,3 4-41,-3-4 0,4-3-98,-4-2 1,-1 1-28,-3-4 1,0 1-22,0-9 1,0 4-270,0-4 1,0 1 190,0-5 1,0-3-521,0-1 1,0 1 327,0 3 0,-5-1 417,-2-2 0,-4 2 0,0-4 0</inkml:trace>
  <inkml:trace contextRef="#ctx0" brushRef="#br0" timeOffset="35">20797 4100 7921,'0'-11'-256,"0"-2"256,0-2 0,0 6 734,0-3 1,0 7 273,0-2 341,0 4-499,0-2-858,0 5 0,5 5 108,3 3 1,2 2 159,2 1 1,3 6-102,0 2 0,4-1-105,-4 1 0,2 0-6,-2 4 0,-2-4-326,2 0 1,-2-2-655,-2 2 679,1-2 0,-1-7-106,0-2 149,-4 2-8,-2-9 206,-5 4 514,0-5-71,5 0 1,-4-1-193,3-3 1,1-3 19,-1-9 1,5 2-68,-2-5 0,3 0-268,2-4 1,-1-1 115,1-2 1,0 2-57,4-3 0,-4 3-150,4 1 1,-4 1 33,0 3 0,-1 3 191,1 4 0,-5 2-112,1 3 231,-6-3-171,3 8-387,-5-3 281,5 5 1,-2 9-49,5 3 0,-5 10 177,5 1 1,-4 8-25,3-1 0,-3 3-200,4 1 1,-6-1 60,2-2 1,1-3-41,-1-5 1,0-2 94,-4-2 1,0-2 115,0-6 1,4 1-299,0-1-456,-1 0-329,-3 1 342,0-1 703,0 1 0,-5-1 0,-1 0 0</inkml:trace>
  <inkml:trace contextRef="#ctx0" brushRef="#br0" timeOffset="36">21483 3997 7921,'0'-17'0,"0"0"0,0 6 1773,0-1-710,0 1 50,0 4-206,0 2-374,0 5-606,5 5 0,-3 3 122,6 7 0,-4 8-19,3 8 0,0 2 111,0 1 0,0 4-124,-4 0 1,-1 3-22,1-7 1,-1 1-540,-2-8 1,4 2 84,-1-6 0,1 1-55,-4-9 0,4 1 104,0-5 0,0 0-593,-4 1-796,5-1 1798,-4 1 0,4-1 0,-5 1 0</inkml:trace>
  <inkml:trace contextRef="#ctx0" brushRef="#br0" timeOffset="37">21643 4054 7983,'0'-17'570,"3"0"-399,1 6 0,0-1 559,-4 1 0,4 3-176,0 1 0,1 4-90,-2-1 1,-1 2 538,2-2-636,-3 3 1,0-4-574,3 5 1,-2 5 229,6 2 0,-4 10-67,3 6 1,-3 5 113,4 6 0,-6 0-186,2 0 0,-1 1-124,1-1 0,-3-4-222,3 1 1,-3-6 83,-1 2 0,0-7-78,0-1 1,0-5-76,0 1 0,4-6-240,0-1-697,-1-1 538,-3 0 929,0-2 0,0-5 0,-5-5 0,3-2 0,-6-4 0,2-2 0,-2-2 0,-1-3 0,5-4 0,-3-1 0,3 0 0,-1-1-249,1-3 1,3 3 262,-3-3 1,-1 3 535,1 1 0,0 2-140,4 2 1,0 2-10,0 6 0,2 3 1314,1 1-629,-1 4-922,3-2 1,0 5 46,2 0 0,5 3-207,3 4 1,3 2 87,5 10 1,0 0-26,-1 4 1,1 1-145,0 3 1,0-2-80,0 6 0,-4-6 93,0 2 0,-5-7-54,1-1 0,0-5 286,-3 1 0,2-2-83,-7-2 0,3-1 331,2-2 0,-1-2-156,1-2 0,-5-3 450,1 3 0,-4-3-120,3-1 1,-3 0 25,4 0 0,-6-1-164,2-3 1,1-2-20,-1-5 1,0-1-86,-4 1 0,0-6-55,0-2 1,0-2-297,0-2 0,0-5 90,0-3 1,0 2-392,0-1 0,0 4-87,0 0 1,-4 3-361,0 4 0,-3-1-303,3 4 0,-1 2-125,1 7-538,3-3 640,-4 3-1364,5 1 2440,0 1 0,-6 10 0,0 1 0</inkml:trace>
  <inkml:trace contextRef="#ctx0" brushRef="#br0" timeOffset="38">22259 4043 7932,'0'-8'-279,"0"1"1460,0 4-289,0-7-435,0 9 0,0-6 385,0 4 88,0 1-774,0-3 42,0 5-266,0 5 0,2 6 98,1 4 1,-1 5-145,1-1 1,-1 3 84,-2 1 0,0 1-102,0 2 0,3-2-57,1 3 0,5-4-100,-1-4 1,2 2 190,1-1 0,2-4 57,2-1 1,-1-3 214,5-5 1,-2 2-79,6-5 0,-7 0 343,7-4 0,-3-1-165,3-3 0,-5 1 288,-3-4 0,2-1-152,-2-3 0,-4-2 18,-3-2 1,-2 1-259,2-5 0,1 0 48,-5-4 1,-1 0-348,-3 0 1,0-1 141,0-3 1,4-1-704,0-2 0,0 2 380,-4 5 1,0 2-644,0 2 1,1 2 248,3 6 0,-3 3-647,3 0-431,-3 6 1781,-1-3 0,-5 10 0,-1 1 0</inkml:trace>
  <inkml:trace contextRef="#ctx0" brushRef="#br0" timeOffset="39">23059 3963 7932,'0'-11'133,"0"-1"1,0 5-134,0-1 151,0 5-109,0-2 1123,0 5 1,0 11-1250,0 4 0,0 6 146,0 6 0,0 2 80,0 5 1,0 1-182,0-1 1,0-4 54,0 1 1,0-6-133,0 2 0,0-3-6,0-1 0,0-4-146,0 0 52,0-5-158,0 2-569,5-4 322,-4-6-190,4-1 811,-5-5 0,-5 0 0,-1 0 0</inkml:trace>
  <inkml:trace contextRef="#ctx0" brushRef="#br0" timeOffset="40">22682 3917 7932,'7'-6'562,"1"2"0,3-1-130,5 1 1,4 1 1,-1 3 1,8-2-162,3-2 1,4 3 31,4-3 0,3 3-82,5 1 1,-4 0-15,0 0 1,-4-4 9,3 0 1,-8 1-1,2 3 1,-9 0-198,1 0 0,-8 0 313,-4 0-404,-2 0 1,-5 0 16,-1 0 33,-4 0 0,2 5-35,-5 2 0,0 4-147,0 0 0,0 2-5,0 2 1,0 4-91,0 8 1,0 2 24,0 5 0,0-4 62,0 1 0,-1-2-167,-3 2 0,1-2 73,-4-3 0,4-5 137,-1 2 1,-1-8 69,1 0 1,1-2 180,3-2-19,0 1 407,0-1 262,0 0-306,0-4-11,0 3 1,1-9-123,3 3 0,-2-3 78,6-1 0,-1 0-71,5 0 0,-5 0-88,1 0 1,1 0-30,6 0 0,-2 0-193,2 0 0,3-1-87,1-3 1,-1 3 89,1-3 1,-5-1-288,1 1 1,-2-1-16,-2 1-1321,0 3 286,1-4-13,-6 0 1354,-1-1 0,-10-6 0,-1 1 0</inkml:trace>
  <inkml:trace contextRef="#ctx0" brushRef="#br0" timeOffset="41">23230 4180 7932,'0'-6'677,"0"-4"1,1 8-227,3-2 1,2 2-110,6-2 1,1 3 286,2-3 1,4 2-203,7-2 0,0 2-191,4-1 0,0 1-351,0 2 0,-3-3 161,-8-1 1,-2 0-876,-1 4 0,-7 0 17,2 0 812,-7-5 0,1 4 0,-5-4 0</inkml:trace>
  <inkml:trace contextRef="#ctx0" brushRef="#br0" timeOffset="42">23276 3929 7932,'5'-8'0,"2"1"0,4 3 839,0-4 1,5 4-322,4-3 1,1 3 28,2-4 1,4 6-236,-1-2 0,1-1-279,-4 1 0,0 0-202,-1 4 0,-3 0-476,0 0 0,-1 0-155,1 0 1,-2 2 799,-6 1 0,1-1 0,-1 3 0</inkml:trace>
  <inkml:trace contextRef="#ctx0" brushRef="#br0" timeOffset="43">24041 3860 7932,'0'-11'2580,"5"4"-2117,-4-3 0,3 9-28,-8-3 0,2 2-151,-6-2 1,-3 3-224,-5-3 0,-4 4 119,1 4 1,-6 1-34,-2 2 0,0 3 73,5-2 0,-1 2-160,0 2 1,1-1 19,3 1 1,3-5-123,4 1 0,1-1-2,0 5 0,0-1 110,4 1 1,-2-5-116,5 1 0,0-1 95,4 5 1,0-1-93,0 1 0,5-1 97,3 1 0,8 3 4,7 0 0,1 4-12,7-4 1,-4 6-6,3-2 1,-1-3-157,2-1 1,-3 2 98,-6-2 1,-3 0-124,0-3 1,-5-1 40,2 1-38,-9-1 0,2 0-107,-5 1-104,0-1 1,-6-1 199,-1-2 0,-5 2 80,-7-2 1,1-2 119,-5 2 1,4-4-89,-4 3 0,0-3-153,-4 4 1,1-6 73,3 2 1,-1-2-790,5 2 0,-1-2 212,5 1 1,0-1 693,-1-2 0,1 5 0,-1 1 0</inkml:trace>
  <inkml:trace contextRef="#ctx0" brushRef="#br0" timeOffset="44">24098 3586 7932,'1'-6'443,"3"2"1,-1 3 754,4 1-659,1 0 1,3 0 40,1 0 1,-5 0 186,1 0-10,-6 0-347,9 0 0,-5 1-84,5 3 0,1 2 30,-1 6 0,1 3-82,-1 0 1,0 9 49,1-1 1,3 4-15,0-1 0,4 2 47,-3 3 0,3 4-406,-4-4 1,4 5 120,-4-1 1,0-1-109,-3 4 0,-2 1 71,-2-1 0,0 4-495,-4-4 0,4 0 223,-4-3 0,-1-2-236,-3-3 1,0 2 126,0-5 0,-1 3-5,-3-3 1,-2-1 167,-5-3 1,-1 0 44,1 0 0,-1-5 99,1-3 1,0 1-51,-1 0 0,1-1 187,-1-4 0,2-3-46,3-1 1,-4 0 102,4 0 0,0 2-107,0-5 0,3 1-105,-4-1 0,5-3-161,-5 3-71,5-3 0,-3 3-675,2 0 364,3 0-344,-4-4 105,5 0-699,0 5 1538,0-4 0,15 9 0,4-3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7058 4717 8360,'0'-7'-299,"0"2"365,0 5 252,-5 0-51,4 0 89,-4 0 2084,5 0-2181,0 5-178,0 2 0,0 4 49,0 1 1,0-1-48,0 1 1,0-1 21,0 0 1,0 1-80,0-1 1,3 4 2,1 1 1,0 3-21,-4-4 0,0 4-13,0-4 1,1 4-48,3-4 1,-3 4 84,3-3 0,-2 3-23,-2-4 0,0 4 4,0-4 0,3 4-62,1-4 1,0 1 34,-4-5 1,0 1-5,0-1 0,0 0 10,0 1 1,4-5-14,0 1 158,-1 0-135,-3-2 1,0 0 207,0-2-179,0-3 250,0 4-759,0-5-168,0-5-1000,0 4 1644,0-4 0,0 0 0,0-1 0</inkml:trace>
  <inkml:trace contextRef="#ctx0" brushRef="#br0">9080 4717 8255,'0'-7'0,"0"1"0,0 2-17,0 3 156,0-4 802,0 5-563,0-5 1,0 4-116,0-4 653,0 5 0,0 5-868,0 2 0,0 3 32,0 2 0,0 1-19,0 2 1,0-1 41,0 5 1,0 0-6,0 4 1,0-2-173,0-2 0,0 3 106,0-3 1,0 1-116,0-1 0,0 3 98,0-3 1,0-1-97,0 1 1,0-5 53,0 1 1,0-1-104,0 1 0,3-2-116,1 2-39,0-2 1,-3-2-27,3 0 1,-3-3 161,3 0 0,-1-5-701,1 5 510,-3-5 1,5 5-412,-2-4 1,-3 1 750,3-1 0,-3-3 0,-1 4 0</inkml:trace>
  <inkml:trace contextRef="#ctx0" brushRef="#br0">7161 5185 8183,'0'-6'-124,"0"1"362,0 5 129,0-5 144,0 3-27,0-3 232,0 5-646,5 0 1,-3 0 23,6 0 0,-4 0-5,4 0 0,-1 0 52,5 0 0,-1 0-89,0 0 1,2 0 51,2 0 0,-1 0 13,5 0 0,-3 0-22,3 0 0,0 0-3,3 0 0,3 0 83,1 0 0,1 0-66,7 0 0,-2 0-87,6 0 1,-3 0 95,0 0 0,-1 0-169,0 0 1,1 0 61,-1 0 0,0 0 47,0 0 1,-3 0-125,-1 0 1,-3 4 63,3 0 0,-4 0-103,0-4 0,2 3 113,-1 1 0,1 0-50,-2-4 1,0 4 35,4 0 1,-1 1-2,2-1 0,2-3 95,-3 3 0,0-3-84,0-1 0,-3 4 0,3 0 1,-3-1 7,3-3 1,-3 0-17,3 0 0,-3 0 19,3 0 1,-4 0-111,0 0 1,2 4 102,-1 0 0,4 0-150,-5-4 1,2 0 129,-1 0 1,-2 0-16,6 0 1,-6-4 3,2 0 0,1 0-12,-2 4 1,-3-1-45,-4-3 1,-4 3 42,4-3 1,-5 3 195,1 1 1,-3-1-53,-4-3 132,2 3 5,-4-5-74,0 6-398,5 0 363,-10 0-1627,4 0 1491,-5 0 0,-5 0 0,-2 0 0</inkml:trace>
  <inkml:trace contextRef="#ctx0" brushRef="#br0">6967 5608 8173,'0'-12'432,"0"6"122,0-4-158,0 8-123,0-3 213,0 5 0,0 5-429,0 3-5,0 2 1,0 7-90,0 2 1,0-1 134,0 1 1,1 0-161,3 3 1,-3-3 9,3 1 1,-2-5 69,2 4 0,-3-5 50,3 1 1,-2-2 15,-2-2 1,3 0-21,1 1 1,0-4 70,-4-1-359,0-4 233,5 7-1122,-4-9 486,4 9-1218,-5-8 956,0 3 889,0 0 0,5-4 0,2 4 0</inkml:trace>
  <inkml:trace contextRef="#ctx0" brushRef="#br0">7344 5676 8244,'0'-11'712,"0"3"-610,0 1 374,0 4-412,0-2 849,0 5 1,0 6-984,0 6 0,-2 4 174,-1 7-13,1 0 0,-8 5 1,0-3 91,-5 6-112,0-1 1,2 4 103,-2 1-298,2-6 202,-4 4 0,6-9-53,0 3 0,-1-3 83,1-2 0,3-4-139,0-3 0,5 2 61,-5-2 0,4-1-263,-3-6 1,4 2-130,-1-2 0,3-2-640,1 1-426,0-4 566,0 2 421,0-5 0,10-5 1,3-1-1</inkml:trace>
  <inkml:trace contextRef="#ctx0" brushRef="#br0">7515 5836 8127,'0'-11'600,"0"-1"1,0 5 95,0-1-184,0 5-228,0-2-44,0 5 265,0-5 293,0 4-559,0-4 1,-5 10-699,4 1 349,-10 11-357,10-4 436,-9 8 0,5-7 85,-3 5-417,-2 0 223,4 4 0,-2-4-81,1 0 117,4-5 0,-6 6 28,5-4 19,-5-1 0,8-4 13,-3 1 0,3-5 57,1 1-28,0-6-366,0 9 198,0-10-70,5 9 0,2-9 116,4 3 1,-3-3-172,-1-1 1,1 0 54,3 0 1,1 0-526,-1 0 16,1 0 762,-1 0 0,0 0 0,1 0 0,-6 0 0,-1 0 0</inkml:trace>
  <inkml:trace contextRef="#ctx0" brushRef="#br0">7572 6042 8127,'0'-12'0,"0"1"0,0 4 0,0-3 32,0 3 147,0 2 1,0-6 806,0 4-358,0 2 377,0 0-77,0 5-756,0 5 0,0 2 38,0 9 0,0-2-30,0 5 0,0-2 0,0 2 1,4 3-271,0-3 0,-1-1 70,-3 1 0,4-5-371,0 1 1,0-2 216,-4-2 0,0-3-832,0-1 439,0 1-1336,0 3 1903,0-4 0,0 3 0,0-4 0</inkml:trace>
  <inkml:trace contextRef="#ctx0" brushRef="#br0">8863 5596 8176,'0'-7'0,"0"-1"0,0 5 249,0-2 117,0 5 292,0-5-262,0 4 121,0-4-273,0 5 0,3 1-132,1 3 1,1 2 98,-1 6 0,1 3-148,3 0 0,2 6 65,-2-2 1,-2 2-87,2 2 1,-5-1-68,5-3 0,-6-2 22,2-1 0,-1-4-122,1 4 1,-3-8 65,3 0 1,-3 0-791,-1 3 342,0-5-1132,0 5 800,0-5 839,0 0 0,-5 4 0,-1-3 0</inkml:trace>
  <inkml:trace contextRef="#ctx0" brushRef="#br0">9285 5596 8115,'0'-11'0,"0"-1"1231,0 6-524,0 1-757,0 0 138,0 4 242,0-4 1,0 6-146,0 3 0,-1 3-112,-3 8 0,2 8 64,-6 8 1,-1 3-120,-6 4 1,2 3 114,-2 4 0,-2 0-304,2-3 0,-4 1-158,4-5 1,1-5 218,6-6 1,-2-3-41,3-2 1,0-2 94,0-1 1,3-5-205,-4 1 0,6-6 41,-2-2 1,1-3-326,0 4 0,1-5-556,-2 5 73,3-5 1026,1 2 0,-5-5 0,-1 0 0</inkml:trace>
  <inkml:trace contextRef="#ctx0" brushRef="#br0">9251 5985 8115,'0'-12'0,"0"6"0,0-4 486,0 3 1,1 0 251,3-1-263,-3 6 235,4-9-392,0 10-20,-3-9-60,8 9-133,-4-9 1,6 7-186,-1-5 319,0 6-80,1-3 1,3 5-69,0 0 1,1 0 261,-5 0-698,0 0 240,1 0-393,-1 0 293,1 5 67,-6 1-230,-1 1 213,-5 3 1,0-4-3,0 5 75,0 1 52,0-6 1,-1 4-77,-3-2 298,3 2-111,-9 2 1,4-5-80,-1 1 1,-3-2 190,2 2 143,-2 2-25,-1-4 26,4 1-162,2-2-245,0 0 159,4-4-208,-4 4 121,10-5 1,1 4 22,6 0 1,-1 1 32,0-1 0,1-3-7,-1 3 1,4 1-20,1-1 0,0 3-1,-1-3 1,-2 5-149,2-2 1,-2 2 149,-2-1 0,0 2-212,-4-2 1,2 2 56,-5 1 1,3 1-104,-3-1 254,0 1 1,-9-1-11,-3 0 0,-2 1 244,-1-1 0,-2 1-94,-2-1 0,-4-3 214,-8-1 1,3 1-98,-3 3 0,0-3-127,0 0 0,2-6 0,6 2 1,-2-3-365,6-1 0,0 0-122,3 0 0,5 0-118,-1 0 1,4-4-2367,-3 1 2811,4-1 0,-2-1 0,5-2 0</inkml:trace>
  <inkml:trace contextRef="#ctx0" brushRef="#br0">8063 4203 8855,'0'11'650,"0"-3"-408,0 0 1,0 3 55,0 4 1,0 4-94,0-4 0,0 10 43,0-3 0,-4 5-5,1 0 0,-6 2 13,1 5 1,-2 0 29,-2 1 0,1 3-35,0 0 1,-1 0-43,1-4 1,3-1 9,1-2 1,3-3-21,-4-6 1,4 1-146,-3 0 1,4-5-597,-1-3 0,3-2-1735,1-2 2277,0-5 0,0 5-1376,0-10 394,0 4-23,0-5 286,0-5 257,0-1 1,0-6-61,0 1 522,0-6 0,5-1 0,2-4 0</inkml:trace>
  <inkml:trace contextRef="#ctx0" brushRef="#br0">8029 4397 8171,'0'-16'0,"0"3"0,0-2 347,0 7 1,0-2 108,0 2 162,0 3 532,0-5-628,0 4 114,0-1 24,0 2-712,0 5 1,5 3 181,3 4 1,2 6 71,1 10 0,4 5-27,1 2 1,-1 8 66,-4 4 0,4-1-427,1 1 1,-1-2 101,-4 2 0,2-2-176,2-6 0,-2-4 55,2 1 1,-3-10 172,-5 2 1,3-8 22,-2 1 1,-2-4-106,2 0-152,-6-1 0,5-1-109,-3-2-1057,-3-3 483,4-5 442,-5 0 1,-5 0-1,-1 0 1</inkml:trace>
  <inkml:trace contextRef="#ctx0" brushRef="#br0">7903 4751 8363,'0'-11'991,"0"4"-534,5 2 1,2 4 209,4-3-69,1 3-276,4-4 1,3 1 1080,8 0-938,-3 0 1,13-1-390,-3-2 1,3 0 122,-3 0 1,0 3-607,0-4 1,-1 6 406,-2-2 0,2 3 0,-4 1 0</inkml:trace>
  <inkml:trace contextRef="#ctx0" brushRef="#br0">12255 4785 8411,'0'-6'-1864,"0"1"1598,0 0 266,0 4 0,0-4 3115,0 5-2526,0-6-67,0 5-60,0-4-140,0 5 0,3 6-368,1 6 0,0 1 121,-4 6 0,4 0-33,0 3 0,-1 5-16,-3 0 0,4 1-109,0-2 0,1-2 114,-1 3 0,-3-7-78,3-1 1,1-3 99,-1 3 1,1-5-5,-1 1 0,-3-2-54,3-2 1,-3-3 47,-1-1-1053,0-4 441,5 2 135,-4-5 0,3 0 434,-8 0 0,-7 5 0,-7 1 0</inkml:trace>
  <inkml:trace contextRef="#ctx0" brushRef="#br0">12380 5185 7035,'-6'-6'-198,"1"1"381,5 5 498,0 0-559,-5 0 168,3 0-91,-3 0 525,5 0-580,0-5-8,5 3-2,-3-3 88,3 5 0,0 0-109,1 0 0,6 0 83,-1 0-62,0 0-66,1 0 1,-1 0 127,1 0-65,-1 0-115,1 0 61,-1 0 0,2 0 73,2 0-35,-2 0 7,3 0-152,-4 0 1,3 0 201,0 0-67,5-5-153,-7 4 0,7-4 162,-4 5-27,4 0-164,-2 0 1,1 0 159,0 0-16,0 0-150,-2 0 0,5 0 91,-3 0 1,-1 0 24,1 0 1,-1 0-44,1 0 1,2 0 34,-2 0 0,-1 0 11,1 0 1,0 0-18,4 0 1,-4 0 27,0 0 0,0 0 4,4 0 0,0 0 4,0 0 0,-1-1-78,1-3 1,0 2 51,0-1 1,0 1 33,0 2 1,-2 0-25,-2 0 1,3 0-84,-3 0 1,2 0 65,2 0 1,-4 0-61,0 0 1,-3 0 2,3 0 1,-4 0-5,4 0 0,-5 0 33,1 0 1,2 0 3,-2 0 0,5 0 121,-1 0 0,5 0-120,-1 0 0,6 0 145,-6 0 0,2-1-64,-2-3 0,-1 3-109,-3-3 1,1 3 78,-5 1 1,2 0-190,-2 0 0,-2 0 41,2 0 0,-2 0 95,-2 0 1,4 0-23,1 0 0,-1 0-17,-4 0 1,2 0 151,2 0 0,-2 0-66,2 0 1,-6 0-48,-1 0 1,-1 0 8,5 0 0,3 0 4,0 0 1,0 0-60,-3 0 0,-1 0 52,1 0 0,-5 0 185,1 0-192,-1 0 157,5 0-138,-1 0 1,-3 0 150,0 0 0,-5 0-63,5 0 1,-4 0 20,3 0 0,-3 0-27,4 0 1,-1 0 6,5 0 0,-1 0-156,1 0 125,-1 0 1,1 0-163,-1 0 0,0 0 142,1 0 0,-5-4-97,1 0 132,-5 1-17,7 3 229,-9 0-168,4 0-4510,-5 0 3952,5 0 0,1 0 49,6 0 1,-5 0 427,1 0-255,0 0 205,3 0 1,-3 0 842,-1 0-499,-4 0 486,2 0 1607,-5 0-2389,5 0-51,-4 0 1,6 0 120,-4 0 0,0 0-69,5 0 116,-6 0-439,8 0 260,-8 0-1157,3 0 785,-5 0 1,-5-6 0,-2 0-1</inkml:trace>
  <inkml:trace contextRef="#ctx0" brushRef="#br0">14482 4717 8228,'-2'-8'-876,"-1"1"897,1 4 607,-3-2-190,5 0-209,-5 4 442,4-10-177,-4 10-244,5-4 238,-5 0-114,3 4 173,-3-4-298,5 5 0,0-5 125,0 3 0,0-3-62,-5 5-10,4 0 73,-4 0 400,5 0-401,0-5-329,0 4 125,0-4-408,0 5-81,0 5 0,0 5 159,0 5 0,0 6 296,0-2 0,0 2-112,0 2 0,0 4 15,0-1 1,0-3-67,0-4 0,0-1 17,0 1 1,0 1-53,0-4 1,1 3 112,3-4 1,-3 0-138,3-4 0,-1-3 71,0 0-476,-1-1 231,3 5-254,-5-6-492,0 4 227,0-8 1,0 4-189,0-2 1,0-2 966,0 6 0,0-1 0,0 5 0</inkml:trace>
  <inkml:trace contextRef="#ctx0" brushRef="#br0">12426 5539 8330,'0'-6'-12,"0"-4"402,0 8 449,0-8-181,-5 4 260,4 0-277,-5 0-392,6 6-111,0 0 1,0 6-97,0 1 1,0 5-79,0 3 0,2-1 105,2 5 0,-3 1-70,3 7 1,-2-4 121,2-1 1,-3 1-302,3-4 1,1-2 101,-1-2 1,0-2-7,-4-2 0,1-1-446,3-2 178,-3 2-289,4-4 0,-4 5-234,3-4 65,-2 3 0,3-7-47,-5 4 857,0-4 0,0 7 0,0-4 0</inkml:trace>
  <inkml:trace contextRef="#ctx0" brushRef="#br0">12643 5653 8202,'0'-11'381,"0"-1"505,0 6-382,0 1 494,0 5 1,0 10-970,0 5 0,-1 11-142,-3 4 0,-3 5 187,-4 3 0,-4-2-524,0 6 0,-4 0 168,3 4 0,-3-6-129,4-1 0,-4-8-197,4 0 1,1-6 241,6 2 1,-1-7-134,6-1 1,-1-5-188,4 1 686,0-7 0,-5 2 0,-2-4 0</inkml:trace>
  <inkml:trace contextRef="#ctx0" brushRef="#br0">12620 5973 8202,'6'-11'125,"-2"-1"245,3 1 241,-1-1-275,0 1 1,4 1 34,-2 2 170,2-2 62,2 9-356,-1-9 0,0 8 283,1-8-345,-1 9 0,1-4 247,-1 5-380,1 0 1,-1 1-185,0 3 172,-4 2 0,3 6 268,-9 4-703,4 2 332,-5 5 1,-1 0-35,-3 0 0,-3 4-8,-9 4 1,2-2-76,-5 2-325,0-6 266,-4 3 0,4-5-109,0 0 178,5-6 1,-6 4 26,5-6 225,5 5-73,0-12 0,8 7 312,-2-7-223,3-3 1,6 4 152,3-6 0,3 1-62,5-4 1,-2 0 44,5 0 0,3-4 39,5 1 0,1-5 168,-1 4 0,-3-5-257,2 2 0,-2 2-30,-1 1 1,-1-1-848,-3 1 1,-3 0 120,-4 4-2637,-1-5 3209,-4 4 0,3-4 0,-4 5 0</inkml:trace>
  <inkml:trace contextRef="#ctx0" brushRef="#br0">14504 5619 8142,'0'-6'-83,"0"-1"8,0 4 82,0 1 234,0-8 67,0 9 113,0-9-180,0 3 351,0-4-175,0 5-73,0-5 1,2 6 186,2-2-321,-3-3 0,5 5 209,-2-3-178,2-2 0,6 9-90,-1-10 30,1 10 1,-1-8 191,0 5-285,1 1 33,-1 3 0,5 0 281,-1 0-643,0 0 228,-4 0-368,1 0 0,-5 5 201,1 2-4,-5 3 88,2 2 1,-5 4-12,0 3 166,0 3-375,-5 6 100,-2-4 1,-9 9-352,-2-9 308,0 4 194,-3 0 1,4-4-149,-2 3 99,-2-3 84,3-6 1,0 2 144,3-5-173,2 0 1,5-3 373,1-1-268,4-4 146,-2 3-106,5-9 379,0 4 1,5-5-250,3 0 1,2 0 86,1 0 0,6 0 22,2 0 1,1 0-122,-1 0 0,5 0-71,-4 0 1,4-1 31,-5-3 1,-2 3-131,2-3 0,-5 3 67,2 1 0,-7 0-1296,-2 0 626,-4 0-1700,2 0 143,-5 0 2123,-5 0 0,-7 0 0,-6 0 0</inkml:trace>
  <inkml:trace contextRef="#ctx0" brushRef="#br0">15064 5642 8175,'0'-12'722,"0"1"-619,0 0 189,5 4 39,-4-3-213,5 9 1039,-6-4 150,0 5-1210,0 5 1,0 4 3,0 10 1,-6 1 83,-1 11 1,-7 0-189,-1 7 1,-6 3 84,2 5 0,-5-4-345,1-1 0,-2-4 156,6 1 0,1-2-451,-1-2 0,5-5 195,-1-2 0,4-3 29,3-1 1,-1-5-47,5-3 1,-3-2 101,3-2 1,0-3-850,4-1 186,0-4 330,0 2 611,0-5 0,-5 5 0,-1 1 0</inkml:trace>
  <inkml:trace contextRef="#ctx0" brushRef="#br0">15121 5927 8175,'5'-11'260,"-3"0"159,1-1 1,4 2-53,0 2 153,3-2-322,-3 4 1,3-6 198,-2 1 289,2 0-338,1-1 1,4 5 128,1-1-404,-1 0 110,1 2 0,-3-3-142,2 5 20,-2 1 0,-2 3-105,1 0 0,-5 0 123,1 0-143,-5 0 1,2 5 70,-5 2 1,0 3-279,0 2 1,-2-1 105,-1 1 1,-4 3-19,-4 0 1,1 0 163,2-3 1,-2-1 12,2 1 0,2-2 183,-2-3 0,5 4 38,-5-4 60,5-2-128,-7 5-114,9-3 98,-4 4-172,5 1 1,4-5 119,-1 1 1,6-4-12,-1 3 1,2-3-5,2 4 0,4-5-29,3 5 1,-1-2 30,1 2 0,0 2-12,4-2 0,-5 2-12,-3 1 0,-3 1 25,0-1 0,-2 1-138,-2-1 0,0 2 111,-4 2 0,0-2-178,-4 2 1,-9-1 113,-2 1 0,-8-2 41,0 2 0,-3 0 367,-1-3 1,-5 4-127,-2-8 0,1 4 62,-2-4 1,6-2-38,-2 2 1,4-5 92,4 0 1,3-1-264,4-2 1,1 0-394,0 0 0,3 0-1132,0 0 1,6-2 738,-2-1 0,3 0 673,1-5 0,0 1 0,0-5 0</inkml:trace>
  <inkml:trace contextRef="#ctx0" brushRef="#br0">13203 4294 8234,'0'-11'42,"0"-1"0,0 1 293,0 0-22,0 4 129,0-3 0,0 4 270,0-6 40,0 6-231,0 1-430,0 5 1,0 5 283,0 3-300,0 7 1,0 8 203,0 7-29,5 3-925,-4 1 686,4 1 0,-4-2-291,3-3 207,-3 3 1,4-5-81,-5 2 1,4-2 125,0-5 1,0-4-252,-4 0 0,4-5 90,-1 1 0,1-2-303,-4-1 1,0-5 145,0 1 0,1-2-250,3 2 1,-2-2-311,1-2 905,-1-3 0,-13 9 0,-1-3 0</inkml:trace>
  <inkml:trace contextRef="#ctx0" brushRef="#br0">13111 4260 8234,'0'-11'140,"0"-1"0,1 1 700,3-1-528,-3 1 192,5 5-190,-1-5 1,-3 6 46,6-2 0,-1-2-80,5 5 1,-1-4-196,1 5 1,-1-2 108,1 1 1,3 2-204,0-1 0,5 1 84,-1 2 1,-1 0-300,1 0 0,-5 4-47,1 0 1,-2 5-126,-2-2 1,0 4 62,-4 0 1,2 0 99,-5 1 0,0-1 270,-4 1 1,0 3-87,0 0 0,0 0 123,0-3 0,-5-1-90,-3 1 0,-2-5 341,-2 1 0,1-2 28,0 2 0,3 1-14,0-5 1,5 1 46,-5-2 0,4-1 236,-3 2-236,4-3 18,-2-1-621,5 0-62,5 0 1,1 4-147,6-1 1,4 5 183,3-4 0,3 5 154,1-2 0,0 3 55,-1 2 1,1-1-72,0 1 0,-4-1-63,0 1 1,-5 3 93,1 0 0,-2 5-81,-2-1 1,-4-1 144,-3 1 0,-3-4-14,-1 4 1,0-5 314,0 2 1,-7 0-130,-4-1 0,-5 2 283,-7-2 1,-1-2-161,-3 2 1,2-4 158,-6-3 1,4 2-107,-3-2 1,6-3-106,1-1 0,2-3-69,5-1 0,1 0-183,4 0 1,3 0-373,0 0 1,5 0 125,-5 0-1357,5-5 1,-2 2 1618,5-4 0,0-1 0,0-3 0</inkml:trace>
  <inkml:trace contextRef="#ctx0" brushRef="#br1">8292 1884 12747,'-2'-11'-914,"-2"0"657,3 4 1,-4 1-327,5 2 679,0 3 160,0-4 0,-1 3-264,-3-1 145,3 1-264,-4-3 156,5 5 596,0 0 295,0-5-454,0 4-108,0-4 1114,0 5-1224,0 5 0,1-2-55,3 4 1,-2 1 33,6 3 0,-4 1-255,3-1 1,-3 4 63,4 0 0,-1 5-61,5-5 0,-5 5-109,1-1 0,0 3 117,3 0 1,0 1-132,1 0 0,-1 0 254,1 0 0,-1 0-10,1 0 0,-1-1-154,0 1 1,1 0 97,-1 0 0,5 0-44,-1 0 1,0 3 39,-4 1 0,1 0-133,-1-5 1,1 5 165,-1 0 1,0 4-143,1 0 0,-1 2 132,1 1 1,-5 0 20,1 1 0,-4-1-216,3 0 1,-4 0 117,1 1 0,1-5-27,-1 1 1,-1-5-16,-3 5 1,4-6-236,0 2 1,0 1 51,-4-2 1,0 5-31,0-5 1,0 9 371,0-5 1,-5 6-94,-3-6 0,-1 7-63,2 1 1,-3 0-71,2-4 0,-2-1 44,-2-2 1,1 6-1,-1-3 1,2-1 35,3-3 0,-3-4-19,2 0 0,-2 2 104,-2-1 0,5-2-97,-1-6 0,4 2 20,-3-6 0,3 1-38,-4 0 0,6-4 87,-2 3 0,-1-2-138,1-1 1,-4-1 127,5 0 0,-5 1-96,4-1 0,-1-1 68,1-2 0,3 2 5,-3-2 24,3-3 1,0 4 7,-3-5 369,3-1-243,-4-3-1788,5 0 849,-5 0 0,2 0 313,-5 0 0,5-1-424,-5-3 572,5 3 1,-3-8 339,2 5 0,3-5-118,-3 2 1,-1 0 317,1 0 0,-1 1 111,1-2 68,3-2 146,-9 3 0,7-3 37,-4 3-34,4-4 0,-6 9 143,6-6 352,-1 6-172,4-3-432,0 5-767,0 5 0,1 1 243,3 6 1,-3-1-165,3 0 0,1 1 70,-1-1 1,3 2-100,-3 2 1,4-6 14,-4 2 1,1-2 257,-1 3 0,-3-5 218,3 1 0,-2-5-88,2 0 0,-3 0-201,3 1-24,-3-3 1486,-1 4-760,0-5 1,5 0-536,3 0 0,3-1-51,5-3 1,7-4 665,7-7 1,-1-3-337,2-4 1,-2-1-241,1 0 0,-3 1-188,-8 3 1,1-1-248,-5 5 0,-3-1-1701,-4 5 1,-6 3 2028,2 1 0,2-1 0,1-3 0</inkml:trace>
  <inkml:trace contextRef="#ctx0" brushRef="#br1">13157 1919 12705,'-7'-12'-3668,"2"1"4985,5-1-435,0 6 0,0 0 363,0 2-426,0 3-212,0-4 409,0 5-619,0-5 508,0 3-664,0-3-91,0 5-452,5 5 0,2-2 112,4 4 1,1 2-152,-1 7 0,1-4 86,-1 3 0,4 3 151,0 1 0,6 4-62,-2 4 1,0-2 187,4 6 1,-3-5-102,7 5 0,0 3 518,0 4 1,1 4-343,-1-4 0,-3 4 105,2-4 1,-1 4-242,-3-4 1,-3 4 210,0-4 0,-1 1-251,1-1 1,2-2 100,-6 2 0,0 1-28,-4-1 1,1 2 45,-1-2 1,-1-2-24,-2 6 0,1-5-3,-5 1 0,1-2 2,-1-2 1,-3 0-1,3 0 1,-3 1-26,-1-1 0,0-4-41,0 1 1,0-4 153,0 3 0,0-5-223,0 2 0,0-3 62,0-1 0,-4-4-191,0 0 0,1-4 135,3 4 1,-4-3-98,0 3 0,-1 0 95,1 3 1,2-2-14,-6-1 1,4 0-86,-4 3 1,5 0 88,-5-3 0,4 3-147,-3-3 1,4-3 144,-1-1 1,2 2 1,-2-2 1,3 0 0,-3-3 0,1-1 97,0 1 1,1-5-38,-2 1 53,3-1 0,0 4 76,-3-4 1,3 0-121,-3-4-1,3-1 0,1 4 33,0-2 31,0-3-33,0 4 1581,0-5-1416,-5 0 1,2-1-467,-4-3 1,3 1 143,-4-4 0,2 3 4,-2-4 1,-1 1 41,5-5 1,-3 5-116,3-1 0,-4 4 334,5-3 0,-1 3-123,4-4 1,-1 6 316,-3-2-242,2-2 266,-3 4-246,5-3-826,0 5 0,2 5 588,1 3 1,-1 3 219,2 5 1,1-4-153,-2 4 1,1 0-5,-4-1 1,4 2 24,0-2 1,0-2-102,-4 2-59,5-2 0,-4-2 125,3 0 1,1-3 201,-1 0 0,0-5-156,-4 5 260,0-5 56,5 2 315,-4-5-277,4 0 179,-5 0-374,5 0 0,3-2 643,7-1 0,-1-4-257,5-4 1,4-6 144,3-2 0,1 3-287,-4 1 0,0-2-315,0 2 0,-4 0-247,0 3 1,-5 1 241,1-1-195,-8 1 53,4 0-1184,-10 4 911,4-3 0,-6 9-1684,-3-3 2098,3 3 0,-10-4 0,5-2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3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13488 8578,'0'-8'1619,"0"1"-775,0 4-152,0-7 51,0 9 192,0-4-243,0 5 161,0-5-109,0 3-518,0-3 1,4 10 43,0 3 0,0 3-29,-4 5 0,0 3-117,0 7 1,4 4 54,0 4 1,-1 5 0,-3 3 0,0 1-126,0-1 0,0 2-237,0-2 1,0 2-443,0-3 0,0-1 338,0-6 1,0 0-85,0 1 1,2-6 100,1-3 1,-1-5 129,1-2 1,-1-5-108,-2 1 25,0-2-7,0-2 100,0 0-610,0-4 237,0-2-3437,0-5 3939,0-5 0,-10-7 0,-3-5 0</inkml:trace>
  <inkml:trace contextRef="#ctx0" brushRef="#br0" timeOffset="1">1907 13465 7943,'0'-11'276,"0"-1"0,4 5 122,0-1 1,1 6 842,-1-2-343,-3-3-413,9 6 1,-3-8-299,4 5 0,0 1 34,1 3 0,-1 0-23,1 0 0,4-4 23,3 0 0,4 0-179,4 4 1,-2 2 26,6 1 0,-5 0-100,5 4 0,-6 1 107,2 4 0,-3-1-142,-1 0 0,-4 2-21,0 2 1,-7-1 146,0 5 1,-2-4-190,-6 5 1,0-3 38,-4 2 1,0 3 40,0-3 0,-9-1 132,-3 1 1,-7-1 124,0 1 0,-2 1-97,-2-5 0,-5 2-13,-3-2 1,3-6-148,2 2 0,-1-3 117,4-1 1,-1 2-207,9-5 1,0 0 60,3-4 1,1 0-2032,-1 0 164,6 0 784,1 0 1,6 0 355,3 0 1,8-4 803,7 0 0,2-10 0,2 2 0</inkml:trace>
  <inkml:trace contextRef="#ctx0" brushRef="#br0" timeOffset="2">2912 13214 7912,'0'-8'302,"0"1"1,0 3 253,0-4 571,0 6-710,0-3 0,2 1 781,1 0-242,-1 0-21,3 4 1878,-5 0-2525,-5 0 1,-2 5-149,-4 3 1,-4 7 77,-1 4 0,-4 13 142,1 6 0,-2 5-186,-2 3 0,0 5-306,0 2 1,5 3 290,3 1 1,4-1-122,3-3 1,-1 5-570,5-4 0,2-1 336,6-7 1,2-5-68,5 1 1,1-5 121,-1 1 1,4-2 162,1-2 0,0-7-10,-1-1 1,2-8 225,2 5 0,2-4-68,-2 0 0,-1-2-72,1-6 0,-5-1 405,1-2 1,-2 1-319,-1-6 0,-1 1-28,0-4-41,1 5 0,-5-3-1573,1 1-731,-5-1 286,2-2 1,-5-2-1886,0-1 3786,0 1 0,-10-13 0,-3 2 0</inkml:trace>
  <inkml:trace contextRef="#ctx0" brushRef="#br0" timeOffset="3">3438 13488 7957,'0'-11'-485,"0"-1"768,0 1 1,0 3 1184,0 1-8,0 4-592,0-2-524,0 5 1,0 5-95,0 3 0,3 8 36,1 7 1,4 10-65,-4 9 1,3 4-57,-3 3 1,0-5 4,-4 6 0,0-9-90,0 4 1,4-7-264,0 0 1,-1-7 124,-3-5 1,0-1-322,0-3 1,0-4 187,0-3 1,0-2-677,0-1 0,0-5-108,0 1-1497,0-6 2471,0 3 0,0-5 0,0 0 0</inkml:trace>
  <inkml:trace contextRef="#ctx0" brushRef="#br0" timeOffset="4">3426 13557 7863,'0'-18'220,"0"0"-219,0 3 0,0 6 1498,0-2-448,0 2-220,0 2 1,5 2-307,3 5 1,2 3-73,2 4 1,4 7-51,3 13 1,3 2-146,0 5 1,1 3-92,0 5 1,0-5 60,0 5 1,0-2-326,0-2 0,-1-1 138,1-6 1,-4-3-447,0-6 0,-5 0 148,1-3 0,-1-2 25,2-6 1,-4-1-661,4-2 632,-4 2 1,0-9-194,-1 3 1,-3 1-272,-1-1-1766,-4 0 1344,2-4 1146,-5 0 0,0-5 0,0-2 0</inkml:trace>
  <inkml:trace contextRef="#ctx0" brushRef="#br0" timeOffset="5">3872 13477 7844,'-5'-18'0,"3"-4"937,-1 3 1,3 3-298,3 1 0,0 2-210,4 1 1,-4 5 472,1-1-222,-3 6 1,0-3-311,3 5 0,-3 1-120,3 3 0,-1 3 79,1 8 1,-3 6-118,3 9 1,-3 2 52,-1 10 0,0 4-26,0 3 1,0 1-147,0-5 1,0 1-165,0 0 0,0-6-281,0-2 1,0-3-365,0-5 1,0 0 387,0-7 1,0 1-51,0-8 0,0 3-281,0-4-825,5 0 132,-4-3 667,4-1 1,-5-3-693,0-1 1376,0-4 0,-5 2 0,-1-5 0</inkml:trace>
  <inkml:trace contextRef="#ctx0" brushRef="#br0" timeOffset="6">4123 13876 7831,'0'-11'3646,"0"0"-3119,0 4 948,0 2-1009,0 5 1,0 6-255,0 6 1,0 4-80,0 7 1,0 0-148,0 0 0,0 4-14,0-1 0,1 5-214,3-5 1,-3 0-35,3-7 0,-3 1 140,-1-5 0,0 0-1011,0-3 776,5-1 1,-3-3-1736,2 0 1197,2-6 0,-4 3-676,6-5 1585,-5 0 0,7-5 0,-4-1 0</inkml:trace>
  <inkml:trace contextRef="#ctx0" brushRef="#br0" timeOffset="7">4454 13751 7887,'0'-12'888,"0"1"1266,0-1-1555,5 6 0,0 0-197,3 2 0,2 3 11,-2-3 0,2 3-136,1 1 0,2-2-49,2-1 1,2 1-40,2-2 1,6 2-14,-2-2 0,2 3-32,-2-3 0,-1-1-128,-3 1 1,1-3-922,-5 3 0,3-1 517,-7 1 1,3 3-2671,-6-3 1366,-3-3 209,0 6 1483,-5-4 0,-5 5 0,-1 0 0</inkml:trace>
  <inkml:trace contextRef="#ctx0" brushRef="#br0" timeOffset="8">4466 13842 7887,'-12'6'242,"6"5"525,2-4-449,3-2 1,6 4 24,2-5 1,5 0 458,3-4 1,-1 0-267,5 0 0,1 0-130,7 0 1,-2 0-148,6 0 1,-2-4-402,1 0 1,2-5-52,-5 2 1,1 0-164,-2 0 0,-5 3 352,2-4 4,-3 6 0,-2-8 0,-2 3 0</inkml:trace>
  <inkml:trace contextRef="#ctx0" brushRef="#br0" timeOffset="9">5174 13648 8546,'-12'-5'1606,"6"-1"-882,2-6 263,3 6-75,1 1-545,0 5 0,-4 6 67,0 5 1,-3 6-91,3 6 1,-5 5-284,1 2 1,3-1-2,1 2 1,3-2-80,1 1 1,0 0 5,0-4 1,5-3-280,3 0 1,6-1 104,1-7 0,2-1 65,-2-7 0,2-2 101,6-5 1,5 0-39,3 0 0,-2-5 218,1-2 0,1-5 7,3-3 0,-3 1 50,-1-5 1,-5 0-5,2-4 1,-8 4 136,-4 0 1,-2 0-56,-2-4 0,-4-3-129,-3-1 0,-4-5-225,-4 2 1,-4-2 87,-7 2 0,-3 2-375,-5 5 0,-6 1 8,-5 3 0,-2 8-151,-6 7 0,6 3-281,-2 1 1,-1 9 313,5 2 0,4 4-1157,11 0 1,2 3 1613,6 5 0,-1 0 0,1 0 0</inkml:trace>
  <inkml:trace contextRef="#ctx0" brushRef="#br0" timeOffset="10">5847 14059 7880,'7'-5'1207,"3"-1"-520,-9-6 1,8 5 221,-5-1 87,0 5-278,-4-2 336,0 5-668,5 5 0,-4 3-172,3 7 1,-3 3 77,-1 5 1,0 2 74,0 6 1,0-5-345,0 9 1,-5-7-213,-3 2 1,-2-5-972,-1 2 0,3-3 611,1-1 0,3-4-1401,-4 0 1950,6-10 0,-3 6 0,5-8 0</inkml:trace>
  <inkml:trace contextRef="#ctx0" brushRef="#br0" timeOffset="11">6578 13465 7798,'0'-7'1,"0"-1"1,0 4 206,0-3 1,0 3-1,0-4 0,-1 6 893,-3-2-327,3-3-403,-4 6 0,5-3-105,0 8 1,0 4 133,0 7 1,1 4-136,3 8 1,-3 2-48,3 5 1,1 5-146,-1 3 0,4-1 86,-5 1 0,3-2-323,-3 2 1,0 0 137,4-8 1,-4 2-373,1-9 1,1-1 260,-1-3 1,0-5-2,-4-3 1,3-2-408,1-2-287,0-4-985,-4 3 740,0-9 1077,0 4 0,0-5 0</inkml:trace>
  <inkml:trace contextRef="#ctx0" brushRef="#br0" timeOffset="12">6498 13385 7809,'0'-18'4,"0"3"0,0 3-2,0 0 0,6 2-1,1 2 1,0 3-1,0 5 0,2 0 0,6 0 0,3 12-1,5 7 1,0 5 2237,0 10 0,3-1-1008,1 9 1,3 0-1073,-3 4 0,3-5-105,-3 1 0,1-5-359,-1 1 1,-3-2 275,2-2 1,1-6-53,-4-5 1,2-2 8,-6-5 1,-1-1-78,1-4 1,-5-1-68,1-2 0,-2 1-57,-2-5 1,-3-1-184,0-3 1,-5 0-828,5 0-1143,-5 0 1165,2 0 1262,-5 0 0,0-5 0,0-1 0</inkml:trace>
  <inkml:trace contextRef="#ctx0" brushRef="#br0" timeOffset="13">7047 13408 7778,'0'-18'0,"0"1"812,0 1 0,0 4-304,0-4 0,3 8 281,1 0 0,1 5 168,-1 0-545,-3 1 0,10 7-127,-4 3 0,0 12 99,0 7 1,0 5-170,0 2 1,-1 5-34,-2 3 1,-2 3-416,1 0 1,-1 1 219,-2 0 1,0-6-985,0-2 1,0-7 505,0-5 1,0-1-817,0-3 0,0-4 451,0-3 0,0-6-118,0-1 974,0-6 0,-5 9 0,-2-5 0</inkml:trace>
  <inkml:trace contextRef="#ctx0" brushRef="#br0" timeOffset="14">7229 13819 7787,'0'-11'324,"0"-1"0,4 1 1611,0 0-1217,5 4 1,-3-2-107,6 6 0,-1-5-66,1 4 0,0 0-150,3 4 0,-2 0-219,2 0 0,-2 0 28,-2 0 1,-3 2-238,0 1 0,-5 0 99,5 5 1,-5-1-169,0 5 0,-1 0-39,-2 3 1,-2-1-179,-1 5 1,-4-1 71,-4 1 1,-1 2 88,1-6 1,0 4-125,-1-4 0,1 4 54,-1-4 1,5 2 47,-1-2 0,6-6 128,-2 2 372,3-2-115,1 3 1,1-2 311,3-3 0,2-1-109,5-6 1,1 0-140,-1 0 1,1 0 208,-1 0 1,4 0-93,0 0 1,1 0-259,-5 0 0,4-4-230,1 0 1,-1-1-328,-4 1 0,1 3-1053,-1-3-199,-5 3 0,3-1-1573,-5-1 3253,0 1 0,-9-13 0,-1 2 0</inkml:trace>
  <inkml:trace contextRef="#ctx0" brushRef="#br0" timeOffset="15">7835 13408 7767,'-4'-8'-351,"0"1"1,-1 1 1518,1-2-667,3-2 1,-4 7 581,5-4-377,0 4-286,0-2 1,5 1-16,3 0 1,2 1-158,1 3 0,2 3 15,2 1 1,3 5-35,5-1 0,0 2-140,-1 1 1,5-3 113,0-1 1,1 1 25,-2 4 0,0-2-212,4-3 1,-5 3-55,2-2 1,-8-2-78,-4 2 0,-2-4 5,-2 3-195,1-4 96,-6 7 140,-1-4 1,-10 2 59,-2 0 1,-5-2 3,-3 2 0,-4 2-6,-8-3 1,-2 5 1,-5 3 1,0-2-47,-1 2 1,5-2 50,-1-2 0,5-1-131,-5-2 0,7 1 77,1-5 0,2 3-1006,6-3 436,-1 0 0,9-4-1277,-1 0 802,6 0 511,7 0 0,2 0-325,8 0 916,-2 0 0,4 0 0,0 0 0</inkml:trace>
  <inkml:trace contextRef="#ctx0" brushRef="#br0" timeOffset="16">8257 13705 7767,'7'-5'0,"3"4"0,-8-4 1350,6 5-137,-6-5-588,4 3 0,-8-3-327,-2 5 0,-6 4-124,-5 0 1,-5 5-12,1-2 0,-7 3 40,0 2 1,-5-1-156,5 1 0,-5-1 112,5 1 0,-1-2-153,4-3 1,1 2-144,3-5 0,3 4-424,5-5-179,-1 1-512,6-4-250,1 0-977,5 0 2478,5 0 0,1-5 0,6-1 0</inkml:trace>
  <inkml:trace contextRef="#ctx0" brushRef="#br0" timeOffset="17">8691 13362 7767,'-5'-17'753,"4"0"1085,-3 6-1157,3-1-288,1 1 1166,0 5-1074,0 0 1,-4 8-89,0 2 0,-3 3-194,3 8 1,-4 7 100,4 5 1,1 4-71,3 0 0,0-1-60,0 5 1,0-4-47,0 7 0,0-2-87,0-2 1,0-1-426,0-2 0,1 0 251,3-4 1,-3 3-284,3-3 0,1-5-89,-1-7 326,-1 3 1,1-6-184,0 4-162,0-9-991,-4-2-2698,0-5 4213,0-5 0,-5-1 0,-2-6 0</inkml:trace>
  <inkml:trace contextRef="#ctx0" brushRef="#br0" timeOffset="18">9034 13111 7801,'-12'-10'0,"5"1"1184,-1-10 0,6 5-523,-2-1 1,6 2-278,2 2 26,0 4 0,-3-1 1116,3 4-700,-3 0-570,4 4 0,1 1 120,1 3 0,2 6-122,-1 5 1,6 6 185,-3-2 1,4 7-68,1 5 1,-3 2-168,6 1 1,-1 2-55,1 2 0,5 1 67,-5 3 1,6 6-288,-6-2 0,-3-2 287,-1-2 1,-2-1-348,-2 1 1,0 2 101,-4-2 1,2-3-317,-5-1 1,0-2 111,-4-2 0,-2 0 3,-1 1 0,-4-5 67,-4 1 0,-1-6 97,1 2 1,0-3 53,-1-1 0,-3-4 97,0 0 1,-1-5-155,5 1 0,0-3 34,-1 0 1,1-6-1651,-1-2 749,6 2 0,0-4-1639,2 1 970,3-1 1,-3-4 1601,8-1 0,2-9 0,5-6 0</inkml:trace>
  <inkml:trace contextRef="#ctx0" brushRef="#br0" timeOffset="19">10165 13534 7619,'-12'0'-455,"1"0"653,-1 0 0,5 0 440,-1 0 1,4 0 418,-3 0-262,4-5 307,-2 3-340,5-3-97,0 5-408,10 5 0,-1-3-2,10 1 1,0 3-25,4-3 0,4 1-26,-1-4 0,2 0-213,-1 0 1,-3-4 111,3 1 0,-3-5-885,-1 4 1,-4-1 419,0 1 0,-9 3-2512,1-3 1772,-7-2 1,-1 5-516,-11-3 1616,-5 2 0,-15 2 0,-1 0 0</inkml:trace>
  <inkml:trace contextRef="#ctx0" brushRef="#br0" timeOffset="20">10062 13762 7867,'11'0'-299,"6"0"249,2 0 0,2 0 1148,2 0 1,1 0-212,3 0 1,2 0 25,5 0 0,-2-1-448,2-3 1,-7 2 16,3-6 0,0 5-952,-4 0 0,0 1 346,-7 2 1,1-1-1189,-5-3 1,0 3 770,-3-3 1,-1 3-1222,1 1 1762,-1 0 0,6-5 0,0-2 0</inkml:trace>
  <inkml:trace contextRef="#ctx0" brushRef="#br0" timeOffset="21">11409 13157 7812,'0'-12'0,"0"6"1329,0-4-162,0 4-589,0-1 1,-1 2 199,-3 5-372,3 0 1,-4 6 10,5 6 0,0 4-91,0 7 0,0 5 71,0 3 0,0 5-71,0 2 1,4 6-102,0-2 1,3-2-6,-3 2 1,4-1-392,-5 0 0,5 3 80,-4-6 0,1-1-58,-1-7 0,-3-2-349,3-5 1,1-2 220,-1-2 1,3-2 78,-3-6 1,4 1-83,-4-1-577,-1-5-369,2 0-573,-3-1 1114,3-4 0,-6 3-276,-3-8 1,-3 1 642,-4-4 1,0 3 317,-1-4 0,-4-4 0,-2-6 0</inkml:trace>
  <inkml:trace contextRef="#ctx0" brushRef="#br0" timeOffset="22">11238 13225 7812,'0'-22'265,"0"-1"1,1 4 422,3 0 0,4 5-182,7-2 1,3 4 39,5 0 0,-1 2-22,1 3 0,3-2-148,4 5 1,1-1-56,7 1 0,-3 3-114,-1-3 1,1 6-136,-1 2 1,-4 5 115,1-1 1,-7 2-150,-1 1 1,-2 5-55,-5-1 0,-5 6-64,-3 2 0,-7 1-384,-1 7 1,-6-2 261,-10 1 1,-5 2-60,-6-5 1,-2 3 34,-1-3 0,3-2-186,-7-6 0,7-2 110,0-6 1,4-1-392,4-2 0,3 1-497,5-5-89,-1-1-45,1-3 1323,4-5 0,7-6 0,7-7 0</inkml:trace>
  <inkml:trace contextRef="#ctx0" brushRef="#br0" timeOffset="23">12106 12928 7831,'0'-7'-16,"0"-1"0,4 4 156,0-3 1,0 3 376,-4-4-189,0 1 0,0-1 618,0 1 69,5 4-291,-4-2-327,4 5 0,-6 6-112,-3 6 0,1 5 162,-4 10 0,-1 4-63,-3 7 1,-5 3-42,1 9 0,-4 1-402,4 2 1,0 7 279,3-3 0,-2 2-250,3-1 0,-2-6 101,9-3 0,1-2-486,3-1 0,0-2 285,0-2 0,5-4-275,2-8 1,3 2 127,2-5 0,3-2 0,0-6 1,2 2 104,-2-6 1,-2 0 333,2-4 1,-2 1-387,-2-1 1,1-3 163,-1 0 1,0-6-677,1 2 0,-1-3-235,1-1-1471,-1 0 2441,0 0 0,1-5 0,-1-1 0</inkml:trace>
  <inkml:trace contextRef="#ctx0" brushRef="#br0" timeOffset="24">12392 13362 7844,'6'-29'0,"0"1"426,-2 5 0,2 2 599,6 2 1,-1 4 95,1 7 287,-6-2-949,-1 9 1,-1 2-193,0 10 0,0 8 10,-4 12 1,0 1-41,0 9 1,0 1-290,0 4 1,0 0-151,0-1 0,0-4-167,0-3 0,0-4-114,0-3 0,0-5-625,0-7 1,0-2-1519,0-6 1338,0-4 1288,0-2 0,0-5 0,0 0 0</inkml:trace>
  <inkml:trace contextRef="#ctx0" brushRef="#br0" timeOffset="25">12437 13225 7844,'-5'-11'903,"4"0"205,-4 4 1,6 2-149,3 5 1,2 1-438,6 3 0,0 8 95,4 7 1,1 3-209,6 5 0,4 2-52,0 6 1,3 0-208,-3 3 0,3-2-94,-3 2 0,3-4-63,-3-4 1,0 2-272,-5-5 1,1-4-312,0-4 1,-5-5 269,-3 1 1,-2-4-1119,-2-3 398,1 2-948,-1-9 545,0 10 29,-4-10 937,-2 4 1,-6-9 474,-3 0 0,-3-10 0,-4 2 0</inkml:trace>
  <inkml:trace contextRef="#ctx0" brushRef="#br0" timeOffset="26">12917 13225 7774,'0'-15'810,"0"0"0,0-4-227,0 4 1,1-1 367,3 5-150,2 0 283,1-1-531,-2 6 1,-1 2-170,-1 8 1,1 12-27,-4 11 0,0 6-94,0 5 0,-1 3-218,-3 4 0,3 1-109,-3 0 0,3-1-231,1 1 1,0-2-196,0-2 1,0-6-633,0-6 0,0-8 199,0 1 0,0-8 358,0 0 0,0-2-1466,0-2 1097,0-4 933,0 3 0,0-9 0,0 4 0</inkml:trace>
  <inkml:trace contextRef="#ctx0" brushRef="#br0" timeOffset="27">13100 13625 7747,'-7'-1'1361,"4"-3"-1055,1 3 0,4-3 422,1 8 1,-1 2-250,1 6 1,0 4 220,1 3 0,-2 0-354,6 4 1,-6-3-204,2 7 0,-2-3-214,-2-1 0,3-4-320,1 0 0,0-5-770,-4 1 0,0-6 105,0-1-1390,5-1 2446,-4 0 0,9-2 0,-3-5 0</inkml:trace>
  <inkml:trace contextRef="#ctx0" brushRef="#br0" timeOffset="28">13397 13442 7804,'-12'0'0,"6"-5"670,2-2 0,4 0-40,4 0-549,2 4 514,6-7 0,-1 9 43,1-3 0,-1 3-376,0 1 0,1-4-55,-1 0 0,6 0-235,2 4 1,-2 0 65,3 0 1,-3-1-295,2-3 0,2 3 1,-6-3 1,0-1-222,-3 1 0,-2-1-1017,-3 1 1493,3 3 0,-8-9 0,3 4 0</inkml:trace>
  <inkml:trace contextRef="#ctx0" brushRef="#br0" timeOffset="29">13408 13591 7790,'0'6'0,"1"-1"882,3-5 0,3 0-342,4 0 1,0 0-228,1 0 0,4 0 174,3 0 0,3-4-108,1 1 1,3-6-854,1 1 1,3-2 386,-3-1 0,0-1-2220,-4 1 2307,-6-1 0,5 1 0,-4-1 0</inkml:trace>
  <inkml:trace contextRef="#ctx0" brushRef="#br0" timeOffset="30">14036 13385 7765,'-11'-5'1170,"-1"-2"1,6 0 166,2 0-905,3 4 1,0-2 213,-3 5-109,-2 0 1,-6 5-175,1 3 1,-1 7-215,1 4 0,1 3-43,2 0 1,-1 5-96,5 0 1,1 1-264,3-2 0,1-2 246,3 3 0,3-4-457,9-4 0,-3-3 230,7-4 1,-3-2 24,2-2 1,7-3-11,-3-5 1,2 0 189,-2 0 0,0 0 85,-1 0 1,1-5 172,0-3 1,-1-2 6,-3-2 0,1-3 195,-5 0 1,1-5-150,-5 1 0,-3-3-40,-1-1 0,-4 0-408,0 0 1,-6-4 106,-5-4 0,-11 3-10,-4 2 1,-5 3-171,-2 4 1,-1 0-207,-7 7 0,-1 2 1,1 6 1,4 3-170,3-3 0,10 3-706,-2 1 0,11 4 1318,1 0 0,7 4 0,-1-1 0</inkml:trace>
  <inkml:trace contextRef="#ctx0" brushRef="#br0" timeOffset="31">14333 12814 7864,'-18'-24'0,"7"-1"1164,7 9 0,8 3-499,4 5 0,-2 2-53,2 2 1,-5 2-167,5-1 0,-4 8-90,3 6 1,5 6 101,3 6 0,5 4-114,-1 4 0,3 7-23,1 4 0,0 2-228,-1 2 1,1 1-3,0 2 1,-1 0 80,-3 4 1,-3-5-320,-4 2 0,-2-3 4,-3-2 0,-1 0-166,-6-3 1,0 1 196,0-5 1,-2 4-136,-2-4 0,-3 0-216,-8-4 1,1 0 147,-5 1 1,3-6-892,-3-3 0,4-5 87,-4-2 1119,5-5 0,0 1 0,3-7 0,-3-3 0</inkml:trace>
  <inkml:trace contextRef="#ctx0" brushRef="#br0" timeOffset="32">15155 13031 7740,'0'-18'465,"0"3"0,0 3-95,0 0 0,-1 4 226,-3 1-220,3 4 0,-5-2 231,2 5 1,1 10-177,-4 6 0,4 9-126,-1 5 0,-1 12-15,2 4 1,-1 6-78,4-2 0,0-1-429,0-3 1,4-2 242,-1-2 1,6 0-83,-1-8 0,-2 2-210,2-10 1,-4 0-349,3-7 0,-4 1-357,1-5 0,1-3-57,-1-5-1173,-1-4 1738,-3 2 1,-1-5 461,-3 0 0,-2-5 0,-6-1 0</inkml:trace>
  <inkml:trace contextRef="#ctx0" brushRef="#br0" timeOffset="33">14927 12997 7740,'13'-22'0,"2"3"0,-1 3 0,5 4 0,5 5 400,7-1 1,5 6 588,2-2 0,4 3-371,-4 1 1,6 0-238,-3 0 0,0 1-157,1 3 0,-10 2-116,-2 5 1,-6 6-115,-5 2 1,-4 4-47,-7 3 0,-4 4 120,-8 4 0,-7 0-489,-8 0 0,-9 1 192,-7-1 1,0-5-332,-7-2 0,6-4 216,2-4 0,5 1-420,6-5 1,2-3-525,2-5 37,2-4 1251,11 2 0,1-10 0,10-7 0,1-5 0</inkml:trace>
  <inkml:trace contextRef="#ctx0" brushRef="#br0" timeOffset="34">15875 12814 7740,'-4'-11'1273,"0"-1"-625,-4 1 1,6 3 226,-2 1 883,3 4-735,1-2-641,-5 5 1,-1 6-134,-6 6 0,1 6 114,-1 8 1,-3 9-58,0 6 1,-4 4-98,4 1 0,-4 4-586,3 4 1,-3-2 428,4 1 1,0-1-603,4 1 1,4 1 310,3-9 1,3 2-251,1-9 0,5 0 87,3-3 0,2-6-87,1-3 1,5-3 166,-1-4 0,4 2 258,-4-6 1,0-1-130,-3-7 1,3 4 235,0-4 1,0-1-712,-3 2 1,-1-5 239,1 0 1,-1-1-619,1-2 0,-5 4 1046,1-1 0,-1 1 0,5-4 0</inkml:trace>
  <inkml:trace contextRef="#ctx0" brushRef="#br0" timeOffset="35">16138 13225 7740,'-5'-28'1508,"3"4"-1169,-1-2 0,1 2 348,2 1 0,5 5 697,3 3-544,-3 7 1,0 2-490,-5 2 0,4 4-168,0 0 1,0 11-115,-4 12 1,0 5 112,0 6 0,0 6-295,0 2 1,0 2 125,0 2 0,-4-4-622,0-1 1,0-8-126,4 2 0,0-9-415,0 1 1,0-8 612,0-4 0,1-6-180,3-1-1498,-3-6 2214,5 3 0,-6-10 0,0-1 0</inkml:trace>
  <inkml:trace contextRef="#ctx0" brushRef="#br0" timeOffset="36">16103 13260 7740,'-3'-35'431,"-1"1"1,0 2-63,4 6 0,0 0 876,0 11-44,0 0-457,0 9 0,5 3-245,3 11 1,2 4-68,1 11 1,6 5-218,2 3 1,2 2 9,2 1 1,0 4-277,0 0 0,0 0 100,0-4 1,-1-3-302,1-1 1,-4-4 23,0 0 0,0-3-154,4-4 0,-5-4 386,-3-7 1,2 1 284,-2-5 1,0-1 103,-3-3 1,-1 0-165,0 0 0,1-1 75,-1-3 1,-3-2 2,-1-5 1,1-2 88,4-2 1,-5-3-130,1-5 0,-6-5-197,2-2 0,-3-3 36,-1-2 0,0-4-193,0-3 1,-5-5-492,-2 2 1,0-4 347,0 7 1,0 3-507,0 1 0,-2 11 318,5 5 0,0 6-837,4 1-226,0 7 500,0 3 0,0 14 333,0 3 0,5 7-710,3 0 1358,2 2 0,2 7 0,-1 1 0</inkml:trace>
  <inkml:trace contextRef="#ctx0" brushRef="#br0" timeOffset="37">16766 13328 7777,'-7'0'2422,"13"0"0,-3 0-1853,9 0 1,-3 1-110,2 3 0,1-3 56,-1 3 1,0-2 145,1-2-445,-1 5 1,1 0-275,-1 2 0,0 2 118,1-5 0,-2 5-214,-2-1 1,1-2 77,-6 1 1,5 1-72,-4 4 0,3-1-103,-3 0 0,0 1-138,-4-1 1,0 2 37,0 2 1,-1-1-42,-3 5 1,-6 0 43,-5 4 1,-5-4 110,5 0 1,-5 0 121,1 4 1,2-5 102,2-3 0,3 1 244,0 0 0,1-1-155,-1-4 1,6-3 115,2 0 513,3-1-489,1 5 0,1-5 115,3 1 1,2-6-82,6 2 1,-1-3-15,1-1 0,-1 0-41,0 0 0,1 0-25,-1 0 0,1-3 193,-1-1-127,0 0 0,1 4 143,-1 0-382,-4 0 0,8-5 0,-2-1 0</inkml:trace>
  <inkml:trace contextRef="#ctx0" brushRef="#br0" timeOffset="38">17257 12997 7791,'-10'-1'-219,"2"-3"1207,-2 3-559,9-10 1,-6 9 353,4-6-135,1 6 407,-3-3-328,5 5-489,5 0 1,2 1 165,4 3 1,6 2-142,2 6 1,2-1-12,2 0 1,1 0-48,3-4 0,2 3-13,5-2 0,-3 1-11,-1-2 1,1 0-75,3-3 1,-5-3-134,-2 3 1,-7-2 60,-1 2 1,-5-3-349,1 3 174,-7-3-85,-3-1 1,-5 2 98,0 1 1,-6 0 57,-6 5 1,-6-1 8,-8 5 0,-5 3-30,-7 0 1,3 2 247,-3-2 0,2-1-107,2 5 1,1-4-312,2 4 0,3-5 102,6 1 1,3-3-1557,0-5-146,5 3-615,-3-3 1831,11-1 1,1-2 641,5-8 0,5-2 0,1-6 0</inkml:trace>
  <inkml:trace contextRef="#ctx0" brushRef="#br0" timeOffset="39">17668 13282 7867,'6'0'0,"-1"2"0,-5 2 0,-1-3 0,-3 3 0,-3 2 0,-8 2 0,-7 2 0,-5 1 0,-8 1 0,1-1 0,-5 4 2132,1 0 0,4 1-1503,0-5 1,1-1-417,6-2 1,2 1-1128,6-5 0,2 3-1056,6-3 561,5 0 1,2-4 1408,8 0 0,2-10 0,5-3 0</inkml:trace>
  <inkml:trace contextRef="#ctx0" brushRef="#br0" timeOffset="40">18171 12928 7867,'-11'-11'2528,"4"0"-1156,2-1-317,10 6-301,-4 1 355,4 5-660,0 0 1,-3 10-189,1 5 0,-1 7 128,-2 4 0,0 4-126,0 4 0,0 4-183,0 0 0,0 0 160,0-4 0,0 1-385,0-1 1,0-1 178,0-3 0,0 2-205,0-5 1,0-5-88,0-3 1,0-5-198,0 2 0,3-4-1363,1 0 793,0-6-1217,-4-1-1544,0-5 3786,0-5 0,-5-6 0,-1-7 0</inkml:trace>
  <inkml:trace contextRef="#ctx0" brushRef="#br0" timeOffset="41">18513 12677 7857,'-11'-23'1860,"4"6"-1023,4 1-524,1 4 614,7 5 124,-3 2 1,3 8-373,-5 4 1,5 2-287,2 10 1,4 7 299,0 8 1,2 4-253,2 4 0,1 7 41,4 1 1,1 3-299,-2 0 0,1 2-233,-1-5 0,-2 3-161,-6-4 1,-4 1-144,-3-5 0,1-4-56,-2-3 0,1-2 206,-4-2 1,-5-1-1421,-2-3 0,-7-2 677,-2-5 1,-8 0 945,1 0 0,-5 0 0,-2 0 0,-6-1 0</inkml:trace>
  <inkml:trace contextRef="#ctx0" brushRef="#br0" timeOffset="42">10062 15155 7731,'-12'0'352,"6"0"0,-3-1 526,5-3 1,6 3-328,5-3 1,3-1-202,2 1 1,4 1 361,3 3 1,4-4-139,4 0 1,-1 0-48,9 4 0,-4-1-221,8-3 0,1 3-84,2-3 1,-1-1-258,0 1 0,-4-5 94,1 2 0,-6 0-769,-1 0 1,-11 4 417,-1-1 1,-5-1-3015,-3 2 1350,-4-1 1956,-2 4 0,-15-5 0,-3-2 0</inkml:trace>
  <inkml:trace contextRef="#ctx0" brushRef="#br0" timeOffset="43">10165 15350 8266,'5'6'1052,"6"-1"1,7-5-313,5 0 0,1-1-65,2-3-289,4 3 252,4-9 135,0 8-543,5-8 1,-3 8-8,2-6 1,-2 2 73,-2-2-2412,0-2 1132,-10 9 983,3-4 0,-9-1 0,5 0 0</inkml:trace>
  <inkml:trace contextRef="#ctx0" brushRef="#br0" timeOffset="44">12220 14607 7270,'-3'-7'-213,"-1"-1"1,0 4 2320,4-3-1108,0 4-359,0-2-147,5 5 1,-2 5-132,4 3 1,-3 7 4,4 4 0,-5 3-77,5 0 0,-4 5-80,3 0 0,-3 3-86,4-3 1,-4-1-95,3-3 1,-3-1-674,4-3 0,-5-3 408,5-4 0,-2-1-1404,2 1 1638,2-1 0,-9 0 0,5 1 0</inkml:trace>
  <inkml:trace contextRef="#ctx0" brushRef="#br0" timeOffset="45">11901 15087 9193,'22'0'1063,"5"-1"-562,0-3 1,6 1-65,1-4 0,0 3-53,4-4 1,3 2 134,1-2 0,-2-1-108,2 6 1,-1-5-146,1 4 0,2 0-190,-2 4 1,-3-1 80,-1-3 1,-7 3-72,-4-3 1,-5 3-149,-3 1 0,-2 0-668,-6 0 579,-4 5 43,-2-4 0,-5 6-66,0-3 174,-5-3 0,-7 9 0,-6-4 0</inkml:trace>
  <inkml:trace contextRef="#ctx0" brushRef="#br0" timeOffset="46">12083 15350 7708,'-5'6'332,"4"-1"0,1-4 477,8 3 1,2-1 48,1 4 1,2 0-351,2 0 1,-2 2 167,2-5 1,3 5-276,1-2 0,-1 2 22,1-1 0,0 2-174,3-2 0,1-3-213,0-1 1,0 1 91,0-2 0,-4 1-92,0-4 1,-5 0 4,1 0 1,2-5-235,-2-2 1,-4 0-321,-3 0 1,-2-1 226,2-3 1,-3-5-25,-5 1 1,-1-1 84,-3 0 0,-3 4 14,-4-4 0,-5 4 80,-4 0 0,-5 2 25,-2 3 1,-4 2 188,0 5 0,-2 1-59,-1 3 0,5 7 302,2 8 1,3 3-144,1 0 0,3 5-19,5 0 1,1 5-136,10-2 0,0 3-5,4 1 0,5-3 42,3-1 0,7-4-27,4 0 1,8-2 133,3-1 0,3-5-90,1-3 0,2-6 540,2-1 0,1-6-234,3 2 0,3-3 150,-3-1 1,-7-1-634,-1-3 0,-3-1-664,-1-3 1,-3-2-267,-8 3 0,-6-3 1024,-6-2 0,-9-4 0,0-2 0</inkml:trace>
  <inkml:trace contextRef="#ctx0" brushRef="#br0" timeOffset="47">13499 14984 8219,'0'-11'913,"0"-1"0,0 5-673,0-1 1,2 4 592,2-3 1,-3-1-307,3-3 0,1 3-154,-2 0 0,3 6-118,-3-2 1,-1 2-2263,1-2 2007,-1 2 0,3-3 0,1 5 0</inkml:trace>
  <inkml:trace contextRef="#ctx0" brushRef="#br0" timeOffset="48">14322 14413 7859,'0'-6'-1087,"0"-1"1638,0 4-144,0 1 397,0-3-302,0 0 85,-5 4 242,3-4-187,-3 0 47,0 4-433,4-5 0,-5 6 203,2 0-249,3 6 0,-6 0 27,3 5 0,2 2-13,-6 2 0,4 3 0,-3 5 1,-2 6 35,-6 5 0,1 2-48,-5 6 1,0 0 24,-4 3 1,4 1-28,0 0 0,1-2-27,-1-2 0,3 5-151,4-5 0,1 8 186,-1-4 0,6 4-132,2-1 1,3-2 105,1 3 0,0-1-158,0-3 0,5 2 76,3-6 1,2-2-109,1 2 0,1-4 35,-1 4 0,2-7-156,2 3 0,1-9 89,3 5 0,2-7 3,-6-1 0,5-3-50,-1-4 1,-2 2 51,-2-6-123,3 0 1,-6-5 222,4-2 1,-7-3-561,-2-5-518,-4 0 145,7 0 1,-9-1-25,3-3 0,-9-3-560,-7-4 1,5-2 1441,-5-2 0,-2-3 0,-3-5 0</inkml:trace>
  <inkml:trace contextRef="#ctx0" brushRef="#br0" timeOffset="49">14642 14870 7796,'-12'-18'2273,"6"2"-1171,2 4-1063,3 6 0,6 1 226,2 5 0,0 1 91,0 3 0,0 0-26,0 7 1,3 3-71,-2 9 1,-2 5 162,2 2 1,-2 7-95,2 1 0,1 4-24,-5-4 1,3 0-155,-3-4 1,0-1-115,-4-2 1,4-3 34,0-5 0,-1-2-137,-3-2 0,0-2-2314,0-6 1227,0 1 559,0-6 593,0-1 0,5-10 0,2-1 0</inkml:trace>
  <inkml:trace contextRef="#ctx0" brushRef="#br0" timeOffset="50">15030 15076 7739,'-6'0'2185,"2"-4"-1532,8 0 0,-1 0-256,9 4 0,-2-4-147,9 1 1,-4-1 249,4 4 1,0 0-113,4 0 1,0 0-164,0 0 0,0 0-274,-1 0 0,1-4-371,0 0 0,-4 0-253,0 4 0,-1-1 177,1-3 496,-3 3 0,-4-9 0,-1 3 0</inkml:trace>
  <inkml:trace contextRef="#ctx0" brushRef="#br0" timeOffset="51">15909 14413 7841,'2'-4'1093,"-6"1"-681,0-6-307,-1 7 1,5 2 508,0 8 1,0 3-180,0 5 1,-4 6-49,0 9 0,0 2-180,4 1 0,0 4-13,0 0 0,-3 0-421,-1-3 1,0-2 213,4-3 1,0-2-970,0-5 0,4-4 534,0 0 0,1-9 448,-2 2 0,-1-4 0,3 4 0</inkml:trace>
  <inkml:trace contextRef="#ctx0" brushRef="#br0" timeOffset="52">15738 14984 7792,'-11'5'1724,"-1"-3"-1193,6 8 1,6-5 65,7 2 1,5 0-201,3-3 0,3-3 71,5 3 1,5-3-178,2-1 1,11 0-201,0 0 0,1 0-81,-7 0 0,3-1-274,0-3 1,0-1-132,-4-3 1,-5-2 250,-2 2 1,-4 2-1100,-4-2 0,-3 6-380,-4-2 1623,-6 3 0,-6 1 0,-6 0 0</inkml:trace>
  <inkml:trace contextRef="#ctx0" brushRef="#br0" timeOffset="53">15784 15315 7792,'-12'14'436,"1"-2"139,-1 2 1,7-9 46,5 2 0,2 2-241,5-5 1,1 0 94,3-4 0,1 4-104,-1 0 1,6-1 179,2-3 0,2 0-241,2 0 1,4 0-113,-1 0 0,5 0-80,-5 0 1,5-5-130,-4-2 0,3 0-62,-3 0 0,-1 3 98,-3-4 1,-5 4 93,-3-3 0,-2 3-264,-2-4 1,-4 5-209,-4-5 0,2 4 203,-1-3 1,-1 0 145,-7 0 0,-2-4-44,-6 4 1,-4 1-70,-3-2 0,-3 5 2,-1 0 0,-3 3 86,-1 3 0,-5 4 65,2 4 1,-7 6-71,-1 2 0,-4 2 103,4 2 1,0 1-39,4 3 1,6-2 148,5 6 1,6-2-169,10 1 1,2-1-5,5-2 1,2-3-18,6 3 1,1-3 40,10-1 0,4-2-29,3-2 1,10-3 9,-2-9 1,-5 2-100,-2-5 0,-2 0-16,6-4 1,3 0-135,-7 0 0,6-1-259,-11-3 0,3 1-555,-6-4 1,-2 0-1126,-1 0 2174,-9-4 0,14 0 0,-9-7 0</inkml:trace>
  <inkml:trace contextRef="#ctx0" brushRef="#br0" timeOffset="54">16537 14550 7803,'-11'-16'752,"5"-5"105,2-1 0,8-1-705,3 11 1,0 0-225,0 8 1,1 0 770,3 4 0,-3 0-255,-1 0 1,-3 1 235,4 3 0,0 7-253,3 9 1,4 2 119,0 5 1,6 7-170,-2 8 0,-3 6-179,-1 2 0,-2 3-293,-1-3 1,-5 4 136,1-1 1,-6 7-12,2 1 0,-3-28 1,-1 0 71,0 32 0,-1-3-484,-3-1 0,-3-4-6,-9-4 1,-1-2-152,-6-5 0,-4-2 47,1-2 1,-1-3-373,4-4 0,-4-6 29,1-3 1,0-7-1330,7-3 2162,-2-4 0,6-5 0,-1-3 0,6-3 0</inkml:trace>
  <inkml:trace contextRef="#ctx0" brushRef="#br0" timeOffset="55">17143 15521 7729,'-23'0'4857,"0"0"-3294,10-5-2952,3 4 151,10-4 1238,0 5 0,-5-6 0,-1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4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4191 5208 10408,'0'8'398,"0"-1"1,0-3-236,0 4 0,0-5 45,0 5 1,4-4-123,0 3 0,4 1 92,-5 3 0,1-3-145,-4 0 1,4-1 64,0 5 1,1-1-17,-1 1 0,-3-1 85,3 0-55,-3 1 0,0-1-141,3 1 129,-3-1 0,6-1-49,-3-2-9,-3 2-21,9-4-84,-9 6 0,6-5 86,-4 1-98,-1-5 0,3 3 127,-5-2-98,0-3 48,0 4-74,0 0 93,0-4 8,0 4 109,0 1 19,0-5 212,5 4-331,-4-5 0,6 0 126,-4 0 1,0 4-99,4-1 0,-3 1 31,4-4 1,-4 0-32,3 0-37,1 0 1,3 0-31,1 0-13,-1 0 1,1 0-7,-1 0 1,0-4 50,1 1 1,1-1-53,2 4 1,-3 0 33,4 0 0,0-1 3,-1-3 1,6 3-21,-2-3 0,2 2 1,2 2 0,0 0-44,0 0 0,4-1-9,-1-3 1,1 3 51,-4-3 0,3 2-5,1-2 0,1 3 1,-1-3 0,-3 3-6,2 1 0,3-2-34,2-1 1,2 1 34,1-2 1,4 2-47,0-2 0,5 3 228,-1-3 1,7-1-111,0 1 1,1 0-131,-5 4 1,5-3-82,-1-1 0,1 0 31,-5 4 0,1-4 121,0 0 1,1 0-59,2 4 0,-2 0 43,3 0 1,-2-1 90,1-3 1,3 3-94,5-3 1,1 3 15,-1 1 1,0-4-33,0 0 0,4 1-186,0 3 1,-29-2-1,0 0 193,29-2 1,-28 2-1,-1 0 21,29 2 0,2 0 80,-5 0 1,1 0-87,-6 0 0,-1 0-233,2 0 0,-2 0 242,1 0 0,2 0 3,-6 0 0,2 0 71,-2 0 0,0 0-61,4 0 1,-1 0-120,1 0 0,3 0 103,-3 0 0,3 0 13,1 0 1,-3 0-66,-1 0 1,-9 0 0,2 0 1,1 0 28,2 0 0,0 0-11,-7 0 1,-2 0-39,-2 0 0,-3 0 58,-1 0 1,0 0 98,-4 0 0,3 0-121,2 0 0,-1 1 452,0 3 1,1-2-414,-1 1 0,-4-1 232,1-2 0,-5 0-220,5 0 1,-5 0-3,5 0 1,-8 0-32,3 0 1,-8 0 25,5 0 0,-8 0-199,0 0 1,-2 0 115,-1 0 0,-5 0-7,1 0 0,-1 0 29,5 0 0,-1 0 4,1 0 0,-1 0 175,1 0 0,-1 0-113,0 0 0,5 0 93,-1 0-122,0 0 0,-4 0 103,1 0 1,-4 0-36,-1 0 114,-4 0-88,7 0-107,-9 0 27,4 0 37,-5 0 353,5 0-204,-3 0 73,3 0-5808,-5 0 4168,-5 0 1387,-2 0 0,-4 0 0,-1 0 0</inkml:trace>
  <inkml:trace contextRef="#ctx0" brushRef="#br0" timeOffset="1">9091 5082 8200,'-6'-5'140,"1"4"1,5-5 766,0 2 86,-5 3-328,3-5-320,-3 6 0,5-1 148,0-3 63,0 3-69,-5-4-31,4 5-261,-4 0 500,5 0-877,0 5 0,0 1 59,0 6 1,0 1 110,0 2 1,0 1-11,0 3 1,0 3-13,0-3 0,-4-1 5,0 1 0,0-4 10,4 4 0,0-5 74,0 1 0,0-2-53,0-2 0,0 1 126,0-1 1,0 1-73,0-1 1,0-3 156,0-1-237,0 1 0,0-1-111,0 1 1,2-5-468,1 0-942,-1-1-441,3-2 1985,-5 0 0,5 0 0,1 0 0</inkml:trace>
  <inkml:trace contextRef="#ctx0" brushRef="#br0" timeOffset="2">4203 6087 8110,'-6'0'207,"-3"-1"174,5-3 1,-1 3-89,1-3 0,1 4 93,-4 4 0,0-1-206,0 4 0,-2 1 72,5 3 1,-5 4-184,2 1 1,0 4 118,0-1 1,4 1-121,-1-1 0,3 7-44,1-3 1,0 1-173,0-5 1,5 2-20,3-2 0,3-1 87,4 1 1,1-5 263,6 1 0,-1-6-154,5-1 1,2-6 273,-1 2 1,5-3-71,-2-1 1,-1-6 91,2-5 0,-6-2 13,2-6 0,-4 0 3,-4-4 0,-3 0-23,-4 0 1,-2 0-29,-3 1 0,-3-6-278,-8-3 1,-3 2 53,-8-1 0,-3-1-581,-5-3 0,-5 5 326,-2 2 0,0 8-338,0 4 0,0 7 137,-5 4 1,2 4-29,3 4 1,2 4-582,5 7 0,5 4-6,3 8 1004,7 2 0,3 10 0,5 2 0</inkml:trace>
  <inkml:trace contextRef="#ctx0" brushRef="#br0" timeOffset="3">8920 5973 8176,'0'-6'-523,"0"-4"1253,0 8 1,-2-3 721,-1 5-521,1-5 80,-3 4-345,5-4-47,0 5-546,0 5 1,0-1 12,0 7 1,0-2-136,0 6 0,0 2-186,0-2 0,-4 5 176,1-1 1,-1-2-178,4-2 0,0 2 66,0-2 0,0-4 88,0-3 38,0-1 181,0 5 0,0-5 18,0 1-79,0-5 161,0 2 383,0-5-787,5 0 1,1 0 61,6 0 1,3 0 44,0 0 1,5 0 5,-1 0 0,3 0-15,1 0 0,0 1-48,0 3 1,-1-2 58,1 6 1,-5-4-125,-3 3 0,2 1 78,-2 3 0,-1 1 148,-6-1 0,0 1-101,-4-1 0,1 4-144,-1 1 1,-3 0 138,3-1 1,-8-1 9,-3 5 1,-7-4 126,-1 4 0,-6-3-86,2 3 0,-2-5 295,-2 1 0,1-6-93,3-2 1,-2-3 168,2 4 0,1-6-117,-1 2 1,5-3 57,-1-1 0,2 0-102,2 0 0,3-3-64,0-1 1,5-1-1084,-5 1 759,5-2 1,-6-6-1497,6 1 0,-1-1 1685,4 1 0,0 0 0,0-1 0</inkml:trace>
  <inkml:trace contextRef="#ctx0" brushRef="#br0" timeOffset="4">8851 5927 8318,'0'-11'863,"0"3"-209,0 1-167,0 4-42,0-2 1,1 4 626,3-3-724,-2 3 1,8-4 10,-3 5 1,3 0 27,2 0 95,-1-5-176,6 3 0,1-3 146,4 5-296,1 0 38,5 0 0,-4-1-149,3-3 42,2 3 65,-5-4-1260,-1 5 818,-1-5 0,-8 4 229,5-3-1048,-5 2 723,2 2 0,-3 0 386,2 0 0,-2 0 0,3 0 0</inkml:trace>
  <inkml:trace contextRef="#ctx0" brushRef="#br0" timeOffset="5">9114 5436 12562,'6'-5'644,"1"4"-294,-4-3 0,0 3-62,4 1 1,1-4-222,4 0 0,-1 0 126,0 4 0,2-1 96,2-3 0,3 3-33,5-3 1,0 3-1,0 1 1,-1 0-26,1 0 1,1 0-180,3 0 0,2 0-167,5 0 0,1 0-42,-1 0 1,-2 0-168,2 0 0,-1 0-413,9 0 0,-4 0 600,4 0 0,-3 0 137,7 0 0,2 0-228,9 0 0,-4-4 241,1 0 1,-5 1 274,5 3 1,1 0-47,2 0 0,7-4-208,-7 0 0,-25 2 0,1 0-233,31 2-1658,-1 0 1880,-30 0 1,1 0 0,26 0-93,4 0 0,-30 0 0,1 0-129,1 0 1,0 0 0,3 0 0,0 0 184,-1 0 1,0 0 0,0 0 0,1 0 7,-1 0 0,0 0 0,2 0 0,-1 0-1,-1 0 1,0 0-1,1 0 1,-1 0 13,1 0 1,-1 0 0,0 0 0,0 0-27,-4 0 1,0 0 0,2 0 0,-1 0-79,30 0 1,-32 0-1,0 0-8,32 0 1,-3 0 160,-5 0 0,3 0-83,-3 0 1,1 0 11,-8 0 0,4 1 4,-1 3 0,3-2 2,1 1 1,4-1 193,0-2 1,-1 1-106,-7 3 1,3-3-248,-3 3 1,-2-3 137,-1-1 1,-7 0 41,-1 0 0,-6 0 155,2 0 1,-6 0-182,-1 0 0,-7 0 816,-1 0 1,-2 0-775,-6 0 1,4 0 510,-3 0 1,-1 0-510,-4 0 1,1 0 119,-1 0 0,1 0-109,-1 0 0,5 0-152,4 0 1,1 0-30,2 0 1,0 0 134,0 0 0,2 0-93,-2 0 0,5 0 61,-9 0 0,4 0 139,-8 0 1,0 0-140,-3 0 1,-5 0 482,1 0 88,-6 0 133,3 0-280,-5 0-452,0-5-268,0 4 1,2-4-30,1 5-136,-1 0 43,3 0-3218,-5 0 1630,-5 0 2041,-2 0 0,-9 5 0,-2 1 0</inkml:trace>
  <inkml:trace contextRef="#ctx0" brushRef="#br0" timeOffset="6">13671 5048 11769,'0'11'-171,"0"2"213,0 2 1,0-2 30,0 2 0,0 2-24,0-2 0,0 0 5,0-3 1,0-1 20,0 0 0,1 1-162,3-1 115,-3 1 0,4-1 4,-5 1 1,0-5-719,0 1 0,1-2 334,3 2 1,-2 2-763,1-2 0,-1 3 1114,-2 4 0,-5-2 0,-2 3 0</inkml:trace>
  <inkml:trace contextRef="#ctx0" brushRef="#br0" timeOffset="7">13522 5870 8128,'0'-7'732,"0"-1"-70,0 6 552,0-9-118,0 10-117,0-9-274,0 9-88,-5-4-904,4 5 320,-4 0 1,5 5-241,0 2 1,0 10 208,0 6 1,0 5-64,0 6 1,0 1 16,0 3 1,0-2-39,0 2 1,0-4 53,0-3 0,0 0 17,0-4 1,1-4 213,3-4 0,-3-5 63,3 1-278,-3-2 0,1-3 62,1-2 0,-1-2-1112,1-2 484,-1-3-1320,-2 4-707,0-5 2605,0-5 0,-5-1 0,-2-6 0</inkml:trace>
  <inkml:trace contextRef="#ctx0" brushRef="#br0" timeOffset="8">13762 6007 8108,'0'-11'107,"0"0"0,0 3 1152,0 0-272,0 6-545,0-3 1,-4 6-279,1 3 0,-3 2 31,3 6 0,0 5-65,-5 6 1,5 1 73,-5 7 1,6-5-356,-2 5 1,2-2 137,2 1 1,2-2-233,2-5 0,2-4 119,5 0-1,2-6 40,2-2 1,3 0 415,5-8 0,1 1-119,3-4 1,1 0-14,2 0 1,2-4-73,-6 1 0,5-8 274,-5 0 0,1-2-50,-4-6 0,0 0 234,0-4 0,-6-5-264,-1-2 1,-5-3-250,-3-1 0,-3-4-412,-5 0 0,-5-2 245,-3 2 0,-11 8-72,-4-1 1,-7 7 63,-1 5 1,-7 4-411,-4 7 1,2 3 176,-2 5 0,5 5-600,-1 3 0,2 7-11,2 4 768,5 3 0,1 11 0,5 2 0</inkml:trace>
  <inkml:trace contextRef="#ctx0" brushRef="#br0" timeOffset="9">6350 4466 8125,'0'-7'279,"-5"-3"817,4 9-304,-4-9-50,5 8-264,0-3 939,0 5-1300,0 5 1,0 3 44,0 7 1,0 3 10,0 5 0,1 0-127,3 0 0,-3 4 62,3 4 0,-3 3-313,-1 4 0,0-2 101,0 2 1,0 1-43,0-1 1,4-1 25,0-7 1,-1 3-249,-3-2 0,2-4 125,1-5 1,-1 1 106,2-4 0,-2-2 124,2-2 0,-3-6-96,3-1 0,-3-5-184,-1 5 146,0-6-369,5 4 272,-3-6-82,3 0 0,-15-6 1,-3 0-1</inkml:trace>
  <inkml:trace contextRef="#ctx0" brushRef="#br0" timeOffset="10">6373 4591 8130,'0'-11'2086,"0"-1"-999,0 6 71,0 1-1000,0 5 0,5 5 111,3 3 1,2 3-8,1 4 0,6 3-23,2 5 1,2 0-151,2 0 1,0 1 89,0 2 1,-4-2-288,0 3 0,-1-4 76,1-4 1,1 1-53,-5-5 1,4 5-35,-4-5 1,1 0 117,-5-4 1,0 1-131,1-1 0,-1-1 74,1-2 0,-5 2-98,1-2 1,-4-3 79,3-1 1,-3 1-453,4-1-31,-6-1-5,3-3-1054,0 0 543,-3 0 1073,3 0 0,-5-5 0,0-1 0</inkml:trace>
  <inkml:trace contextRef="#ctx0" brushRef="#br0" timeOffset="11">6910 4408 8246,'0'-11'519,"-5"0"1110,3-1-501,-3 6-563,5 1 0,0 6-359,0 3 1,0 7-303,0 8 1,0 4 288,0 4 1,-4 2 59,1 5 0,-1 1-260,4-1 0,0-1 52,0-3 1,-4 2-206,0-5 1,0 1 21,4-2 1,0-2-20,0 3 0,0-4 104,0-4 1,0-1 44,0-3 0,0-3-192,0 4 1,0-4 61,0 0 0,0-5-94,0 1 1,0-4 2,0 3-880,0-4 414,0 7-1232,0-9 956,0 4 971,0-5 0,-5 6 0,-1 0 0</inkml:trace>
  <inkml:trace contextRef="#ctx0" brushRef="#br0" timeOffset="12">7012 4797 11528,'0'11'760,"2"2"-239,1 2 0,-1 3-84,2 5 0,1 0-189,-2-1 1,1 1-13,-4 0 1,2-4-96,1 0 1,-1-5 9,1 1 0,-1-2 56,-2-2-295,5 1 1,-4-1 1,3 1-1147,-3-6 0,0 3 580,3-5 0,-3 1 653,3-1 0,-2 2 0,-2 5 0</inkml:trace>
  <inkml:trace contextRef="#ctx0" brushRef="#br0" timeOffset="13">10850 4500 8137,'0'-12'-361,"0"5"2231,0-1-1059,0 6 0,0-5 746,0 3-1223,0 3-108,0-4 1,0 8-176,0 4 1,0 6 126,0 10 0,0 5-46,0 2 1,1 1 61,3 3 1,-3 1-458,3 7 1,-3 1-23,-1-4 1,2-1-183,1-4 0,-1-4 57,1 1 0,0-10 140,1 2 1,-3-4 172,3 0 0,-2-2-31,2-6 1,-3 1-223,3-1 0,-2-3 72,-2-1 0,1-4-530,3 1 1,-3-2 807,3 2 0,-8-3 0,-2 4 0</inkml:trace>
  <inkml:trace contextRef="#ctx0" brushRef="#br0" timeOffset="14">10907 4603 8115,'-5'-18'714,"4"1"0,-6 2-224,3 0 1,3 3 467,-3 5 203,3-1 210,1 2-1302,0 1 1,1 6 67,3 3 0,4 7-96,7 8 1,3 8 130,5 3 1,1 3-384,2 2 0,-2 0 196,3 3 0,-3-2-556,-1 2 0,-4-8 223,0-3 0,-5-4 143,1-4 0,-1-1 284,2-3 0,-4-2-115,3 2 0,-6-6 260,-1-2 0,-2-3 20,2 4-322,2-6 0,-9 5 180,3-4-1000,2-1 464,-4 3-598,3-5 1032,-5 0 0,-5-5 0,-2-2 0</inkml:trace>
  <inkml:trace contextRef="#ctx0" brushRef="#br0" timeOffset="15">11364 4443 8006,'-5'-12'736,"3"1"586,-3-1-347,5 6 420,0 1-1143,0 5 1,0 10-242,0 5 0,0 11-64,0 4 1,0 8 145,0 4 1,0 3 56,0 0 1,0-3-587,0 0 0,0-5 215,0 1 0,0-4-139,0-3 1,2 0 111,1-4 1,-1-4 196,1-4 0,-1-5-70,-2 1 0,0-2-130,0-2 1,0-3-408,0-1-509,0-4 173,0 7 994,0-9 0,0 10 0,0-5 0</inkml:trace>
  <inkml:trace contextRef="#ctx0" brushRef="#br0" timeOffset="16">11489 4877 7961,'2'-14'256,"1"2"1,0 3 506,5-2 1,-5 0-215,5-1 0,-2 5-70,2-1 0,2 5 203,-2 0-60,2-4 1,1 6 4,1-3-578,-1 3 1,1 1-53,-1 0 0,-3 1 73,-1 3 1,-3 1-364,4 3 0,-6 2 231,2-3 0,-3 7-269,-1 2 0,0 0 103,0-1 1,-1 2-336,-3 2 0,-2 2 203,-6-1 1,1 1 33,0 2 1,-1 0 274,1 0 1,3-4-83,1 0 0,3-5 545,-4 1 0,6-6-117,-2-2 897,-3-4-557,6 2-258,-4-5 0,5 1 92,0 3 0,5-3 74,3 3 1,3-3 153,4-1 0,3 0-275,5 0 0,0 0-39,0 0 0,0-1-92,-1-3 0,0 3-187,-3-3 0,1 3 119,-4 1 0,-1 0-130,-4 0-918,-4-5-1181,3 4-2292,-9-4 4298,-1 5 0,-11 5 0,-7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43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7846 7971,'-6'-11'-488,"0"3"331,2 0 1486,3 1-313,-9-5-43,8 1-180,-3 0 201,5-1-162,-5 6-370,4 1-195,-4 5-41,5 0 1,0 6-34,0 6 1,1 4-183,3 7 0,-3 1 6,3 3 0,1 1-39,-1 2 0,3 4-145,-3 1 1,4-1 54,-4 4 0,3-1-140,-3 1 0,1-5 70,-1 5 1,-3-9-79,3 5 0,-3-7 15,-1 0 1,2-3 49,1-2 1,-1-2 7,1-1 1,-1-9-152,-2 1 330,0-2-233,0-3 25,0-1-1638,0-5 1070,-5-5 1,3-1 244,-1-5 0,1-1 539,2 1 0,0-1 0,-5-4 0,-1-2 0</inkml:trace>
  <inkml:trace contextRef="#ctx0" brushRef="#br0" timeOffset="1">2330 7892 8020,'-8'-13'0,"1"-2"0,0 1 359,0-5 1,-2 5 146,5-1 1,-4 2 70,5 2 1,-1 3 204,4 0 1,-4 5 215,0-5-198,0 5-558,4-2 1,5 5-137,3 0 0,7 9 77,4 3 0,4 7-93,4 0 0,-2 4-9,6 3 0,-1 7-116,4 5 1,2 4-557,2-4 0,-4 4 401,0-4 1,-1 4-151,-6-4 0,0-4 113,-4-3 0,-4-6-151,0 2 0,-5-4 56,1-4 1,-1 1 332,1-5 0,-2 0 31,2-3 1,-2-1 151,-2 1 0,-1-1 47,-2 1 503,2-6-646,-4-1 13,1-5-424,3 0 234,-9 0-917,-1-5 1,-6-1 62,-6-6 933,1 6 0,-1-9 0,1 2 0</inkml:trace>
  <inkml:trace contextRef="#ctx0" brushRef="#br0" timeOffset="2">2901 7766 8046,'-6'-11'0,"-1"-1"0,3 1 0,2 3 1557,-6 1-1009,6-1 1,-3 0 164,5 1 0,-2 4 570,-1 0-397,1 1-934,-3 2 0,9 9 103,0 3 1,3 12 29,-3 2 0,5 3 87,-1 6 1,-3 2-106,-1 8 0,1 6-394,-1 2 1,-1-1 232,-3 2 0,0-10-362,0 2 1,0-4 226,0-1 0,-3-5 113,-1-6 0,0-8 56,4 1 0,0-7 222,0 3 0,-4-5-123,0 2 0,0-8-47,4 0 1,0-4-348,0 4-160,0-6-1287,0 3 1098,0-5 0,6-5 0,0-1 0</inkml:trace>
  <inkml:trace contextRef="#ctx0" brushRef="#br0" timeOffset="3">3061 8292 8021,'6'-18'0,"-1"1"831,-5 6-111,0-1 891,0 1-558,0 0 628,0 4-1173,0 2 0,4 6-338,0 3 1,1 4 31,-1 7 1,-2 7-1,6 4 1,-4 2-2,3-1 1,-4 2-142,1 5 1,1-4-201,-1-4 0,-1-3 140,-3-4 1,4 1-446,0-4 197,0-1-835,-4-4-538,0-4-1172,0-2 2793,0-5 0,0 5 0,0 1 0</inkml:trace>
  <inkml:trace contextRef="#ctx0" brushRef="#br0" timeOffset="4">3757 8097 7975,'-6'-5'372,"1"4"0,5-5 320,0 2-71,0 3 1,1-4-193,3 5 1,2-4 1,6 0 0,-1 0-135,1 4 1,0-4 72,4 1 1,1-3-146,6 3 1,-1 1 27,-3-1 1,2-3-220,-2 3 0,3-5 77,1 4 0,-4-3-361,0 3 0,-4-1 140,4 1 0,-5 3-905,1-3 1,-6 3-19,-1 1-518,-6 0 1552,4 0 0,-12 5 0,0 1 0</inkml:trace>
  <inkml:trace contextRef="#ctx0" brushRef="#br0" timeOffset="5">3735 8280 8039,'-7'0'494,"2"1"-264,5 3 1,1-3 368,3 3 0,3-2-156,4-2 1,6 0 420,2 0 1,2 0-269,2 0 0,4 0-19,-1 0 0,5 0 70,-5 0 1,5-2-206,-5-2 1,5 2-403,-4-6 1,-1 1 58,-3-5 0,0 6-1211,0 2 1,-5-1 440,-3 1 671,-3 0 0,0-1 0,-1-1 0</inkml:trace>
  <inkml:trace contextRef="#ctx0" brushRef="#br0" timeOffset="6">5002 7915 8083,'0'-12'0,"0"5"644,0-1-57,-5 0-105,4-3 1,-5 5 532,2 2 29,3 3-910,-5 1 0,6 6 64,0 5 0,0 7-28,0 9 1,4 2 64,0 5 0,4 0-154,-4 1 1,3-1 112,-3 0 0,4-1-524,-5-2 1,1-1-61,-4-7 0,4 2-215,0-6 1,0-2-384,-4-2 0,0-6 440,0-1 1,0-5-1141,0 5 1688,0-5 0,0 2 0,0-5 0</inkml:trace>
  <inkml:trace contextRef="#ctx0" brushRef="#br0" timeOffset="7">4979 7960 8083,'6'-17'36,"-5"0"0,3 6 1928,-3-1-1337,-1 1 0,0 3 758,0 1-942,5 4 1,3 3 17,7 8 1,-1 2-176,5 1 1,-3 6 62,7 2 1,-3 6-178,7 2 1,-2 1-169,2-2 1,-3 0-217,3 4 0,-3-4 252,-1 0 1,0-5-188,0-2 0,-4-5 81,0 1 1,-5-3 92,1 0 0,1-5-27,0 1 0,-3-4 186,-5 4 0,2-6 129,-2 2-35,-3-3 109,5-1 21,-9 0-60,4 0 0,-5-1-66,0-3 1,0-2 37,0-6 1,0 1-126,0-1 0,0-4-2,0-3 1,0-3-16,0-1 1,0-1-24,0-2 0,-3-3-295,-1-6 1,0 0 113,4-3 0,0 2-489,0-2 1,-4 3 223,0 0 1,1 6-296,3 2 0,-4 5 219,0 3 0,0 2-1293,4 6-11,0 4-168,0 2-191,0 5 1054,5 10 974,2 3 0,9 10 0,2 0 0</inkml:trace>
  <inkml:trace contextRef="#ctx0" brushRef="#br0" timeOffset="8">5756 7903 7965,'-5'-11'0,"3"1"1255,-6 2-479,5-2 445,-2 9-820,0-4 0,3 5 193,-6 0 1,6 1-208,-2 3 0,-1 7-297,1 8 0,0 3 31,4 1 0,0 4 77,0 4 1,0 2-126,0 1 1,0-1 113,0-2 1,1 0-460,3-4 1,2 0 125,6-5 1,1-3-246,2 1 1,-1-8 294,5 0 1,-1-6 124,1-6 1,2 0 345,-2 0 0,3-5-160,1-3 1,-1-6 126,1-1 0,0-5-44,0 1 0,-4-3 96,0-1 0,-5 0 8,1 1 1,-6-2-181,-1-3 1,-6 2-124,2-6 0,-3 1-212,-1-5 1,0 2-582,0 3 1,-3 2 110,-1 5-1883,-5 5 1088,8 2-529,-10 10 1907,10 6 0,1 11 0,6 7 0</inkml:trace>
  <inkml:trace contextRef="#ctx0" brushRef="#br0" timeOffset="9">6339 7869 7957,'-2'-8'0,"-1"1"1,1 3 352,-2-4 0,2 6-64,-2-2 0,3 1 874,-3 0-194,3 1-562,1-3 0,0 7-269,0 1 1,0 9 87,0 7 0,4 7 36,-1 5 1,1 2-10,-4 1 1,4 4-448,0 0 1,0 4 223,-4-4 0,0-3-711,0-5 0,3-6 121,1-1 1,0-1-734,-4-7 685,0 0 0,1-5-313,3-2-295,-3-3 1216,4-5 0,-5 0 0,0 0 0</inkml:trace>
  <inkml:trace contextRef="#ctx0" brushRef="#br0" timeOffset="10">6373 7915 7989,'0'-12'179,"0"1"1,0-1 916,0 1-59,-5 0-325,3 4-73,-3-3 0,9 10-200,0 0 1,6 5-263,2 7 1,-1 3-35,4 0 1,-1 5-144,1-1 0,-1 2-242,5-2 0,-3-2 239,3-1 0,-5-7-176,1 2 1,-1-6 36,1 3 1,-2-6 75,2 2 0,-2-3 18,-2-1 1,-3-1 41,-1-3 0,1-2 32,3-6 1,-3 5 129,0-1 1,-1-1-126,5-6 1,-1 1 206,0-5 0,1 0 2,-1-4 1,1 0-125,-1 1 0,-1 3 40,-2-1 0,2 7-37,-2-3 1,-2 5 204,2 3-278,-6 3 1,7 6-128,-5 3 1,0 4 65,-4 7 1,1 8-115,3 7 1,-3 5-58,3 3 0,-3 2 54,-1 6 1,0-2-222,0-2 0,0-2 86,0-6 0,0-5 142,0-2 1,0-7-21,0-1 1,0-9 339,0 2 0,1-3-118,3 2-354,-3-5-1203,5-1 594,-6-5 264,0 0 0,0-5 0,0-1 0</inkml:trace>
  <inkml:trace contextRef="#ctx0" brushRef="#br0" timeOffset="11">7127 7846 8003,'-7'-18'706,"3"3"0,3 2 255,1 2-64,0 0-273,0 4 322,0 2-635,0 15 1,0 3-57,0 10 1,0 5-124,0 2 1,0 8 94,0 4 0,1-1-448,3 1 1,-2-9 207,1 1 1,2-7-527,-1-1 0,0-3-560,-4-4-480,0-2 1042,5-6 0,-4-3-753,3-1 1290,-3-4 0,-1 2 0,0-5 0</inkml:trace>
  <inkml:trace contextRef="#ctx0" brushRef="#br0" timeOffset="12">7001 7789 8003,'1'-18'180,"3"3"0,-1 2 195,4 2 0,1 0 432,3-1 1,1 1-42,-1-1 0,4 2-295,1 2 0,4 0-209,-1 4 1,6 0-22,2 4 1,1 0-131,-2 0 1,2 0 71,3 0 1,-3 5-319,-5 3 1,-2 2 60,-2 1 0,-2 1-132,-6-1 1,-1 4 64,-2 1 1,1-1-124,-5-4 1,-2 4 53,-6 1 0,-3 3 60,-9-4 0,3 1-26,-7 0 0,1-4 107,-3 4 0,-1-4 186,0 0 1,0-5-112,0 1 1,4-2 179,0 2 1,9-2 248,-1-2 106,2-3-194,2 4-229,2-5 1,7 0 107,1 0 1,5 0-102,7 0 1,3 0-33,5 0 1,0 4-37,0 0 1,-1 1-152,1-1 1,1-2-140,3 6 0,-4-2 92,0 2 1,-1 3-136,-2 1 1,-4-1 66,-1 4 1,-2-2-10,-2-1 0,-4 0 41,-3 3 0,-3-2-54,-1 2 0,-5 2 145,-3-2 0,-7 0 13,-4-3 1,-3 3 130,-1 0 0,-1 0-37,-2-3 0,0-5 224,-4 1 0,4-2-88,0 2 1,2-3-91,1-5 0,5 0-23,3 0 1,2 0-1314,2 0-257,4 0-501,2 0 2027,5 0 0,10-10 0,3-3 0</inkml:trace>
  <inkml:trace contextRef="#ctx0" brushRef="#br0" timeOffset="13">7743 7766 8061,'-11'-11'957,"0"-1"1400,-1 1-1550,6 0-545,1 4 0,5 3 302,0 8 0,0 3-103,0 4 0,0 5-257,0 3 1,5 8 28,2 4 0,-2 5-266,-1 2 0,1 2-8,-1-2 1,0-4 11,-4 0 1,1-1-295,3-6 0,-3-2 163,3-6 1,-3 2 131,-1-6 0,0-4-58,0-3 335,0 0-213,5-2 418,-3 4 44,3-9-174,-5 4-86,0-5 0,4-1-64,-1-3 0,6 2-195,-1-6 0,1 4 155,-2-3 0,7 3-227,-2-4 1,3 5 119,0-5 0,3 4-299,5-3 0,-4 3-12,0-4 1,0 6-121,4-2 1,-4 2-19,0 2 1,-5 0 128,1 0 0,-2 0-668,-2 0 0,-1-1-220,-2-3-882,-3 3 2063,-5-4 0,-5 0 0,-1-1 0</inkml:trace>
  <inkml:trace contextRef="#ctx0" brushRef="#br0" timeOffset="14">7652 8006 7932,'1'-11'717,"3"-1"1,2 5-296,6-1 1,3 5 253,0 0 1,2-2-232,-2 1 0,3 0 293,5 4 0,5-4-374,2 0 0,2-3-172,-2 3 1,2-4-594,-5 4 0,-1-3 303,-3 3 1,-5-1-936,-3 1 844,-2 3 1,-7-5-2502,-2 2 2690,-3 2 0,-6-8 0,-1 4 0</inkml:trace>
  <inkml:trace contextRef="#ctx0" brushRef="#br0" timeOffset="15">7675 7721 8057,'0'-12'0,"1"1"1092,3-1 1,7 1-447,8-1 0,2 2 268,-2 3 1,2-4-379,-2 4 0,7-2-73,0 1 0,6-1-145,-1 6 0,-4-1-572,0 4 0,0 0-451,-4 0 1,1 1 704,-9 3 0,0 2 0,-3 6 0</inkml:trace>
  <inkml:trace contextRef="#ctx0" brushRef="#br0" timeOffset="16">8440 7721 8092,'0'-12'0,"-4"1"0,0-1 694,-4 1-346,6-1 1,-7 1 421,6 0-472,-6 4 1,6-2 300,-4 6 0,4-3-131,-1 3 0,3 3-282,1 0 1,0 6 49,0 9 0,0 8 96,0 8 0,0-2-82,0 1 1,4 4-220,0 4 1,3 4-95,-3-4 1,4 1-159,-5-5 0,2-1-42,-1-3 1,1-2 148,3-5 0,-2-5-384,-2-3 0,-3-2-131,3-2-995,3-5 599,-6-1-703,4-5 1728,-5 0 0,-5-5 0,-2-1 0</inkml:trace>
  <inkml:trace contextRef="#ctx0" brushRef="#br0" timeOffset="17">8360 7663 8097,'5'-11'86,"-2"0"43,4-1 0,1 1-129,3-1 1271,6 1-741,-4 5 1,4-5 211,-1 4 80,1 2-426,6 0 1,0 5 3,0 0-223,-5 0 0,3 5-150,-2 2 0,-2 7 154,-2 1 1,-2 6-117,-2-2 0,-5 2 109,-2 2 1,-4 4-336,-4 0 0,-3-1 97,-8-3 0,-3 4-234,-5-1 0,0 1 110,0-4 0,0-4-47,1 0 1,0-1 181,3 1 1,-1 1 7,4-5 1,1 0 42,4-3 1,4-1-40,4 1 1,1-1 144,2 1 0,0-1-69,0 0 0,9 1 253,3-1 1,7 1 49,0-1 1,2-1 26,2-2 0,0 1-38,0-5 1,0-1-104,-1-3 0,-2 0-731,-1 0 0,-2 0 300,2 0 0,2 0-560,-6 0 0,-4 0 767,-3 0 0,0 0 0,3 0 0</inkml:trace>
  <inkml:trace contextRef="#ctx0" brushRef="#br0" timeOffset="18">9628 7709 8030,'0'-8'155,"0"1"260,0 4 45,0-7-216,0 4 0,-4-2 0,0 1 0,-5 4-15,2-1 1,-5 4 14,-3 4 0,1 4 0,-5 7 0,0 4-15,-4 8 1,2-2 14,2 5 0,0 1-1773,7 3 1,-2 0 1208,7 1 0,1-5 320,3 1 0,3-6 0,3 2 0,8-3 2317,4-1-1111,10-6-823,-6 5 1,10-13-200,-2 2 0,-2-7-183,6 0 1,-4-4 385,3-4 1,-5-4-73,2-7 0,-3 2-59,-1-2 0,-1-3 4,-3-1 0,-3 2-75,-4-2 1,-2 3-235,-3-3 0,-2 0 113,-5-3-1,-1-1-549,-3 0 1,-6-4-57,-5 1 0,-4-5-288,4 4 0,-6 2-139,2 6 0,-1 3 406,1 4 0,-1 6-20,4 2 1,0 3 159,1 1 0,6 6 423,-3 5 0,4 1 0,-4 4 0</inkml:trace>
  <inkml:trace contextRef="#ctx0" brushRef="#br0" timeOffset="19">10016 7721 8188,'0'-30'1077,"0"7"-603,0 2 1,0 8-48,0-2 0,0 6 146,0 1-174,0 6 883,0-3-265,0 5-795,0 5-7,0 11 0,0 5 31,0 9 0,0 6-1,0 6 1,0-2-478,0 2 0,1 0 223,3 4 1,-1-6-221,4-2 1,-3-7 119,4-5 0,-4-1-410,3-3 0,-3-5 132,4-6 1,-6 1 19,2-5 1,-2-2-1346,2-1 684,-2-3-1202,3-1 1229,-5 0 1001,-5-5 0,-2-1 0,-4-5 0</inkml:trace>
  <inkml:trace contextRef="#ctx0" brushRef="#br0" timeOffset="20">9936 7938 8082,'8'-4'-150,"-1"0"1,-3 0 448,4 4 0,-1 0 618,5 0 0,1 0-106,2 0 0,-1 0-324,5 0 0,0 1-336,4 3 0,-1-3 29,1 3 1,0-2-463,0-2 0,0 0 288,0 0 0,-4 0-2316,0 0 1473,-5-6 837,2 5 0,-9-9 0,-2 4 0</inkml:trace>
  <inkml:trace contextRef="#ctx0" brushRef="#br0" timeOffset="21">9936 7675 8125,'12'-12'0,"-1"1"778,0 0 1,7-1-233,5 1 0,4 3 258,3 0 1,3 1-244,-2-5 0,2 5-46,1-1 0,0 2-488,0-2 0,-1-1 68,-2 6 1,-5-1-2527,-7 4 2431,-2 0 0,-6 10 0,1 3 0</inkml:trace>
  <inkml:trace contextRef="#ctx0" brushRef="#br0" timeOffset="22">11204 7698 8017,'0'-8'-635,"0"0"444,0 1 0,-1-3 1680,-3 2-946,3-2 0,-5 7 757,6-4-867,0 4 1,0-1-117,0 8 0,0 4 109,0 7 1,0 4-133,0 8 1,4 2-12,0 5 0,0 4-55,-4 0 1,0 4-226,0-4 0,0 0-87,0-3 1,4-6-188,-1-3 1,1-1-12,-4-3 1,0-4-644,0-3-1170,0-2 927,5-7-1252,-3-1 2420,3-5 0,-10-5 0,-2-1 0</inkml:trace>
  <inkml:trace contextRef="#ctx0" brushRef="#br0" timeOffset="23">11021 7629 8017,'12'-11'0,"-1"-5"0,0 1 1042,1 0-617,-1 4 1,6-1 222,2 1 233,2-1-524,2 6 1,1-3 208,3 5-183,-3-5-198,4 8 1,0-4 122,2 5-137,-2 0 1,4 0-225,-5 0 1,3 5 117,-3 3 0,-2 2-426,-6 1 0,-2 6 241,-6 2 0,-5 1-366,-2-1 0,-4 3 192,-4-3 0,-3 2 85,-8 2 1,-3-1 135,-5-3 1,0 1 4,0-5 1,-1 4 269,-2-3 1,1-1-84,-1-4 0,2-1 211,1-2 0,5 1 138,3-5 360,2 5-267,7-8-454,1 4 69,5-5 0,5 0-13,2 0 1,5 1 24,3 3 0,3-3-29,5 3 0,-1 1-233,1-1 1,0 4 118,0-5 0,0 6-158,0-1 1,-2 2 45,-2 2 1,2-1-194,-6 0 1,-1 2-30,-7 2 0,2-1-151,-5 5 0,-1-4 114,-7 5 0,-4-3 45,-7 2 1,1 2 96,-5-6 1,-4 0-28,-3-4 0,-2 1 269,1-1 0,2 1-84,-6-1 1,7-4 122,1-4 0,2-1-142,5-2 1,1 0-294,4 0 0,3 0-704,0 0 444,6 0 598,-3-5 0,10-7 0,1-6 0</inkml:trace>
  <inkml:trace contextRef="#ctx0" brushRef="#br0" timeOffset="24">11741 7709 7989,'0'-11'618,"-4"3"970,0 0-953,0 6 0,4-2-219,0 8 1,-4-2-5,1 6 0,-1 5-97,4 6 1,0 2-223,0 2 1,5 5 131,2 3 1,2 0-309,-1 0 1,2 0-110,-2-4 0,2 2-84,1-6 1,1 1 1,-1-9 0,4 1 134,1-5 0,-1-3 153,-4-1 0,5-4-66,-1 1 1,1-3 146,-1-1 1,3-5-71,5-3 1,-4-2 302,0-1 1,-5-5 47,1 1 0,2-5 12,-2 1 1,-1-3-113,-6 0 1,1-3-98,-6-1 1,5-2-330,-4-3 1,0-2 126,-4 3 1,0-2-145,0 2 0,-6 2 55,-1 5 1,1 5-801,-2 3 1,0 4-42,-3 3 1,-1 3-338,1 5 0,3 1 1291,1 3 0,-1 7 0,-3 7 0</inkml:trace>
  <inkml:trace contextRef="#ctx0" brushRef="#br0" timeOffset="25">12563 7629 8036,'0'-16'0,"0"2"0,0-5 803,0 5 0,0-3-192,0 6-483,0 4 1581,0-3-383,0 4-611,-5 0-616,-1-5 73,-6 10 1,1-4 61,-1 5 1,1 0-30,-1 0 1,0 5 139,-3 3-563,2 2 258,-4 1 0,5 2-343,-4 2 219,4-2 0,-1 7-96,5-5 1,2 5 79,-2-5 0,3 1 22,5-1 0,0-2 100,0 2 0,2-2 24,1-1 0,8-1-17,4 0 0,4 2 3,-4 2 1,5-2-55,-1 2 0,2-2 48,-2-2 1,2 1-220,-2-1 0,-2 1 126,-2-1 1,2 2-133,-2 2 1,-1-2 38,-7 2 1,2-2-22,-5-2 0,0 0 45,-4 1 0,0-1 27,0 1 0,-6-1 262,-6 0 0,-4 1-87,-7-1 1,-4-3 322,0 0 1,-3-1-162,3 5 1,-3-5 249,3 1 0,1-6-151,3 2 0,1 1-616,3-1 1,3 0-283,4-4 0,5 0-1697,-1 0 313,6 0 1955,-4 0 0,1-5 0,-1-2 0</inkml:trace>
  <inkml:trace contextRef="#ctx0" brushRef="#br0" timeOffset="26">12917 7641 7940,'0'-12'389,"0"1"1,0-1-35,0 1 0,0 3 1002,0 1-477,0 4 125,0-7-215,0 9-260,0-4-307,0 15 0,0 4 58,0 12 1,0 0-96,0 4 0,0 1-72,0 3 1,0 0-194,0 0 0,0-1 66,0-2 1,0 2-160,0-3 1,4-2 125,0-1 1,-1-4-432,-3-4 0,0 1 191,0-5 0,0-3-252,0-5 609,0-4-162,0 2 946,0-5-664,5 0 1,-2 0-7,5 0 1,-1-4 63,5 0 1,3-1-139,0 1 0,5 2 13,-1-6 1,3 5-196,1-5 1,0 5 108,0 0 1,-1-3-328,1 3 1,-4-2 128,0 1 0,-5 3-683,2-3 1,-5 1-51,-3-1 125,2 3 0,-9-5-39,3 2 807,-8 3 0,-2-4 0,-6 5 0</inkml:trace>
  <inkml:trace contextRef="#ctx0" brushRef="#br0" timeOffset="27">12837 7846 7909,'5'-6'841,"1"-4"0,10 8-121,-1-1 0,5 0-162,-1-1 1,4 3-18,4-3 1,2 2-286,5-2 0,0 1-24,1-4 1,-2 4-554,-3-1 1,-3-1 262,-8 1 0,1-3-1087,-5 3 1,-3 0 80,-5 4 1064,-4-5 0,-3-1 0,-6-6 0</inkml:trace>
  <inkml:trace contextRef="#ctx0" brushRef="#br0" timeOffset="28">12814 7595 8021,'1'-12'0,"3"1"0,-1 0 419,4-1 1,6 1-43,6-1 0,4 5 214,4-1 0,1 1-140,2-5 1,8 1-195,0-1 1,2 5-257,1-1 0,-8 4-350,2-3 1,-7 4 111,2-1 1,-6 3-140,-1 1 1,-1 0 375,-7 0 0,5 5 0,-2 1 0</inkml:trace>
  <inkml:trace contextRef="#ctx0" brushRef="#br0" timeOffset="29">13785 7515 8024,'0'-11'2094,"-1"3"-1611,-3 0 1,-2 6-119,-6-2 0,-1 3-136,-2 1 0,-3 0 173,-4 0 0,-1 3-125,0 1 0,-4 5-88,1-1 0,3 2 4,4 1 0,4 1-158,-5-1 1,3 1-7,-2-1 1,3 4 63,9 0 0,-3 1-82,2-5 1,3 1-13,1-1 0,3 0-159,1 1 0,5-1 68,3 1 1,7-1-34,4 1 0,2 0 80,2 3 1,0-2 5,0 2 0,0 2 49,0-2 1,0 0 2,-1-3 0,1 3-56,0 0 0,-1 0 47,-3-3 0,-3 1-96,-4 2 0,-1-3 93,0 4 0,-4-4-213,-3 0 0,-3-1-18,-1 1 0,-3 0 165,-4 4 0,-2-8 120,-10 4 0,0-3-93,-4 2 1,-4 1 258,1-1 1,-5-3-87,4-1 0,-3-3 44,3 4 1,5-6-70,2 2 0,7-3-243,-3-1 1,4 0-296,0 0 1,5 0-1463,-1 0 1890,5-5 0,-7-1 0,4-6 0</inkml:trace>
  <inkml:trace contextRef="#ctx0" brushRef="#br0" timeOffset="30">14699 7595 8076,'0'-12'317,"0"1"1,0 0-37,0-1 1,0 5 1020,0-1-403,5 0 176,-4 2-669,4 1 0,-5 6-159,0 3 1,1 4 79,3 7 1,-3 8-79,3 7 0,-1 2-173,1-2 1,-3 3 100,3-2 0,-3 0-226,-1 0 0,1 2 81,3-3 1,-3-2-423,3-1 1,-3 1 240,-1-1 0,0-6-127,0-6 0,0 2-319,0-2 0,0-4-150,0-3-713,0-5 476,0 2 519,0-5 1,-5-5-1,-1-2 1</inkml:trace>
  <inkml:trace contextRef="#ctx0" brushRef="#br0" timeOffset="31">14973 7606 8012,'-7'-23'0,"2"6"0,4 1 846,-3 9 0,3-3 284,-3 2 540,3 3-660,1-5-46,0 9-639,0-4 1,0 15-197,0 5 0,1 6-5,3 6 1,-3 2 131,3 6 1,-3 0-404,-1 3 1,0 1 186,0 3 1,0-1-634,0-3-1,0-7 270,0-1 0,0-5-269,0-2 1,0-5 218,0-3 0,0-2-217,0-2 179,0-4-33,0-2 843,0-5-350,0-5 1,-1-6 366,-3-4 1,3 0-180,-3 4 0,-1-6 238,1-2 1,-1 1-169,1-1 0,3-4 23,-3-3 1,3-1-148,1 4 0,0 0-59,0 1 1,0 3 99,0 0 1,0 8-61,0 0 0,1 3 251,3 1-270,-3 2 1,10 5-464,-4 0 0,5 5 134,3 2 0,-1 9-24,5 3 1,0 2 88,4 2 0,0 0-115,-1 0 0,1-4-28,0 0 1,0-1 35,0 1 0,-5-4 58,-3-8 1,1 2 42,-1-5 0,1 0 653,-5-4 0,-3 0 8,-1 0 245,1 0 1,2-5 66,-2-3 1,-3-2-190,-5-1 1,0-2-160,0-2 0,0-3-144,0-5 1,-1 0 8,-3 0 1,-1-1-101,-3-2 0,-2-2-274,2-3 0,3-2 124,1 3 0,-1-3-750,2-1 0,-1 4-275,4 4 0,0 7-687,0 4 0,1 2-3442,3 1 5040,-3 6 0,9 1 0,-3 5 0</inkml:trace>
  <inkml:trace contextRef="#ctx0" brushRef="#br0" timeOffset="32">16252 7481 8043,'-5'-12'319,"2"2"610,-4 2-426,4 3 0,-2 4 262,5-3-575,0 3 0,0 6 41,0 10 0,1 7 160,3 5 0,2 3-97,6 8 0,-2-2-43,-2 2 1,2 1-237,-3-1 0,-2-4 69,-1-3 0,1-2-337,-1 1 1,4 1 171,-4-8 1,-1 1-220,-3-9 1,4 0 35,0-3-794,0-1-222,-4 1-632,0-6 1135,0-1 1,0-6 78,0-3 698,-5-2 0,-2-6 0,-4 1 0</inkml:trace>
  <inkml:trace contextRef="#ctx0" brushRef="#br0" timeOffset="33">16195 7755 8043,'6'-7'-68,"0"-1"338,-2 4 575,-2 0-153,8 4-212,-4-5 0,5 4-53,1-3 1,4 3-3,3 1 0,3 0-356,1 0 0,0 0 98,0 0 1,3-4-215,1 0 1,-1-4 139,-3 4 1,-5-1-1169,-3 2 1,-2 0 142,-2-5 932,-4 6 0,-2-8 0,-5 3 0</inkml:trace>
  <inkml:trace contextRef="#ctx0" brushRef="#br0" timeOffset="34">16229 7492 8055,'0'-18'361,"5"2"1,1 6 11,6 2 1,1-1 12,2 5 0,-1-3-88,5 3 0,1 0 419,7 4 1,2-4-191,5 1 1,0-1-14,1 4 0,-5-4-177,1 0 0,-5 0-105,5 4 1,-7-1-32,-1-3 1,-2 3 291,-6-3-387,6 3 1,-9 1 139,4 0 1,-4 0-261,0 0 0,-5 0-97,1 0 1,-4 1-56,3 3 1,-3 2-57,4 6 0,-2 4 91,2 3 0,1 4 17,-5 4 0,3-2 102,-3 6 0,0 3-153,-4 4 0,0 0 85,0-4 0,0-3-55,0-1 1,0-1 68,0 2 1,0-3-11,0-5 0,0-4 58,0 0 1,0-5-108,0 1-31,0-2 27,0-2-938,0 0 401,0-4-385,0-2 270,0-5 0,-5-5 0,-2-2 0</inkml:trace>
  <inkml:trace contextRef="#ctx0" brushRef="#br0" timeOffset="35">17063 7481 7932,'0'-24'102,"0"-3"0,0 14 484,0-2 915,0 2 338,0 7-1304,0 1 1,1 6-441,3 3 0,-3 7 91,3 8 1,1 8 53,-1 4 1,0 5-18,-4 2 1,0 6-102,0-3 1,3-1-358,1-2 0,0-3 186,-4 0 0,0-6-553,0-3 0,0-5 293,0-2 1,4-5-650,0 1 0,-1-6-195,-3-2 1153,0-4 0,0 7 0,0-3 0</inkml:trace>
  <inkml:trace contextRef="#ctx0" brushRef="#br0" timeOffset="36">17051 7458 7941,'0'-18'0,"2"0"593,1 3 0,1 2-126,8-2 1,-3 2 108,6 2 0,-3 0-46,0-1 1,4 2 13,3 2 0,3 0-312,1 4 0,1-1-168,3 1 0,-2 3 17,5-3 1,-4 8 84,0 3 1,-3 1-246,-4 3 0,-2-1 92,-6 9 1,-4 0-427,-4 4 1,-1 0 81,-2 0 1,-9 5-57,-3 2 1,-7 0 81,0 0 0,-6-5 82,-2 2 1,1 1 101,3-1 1,0-5-22,0-3 0,2-1 195,1 1 0,4-1-107,5-3 1,0-2 149,4 2 1,2-2-98,5-2 1,0-3 121,0 0 1,1-2 141,3 1 1,-2 2-113,6-5 0,0 1 34,3-1 1,2-3-75,2 3 1,-2-3 20,2-1 0,-1 0-22,1 0 0,-2 0-1281,2 0 695,-2 0 476,-2 0 0,0 0 0,1 0 0</inkml:trace>
  <inkml:trace contextRef="#ctx0" brushRef="#br0" timeOffset="37">17828 7435 7933,'0'-18'0,"0"3"0,0 2 338,0 2-182,0-1 924,0 1 1,-1 1-433,-3 2 1,1 2-262,-4 2 1,3 3-137,-4-3 1,-1 3-39,-6 1 1,1 0-187,-5 0 0,1 5 144,-1 2 1,-2 4-122,2 0 0,1 2 60,-1 2 1,5-2-196,-1 2 0,3-1 12,5 1 0,2-2-8,5 2 1,0-2 67,0-2 1,6 1-70,5-1 1,2 2 287,6 2 0,0-2-108,4 2 1,1-3-12,3 0 0,-3-5-23,3 1 0,1 0-190,-2 3 1,-3-3 127,-4-1 1,-1 1-297,1 3 0,-4 1 93,-7-1 0,1-2-31,-6 3 1,1-6 5,-4 9 1,-1-5-49,-3 5 0,-4-2 226,-7-1 0,-3 3-100,-4 0 1,-5 0 233,0-3 0,-3-1-50,3 1 1,1-2 83,3-3 0,0 2-154,0-5 1,5 1-197,3-1 1,6-3-1166,2 3 516,4-3-114,-2-1 1,5-1 992,0-3 0,5 3 0,1-4 0</inkml:trace>
  <inkml:trace contextRef="#ctx0" brushRef="#br0" timeOffset="38">18125 7481 7503,'0'-18'-1007,"0"1"1464,0 6 0,0 3 2604,0 1-1658,0 4-555,0-2-443,0 15 1,0 0-150,0 13 0,0-2-52,0 5 0,0 3-69,0 2 0,0 1-198,0-2 0,0 2-386,0-6 1,4 5 310,0-4 1,-1-5-240,-3-3 0,0-5-113,0 2-311,0-4 1,0-4-134,0 0 934,0-6 0,-5 3 0,-1-5 0</inkml:trace>
  <inkml:trace contextRef="#ctx0" brushRef="#br0" timeOffset="39">17794 7469 7925,'6'-11'1536,"5"1"-1002,1 2 1,4-1-122,7 5 1,5-3-195,3 3 1,5-4 796,2 5 1,6-5-294,-3 4 1,-1-4-110,-2 5 0,-4-2-611,-3 1 0,-1 3 65,-7-3 1,1-1-3012,-9 1 1841,0 0 1102,-3 4 0,-1 5 0,1 1 0</inkml:trace>
  <inkml:trace contextRef="#ctx0" brushRef="#br0" timeOffset="40">19336 7287 7992,'0'-12'422,"0"1"-83,0 4 148,0-3 0,0 9 339,0-9 343,0 8-249,0-3-284,0 5 1,0 9-411,0 3 0,0 8 117,0 3 0,0 5-118,0 6 1,0 0-1,0 1 1,0-2-242,0-3 1,0 3 79,0-3 1,-4-3-367,0-4 0,0 0 195,4-4 0,0-6-401,0-2 238,0-2-27,0 2 295,0-4 344,0-2-186,5-5 1,-2-2-83,4-1 0,-3 0 61,4-5 1,1 1-16,6-5 0,-1 2-233,5 3 1,-4-2 129,4 5 0,-1 0-173,1 4 1,2 0 9,-1 0 0,-3 5 20,2 3 1,-1 2 67,1 1 1,-2 1-39,-6-1 1,0 6-9,1 2 0,-6-1 12,-2 1 0,-4 0 34,-4 3 1,-3 1 34,-9 0 0,-1-1 59,-6-3 1,-1 1-34,-3-5 0,2 1-305,-6-5 1,5-3 713,-5-1 1,6-4-317,-2 0 0,3-1-96,1-2 0,5 0-279,3 0 1,2-2-1034,2-1 0,1 0 392,2-4 920,3-1 0,-5-3 0,-3-1 0</inkml:trace>
  <inkml:trace contextRef="#ctx0" brushRef="#br0" timeOffset="41">19324 7241 7976,'-4'-15'674,"0"-1"0,2 1-194,6 4 0,3 3 61,9 0 0,-4 2 125,4-1 1,-4-4 384,0 4 0,4 0-457,3 0 1,3 3-210,1-4 0,-1 6-360,1-2 1,4-1 85,0 1 1,3 0-220,-3 4 1,-1 0 147,-3 0 0,-1 0-1375,-3 0 0,-3 4 182,-4 0 1153,-1 5 0,-5-3 0,0 6 0</inkml:trace>
  <inkml:trace contextRef="#ctx0" brushRef="#br0" timeOffset="42">20443 7481 8059,'-3'-12'0,"-1"1"374,0-1 0,4 1 331,0 0 369,0 4-278,0 2-696,0 5 0,0 10 117,0 6 1,0 5 48,0 6 1,0 6-61,0 5 0,0 4 29,0-4 1,0 0-300,0-4 1,0-3 99,0-1 0,0-6-351,0-1 0,1-1 163,3-7 1,-3 0-735,3-4 1,-3 1-46,-1-1 1,0-3 930,0-1 0,0-4 0,0 2 0</inkml:trace>
  <inkml:trace contextRef="#ctx0" brushRef="#br0" timeOffset="43">20432 7504 8059,'0'-12'0,"0"-3"830,0 0-453,5-1 1,-4 5 821,3 0-31,-3 4-622,4 2 0,-2 6-280,5 3 0,-2 4-19,2 7 0,2 3-144,-3 5 1,3 0 100,2-1 0,-1 1-124,1 0 0,-1 0 97,1 0 0,-1-6-221,0-1 1,0 0-67,-4-1 0,3-3-3,-2-5 0,-2-3-165,2 4 151,-6-6 179,9 4-34,-10-6 0,8-6 72,-5-1 1,3-3-73,-3-2 0,5 0 56,-2-4 1,7-1-102,2-6 1,3-4 2,-4 0 1,5-4-59,-1 0 1,2 0-190,-2 0 0,1 3 202,-5 5 1,0 2 19,-3 2 1,-5 3 306,1 9-225,-5-3-22,2 8 0,-4-1-38,3 6 1,-3 9 23,3 7 0,-3 4 84,-1 3 1,0 4 169,0 4 1,0 4-218,0 0 1,0-4-2,0-3 0,0-6 145,0 2 0,0-4-126,0-4 0,0 1-31,0-5 1,0 0-174,0-3 0,0-1-309,0 1 1,0-1-130,0 0 1,0-3-486,0 0 0,0-5-1499,0 5 2574,0 0 0,0-2 0,0-1 0</inkml:trace>
  <inkml:trace contextRef="#ctx0" brushRef="#br0" timeOffset="44">21094 7435 8003,'5'-23'0,"-3"9"455,1 3 1,0 2 336,1-3-254,-3 6 0,5 1 256,-2 5 177,-2-5-601,3 4 0,-2 1-265,1 7 0,1 9 128,-1 3 0,-3 2 22,3 2 0,-1 5-185,1 2 0,-3 3 104,3 2 1,-3-5-222,-1 1 0,0-2 23,0 1 1,1-1-513,3-2 1,-3-7 175,3 3 1,-1-8-49,0 1 1,-1-4-680,1 0 0,3-1-57,-3 1 1144,1-6 0,-4 4 0,0-4 0</inkml:trace>
  <inkml:trace contextRef="#ctx0" brushRef="#br0" timeOffset="45">21357 7389 7984,'0'-21'115,"0"2"1,4 2-116,0 6 0,1 3 1763,-1 1-438,-3 4-742,4-2 0,-5 6-504,0 3 1,1 9 79,3 10 0,-3 4-39,3 8 0,-3 4 121,-1 3 0,0 2-383,0 2 1,0-4 169,0 0 0,-4-7-673,1 0 0,-1-2 283,4-7 0,0-4-248,0-7 0,0-2-404,0-2-158,0 1-325,0-6 1497,0-1 0,0-5 0,-5 0 0,-2 0 0</inkml:trace>
  <inkml:trace contextRef="#ctx0" brushRef="#br0" timeOffset="46">21346 7469 8002,'0'-23'0,"0"4"475,0 0 0,0 9 39,0-1 1,3 6 491,1-3-800,0 6 0,1-2 21,3 8 0,7 3-78,4 8 1,3 7 91,0 5 0,1 4-209,0 0 0,0 2 158,0 1 0,0-4-106,-1 1 0,0-6-110,-3 2 0,1-4-67,-4-4 1,0-3 332,-1-4 0,-2-2-18,2-2 1,-2 0 243,-2-4-207,1 0 309,-1-4-314,1 0 0,-2-5 63,-3-3 0,-2-3-6,-5-4 1,4 1 3,0-5 1,0-2-294,-4-5 0,0-3 126,0-6 0,0 1-225,0 0 0,-4-4 67,0 0 1,0-4-119,4 4 1,-1-3 72,-3 7 1,3 2-360,-3 9 1,3 5 113,1 3 1,0 3-409,0 0-1900,0 6 1129,0 1 1479,0 15 0,-5 3 0,-1 9 0</inkml:trace>
  <inkml:trace contextRef="#ctx0" brushRef="#br0" timeOffset="47">2376 9160 8072,'-6'-12'-629,"5"1"2406,-4 4-418,5 2-914,0 5 0,0 7-270,0 4 1,5 7 57,3 8 1,-2 4-60,2 4 0,-2 4 60,2 0 0,-2 5-130,-2-1 1,-2-3 22,6-1 1,-5-2-271,0-2 0,-1-1-77,-2-2 1,3-3 141,1-6 0,0 1-67,-4 0 1,0-5 24,0-3 1,0-2-186,0-2 1,0-3-101,0-1-1104,0-4 295,0 2 1214,0-5 0,0 0 0</inkml:trace>
  <inkml:trace contextRef="#ctx0" brushRef="#br0" timeOffset="48">2410 9262 8072,'-7'-16'-125,"-1"3"125,4-2 0,0 6 1667,4 1-945,-5 6 1,4-4-2,-3 2 0,4 4-303,4 0 0,2 5-170,5 6 0,6 7 174,2 5 1,6 5-112,2 6 1,1 0-183,-1 1 0,2 3-73,5 0 0,-4-2-179,1-5 0,-2 1-40,2-6 1,0 5-281,-4-5 0,0 1 142,-5-4 1,-3-5 127,0-3 1,-5-4-196,2-3-84,-4 2 573,0-9 1,-5 4 1,1-5-91,-5 0-381,2 0 0,-7-3-422,-1-1 1,0-5-1827,-5 1 1407,1-2 1190,-5-1 0,1-6 0,-1-1 0</inkml:trace>
  <inkml:trace contextRef="#ctx0" brushRef="#br0" timeOffset="49">2924 9194 8101,'-12'-18'0,"6"0"467,2 3 161,-2 2 1,5-3 1071,-3 4-641,2 1-43,2 5-369,0 1-605,6 20 0,0 4 125,5 15 0,1 7 164,-1 4 0,-3 2-213,-1 7 1,0-6-301,0 1 1,2-3-169,-5-4 1,4-3 224,-5-4 0,1-5-282,-4 0 0,0-8 187,0 1 1,0-8-149,0 0 0,0-2-284,0-2 0,0-3-1450,0 0 2163,0-1 1,0 5 0,0-1-1</inkml:trace>
  <inkml:trace contextRef="#ctx0" brushRef="#br0" timeOffset="50">3072 9616 8057,'0'-11'0,"0"3"644,0 1 1,0-1-197,0-3 1,0 3 123,0 0 1,4 5 41,0-5 1,5 2 113,-2-2 1,3-1-273,2 5 1,3-3-225,0 3 1,6 0-92,-2 4 1,1 0 119,-1 0 1,1 0-321,-4 0 0,3 0 117,-4 0 0,4 5-8,-4 3 1,-3 2-201,-5 1 0,-4 1-164,0-1 0,-1 4-55,-2 1 0,-2 3 152,-1-4 1,-5 5-98,-7-1 0,2 2 70,-2-2 0,-2 2-27,2-2 1,-4-1 113,4 1 1,0-1 40,3 1 1,1-3 1,-1-4 1,1-1 92,0 1 0,4-5 288,3 1 0,3-4-14,1 3 140,0-4 0,1 2-163,3-5 1,3 0 287,4 0 0,0 0-158,1 0 1,1 0 2,2 0 1,-3 0-189,4 0 1,0-4-99,-1 0 0,2-1-872,-2 1 0,-2 3 447,2-3 0,-6-1-2694,-1 1 3042,-1 1 0,5 3 0,-1 0 0</inkml:trace>
  <inkml:trace contextRef="#ctx0" brushRef="#br0" timeOffset="51">3826 9388 7990,'-11'-6'0,"4"-5"461,-3 5-207,9 0 0,-4-1 539,5 4-211,0 1-316,0-3 1,5 5 78,2 0 1,4 0-75,0 0 0,5-4 132,4 1 0,1-1-126,2 4 0,4 0-70,-1 0 0,1-4 49,-4 0 1,0-1-216,-1 1 0,1 3-193,0-3 1,-4 3-236,0 1 0,-5-4-1961,1 0 1765,-2 1 0,-5 3-1663,-1 0 2246,-4 0 0,-3 5 0,-7 1 0</inkml:trace>
  <inkml:trace contextRef="#ctx0" brushRef="#br0" timeOffset="52">3803 9582 8852,'12'0'1408,"-1"0"-942,0 0 1,6 0 461,2 0 1,3-1-389,0-3 0,2 1 127,3-4 0,-2 3-238,6-4 1,-4 5-180,3-5 1,-1 4-220,2-3 1,-3 3-219,-6-4 0,-4 6-1305,-3-2 0,-2 3 228,-1 1 1264,-6 0 0,4 0 0,-4 0 0</inkml:trace>
  <inkml:trace contextRef="#ctx0" brushRef="#br0" timeOffset="53">5151 9239 8062,'0'-11'194,"0"0"155,0-1 0,-1 2 451,-3 2-203,2-2-21,-3 4 0,4 0 331,-3 2-668,3 3 1,-4 6 11,5 2 0,0 5 29,0 3 0,5 8-177,3 7 1,-2 1 86,2 3 0,-1-2-69,5 6 0,-5-3 40,1-1 0,-2-3-453,2-1 0,-2-3 200,-2 3 1,-3-8-414,3 1 0,-1-8 108,0 0 0,-1-2-95,1-2 1,-1-3-1250,-2 0 706,0-6 364,0 3 1,0-6 29,0-3 641,0 3 0,0-14 0,0 2 0</inkml:trace>
  <inkml:trace contextRef="#ctx0" brushRef="#br0" timeOffset="54">5219 9274 8062,'-5'-17'0,"3"5"368,-6-4 786,6 4 198,-4 0-930,6 6 1,2 1 87,2 5 1,3 6-152,8 6 0,-1 2 34,5 8 1,2 0-79,5 8 0,-2-3-200,3 3 1,2 1-39,2 3 1,-2-1-107,1-2 1,-3-3-125,4-6 1,-6 0 97,2-3 0,-3-2 8,-2-6 1,0-1-6,-3-2 1,-2 1 42,-6-6 0,0 1 44,1-4 231,-1 5 37,-4-3-8,3 3 0,-9-7-303,3-1 1,-3 0 111,-1-5 1,-4 5-798,1-5 1,-5 4 45,4-3-996,-5 4 0,3-2 140,-6 5 1503,6 0 0,-4-5 0,4-1 0</inkml:trace>
  <inkml:trace contextRef="#ctx0" brushRef="#br0" timeOffset="55">5676 9217 8013,'-6'-18'707,"-4"1"-357,8 6 1,-3 0 163,5-1-172,0 6 1130,0-4-480,0 8 111,0-8-720,0 9 0,2-3-133,1 8 0,0 7-8,5 8 0,-6 4-150,2 4 0,1 6 46,-1 5 0,0 0-157,-4-4 0,1 4 91,3 0 0,-3-1-161,3-6 0,-2 0-417,2-4 0,-3-2 229,3-6 0,1 2-178,-1-6 1,1-1-151,-1-6-154,-3 2 0,8-8-290,-5 6-1096,0-6 2145,-4 3 0,5-5 0,1 0 0</inkml:trace>
  <inkml:trace contextRef="#ctx0" brushRef="#br0" timeOffset="56">5927 9262 8110,'0'-16'1386,"-5"3"-313,4-3 1090,-4 4-933,5 6-776,0 1 1,0 7-158,0 6 0,0 5-37,0 9 1,1 6-23,3 3 0,-1 2-190,4 1 1,1 0-147,3 1 0,1-5-236,-1 1 0,1-6-266,-1 2 1,4-8 298,0-4 1,4-4 3,-3-3 0,4 1 115,-1-5 1,1-2 416,-1-6 0,3 2-149,-3-6 0,-1-1 414,1-6 1,-4 1-38,4-5 0,-5 4 123,1-4 0,-2 0-161,-2-4 1,-4 0-117,-4 0 0,3-3-483,-3-1 0,1-5 177,-4 2 0,-5 1-308,-3-2 0,2 6 196,-1-2 0,0 8-1327,0 4 0,-2 6 86,5 1 1350,0 6 0,-1 2 0,-1 6 0</inkml:trace>
  <inkml:trace contextRef="#ctx0" brushRef="#br0" timeOffset="57">6556 9205 8174,'-5'-6'-595,"3"-4"2029,-8 3-355,9 1-499,-4 1 0,5 11-153,0 6 1,0 4-44,0 7 1,4 5-99,-1 2 0,5 3-21,-4 2 1,3-1-131,-3 0 1,4-1-201,-4-2 0,1-3 2,-2-6 0,-1 0 110,2-3 0,1-2-596,-2-6 1,3-1-6,-3-2-1406,-1 2 797,8-9 66,-9 4 1,4-6 574,-5-3 0,0 2 522,0-6 0,-4 0 0,0-3 0,-1-2 0,2-2 0,0-3 0,-5-5 0,5 1 0,-5-1 0,5-5 0,0-3 0,1-2 0,2-1 0,0 1 53,0 3 1,2-2 289,1 5 0,-1 2 200,2 6 0,1-1 18,-2 4 1,1 5-185,-4 3 1,2 6 1236,1-2-1074,-1 3 1,6 2-105,-4 3 1,5 2-194,-1 6 0,2 3 0,1 0 0,2 4-77,2-4 1,2 4-116,2-3 1,2 3-137,-2-4 0,2-4 113,-2-3 1,1-2-61,-5 2 1,4-3 19,-3-5 1,3 0-125,-4 0 1,4-5 26,-4-3 0,0 2-120,-3-2 0,-1 1 84,1-5 1,-1 1 127,0-1 0,0 1 130,-4-1 0,3-4-137,-2-3 1,-2 1 49,2-1 1,-4 1-39,3-1 1,-3 0 114,4 8-56,-6-3 1,5 13 10,-4-3 0,0 9 128,5 6 1,-5 7-100,5 9 0,-2 2 103,2 5 0,-2 2-128,-2 2 0,-3-1-217,3 4 1,-1-4 152,1 1 1,-3-7-85,3-5 0,-3-3-17,-1-4 0,0-2-123,0-6 0,0 1-1000,0-1 522,0-5-683,0 5 0,-1-10 110,-3 3 1277,3-3 0,-5-1 0,6 0 0</inkml:trace>
  <inkml:trace contextRef="#ctx0" brushRef="#br0" timeOffset="58">7424 9137 8324,'-7'-12'626,"-3"6"413,9-4-172,-4 9-151,5-5 1,0 8-222,0 2 1,0 8-7,0 11 1,4 5-142,-1 6 0,2 4 46,-1 0 1,-3 4-428,3-4 0,1-3 99,-1-5 1,1-5-99,-1 2 1,-3-4 113,3-4 1,-3-3-693,-1-4 0,0-5-1045,0 1-915,5-5 1132,-3 2 174,3-5 1264,-5 0 0,-5-5 0,-2-2 0</inkml:trace>
  <inkml:trace contextRef="#ctx0" brushRef="#br0" timeOffset="59">7309 9171 8083,'0'-23'-288,"2"4"240,1 0 0,4 1 872,4-1 1,1-1-251,-1 5 0,0-4 262,1 3 0,4 2-333,3 7 0,3-3-76,1 2 1,0 3-202,0 1 0,3 3 9,1 1 0,3 0-192,-3 0 0,-4 1 59,-4 3 0,-1-1-137,1 4 1,-4 1 130,-8 3 1,2 4-423,-5 1 0,-1 4 55,-7-1 0,-8-1-23,-7 1 0,-2-1 167,-2 1 0,0 1 68,0-5 0,-3 4 98,-1-4 1,0 1-97,5-5 1,-1-1 255,0-2 1,5 1-72,3-5 0,6-1 619,1-3-282,6 0-335,-3 0 0,6 0-44,3 0 0,2 2 46,6 1 1,3-1 32,0 1 1,7 0-44,0 1 0,1 1-224,4 3 1,1 0 90,-2-4 1,5 5-184,-4-1 0,3-2-37,-3 2 1,3-1-74,-3 5 1,-6-1-3,-5 1 1,-4-1 89,0 0 1,-6 6-49,-2 2 1,-4-1 65,-4 1 1,-4-4-57,-7 4 1,-3-5 40,-4 1 1,-1-2 363,0-2 1,-4-3 13,1-1 0,-5-3 6,5 4 0,-1-6-329,4 2 1,1-2 71,3-2 0,3 0-837,5 0 407,4 0-1674,2 0 2190,5-6 0,5 0 0,2-5 0</inkml:trace>
  <inkml:trace contextRef="#ctx0" brushRef="#br0" timeOffset="60">7960 9102 7936,'-11'-17'1866,"0"1"-1085,4 4-510,2 5 1,4 2 821,-3 5-658,3 0 0,-4 7 121,5 4 1,1 6-78,3 5 1,-3 5-115,3 0 0,1 8-514,-1 0 1,5 1 198,-2-1 1,0-1-467,0 0 0,-1-5 314,2-2 0,2-4-272,-2-4 0,2-3 103,1-4 0,1-2 83,-1-2 1,1-3 80,-1-5 1,2 0-17,2 0 1,-1 0-121,5 0 0,-4-2 108,4-1 0,-5 0-388,1-5 1,-2 2 191,-1-2 1,-2-2-752,-3 3 0,0-2 1082,-3 1 0,-3-2 0,4 4 0</inkml:trace>
  <inkml:trace contextRef="#ctx0" brushRef="#br0" timeOffset="61">7869 9377 7963,'0'-18'653,"0"3"0,1 6-174,3 1 1,6 2 50,5-2 0,2-1-160,-2 5 0,4-4 180,8 0 0,1 2-229,2-2 0,3 2-358,-2-2 1,-3-2-145,-2 2 0,-2 2 235,-1-2 0,-4 6-1084,0-2 1,-9 1 56,2 0 973,-8 1 0,1-8 0,-5 4 0</inkml:trace>
  <inkml:trace contextRef="#ctx0" brushRef="#br0" timeOffset="62">7823 9080 7993,'4'-8'124,"0"0"0,6 1 134,1-5 1,6 2 420,6 3 1,1-4-176,3 4 0,2 0-114,5 0 1,0 4-96,1-1 1,-1-1-70,0 2 0,-3-1 12,-1 4 0,-5 0-84,2 0 0,-4 1-108,-4 3 0,-3-2 111,-4 6 0,-1-2-147,1 2 1,-2 3 100,-3 1 0,4 1 19,-4 6 1,-2 0 86,-1 3 0,1 5-90,-1 0 1,0 3-175,-4-3 0,4 5-124,-1-2 0,1-2-269,-4-1 0,0-3 35,0-1 0,1-6-265,3-1 1,-2-4-84,1 0 0,-1-5-230,-2 1-96,0-6 689,0 3 1,-2-5-184,-1 0 0,0-5 573,-5-2 0,1-3 0,-5-2 0</inkml:trace>
  <inkml:trace contextRef="#ctx0" brushRef="#br0" timeOffset="63">8349 9102 7993,'11'-22'0,"0"-1"196,1 0 0,3 1 378,0 3 1,1 3 87,-5 4 1,0 2-212,1 3 1,-1-2 116,1 5 1,-1-4-124,1 5 1,3-1-122,0 4 0,5 5-165,-1 2 1,-2 5-120,-2 3 1,-2-1 32,-2 5 1,-3 1-223,-1 7 0,-4-2-451,1 6 1,-4-1 338,-4 5 1,-4-1-396,-7 0 1,1-5 267,-5-2 1,4-3 30,-4-1 1,5 0 259,-1 0 1,2-6 185,2-1 1,4-4 49,3 0 221,3-1 0,1 0 169,0 1 0,1-6-254,3-2 1,3 1 85,4-1 0,0 0-37,1-4 1,-1 4-327,1-1 0,3 1-297,0-4 0,5 0-502,-1 0 0,3 4 801,1 0 0,0 5 0,0-3 0</inkml:trace>
  <inkml:trace contextRef="#ctx0" brushRef="#br0" timeOffset="64">9331 9045 7947,'11'-5'-941,"1"4"0,-2-5 1134,-3 2 670,-1 3-221,-1-5-82,-4 1 0,4 3 295,-5-6 172,0 6-121,0-8-20,0 8-580,-5-3 1,2 15 54,-4 6 0,3 5-35,-4 6 0,6-2-105,-2 6 0,3-2-126,1 1 0,0 2 111,0-5 1,1-1-379,3-3 1,6 0-50,5 0 1,5-5-248,-1-3 0,7-4 279,1-3 0,0 1-54,0-5 1,-2-2 115,6-6 0,-6-2 25,2-5 0,-3-1 274,-1 1 0,-4-2-88,0-2 1,-5 2 193,1-2 0,-7-2-58,-4 2 1,-3-5-50,-1 1 1,0-3-195,0-1 1,-5-3-196,-3-1 1,-3-5-170,-4 2 1,1 2 184,-5 1 0,-1 8-127,-2 4 0,-1 7 33,0 5 0,-1 1-401,-3 2 0,4 5-35,1 3 0,4 6 732,6 1 0,-4 11 0,-2-2 0</inkml:trace>
  <inkml:trace contextRef="#ctx0" brushRef="#br0" timeOffset="65">9936 9000 8032,'0'-23'912,"0"0"1,0 1-322,0 3 0,0 3 551,0 4-89,0 6 1,0 0 150,0 2-910,0 3 1,0 6-65,0 10 0,1 10 144,3 6 0,-3 6-87,3 1 1,1 5-269,-1-1 1,1-3-131,-1-1 0,-3-4-300,3-3 0,1-3-489,-1-5 0,1-4 430,-1 0 0,-3-5-1542,3 1 810,-3-8-1278,-1 4 1362,5-10 1118,-3 4 0,3-10 0,-5-1 0</inkml:trace>
  <inkml:trace contextRef="#ctx0" brushRef="#br0" timeOffset="66">9913 9182 8015,'8'-1'152,"0"-3"1,-1 3 218,5-3 0,0 3 464,3 1 1,-2 0-68,2 0 0,3-4-310,1 0 0,3 1-309,1 3 0,-1 0 27,1 0 1,-1-2-537,-3-2 0,-3 3 60,-4-3 1,-2 2-753,-2-2 1052,-3 3 0,-5-4 0,0 5 0</inkml:trace>
  <inkml:trace contextRef="#ctx0" brushRef="#br0" timeOffset="67">9902 8965 7945,'9'-11'0,"2"0"0,8-1 1464,0 1 0,7 1-486,0 2 1,5-1-285,-5 5 0,1-3-295,-4 3 1,1-1-151,3 1 0,-3 3-981,2-3 0,-5 3 301,-2 1 431,0 5 0,-1 1 0,-2 5 0</inkml:trace>
  <inkml:trace contextRef="#ctx0" brushRef="#br0" timeOffset="68">11147 8874 7747,'0'-11'1836,"0"-1"-514,0 6-461,0 1-445,0 15 1,0 4-147,0 13 0,0 2 165,0 5 0,0 0-41,0 0 1,0 5-58,0-1 1,0 0-394,0-4 1,0-1 117,0-3 0,0 2-431,0-5 0,0-2 272,0-6 0,1 1-1464,3-4 1152,-3-1 0,5-7-1068,-2-1-152,-2-4 1629,3 2 0,0-10 0,1-2 0</inkml:trace>
  <inkml:trace contextRef="#ctx0" brushRef="#br0" timeOffset="69">10987 9080 7977,'5'-23'0,"-3"1"547,6 3 0,-4-2-134,4 2 1,0 2 130,8 2 1,-4 1-72,4-1 1,0 2-9,-1-2 1,6 3-117,-2 5 0,-2-3 21,2 2 0,0 3-281,4 1 0,0 1 163,0 0 1,0 1-348,0-1 0,-6 1 128,-1 2 0,-4 5-438,0 3 1,-2 3 92,-2 5 0,-3-2-23,-5 5 0,-2-2-107,-1 2 1,-3 3 121,-1-3 0,-7-2 164,2-2 1,-2 1-46,3 0 1,0-3 299,-1-5 1,1 1-79,-1-5 0,1 3 276,0-3 1,0 1 127,4-1 35,-3-3 236,3 4-463,1-5 1,2 0-62,8 0 1,2 2-14,6 2 1,3-3-84,0 3 0,5-2 55,0 2 1,-3-2-139,2 6 0,-3-4 44,3 3 0,-2 1-126,2 4 1,-1-1 43,-3 0 0,-6 5 94,3-1 1,-9 1-282,1 0 0,-4-2 64,-4 5 0,-2-2-144,-5 2 1,-6 3 95,-2-3 0,-2-3-128,-2 0 0,0 0 55,0-1 0,-4 1 125,1-5 1,-1-3-104,4-1 1,6-4 84,1 1 0,4-3-703,0-1 106,6 0-492,1 0 1271,5-5 0,5-2 0,1-4 0</inkml:trace>
  <inkml:trace contextRef="#ctx0" brushRef="#br0" timeOffset="70">11718 8988 7977,'0'-18'707,"0"3"1,0 3-214,0 0 0,0 5 1,0-1 0,-1 5-189,-3 0 0,-1 3 320,-3 3 0,-1 9-187,5 7 1,-3 2-28,3 2 1,0 5-268,4 3 0,1 0-106,3 0 1,3 0-319,4-4 0,4 0 264,0-4 0,4-2-133,-3-2 1,3 0 75,-4-7 1,5-3-187,-1-9 0,-1 0-8,1 0 1,0-2 390,4-1 0,0-4 108,0-4 0,-4-4 134,0-1 1,-5-4 73,1 1 0,-4-3-97,-3 0 1,-2-5-326,-2 0 0,-3-4 112,3 0 1,-3-2-186,-1-1 1,-3 3 73,-1 1 1,-5 5-668,1-2 1,2 5-77,-2 7 0,2 0-1475,-2 7 653,-2 3 0,9 5 1545,-3 8 0,-2 7 0,-1 3 0</inkml:trace>
  <inkml:trace contextRef="#ctx0" brushRef="#br0" timeOffset="71">12552 8828 8004,'-12'-23'1171,"6"6"0,1 0 184,5 6-1180,0-1 1,-4 5 51,0-1 0,-5 6 244,2-2 1,-4-1-70,0 1 1,-2 0-356,-2 4 0,-3 5 23,-5 3 0,1 3-57,-1 4 0,-1-1-58,-3 5 0,4 0 34,0 4 0,2-4 6,6 0 0,-1-1 19,5 1 1,1 2-103,2-6 1,3 1 85,5-1 0,1-2-92,3 2 0,4-2 57,7-2 0,3 1 36,5-1 0,3-1 3,1-2 1,5 2-10,-2-2 0,-2-2 92,-1 2 0,-3-2-80,-1 2 1,-4 2-9,0-2 1,-9-2 25,1 1 0,-3 1-134,-1 4 1,-1-5 18,-6 1 0,-3-1 21,-5 5 1,-1-1-78,-10 1 0,4-1 98,-4 0 0,-1 1 66,-7-1 1,3 1-73,-3-1 1,5-3 103,3-1 1,-2-3-95,6 4 1,4-6-762,3 2-370,6-3-550,-4-1 1358,6 0 1,6-5 0,0-1 0</inkml:trace>
  <inkml:trace contextRef="#ctx0" brushRef="#br0" timeOffset="72">12757 8828 7941,'-5'-17'0,"2"0"0,-4 6 0,4-1 2065,0 1-843,6 4 239,-1 2-1000,3 5 0,-5 2-124,0 1 1,0 5-28,0 7 0,0 7 112,0 5 0,0 8-394,0-1 0,0 2 68,0-6 1,0 3-62,0-2 1,0-3 65,0-2 1,1-2-633,3-1 1,-3-1 248,3-3 0,1-3-205,-1-4 0,5-2 224,-2-2 1,0 0 120,0-4 1,1 0 474,3-4 0,1 0-182,-1 0 0,2 0 114,2 0 0,-2-1-68,2-3 1,-2 1-39,-2-4 0,4 4-1,0-1 1,2-1-240,-2 2 1,-2-5-561,2 4 11,-2-5 1,-3 7-2302,-2-6 2115,-3 6 1,-5-5 815,0 3 0,-5 3 0,-2-4 0</inkml:trace>
  <inkml:trace contextRef="#ctx0" brushRef="#br0" timeOffset="73">12666 9080 7913,'0'-12'0,"0"1"559,0-1 0,5 1 793,2-1 1,7 5-495,2-1 1,4 2-357,-1-2 1,5-2 119,7 3 0,0-4-228,11 0 1,-5 3-299,1 1 1,-2 3-149,-2-4 1,-5 5-89,-2-5 0,-8 5-330,-4 0 1,-2 0-2063,-2-1-554,-5 3 3086,-1-4 0,-5 0 0,0-2 0</inkml:trace>
  <inkml:trace contextRef="#ctx0" brushRef="#br0" timeOffset="74">12723 8828 7988,'0'-11'336,"0"-1"1,1-3 520,3 0 0,4 1-390,7 6 0,1-2-238,3 3 0,3 0 61,-3 0 1,8 0-38,3 0 1,-1 0-681,2 4 0,-2 1 326,1-1 0,2 1-1085,-5 2 1,-1 0 1185,-3 0 0,0 5 0,0 2 0</inkml:trace>
  <inkml:trace contextRef="#ctx0" brushRef="#br0" timeOffset="75">13442 8703 7990,'0'-12'757,"0"1"0,0 3-408,0 1 934,0 4-783,-5-2 0,-1 1 292,-5 0 248,-1-4-617,1 6 1,-2-3-13,-2 5-228,2 0 1,-7 1-169,5 3 0,-4 3 75,3 4 1,-3 2-32,4 2 0,-4-1 120,4 5 1,0-1-469,3 1 0,6-2 109,2-1 1,3-2-288,1 5 1,1-2 181,3 3 0,6-4 148,5-5 0,9 5 290,-1-1 1,6 0-75,-2-3 1,1 3-20,-2 0 0,-3 0-66,0-3 1,-1-1 94,-7 0 1,0 1-39,-3-1 0,-1 1-53,0-1 0,-4 1-13,-3-1-104,-3 0 0,-2 1 316,-3-1 1,-4 1-132,-7-1 0,-4 1 67,-8-1 0,2 0-57,-6 1 0,6-2 94,-2-2 0,0 0-89,0-4 0,0 0-442,4-4 1,4 0-580,0 0 0,7 1 940,0 3 0,1-3 0,4 4 0</inkml:trace>
  <inkml:trace contextRef="#ctx0" brushRef="#br0" timeOffset="76">14402 8714 7983,'0'-11'116,"0"-1"1,0 5 317,0-1 1,0 4 123,0-3 1,0 4 530,0-2-689,0 15 0,1 4-19,3 13 0,-2 2-95,6 5 0,-6 0-89,2 1 0,1-1-61,-1 0 0,0-3-154,-4-1 0,4-4-28,0 0 0,3-2 127,-3-1 0,0-4-691,-4 0 1,4-5-31,-1 1-1853,1-2 2493,-4-1 0,0-1 0,0 0 0</inkml:trace>
  <inkml:trace contextRef="#ctx0" brushRef="#br0" timeOffset="77">14265 8817 7959,'11'-18'0,"1"-3"831,-1 2 0,2 2-270,2 2 1,-1 2-39,5 2 0,-4 1 50,4 2 0,-5-2 102,1 2 0,3 2-268,1-2 0,-1 2-171,1-2 1,0 3-189,4 5 0,0 0 61,-1 0 1,0 0-12,-3 0 0,1 0 92,-4 0 0,3 4-369,-4 0 1,-1 5-73,-7-2 0,2 3-181,-5 2 1,0-1 146,-4 1 1,-1 0 24,-3 4 1,-3-4 48,-4 4 1,-5 0 101,-3-1 1,1 0 53,-1-3 1,5-1-69,-1 1 0,-2-2 245,2-2 1,0 0-54,3-4 1,1 0 176,-1-4 0,5 4 220,-1 0-4,6-1-314,-4 3 10,6-5-195,0 9 1,6-5 104,1 3 1,5 2-36,3-3 1,3 0-33,4 0 1,1 0-22,0 0 0,0 3-18,0-2 1,3 1 39,1-1 1,-4 2-102,-4-3 1,-5 3 105,1 2 1,-3-1-225,-5 1 0,-2-1 69,-5 1 1,-1-1-77,-3 0 0,-5 2-111,-10 2 0,0-2-166,-7 2 0,-2-2-88,1-2 1,-5 1 117,2-1 0,2 1 363,1-1 0,-1-3-61,2-1 1,3-4 153,4 1 1,9-3-149,-2-1-1418,3 0 1581,3 0 0,1-10 0,5-3 0</inkml:trace>
  <inkml:trace contextRef="#ctx0" brushRef="#br0" timeOffset="78">14996 8794 7913,'-2'-22'0,"-1"3"0,1 3 2003,-2 5-1333,3 4 0,1 1 216,0 2-181,0 3 0,0-3-239,0 8 1,0 7-70,0 8 1,4 7-180,0 0 0,1 6-130,-1-2 1,-3 3 76,3 2 1,-3-5-369,-1 1 1,4-6 60,0 2 0,1-5-167,-1-2 0,-3 0 167,3-5 1,1 4-81,-2-4 1,6-3-74,-1-5 1,-2 0 67,2 0 0,-4-2 260,3-5 1,1 0-69,3 0 1,1 0 123,-1 0 0,4 0-90,1 0 0,0-3-46,-1-1 0,-2-5-19,2 1 1,2 2-301,-2-2-1181,0 1 1074,-3-5 1,-6 1-1510,-2-1 1982,-3 6 0,-1-4 0,0 4 0</inkml:trace>
  <inkml:trace contextRef="#ctx0" brushRef="#br0" timeOffset="79">14904 9000 7876,'0'-8'269,"0"0"0,5 5 413,3-5 1,6 5-264,1 0 1,5-2-141,-1 1 1,3-4 313,1 4 1,1-5-197,3 2 0,1 1-388,2-2 0,0 2-321,-7-2 0,3-1-374,-7 5 0,-3-3-2118,-1 3 2804,-7 0 0,-3-1 0,-5-1 0</inkml:trace>
  <inkml:trace contextRef="#ctx0" brushRef="#br0" timeOffset="80">14973 8714 7955,'1'-11'0,"3"-1"0,2 5 840,6-1 0,3 0-296,0-3 1,5 0-63,-1-1 1,-1 5-116,1-1 0,0 4-93,4-3 0,1 4-775,3-1 0,-3-1 399,3 1 1,-2 0 101,2 4 0,-3 6 0,4 0 0</inkml:trace>
  <inkml:trace contextRef="#ctx0" brushRef="#br0" timeOffset="81">15578 8783 7976,'-5'-12'0,"4"1"321,-3-1 0,3 5-32,1-1 0,0 4 403,0-3 83,0 4 334,0-2-740,5 15 1,-3 4-80,6 13 1,-4-2 76,3 6 1,-3-1-86,4 4 1,-6 1-242,2-1 0,-3-4 88,-1 1 1,4-7-421,0-1 1,0-2-147,-4-5 1,0-1-1275,0-4 19,0 1 711,0-1 981,0-5 0,-5 5 0,-2-5 0</inkml:trace>
  <inkml:trace contextRef="#ctx0" brushRef="#br0" timeOffset="82">15327 8828 7992,'0'-23'0,"4"6"243,-1 1 0,5 4 416,-4 0 0,6 2 64,1 3 1,1-2-280,3 5 1,3-5 43,1 1 1,2 2-181,2-2 0,5 5 146,3-5 1,3 2-78,4-2 1,-2-1-275,2 5 1,1-3-2,-1 3 0,-1-4-158,-7 5 0,2-5-130,-5 4 0,-5-1 188,-3 1 1,-5 3-123,2-3 0,-7 3-201,-2 1 138,-4 0 0,2 1 21,-5 3 1,0 4 110,0 7 0,0 3 50,0 4 0,0 3 85,0 1 1,0 3-136,0 6 0,0-1 40,0 0 1,0 4-196,0 0 1,4-3 67,-1-5 0,2-5 13,-1 2 0,-2-7-6,1-1 397,4-5-47,-1 3 211,0-6-141,5-4 264,-10-2-141,4-5 1,-1-5-92,0-3 0,-1 0-132,-3-3 0,2 2 19,1-6 0,-1 1-40,1-1 0,0-3-54,1-5 1,-3 0-97,3 0 1,-2 3-96,2-3 0,-1 7 52,4-7 1,-3 8-314,4-1 113,-6 4-508,8 0 507,-3 6 0,4 7-30,1 11 1,-1 3 181,1 4 0,-1 3-26,0-3 1,1 2 35,-1 2 0,1 0-53,-1 0 1,0-6 160,1-1 1,-1-5-69,1-3 0,-1 1 525,1-6 0,-1 1 115,0-4 93,1 0-358,-1 0 0,-1-5 139,-2-3 0,-3 2-62,-5-1 1,0-2-117,0-7 0,0 4-172,0-4 1,0-1 47,0-2 0,0-3-154,0-1 1,0 0 38,0 1 1,0-3-557,0-1 1,0 2 61,0-3 1,0 3-148,0 1 1,0 2-1015,0 2 91,0-3 0,0 9-1537,0-2 1785,0 7 1243,0 3 0,-5 10 0,-1 2 0</inkml:trace>
  <inkml:trace contextRef="#ctx0" brushRef="#br0" timeOffset="83">16640 8680 8020,'0'-13'561,"0"-2"1,1 2-139,3-2 1,-2 6-10,1 2 1,2 3 604,-1-4 438,0 6-744,-4-4-545,0 6-12,0 11 0,0-1 87,0 13 0,0-2-137,0 10 1,0-1 76,0 4 0,-4-3-205,0-1 1,-3-1-126,3 2 1,-1 2-259,1-3 0,3-2 141,-3-1 0,3-4-113,1-4 0,0 2 144,0-2 0,4-2 18,-1-2 1,6-6 199,-1-1 1,2-5-91,1 5 1,5-5 334,-1 0 1,4-1-38,-4-2 1,5-2-43,0-1 0,1 1-214,2-1 1,-4-3-110,0 3 0,-5-6-200,1 1 0,-2 2-118,-2-2-1881,-4 1 2371,3-5 0,-9-4 0,4-2 0</inkml:trace>
  <inkml:trace contextRef="#ctx0" brushRef="#br0" timeOffset="84">16640 8920 7866,'0'-12'380,"0"5"141,0-1 1,1 4-155,3-3 1,3 3-89,4-4 1,2 6 300,2-2 1,1-1-178,3 1 1,7-4-249,-3 5 1,2-5-189,-2 4 0,2-3-218,-2 3 1,1-1-176,-9 1 0,1 3-1347,-5-3 1773,1 2 0,-1-3 0,0-1 0</inkml:trace>
  <inkml:trace contextRef="#ctx0" brushRef="#br0" timeOffset="85">16606 8634 8013,'0'-11'0,"0"-1"0,6 1 626,6-1 1,4 2-297,7 3 1,0 0 374,0 4 1,3 1-252,1-2 0,5-1-471,-2 2 0,-1-1 42,2 4 0,-5 0-674,5 0 0,-9 0 376,0 0 0,-3 4-782,0-1 1055,-2 6 0,-6-2 0,1 4 0</inkml:trace>
  <inkml:trace contextRef="#ctx0" brushRef="#br0" timeOffset="86">17177 8691 9321,'0'-6'4245,"0"1"-3780,0 15 0,0-1-95,0 10 0,0 0-6,0 4 1,0 0-129,0-1 1,0 3-445,0 1 0,0-2 229,0 3 1,0-3-402,0-1 0,0 0 57,0 0 0,1-6-160,3-1 1,-1-1 221,4-4 1,1 3-25,3-6 0,2-3 141,2-1 0,-2-3-47,2-1 1,2 0 274,-2 0 0,5 0-55,-1 0 1,-1 0-93,1 0 1,-5-4-176,1 0 0,2-3-295,-2 3 1,-1-5-568,-7 1 1,2 2 63,-5-1 1036,0-1 0,1-4 0,1 1 0</inkml:trace>
  <inkml:trace contextRef="#ctx0" brushRef="#br0" timeOffset="87">17108 8931 7875,'-6'-11'409,"2"-1"0,4 2 631,4 3 1,2-2-523,6 5 1,-1-4 11,1 4 0,4-3-112,3 3 1,4-4-167,4 5 1,-2-3-345,6 3 0,-6 1 149,2-1 1,-5-2-751,-3 1 1,-2 0 383,-6 4 0,-3 0 309,0 0 0,-6-5 0,3-2 0</inkml:trace>
  <inkml:trace contextRef="#ctx0" brushRef="#br0" timeOffset="88">17154 8668 7940,'6'-15'786,"-2"0"0,6 1-227,2 6 0,7-2-441,0 3 1,-1 2 112,1 1 0,0 1 212,4-1 0,3 3-288,1-3 0,5 3 0,-2 1 0,-1 0-157,2 0 1,-6 0 72,2 0 0,-4 4-117,-4 0 0,1-1 22,-5-3 0,0 2 75,-3 2 1,-1-3 6,1 3 1,-5 1-136,1-1 0,-4 4 75,3 0 0,-4 2-66,1 2 1,1 4 47,-1 3 1,-1 7 54,-3 0 1,0 6-189,0-2 0,0 2 51,0-1 0,0 0-63,0-4 1,0 3-93,0-3 1,0-4-90,0-4 0,0-4 157,0 4 1,0-9-71,0 2 868,0-8-489,0 1 0,2-5 238,1 0 0,-1-5-138,1-3 1,-1-2 55,-2-2 0,0 0-67,0-4 1,0 0 128,0-3 0,0-3-167,0 3 1,0-1 3,0 1 1,0-3 46,0 3 0,0-2-77,0-2 0,0 5-192,0 3 0,0 2 227,0 2-523,0 4 150,0 2 1,5 12-16,2 4 1,5 6 52,3 5 0,-2 1-105,2 0 0,-2 1-35,-2 3 1,4-7 55,1 3 0,-1-4 38,-4 0 1,1-4 42,-1-7 1,2 1 487,2-5 0,-2-1 18,2-3 0,-2-1 199,-2-3 0,0 2-255,1-6 0,-2 1 111,-2-5 0,1-3 130,-6 0 1,1-6-104,-4 2 0,0-2-258,0-2 0,0 0 25,0 0 0,-5 0-141,-3 1 0,2-1-208,-2 0 0,5-4-417,-5 1 1,4-1 190,-3 4 1,3 0-302,-4 0 1,6 2-1121,-2 2 0,3 2 1799,1 6 0,5 0 0,1-1 0</inkml:trace>
  <inkml:trace contextRef="#ctx0" brushRef="#br0" timeOffset="89">18616 8360 7920,'0'-18'114,"0"2"384,0 4-151,0 6 110,0-4 455,0 9-616,0-4 1,0 6-67,0 3 1,0 7 11,0 8 1,0 3-29,0 0 0,0 5-33,0 0 0,0-1-56,0-3 1,0 0-170,0 0 1,0-4 64,0 0 0,0-4-202,0 4 1,0-5 100,0 1 1,1-6-162,3-1 181,-3 0 1,8-1-1,-5 1 0,1-6 228,-1 2 0,2-3-111,6-1 1,-1 0 105,1 0 1,4 0-70,3 0 1,1 0 18,-1 0 0,6 4-28,-6 0 0,5 5-65,-5-1 1,1-2 27,-1 2 0,-2 0-151,-6 8 0,0-4 66,1 4 1,-2-3-173,-2 3 0,-3-2-50,-5 5 0,0-5 98,0 1 0,-2 1-93,-1 0 1,-8 3 94,-4-4 0,-5 0 191,1-3 1,1-2-92,-1-3 1,-4 3 14,-3-2 1,-1-3 29,4-1 1,0-3 146,0-1 1,1 0-291,-1 0 0,5 0 13,3 0-1651,2-5 947,2-1 848,4-6 0,-3 1 0,4 0 0</inkml:trace>
  <inkml:trace contextRef="#ctx0" brushRef="#br0" timeOffset="90">18616 8394 7930,'0'-21'1,"0"2"1,0 2 618,0 6 1,5-1-7,3 1 1,2 1 92,1 2 1,1-2-216,-1 2 0,2 2-26,2-2 1,-1 5-262,5-5 1,1 4 33,7-3 0,-2 4-637,6-1 0,-1 3 339,5 1 0,0 0-1233,3 0 0,-2 1 1292,2 3 0,-8 2 0,-2 6 0</inkml:trace>
  <inkml:trace contextRef="#ctx0" brushRef="#br0" timeOffset="91">19861 8543 8042,'-6'-18'85,"0"2"174,6 4 1,-3 1 79,-1-1-109,0 1 1,3 1 704,-3 2-532,3-2 1,-8 10-16,5 0 0,-5 6-128,2 10 1,-2 6-16,1 9 1,-2 2-128,2 1 1,2 4 84,-2 0 0,2 0-285,-2-3 0,-1-1 113,6 0 0,-5-5 112,4-2 0,-3-3-83,3-1 0,-1-5 56,1-3-1,3-8-316,-4 4-1,5-10 1,1-1-101,3-8 1,-3-2 8,3-1 1,-3-2 171,-1-2 1,4 1 182,0-5 0,-1 0-62,-3-4 0,0 0 0,0 0 0,2-1 0,1-3 0,-1 0 416,2-4-181,-3-2-201,4 4 0,1-4 20,6 2 0,-5 4 138,1 4 1,-2 5-121,2 3 1,-2 6 230,-2 1 1,-1 6-89,4-2 0,-3 8-111,4 3 1,-5 9 236,5 3 1,0 3-51,3 5 0,4 2-116,0 5 1,2 5 33,-2-1 1,-1 4-366,5-4 0,-1 0 115,1-4 1,3-1-264,-3-3 1,-2-3 91,2-8 1,-5-2-28,2-6 0,-4 0-205,0 1 1,-5-5-1081,1 1 155,-6-5 0,2 5 130,-8-4 1239,-2 0 0,-10 1 0,-2 1 0</inkml:trace>
  <inkml:trace contextRef="#ctx0" brushRef="#br0" timeOffset="92">19690 8885 7954,'5'-11'358,"-3"3"200,6 1 1,-4 3-244,3-4 0,1 6-62,3-2 1,2-1 473,2 1 0,3-1-267,5 1 0,0 3-323,-1-3 1,3-1 111,1 1 1,0-3-497,4 3 1,-5-4-20,2 4 0,0-4-189,-4 0 0,1 2 112,-9-2 1,3 0 110,-7-3 0,3 0-52,-6-1 1,-2 1-1,2-1 1,-6 1 416,2-1 0,1-3-103,-1 0 0,1 0 582,-1 3-1,-3 1 262,4 5-596,-5-5 1,0 11-115,0 0 0,0 11-3,0 8 1,0 2 2,0 2 0,0 1-184,0 3 0,-1-2 104,-3 6 1,3-6-211,-3 2 0,3-3-2,1-1 1,0-6-9,0-1 1,1-4 140,3 0 4,-3-6 268,4 4-281,-5-9 251,0-1 0,0-6-38,0-5 1,0-1 33,0 1 0,0-4-46,0-1 1,-4 0 71,0 1 1,1-2-79,3-2 1,0-2-41,0 2 1,0-2-179,0 2 0,0-1 41,0 5 0,1 1-86,3 6 0,-2 3-74,6 5 1,0 0-244,3 0 0,5 10 176,3 5 0,3 6-21,1 2 0,0-1 37,0 1 0,-1 0 70,1 0 0,-4 0 21,0 0 0,0-4-15,4 0 1,-4-9 200,0 1 0,-5-7-111,1 0 534,3-3 0,-5-1-121,2 0 1,-6 0 21,-1 0 0,-6-5-112,2-3 1,-3-2 64,-1-1 1,0-4-216,0-1 1,-1-4 56,-3 1 1,2-3-124,-6 0 1,4-1 83,-3 0 1,0 0-459,0 0 1,-2-3-201,5-1 0,-4-1-438,5 1 0,-1 7-673,4-3 1,0 8-98,0 0-319,0 7 2026,0 3 0,-5 10 0,-2 2 0</inkml:trace>
  <inkml:trace contextRef="#ctx0" brushRef="#br0" timeOffset="93">20854 8611 7964,'-6'-17'417,"1"-4"53,5 6 0,1 0 272,3 3 1,-1 1-245,4 0 0,-4 3 1342,1 0-1302,-3 6 0,-1-1-483,0 11 1,4 6 34,0 12 0,1 4-28,-2 4 0,0 1 38,5 4 1,-6-4-71,2 3 1,1-4-799,-1-3 1,0 1 417,-4-6 0,3 1-857,1-4 0,0-6-259,-4-1-463,0-4 1929,0 0 0,0-6 0,0-1 0</inkml:trace>
  <inkml:trace contextRef="#ctx0" brushRef="#br0" timeOffset="94">20786 8657 7955,'-6'-23'210,"1"5"160,5 3 0,0-1-15,0 0 0,1 1-105,3 4 0,2 3 437,5 1 0,2 4-232,2-1 0,4 3 6,8 1 0,0 1-184,7 3 0,-4 2-160,5 6 1,-1 4-22,-4 3 1,-6 3-172,-1 1 1,-4 3-10,0 1 1,-3 1 158,-9-1 0,-2 2-787,-5 5 1,-6-1 328,-5-2 1,-6-2-124,-6-3 0,-1-4 149,-3 5 0,-2-10-41,-5 6 1,5-8 20,2 1 0,0-4 4,5 0 1,-1-5-896,11 1 1268,-2-5 0,13 7 0,-4-4 0</inkml:trace>
  <inkml:trace contextRef="#ctx0" brushRef="#br0" timeOffset="95">21597 8440 7935,'0'-23'0,"1"0"836,3 0 0,2 6-471,6 1 0,-1 5-441,1 3 1,-5 0 1139,1 4-664,-6 0 0,3 5-195,-5 3 1,0 7 28,0 8 1,0 9 102,0 7 1,0-1-65,0 4 1,-1 1-58,-3-1 0,3 4-108,-3-4 1,3 0-155,1-3 0,0-2-536,0-3 0,0 2 358,0-5 0,0-1-678,0-3 1,0-1 422,0-3 0,1-3-1633,3-4 1108,-3-1 1004,4 0 0,0-4 0,2-2 0</inkml:trace>
  <inkml:trace contextRef="#ctx0" brushRef="#br0" timeOffset="96">21825 8509 7862,'0'-23'1054,"0"0"0,2 6 212,1 6-458,-1 5-503,3 6 1,-2 2 140,1 6 1,0 6-166,-4 12 1,0 4-66,0 4 1,0 0-181,0 0 1,0-1 128,0-2 0,0 2-374,0-3 1,0-2 170,0-1 0,5-3-390,3-1 0,2-2 119,1-2 1,2-2-32,2-6 0,-1-4 192,5-4 0,0-1 149,4-2 0,-1 0 239,-3 0 1,2-2-138,-2-1 1,3-4 454,1-4 0,-2-4-209,-2-1 1,3-4 247,-3 1 1,-2-4-265,-2-3 1,-3 0-197,0-4 0,-6-2-16,-2-6 0,-4-1-148,-4-3 0,-3-1-386,-9 5 0,-6 1 220,-9 6 1,-3 5-488,-4 7 0,2 7 291,-2 8 1,1 6-569,-1 5 0,4 6-19,0 10 750,5 10 0,6 2 1,0 11-1</inkml:trace>
  <inkml:trace contextRef="#ctx0" brushRef="#br0" timeOffset="97">22716 8520 7939,'0'-11'169,"1"0"359,3 4 320,-3-3-564,5 8 0,-6-1 188,0 6 0,3 9-95,1 7 0,0 4-161,-4 3 0,0 2-86,0 3 1,0 2-157,0-3 1,1-1 9,3 2 0,-3-6-199,3 2 0,-3-3-518,-1-1 0,0-4 385,0 0 0,0-5-582,0 1 0,2-4 41,1-3 889,-1 2 0,3-9 0,-5 5 0</inkml:trace>
  <inkml:trace contextRef="#ctx0" brushRef="#br0" timeOffset="98">22739 8668 7939,'0'-29'0,"0"-2"113,0 4 0,0 4 294,0 4 1,0 5 187,0-1 0,1 3 207,3 5 127,-3 2-630,4 5 1,-3 6-186,1 5 0,3 5 37,1 3 0,3 2 8,-2-2 1,3 3-84,5 1 1,-4 0-154,3-1 1,2-4-464,-2-3 0,2-3 265,-2-5 0,-2 2-13,2-5 1,1 0 64,0-4 0,0 0 273,-1 0 0,-2-5-71,2-3 1,-2-2 107,-2-1 1,1-1 15,-1 1 0,1-4 232,-1-1 1,0-4 0,1 1 1,-1 1-100,1-1 0,-1 0-118,1-4 0,-1 2 19,0 2 1,-3 4-265,0 7-38,-6-2-107,3 9 1,-5 6 182,0 10 0,0 9 39,0 3 1,-4 6 37,1 1 1,-5 0-38,4 4 0,-3-6-175,3-2 1,0-4 51,4 0 1,-4-2-387,0-1 1,1-5-75,3-3 1,0-2-239,0-2 0,1 1 869,3-1 0,-3 6 0,4 1 0</inkml:trace>
  <inkml:trace contextRef="#ctx0" brushRef="#br0" timeOffset="99">23470 8600 7939,'-5'-18'0,"0"2"1442,-3 4-390,3 1-153,5 4-607,0 2 0,0 8 81,0 5 1,0 2-107,0 13 0,0-2-147,0 10 0,0-1-25,0 4 1,0 1-187,0-1 0,0-5-108,0-2 1,0-3-365,0-1 0,0-2-55,0-2 1,1-2 249,3-6 0,-3 1 368,3-1 0,-3 5 0,-1 2 0</inkml:trace>
  <inkml:trace contextRef="#ctx0" brushRef="#br0" timeOffset="100">23755 8577 7939,'-17'-29'0,"5"2"0,8 8 0,3 3 1152,1 4 0,0 5 361,0-1-407,0 6-710,0-4-418,0 22 1,0-1 13,0 15 1,-4 1 182,1 3 0,-1 0-321,4 1 0,-4 0 121,0 3 0,0-6-293,4 2 0,0-7-65,0-1 1,0-3-155,0-4 0,0 2 60,0-6 1,2-4 159,1-3 0,-1-4-924,1 3 372,-1-4 312,-2 2 1,0-14 476,0-2 0,0-3 138,0 2 0,0-3-35,0 0 1,-4-5 571,0 0 1,0 1-332,4-3 0,0 1 495,0-5 0,0-2-271,0 1 1,2 0 61,1 5 0,-1 0-159,1 3 1,-1 2 371,-2 6-385,0 5-189,0-4 0,4 15-271,-1 2 0,2 6 104,-1 10 1,3-2 14,4 10 0,0-2 53,1 1 1,-1 2-187,1-5 0,3 3 25,0-3 0,2-2-16,-2-6 0,-2-2 134,2-6 1,-1-1 186,1-2 1,-2 1 265,2-5 1,1 0 99,0-4-84,-1 0 1,-4-6-123,1-1 1,-2-3 90,-3-2 0,0-4-126,-3-3 0,-3-3-66,3-1 1,-3-1-159,-1-2 0,0 0-128,0-4 1,0 1 89,0-2 1,0-2-147,0 3 1,4 2-758,0 1 1,-1 7 430,-3 1 1,0 9-2012,0-2 957,0 8-201,0-6 0,0 14 1630,0 0 0,-5 15 0,-1 5 0</inkml:trace>
  <inkml:trace contextRef="#ctx0" brushRef="#br0" timeOffset="101">2410 10975 8096,'-4'-11'-1771,"0"0"2418,-5-1 0,7 1-113,-6-1 1,6 5 476,-2-1-646,-3 1 1,5 0 414,-6 3-503,6 3 1,-3 4-95,5 4 0,0 3 131,0 13 0,0 3-30,0 8 0,1 4-195,3 0 0,-3 1 177,3-1 0,1-5-321,-1 5 0,3-8 68,-3 4 1,1-7-366,-1-1 1,-1-2 118,4-1 0,-4-4 4,1 0 1,-3-5-147,-1 1 0,1-6-300,3-1 0,-3-4-1403,3 3 984,-3-4 1094,-1 2 0,-5 0 0,-1 1 0</inkml:trace>
  <inkml:trace contextRef="#ctx0" brushRef="#br0" timeOffset="102">2376 10964 8066,'-7'-16'-659,"1"3"675,2-2 0,3 2 1149,-3 2 164,3-1-412,1 6-460,0 1 1,1 7-114,3 6 0,7 5 184,8 9 0,3 5-92,1 0 0,1 4-160,2 0 1,1 6-70,7 1 1,-6 0-141,6-4 1,-2-1-333,2-3 1,-3 2 277,-1-5 1,-4-1-639,0-3 0,-3 0 333,-4 0 1,2-5-108,-6-3 1,0 0 200,-4-3 1,1 0 236,-1-8 0,-3 4-62,0-4 1,-6 1 542,2-2-325,2-1-121,-4 3-1357,3-5 1125,-5 0 1,-5-5 0,-2-2-1</inkml:trace>
  <inkml:trace contextRef="#ctx0" brushRef="#br0" timeOffset="103">2992 10816 8011,'-5'-17'0,"0"4"1513,-2-2-472,1 2-159,6 7-530,0 1 1,0 6 67,0 3 0,0 13-90,0 9 0,0 7-88,0 5 0,0 3 157,0 5 0,4-1-100,0 1 0,4-5-347,-5-3 0,5 1-134,-4-1 1,3 0-154,-3-4 1,0-4-195,-4-4 1,0-2 281,0-1 0,4-4-77,0 0 1,0-5 32,-4 1 1,0-6-356,0-1 393,0 0 0,0-1-1285,0 1 1538,0-6 0,0 8 0,0-3 0</inkml:trace>
  <inkml:trace contextRef="#ctx0" brushRef="#br0" timeOffset="104">3164 11375 7906,'0'-11'2439,"0"-1"-1609,0 6-39,0 1-174,5 5 1,-4 1-205,3 3 1,-3 2-197,-1 6 1,4 3-8,0 0 1,1 4 33,-2-4 1,-1 5-356,2-5 0,-3 0 131,-1-4 0,4 1-270,-1-1 0,1 1-1147,-4-1-815,5-5 2212,-3 5 0,8-5 0,-4 5 0</inkml:trace>
  <inkml:trace contextRef="#ctx0" brushRef="#br0" timeOffset="105">3472 11558 8020,'0'-12'870,"-1"2"-68,-3 3-555,3-3 131,-4 8 171,5-3 1,0 12-124,0 4 1,1 5-219,3 7 1,-3 4-146,3 0 1,1 4-225,-1 0 1,-1-3-1118,-3-2 1,0-2 356,0-1 921,0 0 0,0 0 0,0 0 0</inkml:trace>
  <inkml:trace contextRef="#ctx0" brushRef="#br0" timeOffset="106">4077 10930 8055,'-4'-14'-179,"1"2"274,-1 4 572,4-4 1,0 4 279,0 1 231,0 4-778,0-2 0,0 7-188,0 1 1,0 5 98,0 7 0,4 4 71,-1 8 1,3 3-282,-3 8 1,-1-2 115,1 2 1,-1-1-484,-2 1 0,3-3 222,1 3 0,0-6-548,-4-1 1,4-6 324,0 2 1,1-7-78,-1-1 1,-3-5-176,3 1-263,2-2 1,-3-3-413,4-2 0,-4-2 1194,1-2 0,2-3 0,0 4 0</inkml:trace>
  <inkml:trace contextRef="#ctx0" brushRef="#br0" timeOffset="107">4020 10873 8043,'-7'-23'583,"-1"0"1,4 5-141,-4 3 0,6 2-193,-2 2 1,2 5 691,-2 2 659,3 2-1112,1 8 0,10 5-192,5 8 0,6 8 151,2 3 1,1 4-105,7 4 0,-1-1-516,5 5 1,-1-5 223,0 1 1,0-2-26,1-2 0,-6-1-81,-2-3 1,-3-3-385,-2-8 1,0 1-6,-3-5 1,1 1 165,-4-5 1,-1 0-101,-4 1 1,1-6 105,-1-2 0,-3 1-287,-1-1 0,-3 0-472,4-4-1031,-6 0 2061,3 0 0,-5 5 0,0 1 0</inkml:trace>
  <inkml:trace contextRef="#ctx0" brushRef="#br0" timeOffset="108">4568 10838 7921,'-10'-21'232,"3"2"0,-2-2 327,5 6 0,0 4-32,4 3 1,0 4 192,0-3 1,-1 4-154,-3-1 0,3 4-153,-3 4 0,3 8-264,1 7 0,3 9 75,1 6 0,4 9 19,-4 7 1,3 2-159,-3-7 0,4 7-330,-4-6 0,3 1-596,-3-5 1,1 0 471,-1-8 0,-3 1-352,3-8 0,-3-2 273,-1-5 0,0-4-701,0-5 0,0 1 1148,0-1 0,5 1 0,2-1 0</inkml:trace>
  <inkml:trace contextRef="#ctx0" brushRef="#br0" timeOffset="109">4660 11375 7914,'0'-11'1249,"1"1"-774,3 2 1,-2-2-200,6 2-58,0-2 0,3 0 507,0 2 0,1-2-240,-1 3 1,2 1-78,2 3 0,-2 1-234,2 2 0,2 0 44,-2 0 1,0 2-243,-4 1 0,-3 4 124,0 4 0,-6 1-77,2-1 0,-3 4 76,-1 1 0,-1 0-444,-3-1 1,2-1 65,-6 5 1,-3-4-15,-5 5 1,1-5 30,4 4 0,-1-5 126,1 1 0,0 1 204,-1 0 0,2-5-127,2-3 587,3-1-171,5 5-10,0-1-149,0-4 0,5 1 118,3-4 1,2 0 28,2-4 1,-1 0-35,0 0 0,1 0-262,-1 0 0,4 0 108,1 0 0,3 0-1018,-4 0 0,0 0 477,-3 0 1,-1 0-1229,0 0 1612,1 0 0,-1 0 0,1 0 0</inkml:trace>
  <inkml:trace contextRef="#ctx0" brushRef="#br0" timeOffset="110">6053 10690 8064,'0'-11'-340,"0"-1"283,0 1 1,0-1 729,0 1 0,0 3 350,0 1 506,0 4-481,0-7-540,0 9 1,-1-2-170,-3 11 0,3 6-106,-3 12 0,3 9 121,1 6 1,3 4-122,1 1 0,5 2-178,-1-3 1,2 4 206,1-7 0,1-2-359,-1 2 1,1-6-144,-1-2 1,-3-1-190,-1-7 1,-3 1-136,4-4 0,-6-4 13,2 0-761,2-5 499,-4 2-488,3-4 443,-5-6 858,0-1 0,-5-5 0,-2 0 0</inkml:trace>
  <inkml:trace contextRef="#ctx0" brushRef="#br0" timeOffset="111">5973 10667 8030,'0'-23'925,"0"2"-539,0 2 1,0-2-198,0 6 1,5-4 68,3 4 0,6 0 188,1 3 1,5-3 0,-1 0 0,3 1 30,1 6 0,3-1-238,1 5 0,3 1-10,-3 3 1,5 1-242,-2 3 1,-2 6 79,-1 5 0,-3 4-299,-1-4 1,-2 6 169,-2-2 1,-3 4-186,-9 3 1,-2-2-29,-5 3 1,-1 1-144,-3-1 0,-3 3 119,-9-3 0,-1-1 112,-6-3 0,0-1 73,0-3 0,-3 1-21,-1-5 1,0 1-200,4-5 1,2 0-176,2 1 89,-3-6 0,10-1-697,-4-5 1116,9 0 0,7 0 0,6 0 0</inkml:trace>
  <inkml:trace contextRef="#ctx0" brushRef="#br0" timeOffset="112">6590 10975 7959,'-5'-6'2916,"-2"1"-2662,-4 5 1,0 0 79,-1 0 0,-2 5 146,3 3 1,-6 7-69,10 4 0,-6 0-129,5 4 0,3-2-173,1 10 0,3-4 70,1 3 1,0-3-328,0 3 1,5-6 219,3-1 0,2-1-383,1-7 1,2 0 122,2-4 0,-1 0-12,5-4 1,-1-2 178,1-5 0,3-1-46,-3-3 0,2 0 169,2-7 0,-4 2-66,0-6 1,-3 1 337,3-1 0,-9 1-107,1-5 1,-3 4 10,-1-5 0,-2 3-164,-5-2 1,-1-3-180,-3 3 0,1-2-52,-9-2 0,3 1 99,-6 3 1,-3-3-381,-1 3 0,-2 3 173,-2 1 0,1 7-602,3 4 1,-1 3 311,5 1 0,-1 1-492,5 3 1,3 2 170,1 6 1,4 1 834,-1 2 0,3 3 0,1 4 0</inkml:trace>
  <inkml:trace contextRef="#ctx0" brushRef="#br0" timeOffset="113">6990 11044 7986,'0'-11'0,"0"3"1665,0 0-338,0 6 41,0-8-708,0 8 1,0-1-216,0 6 1,1 5-215,3 7 0,-3 3-6,3 5 0,1 1-111,-1 3 1,1-3-89,-2 2 0,-1 0-145,2 0 1,-2-3-58,2 0 0,-3-1-394,3-7 1,-3 0-326,-1-4 0,2-3-94,1 0-1557,-1-6 1399,3 3 1147,-5-5 0,0 5 0,0 2 0</inkml:trace>
  <inkml:trace contextRef="#ctx0" brushRef="#br0" timeOffset="114">6978 10747 7910,'-5'-11'1576,"-1"-6"-1620,-1 4 1,2 1-17,5 4-418,0 6 1,2-2 477,1 8 0,4 7 0,4 7 0</inkml:trace>
  <inkml:trace contextRef="#ctx0" brushRef="#br0" timeOffset="115">7538 10930 7948,'-5'-7'20,"3"1"319,-1 2 16,1 3 1,1-4 114,-3 5 545,3-5-594,-9 4 0,4-8-21,-6 5 0,1 0-44,-1 4 0,1 0-79,-1 0 0,1 0-131,0 0 0,-5 1 75,1 3 0,-1-1-107,0 4 0,4 0 107,-4 0 1,4 3-213,0-2 0,1 2 30,0 2 1,0-1-186,4 0 0,-2 1-142,5-1 164,-5 1 1,8-1 82,-3 1 1,4-2-70,4-3 0,2 3 97,6-2 0,4 2-2,3 2 0,-1-2 5,1-3 0,0 4-1,4-4 1,0 3 63,0 2 1,-4 0-44,0 4 1,-5-4 6,1 4 0,-2 0-57,-2-1 0,-5 2-105,-2-2 1,1-2-5,-1 2 1,-1 1 74,-7 0 1,-3-1-196,-4-4 0,-2 1 35,-2-1 0,1-1 299,-5-2 1,4 1-33,-4-5 1,4-1 94,-5-3 1,7 0-260,-3 0 0,4 0-115,0 0 0,1-1-579,-1-3 1,6 2 374,2-6 0,3 4-779,1-3 1229,0-1 0,0-3 0,0-1 0</inkml:trace>
  <inkml:trace contextRef="#ctx0" brushRef="#br0" timeOffset="116">7915 10918 7949,'0'-11'1099,"0"0"-483,0-1-448,0 1 1,-4 3-100,0 0 1,-1 6 1549,1-2-1257,3 3 1,-9 1-128,2 0 1,-2 0-225,-1 0 0,-1 4 62,1-1 0,-2 10-22,-2-1 1,1 2 81,-5-3 0,4 5-105,-4 3 0,5-2 82,-2-2 0,5 2-133,3-2 0,-1 0 60,6-3 1,-1-1-120,4 0 1,1 1 41,3-1 0,2 1 55,6-1 0,0-3 67,4-1 1,1 1-50,6 3 1,-1 1-11,-3-1 1,2 1 6,-2-1 0,-2 0 13,-2 1 1,-2-1-41,-2 1 1,-1 3-110,-2 0 0,-2 0-55,-2-3 1,-3-1 92,3 1 0,-4-5-77,-4 1 1,-6-1 96,-5 5 0,-5-1-200,1 1 0,-3-2 27,-1-2 0,0 2 49,1-3 0,0 0-233,3 0 1,-1-4-417,4 1 1,5-2-859,3 2 1679,6-3 0,-8 4 0,3-5 0</inkml:trace>
  <inkml:trace contextRef="#ctx0" brushRef="#br0" timeOffset="117">8143 11124 7858,'-5'-11'4,"2"-1"-1,-4 1 1,4 3 2330,0 0-1692,-4 6 0,1-7 1180,-6 5-752,6 0-681,-4 4 1,9 3-207,-3 5 1,3 0-151,1 11 0,0-1 64,0 1 0,1 3-151,3-3 0,2 2-132,5 2 0,1-1 149,-1-3 0,6 1-659,2-5 0,-1-1 314,1-6 1,-2 1-1,2-5 0,3-1 158,-3-3 1,-1-1 240,1-3 1,0-2 265,4-5 0,-6-1-175,-1 1 0,-4-2 202,0-2 1,-1 1-134,1-5 1,-6 4 244,-2-4 0,-3 0-129,-1-4 1,-1 4-242,-3 0 0,-4 1-25,-7-1 1,1 2-234,-5 6 0,-4 0-590,-3-1 1,-5 6 406,5 2 1,0 3-243,7 1 1,0 1 210,8 3 0,-2 3 420,9 9 0,0-4 0,4 5 0</inkml:trace>
  <inkml:trace contextRef="#ctx0" brushRef="#br0" timeOffset="118">8611 10987 7877,'-5'-12'3258,"-2"1"-3537,2 0 186,-1 4 0,8 2 207,2 5 0,-3 3 143,3 4 0,1 2 313,-1 10 1,3 0-244,-3 4 1,5 4-25,-2-1 0,2 5-356,-1-4 1,1-1 79,-5-3 1,3-1-100,-3-3 0,4 1 79,-5-5 0,1-3-40,-4-5 19,0 1-170,5-2 273,-3-1 29,3-5 1,-5-1-71,0-3 1,1-2-5,3-6 1,-2 1 57,6 0 1,-4-1-47,3 1 1,-3-1 37,4 1 1,-1-4 15,5-1 0,-1-4-9,1 1 1,-1-2 6,0-2 0,1 1 85,-1 3 0,1 3 104,-1 4 1,1 2 211,-1 2-487,0 3 1,1 7 85,-1 1 1,-1 4-179,-2 4 1,1 6 86,-5 2 1,1 2-35,-1 2 0,-3 0-601,3 0 1,-3 0 296,-1-1 0,0 1-389,0 0 1,0-1-1759,0-3 2468,0 2 0,-5-3 0,-1 5 0</inkml:trace>
  <inkml:trace contextRef="#ctx0" brushRef="#br0" timeOffset="119">9605 10279 7944,'0'-12'-17,"0"5"48,0-1 0,0 4 617,0-3-209,-5 4 1,2-3-3,-4 2 0,3 3-107,-4-3 0,1 8 62,-5 3 1,1 9-112,-1 3 0,-4 7 120,-3 5 1,1 7-108,-1 4 1,1 2-50,-1 2 1,3-1-159,4 1 0,1 1 85,0 3 0,0 0-238,4 4 1,-2-5 94,5-7 1,-4 2-82,5-2 1,-1-2 27,4-2 0,0-4-421,0-4 1,5 2 158,3-5 0,-1-1 36,5-3 1,-4-4 132,8 0 0,-4-5 19,0 2 1,-1-4 143,1 0 1,-1-5 32,0 1 0,-3-6-198,0 2 64,-1 3-443,5-6-470,-6 4-646,4-5 1614,-8 0 0,8-5 0,-4-2 0</inkml:trace>
  <inkml:trace contextRef="#ctx0" brushRef="#br0" timeOffset="120">9731 10827 7855,'0'-29'787,"0"2"0,0 4-257,0 4 1,1 3 107,3 4-402,2 1 0,0 3 1474,-2 1-1154,-3 4 1,-1 1-338,0 9 1,2 6 1,1 10 0,-1 6 13,2 5 1,-3 0-247,-1 5 1,0 0 83,0-1 0,1-4-287,3-3 1,-3-6 145,3 2 0,1-3-413,-1-1 1,1-6 225,-1-1 0,-3-4-1341,3 0 161,2-1-68,-5-4 1504,5 3 0,-1-9 0,1 4 0</inkml:trace>
  <inkml:trace contextRef="#ctx0" brushRef="#br0" timeOffset="121">9948 10484 7912,'0'-29'16,"-2"5"817,-2 5 0,3 5 49,-3-1-311,3 2-220,6 2 1520,-4-1-729,5 6-747,-6 1 1,3 6-134,1 3 0,5 6-40,-1 5 0,6 6 155,1-2 1,5 7-156,-1 5 1,2 2-141,-2 1 1,2 2 120,-2 2 1,1-2-265,-1 6 0,2-4-134,-6 4 1,0-4-133,-3 4 0,-1-8-178,1 5 0,-6-10 258,-2 5 1,1-4-11,-1 1 1,-1-3 1,-3-5 1,0 0 84,0-1 0,-1-3-35,-3 0 1,-2-3 233,-5 3 0,-1-5 2,1 1 0,-1-2-99,1-2 1,-4-3-142,-1-1 1,1 0-552,4 0 45,-1 3 1,1-8 58,-1 1 656,6 4 0,1-6 0,5 4 0</inkml:trace>
  <inkml:trace contextRef="#ctx0" brushRef="#br0" timeOffset="122">10553 11352 7878,'0'-17'-216,"0"4"150,0 5 1478,0 6-326,0-8-245,0 8-258,0-3 1,0 7-144,0 1 1,0 5-215,0 7 0,0 3-8,0 5 1,4 1-237,-1 3 0,1-2 78,-4 5 0,0-3-1171,0 3 0,-4-3 1111,1 4 0,-6-6 0,2 3 0</inkml:trace>
  <inkml:trace contextRef="#ctx0" brushRef="#br0" timeOffset="123">11558 10644 7968,'-18'-18'-208,"7"2"0,2 5 138,5-1 1,0 1 1374,4-1-346,0 1 278,0-1-391,0 6-428,0 1 1,0 6-72,0 3 1,4 9 23,0 10 1,0 2-245,-4 9 1,1-1 109,3 9 1,-3-1-156,3 1 1,-3-2 107,-1-2 1,0-3-365,0-1 0,0-1 121,0-7 1,4 1-836,0-4 0,1-1 117,-1-3 1,-3-3-1205,3-4-197,2-1 2172,0 0 0,1-4 0,-2-2 0</inkml:trace>
  <inkml:trace contextRef="#ctx0" brushRef="#br0" timeOffset="124">11786 10701 7921,'-5'-22'898,"4"4"-669,-3 3 0,4-1 338,4 5 0,-3-3 250,3 6 877,-3-2-665,-1 4-774,0 1 0,0 7-25,0 6 1,2 6-15,1 12 1,-1 1-134,1 7 0,-1-2 82,-2 6 1,0 0-414,0-3 0,0 1 215,0-5 1,0-3-596,0-2 0,0-2 307,0-1 0,0-5-382,0-3 363,0-2 1,0-5-509,0-1 779,0-4 0,0 1-73,0-8 0,0 1 287,0-4 0,-2-1-125,-1-3 0,1-2 398,-1-2 0,-2-2-66,1-2 0,-1-2 89,1 1 1,3-1-199,-3-2 1,-1-4 36,1 1 0,0-1-8,4 4 0,0 2 127,0 2 104,0-3-281,0 9 0,1 2-306,3 7 1,2 8 75,6 4 0,-1 7-53,1 4 1,4 6-54,3 2 0,3 5 118,1-2 0,0-2-261,-1-1 1,2-2 98,3 2 0,-3-4-368,3-1 1,-3 0 182,-1-7 1,-4 0 128,0-3 1,-4-6 227,4-2 1,-4 1 469,4-1-360,-5 0 1,3-4 115,-6 0 0,-3-4 606,0 0 1,-6-5-370,2 2 1,-3-7 413,-1-2 0,0-4-316,0 1 0,-1-6-51,-3-2 0,-1-5-202,-3 2 0,2-7-200,2-1 1,3-4-713,-3 4 0,-1-5 446,1 1 0,0 3-389,4 1 0,0 3 230,0 5 1,2 3-3181,2 8 1476,-3 3-763,9 9 2770,-4 7 0,6 12 0,-1 6 0</inkml:trace>
  <inkml:trace contextRef="#ctx0" brushRef="#br0" timeOffset="125">12609 10587 7984,'-5'-11'0,"-1"-1"107,-1 1 0,1-1 86,2 1 1,2 3 199,-1 1 0,0 0-47,-1 0 1,3 1 988,-3 2-443,3 2-492,1 13 1,0 8-39,0 15 1,4 0-138,0 0 0,3 4-177,-3 1 1,4 0 53,-5-1 0,5-4-426,-4 0 1,3-1 209,-3-6 0,4-2-260,-4-5 0,-1 0-597,-3-5-688,0 0-870,0-3 1403,0-6 1126,0-1 0,0-5 0,0 0 0</inkml:trace>
  <inkml:trace contextRef="#ctx0" brushRef="#br0" timeOffset="126">12414 10610 7984,'11'-19'0,"-4"0"0,3 4 655,-2-4 1,6 5-160,1-2 0,4 5 220,-4 3 1,6 0-271,-2 4 0,2 0 148,2 4 0,0 1-191,0 3 0,1 0 48,3 7 1,-2-2-63,5 6 1,-3 3-311,4 1 1,-2 4 34,1 4 0,-2-2-50,-5 5 0,-5 1-363,-3 3 0,-7 0 207,-5 1 1,-3-1-606,-3 0 0,-5-3 309,-7-1 1,1-4-187,-5 0 0,0-6 234,-4 0 0,0-7 271,0 3 0,0-5-120,1-3 0,-1 1 84,0-6 0,4 1 3,0-4 1,5 0-134,-1 0-250,2 0 0,3-1 164,2-3 1,3 2-1227,5-6 1547,0 5 0,5-7 0,1 4 0</inkml:trace>
  <inkml:trace contextRef="#ctx0" brushRef="#br0" timeOffset="127">13123 10633 7950,'0'-29'0,"0"1"0,0 5 0,0 5 1021,0 3 1,0 2 556,0 2-868,0-1 0,0 5 213,0-1-71,0 6-622,0 12 0,0 5 5,0 15 1,3 1-123,1 3 0,0 2 108,-4 2 1,0-3-345,0 3 1,1-2-96,3-2 1,-3 0-342,3 1 0,-3-6 157,-1-3 1,0-1-215,0-3 1,0-4-30,0-3 228,5-2 413,-3-1-271,3-6 1174,-5-1-156,0-5-265,5 0 1,-3-1-151,6-3 0,0 3-2,3-3 1,1 3-270,-1 1 1,5-4 73,3 0 1,-1 0-116,1 4 0,0 0 49,4 0 0,-4-1-267,0-3 0,-1 3-112,1-3 0,1 3-106,-4 1 1,-1 0-1817,-4 0 989,1-5-1562,-6 3 2809,-1-8 0,-10 4 0,-1-6 0</inkml:trace>
  <inkml:trace contextRef="#ctx0" brushRef="#br0" timeOffset="128">12997 10804 7868,'0'-14'0,"0"3"0,0 6 291,0-3 0,1 6 458,3-2 0,4 1 84,7-1 0,-1 3-304,5-3 1,1 2-69,7-2 0,2 3-134,5-3 1,1-1-320,-1 1 0,-4-4-62,1 5 1,-6-2-51,2 1 1,-8 2-243,-4-1 1,-2 1-1852,-2 2 2197,-5 0 0,0-5 0,-6-1 0</inkml:trace>
  <inkml:trace contextRef="#ctx0" brushRef="#br0" timeOffset="129">13031 10462 7937,'0'-12'0,"0"1"0,1-1 794,3 1 1,4-1-197,7 1 0,4 0-131,8-1 0,2 2 406,5 2 0,4-2-324,0 3 1,6-2-209,-3 1 1,0-1-122,1 5 0,-5-1-730,1 2 1,-8 1-403,-3-2 0,-8 4-2310,-4 4 3222,-2 3 0,-2 4 0,1 0 0</inkml:trace>
  <inkml:trace contextRef="#ctx0" brushRef="#br0" timeOffset="130">13865 10382 7985,'-11'-12'0,"0"5"245,4-1 339,-3 0 530,3-3-707,-4-1 1,3 6-38,1 2 1,4 4-70,-1 4 1,3 5 31,1 10 1,4 5-36,0 10 0,3 4-8,-3 1 0,5 4-117,-1-1 1,-2-3 51,1-1 1,-3 1-217,4-1 0,-4-1 70,3-6 0,0 0-183,0-4 1,2-2 95,-5-6 1,4 2-228,-5-6 0,5 0-211,-4-3 1,3-5-380,-3 1 1,0-4-824,-4 3-610,0-4 2258,0 2 0,0-5 0,0 0 0</inkml:trace>
  <inkml:trace contextRef="#ctx0" brushRef="#br0" timeOffset="131">13716 10530 7985,'4'-16'215,"0"-3"0,5 1 396,-1-1 0,6 1-140,1-1 1,5 1-123,-1 3 0,4 2 276,4-2 0,1 2-214,2 2 0,2 3-27,-6 1 0,6 4-90,-1-1 0,-2 3-253,1 1 0,-4 5 65,0 3 0,-6 3-25,0 4 0,-10-1-533,1 5 0,-3-1 264,-1 1 1,-3 3-501,-8-3 0,-2 1 292,-5-1 0,-10 3 8,-2-3 1,-7-2 126,-1 3 1,1-7 109,-4 3 0,6-5-23,-6-3 1,6 1 31,-3-6 1,6 5-233,-2-4 0,8 0-169,4-4-706,2 0 1249,7 0 0,1 0 0,5 0 0</inkml:trace>
  <inkml:trace contextRef="#ctx0" brushRef="#br0" timeOffset="132">14425 10416 8024,'-6'-17'0,"0"5"0,0-5 1068,2 6 0,1 4 183,0 4 612,1-4-730,-3 6-730,5-4 0,0 11-85,0 6 1,0 5 39,0 10 1,0 2-252,0 6 1,0 3 94,0 0 1,2 4-145,1-4 1,-1 3 108,1-2 1,-1 2-637,-2-3 1,0-1 10,0-6 1,0 0-177,0-4 0,0-2 341,0-5 1,0-4-80,0-5 0,0 1 643,0-1-246,0-4 167,0-2 972,0-5-850,0-5 0,1-2 110,3-4 1,-2 1-114,6 2 0,-2-2-245,2 2 0,6-1-241,-3 2 0,5-2 107,-1 5 0,-1-3-165,5 3 1,-4 0 57,4 4 0,0-1 12,4-3 0,-4 3 38,0-3 0,-4 3-451,4 1 84,-5 0 0,3-2-940,-6-2 39,-5 3 1,-1-5 105,-5 2 1287,0 3 0,-5-9 0,-1 3 0</inkml:trace>
  <inkml:trace contextRef="#ctx0" brushRef="#br0" timeOffset="133">14219 10679 7905,'0'-12'0,"3"6"474,4 2 0,1 3 86,7 1 0,3 0 301,1 0 1,9 0-297,6 0 0,1-4-181,7 0 1,-4-4-373,4 5 1,-9-5 65,2 4 1,-6-1-344,-3 1 0,0 3-335,-11-3 1,-4 3 599,-3 1 0,-5-5 0,2-1 0</inkml:trace>
  <inkml:trace contextRef="#ctx0" brushRef="#br0" timeOffset="134">14276 10439 7969,'5'-18'1175,"2"-4"0,10 10-861,6-4 1,5 4-92,6 0 1,1 1 471,-1-1 0,-1 2-229,-3 3 1,7-3-82,-3 2 1,3-2-110,-3-2 1,-1 2-568,-2 3 0,-1 0-357,-7 3 1,1 3-1688,-9-3 2335,1 3 0,-5 6 0,1 2 0</inkml:trace>
  <inkml:trace contextRef="#ctx0" brushRef="#br0" timeOffset="135">14996 10416 7922,'-11'-12'-380,"4"1"1,-2 0 989,5-1 1,0 5 338,4-1-942,0 5 1,-1-6 411,-3 6 808,3-6-276,-4 8-356,5-5-248,0 6 0,0 7-123,0 4 1,1 7-49,3 9 0,-3 2 76,3 5 0,-3 0-112,-1 1 1,0 3 83,0 0 0,0 0-318,0-4 1,-1-3-116,-3-1 0,3-5-243,-3 2 1,3-4-23,1-4 0,0 1 235,0-5 1,1-1-726,3-6 251,-3 2-323,4-9-91,-5 5 518,0-6 0,-3-6 209,-1-1 0,-5-3 119,1-2 1,2 1 317,-2-1 1,1 0-95,-5-4 0,5-1 297,-1-6 0,2 0-276,-2 0 0,3-5 490,5-2 0,0 1-228,0-2 1,0 6 173,0-2 0,0 7 63,0 1 0,1 5 167,3-1 0,-1 6 138,4 1 1,-3 6-307,4-2 0,-1 3 8,5 1 0,0 5-99,4 2 0,-2 7-15,5 1 0,0 7-152,3 1 1,1 0 27,0 3 0,0 0-96,0 0 1,1 0-117,3 4 0,-3-1-285,2 2 1,2-3 175,-1-5 0,0-1-212,-5 1 1,1-5 135,0-3 1,-4-3 267,0-5 0,-4 0-154,4-4 1,-5-1 234,2 1 0,-8-1 361,0-2 1,-2-2-208,2-1 0,-2 0 222,-2-4 1,-3-1-144,3-3 1,-2-6 42,-2-2 1,0-3-165,0 0 1,-2-3-199,-2-1 1,2-2-89,-6-3 0,2-5-203,-2 1 0,-2-5 68,3 2 0,0-4-87,0 4 0,3 0-718,-4 3 1,6 2 406,-2 3 0,3 7-643,1 8 0,0 2-129,0 2-1075,0 4 449,0 2 131,0 16 1790,0-4 0,0 15 0,0-5 0</inkml:trace>
  <inkml:trace contextRef="#ctx0" brushRef="#br0" timeOffset="136">15669 10393 7979,'-6'-15'404,"2"0"1,3-1-194,1 5 0,5-1 243,3 1 1,-3 3 165,-1 1 0,-2 4 241,2-1-333,-3 3 1,4 4-117,-5 4 0,0 7-242,0 13 1,0 3 13,0 8 0,0 3-166,0 5 0,2-4-32,1 0 0,-1-2-298,1 2 1,-1-4-150,-2-7 0,3-1 203,1-7 1,1 1-545,-1-9 1,-3 0 311,3-3 0,-1-2-1300,1-2 1790,-3-3 0,4 0 0,-5 1 0</inkml:trace>
  <inkml:trace contextRef="#ctx0" brushRef="#br0" timeOffset="137">15544 10359 7957,'0'-24'0,"5"2"684,2 11 1,7-1-218,2 1 0,4 3-82,-1 1 1,3 4 75,0-1 1,3 3 236,1 1 0,5 0-280,7 0 0,2 1-56,6 3 1,-4 7-354,0 8 0,-5 4 85,1 4 1,-8 2-225,-3 5 1,-8 2 161,-4 2 1,-7 1-135,-5 3 0,-6 1-132,-5-5 1,-7 1-330,-4-5 1,-7-1 234,0-3 1,-6-2-110,2-5 1,0-1 344,0-3 1,4 1-67,0-5 1,-2-3-81,1-5 1,4-3-44,4 4-255,5-6 144,-2 3 1,10-10-711,2-3 1102,3 3 0,1-5 0,0 4 0</inkml:trace>
  <inkml:trace contextRef="#ctx0" brushRef="#br0" timeOffset="138">16263 10393 7913,'0'-28'12,"-3"5"1585,-1 0-1009,5 1 0,4 9 83,3-2 1,-3 6 1053,-5 1-651,0 6-895,0-3 0,0 15 42,0 5 1,0 12 125,0 7 1,0 1-113,0 7 1,0 0-15,0 4 1,0-2 13,0-2 0,0-3 0,0-4 1,0-1-15,0 0 1,4-5 5,-1-2 1,1-7 15,-4-1 0,0-5-22,0 2 1,4-8 248,0 0-3476,0-5 2377,-4 2 629,5-5 0,0-2 0,2-1 0,3 0-1176,-2-5 0,2 5 1453,2-5-88,-1 5 47,6-7-80,0 9 1,6-8 9,0 5-164,0-5 91,0 8 1,0-8-324,-1 6 144,6-6 1,-4 7-354,3-1 1,-4-3 221,-4 3 0,1-2-255,-5 1 0,-3 3 164,-4-3 1,-6 1-2207,2-1 1371,-3 3 1143,-6-4 0,-11 0 0,-9-1 0</inkml:trace>
  <inkml:trace contextRef="#ctx0" brushRef="#br0" timeOffset="139">16149 10587 7924,'0'-11'1938,"5"1"-1329,3 2 0,7 2-186,4 2 0,3 3-150,0-3 1,10 1 364,2-1 1,7 2-291,-3-6 0,4 4-157,-4-3 0,-4 3-775,-3-4 1,-7 6 428,-1-2 1,-3 2-2898,-9-2 1725,3 2 1327,-12-3 0,-2 0 0,-7-1 0</inkml:trace>
  <inkml:trace contextRef="#ctx0" brushRef="#br0" timeOffset="140">16206 10336 7915,'-6'-18'1,"2"3"0,4 2 626,4 2 0,7-1-237,8 1 1,-1 3 241,1 1 1,1-1-188,7-3 1,2 3-306,6 0 1,3 6 39,0-2 1,1-1-18,-1 1 0,-4 0-29,1 4 1,-1-3-138,-4-1 1,-1 0 62,2 4 1,-9 0-167,0 0 1,-1 0 33,2 0 1,-6 0 64,-1 0 0,-4 0 374,0 0-219,-1 0 60,0 0 1,-3 0 173,0 0-19,-6 5 1,5 3 4,-4 7 1,-1 4-122,1 8 1,-1-1-47,-2 9 0,1-4 23,3 7 1,-3 2-251,3-2 1,-3 4 87,-1-4 0,1 0-333,3-4 1,-3-1 131,3-3 0,1 2 35,-1-5 0,0-6-157,-4-5 233,5 1 1,-4-4-64,3 2 4,-3-7-56,-1-3 120,0-5 1,0-5-88,0-3 0,-1-3 103,-3-4 1,2 1-21,-6-5 0,4 0 55,-3-4 0,4 0-65,-1 0 1,-1-4 84,2 1 1,-3-5-68,3 5 1,1-6 133,-1 2 0,1 2-111,2 1 0,0 8 112,0 4 1,0 2-99,0 2 0,2 4-124,1 3 0,2 4 53,3 4 1,6 4 64,-3 7 0,7 7-17,-3 4 1,4 5-2,-3-5 0,4 9-6,-1-5 1,3 6-11,0-6 1,1 2-20,0-2 0,0-2 72,0-5 0,0-4 120,0 0 1,-1-5-24,1 1 1,-1-6-64,-3-1 1,1-6 149,-5 2 1,2-3-39,-2-1-1,-6 0 937,2 0-713,-2 0 0,-2-6 223,-4-5 0,-1-6-257,-2-6 0,0-1-134,0-2 1,-2 0-167,-1-4 1,-4-2 102,-4-6 1,-1 2-282,1-2 1,0-1 120,-1 1 1,5 0-857,-1 4 1,2-1 374,-2 1 0,-1 5-592,5 2 1,-1 8-682,1 4-123,3 2 533,-4 7 1,4 1 646,-3 5 1,1 9-637,-4 2 1324,4 8 0,-2-1 0,5 5 0</inkml:trace>
  <inkml:trace contextRef="#ctx0" brushRef="#br0" timeOffset="141">17657 10279 7959,'0'-15'424,"0"-1"0,0 5-732,0 3 204,5 1 0,-4-1 1793,3 0-996,-3 6 1,0-3 758,3 5-1033,-3 0 0,4 6-149,-5 6 1,0 5 118,0 10 1,0 0-168,0 7 1,0-2-85,0 6 0,0-4 112,0-4 0,0 2-288,0-5 1,0-1-170,0-3 1,2-1-222,2-3 0,-2-1 1,6-3 1,-4-6-1289,3 2 455,-4-2 0,3-3-96,-2-2 1356,-3-2 0,4-2 0</inkml:trace>
  <inkml:trace contextRef="#ctx0" brushRef="#br0" timeOffset="142">17314 10176 7995,'0'-18'0,"1"-1"1115,3 8 0,8-2-463,7 9 0,6 0 194,2 4 0,4 0-326,0 0 0,11 0 291,3 0 1,9 0-204,-1 0 1,1 0 313,0 0 1,0-3-522,-4-1 0,-6 0-161,-6 4 0,-3 0-950,-5 0 0,-6 0 508,-5 0 1,-9-4-3903,2 0 4104,-8 1 0,-4-2 0,-7-2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7.5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7435 14801 7776,'0'-6'423,"0"1"235,0 5 64,0-5-150,0 4-161,0-4-214,0 5 1,-4 1 25,0 3 0,-3-2-144,3 6 1,-4-4 124,5 3 0,-5 1-172,4 3 0,-5 1 60,2-1 0,0 4-141,0 1 1,0 4-16,0-1 0,0 2-19,4 2 1,1-4 25,-2 0 1,3 0-80,1 4 1,0-4 7,0 0 0,4-1 118,0 1 0,5 1-68,-2-4 0,3-1 43,2-4 1,-1 1 26,1-1 0,0 1-21,4-1 1,-4-3 8,4-1 1,-2-4 30,1 1 1,6 1 74,6-2 0,1 1 16,-1-4 0,-3-4-93,2 1 0,-5-6 116,-2 1 1,-4-2-57,4-1 0,-5-1 148,1 1 0,-2-6 52,-2-2 0,-1-2 32,-2-2 1,1-1-158,-5-3 1,3-2-21,-3-5 1,1-2-181,-1-2 1,-3 2 63,3-2 1,-3 3-62,-1 1 1,-5 4 68,-2 4 1,-4 2-191,0 1 1,-7 5-56,-5 3 0,-4 7-140,-8 4 1,-4 3 17,-3 1 1,-9 1-107,2 3 0,6 3-495,12 4 1,2 2 407,-1 2 0,2-2 544,5 2 0,0 3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5:03.84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10302 16549 8463,'0'-7'0,"0"1"0,0 2 0,-2 3 0,-1-3 0,1-2 0,-8 5 0,9-4 0,-4 5 0,5 0 0,0 5 0,0 2 0,0 8 0,0 5 0,0 6 0,0 5 0,0 7 0,1-2 0,3 6 0,-3 4 0,3 4 0,1 3-102,-1-4 0,5 1 102,-2-4 0,0-1 0,0 1 0,1-2 0,3-2 0,-1-2 0,-2-6 0,2-4 0,-2 1 0,-2-6 0,2 2 0,-6-8 0,2-4 0,1-2 0,-1-2 0,0 1 0,-4-1 0,-5 0 102,-3 1 0,-2-1-102,-1 1 0,-6-2 0,-2-3 0,1 2 0,-1-5 0,5 4 0,-1-5 0,-1 1 0,0-4 0,1 0 0,4 0 0,-1 0 0,6 0 0,-4 0 0,3 0 0</inkml:trace>
  <inkml:trace contextRef="#ctx0" brushRef="#br0" timeOffset="1">9982 17954 8249,'-8'0'0,"1"0"0,4 0 0,-2 0 0,5 0 0,0-5 0,0 3 0,1-3 0,3 5 0,2 0 0,6 0 0,-1 0 0,1 0 0,3 0 0,0 0 0,4 0 0,-4 0 0,6 0 0,-2 0 0,2 0 0,2 0 0,-1-4 0,-3 1 0,1-1 0,-5 4 0,4-2 0,-3-1 0,-1 1 0,-4-3 0,1 5 0,-1 0 0,0-5 0,1-1 0,-1-6 0</inkml:trace>
  <inkml:trace contextRef="#ctx0" brushRef="#br0" timeOffset="2">10484 17851 8249,'0'-8'0,"0"1"0,0 4 0,-5-2 0,4 4 0,-3-3 0,3 3 0,1-4 0,0 5 0,5 0 0,3 0 0,2 0 0,1 0 0,4 3 0,1 1 0,3 1 0,-4-1 0,4-3 0,-4 3 0,5 1 0,0-1 0,0 4 0,-1-5 0,2 3 0,-2-3 0,3 0 0,1 4 0,0-3 0,0 4 0,-4-6 0,0 2 0,-4-3 0,4-1 0,-1 0 0,1 0 0,1 0 0,-5 0 0,0 0 0,-3 0 0,-1-3 0,1-1 0,-5-5 0,1 1 0,-6 2 0,2-2 0,-2 1 0,-2-5 0,0 1 0,0 0 0,0-1 0,0 1 0,-2-1 0,-2 1 0,-2 1 0,-5 2 0,3-1 0,0 5 0,0 1 0,-8 3 0,2 0 0,-5 0 0,4 6 0,-4 5 0,0 2 0,-4 6 0,4-4 0,0 4 0,5-5 0,-1 2 0,-2 0 0,2-1 0,-1-1 0,1-6 0,2 2 0,-2-2 0,-2-2 0,2 2 0,-4-6 0,4 2 0,-6-3 0,2-1 0,2 0 0,-3 0 0,3 0 0,-2 0 0,-2 0 0,6 0 0,-5 0 0,7-10 0,-3-3 0</inkml:trace>
  <inkml:trace contextRef="#ctx0" brushRef="#br1" timeOffset="3">9970 16240 8927,'-7'0'0,"-1"0"0,6 0 0,-9-5-49,10 4 20,-4-4 8,5 5 27,0 0 1,1-4 24,3 0 0,4 1-26,7 3 0,-1 0-5,5 0 0,0 0 0,4 0 0,4 0 15,-1 0 1,6 0-2,-2 0 0,0 0 0,0 0 0,-3 0-14,3 0 1,-4-2-29,0-1 0,-2 0 30,-1-5 0,-1 5 7,-3-5 0,1 2 3,-5-2 1,4-2 3,-3 2 0,-5 3 12,-3 1 4,-6-2 14,8 5-42,-8-9 11,-2 8-30,-7-8 0,-4 9-4,-1-3 1,-3 3 1,0 1 1,-4 5 15,4 3 0,-6 2 2,2 1 1,2 1-6,-3-1 1,3 0 17,-2 1 1,-2-1-10,6 1 1,-5-1 18,1 0 1,-4 1-3,-4-1 0,2 1-8,-5-1 1,4-1-16,-1-2 1,5 1-7,3-5 1,-2-1-8,6-3 0,0 0-22,3 0-2,1 0 21,0 0 0,3 0-12,0 0 4,6 0 3,-3 0 6,10 5 1,6 2 0,7 4-1</inkml:trace>
  <inkml:trace contextRef="#ctx0" brushRef="#br1" timeOffset="4">11604 16298 9246,'0'-8'83,"0"0"-56,-5 6-158,3-8 146,-3 3-88,5 1 108,0 1-9,0 0-16,0 4 1,0-3-11,0 8 0,1 3-13,3 8 1,3-1 21,4 5 0,-3-1-24,-1 1 0,0 3 34,0-3 0,2-1-38,-5 1 1,4 0 3,-5 3 0,1 0 10,-4-3 0,0 3 5,0-3 0,0-2 12,0 2 0,-5 1 11,-3 2 0,-2 6 1,-1 1-1</inkml:trace>
  <inkml:trace contextRef="#ctx0" brushRef="#br1" timeOffset="5">11158 16971 8744,'-7'0'0,"-1"0"0,0 0 0,2 0 0,1 0 0,5 0 0,5 0 0,3 0 0,7 0 0,4 0 0,8 0 0,3 0 0,8 0 0,4 0 0,4 0 0,3 0 0,7-3-162,5-1 1,-29 1 0,1 1 161,27-2 1,-26 2 0,0-1-1,0-1 1,0 0 0,2-1 0,1 0-1,0 1 1,2 0 0,0 0 0,0-2-167,0 0 1,-1 1 0,-4 1 0,0 0 166,-1 0 0,-1 1 0,27-4-7,-1 0 0,-6-2-125,-3 5 0,-3 0 113,-4 4 1,-4 0 0,-8 0 0,-2 0 0,-5 0 0,-5 0 220,-3 0 0,-4 1-203,-3 3 0,-3 3 0,-5 4 0</inkml:trace>
  <inkml:trace contextRef="#ctx0" brushRef="#br0" timeOffset="6">11250 17303 8569,'-12'0'0,"5"0"0,-1 0 0,5 0 0,-2 0 0,5 0 0,5 5 0,2 1 0,4 5 0,-1 5 0,-2-1 0,2 5 0,-2-1 0,2 4 0,1 4 0,2-2 0,2 6 0,-2-1 0,2 4 0,-2 1 0,-2-1 0,1-4 0,-1 1 0,-3-10 0,-1 2 0,-3-8 0,4 1 0,-6-4 0,3 0 0,-5-6 0,0-1 0,0-5 0,-1-5 0,-3-3 0,2-3 0,-6-4 0,2-8 0,-2-8 0,-1-7 0,5-3 0,1-4 0,3-1 0,1 6 0,3 2 0,-2 7 0,6 5 0,-1 3 0,5 4 0,1 2 0,2 6 0,-1-1 0,5 1 0,5 3 0,6 1 0,5-1 0,3-3 0,7-1 0,9 1 0,3 0-210,4-1 1,-29 6 0,0 1 209,4-1 0,1 0 0,-2 1 0,0-1 0,1 0 0,0 0 0,-3 2 0,-1 1 0,28-5 0,-1 4-186,-2-3 0,-6 4 179,-6-1 0,-1 3 0,-10 1 0,1 0 0,-8 0 1,-2 0-1,-6 0 1,-2 0 0,-6 0 1,-1 1 597,-2 3-602,-3-3 107,-5 10 1,-5-5 0,-1 5 0</inkml:trace>
  <inkml:trace contextRef="#ctx0" brushRef="#br0" timeOffset="7">11615 17554 8340,'-5'-17'0,"-3"6"0,3 0 0,0 4 0,5-4 0,0-1 0,0 1 0,0 0 0,5 3 0,3 0 0,2 2 0,1-2 0,2-1 0,2 6 0,-2-1 0,2 4 0,-2 0 0,-2 0 0,1 0 0,-1 0 0,-3 4 0,-1-1 0,-3 8 0,4 0 0,-4 2 0,3 6 0,-4-2 0,1 3 0,-2 1 0,2-2 0,-3 3 0,3 1 0,-3-2 0,-1-2 0,0 1 0,0-4 0,0-1 0,0-4 0,0 1 0,0-1 0,0-3 0,0-1 0,2-4 0,1 1 0,-1-2 0,1 2 0,4-3 0,0 3 0,4-3 0,0-1 0,4 0 0,0 0 0,6 0 0,-2 0 0,-1 0 0,1 0 0,-4 0 0,4 0 0,-4-1 0,4-3 0,-5 2 0,1-6 0,-2 6 0,4-8 0,0 3 0</inkml:trace>
  <inkml:trace contextRef="#ctx0" brushRef="#br0" timeOffset="8">12186 17417 8312,'-11'-14'0,"-1"2"0,6 7 0,2-2 0,3 4 0,1-2 0,0 5 0,0 6 0,0 6 0,5 2 0,2 9 0,0 2 0,0 9 0,-3 1 0,4-1 0,-6-4 0,2 1 0,1-7 0,-1-1 0,1-2 0,-1-5 0,-3-1 0,4-4 0,-5-4 0,0 3 0,0-9 0,0 4 0</inkml:trace>
  <inkml:trace contextRef="#ctx0" brushRef="#br1" timeOffset="9">12369 17383 8976,'-7'-12'-170,"-3"6"105,9 1 47,-4 5 0,5 1 8,0 3 0,1 3 3,3 9 1,-1 3 1,4 7 0,1 2-3,3 3 1,-3 0-22,-1-4 0,0 0 18,0-4 0,0-2 1,-3-2 0,-3-2 0,3-6 1,-3 0-2,-1 1 0,-1-1 10,-3 1 1,-8-1-1,-5 1 1</inkml:trace>
  <inkml:trace contextRef="#ctx0" brushRef="#br0" timeOffset="10">12083 17325 8500,'-11'-3'0,"-1"-1"0,5-4 0,-1 4 0,6 1 0,2 3 0,7 0 0,3 0 0,2 0 0,9 0 0,6 0 0,5 0 0,2 0 0,5 0 0,3 0-1043,3 0 1043,5 0 0,-3-5 0,4-2 0</inkml:trace>
  <inkml:trace contextRef="#ctx0" brushRef="#br0" timeOffset="11">13168 16560 8431,'-11'-11'0,"-1"-1"0,2 5 0,3-1 0,2 6 0,5-3 0,0 5 0,5 5 0,6 6 0,8 8 0,3 4 0,1 4 0,-1 6 0,1 5 0,0 1 0,0-1 0,0-2 0,0 2 0,-4-7 0,0 0 0,-4-6 0,4 2 0,-5-7 0,1-1 0,-2-5 0,-2 1 0,-1-2 0,-2-1 0,2-1 0,-4 0 0,1-4 0,-2 3 0,-5-4 0</inkml:trace>
  <inkml:trace contextRef="#ctx0" brushRef="#br1" timeOffset="12">13431 16686 8901,'-4'-12'-10,"0"1"1,1 3-18,3 1 46,0 4 0,0-3 3,0 2-6,0 3-11,0-4 0,0 6-1,0 3 0,0 7 3,0 8 0,-2 8 4,-2 3 0,-6 5 11,-5 3 1,-1-3-12,0 3 0,4 0-1,-4-3 1,5-4-2,3-8 0,0-5 17,4-3-12,-5 3 11,8-5-21,-5-2 1,1-1 0,-1-3-1</inkml:trace>
  <inkml:trace contextRef="#ctx0" brushRef="#br1" timeOffset="13">13374 16423 8901,'7'-18'74,"1"3"0,-4 3-49,3 0 1,1-3-8,4 0 1,0-1-8,3 5 0,-1-4-5,5 0 1,0-1-8,4 5 1,0 3-7,0 1 0,-1 4 12,-3-1 0,1 3-21,-5 1 0,0 1-7,-3 3 0,-6 2-8,-2 6 0,-3 4 13,-1 3 1,-1 3 4,-3 1 0,-2 3 10,-6 1 0,-4 5 12,-3-2 1,6-2 1,2-1 0,3-4 1,0-4 1,3 1 0,5-5 0,2 1-5,1-5 1,0-1-23,5-2 1,-1-3-1,5-5 1,-1 0 1,1 0 0,0 0-6,3 0 1,2-1 6,2-3 1,-1 1 5,-3-4 1,-2 4 5,2-1 0,-2-2 1,-2 0-1</inkml:trace>
  <inkml:trace contextRef="#ctx0" brushRef="#br0" timeOffset="14">13991 16789 8373,'-8'-2'0,"0"-1"0,6 1 0,-3-4 0,5 2 0,0 3 0,0-4 0,0 5 0,6 5 0,5 3 0,5-2 0,3 1 0,2-3 0,-2 4 0,4-6 0,4 2 0,-3-2 0,3-2 0,-3-2 0,-1-2 0,-1-2 0,1-5 0,0-2 0,0-2 0,-2 1 0,-1-5 0,-3 0 0,-1-4 0,-8 4 0,4 0 0,-8 0 0,-1-4 0,-6 4 0,-5 0 0,-7 5 0,-4-1 0,-4 6 0,-4 1 0,-2 6 0,-5-2 0,-4 11 0,0 5 0,0 7 0,3 0 0,6 3 0,3 0 0,3 2 0,4 3 0,7 1 0,8 2 0,3 7 0,1-2 0,0 1 0,0-1 0,5-2 0,3-3 0,6 3 0,1-2 0,5-5 0,-1-3 0,4-1 0,4-7 0,2-5 0,5-6 0,6-4 0,2-4 0,2-7 0,2-8-287,4-8 0,-3-7 0,-21 13 0,-1 1 0</inkml:trace>
  <inkml:trace contextRef="#ctx0" brushRef="#br0" timeOffset="15">14562 16309 8425,'-7'0'0,"2"0"0,6 0 0,3 0 0,-1 0 0,4 0 0,1 0 0,3 0 0,5 0 0,-1 0 0,4 0 0,-4 0 0,4 0 0,-4 0 0,4 0 0,-3 0 0,4-1 0,-1-3 0,-1 3 0,1-3 0,-4-1 0,4 1 0,-5-5 0,3 3 0</inkml:trace>
  <inkml:trace contextRef="#ctx0" brushRef="#br0" timeOffset="16">15018 16069 8296,'-5'-18'0,"4"6"0,-3 4 0,3 6 0,6-4 0,1 8 0,6 2 0,-1 2 0,1 5 0,-1 5 0,1-1 0,0 5 0,3-1 0,-1 6 0,5 2 0,-5 0 0,2-4 0,-4-1 0,0 1 0,-1-4 0,1 0 0,-5-5 0,1 2 0,-2-4 0,2 0 0,-2-5 0,-2 1 0,-3-6 0,9 9 0,-3-5 0</inkml:trace>
  <inkml:trace contextRef="#ctx0" brushRef="#br0" timeOffset="17">15281 16069 8322,'-5'-11'0,"3"3"0,-6 1 0,5 4 0,-2-2 0,0 5 0,3 6 0,-6 6 0,4 0 0,-3 7 0,-1 0 0,-3 4 0,-1 4 0,1 0 0,-1-1 0,1-3 0,3-5 0,1-3 0,0-2 0,0-2 0,2 1 0,0-1 0,-2 0 0</inkml:trace>
  <inkml:trace contextRef="#ctx0" brushRef="#br0" timeOffset="18">15304 15864 8328,'6'-12'1,"1"1"-1,-4-1 0,-1 1 0,8-1 0,-3 1 0,0 1 0,0 2 0,1-1 0,3 6 0,5-5 0,-1 4 0,0 0 0,-3 4 0,-1 2 0,0 1 0,-4 4 0,-3 4 0,1 1 0,-2-1 0,1 2 0,-4 2 0,-4-1 0,1 5 0,-6-4 0,1 4 0,2 0 0,-2 4 0,1-1 0,-5-3 0,5 1 0,-1-5 0,5 4 0,0-3 0,1-1 0,2-4 0,0 1 0,5-1 0,2-5 0,4-2 0,1-3 0,-1-1 0,4 0 0,0 0 0,6-5 0,-2-2 0,2-3 0,2-2 0</inkml:trace>
  <inkml:trace contextRef="#ctx0" brushRef="#br0" timeOffset="19">15864 15784 8472,'-12'-17'0,"1"4"0,3-3 0,1 5 0,4 4 0,-7 2 0,9 8 0,-3 4 0,1 3 0,-1 13 0,2 3 0,-6 8 0,4 7 0,-3 4 0,-1 2 0,-3 6 0,-1-4 0,1 0 0,0-2 0,-1-1 0,1-6 0,-1-2 0,1-2 0,-1-2 0,2-6 0,3-5 0,-2-1 0,5-7 0,0 0 0,4-9 0,5-1 0,2-5 0</inkml:trace>
  <inkml:trace contextRef="#ctx0" brushRef="#br0" timeOffset="20">15795 16161 8472,'0'-12'0,"0"1"0,1-1 0,3 1 0,-3-1 0,8 1 0,-5 0 0,4 3 0,-4 0 0,4 2 0,0-2 0,2 0 0,2 4 0,0-1 0,3 1 0,-2 3 0,2-3 0,-2 4 0,-1 4 0,-5 3 0,1 8 0,-6-1 0,2 5 0,-3-1 0,-1 1 0,-5 3 0,-2-3 0,-5 4 0,-3 3 0,-3-2 0,-5 3 0,4-3 0,0-1 0,5-1 0,-1-3 0,4 1 0,3-5 0,-1 0 0,5-3 0,1-1 0,4-4 0,3-4 0,2-1 0,5-2 0,5 0 0,-1 0 0,4 0 0,-4 0 0,5-4 0,0 0 0,1-5 0,2 3 0,0-6 0</inkml:trace>
  <inkml:trace contextRef="#ctx0" brushRef="#br0" timeOffset="21">16549 16629 8265,'-8'-12'0,"1"1"0,-1 3 0,-3 1 0,3 0 0,0 0 0,-4-2 0,-7 5 0,-3 0 0,-1 4 0,-5 0 0,-2 0 0,-2 5 4,2 3 0,2 6 0,5 1 1,4 2-3,0-2 0,6 3-2,2 4 0,4 0 0,7-3 0,0 3 0,0-3 0,2 1 0,1-1 0,1-1 0,8-3 0,-3-4 0,6 1 0,3-2 0,1-6 0,3 0 0,5-4 0,-2-7 0,6-4 0,-1-6 0,5-5 0,-2-6 0,-3-3 0,-6 1 0,-5-5 0,-5 4 0,1-7 0,-3-3 0,-5-1 0,0-2 0,-3-2 0,-3-3-190,3-1 0,-3-3 190,-1 3 0,0 0 0,0 0 0,-4 8 0,0 0 0,-3 8 0,3 7 0,-4 1 0,4 7 0,-3 6 2,3 2 9,0 7-1,4-1-6,0 20 0,5 4 188,3 15 0,2 3-192,2 5 0,-5 1 0,1 10 0,-2 4-220,2 4 1,1-2 219,-6-2 0,5-3 0,-4 7 0,0-7 0,-4-5 0,1-6 0,3-1 0,-3-9 0,3 1 0,-3-7 0,-1 0 0,0-4 0,0-4 0,1-3 0,3-5 0,-1 0 0,4-4 0,1 3 0,3-3 0</inkml:trace>
  <inkml:trace contextRef="#ctx0" brushRef="#br0" timeOffset="22">16880 16583 8321,'-6'-5'0,"1"4"0,5-4 0,0 5 0,5 5 0,2 2 0,7 5 0,1 3 0,6 0 0,-2 8 0,1-3 0,-1 7 0,3-3 0,-3-1 0,-1 1 0,1 3 0,0-4 0,3-1 0,-3 1 0,1-4 0,-3-2 0,2-2 0,2-4 0,-6-3 0,4 1 0,-4-5 0,5 0 0,-2-4 0</inkml:trace>
  <inkml:trace contextRef="#ctx0" brushRef="#br0" timeOffset="23">17268 16583 8441,'-5'-18'0,"-1"3"0,-5 7 0,4-2 0,-3 9 0,4-3 0,-6 8 0,-3 4 0,0 7 0,-9 6 0,1 6 0,-4 5 0,1-2 0,1 7 0,-1 1 0,3 4-560,4-4 560,2 5 0,11-2 0,1 5 0</inkml:trace>
  <inkml:trace contextRef="#ctx0" brushRef="#br0" timeOffset="24">18056 16629 8344,'-6'-8'0,"2"1"0,3 4 0,1-2 0,0 5 0,5 0 0,1 4 0,6 0 0,0 1 0,4-2 0,-2-1 0,5 2 0,0-3 0,4-1 0,1 0 0,2 0 0,0-4 0,4 0 0,-4-3 0,0 3 0,-3-4 0,-4 4 0,-2-1 0,-6 1 0,-5 3 0,-1-4 0</inkml:trace>
  <inkml:trace contextRef="#ctx0" brushRef="#br0" timeOffset="25">18079 16823 8344,'0'6'0,"1"-1"0,3-5 0,3 0 0,4 0 0,2 0 0,2 0 0,4 0 0,8 0 0,-2 0 0,6 0 0,-1 0 0,4 0 0,0 0 0,1 0 0,-2 0 0,-3 0 0,3 0 0,-4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5:16.9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18959 16309 7722,'5'-6'940,"-4"1"-626,4 5-62,-5 0 0,-1 3-248,-3 1 0,3 5 44,-3-1 1,1 3-34,0 4 1,1-1-1,-2 5 0,3 0-94,1 4 1,0 0 6,0 0 0,0 1 94,0 3 0,0-5-132,0 1 0,1 4 50,3-4 0,-2-2-17,1-2 1,-1-3 56,-2 3 1,3-4 0,1 4 1,0-4-3,-4 4 1,0-4 0,0 4 0,0 1 50,0 2 0,0 5-47,0 0 1,0 4 146,0 0 0,-4 2-40,0 1 1,1-1 149,3-2 0,0-4-27,0-4-130,0 0 1,0-5-34,0-3 0,0-6 54,0-1-109,0-6 79,0 3 1,1-3-152,3 1 27,-3-1-284,4 3-37,-5-5 45,0 0 1,5-5 0,1-2-1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29:07.0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11684 5185 8313,'-4'-8'0,"0"1"0,0 4 0,0-3 0,1 2 0,-1 3 0,4-5 0,0 2 0,0 2 0,0-3 0,0 5 0,5 0 0,6 0 0,8 0 0,8-3 0,3-1 0,6 0 0,6 4 0,5 0 0,10 0 0,6 0-166,-29 0 0,1 0 0,-2 0 0,0 0 166,3 0 0,0 0 0,0-2 0,0 0 0,4 0 0,0 0 0,0 0 0,-1-1 0,-1 1 0,0 0 0,-1 2 0,0-1 0,-3-1 0,0 0 0,0 1 0,0 0 0,-2-1 0,0 0 0,29 1-119,-8-3 0,-2-1 119,-5 1 0,-2 0 0,-2 4 0,-6-4 0,-6 1 0,-6-1 0,-1 4 0,-1 0 0,-7 0 0,0 0 0,-3 0 0,-2-1 647,-3-3-647,4 3 255,-5-5-255,0 6 0,-1 0 0,-5 0 0,-1-3 0,-3-1 0,-2-4 0,-6 4 0,-4-4 0,-3 0 0,-3 2 0,0-2 0,0 4 0,3-3 0,-1 3 0,4-4 0,1 4 0,4-3 0,-1 4 0,1-1 0,5-2 0,0 5 0,6-4 0,0 5 0,6 0 0,1 1 0,8 3 0,3-2 0,5 6 0,1-2 0,3 2 0,-3 2 0,3-2 0,-3-2 0,-2 2 0,-3-5 0,1 5 0,-7-4 0,3 3 0,-7-3 0,-2 4 0,-4-6 0,2 5 0,-5-3 0,-1-2 0,-3 6 0,-13-1 0,-9 5 0,-11 3 0,-5 0 0,-8 11 0,-2-2 0</inkml:trace>
  <inkml:trace contextRef="#ctx0" brushRef="#br0" timeOffset="18">15692 1256 8415,'-5'-6'0,"4"1"0,-4 5 0,5 0 0,0 5 0,0-3 0,0 6 0,4 1 0,-1 6 0,1-1 0,-4 5 0,0 0 0,0 4 0,2 0 0,1 0 0,-1 0 0,1-1 0,2-3 0,-1 1 0,4-1 0,-4 3 0,3-3 0,-3 0 0,5-5 0,-8 3 0,8-6 0,-5 1 0,0-1 0,-4 1 0,0-6 0,5 4 0,-4-9 0,4 10 0,-6-5 0,-3 5 0,-2 1 0,-6-1 0,1 1 0</inkml:trace>
  <inkml:trace contextRef="#ctx0" brushRef="#br0" timeOffset="19">15555 1622 8317,'-6'-7'0,"1"2"0,5 5 0,0-1 0,0-3 0,0 3 0,6-5 0,6 2 0,3 1 0,4-4 0,2 0 0,-2 0 0,7-2 0,0 5 0,1-1 0,-4 1 0,1 2 0,3-6 0,-4 4 0,-1-3 0,1 4 0,-4-1 0,-1-1 0,1 1 0,-4-1 0,4 1 0,0 3 0,4-9 0,0 4 0</inkml:trace>
  <inkml:trace contextRef="#ctx0" brushRef="#br0" timeOffset="20">16263 1119 8479,'0'-6'0,"0"-4"0,0 8 0,0-3 0,0 5 0,2 9 0,1 3 0,0 7 0,5 0 0,-5 5 0,5 6 0,-6 1 0,2 7 0,1 1 0,-1-1 0,0 4 0,-4-4 0,0 4 0,0-4 0,0-4 0,0-3 0,1-4 0,3 3 0,-3-6 0,3-1 0,-3-1 0,-1-7 0,0 5 0,0-7 0,0 2 0,0-6-8,0-2 8,0-4 0,-10 2 0,-2-5 0</inkml:trace>
  <inkml:trace contextRef="#ctx0" brushRef="#br1" timeOffset="21">16218 1302 8914,'0'-11'-22,"0"4"4,0 2-7,0 5 0,3 1 4,1 3 1,9 6 3,-2 6 0,8 4 1,0-1 1,3 6-2,1 2 1,0 3-14,0-3 1,3 4 0,1-5 0,-4 5 2,-4-5 0,-2 1 9,2-4 1,2-4 5,-6 0 0,4-4 3,-4 4 0,1-5 2,-5 1 0,0-6-4,1-1 6,-1-1 1,-1 1-1,-2 0 1,-3-6 2,-5 3 2,0-5 0,0-5 0,0-2 0,0-9 0,0-3 0,1-4 0,3-3 0,-3-3 0,3-6 0,-3-3 0,-1 0 0,0-5 0,0 1 0,0 2 0,0-2 0,0 5 0,0-1 0,0 4 0,0 3 0,0 3 0,0 5 0,0 2 0,0 2 0,-3 2 0,-1 6 0,0-1 0,4 1 0,-5 5 0,4-1 0,-3 3 0,3 3 0,1-4 0,0 15 0,0 8 0,0 11 0</inkml:trace>
  <inkml:trace contextRef="#ctx0" brushRef="#br0" timeOffset="37">15704 2638 8283,'1'-6'0,"3"2"0,-3 3 0,4 0 0,-5-3 0,0 2 0,0-3 0,0 5 0,0 5 0,0 3 0,4 2 0,0 2 0,3-1 0,-3 0 0,4 6 0,-4 2 0,4-1 0,0 1 0,1 4 0,-1 3 0,2 1 0,-3-4 0,0 0 0,0-1 0,-3 0 0,4-3 0,-6 1 0,2-4 0,1-1 0,-1-4 0,0 1 0,-4-6 0,0 4 0,0-9 0,5 5 0,-4-5 0,3 3 0,-3-3 0,-1 9 0,0-4 0</inkml:trace>
  <inkml:trace contextRef="#ctx0" brushRef="#br0" timeOffset="38">15669 3015 8276,'0'-11'0,"0"4"0,0 2 0,0 5 0,6 0 0,0-5 0,7 4 0,2-3 0,3-2 0,4-2 0,1 2 0,0-2 0,0 2 0,0-2 0,-4-1 0,0 6 0,-4-5 0,4 4-1,-5-5 1,3 8-13,-6-3 6,-5 3 0,3 0-3,-5-3 10,5 3 0,-3-5 0,6 6 0</inkml:trace>
  <inkml:trace contextRef="#ctx0" brushRef="#br0" timeOffset="39">16378 2547 8243,'-7'0'0,"2"0"0,5-5 0,0 4 0,0-5 0,0 17 0,0 3 0,0 12 0,1 5 0,3 7 0,-3 4 0,3 7 0,-2 2-180,-2 2 1,1-2 179,3-5 0,-3-6 0,3-2 0,-2-7 0,2-5 0,-3-2 0,3-1 0,-1-5 0,0-3 0,-1-2 0,2-2 0,-2 1 0,2-1 0,-3 1 0,4 4 0,-5 2 0</inkml:trace>
  <inkml:trace contextRef="#ctx0" brushRef="#br0" timeOffset="40">16423 2627 8119,'-11'-12'0,"3"6"0,1 2 0,4 3 0,-2 0 0,5-3 0,0 3 0,0-4 0,0 5 0,5 5 0,3 2 0,7 3 0,4 2 0,2 4 0,2 3 0,4 3 0,0 1 0,-1-2 0,-3-2 0,4 3 0,-1-3 0,1 3 0,-4 0 0,-2-3 0,-2 0 0,3-3 0,-3 3 0,1-5 0,-1 1 0,-2-2 0,-6-2 0,5 0 0,-1 1 0,-4-5 0,-3 1 0,-2-4 0,2 3 0,2-4 0,-5 3 0,3-2 0,-3-3 0,-5 5 0,0-6 0,5 0 0,1 0 0</inkml:trace>
  <inkml:trace contextRef="#ctx0" brushRef="#br0" timeOffset="41">16914 2490 8008,'-5'-7'0,"4"2"0,-4 5 0,5 0 0,0 5 0,0 3 0,4 7 0,-1 4 0,5 7 0,-4 0 0,0 10 0,-4-2 0,4 7 0,-1-3 0,1 1 0,-4-1 0,1-6 0,3 2 0,-3-7 0,3-1 0,1-3 0,-1-4 0,1 2 0,-1-6 0,-3 0 0,3-3 0,-1-2 0,0-3 0,-1 3 0,3-3 0,-5-1 0,5-1 0,-4-5 0,4 0 0,-5 0 0,0 5 0,0 2 0</inkml:trace>
  <inkml:trace contextRef="#ctx0" brushRef="#br0" timeOffset="43">11775 8908 8381,'-5'-11'0,"2"3"0,-4 1 0,4 4 0,-2-2 0,5 5 0,0 0 0,6 0 0,6 0 0,2 0 0,9 0 0,7 0 0,12 0 0,4 0 0,3 0 0,7 0-259,5 0 0,-26 0 0,0 0 259,-1 0 0,0 0 0,4 0 0,-1 0 0,-1 0 0,0 0 0,2-2 0,-1 0 0,2 0 0,-2 0 0,-2 0 0,0-1 0,1 1 0,1 1 0,-3 0 0,0 0 0,27-3 0,0 3-185,-4 1 0,-9 0 185,-2 0 0,-8 0 0,0 0 0,-8 0 0,-3 0 0,-3 0 0,-1 0 0,-5 1 0,-3 3 0,-2-2 747,-2 1-747,1-1 200,-1-2 0,-1-2-200,-2-1 0,-3-4 0,-5-4 0,0-1 0,0 1 0,0-1 0,-1 1 0,-3 0 0,-3-1 0,-4 1 0,-2 3 0,-2 1 0,-3 0 0,-4 0 0,-1-2 0,0 5 0,4-4 0,0 5 0,5-5 0,-1 4 0,2-4 0,1 5 0,6-1 0,-3 3 0,5-3 0,2 3 0,6-3 0,3 4 0,9 4 0,3-2 0,7 6 0,3-5 0,6 5 0,-5-2 0,1 2 0,-1 2 0,4-2 0,-3 2 0,-1 1 0,-4 1 0,0-1 0,-5-1 0,-2-2 0,-5 2 0,1-2 0,-8-2 0,-3 2 0,1-4 0,-1 3 0,-1-3 0,-7 4 0,-8-1 0,-7 5 0,-9 0 0,-6 4 0,-5-3 0,-7 7-278,6-1 0,-5 8 1,5 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7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9948 1679 7085,'-7'0'-210,"2"0"0,4 0 78,-3 0 81,3 0 1,-6 0 11,4 0-5,1 0 66,-3 0-67,0 0 0,4 1 34,-3 3-16,3-3 22,1 4 0,-1-5 297,-3 0 6,3 0 218,-5 0 140,6 0-196,-5 0 65,4 0-187,-4-5 77,5 4-202,0-4 1,1 1-158,3 0 1,-1 0 30,4 4 0,1-3 43,3-1 0,2-1-128,2 1 1,-1 1 70,5-4 1,-4 4-173,4-1 0,-3 3 111,3 1 1,-1-4-107,1 1 0,-2-1 93,-1 4 0,-4-2-210,3-1 0,2 1-7,-2-1 1,0 1-30,-3 2 1,1-3 122,2-1 1,-4-1 39,1 1 1,-1 3-45,-3-3 0,-2 3-44,2 1 32,-6-6 1,4 5-278,-2-3-179,-2 3 596,3 1 0,-5 0 0</inkml:trace>
  <inkml:trace contextRef="#ctx0" brushRef="#br0" timeOffset="1">10599 1256 8101,'0'-7'-35,"0"-1"0,-4 4 366,0-3-93,0 4 178,4-7 332,-5 9-293,4-4-3,-4 0-418,5 3 1,0-2 150,0 8 1,-4 3-208,0 4 0,0 2 0,4 2 0,0 4-36,0 8 0,0 2 34,0 5 1,0 0-292,0 1 1,0 3 80,0 0 1,0 0-33,0-4 0,0-1-41,0-2 0,0 0 40,0-4 0,2 0 310,1-5 0,0-3-121,5 0 1,-6-5 268,2 2 1,-2-5 38,2-3 1,-3 2 385,3-3-204,-2-1 167,-2 4-605,0-9 0,0 5 324,0-2-1507,0-3 1209,0 4 0,0 1 0,0 0 0</inkml:trace>
  <inkml:trace contextRef="#ctx0" brushRef="#br0" timeOffset="2">10382 2581 8105,'-4'-7'382,"0"-1"-69,0 5 191,4-2 69,0 5-368,-5 0-394,4 0 80,-4 0 1,5 9 129,0 3 0,1 7 12,3 0 0,-3 2 28,3 2 1,-3 4-176,-1-1 0,0 10 86,0-2 0,0 7 260,0-3 1,0 2-157,0-5 1,0 4-245,0-9 0,0 5-9,0-9 1,1 2 139,3-1 1,-3-7 5,3 3 1,-2-6 18,-2 2 0,0-5 29,0 1 1,0-2-64,0-2 1,0-3 420,0-1 28,0-4 146,0 2-675,0-5 0,-6-5 0,0-2 0</inkml:trace>
  <inkml:trace contextRef="#ctx0" brushRef="#br0" timeOffset="3">14242 1576 8781,'6'0'1061,"4"0"-910,-3 0 0,4-4-36,1 0 1,0 1-149,3 3 0,-1 0 129,5 0 0,0-4-179,4 0 0,-1 0 68,-3 4 0,2-1-141,-1-3 1,-4 3 53,-1-3 0,2 3-35,-2 1 0,0-1-146,-3-3 0,-5 2-609,1-1-288,-1 1 1180,5 2 0,-6-5 0,-1-1 0</inkml:trace>
  <inkml:trace contextRef="#ctx0" brushRef="#br0" timeOffset="4">14950 1142 7819,'-12'-11'92,"6"3"658,2 0-492,3 6 150,1-3 139,0 5 1,0 5-587,0 3 1,4 5 34,0 3 0,3 5 26,-3 2 1,0 1 49,-4 7 1,0-5-290,0 5 1,0-1 92,0 5 1,0-1-240,0 0 1,0-4 158,0 1 1,0-6-68,0 2 0,0-3 113,0-1 0,0-4 175,0 0 0,0-5-25,0 1 1,4-2-90,0-2 1,-1-3 397,-3 0-175,0-1 0,0 1 282,0-1-299,0-4 0,0 3-561,0-2 452,0-3 0,-5 9 0,-1-3 0</inkml:trace>
  <inkml:trace contextRef="#ctx0" brushRef="#br0" timeOffset="5">14630 2672 8065,'0'-6'51,"0"-4"199,0 9 245,-5-9 140,4 8-279,-4-3-191,5 5-122,0 0 0,0 5-112,0 3 0,1 7-53,3 4 1,-3 3 66,3 1 0,-2-1-97,2 1 0,-3 4 42,3 0 0,-1-1 56,1-3 1,-3 4 37,3-1 0,-3-3 1,-1-4 1,0-1 91,0 1 1,1-1-91,3-3 1,-3-2 360,3 2-266,-3-2 1,-1-2 42,0 0 0,0-3-83,0 0 13,0-1 6,0 5 1,0-5 44,0 1-15,0-5 0,0 3-16,0-2 8,0-3 18,0 4-551,0-5 1,0 0 0</inkml:trace>
  <inkml:trace contextRef="#ctx0" brushRef="#br1" timeOffset="6">11672 1656 8112,'-6'-5'-927,"1"4"968,5-4 261,0 0 1,5 3-48,2-2 1,4 3-122,0 1 1,0 0-5,1 0 1,0 0-145,4 0 0,1 0 133,6 0 1,5 0-149,3 0 0,2 0 38,1 0 1,1 0-102,4 0 0,-4 0 26,3 0 0,2-1 92,-2-3 0,5 3-134,-1-3 1,2 1-99,2 0 1,3 1 149,1-1 0,0 1 38,0 2 1,-1 0-21,1 0 0,3 0 32,-7 0 1,-2 0 7,-2 0 1,0 0 2,4 0 0,-4-3-17,-1-1 1,-2 0 58,2 4 1,-5 0-50,-2 0 1,0 0 35,-3 0 1,-2-4-31,2 0 1,-5 1 0,5 3 1,-6 0 12,2 0 1,-3-4 156,-1 0 1,-2 0-77,-2 4 0,-2-4-83,-6 0 0,1 1 228,-1 3-180,0 0 366,-4 0-208,-2 0 289,-5 0-251,0-5-183,0 3 0,-1-4-146,-3 2 172,3 3 1,-6-5-133,3 2 0,2 2 98,-6-1 0,4-2-211,-3 1 1,-1-4 92,-3 4 1,-1-5-89,1 2 0,-2 2 77,-2 1 1,1-1-6,-5 1 0,5-1 267,-1 1-221,2 3 0,2-4 42,-1 5 1,5-4-28,-1 0 0,4 0 26,-3 4-10,4 0 1,-2 2-192,5 2 1,0-2 75,0 6 1,5-5 38,3 5 0,3-4 81,4 4 0,2-2-64,2 1 0,6 2 128,-2-5 1,3 4-116,-4-4 0,1 1 98,0-2 1,-1-1-67,-3 2 1,-3 1 152,-4-2 1,-5 1 8,1-4 21,-6 0 1,5 0 492,-4 0-422,-1 5 1,-2-3 239,-8 1 1,-7 0-90,-4 1 0,-12 1-838,-3 2 1,-9 2 291,-3-5 0,1 5-131,-5-1 0,3 7 0,2 3 1</inkml:trace>
  <inkml:trace contextRef="#ctx0" brushRef="#br1" timeOffset="7">11706 2981 7969,'8'0'330,"0"0"1,-1-1-193,5-3 0,-1 3 46,0-3 0,5 2-24,-1 2 0,5-1 46,-1-3 1,4 3-124,4-3 0,1 2-100,2-2 1,4 3-96,1-3 0,0 3 64,7 1 1,-4 0-133,4 0 1,0 0 132,4 0 1,3 0-214,1 0 0,-1 0 223,-3 0 1,-1 0-53,1 0 1,-1 1 37,-4 3 0,4-3 5,-3 3 1,-2-3 41,2-1 0,-4 0-20,4 0 0,-1 0 56,1 0 1,-2 0-54,-2 0 1,2 0 55,1 0 1,-5 0-47,-6 0 1,-3 0 9,4 0 1,-7 0-16,-1 0 9,-1 0 160,-9 0 1,4 0 5,-6 0 1,0 0-94,1 0 1,-1 0 112,1 0 1,-1 0-140,1 0 1,-1 0-45,0 0 1,1-4 70,-1 0 1,1 1-8,-1 3 1,0 0-17,1 0 1,-5 0 13,1 0 0,-4 0 207,4 0-181,-6 0 526,3 0-153,-5 0-267,0-5 1,-1 3-244,-3-2 0,2-1-306,-6 2 1,4-5 144,-4 4 1,1-1 111,-5 1 0,5 3-113,-1-3 1,4-1 54,-3 1 1,3-1 167,-4 1 1,1 2-149,-5-6 0,5 4 287,-1-3 1,1 3 37,-5-4 0,1 5 27,-1-5 1,1 5 85,-1 0 1,2 0 110,3-1-212,-4 3 24,10-4-910,-4 5 393,5 0-60,0 5 0,9-2 196,2 4 0,5 0 101,-1 0 1,3 3 22,5-2 0,-4-2 36,0 2 1,0-6 32,3 2 1,-3 1-60,1-1 0,-7 4 133,3-4 0,-4 1-63,0-2 1,-1-1 102,1 1 0,-5 3-23,1-3 183,-6 1-2,4-4 706,-6 0 0,-7 4-457,-4 0 1,-11 5-80,-8-2 0,-11 3-927,-1 2 1,0 3 327,8 0 0,1 2-2156,3-2 2172,2-2 1,5 13-1,0-2 1</inkml:trace>
  <inkml:trace contextRef="#ctx0" brushRef="#br0" timeOffset="8">9833 5219 7852,'7'0'678,"-2"-1"-580,-5-3 200,5 3-254,1-4 1,6 1 82,-1 0 0,0 0 2,1 4 1,-1-1-133,1-3 0,4 3 127,3-3 1,-1-1-155,1 1 1,-1 1 87,1 3 0,2-4-60,-2 0 1,3-1 80,1 1 0,-4 3-176,0-3 1,-1 3 44,1 1 1,-1-1-87,-3-3 117,-3 2 1,5-3 26,-6 5 1,0-1 151,-4-3-136,3 3-18,-8-4 36,3 5-431,-5 0 0,-5 0 391,-3 0 0,-2 0 0,-2 0 0</inkml:trace>
  <inkml:trace contextRef="#ctx0" brushRef="#br0" timeOffset="9">10690 4785 8251,'-6'-5'-21,"1"4"702,5-4-147,0 5-451,0 5 8,0 1 1,0 7-63,0 2 0,1-2 94,3 2 1,-3 2-128,3-2 0,-2 5 36,2-1 1,-3 3-80,3 1 1,-3 3 78,-1 1 1,0 5-102,0-2 0,0-1 17,0 2 0,0-6 45,0 2 0,0-3-11,0-1 0,4 0 19,0-1 0,0 0-28,-4-3 1,1 1 27,3-4 1,-3 0 71,3-1 0,-2-2-50,2 2 265,-2-2-37,3-2 161,-5 1 52,0-1-166,0-4-20,0-2-852,0-5 1,5 0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08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14230 5037 8028,'7'-7'1053,"-2"2"-561,-5 5-182,0 0-345,0-5-33,0 4 0,1-4 129,3 5 1,-2 0 8,6 0 1,-4 0 27,3 0 1,1 0-27,4 0 1,-1-2 4,0-1 0,6 1-8,2-1 1,2 1-104,2 2 1,1-3 89,3-1 1,-3-4-96,3 4 0,1-1 67,-2 1 1,1 3-51,-4-3 1,0-1 54,0 1 1,-1-3 25,1 3 1,-4-1-42,0 1 0,-5 3 99,1-3 1,-3 2-104,-4-2 0,-2 2 97,-2-1-390,-3 1 0,3 2 107,-8 0 1,-4 0-665,-7 0 0,2 2 836,-2 1 0,2 4 0,2 4 0</inkml:trace>
  <inkml:trace contextRef="#ctx0" brushRef="#br0" timeOffset="1">15304 4751 8154,'-6'-1'-475,"2"-3"1,-1 1 826,1-4 0,-1 4 803,1 0-714,-2 1 1,-2-2-45,0 1-140,1-1 0,-5 4-148,1 0 0,1 5 146,2 3 0,-3 2-229,-1 1 0,1 4-38,-4 1 0,-2 4-39,2-1 0,-1 4-46,0 3 0,4-2 125,-4 3 1,4 1-49,0-1 0,5 3 79,-1-3 0,4 3-183,-3-3 0,4 0 96,-1-5 0,4 0-75,4-3 1,-1 1 73,4-4 1,5-1-10,3-4 0,4 1-64,-4-1 0,5-3 82,-1-1 1,3-4 9,1 1 0,0-3-13,0-1 0,-1-5 43,1-3 0,4-2-41,0-1 1,-1-2 151,-3-2 0,0 1-77,0-5 1,-2 3 137,-2-3 1,-2 0 142,-6-3 0,1-1-82,-1 0 0,-5-4 6,-2 1 0,1-6-69,-1 1 1,-1 2-172,-7-1 0,-2 4 160,-6 0 0,-4 2-242,-3 1 0,1 5-119,-1 3 1,0 2-121,-4 2 0,4 4-428,0 4 0,0 1 338,-4 2 1,0 2-803,0 1 0,6 5 1194,1 7 0,-1 3 0,-1 5 0</inkml:trace>
  <inkml:trace contextRef="#ctx0" brushRef="#br0" timeOffset="2">15669 5265 11562,'0'8'333,"0"-1"42,0-4-701,6 2 264,-5 0 1,5-4-1886,-2 3 1947,-3-3 0,4 4 0,-5 2 0</inkml:trace>
  <inkml:trace contextRef="#ctx0" brushRef="#br0" timeOffset="3">15978 4785 8058,'-7'-5'0,"1"4"9,2-3 361,3-2 126,-4 0 74,5-1-209,0 2 0,0 4-242,0-3 1,1 3 89,3-3 0,2 3-172,6 1 1,-1 0 124,1 0 1,4 0-77,3 0 1,1 0-8,0 0 1,5 0-156,-2 0 1,2-2-90,-2-1 0,-1 1 92,-3-1 0,2 1-1,-2 2 1,-1 0 69,1 0 1,-5-4-46,1 1 1,-2-1 79,-2 4 157,1 0-45,-6 0 232,4 0-43,-9 0 48,5 0-204,-6 0-248,-6 0 0,1 5 93,-2 3 0,-3 3-168,2 4 0,-2-1 8,-2 5 0,1 4 100,0 4 0,3 1-62,0-2 0,1 3-82,-5 6 1,2-2-75,3-3 1,-2 2 99,5-6 1,-4 0 173,4-7 1,1 1-110,3-5 0,0 4 420,0-3-245,0-1 0,0-4 88,0 1 158,0-1-251,0 1-276,0-1 217,0-5-1272,0 5 509,0-10-1026,0 4 1770,-5-5 0,-2 5 0,-4 1 0</inkml:trace>
  <inkml:trace contextRef="#ctx0" brushRef="#br0" timeOffset="4">16560 4842 8032,'-6'-17'377,"2"1"0,3 4-70,1 0 1,0 1-263,0 0 0,0 3 207,0 0 1,0 1 6,0-5 0,0 1 25,0-1 1,4 5-55,-1-1 0,5 4-308,-4-3 5,5 4 1,-3-6-27,6 6 1,-1-1-69,0 4 1,1 0 102,-1 0 0,2-4-14,2 0 0,-2 0 21,2 4 1,-1 4-158,1 0 0,-2 4 37,2-5 1,-2 6 4,-2-1 1,-1-2 104,-2 2 0,2-1-13,-2 5 0,-3-1 105,-1 1-97,-3-1 20,-1 1 1,0-1 62,0 0 1,-5 2-60,-3 2 0,-2-2 193,-1 2 1,-5-2-49,1-2 0,1 1 105,7-1 1,-4-1-43,4-2 0,1 2 90,-2-2 0,5-2 199,0 2-240,-4-6-255,6 8 1,-4-7 95,5 4 1,1-3-139,3 4 156,2-6 1,7 7-270,2-5 0,-2 4-26,2-4 1,2 4-21,-2 0 0,4-2-63,-4 2 1,0 0 93,-3 3 1,-1 0-85,1 1 1,-1-1 94,0 1 1,-3 0 3,0 4 0,-6-4 14,2 4 1,-1-4 157,0 0 1,-1-1 9,1 0 0,-1 1 101,-2-1 1,-5 1 101,-3-1 1,-2 1-96,-2-1 1,0-1 287,-3-2 0,-2 2-147,-2-2 0,-3-3 412,3-2 0,-3 3-270,-5-3 1,3 1 71,-3-4 0,4 0-91,4 0 0,-1 0-129,5 0 0,0 0-725,3 0 1,2-1 254,2-3-1830,-2 3 2076,9-4 0,-4 5 0,5 0 0</inkml:trace>
  <inkml:trace contextRef="#ctx0" brushRef="#br0" timeOffset="5">14253 6281 8303,'8'0'73,"-1"0"0,1 0 315,4 0 1,4-3-43,3-1 0,-1 0-205,1 4 0,-4-4 25,4 0 0,0 1-139,4 3 1,0-4 113,0 0 0,-2-1-122,-2 1 1,3 3-90,-3-3 0,1 2 135,-1-2 0,2 2-111,-6-1 0,4 0 53,-4-1 0,2 3 16,-2-3 1,-3-1 18,4 1 0,-4-1-9,0 1-255,-1 3-446,1-9-366,-6 9 915,-1-4 1,-15 15 0,-3 3 0</inkml:trace>
  <inkml:trace contextRef="#ctx0" brushRef="#br0" timeOffset="6">15167 5962 8051,'0'-12'-533,"0"5"1228,0-1-334,0 6 1,0-5 315,0 3-111,0 3-278,0-4-106,0 5 1,0 5-140,0 3 1,0 2 45,0 1 1,0 6 14,0 2 0,0 6 42,0 2 0,4 5-187,0-2 0,1-1 105,-2 2 0,0-2-142,5 1 1,-5 2 63,5-5 1,-5-1-402,0-3 0,2-4 137,-1 0 1,0-4-6,-4 4 1,4-5 155,0 2 1,-1-7 26,-3-2 0,2 0 283,2 0-245,-3-2 312,4 0-165,-5-3-393,0 3 277,0-5 0,0 0 1</inkml:trace>
  <inkml:trace contextRef="#ctx0" brushRef="#br0" timeOffset="7">15624 6373 7955,'-7'0'1388,"2"0"-225,5 0-1010,0 5 0,0-3 253,0 6 0,4-4-137,0 3 1,1 0-174,-1 0 1,-3 4-52,3-4 1,1 0 145,-1 0 0,0-3-317,-4 4 1,3-5 76,1 5-1002,0-5 529,-4 2 522,0-5 0,0 5 0,0 1 0</inkml:trace>
  <inkml:trace contextRef="#ctx0" brushRef="#br0" timeOffset="8">16138 5882 7063,'0'-7'734,"0"-3"0,0 8-131,0-6-130,0 6 209,0-9-231,0 10-59,0-4-513,0 5 72,0 5 1,0 7 42,0 7 1,0 3 24,0 5 1,3-2 26,1 6 0,4-1-183,-4 5 1,1-1-97,-1 0 0,-3-3 171,3-1 1,-3-5-20,-1 2 0,0-4 73,0-4 1,0 1-15,0-4 0,1-1-8,3-4 0,-3 1-37,3-1-6,-3 0 131,-1 1-115,0-1-265,0-4-595,0-2 733,0-5 1,0 0-1</inkml:trace>
  <inkml:trace contextRef="#ctx0" brushRef="#br0" timeOffset="9">16617 5859 7867,'-5'-6'393,"4"-1"534,-3 3-136,3 3-310,1-4-493,0 5 0,0 6 7,0 6 1,0 1-10,0 6 0,0 1 31,0 7 1,1-3 151,3 2 1,-3-2-245,3-1 1,-3 1 61,-1 3 1,0-3-96,0 3 1,0-3 77,0-1 1,2 0-207,1-1 0,-1-3 31,2 0 1,1-5 141,-2 2 0,5-4 144,-4 0 1,1-2-200,-1-2 350,-3 2 0,5-5 93,-2 2 205,-3-2-45,4-5-2565,-5 0 2080,-5 0 0,-1 0 0,-5 0 0</inkml:trace>
  <inkml:trace contextRef="#ctx0" brushRef="#br1" timeOffset="10">14584 7275 8089,'-17'-4'-415,"1"0"0,8-1 207,0 2 1,4 0 1199,-3-5-189,4 6-341,-7-8 1,7 7 160,-4-4-95,4 4-91,-2-2 35,5 5-137,0 0 1,1 5-259,3 3 0,-3 7 78,3 4 0,-3 4-242,-1 3 1,0 4-34,0 4 1,0 4-11,0 0 1,0-1-79,0-7 0,2 2 98,2-5 1,-2-5 50,6-2 1,-4-7 31,3 3 0,-4-4 148,0 0-191,4-1-189,-6-4-237,9 3-72,-8-9 0,1 4-1330,-6-5 1898,1 0 0,-8 0 0,4 0 0</inkml:trace>
  <inkml:trace contextRef="#ctx0" brushRef="#br1" timeOffset="11">14333 7458 8039,'0'-7'768,"0"2"1439,0 5-2042,5 0 0,2 0-69,4 0 0,0 0 87,1 0 0,-1 0-69,1 0 1,4 0 85,3 0 0,3 0-203,1 0 0,-1-1 48,1-3 0,1 2-32,3-6 0,-3 4-9,3-3 0,0 3-89,-5-4 1,4 5 123,-7-5 0,-1 4 15,1-4 1,-5 6-56,1-2 1,-6-1 91,-2 1-699,-4 0 421,2 4 0,-11 0-852,-6 0 1,-1 4 1038,-6 0 0,-5 10 0,-5-1 0</inkml:trace>
  <inkml:trace contextRef="#ctx0" brushRef="#br1" timeOffset="12">15361 7092 8144,'-5'-6'-323,"2"0"230,-4 2 1,3 3 247,-4-3 1,1 3 77,-5 1 1,1 1-144,0 3 1,-1-2-12,1 6 0,-1-1 98,1 5 1,-2-1-21,-2 1 1,1 0-19,-5 4 0,5 0 57,-1 3 0,2 6-16,2-2 1,-1 3-80,1-3 0,-1 4 16,1 4 1,5-3-26,2-2 0,3 2-157,1-1 0,0 0 107,0-4 1,2-4-212,6 0 0,-3-2-47,10 2 1,-5-2 120,5-6 0,-1 1 25,2-1 1,-2-1 27,5-2 0,0 1 5,3-5 0,-3-1 23,1-3 0,-1 0 18,3 0 0,0 0 132,-3 0-149,-3-5 1,1-1 178,2-5 0,1-1-97,-1 1 0,2-1 12,-6 1 0,1-6-43,0-2 1,-4 2 223,4-2 1,-5-2-52,-3-5 0,0 0 136,-4-4 0,0 3-42,-4-3 0,-5 0-233,-3 0 1,-2-2-153,-1 6 1,-6-5 144,-2 5 1,-1-1-114,1 4 1,-3 0 74,3 0 0,-2 6-559,-2 1 0,-4 5 239,1 3 0,0 3-798,7 5 1,-1 2 1090,5 1 0,-1 9 0,5 6 0</inkml:trace>
  <inkml:trace contextRef="#ctx0" brushRef="#br1" timeOffset="13">15749 7561 7961,'-6'0'203,"1"0"1,4 0 929,-3 0-378,3 0-19,-4 0-138,5 5-510,0 1 0,1 4 89,3-2 1,-3-2-117,3-2 1,-2-3 257,2 3-835,-3 2 99,4-4 0,-5 4-1155,0-2 111,0-3 1461,0 4 0,0-5 0,0 0 0</inkml:trace>
  <inkml:trace contextRef="#ctx0" brushRef="#br1" timeOffset="14">16103 7070 8138,'0'-8'0,"0"0"0,0 4-171,0-3 191,0-1 1,-1 1 390,-3-1 210,3 5-140,-4-7-86,5 9 85,0-4-146,0 5-218,0 5 0,0 1 26,0 6 0,4 4-94,0 3 1,-1 3-69,-3 1 1,2 3 87,1 1 0,-1 7-109,2-3 0,-3 4 77,-1-4 0,0 1-183,0-2 0,1 3 135,3-3 0,-3-2-130,3-1 0,-3-4-14,-1-4 1,4 1 49,0-5 0,0 1 355,-4-5-330,0 0 266,0 1-207,0-1-746,0-4 291,0-2 115,0-5 0,0-5 1,0-2-1</inkml:trace>
  <inkml:trace contextRef="#ctx0" brushRef="#br1" timeOffset="15">16412 7024 8025,'-4'-8'38,"0"1"0,0 3 331,4-4-279,0 6 1,0-5 294,0 3 414,-5 3-571,4-4 1,-4 10-199,5 3 1,0 3 138,0 4 0,0 3 74,0 5 1,0 5-306,0 2 1,0-2 54,0-1 1,0 1-150,0-1 0,0-5 64,0-3 0,0-1-116,0 1 1,0-2-202,0-6 284,0 1 260,0-1-239,0 0 663,0-4-158,0-2 124,0-5-40,0-5-313,0-2-98,0-4 1,1 1-128,3 2 0,-1-2-46,4 3 1,1 0 49,3 0 0,1 4-44,-1-1 1,4-1 80,1 1 1,0 1-81,-1 3 0,-1 0 64,5 0 1,-4 0 27,4 0 1,-3 3-31,3 1 0,-5 5 6,1-1 1,1 2-156,0 1 1,-5 1 95,-3-1 1,-2 2-50,2 2 0,-3-2 79,-5 2 1,0 1-86,0 0 0,-2 0 48,-1-1 1,-5-2 172,-7 2 0,1-2-23,-5-2 0,1 3 101,-1-2 0,-3 2 16,3-7 1,-2 2-107,-2-1 1,5 1 27,3-6 1,-1 1-46,0-4 0,1 0-96,4 0 0,-1 0 94,1 0 0,-1 0-421,1 0 1,3-1-156,1-3 1,4-2-971,-1-6 1494,3 1 0,-4 0 0,-1-1 0</inkml:trace>
  <inkml:trace contextRef="#ctx0" brushRef="#br1" timeOffset="16">16412 7035 7983,'-7'-5'-368,"-1"3"306,4-6 1,0 4 623,4-3-85,0 4 218,0-2 925,0 5-1522,5 0 0,-1 0 64,7 0 0,-1 0-45,9 0 1,0 0 90,4 0 1,1-4-59,3 0 1,-2-3 38,6 3 1,-6-1-223,2 1 1,-3 2 43,-1-6 0,-2 4 70,-2-4 0,-2 6-92,-6-2 0,1 2 117,-1-2 0,-3 3-161,-1-3 102,-4 2-263,2 2 0,-6 0-436,-3 0 1,-4 2-1442,-7 2 2093,-3 2 0,-15 10 0,-2 2 0</inkml:trace>
  <inkml:trace contextRef="#ctx0" brushRef="#br2" timeOffset="17">10165 8783 9045,'11'0'367,"0"0"0,1 0-224,-1 0 0,1 0-36,-1 0 1,4 0-77,1 0 0,4-4 82,-1 0 0,2-1-155,2 1 0,0 2 96,0-6 1,4 5-149,-1 0 0,1-2 89,-4 1 0,-4-1-63,0 1 0,-5 3 26,1-3 1,-2 3 23,-2 1-63,-5-6 0,1 5 80,-3-3-420,-3 3-402,4 1 1,-13 1 161,1 3 661,-6-3 0,7 5 0,-6-6 0</inkml:trace>
  <inkml:trace contextRef="#ctx0" brushRef="#br2" timeOffset="18">10450 8543 8058,'0'-12'-615,"-1"2"1262,-3 3 1,3 0 235,-3 3-170,3 3-10,-4-4-100,3 5-607,-3 0 1,5 5 94,0 3 1,0 7-123,0 4 0,0 0-48,0 4 1,0-3-74,0 7 0,0 1-11,0-2 0,0 2 23,0-1 1,0-3-131,0 3 1,0-3 72,0-1 1,0-4 50,0 0 0,0-5-25,0 1 204,0-2 5,0-2-39,0 1 1,0-5-235,0 1 191,0-6-630,0 3 547,0-5 1,0 5-1,0 2 1</inkml:trace>
  <inkml:trace contextRef="#ctx0" brushRef="#br2" timeOffset="19">11021 8474 8021,'0'-7'163,"0"-1"295,0 6 257,-5-9-153,4 10-393,-4-4 221,5 5-377,0 0 0,0 5 35,0 3 1,0 2-66,0 1 1,0 5-45,0-1 1,0 9 84,0-1 0,0 0-50,0-1 0,0-1 75,0 5 1,0-2-91,0-1 0,0 1 104,0 3 0,1-3-65,3 3 0,-3-3-141,3-1 1,-3 0 99,-1-1 1,1-3-31,3 1 1,-3-3 62,3 2 0,-2 2 21,-2-6 0,0 4-35,0-4 1,0 0 39,0-3 0,0-1-29,0 1 1,-4-1 74,0 0 0,0 1 22,4-1 1,0-3 9,0-1 1,0-3 202,0 4-128,0-6-284,0 4-372,0-6 1,5 0-1,2 0 1</inkml:trace>
  <inkml:trace contextRef="#ctx0" brushRef="#br0" timeOffset="20">14288 8760 7550,'6'0'132,"4"0"-2,-2 0 0,-2 0 59,2 0 0,0 0 20,8 0 0,-4 0-66,4 0 0,1 0 98,2 0 1,3-1-80,1-3 0,0 1-43,-1-4 0,3 3 53,1-4 1,-2 6-187,3-2 1,-7-1 41,-1 1 1,-1 0-29,1 4 1,1-1-17,-4-3 0,-1 3-188,-4-3-303,1 3 182,-1 1-455,1 0 517,-6 0 1,-2 0 262,-8 0 0,-7 5 0,-7 1 0</inkml:trace>
  <inkml:trace contextRef="#ctx0" brushRef="#br0" timeOffset="21">14584 8497 7590,'-5'-6'-804,"4"-4"1295,-3 2 0,-1 2 322,1-2-427,1 6 0,1-7 172,-1 5 189,1 0-457,-3 4 0,5 1-309,0 3 1,1 6 87,3 5 0,-2 6-133,1-2 0,2 2-167,-1 2 0,4 4 166,-4 0 0,1 0-62,-1 0 1,-3-2 70,3 6 1,-2-6-99,2 2 0,-3-4 46,3-4 0,-3 1 134,-1-5 1,0 4-60,0-3 1,0-1 208,0-4 0,0 1 0,0-1 0,0-3-137,0-1 24,0 1 52,0-2-844,0 4 325,0-8 404,0 3 0,0-5 0,0 0 0</inkml:trace>
  <inkml:trace contextRef="#ctx0" brushRef="#br0" timeOffset="22">15452 8531 7894,'0'-7'15,"0"-1"229,0 6 34,0-9 0,-1 9 526,-3-6-449,3 6 1,-8-5 171,5 4-450,-4 1 0,1-3 104,-4 5 1,-1 0-175,1 0 1,-4 5 43,-1 3 0,0 2-25,1 2 0,2 4-151,-2 3 1,2-1 73,2 1 0,-1 0-137,1 4 1,1 3 64,2 1 0,3 1 53,5-1 1,0-5 57,0 1 0,1 3-168,3-7 1,2 5 19,6-5 0,1-3 41,2 0 0,-1-4-74,5 0 0,0-2 60,4-3 0,-1 2 5,1-5 1,0 0 20,0-4 1,0 0 70,0 0 1,0-5-83,-1-3 1,-3-2 226,0-1 1,0-1 13,4 1 0,-4-4 125,0-1 0,-5-4-10,2 1 0,-4-4-136,0-3 0,-2 0 139,-3-4 0,-1-1-15,-6-3 0,0 0-134,0-1 0,-6 1 55,-1 0 0,-8 5-246,-4 2 1,-3 4 35,-1 4 1,-3 3-109,-1 4 1,-4 6-49,5 2 1,-5 4 69,5 4 1,0 2-372,7 6 1,3 4-30,4 3 549,1 3 0,-1 1 0,1 0 0</inkml:trace>
  <inkml:trace contextRef="#ctx0" brushRef="#br0" timeOffset="23">15886 8954 7490,'0'-6'2900,"0"1"-514,0 5-2116,0 5-357,0-4-626,0 4-1145,0-5 957,0 5 901,0-4 0,0 4 0,0-5 0</inkml:trace>
  <inkml:trace contextRef="#ctx0" brushRef="#br0" timeOffset="24">16240 8429 7969,'0'-8'-1864,"0"0"2509,0 6-334,0-8 0,-1 7 489,-3-4-272,3 4-153,-9-2-257,4 0 0,-6 4 88,1-3 1,-1 8-167,1 3 1,0 3 100,-1 2 1,-3 0-193,0 4 1,-1 0 47,5 3 1,1 3-246,2-3 1,2 2-105,2 2 0,3-1 191,-3-3 1,8 1-50,3-5 0,4 1 109,0-5 0,4 0 8,0 1 0,6-5-36,-2 1 0,2-5 168,2 0 0,0-1-73,0-2 1,0-2 185,0-1 1,-1-4 56,1-4 0,-1-2 46,-3-2 0,1 2 55,-5-2 1,-1-1-95,-6 0 1,1 0-86,-5 1 0,-2 1 18,-6-5 1,-2 3 17,-5-3 0,-5 4 19,1-4 0,-5 5 27,1-1 1,-3 3-24,-1 5 0,4 2-78,0 5 0,5 0-62,-1 0 1,6 1-164,2 3 0,3 2 113,-4 6 0,1 9 0,-5 3 0</inkml:trace>
  <inkml:trace contextRef="#ctx0" brushRef="#br0" timeOffset="25">16115 8714 7969,'-1'8'-1327,"-3"-1"1629,2-4 0,-3 7-7,5-2 1,-3 2-36,-1 1 0,0-3-46,4-1 1,0 5-150,0 3 1,0 0 70,0-3 1,0-1-160,0 1 0,0-1 19,0 0 1,4 1-72,0-1 1,3 1-78,-3-1 1,1 1 68,-1-1 0,2 0-26,6 1 1,-5-5 110,1 1 0,3-5-10,5 0 1,0 2-11,-1-1 0,-1 0 200,5-4 1,0-5-27,4-3 1,0-2 97,0-1 1,-4-1 84,0 1 1,-1-4-108,1 0 1,-3-2 147,-4 2 1,-5-2-40,1-2 0,-6-2-309,2 2 0,-8-2 125,-3 2 0,-8-2-146,-4 2 1,-3 2-127,-1 2 1,-5 7-251,-2 5 0,1 1-419,-2 2 0,7 2 364,1 1 1,3 4-1042,8 4 1461,-2 1 0,8-1 0,-5 0 0</inkml:trace>
  <inkml:trace contextRef="#ctx0" brushRef="#br0" timeOffset="26">16812 8554 7965,'6'-11'0,"3"-1"-41,-5 1 0,3-4 100,-3 0 0,4-1 121,-5 5 0,5-4 166,-4-1 1,0 1-128,-4 4 0,0-4-65,0-1 1,0 5 75,0 3 0,-2 2-161,-1-2 0,-4-1 110,-4 6 1,-1-1-249,1 4 1,0 0-264,-1 0 1,-4 0 235,-3 0 0,-3 5-54,-1 2 0,4 4 92,0 0 0,1 6-164,-1 2 1,3 2 20,4 2 1,5 0-24,-1 0 0,6 0 48,-2-1 0,3-3-31,1 0 1,5-5 145,2 2 1,3-7 123,2-2 1,3-4-44,0 0 1,6-1-103,-2-2 0,-2 0 235,2 0 1,-5-2-36,2-1 1,0 0 212,-1-4 1,1-1-86,-5-4 1,0 2 157,1 3 0,-5-3-88,1 2 1,-4-1 127,3 1-336,-4-2 231,2 4-267,-5 0 103,0 1-286,0 15 1,0-1 47,0 10 1,0-4-84,0 4 1,0 0 36,0 4 0,0 3-81,0 1 0,0 1-103,0-1 1,0-3 102,0 2 0,0-2 1,0-1 0,4-1 84,0-3 0,-1-3 111,-3-4 0,2-1-199,2 1 677,-3-1 92,4 1 49,-5-1-187,0-5-154,0 4-625,-5-8 229,4 3 112,-10-5 0,5 0 0,-5 0 0</inkml:trace>
  <inkml:trace contextRef="#ctx0" brushRef="#br1" timeOffset="27">14494 9738 8882,'10'0'307,"1"0"0,-1-3-66,0 0-28,1-1 0,-1 3-78,0-3 0,1 3 0,-1-2 1,4-2 3,0 2 1,1-1-8,-1 4 0,1-3-35,2-1 0,1 1-114,-4 3 0,4-3 113,0-1 1,-3 1-119,-1 3 1,0-2-42,0-1 128,0 2 0,-4-4-14,1 5 0,-4-3 16,0-1 0,-4 1-85,4 3 144,-5 0-337,3 0 202,-5 0 0,-5 0-624,-2 0 1,-2 0 67,-1 0 565,-1 5 0,1 0 0,0 6 0</inkml:trace>
  <inkml:trace contextRef="#ctx0" brushRef="#br1" timeOffset="28">15623 9521 8170,'0'-7'0,"0"0"12,0 5 312,-4-3-100,2 1 1,-3 2-46,1-1 0,-2 2-19,-4 1 1,0 0-23,-1 0 0,1 1-101,0 2 1,-4 3 92,0 5 1,-4-1-30,0 0 1,2 1-91,-1-1 0,4 4 0,0 0 1,1 4-121,2-1 1,-1 3 132,1 1 1,4 2-119,3-3 1,2 7 53,1-7 1,0 0-159,0-3 1,0-3 86,0 3 0,1-3-114,2 3 1,3-4 92,4 1 1,4-6 98,0-1 1,4-5 1,0 2 1,1-3 36,2-1 0,1 0 147,2 0 1,-1-5-99,5-2 0,-5-2 91,1-1 1,-2-2-82,-2-2 0,1 2 118,0-6 0,-5 1 172,-2-3-284,-7-1 0,-3 0 125,-4 0 0,0 1-57,0-1 0,-4-3-155,-3 0 0,-6-1 71,-1 5 1,-4-1-250,1 0 0,-3 2 100,-1 1 1,-1 3-432,-2 5 0,2 4-24,-2 3 1,7 5-225,3 2 1,3 8 772,0 2 0,1 5 0,0 1 0</inkml:trace>
  <inkml:trace contextRef="#ctx0" brushRef="#br1" timeOffset="29">15965 9915 7941,'6'0'1005,"-2"0"3483,-4 0-6359,-4 4 1871,3-3 0,-9 9 0,5-5 0</inkml:trace>
  <inkml:trace contextRef="#ctx0" brushRef="#br1" timeOffset="30">16369 9459 7973,'-7'-7'-6,"0"0"0,4 5 185,-4-2 1,4 0 534,-4 0-249,0 1 1,-4 3-83,1 0 0,-4 0 64,0 0 1,1 0-154,2 0 0,0 2-207,-3 5 1,2 0 81,-1 7 1,1 2-144,2 1 0,-4 7 27,0 4 1,4 2-152,3 1 1,0 1-298,-4 3 0,6-4 237,1 0 0,3-1-310,1-6 0,1 2 202,3-5 1,3 1-40,6-8 0,0-1 118,4-2 0,2-2 34,5-2 0,-2-2 48,2-5 0,2-2-45,2-1 0,2-4 166,1-7 1,0 2-90,0-6 1,-4 1 259,-3-4 1,-2 1-77,-1-1 1,-5 0 412,-3 0 1,-2 1-210,-4-1 1,-3-1 43,-4-2 0,-2-1-47,-5-3 0,-2-1-197,-12 5 0,2 0-224,-9 3 0,0 2 139,-3 1 1,4 8-669,-1 6 1,5 3 321,-1 1 1,3 0-682,4 0 1,3 6 996,7 4 0,-2 1 0,3 4 0</inkml:trace>
  <inkml:trace contextRef="#ctx0" brushRef="#br1" timeOffset="31">16701 9562 8044,'-7'-4'706,"0"-3"1,1-2 58,-1-2-760,3 1 1,5 1 30,2 2 0,-2 1 345,3 3-196,2-3 1,-1-3 59,6 2 1,-1-3-217,0 4 0,4 1 110,0 1 0,0 0-180,-4 0 0,4 1-24,0 3 0,3-3 127,-3-1 1,4 1 123,0 3 0,-3 0-72,-2 0 1,2 0-157,-1 0 0,0 0 152,-4 0 0,1 0-334,-1 0 0,0 3 87,1 1 1,-2 4-93,-2-2 1,-3 4-21,-4 0 1,0 0 22,0 1 0,-1-1-4,-2 1 0,-3 2 108,-4 1 1,-4 0 127,0-4 0,-1 1-124,1-1 1,3-3 333,-3 0 0,3 0-72,0 3 0,1-1 464,-1-2-370,6 2 0,-1-4 46,2 2 1,3-1 15,-2-3 1,3-2-17,3 3-96,3 2 0,6-5-40,1 2 0,0 2-152,4-2 0,-3 2 69,3-2 0,-3 0-415,3 3 0,-4 0-299,1 1 1,1 2 346,-1-2 0,0 2-128,-4 2 1,-3-1 79,0 1 1,-2-1 245,2 0 1,-1 3-124,-2-3 1,-3 3 169,2-6 1,-2 2 64,-1 1 0,-4 1 163,-3-1 0,-2-1-34,-2-2 0,-4 2 100,-2-2 1,-3 3 178,0 0 0,-6-3-159,-1 0 1,-3-4 155,-1 4 1,-4-5-103,1 2 0,4-3-48,6-1 1,2 0-62,1 0 1,5 0-191,2 0-399,7 0 1,3-1-1409,4-3 1795,0 3 0,0-13 0,0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6T02:46:11.11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17748 7092 8442,'6'-6'-58,"-1"1"237,-5 5 500,0 0-676,6 0 1,-5 1 137,3 3 1,1 4 12,-2 7 1,5-1-78,-4 5 1,1-1-158,-1 1 1,-3 2 112,3-2 1,-3 3-225,-1 1 0,0-2 156,0-2 1,0 2 23,0-6 0,0 4-13,0-4 1,0 0 19,0-3 1,0-1-22,0 1 44,0-1 1,4-3 30,0-1-148,0-4-213,-4 2-28,0-5 1,-6 0-1,0 0 1</inkml:trace>
  <inkml:trace contextRef="#ctx0" brushRef="#br0" timeOffset="1">17874 7309 8398,'0'-7'-15,"0"-1"399,0 6-142,0-3 324,0 5-530,0-6 309,0 5-302,0-4 0,5 5-160,2 0 0,7 0 225,2 0 0,1 0-185,2 0 1,0 0 20,8 0 1,2 0-28,2 0 1,-1-1 119,4-3 1,3 3-68,9-3 1,1-1-54,2 1 0,0 0 70,4 4 1,0-4-295,4 1 1,0-1 320,0 4 0,1 0 123,-1 0 1,4 0-117,-1 0 0,3-4 96,-2 0 1,-3-1-98,3 1 1,1 2-49,-1-6 0,0 4 71,-4-3 1,-5 0-148,-3 0 0,-2-2-27,-1 5 1,-4-5 137,0 2 0,-5 2 86,1 1 1,-4-1-97,-4 1 1,2-4 95,-5 4 1,2 1-86,-6 3 1,2-4 250,-6 0 0,-2-1-236,-2 1 0,-2 3 159,-2-3-181,-5 3 0,1 1-14,-3 0-70,-3 0 76,4 0 1,-5-1-364,0-3 289,0 2 1,-1-3 1,-3 5-14,3 0 329,-4-5-42,-1 4-247,0-9 208,-5 4 0,-1-5-75,1 4 0,-1-2 133,1 5 1,0-4-78,-1 5 0,1-5 83,-1 4 1,1 0 103,-1 4-217,6-5-126,-4 4-371,9-4 308,-4 5 0,6 4 119,3 0 1,3 4 149,9 0 0,1 2-130,6 2 1,0-2 122,0-3 1,1 4-152,3-4 0,-5 0 92,1 0 0,-1 0-8,-7 0 0,4 2 121,-4-5-102,1 5 1,-9-4-47,1 2 0,-6 0 298,2-3-302,-3-3 1,-7 8 142,-5-6 1,-3 3-60,-9-3 0,-3 0-595,-8 5 1,-3-1-338,-4 5 1,2 0 766,-6 3 0,-3 3 0,-4 5 0</inkml:trace>
  <inkml:trace contextRef="#ctx0" brushRef="#br0" timeOffset="2">17577 9422 7704,'0'-6'316,"0"1"83,0 5-174,-5 0-131,3 0 0,-3 1 44,5 3 1,0-2-2,0 6 0,-1 3-12,-3 5 0,3 3-43,-3-4 1,3 5-192,1-1 1,0-1 183,0 1-5,0 0 1,0 0-71,0 0 0,1-5 62,3 1 1,-3 2-88,3-2 0,-3 2 79,-1-2 1,0-2-135,0 2 0,0-3 118,0 0 0,-1-5-211,-3 1 0,3-4-485,-3 3 247,3-4 411,1 7 0,0-3 0,0 4 0</inkml:trace>
  <inkml:trace contextRef="#ctx0" brushRef="#br0" timeOffset="3">17702 9639 8191,'-7'7'0,"-1"-4"0,4-1 0,-3-2 0,4 5 0,-7-4 0,7 4-191,-4-5-190,4 0 463,-2 0 1853,5 0-1830,5 0 0,-2-4 40,4 0 0,-3-1-138,4 2 0,3-4 116,5-4 0,0-2-188,-1-2 1,4 1-36,8-5 0,-2-1 125,6-7 0,3-2 74,4-6 1,5-5-343,-1-6 0,-18 23 1,0-1 258,1-2 0,0-1 0,2 0 0,2 1 5,-1-3 1,1 1 0,0-2 0,0 1 19,3-1 0,1-1 0,-1 0 0,-1-1-261,1-2 1,1-1 0,2 1 0,1 0 270,-2 0 1,1-1 0,3-1 0,1-1-338,1-1 0,0-1 0,-1 3 0,1-1 217,0 0 0,0 2 0,-4 2 0,0 2 34,-5 2 0,-1 1 0,2 0 0,-1 1-151,-4 4 1,0 1 0,1-2 0,1 1 67,20-15 0,-3 0 172,-4 3 1,-4 1-134,4 0 1,-7 0 16,-1-1 1,-1 6 397,-6 3 1,4-2-390,-5 1 0,0 0 780,-7 4 1,2 4-776,-2 0 0,2 5 327,-2-1 0,-3 3-576,-4 0 709,-1 6-751,0 1 304,-4 5 3,-2 0-128,-5 0 344,0 5-72,0-4-63,0 4-151,0-5-231,5 0 174,-4 0-42,4 0 0,-6 0-51,-3 0-328,-2 0 393,-6 5 1,1-4 10,0 3 343,4 3-119,2-6 246,5 4-118,0-5 104,0-5-92,0 4 357,0-10-1,0 5 65,0-5-68,0-1-400,-5 1 1,2 1-11,-4 2 1,3-1 42,-4 5 0,5-1-106,-5 1 32,0 3 1,-2-5-6,3 2 0,0 3 22,3-3-75,3 3 0,-5 1-106,2 0 96,3 0 0,-3 0 142,8 0 1,2 0-101,6 0 1,4 0 71,3 0 1,-1 0-65,1 0 1,0 0-6,4 0 1,0 0-65,-1 0 0,0-2 1,-3-1 1,3 1-9,-3-1 0,-3-3 63,-1 3 0,2-5 50,-2 4 0,-3-1-28,-5 1 103,-4 3-68,2-4 17,-5 5 1,-5 0-130,-3 0 1,-6 5-12,-1 3 1,-5 2-42,1 1 0,-3 6 92,-1 2 0,0 2-312,0 2 0,2 0 79,2 0 0,1-4-375,3 0 0,3-1 200,1 1 1,1 1-1352,6-5 853,-5 1 852,8-5 0,-4 0 0,5 1 0</inkml:trace>
  <inkml:trace contextRef="#ctx0" brushRef="#br0" timeOffset="4">20546 7070 8253,'0'-12'-564,"0"1"1,0 3 0,0 0 1882,0 1-225,0-5 13,0 1-663,-5 5 0,4-1 381,-3 3-777,3 3 67,1 11 1,0 4 4,0 13 1,0-2 76,0 2 1,4 2-365,-1 5 0,5 1-38,-4-1 1,3 2-204,-3 2 1,0-3-43,-4 3 0,1-4 183,3-3 1,-3 1 78,3-6 1,-3-3 76,-1-4 1,0-5 245,0 1 0,0-2-82,0-2 0,0-3 79,0 0 1,0-5 15,0 5 0,-1-5 466,-3 0-103,3-1 162,-4-2-181,5 0-575,0-5 0,1 0 114,3-3 1,2 2-77,6 2 1,-1 3 66,1-3 0,0-1-196,4 1 1,0-4 56,3 4 1,3 1-86,-3 3 1,2-4 33,2 0 1,0 0 116,0 4 1,-4-4-25,0 1 0,-5-2 15,1 1 1,2 2 67,-2-1 0,0-2-71,-4 1 0,-3 0-79,0 4 1,-6-1-208,2-3-399,-3 3-187,-1-4 0,-5 5 935,-2 0 0,-9 5 0,-1 1 0</inkml:trace>
  <inkml:trace contextRef="#ctx0" brushRef="#br0" timeOffset="5">20546 7412 8253,'0'-7'0,"0"-1"0,0 4 444,0-4 0,1 6-23,3-2 0,3 2 54,4-2 1,2 3-100,2-3 1,1 2-179,3 2 1,7-1 69,-3-3 0,6 3-262,-3-3 1,2 2 47,-1-2 0,-4 3 14,0-3 1,-2-1-514,-5 1 0,3 0 226,-4 4 1,0-4-551,-4 1 0,-3-1-85,0 4-1143,-6 0 1997,3 0 0,-15 0 0,-3 0 0</inkml:trace>
  <inkml:trace contextRef="#ctx0" brushRef="#br0" timeOffset="6">20626 7092 8253,'0'-11'-160,"0"0"1,0-1 106,0 1 0,1 3 1311,3 0-795,-3 1 1,10-3-115,-4 2 1,7 2-246,1 2 0,6 3-258,-2-3 1,4 1 15,3-1 1,0 3 212,4-3 1,-3 2-373,3-2 0,-3 2 130,3-6 1,-4 5-411,0 0 0,-2 1 60,-1 2 517,-5 0 0,4 0 0,-5 0 0</inkml:trace>
  <inkml:trace contextRef="#ctx0" brushRef="#br0" timeOffset="7">21209 6967 8253,'0'-12'688,"0"6"-256,0 1-216,0 5 1,0 5 10,0 3 0,0 3 15,0 4 1,3 4-239,1 8 25,0 2 1,-4 5-223,0 1 1,1 3 188,3 0 0,-3-4-161,3-4 1,-1 0 30,0 0 0,-1-2 106,2-5 0,1-4 112,-2 0 1,2-5 433,-1 1-126,-2-2-258,8-2-419,-9 1 1,5-2 26,-2-3-1369,-3-1 781,4-6 846,-5 0 0,-5 5 0,-1 1 0</inkml:trace>
  <inkml:trace contextRef="#ctx0" brushRef="#br0" timeOffset="8">21083 7172 8253,'0'-17'-613,"0"-5"429,0 3 0,5 1 708,3-1 0,2 4-82,1-4 1,1 5-121,-1-1 0,6 2-103,2 2 1,6-1-173,2 1 0,4 1 53,0 2 1,2 3 33,1 5 1,-4 0-219,1 0 0,-4 0 90,3 0 1,-5 4-109,2-1 1,-3 6 47,-1-1 0,-5 2-110,-3 2 0,-2 3 89,-2 0 1,-5 2-108,-2-2 0,-2 3 29,-2 4 1,-3-3-61,-5 0 0,-4 4-51,-11 4 1,-5 0 92,-3-5 1,-2 1 84,-1 0 0,0-4-50,0 0 0,-1-1 253,1 1 1,6-4 103,5-7 1,6 1 472,5-6-196,6 6-202,1-7 0,10 7 84,2-6 0,9 1-60,3-4 1,2 0 96,2 0 1,1 0-14,3 0 0,-2 0-187,6 0 0,-6 0-8,2 0 1,1 4-132,-2 0 0,1 1-24,-4-1 1,-2-3-233,-2 3 0,2 1-16,-6-1 1,0 3 138,-3-3 1,-5 5-789,1-1 1,-6-2-133,2 1 975,-3 1 0,-1 9 0,0 0 0</inkml:trace>
  <inkml:trace contextRef="#ctx0" brushRef="#br0" timeOffset="9">21894 7092 8173,'-4'-11'-360,"0"0"1,-3-1 333,3 1 987,0-1-355,4 1 0,0-1 22,0 6-299,0-4 158,0 9-487,0-4 0,0 6 165,0 3 1,4 2-109,0 5 1,3 6 60,-3 2 0,5 6-178,-2 2 1,0 5-38,0-2 0,0 2-47,0-2 0,2 3-91,-5-2 0,4 1 78,-4-2 0,3-2-31,-3-5 0,4 0 65,-5-1 0,2-4 139,-1-3 1,-2-2-84,1-1 1,-1-5-165,-2 1-901,0-6 418,0 8 714,0-8 0,0 3 0</inkml:trace>
  <inkml:trace contextRef="#ctx0" brushRef="#br0" timeOffset="10">21814 7047 8173,'0'-22'0,"0"3"0,0 1 635,0 3 1,9 6-269,2-2 1,4 2-282,1-3 0,-2 5 217,5-1 0,0 6-60,3-2 1,5-1-181,0 1 1,3 1 129,-3 7 1,5-1-233,-2 4 1,-2 1-37,-1 3 0,-1 2-119,-3 2 1,1 2 28,-9 2 0,1 2 83,-5-1 0,-3-3-252,-1 2 1,-4-1 104,1 1 0,-4 3-78,-4-3 1,-2-3 110,-6-1 1,-3 2 100,0-2 1,-9 4 1,1-4 0,-6 1 119,2-5 1,-1 4 2,1 1 0,4-1-112,1-4 1,4-3 717,6-1-263,1 1 2,5 3 1,2 0-137,8-4 1,6 2 269,5-5 1,5 4-88,-1-5 1,3 5-14,1-4 0,0 1-277,-1-1 0,5-3 204,0 3-244,-1-3 0,-3 3-103,0 0 1,-4 3-244,0-3 0,-5 4-575,1-5 1,-2 6-52,-2-1 0,1 2 881,-1 2 0,1-1 0,-1 0 0</inkml:trace>
  <inkml:trace contextRef="#ctx0" brushRef="#br0" timeOffset="11">22728 7195 7992,'0'-6'-556,"1"-3"499,3 5 77,-3-5 0,4 7 103,-5-6 1,0 4 275,0-3-84,0-1 0,-1-2 174,-3 2-348,3-2 1,-10 9 87,4-3 0,-3 3 32,-2 1 1,5 0-195,-1 0 0,-3 0 156,-5 0 0,0 5-248,1 2 0,2 4 50,-2 0 1,2 4-13,2 0 1,-1 6-8,1-2 0,3 6-119,1 2 0,4 1 77,-1-2 1,3-1-91,1 1 1,5-2-85,3-1 1,6 0 143,1 0 1,5-5-25,-1-3 0,4-2 55,4-2 0,-2-5 28,5-2 0,0-3 0,0-1 0,2-1 25,-5-3 0,3-2 17,-3-5 0,-1-1 18,-3 1 1,-1-6 270,-3-2 1,1-2-123,-5-2 1,0 0 197,-3 0 0,-2-2-101,-2-6 0,-3 5-380,-5-9 1,-7 5-1,-4-1 1,-6-4-79,-5 4 0,-8 1-812,-4 7 1,-9 7 488,-6 4 0,-1 6 224,4 6 1,1 10 0,-1 3 0</inkml:trace>
  <inkml:trace contextRef="#ctx0" brushRef="#br0" timeOffset="12">23116 7149 8179,'5'-6'-248,"-4"-4"1,4 4 447,-5-6 0,0 5 192,0-1-42,0 0 131,0-3-138,0 5 15,0-5 0,0 9 118,0-6-400,0 6-27,5-3 1,-3 6 110,1 3 1,2 3-13,-1 9 1,4-2-41,-4 5 1,3 3-207,-3 5 0,4 0-338,-4-4 344,-1 4 1,-1-2-76,1 1 0,-1-2-117,2-1 1,-2-4 62,2 0 0,-3-5 48,3 1 110,-3-2 0,-1-1-28,0-1 1,0 0-102,0 1 0,0-5-141,0 1-615,0-5 428,0 7 520,0-9 0,0 9 0,0-3 0</inkml:trace>
  <inkml:trace contextRef="#ctx0" brushRef="#br0" timeOffset="13">23104 7058 8217,'7'-11'-288,"3"-1"-287,-2 1 431,-3-1 1,5 5 921,-3-1-420,9 1 1,-2 0 112,5 3 0,0-1-174,3 2 1,1-1-289,0 4 1,0-4 135,0 0 1,0 0-195,0 4 1,-1 5 16,1 3 1,0-2 35,0 2 1,4 0-147,-1 3 0,0-1 35,-7-2 1,1 2-27,-5-2 0,0-3 60,-3-2 1,-6 4 76,-2 0 0,-3 0-26,-1 0 0,-5 2-58,-3 6 0,-8-1 33,-7 5 0,-5-5-4,-6 2 1,1 0-70,3-1 0,-3 4 93,2-3 0,3-1 49,2-4 0,5 1-69,2-1 0,5 1 318,-1-1-209,7 0 347,-2 1 125,9-1-216,1 1 0,6-2-64,6-3 1,3 2 37,0-5-142,5 5 0,-2-4 64,5 3 0,0 2-74,0-3 1,3 4 8,1 0 1,4 0-51,-5 1 1,1-1-182,-4 1 1,3-2 495,1-3-276,-5 4-57,-1-10 1,-7 5 291,5-2-185,-5-3 1,3 6 403,-6-4-339,0-1 1,-3 3 99,0-5-184,-6 0 1,5 0-308,-4 0-471,-1 0 0,1 1-2051,-6 3 1263,-4-3 831,-4 9 1,-2-7 565,-2 4 0,-3-4 0,-5 2 0</inkml:trace>
  <inkml:trace contextRef="#ctx0" brushRef="#br0" timeOffset="14">18513 3757 8275,'0'-11'-1060,"-4"3"795,1 1 0,-1 3 528,4-4 1,0 5 90,0-5 644,-5 5-84,3-7-473,-8 9-204,9-4 4,-4 5 1,5 1-322,0 3 1,0 2 101,0 6 0,0 4-80,0 3 1,0 4-37,0 4 1,0-2-28,0 6 1,0-5 95,0 5 0,4-5-99,0 5 0,3-2-21,-3 1 0,4-2 79,-5-5 0,6 0 56,-1 0 0,-2-5-18,2-3 0,-2 1 28,2 0 1,-2-2-38,-2-7 1,-1 3-371,4-2 0,-4-2-146,0 2 553,-1-6 0,-2 9 0,0-5 0</inkml:trace>
  <inkml:trace contextRef="#ctx0" brushRef="#br0" timeOffset="15">18365 3826 8286,'-5'-11'-198,"3"-5"-50,-1 1 0,1 0 967,2 3-335,0 1 1,4 0 57,0-1 0,5 2-190,-2 2 0,5-2-275,3 3 0,2 0 162,2 0 1,6 0-59,-2 0 1,2 0 103,-2 4 1,0 1-256,0-1 1,-2 1-9,-2 2 0,2 0-45,-6 0 0,0 5-15,-3 3 0,-2 2 118,-3 2 1,2 4-73,-5 3 0,0 3 99,-4 0 1,-5 1-118,-3 0 1,-6 0 95,-1 0 0,-5-4-156,1 0 1,-3-4 121,-1 4 0,0-5 7,0 1 1,6-6 147,1-1 1,1-4-184,4 3 666,-3-4-186,13 2-271,-4-5 0,6 0-60,3 0 0,6 0 60,5 0 0,5 0-45,-1 0 1,4 0-152,4 0 0,-2 1-1,6 3 0,-5 1 113,5 3 0,-5 2-150,5-3 1,-6 4 72,2 0 1,-4 0-123,-4 1 0,-3-1 126,-4 1 1,-1 3-11,1 0 0,-6 4-68,-2-4 0,-4 4 68,-4-3 0,-8 4-62,-7-1 0,-6-3 47,-2 0 1,-8 0 74,1-1 0,-3 1-69,3-5 1,3-5 44,1-2 1,6 1-70,1-1 192,0 0-189,10-4 0,2-5-96,7-3 1,4 2-600,4-2 0,7 2 45,8-2 714,3-2 0,1-1 0,-1-7 0</inkml:trace>
  <inkml:trace contextRef="#ctx0" brushRef="#br0" timeOffset="16">19039 4077 8301,'-5'-11'958,"3"4"0,-7 4-815,6 6 1,-5 4 81,4 4 0,0 6-264,4 2 1,-3 2 161,-1 2 1,0 0-235,4 0 1,0 0 91,0 0 0,1-4-109,3 0 0,2-5-69,6 1 1,-1-4 153,1-3 0,0 1 70,3-5 1,-1-1-45,5-3 0,-1 0-3,1 0 0,3-5 13,-3-2 0,2-5 11,2-3 1,-1 1 9,-3-5 1,0 1 178,-8-1 0,2-4-72,-9 1 1,0 1-47,-4-5 1,-5 4-159,-3-5 1,-9 3 89,-5 1 0,-8 2-284,-8 2 0,2 4 86,-6 7 1,5 3-449,-1 5 0,4 0 245,3 0 1,8 5 393,8 3 0,2 2 0,2 1 0</inkml:trace>
  <inkml:trace contextRef="#ctx0" brushRef="#br0" timeOffset="17">19358 3620 8339,'-11'-6'-215,"5"-4"0,-3 7 1455,5-4-278,0 4-961,4-2 1,0 14 47,0 2 1,0 8 118,0 1 0,5 6-25,3 5 1,1 2 5,-2 1 0,3-4-191,-2 1 0,-2-5 117,2 5 0,-4-2-175,3 2 1,-4-4 120,1-4 1,1-1-30,-1-3 1,-1 1 114,-3-5-211,0 6 0,0-9-24,0 4 8,0-4 0,-1-1-221,-3-4 305,3-2 92,-4-5 108,5 0-136,0-5 1,0 3 72,0-6 0,0 0 154,0-3-222,0 0 0,1-1-15,3 1 1,2 3 33,6 0 0,1 5-71,2-5 1,-1 4 49,5-3 0,0 4-60,4-1 1,0 3 49,-1 1 1,-3 0-39,0 0 1,-5 4-134,2 0 1,0 4 147,-1 0 1,1 2-135,-5 2 1,-3 3 111,-1 0 0,-4 0 52,1-3 1,-3 3-65,-1 0 0,-5 2 248,-3-2 0,-7-2-82,-4 2 1,-3-6 277,-1-2 1,-4-4-72,-4 1 0,-3 1-126,-4-1 0,2-1-630,-2-3 1,0 0 271,4 0 1,7-1 146,12-3 0,2 3 0,2-4 0</inkml:trace>
  <inkml:trace contextRef="#ctx0" brushRef="#br0" timeOffset="18">5688 5756 8532,'-7'-6'0,"-2"-4"-18,6 2 1,-3-2 403,3-2 199,1 6-293,-8-4 0,9 7 97,-3-4 31,3 4-355,1-2 1,-4 10 58,0 3 1,0 7-47,4 4 0,0 4 187,0 4 0,0 6-322,0 5 0,-1 5 66,-3-1 0,3 2-150,-3 2 1,-1-1-27,1 1 1,-3-1-89,3-4 1,-5-1-10,2-6 1,0-5 89,0-2 0,4-4-87,-1-4 0,-1-3-148,1-4-251,1-1 371,3 1 0,1-6-741,3-2 1030,-3-3 0,9-1 0,-4 0 0</inkml:trace>
  <inkml:trace contextRef="#ctx0" brushRef="#br1" timeOffset="19">5642 5825 14115,'-10'-16'-2446,"2"1"2764,3 0 1,5 4 997,0-1-771,5 1 1,1 4 2,6 4 0,-1 1-138,1 2 0,-1 2-121,1 1 1,0 9-265,4 7 1,-3 6 134,7 2 1,-7 8 60,3 0 0,-1 1-558,-4-1 0,7 3-96,-6 0 0,1 0-250,-1-4 1,-1-1 66,1-2 0,3-3 209,0-6 1,0 1 161,-3 0 1,-5-5 90,1-3 1,-2-2 12,2-2 0,1-3-37,-5-1 0,3-3-260,-3 4-19,0-6 0,-4 5-1327,0-4 1776,0-1 1,0 8 0,0-4 0</inkml:trace>
  <inkml:trace contextRef="#ctx0" brushRef="#br1" timeOffset="20">5505 6293 12116,'5'-6'1241,"3"2"0,3 2-1843,4 2 0,4-1 467,8-3 1,6 2 338,5-6 1,1 4-547,-1-3 1,-2-1 125,2-3 0,-3 1-397,0 2 1,-2-2-248,-3 2 752,3-2 0,-9-6 1,4-2-1</inkml:trace>
  <inkml:trace contextRef="#ctx0" brushRef="#br1" timeOffset="21">6110 5756 11746,'-5'-11'-163,"4"-1"1,-4 1 745,5-1 1,-2 6 96,-1 2-408,1 3 234,-3-4 12,5 4-746,5 6 1,2 9 15,4 12 1,1 0 384,-1 4 1,-3 4-408,-1 5 1,1 2 133,3-3 1,-3 2-199,-1-2 1,0-5 102,0 5 1,2-10-20,-5 2 1,1-4 39,-1-3 0,-3-6 233,3-1 1,-3-4-100,-1 0 1,0-5-75,0 1 0,0-4-499,0 3 281,5-4-1096,-3 2 592,3 0-448,-5-4 1280,5 4 0,1-10 0,6-1 1</inkml:trace>
  <inkml:trace contextRef="#ctx0" brushRef="#br0" timeOffset="22">6453 6019 8493,'0'-7'958,"0"-3"-597,0 9 1,-1-4-150,-3 5 122,2 0-141,-3 0 0,5 5-83,0 3 1,2 6 10,1 1 1,0 4-39,5-4 0,-5 5-164,5-1 1,-4 2-132,3-2 112,-4 2 0,6-8-4,-5 2 0,1-3 69,-1-5 76,-3 3-13,4-3-47,-5-1-256,0-1 275,0 0-1225,0-3 651,0 3 574,0-5 0,-10-5 0,-3-2 0</inkml:trace>
  <inkml:trace contextRef="#ctx0" brushRef="#br0" timeOffset="23">6419 5756 8493,'0'-11'333,"-2"3"567,-2 0-768,3 6-338,-4-3 1,10 5-960,3 0 1165,2 5 0,6 6 0,2 7 0</inkml:trace>
  <inkml:trace contextRef="#ctx0" brushRef="#br0" timeOffset="24">6921 5939 8375,'-4'-8'459,"0"1"0,1-1 448,3-3-850,0 4 0,-2-2 82,-1 6 1,0-3 139,-5 3 1,1 1-16,-5-1 1,3 3-253,-2 3 0,1 4 32,-9 4 1,0 6 123,-4 2 1,1 2-230,3 2 1,3 0 35,4 0 0,2 0-112,3-1 1,2 1 90,5 0 0,1-4-292,3 0 0,0-4 135,7 4 0,-1-5-165,9 2 0,-4-5 44,4-3 1,-1 2 169,1-3 0,1-1 108,-4-3 1,3-1-111,-4-2 0,4 0 291,-4 0 1,0-2-137,-3-1 0,-1-3 122,1-1 0,-1-2-82,1 5 0,-1-1-17,0 1 0,-3 3 2,0-3-17,-6-2 0,5 5 188,-4-3-205,-1-3 468,3 6-122,-5-4 154,0 5-806,5 0 188,-4 0 1,9 0 112,-2 0 0,-2 4-15,2 0 1,-1 0 4,5-4 1,-1 0-5,1 0 1,-1 3-2,0 1 1,5 0 60,-1-4 0,5 0-14,-1 0 1,-1-4-28,1 0 0,-1-5 19,1 2 0,2-3-3,-2-2 0,-1-3 364,1 0 0,-5-4-118,1 4 1,-6-2 79,-1 2 1,-6-2-48,2-2 1,-2 3 309,-2 4 1,-2-3-196,-2 0 0,-3 0-106,-8 3 1,-3 6-246,-5 2 1,-1 3-370,-3 1 1,2 6-326,-6 6 0,2 3 375,-1 4 1,-2 8-95,5-1 0,5-2 81,3 3 0,8-2-119,0 6 1,7 2 3,0-3 0,4-2 322,4-1 1,4-3 100,7-1 0,3-5 182,5-3 1,3-3 1045,1 0 1,5-6-632,-2-2 0,-1-3 338,2-1 0,-6-5-358,2-2 0,-4-2-520,-4 1 1,-3-1 248,-4 5-2486,-1 1 2155,0 3 0,-4-5 0,-2-2 0</inkml:trace>
  <inkml:trace contextRef="#ctx0" brushRef="#br2" timeOffset="25">20740 3381 7025,'-6'0'986,"1"0"-770,5 0-306,-5 0 270,4 0-44,-5 0 436,6 0-451,6 0 0,-4 0-30,6 0 1,-1 0-3,5 0 0,0 0 72,4 0 1,-2 0-4,5 0 1,0 0 59,3 0 0,1-4-81,0 0 0,0 0-40,0 4 1,4-4 31,-1 1 0,1-3-124,-4 3 0,-4 1 70,0-1 0,-5 1-110,1 2 1,-2 0 28,-2 0 0,-3 0-221,-1 0 1,-4-1-383,1-3 195,-3 3-263,-1-4 1,-5 5 676,-3 0 0,-12 5 0,-4 1 0</inkml:trace>
  <inkml:trace contextRef="#ctx0" brushRef="#br2" timeOffset="26">21745 3369 7893,'-6'0'-136,"1"-5"454,5 4 1,5-4-92,3 5 1,2 0-33,1 0 0,2 0-210,2 0 1,3-4 158,5 0 0,1 0-157,2 4 1,0 0 80,4 0 0,5 0-72,3 0 0,0 0 101,-4 0 0,1 0-192,4 0 1,-4 0 77,3 0 1,-2 0-11,-2 0 1,-2 0 19,2 0 1,-1 0-1,9 0 1,-4 4-232,4 0 0,0 4 78,3-5 1,-3 5-108,0-4 0,-5 0 56,1-4 0,-3 0 15,0 0 0,-1 0 65,0 0 1,-3 0 116,-1 0 1,-7 0-42,4 0 1,-7 0 168,3 0 0,-2 0 181,-5 0 1,3-4-89,-4 0 0,0 0-48,-3 4 0,3 0-53,0 0 1,-4-1-225,-3-3 0,0 3 120,3-3-47,-5 3 36,-1-4-131,-5 3 0,-5-6-117,-2 4 1,-8-4 52,-4 4 0,-3-3 72,-1 3 1,2-4 38,1 4 0,0-3 258,5 3 1,1-5-142,6 2 300,-2 1-115,4-4 0,-2 5 397,1-2 162,4 2-326,-2-1 215,5 5-381,-5-4 0,5 5-391,0 0 138,5 0 1,6 4-35,1 0 0,1 5-41,2-2 1,-1 0-133,5 0 0,-1 0 75,1 0 1,2 2-74,-2-5 0,-1 3 51,1-3 0,-5 4 76,1-4 0,-2-1 498,-2-3 61,1 0-201,-6 0 1,-1 2-111,-5 2 1,-1-3 118,-3 3 1,-6-2-72,-5 2 0,-7-1 6,-1 4 0,-1-1-600,-6 2 1,4 2 245,0-2 1,2 1-1002,1-2 1,0 3 1107,0-2 0,0 2 0,0 2 0</inkml:trace>
  <inkml:trace contextRef="#ctx0" brushRef="#br2" timeOffset="27">21688 3335 8246,'0'-8'-234,"0"1"0,0 3 151,0-4 476,0 6 392,0-8-505,5 8 1,-3-4 441,1 2-258,-1 3 404,-2-4-178,0 5-295,0-5-376,0 3 118,0-3 1,0 7-256,0 1 1,0 4 85,0 4 0,-4 2-5,0 2 0,0-1 29,4 5 1,0-5 17,0 1 1,0 2 46,0-2 1,0 0-7,0-3 0,0 3-12,0 0 0,0-3 90,0-5-254,0 1 87,0 3-497,0-4-19,0 3-165,0-9-1728,0 4 2447,0-5 0,5 5 0,2 1 0</inkml:trace>
  <inkml:trace contextRef="#ctx0" brushRef="#br2" timeOffset="28">23721 3358 8246,'-6'-5'-676,"1"3"2186,5-3-1072,0 5 0,5 0-343,2 0 0,5 0 134,3 0 0,-1 0-68,5 0 1,0 0 37,4 0 0,-2 0-129,-1 0 0,0 0-42,-5 0 1,0 0-143,-3 0 1,-1 0-30,1 0-131,-6 0 0,0 0-983,-2 0 619,-3 0 638,4 0 0,-5 0 0</inkml:trace>
  <inkml:trace contextRef="#ctx0" brushRef="#br2" timeOffset="29">24189 3129 8246,'0'-16'263,"0"3"425,0-2-344,0 2 1,0 6 474,0-1 460,0 5-502,0-7-238,0 9-376,0-4 1,2 6-211,1 3 1,-1 2 96,2 6 154,-3 4 0,3 2-209,-1 5 1,3 4 5,-3-1 1,-1 6-108,1-2 1,2 2 3,-1-1 0,1 0 10,-1-4 1,-3 0 83,3-5 1,1 0 18,-1-3 0,0 1 83,-4-4 0,4-1-4,0-4 1,1-3 55,-2-1 0,-1-3-94,1 4 1,-1-4-835,-2 3 407,0-4-664,0 2 1,0-4 84,0 3 954,0-3 0,-5 9 0,-2-3 0</inkml:trace>
  <inkml:trace contextRef="#ctx0" brushRef="#br2" timeOffset="30">20992 4294 7597,'-12'-11'1266,"6"4"-670,1-3-149,5 9-196,0-4 0,0 6-27,0 3 0,0 4-1,0 7 0,0-1 28,0 5 1,1 4-29,3 3 1,-3 1-69,3-4 0,1 0-125,-1 0 0,3-4-306,-3 0-5,0 0 1,0-2 66,0-1 1,-1-4 175,-3 0-247,5-1 127,-3 1-216,3-1 1,-5-3-114,0-1-1209,0-4 858,0 2 838,-5 0 0,-2-4 0,-4 4 0</inkml:trace>
  <inkml:trace contextRef="#ctx0" brushRef="#br2" timeOffset="31">20706 4557 8246,'0'-6'-181,"5"-5"0,-2 9 665,4-6 1,-3 6-88,4-2 0,-1 3 0,5 1 1,4 0-105,3 0 1,4-4-80,4 0 0,2-4-103,5 5 0,0-5 124,1 4 1,-1-3-385,0 3 1,-1-4 138,-2 4 0,-7-1-794,-5 1 1,-4 3 423,4-3 1,-9 3 379,2 1 0,-9 0 0,3 0 0</inkml:trace>
  <inkml:trace contextRef="#ctx0" brushRef="#br2" timeOffset="32">21700 4317 7956,'6'0'-875,"-1"0"1205,-5 0 1,0 5-63,0 3 0,0-2-16,0 2 1,0 3-103,0 4 0,0 2 92,0-2 1,0-1-151,0 5 0,1-5 82,3 1 1,-3 2-157,3-2 0,-1 0 211,1-3-301,-3-1 0,5 1 114,-2-1 0,-3-3-618,3-1 199,-3-4 4,-1 7 1,2-8 372,1 6 0,-1 0 0,3 3 0</inkml:trace>
  <inkml:trace contextRef="#ctx0" brushRef="#br2" timeOffset="33">21768 4466 8246,'-6'0'0,"-4"0"-274,2 0-184,3 0 463,-5 0-56,9 0 563,-5 0 127,6 0-350,6 0 0,0 0-41,5 0 1,2 0-59,2 0 1,-1 0-211,5 0 1,0 0 161,4 0 0,1 0-412,3 0 0,2 0 157,5 0 0,4 0-232,0 0 1,6 0 39,-3 0 1,4 0-18,1 0 0,-1 0 210,1 0 1,-2 0-7,-2 0 0,3 0 195,-3 0 1,1 0-117,-1 0 1,-2 0 97,-2 0 1,2 0 31,1 0 0,3 0 103,-6 0 1,0-2-125,-4-2 1,-1 3 125,-3-3 0,3 3-17,-2 1 0,-3-1-62,-2-3 0,2 3 111,-1-3 1,-2-1-56,-6 1 0,2 0-43,-6 4 0,4-1-4,-4-3 0,-3 3-71,-5-3 101,-4 3-19,2 1-161,-5-5 0,-1 4 88,-3-3 1,1 2-221,-4 2 1,0-1 58,0-3 1,0 3-133,4-3 224,1 3-94,-8 1 1,8 0 105,-6 0 0,4-1-33,-3-3 1,3 3 179,-4-3-113,1-2 1,-5 4 13,1-2 0,-1 2-33,1-2 318,-1 3-236,1-4 1,3 5 6,1 0-411,4 0 246,-2 0 3,15 0 1,-2 1 61,7 3 0,-2-3-99,-2 3 1,4 1 58,1-1 1,0 3 14,-1-3 1,-2 0-26,2-4 1,-1 4 119,2 0 1,-4-1-60,3-3 17,-2 6 290,-1-5-299,-6 4 448,-1-5-361,-5 0 1,-9 4-96,-2-1 1,-5 3 52,1-3 1,-3 0-774,-4 5 1,-5-1 697,0 5 0,1-1 0,3 0 0</inkml:trace>
  <inkml:trace contextRef="#ctx0" brushRef="#br2" timeOffset="34">23813 4306 8259,'-7'-5'688,"2"3"-44,5-3-371,0 5 0,0 5-59,0 3 0,0 6-126,0 1 1,4 5-36,0-1-7,5 3 1,-7 1-151,6 0 1,-2-6 52,2-1 0,2 0-1,-3-1 0,0 1 51,0-5 161,-4 1-256,2-1 0,-4-1-246,3-2 0,-3-2-11,3-2 1,-4-3-338,-4 3 1,2-3-299,-6-1 988,6 0 0,-14 5 0,4 2 0</inkml:trace>
  <inkml:trace contextRef="#ctx0" brushRef="#br2" timeOffset="35">23641 4477 8259,'5'-6'-11,"-2"1"114,4 5 1,-3 0 301,4 0-270,-6 0 1,12 0 146,-2 0 1,7 0-111,0 0 0,2 0 30,2 0 1,1 0-24,3 0 1,-3 0-163,3 0 0,-2-4 53,2 0 0,-3 0-218,3 4 1,-3-4-445,-2 1 0,0-5 351,-3 4 0,1-1 241,-4 1 0,4-2 0,-2-6 0</inkml:trace>
  <inkml:trace contextRef="#ctx0" brushRef="#br2" timeOffset="36">24326 4226 8282,'0'-12'530,"-5"1"885,4-1-740,-4 6-293,5 1 116,0 5 0,0 6-278,0 6 0,4 3 35,0 4 0,1 4-113,-1 0 0,-2 0 26,6 3 1,-5 0-198,5 0 1,-2 0 60,2 4 0,2-5-114,-2 2 0,1 1-154,-2-1 178,3-1 1,-8-7 42,2 0 0,1-3 36,-2 3 1,1-5-37,-4 1 14,0-2-218,0-2 189,0 0 0,0-3-1014,0 0 319,0-6-1775,-5 3 2500,-1 0 0,-6-3 0,1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8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9377 7081 8076,'0'-11'0,"0"3"209,0 0 25,0 1 1,0-5 202,0 1 61,0-1-127,-6 1 0,1 3 48,-2 1 0,-3 4-129,2-1 0,-2 3-2,-2 1 0,1 1-39,0 3 0,-1 3-74,1 4 1,-4 4 58,-1 0 1,-3 7-140,4 1 0,-4 1 24,4 6 0,-4 1-143,3 3 0,1 0-50,4 1 1,5-1 56,2 0 1,2 0-157,2 1 1,2-5 75,2 1 1,2-6-69,5 2 0,6-4 43,2-4 1,0 1-2,4-5 0,-3-5 106,7-6 0,2-3-8,1-1 1,3-1 87,2-3 1,0-7-56,3-8 0,-2-3 88,2-1 0,-3-1-89,0-2 1,-10 0 228,-2-4 0,-5-1-58,-3-3 1,-1 0 5,-10 0 0,-2-1-64,-6 1 0,-3-2-32,-9-2 0,-3 7-285,-7-4 1,-9 9 103,-6-1 1,-4 9-474,-1 7 0,2 5 291,2 6 1,3 6-979,5 5 0,4 6 1253,4 6 0,5 3 0,5 4 0,3 3 0,4 3 0</inkml:trace>
  <inkml:trace contextRef="#ctx0" brushRef="#br0" timeOffset="1">9285 9811 7570,'0'-12'947,"0"1"-472,0-1 0,-4 1-41,1-1 1,-1 5 290,4-1-295,0 6 1,-2-7 122,-1 5-262,-4 0 1,-5 5-206,-4 3 0,2 4 96,-5 7 1,0 0-48,-3 8 0,0-3 118,3 7 0,-1 2-245,4 2 1,2 6-4,7 1 1,-2 3-28,5-2 1,0 0-3,4-1 1,0-3-216,0 4 0,5-8 54,3 0 0,2-6-56,2 2 1,0-4-99,4-4 0,-3-3 100,6-4 0,2-2 150,5-3 0,-1-2-50,1-5 0,2 0 143,-1 0 1,3-6-25,-3-5 1,3-2 135,-3-6 1,3 2 87,-3-5 1,4 1-84,-5-5 1,-3 2 104,-4 1 0,-6-4-30,-2 0 0,-1-4-153,-6 0 1,0-3 48,-4-4 0,-5 1-308,-3-5 0,-8 4 32,-7-4 0,-1 3 2,-7 1 1,5 5-197,-5 10 0,2 7 111,-1 4 1,-2 6-607,5 6 0,-1 10-2,2 5 875,2 5 0,-4 8 0,5 2 0</inkml:trace>
  <inkml:trace contextRef="#ctx0" brushRef="#br0" timeOffset="2">9833 10450 8045,'-5'-6'1554,"4"1"-288,-4 0-371,5 3-335,0-3-965,0 5 1,0 5 0,0 2 0</inkml:trace>
  <inkml:trace contextRef="#ctx0" brushRef="#br0" timeOffset="3">10142 9890 8082,'-12'-16'237,"1"5"1,5-1-596,2 5 1,1-4 370,-1 0 0,3 0 649,-3-1 0,3 1 46,1-1 1,0 1-252,0-1 1,0 1-98,0 0 0,0-1 139,0 1-310,0-1 1,5 1 45,3-1 0,2 5-169,1-1 1,2 2 68,2-2 1,-1-2 19,5 3 1,-1 0-149,1 0 1,3 4 82,-3-1 0,2 3-122,2 1 0,-5 5 91,-3 3 0,2 3-128,-2 4 0,0 2 87,-4 2 1,-4 2-145,-3-2 0,-3 3 45,-1 1 0,0 0 45,0 0 0,-5-1-69,-3 1 1,-2-4 44,-1 0 1,-1-1-103,1 1 0,-1-1 113,1-3 0,-1-6 77,1 2 0,1-2-77,2 3 0,-1-5 193,6 1 1,-1-4 31,4 3-95,-5-4 4,3 7-56,2-4 1,7 5 219,4-4 0,2 2-53,2-5 1,-1 5-37,5-2 0,1 0-72,7 0 0,-2 1-148,6 3 1,-6-2 51,2 3 1,1-4-161,-2 8 0,0-2 37,-7 1 1,-3-1 94,-4 5 1,-2-4-212,-2 4 0,0-4 20,-4 4 0,-1 0 12,-7 4 0,-2 0 102,-6 0 1,-6-4-30,-4 0 0,-2 0 82,-7 4 1,4-4 135,-3 0 1,0-5 49,-5 1 0,1-3-112,0-5 0,5 2 80,2-5 1,4 0-36,4-4 1,3 0 126,4 0 0,2-5-79,2-3 1,2-2-1010,2-2 0,3 5 128,-3-1 774,3 1 0,6-10 0,1-1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2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2148 11371 7950,'0'-6'1384,"0"-4"-299,0 9-189,0-4-290,0 5-258,5 5 1,-3 5-85,6 5 0,-6 4 118,2-4 1,-1 7-219,1 1 1,-3 1-1,3 6 1,-3 1-122,-1 3 1,4 0 54,0 1 0,-1-1-94,-3 0 0,0 4 114,0 0 1,0-4-394,0-3 1,4-2 131,0 2 1,0-3-41,-4-6 1,0 1 27,0 0 0,0-1 117,0-3 1,0 1 37,0-5 0,0 0 21,0-3 0,0-1-13,0 1 1,0-5-30,0 1-533,0 0 203,0-2-584,0-1-1426,0-5 1526,-5-5 1,3-1 335,-1-6 0,1-3 499,2 0 0,-5-11 0,-1 2 0</inkml:trace>
  <inkml:trace contextRef="#ctx0" brushRef="#br0" timeOffset="1">2148 11451 7951,'0'-11'270,"0"0"151,0-1 1,1 1 720,3-1-730,2 1 1,7-1-15,2 1 0,-1 0-57,5-1 1,-4 1-113,4-1 1,0 5-74,4-1 0,4 4 14,-1-3 0,1 4-132,-4-1 0,0 3 118,0 1 0,0 5-204,-1 3 0,1 2 28,0 1 1,-5 1-109,-3-1 0,-2 4 63,-2 1 1,-5 4-31,-2-1 1,-2 4 57,-2 3 0,-11 0 27,-4 4 1,-6-3 77,-6 3 0,-2 0 127,-5 0 0,-1-1 44,1-2 0,-4-4-51,0 0 0,0-1-124,4-3 0,4-2 44,4-2 1,5-6-335,2-1-435,5-6-555,-2 3 446,10-5-376,0 0-36,17-5 0,-3 3 126,12-6 1056,-1 0 0,3-3 0,1 0 0</inkml:trace>
  <inkml:trace contextRef="#ctx0" brushRef="#br0" timeOffset="2">2936 11326 8019,'0'-7'0,"4"-3"230,-1 3 1,2 0 1034,-1 0-634,-2 4 243,3-7-127,-5 9 205,0-9-155,0 8-107,0-3-233,0 5-235,-5 0 0,-1 2 6,-1 1 1,-6 5-36,6 7 1,-10 4 63,6 8 0,-3 0-165,2 7 1,-3-1 46,0 9 1,-4 0-165,4 3 0,3 1-47,4 0 1,2-2-215,-1-2 0,1 1 110,6-5 0,0 0 69,0-4 0,2 4 193,2 1 1,2-1-130,5-4 1,-3-4 252,0 1 0,-1-6-31,5 2 1,-1-7-101,0-1 1,1-4-170,-1 4 1,-3-5-189,-1 2 0,1-5-545,3-3 0,1 1-13,-1-6-220,1 6 1,-1-8 406,1 3 1,-5-2-23,1-2 1,-1-2 13,5-2 657,-6-2 0,4-10 0,-3-2 0</inkml:trace>
  <inkml:trace contextRef="#ctx0" brushRef="#br0" timeOffset="3">3176 11680 7864,'-5'-12'524,"3"1"185,-2 0 0,3 3-77,1 0-202,0 6-111,0-3 2078,0 5-2178,0 5 1,0 2 11,0 9 0,4 3-18,0 7 0,0 4-181,-4 4 0,0 0 129,0 0 1,0 1-220,0-1 1,0-4 19,0 1 0,0-10-107,0 2 0,0-6 178,0 2 1,0-9 18,0 1 1,1-3 313,3-1-270,-3-1 43,4-1 1,-4-4-42,3 3 1,-1-3 96,4-1 1,1-1-89,3-3 1,2 1-44,2-4 0,3-1-119,5-3 1,0-1 93,-1 1 0,1 1-65,0 2 1,0-1 86,0 5 1,-5-3-346,-3 3 0,1 0-39,0 4-1171,-1 0-73,-4 0-503,-4 0-302,-2 0 1748,-5 0 0,-4-1 624,0-3 0,-10 3 0,1-4 0</inkml:trace>
  <inkml:trace contextRef="#ctx0" brushRef="#br0" timeOffset="4">3187 11851 7869,'-18'6'0,"3"-2"1058,7-2-570,3-2 1,5-2-24,0-2 0,5 3 84,3-3 1,6 3-138,1 1 0,6-1-320,-2-3 0,6 3 81,2-3 0,0-1-231,0 1 0,-7-1 93,3 1 0,-4 2-239,0-6 0,-2 4-312,-6-3 0,-1 3-668,-2-4 1,-2 2 1183,-2-2 0,-3-7 0,5 2 0</inkml:trace>
  <inkml:trace contextRef="#ctx0" brushRef="#br0" timeOffset="5">3153 11577 7926,'-7'-5'0,"4"-1"0,6-6 0,5 2 404,7 2 1,-1-2 601,5 3 0,0-2-512,4 1 0,4-2-185,-1 2 0,5 2-286,-4-2 0,3 6 78,-3-2 1,-1 3 144,-3 1 1,-1 0-28,-3 0 0,1 0 220,-5 0-193,0 0 1,-3 0 191,-1 0-838,1 0 400,-1 0 0,1-5 0,-1-2 0</inkml:trace>
  <inkml:trace contextRef="#ctx0" brushRef="#br0" timeOffset="6">3678 11440 9579,'0'11'747,"0"1"1,0 4-253,0 3 0,1 5-119,3 7 1,-3-1-37,3 8 1,-2 3-226,-2 1 0,1-1-190,3 0 0,-3-4-224,3 1 1,-3-3 282,-1-5 0,0-2-204,0-5 0,1-5-2,3-3-337,-3-3 127,4-5-727,-5-2-329,0-5 0,0-6 1488,0-6 0,0-4 0,0-7 0</inkml:trace>
  <inkml:trace contextRef="#ctx0" brushRef="#br0" timeOffset="7">3690 11577 7926,'0'-18'0,"1"2"410,3 4 1,-2 0-30,6-4 0,-1 5 228,5 0 0,-1-1-202,1 5 1,3-2 76,0 1 1,4-1-73,-4 5 0,4-3-41,-3 3 1,3 0-181,-4 4 0,4 1-85,-4 3 1,0 3-149,-3 4 1,-2 5 131,-2 4 0,0 1-398,-4 2 1,-1 4 191,-7-1 1,-2 6-199,-6-2 1,0 0 104,-4 0 1,0-5 91,-3 2 0,-3-3 256,3-1 0,1-1-67,-1-3 1,5 2 143,-1-2 0,4-2-41,3-2 0,-1 1 467,5 0-381,1-1 1,3-4-79,0 1 1,5-5-71,2 1 1,3-5-85,2 0 0,1 2-383,2-1 0,-2 0 187,2-4 1,1 0-1140,-1 0 0,4 0 1306,-3 0 0,4-5 0,-2-1 0</inkml:trace>
  <inkml:trace contextRef="#ctx0" brushRef="#br0" timeOffset="8">4158 11543 7897,'0'-12'576,"0"1"0,0 3 229,0 1-122,0 4 504,0-2-776,5 5 1,-4 6-32,3 6 1,-3 6-348,-1 8 0,0 5 118,0 7 0,0-1-352,0 4 0,0-4 215,0 1 1,4-2 107,0-2 0,0-1-355,-4-2 0,1-5-1914,3-7 1589,-3 3 1,8-9-494,-5 2-286,-1-8 927,3-2 1,-4-6-231,6-3 640,-6 3 0,3-14 0,-5 2 0</inkml:trace>
  <inkml:trace contextRef="#ctx0" brushRef="#br0" timeOffset="9">4146 11543 7897,'12'-18'0,"-5"2"365,1 4 1,3 2 47,5 2 1,3-2 45,-4 3 0,5 1 227,-1 3 1,3-2-266,1 1 1,-4 0-24,0 4 1,-1 1-127,1 3 1,1 2-153,-5 6 1,-3-1 109,-5 1 0,-4 4-117,0 3 1,-3 3-41,-3 1 1,-5 5-104,-7 2 1,-3 3-9,-5 1 0,4 1 21,0-1 1,1-1-125,-1-3 0,3-2 33,4-5 1,5 0-373,-1 0 1,6-6 181,-2-1 1,4-4-219,4 0 1,2-2 154,5-2 0,1 0-21,-1-4 1,1 0 212,-1-4 1,4 0-58,1 0 0,3 0-8,-4 0 1,1-4 16,0 0 1,-4-4 142,3 0 1,-2 2-115,-1-2 0,-1 0 198,0-3 0,1 0 62,-1-1 0,-3 1 64,-1-1 0,0 1 279,0-1 1,2 5-51,-5-1-26,0 6 0,0-5 229,0 3 47,-1 3 0,-3-3 279,0 8-469,0 3 1,0 4-237,0 0 0,5 5-151,3-1 0,3 1-163,5 0 0,1-4 127,6 4 0,0-4-235,0 0 1,4-2 133,-1-3 1,5-2 7,-5-5 1,5-1 15,-5-3 1,6-3-27,-1-8 1,-3 1-107,-2-5 0,-2 0 39,-1-4 0,-5 0 23,-3 0 1,-2 0-89,-2 0 0,-3-5 256,0-2 0,-6-3 1514,2-1 1,-13-1-1149,-6 1 1,-7 6-339,-4 5 0,-6 6-163,-10 5 0,0 7-15,-7 5 0,2 5-182,1 7 0,5 5 0,3 6 1,8 0 60,3 4 1,6 1-922,5-2 0,2 6 511,11-2 1,-1 0 657,4 0 0,10 1 0,3 3 0</inkml:trace>
  <inkml:trace contextRef="#ctx0" brushRef="#br0" timeOffset="10">5277 11543 7905,'-5'-7'1854,"0"-3"-1020,-3 3-100,3 2 1,4 0-249,-3 5 1,2 0 281,-6 0 1,5 1-322,0 3 0,0 3-200,-1 8 1,3 8-101,-3 8 1,3 3 82,1 4 1,0-1-392,0 5 0,0-4 182,0 4 1,0-9-848,0 1 0,0-7 129,0-1 1,1-7-1062,3-3 411,-3-4 579,4-5 1,-3-2-1175,1-5 1942,-1 0 0,8-11 0,-4-1 0</inkml:trace>
  <inkml:trace contextRef="#ctx0" brushRef="#br0" timeOffset="11">5197 11566 7905,'0'-30'0,"0"3"0,1 5 588,3 3 0,3 2 19,4 6 0,4 3 87,0 1 0,6 0-111,-2 0 1,4 2 83,3 5 1,-2 0-265,3 0 0,1 0-127,-1 0 1,-2 5-242,-6 2 1,1 7 64,-5 2 0,-1 3-21,-6-4 0,1 5 83,-5-1 0,-2-1-315,-6 1 0,-2 0-38,-5 4 1,-5 4-165,1-1 0,-5 5 120,1-5 1,-3 1 73,0-4 0,2 0 129,1-1 1,5 1-25,-1 0 1,4-4 161,3 0 0,-1-5-45,6 1 1,-1-2 52,4-1 1,1-2-11,3-3 0,-2 2 195,6-5 1,1 4-11,6-5 0,-1 1-72,5-4 0,-1 0-470,1 0 1,2 0 174,-2 0 0,3 0-802,1 0 0,-4 0 190,0 0 1,-1-4-149,1 1 1,1-6-56,-5 1 893,1 3 0,0-10 0,2 2 0</inkml:trace>
  <inkml:trace contextRef="#ctx0" brushRef="#br0" timeOffset="12">5768 11086 8578,'-6'-28'1117,"-4"9"1,8-6-969,-1 9 0,5 1 269,2 4 1371,0 4-1265,-4-3 0,1 9 237,3-3 1,-2 5-187,6 7 1,0 1 6,3 10 0,4 5-100,0 7 1,6 3 28,-2 4 1,2 2-232,2 6 1,0 0-308,0 0 0,0 4 49,0 4 0,-4-2 91,0 1 0,-5-1-325,1 1 1,-6 2-13,-2-6 1,-4 1-280,1-5 0,-3 0-65,-1-3 0,-1-3 272,-3-5 1,1-3-74,-4-1 0,0-4 56,0 0 1,-3-2-110,2-1 151,-2-5 335,-2-1 0,1-6-485,0 0 1,-1 1 124,1-1 1,-5-4-1845,1-4 2140,0-1 0,-1 3 0,-2 1 0</inkml:trace>
  <inkml:trace contextRef="#ctx0" brushRef="#br0" timeOffset="30">3601 13240 7918,'-6'0'-291,"-4"0"461,8 0 0,-4 0 312,2 0-17,3 0-4,-4-5-35,5 4 186,0-4 603,0 5-1064,0-5 0,5 3 81,2-1 1,4 1-32,0 2 0,0 0-209,1 0 0,3 0 126,0 0 1,6 0-49,-2 0 0,2 0 69,2 0 1,-4 0-149,0 0 0,-1 0 11,1 0 1,1-1-97,-5-3 0,4 3 110,-3-3 0,-1 2-161,-4-2 1,1 3-91,-1-3 0,-3 2 75,-1 2 0,-3-3-232,4-1 44,-6 0-582,3 4-37,-5-5-341,0 4 564,0-4 744,-5 5 0,-1 5 0,-5 1 0</inkml:trace>
  <inkml:trace contextRef="#ctx0" brushRef="#br0" timeOffset="31">3624 13469 9477,'7'0'1975,"1"0"-1449,0 0 1,3 0-102,1 0 0,3 0-39,0 0 0,1 0 20,0 0 1,1 0-84,6 0 0,-2-4-21,1 0 0,-1-1-70,5 1 1,0 2-63,0-6 0,-1 5 62,1 0 1,1-3-193,-4 3 1,1-2-106,-9 1 1,0 3-322,-3-3 68,-1 2 0,-5 1 2,-2-3-1859,-2 3 967,-2-4 1208,-6 5 0,0 5 0,-5 1 0</inkml:trace>
  <inkml:trace contextRef="#ctx0" brushRef="#br0" timeOffset="32">4686 12898 7985,'-6'-6'232,"-5"5"1,10-5 274,-3 2 127,3 3 331,1-4-88,-5 5-596,4 0 0,-4 1 89,5 3 1,0 0-107,0 7 1,0-1 124,0 9 0,0 1-81,0 7 0,0 2-208,0 6 0,0 0 90,0 3 0,4-2-43,-1 2 0,2 1-52,-1-1 0,-3 4-231,3-4 0,1 0-304,-1-4 0,1-1 230,-1-2 0,-3 1-42,3-6 1,1 0 46,-1-7 0,0 1 166,-4-5 1,4 0-91,-1-3 0,1-5-121,-4 1 93,0-5 30,0 2-965,0-5 755,0-5 0,0 2-439,0-5 1,0 1 235,0-5 1,-4 0-73,1-3 1,-1-3-110,4-5 721,0 0 0,-5 0 0,-2 0 0</inkml:trace>
  <inkml:trace contextRef="#ctx0" brushRef="#br0" timeOffset="33">4617 12943 7985,'0'-16'0,"0"2"0,0-5 84,0 5 80,6-3 1,-1 2 117,2 0 434,3 0-363,-3 3 0,4 1 503,1-1-560,4 1 0,-2-1 41,5 1 1,0 3-99,4 1 0,0 4-13,0-1 1,3-1-2,1 2 0,5-1-171,-2 4 0,2 0 123,-2 0 1,2 5-276,-5 2 1,-2 4 5,-6 0 0,-2 4-84,-6 1 1,-1 3 102,-2-4 1,-3 9 65,-5-1 0,-10 2-47,-6-2 1,-5 5-38,-6 2 0,-7 3 12,-8 2 0,-1-5-126,1 0 0,-1-4 205,5 1 0,4-7 0,3-1 0,10-6 0,-2-2-242,7 0-469,0-9-574,10 3 924,1-5 0,5-2-623,0-1 1,5-2 1070,2-3 1,8-7 0,3 2 0</inkml:trace>
  <inkml:trace contextRef="#ctx0" brushRef="#br0" timeOffset="34">5554 12635 7988,'0'-12'-359,"0"1"1,1 1 1569,3 2-768,-3-2 1,4 8 986,-5-6-561,0 5 30,0-7-491,0 9 1,-1-4-48,-3 5 0,2 0-72,-6 0 1,4 5-37,-3 3 1,-2 7 90,-6 4 1,1 6-80,-5 2 0,3 8-15,-3 0 1,4 8-26,-4 2 1,4 2-436,-4 7 1,5-2 219,-1 1 0,2 3-126,2-3 0,4 3 56,3 1 1,3-5 130,1-2 0,0-3-116,0-2 1,5-4 84,3-3 1,2-2-57,1-2 1,1-1 62,-1-3 1,2 2-134,2-5 1,-2-1 88,2-3 1,-1-4-158,1 0 0,-2-5 233,2 1 0,-2-6-164,-2-1 0,1-2-20,-1 2 0,-3-3 37,-1-5 0,-3 0-1134,4 0 487,-6 0-668,8 0 1,-8-5 1382,2-3 0,2-7 0,0-3 0</inkml:trace>
  <inkml:trace contextRef="#ctx0" brushRef="#br0" timeOffset="35">5782 12955 7891,'-5'-12'99,"4"1"542,-4-1 0,4 6 411,-3 2-26,3-2-680,-4 5 0,5-3-116,0 8 1,0 6 98,0 5 1,1 7-63,3 0 0,-3 6-121,3 7 1,-3 4 69,-1 3 0,1-2-248,3 2 0,-3-1 1,3 1 1,-3-2-82,-1-2 1,0-6-88,0 2 1,0-7 99,0 0 1,0-7 29,0-1 1,2-5 6,1 1 0,-1-6-576,2-1 0,1-4-77,-2 3-1587,1-4 1204,-4 2 1098,0-10 0,0-2 0,0-4 0</inkml:trace>
  <inkml:trace contextRef="#ctx0" brushRef="#br0" timeOffset="36">5748 13023 7925,'0'-11'0,"0"3"266,0 1 1,0 3 224,0-4 0,4 4 338,0-3 1,1 4-260,-1-1 1,-2 3 1,6 1 0,1 1-108,6 3 0,-2 4-138,2 7 0,3 3-138,1 5 1,-2 4 57,2 4 1,0 2-154,4 1 1,0 0 83,0 1 0,0-2-117,0-3 0,-4-2-53,0-5 0,-4 0-85,4 0 1,-5-2-20,1-2 1,2-2 68,-2-6 0,-1 1-146,-7-1 0,4-1 76,-4-2 1,0 1-257,0-6 74,-4 6-977,7-7-110,-9 8 415,4-9 1,-6 4-268,-3-5 1,2-4 180,-6 0 1038,5-4 0,-12 1 0,3-4 0</inkml:trace>
  <inkml:trace contextRef="#ctx0" brushRef="#br0" timeOffset="37">6182 12955 7887,'0'-18'479,"0"0"-192,0 3 395,0 2 0,0-3-200,0 4 0,0 5 1234,0-1-666,0 5-632,0-2 1,1 5-192,3 0 0,-3 7 11,3 4 1,-1 7 146,1 9 0,-2 3-117,6 8 0,-4 4-39,3 7 0,-3-2 0,4 3 0,-6-1-145,2-3 1,-3 2 144,-1-6 1,1-4-1,3-3 0,-2-2-14,1-7 1,-1-3 13,-2-4 0,0-5 0,0 1 1,0-2-2284,0-2 931,0 1 1,3-5 491,1 1-2859,0-5 3490,-4 2 0,-5-5 0,-1 0 0</inkml:trace>
  <inkml:trace contextRef="#ctx0" brushRef="#br0" timeOffset="38">6616 12977 7853,'-11'0'10,"3"-1"582,0-3 68,6 3 290,-3-4-249,0 5 602,4-5-459,-5 4-403,6-4 1,2 5-69,2 0 0,2 0 44,5 0 0,1 3-169,-1 1 0,2 4 27,2-4 0,-1 5-156,5-2 0,-1 3 98,1 2 0,2-1-187,-2 1 0,4 0 58,4 3 1,1-2-265,2 2 0,2-2 11,-5-1 0,3-1-93,-3 0 0,-1 1 74,-3-1 1,-4-3 109,0-1 1,-5-3 99,2 4 0,-4-6-122,0 2 245,-6 3-164,4-6 1,-9 5 45,3-2-30,-3-3 0,-2 6-6,-3-4 1,-2 0 7,-5 5 0,-6-5-8,-2 5 0,-4-4-1,-3 3 0,-4 1-1,-4 3 0,-4-3 5,0 0 0,-1-1-3,1 5 0,2-5-134,-2 1 1,4-2 127,3 2 1,0 1-173,4-5 1,2 3 35,6-3 0,2 4-50,6-5 1,3 1-363,0-4 0,6 1-193,-2 3 201,3-2 0,2 3 146,3-5 0,2 0 405,6 0 0,4-5 0,2-2 0</inkml:trace>
  <inkml:trace contextRef="#ctx0" brushRef="#br0" timeOffset="39">7416 12898 7925,'0'-8'883,"0"0"-498,0 1 1,0-1 341,0 0-451,5 6 0,-4-4 1170,3 2-477,-3 2-143,-1-3-550,0 16 0,0 1 127,0 11 0,0 1-198,0 3 1,0 6-14,0 5 0,4 1-15,0-1 1,3 2 41,-3 2 1,4 2-236,-5-2 0,5-3 105,-4-1 0,1-2-466,-1-2 1,-3-5 69,3-2 1,-2-4-71,2-4 0,-3-3-922,3-4 520,-2-1-492,-2 1 376,0-6-1080,0-1 1975,0-5 0,-6-10 0,0-3 0</inkml:trace>
  <inkml:trace contextRef="#ctx0" brushRef="#br0" timeOffset="40">7690 12669 7994,'0'-11'412,"0"-1"1,1 5 0,3-1 644,-3 5 215,9-2-322,-9 5 0,6 0-361,-3 0 1,2 5-192,5 3 0,5 9 151,-1 5 1,5 3-147,-1 5 0,7 6 10,0 5 1,2 4-186,-1 1 1,-3-1-97,3 1 0,-8 5-271,-4 2 0,-4-1 70,-3 1 0,-3-3-259,-5 3 0,0-6 269,0-1 1,-4-2-177,0-6 0,-5-1 69,2-7 0,-3 2-255,-2-5 1,1-1 124,-1-3 0,1-1-658,0-3 1,-1-3-860,1-4 564,-1-1 1249,1 1 0,-6-6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3:22.49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21244 14452 7018,'0'8'42,"0"-1"-2,0 1 0,0 3-76,0 1 0,0-5 78,0 1-40,0 0 1,2 2 24,2-3-10,-3 4 0,4-5-8,-5 5 1,1-3 4,3 0 0,-3-1 22,3 5 1,-3-1-21,-1 0 0,0 1-34,0-1 0,0 4 37,0 1 0,0 4-67,0-1 1,0-1 40,0 1 1,0-4-7,0 4 1,0-4-8,0 4 1,-1-5 14,-3 1 0,3 2 78,-3-2 1,3 0-77,1-3 0,-1-1 72,-3 1 1,3 3-57,-3 0 1,2 2 11,2-2 1,0-3-14,0 4 0,0-2 14,0 1 1,0-2-1,0 2 0,0-3-7,0 0 1,2-1-4,2 1 1,-2 0-1,6 4 0,-6-4 9,2 3 0,1-2-3,-1-1 0,3-1 40,-3 0 1,1 1-25,-1-1 0,-3 4 6,3 1 1,-2-1-3,-2-4 1,3 1-11,1-1 0,0 4-49,-4 1 0,1-1 48,3-4 0,-3 1-74,3-1 1,-3 0 64,-1 1 1,2 1-62,1 2 1,-1-1 18,1 5 1,-1-1 22,-2 1 0,0 2-9,0-2 1,0 3 3,0 1 1,0-4-55,0 0 1,0-5 50,0 1 0,0 1-58,0-1 1,0 1 48,0-5 0,0 1 134,0-1 1,0 0-51,0 1 1,0-5-28,0 1 1,0 3-13,0 5 0,0 3 4,0-4 0,-2 5-126,-1-1 0,1 3 71,-1 1 1,-2-2-4,1-2 0,0 3 18,4-3 1,0-1 62,0 1 1,0-2-17,0 2 0,0-1-34,0-3 1,0-2 81,0 2 0,0 2-68,0-2 0,0 0 28,0-3 0,0 3-13,0 0 0,1 2 44,3-2 0,-3-3-43,3 4 1,-3 0-38,-1-1 0,0 4-14,0-3 1,0 3 47,0-4 0,0 5-78,0-1 1,-3 3 63,-1 1 1,-4-1 34,4 1 0,-1 1-45,1 3 1,3-3 190,-3 3 1,-1-3-55,1-1 0,1-1 62,3 1 1,0-4-198,0 0 1,0-3 6,0 3 0,1-5-125,3 1 0,-3-3 117,3 0-133,-3-1 0,-1 1 29,0-1 0,0 1 12,0-1 0,1 0 30,3 1 1,-3-1-2,3 1 0,-2 3 44,-2 0 0,0 2 84,0-2 1,0-1-3,0 5 1,0 0-80,0 4 1,0-4-63,0 0 1,0-4 71,0 4 1,0-1-46,0 1 0,0-3 41,0-4 0,0-1-75,0 0 1,0 1 263,0-1-211,0 1 0,0-1 105,0 0 1,0-3-87,0 0 0,0-5-69,0 5 102,0 0-282,0 3 207,0 1 0,0-1-150,0 0 146,0 1 0,0-1-72,0 1 186,0-1 1,0 0-89,0 1 204,0-1-196,0 1 67,0-1-24,0 1-7,0-6-255,0 4 229,0-9-272,0 4-18,0-5 0,0 5 0,0 2 0</inkml:trace>
  <inkml:trace contextRef="#ctx0" brushRef="#br0" timeOffset="1">21747 15365 7556,'-12'0'303,"1"0"-213,-1 0 0,1 5-190,0 3 0,-5 3 71,1 5 0,-1 0-70,0 3 0,3 3 105,-6-3 0,3 2-160,-3 2 1,5-1 43,-1-3 0,2 2 59,2-2 0,1-2-26,2-2 1,-1-2 41,6-2 0,-5 2-247,4 2 282,0-7 0,-1 12 0,-1-7 0</inkml:trace>
  <inkml:trace contextRef="#ctx0" brushRef="#br0" timeOffset="2">21907 15708 7924,'-7'-12'-1196,"2"6"1324,5 1 0,-1 5-100,-3 0 0,2 0-1,-6 0 0,4 5 4,-4 3 1,1 6-7,-5 1 1,-4 5 35,-3-1 1,-3 7-22,0 0 0,-6 7-37,-3 1 1,-2 2-187,-1 6 0,0-4 206,-1 4 0,1 0-8,0 3 0,1-4-3,3-3 1,-2-6-67,5-2 0,4-5-147,4 2 0,7-8-291,0-4 492,6-7 0,1 7 0,-1-2 0</inkml:trace>
  <inkml:trace contextRef="#ctx0" brushRef="#br0" timeOffset="3">22112 16119 7998,'6'-5'0,"-1"2"47,-5-4 341,0-1-108,6 2-92,-5-4 0,3 10-166,-8 0 0,-4 5 4,-7 6 1,0 7-200,-8 5 1,1 4 157,-8 8 0,-4-1-75,-4 0 0,-2 0-165,2 1 0,3 3 77,-3 0 0,-3 0-16,-1-4 1,2 2 121,-2 2 0,6-4-50,2 0 1,0-1 32,3-6 1,7-1-112,1-3 1,8-5 104,0-3 95,2-2 0,7 0 0,2 2 0,3 3 0</inkml:trace>
  <inkml:trace contextRef="#ctx0" brushRef="#br0" timeOffset="4">22352 16461 6723,'-12'2'359,"1"1"0,-6 5-249,-2 7 0,-6-1-62,-2 5 0,-4 1-14,0 7 0,-6-3-3,-1 3 1,0 1-122,4-2 0,-4 5-171,0-5 1,-5 6 126,1-1 0,-2 2 75,-2 1 1,-4 0-110,1 0 0,1 1 43,6-1 0,-1 0-67,5 0 1,-4 1 74,4-1 1,5-5-21,6-2 0,3-5 207,1-3 1,6 2-192,1-6 121,9-5 0,-8-5 0,2-5 0</inkml:trace>
  <inkml:trace contextRef="#ctx0" brushRef="#br0" timeOffset="5">22603 16747 6977,'-13'9'327,"-2"2"1,-3-2-161,-5 6 0,-2 3-90,-5 1 1,-1 2 35,-7 2 1,-1 5-248,1 3 1,-7-2 117,0 1 0,-2 1-205,-7 3 1,6 0 96,-1 0 0,2 1-138,1-1 1,1-4 73,-1 1 0,0-2-134,1 1 0,3 0-47,0-4 0,9-2 222,-1 3 1,7-7 146,0-1 0,8-5 0,0 5 0,8-7 0,2-3 0</inkml:trace>
  <inkml:trace contextRef="#ctx0" brushRef="#br0" timeOffset="6">22854 17032 7958,'-6'0'97,"1"0"36,5 0 1,-4 1-92,0 3 0,-1-1 45,1 4 0,-6 1 103,-5 3 0,-9 6-160,1 2 0,-13 4 90,-2 3 0,-1 0-182,-3 4 0,0 1-325,-3 3 1,-4-1 144,4-3 1,-3 2 34,6-5 1,1 0-117,-1 0 1,5-4 10,-1 0 0,4-2 44,4-5 0,2 3 268,5-4 0,0 3 0,0-7 0,0-5 0,1-3 0</inkml:trace>
  <inkml:trace contextRef="#ctx0" brushRef="#br0" timeOffset="7">23276 17238 8265,'-7'1'847,"-1"3"1,4-2-592,-3 6 0,-2-1-27,-6 5 0,1 3-341,-5 0 0,-2 6 95,-5-2 0,0 2-547,-4 2 1,-2 1 346,-6 3 1,1-2-196,-4 6 0,0-2 20,-1 1 0,3-2-284,5-5 1,-1-2 675,1-2 0,5-2 0,1-6 0</inkml:trace>
  <inkml:trace contextRef="#ctx0" brushRef="#br0" timeOffset="8">23653 17477 8088,'0'-6'-1013,"0"-4"2491,0 9-980,0-5-277,-5 6 0,-1 2-58,-6 2 0,1 2-48,-1 5 0,0 1-149,-3-1 1,1 2 49,-5 2 0,0 2-122,-4 2 0,0 2-432,0-2 1,0 1 261,0-1 1,1 2-859,-1-6 1134,0 5 0,0-7 0,0 3 0</inkml:trace>
  <inkml:trace contextRef="#ctx0" brushRef="#br1" timeOffset="9">21553 16564 7666,'7'0'-39,"1"0"-67,-6 0 1,5 0 501,-3 0-164,-3 0 70,4 0-65,-5 5-22,0-4-93,5 10-75,-4-5 0,8 5 38,-5 1 0,5-1-120,-2 1 0,4-1-36,0 0 1,0 1 72,1-1 1,-5 1-121,1-1 1,-2 0 49,2 1 0,1-5 49,-5 1 1,1-2 0,-1 2-9,-3 2 1,4-9 21,-5 10 16,0-10 0,0 5-16,0-2 92,0-3 0,-5 8-79,-3-5 0,2 1 185,-2-1 0,1-3-3,-5 3 1,0 1 9,-4-1 1,2 0-89,-5-4 1,4 0-7,-4 0 1,4 0-285,-4 0 0,5-4 44,-1 0-394,2 0 1,2 4-571,-1 0 1098,1 0 0,-1 5 0,1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3:22.50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8417 13020 8237,'7'0'-657,"-2"0"1,-4 0 1677,3 0-501,-3 0-38,4-5-111,-5 3-261,0-3 0,5 5 84,3 0 1,-2-3-168,2-1 0,3-1 79,4 1 0,6 3-105,-2-3 0,6-1 74,2 1 1,1 0-19,-2 4 1,0-1 76,4-3 0,-3 3-51,3-3 1,-3 3 83,3 1 1,-3 0-56,3 0 1,1 0-8,3 0 0,2 1-45,2 3 0,-1-3-91,4 3 1,6 1 48,7-1 0,1 1-494,3-1 1,2-3 411,1 3 0,-28-2 0,0 1 66,0-1 0,-1 0 0,3 1 0,1 1 9,0-2 1,1 0 0,1 2-1,1 1-20,-1-1 0,0-1 1,0 1-1,0-1 67,2 1 1,0-1 0,1 1-1,-1 0-317,4 2 1,0-1 0,1 1-1,1 0 369,0 0 1,0-1 0,0 1 0,0 1-44,4 0 0,-1 1 1,1 0-1,1 1-20,2 0 1,0 1 0,-1 1 0,0-1-67,1 0 0,1-1 0,-2 2 0,1 0 55,0 0 1,1 1 0,-1-1 0,2 1-388,0-1 1,0 0 0,1 1 0,0-1 377,-3 1 0,0-1 0,2 1 0,-1-1-93,2 0 1,-1 1 0,-1-1 0,1 1 27,2-1 1,0 1 0,-2-1 0,-1 0 18,-2 1 1,-1-1 0,-1 1-1,-1-1-236,1 0 0,-1 1 0,-1 1 0,-1 1 248,3-1 0,-1 0 1,0 1-1,1-1 9,1-1 1,1-1 0,-1 0 0,-1 1-6,4-1 0,-1 0 0,-2 3 0,1-1 8,5 0 1,0 1 0,-3 0 0,0 0-17,1-1 1,0 0-1,-3-1 1,-1 0-6,2 1 0,1 1 0,-4 0 0,0 0 2,1-1 0,1 1 0,-1-1 0,-1 1-5,-2 0 0,-1-1 1,2-1-1,-1 0 23,-1 1 1,1 1-1,0 0 1,0 0-13,2-1 0,-1 0 1,2 1-1,-1 0 14,-3 0 1,1-1 0,-2-1 0,0 0-113,0 1 0,0 1 1,-4-2-1,1 0 115,2-1 1,1 1-1,0 1 1,1 0 4,0 1 1,1-1 0,0 1 0,0 0 3,0-1 0,0 1 0,0-1 1,0 1-14,2 2 0,-1-1 1,-2-1-1,-1 0 1,-2-3 0,-1 1 0,-3-1 0,0 1-37,2-1 0,0 0 1,-5 1-1,0-1 134,1 1 1,0-1 0,-4-1-1,-1-1-95,0 1 1,-1-1 0,27 6-11,2 4 1,-2-3 46,-2 3 1,1-4-49,3 4 1,-29-10 0,-1 1-1,4 1 0,-1 1 0,0-1 0,1 1 2,-1-1 0,0 0 1,2 1-1,-1-1 3,-1 1 0,1-1 0,2 1 0,0-1-64,-2 0 1,-1 1 0,1-1-1,0 1 31,-3-1 1,1 1 0,27 9-109,-6-2 1,-5 1 103,-7-4 0,-3-1 800,-4-4 0,-2 1-724,-3-1 0,3 2-66,-2 2 1,3-1 72,4 5 0,-1-4 169,5 4 0,2-1 40,2 1 1,2 1-301,-6-4 1,-3-1-75,-1-4 1,-1 2 96,1 2 1,-2-6 697,2 3 0,-2-2-640,3 5 0,-3-2-16,6 2 1,-5-2-14,1-2 0,1 4 19,0 0 1,4 4-121,-1-3 1,2 4 291,2-1 1,-1 1-400,1-1 1,5 3-186,2-3 1,3 3 222,1 0 0,-5 0 103,-2-3 0,0 1 172,0-4 1,-5-1-23,-3-4 1,0 4 71,4 1 0,0 0 21,-1-1 1,5 2-78,-1 2 0,5 2-6,-5-2 0,1 2-17,-5-2 0,-3 1-143,0-5 1,-5 4 33,1-3 0,-3 3 14,0-4 0,-1 1 25,0 0 0,-1 0 6,-2 3 1,5 1-4,-1-4 1,-2 0 5,-3-1 0,-3-2 157,3 2 0,-1-2-138,2-2 1,1 5 220,-6-1 1,2 0-254,-1-3 1,-3 3 295,3 0 0,-5 0-320,-3-3 0,3-1 48,-3 0 1,3 5-36,0-1 0,-3 0-17,1-3 1,-1 3-77,3 0 1,1 2 76,0-2 0,0-3-1,0 4 0,0-4 9,-1 0 1,1-1 4,0 1 0,1-1-4,3 0 0,-3 1 3,3-1 1,-3-1-26,-1-2 1,-4 1-4,0-5 0,0 5-25,4-2 0,-1 0 41,1 0 0,-1 0-2,-3 0 1,2 3 28,-2-2 0,-1 2 2,1 2 0,-5-1-1,1 0 0,2 1 11,-2-1 0,0-3-17,-3-1 1,-1 1 7,1 3 1,-1-3 1,0 0 5,1-6-37,-1 8 14,1-8 0,-5 7-3,1-6 0,-5 2 1,0-1 1,4-3 3,-1 10 0,5-5 0,0 2-220,-4-1 213,-2-4 1,-3 2-266,1-5-471,-1 0 743,-7-10 0,-13-3 0,-11-10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44:22.1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14402 8373,'-6'0'1193,"1"0"-868,5-5-142,-5 3 1,4-4-32,-3 2-9,3 3 1,2-9-193,3 2 0,-1 2 46,9-2 1,-3 1 49,6-5 1,3-3 28,1 0 0,2 0-8,2 3 1,0 2-67,0 2 1,-4-2 60,0 3 1,-1 1-70,1 3 1,1 1 72,-5 2 1,1 0-133,-5 0 0,4 2 43,0 1 0,1 0-128,-5 5 1,0-2 56,1 2 1,-1 2-94,1-3 0,-1 0 39,1 0 1,-1 1 86,0 3 1,1-3-115,-1 0 1,3-5 89,-2 5 0,2-4 30,-7 3 1,3-4-48,2 1 147,-1 2 1,1-5-23,-1 3 0,-3-3 150,-1-1 0,-3 0 223,4 0-318,-1 0 0,5-3 250,-1-1 1,-3-5-58,-1 1 1,-3 2-5,4-2 1,-6 1-189,2-5 1,1 1-125,-1 0 0,0-1-12,-4 1-444,0-1-319,0 1 602,0 4 0,0 5 217,0 10 0,-5-1 0,-2 10 0</inkml:trace>
  <inkml:trace contextRef="#ctx0" brushRef="#br0" timeOffset="1">2821 14767 7919,'-6'-5'-284,"-5"-1"1,10-2 402,-3 1 1,3 3 654,1-4 0,0 4 196,0-3-627,0-1 1,0-3-208,0-1 0,1 1 82,3-1 1,-3 5-97,3-1 1,3 2 57,0-2 0,0-1-27,0 6 0,1-5-157,3 4 1,-3 0 105,-1 4 0,2-1-181,7-3 1,-4 3 46,3-3 0,3 3-89,1 1 1,-1 1 45,1 3 0,0-2-177,4 6 1,-4-4 62,0 4 0,0-5-24,4 5 0,-4-2 17,0 2 1,-4 1-63,4-5 1,-4 3 331,4-3 1,-5 1-137,2-1 1,-2-3 139,1 3 1,-2-3-84,2-1 0,-3 0 81,0 0 0,-1 0-10,1 0 1,-1 0-24,1 0 1,-1 0 40,0 0 0,0-1 284,-4-3-71,3 3-208,-3-9 1,-1 7 201,-2-4-133,-3 4-421,-1-7 0,0 7-177,0-4 0,0 3-917,0-4 1357,0 6 0,0-8 0,0 3 0</inkml:trace>
  <inkml:trace contextRef="#ctx0" brushRef="#br0" timeOffset="2">4191 14276 7916,'-11'-6'5,"0"2"0,3-1 160,0 1 1,5-1-5,-5 1 0,0 3 80,-3-3 1,0 3 2,-1 1 0,1 0 3,-1 0 0,5 0-21,-1 0 1,0 0-130,-3 0 1,0 0 112,-1 0 1,-1 5-131,-2 3 0,3-1 96,-4 5 0,2-4-183,-1 8 1,1 1-47,-5 2 1,5 3-30,-1 1 0,2 1 76,2 3 0,-1-3-115,1 2 0,5-2-73,2-1 0,3-1 147,1-3 1,0 1-120,0-5 1,0 5 64,0-5 0,5 4 29,2-4 0,7 2-11,1-2 0,2-3-84,-2 4 1,-1-4 30,5 0 1,0-2-67,4-2 0,-4 2-13,0-3 0,0-2 88,4-1 0,-4-3 168,0-1 0,0 0-99,4 0 0,-4 0 99,0 0 0,-4-5 29,4-2 0,0-5 143,4-3 0,-1-1-9,-3-3 1,2-7 142,-2 3 0,2-6 95,-2 3 1,0-5-137,-8 4 0,2-4 67,-9 0 0,-1-2-99,-3-1 0,-1 4-182,-3-1 1,-7 1-33,-8-5 1,-3 10-207,0 2 0,-3 8-407,-1 0 0,0 7 323,-4 4 1,-1 3-850,-3 1 1,1 5 8,3 3 1070,7 7 0,1 3 0,5 5 0</inkml:trace>
  <inkml:trace contextRef="#ctx0" brushRef="#br0" timeOffset="3">4603 14733 10842,'0'6'414,"0"1"-329,0-4 1,-2-1-292,-1 1-218,1-1 276,-3-2-246,5 0 0,0 5 0,0 1 0</inkml:trace>
  <inkml:trace contextRef="#ctx0" brushRef="#br0" timeOffset="4">4957 14139 7991,'0'-11'8,"0"-1"472,0 6 83,-5-4 9,3 8 184,-3-3-435,5 5-81,0 0 0,0 7-211,0 4 0,0 2 70,0 6 0,0 1-144,0 7 1,0 2-52,0 5 0,4 1-22,0-1 0,1 0 62,-1 0 1,-3-1-70,3-2 1,-3 0-150,-1-4 0,0 4 92,0-5 0,0 0 57,0-7 1,0 1 52,0-5 1,0 0 87,0-3 0,0-1-145,0 1 217,0-1-27,0-5-187,0 5 43,0-5-416,0 0 0,1-1 35,3-5 464,-3 0 0,10 0 0,-5 0 0</inkml:trace>
  <inkml:trace contextRef="#ctx0" brushRef="#br0" timeOffset="5">5299 14128 7882,'-5'-12'-50,"3"5"55,-6-1 0,6 4 101,-2-3 1,1 4 394,-1-1 247,3 3-474,-4 1 1,4 0 354,-3 0-440,3 5 1,-4 1-1,5 6 0,0 3 11,0 0 1,0 4-125,0-4 0,3 6-1,1-2 0,1 2 81,-1 2 0,-3-4-337,3 0 1,-3-3 108,-1 3 0,0-5-208,0 1 0,0-3-137,0 0 121,0-1 252,0 1-12,-5-1 486,4-5-150,-4 0 39,5-6 38,0 0-289,0-6 0,5 4-1,3-6 0,2 5-6,1-5 0,6 4-22,2-4 1,-1 6-95,1-2 1,0 3 61,3 1 0,1-4-93,0 0 0,0 0 111,0 4 0,0 2-198,0 2 1,-4-2-27,0 6 0,-5-1-146,1 5 1,-6-1 63,-2 1 1,-3 0-66,4 3 1,-6-2 213,2 2 0,-3-2-47,-1-2 0,-1 6 122,-3 2 0,-2-2-74,-6-2 1,1 1 86,0-1 0,-6 5-59,-2-5 0,-1 0 144,1-4 1,-2 3-89,6-2 1,-5 2 96,1-7 1,2 2 85,2-1 1,2 1-114,2-5 0,0-1 90,-1-3 1,1 0-38,-1 0-297,1 0 0,0 0-350,-1 0 571,6 0 0,-4-5 0,3-1 0</inkml:trace>
  <inkml:trace contextRef="#ctx0" brushRef="#br0" timeOffset="6">5345 14173 7903,'-6'-17'0,"1"4"35,5 5 66,0 1 0,0-1 830,0 0-153,-6 6-94,5-3-310,-4 5-133,5 0-73,5 0 1,2 0-91,4 0 0,2 0 75,2 0 0,3 0-29,4 0 1,1 0-187,0 0 1,0 0 55,0 0 0,1 0-115,3 0 0,-3 0 128,2 0 0,-3-4-91,-4 0 1,2-3 6,-6 3 1,0-1-84,-4 1 1,1 3 72,-1-3 0,-3 1-416,0-1-1475,-6 3 1978,8-4 0,-9 5 0,5 0 0</inkml:trace>
  <inkml:trace contextRef="#ctx0" brushRef="#br0" timeOffset="7">6167 14185 7912,'0'-8'-624,"0"0"0,4 5 203,0-5 601,0 6-81,1-9 0,-3 6 10,6-2 0,-6 0 118,2 4-149,3 1 0,-6-4 114,3 2 1,-2 3 4,2-3 155,-3-2 0,4 3 42,-5-4 1,0 3 73,0-4 0,0 4-124,0-3 1,0 3 374,0-4-681,0 6 0,-5-7 64,-2 5 0,-3 0 17,-2 4 0,-1-1 68,-2-3 0,-3 3-324,-4-3 1,-1 4-9,0 4 0,0 2-150,0 6 1,0 3 128,1 0 1,-1 2-50,0-2 1,1 3-67,3 4 1,0 1 145,8 0 0,-2-1-10,9-3 0,0 2 39,4-2 0,6-1-48,1 1 1,5-9 108,3 2 1,3-5 5,4 1 1,1-3 5,0-5 0,0 0 137,0 0 0,0-1-17,-1-3 1,1-2-61,0-6 1,-5 1 79,-3-1 1,2 1-102,-2 0 1,-1-1 126,-7 1 1,2 2 52,-5-3 0,4 6 125,-4-9 0,-1 5-102,-3-6 1,2 5 68,1 3 1,-1-2 295,2 3-238,-3 2-248,-1-6 43,0 10 1,0-3-213,0 8 1,0 2-14,0 6 0,-4 4 98,0 3 1,0 8-83,4 4 0,0 2 55,0 1 0,0 4-158,0 0 0,0 4 40,0-4 1,0 4-91,0-4 0,0-4 105,0-3 0,0-6 87,0 2 1,4-7-8,0-1 1,1-5-4,-1 1 1,-3-2 2,3-2 192,-3 1 0,-1-5 283,0 1-74,0-6-390,0 3-1359,0-5 1394,-5 0 0,-1-5 0,-6-1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8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2695 3245 8090,'-3'-8'108,"-1"1"423,0 4-254,4-7 10,0 9 1,0-5 622,0 2-398,0 2-41,-5-3-236,4 5-49,-5 0 1,6 5-2,0 3 1,0 2 10,0 2 0,0 4-189,0 3 0,0 3 71,0 1 0,2 3-169,2 1-1,-3 3-47,3-3 0,-3 3 102,-1-3 1,0 4-178,0-5 1,4 5 68,0-5 1,-1 2-30,-3-1 1,4-4 64,0 0 1,0-1-131,-4-3 0,4 2 79,-1-2 0,1-3 90,-4-4 1,4-1 101,0 1 1,0-1-132,-4 0 167,0 1 1,3-5-61,1 1 159,0-5-187,-4 2-89,0 0-154,0-4-415,0 4-854,0-5 852,0-5 680,0 4 0,-5-15 0,-1 4 0</inkml:trace>
  <inkml:trace contextRef="#ctx0" brushRef="#br0" timeOffset="1">2513 3188 8171,'0'-8'751,"0"1"-338,0 4-169,5-7 0,-3 8 130,6-6 1,-4 5-173,3 0 0,2-3-128,6 3 1,-1-2 126,5 1 0,-2 1-178,6-4 0,-3 4 50,7-1 0,1 3 12,-2 1 1,6 0-169,-2 0 0,3 0 45,2 0 0,-5 0-111,1 0 1,-2 4 27,1 0 1,-2 5-20,-5-2 0,0 3-3,0 2 1,-6-1 44,-1 1 1,-5 3 80,-3 0 0,1 4-34,-6-4 1,1 4 256,-4-3 0,0 3-81,0-4 1,-6 5 268,-6-1 0,-4-1 12,-7 1 1,-5-5 142,-2 1 0,-3 2-143,-2-2 0,1 0-148,0-4 1,-4 1-222,0-1 0,0 1 174,3-1 0,2-3-210,3-1 1,2-4 127,5 1 1,9-3-283,3-1 1,6 0-132,-3 0-1358,6 0-89,-3 0 0,6 0 845,3 0 1,7 0 164,8 0 721,3 0 0,11 0 0,2 0 0</inkml:trace>
  <inkml:trace contextRef="#ctx0" brushRef="#br0" timeOffset="2">3792 2948 8155,'0'-6'411,"0"1"121,0 5 56,0-5-195,0 3 329,0-3 749,0 5 0,-4 5-1214,0 3 0,-4 2-15,5 2 0,-6 0 15,1 3 1,-3 3-1,-4 5 0,1 4-312,-5-1 0,3 6 14,-3-1 1,4 5 473,-4 2 1,4 2-252,-4-2 1,5-1 64,-1 4 0,6-4-327,1 1 1,6-2-45,-2-2 1,2 4-25,2 0 0,0-1 99,0-6 0,2 4 7,2-4 0,2 4-146,5-4 1,-3-4-7,0 0 0,3-3-29,4-1 1,0-4 77,-3 0 0,-1-1 18,1 1 0,-1-3 1,1-4 0,3-1-1,0 1 0,-4-1 127,-3 1 0,0-6 0,3-1 0</inkml:trace>
  <inkml:trace contextRef="#ctx0" brushRef="#br0" timeOffset="3">3780 4102 7829,'7'0'0,"-2"0"0,0 0 0,1 0 1</inkml:trace>
  <inkml:trace contextRef="#ctx0" brushRef="#br0" timeOffset="4">3780 4067 7867,'-11'-22'0</inkml:trace>
  <inkml:trace contextRef="#ctx0" brushRef="#br0" timeOffset="5">16526 742 8310,'0'-11'338,"0"0"1,-1 3 444,-3 0 180,3 1 23,-4-5-639,5 1 0,0 3 668,0 1-169,0 4-590,0-2-180,0 5 0,0 10-54,0 5 1,0 11 15,0 4 1,0 4-619,0 5 1,0-4 311,0 3 0,0 1-41,0 0 1,-2 2 54,-2-3 0,3 1-162,-3-5 0,3-1 132,1-3 1,0-2 202,0-5 1,0-4-43,0 0 0,0-5 183,0 1 0,0-6-600,0-1 307,0-1 85,0 0 42,0 3-1966,0-9 2072,0 4 0,-5-10 0,-1-1 0</inkml:trace>
  <inkml:trace contextRef="#ctx0" brushRef="#br0" timeOffset="6">16515 754 8052,'-7'-17'925,"-2"5"-747,6-4 0,-1 7 374,4 2-229,0 4 1567,0-7-1890,0 9 0,0-4 0,0 5 0</inkml:trace>
  <inkml:trace contextRef="#ctx0" brushRef="#br0" timeOffset="7">16537 720 8052,'31'31'2028,"-1"4"0,1 6-1920,3 1 1,-4 5-424,1-1 0,-4 1 364,3-9 1,-5 0-69,2-4 0,-3-1 54,-1-2 1,-1-3 101,-3-6 0,1 1 28,-5 0 0,4-4-31,-4 0 0,1-5-110,-5 1 0,-1-2 13,-2-1 0,2-5 12,-2 1 0,-3-4 31,-1 3-28,2-4-52,-5 2 0,4 0 0,-5 1 0</inkml:trace>
  <inkml:trace contextRef="#ctx0" brushRef="#br0" timeOffset="8">17086 1416 8103,'0'0'0</inkml:trace>
  <inkml:trace contextRef="#ctx0" brushRef="#br0" timeOffset="9">17131 708 8241,'0'-11'0,"0"-1"0,0 1 0,-5-1 0,-1 1 0</inkml:trace>
  <inkml:trace contextRef="#ctx0" brushRef="#br0" timeOffset="10">17131 628 14877,'0'22'-1058,"0"3"1426,0 13 0,0 3-198,0 4 1,0 6-480,0 3 0,-4 4 216,1-1 1,-6 4 192,1-12 1,2 2-116,-2-13 1,6-5 305,-2-6 1,-1 0-272,1-5 0,0 0 1,4-7 1,0-2-1086,0 2 478,0-2-925,0-2 1175,0 1 336,0-1 0,-5 0 0,-1 1 0</inkml:trace>
  <inkml:trace contextRef="#ctx0" brushRef="#br0" timeOffset="11">4271 3234 8085,'0'-12'-814,"0"6"1240,-5-4 776,4 8-754,-4-8 473,5 9-177,0-4 567,0 5-1189,0 5 0,5 6-86,3 8 0,-2 4 120,2 4 0,-5 2-286,5 5 0,-4 4-81,3 1 1,-4-5-58,1-4 1,-2-1 132,2 2 0,-3 1 124,3-6 0,-2 0 26,-2-7 1,1 1-23,3-5 0,-3 0-263,3-3-91,-3-1 0,-1 1-2,0-1 1,1-4-333,3-4 864,-3-1-937,4-2 93,-5 0 675,0 5 0,0-4 0,0 4 0</inkml:trace>
  <inkml:trace contextRef="#ctx0" brushRef="#br0" timeOffset="12">4306 3234 8107,'0'-18'212,"0"3"1,0 6 1023,0 1-794,0 6 1,0-5 1029,0 3-436,0 3-426,0-4-1148,0 5 552,5 5 0,5 8-30,5 10 1,5 1 165,-1 6 0,4 2-289,4 6 1,-3-1-24,3 5 0,-3-5-121,-1 1 0,3-4 116,1-4 0,0-2 13,-5-5 1,-3 0 156,1 0 0,-7-5-28,3-3 1,0-3 112,-1 0 0,1-1-109,-5 1 1,-3-2 270,-1-2-197,1 2 0,2-8 220,-2 6-182,2-6-307,-9 8 216,9-8 0,-8 3 0,3-5 0</inkml:trace>
  <inkml:trace contextRef="#ctx0" brushRef="#br0" timeOffset="13">4820 3782 8011,'-7'-12'0,"2"1"0</inkml:trace>
  <inkml:trace contextRef="#ctx0" brushRef="#br0" timeOffset="14">4831 3108 8241,'-6'-11'0,"-1"3"1415,4 0-311,1 1 40,-3 0-457,5-3 432,0 9-216,0-4-1009,0 5 1,0 10 91,0 5 0,1 12 158,3 7 0,1 9-19,3 7 1,1 8-227,-5-1 1,3 3-488,-3-3 1,1-9 390,-1-2 0,-3-8-3,3 0 1,-1-7 82,0-5 1,-1-3 200,1-4 0,-1-2-55,-2-6 1,0 0 104,0 1 0,4-5 248,-1 1-48,1-5-258,-4 2 0,0-4 16,0 3-1693,0-3 809,0 4-1509,0-5 2301,0-5 0,-5-1 0,-1-6 0</inkml:trace>
  <inkml:trace contextRef="#ctx0" brushRef="#br0" timeOffset="15">5505 3211 8160,'-12'-5'0,"5"0"449,-1-3 0,4 2 320,-3 2-28,4 3-195,-7-10 541,9 10-279,-9-9-300,8 9-237,-3-4-297,5 5 1,2 1 104,1 3 0,8-2 164,4 6 0,10 3 43,2 5 0,6-1-176,5-4 0,-1 4-147,5 1 0,-1 0 16,5-1 0,-7-2-115,-4 2 1,-2-3 110,-7-5 0,0 4-101,-7-4 1,1 2 12,-5-1 1,1 0 70,-5-4 42,-5 0 0,4 1 0,-3 2 0</inkml:trace>
  <inkml:trace contextRef="#ctx0" brushRef="#br0" timeOffset="16">6019 3405 14170,'-21'11'1374,"-1"1"1,-4-1-1103,-8 1 0,-5 0-224,-3 4 1,-3-4 111,0 3 1,4-2-137,3-1 1,4-5 62,3 1 1,3-4-79,6 3 1,4-3-20,3 4 0,2-6-308,1 2 64,6-3 1,0 1-646,2 1 471,3-1 214,-4 3 214,5-5 0,5 0 0,1 0 0</inkml:trace>
  <inkml:trace contextRef="#ctx0" brushRef="#br0" timeOffset="17">6396 3451 8191,'0'-12'263,"0"6"1,0-4-1,0 3 1</inkml:trace>
  <inkml:trace contextRef="#ctx0" brushRef="#br0" timeOffset="18">6396 3416 8142,'0'0'0</inkml:trace>
  <inkml:trace contextRef="#ctx0" brushRef="#br0" timeOffset="19">6396 3416 8708,'5'17'821,"2"2"0,0-1-766,0 1 0,-3 0-317,4 4 0,-6-4 131,2 0 1,-1-5 68,0 1 0,-1-2-64,2-2 190,-3 0 0,0 0-2,3-4 1,-3-1 330,3-2 350,-3-2-218,-1 3 2261,0-5-2402,5-5 0,-2-2-300,4-4 1,2-6 2,7-2 0,-2-1-153,5 1 0,-5-1-202,1 4 1,1 1 206,-1 4 0,-3-1-477,-5 1 184,1 5 44,4 0 0,-5 6 73,1 0 1,-1 0-3,5 0 1,-1 7 100,1 4 0,-1 2 41,0 6 1,1 0-229,-1 4 1,-1 0 97,-2 0 0,1-4 221,-5 0 0,3-5-155,-3 1 0,0-3 590,-4 0-197,5-1-100,-4 1 1,4-5 213,-5 1 131,0-5-615,0 2 149,0-5 1,5 0 0,2 0-1</inkml:trace>
  <inkml:trace contextRef="#ctx0" brushRef="#br0" timeOffset="20">7070 2822 14637,'16'7'-420,"3"4"0,4 6 941,4 6 0,-6 1-378,6 2 1,-4 2-407,7 3 1,-6 2 283,-1-3 1,0 7 64,-4 1 1,1 9-501,-1-1 1,0 1 276,-7-5 0,2 2-30,-7-2 1,-2 1 30,-1-1 1,-3 1 57,-1-5 0,0 1 136,0-1 0,-5-2 146,-2 2 0,-5-4-27,-3-3 0,2 0-163,-2-4 0,2 0 66,2-4 1,0-2-18,-1-2 1,1-2 334,-1-6 0,2 1-113,3-1-292,-4-5 7,10 4 0,-9-8 0,4 3 0</inkml:trace>
  <inkml:trace contextRef="#ctx0" brushRef="#br0" timeOffset="21">7264 3987 7988,'0'0'0</inkml:trace>
  <inkml:trace contextRef="#ctx0" brushRef="#br0" timeOffset="22">8292 3336 13129,'11'0'345,"2"0"-105,2 0 1,-1-3 14,5-1 0,0 0-146,4 4 1,3-1 77,1-3 1,0 3-230,-4-3 1,-1 1 101,1 0 1,0 1-544,0-2 1,-4-1 243,0 2 0,-4-3-712,4 3 1,-5 1 17,1-1 0,-3 0-298,-5-1 0,4 3 1231,-4-3 0,-2 3 0,0 1 0</inkml:trace>
  <inkml:trace contextRef="#ctx0" brushRef="#br0" timeOffset="23">8360 3576 12313,'17'7'2313,"0"-2"-1546,6-5 1,5 0 50,3 0-352,7 0-764,-3 0 636,4 0 1,-8-4 29,-1 0 0,0-1-98,0 1 1,0 3 126,-7-3-839,-2-2 403,-5 5 1,-7-5-1798,2 6 1565,-7 0 0,3 0-4364,-4 0 4635,-1 0 0,-2-5 0,-7-1 0</inkml:trace>
  <inkml:trace contextRef="#ctx0" brushRef="#br0" timeOffset="24">9696 3279 8072,'-3'-7'57,"-1"-1"0,0 0 302,4-3 1,0 3-75,0 1 0,0 3-51,0-4 0,0 5 292,0-5-175,0 0-351,0-3 0,0 0 0,0-1 0</inkml:trace>
  <inkml:trace contextRef="#ctx0" brushRef="#br0" timeOffset="25">9970 3039 8054,'18'6'1446,"-1"-4"181,-6 6 0,4-1-1221,1 5 1,-5 3-136,-3 0-271,-6 6 0,8-14 0,-3 3 0</inkml:trace>
  <inkml:trace contextRef="#ctx0" brushRef="#br0" timeOffset="26">9639 3828 8129,'23'0'2201,"0"0"0,1 0-1022,3 0 0,-2 0-557,5 0 0,0 0-214,0 0 1,3 0-144,-2 0 1,-2-2-90,1-2 1,-3 3-132,3-3 0,-4 2 150,0-2-175,-2 3 144,-1-4 1,-1 5-90,-3 0-147,2-5 300,-8 3-138,4-3-289,-6 5 133,1 0 1,-1-5 142,-5 4-141,-1-4-45,0 5-135,-3 0-399,3 0 42,-5 0 0,0-5 1,0-2-1</inkml:trace>
  <inkml:trace contextRef="#ctx0" brushRef="#br0" timeOffset="27">10233 3770 8109,'0'0'0</inkml:trace>
  <inkml:trace contextRef="#ctx0" brushRef="#br0" timeOffset="28">9639 3793 12658,'0'-6'927,"5"1"0,-2 4-587,4-3 0,-3 1-78,4-4 1,-2 3-18,2-4 0,2 4-22,-2-3 0,2 0-105,1 0 0,1-3 97,-1 2 0,-1-2 9,-2-2 1,2 1-206,-2 0 0,2-2-43,1-2 0,4 2-71,1-2 0,-1 1 92,-4-1 0,2 2-66,2-2 0,-2-2 82,2 2 1,-2 0 29,-2 3 1,1 0-19,-1-4 1,-1 4-29,-2-4 1,2 4 82,-2 0 0,0 1 39,0 0 0,2-1-111,-2 1 1,2-2 47,1-2 1,0 2-152,-4-2 141,3 2 0,-5 2 26,3-1 4,-3 1 56,0-1-93,-4 1 1,4 3 0,-5 1 1,0 3-40,0-4 0,0 5 42,0-5 0,0 4-93,0-3 118,0 4-190,0-7 152,0 4-203,0-6 146,0 1 0,-3 3-9,-1 0 0,0 5-97,4-5 1,0 4 72,0-3-69,-5 4 0,2-6 37,-4 5-24,4-4 0,-6 1-6,6-4-150,-6 4 20,2-3 18,-4 4 0,0 0-10,-1 2 1,-1-1 71,-2 1 0,2 0-182,-2 4 1,-3 1 49,-1 3 0,-2-1-493,-2 4 0,0 1 797,0 3 0,11 1 0,2-1 0</inkml:trace>
  <inkml:trace contextRef="#ctx0" brushRef="#br0" timeOffset="29">9731 3119 8172,'-5'12'0,"-2"-1"0,-4 1 0</inkml:trace>
  <inkml:trace contextRef="#ctx0" brushRef="#br0" timeOffset="30">10359 2994 11913,'7'0'576,"1"0"1,-4 0-389,3 0 1,-3 0 60,4 0 0,-1 4-68,5-1 0,-1 1 62,1-4 1,0 1-32,4 3 0,-4-2-69,4 1 0,-4-1 87,0-2 1,-1 0 113,0 0-145,6 0 1,-4 0-94,2 0 1,-6 0 197,-2 0-480,-4 0 0,3-4-167,-2 0 28,-3 0-1090,4 4 1405,-5 0 0,0-5 0,0-1 0</inkml:trace>
  <inkml:trace contextRef="#ctx0" brushRef="#br0" timeOffset="31">10621 2994 8227,'0'0'0</inkml:trace>
  <inkml:trace contextRef="#ctx0" brushRef="#br0" timeOffset="32">10781 2971 8271,'0'-8'0,"0"1"767,0 4 1213,0-7-705,0 9 170,0-9-1171,0 8 142,0-3-387,0 5 1,0 5 104,0 3 1,0 2-125,0 2 0,4 0-99,0 3 0,0-2-154,-4 2 0,4 2-321,-1-2 368,1 0 0,0-3 36,0-1 117,0-4 42,-4 3-58,0-9 501,0 4 103,0-5 198,5 0-293,-4 0-95,9-5 1,-4-1-230,6-6 1,-3 1 56,2-1 1,-5 1-229,10-1 1,-9 1 140,9 0 0,-6-1-151,5 1 0,-1-1-31,1 1 1,-2 1-135,2 2 1,-2-1 45,-2 6 0,1-5-295,-1 4-93,-5 0 279,4 4-150,-3 0 305,4 5 0,1 2 125,-1 4 1,-3 4-29,-1 1 1,-3 3 164,4-4 0,-6 5-158,2-1 1,1-1 121,-1 1 0,1-4 11,-1 4 0,-3-5-30,3 1 70,-3-2 0,0-3-17,3-2-525,-2 2-38,3-9-366,-5 4 738,0-5 0,-5 5 0,-2 2 0</inkml:trace>
  <inkml:trace contextRef="#ctx0" brushRef="#br0" timeOffset="33">13865 3473 8049,'-1'-10'101,"-3"3"0,3 0 204,-3 4 0,3 0-74,1-5 1,0 5 568,0-5-244,0 5 169,0-2 312,0 5-574,5 0-203,-4 0 1,5 0-49,-2 0 0,-3 2 19,3 1 1,-1 4-112,0 4 1,-1 1 42,2-1 1,1 2-170,-2 2 0,1-1 76,-4 5 0,4-4 66,0 4 1,0-1-268,-4 1 1,0-1-361,0-3 0,3-2 174,1 2 1,0-2-72,-4-2 206,0 0 1,0 1 36,0-1-51,0-4 4,0 3 13,0-9 315,0 4 151,0-5 0,4-1-28,0-3 0,1-2-93,-1-6 1,2-3 41,5 0 0,-1-5-77,-2 1 0,6-3-70,-3-1 0,3 0 61,-2 0 0,1 1-165,2-1 1,-1 0 28,5 0 1,-5 1-79,1 3 1,1 3 19,0 5 0,-1 0 91,-4 4 0,-3-2 62,0 5-73,-1 0 0,5 4-47,-1 0 0,-3 2 52,-1 1 0,1 7-20,3 6 1,-1 4-21,-2-1 1,2 3-7,-2 0 0,-2 5-142,2 0 1,-4 1 95,3-2 0,-4-2-17,0 3 1,0-7 50,1-1 0,-3-5 208,3 2 1,-3-4-76,-1 0 0,1-5 174,3 1-47,-2-5 238,3 7-682,-5-9 290,0 4-2145,0-5 1147,0-5 937,-5 4 0,-2-9 0,-4 3 0</inkml:trace>
  <inkml:trace contextRef="#ctx0" brushRef="#br0" timeOffset="34">14870 3485 8036,'-11'0'1837,"4"0"-1450,2 0 0,5-1 585,0-3-694,0 3 1,5-5-35,3 6 1,2 0-84,1 0 1,2 0 68,2 0 0,-1 0-143,5 0 0,-3 0 105,3 0 0,-2 4-233,2 0 0,2 4 87,-6-4 1,1 3 0,0-3 1,-4 1-945,4-1 301,-4-3 0,0 4-561,-1-5 500,-5 0-1204,5 0 1861,-10 0 0,4 5 0,-5 2 0</inkml:trace>
  <inkml:trace contextRef="#ctx0" brushRef="#br0" timeOffset="35">14801 3668 7678,'12'0'2528,"-1"0"-1744,1 0 1,4 0-319,3 0 0,3 0-47,1 0 0,-1 0-107,1 0 1,0 0 70,0 0 0,0 3-249,0 1 0,-4 0-121,0-4 0,-4 0-829,4 0 0,-4 0 536,4 0 1,-5 0-1163,1 0 1,3 0 151,1 0 1290,-2 0 0,9 5 0,-1 1 0</inkml:trace>
  <inkml:trace contextRef="#ctx0" brushRef="#br0" timeOffset="36">15864 3359 8005,'-12'-11'204,"6"-1"50,2 1 1,-1 3 433,1 1-447,0-1 1,-1-2 535,-2 2 1,0 3 283,0 5-1026,-1 0 1,-7 2 33,0 1 1,-1 5-50,5 7 1,-4 3 31,-1 5 0,3 5-110,5 2 1,-1-2 106,5-1 0,0 1-77,4-2 0,0 5-275,0-5 1,6 1 141,1-4 0,5-5-3,3-3 0,-1-2 140,5-2 1,0-1 258,4-2 1,3-3-5,1-5 0,3-4 62,-3 0 1,3-6-108,-3-1 0,0-2 75,-4-6 0,-1 4 290,1-4 0,-4 0-138,0-4 1,-6-1-2,-2-3 1,0-2-142,-8-5 1,1-1-410,-4 1 1,-5 1-77,-2 3 0,-9 2-288,-3 5 1,-4 6-255,-3 6 1,-3 1 387,-6 6 0,1 1-89,0 7 1,3 3 26,1 4 1,6 6-466,1 2 0,5 3 372,7 5 1,1 4 522,2 7 0,-2-3 0,4 4 0</inkml:trace>
  <inkml:trace contextRef="#ctx0" brushRef="#br0" timeOffset="37">16161 3736 7860,'7'0'1396,"1"0"1,-4 0-741,3 0 1,-3 1-290,4 3 1,-1 3-154,5 4 1,-5 5-86,1 4 0,-4-3-192,3 2 1,-4-1-76,1 1 1,-3 1 181,-1-4 1,0-1-39,0-4 0,0 1-81,0-1 0,-1 1-355,-3-1 0,1 0 177,-4 1 1,3-5 252,-4 1 0,1 0 0,-5 3 0</inkml:trace>
  <inkml:trace contextRef="#ctx0" brushRef="#br0" timeOffset="38">16697 3348 7971,'0'-12'-619,"0"5"1911,0-1-338,0 6-315,0-8 0,0 7 182,0-5-102,0 6-765,0-3 115,0 5 0,2 6 128,1 6 0,4 5 43,4 10 0,-1 2-262,-2 5 1,2 1 70,-2-1 1,-2-4-547,2 1 0,-6-2-55,2 1 1,-3-2-271,-1-5 0,4 0-406,0 0 1,0 0 1227,-4 0 0,0-1 0,0 1 0</inkml:trace>
  <inkml:trace contextRef="#ctx0" brushRef="#br0" timeOffset="39">17063 3805 7853,'0'-7'3326,"0"2"-3264,0 5 268,0 5 0,4 5-77,-1 6 0,2 5-519,-1 2 1,-2 0-84,1 4 1,-1-3-271,-2-1 1,0-2-86,0-2 0,0-1 333,0-3 1,-4-2-830,0 2 1200,0-7 0,-1 7 0,-1-2 0</inkml:trace>
  <inkml:trace contextRef="#ctx0" brushRef="#br0" timeOffset="40">17451 3371 8018,'0'-18'1798,"0"0"-1394,0 3 1,1 2-456,3-2 0,3 2 266,4 2 0,-1-1 435,-2 1 0,2 3-259,-3 1 1,4 4-139,0-1 1,4-1-394,0 2 1,-1 0 95,-6 7 1,2 3-261,-2 9 1,-3-1 196,-1 8 1,1-2-201,-1 10 1,-2 1 117,-6 6 1,-2-7-16,-5 4 1,-2-5 116,-2 1 0,3 0-21,1-4 1,-1-4 296,5-4 1,0-5-72,0 1 1,4-2 450,-1-2-189,3 0-22,1 1 1,0-4 151,0-1-296,0-4 0,5 2 201,3-5 0,2 1-43,1 3 1,1-3-553,-1 3 1,1-3 131,-1-1 1,1 0-1079,-1 0 1,0 0 566,1 0 0,3 0 559,0 0 0,0 5 0,-3 2 0</inkml:trace>
  <inkml:trace contextRef="#ctx0" brushRef="#br0" timeOffset="41">17874 3736 10642,'7'8'1227,"1"-1"1,-4 5-1087,3 3 1,-3 5 87,4-1 1,-6 5-203,2-1 0,-3 7 121,-1-8 1,0 4-749,0-3 0,-3-4 371,-1 0 0,-5-5-733,1 1 1,-2 1 78,-1 0 883,-1-1 0,1 1 0,-1 2 0</inkml:trace>
  <inkml:trace contextRef="#ctx0" brushRef="#br0" timeOffset="42">18285 3325 7864,'-7'-16'15,"2"-1"-11,5-2 0,0 2 629,0 6 0,0 0 76,0-1-180,0 1 0,2 1 575,1 2 0,3-2-965,1 2 1,3 3 50,-2 1 1,2 3-362,1 1 1,2 0 156,2 0 0,-2 0-261,2 0 1,2 0 181,-2 0 0,0 5-244,-3 3 1,-5-2 84,1 2 1,-2-1 12,2 5 0,1-5 30,-5 1 0,-1 0 80,-3 3 1,4 0 106,0 1 1,0-1-97,-4 1 0,-4-5 284,0 1 1,-5 0-66,2 3 0,-3 0 244,-2 1 1,1-5-62,-1 1 0,5-2 438,-1 2-384,0 2 1,1-5 270,-1 3-644,6 2 0,-3-7 158,5 4 1,0-3-228,0 4 1,1-5 50,3 5 0,2 0-46,5 3 0,2-3-50,2-1 0,-1 2-11,5 6 0,-3-2 11,3 2 1,-5-2 61,1-2 0,1 1-239,0-1 0,-1 2 75,-4 2 0,-1-2-51,-2 2 1,1-2 39,-5-2 1,3 1-129,-3-1 414,0 0 1,-5 1 340,-3-1 1,0-1 143,-7-2 0,0 1-258,-8-5 1,0 3 821,-4-3 0,1 1-373,-1-1 1,0-3-262,0 3 1,-2-3-805,2-1 0,-5 0-794,9 0 1,-4 4 1158,8 0 0,-11 5 0,2-3 0</inkml:trace>
  <inkml:trace contextRef="#ctx0" brushRef="#br0" timeOffset="43">18970 3725 7945,'0'-12'341,"0"5"-219,0-1 1364,0 6-698,0-4-659,0 6 70,5 11 0,-2-1-17,4 13 0,-3-3-176,4 7 0,-6-2 45,2 2 1,-3-3-616,-1 2 1,0-5 319,0-2 0,0-2-700,0 3 0,-1-4 43,-3-5 901,3 6 0,-9-4 0,3 3 0</inkml:trace>
  <inkml:trace contextRef="#ctx0" brushRef="#br0" timeOffset="44">19484 3759 7998,'-5'-11'2003,"4"-1"-1123,-4 6-339,5-4-350,0 8 21,0-3 1,1 5-1233,3 0 1,-2 0 224,6 0 0,-4 0-769,3 0 1564,1 0 0,3 5 0,1 2 0</inkml:trace>
  <inkml:trace contextRef="#ctx0" brushRef="#br0" timeOffset="45">19678 3725 7996,'0'-7'1156,"0"2"-1728,0 5 1,-5 5-1,-1 2 1</inkml:trace>
  <inkml:trace contextRef="#ctx0" brushRef="#br0" timeOffset="46">20021 3759 7970,'0'-6'0,"0"1"605,0 5 0,-10 5 0,-3 1 0</inkml:trace>
  <inkml:trace contextRef="#ctx0" brushRef="#br0" timeOffset="47">2889 4763 8126,'-10'-8'148,"3"0"0,-3 6 91,2-2 0,2-1 630,-2 1-483,0 0 0,1 4 959,-1 0-893,6 0 1,-3 2-63,5 1 0,0 4-107,0 4 0,0 1-44,0-1 1,0 5 23,0 3 1,3 4-25,1 4 1,1 2-152,-1 5 0,-3 1 130,3-1 1,1 1-310,-1 4 1,0-3-25,-4 6 0,4-1-113,-1 1 0,5 1 15,-4-5 0,1 4-76,-1-4 0,-3 0 57,3-4 1,1-5 33,-1-2 0,-1 0-2,-3-5 1,4 4 66,0-7 1,1-3 60,-1 0 1,-3-4-24,3 0 0,-1-5-59,0 1-41,-1-5 17,3 2 1,-5-5 94,0 0 1,-2-5-864,-1-3 1,0-2 374,-4-2 0,-1 1 571,-4-1 0,1 1 0,0 0 0</inkml:trace>
  <inkml:trace contextRef="#ctx0" brushRef="#br0" timeOffset="48">2787 4763 8098,'0'-12'0,"0"4"474,0 1 58,0 4-165,0-7 0,1 8-116,3-6 1,-2 5 211,6 0 0,0-2-156,3 1 1,4 0-150,0 4 0,4 0 93,-3 0 1,4 0-92,-1 0 0,3 0 9,0 0 1,3 0-123,1 0 1,0 0-209,4 0 1,-5 5 114,2 3 1,-3 1-133,-1-2 1,-5 7 50,-3-2 0,-2 2-3,-2-3 0,-1 5 80,-2 3 1,-3 3 160,-5 1 1,-6 1-40,-6 3 0,-4-2 68,-7 5 1,-5-3 137,-3 4 1,2-6-50,-1 2 1,4-8 181,0-4 0,2-2-98,1-2 1,5-3-8,3-1 107,2-4-897,2 2 0,3-5-872,1 0 820,4 0-894,-2-5 1,6 0-61,3-3 1490,2 3 0,11-5 0,1-3 0</inkml:trace>
  <inkml:trace contextRef="#ctx0" brushRef="#br0" timeOffset="49">3723 4705 8122,'5'-11'-184,"-3"0"1,3-1 413,-5 1 1,0 3 1289,0 0-437,5 6-112,-4-8-236,4 9-198,-5-5 953,0 6-1301,-5 0 0,-1 6 0,-6 1 0,0 5 102,-4 3 1,-1 8-42,-6 7 1,-4 8 108,0 4 0,-2 1-47,6-1 0,-2 2-260,6-2 0,2 7-42,2 0 0,8 1-115,3-5 0,-1 1-16,1 0 0,0-1 9,4 1 1,5-2 91,3-2 1,1 1-132,-2-5 1,5-3 72,-1-5 1,1-4 79,3 0 1,-1-2-36,1-1 0,-1 0 45,5 0 0,-4-5-37,4-3 0,-1-2 0,1-2 1,-1 0 123,-3 1 0,-2-6-169,2-2 1,-2 1-76,-2-1-634,0 0 228,1-4-1038,-1 0 1107,-4 0 0,-2-5-440,-5-3 1,0 2 921,0-2 0,-5 0 0,-2-3 0</inkml:trace>
  <inkml:trace contextRef="#ctx0" brushRef="#br0" timeOffset="50">4157 4957 8020,'0'-12'105,"-1"2"-105,-3 2 1273,3-2-351,-4 4 592,5 0-562,-5-5-401,3 10-537,-3-4 0,5 10 71,0 3 0,0 8 91,0 7 1,2 5 80,1 6 0,-1 2-224,2 2 0,2 3 62,1 4 0,-1-3-252,-3 0 1,2-1-19,-1 0 1,4-2-66,-4-9 0,-1 0 261,-3-7 0,4 1 4,0-8 0,0-1-9,-4-4-47,0 1-718,5-1-239,-4-5-622,4 0 397,-5-6 783,0 0 1,0-6 0,0 0 0</inkml:trace>
  <inkml:trace contextRef="#ctx0" brushRef="#br0" timeOffset="51">4226 4957 8052,'-7'-5'305,"4"-3"1,1 2 1331,2-2-663,0 5-94,0-2-738,0 5 0,5 5 50,3 3 1,3 7 4,5 4 1,1 8 63,6 3 0,0 1-290,0 3 1,0-2-54,0 6 1,3-6-54,1-2 0,-4-3 25,-4 3 0,0-4-94,4 0 0,-2-5 81,-2-2 0,-2-5 119,-6 1 1,1-3-40,-1 0 0,0-1 20,1 1 0,-5-2 24,1-2-46,0 2 0,2-8-36,-3 6-132,-1-6-352,-1 3-786,-4-5 538,4 0 424,-5 0 1,-5-5 0,-1-1 0</inkml:trace>
  <inkml:trace contextRef="#ctx0" brushRef="#br0" timeOffset="52">4694 4865 7969,'-6'-11'4,"1"3"781,5 1 1,0 3 288,0-4-294,0 6 866,0-3-565,0 0-724,0 3-171,0-3 0,0 14-133,0 2 1,1 10 73,3 2 1,-2 5-147,6 6 1,-2 5-26,2 3 0,1 2-118,-6 2 1,1 0 2,-4-1 1,4-3 55,0 0 1,0-9 171,-4 2 0,0-9-44,0 1 1,0-8 334,0-4 1,0 2-126,0-2 1,0-4 155,0-3-345,0-1-554,0 5 256,5-6-366,-4-1-2300,4-5 2448,-5 0 0,0 0 0</inkml:trace>
  <inkml:trace contextRef="#ctx0" brushRef="#br0" timeOffset="53">5847 4831 7195,'0'-6'4447,"0"1"-3287,0 5 0,-3 1-1116,-1 3 0,-5-2 125,1 6 0,-6-1-56,-1 5 0,-5 1-26,1 2 1,-3-3-139,-1 4 0,1 0 38,-1-1 0,1 4 126,3-3 1,-1-1 2,5-4 0,-1 1 2,5-1 0,0-1 105,-1-2-12,1 2-217,-1-4 91,1 6-247,5-6 57,-5 4 1,10-7 72,-3 5-141,3-6 0,1 4 50,0-2 1,0-1 16,0 4 0,0-3 52,0 4 0,6-1 111,6 5 0,0-5 16,8 1 0,-3 0 95,2 3 0,7-3-38,-3-1 0,-1-4-106,1 1 1,-6 1-123,6-1 0,-7-1 143,3-3 1,-5 0-490,1 0 1,-2 0 188,-2 0 1,-3 0-805,0 0-303,-6 0-787,8 0 237,-8 0 1912,3 0 0,-5 0 0</inkml:trace>
  <inkml:trace contextRef="#ctx0" brushRef="#br0" timeOffset="54">5459 5356 8030,'-6'5'1042,"1"-3"-98,5 3 1932,0-5-2407,5 0 1,1 4-91,6-1 0,0 2 142,4-1 1,-3-1-103,7 4 0,-1-4-79,3 1 1,2 1-116,3-1 0,-3-1 14,3-3 1,-4 4-70,-4 0 1,1 0-78,-5-4-323,6 5 1,-9-4 135,4 3-776,-9-3 0,-1-1 0,-2 0-2773,-2 0 3643,3 0 0,-10 5 0,-2 2 0</inkml:trace>
  <inkml:trace contextRef="#ctx0" brushRef="#br0" timeOffset="55">6396 5162 8083,'0'-11'605,"0"-1"575,0 6-167,0 1-244,0 5 1,3 1-694,1 3 1,1 2 44,-1 6 1,-1 3-127,4 0 0,-3 4-56,4-3 0,-6 0 69,2-1 1,1-1 91,-1 5 0,0-5-14,-4 1 0,1-2-136,3-1 0,-3-1 134,3 0-262,-3 1 141,-1-1 65,0 1 1,0-5 110,0 1 176,0-6 268,0 3 726,0-5 1,0-5-1029,0-2 0,4-3-337,0-2 1,5-4-53,-2-3 1,3-2-94,2 2 0,1-2 49,2 2 1,-2-2 55,2 2 1,1-2-115,-1 2 1,1 2 36,-5 2 1,1 6-55,-1 2 0,0 0 61,1 0 1,-5-2-60,1 5 74,0 0 0,3 0 8,0 1 1,-3-1-128,0 4 0,-1 0 96,5 0 1,-5 4-19,1-1 0,3 10 41,5-2 0,-2 7 123,-7-3 0,3 6-82,-2-2 0,-2 4 103,2 3 1,-6-3-1,2 0 1,1 2 100,-1-6 1,0 4 23,-4-8 1,0 1-105,0-5 1,0 0 215,0 1-208,5-1 255,-4 1-142,4-1-43,-5-4-238,0 3-372,0-9-1016,0 4 1089,0-5 1,0 0-1</inkml:trace>
  <inkml:trace contextRef="#ctx0" brushRef="#br0" timeOffset="56">7092 4717 8124,'0'-7'0,"0"-3"772,0 9-59,0-9-236,0 9 333,0-4 8,-5-1-287,4 5 289,-4-4-25,5 0-38,0 4-458,0-4 2446,0 5-2627,5 5 0,-1 1 373,7 6 1,-1 0-201,9 3 1,-3-1 122,3 5 0,-5-5-263,1 2 1,1 0 58,0-1 0,4 4-248,-1-3 1,-1 4 164,1-1 1,0 6-316,4 2 1,-2 1-182,-2-1 0,-1-3-375,-3 2 1,-2 0 392,2 0 0,-3 0-36,-5 4 1,2-3-240,-5 3 0,3-3 167,-3 3 1,0-4 318,-4 0 0,0-1-86,0-3 0,-1-3 175,-3 0 1,1-1 84,-4 1 0,3 2 117,-4-6 1,1 1 40,-5 0 0,5-4 97,-1 3 1,1-2-91,-5-1 0,5-2-21,-1-3 1,4 3-21,-4-2 1,6-2-2,-2 2-213,-2-5 1,5 3-223,-3-2-444,2-3-361,2 4-3172,0-5 4255,-5 0 0,-6 5 0,-7 1 0</inkml:trace>
  <inkml:trace contextRef="#ctx0" brushRef="#br0" timeOffset="57">8349 5128 8068,'0'-6'829,"0"1"1840,0 5 1,1-4-2443,3 0 0,2 0-30,5 4 1,2 0-113,2 0 0,3 0 178,5 0 0,0-4-253,0 1 1,3-3 49,1 3 0,3 0-194,-3-5 1,0 6 71,-4-2 0,-4-1-473,0 1 0,-5 0 19,1 4 1,-6-1-943,-2-3-702,1 3 879,-2-4-17,4 5 650,-8 0 648,3 0 0,-10 5 0,-2 1 0</inkml:trace>
  <inkml:trace contextRef="#ctx0" brushRef="#br0" timeOffset="58">8429 5299 8068,'0'7'1999,"0"-2"-350,0-5-1105,5 0 0,1 0 112,5 0 0,2 0-214,2 0 1,3 0 363,5 0 1,1 0-142,3 0 0,-2-2 3,6-1 1,-5 1-341,5-1 1,-6-3-81,2 3 0,-4-1-2105,-4 4 1582,2-5 0,-8 4-1522,2-3 1797,-7 2 0,-3-3 0,-5-1 0</inkml:trace>
  <inkml:trace contextRef="#ctx0" brushRef="#br0" timeOffset="59">9833 4751 8245,'0'-6'536,"-5"-4"-2,4 8 55,-4-3 0,1 4 300,0-3 319,1 3-270,3-4-149,0 5-428,0 5 0,0 1 44,0 6 1,0 3-318,0 0 0,3 5 124,1-1 1,1 4-114,-1 4 0,-3 2 96,3 5 0,-1 1-364,0-1 0,-1-1 145,2-3 1,1 7-477,-2-3 1,1 3 74,-4-3 1,4 1-88,0-1 0,0-5 295,-4-2 0,3-4 49,1-4 1,0 1 185,-4-5 1,4 0-113,0-3 0,-1-4-208,-3-1 412,0-4 1,2 6 1384,2-6-859,-3 1-359,4-4-6164,-5 0 5887,-5 0 0,4-5 0,-5-1 0</inkml:trace>
  <inkml:trace contextRef="#ctx0" brushRef="#br0" timeOffset="60">10382 5196 8114,'0'-6'0,"-6"1"574,5 0 15,-4 4-197,5-4 3606,0 5-3472,5 0-348,7 0 1,2 0 186,5 0 1,0 0-56,4 0 1,-4 0-99,0 0 1,0 0 25,3 0 0,1 0-62,0 0 0,-4 0 62,0 0 0,-5 0-471,1 0 93,-2 0 1,-1 0-287,-1 0-1765,-5 0 1041,-1 0-618,0 0 1,-2 0 1767,5 0 0,4-5 0,6-2 0</inkml:trace>
  <inkml:trace contextRef="#ctx0" brushRef="#br0" timeOffset="61">11238 4854 8077,'0'-12'0,"0"1"679,0 0 1,0 3 292,0 0 196,0 1-696,0-5 0,1 1-186,3 0 1,-1 0-126,4 4 0,1-3 88,3 2 0,1 2-39,-1-2 0,1 4 39,-1-3 0,4 4-128,1-1 1,4 2 112,-1-2 1,-1 3-192,1-3 0,-4 3-94,4 1 0,-5 3-67,1 1 0,-2 5-37,-2-1 0,4 6 103,1 1 1,-5 5-96,-3-1 0,-4 3 44,3 1 0,-4 5-53,0 2 1,-3 3 106,-3 1 0,-5 2-143,-7 2 1,-3-3 138,-5 3 1,0-2-3,1-2 1,-5-3 312,0-1 1,1-4-105,3 0 1,-4-2 296,0-1 0,2 0-161,6 0 1,-1-2 10,5-2 1,1-2-123,6-6 1,-1-3-80,5 0 1,0-5 111,4 5-185,0-5 0,6 2 201,1-5 0,1 0-99,3 0 0,-1 0 91,9 0 0,0 0-94,4 0 0,4 0 10,0 0 1,4-4 15,0 0 0,-2-4-94,1 5 1,-6-5-79,-1 4 0,-1 0-180,-7 4 1,0-3-368,-3-1 1,-1 0 232,1 4 1,-6-1 153,-2-3 0,-2 3-199,2-3 50,-3 2 329,4-3 0,1 4 0,0-4 0</inkml:trace>
  <inkml:trace contextRef="#ctx0" brushRef="#br0" timeOffset="62">11866 4671 7973,'0'-6'-1756,"0"1"2461,0 5 1,5 0-413,3 0 1,-2 0 389,2 0 1,0 0-219,3 0 1,0 0 13,1 0 0,-1 0-228,1 0 1,3 0-43,0 0 1,0 0-141,-3 0 1,-1 0-199,1 0 1,-1-2-1460,0-1 944,1 1-817,-1-3 456,1 5-153,-1 0 1158,1 0 0,-1 5 0,0 2 0</inkml:trace>
  <inkml:trace contextRef="#ctx0" brushRef="#br0" timeOffset="63">12300 4568 8069,'0'-7'-37,"0"-1"77,5 6 529,-3-3 411,3 5-506,-5 0 1,3 5-465,1 2 0,1 7-59,-1 1 0,-1 6 2,4-2 1,-4 1-231,1-1 1,1 1-10,-1-4 0,-1-1-128,-3-4 0,2 1 97,1-1 101,-1-5 889,3 5-352,-5-10 1190,0 4-713,0-5-201,5 0 0,-4-5-184,3-3 1,1-2-140,-1-1 0,5-1-219,-2 1 1,2-1 62,-1 1 0,2-4-175,-2 0 99,2-1 0,1 6-210,1 3 1,-6 0 4,-2 3 54,2 3 0,0-4 14,6 5 1,-1 0-164,1 0 0,-1 5-137,1 3 0,-1 3 151,0 4 0,5-1-46,-1 5 1,-4-3 86,-3 3 0,-1-4 351,5 4 1,-6-4 7,-2 4 1,1-5 126,-1 1 1,0-2-177,-4-2 0,0 1 74,0-1 0,0-3 205,0 0-145,5-1-826,-4-1 1,4 1 6,-5-3-2227,0-3 2805,0 4 0,-5 0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6:28.41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4648 17097 7957,'12'-5'-1428,"-5"4"1210,1-3 1,0 3 249,3 1 1,0-2 157,1-1 1,-1 1-111,1-2 1,3 2 93,0-2 1,4 3-54,-4-3 1,6-1-31,-2 1 0,2-3-84,2 3 1,1-1-2,3 1 1,2 3 38,5-3 0,3-3-29,5 0 0,1 0-59,10 0 0,1 1-177,3-2 0,5-2 225,-30 6 0,1 0 1,3 1-1,0 0-170,2-1 1,0 0 0,2 1 0,0 0 184,2-1 0,0 0 0,2-1 1,1 0-327,4 1 1,1 0 0,-1 0-1,1-2 319,3 0 0,0 1 1,2 1-1,-1 0-13,1 0 1,1 1 0,3-1 0,0 0-3,1-1 0,2-1 0,-20 1 1,2 0-1,-1-1-208,1 1 0,1 0 1,-1 0-1,1 0 0,0-1 1,0 1 216,-1-1 0,0 1 0,1 0 0,3 1 1,0-1-1,1 0-176,-1-1 1,0 0 0,0-1 0,3 2 0,1 0 0,-1 0 201,0-1 1,0-1 0,-1 1 0,1 1 0,0 0-1,0 0 6,-2-1 0,0-1 0,1 1 0,1 0 1,0 0-1,1 0-9,0 0 0,0-1 1,0 1-1,-1 0 1,1 0-1,-1 0 6,2 1 1,-1 0 0,0 0 0,-2 1 0,0 0 0,-1-1 3,1 0 0,-1 0 0,1 0 1,2 1-1,0 0 0,0 1-14,-1 0 1,-1 1 0,1-1 0,2 0 0,1-1 0,-1 1-8,-1 0 0,0 1 0,0-1 1,1 0-1,0 0 0,1 1 10,0-1 1,1 0-1,0 1 1,0 0-1,0-1 1,1 2-60,1-1 0,0 1 1,0 0-1,1 0 0,-1 0 1,1 0 11,0-1 0,0-1 1,1 1-1,0 0 1,0 2-1,1-1-29,0 0 1,1 0 0,0-1 0,2 1-1,1-1 1,0 0-127,-15 1 0,1 0 0,-1 0 1,1 0-1,-1 0 0,-1 0 0,1 0 1,0-1 161,1 1 0,1 0 0,-1 0 0,1 0 0,-1 1 0,-1 0 0,1 0 0,-1-1-4,14 0 1,0 0 0,1-1-1,-13 2 1,1-1 0,0 1 0,0-1 9,-2 0 0,-1 0 0,0 0 0,1 0 0,1 1 0,1-1 0,0 1 0,0 0 20,-2-1 0,-1 0 0,0 0 0,1 0 0,0 0 0,0 1 0,-1 0 0,1 0-119,14 0 1,-1 0 0,0 0 0,-13-1 0,1 0 0,-1 0 0,0 0 134,12 0 1,0-1-1,0 1 1,-12 0-1,-1 0 1,1 0-1,-1 0 0,13 1 0,-2 0 0,1 0 0,2 0 0,0 0 0,-1 0 5,-2 0 1,-1 0 0,1 0 0,1 0 0,1 0 0,0 0-32,0 0 0,0 0 0,1 0 1,1 1-1,0-1 0,1 1 2,-1 0 1,1 0-1,0 0 1,-17 0 0,1-1-1,0 0 1,0 1-9,16 0 0,-1 0 0,1 0 0,-13 0 1,1-1-1,-1 1 0,1-1-2,-3 0 0,0 0 0,1 0 0,-1 0 0,3 0 1,-1 0-1,1 0 0,0 0-22,0 0 1,-1 0 0,0 0 0,0 0 0,0 0 0,-1 0 0,0 0 0,0 0 25,-1 0 1,0 0 0,1 0-1,0 0 1,1 0 0,1 0 0,1 0-1,-2 0-6,0 0 0,-1 0 0,1 0 0,-1 0 0,0-1 1,1 0-1,-1 0 0,1 0 23,-2 0 0,-1 0 1,1 0-1,-1 0 1,12-1-1,0 1 1,-1-1 3,0 1 1,0-1 0,-1 1-1,-3 1 1,-1-1 0,0 1-50,1-1 1,0-1 0,0 1 0,-3 1 0,-1-1 0,0 1 87,-1 0 0,0 0 1,0 0-1,-4 0 1,1 0-1,-1 0-12,-3 0 1,1 0 0,-1 0 0,0 0 0,-1 0 0,1 0-16,17 0 0,-1 0 0,0 0 0,0 0 133,-1 0 0,0 0 0,-2 0 1,0 0-138,-2 0 0,0 0 1,4 0-1,-1 0-41,-1 0 1,0 0 0,0 0 0,-1 0 36,0 0 0,-1 0 0,-3 0 0,0 0-2,-1 0 0,1 0 0,0 0 1,0 0 22,-5 0 0,1 0 0,1-2 0,-1 0 15,-3 0 0,-2 0 1,-3 0-1,-1 0 405,-3 2 0,0 0 1,27-1-416,-9-3 1,-10 3 911,-10-3 0,-9 3-892,-10 1 1,-9 0 256,-6 0 0,-11 0-729,-12 0 0,-13 4-548,-13 0 948,-3 5 0,19-4 0,-1 1 0,2 3 0,0 0 0</inkml:trace>
  <inkml:trace contextRef="#ctx0" brushRef="#br0" timeOffset="1">7629 16526 8175,'0'-11'-398,"0"-1"0,0 5 798,0-1 1,0 4-21,0-3 0,0 3 526,0-4-240,0 6-279,0-4-228,0 6 1,0 6-65,0 1 0,0 3-99,0 2 0,4-1-11,0 1 1,0 0 72,-4 3 0,1-1-152,3 5 1,-3-3 97,3 3 0,-2-5-36,2 1 0,-3 1 14,3 0 1,1 3-146,-1-4 0,0 0 0,-4-3 1,4-1-460,-1 0-128,1 1 485,1-1 0,-2-1-665,4-2 930,-4-3 0,7 0 0,-3 2 0</inkml:trace>
  <inkml:trace contextRef="#ctx0" brushRef="#br0" timeOffset="2">7755 17188 8167,'-12'-3'-80,"1"-1"0,3-4-115,1 4 1,3-3 260,-4 3 0,4 0 259,-3 4 1,3-4 348,-4 1-455,6-1 1,-8 9-14,2 2 1,2 4-48,-2 0 1,1 4 132,-5 0 0,5 7-17,-1 1 1,2 0-44,-2 3 1,-1-2-101,5-1 0,-3 4 16,3 0 1,0-1-255,4-3 0,1 0 85,3 0 1,2-4-194,6 0 0,1-1-52,2 1 1,-1 1-5,5-5 0,-4 0 81,4-3 1,-4-5-26,4 1 0,2-5 226,5 0 1,0-1 151,4-2 0,-3-5 13,3-3 0,1-3-132,3-5 1,-1 2 130,-3-5 1,-2 4-80,-5-4 0,-1 0-35,-3-4 0,-3-1-46,-4-3 1,-6 2-120,-2-5 0,-4 3 31,-4-4 1,-7 2-218,-8-1 0,-8-2 38,-4 5 1,-5 2 170,-2 6 0,-6 4-267,3 7 1,0-1-65,-1 6 0,9 0-375,-1 7 723,7-3 1,-1 9 0,5-3 0</inkml:trace>
  <inkml:trace contextRef="#ctx0" brushRef="#br0" timeOffset="3">9388 16492 8243,'0'-8'258,"0"1"360,0 4-228,0-2 57,0 0-258,0 4 1,1-3-13,3 8 0,-3-2-1,3 6 1,2-1-37,2 5 0,-3 0-199,-1 4 1,1-4 77,-1 4 1,3 0-301,-3-1 1,1 2-113,-1-2 0,-3-2-791,3 2 1184,-3-2 0,-1 3 0,0 2 0</inkml:trace>
  <inkml:trace contextRef="#ctx0" brushRef="#br0" timeOffset="4">9548 17166 8153,'-7'-12'-220,"2"1"1,5 3 400,0 0 1,0 5 246,0-5-223,0 6 18,0-9 208,0 10-100,0-9 1,0 7 313,0-4-128,0 4-292,0-2 0,-1 5 212,-3 0-249,3 0-87,-4 0 0,5 1-142,0 3 1,0 3 63,0 4 1,0 2-89,0 2 1,0-1 6,0 5 1,1 0 114,3 4 0,-1 0-22,4 0 1,-4-1 19,1 1 1,-3 1-58,-1 3 1,0-4-9,0 0 1,4-1-16,-1-2 1,1 0-2,-4-1 0,0 1-18,0-5 1,2 4-17,1-3 1,-1 3 50,1-4 0,-1 0 125,-2-3 1,3-5-117,1 1 314,0-1-171,1 0-77,-4 3-223,5-9-488,-6 4-2120,0-5 2765,-6 0 0,0 0 0,-5 0 0</inkml:trace>
  <inkml:trace contextRef="#ctx0" brushRef="#br0" timeOffset="5">11124 16435 7878,'0'-7'557,"0"2"1,0 5-116,0-5-32,0 4-73,0-4 120,0 0-289,0 3-4,0-3-207,0 5 212,5 0-274,-4 5 126,4 2 0,-1 4 13,0 1 0,0-1-101,-4 0 0,4 1 107,-1-1 0,1 1-72,-4-1 1,0 1 24,0-1 0,0 0-12,0 1 1,0-1-20,0 1 1,0-1-140,0 1 0,0-1-14,0 0 0,4-3-743,0 0 379,5-1 1,-7 3 554,6-2 0,-1 7 0,5-2 0</inkml:trace>
  <inkml:trace contextRef="#ctx0" brushRef="#br0" timeOffset="6">11284 17200 8283,'0'-8'-293,"0"1"0,1 4 833,3-1-312,-3-2 0,6 3 129,-4-4 0,0 4-88,4-1 1,-3-1 41,4 2 1,-1-5-38,5 4 0,-2-1 8,-2 1 0,6 3-97,-3-3 1,3 3 32,-3 1 0,1 0-209,-1 0 1,1 0 109,-1 0 1,-3 4-230,-1-1 1,-3 6-17,4-1 0,-6 3 14,2 5 1,-3-2 68,-1 5 1,-5 0 18,-2 4 0,-5-1-47,-3 1 0,1 0 6,-5 0 1,1 0-30,-1 0 1,-2-4 80,2 0 0,2-5 50,2 1 1,2-2 31,2-2 195,4 0-223,2 1-11,5-1 1,0-3 2,0-1 1,5-4 52,3 1 0,4-3 136,3-1 1,2 0-109,6 0 0,0 0-33,0 0 1,1 0 100,3 0 1,-3 0 172,3 0 1,-3 0-143,-2 0 0,1 0-43,0 0 1,0 0-51,0 0 1,-5 0 140,-3 0-722,-2 0 210,-2 0-1328,-5 0-478,-1 0 2057,-15 0 0,3 5 0,-10 1 0</inkml:trace>
  <inkml:trace contextRef="#ctx0" brushRef="#br0" timeOffset="7">12963 16343 8198,'3'-7'-48,"1"-1"770,0 5-88,-4-7 395,0 9-804,0-4 1098,0 5-1355,0 5 0,1 1 114,3 6 0,-3-1-1,3 1 1,-1 0-100,1 4 0,-3-2 89,3 5 1,-3-4-149,-1 4 1,0-4-17,0 4 0,4-4-131,0 4 0,-1-5 56,-3 2 1,0-4-211,0 0 1,0-5 29,0 1 1,4-4-184,0 3-533,0-4 1064,1 7 0,1-4 0,6 6 0</inkml:trace>
  <inkml:trace contextRef="#ctx0" brushRef="#br0" timeOffset="8">13031 17086 8109,'-11'-7'0,"3"-3"-55,1 3 55,-1-4 0,2 4 201,2-1 1,3 4 428,1-3-23,0-1 1,0-3-352,0-1 1,0 5-136,0-1 0,5 2-49,2-2 0,3-1 61,2 5 1,3-3-110,0 3 0,0 0 110,-3 4 1,3-4-86,0 1 1,1-1-35,-5 4 1,2 1-52,2 3 1,-2-2 70,2 6 1,1-2-99,0 2 0,-1 2-25,-4-2 0,1-2 68,-1 2 0,0-5-139,1 5 0,-6 0 21,-2 3 61,-3 1 0,-1-1 57,0 0 1,-6 1-2,-5-1 1,-1 1 46,-3-1 0,-2-1 168,2-2 0,-4 2 8,4-2 1,0-3-95,3-2 0,5 3 253,-1-3-92,5 1-400,-2-4 214,5 0-56,0 5 1,5-4 53,3 3 0,2-1 1,2 1 1,0-3-69,4 3 0,-2 1 25,5-1 0,-4 4-100,4 0 0,0 2 95,4 2 1,0-1-2,-1 1 0,4-1-86,-3 0 0,2 2-158,-6 2 0,-2-1 97,-2 5 1,-6 0-94,-2 4 0,-4-1 154,1-3 1,-8 2-20,-4-2 1,-3-1 66,-4 1 0,-3-4-84,-5 4 1,-6-1 825,-6 1 1,1-2-177,-4-6 1,6-3 46,2-1 0,3-4-212,-3 1 0,6-4-88,1-4 1,1-2-793,7-6 1,0 1 333,3-1 1,6 1-924,2-1 0,4 1 183,4 0 890,2-1 0,16 1 0,2-1 0</inkml:trace>
  <inkml:trace contextRef="#ctx0" brushRef="#br0" timeOffset="9">14482 17280 8425,'-7'-5'395,"2"3"26,5-8 991,0 9-841,0-9-633,0 9-469,0-4 0,4 3 346,0-2 1,5 3-1419,-2-3 1603,3 3 0,7 1 0,1 0 0</inkml:trace>
  <inkml:trace contextRef="#ctx0" brushRef="#br0" timeOffset="10">15030 17280 8626,'0'-12'903,"0"5"-1109,0-1 223,0 6 1,4-5 243,-1 3 1,3 3-827,-3-3 150,-1 3-190,3 1 0,-4 0 605,3 0 0,2 5 0,6 2 0</inkml:trace>
  <inkml:trace contextRef="#ctx0" brushRef="#br0" timeOffset="11">15567 17280 8354,'0'-8'699,"0"1"1104,5 4-851,-4-2-360,4 5-1931,-5-5 653,0 4 686,0-4 0,-5 5 0,-1 0 0</inkml:trace>
  <inkml:trace contextRef="#ctx0" brushRef="#br1" timeOffset="12">3506 16937 14728,'-6'0'-2415,"-4"0"2401,8 0 89,-3 0 584,5 0 0,4-1-421,0-3 0,1 3 65,-1-3-11,-3 3-284,9-4 90,-3 3 1,0-3 367,1 5-290,-6 0-198,9 0-641,-5 0 349,5 0 267,1 0 1,-1 0-18,1 0 1,-1 0-7,0 0 1,2-4 13,2 1 0,-2-1 113,2 4 1,-2 0-33,-2 0 1,5 0 70,-1 0 1,0 0 8,-4 0 1,1 0 59,-1 0-62,1-5 1,-1 4-104,1-3 37,-1 2 0,0 2-75,1 0 0,-1 0-64,1 0 27,-1 0 1,1 0-74,-1 0 1,2 0 126,2 0 1,-2 0-43,2 0 1,-1-3 67,1-1 1,-2 0-4,2 4 0,1 0-1,0 0 0,0 0 5,-1 0 1,-1 0-4,5 0 0,-3 0 9,3 0 0,-4 0 0,4 0 0,-4 0-6,4 0 1,-4 0-70,4 0 1,-3 0 30,3 0 0,-4-1 99,4-3 1,-4 3 27,4-3 0,-1 1 15,1 0 1,-3 1-26,-4-2 0,-1 3-22,1 1 0,-1-1 50,1-3 1,-5 3 28,1-3 1,-1 3-159,5 1 1,-1 0 26,1 0 1,3 0-185,0 0 1,4 0 43,-4 0 0,6 0 31,-2 0 0,2 0 77,2 0 1,-1 0-46,-3 0 0,2-4 11,-2 0 0,-2 0 59,-2 4 1,2 0 34,-2 0 1,0-1 9,-4-3 1,1 3 80,-1-3 0,5 3-120,-1 1 0,4 0 14,-4 0 1,5-4-28,-1 0 1,4 1-75,4 3 0,-3-2 36,3-2 0,-3 2 47,-1-6 0,1 6-55,2-2 0,-2-1 0,3 1 0,-3-1 41,-1 1 0,-1 3 97,-3-3 1,2 2 182,-2-2 0,3 2-291,1-1 1,-1-2 6,1 1 1,0-1-54,0 1 1,1 1-109,3-4 1,-2 3 39,6-4 0,-6 6 50,2-2 1,-3-1-4,-1 1 1,-4-1 6,0 1 0,-2 3 13,2-3 0,-1-1 78,-3 1 1,-1-1 15,5 1 0,-3 3-26,3-3 0,-4-1 27,4 1 1,0-1-16,4 2 1,0 0-23,0-5 1,-1 6-109,1-2 1,-4 2 99,0-2 1,-3 2-110,3-1 1,-4 1 83,4 2 0,-5-3 50,1-1 0,1 0 42,0 4 0,-1 0-83,-4 0 0,2 0 10,2 0 1,-2-4 50,2 0 1,3 1-26,1 3 0,3-4-60,0 0 1,1 0-19,0 4 0,0-4-8,0 0 0,0 1-16,-1 3 1,-2-2 22,-1-1 1,0 1 10,3-1 0,0 1-67,-3 2 0,3 0 45,-3 0 1,2 0-54,2 0 1,-4 0 91,0 0 1,0 0-9,4 0 0,0 0-25,0 0 0,-2-4 4,-2 1 1,2-1 46,-6 4 1,4 0 6,-4 0 1,2-4 70,-2 0 0,-3 0-95,4 4 1,-4 0 73,0 0 0,1 0 1,2 0 1,1 0 14,3 0 1,3 0-42,-3 0 1,2 0 8,2 0 1,0 0-32,0 0 0,0-3 31,0-1 0,-4 0-47,0 4 0,0 0 39,4 0 0,-2 0-94,-2 0 0,-2 0 75,-6 0 0,-3 0-33,-1 0 76,-4 0 219,2 0-162,-5 0 332,0-5-1384,0 4 658,-5-4 0,-1 6 301,-6 3 1,-4-3 0,-2 4 0</inkml:trace>
  <inkml:trace contextRef="#ctx0" brushRef="#br1" timeOffset="13">7458 13911 19179,'0'6'-3684,"0"4"2503,0-9 952,0 10 0,0-9-89,0 6 249,0-6 1,0 8 1964,0-2 0,0-2-2073,0 2-401,0 0 0,0 3 424,0 0 55,0 1 1,0-1-129,0 1 109,0-1 1,0 1 42,0-1 1,4 0-253,-1 1 0,3-5-43,-3 1 0,0-2 25,4 2 1,-4 2 55,1-2 0,1-2-255,-1 2-103,0-1 462,-4 5 0,3-1-80,1 1 0,0-5 229,-4 1 1,0-1 596,0 5-357,0-1 1,0 1-27,0-1 0,4 1-154,0-1 1,-1 0 128,-3 1 0,4-5-308,0 1 0,4 0 55,-5 3 1,2-3-49,-1-1 1,-2 1-85,1 3 8,4 1 0,-6-1 90,3 1 0,-2-1 157,2 0 1,-3 1-36,3-1 1,-3-3 219,-1-1 0,2 0-119,2 0 1,-3 4 348,3-4-475,-3 3 0,-1 2 274,0-1 0,4 1-286,-1-1 0,3 0 50,-3 1 0,0-1-98,5 1 1,-5-2-130,5-3 0,-4 4 76,3-4 1,-4 7-31,1 1 1,-3 1 224,-1-5 1,0 0-145,0 1 0,0 3 60,0 0 0,0 1 177,0-5-66,5 0 0,-4 1 6,3-1 1,-1 1-8,0-1 1,-1 1-85,2-1 0,-3 0 15,-1 1 1,4-1-117,-1 1 0,3-1-9,-3 0 0,-1 1 188,1-1 1,2 6-64,-1 2 0,1-1 284,-1 1 0,-3 0-35,3 4 1,-1-6-188,1-1 1,-3 0-43,3-1 1,1 4 50,-1-3 0,1-1-17,-2-4 1,-1 1-29,1-1 1,0 0-73,1 1 1,-3-1 54,3 1 0,-2 0-70,2 4 0,-2-4 66,1 4 1,0-4-21,1 0 0,-3-1-18,3 0 1,1 1-176,-1-1 1,-1 2 211,-3 2 1,4 2-17,0 2 0,0-1-38,-4-3 0,0-3 79,0 4 1,0-4-46,0 0 1,0 3 94,0 0 1,0 6 117,0-2 0,0-2-179,0 2 0,1-5-76,3 2 1,-3 1 103,3 2 1,1-2-52,-1-2 0,1 3-148,-1 1 1,-3-1 113,3 1 1,1 0-116,-1 4 1,0 1 42,-4 2 0,0-2-5,0 3 0,0-2 191,0 2 1,1-5 2,3 4 0,-2-4-70,6 5 0,-6-3-22,2-1 1,-1 1 173,0 2 0,-1-2-125,2 3 1,-3-3-129,-1-1 1,1 0 43,3 0 1,-3-2-9,3-2 1,-3 2-45,-1-6 1,4 1-19,0 0 0,0-4-4,-4 3 1,1-2-148,3-1 184,-3-6-123,4 4 265,-5-9 6,0 4 322,0-5-181,0-5 1,0 3-53,0-6-71,0 6 1,-1-5-249,-3 3 236,3 3-166,-4-4 1,3 5 146,-1 0-13,1 0 1,-4 0-169,2 0-6,3 0 87,-4 0 0,4 0-216,-3 0 71,2 0 207,-3 0-32,5 0-258,-5 5 68,4-4 195,-4 5 1,5-1-1,0 1 1</inkml:trace>
  <inkml:trace contextRef="#ctx0" brushRef="#br1" timeOffset="14">7366 13911 18984,'2'-8'-1429,"2"0"0,-2 6 2770,6-2-38,-6-2-856,8 4 0,-3-3-312,4 5 0,1 0-272,-1 0 0,4 0 127,0 0 0,6 0 83,-2 0 1,0 0 145,4 0 1,-3 0-258,7 0 1,2-3-50,1-1 1,7-1-35,1 1 0,5 1 63,-1-4 0,-1 0 176,1 0 0,0-3-93,3 2 0,-4 2 170,-3-2 1,1 4-72,-1-3 0,0 4-10,-3-1 0,-2-1-39,-3 1 0,2 1-55,-6 3 1,5 0-33,-4 0 0,4 0-61,0 0 0,-2-2 22,1-2 0,1 3 24,3-3 0,-1-1 71,-2 2 0,0-3 114,-4 3 1,3 1-132,-3-1 0,-2 1 7,-6 2 0,3-4 81,-3 1 0,-1-1-44,1 4 0,-1-4 21,1 0 1,-2 0-55,-1 4 1,-4 0-131,4 0 0,-4-1 142,0-3 0,-5 3 219,1-3 324,-6 3-144,3 1-1255,-5 0 210,-5 0 144,-1 0 1,-2 0-1283,1 0 1733,4 5 1,-7 1 0,4 6 0</inkml:trace>
  <inkml:trace contextRef="#ctx0" brushRef="#br1" timeOffset="15">8977 12323 22155,'0'-8'-1874,"0"1"1,4 3 2100,-1-4-1245,1 6 525,-4-8 0,0 7 91,0-4 0,-1 4-981,-3-1 868,3 3-439,-4-4 874,5-1-946,0-1 451,0-3 273,0 9 352,0-9 676,0 8-517,0-3 77,0 5 945,0 5-1182,0 2 0,0 4-5,0 1 0,0-5 17,0 1 1,0-1 11,0 5 1,0-1 34,0 1 1,5 3-277,2 0 1,0 5 28,0-1 0,1 3-572,3 1 0,1 1 432,-1 3 1,3-2 49,-2 5 1,2-3-51,-7 4 1,0 0 117,0 7 1,-4-2 64,1 2 0,-3-2 345,-1-2 1,0 0-26,0 0 1,1 4 35,3 0 0,-3 2 6,3-2 1,-3-1 30,-1 5 1,0-6-16,0 2 1,0-1-120,0 1 0,0-3-78,0-1 1,0-1-51,0-7 0,0 1-30,0-4 1,0-1 47,0-3 1,0 1 19,0-5 1,0 2-54,0-2-123,5-3 1,0 5-187,3-6 1,-2-3-122,-2 0-222,-3-1 376,10 0 246,-10 3-440,4-9 0,-4 4-683,3-5 1576,-3 5-289,4-4 1,0 5-1,2-6 1</inkml:trace>
  <inkml:trace contextRef="#ctx0" brushRef="#br1" timeOffset="16">9000 12220 18570,'-12'0'-1412,"6"0"530,1-5-163,5 4 0,1-8 376,3 5 1204,2-5-306,6 3 0,-5-4-77,1 2-148,-6 3 1,5 4 344,-3-3-294,-3 3 0,9-4 629,-2 5 1,3-4-197,4 0 0,3 0-369,5 4 1,1 0-133,3 0 1,3 0 109,8 0 0,3-3 23,4-1 0,1 0-184,0 4 1,-1-1 106,1-3 0,0 3-283,0-3 0,-1-1 158,1 1 0,0-4 169,-1 5 1,1-5-4,0 4 1,3-4-22,1 5 0,-1-5-24,-3 4 0,-1-1-43,1 1 1,0 3-9,0-3 1,-2 3-27,-2 1 0,2-4-12,-2 0 1,-1 1-48,1 3 1,-4-4 46,4 0 0,-9-4 61,1 5 1,-8-5 57,1 4 1,-3-3 32,-1 3 1,-5-4 213,-3 4-142,-2-5 1,-7 7-83,-2-6 1,-4 6-993,-4-2 862,-7 3 0,-12 1 1,-6 0-1</inkml:trace>
  <inkml:trace contextRef="#ctx0" brushRef="#br1" timeOffset="17">10930 11250 8754,'-8'1'-2258,"1"3"2409,4-3-76,-2 4-81,0-5 1,-1 0-1,-6 0 1</inkml:trace>
  <inkml:trace contextRef="#ctx0" brushRef="#br1" timeOffset="18">10884 11124 8754,'6'-11'-1468,"0"4"1573,-12-3 1,4 9-122,-6-3 1,4 8 95,-3 3 0,3 0 12,-4 0 1,6-3 11,-2 4 0,2-6 76,-2 2 70,2 2-301,-3-4-5,5 3 201,5 0 0,1 1-82,1 6 1,2 0 6,-5 4 1,3 1-23,-3 6 0,4 5 10,-4 3 0,0 3-115,-4 4 0,0-1 102,0 5 0,0-2-94,0 2 1,0 1 38,0-5 0,0-4 9,0-3 0,0-6 11,0 2 0,0-4-11,0-4 1,0-3 2,0-4 1,1 2-6,3-3 1,-3 3 13,3-6 0,-2-2-72,2 2-49,-3-1 1,8 1-28,-5 0-238,5-6 1,-7 3 326,6-5 0,-5 0 0,2 0 0</inkml:trace>
  <inkml:trace contextRef="#ctx0" brushRef="#br1" timeOffset="19">10873 11238 24640,'-7'0'-2723,"2"0"2814,5 0-37,-5 0-29,4 0 1,-5 0 56,2 0 133,2 0 35,-3 0 155,5 0-351,5 0 0,2 0-80,4 0 1,1 0 14,-1 0 1,4 0-14,1 0 1,4 0 29,-1 0 1,2 0-11,2 0 0,0 0-30,0 0 0,1 0 4,3 0 1,1 0 1,2 0 0,3-1 97,-2-3 1,2 3-22,1-3 0,0-1 146,0 1 0,-2-4 46,2 5 0,-2-1-148,6 4 1,-2 0-33,-2 0 0,-1 0-32,-3 0 0,3 0 4,-2 0 1,-2 0-257,1 0 0,-3 1 117,4 3 1,0-3-156,7 3 0,-1-4 157,5-4 0,-1-1 175,1-2 0,2-4 123,-2 4 1,-2-2 12,2 1 0,-9-1-21,2 6 0,-4-3-29,4 3 1,-5 1 76,0-1 1,-3 1-119,4 2 1,-5 0-134,5 0 1,-6 0-55,2 0 1,1 0-49,-2 0 1,1 0 55,-4 0 1,0-1 258,-1-3 0,1 2-44,0-6 0,-4 4 121,0-3 0,-1 3-72,1-4 0,1 6 189,-4-2-231,-1 3-109,-4-4 29,-4 3 135,-2-3 0,-7 5-672,-2 0 1,-2 0 9,-5 0 1,-1 2-63,1 1 1,3 0 272,1 4 0,4-3-595,-1 4 625,3-6 1,1 9-1,0-5 1</inkml:trace>
  <inkml:trace contextRef="#ctx0" brushRef="#br1" timeOffset="20">12871 10610 20369,'7'-5'-1004,"-1"4"383,-2-3 485,-3 3 91,9-5 507,-8 5 1,4-5-432,-2 2-3,-3 3 0,4-6 206,-5 4-488,0 1 0,4-4 25,0 2 448,-1 3 256,-3-4-1223,0 5 0,0 5 167,0 3 1,0 2 52,0 1 0,0 6 101,0 2 0,0 2 460,0 2 0,4-4-472,0 0 0,4 0-196,-5 4 1,5-1-148,-4-3 1,5 1 538,-2-5 0,0 4 28,0-4 1,-3 4-230,4-3 1,-6 0-58,2-1 426,-3-2 0,4 9 1,2-5-1</inkml:trace>
  <inkml:trace contextRef="#ctx0" brushRef="#br1" timeOffset="21">13008 10507 24140,'0'-6'-5756,"2"1"6701,1 5 1,-1-1-465,2-3 0,2 2 279,1-1 1,4 1-566,0 2 0,0 0-200,1 0 1,4 0 102,3 0 0,-1 0-193,1 0 1,0 0 742,4 0 1,0 0-693,0 0 1,0 0 7,-1 0 1,6-1-184,3-3 1,-2 3 246,1-3 0,1 2 65,3-2 0,0 3-78,1-3 0,-5 3 21,1 1 1,-6 0-84,2 0 1,1 3-51,-2 1 0,1 0 53,-4-4 0,0 4-114,-1 0 1,1-1 73,0-3 0,-1 0 40,-3 0 0,2 0 31,-2 0 1,-1-1 256,1-3 1,0 3-92,4-3 0,-4 2 81,0-2 0,0 3-67,4-3 1,-2-1 150,-1 1 1,-4 0-110,-5 4 0,1 0-171,-1 0-109,1 0-524,-6 0-489,-1 0 1064,-10 5 1,-6 2 0,-7 4 0</inkml:trace>
  <inkml:trace contextRef="#ctx0" brushRef="#br1" timeOffset="22">15224 10576 24555,'8'0'1331,"-1"0"-985,-4 0 0,7-5 0,-4-2 0</inkml:trace>
  <inkml:trace contextRef="#ctx0" brushRef="#br1" timeOffset="23">15715 10530 18916,'6'-11'-1859,"0"4"1,-3 1 1306,1 2 960,5 3 0,-6-8-1361,4 5 1735,-4 0-1086,2 4 361,-5 0 1,0 0 0</inkml:trace>
  <inkml:trace contextRef="#ctx0" brushRef="#br1" timeOffset="24">16298 10450 17561,'11'-11'-1343,"-1"3"-385,-2 0 1425,2 6 425,-9-3 1,9 5 0,-3 0 0</inkml:trace>
  <inkml:trace contextRef="#ctx0" brushRef="#br0" timeOffset="25">6784 13614 8262,'0'-8'0,"0"0"0,0 6-244,0-8-313,0 8 748,0-8 468,0 9-199,0-9-165,0 9-107,0-4 46,0 5-143,0 5 1,1 1-20,3 5 1,-1 1-28,4-1 1,-4 4-21,1 1 1,1 3 15,-2-4 0,3 4-7,-3-4 0,-1 4 49,1-4 1,2 1-30,-1-5 0,4 1-6,-4-1 0,3 0-45,-3 1 1,0-5-2,-4 1 1,4-4-63,0 3 1,-1-3-430,-3 4-496,0-6 694,0 9 1,0-9-761,0 6 518,-5-6 118,4 3 415,-9 0 0,4-3 0,-6 3 0</inkml:trace>
  <inkml:trace contextRef="#ctx0" brushRef="#br0" timeOffset="26">6658 14150 7543,'0'-6'-630,"0"0"1134,0 2-166,0 3 1,2-6 42,1 4 1,3 0-250,1-5 0,3 6 18,-2-2 1,6-1-45,1 1 1,4-3-9,-4 3 1,4-1-103,-3 1 0,4 3 87,-1-3 0,-1-1-102,1 1 1,-5-1 73,1 1 1,1 3-133,0-3 0,-1 3 68,-4 1-113,6-5 0,-5 3 101,4-1 0,-4-3-292,0 3-779,-6-1 570,4 4 522,-8 0 0,-2 5 0,-7 1 0</inkml:trace>
  <inkml:trace contextRef="#ctx0" brushRef="#br0" timeOffset="27">6761 14333 8392,'-6'0'-692,"1"0"1618,5-5-587,0 4 0,0-6 667,0 4-827,0 1 0,1-4 5,3 2 0,2 2-72,6-6 1,-1 4 56,0-3 0,2 4-26,2-1 0,-2 3 23,2 1 0,-2-4-19,-2 0 1,1 1-58,-1 3 1,-1 5-162,-2 2 1,1 0-16,-5 0 0,3 1 121,-3 3 0,0 1-84,-4-1 1,0 1 13,0-1 1,-4 2-214,0 2 0,-5-2 73,2 2 1,-3 1-178,-2 0 0,1-1 191,-1-4 1,1 1-307,0-1 531,-1 0-193,1-4 618,4 3-255,2-9-13,5 4-33,0-5 1,3-3-112,4-1 1,2-1 61,10 1 1,0 1 232,4-4 0,0 0 143,0 0 1,0-2-133,0 5 0,-1 0-134,1 4 0,-1-4-149,-3 1 1,-3-1 43,-4 4 0,-1 0-150,1 0 1,-5 0-244,1 0-856,-6 0 484,3 0 0,-6 0-1465,-3 0 2086,-2 0 0,-5 0 0,-1 0 0</inkml:trace>
  <inkml:trace contextRef="#ctx0" brushRef="#br0" timeOffset="28">8326 12038 8513,'0'-8'-178,"0"0"1,0 5-210,0-5 0,-1 4 440,-3-3 1,2 3 409,-1-4 1,1 4 267,2-3-395,0 4-198,0-7 22,0 9 11,0-4 94,0 5-143,0-5 1,2 3 22,1-2-100,4 3 1,4-3-11,1 1 1,-1-1-100,0 4-58,1 0 177,-6 0 0,4 1-177,-2 3-55,2-3 143,-3 9 1,1-7-118,-4 4 1,4 1 116,-4 3 1,1 1-18,-1-1 1,-3 1-27,3-1 0,-3 1-1,-1-1 0,4-3 57,-1-1-12,1 1 26,-4 3 1,0-3-3,0 0 0,0-5 17,0 5 0,0-4 4,0 3 1,-1-4-21,-3 1 10,3 2 1,-5-5 26,2 3-10,3 2 52,-5-4-72,6 8 6,0-9 1,6 4 134,1-5-129,3 0-13,2 0 1,-1 4 8,1 0 0,-1 0-1,0-4 1,1 0-1,-1 0 1,-3 3 11,-1 1-13,1 5 1,0-4-1,-1 3 1,-4 2-5,1-2 0,-4 2 2,-4 1 0,0 1-5,-7-1 1,2 0 0,-7 1 1,4-1 36,0 1 1,-3-5 0,0 1 1,-4-2-1,4 2 1,-2-2 2,2-2 0,2-3-187,-2 3 0,2-3 161,2-1 1,-1 0-640,1 0 274,5 0-473,1 0 824,5 0 0,-5 0 0,-2 0 0</inkml:trace>
  <inkml:trace contextRef="#ctx0" brushRef="#br0" timeOffset="29">8223 12586 8515,'-6'0'-709,"1"0"1532,5 0 1,5 0-688,2 0 0,5 0-127,3 0 1,1-4 29,3 0 1,7 0 29,-3 4 1,2-3 32,-2-1 1,4-1-16,-1 1 1,5 3-64,-5-3 1,1-1-110,-4 1 1,0-1-54,-1 1 129,-4 3-608,-1-4 188,-6 0 163,-4 3 1,-4-3-531,-6 5 796,-4 0 0,-9 5 0,-2 2 0</inkml:trace>
  <inkml:trace contextRef="#ctx0" brushRef="#br0" timeOffset="30">8371 12700 8515,'-6'0'-235,"0"1"566,2 3 40,3-3 1,-6 8-122,4-5 0,1 5 87,-1-1 0,1-2-314,2 1 1,-1 1 146,-3 4 1,3-1-225,-3 0 0,3 1 79,1-1 0,0 4-90,0 1 111,0-1 0,0-4-128,0 1 0,0-5 85,0 1 1,0-4-29,0 3-103,0-4 1,4 3 142,-1-2 1,6-3-264,-1 3 0,3-3-130,5-1 1,-4-1-149,3-3 1,-2 3 44,-1-3 1,-1-1 480,0 1 0,1-5 0,-1 3 0</inkml:trace>
  <inkml:trace contextRef="#ctx0" brushRef="#br0" timeOffset="31">8440 12837 8452,'0'-6'-943,"0"1"2214,0 5-776,0 5 0,0 1-211,0 5 0,0 1-74,0-1 0,1 2 26,3 2 0,-3-1-125,3 5 0,-1-5-178,1 1 1,-3 2 25,3-2 1,-3 0 124,-1-3 1,0-5-624,0 1-229,5 0-254,-4-2 1022,4 4 0,-5-9 0,0 4 0</inkml:trace>
  <inkml:trace contextRef="#ctx0" brushRef="#br0" timeOffset="32">10279 10827 8424,'4'-11'-670,"-1"-1"0,5 5 1088,-4-1-147,5 5 0,-7-6 188,6 6-264,-1-6 0,5 8-73,-1-3 0,-3-1-32,0 1 0,-1 0-72,5 4 95,-1 0 0,0 0 114,1 0-262,-1 0 0,1 0 50,-1 0 0,1 0 33,-1 0 1,0 0-15,1 0 1,-1 0 32,1 0-64,-1 0 1,0 0-16,1 0 1,-5 0-114,1 0 127,-5 0-234,2 0 210,-5 0 7,0 5 0,-4-2-3,0 4 28,-5 1 1,4 3 11,-2 1 0,0-1 76,3 1-96,3-1 5,-4 0 1,4 1 155,-3-1-150,3 6 7,-4-5 0,3 6 3,-1-3 1,0-1-12,-5 5 1,5-3-1,-5 3 1,0-5-66,-3 1 1,3-1-15,1 1 0,0-6-157,0 2-9,-3-2 183,8-2-692,-8 3 341,9-4-420,-4 0 821,5 0 0,-5-1 0,-2 1 0</inkml:trace>
  <inkml:trace contextRef="#ctx0" brushRef="#br0" timeOffset="33">10267 11307 8380,'-6'-5'0,"1"3"-556,5-3-115,0 5 1388,5 0-454,-4 0 0,11 0 243,-1 0-300,1 0 1,8-4-185,-5 1 1,5-1 1,-1 4 0,3 0 0,1 0 0,0 0-5,0 0 1,-2-4-154,-2 0 217,3 0-50,-10 4 1,9 0-754,-6 0 319,-5-5 55,0 4 1,-7-4 345,4 5 0,-4 0 0,2 0 0</inkml:trace>
  <inkml:trace contextRef="#ctx0" brushRef="#br0" timeOffset="34">10416 11398 8380,'-12'0'0,"5"0"-51,-1 0 1,4 0-71,-3 0 0,3 0 289,-4 0 1,6 1 192,-2 3 1,-1-1-225,1 4 4,-5-4-36,8 7 1,-8-8-130,5 6 153,0 0 37,4 3-71,0 1 0,0-1-23,0 0 0,0 1-199,0-1 130,0 1 1,2-1-108,2 0 0,2-4-63,5-3-40,1 2 210,-1-5 1,6 4-298,2-5 297,-3 0-56,6-5 0,-8-1-10,5-6 0,-4 5 4,4-1 0,-5-3-3,1-4 0,-7-1-4,-4 5 1,-3 0 4,-1-1 0,0 1-83,0-1 0,-5 1 90,-3-1 1,-7 1-30,-4 0 1,1 3-41,-1 0 1,4 6 2,-4-2 1,5 3-123,-1 1 98,-3 0 0,5 5-216,-2 2 161,7 4 1,-1 0 198,6 0 0,-1 1 0,-1 4 0,-2 2 0</inkml:trace>
  <inkml:trace contextRef="#ctx0" brushRef="#br0" timeOffset="35">10313 11558 8380,'0'6'-469,"0"-1"0,-4-3 1366,0 1-462,1-1-266,3 8 1,0-4-97,0 6 1,0-1-3,0 0 1,0 2-243,0 2 94,0-2 65,0 4 0,0-6 119,0 0 1,5 0-223,2-4 0,0 2-323,0-5 0,1 0 259,3-4 1,5 0 171,-1 0 1,4-5 12,-4-3 1,4-2 14,-4-2 0,2 1 315,-2 0-134,-7-1-72,7-4 0,-10 3 273,3-2-282,-3 2-150,-5 2 1,-5-1 23,-3 1 1,-7 1-110,-4 2 1,-3 3-268,-1 5 1,0 0 380,1 0 0,-6 5 0,-2 1 0</inkml:trace>
  <inkml:trace contextRef="#ctx0" brushRef="#br2" timeOffset="36">12335 10016 7949,'0'12'637,"0"-1"-421,0 0 1,3 1 70,1-1-136,5 6 0,-8-3-37,3 5 0,-1-4-133,0 4 0,-1-5 100,2 1 0,-3 2-190,-1-2 0,0 4-291,0-4 264,0 0 1,0-3-291,0-1 260,0 1-382,5-1 0,-3-1 546,6-2 0,-5 2 1,2-4-1</inkml:trace>
  <inkml:trace contextRef="#ctx0" brushRef="#br0" timeOffset="37">12175 10484 8354,'-7'0'-524,"2"0"1204,5 0-352,5 0 0,2 0-6,4 0 1,2-1-52,2-3 1,3 3-102,5-3 1,3 2 42,1-2 1,8 3-87,0-3 1,5 1-24,-2-1 1,4 3-161,-4-3 0,0-1 54,-3 1 0,-2 1-175,-3 3 0,-2-2-242,-5-1 1,-5 1-5,-3-1-536,-2 1 273,-7 2 400,-1 0 1,-6 2 74,-3 1 0,-4 0-216,-7 4 1,2-3-168,-2 4 594,2-6 0,2 9 0,0-5 0</inkml:trace>
  <inkml:trace contextRef="#ctx0" brushRef="#br0" timeOffset="38">12506 10028 8444,'-6'-8'-1246,"2"0"1199,2 6 0,4-3 696,2 5-489,-3 0 0,5 3-58,-2 1 0,-3 5 22,3-1 1,-3 2-17,-1 1 0,0 5-23,0-1 0,-1 0-41,-3-4 0,3 1 17,-3-1 0,3 1-50,1-1 76,0 1 6,0-6-96,0-1 79,0-5-144,5 0 104,1-5 0,4 2-149,-2-4 254,2 4-95,-3-2 321,4 5-333,0 0 0,1 1 89,-1 3 0,-1 3-67,-2 4 0,2-1 26,-2-2 0,-2 6 3,2-3 1,-6 3-167,2-2 0,-1-1 65,0 0 0,-1 1-187,1-1 1,-1-3-39,-2-1 1,-5 0 130,-3 0 1,2 4-93,-2-4 0,0-2 66,-3-1 0,0-1-333,-1 0 1,1-1-24,-1 1 0,1-1-250,0-2 742,-1 0 0,-4-5 0,-2-2 0</inkml:trace>
  <inkml:trace contextRef="#ctx0" brushRef="#br2" timeOffset="39">12460 10050 11108,'5'-11'-461,"2"1"147,4 2 1,0-2 370,1 2 1,3 3-95,0 2 1,6-3 146,-2 3 1,1-5-103,-1 4 0,1 0-237,-4 4 0,3-3 58,-4-1 0,0 0-531,-4 4 637,-4 0 0,3 5 1,-4 1-1</inkml:trace>
  <inkml:trace contextRef="#ctx0" brushRef="#br0" timeOffset="40">12300 10553 7757,'0'7'573,"0"1"-492,0 0 0,0 3 34,0 1 1,0-1-26,0 0 1,0 1-28,0-1 1,0 1-174,0-1 201,0 1 0,0-1-63,0 0 1,0 1-30,0-1 0,0-3-82,0-1 129,0 1 0,0 3-707,0 1 201,0-6-39,0 4 1,0-7 8,0 5 490,0-6 0,0 3 0,0-5 0</inkml:trace>
  <inkml:trace contextRef="#ctx0" brushRef="#br0" timeOffset="41">12540 10610 8482,'-5'-6'-405,"4"1"109,-9 5 558,8 0 0,-8 0 56,3 0-281,2 0 0,-6 5 18,4 2 1,0 3-3,0 2 1,-1 3-20,-3 0 0,3 6-122,1-2 144,4-3 0,-2 4-66,5-4 0,0 3-21,0-4 1,0 4-106,0-4 45,0 0 1,5-7 75,3 0 0,-2-2-10,2 2 1,-1-2 13,5-2 1,-1-3-11,0 3 0,1-3 81,-1-1-71,1 0 1,-1-4 122,1 0 1,-1-4-106,0 0 1,-3-2 159,0-2-133,-6 1 29,3 0 0,-6-3 8,-3 2 0,-2-2-49,-6 7 0,-4-2 0,-3 1 0,0 3-236,-4 5 241,3 0 1,-4 1-868,5 3 840,5 2 0,-8 6 0,4-1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8:35:35.9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1270 7160 8270,'0'-8'158,"1"2"0,2 0 1,1-1-1,0 0 1,-1-1 1870,1 0-1522,0 1 64,1 0-1634,-4 2-1824,4 5 5700,-5 0 1,-1 5-2744,-3 3 0,3 5 114,-3 6 1,-1 2 10,1 14 0,-3-1 19,3 12 0,-4-2-191,5 9 1,-1-3-112,4 3 1,-2 0-92,-1 5 1,1-5-11,-1 0 1,1-8 86,2 0 1,4-7 16,0 0 0,1-6 68,-1-1 0,-2-10-14,6 2 1,-4-8-4,3 0 0,-3-2 211,4-1-367,-6-1 1,3-3 544,-5-1-1045,0-4 195,0 2-1001,0-5 829,0-5 1,0 2-86,0-4 0,-3-2 752,-1-7 0,-5-1 0,3-6 0</inkml:trace>
  <inkml:trace contextRef="#ctx0" brushRef="#br0" timeOffset="1">1247 7183 7854,'-7'-7'-461,"-1"4"1221,6-4-384,-3 6 1,5-5 177,0 2-62,0 3-181,0-10 0,0 9 76,0-6 189,0 6-350,5-8 0,1 7 257,5-5-290,1 1 1,4-5-56,3 1 0,3 0 136,1-1 1,5 1-177,2-1 0,3 2 176,1 3 0,1 1-257,-1 6 1,0 0 5,0 0 1,-1 2-110,-2 2 0,-3 6-25,-5 5 1,-4 5 133,0-1 1,-7 4-98,0 4 0,-6-2 79,-6 6 1,0-1-112,0 4 1,-5 1 138,-3-1 0,-11-4-80,-3 1 1,-9-5 37,1 5 0,-3-10 149,-2 2 1,-4-4-87,-3 0 1,2-2 9,-2-6 0,4-1-49,-4-2 1,9-3 27,-2-5 0,9 0-136,-1 0 0,8-1 88,4-3 0,6 3-505,1-3 140,6-2-886,-3 4 0,10-3 1256,3 5 0,7 5 0,3 2 0</inkml:trace>
  <inkml:trace contextRef="#ctx0" brushRef="#br0" timeOffset="2">2412 6932 8212,'-6'0'2299,"0"0"-1996,2 0 0,1 0-28,-4 0 0,0 1 0,0 3 0,-3 3-10,2 8 1,-2-1 14,-2 5 1,-3 4-12,0 4 0,-5 6-22,1 1 1,-3 4-42,-1 4 0,2 3 57,2-4 1,-2 8-380,6 0 1,0 2 237,3-2 0,6-2-205,2 3 0,3 1 47,1-2 0,1 1-171,3-5 1,-1-4 43,4-3 0,5-4 65,3-3 1,0 0 82,-4-4 1,2-2-20,2-6 1,-2 2 81,2-6 0,-1 0-62,1-3 1,-2-1 190,2 0 1,-6-3-585,-1 0-559,-1-6-1053,5 8 892,-6-8-477,-1 3 845,-5-5 759,0 0 0,0-10 0,0-3 0</inkml:trace>
  <inkml:trace contextRef="#ctx0" brushRef="#br0" timeOffset="3">2721 7286 8029,'-12'-18'0,"5"5"0,-1 6 0,5 3 404,0-4 482,1 6 807,2-4-1337,0 6-165,5 6 1,-1 2 18,8 11 1,-2 2 8,9 9 0,0 2-146,4 6 0,0-2 158,-1 2 1,1 1-152,0-1 1,-1 0-32,-3-4 0,1-1-156,-5-2 1,4-3-75,-3-5 0,-1-2 125,-4-2 1,1 1-174,-1-4 0,-1-1-65,-2-4-795,2 1 405,-4-1-270,1-4 427,-2-2 0,-7-5-176,-1 0 0,-4 0 703,-4 0 0,-1-5 0,1-2 0</inkml:trace>
  <inkml:trace contextRef="#ctx0" brushRef="#br0" timeOffset="4">3063 7331 8029,'0'-18'382,"0"3"1,0 3 448,0 0-548,0 1 1,-1 1 374,-3 2 257,3 3-603,-9 5 1,3 1-69,-4 3 0,-2 9-125,-2 10 0,-4 6 69,-8 9 0,2 7-139,-5 9 0,13-26 0,-1 0-108,-1 0 1,0 1-1,0-1 1,0 0-59,-15 25 1,1 0-24,2-7 1,4-3-102,4-9 0,5-5-81,3-2 0,2-8 162,2-4 1,4-2-617,3-2 1,3-3 325,1 0 1,1-6-516,3 2 0,4-3 643,7-1 1,4-5 321,8-2 0,2-9 0,5-1 0</inkml:trace>
  <inkml:trace contextRef="#ctx0" brushRef="#br0" timeOffset="5">3452 7297 8066,'-2'-18'877,"-2"3"-438,3 7-389,-4 3 574,5 5 944,0 0-1056,0 5 0,5 2-117,3 4 1,2 1-150,1-1 1,1 4-14,-1 0 0,6 2-105,2-2 0,2-2 60,2 2 1,1-2-167,3-2 0,-3-3-38,3-1 0,1-3-137,-2 4 0,1-6-74,-4 2 0,0-3 107,-1-1 1,-3 4 3,1 0 0,-7 0 56,3-4 0,-4 4-160,0 0 0,-2 1 44,-2-2 1,-3 0-43,-5 5 1,-3-5 144,-4 5 0,-4 1 47,-11 6 0,-5 3 78,-11 5 0,-3 0-84,-4-1 1,-2 2-29,-3 3 0,7-7 98,-3 3 0,13-8 114,3 1 0,6-5-65,5-3 0,2 1-161,6-6 0,3 5-400,1-4-579,4 0-37,-2-4 0,6 0 463,3 0 0,2-2 727,6-1 0,4-4 1,2-4-1</inkml:trace>
  <inkml:trace contextRef="#ctx0" brushRef="#br0" timeOffset="6">4251 7320 8029,'-13'-17'0,"-1"5"661,11-4 1,-1 4-547,4 0 0,1 1-550,3-1 0,-3 5 1540,3-1 0,-3 1-425,-1-5 1,4 5 298,0-1-664,5 0 1,-3-2-184,5 3 1,2 0 59,2 3 1,-1 3-200,5-3 0,-3 3-15,3 1 1,-2 0 78,2 0 0,2 0-293,-6 0 0,1 5 104,0 3 1,-4 2-121,4 1 0,-8 1 78,0-1 0,-2 1 23,2-1 1,-3 0 92,-5 1 1,0 3 116,0 0 0,-5 1-72,-3-5 0,-3 2 94,-4 2 0,1-2 100,-5 2 1,5-6-45,-1-2 0,2 1 103,2 3 0,-1 1-32,1-1 1,1-3 117,2-1-207,3 1 0,5 3-171,0 1 0,1-4 60,3-1 1,2-1-65,6 2 0,0 2 30,4-2 1,1 1 60,6-2 1,0 3-128,0-2 0,1-2 91,3 2 1,-3-4-113,2 3 0,-5 1 66,-2 4 0,-2 0-114,3 3 1,-4-2 122,-5 2 1,0 3-10,-4 1 0,2-1 11,-5 1 0,-2 0 10,-5 4 0,-4-2 182,-4-2 1,-7 6-112,-5-6 1,0 5 256,-3-5 0,-7-2-19,-1 3 0,-3-7-18,2 3 1,1-4-253,0 0 0,3-5-146,1 1 0,6-5-72,1 0 1,5-1 23,7-2-726,-1 0 1,6-2 364,2-1 1,3-4-1930,1-4 2471,0-1 0,10-4 0,3-2 0</inkml:trace>
  <inkml:trace contextRef="#ctx0" brushRef="#br0" timeOffset="7">4856 7000 8138,'-11'-16'346,"5"3"1,0 0-271,6 6 2318,0 4-1727,0-2 1,2 1 503,2 0-788,2 1 0,10 4-157,3 3 1,0 7 67,4 8 0,-1-1 0,8 1 1,-4 5-224,0 6 0,2 3 50,-1 2 0,0-1-14,-5 0 1,-3 4 25,1 0 0,-3 2-314,2-2 0,-3-3 120,-9 3 0,2-2-106,-5-2 0,3 2 2,-3 2 1,0-3-24,-4 3 0,-1 2 45,-3-2 1,1-3 77,-4 0 0,-1-8 39,-3 8 0,-4-9-37,-1 1 1,1-3-235,4-1 0,-5 0 101,1 0 1,0-6-271,4-1 0,-5-4 153,1 0 1,-4-1 312,4 1 0,0-1 0,3 0 0</inkml:trace>
  <inkml:trace contextRef="#ctx0" brushRef="#br0" timeOffset="8">5839 7457 8255,'-7'0'1233,"2"0"808,5 0-1677,5 0 0,5-1-112,6-3 1,4 3 139,-1-3 0,6 2-163,2 2 0,3-3-32,-3-1 0,5-4-366,-2 4 0,-1-3 207,2 3 0,-6-4-772,2 5 1,-3-2 429,-1 1 0,-4 1-368,0-4 0,-9 4 249,1-1 1,-5 3-1623,1 1 2045,-4 0 0,-8 0 0,-8 0 0</inkml:trace>
  <inkml:trace contextRef="#ctx0" brushRef="#br0" timeOffset="9">5873 7662 8218,'7'0'0,"1"0"0,0 0 446,3 0 0,0-1-44,1-3 1,-1 3 413,1-3 1,0 3-300,4 1 0,-2-4-32,5 0 1,1 1-90,7 3 0,-3-4 19,2 0 1,-2 0-433,-1 4 0,-4 0-305,0 0 1,-3 0-1044,3 0 1,-4 0 726,4 0 1,0 0-1904,4 0 2541,-5 0 0,8-5 0,-2-1 0</inkml:trace>
  <inkml:trace contextRef="#ctx0" brushRef="#br0" timeOffset="10">7232 7160 8078,'0'-24'1527,"0"-3"-2262,0 14 1068,0-3 1238,0 10 415,0-4-769,0 8-1219,0-3 43,0 20 0,1 1 220,3 14 1,-2 2-77,6 6 0,-4 2-127,4 6 1,-6 5-25,2 2 0,1-1-18,-1 2 0,0-1-183,-4 4 0,1-5 119,3-3 0,-3-4 176,3-7 1,-2 0-34,2-8 1,-3-3-71,3-4 0,-3-1-12,-1-7 1,4 0 21,0-4-484,0 1 209,-4-6-88,0 4 116,0-8 0,0 1-1786,0-6 1998,-5 1 0,-2-8 0,-4 4 0</inkml:trace>
  <inkml:trace contextRef="#ctx0" brushRef="#br0" timeOffset="11">8008 7525 8084,'-7'0'-817,"-1"0"499,6 0 1089,-8 0-102,3 0 326,-4 0-389,-1 0 0,5 0 207,-1 0 36,6 0-194,-3 0 299,5 0-896,5 0 0,5 0 141,5 0 0,5-1 55,-1-3 0,3 3-96,1-3 1,1-2-35,3-2 1,-3 2 38,2-2 1,-2 5-371,-1-5 0,-1 4 146,-3-3 0,1 3-509,-5-4 1,1 6-383,-5-2 350,0-3 0,1 6-810,-1-3 1,-3-1 135,0 1 1276,-6 1 0,8 3 0,-3 0 0</inkml:trace>
  <inkml:trace contextRef="#ctx0" brushRef="#br0" timeOffset="12">9036 7206 7990,'-5'-24'0,"4"1"0,-3 7 109,3 4 0,1-5 2094,0 6-908,0 4-497,0-3-250,0 9-483,0-4 0,0 6 70,0 3 0,4 7-167,0 9 1,-1 4 135,-3 6 0,2 2-90,1 10 1,-1 3-73,2 5 0,-3 3-151,-1-3 0,4 3 75,-1-4 1,1 9 187,-4-5 1,4 0 13,0-7 0,0-3-6,-4-5 1,3-2 153,1-14 0,0 4-99,-4-7 0,1-6-368,3-2-151,-3-7-441,4 1-22,-5-5 0,-1-5 521,-3-3 0,-1-3-449,-2-5 0,-3-1 793,2-6 0,-7-5 0,-3-1 0</inkml:trace>
  <inkml:trace contextRef="#ctx0" brushRef="#br0" timeOffset="13">8876 7149 8074,'0'-18'0,"0"1"431,0 6-223,6-1 0,-4 2 159,6 3 0,-1-3 311,5 2 1,-1-1-215,1 1 1,5 0-180,6 4 0,5-4-127,6 4 1,6-3 104,2 3 1,2 0-157,2 4 1,-1 1-53,1 3 0,-7 0-113,-4 7 1,-2-2-325,-7 6 0,-3 3 235,-4 1 0,-6 3-167,-2 1 0,-4 1 90,-7 2 1,-2 4 211,-1 4 0,-14 0-71,-10 0 1,-6 1 68,-5-1 1,-2-4-159,-6 1 1,5-10 166,3 2 0,4-9-130,4-2 1,3-2 110,8-6 0,2-1-860,6-3 343,0 0-948,4 0 1489,2-5 0,10-6 0,2-7 0</inkml:trace>
  <inkml:trace contextRef="#ctx0" brushRef="#br0" timeOffset="14">10053 6966 8022,'0'-12'447,"0"1"-61,0 0 69,0-1 491,0 6 0,0-1-357,0 4 0,-1 1-313,-3-1 1,1 3-48,-4 3 0,-1 4-180,-3 4 0,-6 7 129,-2 5 1,-3 5-74,0 6 1,-1 7 29,0 4 1,0 2-450,0 6 0,4 2 321,0 6 1,5 0 28,6-27 1,1 0 0,-4 29 78,7-29 1,0 0 0,-5 28-39,7-29 0,0-1 1,0 26 180,6-1 1,-2-10-105,6-9 1,1-3-173,6-5 0,-3-2 110,4-5 1,0-4 43,-1 0 0,6-5-10,-2 1 0,1-6 5,-1-1 0,1-5 112,-4 5 1,4-5-232,-1 0 0,-1-1-469,1-2 1,-5 0 203,1 0 1,-2 0-764,-2 0 1,-1-2-1252,-2-1 2267,-3 1 0,-10-13 0,-1 2 0</inkml:trace>
  <inkml:trace contextRef="#ctx0" brushRef="#br0" timeOffset="15">10281 7217 8075,'0'-11'0,"0"-1"0,0 1 0</inkml:trace>
  <inkml:trace contextRef="#ctx0" brushRef="#br0" timeOffset="16">10281 7183 8075,'0'-7'2363,"4"4"-1740,0 6 0,5 5-168,-2 7 0,5 4-134,3 8 1,2 3-261,2 8 0,2 3 64,-2 5 0,7-1-131,0 1 1,1 0 61,-4 0 0,5-1-178,2 1 0,-2-2-12,-1-2 1,-3-4 89,-1-7 0,-1-3 116,1-6 1,-5 1-59,-3 0 1,-2-5-104,-2-3 1,1-2 102,-1-2 1,-4-3-1133,-4-1 166,4-4 59,-6 2-200,4-5 1,-10 0 53,-3 0 1039,-7 0 0,2-10 0,-3-3 0</inkml:trace>
  <inkml:trace contextRef="#ctx0" brushRef="#br0" timeOffset="17">10795 7331 8142,'0'-23'1291,"0"1"-1291,0 4 0,0-4 0,0 4 0</inkml:trace>
  <inkml:trace contextRef="#ctx0" brushRef="#br0" timeOffset="18">10807 7194 8142,'0'-7'2978,"0"-1"-1575,0 5-1274,0-2 1,0 7-68,0 1 1,-2 5-205,-1 7 0,-5 8 306,-7 8 0,-4 7-71,-8 4 1,-2 3-34,-5 5 0,-1-2-198,1 5 1,-3-5 16,3 2 1,-7-3-60,7-1 0,-1-10-42,4-1 0,3-5 84,5 1 0,2-5-142,2-7 0,6 2-99,5-6 0,5 0-222,-5-4-1129,5 1 564,-2-1 1282,5-4 0,5 3 1,2-4-1</inkml:trace>
  <inkml:trace contextRef="#ctx0" brushRef="#br0" timeOffset="19">11572 7263 8014,'0'-12'0,"0"5"0,0-1 0,0 6 0,0-4 0</inkml:trace>
  <inkml:trace contextRef="#ctx0" brushRef="#br0" timeOffset="20">11572 7228 8014,'0'-6'1568,"0"1"1,-5 5-1209,-3 0 1,1 5-358,-5 3 1,1 3 240,-12 4 1,1 3-71,-8 5 0,-1 0-122,-3 0 1,2 0 62,-2-1 0,4-3-108,-5 0 1,5-3 101,3 3 1,7-5-57,-3 1 1,8-4 58,0-3 0,7 2-116,4-2-516,3-3 378,1 5 0,6-5 275,6 3 0,4 2-123,7-3 0,1 0 171,3 0 1,2-4-114,5 1 0,4 1-20,0-1 0,-3-1 2,-5-3 1,-4 0 23,0 0 0,1-1-129,-4-3 0,1 3-580,-9-3-812,0 3 1447,-3 1 0,-6-5 0,-1-1 0</inkml:trace>
  <inkml:trace contextRef="#ctx0" brushRef="#br0" timeOffset="21">11606 7583 8014,'-16'0'0,"-2"0"0,-5 0 0</inkml:trace>
  <inkml:trace contextRef="#ctx0" brushRef="#br0" timeOffset="22">11138 7765 7793,'6'0'1726,"4"0"-1165,-3 0 1,5 0-7,4 0 1,-2 0-148,5 0 0,0 0-36,3 0 1,5-4-215,0 1 0,1-1-248,-2 4 1,-2-4-183,3 0 1,-4 0-504,-4 4 0,1-3-55,-5-1 1,5 0 20,-5 4 809,0 0 0,1-5 0,2-1 0</inkml:trace>
  <inkml:trace contextRef="#ctx0" brushRef="#br0" timeOffset="23">11972 7240 7967,'-12'-23'0,"5"5"0,-1 3 0,5 2 606,0 2 1,1 0-36,2-1 0,0 4-23,0 1 0,2 3-226,1-4 0,-1 5-71,1-5 0,4 4-83,0-3 0,4 4 55,0-1 0,2 2-179,2-2 0,-1 3 53,5-3 0,0 3-232,4 1 0,3 3 10,1 1 1,-4 5-35,-4-1 1,-1 6-46,1 1 0,-3 1 83,-4 0 0,-5-4-59,1 4 1,-6 0 96,2-1 1,-6 4 56,-2-3 1,-9 3-24,2-4 0,-4 0 132,-1-4 1,2 3-11,-5-2 0,4 2 115,-4-7 0,5 0 6,-1 0 1,3-3 126,5 4-100,-3-6-53,8 8 198,-3-3-271,5 4 0,5-1 68,3-2 1,3 2-38,5-2 1,1-2-7,6 2 1,0-2-132,0 2 0,0 2 122,0-3 1,2 4-113,-2 0 0,2 4 91,-6 0 1,-2 1-167,-2-5 1,-4 4 77,-3 1 0,-3 3-123,-5-4 1,0 4 10,0-4 0,-6 5-55,-6-1 0,-8 3 18,-7 1 1,-4 0 89,0 0 0,-3-4 43,-4 0 0,2-4-44,-2 4 1,-1-5-28,1 1 0,4-6 39,3-1 0,7-2-540,1 1 0,2 0 17,5-3 569,1-3 0,4 4 0,-1-5 0</inkml:trace>
  <inkml:trace contextRef="#ctx0" brushRef="#br0" timeOffset="24">11857 7948 7967,'10'-11'0,"3"-6"0,10-1 0</inkml:trace>
  <inkml:trace contextRef="#ctx0" brushRef="#br0" timeOffset="25">12406 6932 8065,'-21'-21'798,"6"-2"0,1 3-253,10 5 0,0 6-431,4 1 133,0 1 1,2 0 900,2 4-804,-3-4 1,5 6-98,-2-3 1,-2 8 75,6 4 0,1 8-76,6 7 1,3 2 204,5 10 1,3 1-152,1 10 1,5 1-393,-2 2 0,-2 4 264,-1 4 0,-3 0-127,-1 0 0,-5 0-96,-3 0 0,-4-1 116,-3-3 0,1 3-74,-5-3 0,-1-2 6,-3-1 1,-1-7-449,-3-1 0,2-4 215,-6 4 0,2-7-21,-2-1 0,-2-3 54,2-5 1,-2-1 101,-1 1 1,1-2-157,2-1 0,-2-5 318,2-3 1,-2 2-377,-1-2 1,-1 0 138,1-3 0,-4-5-824,-1 1 1,1-4-3,4 3 1001,-1-4 0,1 2 0,-1-5 0</inkml:trace>
  <inkml:trace contextRef="#ctx0" brushRef="#br0" timeOffset="26">13296 7583 8249,'-11'0'-355,"5"-2"1803,2-2-393,-3 3 157,6-4-810,-4 5 1,6 0-275,3 0 0,6 0 169,6 0 0,4 0 16,-1 0 0,6-1-110,2-3 0,5 3 48,-2-3 1,-1 3-429,2 1 0,-6-4 170,2 0 0,-1-1-837,-3 1 0,1 2 51,-8-6 1,-1 5-1385,-4 0 882,-4-4 1295,-2 6 0,-15-4 0,-3 5 0</inkml:trace>
  <inkml:trace contextRef="#ctx0" brushRef="#br0" timeOffset="27">13262 7765 8204,'8'0'72,"-1"0"1,1 0-53,3 0 0,1 0 959,-1 0 0,2-1-360,2-3 1,3 3-99,5-3 1,0 2-196,-1-2 1,5-1-226,0-3 0,3-1-270,-3 5 0,3-3 194,-3 3 1,-2 0-1210,-6 4 0,3 0 200,-3 0 984,3 0 0,5 0 0,3 0 0</inkml:trace>
  <inkml:trace contextRef="#ctx0" brushRef="#br0" timeOffset="28">14747 7046 8007,'-12'-18'860,"1"3"1,5 2-1087,2 2 1,3 3 13,1 0 0,0 5 2606,0-5-1007,0 5-600,0-2-532,0 5 1,0 7-280,0 4 0,0 11 100,0 8 1,0 13 178,0 7 1,1 4-365,3 3 1,-3 6 259,1-31 1,0 0-1,3 32-69,-3-32 1,0 1 0,1-1 0,1 0-188,-2 2 1,0 1-1,2-1 1,0-1-250,-3 0 1,1-1 0,6 29-48,-4-8 0,3-2 390,-3-6 0,0-5-368,-4-6 0,0-5 379,0-6 0,4-5 0,0-3 0,-1-2 1061,-3-2 138,0-5-988,0 0 0,0-8-1097,0-2 1,0-2 287,0-5 0,0-2-1009,0-2 1607,0-3 0,6-5 0,0 0 0</inkml:trace>
  <inkml:trace contextRef="#ctx0" brushRef="#br0" timeOffset="29">15078 7525 11249,'11'0'2009,"5"0"-1631,-1 0 1,5 0-102,-1 0 0,3-1 170,1-3 0,5 3-80,2-3 1,3-1-234,1 1 0,1-5 54,-1 2 1,-1 1-119,-3-2 0,-2 4-380,-5-3 1,-5 3 209,-3-4 1,-2 6-824,-2-2 1,-3-1-41,-1 1-682,-4 0 0,-1 4 1645,-9 0 0,-11 0 0,-11 0 0</inkml:trace>
  <inkml:trace contextRef="#ctx0" brushRef="#br0" timeOffset="30">16311 6577 8213,'0'-6'990,"0"-4"-354,0 9 0,0-9 53,0 8-376,0-3 1,-3 6-219,-1 3 0,-6 5 184,-2 10 0,-4 3 139,-7 12 1,-1 8-216,-3 11 0,13-23 1,0 1-183,-1 1 1,0 1-1,0-2 1,2 1 102,1 0 0,1 1 0,1 1 0,1 1-74,-1 1 1,1 0 0,2 0-1,0 0 6,-1-1 0,1-1 0,0 0 0,1 2-61,0 0 1,1 0-1,1-3 1,1 0-100,1 1 1,1 0-1,-1 31 87,2 0 0,0-32 1,0 0-258,0 28 0,5-2 120,3-5 1,2 0-28,2-4 0,0 2 85,3-7 1,-1 4 37,5-7 1,-3-3 283,3-1 1,-5-8 111,1-3 0,1-3-71,0-1 0,-1-5-121,-4-3 1,1-6-185,-1-2 0,1-3 173,-1 4 1,-3-6-418,-1 2 0,-3-2 17,4-2 0,-6-2-702,2-2 0,-2 2 196,2-6 1,-2-1-64,1-6 0,-1 1 834,-2-5 0,0 0 0,0-4 0</inkml:trace>
  <inkml:trace contextRef="#ctx0" brushRef="#br0" timeOffset="31">16460 7206 8144,'-5'-30'572,"4"8"0,-4 5-308,5 6 316,0 4-43,0 2 928,0 5-1139,0 10-172,0 3 1,0 15 61,0 2 1,3 9-11,1 2 0,1 5-130,-1 4 1,-3-5 111,3 1 1,1 0-244,-1-4 0,0-2-121,-4 2 0,0-6-92,0-2 0,0-1 27,0-7 0,0 1-170,0-4 1,-4-5-57,0-3 1,0-2-130,4-2-1581,0 0 1033,0 1 1144,0-6 0,5-6 0,2-6 0</inkml:trace>
  <inkml:trace contextRef="#ctx0" brushRef="#br0" timeOffset="32">16768 7560 8092,'5'-12'314,"-2"5"59,5-1 1,-1 5-42,5 0 0,-1 0 176,0-1 0,2 3-51,2-3 0,3 3-45,5 1 1,0-1-45,0-3 0,-1 3-75,1-3 0,0 1-224,0-1 0,-4 3 45,0-3 1,-5 2-716,1-2 1,-2 3 253,-2-3-945,-4 3 1292,-2 1 0,-10-5 0,-2-2 0</inkml:trace>
  <inkml:trace contextRef="#ctx0" brushRef="#br0" timeOffset="33">17876 6772 8016,'-5'-18'396,"4"1"1,-8 10-54,5-1 103,0 6 171,4-3-274,-5-1 165,4 5 114,-4-4-481,5 5-99,0 0 0,-4 6 227,0 6 0,0 4 14,4 7 1,0 4-164,0 0 0,2 4 108,2 0 0,-2 2-285,6 1 0,-5-1 69,5-3 1,-4 3-557,4-2 1,-5-3 10,5-2 0,-4-1-261,3-3 0,-4-4 297,1-3 0,1-2-663,-1-2 1160,-1 1 0,-3-1 0,0 1 0</inkml:trace>
  <inkml:trace contextRef="#ctx0" brushRef="#br0" timeOffset="34">17613 7423 8242,'2'-7'1279,"2"3"-233,-3 3 0,5 1-432,-2 0 0,-2-4-207,6 1 1,1-2 163,6 1 1,4 1-155,8-4 1,3 3-30,8-4 0,7 4-199,4-3 1,-3 3-264,-4-4 1,0 4-310,3-3 0,0 1 375,-3-2 0,1-1-299,-5 5 0,0-3 129,-4 3 0,-2-1-807,-5 1 0,-1 3 369,-7-3 0,-6 3-622,-2 1 1,-7 1 93,0 3 1144,-3-3 0,-11 14 0,-3-2 0</inkml:trace>
  <inkml:trace contextRef="#ctx0" brushRef="#br0" timeOffset="35">17819 7674 8050,'-11'0'876,"-1"-5"-503,1 4 0,4-6 141,4 3 1,0 3 570,-1-3-62,3 3-520,-4 1 0,5-1-114,0-3 1,1 3-280,3-3 0,-1 1 122,4 0 0,1 1-196,3-2 1,2-1 60,2 2 1,2-2-50,2 1 0,2 2 4,-2-1 1,2 1-210,-2 2 0,1 0-22,-5 0 1,2 0 38,-2 0 1,-6 4-90,2 0 185,-2 5 1,1-3-131,-2 6 1,-3-5 95,-5 1 1,0-1-16,0 5 1,0-5 55,0 1 1,-5 0-5,-3 3 1,-1 1 89,2-1 0,-5-1-105,1-2 1,3 2 238,-3-2 0,2-2 69,-3 1 50,1 1 1,0 2 173,-1-2-160,6-3-245,-4 0 0,8-2 74,-1 4-366,1-4 244,7 7 1,2-4-154,4 6 0,4-1 83,1 0 0,3 1-51,-4-1 1,4 1 34,-4-1 1,2 2 28,-2 2 0,-2-2-38,2 2 0,-6 1-96,-2 0 1,-4-1 67,1-4 0,-3 1-15,-1-1 0,-1 4-44,-3 1 1,-6-1 65,-5-4 0,-6 1 2,2-1 1,-2 1-16,-2-1 1,0-1 34,0-2 0,0 1-101,0-6 0,4 1-133,0-4 0,5 0-46,-1 0 0,2 0 79,2 0 1,3 0-1466,1 0 840,4-5 897,-2-6 0,15-7 0,3-5 0</inkml:trace>
  <inkml:trace contextRef="#ctx0" brushRef="#br0" timeOffset="36">18184 7617 8013,'-6'-13'442,"2"-2"1,3 2-222,1-2 0,0 2 634,0 2 0,4-1 433,0 1-670,5 0 0,-4-1-207,2 1 1,3 4 5,-2 4 1,-2-2-311,2 1 0,0 0 71,3 4 0,0 0-301,1 0 1,-1 0 168,1 0 0,-1 4-67,1 0 1,-1 6-161,0 1 0,-4 2-113,-3 6 1,-3-4 36,-1 4 1,0 1-39,0 7 0,-1-3-44,-3 3 0,-3-7 89,-4-1 1,1-1 248,2 1 0,-2 1-94,2-5 0,3 1 96,2-5 1,-3-3-138,3-1 608,-1-4 106,4 2 53,0-5-348,5 0 0,-3 0-62,6 0 1,0 0-214,3 0 1,4 0 124,1 0 0,4 0-225,-1 0 1,-1 0 110,1 0 1,-5 0-866,1 0 0,-2 0 95,-2 0 751,0 0 0,1-5 0,-1-1 0</inkml:trace>
  <inkml:trace contextRef="#ctx0" brushRef="#br0" timeOffset="37">18493 6577 8059,'0'-12'41,"0"-3"84,0 7 108,0 3 13,0-5 0,0 7 304,0-4-318,0 4 0,0-7 287,0 9 115,0-4-227,0 5 92,0-6 117,0 5-147,0-4 1574,0 5-2011,0 5 0,5-2 50,3 4 0,2 5 267,1 3 1,6 10-85,2 2 0,2 2 109,2 5 0,4 2-65,-1 6 1,10 2-382,-2-2 0,3 4 272,-3 3 1,4 0-37,-18-23 1,-2 1 0,17 26-140,-5 4 1,-5-3 166,2-1 1,-7 0-436,-1 4 0,-10-5 44,-1-2 0,-2 1-176,-2-2 1,-1 2 14,-7-2 0,1-2 156,-4 3 0,-1-3-112,-3-2 1,-2-3 82,-2 0 0,1-5-35,-5 1 1,3-4 6,-3-3 1,2 0 160,-2-4 0,-3-2-34,3-6 0,3 2 68,0-6 0,0 4 66,1-4 222,-1 1 1,6-5-385,3 0 250,-4-4-663,10 3-167,-4-9-152,5 4-167,0-5-325,0-5 1386,5-1 0,7-6 0,5 1 0</inkml:trace>
  <inkml:trace contextRef="#ctx0" brushRef="#br0" timeOffset="38">19646 7263 7869,'-5'-7'388,"4"2"97,-4 5-281,5-5-53,0 4 329,0-4 0,1 4-90,3-3 1,2 3-42,6-3 0,-1 1-90,1-1 1,3 3 100,0-3 0,5 3-125,-1 1 1,3-4-154,1 0 1,-2 1 34,-2 3 0,2 0-65,-6 0 0,4-4-758,-4 0 0,0 0 107,-3 4-1524,-1 0 883,1 0-284,-6 0 1524,-1 0 0,-15 5 0,-3 2 0</inkml:trace>
  <inkml:trace contextRef="#ctx0" brushRef="#br0" timeOffset="39">19681 7445 7944,'7'0'591,"1"0"0,-4 0-30,3 0 1,-3-3-135,4-1 1,-1-4 27,5 4 1,4-1-94,3 2 0,3-3-8,1-1 0,1-2-133,2 5 0,2-3-491,3 3 1,-3 0-178,-5 4 1,-1-4-533,1 0 0,0-1-1311,0 1 2290,-5 3 0,3-9 0,-3 4 0</inkml:trace>
  <inkml:trace contextRef="#ctx0" brushRef="#br0" timeOffset="40">20766 6486 8044,'0'-18'0,"5"2"543,-4 4 0,4 5 552,-5-1 67,0 6-1039,0-3 0,4 6 78,0 3 0,-1 2-88,-3 5 0,0 7 78,0 5 1,0 5-26,0 6 1,0-2 27,0 2 0,2-1-101,2 9 0,-3-4-4,3 4 1,1-9 55,-2 1 0,5-3-616,-4-1 1,1-2 267,-1-5 0,-3 0-846,3 0 1,1-6 533,-1-1 1,0-4 514,-4 0 0,-6-1 0,0 1 0</inkml:trace>
  <inkml:trace contextRef="#ctx0" brushRef="#br0" timeOffset="41">20434 7343 8053,'0'-7'645,"2"2"-443,1 5 953,-1 0 0,8-1-487,-2-3 0,2 3-70,1-3 0,9 3-78,3 1 1,14-4-59,5 0 0,4-3-41,7 3 1,-5-1-133,2 1 1,0 3-513,0-3 0,-4-1 276,-5 1 0,-4 0-464,1 4 1,-3-4 267,-5 1 0,-2-3-1108,-5 3 1,-4 1 241,0-1 1,-9 1-888,1 2 1896,-7 0 0,6 10 0,-3 3 0</inkml:trace>
  <inkml:trace contextRef="#ctx0" brushRef="#br0" timeOffset="42">20903 7685 8071,'0'-11'0,"0"-1"993,0 1 1,-4 0-408,0-1 1,0 1 135,4-1 1,-4 1-278,1 0 0,-6-1-52,1 1 1,-6-1-92,-1 1 0,-5-1 87,1 1 0,-3 5-104,-1 2 1,0-1-241,0 1 0,-3 1-97,-1 7 1,2 3-63,6 4 1,-3 0-105,3 1 1,3 4 109,0 3 0,8 3-378,0 1 0,5 0 191,0-1 1,3 0-236,3-3 1,9 3 195,7-3 0,2-4 111,2-4 0,5-1 271,3-6 1,-2 0 339,1-4 0,-3-4 88,3 0 1,-7-4-262,4 0 1,-11-2 46,3-2 1,-5 1 30,-2 0 1,-5 0 389,1 4-377,-5-3 1,2 7-146,-5-5-385,0 6-630,0-3 552,0 20 1,0-1 107,0 13 1,0-2 291,0 2 1,0 6-171,0 5 1,-4 5 173,0-1 1,-4-2-71,5 2 1,-6-1-9,1 1 0,3-7-21,1-4 1,-1-2 30,1 1 0,1-5 137,3-6 1,0-2-156,0 2 1,0-2 185,0-6 1,0 1-106,0-1 1,0-3-7,0-1-106,0-4-180,0 7-190,0-9-742,0 4-1872,0-5 2999,0-5 0,5-6 0,1-7 0</inkml:trace>
  <inkml:trace contextRef="#ctx0" brushRef="#br1" timeOffset="43">12192 5090 8174,'-5'-7'-790,"4"1"467,-3 2 660,3 3 0,2-8-18,3 5 0,-2-1-73,6 1 1,-1 3-62,5-3 1,-4-1 14,-1 1 0,2 1-17,6 3 1,-2-2-2,2-2 1,-1 3-95,1-3 0,2 3 110,2 1 1,2 0-219,-2 0 1,3 4 110,1 0 0,0 0-87,0-4 1,-1 0 90,1 0 1,4 0-4,0 0 0,4 0 57,0 0 1,3 0-58,4 0 1,-2-4-66,2 0 1,-4 0 79,-4 4 0,3-1-156,-2-3 0,-1 3 144,5-3 1,-8 3-129,8 1 1,-2 0 9,5 0 1,-3 0 32,3 0 1,3 0 41,1 0 1,4 0-29,3 0 0,2 0-254,2 0 1,7-4 256,-3 0 0,3-4-350,-3 5 0,0-5 345,0 4 0,-5-3-75,-3 3 0,-2-1-91,-1 1 0,0 3 113,-1-3 1,-3 3 21,0 1 0,-4 0-4,4 0 0,-5 0 78,1 0 1,3 0-70,0 0 1,4 0 141,1 0 0,3-2-73,0-1 0,1 1-46,-4-2 0,-2 2-56,-2-2 0,-3 3-4,-4-3 1,-1 3-2,0 1 0,4-4 55,0 0 1,-4 0-16,-3 4 1,-1 0-73,5 0 1,-5 0 256,1 0 0,-1 0-228,4 0 1,-3 0 146,-1 0 1,-4 0-140,0 0 0,-5 0-2,-2 0 1,0 0 212,3 0 0,-3 0-124,1 0 0,-3 0 17,2 0 1,-1 0-49,-3 0 1,-2 0-1,2 0 1,-2 0 12,-2 0 0,1 0-60,-1 0-109,1 0-97,-1 0 1,-3 0-1529,-1 0 992,-4 0 770,2 0 0,-5 0 0,0 0 0</inkml:trace>
  <inkml:trace contextRef="#ctx0" brushRef="#br1" timeOffset="44">11484 4953 8338,'0'-8'684,"0"0"-130,0 6-39,0-3 561,0 5-1052,-5 0 0,2 6 54,-4 6 0,3 0-104,-4 7 0,6 0-88,-2 4 0,-1-1 121,1-3 0,0 5 80,4-5 0,0 1-16,0-5 1,2-3-90,1-1 0,4 1 94,4-5 1,1-2 62,-1-1 1,5-3-18,4-1 0,6-1 91,5-3 1,3-6-47,4-5 0,-4-5-46,0 1 1,2-3-48,-9-1 0,1 0 46,-13 1 0,0-1-80,-4 0 1,-4 0-11,-3 0 0,-8 0-174,-4 1 0,-7-4 141,-4 3 0,-8-1-165,-3 9 1,-7 5-217,-1 6 1,-4 3 140,4 1 0,-3 2-647,7 6 0,4 1-34,11 10 924,2 0 0,6 9 0,-1 1 0</inkml:trace>
  <inkml:trace contextRef="#ctx0" brushRef="#br1" timeOffset="45">15698 5227 8338,'-6'-5'109,"1"3"-22,5-3 0,0 4 303,0-3 68,0 3 162,-5-4-423,4 5-33,-5 0 544,6 0-722,0 5 0,0 1 150,0 6 1,4-1-75,0 1 0,0 3 34,-4 0 1,0 4-94,0-4 1,0 4 52,0-3 1,0 0-12,0-1 1,0-1 82,0 5 1,0-5-3,0 1 0,0-2-144,0-1 0,0-5 195,0 1-454,0-1 189,0 5 0,0-5-992,0 1-325,0-5 1405,0 7 0,0-4 0,0 5 0</inkml:trace>
  <inkml:trace contextRef="#ctx0" brushRef="#br1" timeOffset="46">15687 4941 8220,'-6'0'-815,"0"0"3684,6 0-2661,0-5 0,0 3 14,0-6 111,0 5-287,0-7 45,0 4 214,0-5-361,0-1 152,0 1-41,0-1 1,0 1 132,0-1-93,6 1 0,-4 0 5,6-1 1,-6 1-12,2-1 1,1 5-41,-1-1 1,1 0 48,-1-3 0,-3 0-74,3-1 1,1 1 64,-1-1 1,1 1-155,-1 0 0,-3-1 75,3 1 0,1-1-9,-1 1 1,1-1-37,-2 1 64,-1 0 0,7-1-65,-6 1 1,5-1 57,-4 1 0,3-1-31,-3 1 1,4 0 24,-4-1 0,3 1-40,-3-1 1,4 1 17,-4 0 1,3-1-13,-3 1 8,5-1 0,-4 1 10,3-1 1,0 5 49,-4-1 1,4 1-46,-4-5 1,1 5 94,-1-1 1,-2 0-84,6-3 0,-5 3-9,5 1 1,-4-1-21,4-3 1,-5 0-2,5 4 1,-4-3-21,3 2 1,0 2 10,0-2 1,3 1 0,-4-5 17,1 1 1,3 3 126,-2 0 0,-2 2-121,2-2 180,-6-2-125,9 4-13,-5-5 1,2 0-66,-1 4 0,-3-2 54,4 5 0,-5-5-71,5 2 0,-2 0 59,2 0 1,1 3-72,-5-4 1,5 4 48,-2-3 0,-1 0-29,2 0 8,0-3 1,3 5 0,1-3 1,-5-1-46,1 5 1,-1-3 53,5 3 0,-1-4 3,1 4 1,-1-4-10,0 0 0,1 3-33,-1 1 0,1-1 28,-1 1 1,1-3-24,-1 3 0,-3-1 18,-1 1 0,1 3-2,3-3 0,-3-1 55,-1 1 1,0-1-48,0 1 0,4 2 76,-4-6 0,3 5-69,2 0 1,-5-2 42,1 1 1,0-4-29,3 4 1,-1-1 52,-2 1 0,2 3-12,-2-3 1,-2-1 2,2 1 1,-5-1 1,5 2-12,0 1-9,3-8 1,-1 8-3,-2-6 0,2 5 42,-2 0-38,2-4 0,1 2-44,1-2 1,-1-2 13,0 5 1,-3-1-10,0 1 5,-1 3 1,5-8 14,-1 5 1,-1-1 70,-2 1 1,2 2-69,-2-6 0,2 5 25,1 0 1,1-2-16,-1 1 1,0-4 7,1 4 0,-5-3-19,1 3 0,0-4 2,3 5 0,-1-3 20,-2 3 1,2 0-14,-2-4 0,-2 4-12,2-1 1,-5-1 8,5 1 0,-4-1-59,3 1 57,1 3 0,3-8-150,1 5 1,-1-3 56,1 3 1,-1-1 29,1 1 1,0 2 59,3-6 0,3 0-40,5-3 1,4 0-49,-1-1 1,1 1 42,-4-1 1,-5 2 69,-3 2 1,1 0-56,0 4 0,-5-1 83,-3 1 1,-1 3-100,5-3 1,-1 3-5,1 1 1,-1-4 8,0 0 0,1 0-3,-1 4 0,2-1-39,2-3 0,-1 3 48,5-3 1,0 1 15,4 0 1,0 1-30,0-1 0,3-2 52,1 1 1,0-4-29,-5 4 1,0-1 9,-3 1 0,1 3 27,-4-3 1,3 3-37,-4 1 0,0-1-103,-3-3 0,-1 3 102,0-3 1,1 3-86,-1 1 1,1 0 66,-1 0 1,6 0 14,2 0 0,-2 0 9,2 0 0,-1 0 3,1 0 0,3 0 13,-3 0 1,2-4-40,2 0 0,-4 0 70,0 4 0,-4 0-48,5 0 1,-5 0 19,4 0 0,-4-4-17,4 1 1,-4-1-55,4 4 1,-1 0-3,1 0 0,3 0-9,-3 0 0,-2 0 50,3 0 0,-1 0-10,3 0 0,-3 0 61,0 0 1,0 0-60,4 0 0,-1 0 144,-3 0 0,3-1-74,-3-3 0,2 2 34,2-1 0,-1 1-44,-3 2 0,2 0-1,-2 0 1,4 0-25,4 0 1,-3 0-12,2 0 0,-3 0-54,-4 0 1,3-3 67,-3-1 0,-1 0-40,1 4 0,-4 0 49,4 0 0,-5 0 1,1 0 0,2 0 21,-2 0 1,0 0 99,-3 0 0,-1 0-81,0 0 0,1 0-23,-1 0 1,1 0-58,-1 0 0,-3 0 61,-1 0 0,1 0-39,3 0 0,2 0 55,2 0 0,-2 0-4,2 0 0,-2 0-29,-2 0 0,1 0-1,-1 0 1,1 0 149,-1 0 1,-3 0 25,-1 0 53,1 0 1,-1-4-100,1 0 1,-4 1 91,3 3-141,-4 0-62,2 0 1,-4 0 76,3 0-46,-3 0-673,4 0 289,-5 0-1585,6 0 866,-5 0-1731,9 0 2761,-9 0 0,4 0 0,-5 0 0</inkml:trace>
  <inkml:trace contextRef="#ctx0" brushRef="#br1" timeOffset="47">11507 3125 7662,'0'-6'1912,"0"1"-846,0 5-1181,0 5 1,1 1-13,3 6 0,-3-1 117,3 1 0,-3 3 34,-1 0 0,0 4-14,0-4 0,2 2 16,1-2 1,-1-2 20,1 2 1,0-2 21,1-2 0,-3 4 275,3 0-287,-3 1 1,-1-5 104,0 1 1,1-5-48,3 1-45,-3-1 0,5 1 28,-6 0 1,0-5 123,0 5-4,0-5-8,0 7 15,0-4-90,0 5 1,0-3 316,0 0-1835,0-6 1096,0 3-1304,0-5 1293,0 5-217,0-3 363,5 3 1,-4-4 61,3 3-207,-3-3 103,-1 9-314,0-8 330,0 8 1,0-8 177,0 6 0,5-1 0,1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7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5" Type="http://schemas.openxmlformats.org/officeDocument/2006/relationships/image" Target="../media/image19.png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customXml" Target="../ink/ink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24.png"/><Relationship Id="rId4" Type="http://schemas.openxmlformats.org/officeDocument/2006/relationships/image" Target="../media/image120.png"/><Relationship Id="rId9" Type="http://schemas.openxmlformats.org/officeDocument/2006/relationships/customXml" Target="../ink/ink23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31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customXml" Target="../ink/ink3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customXml" Target="../ink/ink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customXml" Target="../ink/ink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39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4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customXml" Target="../ink/ink4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6.xml"/><Relationship Id="rId5" Type="http://schemas.openxmlformats.org/officeDocument/2006/relationships/image" Target="../media/image54.png"/><Relationship Id="rId4" Type="http://schemas.openxmlformats.org/officeDocument/2006/relationships/customXml" Target="../ink/ink45.xml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customXml" Target="../ink/ink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2.xml"/><Relationship Id="rId5" Type="http://schemas.openxmlformats.org/officeDocument/2006/relationships/image" Target="../media/image60.png"/><Relationship Id="rId4" Type="http://schemas.openxmlformats.org/officeDocument/2006/relationships/customXml" Target="../ink/ink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image" Target="../media/image25.emf"/><Relationship Id="rId7" Type="http://schemas.openxmlformats.org/officeDocument/2006/relationships/image" Target="../media/image6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4.xml"/><Relationship Id="rId5" Type="http://schemas.openxmlformats.org/officeDocument/2006/relationships/image" Target="../media/image67.png"/><Relationship Id="rId4" Type="http://schemas.openxmlformats.org/officeDocument/2006/relationships/customXml" Target="../ink/ink53.xml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59.xml"/><Relationship Id="rId18" Type="http://schemas.openxmlformats.org/officeDocument/2006/relationships/customXml" Target="../ink/ink61.xml"/><Relationship Id="rId3" Type="http://schemas.openxmlformats.org/officeDocument/2006/relationships/image" Target="../media/image38.png"/><Relationship Id="rId21" Type="http://schemas.openxmlformats.org/officeDocument/2006/relationships/image" Target="../media/image80.png"/><Relationship Id="rId7" Type="http://schemas.openxmlformats.org/officeDocument/2006/relationships/customXml" Target="../ink/ink56.xml"/><Relationship Id="rId12" Type="http://schemas.openxmlformats.org/officeDocument/2006/relationships/image" Target="../media/image76.png"/><Relationship Id="rId17" Type="http://schemas.openxmlformats.org/officeDocument/2006/relationships/image" Target="../media/image78.png"/><Relationship Id="rId2" Type="http://schemas.openxmlformats.org/officeDocument/2006/relationships/image" Target="../media/image24.emf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svg"/><Relationship Id="rId11" Type="http://schemas.openxmlformats.org/officeDocument/2006/relationships/customXml" Target="../ink/ink58.xml"/><Relationship Id="rId5" Type="http://schemas.openxmlformats.org/officeDocument/2006/relationships/image" Target="../media/image45.png"/><Relationship Id="rId15" Type="http://schemas.openxmlformats.org/officeDocument/2006/relationships/hyperlink" Target="https://homepage.divms.uiowa.edu/~mbognar/applets/normal.html" TargetMode="External"/><Relationship Id="rId23" Type="http://schemas.openxmlformats.org/officeDocument/2006/relationships/image" Target="../media/image81.png"/><Relationship Id="rId10" Type="http://schemas.openxmlformats.org/officeDocument/2006/relationships/image" Target="../media/image75.png"/><Relationship Id="rId19" Type="http://schemas.openxmlformats.org/officeDocument/2006/relationships/image" Target="../media/image79.png"/><Relationship Id="rId4" Type="http://schemas.openxmlformats.org/officeDocument/2006/relationships/image" Target="../media/image39.svg"/><Relationship Id="rId9" Type="http://schemas.openxmlformats.org/officeDocument/2006/relationships/customXml" Target="../ink/ink57.xml"/><Relationship Id="rId14" Type="http://schemas.openxmlformats.org/officeDocument/2006/relationships/image" Target="../media/image77.png"/><Relationship Id="rId22" Type="http://schemas.openxmlformats.org/officeDocument/2006/relationships/customXml" Target="../ink/ink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/>
              <a:t>7. Continuous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Fall 2020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226368" y="286035"/>
            <a:ext cx="36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CDF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=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D193C-A045-E57E-149C-4E3C9BFD6602}"/>
              </a:ext>
            </a:extLst>
          </p:cNvPr>
          <p:cNvSpPr txBox="1"/>
          <p:nvPr/>
        </p:nvSpPr>
        <p:spPr>
          <a:xfrm>
            <a:off x="5023150" y="52662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1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ADC8B-FDC4-706C-F5F1-558FC75560C6}"/>
              </a:ext>
            </a:extLst>
          </p:cNvPr>
          <p:cNvSpPr txBox="1"/>
          <p:nvPr/>
        </p:nvSpPr>
        <p:spPr>
          <a:xfrm>
            <a:off x="3886537" y="5476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2D8F4-8B2D-ADCC-28C4-2BE79B94DA55}"/>
              </a:ext>
            </a:extLst>
          </p:cNvPr>
          <p:cNvSpPr txBox="1"/>
          <p:nvPr/>
        </p:nvSpPr>
        <p:spPr>
          <a:xfrm>
            <a:off x="5023943" y="13498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x </a:t>
            </a:r>
            <a:r>
              <a:rPr lang="en-US" sz="2400">
                <a:latin typeface="Garamond"/>
                <a:cs typeface="Garamond"/>
              </a:rPr>
              <a:t>&gt; 1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3A35737-75DA-8F07-40C1-0C1AE5378DB2}"/>
              </a:ext>
            </a:extLst>
          </p:cNvPr>
          <p:cNvSpPr/>
          <p:nvPr/>
        </p:nvSpPr>
        <p:spPr>
          <a:xfrm>
            <a:off x="3740487" y="156003"/>
            <a:ext cx="146050" cy="783283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02D9E-5D54-01B3-1F9F-FC6896FC3FC7}"/>
              </a:ext>
            </a:extLst>
          </p:cNvPr>
          <p:cNvSpPr txBox="1"/>
          <p:nvPr/>
        </p:nvSpPr>
        <p:spPr>
          <a:xfrm>
            <a:off x="3874045" y="12099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 – 1/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 baseline="30000">
                <a:latin typeface="Garamond"/>
                <a:cs typeface="Garamond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2CEE-CE95-01C7-F2F1-C97E0988F66A}"/>
              </a:ext>
            </a:extLst>
          </p:cNvPr>
          <p:cNvSpPr txBox="1"/>
          <p:nvPr/>
        </p:nvSpPr>
        <p:spPr>
          <a:xfrm>
            <a:off x="233060" y="1216203"/>
            <a:ext cx="290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&gt;</a:t>
            </a:r>
            <a:r>
              <a:rPr lang="en-US" sz="2800">
                <a:latin typeface="Garamond"/>
                <a:cs typeface="Garamond"/>
              </a:rPr>
              <a:t> 3)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9AAFD-4EE5-A642-96D0-04418DF7F175}"/>
              </a:ext>
            </a:extLst>
          </p:cNvPr>
          <p:cNvSpPr txBox="1"/>
          <p:nvPr/>
        </p:nvSpPr>
        <p:spPr>
          <a:xfrm>
            <a:off x="226368" y="3483810"/>
            <a:ext cx="364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(2 &lt;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&lt;</a:t>
            </a:r>
            <a:r>
              <a:rPr lang="en-US" sz="2800">
                <a:latin typeface="Garamond"/>
                <a:cs typeface="Garamond"/>
              </a:rPr>
              <a:t> 3)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?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DC129D-A186-F4D2-0985-40CFECEC4663}"/>
                  </a:ext>
                </a:extLst>
              </p14:cNvPr>
              <p14:cNvContentPartPr/>
              <p14:nvPr/>
            </p14:nvContentPartPr>
            <p14:xfrm>
              <a:off x="424440" y="1121040"/>
              <a:ext cx="7228440" cy="192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DC129D-A186-F4D2-0985-40CFECEC46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240" y="1104840"/>
                <a:ext cx="7260840" cy="19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FD7927-484F-D41E-67E5-D8586DD8AD57}"/>
                  </a:ext>
                </a:extLst>
              </p14:cNvPr>
              <p14:cNvContentPartPr/>
              <p14:nvPr/>
            </p14:nvContentPartPr>
            <p14:xfrm>
              <a:off x="489240" y="4079160"/>
              <a:ext cx="5706720" cy="204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FD7927-484F-D41E-67E5-D8586DD8AD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" y="4062960"/>
                <a:ext cx="5739120" cy="20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87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8E87AD-ACBA-63B0-D2AC-0FA7BE7D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129"/>
            <a:ext cx="4837515" cy="3225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ADDC0B-2FDB-0AF1-1DA4-E32AA38F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58" y="793129"/>
            <a:ext cx="4837515" cy="3225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211" y="315589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PMF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5043" y="3110357"/>
            <a:ext cx="1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discrete CDF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1400" y="4356100"/>
            <a:ext cx="64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olidFill>
                  <a:srgbClr val="FF9933"/>
                </a:solidFill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6A2A50-76FB-6ED0-5018-47711F0D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82" y="3663094"/>
            <a:ext cx="4860092" cy="3240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47FFEC-CAA8-39FF-2BC3-8435513A2651}"/>
              </a:ext>
            </a:extLst>
          </p:cNvPr>
          <p:cNvSpPr txBox="1"/>
          <p:nvPr/>
        </p:nvSpPr>
        <p:spPr>
          <a:xfrm>
            <a:off x="6171852" y="5970411"/>
            <a:ext cx="24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continuous CDF</a:t>
            </a:r>
            <a:endParaRPr lang="en-US" sz="24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695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4650" y="742950"/>
            <a:ext cx="8375650" cy="2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362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Discrete random variables: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97230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PMF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323" y="1121478"/>
            <a:ext cx="317586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CDF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0073" y="2009412"/>
            <a:ext cx="268593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 </a:t>
            </a:r>
            <a:r>
              <a:rPr lang="en-US" sz="2800" baseline="-25000">
                <a:latin typeface="Garamond"/>
                <a:cs typeface="Garamond"/>
              </a:rPr>
              <a:t>≤ </a:t>
            </a:r>
            <a:r>
              <a:rPr lang="en-US" sz="2800" i="1" baseline="-25000">
                <a:latin typeface="Garamond"/>
                <a:cs typeface="Garamond"/>
              </a:rPr>
              <a:t>a</a:t>
            </a:r>
            <a:r>
              <a:rPr lang="en-US" sz="2800" i="1">
                <a:latin typeface="Garamond"/>
                <a:cs typeface="Garamond"/>
              </a:rPr>
              <a:t> 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009" y="2005148"/>
            <a:ext cx="3192551" cy="978535"/>
            <a:chOff x="449009" y="2005148"/>
            <a:chExt cx="3192551" cy="978535"/>
          </a:xfrm>
        </p:grpSpPr>
        <p:sp>
          <p:nvSpPr>
            <p:cNvPr id="10" name="TextBox 9"/>
            <p:cNvSpPr txBox="1"/>
            <p:nvPr/>
          </p:nvSpPr>
          <p:spPr>
            <a:xfrm>
              <a:off x="449009" y="2005148"/>
              <a:ext cx="319255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>
                  <a:latin typeface="Garamond"/>
                  <a:cs typeface="Garamond"/>
                </a:rPr>
                <a:t>f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) = </a:t>
              </a:r>
              <a:r>
                <a:rPr lang="en-US" sz="2800" i="1">
                  <a:latin typeface="Garamond"/>
                  <a:cs typeface="Garamond"/>
                </a:rPr>
                <a:t>F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) – </a:t>
              </a:r>
              <a:r>
                <a:rPr lang="en-US" sz="2800" i="1">
                  <a:latin typeface="Garamond"/>
                  <a:cs typeface="Garamond"/>
                </a:rPr>
                <a:t>F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– </a:t>
              </a:r>
              <a:r>
                <a:rPr lang="en-US" sz="2800" i="1">
                  <a:latin typeface="Symbol" charset="2"/>
                  <a:cs typeface="Symbol" charset="2"/>
                </a:rPr>
                <a:t>d</a:t>
              </a:r>
              <a:r>
                <a:rPr lang="en-US" sz="280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6050" y="2522018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Franklin Gothic Medium"/>
                  <a:cs typeface="Franklin Gothic Medium"/>
                </a:rPr>
                <a:t>for small </a:t>
              </a:r>
              <a:r>
                <a:rPr lang="en-US" sz="2400" i="1">
                  <a:latin typeface="Symbol" charset="2"/>
                  <a:cs typeface="Symbol" charset="2"/>
                </a:rPr>
                <a:t>d</a:t>
              </a:r>
              <a:endParaRPr lang="en-US" sz="240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3341778"/>
            <a:ext cx="6165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Continuous random variables: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273" y="41763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density function (PDF) </a:t>
            </a:r>
            <a:r>
              <a:rPr lang="en-US" sz="2800">
                <a:latin typeface="Franklin Gothic Medium"/>
                <a:cs typeface="Franklin Gothic Medium"/>
              </a:rPr>
              <a:t>of a random variable with CDF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>
                <a:latin typeface="Franklin Gothic Medium"/>
                <a:cs typeface="Franklin Gothic Medium"/>
              </a:rPr>
              <a:t>is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4704" y="5233778"/>
            <a:ext cx="3913227" cy="1046440"/>
            <a:chOff x="1884704" y="5233778"/>
            <a:chExt cx="3913227" cy="1046440"/>
          </a:xfrm>
        </p:grpSpPr>
        <p:sp>
          <p:nvSpPr>
            <p:cNvPr id="14" name="TextBox 13"/>
            <p:cNvSpPr txBox="1"/>
            <p:nvPr/>
          </p:nvSpPr>
          <p:spPr>
            <a:xfrm>
              <a:off x="1884704" y="5500994"/>
              <a:ext cx="104530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>
                  <a:latin typeface="Garamond"/>
                  <a:cs typeface="Garamond"/>
                </a:rPr>
                <a:t>f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6848" y="5233778"/>
              <a:ext cx="2291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 – 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 – </a:t>
              </a:r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4012" y="5756998"/>
              <a:ext cx="4154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endParaRPr lang="en-US" sz="28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err="1">
                  <a:latin typeface="Garamond"/>
                  <a:cs typeface="Garamond"/>
                </a:rPr>
                <a:t>lim</a:t>
              </a:r>
              <a:endParaRPr lang="en-US" sz="280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603449" y="5783142"/>
              <a:ext cx="210519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872933" y="5836868"/>
              <a:ext cx="706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>
                  <a:latin typeface="Garamond"/>
                  <a:cs typeface="Garamond"/>
                </a:rPr>
                <a:t>→ 0</a:t>
              </a:r>
              <a:endParaRPr lang="en-US" sz="16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43952" y="5202882"/>
            <a:ext cx="1344009" cy="987692"/>
            <a:chOff x="5743952" y="5202882"/>
            <a:chExt cx="1344009" cy="987692"/>
          </a:xfrm>
        </p:grpSpPr>
        <p:sp>
          <p:nvSpPr>
            <p:cNvPr id="17" name="Rectangle 16"/>
            <p:cNvSpPr/>
            <p:nvPr/>
          </p:nvSpPr>
          <p:spPr>
            <a:xfrm>
              <a:off x="6143841" y="5202882"/>
              <a:ext cx="9441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err="1">
                  <a:solidFill>
                    <a:prstClr val="black"/>
                  </a:solidFill>
                  <a:latin typeface="Garamond"/>
                  <a:cs typeface="Garamond"/>
                </a:rPr>
                <a:t>dF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15291" y="5667354"/>
              <a:ext cx="54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dx</a:t>
              </a:r>
              <a:endParaRPr lang="en-US" sz="280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33133" y="5762604"/>
              <a:ext cx="75186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43952" y="548354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Garamond"/>
                  <a:cs typeface="Garamond"/>
                </a:rPr>
                <a:t>=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5AC309-9B0E-7540-83B8-890C86D8F971}"/>
                  </a:ext>
                </a:extLst>
              </p14:cNvPr>
              <p14:cNvContentPartPr/>
              <p14:nvPr/>
            </p14:nvContentPartPr>
            <p14:xfrm>
              <a:off x="3552480" y="929160"/>
              <a:ext cx="1311840" cy="94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5AC309-9B0E-7540-83B8-890C86D8F9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6280" y="912960"/>
                <a:ext cx="1344240" cy="9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7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56A2A-A552-B1F2-F457-04E0216777A8}"/>
              </a:ext>
            </a:extLst>
          </p:cNvPr>
          <p:cNvSpPr txBox="1"/>
          <p:nvPr/>
        </p:nvSpPr>
        <p:spPr>
          <a:xfrm>
            <a:off x="640131" y="1939696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=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A5162-36DF-FF1D-AA6C-79B4DDDC68F5}"/>
              </a:ext>
            </a:extLst>
          </p:cNvPr>
          <p:cNvSpPr txBox="1"/>
          <p:nvPr/>
        </p:nvSpPr>
        <p:spPr>
          <a:xfrm>
            <a:off x="3369582" y="195478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t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81BD9D-7F85-A2AB-5CCD-AE37B2F51494}"/>
              </a:ext>
            </a:extLst>
          </p:cNvPr>
          <p:cNvSpPr txBox="1"/>
          <p:nvPr/>
        </p:nvSpPr>
        <p:spPr>
          <a:xfrm>
            <a:off x="3965872" y="1954790"/>
            <a:ext cx="170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1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500D1C-4161-1606-1AF5-B05CB659806A}"/>
              </a:ext>
            </a:extLst>
          </p:cNvPr>
          <p:cNvSpPr txBox="1"/>
          <p:nvPr/>
        </p:nvSpPr>
        <p:spPr>
          <a:xfrm>
            <a:off x="3369582" y="151412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8FBEB6-FC84-036A-B5A1-8D981A861083}"/>
              </a:ext>
            </a:extLst>
          </p:cNvPr>
          <p:cNvSpPr txBox="1"/>
          <p:nvPr/>
        </p:nvSpPr>
        <p:spPr>
          <a:xfrm>
            <a:off x="3363232" y="241708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71750-4541-6DE0-2DBE-0562A4912554}"/>
              </a:ext>
            </a:extLst>
          </p:cNvPr>
          <p:cNvSpPr txBox="1"/>
          <p:nvPr/>
        </p:nvSpPr>
        <p:spPr>
          <a:xfrm>
            <a:off x="3965872" y="2387562"/>
            <a:ext cx="12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t </a:t>
            </a:r>
            <a:r>
              <a:rPr lang="en-US" sz="2400">
                <a:latin typeface="Garamond"/>
                <a:cs typeface="Garamond"/>
              </a:rPr>
              <a:t>&gt;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E0B32B-776B-7DE0-0FF7-82C7EB0976D2}"/>
              </a:ext>
            </a:extLst>
          </p:cNvPr>
          <p:cNvSpPr txBox="1"/>
          <p:nvPr/>
        </p:nvSpPr>
        <p:spPr>
          <a:xfrm>
            <a:off x="3965872" y="1494724"/>
            <a:ext cx="12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t </a:t>
            </a:r>
            <a:r>
              <a:rPr lang="en-US" sz="2400">
                <a:latin typeface="Garamond"/>
                <a:cs typeface="Garamond"/>
              </a:rPr>
              <a:t>&lt; 0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4BBFFEFF-C4AC-A899-17C7-F4BC29B93521}"/>
              </a:ext>
            </a:extLst>
          </p:cNvPr>
          <p:cNvSpPr/>
          <p:nvPr/>
        </p:nvSpPr>
        <p:spPr>
          <a:xfrm>
            <a:off x="3223532" y="1633171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52F561-4D00-79F7-93A6-A19F5EE56EEF}"/>
              </a:ext>
            </a:extLst>
          </p:cNvPr>
          <p:cNvSpPr txBox="1"/>
          <p:nvPr/>
        </p:nvSpPr>
        <p:spPr>
          <a:xfrm>
            <a:off x="640131" y="4214407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=</a:t>
            </a:r>
            <a:endParaRPr lang="en-US" sz="28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DB773-1EF7-E7B0-016A-DFDB3169634B}"/>
                  </a:ext>
                </a:extLst>
              </p14:cNvPr>
              <p14:cNvContentPartPr/>
              <p14:nvPr/>
            </p14:nvContentPartPr>
            <p14:xfrm>
              <a:off x="1767960" y="3893760"/>
              <a:ext cx="4288680" cy="125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DB773-1EF7-E7B0-016A-DFDB31696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1760" y="3877560"/>
                <a:ext cx="4321080" cy="12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41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8E87AD-ACBA-63B0-D2AC-0FA7BE7D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129"/>
            <a:ext cx="4837515" cy="32250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ADDC0B-2FDB-0AF1-1DA4-E32AA38F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58" y="793129"/>
            <a:ext cx="4837515" cy="3225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density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211" y="315589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PMF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5043" y="3110357"/>
            <a:ext cx="195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discrete CDF</a:t>
            </a:r>
            <a:endParaRPr lang="en-US" sz="2400">
              <a:latin typeface="Garamond"/>
              <a:cs typeface="Garamo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6A2A50-76FB-6ED0-5018-47711F0D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82" y="3663094"/>
            <a:ext cx="4860092" cy="3240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47FFEC-CAA8-39FF-2BC3-8435513A2651}"/>
              </a:ext>
            </a:extLst>
          </p:cNvPr>
          <p:cNvSpPr txBox="1"/>
          <p:nvPr/>
        </p:nvSpPr>
        <p:spPr>
          <a:xfrm>
            <a:off x="6171852" y="5970411"/>
            <a:ext cx="24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Franklin Gothic Medium"/>
                <a:cs typeface="Franklin Gothic Medium"/>
              </a:rPr>
              <a:t>continuous CDF</a:t>
            </a:r>
            <a:endParaRPr lang="en-US" sz="2400">
              <a:latin typeface="Garamond"/>
              <a:cs typeface="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8F7C8-92C5-861B-AF64-3903DD972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91" y="3648041"/>
            <a:ext cx="4860095" cy="3240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E8039-CA65-2D7C-8677-833CA2065EA9}"/>
              </a:ext>
            </a:extLst>
          </p:cNvPr>
          <p:cNvSpPr txBox="1"/>
          <p:nvPr/>
        </p:nvSpPr>
        <p:spPr>
          <a:xfrm>
            <a:off x="1784608" y="4867626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  <a:latin typeface="Franklin Gothic Medium"/>
                <a:cs typeface="Franklin Gothic Medium"/>
              </a:rPr>
              <a:t>PDF</a:t>
            </a:r>
            <a:endParaRPr lang="en-US" sz="4800">
              <a:solidFill>
                <a:schemeClr val="accent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68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226368" y="286035"/>
            <a:ext cx="36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CDF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=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D193C-A045-E57E-149C-4E3C9BFD6602}"/>
              </a:ext>
            </a:extLst>
          </p:cNvPr>
          <p:cNvSpPr txBox="1"/>
          <p:nvPr/>
        </p:nvSpPr>
        <p:spPr>
          <a:xfrm>
            <a:off x="5023150" y="52662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1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ADC8B-FDC4-706C-F5F1-558FC75560C6}"/>
              </a:ext>
            </a:extLst>
          </p:cNvPr>
          <p:cNvSpPr txBox="1"/>
          <p:nvPr/>
        </p:nvSpPr>
        <p:spPr>
          <a:xfrm>
            <a:off x="3886537" y="5476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2D8F4-8B2D-ADCC-28C4-2BE79B94DA55}"/>
              </a:ext>
            </a:extLst>
          </p:cNvPr>
          <p:cNvSpPr txBox="1"/>
          <p:nvPr/>
        </p:nvSpPr>
        <p:spPr>
          <a:xfrm>
            <a:off x="5023943" y="13498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x </a:t>
            </a:r>
            <a:r>
              <a:rPr lang="en-US" sz="2400">
                <a:latin typeface="Garamond"/>
                <a:cs typeface="Garamond"/>
              </a:rPr>
              <a:t>&gt; 1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3A35737-75DA-8F07-40C1-0C1AE5378DB2}"/>
              </a:ext>
            </a:extLst>
          </p:cNvPr>
          <p:cNvSpPr/>
          <p:nvPr/>
        </p:nvSpPr>
        <p:spPr>
          <a:xfrm>
            <a:off x="3740487" y="156003"/>
            <a:ext cx="146050" cy="783283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02D9E-5D54-01B3-1F9F-FC6896FC3FC7}"/>
              </a:ext>
            </a:extLst>
          </p:cNvPr>
          <p:cNvSpPr txBox="1"/>
          <p:nvPr/>
        </p:nvSpPr>
        <p:spPr>
          <a:xfrm>
            <a:off x="3874045" y="120991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 – 1/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 baseline="30000">
                <a:latin typeface="Garamond"/>
                <a:cs typeface="Garamond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2CEE-CE95-01C7-F2F1-C97E0988F66A}"/>
              </a:ext>
            </a:extLst>
          </p:cNvPr>
          <p:cNvSpPr txBox="1"/>
          <p:nvPr/>
        </p:nvSpPr>
        <p:spPr>
          <a:xfrm>
            <a:off x="226368" y="1103902"/>
            <a:ext cx="290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PDF? </a:t>
            </a:r>
            <a:endParaRPr lang="en-US" sz="280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216649-5AFD-84A8-B12B-C1703DA6CCBD}"/>
                  </a:ext>
                </a:extLst>
              </p14:cNvPr>
              <p14:cNvContentPartPr/>
              <p14:nvPr/>
            </p14:nvContentPartPr>
            <p14:xfrm>
              <a:off x="493560" y="1336320"/>
              <a:ext cx="6249600" cy="480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216649-5AFD-84A8-B12B-C1703DA6C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360" y="1326960"/>
                <a:ext cx="6275160" cy="48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5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of the 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18" y="125346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PDF value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Symbol" charset="2"/>
                <a:cs typeface="Symbol" charset="2"/>
              </a:rPr>
              <a:t> d</a:t>
            </a:r>
            <a:r>
              <a:rPr lang="en-US" sz="2800">
                <a:latin typeface="Franklin Gothic Medium"/>
                <a:cs typeface="Franklin Gothic Medium"/>
              </a:rPr>
              <a:t> approximates the probability that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 an interval of length </a:t>
            </a:r>
            <a:r>
              <a:rPr lang="en-US" sz="2800" i="1">
                <a:solidFill>
                  <a:srgbClr val="FF9933"/>
                </a:solidFill>
                <a:latin typeface="Symbol" charset="2"/>
                <a:cs typeface="Symbol" charset="2"/>
              </a:rPr>
              <a:t>d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around </a:t>
            </a:r>
            <a:r>
              <a:rPr lang="en-US" sz="2800" i="1">
                <a:solidFill>
                  <a:srgbClr val="FF9933"/>
                </a:solidFill>
                <a:latin typeface="Garamond"/>
                <a:cs typeface="Garamond"/>
              </a:rPr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15478" y="2914319"/>
            <a:ext cx="480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13631" y="2308549"/>
            <a:ext cx="4747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–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≤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&lt;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sz="280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o(</a:t>
            </a:r>
            <a:r>
              <a:rPr lang="en-US" sz="2800" i="1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280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)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14:cNvPr>
              <p14:cNvContentPartPr/>
              <p14:nvPr/>
            </p14:nvContentPartPr>
            <p14:xfrm>
              <a:off x="1508760" y="4243680"/>
              <a:ext cx="6291000" cy="179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AEF6B6-89DF-1E48-B13B-BDAF71942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4227480"/>
                <a:ext cx="6323400" cy="18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14:cNvPr>
              <p14:cNvContentPartPr/>
              <p14:nvPr/>
            </p14:nvContentPartPr>
            <p14:xfrm>
              <a:off x="1492560" y="3474360"/>
              <a:ext cx="6613920" cy="275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D477EA-D28D-5C48-A97C-C7573B2CE1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360" y="3452760"/>
                <a:ext cx="6646320" cy="27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5F7D87-F7FB-3723-2994-629EE58F882E}"/>
                  </a:ext>
                </a:extLst>
              </p14:cNvPr>
              <p14:cNvContentPartPr/>
              <p14:nvPr/>
            </p14:nvContentPartPr>
            <p14:xfrm>
              <a:off x="3013560" y="4095000"/>
              <a:ext cx="468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5F7D87-F7FB-3723-2994-629EE58F88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7360" y="4078800"/>
                <a:ext cx="3708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04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25AA-CB93-634A-848B-EC43E2FD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Probabilities from the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9E586-5F79-A047-9841-A299909F0B6F}"/>
              </a:ext>
            </a:extLst>
          </p:cNvPr>
          <p:cNvSpPr txBox="1"/>
          <p:nvPr/>
        </p:nvSpPr>
        <p:spPr>
          <a:xfrm>
            <a:off x="2173747" y="1606878"/>
            <a:ext cx="4796506" cy="923330"/>
          </a:xfrm>
          <a:prstGeom prst="rect">
            <a:avLst/>
          </a:prstGeom>
          <a:solidFill>
            <a:srgbClr val="FFFFFF"/>
          </a:solidFill>
          <a:ln w="127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5400" b="1">
                <a:latin typeface="Garamond"/>
                <a:cs typeface="Garamond"/>
              </a:rPr>
              <a:t>P</a:t>
            </a:r>
            <a:r>
              <a:rPr lang="en-US" sz="5400">
                <a:latin typeface="Garamond"/>
                <a:cs typeface="Garamond"/>
              </a:rPr>
              <a:t>(</a:t>
            </a:r>
            <a:r>
              <a:rPr lang="en-US" sz="5400" i="1">
                <a:latin typeface="Garamond"/>
                <a:cs typeface="Garamond"/>
              </a:rPr>
              <a:t>E</a:t>
            </a:r>
            <a:r>
              <a:rPr lang="en-US" sz="5400">
                <a:latin typeface="Garamond"/>
                <a:cs typeface="Garamond"/>
              </a:rPr>
              <a:t>) =  </a:t>
            </a:r>
            <a:r>
              <a:rPr lang="en-US" sz="540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5400" i="1" baseline="-25000">
                <a:latin typeface="Garamond"/>
                <a:cs typeface="Garamond"/>
              </a:rPr>
              <a:t>E</a:t>
            </a:r>
            <a:r>
              <a:rPr lang="en-US" sz="5400" i="1">
                <a:latin typeface="Garamond"/>
                <a:cs typeface="Garamond"/>
              </a:rPr>
              <a:t> </a:t>
            </a:r>
            <a:r>
              <a:rPr lang="en-US" sz="5400" i="1" baseline="-25000">
                <a:latin typeface="Garamond"/>
                <a:cs typeface="Garamond"/>
              </a:rPr>
              <a:t> </a:t>
            </a:r>
            <a:r>
              <a:rPr lang="en-US" sz="5400" i="1">
                <a:latin typeface="Garamond"/>
                <a:cs typeface="Garamond"/>
              </a:rPr>
              <a:t>f</a:t>
            </a:r>
            <a:r>
              <a:rPr lang="en-US" sz="5400">
                <a:latin typeface="Garamond"/>
                <a:cs typeface="Garamond"/>
              </a:rPr>
              <a:t>(</a:t>
            </a:r>
            <a:r>
              <a:rPr lang="en-US" sz="5400" i="1">
                <a:latin typeface="Garamond"/>
                <a:cs typeface="Garamond"/>
              </a:rPr>
              <a:t>x</a:t>
            </a:r>
            <a:r>
              <a:rPr lang="en-US" sz="5400">
                <a:latin typeface="Garamond"/>
                <a:cs typeface="Garamond"/>
              </a:rPr>
              <a:t>)</a:t>
            </a:r>
            <a:r>
              <a:rPr lang="en-US" sz="5400" i="1">
                <a:latin typeface="Garamond"/>
                <a:cs typeface="Garamond"/>
              </a:rPr>
              <a:t>dx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DDBE7-60C9-0370-361F-7FA5D721BD63}"/>
              </a:ext>
            </a:extLst>
          </p:cNvPr>
          <p:cNvSpPr txBox="1"/>
          <p:nvPr/>
        </p:nvSpPr>
        <p:spPr>
          <a:xfrm>
            <a:off x="1529255" y="3274574"/>
            <a:ext cx="2736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Garamond"/>
                <a:cs typeface="Garamond"/>
              </a:rPr>
              <a:t>P</a:t>
            </a:r>
            <a:r>
              <a:rPr lang="en-US" sz="4400">
                <a:latin typeface="Garamond"/>
                <a:cs typeface="Garamond"/>
              </a:rPr>
              <a:t>(</a:t>
            </a:r>
            <a:r>
              <a:rPr lang="en-US" sz="4400" i="1">
                <a:latin typeface="Garamond"/>
                <a:cs typeface="Garamond"/>
              </a:rPr>
              <a:t>X</a:t>
            </a:r>
            <a:r>
              <a:rPr lang="en-US" sz="4400">
                <a:latin typeface="Garamond"/>
                <a:cs typeface="Garamond"/>
              </a:rPr>
              <a:t> ≤ </a:t>
            </a:r>
            <a:r>
              <a:rPr lang="en-US" sz="4400" i="1">
                <a:latin typeface="Garamond"/>
                <a:cs typeface="Garamond"/>
              </a:rPr>
              <a:t>x</a:t>
            </a:r>
            <a:r>
              <a:rPr lang="en-US" sz="4400">
                <a:latin typeface="Garamond"/>
                <a:cs typeface="Garamond"/>
              </a:rPr>
              <a:t>) =</a:t>
            </a:r>
            <a:endParaRPr lang="en-US" sz="4400" i="1">
              <a:latin typeface="Garamond"/>
              <a:cs typeface="Garamon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E39C72-D29C-3B85-24C1-C4D4187864A7}"/>
              </a:ext>
            </a:extLst>
          </p:cNvPr>
          <p:cNvGrpSpPr/>
          <p:nvPr/>
        </p:nvGrpSpPr>
        <p:grpSpPr>
          <a:xfrm>
            <a:off x="1581808" y="4767360"/>
            <a:ext cx="2736647" cy="773156"/>
            <a:chOff x="1876096" y="4651632"/>
            <a:chExt cx="2736647" cy="7731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F50013-ADC1-4B42-CE30-001BABB1DD60}"/>
                </a:ext>
              </a:extLst>
            </p:cNvPr>
            <p:cNvSpPr txBox="1"/>
            <p:nvPr/>
          </p:nvSpPr>
          <p:spPr>
            <a:xfrm>
              <a:off x="1876096" y="4655347"/>
              <a:ext cx="27366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∫</a:t>
              </a:r>
              <a:r>
                <a:rPr lang="en-US" sz="4400" i="1" baseline="-25000">
                  <a:latin typeface="Garamond" panose="02020404030301010803" pitchFamily="18" charset="0"/>
                  <a:cs typeface="Franklin Gothic Medium"/>
                </a:rPr>
                <a:t>-∞</a:t>
              </a:r>
              <a:r>
                <a:rPr kumimoji="0" lang="en-US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 </a:t>
              </a:r>
              <a:r>
                <a:rPr kumimoji="0" lang="en-US" sz="4400" b="0" i="1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 </a:t>
              </a:r>
              <a:r>
                <a:rPr kumimoji="0" lang="en-US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f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(</a:t>
              </a:r>
              <a:r>
                <a:rPr kumimoji="0" lang="en-US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x</a:t>
              </a: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)</a:t>
              </a:r>
              <a:r>
                <a:rPr kumimoji="0" lang="en-US" sz="4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/>
                  <a:ea typeface="+mn-ea"/>
                  <a:cs typeface="Garamond"/>
                </a:rPr>
                <a:t>dx = </a:t>
              </a:r>
              <a:endParaRPr lang="en-US" sz="4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445AD9-2BF6-6538-1731-D06AB7C4907C}"/>
                </a:ext>
              </a:extLst>
            </p:cNvPr>
            <p:cNvSpPr txBox="1"/>
            <p:nvPr/>
          </p:nvSpPr>
          <p:spPr>
            <a:xfrm>
              <a:off x="2096812" y="4651632"/>
              <a:ext cx="242209" cy="543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400" b="0" i="1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Franklin Gothic Medium"/>
                </a:rPr>
                <a:t>∞</a:t>
              </a:r>
              <a:endParaRPr lang="en-US" baseline="3000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BA4952-9034-1F66-53EA-3EC7839E209D}"/>
                  </a:ext>
                </a:extLst>
              </p14:cNvPr>
              <p14:cNvContentPartPr/>
              <p14:nvPr/>
            </p14:nvContentPartPr>
            <p14:xfrm>
              <a:off x="4419720" y="3240000"/>
              <a:ext cx="2019240" cy="214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BA4952-9034-1F66-53EA-3EC7839E2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520" y="3223800"/>
                <a:ext cx="2051640" cy="21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29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CA077B-CBE0-474F-8596-8BBA66576E3B}"/>
              </a:ext>
            </a:extLst>
          </p:cNvPr>
          <p:cNvSpPr txBox="1"/>
          <p:nvPr/>
        </p:nvSpPr>
        <p:spPr>
          <a:xfrm>
            <a:off x="226368" y="286035"/>
            <a:ext cx="36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PDF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>
                <a:latin typeface="Garamond"/>
                <a:cs typeface="Garamond"/>
              </a:rPr>
              <a:t>=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27E4E-55F6-BC67-08F4-564CAED84354}"/>
              </a:ext>
            </a:extLst>
          </p:cNvPr>
          <p:cNvSpPr txBox="1"/>
          <p:nvPr/>
        </p:nvSpPr>
        <p:spPr>
          <a:xfrm>
            <a:off x="5023150" y="52662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0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449AA-755E-5C17-8B97-169C438E729E}"/>
              </a:ext>
            </a:extLst>
          </p:cNvPr>
          <p:cNvSpPr txBox="1"/>
          <p:nvPr/>
        </p:nvSpPr>
        <p:spPr>
          <a:xfrm>
            <a:off x="3886537" y="5476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257E8-24BF-FC66-C623-8F585ED80901}"/>
              </a:ext>
            </a:extLst>
          </p:cNvPr>
          <p:cNvSpPr txBox="1"/>
          <p:nvPr/>
        </p:nvSpPr>
        <p:spPr>
          <a:xfrm>
            <a:off x="5023943" y="134983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x </a:t>
            </a:r>
            <a:r>
              <a:rPr lang="en-US" sz="2400">
                <a:latin typeface="Garamond"/>
                <a:cs typeface="Garamond"/>
              </a:rPr>
              <a:t>&gt; 0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2801D27-CA06-F2EA-D93F-E30C0CC5C2BF}"/>
              </a:ext>
            </a:extLst>
          </p:cNvPr>
          <p:cNvSpPr/>
          <p:nvPr/>
        </p:nvSpPr>
        <p:spPr>
          <a:xfrm>
            <a:off x="3740487" y="156003"/>
            <a:ext cx="146050" cy="783283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36CA2-9AE0-EF04-A05F-2D3D227B1FF1}"/>
              </a:ext>
            </a:extLst>
          </p:cNvPr>
          <p:cNvSpPr txBox="1"/>
          <p:nvPr/>
        </p:nvSpPr>
        <p:spPr>
          <a:xfrm>
            <a:off x="3874045" y="120991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x </a:t>
            </a:r>
            <a:r>
              <a:rPr lang="en-US" sz="2400">
                <a:latin typeface="Garamond"/>
                <a:cs typeface="Garamond"/>
              </a:rPr>
              <a:t>e</a:t>
            </a:r>
            <a:r>
              <a:rPr lang="en-US" sz="2400" baseline="30000">
                <a:latin typeface="Garamond"/>
                <a:cs typeface="Garamond"/>
              </a:rPr>
              <a:t>-</a:t>
            </a:r>
            <a:r>
              <a:rPr lang="en-US" sz="2400" i="1" baseline="30000">
                <a:latin typeface="Garamond"/>
                <a:cs typeface="Garamond"/>
              </a:rPr>
              <a:t>x </a:t>
            </a:r>
            <a:r>
              <a:rPr lang="en-US" sz="2400" baseline="30000">
                <a:latin typeface="Garamond"/>
                <a:cs typeface="Garamond"/>
              </a:rPr>
              <a:t>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5F984-E32E-2EA8-3BD1-A803675FA273}"/>
              </a:ext>
            </a:extLst>
          </p:cNvPr>
          <p:cNvSpPr txBox="1"/>
          <p:nvPr/>
        </p:nvSpPr>
        <p:spPr>
          <a:xfrm>
            <a:off x="4409089" y="101369"/>
            <a:ext cx="18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>
                <a:latin typeface="Garamond"/>
                <a:cs typeface="Garamond"/>
              </a:rPr>
              <a:t>2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121B68-D1B2-951D-AF68-4159C40C2E44}"/>
              </a:ext>
            </a:extLst>
          </p:cNvPr>
          <p:cNvSpPr txBox="1"/>
          <p:nvPr/>
        </p:nvSpPr>
        <p:spPr>
          <a:xfrm>
            <a:off x="253549" y="1174352"/>
            <a:ext cx="366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(2 &lt;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&lt;</a:t>
            </a:r>
            <a:r>
              <a:rPr lang="en-US" sz="2800">
                <a:latin typeface="Garamond"/>
                <a:cs typeface="Garamond"/>
              </a:rPr>
              <a:t> 3)</a:t>
            </a:r>
            <a:r>
              <a:rPr lang="en-US" sz="2800">
                <a:latin typeface="Franklin Gothic Medium" panose="020B0603020102020204" pitchFamily="34" charset="0"/>
                <a:cs typeface="Garamond"/>
              </a:rPr>
              <a:t>?</a:t>
            </a:r>
            <a:endParaRPr lang="en-US" sz="28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9734FE-0BE7-B31A-5BEC-69B55B0CAC61}"/>
                  </a:ext>
                </a:extLst>
              </p14:cNvPr>
              <p14:cNvContentPartPr/>
              <p14:nvPr/>
            </p14:nvContentPartPr>
            <p14:xfrm>
              <a:off x="1163520" y="1765800"/>
              <a:ext cx="4484160" cy="277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9734FE-0BE7-B31A-5BEC-69B55B0CAC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7320" y="1749600"/>
                <a:ext cx="4516560" cy="28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C62C92-6CD8-F81C-D104-A855FEA5199B}"/>
                  </a:ext>
                </a:extLst>
              </p14:cNvPr>
              <p14:cNvContentPartPr/>
              <p14:nvPr/>
            </p14:nvContentPartPr>
            <p14:xfrm>
              <a:off x="6747120" y="1784880"/>
              <a:ext cx="1299600" cy="94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C62C92-6CD8-F81C-D104-A855FEA519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0920" y="1768680"/>
                <a:ext cx="1332000" cy="9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14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 clip art#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66554"/>
            <a:ext cx="2686050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6655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Alice said she’ll show up between 7 and 8,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probably around 7.30.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615531"/>
            <a:ext cx="6453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Bob has to wait past 7.45?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7A81EA-FC3A-C9AE-B3B3-0BE4105A836C}"/>
                  </a:ext>
                </a:extLst>
              </p14:cNvPr>
              <p14:cNvContentPartPr/>
              <p14:nvPr/>
            </p14:nvContentPartPr>
            <p14:xfrm>
              <a:off x="1283138" y="2551908"/>
              <a:ext cx="5042880" cy="149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7A81EA-FC3A-C9AE-B3B3-0BE4105A83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938" y="2535708"/>
                <a:ext cx="5075280" cy="15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CE512D-E423-2B81-2D9A-0995B540A2A8}"/>
                  </a:ext>
                </a:extLst>
              </p14:cNvPr>
              <p14:cNvContentPartPr/>
              <p14:nvPr/>
            </p14:nvContentPartPr>
            <p14:xfrm>
              <a:off x="5650343" y="3071897"/>
              <a:ext cx="555120" cy="333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CE512D-E423-2B81-2D9A-0995B540A2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4143" y="3055697"/>
                <a:ext cx="5875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C1A830-195E-0FA7-A770-8B3B55CDD1EC}"/>
                  </a:ext>
                </a:extLst>
              </p14:cNvPr>
              <p14:cNvContentPartPr/>
              <p14:nvPr/>
            </p14:nvContentPartPr>
            <p14:xfrm>
              <a:off x="2166840" y="2458800"/>
              <a:ext cx="3299760" cy="1899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C1A830-195E-0FA7-A770-8B3B55CDD1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0640" y="2442600"/>
                <a:ext cx="333216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FA7F36-8C38-960C-797D-871474728C85}"/>
                  </a:ext>
                </a:extLst>
              </p14:cNvPr>
              <p14:cNvContentPartPr/>
              <p14:nvPr/>
            </p14:nvContentPartPr>
            <p14:xfrm>
              <a:off x="4383000" y="4029120"/>
              <a:ext cx="238680" cy="255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FA7F36-8C38-960C-797D-871474728C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6800" y="4012920"/>
                <a:ext cx="271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1FAAFF-4BA9-D472-2152-19104D220273}"/>
                  </a:ext>
                </a:extLst>
              </p14:cNvPr>
              <p14:cNvContentPartPr/>
              <p14:nvPr/>
            </p14:nvContentPartPr>
            <p14:xfrm>
              <a:off x="6315120" y="3030120"/>
              <a:ext cx="329400" cy="36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1FAAFF-4BA9-D472-2152-19104D2202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8920" y="3013920"/>
                <a:ext cx="3618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BDDE9A-3429-16F3-DA82-E73256894B48}"/>
                  </a:ext>
                </a:extLst>
              </p14:cNvPr>
              <p14:cNvContentPartPr/>
              <p14:nvPr/>
            </p14:nvContentPartPr>
            <p14:xfrm>
              <a:off x="818280" y="4419720"/>
              <a:ext cx="7528320" cy="1575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BDDE9A-3429-16F3-DA82-E73256894B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080" y="4403520"/>
                <a:ext cx="7560720" cy="16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84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cel.jpg">
            <a:extLst>
              <a:ext uri="{FF2B5EF4-FFF2-40B4-BE49-F238E27FC236}">
                <a16:creationId xmlns:a16="http://schemas.microsoft.com/office/drawing/2014/main" id="{66C7C158-8F4E-7644-B296-0A496FE1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3" y="1665129"/>
            <a:ext cx="3281977" cy="3440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A25E7-B7C7-9B47-A0C0-6F6BA921BA85}"/>
              </a:ext>
            </a:extLst>
          </p:cNvPr>
          <p:cNvSpPr txBox="1"/>
          <p:nvPr/>
        </p:nvSpPr>
        <p:spPr>
          <a:xfrm>
            <a:off x="457200" y="982085"/>
            <a:ext cx="570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 package is to be delivered between noon and 1pm.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5E58D-D031-E945-AEB6-0227D0388D6E}"/>
              </a:ext>
            </a:extLst>
          </p:cNvPr>
          <p:cNvSpPr txBox="1"/>
          <p:nvPr/>
        </p:nvSpPr>
        <p:spPr>
          <a:xfrm>
            <a:off x="457200" y="2626334"/>
            <a:ext cx="494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You go out between 12:30 and 12:45. </a:t>
            </a:r>
          </a:p>
          <a:p>
            <a:endParaRPr lang="en-US" sz="3200">
              <a:latin typeface="Franklin Gothic Medium"/>
              <a:cs typeface="Franklin Gothic Medium"/>
            </a:endParaRPr>
          </a:p>
          <a:p>
            <a:r>
              <a:rPr lang="en-US" sz="3200">
                <a:latin typeface="Franklin Gothic Medium"/>
                <a:cs typeface="Franklin Gothic Medium"/>
              </a:rPr>
              <a:t>What is the probability you </a:t>
            </a:r>
          </a:p>
          <a:p>
            <a:r>
              <a:rPr lang="en-US" sz="3200">
                <a:latin typeface="Franklin Gothic Medium"/>
                <a:cs typeface="Franklin Gothic Medium"/>
              </a:rPr>
              <a:t>missed the delivery?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8B5CC5-FEED-19F6-CC19-C2BE7A7F8872}"/>
                  </a:ext>
                </a:extLst>
              </p14:cNvPr>
              <p14:cNvContentPartPr/>
              <p14:nvPr/>
            </p14:nvContentPartPr>
            <p14:xfrm>
              <a:off x="1657080" y="6010920"/>
              <a:ext cx="4868280" cy="47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8B5CC5-FEED-19F6-CC19-C2BE7A7F88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0880" y="5994720"/>
                <a:ext cx="49006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AACFA7-39A7-1D05-E3EF-D14C7AC20BE4}"/>
                  </a:ext>
                </a:extLst>
              </p14:cNvPr>
              <p14:cNvContentPartPr/>
              <p14:nvPr/>
            </p14:nvContentPartPr>
            <p14:xfrm>
              <a:off x="4000680" y="5825880"/>
              <a:ext cx="1365120" cy="67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ACFA7-39A7-1D05-E3EF-D14C7AC20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4480" y="5809680"/>
                <a:ext cx="139752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17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466D2-54C4-969E-C1A9-0E024FF49329}"/>
              </a:ext>
            </a:extLst>
          </p:cNvPr>
          <p:cNvSpPr txBox="1"/>
          <p:nvPr/>
        </p:nvSpPr>
        <p:spPr>
          <a:xfrm>
            <a:off x="186265" y="114108"/>
            <a:ext cx="8630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It is now 7.30. What is the probability Bob has to wait past 7.45?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8FD1EF-E55C-DE68-DF95-F5C897DD8517}"/>
                  </a:ext>
                </a:extLst>
              </p14:cNvPr>
              <p14:cNvContentPartPr/>
              <p14:nvPr/>
            </p14:nvContentPartPr>
            <p14:xfrm>
              <a:off x="536058" y="4043427"/>
              <a:ext cx="6167520" cy="113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8FD1EF-E55C-DE68-DF95-F5C897DD85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58" y="4027227"/>
                <a:ext cx="6199920" cy="11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575D8F-C38E-B460-3F96-ED3F7799D5F3}"/>
                  </a:ext>
                </a:extLst>
              </p14:cNvPr>
              <p14:cNvContentPartPr/>
              <p14:nvPr/>
            </p14:nvContentPartPr>
            <p14:xfrm>
              <a:off x="6851538" y="4085547"/>
              <a:ext cx="1681920" cy="82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575D8F-C38E-B460-3F96-ED3F7799D5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5338" y="4069347"/>
                <a:ext cx="171432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27599-625C-D920-7D5E-FD47ADA9D8E2}"/>
                  </a:ext>
                </a:extLst>
              </p14:cNvPr>
              <p14:cNvContentPartPr/>
              <p14:nvPr/>
            </p14:nvContentPartPr>
            <p14:xfrm>
              <a:off x="1915920" y="4091040"/>
              <a:ext cx="4547880" cy="1003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27599-625C-D920-7D5E-FD47ADA9D8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9720" y="4074840"/>
                <a:ext cx="458028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6">
                <a:extLst>
                  <a:ext uri="{FF2B5EF4-FFF2-40B4-BE49-F238E27FC236}">
                    <a16:creationId xmlns:a16="http://schemas.microsoft.com/office/drawing/2014/main" id="{BAA03DB9-CEEE-66E2-BEC6-41D97CF635D2}"/>
                  </a:ext>
                </a:extLst>
              </p14:cNvPr>
              <p14:cNvContentPartPr/>
              <p14:nvPr/>
            </p14:nvContentPartPr>
            <p14:xfrm>
              <a:off x="2050560" y="1342817"/>
              <a:ext cx="5042880" cy="1899720"/>
            </p14:xfrm>
          </p:contentPart>
        </mc:Choice>
        <mc:Fallback xmlns="">
          <p:pic>
            <p:nvPicPr>
              <p:cNvPr id="25" name="Ink 26">
                <a:extLst>
                  <a:ext uri="{FF2B5EF4-FFF2-40B4-BE49-F238E27FC236}">
                    <a16:creationId xmlns:a16="http://schemas.microsoft.com/office/drawing/2014/main" id="{BAA03DB9-CEEE-66E2-BEC6-41D97CF635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4360" y="1326617"/>
                <a:ext cx="507528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430F5B7-D179-B83C-917E-1A7E22C24456}"/>
                  </a:ext>
                </a:extLst>
              </p14:cNvPr>
              <p14:cNvContentPartPr/>
              <p14:nvPr/>
            </p14:nvContentPartPr>
            <p14:xfrm>
              <a:off x="3782520" y="1574640"/>
              <a:ext cx="2142000" cy="3335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430F5B7-D179-B83C-917E-1A7E22C244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6320" y="1558440"/>
                <a:ext cx="2174400" cy="33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BCC22F0-86DE-9B3F-EE83-5E996FA614E3}"/>
                  </a:ext>
                </a:extLst>
              </p14:cNvPr>
              <p14:cNvContentPartPr/>
              <p14:nvPr/>
            </p14:nvContentPartPr>
            <p14:xfrm>
              <a:off x="4987440" y="4555440"/>
              <a:ext cx="1653120" cy="107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BCC22F0-86DE-9B3F-EE83-5E996FA614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1240" y="4539240"/>
                <a:ext cx="16855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90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8907" y="1334118"/>
            <a:ext cx="136287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Garamond"/>
              </a:rPr>
              <a:t>PDF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18" y="1334118"/>
            <a:ext cx="142539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PMF </a:t>
            </a:r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218" y="2345962"/>
            <a:ext cx="158378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 ≤ a</a:t>
            </a:r>
            <a:r>
              <a:rPr lang="en-US" sz="2800" i="1">
                <a:latin typeface="Garamond"/>
                <a:cs typeface="Garamond"/>
              </a:rPr>
              <a:t> 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" y="3152146"/>
            <a:ext cx="91080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218" y="3152146"/>
            <a:ext cx="13868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 i="1">
                <a:latin typeface="Garamond"/>
                <a:cs typeface="Garamond"/>
              </a:rPr>
              <a:t> x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2150" y="2025650"/>
            <a:ext cx="7670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150" y="5822950"/>
            <a:ext cx="76771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4034796"/>
            <a:ext cx="1023017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r>
              <a:rPr lang="en-US" sz="2800">
                <a:latin typeface="Garamond"/>
                <a:cs typeface="Garamond"/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87218" y="3999242"/>
            <a:ext cx="155515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 i="1">
                <a:latin typeface="Garamond"/>
                <a:cs typeface="Garamond"/>
              </a:rPr>
              <a:t> x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r>
              <a:rPr lang="en-US" sz="2800" i="1">
                <a:latin typeface="Garamond"/>
                <a:cs typeface="Garamond"/>
              </a:rPr>
              <a:t>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150" y="4923796"/>
            <a:ext cx="117485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Var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2150" y="2373908"/>
            <a:ext cx="143416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≤ a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491E3C-EFC5-9EF2-A537-0BCFE1D8EB87}"/>
                  </a:ext>
                </a:extLst>
              </p14:cNvPr>
              <p14:cNvContentPartPr/>
              <p14:nvPr/>
            </p14:nvContentPartPr>
            <p14:xfrm>
              <a:off x="3531960" y="2417400"/>
              <a:ext cx="4555800" cy="300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491E3C-EFC5-9EF2-A537-0BCFE1D8EB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5760" y="2401200"/>
                <a:ext cx="4588200" cy="30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91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Variance of Uniform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EE63D-3523-EAB2-04AC-CE5BAE32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327" y="947271"/>
            <a:ext cx="3722594" cy="24817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09EE-5F2B-AF58-8E9A-4105973C7F59}"/>
                  </a:ext>
                </a:extLst>
              </p14:cNvPr>
              <p14:cNvContentPartPr/>
              <p14:nvPr/>
            </p14:nvContentPartPr>
            <p14:xfrm>
              <a:off x="600120" y="1307520"/>
              <a:ext cx="6013440" cy="365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09EE-5F2B-AF58-8E9A-4105973C7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920" y="1291320"/>
                <a:ext cx="6045840" cy="36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42560D-A462-5BA2-598B-D094DEE5880B}"/>
                  </a:ext>
                </a:extLst>
              </p14:cNvPr>
              <p14:cNvContentPartPr/>
              <p14:nvPr/>
            </p14:nvContentPartPr>
            <p14:xfrm>
              <a:off x="1340280" y="4539240"/>
              <a:ext cx="493920" cy="44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42560D-A462-5BA2-598B-D094DEE58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4080" y="4523040"/>
                <a:ext cx="52632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273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466D2-54C4-969E-C1A9-0E024FF49329}"/>
              </a:ext>
            </a:extLst>
          </p:cNvPr>
          <p:cNvSpPr txBox="1"/>
          <p:nvPr/>
        </p:nvSpPr>
        <p:spPr>
          <a:xfrm>
            <a:off x="186265" y="114108"/>
            <a:ext cx="863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PDF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for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0 &lt;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&lt;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and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0</a:t>
            </a:r>
            <a:r>
              <a:rPr lang="en-US" sz="2800">
                <a:latin typeface="Franklin Gothic Medium"/>
                <a:cs typeface="Franklin Gothic Medium"/>
              </a:rPr>
              <a:t> elsewhere.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E25E0-EF51-F242-F891-09641A81BB79}"/>
              </a:ext>
            </a:extLst>
          </p:cNvPr>
          <p:cNvSpPr txBox="1"/>
          <p:nvPr/>
        </p:nvSpPr>
        <p:spPr>
          <a:xfrm>
            <a:off x="186264" y="637328"/>
            <a:ext cx="863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42775-B2C0-4D65-9567-1D670EF0B630}"/>
              </a:ext>
            </a:extLst>
          </p:cNvPr>
          <p:cNvSpPr txBox="1"/>
          <p:nvPr/>
        </p:nvSpPr>
        <p:spPr>
          <a:xfrm>
            <a:off x="186264" y="3167390"/>
            <a:ext cx="244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1B328A-48DA-E0AC-1CEB-84A77A4EF374}"/>
                  </a:ext>
                </a:extLst>
              </p14:cNvPr>
              <p14:cNvContentPartPr/>
              <p14:nvPr/>
            </p14:nvContentPartPr>
            <p14:xfrm>
              <a:off x="453461" y="1253880"/>
              <a:ext cx="8363160" cy="337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1B328A-48DA-E0AC-1CEB-84A77A4EF3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261" y="1237680"/>
                <a:ext cx="8395560" cy="34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5F2B88-A080-CA96-0984-A761B92CA063}"/>
                  </a:ext>
                </a:extLst>
              </p14:cNvPr>
              <p14:cNvContentPartPr/>
              <p14:nvPr/>
            </p14:nvContentPartPr>
            <p14:xfrm>
              <a:off x="4276080" y="1336320"/>
              <a:ext cx="4078800" cy="494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5F2B88-A080-CA96-0984-A761B92CA0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4480" y="1314720"/>
                <a:ext cx="4116600" cy="49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15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4" name="Picture 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5" name="Picture 4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6" name="Picture 5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7" name="Picture 6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887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>
                <a:latin typeface="Franklin Gothic Medium"/>
                <a:cs typeface="Franklin Gothic Medium"/>
              </a:rPr>
              <a:t>of 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Franklin Gothic Medium"/>
                <a:cs typeface="Franklin Gothic Medium"/>
              </a:rPr>
              <a:t> drops/sec.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/>
              <a:t>Raindrops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2800" y="356870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2800" y="321945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05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3534" y="30977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49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6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226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59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324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1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7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4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90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7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641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007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373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39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105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2200" y="342900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8850" y="3308350"/>
            <a:ext cx="3600450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552431" y="307288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87600" y="3213616"/>
            <a:ext cx="3822700" cy="285234"/>
            <a:chOff x="3079750" y="2527816"/>
            <a:chExt cx="3822700" cy="285234"/>
          </a:xfrm>
        </p:grpSpPr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0" y="2527816"/>
              <a:ext cx="133350" cy="266700"/>
            </a:xfrm>
            <a:prstGeom prst="rect">
              <a:avLst/>
            </a:prstGeom>
          </p:spPr>
        </p:pic>
        <p:pic>
          <p:nvPicPr>
            <p:cNvPr id="39" name="Picture 38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40" name="Picture 39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12800" y="3746500"/>
            <a:ext cx="1638300" cy="260350"/>
            <a:chOff x="812800" y="3746500"/>
            <a:chExt cx="1638300" cy="26035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128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51100" y="3746500"/>
              <a:ext cx="0" cy="26035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12800" y="3886200"/>
              <a:ext cx="16383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455229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How long</a:t>
            </a:r>
            <a:r>
              <a:rPr lang="en-US" sz="2800">
                <a:latin typeface="Franklin Gothic Medium"/>
                <a:cs typeface="Franklin Gothic Medium"/>
              </a:rPr>
              <a:t> do we wait until the next drop?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331976-1409-EB89-52B0-5404C763219E}"/>
                  </a:ext>
                </a:extLst>
              </p14:cNvPr>
              <p14:cNvContentPartPr/>
              <p14:nvPr/>
            </p14:nvContentPartPr>
            <p14:xfrm>
              <a:off x="1476000" y="4000680"/>
              <a:ext cx="251280" cy="18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331976-1409-EB89-52B0-5404C76321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3984480"/>
                <a:ext cx="283680" cy="2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2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B18ADC-EA0E-CD5E-94D0-A03EFBC48C03}"/>
              </a:ext>
            </a:extLst>
          </p:cNvPr>
          <p:cNvCxnSpPr/>
          <p:nvPr/>
        </p:nvCxnSpPr>
        <p:spPr>
          <a:xfrm>
            <a:off x="812800" y="154021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A6410F-5A32-79DF-CBA6-9020D2568C25}"/>
              </a:ext>
            </a:extLst>
          </p:cNvPr>
          <p:cNvCxnSpPr/>
          <p:nvPr/>
        </p:nvCxnSpPr>
        <p:spPr>
          <a:xfrm>
            <a:off x="812800" y="119096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7B4B0B-5669-74D2-1027-30971356E8EF}"/>
              </a:ext>
            </a:extLst>
          </p:cNvPr>
          <p:cNvCxnSpPr/>
          <p:nvPr/>
        </p:nvCxnSpPr>
        <p:spPr>
          <a:xfrm>
            <a:off x="67056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79C45D-268A-0406-0326-3B6B5F234C1F}"/>
              </a:ext>
            </a:extLst>
          </p:cNvPr>
          <p:cNvSpPr txBox="1"/>
          <p:nvPr/>
        </p:nvSpPr>
        <p:spPr>
          <a:xfrm>
            <a:off x="3613534" y="106927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2E388-5E19-7BE7-777E-F975316EE263}"/>
              </a:ext>
            </a:extLst>
          </p:cNvPr>
          <p:cNvCxnSpPr/>
          <p:nvPr/>
        </p:nvCxnSpPr>
        <p:spPr>
          <a:xfrm>
            <a:off x="15494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2E3C0B-FA13-8897-FA7C-35BF1ACF9F2A}"/>
              </a:ext>
            </a:extLst>
          </p:cNvPr>
          <p:cNvCxnSpPr/>
          <p:nvPr/>
        </p:nvCxnSpPr>
        <p:spPr>
          <a:xfrm>
            <a:off x="22860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E4E69F-539C-7609-0C4C-B218D8E83205}"/>
              </a:ext>
            </a:extLst>
          </p:cNvPr>
          <p:cNvCxnSpPr/>
          <p:nvPr/>
        </p:nvCxnSpPr>
        <p:spPr>
          <a:xfrm>
            <a:off x="30226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559DE-795A-217F-5FDE-6FAF4E66FA16}"/>
              </a:ext>
            </a:extLst>
          </p:cNvPr>
          <p:cNvCxnSpPr/>
          <p:nvPr/>
        </p:nvCxnSpPr>
        <p:spPr>
          <a:xfrm>
            <a:off x="37592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093ED7-30B9-64F7-2845-BEFB7D6FCB8D}"/>
              </a:ext>
            </a:extLst>
          </p:cNvPr>
          <p:cNvCxnSpPr/>
          <p:nvPr/>
        </p:nvCxnSpPr>
        <p:spPr>
          <a:xfrm>
            <a:off x="44958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C38505-C2E1-00AE-B863-7071ED5ABA42}"/>
              </a:ext>
            </a:extLst>
          </p:cNvPr>
          <p:cNvCxnSpPr/>
          <p:nvPr/>
        </p:nvCxnSpPr>
        <p:spPr>
          <a:xfrm>
            <a:off x="52324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C34A49-E320-B839-193E-07D5056BC6F9}"/>
              </a:ext>
            </a:extLst>
          </p:cNvPr>
          <p:cNvCxnSpPr/>
          <p:nvPr/>
        </p:nvCxnSpPr>
        <p:spPr>
          <a:xfrm>
            <a:off x="59690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42B59E-4056-35CA-1708-97C128603F93}"/>
              </a:ext>
            </a:extLst>
          </p:cNvPr>
          <p:cNvCxnSpPr/>
          <p:nvPr/>
        </p:nvCxnSpPr>
        <p:spPr>
          <a:xfrm>
            <a:off x="11811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AE349E-C5D3-980D-36EA-EC937DA741CD}"/>
              </a:ext>
            </a:extLst>
          </p:cNvPr>
          <p:cNvCxnSpPr/>
          <p:nvPr/>
        </p:nvCxnSpPr>
        <p:spPr>
          <a:xfrm>
            <a:off x="19177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C7688B-A601-73F8-E3E0-03EE00C58584}"/>
              </a:ext>
            </a:extLst>
          </p:cNvPr>
          <p:cNvCxnSpPr/>
          <p:nvPr/>
        </p:nvCxnSpPr>
        <p:spPr>
          <a:xfrm>
            <a:off x="26543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672CD2-E14E-583E-4798-0AF3E381A60A}"/>
              </a:ext>
            </a:extLst>
          </p:cNvPr>
          <p:cNvCxnSpPr/>
          <p:nvPr/>
        </p:nvCxnSpPr>
        <p:spPr>
          <a:xfrm>
            <a:off x="33909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2E47E-0797-7486-B41C-7673968A42D6}"/>
              </a:ext>
            </a:extLst>
          </p:cNvPr>
          <p:cNvCxnSpPr/>
          <p:nvPr/>
        </p:nvCxnSpPr>
        <p:spPr>
          <a:xfrm>
            <a:off x="41275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B2FEF2-005F-78DF-C5C1-79140F5149B6}"/>
              </a:ext>
            </a:extLst>
          </p:cNvPr>
          <p:cNvCxnSpPr/>
          <p:nvPr/>
        </p:nvCxnSpPr>
        <p:spPr>
          <a:xfrm>
            <a:off x="48641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04A429-16DD-30EA-1D00-F508BBD21BE0}"/>
              </a:ext>
            </a:extLst>
          </p:cNvPr>
          <p:cNvCxnSpPr/>
          <p:nvPr/>
        </p:nvCxnSpPr>
        <p:spPr>
          <a:xfrm>
            <a:off x="56007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630052-D360-42E6-B1C2-DB47C0CA684A}"/>
              </a:ext>
            </a:extLst>
          </p:cNvPr>
          <p:cNvCxnSpPr/>
          <p:nvPr/>
        </p:nvCxnSpPr>
        <p:spPr>
          <a:xfrm>
            <a:off x="63373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04397A-EAAA-85D5-8CB0-36E647D65FA2}"/>
              </a:ext>
            </a:extLst>
          </p:cNvPr>
          <p:cNvCxnSpPr/>
          <p:nvPr/>
        </p:nvCxnSpPr>
        <p:spPr>
          <a:xfrm>
            <a:off x="70739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D95D2-6267-5C20-0E12-7520CE9CB6A4}"/>
              </a:ext>
            </a:extLst>
          </p:cNvPr>
          <p:cNvCxnSpPr/>
          <p:nvPr/>
        </p:nvCxnSpPr>
        <p:spPr>
          <a:xfrm>
            <a:off x="78105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AB4D27-3A0C-2660-FCDB-5043874BABAF}"/>
              </a:ext>
            </a:extLst>
          </p:cNvPr>
          <p:cNvCxnSpPr/>
          <p:nvPr/>
        </p:nvCxnSpPr>
        <p:spPr>
          <a:xfrm>
            <a:off x="7442200" y="140051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1E6868C-5345-EB82-885D-F1C59784CB00}"/>
              </a:ext>
            </a:extLst>
          </p:cNvPr>
          <p:cNvSpPr/>
          <p:nvPr/>
        </p:nvSpPr>
        <p:spPr>
          <a:xfrm>
            <a:off x="4768850" y="1279860"/>
            <a:ext cx="3600450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89EA6-69B5-4BE1-D1AB-1E65710C2ED6}"/>
              </a:ext>
            </a:extLst>
          </p:cNvPr>
          <p:cNvSpPr txBox="1"/>
          <p:nvPr/>
        </p:nvSpPr>
        <p:spPr>
          <a:xfrm>
            <a:off x="6552431" y="104439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CD15CE-BA4E-5C77-1D03-3C01E04F68AE}"/>
              </a:ext>
            </a:extLst>
          </p:cNvPr>
          <p:cNvGrpSpPr/>
          <p:nvPr/>
        </p:nvGrpSpPr>
        <p:grpSpPr>
          <a:xfrm>
            <a:off x="2387600" y="1185126"/>
            <a:ext cx="3822700" cy="285234"/>
            <a:chOff x="3079750" y="2527816"/>
            <a:chExt cx="3822700" cy="285234"/>
          </a:xfrm>
        </p:grpSpPr>
        <p:pic>
          <p:nvPicPr>
            <p:cNvPr id="27" name="Picture 26" descr="raemi_Drop.jpeg">
              <a:extLst>
                <a:ext uri="{FF2B5EF4-FFF2-40B4-BE49-F238E27FC236}">
                  <a16:creationId xmlns:a16="http://schemas.microsoft.com/office/drawing/2014/main" id="{ECFD2F60-2EE3-DAAE-5F87-BB140EC6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28" name="Picture 27" descr="raemi_Drop.jpeg">
              <a:extLst>
                <a:ext uri="{FF2B5EF4-FFF2-40B4-BE49-F238E27FC236}">
                  <a16:creationId xmlns:a16="http://schemas.microsoft.com/office/drawing/2014/main" id="{64BBEB23-5415-97D7-801B-3A5413E48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0" y="2527816"/>
              <a:ext cx="133350" cy="266700"/>
            </a:xfrm>
            <a:prstGeom prst="rect">
              <a:avLst/>
            </a:prstGeom>
          </p:spPr>
        </p:pic>
        <p:pic>
          <p:nvPicPr>
            <p:cNvPr id="29" name="Picture 28" descr="raemi_Drop.jpeg">
              <a:extLst>
                <a:ext uri="{FF2B5EF4-FFF2-40B4-BE49-F238E27FC236}">
                  <a16:creationId xmlns:a16="http://schemas.microsoft.com/office/drawing/2014/main" id="{0C85CA04-C1E0-36A4-2CD0-6B09D3862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30" name="Picture 29" descr="raemi_Drop.jpeg">
              <a:extLst>
                <a:ext uri="{FF2B5EF4-FFF2-40B4-BE49-F238E27FC236}">
                  <a16:creationId xmlns:a16="http://schemas.microsoft.com/office/drawing/2014/main" id="{286B091D-10E1-EA1C-1B70-F0BD7CA8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2B07385-89C5-01E0-D2B4-D54CDFFFEC54}"/>
                  </a:ext>
                </a:extLst>
              </p14:cNvPr>
              <p14:cNvContentPartPr/>
              <p14:nvPr/>
            </p14:nvContentPartPr>
            <p14:xfrm>
              <a:off x="760680" y="964435"/>
              <a:ext cx="2162880" cy="345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2B07385-89C5-01E0-D2B4-D54CDFFFEC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480" y="948235"/>
                <a:ext cx="21952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7E87BCC-B466-8B99-3763-713BCFD119C4}"/>
                  </a:ext>
                </a:extLst>
              </p14:cNvPr>
              <p14:cNvContentPartPr/>
              <p14:nvPr/>
            </p14:nvContentPartPr>
            <p14:xfrm>
              <a:off x="663480" y="443880"/>
              <a:ext cx="5246640" cy="5509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7E87BCC-B466-8B99-3763-713BCFD11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280" y="427680"/>
                <a:ext cx="5279040" cy="55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F475421-BD16-BB55-D6A7-4B78066709FF}"/>
                  </a:ext>
                </a:extLst>
              </p14:cNvPr>
              <p14:cNvContentPartPr/>
              <p14:nvPr/>
            </p14:nvContentPartPr>
            <p14:xfrm>
              <a:off x="6711672" y="4078940"/>
              <a:ext cx="871920" cy="428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F475421-BD16-BB55-D6A7-4B78066709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5472" y="4062740"/>
                <a:ext cx="904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52A7C3-EDD3-66D7-D698-CB2D4B1CB24C}"/>
                  </a:ext>
                </a:extLst>
              </p14:cNvPr>
              <p14:cNvContentPartPr/>
              <p14:nvPr/>
            </p14:nvContentPartPr>
            <p14:xfrm>
              <a:off x="5582619" y="5062212"/>
              <a:ext cx="3001680" cy="880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52A7C3-EDD3-66D7-D698-CB2D4B1CB2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6419" y="5046012"/>
                <a:ext cx="3034080" cy="9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18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DE66F9B-E479-014C-B3DC-A7F007E6109B}"/>
              </a:ext>
            </a:extLst>
          </p:cNvPr>
          <p:cNvGrpSpPr/>
          <p:nvPr/>
        </p:nvGrpSpPr>
        <p:grpSpPr>
          <a:xfrm>
            <a:off x="-1" y="-1"/>
            <a:ext cx="4769317" cy="3179545"/>
            <a:chOff x="-1" y="-1"/>
            <a:chExt cx="4769317" cy="31795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4305E0-3499-1446-B351-BE147ADE1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769317" cy="317954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45609-3739-4A47-BEA8-18043EF3B3A8}"/>
                </a:ext>
              </a:extLst>
            </p:cNvPr>
            <p:cNvSpPr/>
            <p:nvPr/>
          </p:nvSpPr>
          <p:spPr>
            <a:xfrm>
              <a:off x="1961654" y="481883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Geometric(3/10)</a:t>
              </a:r>
              <a:r>
                <a:rPr lang="en-US" sz="2400">
                  <a:latin typeface="Franklin Gothic Medium"/>
                  <a:cs typeface="Franklin Gothic Medium"/>
                </a:rPr>
                <a:t> </a:t>
              </a:r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63F00-991D-4042-AFD8-E167AE8C4E63}"/>
              </a:ext>
            </a:extLst>
          </p:cNvPr>
          <p:cNvGrpSpPr/>
          <p:nvPr/>
        </p:nvGrpSpPr>
        <p:grpSpPr>
          <a:xfrm>
            <a:off x="4374682" y="-2"/>
            <a:ext cx="4769318" cy="3179545"/>
            <a:chOff x="4374682" y="-2"/>
            <a:chExt cx="4769318" cy="3179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927972-0E90-BF4D-B444-5C4AF6C7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82" y="-2"/>
              <a:ext cx="4769318" cy="317954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E560D9-B799-DE45-92D3-DCCEFBDAB22F}"/>
                </a:ext>
              </a:extLst>
            </p:cNvPr>
            <p:cNvSpPr/>
            <p:nvPr/>
          </p:nvSpPr>
          <p:spPr>
            <a:xfrm>
              <a:off x="6246205" y="481883"/>
              <a:ext cx="24513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Geometric(3/100)</a:t>
              </a:r>
              <a:r>
                <a:rPr lang="en-US" sz="2400">
                  <a:latin typeface="Franklin Gothic Medium"/>
                  <a:cs typeface="Franklin Gothic Medium"/>
                </a:rPr>
                <a:t> </a:t>
              </a:r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48954-C582-B64B-8CA3-E9A0E801F89D}"/>
              </a:ext>
            </a:extLst>
          </p:cNvPr>
          <p:cNvGrpSpPr/>
          <p:nvPr/>
        </p:nvGrpSpPr>
        <p:grpSpPr>
          <a:xfrm>
            <a:off x="-2" y="3311090"/>
            <a:ext cx="4769317" cy="3179544"/>
            <a:chOff x="-2" y="3311090"/>
            <a:chExt cx="4769317" cy="31795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E8CB3-B08C-EC43-9CD1-282723C2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3311090"/>
              <a:ext cx="4769317" cy="317954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0B0C60-DFE2-314F-90D2-AB4B716CE122}"/>
                </a:ext>
              </a:extLst>
            </p:cNvPr>
            <p:cNvSpPr/>
            <p:nvPr/>
          </p:nvSpPr>
          <p:spPr>
            <a:xfrm>
              <a:off x="1961653" y="3820992"/>
              <a:ext cx="23070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Garamond" panose="02020404030301010803" pitchFamily="18" charset="0"/>
                  <a:cs typeface="Franklin Gothic Medium"/>
                </a:rPr>
                <a:t>Geometric(3/50)</a:t>
              </a:r>
              <a:r>
                <a:rPr lang="en-US" sz="2400">
                  <a:latin typeface="Franklin Gothic Medium"/>
                  <a:cs typeface="Franklin Gothic Medium"/>
                </a:rPr>
                <a:t> </a:t>
              </a:r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C0ED95-7CBE-8B4E-BAA8-02CD54BA546D}"/>
              </a:ext>
            </a:extLst>
          </p:cNvPr>
          <p:cNvGrpSpPr/>
          <p:nvPr/>
        </p:nvGrpSpPr>
        <p:grpSpPr>
          <a:xfrm>
            <a:off x="4374682" y="3311090"/>
            <a:ext cx="4769316" cy="3179544"/>
            <a:chOff x="4374682" y="3311090"/>
            <a:chExt cx="4769316" cy="31795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92AF8C-D208-3A42-89E5-EF25CCEA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682" y="3311090"/>
              <a:ext cx="4769316" cy="317954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2F719C-A00E-5F40-B566-4E3D6D6B8DA9}"/>
                </a:ext>
              </a:extLst>
            </p:cNvPr>
            <p:cNvSpPr/>
            <p:nvPr/>
          </p:nvSpPr>
          <p:spPr>
            <a:xfrm>
              <a:off x="6602436" y="3820991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Exponential(3)</a:t>
              </a:r>
              <a:r>
                <a:rPr lang="en-US" sz="240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sz="240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A78E97-9AE4-EB40-5ECA-726E6FC192C3}"/>
                  </a:ext>
                </a:extLst>
              </p14:cNvPr>
              <p14:cNvContentPartPr/>
              <p14:nvPr/>
            </p14:nvContentPartPr>
            <p14:xfrm>
              <a:off x="2138040" y="3030120"/>
              <a:ext cx="6282360" cy="5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A78E97-9AE4-EB40-5ECA-726E6FC192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1840" y="3013920"/>
                <a:ext cx="631476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6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770AFD3-9DB5-9A46-A6E8-152FE29C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30" y="2984048"/>
            <a:ext cx="4829070" cy="3219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66CF78-C5B5-204B-9683-7A5148924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" y="2982430"/>
            <a:ext cx="4890944" cy="326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exponential random variable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299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</a:t>
            </a:r>
            <a:r>
              <a:rPr lang="en-US" sz="2800">
                <a:latin typeface="Garamond"/>
                <a:cs typeface="Garamond"/>
              </a:rPr>
              <a:t>Exponential(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PDF is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2046" y="2129888"/>
            <a:ext cx="95553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656" y="1877619"/>
            <a:ext cx="9028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e</a:t>
            </a:r>
            <a:r>
              <a:rPr lang="en-US" sz="2800" baseline="30000">
                <a:latin typeface="Garamond"/>
                <a:cs typeface="Garamond"/>
              </a:rPr>
              <a:t>-</a:t>
            </a:r>
            <a:r>
              <a:rPr lang="en-US" sz="2800" i="1" baseline="30000" err="1">
                <a:latin typeface="Symbol" charset="2"/>
                <a:cs typeface="Symbol" charset="2"/>
              </a:rPr>
              <a:t>l</a:t>
            </a:r>
            <a:r>
              <a:rPr lang="en-US" sz="2800" i="1" baseline="30000" err="1">
                <a:latin typeface="Garamond"/>
                <a:cs typeface="Garamond"/>
              </a:rPr>
              <a:t>t</a:t>
            </a:r>
            <a:endParaRPr lang="en-US" sz="2800" baseline="3000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981" y="2383725"/>
            <a:ext cx="352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Garamond"/>
                <a:cs typeface="Garamond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371" y="1969368"/>
            <a:ext cx="124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≥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86" y="2380651"/>
            <a:ext cx="139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&lt; 0.</a:t>
            </a:r>
            <a:endParaRPr lang="en-US" sz="2800" i="1">
              <a:latin typeface="Garamond"/>
              <a:cs typeface="Garamond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320635" y="2067484"/>
            <a:ext cx="190500" cy="725081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4941" y="5926660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PDF </a:t>
            </a:r>
            <a:r>
              <a:rPr lang="en-US" sz="2400" i="1">
                <a:latin typeface="Garamond"/>
                <a:cs typeface="Garamond"/>
              </a:rPr>
              <a:t>f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t</a:t>
            </a:r>
            <a:r>
              <a:rPr lang="en-US" sz="2400">
                <a:latin typeface="Garamond"/>
                <a:cs typeface="Garamond"/>
              </a:rPr>
              <a:t>)</a:t>
            </a:r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537482" y="592666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CDF </a:t>
            </a:r>
            <a:r>
              <a:rPr lang="en-US" sz="2400" i="1">
                <a:latin typeface="Garamond"/>
                <a:cs typeface="Garamond"/>
              </a:rPr>
              <a:t>F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t</a:t>
            </a:r>
            <a:r>
              <a:rPr lang="en-US" sz="2400">
                <a:latin typeface="Garamond"/>
                <a:cs typeface="Garamond"/>
              </a:rPr>
              <a:t>) = </a:t>
            </a:r>
            <a:r>
              <a:rPr lang="en-US" sz="2400" i="1">
                <a:latin typeface="Garamond"/>
                <a:cs typeface="Garamond"/>
              </a:rPr>
              <a:t>P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T</a:t>
            </a:r>
            <a:r>
              <a:rPr lang="en-US" sz="2400">
                <a:latin typeface="Garamond"/>
                <a:cs typeface="Garamond"/>
              </a:rPr>
              <a:t> ≤ </a:t>
            </a:r>
            <a:r>
              <a:rPr lang="en-US" sz="2400" i="1">
                <a:latin typeface="Garamond"/>
                <a:cs typeface="Garamond"/>
              </a:rPr>
              <a:t>t</a:t>
            </a:r>
            <a:r>
              <a:rPr lang="en-US" sz="2400">
                <a:latin typeface="Garamond"/>
                <a:cs typeface="Garamond"/>
              </a:rPr>
              <a:t>)</a:t>
            </a: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AF659A-9AE9-454E-A121-4B13DBBD02EC}"/>
              </a:ext>
            </a:extLst>
          </p:cNvPr>
          <p:cNvSpPr/>
          <p:nvPr/>
        </p:nvSpPr>
        <p:spPr>
          <a:xfrm>
            <a:off x="3424799" y="3413051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Symbol" charset="2"/>
                <a:cs typeface="Symbol" charset="2"/>
              </a:rPr>
              <a:t>l</a:t>
            </a:r>
            <a:r>
              <a:rPr lang="en-US" sz="2400">
                <a:latin typeface="Garamond"/>
                <a:cs typeface="Garamond"/>
              </a:rPr>
              <a:t> = 1</a:t>
            </a:r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7253DC-172C-6D4F-B102-B6CCD7814666}"/>
              </a:ext>
            </a:extLst>
          </p:cNvPr>
          <p:cNvSpPr/>
          <p:nvPr/>
        </p:nvSpPr>
        <p:spPr>
          <a:xfrm>
            <a:off x="4991844" y="342900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Symbol" charset="2"/>
                <a:cs typeface="Symbol" charset="2"/>
              </a:rPr>
              <a:t>l</a:t>
            </a:r>
            <a:r>
              <a:rPr lang="en-US" sz="2400">
                <a:latin typeface="Garamond"/>
                <a:cs typeface="Garamond"/>
              </a:rPr>
              <a:t> = 1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13B823-80A3-1619-B178-2C8CBE16405F}"/>
                  </a:ext>
                </a:extLst>
              </p14:cNvPr>
              <p14:cNvContentPartPr/>
              <p14:nvPr/>
            </p14:nvContentPartPr>
            <p14:xfrm>
              <a:off x="7441920" y="3671640"/>
              <a:ext cx="982800" cy="884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13B823-80A3-1619-B178-2C8CBE1640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5720" y="3655440"/>
                <a:ext cx="101520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38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4FFF-D732-784E-BF4B-B4282251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exponential 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4DDDC-76A7-244E-ADDC-E9D837530AF7}"/>
              </a:ext>
            </a:extLst>
          </p:cNvPr>
          <p:cNvSpPr txBox="1"/>
          <p:nvPr/>
        </p:nvSpPr>
        <p:spPr>
          <a:xfrm>
            <a:off x="457200" y="160536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CDF of </a:t>
            </a:r>
            <a:r>
              <a:rPr lang="en-US" sz="2800">
                <a:latin typeface="Garamond"/>
                <a:cs typeface="Garamond"/>
              </a:rPr>
              <a:t>Exponential(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: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492D3-07B3-134A-94DC-5A5F4C24E118}"/>
              </a:ext>
            </a:extLst>
          </p:cNvPr>
          <p:cNvSpPr txBox="1"/>
          <p:nvPr/>
        </p:nvSpPr>
        <p:spPr>
          <a:xfrm>
            <a:off x="457199" y="4154632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>
                <a:latin typeface="Garamond"/>
                <a:cs typeface="Garamond"/>
              </a:rPr>
              <a:t>Exponential(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)] =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DE44E-1324-5947-8402-51CA71C62C17}"/>
              </a:ext>
            </a:extLst>
          </p:cNvPr>
          <p:cNvSpPr txBox="1"/>
          <p:nvPr/>
        </p:nvSpPr>
        <p:spPr>
          <a:xfrm>
            <a:off x="457199" y="5202958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>
                <a:latin typeface="Garamond"/>
                <a:cs typeface="Garamond"/>
              </a:rPr>
              <a:t>Exponential(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)] =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14:cNvPr>
              <p14:cNvContentPartPr/>
              <p14:nvPr/>
            </p14:nvContentPartPr>
            <p14:xfrm>
              <a:off x="4076280" y="1631880"/>
              <a:ext cx="1494720" cy="39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2757A0-8897-4844-BD42-93AA568EE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0080" y="1615680"/>
                <a:ext cx="15271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14:cNvPr>
              <p14:cNvContentPartPr/>
              <p14:nvPr/>
            </p14:nvContentPartPr>
            <p14:xfrm>
              <a:off x="3704400" y="4045680"/>
              <a:ext cx="2315160" cy="185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DAD45C-A110-5140-AC50-E7153DE984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8200" y="4029480"/>
                <a:ext cx="2347560" cy="18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14:cNvPr>
              <p14:cNvContentPartPr/>
              <p14:nvPr/>
            </p14:nvContentPartPr>
            <p14:xfrm>
              <a:off x="5468400" y="1373400"/>
              <a:ext cx="2039400" cy="240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CD3B39-5EA4-E349-AE49-0230485957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2200" y="1357200"/>
                <a:ext cx="2071800" cy="24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14:cNvPr>
              <p14:cNvContentPartPr/>
              <p14:nvPr/>
            </p14:nvContentPartPr>
            <p14:xfrm>
              <a:off x="4452840" y="5052960"/>
              <a:ext cx="1955520" cy="76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868512-28D0-7E40-B6D8-6633E1157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6640" y="5036760"/>
                <a:ext cx="1987920" cy="7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86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vs. exponential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81434" y="2178050"/>
            <a:ext cx="736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1434" y="1828800"/>
            <a:ext cx="0" cy="34925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742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2168" y="17071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27834" y="20383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1974850"/>
            <a:ext cx="4077084" cy="349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21065" y="16822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56234" y="1828800"/>
            <a:ext cx="3822700" cy="279400"/>
            <a:chOff x="3079750" y="2533650"/>
            <a:chExt cx="3822700" cy="279400"/>
          </a:xfrm>
        </p:grpSpPr>
        <p:pic>
          <p:nvPicPr>
            <p:cNvPr id="28" name="Picture 27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750" y="2546350"/>
              <a:ext cx="133350" cy="266700"/>
            </a:xfrm>
            <a:prstGeom prst="rect">
              <a:avLst/>
            </a:prstGeom>
          </p:spPr>
        </p:pic>
        <p:pic>
          <p:nvPicPr>
            <p:cNvPr id="29" name="Picture 28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009" y="2534166"/>
              <a:ext cx="133350" cy="266700"/>
            </a:xfrm>
            <a:prstGeom prst="rect">
              <a:avLst/>
            </a:prstGeom>
          </p:spPr>
        </p:pic>
        <p:pic>
          <p:nvPicPr>
            <p:cNvPr id="30" name="Picture 29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31" name="Picture 30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p:cxnSp>
        <p:nvCxnSpPr>
          <p:cNvPr id="32" name="Straight Connector 31"/>
          <p:cNvCxnSpPr/>
          <p:nvPr/>
        </p:nvCxnSpPr>
        <p:spPr>
          <a:xfrm>
            <a:off x="7814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19734" y="2355850"/>
            <a:ext cx="0" cy="2603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81434" y="2495550"/>
            <a:ext cx="163830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8749" y="2230735"/>
            <a:ext cx="43769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FF9933"/>
                </a:solidFill>
                <a:latin typeface="Garamond"/>
                <a:cs typeface="Garamond"/>
              </a:rPr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3826" y="1289903"/>
            <a:ext cx="38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9933"/>
                </a:solidFill>
                <a:latin typeface="Garamond"/>
                <a:cs typeface="Garamond"/>
              </a:rPr>
              <a:t>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241550" y="1663316"/>
            <a:ext cx="178184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41550" y="1637532"/>
            <a:ext cx="893327" cy="178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09658" y="3673308"/>
            <a:ext cx="292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9933"/>
                </a:solidFill>
                <a:latin typeface="Franklin Gothic Medium"/>
                <a:cs typeface="Franklin Gothic Medium"/>
              </a:rPr>
              <a:t>number of events </a:t>
            </a:r>
            <a:br>
              <a:rPr lang="en-US" sz="2400">
                <a:solidFill>
                  <a:srgbClr val="FF9933"/>
                </a:solidFill>
                <a:latin typeface="Franklin Gothic Medium"/>
                <a:cs typeface="Franklin Gothic Medium"/>
              </a:rPr>
            </a:br>
            <a:r>
              <a:rPr lang="en-US" sz="2400">
                <a:latin typeface="Franklin Gothic Medium"/>
                <a:cs typeface="Franklin Gothic Medium"/>
              </a:rPr>
              <a:t>within time unit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44190" y="3688236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9933"/>
                </a:solidFill>
                <a:latin typeface="Franklin Gothic Medium"/>
                <a:cs typeface="Franklin Gothic Medium"/>
              </a:rPr>
              <a:t>time</a:t>
            </a:r>
            <a:r>
              <a:rPr lang="en-US" sz="2400">
                <a:latin typeface="Franklin Gothic Medium"/>
                <a:cs typeface="Franklin Gothic Medium"/>
              </a:rPr>
              <a:t> until first </a:t>
            </a:r>
            <a:br>
              <a:rPr lang="en-US" sz="2400">
                <a:latin typeface="Franklin Gothic Medium"/>
                <a:cs typeface="Franklin Gothic Medium"/>
              </a:rPr>
            </a:br>
            <a:r>
              <a:rPr lang="en-US" sz="2400">
                <a:latin typeface="Franklin Gothic Medium"/>
                <a:cs typeface="Franklin Gothic Medium"/>
              </a:rPr>
              <a:t>event happens</a:t>
            </a:r>
            <a:endParaRPr lang="en-US" sz="2400" i="1">
              <a:latin typeface="Garamond"/>
              <a:cs typeface="Garamon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76634" y="360680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44190" y="2982724"/>
            <a:ext cx="2288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Exponential(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09658" y="2996446"/>
            <a:ext cx="167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Poisson(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76634" y="3697594"/>
            <a:ext cx="169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description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6634" y="46856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expectation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63624" y="46053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09658" y="46241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684" y="5282583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std. deviation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63624" y="5202256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09658" y="5221028"/>
            <a:ext cx="41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endParaRPr lang="en-US" sz="2800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7200" y="5873750"/>
            <a:ext cx="8210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uniform random variable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3C42B-954A-3D5D-65C7-4A9F8A24F0CF}"/>
              </a:ext>
            </a:extLst>
          </p:cNvPr>
          <p:cNvSpPr txBox="1"/>
          <p:nvPr/>
        </p:nvSpPr>
        <p:spPr>
          <a:xfrm>
            <a:off x="2881473" y="1391227"/>
            <a:ext cx="338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Garamond"/>
                <a:cs typeface="Garamond"/>
              </a:rPr>
              <a:t>P</a:t>
            </a:r>
            <a:r>
              <a:rPr lang="en-US" sz="5400">
                <a:latin typeface="Garamond"/>
                <a:cs typeface="Garamond"/>
              </a:rPr>
              <a:t>(</a:t>
            </a:r>
            <a:r>
              <a:rPr lang="en-US" sz="5400" i="1">
                <a:latin typeface="Garamond"/>
                <a:cs typeface="Garamond"/>
              </a:rPr>
              <a:t>T</a:t>
            </a:r>
            <a:r>
              <a:rPr lang="en-US" sz="5400">
                <a:latin typeface="Garamond"/>
                <a:cs typeface="Garamond"/>
              </a:rPr>
              <a:t> ≤ </a:t>
            </a:r>
            <a:r>
              <a:rPr lang="en-US" sz="5400" i="1">
                <a:latin typeface="Garamond"/>
                <a:cs typeface="Garamond"/>
              </a:rPr>
              <a:t>t</a:t>
            </a:r>
            <a:r>
              <a:rPr lang="en-US" sz="5400">
                <a:latin typeface="Garamond"/>
                <a:cs typeface="Garamond"/>
              </a:rPr>
              <a:t>) = </a:t>
            </a:r>
            <a:r>
              <a:rPr lang="en-US" sz="5400" i="1">
                <a:latin typeface="Garamond"/>
                <a:cs typeface="Garamond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B2851-D772-AA78-CD22-89AB8C7727B4}"/>
              </a:ext>
            </a:extLst>
          </p:cNvPr>
          <p:cNvSpPr txBox="1"/>
          <p:nvPr/>
        </p:nvSpPr>
        <p:spPr>
          <a:xfrm>
            <a:off x="2848422" y="2314557"/>
            <a:ext cx="347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assuming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3200">
                <a:latin typeface="Garamond"/>
                <a:cs typeface="Garamond"/>
              </a:rPr>
              <a:t>≤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>
                <a:latin typeface="Garamond"/>
                <a:cs typeface="Garamond"/>
              </a:rPr>
              <a:t>≤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1</a:t>
            </a:r>
            <a:endParaRPr lang="en-US" sz="3200" i="1">
              <a:solidFill>
                <a:srgbClr val="FF9933"/>
              </a:solidFill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1123F-0E6E-E586-44C3-15B3F911043D}"/>
              </a:ext>
            </a:extLst>
          </p:cNvPr>
          <p:cNvSpPr txBox="1"/>
          <p:nvPr/>
        </p:nvSpPr>
        <p:spPr>
          <a:xfrm>
            <a:off x="709313" y="3767074"/>
            <a:ext cx="263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T</a:t>
            </a:r>
            <a:r>
              <a:rPr lang="en-US" sz="3600">
                <a:latin typeface="Garamond"/>
                <a:cs typeface="Garamond"/>
              </a:rPr>
              <a:t> &gt; 1/2) =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49A08-34E2-BA44-38D4-2C4717F750B0}"/>
              </a:ext>
            </a:extLst>
          </p:cNvPr>
          <p:cNvSpPr txBox="1"/>
          <p:nvPr/>
        </p:nvSpPr>
        <p:spPr>
          <a:xfrm>
            <a:off x="693350" y="5396997"/>
            <a:ext cx="3834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(1/2 &lt; </a:t>
            </a:r>
            <a:r>
              <a:rPr lang="en-US" sz="3600" i="1">
                <a:latin typeface="Garamond"/>
                <a:cs typeface="Garamond"/>
              </a:rPr>
              <a:t>T </a:t>
            </a:r>
            <a:r>
              <a:rPr lang="en-US" sz="3600">
                <a:latin typeface="Garamond"/>
                <a:cs typeface="Garamond"/>
              </a:rPr>
              <a:t>≤ 3/4) =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FE13D-D6A4-917A-8F67-DCF144C4832A}"/>
              </a:ext>
            </a:extLst>
          </p:cNvPr>
          <p:cNvSpPr txBox="1"/>
          <p:nvPr/>
        </p:nvSpPr>
        <p:spPr>
          <a:xfrm>
            <a:off x="693350" y="4582035"/>
            <a:ext cx="263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T</a:t>
            </a:r>
            <a:r>
              <a:rPr lang="en-US" sz="3600">
                <a:latin typeface="Garamond"/>
                <a:cs typeface="Garamond"/>
              </a:rPr>
              <a:t> &gt; 3/4) =</a:t>
            </a:r>
            <a:endParaRPr lang="en-US" sz="3600" i="1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536565-F6A4-B51A-CA04-6900F1FA8EB0}"/>
                  </a:ext>
                </a:extLst>
              </p14:cNvPr>
              <p14:cNvContentPartPr/>
              <p14:nvPr/>
            </p14:nvContentPartPr>
            <p14:xfrm>
              <a:off x="3461760" y="3877200"/>
              <a:ext cx="1451880" cy="208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536565-F6A4-B51A-CA04-6900F1FA8E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5560" y="3861000"/>
                <a:ext cx="1484280" cy="21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1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6CC7-047F-494A-9F5E-763409281147}"/>
              </a:ext>
            </a:extLst>
          </p:cNvPr>
          <p:cNvSpPr txBox="1"/>
          <p:nvPr/>
        </p:nvSpPr>
        <p:spPr>
          <a:xfrm>
            <a:off x="78821" y="26800"/>
            <a:ext cx="846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 bus arrives at a rate of one in 5 minutes. How likely are you to wait 5 to 10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179B0B-196D-61C9-1CD9-7E6FE1080E50}"/>
                  </a:ext>
                </a:extLst>
              </p14:cNvPr>
              <p14:cNvContentPartPr/>
              <p14:nvPr/>
            </p14:nvContentPartPr>
            <p14:xfrm>
              <a:off x="428760" y="1438920"/>
              <a:ext cx="7578000" cy="385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179B0B-196D-61C9-1CD9-7E6FE1080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60" y="1422720"/>
                <a:ext cx="7610400" cy="38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6D682-8954-EB20-C2C7-DB38D76D51C8}"/>
                  </a:ext>
                </a:extLst>
              </p14:cNvPr>
              <p14:cNvContentPartPr/>
              <p14:nvPr/>
            </p14:nvContentPartPr>
            <p14:xfrm>
              <a:off x="1081440" y="1260360"/>
              <a:ext cx="7725600" cy="59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6D682-8954-EB20-C2C7-DB38D76D51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240" y="1244160"/>
                <a:ext cx="775800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13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6CC7-047F-494A-9F5E-763409281147}"/>
              </a:ext>
            </a:extLst>
          </p:cNvPr>
          <p:cNvSpPr txBox="1"/>
          <p:nvPr/>
        </p:nvSpPr>
        <p:spPr>
          <a:xfrm>
            <a:off x="78821" y="26800"/>
            <a:ext cx="846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A bus arrives at a rate of one in 5 minutes. How likely are you to wait 5 to 10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BD56EA-7081-D900-4980-D8C1C7803FB5}"/>
                  </a:ext>
                </a:extLst>
              </p14:cNvPr>
              <p14:cNvContentPartPr/>
              <p14:nvPr/>
            </p14:nvContentPartPr>
            <p14:xfrm>
              <a:off x="686520" y="4534920"/>
              <a:ext cx="6056640" cy="118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BD56EA-7081-D900-4980-D8C1C7803F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320" y="4518720"/>
                <a:ext cx="608904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191BCE-247D-92AA-BB6B-1BD53DA8EBFF}"/>
                  </a:ext>
                </a:extLst>
              </p14:cNvPr>
              <p14:cNvContentPartPr/>
              <p14:nvPr/>
            </p14:nvContentPartPr>
            <p14:xfrm>
              <a:off x="1476000" y="1570680"/>
              <a:ext cx="3630960" cy="76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191BCE-247D-92AA-BB6B-1BD53DA8EB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9800" y="1554480"/>
                <a:ext cx="36633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F288F3-0FF0-AF4E-CDF0-4DEEA3C93707}"/>
                  </a:ext>
                </a:extLst>
              </p14:cNvPr>
              <p14:cNvContentPartPr/>
              <p14:nvPr/>
            </p14:nvContentPartPr>
            <p14:xfrm>
              <a:off x="813960" y="2553120"/>
              <a:ext cx="7845120" cy="171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F288F3-0FF0-AF4E-CDF0-4DEEA3C937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760" y="2536920"/>
                <a:ext cx="7877520" cy="17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71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05672-9B04-6347-96AC-C491D21D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6695" cy="322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C2F01-BE20-6C42-8C5A-C9F7C878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463"/>
            <a:ext cx="4836695" cy="3224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7CEC2-4FCF-344F-88FC-584D24F39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86" y="0"/>
            <a:ext cx="4836695" cy="32244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FB05F-2EF1-0148-BCC7-EE0477A41BCC}"/>
              </a:ext>
            </a:extLst>
          </p:cNvPr>
          <p:cNvSpPr/>
          <p:nvPr/>
        </p:nvSpPr>
        <p:spPr>
          <a:xfrm>
            <a:off x="2058081" y="409074"/>
            <a:ext cx="23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Garamond" panose="02020404030301010803" pitchFamily="18" charset="0"/>
                <a:cs typeface="Franklin Gothic Medium"/>
              </a:rPr>
              <a:t>Binomial(64, 1/2)</a:t>
            </a:r>
            <a:r>
              <a:rPr lang="en-US" sz="2400">
                <a:latin typeface="Franklin Gothic Medium"/>
                <a:cs typeface="Franklin Gothic Medium"/>
              </a:rPr>
              <a:t> 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D3553-62C0-D64B-AA22-A6BEA0082147}"/>
              </a:ext>
            </a:extLst>
          </p:cNvPr>
          <p:cNvSpPr/>
          <p:nvPr/>
        </p:nvSpPr>
        <p:spPr>
          <a:xfrm>
            <a:off x="1913812" y="3633537"/>
            <a:ext cx="2537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Garamond" panose="02020404030301010803" pitchFamily="18" charset="0"/>
                <a:cs typeface="Franklin Gothic Medium"/>
              </a:rPr>
              <a:t>Binomial(100, 1/2)</a:t>
            </a:r>
            <a:r>
              <a:rPr lang="en-US" sz="2400">
                <a:latin typeface="Franklin Gothic Medium"/>
                <a:cs typeface="Franklin Gothic Medium"/>
              </a:rPr>
              <a:t> 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8983E-CBF0-AE48-92A8-549F166438E8}"/>
              </a:ext>
            </a:extLst>
          </p:cNvPr>
          <p:cNvSpPr/>
          <p:nvPr/>
        </p:nvSpPr>
        <p:spPr>
          <a:xfrm>
            <a:off x="6221226" y="409074"/>
            <a:ext cx="2682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Garamond" panose="02020404030301010803" pitchFamily="18" charset="0"/>
                <a:cs typeface="Franklin Gothic Medium"/>
              </a:rPr>
              <a:t>Binomial(1000, 1/2)</a:t>
            </a:r>
            <a:r>
              <a:rPr lang="en-US" sz="2400">
                <a:latin typeface="Franklin Gothic Medium"/>
                <a:cs typeface="Franklin Gothic Medium"/>
              </a:rPr>
              <a:t> </a:t>
            </a:r>
            <a:endParaRPr lang="en-US" sz="2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9C7639-9458-B545-8FFB-2BD737308E8C}"/>
              </a:ext>
            </a:extLst>
          </p:cNvPr>
          <p:cNvGrpSpPr/>
          <p:nvPr/>
        </p:nvGrpSpPr>
        <p:grpSpPr>
          <a:xfrm>
            <a:off x="4451686" y="3224462"/>
            <a:ext cx="4836695" cy="3224463"/>
            <a:chOff x="4451686" y="3224462"/>
            <a:chExt cx="4836695" cy="32244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9A8BA-1459-F942-9153-80510537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1686" y="3224462"/>
              <a:ext cx="4836695" cy="32244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3D2D8-1E9D-3A4F-ADE9-84FC8F7DA16D}"/>
                </a:ext>
              </a:extLst>
            </p:cNvPr>
            <p:cNvSpPr/>
            <p:nvPr/>
          </p:nvSpPr>
          <p:spPr>
            <a:xfrm>
              <a:off x="6407868" y="5398169"/>
              <a:ext cx="1125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latin typeface="Garamond" panose="02020404030301010803" pitchFamily="18" charset="0"/>
                  <a:cs typeface="Franklin Gothic Medium"/>
                </a:rPr>
                <a:t>Normal</a:t>
              </a:r>
              <a:endParaRPr lang="en-GB" sz="240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0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D34A-0C35-BC41-AB32-6B0AF55E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normal random variable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3FEB5C-A97A-2242-9B20-E52235B6980D}"/>
              </a:ext>
            </a:extLst>
          </p:cNvPr>
          <p:cNvGrpSpPr/>
          <p:nvPr/>
        </p:nvGrpSpPr>
        <p:grpSpPr>
          <a:xfrm>
            <a:off x="86628" y="953257"/>
            <a:ext cx="4312118" cy="3805094"/>
            <a:chOff x="96253" y="1213139"/>
            <a:chExt cx="4312118" cy="3805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616CAA-D342-C544-A36E-02AACFB42ABD}"/>
                </a:ext>
              </a:extLst>
            </p:cNvPr>
            <p:cNvGrpSpPr/>
            <p:nvPr/>
          </p:nvGrpSpPr>
          <p:grpSpPr>
            <a:xfrm>
              <a:off x="1315612" y="4495013"/>
              <a:ext cx="2664512" cy="523220"/>
              <a:chOff x="1078191" y="3483714"/>
              <a:chExt cx="2664512" cy="52322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AE23C6-3629-574C-BA5F-23C35415119D}"/>
                  </a:ext>
                </a:extLst>
              </p:cNvPr>
              <p:cNvSpPr/>
              <p:nvPr/>
            </p:nvSpPr>
            <p:spPr>
              <a:xfrm>
                <a:off x="1078191" y="3483714"/>
                <a:ext cx="26645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 e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 /2</a:t>
                </a:r>
                <a:endParaRPr lang="en-US" sz="2800" i="1" baseline="300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96165-F0C5-F847-A54B-DEB0D6A5974C}"/>
                  </a:ext>
                </a:extLst>
              </p:cNvPr>
              <p:cNvSpPr/>
              <p:nvPr/>
            </p:nvSpPr>
            <p:spPr>
              <a:xfrm>
                <a:off x="3231039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30F23B-5207-D14A-A8DE-3825382FD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92" r="9279"/>
            <a:stretch/>
          </p:blipFill>
          <p:spPr>
            <a:xfrm>
              <a:off x="96253" y="1213139"/>
              <a:ext cx="4312118" cy="33299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CAD8B-A78C-6649-9368-36DE1D3E6086}"/>
              </a:ext>
            </a:extLst>
          </p:cNvPr>
          <p:cNvGrpSpPr/>
          <p:nvPr/>
        </p:nvGrpSpPr>
        <p:grpSpPr>
          <a:xfrm>
            <a:off x="4475746" y="953257"/>
            <a:ext cx="4697129" cy="3853205"/>
            <a:chOff x="4485371" y="1213139"/>
            <a:chExt cx="4697129" cy="385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D5139D-4ABC-F343-990D-5F95988B2FA7}"/>
                </a:ext>
              </a:extLst>
            </p:cNvPr>
            <p:cNvGrpSpPr/>
            <p:nvPr/>
          </p:nvGrpSpPr>
          <p:grpSpPr>
            <a:xfrm>
              <a:off x="4957013" y="4543124"/>
              <a:ext cx="3615092" cy="523220"/>
              <a:chOff x="1299573" y="3483714"/>
              <a:chExt cx="3615092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BFCC3C-FD01-4944-99A2-106A80AB9F65}"/>
                  </a:ext>
                </a:extLst>
              </p:cNvPr>
              <p:cNvSpPr/>
              <p:nvPr/>
            </p:nvSpPr>
            <p:spPr>
              <a:xfrm>
                <a:off x="1299573" y="3483714"/>
                <a:ext cx="36150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800" i="1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) = (2</a:t>
                </a:r>
                <a:r>
                  <a:rPr lang="en-US" sz="280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-½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 ∫</a:t>
                </a:r>
                <a:r>
                  <a:rPr lang="en-US" sz="2800" i="1" baseline="-25000">
                    <a:latin typeface="Garamond"/>
                    <a:cs typeface="Garamond"/>
                  </a:rPr>
                  <a:t>t </a:t>
                </a:r>
                <a:r>
                  <a:rPr lang="en-US" sz="2800" baseline="-25000">
                    <a:latin typeface="Garamond"/>
                    <a:cs typeface="Garamond"/>
                  </a:rPr>
                  <a:t>≤ </a:t>
                </a:r>
                <a:r>
                  <a:rPr lang="en-US" sz="2800" i="1" baseline="-25000">
                    <a:latin typeface="Garamond"/>
                    <a:cs typeface="Garamond"/>
                  </a:rPr>
                  <a:t>x </a:t>
                </a:r>
                <a:r>
                  <a:rPr lang="en-US" sz="2800">
                    <a:solidFill>
                      <a:prstClr val="black"/>
                    </a:solidFill>
                    <a:latin typeface="Garamond"/>
                    <a:cs typeface="Garamond"/>
                  </a:rPr>
                  <a:t>e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-</a:t>
                </a:r>
                <a:r>
                  <a:rPr lang="en-US" sz="2800" i="1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t</a:t>
                </a:r>
                <a:r>
                  <a:rPr lang="en-US" sz="2800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 /2 </a:t>
                </a:r>
                <a:r>
                  <a:rPr lang="en-US" sz="2800" i="1" err="1">
                    <a:solidFill>
                      <a:prstClr val="black"/>
                    </a:solidFill>
                    <a:latin typeface="Garamond"/>
                    <a:cs typeface="Garamond"/>
                  </a:rPr>
                  <a:t>dt</a:t>
                </a:r>
                <a:endParaRPr lang="en-US" sz="2800" i="1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E7BE1-7BAD-DA45-A6A6-1659EDBF5608}"/>
                  </a:ext>
                </a:extLst>
              </p:cNvPr>
              <p:cNvSpPr/>
              <p:nvPr/>
            </p:nvSpPr>
            <p:spPr>
              <a:xfrm>
                <a:off x="4130127" y="3558714"/>
                <a:ext cx="2905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aseline="3000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i="1" baseline="3000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F886E6-5C14-3945-9C07-22860E83C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3"/>
            <a:stretch/>
          </p:blipFill>
          <p:spPr>
            <a:xfrm>
              <a:off x="4485371" y="1213139"/>
              <a:ext cx="4697129" cy="332998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30572BC-7A1F-0942-A742-0699CAFC1EA2}"/>
              </a:ext>
            </a:extLst>
          </p:cNvPr>
          <p:cNvSpPr/>
          <p:nvPr/>
        </p:nvSpPr>
        <p:spPr>
          <a:xfrm>
            <a:off x="625643" y="1396549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PDF</a:t>
            </a:r>
            <a:endParaRPr lang="en-US" sz="3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BAE0CD-E2C8-284F-B095-2AB3AA468185}"/>
              </a:ext>
            </a:extLst>
          </p:cNvPr>
          <p:cNvSpPr/>
          <p:nvPr/>
        </p:nvSpPr>
        <p:spPr>
          <a:xfrm>
            <a:off x="4937761" y="1329171"/>
            <a:ext cx="99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Franklin Gothic Medium"/>
                <a:cs typeface="Franklin Gothic Medium"/>
              </a:rPr>
              <a:t>CDF</a:t>
            </a:r>
            <a:endParaRPr lang="en-US" sz="3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2C6C6-D6E5-A048-A91F-4308A139D34B}"/>
              </a:ext>
            </a:extLst>
          </p:cNvPr>
          <p:cNvSpPr txBox="1"/>
          <p:nvPr/>
        </p:nvSpPr>
        <p:spPr>
          <a:xfrm>
            <a:off x="457200" y="5117757"/>
            <a:ext cx="321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>
                <a:latin typeface="Garamond"/>
                <a:cs typeface="Garamond"/>
              </a:rPr>
              <a:t>Normal] =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6D9EDD-7A15-2D4C-893F-2A83FA0FB058}"/>
              </a:ext>
            </a:extLst>
          </p:cNvPr>
          <p:cNvSpPr txBox="1"/>
          <p:nvPr/>
        </p:nvSpPr>
        <p:spPr>
          <a:xfrm>
            <a:off x="457200" y="5904743"/>
            <a:ext cx="36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>
                <a:latin typeface="Garamond"/>
                <a:cs typeface="Garamond"/>
              </a:rPr>
              <a:t>Normal] =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C26132-0BB7-5741-D42E-CC930624148D}"/>
                  </a:ext>
                </a:extLst>
              </p14:cNvPr>
              <p14:cNvContentPartPr/>
              <p14:nvPr/>
            </p14:nvContentPartPr>
            <p14:xfrm>
              <a:off x="2619000" y="5266800"/>
              <a:ext cx="197640" cy="22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C26132-0BB7-5741-D42E-CC93062414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0" y="5250600"/>
                <a:ext cx="230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A14573-1C9E-7F8C-0F0C-E98695D43A84}"/>
                  </a:ext>
                </a:extLst>
              </p14:cNvPr>
              <p14:cNvContentPartPr/>
              <p14:nvPr/>
            </p14:nvContentPartPr>
            <p14:xfrm>
              <a:off x="2717820" y="5709533"/>
              <a:ext cx="3083760" cy="806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A14573-1C9E-7F8C-0F0C-E98695D43A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5860" y="5693333"/>
                <a:ext cx="312156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7DF875-01F4-F50E-3064-9B2F1AF98F10}"/>
                  </a:ext>
                </a:extLst>
              </p14:cNvPr>
              <p14:cNvContentPartPr/>
              <p14:nvPr/>
            </p14:nvContentPartPr>
            <p14:xfrm>
              <a:off x="5938053" y="5898810"/>
              <a:ext cx="1260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7DF875-01F4-F50E-3064-9B2F1AF98F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1853" y="5882610"/>
                <a:ext cx="4500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9268DD-E358-DA43-A02A-5059390F1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0E0F5">
                <a:tint val="45000"/>
                <a:satMod val="400000"/>
              </a:srgbClr>
            </a:duotone>
          </a:blip>
          <a:srcRect l="4392" r="9279"/>
          <a:stretch/>
        </p:blipFill>
        <p:spPr>
          <a:xfrm>
            <a:off x="4783372" y="3423752"/>
            <a:ext cx="4122215" cy="3046005"/>
          </a:xfrm>
          <a:prstGeom prst="rect">
            <a:avLst/>
          </a:prstGeom>
        </p:spPr>
      </p:pic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233" y="243837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2040" y="210149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3484344" y="972952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14:cNvPr>
              <p14:cNvContentPartPr/>
              <p14:nvPr/>
            </p14:nvContentPartPr>
            <p14:xfrm>
              <a:off x="4197960" y="77517"/>
              <a:ext cx="1920240" cy="285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465C9B-E547-CB4C-B285-C753F02391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1760" y="55557"/>
                <a:ext cx="1952640" cy="28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14:cNvPr>
              <p14:cNvContentPartPr/>
              <p14:nvPr/>
            </p14:nvContentPartPr>
            <p14:xfrm>
              <a:off x="3539880" y="94077"/>
              <a:ext cx="1846440" cy="157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233EED-D15B-584C-9D12-96B00D95E6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3680" y="77877"/>
                <a:ext cx="187884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14:cNvPr>
              <p14:cNvContentPartPr/>
              <p14:nvPr/>
            </p14:nvContentPartPr>
            <p14:xfrm>
              <a:off x="3659400" y="1368477"/>
              <a:ext cx="2494800" cy="191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C56F5A-8407-CB45-A75A-BD3F536CAB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3200" y="1352277"/>
                <a:ext cx="252720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14:cNvPr>
              <p14:cNvContentPartPr/>
              <p14:nvPr/>
            </p14:nvContentPartPr>
            <p14:xfrm>
              <a:off x="1981800" y="788877"/>
              <a:ext cx="6813000" cy="244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D1E6E1-7BF6-CC46-92A0-8AD2935C5D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200" y="772677"/>
                <a:ext cx="6850800" cy="2475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hlinkClick r:id="rId15"/>
            <a:extLst>
              <a:ext uri="{FF2B5EF4-FFF2-40B4-BE49-F238E27FC236}">
                <a16:creationId xmlns:a16="http://schemas.microsoft.com/office/drawing/2014/main" id="{329CD1AE-9F9D-2A4D-A89C-B425D559AC96}"/>
              </a:ext>
            </a:extLst>
          </p:cNvPr>
          <p:cNvSpPr/>
          <p:nvPr/>
        </p:nvSpPr>
        <p:spPr>
          <a:xfrm>
            <a:off x="238414" y="6343048"/>
            <a:ext cx="8905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400">
                <a:hlinkClick r:id="rId15"/>
              </a:rPr>
              <a:t>https://</a:t>
            </a:r>
            <a:r>
              <a:rPr lang="en-HK" sz="2400" err="1">
                <a:hlinkClick r:id="rId15"/>
              </a:rPr>
              <a:t>homepage.divms.uiowa.edu</a:t>
            </a:r>
            <a:r>
              <a:rPr lang="en-HK" sz="2400">
                <a:hlinkClick r:id="rId15"/>
              </a:rPr>
              <a:t>/~</a:t>
            </a:r>
            <a:r>
              <a:rPr lang="en-HK" sz="2400" err="1">
                <a:hlinkClick r:id="rId15"/>
              </a:rPr>
              <a:t>mbognar</a:t>
            </a:r>
            <a:r>
              <a:rPr lang="en-HK" sz="2400">
                <a:hlinkClick r:id="rId15"/>
              </a:rPr>
              <a:t>/applets/</a:t>
            </a:r>
            <a:r>
              <a:rPr lang="en-HK" sz="2400" err="1">
                <a:hlinkClick r:id="rId15"/>
              </a:rPr>
              <a:t>normal.html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337D98-8103-6873-CC6D-531647BE87A3}"/>
                  </a:ext>
                </a:extLst>
              </p14:cNvPr>
              <p14:cNvContentPartPr/>
              <p14:nvPr/>
            </p14:nvContentPartPr>
            <p14:xfrm>
              <a:off x="760320" y="3942000"/>
              <a:ext cx="2127240" cy="104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337D98-8103-6873-CC6D-531647BE87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4120" y="3925800"/>
                <a:ext cx="2159640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2BDE9B-DDE9-32A2-9F86-B819C06B9F58}"/>
                  </a:ext>
                </a:extLst>
              </p14:cNvPr>
              <p14:cNvContentPartPr/>
              <p14:nvPr/>
            </p14:nvContentPartPr>
            <p14:xfrm>
              <a:off x="7626820" y="4908429"/>
              <a:ext cx="867600" cy="117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2BDE9B-DDE9-32A2-9F86-B819C06B9F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10620" y="4892229"/>
                <a:ext cx="900000" cy="12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E2A664-5B3A-98CE-1C85-F67BF1627F8D}"/>
                  </a:ext>
                </a:extLst>
              </p14:cNvPr>
              <p14:cNvContentPartPr/>
              <p14:nvPr/>
            </p14:nvContentPartPr>
            <p14:xfrm>
              <a:off x="3009100" y="4372389"/>
              <a:ext cx="4751640" cy="136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E2A664-5B3A-98CE-1C85-F67BF1627F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92900" y="4356189"/>
                <a:ext cx="478404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AF665AD-AA64-470D-B929-1CC99F2F1F7C}"/>
                  </a:ext>
                </a:extLst>
              </p14:cNvPr>
              <p14:cNvContentPartPr/>
              <p14:nvPr/>
            </p14:nvContentPartPr>
            <p14:xfrm>
              <a:off x="1251470" y="5170563"/>
              <a:ext cx="1266480" cy="27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AF665AD-AA64-470D-B929-1CC99F2F1F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35270" y="5154363"/>
                <a:ext cx="1298880" cy="3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88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11" y="140996"/>
            <a:ext cx="864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From 12:15 - 12:20 and 12:30 - 12:40 the doorbell wasn’t working.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5DD69B-2AC0-08F5-A750-BDEE7C89E164}"/>
                  </a:ext>
                </a:extLst>
              </p14:cNvPr>
              <p14:cNvContentPartPr/>
              <p14:nvPr/>
            </p14:nvContentPartPr>
            <p14:xfrm>
              <a:off x="842760" y="1685880"/>
              <a:ext cx="6307560" cy="369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5DD69B-2AC0-08F5-A750-BDEE7C89E1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560" y="1669680"/>
                <a:ext cx="6339960" cy="37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01EEC6-96B4-5AB0-A3AE-497932E8E430}"/>
                  </a:ext>
                </a:extLst>
              </p14:cNvPr>
              <p14:cNvContentPartPr/>
              <p14:nvPr/>
            </p14:nvContentPartPr>
            <p14:xfrm>
              <a:off x="2508120" y="653760"/>
              <a:ext cx="3071520" cy="1628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01EEC6-96B4-5AB0-A3AE-497932E8E4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1920" y="632160"/>
                <a:ext cx="3103920" cy="16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46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random 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1123F-0E6E-E586-44C3-15B3F911043D}"/>
              </a:ext>
            </a:extLst>
          </p:cNvPr>
          <p:cNvSpPr txBox="1"/>
          <p:nvPr/>
        </p:nvSpPr>
        <p:spPr>
          <a:xfrm>
            <a:off x="709313" y="2334884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T</a:t>
            </a:r>
            <a:r>
              <a:rPr lang="en-US" sz="3600">
                <a:latin typeface="Garamond"/>
                <a:cs typeface="Garamond"/>
              </a:rPr>
              <a:t> = 0.3) = 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FE13D-D6A4-917A-8F67-DCF144C4832A}"/>
              </a:ext>
            </a:extLst>
          </p:cNvPr>
          <p:cNvSpPr txBox="1"/>
          <p:nvPr/>
        </p:nvSpPr>
        <p:spPr>
          <a:xfrm>
            <a:off x="693350" y="3304079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T</a:t>
            </a:r>
            <a:r>
              <a:rPr lang="en-US" sz="3600">
                <a:latin typeface="Garamond"/>
                <a:cs typeface="Garamond"/>
              </a:rPr>
              <a:t> &lt; 0.3) =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69D43-AFAA-CED2-3CB0-A56E2FE35C46}"/>
              </a:ext>
            </a:extLst>
          </p:cNvPr>
          <p:cNvSpPr txBox="1"/>
          <p:nvPr/>
        </p:nvSpPr>
        <p:spPr>
          <a:xfrm>
            <a:off x="709313" y="1365689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T</a:t>
            </a:r>
            <a:r>
              <a:rPr lang="en-US" sz="3600">
                <a:latin typeface="Garamond"/>
                <a:cs typeface="Garamond"/>
              </a:rPr>
              <a:t> ≤ 0.3) = 0.3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E0F32-6CA6-B0B4-16AB-9A80A0C534A0}"/>
              </a:ext>
            </a:extLst>
          </p:cNvPr>
          <p:cNvSpPr txBox="1"/>
          <p:nvPr/>
        </p:nvSpPr>
        <p:spPr>
          <a:xfrm>
            <a:off x="457200" y="476678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probability mass function doesn’t make much sense because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 = 0</a:t>
            </a:r>
            <a:r>
              <a:rPr lang="en-US" sz="2800">
                <a:latin typeface="Franklin Gothic Medium"/>
                <a:cs typeface="Franklin Gothic Medium"/>
              </a:rPr>
              <a:t> for all </a:t>
            </a:r>
            <a:r>
              <a:rPr lang="en-US" sz="2800" i="1">
                <a:latin typeface="Garamond"/>
                <a:cs typeface="Garamond"/>
              </a:rPr>
              <a:t>t.</a:t>
            </a:r>
            <a:endParaRPr lang="en-US" sz="2800" i="1">
              <a:solidFill>
                <a:srgbClr val="FF9933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EC775E-8C2B-89B6-54E7-522E14CD5F4B}"/>
                  </a:ext>
                </a:extLst>
              </p14:cNvPr>
              <p14:cNvContentPartPr/>
              <p14:nvPr/>
            </p14:nvContentPartPr>
            <p14:xfrm>
              <a:off x="3256200" y="2512080"/>
              <a:ext cx="583920" cy="129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EC775E-8C2B-89B6-54E7-522E14CD5F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000" y="2495880"/>
                <a:ext cx="616320" cy="13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4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Uncountable sample spaces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2086426"/>
            <a:ext cx="73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“</a:t>
            </a:r>
            <a:r>
              <a:rPr lang="en-US" sz="2800" i="1">
                <a:latin typeface="Franklin Gothic Medium"/>
                <a:cs typeface="Franklin Gothic Medium"/>
              </a:rPr>
              <a:t>The </a:t>
            </a:r>
            <a:r>
              <a:rPr lang="en-US" sz="2800" i="1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</a:t>
            </a:r>
            <a:r>
              <a:rPr lang="en-US" sz="2800" i="1">
                <a:latin typeface="Franklin Gothic Medium"/>
                <a:cs typeface="Franklin Gothic Medium"/>
              </a:rPr>
              <a:t> of an event is the sum of the </a:t>
            </a:r>
          </a:p>
          <a:p>
            <a:r>
              <a:rPr lang="en-US" sz="2800" i="1">
                <a:latin typeface="Franklin Gothic Medium"/>
                <a:cs typeface="Franklin Gothic Medium"/>
              </a:rPr>
              <a:t>probabilities of its elements</a:t>
            </a:r>
            <a:r>
              <a:rPr lang="en-US" sz="2800">
                <a:latin typeface="Franklin Gothic Medium"/>
                <a:cs typeface="Franklin Gothic Medium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242683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In Lecture </a:t>
            </a:r>
            <a:r>
              <a:rPr lang="en-GB" sz="2800">
                <a:latin typeface="Franklin Gothic Medium"/>
                <a:cs typeface="Franklin Gothic Medium"/>
              </a:rPr>
              <a:t>1</a:t>
            </a:r>
            <a:r>
              <a:rPr lang="en-US" sz="2800">
                <a:latin typeface="Franklin Gothic Medium"/>
                <a:cs typeface="Franklin Gothic Medium"/>
              </a:rPr>
              <a:t> we said: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84" y="3362079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…but all elements have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zero</a:t>
            </a:r>
            <a:r>
              <a:rPr lang="en-US" sz="2800">
                <a:latin typeface="Franklin Gothic Medium"/>
                <a:cs typeface="Franklin Gothic Medium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790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663D-6544-6ABB-3FA1-71DD773D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4ECB4-3A39-EAFB-2C64-22EEF03A3FB2}"/>
              </a:ext>
            </a:extLst>
          </p:cNvPr>
          <p:cNvSpPr txBox="1"/>
          <p:nvPr/>
        </p:nvSpPr>
        <p:spPr>
          <a:xfrm>
            <a:off x="468217" y="13855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cumulative distribution function </a:t>
            </a:r>
            <a:r>
              <a:rPr lang="en-US" sz="3200">
                <a:latin typeface="Franklin Gothic Medium"/>
                <a:cs typeface="Franklin Gothic Medium"/>
              </a:rPr>
              <a:t>of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FA6B3-B448-3350-9EBF-B2CCF7DFC2AB}"/>
              </a:ext>
            </a:extLst>
          </p:cNvPr>
          <p:cNvSpPr txBox="1"/>
          <p:nvPr/>
        </p:nvSpPr>
        <p:spPr>
          <a:xfrm>
            <a:off x="2989369" y="2206608"/>
            <a:ext cx="316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Garamond"/>
                <a:cs typeface="Garamond"/>
              </a:rPr>
              <a:t>F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GB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 = </a:t>
            </a:r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 i="1">
                <a:latin typeface="Garamond"/>
                <a:cs typeface="Garamond"/>
              </a:rPr>
              <a:t>≤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ECE11-D3ED-F895-C367-E391362B98D1}"/>
              </a:ext>
            </a:extLst>
          </p:cNvPr>
          <p:cNvSpPr txBox="1"/>
          <p:nvPr/>
        </p:nvSpPr>
        <p:spPr>
          <a:xfrm>
            <a:off x="446183" y="3739237"/>
            <a:ext cx="634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monotone: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≤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 ⟹ 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 ≤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17C105-79BB-6AD2-A957-C5BDF0044EDD}"/>
              </a:ext>
            </a:extLst>
          </p:cNvPr>
          <p:cNvSpPr txBox="1"/>
          <p:nvPr/>
        </p:nvSpPr>
        <p:spPr>
          <a:xfrm>
            <a:off x="468217" y="4595336"/>
            <a:ext cx="146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limits: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0B90C-4CC4-750C-99C5-C6BCB590D5BC}"/>
              </a:ext>
            </a:extLst>
          </p:cNvPr>
          <p:cNvSpPr txBox="1"/>
          <p:nvPr/>
        </p:nvSpPr>
        <p:spPr>
          <a:xfrm>
            <a:off x="2416092" y="4595336"/>
            <a:ext cx="274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Garamond" panose="02020404030301010803" pitchFamily="18" charset="0"/>
                <a:cs typeface="Franklin Gothic Medium"/>
              </a:rPr>
              <a:t>lim</a:t>
            </a:r>
            <a:r>
              <a:rPr lang="en-US" sz="32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>
                <a:latin typeface="Garamond" panose="02020404030301010803" pitchFamily="18" charset="0"/>
                <a:cs typeface="Franklin Gothic Medium"/>
              </a:rPr>
              <a:t> → -∞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DE236-AB17-6BC3-11C4-8E9FEFBEED50}"/>
              </a:ext>
            </a:extLst>
          </p:cNvPr>
          <p:cNvSpPr txBox="1"/>
          <p:nvPr/>
        </p:nvSpPr>
        <p:spPr>
          <a:xfrm>
            <a:off x="2506402" y="5312181"/>
            <a:ext cx="274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Garamond" panose="02020404030301010803" pitchFamily="18" charset="0"/>
                <a:cs typeface="Franklin Gothic Medium"/>
              </a:rPr>
              <a:t>lim</a:t>
            </a:r>
            <a:r>
              <a:rPr lang="en-US" sz="32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>
                <a:latin typeface="Garamond" panose="02020404030301010803" pitchFamily="18" charset="0"/>
                <a:cs typeface="Franklin Gothic Medium"/>
              </a:rPr>
              <a:t> → ∞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</p:spTree>
    <p:extLst>
      <p:ext uri="{BB962C8B-B14F-4D97-AF65-F5344CB8AC3E}">
        <p14:creationId xmlns:p14="http://schemas.microsoft.com/office/powerpoint/2010/main" val="12104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7B023-6115-2B4D-906E-FA6C4EDA0D80}"/>
              </a:ext>
            </a:extLst>
          </p:cNvPr>
          <p:cNvSpPr txBox="1"/>
          <p:nvPr/>
        </p:nvSpPr>
        <p:spPr>
          <a:xfrm>
            <a:off x="226368" y="106135"/>
            <a:ext cx="803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Geometric(1/2)</a:t>
            </a:r>
            <a:r>
              <a:rPr lang="en-US" sz="2800">
                <a:latin typeface="Franklin Gothic Medium"/>
                <a:cs typeface="Franklin Gothic Medium"/>
              </a:rPr>
              <a:t> CDF?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5DA884-9612-2F49-19B8-D45D95A6DA58}"/>
                  </a:ext>
                </a:extLst>
              </p14:cNvPr>
              <p14:cNvContentPartPr/>
              <p14:nvPr/>
            </p14:nvContentPartPr>
            <p14:xfrm>
              <a:off x="904680" y="226080"/>
              <a:ext cx="6303240" cy="187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5DA884-9612-2F49-19B8-D45D95A6D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209880"/>
                <a:ext cx="6335640" cy="19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74154A-4350-00E0-4705-7B8771D6C51A}"/>
                  </a:ext>
                </a:extLst>
              </p14:cNvPr>
              <p14:cNvContentPartPr/>
              <p14:nvPr/>
            </p14:nvContentPartPr>
            <p14:xfrm>
              <a:off x="1253880" y="3101765"/>
              <a:ext cx="6329880" cy="27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74154A-4350-00E0-4705-7B8771D6C5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280" y="3080165"/>
                <a:ext cx="6367680" cy="28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25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CDF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5156" y="1939696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=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 ≤ </a:t>
            </a:r>
            <a:r>
              <a:rPr lang="en-US" sz="2800" i="1">
                <a:latin typeface="Garamond"/>
                <a:cs typeface="Garamond"/>
              </a:rPr>
              <a:t>t</a:t>
            </a:r>
            <a:r>
              <a:rPr lang="en-US" sz="2800">
                <a:latin typeface="Garamond"/>
                <a:cs typeface="Garamond"/>
              </a:rPr>
              <a:t>)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4607" y="195478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t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0897" y="1954790"/>
            <a:ext cx="170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0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>
                <a:latin typeface="Garamond"/>
                <a:cs typeface="Garamond"/>
              </a:rPr>
              <a:t>≤</a:t>
            </a:r>
            <a:r>
              <a:rPr lang="en-US" sz="2400">
                <a:latin typeface="Garamond" panose="02020404030301010803" pitchFamily="18" charset="0"/>
                <a:cs typeface="Franklin Gothic Medium"/>
              </a:rPr>
              <a:t> 1</a:t>
            </a:r>
            <a:endParaRPr lang="en-US" sz="240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4607" y="151412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8257" y="2417081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0897" y="2387562"/>
            <a:ext cx="12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t </a:t>
            </a:r>
            <a:r>
              <a:rPr lang="en-US" sz="2400">
                <a:latin typeface="Garamond"/>
                <a:cs typeface="Garamond"/>
              </a:rPr>
              <a:t>&gt;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0897" y="1494724"/>
            <a:ext cx="120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Franklin Gothic Medium"/>
                <a:cs typeface="Franklin Gothic Medium"/>
              </a:rPr>
              <a:t>for</a:t>
            </a:r>
            <a:r>
              <a:rPr lang="en-US" sz="2400">
                <a:latin typeface="Garamond"/>
                <a:cs typeface="Garamond"/>
              </a:rPr>
              <a:t> </a:t>
            </a:r>
            <a:r>
              <a:rPr lang="en-US" sz="2400" i="1">
                <a:latin typeface="Garamond"/>
                <a:cs typeface="Garamond"/>
              </a:rPr>
              <a:t>t </a:t>
            </a:r>
            <a:r>
              <a:rPr lang="en-US" sz="2400">
                <a:latin typeface="Garamond"/>
                <a:cs typeface="Garamond"/>
              </a:rPr>
              <a:t>&lt; 0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4318557" y="1633171"/>
            <a:ext cx="190500" cy="1181100"/>
          </a:xfrm>
          <a:prstGeom prst="leftBrace">
            <a:avLst>
              <a:gd name="adj1" fmla="val 41666"/>
              <a:gd name="adj2" fmla="val 50000"/>
            </a:avLst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9DAFF-143A-CECE-5917-8E3EDD4A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61" y="3200364"/>
            <a:ext cx="4860092" cy="32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7. Continuous Random Variables</vt:lpstr>
      <vt:lpstr>PowerPoint Presentation</vt:lpstr>
      <vt:lpstr>The uniform random variable</vt:lpstr>
      <vt:lpstr>PowerPoint Presentation</vt:lpstr>
      <vt:lpstr>Continuous random variables</vt:lpstr>
      <vt:lpstr>Uncountable sample spaces</vt:lpstr>
      <vt:lpstr>Cumulative distribution function</vt:lpstr>
      <vt:lpstr>PowerPoint Presentation</vt:lpstr>
      <vt:lpstr>Uniform CDF</vt:lpstr>
      <vt:lpstr>PowerPoint Presentation</vt:lpstr>
      <vt:lpstr>Cumulative distribution functions</vt:lpstr>
      <vt:lpstr>PowerPoint Presentation</vt:lpstr>
      <vt:lpstr>Uniform PDF</vt:lpstr>
      <vt:lpstr>Probability density function</vt:lpstr>
      <vt:lpstr>PowerPoint Presentation</vt:lpstr>
      <vt:lpstr>Interpretation of the PDF</vt:lpstr>
      <vt:lpstr>Probabilities from the PDF</vt:lpstr>
      <vt:lpstr>PowerPoint Presentation</vt:lpstr>
      <vt:lpstr>PowerPoint Presentation</vt:lpstr>
      <vt:lpstr>PowerPoint Presentation</vt:lpstr>
      <vt:lpstr>Expectation and variance</vt:lpstr>
      <vt:lpstr>Expectation and Variance of Uniform</vt:lpstr>
      <vt:lpstr>PowerPoint Presentation</vt:lpstr>
      <vt:lpstr>Raindrops</vt:lpstr>
      <vt:lpstr>PowerPoint Presentation</vt:lpstr>
      <vt:lpstr>PowerPoint Presentation</vt:lpstr>
      <vt:lpstr>The exponential random variable</vt:lpstr>
      <vt:lpstr>The exponential random variable</vt:lpstr>
      <vt:lpstr>Poisson vs. exponential</vt:lpstr>
      <vt:lpstr>PowerPoint Presentation</vt:lpstr>
      <vt:lpstr>PowerPoint Presentation</vt:lpstr>
      <vt:lpstr>PowerPoint Presentation</vt:lpstr>
      <vt:lpstr>The normal random variable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</cp:revision>
  <cp:lastPrinted>2020-02-20T23:44:08Z</cp:lastPrinted>
  <dcterms:created xsi:type="dcterms:W3CDTF">2013-01-07T07:20:47Z</dcterms:created>
  <dcterms:modified xsi:type="dcterms:W3CDTF">2022-10-24T08:54:33Z</dcterms:modified>
</cp:coreProperties>
</file>