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325" r:id="rId4"/>
    <p:sldId id="326" r:id="rId5"/>
    <p:sldId id="278" r:id="rId6"/>
    <p:sldId id="279" r:id="rId7"/>
    <p:sldId id="280" r:id="rId8"/>
    <p:sldId id="275" r:id="rId9"/>
    <p:sldId id="282" r:id="rId10"/>
    <p:sldId id="281" r:id="rId11"/>
    <p:sldId id="283" r:id="rId12"/>
    <p:sldId id="285" r:id="rId13"/>
    <p:sldId id="287" r:id="rId14"/>
    <p:sldId id="288" r:id="rId15"/>
    <p:sldId id="295" r:id="rId16"/>
    <p:sldId id="294" r:id="rId17"/>
    <p:sldId id="318" r:id="rId18"/>
    <p:sldId id="319" r:id="rId19"/>
    <p:sldId id="320" r:id="rId20"/>
    <p:sldId id="322" r:id="rId21"/>
    <p:sldId id="300" r:id="rId22"/>
    <p:sldId id="302" r:id="rId23"/>
    <p:sldId id="301" r:id="rId24"/>
    <p:sldId id="296" r:id="rId25"/>
    <p:sldId id="317" r:id="rId26"/>
    <p:sldId id="304" r:id="rId27"/>
    <p:sldId id="323" r:id="rId28"/>
    <p:sldId id="327" r:id="rId29"/>
    <p:sldId id="324" r:id="rId30"/>
    <p:sldId id="307" r:id="rId31"/>
    <p:sldId id="314" r:id="rId32"/>
    <p:sldId id="329" r:id="rId33"/>
    <p:sldId id="312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D6148-4DEB-FE4A-8533-D1E55D1BA7BC}" v="48" dt="2022-10-17T09:26:3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37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F03863CC-5C68-9948-BE6A-3EF55A140448}"/>
    <pc:docChg chg="undo custSel addSld delSld modSld sldOrd">
      <pc:chgData name="Andrej Bogdanov (CSD)" userId="54a3fc38-bcd8-4812-b887-b84a314b9e17" providerId="ADAL" clId="{F03863CC-5C68-9948-BE6A-3EF55A140448}" dt="2022-10-13T13:09:30.859" v="799" actId="478"/>
      <pc:docMkLst>
        <pc:docMk/>
      </pc:docMkLst>
      <pc:sldChg chg="delSp mod">
        <pc:chgData name="Andrej Bogdanov (CSD)" userId="54a3fc38-bcd8-4812-b887-b84a314b9e17" providerId="ADAL" clId="{F03863CC-5C68-9948-BE6A-3EF55A140448}" dt="2022-10-13T13:09:30.859" v="799" actId="478"/>
        <pc:sldMkLst>
          <pc:docMk/>
          <pc:sldMk cId="527331356" sldId="256"/>
        </pc:sldMkLst>
        <pc:spChg chg="del">
          <ac:chgData name="Andrej Bogdanov (CSD)" userId="54a3fc38-bcd8-4812-b887-b84a314b9e17" providerId="ADAL" clId="{F03863CC-5C68-9948-BE6A-3EF55A140448}" dt="2022-10-13T13:09:30.859" v="799" actId="478"/>
          <ac:spMkLst>
            <pc:docMk/>
            <pc:sldMk cId="527331356" sldId="256"/>
            <ac:spMk id="5" creationId="{784A09AF-3849-3B4B-BE49-24951C5FE268}"/>
          </ac:spMkLst>
        </pc:spChg>
      </pc:sldChg>
      <pc:sldChg chg="delSp mod">
        <pc:chgData name="Andrej Bogdanov (CSD)" userId="54a3fc38-bcd8-4812-b887-b84a314b9e17" providerId="ADAL" clId="{F03863CC-5C68-9948-BE6A-3EF55A140448}" dt="2022-10-13T10:54:41.559" v="1" actId="478"/>
        <pc:sldMkLst>
          <pc:docMk/>
          <pc:sldMk cId="862223544" sldId="276"/>
        </pc:sldMkLst>
        <pc:inkChg chg="del">
          <ac:chgData name="Andrej Bogdanov (CSD)" userId="54a3fc38-bcd8-4812-b887-b84a314b9e17" providerId="ADAL" clId="{F03863CC-5C68-9948-BE6A-3EF55A140448}" dt="2022-10-13T10:54:41.559" v="1" actId="478"/>
          <ac:inkMkLst>
            <pc:docMk/>
            <pc:sldMk cId="862223544" sldId="276"/>
            <ac:inkMk id="3" creationId="{6B5D4AAE-CCAB-FB4A-A9CD-EB95B627546B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4:36.106" v="0" actId="478"/>
        <pc:sldMkLst>
          <pc:docMk/>
          <pc:sldMk cId="2260204588" sldId="277"/>
        </pc:sldMkLst>
        <pc:inkChg chg="del">
          <ac:chgData name="Andrej Bogdanov (CSD)" userId="54a3fc38-bcd8-4812-b887-b84a314b9e17" providerId="ADAL" clId="{F03863CC-5C68-9948-BE6A-3EF55A140448}" dt="2022-10-13T10:54:36.106" v="0" actId="478"/>
          <ac:inkMkLst>
            <pc:docMk/>
            <pc:sldMk cId="2260204588" sldId="277"/>
            <ac:inkMk id="3" creationId="{5DE1CFD5-258F-3C4B-B164-5FBF83BE9C1F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4:48.269" v="2" actId="478"/>
        <pc:sldMkLst>
          <pc:docMk/>
          <pc:sldMk cId="4062342279" sldId="278"/>
        </pc:sldMkLst>
        <pc:inkChg chg="del">
          <ac:chgData name="Andrej Bogdanov (CSD)" userId="54a3fc38-bcd8-4812-b887-b84a314b9e17" providerId="ADAL" clId="{F03863CC-5C68-9948-BE6A-3EF55A140448}" dt="2022-10-13T10:54:48.269" v="2" actId="478"/>
          <ac:inkMkLst>
            <pc:docMk/>
            <pc:sldMk cId="4062342279" sldId="278"/>
            <ac:inkMk id="3" creationId="{D157DB8B-122B-1248-803D-F23E58EB8126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5:12.069" v="3" actId="478"/>
        <pc:sldMkLst>
          <pc:docMk/>
          <pc:sldMk cId="2533381312" sldId="279"/>
        </pc:sldMkLst>
        <pc:inkChg chg="del">
          <ac:chgData name="Andrej Bogdanov (CSD)" userId="54a3fc38-bcd8-4812-b887-b84a314b9e17" providerId="ADAL" clId="{F03863CC-5C68-9948-BE6A-3EF55A140448}" dt="2022-10-13T10:55:12.069" v="3" actId="478"/>
          <ac:inkMkLst>
            <pc:docMk/>
            <pc:sldMk cId="2533381312" sldId="279"/>
            <ac:inkMk id="2" creationId="{09AB1571-B966-AA47-94A9-C2DC18EF6BBA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5:26.221" v="5" actId="478"/>
        <pc:sldMkLst>
          <pc:docMk/>
          <pc:sldMk cId="1711201561" sldId="280"/>
        </pc:sldMkLst>
        <pc:inkChg chg="del">
          <ac:chgData name="Andrej Bogdanov (CSD)" userId="54a3fc38-bcd8-4812-b887-b84a314b9e17" providerId="ADAL" clId="{F03863CC-5C68-9948-BE6A-3EF55A140448}" dt="2022-10-13T10:55:24.565" v="4" actId="478"/>
          <ac:inkMkLst>
            <pc:docMk/>
            <pc:sldMk cId="1711201561" sldId="280"/>
            <ac:inkMk id="2" creationId="{529ED677-6528-4346-8C6D-DE17ED16D917}"/>
          </ac:inkMkLst>
        </pc:inkChg>
        <pc:inkChg chg="del">
          <ac:chgData name="Andrej Bogdanov (CSD)" userId="54a3fc38-bcd8-4812-b887-b84a314b9e17" providerId="ADAL" clId="{F03863CC-5C68-9948-BE6A-3EF55A140448}" dt="2022-10-13T10:55:26.221" v="5" actId="478"/>
          <ac:inkMkLst>
            <pc:docMk/>
            <pc:sldMk cId="1711201561" sldId="280"/>
            <ac:inkMk id="5" creationId="{55E490D7-7F58-F440-A559-4285D65D9292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6:09.384" v="10" actId="478"/>
        <pc:sldMkLst>
          <pc:docMk/>
          <pc:sldMk cId="1440494376" sldId="281"/>
        </pc:sldMkLst>
        <pc:inkChg chg="del">
          <ac:chgData name="Andrej Bogdanov (CSD)" userId="54a3fc38-bcd8-4812-b887-b84a314b9e17" providerId="ADAL" clId="{F03863CC-5C68-9948-BE6A-3EF55A140448}" dt="2022-10-13T10:56:09.384" v="10" actId="478"/>
          <ac:inkMkLst>
            <pc:docMk/>
            <pc:sldMk cId="1440494376" sldId="281"/>
            <ac:inkMk id="4" creationId="{AEA7C76C-CDDF-B542-9C70-657D63E97A17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5:46.838" v="9" actId="478"/>
        <pc:sldMkLst>
          <pc:docMk/>
          <pc:sldMk cId="3112110953" sldId="282"/>
        </pc:sldMkLst>
        <pc:inkChg chg="del">
          <ac:chgData name="Andrej Bogdanov (CSD)" userId="54a3fc38-bcd8-4812-b887-b84a314b9e17" providerId="ADAL" clId="{F03863CC-5C68-9948-BE6A-3EF55A140448}" dt="2022-10-13T10:55:39.267" v="6" actId="478"/>
          <ac:inkMkLst>
            <pc:docMk/>
            <pc:sldMk cId="3112110953" sldId="282"/>
            <ac:inkMk id="3" creationId="{5EA85271-A878-8C49-8AED-CB9ADA593DD1}"/>
          </ac:inkMkLst>
        </pc:inkChg>
        <pc:inkChg chg="del">
          <ac:chgData name="Andrej Bogdanov (CSD)" userId="54a3fc38-bcd8-4812-b887-b84a314b9e17" providerId="ADAL" clId="{F03863CC-5C68-9948-BE6A-3EF55A140448}" dt="2022-10-13T10:55:43.851" v="8" actId="478"/>
          <ac:inkMkLst>
            <pc:docMk/>
            <pc:sldMk cId="3112110953" sldId="282"/>
            <ac:inkMk id="5" creationId="{97F580C9-7F6A-774C-BD58-B0E07F4D524B}"/>
          </ac:inkMkLst>
        </pc:inkChg>
        <pc:inkChg chg="del">
          <ac:chgData name="Andrej Bogdanov (CSD)" userId="54a3fc38-bcd8-4812-b887-b84a314b9e17" providerId="ADAL" clId="{F03863CC-5C68-9948-BE6A-3EF55A140448}" dt="2022-10-13T10:55:41.664" v="7" actId="478"/>
          <ac:inkMkLst>
            <pc:docMk/>
            <pc:sldMk cId="3112110953" sldId="282"/>
            <ac:inkMk id="6" creationId="{2A9FC68B-1115-FC41-84F1-A0E18894D54B}"/>
          </ac:inkMkLst>
        </pc:inkChg>
        <pc:inkChg chg="del">
          <ac:chgData name="Andrej Bogdanov (CSD)" userId="54a3fc38-bcd8-4812-b887-b84a314b9e17" providerId="ADAL" clId="{F03863CC-5C68-9948-BE6A-3EF55A140448}" dt="2022-10-13T10:55:46.838" v="9" actId="478"/>
          <ac:inkMkLst>
            <pc:docMk/>
            <pc:sldMk cId="3112110953" sldId="282"/>
            <ac:inkMk id="7" creationId="{A845F6A0-58BA-5847-A4C8-24D1780620DD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6:24.013" v="13" actId="478"/>
        <pc:sldMkLst>
          <pc:docMk/>
          <pc:sldMk cId="2397051593" sldId="285"/>
        </pc:sldMkLst>
        <pc:inkChg chg="del">
          <ac:chgData name="Andrej Bogdanov (CSD)" userId="54a3fc38-bcd8-4812-b887-b84a314b9e17" providerId="ADAL" clId="{F03863CC-5C68-9948-BE6A-3EF55A140448}" dt="2022-10-13T10:56:20.704" v="11" actId="478"/>
          <ac:inkMkLst>
            <pc:docMk/>
            <pc:sldMk cId="2397051593" sldId="285"/>
            <ac:inkMk id="2" creationId="{E9866484-E48E-9B4E-A4E2-E6ED59339679}"/>
          </ac:inkMkLst>
        </pc:inkChg>
        <pc:inkChg chg="del">
          <ac:chgData name="Andrej Bogdanov (CSD)" userId="54a3fc38-bcd8-4812-b887-b84a314b9e17" providerId="ADAL" clId="{F03863CC-5C68-9948-BE6A-3EF55A140448}" dt="2022-10-13T10:56:24.013" v="13" actId="478"/>
          <ac:inkMkLst>
            <pc:docMk/>
            <pc:sldMk cId="2397051593" sldId="285"/>
            <ac:inkMk id="11" creationId="{0B401BDF-760E-2043-8E37-CBE1EBD7B08A}"/>
          </ac:inkMkLst>
        </pc:inkChg>
        <pc:inkChg chg="del">
          <ac:chgData name="Andrej Bogdanov (CSD)" userId="54a3fc38-bcd8-4812-b887-b84a314b9e17" providerId="ADAL" clId="{F03863CC-5C68-9948-BE6A-3EF55A140448}" dt="2022-10-13T10:56:22.284" v="12" actId="478"/>
          <ac:inkMkLst>
            <pc:docMk/>
            <pc:sldMk cId="2397051593" sldId="285"/>
            <ac:inkMk id="19" creationId="{5A03C3B2-6990-4744-8197-D90B2B8BD2D9}"/>
          </ac:inkMkLst>
        </pc:inkChg>
      </pc:sldChg>
      <pc:sldChg chg="modSp del mod">
        <pc:chgData name="Andrej Bogdanov (CSD)" userId="54a3fc38-bcd8-4812-b887-b84a314b9e17" providerId="ADAL" clId="{F03863CC-5C68-9948-BE6A-3EF55A140448}" dt="2022-10-13T12:50:34.812" v="324" actId="2696"/>
        <pc:sldMkLst>
          <pc:docMk/>
          <pc:sldMk cId="3538714916" sldId="286"/>
        </pc:sldMkLst>
        <pc:spChg chg="mod">
          <ac:chgData name="Andrej Bogdanov (CSD)" userId="54a3fc38-bcd8-4812-b887-b84a314b9e17" providerId="ADAL" clId="{F03863CC-5C68-9948-BE6A-3EF55A140448}" dt="2022-10-13T10:56:36.571" v="19" actId="20577"/>
          <ac:spMkLst>
            <pc:docMk/>
            <pc:sldMk cId="3538714916" sldId="286"/>
            <ac:spMk id="2" creationId="{3766B370-81DF-C04F-B8E3-4FF81923871F}"/>
          </ac:spMkLst>
        </pc:spChg>
      </pc:sldChg>
      <pc:sldChg chg="delSp mod">
        <pc:chgData name="Andrej Bogdanov (CSD)" userId="54a3fc38-bcd8-4812-b887-b84a314b9e17" providerId="ADAL" clId="{F03863CC-5C68-9948-BE6A-3EF55A140448}" dt="2022-10-13T12:50:37.426" v="325" actId="478"/>
        <pc:sldMkLst>
          <pc:docMk/>
          <pc:sldMk cId="2114715725" sldId="287"/>
        </pc:sldMkLst>
        <pc:inkChg chg="del">
          <ac:chgData name="Andrej Bogdanov (CSD)" userId="54a3fc38-bcd8-4812-b887-b84a314b9e17" providerId="ADAL" clId="{F03863CC-5C68-9948-BE6A-3EF55A140448}" dt="2022-10-13T12:50:37.426" v="325" actId="478"/>
          <ac:inkMkLst>
            <pc:docMk/>
            <pc:sldMk cId="2114715725" sldId="287"/>
            <ac:inkMk id="3" creationId="{280C91F2-A48A-4F49-A8AC-92C2ADB2FCFA}"/>
          </ac:inkMkLst>
        </pc:inkChg>
      </pc:sldChg>
      <pc:sldChg chg="delSp mod">
        <pc:chgData name="Andrej Bogdanov (CSD)" userId="54a3fc38-bcd8-4812-b887-b84a314b9e17" providerId="ADAL" clId="{F03863CC-5C68-9948-BE6A-3EF55A140448}" dt="2022-10-13T10:58:19.518" v="21" actId="478"/>
        <pc:sldMkLst>
          <pc:docMk/>
          <pc:sldMk cId="1762709798" sldId="288"/>
        </pc:sldMkLst>
        <pc:inkChg chg="del">
          <ac:chgData name="Andrej Bogdanov (CSD)" userId="54a3fc38-bcd8-4812-b887-b84a314b9e17" providerId="ADAL" clId="{F03863CC-5C68-9948-BE6A-3EF55A140448}" dt="2022-10-13T10:58:19.518" v="21" actId="478"/>
          <ac:inkMkLst>
            <pc:docMk/>
            <pc:sldMk cId="1762709798" sldId="288"/>
            <ac:inkMk id="3" creationId="{7FEC40E5-C32F-F248-9FB3-1105F0B2EAD0}"/>
          </ac:inkMkLst>
        </pc:inkChg>
        <pc:inkChg chg="del">
          <ac:chgData name="Andrej Bogdanov (CSD)" userId="54a3fc38-bcd8-4812-b887-b84a314b9e17" providerId="ADAL" clId="{F03863CC-5C68-9948-BE6A-3EF55A140448}" dt="2022-10-13T10:58:17.857" v="20" actId="478"/>
          <ac:inkMkLst>
            <pc:docMk/>
            <pc:sldMk cId="1762709798" sldId="288"/>
            <ac:inkMk id="4" creationId="{FF08DCE1-E5B1-4844-A762-2C8F143BEFCA}"/>
          </ac:inkMkLst>
        </pc:inkChg>
      </pc:sldChg>
      <pc:sldChg chg="delSp mod">
        <pc:chgData name="Andrej Bogdanov (CSD)" userId="54a3fc38-bcd8-4812-b887-b84a314b9e17" providerId="ADAL" clId="{F03863CC-5C68-9948-BE6A-3EF55A140448}" dt="2022-10-13T13:09:09.561" v="798" actId="478"/>
        <pc:sldMkLst>
          <pc:docMk/>
          <pc:sldMk cId="3856233166" sldId="295"/>
        </pc:sldMkLst>
        <pc:inkChg chg="del">
          <ac:chgData name="Andrej Bogdanov (CSD)" userId="54a3fc38-bcd8-4812-b887-b84a314b9e17" providerId="ADAL" clId="{F03863CC-5C68-9948-BE6A-3EF55A140448}" dt="2022-10-13T13:09:09.561" v="798" actId="478"/>
          <ac:inkMkLst>
            <pc:docMk/>
            <pc:sldMk cId="3856233166" sldId="295"/>
            <ac:inkMk id="3" creationId="{692EE02D-FFEA-3642-ADB5-A6016C883E84}"/>
          </ac:inkMkLst>
        </pc:inkChg>
        <pc:inkChg chg="del">
          <ac:chgData name="Andrej Bogdanov (CSD)" userId="54a3fc38-bcd8-4812-b887-b84a314b9e17" providerId="ADAL" clId="{F03863CC-5C68-9948-BE6A-3EF55A140448}" dt="2022-10-13T13:08:59.675" v="797" actId="478"/>
          <ac:inkMkLst>
            <pc:docMk/>
            <pc:sldMk cId="3856233166" sldId="295"/>
            <ac:inkMk id="4" creationId="{033D1C80-2C4B-7A4D-AB16-9AE11B352498}"/>
          </ac:inkMkLst>
        </pc:inkChg>
        <pc:inkChg chg="del">
          <ac:chgData name="Andrej Bogdanov (CSD)" userId="54a3fc38-bcd8-4812-b887-b84a314b9e17" providerId="ADAL" clId="{F03863CC-5C68-9948-BE6A-3EF55A140448}" dt="2022-10-13T13:08:58.259" v="796" actId="478"/>
          <ac:inkMkLst>
            <pc:docMk/>
            <pc:sldMk cId="3856233166" sldId="295"/>
            <ac:inkMk id="7" creationId="{CF98F01A-D10F-3B45-8877-D1808CA0A8DB}"/>
          </ac:inkMkLst>
        </pc:inkChg>
      </pc:sldChg>
      <pc:sldChg chg="add ord">
        <pc:chgData name="Andrej Bogdanov (CSD)" userId="54a3fc38-bcd8-4812-b887-b84a314b9e17" providerId="ADAL" clId="{F03863CC-5C68-9948-BE6A-3EF55A140448}" dt="2022-10-13T12:45:21.042" v="323" actId="20578"/>
        <pc:sldMkLst>
          <pc:docMk/>
          <pc:sldMk cId="1209066563" sldId="296"/>
        </pc:sldMkLst>
      </pc:sldChg>
      <pc:sldChg chg="addSp delSp modSp del mod delAnim modAnim">
        <pc:chgData name="Andrej Bogdanov (CSD)" userId="54a3fc38-bcd8-4812-b887-b84a314b9e17" providerId="ADAL" clId="{F03863CC-5C68-9948-BE6A-3EF55A140448}" dt="2022-10-13T12:35:35.080" v="173" actId="2696"/>
        <pc:sldMkLst>
          <pc:docMk/>
          <pc:sldMk cId="3258686279" sldId="296"/>
        </pc:sldMkLst>
        <pc:spChg chg="add mod">
          <ac:chgData name="Andrej Bogdanov (CSD)" userId="54a3fc38-bcd8-4812-b887-b84a314b9e17" providerId="ADAL" clId="{F03863CC-5C68-9948-BE6A-3EF55A140448}" dt="2022-10-13T12:32:23.069" v="156" actId="114"/>
          <ac:spMkLst>
            <pc:docMk/>
            <pc:sldMk cId="3258686279" sldId="296"/>
            <ac:spMk id="2" creationId="{54C225E4-108C-E8A9-1CC2-B52F24A27242}"/>
          </ac:spMkLst>
        </pc:spChg>
        <pc:spChg chg="add mod">
          <ac:chgData name="Andrej Bogdanov (CSD)" userId="54a3fc38-bcd8-4812-b887-b84a314b9e17" providerId="ADAL" clId="{F03863CC-5C68-9948-BE6A-3EF55A140448}" dt="2022-10-13T12:32:36.944" v="166" actId="1038"/>
          <ac:spMkLst>
            <pc:docMk/>
            <pc:sldMk cId="3258686279" sldId="296"/>
            <ac:spMk id="3" creationId="{7EF1D463-6CB2-5194-DE81-C2E15CD39852}"/>
          </ac:spMkLst>
        </pc:spChg>
        <pc:spChg chg="mod">
          <ac:chgData name="Andrej Bogdanov (CSD)" userId="54a3fc38-bcd8-4812-b887-b84a314b9e17" providerId="ADAL" clId="{F03863CC-5C68-9948-BE6A-3EF55A140448}" dt="2022-10-13T12:30:52.082" v="101" actId="1037"/>
          <ac:spMkLst>
            <pc:docMk/>
            <pc:sldMk cId="3258686279" sldId="296"/>
            <ac:spMk id="6" creationId="{D236A07E-1B75-B34C-934A-7E15E35C448A}"/>
          </ac:spMkLst>
        </pc:spChg>
        <pc:spChg chg="mod">
          <ac:chgData name="Andrej Bogdanov (CSD)" userId="54a3fc38-bcd8-4812-b887-b84a314b9e17" providerId="ADAL" clId="{F03863CC-5C68-9948-BE6A-3EF55A140448}" dt="2022-10-13T12:30:58.052" v="124" actId="1038"/>
          <ac:spMkLst>
            <pc:docMk/>
            <pc:sldMk cId="3258686279" sldId="296"/>
            <ac:spMk id="7" creationId="{332F93FA-5200-2946-849F-A7815CC46E5E}"/>
          </ac:spMkLst>
        </pc:spChg>
        <pc:spChg chg="topLvl">
          <ac:chgData name="Andrej Bogdanov (CSD)" userId="54a3fc38-bcd8-4812-b887-b84a314b9e17" providerId="ADAL" clId="{F03863CC-5C68-9948-BE6A-3EF55A140448}" dt="2022-10-13T12:31:21.597" v="137" actId="478"/>
          <ac:spMkLst>
            <pc:docMk/>
            <pc:sldMk cId="3258686279" sldId="296"/>
            <ac:spMk id="9" creationId="{A82DD085-85B3-9841-95D5-7ECAE8A7A4B9}"/>
          </ac:spMkLst>
        </pc:spChg>
        <pc:spChg chg="del mod topLvl">
          <ac:chgData name="Andrej Bogdanov (CSD)" userId="54a3fc38-bcd8-4812-b887-b84a314b9e17" providerId="ADAL" clId="{F03863CC-5C68-9948-BE6A-3EF55A140448}" dt="2022-10-13T12:31:21.597" v="137" actId="478"/>
          <ac:spMkLst>
            <pc:docMk/>
            <pc:sldMk cId="3258686279" sldId="296"/>
            <ac:spMk id="10" creationId="{BCB8BEEB-B55B-A240-B8BE-54973C49B6F2}"/>
          </ac:spMkLst>
        </pc:spChg>
        <pc:spChg chg="topLvl">
          <ac:chgData name="Andrej Bogdanov (CSD)" userId="54a3fc38-bcd8-4812-b887-b84a314b9e17" providerId="ADAL" clId="{F03863CC-5C68-9948-BE6A-3EF55A140448}" dt="2022-10-13T12:31:19.318" v="136" actId="478"/>
          <ac:spMkLst>
            <pc:docMk/>
            <pc:sldMk cId="3258686279" sldId="296"/>
            <ac:spMk id="11" creationId="{0A83B614-6C70-7B44-9490-87C3AB360F35}"/>
          </ac:spMkLst>
        </pc:spChg>
        <pc:spChg chg="del topLvl">
          <ac:chgData name="Andrej Bogdanov (CSD)" userId="54a3fc38-bcd8-4812-b887-b84a314b9e17" providerId="ADAL" clId="{F03863CC-5C68-9948-BE6A-3EF55A140448}" dt="2022-10-13T12:31:19.318" v="136" actId="478"/>
          <ac:spMkLst>
            <pc:docMk/>
            <pc:sldMk cId="3258686279" sldId="296"/>
            <ac:spMk id="12" creationId="{39E94DC3-568B-FC4A-B1C3-EBB610D38959}"/>
          </ac:spMkLst>
        </pc:spChg>
        <pc:spChg chg="del">
          <ac:chgData name="Andrej Bogdanov (CSD)" userId="54a3fc38-bcd8-4812-b887-b84a314b9e17" providerId="ADAL" clId="{F03863CC-5C68-9948-BE6A-3EF55A140448}" dt="2022-10-13T12:30:37.674" v="79" actId="478"/>
          <ac:spMkLst>
            <pc:docMk/>
            <pc:sldMk cId="3258686279" sldId="296"/>
            <ac:spMk id="13" creationId="{9D9EC677-17C6-4E4B-A12F-06B9F7F2603B}"/>
          </ac:spMkLst>
        </pc:spChg>
        <pc:spChg chg="mod">
          <ac:chgData name="Andrej Bogdanov (CSD)" userId="54a3fc38-bcd8-4812-b887-b84a314b9e17" providerId="ADAL" clId="{F03863CC-5C68-9948-BE6A-3EF55A140448}" dt="2022-10-13T12:31:28.980" v="139" actId="1076"/>
          <ac:spMkLst>
            <pc:docMk/>
            <pc:sldMk cId="3258686279" sldId="296"/>
            <ac:spMk id="16" creationId="{3E4E3816-273B-E34F-9B29-118A8BA37A82}"/>
          </ac:spMkLst>
        </pc:spChg>
        <pc:grpChg chg="del mod">
          <ac:chgData name="Andrej Bogdanov (CSD)" userId="54a3fc38-bcd8-4812-b887-b84a314b9e17" providerId="ADAL" clId="{F03863CC-5C68-9948-BE6A-3EF55A140448}" dt="2022-10-13T12:31:19.318" v="136" actId="478"/>
          <ac:grpSpMkLst>
            <pc:docMk/>
            <pc:sldMk cId="3258686279" sldId="296"/>
            <ac:grpSpMk id="17" creationId="{8E1B312F-627B-4248-9FB6-7877D2B3D36B}"/>
          </ac:grpSpMkLst>
        </pc:grpChg>
        <pc:grpChg chg="del mod">
          <ac:chgData name="Andrej Bogdanov (CSD)" userId="54a3fc38-bcd8-4812-b887-b84a314b9e17" providerId="ADAL" clId="{F03863CC-5C68-9948-BE6A-3EF55A140448}" dt="2022-10-13T12:31:21.597" v="137" actId="478"/>
          <ac:grpSpMkLst>
            <pc:docMk/>
            <pc:sldMk cId="3258686279" sldId="296"/>
            <ac:grpSpMk id="18" creationId="{4D5C63EE-BABB-B148-A342-3DDCF8ADAB25}"/>
          </ac:grpSpMkLst>
        </pc:grpChg>
        <pc:picChg chg="del">
          <ac:chgData name="Andrej Bogdanov (CSD)" userId="54a3fc38-bcd8-4812-b887-b84a314b9e17" providerId="ADAL" clId="{F03863CC-5C68-9948-BE6A-3EF55A140448}" dt="2022-10-13T12:30:39.094" v="80" actId="478"/>
          <ac:picMkLst>
            <pc:docMk/>
            <pc:sldMk cId="3258686279" sldId="296"/>
            <ac:picMk id="15" creationId="{B0D33034-E7F4-C248-94EA-7C587B56355D}"/>
          </ac:picMkLst>
        </pc:picChg>
      </pc:sldChg>
      <pc:sldChg chg="delSp del mod">
        <pc:chgData name="Andrej Bogdanov (CSD)" userId="54a3fc38-bcd8-4812-b887-b84a314b9e17" providerId="ADAL" clId="{F03863CC-5C68-9948-BE6A-3EF55A140448}" dt="2022-10-13T12:30:33.583" v="78" actId="2696"/>
        <pc:sldMkLst>
          <pc:docMk/>
          <pc:sldMk cId="2120608070" sldId="297"/>
        </pc:sldMkLst>
        <pc:spChg chg="del">
          <ac:chgData name="Andrej Bogdanov (CSD)" userId="54a3fc38-bcd8-4812-b887-b84a314b9e17" providerId="ADAL" clId="{F03863CC-5C68-9948-BE6A-3EF55A140448}" dt="2022-10-13T11:43:35.788" v="74" actId="478"/>
          <ac:spMkLst>
            <pc:docMk/>
            <pc:sldMk cId="2120608070" sldId="297"/>
            <ac:spMk id="2" creationId="{A3FFB894-4679-944A-A0EB-FFD1C581220D}"/>
          </ac:spMkLst>
        </pc:spChg>
        <pc:spChg chg="del">
          <ac:chgData name="Andrej Bogdanov (CSD)" userId="54a3fc38-bcd8-4812-b887-b84a314b9e17" providerId="ADAL" clId="{F03863CC-5C68-9948-BE6A-3EF55A140448}" dt="2022-10-13T11:43:38.083" v="75" actId="478"/>
          <ac:spMkLst>
            <pc:docMk/>
            <pc:sldMk cId="2120608070" sldId="297"/>
            <ac:spMk id="3" creationId="{3359C674-2A7B-5C4D-93A9-4A98E6C83167}"/>
          </ac:spMkLst>
        </pc:spChg>
        <pc:inkChg chg="del">
          <ac:chgData name="Andrej Bogdanov (CSD)" userId="54a3fc38-bcd8-4812-b887-b84a314b9e17" providerId="ADAL" clId="{F03863CC-5C68-9948-BE6A-3EF55A140448}" dt="2022-10-13T11:43:39.465" v="76" actId="478"/>
          <ac:inkMkLst>
            <pc:docMk/>
            <pc:sldMk cId="2120608070" sldId="297"/>
            <ac:inkMk id="4" creationId="{E8718CD1-61B4-A445-9005-1BD7A4467598}"/>
          </ac:inkMkLst>
        </pc:inkChg>
        <pc:inkChg chg="del">
          <ac:chgData name="Andrej Bogdanov (CSD)" userId="54a3fc38-bcd8-4812-b887-b84a314b9e17" providerId="ADAL" clId="{F03863CC-5C68-9948-BE6A-3EF55A140448}" dt="2022-10-13T11:43:41.072" v="77" actId="478"/>
          <ac:inkMkLst>
            <pc:docMk/>
            <pc:sldMk cId="2120608070" sldId="297"/>
            <ac:inkMk id="6" creationId="{16A7DB84-0CF0-AD41-A2B3-69C580AEE81C}"/>
          </ac:inkMkLst>
        </pc:inkChg>
      </pc:sldChg>
      <pc:sldChg chg="del">
        <pc:chgData name="Andrej Bogdanov (CSD)" userId="54a3fc38-bcd8-4812-b887-b84a314b9e17" providerId="ADAL" clId="{F03863CC-5C68-9948-BE6A-3EF55A140448}" dt="2022-10-13T12:35:12.880" v="171" actId="2696"/>
        <pc:sldMkLst>
          <pc:docMk/>
          <pc:sldMk cId="1769246686" sldId="298"/>
        </pc:sldMkLst>
      </pc:sldChg>
      <pc:sldChg chg="add del">
        <pc:chgData name="Andrej Bogdanov (CSD)" userId="54a3fc38-bcd8-4812-b887-b84a314b9e17" providerId="ADAL" clId="{F03863CC-5C68-9948-BE6A-3EF55A140448}" dt="2022-10-13T12:38:16.754" v="175" actId="2696"/>
        <pc:sldMkLst>
          <pc:docMk/>
          <pc:sldMk cId="208518380" sldId="300"/>
        </pc:sldMkLst>
      </pc:sldChg>
      <pc:sldChg chg="add">
        <pc:chgData name="Andrej Bogdanov (CSD)" userId="54a3fc38-bcd8-4812-b887-b84a314b9e17" providerId="ADAL" clId="{F03863CC-5C68-9948-BE6A-3EF55A140448}" dt="2022-10-13T12:38:22.275" v="176"/>
        <pc:sldMkLst>
          <pc:docMk/>
          <pc:sldMk cId="1604736632" sldId="300"/>
        </pc:sldMkLst>
      </pc:sldChg>
      <pc:sldChg chg="del">
        <pc:chgData name="Andrej Bogdanov (CSD)" userId="54a3fc38-bcd8-4812-b887-b84a314b9e17" providerId="ADAL" clId="{F03863CC-5C68-9948-BE6A-3EF55A140448}" dt="2022-10-13T12:35:35.080" v="173" actId="2696"/>
        <pc:sldMkLst>
          <pc:docMk/>
          <pc:sldMk cId="2662068800" sldId="300"/>
        </pc:sldMkLst>
      </pc:sldChg>
      <pc:sldChg chg="addSp delSp modSp mod">
        <pc:chgData name="Andrej Bogdanov (CSD)" userId="54a3fc38-bcd8-4812-b887-b84a314b9e17" providerId="ADAL" clId="{F03863CC-5C68-9948-BE6A-3EF55A140448}" dt="2022-10-13T12:53:31.646" v="471" actId="20577"/>
        <pc:sldMkLst>
          <pc:docMk/>
          <pc:sldMk cId="2920040259" sldId="301"/>
        </pc:sldMkLst>
        <pc:spChg chg="mod">
          <ac:chgData name="Andrej Bogdanov (CSD)" userId="54a3fc38-bcd8-4812-b887-b84a314b9e17" providerId="ADAL" clId="{F03863CC-5C68-9948-BE6A-3EF55A140448}" dt="2022-10-13T12:52:54.900" v="439" actId="20577"/>
          <ac:spMkLst>
            <pc:docMk/>
            <pc:sldMk cId="2920040259" sldId="301"/>
            <ac:spMk id="2" creationId="{34CB9009-2E57-1F43-8855-8C5037E4EAD1}"/>
          </ac:spMkLst>
        </pc:spChg>
        <pc:spChg chg="add mod">
          <ac:chgData name="Andrej Bogdanov (CSD)" userId="54a3fc38-bcd8-4812-b887-b84a314b9e17" providerId="ADAL" clId="{F03863CC-5C68-9948-BE6A-3EF55A140448}" dt="2022-10-13T12:53:31.646" v="471" actId="20577"/>
          <ac:spMkLst>
            <pc:docMk/>
            <pc:sldMk cId="2920040259" sldId="301"/>
            <ac:spMk id="4" creationId="{7868F01D-44FA-2CD5-960C-31E7D3589C66}"/>
          </ac:spMkLst>
        </pc:spChg>
        <pc:spChg chg="del mod">
          <ac:chgData name="Andrej Bogdanov (CSD)" userId="54a3fc38-bcd8-4812-b887-b84a314b9e17" providerId="ADAL" clId="{F03863CC-5C68-9948-BE6A-3EF55A140448}" dt="2022-10-13T12:52:18.879" v="427" actId="478"/>
          <ac:spMkLst>
            <pc:docMk/>
            <pc:sldMk cId="2920040259" sldId="301"/>
            <ac:spMk id="5" creationId="{14920948-F08C-BD43-ACAE-349E6677D964}"/>
          </ac:spMkLst>
        </pc:spChg>
        <pc:inkChg chg="del">
          <ac:chgData name="Andrej Bogdanov (CSD)" userId="54a3fc38-bcd8-4812-b887-b84a314b9e17" providerId="ADAL" clId="{F03863CC-5C68-9948-BE6A-3EF55A140448}" dt="2022-10-13T12:50:59.298" v="335" actId="478"/>
          <ac:inkMkLst>
            <pc:docMk/>
            <pc:sldMk cId="2920040259" sldId="301"/>
            <ac:inkMk id="3" creationId="{05AECE73-716E-8340-9545-3D46A84C9D2F}"/>
          </ac:inkMkLst>
        </pc:inkChg>
      </pc:sldChg>
      <pc:sldChg chg="del">
        <pc:chgData name="Andrej Bogdanov (CSD)" userId="54a3fc38-bcd8-4812-b887-b84a314b9e17" providerId="ADAL" clId="{F03863CC-5C68-9948-BE6A-3EF55A140448}" dt="2022-10-13T12:35:35.080" v="173" actId="2696"/>
        <pc:sldMkLst>
          <pc:docMk/>
          <pc:sldMk cId="840255742" sldId="302"/>
        </pc:sldMkLst>
      </pc:sldChg>
      <pc:sldChg chg="add">
        <pc:chgData name="Andrej Bogdanov (CSD)" userId="54a3fc38-bcd8-4812-b887-b84a314b9e17" providerId="ADAL" clId="{F03863CC-5C68-9948-BE6A-3EF55A140448}" dt="2022-10-13T12:38:31.084" v="178"/>
        <pc:sldMkLst>
          <pc:docMk/>
          <pc:sldMk cId="2291707185" sldId="302"/>
        </pc:sldMkLst>
      </pc:sldChg>
      <pc:sldChg chg="add del">
        <pc:chgData name="Andrej Bogdanov (CSD)" userId="54a3fc38-bcd8-4812-b887-b84a314b9e17" providerId="ADAL" clId="{F03863CC-5C68-9948-BE6A-3EF55A140448}" dt="2022-10-13T12:38:27.101" v="177" actId="2696"/>
        <pc:sldMkLst>
          <pc:docMk/>
          <pc:sldMk cId="2961535550" sldId="302"/>
        </pc:sldMkLst>
      </pc:sldChg>
      <pc:sldChg chg="delSp modSp del mod">
        <pc:chgData name="Andrej Bogdanov (CSD)" userId="54a3fc38-bcd8-4812-b887-b84a314b9e17" providerId="ADAL" clId="{F03863CC-5C68-9948-BE6A-3EF55A140448}" dt="2022-10-13T12:53:34.926" v="472" actId="2696"/>
        <pc:sldMkLst>
          <pc:docMk/>
          <pc:sldMk cId="4103952138" sldId="303"/>
        </pc:sldMkLst>
        <pc:spChg chg="mod">
          <ac:chgData name="Andrej Bogdanov (CSD)" userId="54a3fc38-bcd8-4812-b887-b84a314b9e17" providerId="ADAL" clId="{F03863CC-5C68-9948-BE6A-3EF55A140448}" dt="2022-10-13T10:59:25.909" v="46" actId="20577"/>
          <ac:spMkLst>
            <pc:docMk/>
            <pc:sldMk cId="4103952138" sldId="303"/>
            <ac:spMk id="2" creationId="{34CB9009-2E57-1F43-8855-8C5037E4EAD1}"/>
          </ac:spMkLst>
        </pc:spChg>
        <pc:inkChg chg="del">
          <ac:chgData name="Andrej Bogdanov (CSD)" userId="54a3fc38-bcd8-4812-b887-b84a314b9e17" providerId="ADAL" clId="{F03863CC-5C68-9948-BE6A-3EF55A140448}" dt="2022-10-13T12:51:02.683" v="336" actId="478"/>
          <ac:inkMkLst>
            <pc:docMk/>
            <pc:sldMk cId="4103952138" sldId="303"/>
            <ac:inkMk id="3" creationId="{B9A2F94C-F7B5-B948-A2E8-0AD0F869E308}"/>
          </ac:inkMkLst>
        </pc:inkChg>
      </pc:sldChg>
      <pc:sldChg chg="delSp del mod">
        <pc:chgData name="Andrej Bogdanov (CSD)" userId="54a3fc38-bcd8-4812-b887-b84a314b9e17" providerId="ADAL" clId="{F03863CC-5C68-9948-BE6A-3EF55A140448}" dt="2022-10-13T12:38:55.075" v="180" actId="2696"/>
        <pc:sldMkLst>
          <pc:docMk/>
          <pc:sldMk cId="2064989997" sldId="304"/>
        </pc:sldMkLst>
        <pc:inkChg chg="del">
          <ac:chgData name="Andrej Bogdanov (CSD)" userId="54a3fc38-bcd8-4812-b887-b84a314b9e17" providerId="ADAL" clId="{F03863CC-5C68-9948-BE6A-3EF55A140448}" dt="2022-10-13T12:38:53.421" v="179" actId="478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 delSp modSp add mod">
        <pc:chgData name="Andrej Bogdanov (CSD)" userId="54a3fc38-bcd8-4812-b887-b84a314b9e17" providerId="ADAL" clId="{F03863CC-5C68-9948-BE6A-3EF55A140448}" dt="2022-10-13T12:43:18.474" v="316" actId="1035"/>
        <pc:sldMkLst>
          <pc:docMk/>
          <pc:sldMk cId="2956519603" sldId="304"/>
        </pc:sldMkLst>
        <pc:spChg chg="add mod">
          <ac:chgData name="Andrej Bogdanov (CSD)" userId="54a3fc38-bcd8-4812-b887-b84a314b9e17" providerId="ADAL" clId="{F03863CC-5C68-9948-BE6A-3EF55A140448}" dt="2022-10-13T12:41:57.816" v="294" actId="1038"/>
          <ac:spMkLst>
            <pc:docMk/>
            <pc:sldMk cId="2956519603" sldId="304"/>
            <ac:spMk id="3" creationId="{54612C01-AB8C-F754-FEE4-24230B5FD350}"/>
          </ac:spMkLst>
        </pc:spChg>
        <pc:spChg chg="add del mod">
          <ac:chgData name="Andrej Bogdanov (CSD)" userId="54a3fc38-bcd8-4812-b887-b84a314b9e17" providerId="ADAL" clId="{F03863CC-5C68-9948-BE6A-3EF55A140448}" dt="2022-10-13T12:40:14.893" v="206" actId="478"/>
          <ac:spMkLst>
            <pc:docMk/>
            <pc:sldMk cId="2956519603" sldId="304"/>
            <ac:spMk id="4" creationId="{3CA89163-BF52-72B2-29DB-C4E43C141A23}"/>
          </ac:spMkLst>
        </pc:spChg>
        <pc:spChg chg="mod">
          <ac:chgData name="Andrej Bogdanov (CSD)" userId="54a3fc38-bcd8-4812-b887-b84a314b9e17" providerId="ADAL" clId="{F03863CC-5C68-9948-BE6A-3EF55A140448}" dt="2022-10-13T12:41:48.584" v="271" actId="1038"/>
          <ac:spMkLst>
            <pc:docMk/>
            <pc:sldMk cId="2956519603" sldId="304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F03863CC-5C68-9948-BE6A-3EF55A140448}" dt="2022-10-13T12:42:35.158" v="301" actId="207"/>
          <ac:spMkLst>
            <pc:docMk/>
            <pc:sldMk cId="2956519603" sldId="304"/>
            <ac:spMk id="6" creationId="{00000000-0000-0000-0000-000000000000}"/>
          </ac:spMkLst>
        </pc:spChg>
        <pc:spChg chg="add mod">
          <ac:chgData name="Andrej Bogdanov (CSD)" userId="54a3fc38-bcd8-4812-b887-b84a314b9e17" providerId="ADAL" clId="{F03863CC-5C68-9948-BE6A-3EF55A140448}" dt="2022-10-13T12:41:57.816" v="294" actId="1038"/>
          <ac:spMkLst>
            <pc:docMk/>
            <pc:sldMk cId="2956519603" sldId="304"/>
            <ac:spMk id="7" creationId="{624E3BB8-825D-43EC-C9FD-F915B3719230}"/>
          </ac:spMkLst>
        </pc:spChg>
        <pc:spChg chg="mod">
          <ac:chgData name="Andrej Bogdanov (CSD)" userId="54a3fc38-bcd8-4812-b887-b84a314b9e17" providerId="ADAL" clId="{F03863CC-5C68-9948-BE6A-3EF55A140448}" dt="2022-10-13T12:42:07.986" v="295" actId="255"/>
          <ac:spMkLst>
            <pc:docMk/>
            <pc:sldMk cId="2956519603" sldId="304"/>
            <ac:spMk id="8" creationId="{00000000-0000-0000-0000-000000000000}"/>
          </ac:spMkLst>
        </pc:spChg>
        <pc:spChg chg="add mod">
          <ac:chgData name="Andrej Bogdanov (CSD)" userId="54a3fc38-bcd8-4812-b887-b84a314b9e17" providerId="ADAL" clId="{F03863CC-5C68-9948-BE6A-3EF55A140448}" dt="2022-10-13T12:42:40.035" v="302" actId="1076"/>
          <ac:spMkLst>
            <pc:docMk/>
            <pc:sldMk cId="2956519603" sldId="304"/>
            <ac:spMk id="10" creationId="{42EA94BD-33BC-9299-92C4-4A5241A583FA}"/>
          </ac:spMkLst>
        </pc:spChg>
        <pc:spChg chg="add mod">
          <ac:chgData name="Andrej Bogdanov (CSD)" userId="54a3fc38-bcd8-4812-b887-b84a314b9e17" providerId="ADAL" clId="{F03863CC-5C68-9948-BE6A-3EF55A140448}" dt="2022-10-13T12:43:18.474" v="316" actId="1035"/>
          <ac:spMkLst>
            <pc:docMk/>
            <pc:sldMk cId="2956519603" sldId="304"/>
            <ac:spMk id="11" creationId="{FDCD3B0B-57E5-B1C8-0935-FE1FE0889A48}"/>
          </ac:spMkLst>
        </pc:spChg>
      </pc:sldChg>
      <pc:sldChg chg="modSp mod ord">
        <pc:chgData name="Andrej Bogdanov (CSD)" userId="54a3fc38-bcd8-4812-b887-b84a314b9e17" providerId="ADAL" clId="{F03863CC-5C68-9948-BE6A-3EF55A140448}" dt="2022-10-13T12:44:43.290" v="322" actId="20578"/>
        <pc:sldMkLst>
          <pc:docMk/>
          <pc:sldMk cId="2940503146" sldId="305"/>
        </pc:sldMkLst>
        <pc:spChg chg="mod">
          <ac:chgData name="Andrej Bogdanov (CSD)" userId="54a3fc38-bcd8-4812-b887-b84a314b9e17" providerId="ADAL" clId="{F03863CC-5C68-9948-BE6A-3EF55A140448}" dt="2022-10-13T12:44:07.054" v="320" actId="1076"/>
          <ac:spMkLst>
            <pc:docMk/>
            <pc:sldMk cId="2940503146" sldId="305"/>
            <ac:spMk id="5" creationId="{EA68DB64-DB2B-7645-AC5C-A0A0B277E458}"/>
          </ac:spMkLst>
        </pc:spChg>
      </pc:sldChg>
      <pc:sldChg chg="delSp mod">
        <pc:chgData name="Andrej Bogdanov (CSD)" userId="54a3fc38-bcd8-4812-b887-b84a314b9e17" providerId="ADAL" clId="{F03863CC-5C68-9948-BE6A-3EF55A140448}" dt="2022-10-13T11:01:13.775" v="48" actId="478"/>
        <pc:sldMkLst>
          <pc:docMk/>
          <pc:sldMk cId="2231754401" sldId="306"/>
        </pc:sldMkLst>
        <pc:inkChg chg="del">
          <ac:chgData name="Andrej Bogdanov (CSD)" userId="54a3fc38-bcd8-4812-b887-b84a314b9e17" providerId="ADAL" clId="{F03863CC-5C68-9948-BE6A-3EF55A140448}" dt="2022-10-13T11:01:11.946" v="47" actId="478"/>
          <ac:inkMkLst>
            <pc:docMk/>
            <pc:sldMk cId="2231754401" sldId="306"/>
            <ac:inkMk id="3" creationId="{0AB7FA9C-8327-2641-A13D-8EA91138342B}"/>
          </ac:inkMkLst>
        </pc:inkChg>
        <pc:inkChg chg="del">
          <ac:chgData name="Andrej Bogdanov (CSD)" userId="54a3fc38-bcd8-4812-b887-b84a314b9e17" providerId="ADAL" clId="{F03863CC-5C68-9948-BE6A-3EF55A140448}" dt="2022-10-13T11:01:13.775" v="48" actId="478"/>
          <ac:inkMkLst>
            <pc:docMk/>
            <pc:sldMk cId="2231754401" sldId="306"/>
            <ac:inkMk id="7" creationId="{37A73CBB-E2F2-9841-A83F-86B558622B91}"/>
          </ac:inkMkLst>
        </pc:inkChg>
      </pc:sldChg>
      <pc:sldChg chg="delSp mod">
        <pc:chgData name="Andrej Bogdanov (CSD)" userId="54a3fc38-bcd8-4812-b887-b84a314b9e17" providerId="ADAL" clId="{F03863CC-5C68-9948-BE6A-3EF55A140448}" dt="2022-10-13T12:56:48.419" v="671" actId="478"/>
        <pc:sldMkLst>
          <pc:docMk/>
          <pc:sldMk cId="3476323039" sldId="308"/>
        </pc:sldMkLst>
        <pc:inkChg chg="del">
          <ac:chgData name="Andrej Bogdanov (CSD)" userId="54a3fc38-bcd8-4812-b887-b84a314b9e17" providerId="ADAL" clId="{F03863CC-5C68-9948-BE6A-3EF55A140448}" dt="2022-10-13T12:56:46.780" v="670" actId="478"/>
          <ac:inkMkLst>
            <pc:docMk/>
            <pc:sldMk cId="3476323039" sldId="308"/>
            <ac:inkMk id="4" creationId="{73797CC5-3BB9-B24C-A2B5-5AC34162A9E9}"/>
          </ac:inkMkLst>
        </pc:inkChg>
        <pc:inkChg chg="del">
          <ac:chgData name="Andrej Bogdanov (CSD)" userId="54a3fc38-bcd8-4812-b887-b84a314b9e17" providerId="ADAL" clId="{F03863CC-5C68-9948-BE6A-3EF55A140448}" dt="2022-10-13T12:56:48.419" v="671" actId="478"/>
          <ac:inkMkLst>
            <pc:docMk/>
            <pc:sldMk cId="3476323039" sldId="308"/>
            <ac:inkMk id="5" creationId="{8E9E9E38-FE44-924D-B892-07840F914090}"/>
          </ac:inkMkLst>
        </pc:inkChg>
      </pc:sldChg>
      <pc:sldChg chg="delSp mod ord">
        <pc:chgData name="Andrej Bogdanov (CSD)" userId="54a3fc38-bcd8-4812-b887-b84a314b9e17" providerId="ADAL" clId="{F03863CC-5C68-9948-BE6A-3EF55A140448}" dt="2022-10-13T12:57:05.805" v="673" actId="478"/>
        <pc:sldMkLst>
          <pc:docMk/>
          <pc:sldMk cId="1498022100" sldId="309"/>
        </pc:sldMkLst>
        <pc:inkChg chg="del">
          <ac:chgData name="Andrej Bogdanov (CSD)" userId="54a3fc38-bcd8-4812-b887-b84a314b9e17" providerId="ADAL" clId="{F03863CC-5C68-9948-BE6A-3EF55A140448}" dt="2022-10-13T12:57:05.805" v="673" actId="478"/>
          <ac:inkMkLst>
            <pc:docMk/>
            <pc:sldMk cId="1498022100" sldId="309"/>
            <ac:inkMk id="3" creationId="{05EA4FE4-A4F8-6245-AFFC-CAC93498B0FF}"/>
          </ac:inkMkLst>
        </pc:inkChg>
      </pc:sldChg>
      <pc:sldChg chg="delSp del mod">
        <pc:chgData name="Andrej Bogdanov (CSD)" userId="54a3fc38-bcd8-4812-b887-b84a314b9e17" providerId="ADAL" clId="{F03863CC-5C68-9948-BE6A-3EF55A140448}" dt="2022-10-13T12:54:03.071" v="473" actId="2696"/>
        <pc:sldMkLst>
          <pc:docMk/>
          <pc:sldMk cId="3985854504" sldId="310"/>
        </pc:sldMkLst>
        <pc:picChg chg="del">
          <ac:chgData name="Andrej Bogdanov (CSD)" userId="54a3fc38-bcd8-4812-b887-b84a314b9e17" providerId="ADAL" clId="{F03863CC-5C68-9948-BE6A-3EF55A140448}" dt="2022-10-13T11:03:06.177" v="59" actId="478"/>
          <ac:picMkLst>
            <pc:docMk/>
            <pc:sldMk cId="3985854504" sldId="310"/>
            <ac:picMk id="5" creationId="{1FCF0C41-F65D-AF4B-ADFD-7AC1E0D1E8BA}"/>
          </ac:picMkLst>
        </pc:picChg>
      </pc:sldChg>
      <pc:sldChg chg="delSp mod">
        <pc:chgData name="Andrej Bogdanov (CSD)" userId="54a3fc38-bcd8-4812-b887-b84a314b9e17" providerId="ADAL" clId="{F03863CC-5C68-9948-BE6A-3EF55A140448}" dt="2022-10-13T12:56:54.544" v="672" actId="478"/>
        <pc:sldMkLst>
          <pc:docMk/>
          <pc:sldMk cId="718543133" sldId="312"/>
        </pc:sldMkLst>
        <pc:inkChg chg="del">
          <ac:chgData name="Andrej Bogdanov (CSD)" userId="54a3fc38-bcd8-4812-b887-b84a314b9e17" providerId="ADAL" clId="{F03863CC-5C68-9948-BE6A-3EF55A140448}" dt="2022-10-13T12:56:54.544" v="672" actId="478"/>
          <ac:inkMkLst>
            <pc:docMk/>
            <pc:sldMk cId="718543133" sldId="312"/>
            <ac:inkMk id="4" creationId="{6D118E68-D9C0-6D47-84F4-5F1B35DD6301}"/>
          </ac:inkMkLst>
        </pc:inkChg>
      </pc:sldChg>
      <pc:sldChg chg="addSp delSp modSp mod ord">
        <pc:chgData name="Andrej Bogdanov (CSD)" userId="54a3fc38-bcd8-4812-b887-b84a314b9e17" providerId="ADAL" clId="{F03863CC-5C68-9948-BE6A-3EF55A140448}" dt="2022-10-13T13:00:25.378" v="795" actId="20577"/>
        <pc:sldMkLst>
          <pc:docMk/>
          <pc:sldMk cId="2424239467" sldId="313"/>
        </pc:sldMkLst>
        <pc:spChg chg="mod">
          <ac:chgData name="Andrej Bogdanov (CSD)" userId="54a3fc38-bcd8-4812-b887-b84a314b9e17" providerId="ADAL" clId="{F03863CC-5C68-9948-BE6A-3EF55A140448}" dt="2022-10-13T12:57:33.106" v="693" actId="20577"/>
          <ac:spMkLst>
            <pc:docMk/>
            <pc:sldMk cId="2424239467" sldId="313"/>
            <ac:spMk id="2" creationId="{D8A79197-7C97-B946-A036-EBEE2D666F1C}"/>
          </ac:spMkLst>
        </pc:spChg>
        <pc:spChg chg="add mod">
          <ac:chgData name="Andrej Bogdanov (CSD)" userId="54a3fc38-bcd8-4812-b887-b84a314b9e17" providerId="ADAL" clId="{F03863CC-5C68-9948-BE6A-3EF55A140448}" dt="2022-10-13T12:58:39.620" v="748" actId="1036"/>
          <ac:spMkLst>
            <pc:docMk/>
            <pc:sldMk cId="2424239467" sldId="313"/>
            <ac:spMk id="3" creationId="{B18ABEC0-D79E-0E07-E787-003428002649}"/>
          </ac:spMkLst>
        </pc:spChg>
        <pc:spChg chg="mod">
          <ac:chgData name="Andrej Bogdanov (CSD)" userId="54a3fc38-bcd8-4812-b887-b84a314b9e17" providerId="ADAL" clId="{F03863CC-5C68-9948-BE6A-3EF55A140448}" dt="2022-10-13T13:00:22.198" v="794" actId="20577"/>
          <ac:spMkLst>
            <pc:docMk/>
            <pc:sldMk cId="2424239467" sldId="313"/>
            <ac:spMk id="6" creationId="{CE69D8DC-6F24-0D48-A3B5-2B26E258E2B2}"/>
          </ac:spMkLst>
        </pc:spChg>
        <pc:spChg chg="del">
          <ac:chgData name="Andrej Bogdanov (CSD)" userId="54a3fc38-bcd8-4812-b887-b84a314b9e17" providerId="ADAL" clId="{F03863CC-5C68-9948-BE6A-3EF55A140448}" dt="2022-10-13T12:57:56.442" v="714" actId="478"/>
          <ac:spMkLst>
            <pc:docMk/>
            <pc:sldMk cId="2424239467" sldId="313"/>
            <ac:spMk id="8" creationId="{6FE882E1-6066-424B-9CEB-057B8346E9F7}"/>
          </ac:spMkLst>
        </pc:spChg>
        <pc:spChg chg="mod">
          <ac:chgData name="Andrej Bogdanov (CSD)" userId="54a3fc38-bcd8-4812-b887-b84a314b9e17" providerId="ADAL" clId="{F03863CC-5C68-9948-BE6A-3EF55A140448}" dt="2022-10-13T12:59:41.979" v="768" actId="207"/>
          <ac:spMkLst>
            <pc:docMk/>
            <pc:sldMk cId="2424239467" sldId="313"/>
            <ac:spMk id="9" creationId="{E1E99007-42FD-A64F-B4F4-5F3D2AF79A0A}"/>
          </ac:spMkLst>
        </pc:spChg>
        <pc:spChg chg="del">
          <ac:chgData name="Andrej Bogdanov (CSD)" userId="54a3fc38-bcd8-4812-b887-b84a314b9e17" providerId="ADAL" clId="{F03863CC-5C68-9948-BE6A-3EF55A140448}" dt="2022-10-13T12:57:58.456" v="715" actId="478"/>
          <ac:spMkLst>
            <pc:docMk/>
            <pc:sldMk cId="2424239467" sldId="313"/>
            <ac:spMk id="10" creationId="{78F36953-711C-9346-BC8A-1F5FBDD1F4B3}"/>
          </ac:spMkLst>
        </pc:spChg>
        <pc:spChg chg="del">
          <ac:chgData name="Andrej Bogdanov (CSD)" userId="54a3fc38-bcd8-4812-b887-b84a314b9e17" providerId="ADAL" clId="{F03863CC-5C68-9948-BE6A-3EF55A140448}" dt="2022-10-13T12:57:36.357" v="694" actId="478"/>
          <ac:spMkLst>
            <pc:docMk/>
            <pc:sldMk cId="2424239467" sldId="313"/>
            <ac:spMk id="11" creationId="{002443D9-EA92-9A4F-BBCA-E9DDE8786F25}"/>
          </ac:spMkLst>
        </pc:spChg>
        <pc:spChg chg="add mod">
          <ac:chgData name="Andrej Bogdanov (CSD)" userId="54a3fc38-bcd8-4812-b887-b84a314b9e17" providerId="ADAL" clId="{F03863CC-5C68-9948-BE6A-3EF55A140448}" dt="2022-10-13T13:00:25.378" v="795" actId="20577"/>
          <ac:spMkLst>
            <pc:docMk/>
            <pc:sldMk cId="2424239467" sldId="313"/>
            <ac:spMk id="12" creationId="{0E6344B2-74ED-AEC7-EA3F-9222A6E5711A}"/>
          </ac:spMkLst>
        </pc:spChg>
        <pc:inkChg chg="del">
          <ac:chgData name="Andrej Bogdanov (CSD)" userId="54a3fc38-bcd8-4812-b887-b84a314b9e17" providerId="ADAL" clId="{F03863CC-5C68-9948-BE6A-3EF55A140448}" dt="2022-10-13T12:57:27.024" v="674" actId="478"/>
          <ac:inkMkLst>
            <pc:docMk/>
            <pc:sldMk cId="2424239467" sldId="313"/>
            <ac:inkMk id="7" creationId="{400B0FD3-AD88-B14A-97C8-9036AE674F3B}"/>
          </ac:inkMkLst>
        </pc:inkChg>
      </pc:sldChg>
      <pc:sldChg chg="delSp modSp mod">
        <pc:chgData name="Andrej Bogdanov (CSD)" userId="54a3fc38-bcd8-4812-b887-b84a314b9e17" providerId="ADAL" clId="{F03863CC-5C68-9948-BE6A-3EF55A140448}" dt="2022-10-13T12:56:40.161" v="669" actId="478"/>
        <pc:sldMkLst>
          <pc:docMk/>
          <pc:sldMk cId="2310070035" sldId="314"/>
        </pc:sldMkLst>
        <pc:spChg chg="mod">
          <ac:chgData name="Andrej Bogdanov (CSD)" userId="54a3fc38-bcd8-4812-b887-b84a314b9e17" providerId="ADAL" clId="{F03863CC-5C68-9948-BE6A-3EF55A140448}" dt="2022-10-13T12:56:30.391" v="661" actId="14100"/>
          <ac:spMkLst>
            <pc:docMk/>
            <pc:sldMk cId="2310070035" sldId="314"/>
            <ac:spMk id="4" creationId="{10CB0AD8-DEF7-7D4E-A237-ECFE19B6CD8C}"/>
          </ac:spMkLst>
        </pc:spChg>
        <pc:spChg chg="mod">
          <ac:chgData name="Andrej Bogdanov (CSD)" userId="54a3fc38-bcd8-4812-b887-b84a314b9e17" providerId="ADAL" clId="{F03863CC-5C68-9948-BE6A-3EF55A140448}" dt="2022-10-13T12:56:35.709" v="667" actId="20577"/>
          <ac:spMkLst>
            <pc:docMk/>
            <pc:sldMk cId="2310070035" sldId="314"/>
            <ac:spMk id="5" creationId="{06E3EF59-6ADB-2343-9573-37A2046BB5CF}"/>
          </ac:spMkLst>
        </pc:spChg>
        <pc:inkChg chg="del">
          <ac:chgData name="Andrej Bogdanov (CSD)" userId="54a3fc38-bcd8-4812-b887-b84a314b9e17" providerId="ADAL" clId="{F03863CC-5C68-9948-BE6A-3EF55A140448}" dt="2022-10-13T12:56:38.086" v="668" actId="478"/>
          <ac:inkMkLst>
            <pc:docMk/>
            <pc:sldMk cId="2310070035" sldId="314"/>
            <ac:inkMk id="3" creationId="{B4D21360-F09C-8F45-8B34-9DFDEDE5078B}"/>
          </ac:inkMkLst>
        </pc:inkChg>
        <pc:inkChg chg="del">
          <ac:chgData name="Andrej Bogdanov (CSD)" userId="54a3fc38-bcd8-4812-b887-b84a314b9e17" providerId="ADAL" clId="{F03863CC-5C68-9948-BE6A-3EF55A140448}" dt="2022-10-13T12:56:40.161" v="669" actId="478"/>
          <ac:inkMkLst>
            <pc:docMk/>
            <pc:sldMk cId="2310070035" sldId="314"/>
            <ac:inkMk id="6" creationId="{890A75C8-0E04-0C49-A947-8FC6901EDCC4}"/>
          </ac:inkMkLst>
        </pc:inkChg>
      </pc:sldChg>
      <pc:sldChg chg="del">
        <pc:chgData name="Andrej Bogdanov (CSD)" userId="54a3fc38-bcd8-4812-b887-b84a314b9e17" providerId="ADAL" clId="{F03863CC-5C68-9948-BE6A-3EF55A140448}" dt="2022-10-13T12:35:12.906" v="172" actId="2696"/>
        <pc:sldMkLst>
          <pc:docMk/>
          <pc:sldMk cId="2008656387" sldId="316"/>
        </pc:sldMkLst>
      </pc:sldChg>
      <pc:sldChg chg="delSp add del mod">
        <pc:chgData name="Andrej Bogdanov (CSD)" userId="54a3fc38-bcd8-4812-b887-b84a314b9e17" providerId="ADAL" clId="{F03863CC-5C68-9948-BE6A-3EF55A140448}" dt="2022-10-13T12:35:35.080" v="173" actId="2696"/>
        <pc:sldMkLst>
          <pc:docMk/>
          <pc:sldMk cId="3322845294" sldId="317"/>
        </pc:sldMkLst>
        <pc:spChg chg="del">
          <ac:chgData name="Andrej Bogdanov (CSD)" userId="54a3fc38-bcd8-4812-b887-b84a314b9e17" providerId="ADAL" clId="{F03863CC-5C68-9948-BE6A-3EF55A140448}" dt="2022-10-13T12:33:57.249" v="168" actId="478"/>
          <ac:spMkLst>
            <pc:docMk/>
            <pc:sldMk cId="3322845294" sldId="317"/>
            <ac:spMk id="2" creationId="{54C225E4-108C-E8A9-1CC2-B52F24A27242}"/>
          </ac:spMkLst>
        </pc:spChg>
        <pc:spChg chg="del">
          <ac:chgData name="Andrej Bogdanov (CSD)" userId="54a3fc38-bcd8-4812-b887-b84a314b9e17" providerId="ADAL" clId="{F03863CC-5C68-9948-BE6A-3EF55A140448}" dt="2022-10-13T12:34:00.760" v="169" actId="478"/>
          <ac:spMkLst>
            <pc:docMk/>
            <pc:sldMk cId="3322845294" sldId="317"/>
            <ac:spMk id="3" creationId="{7EF1D463-6CB2-5194-DE81-C2E15CD39852}"/>
          </ac:spMkLst>
        </pc:spChg>
        <pc:spChg chg="del">
          <ac:chgData name="Andrej Bogdanov (CSD)" userId="54a3fc38-bcd8-4812-b887-b84a314b9e17" providerId="ADAL" clId="{F03863CC-5C68-9948-BE6A-3EF55A140448}" dt="2022-10-13T12:34:03.398" v="170" actId="478"/>
          <ac:spMkLst>
            <pc:docMk/>
            <pc:sldMk cId="3322845294" sldId="317"/>
            <ac:spMk id="16" creationId="{3E4E3816-273B-E34F-9B29-118A8BA37A82}"/>
          </ac:spMkLst>
        </pc:spChg>
      </pc:sldChg>
      <pc:sldChg chg="add ord">
        <pc:chgData name="Andrej Bogdanov (CSD)" userId="54a3fc38-bcd8-4812-b887-b84a314b9e17" providerId="ADAL" clId="{F03863CC-5C68-9948-BE6A-3EF55A140448}" dt="2022-10-13T12:45:21.042" v="323" actId="20578"/>
        <pc:sldMkLst>
          <pc:docMk/>
          <pc:sldMk cId="4115189982" sldId="317"/>
        </pc:sldMkLst>
      </pc:sldChg>
      <pc:sldChg chg="addSp delSp modSp new mod modClrScheme chgLayout">
        <pc:chgData name="Andrej Bogdanov (CSD)" userId="54a3fc38-bcd8-4812-b887-b84a314b9e17" providerId="ADAL" clId="{F03863CC-5C68-9948-BE6A-3EF55A140448}" dt="2022-10-13T12:55:39.658" v="578" actId="20577"/>
        <pc:sldMkLst>
          <pc:docMk/>
          <pc:sldMk cId="692098173" sldId="318"/>
        </pc:sldMkLst>
        <pc:spChg chg="del">
          <ac:chgData name="Andrej Bogdanov (CSD)" userId="54a3fc38-bcd8-4812-b887-b84a314b9e17" providerId="ADAL" clId="{F03863CC-5C68-9948-BE6A-3EF55A140448}" dt="2022-10-13T12:54:16.091" v="475" actId="700"/>
          <ac:spMkLst>
            <pc:docMk/>
            <pc:sldMk cId="692098173" sldId="318"/>
            <ac:spMk id="2" creationId="{E07961FF-0D75-9C30-1564-6C4A6AD2D666}"/>
          </ac:spMkLst>
        </pc:spChg>
        <pc:spChg chg="del">
          <ac:chgData name="Andrej Bogdanov (CSD)" userId="54a3fc38-bcd8-4812-b887-b84a314b9e17" providerId="ADAL" clId="{F03863CC-5C68-9948-BE6A-3EF55A140448}" dt="2022-10-13T12:54:16.091" v="475" actId="700"/>
          <ac:spMkLst>
            <pc:docMk/>
            <pc:sldMk cId="692098173" sldId="318"/>
            <ac:spMk id="3" creationId="{6FD54D54-4CF2-F582-FD56-B66119427DD4}"/>
          </ac:spMkLst>
        </pc:spChg>
        <pc:spChg chg="add mod">
          <ac:chgData name="Andrej Bogdanov (CSD)" userId="54a3fc38-bcd8-4812-b887-b84a314b9e17" providerId="ADAL" clId="{F03863CC-5C68-9948-BE6A-3EF55A140448}" dt="2022-10-13T12:55:39.658" v="578" actId="20577"/>
          <ac:spMkLst>
            <pc:docMk/>
            <pc:sldMk cId="692098173" sldId="318"/>
            <ac:spMk id="4" creationId="{BAED7940-D8CF-BF3E-0D86-E3B943F6C659}"/>
          </ac:spMkLst>
        </pc:spChg>
      </pc:sldChg>
      <pc:sldChg chg="modSp add mod">
        <pc:chgData name="Andrej Bogdanov (CSD)" userId="54a3fc38-bcd8-4812-b887-b84a314b9e17" providerId="ADAL" clId="{F03863CC-5C68-9948-BE6A-3EF55A140448}" dt="2022-10-13T12:55:46.912" v="580" actId="20577"/>
        <pc:sldMkLst>
          <pc:docMk/>
          <pc:sldMk cId="3671517172" sldId="319"/>
        </pc:sldMkLst>
        <pc:spChg chg="mod">
          <ac:chgData name="Andrej Bogdanov (CSD)" userId="54a3fc38-bcd8-4812-b887-b84a314b9e17" providerId="ADAL" clId="{F03863CC-5C68-9948-BE6A-3EF55A140448}" dt="2022-10-13T12:55:46.912" v="580" actId="20577"/>
          <ac:spMkLst>
            <pc:docMk/>
            <pc:sldMk cId="3671517172" sldId="319"/>
            <ac:spMk id="4" creationId="{BAED7940-D8CF-BF3E-0D86-E3B943F6C659}"/>
          </ac:spMkLst>
        </pc:spChg>
      </pc:sldChg>
    </pc:docChg>
  </pc:docChgLst>
  <pc:docChgLst>
    <pc:chgData name="Andrej Bogdanov (CSD)" userId="54a3fc38-bcd8-4812-b887-b84a314b9e17" providerId="ADAL" clId="{BD2D6148-4DEB-FE4A-8533-D1E55D1BA7BC}"/>
    <pc:docChg chg="undo custSel addSld delSld modSld sldOrd">
      <pc:chgData name="Andrej Bogdanov (CSD)" userId="54a3fc38-bcd8-4812-b887-b84a314b9e17" providerId="ADAL" clId="{BD2D6148-4DEB-FE4A-8533-D1E55D1BA7BC}" dt="2022-10-17T09:26:31.139" v="1031" actId="20578"/>
      <pc:docMkLst>
        <pc:docMk/>
      </pc:docMkLst>
      <pc:sldChg chg="modSp mod">
        <pc:chgData name="Andrej Bogdanov (CSD)" userId="54a3fc38-bcd8-4812-b887-b84a314b9e17" providerId="ADAL" clId="{BD2D6148-4DEB-FE4A-8533-D1E55D1BA7BC}" dt="2022-10-14T02:57:59.806" v="76" actId="1076"/>
        <pc:sldMkLst>
          <pc:docMk/>
          <pc:sldMk cId="527331356" sldId="256"/>
        </pc:sldMkLst>
        <pc:spChg chg="mod">
          <ac:chgData name="Andrej Bogdanov (CSD)" userId="54a3fc38-bcd8-4812-b887-b84a314b9e17" providerId="ADAL" clId="{BD2D6148-4DEB-FE4A-8533-D1E55D1BA7BC}" dt="2022-10-14T02:57:59.806" v="76" actId="1076"/>
          <ac:spMkLst>
            <pc:docMk/>
            <pc:sldMk cId="527331356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BD2D6148-4DEB-FE4A-8533-D1E55D1BA7BC}" dt="2022-10-17T08:37:01.809" v="855" actId="478"/>
        <pc:sldMkLst>
          <pc:docMk/>
          <pc:sldMk cId="56415886" sldId="275"/>
        </pc:sldMkLst>
        <pc:inkChg chg="del">
          <ac:chgData name="Andrej Bogdanov (CSD)" userId="54a3fc38-bcd8-4812-b887-b84a314b9e17" providerId="ADAL" clId="{BD2D6148-4DEB-FE4A-8533-D1E55D1BA7BC}" dt="2022-10-17T08:37:01.809" v="855" actId="478"/>
          <ac:inkMkLst>
            <pc:docMk/>
            <pc:sldMk cId="56415886" sldId="275"/>
            <ac:inkMk id="4" creationId="{EEF4940C-4015-A286-03A4-B8F7117C3AB1}"/>
          </ac:inkMkLst>
        </pc:inkChg>
      </pc:sldChg>
      <pc:sldChg chg="modSp del mod">
        <pc:chgData name="Andrej Bogdanov (CSD)" userId="54a3fc38-bcd8-4812-b887-b84a314b9e17" providerId="ADAL" clId="{BD2D6148-4DEB-FE4A-8533-D1E55D1BA7BC}" dt="2022-10-17T08:35:50.100" v="853" actId="2696"/>
        <pc:sldMkLst>
          <pc:docMk/>
          <pc:sldMk cId="862223544" sldId="276"/>
        </pc:sldMkLst>
        <pc:spChg chg="mod">
          <ac:chgData name="Andrej Bogdanov (CSD)" userId="54a3fc38-bcd8-4812-b887-b84a314b9e17" providerId="ADAL" clId="{BD2D6148-4DEB-FE4A-8533-D1E55D1BA7BC}" dt="2022-10-17T04:14:11.226" v="834" actId="14100"/>
          <ac:spMkLst>
            <pc:docMk/>
            <pc:sldMk cId="862223544" sldId="276"/>
            <ac:spMk id="2" creationId="{D1AA4462-DCE8-9849-A334-609C5E9F5662}"/>
          </ac:spMkLst>
        </pc:spChg>
      </pc:sldChg>
      <pc:sldChg chg="modSp del mod">
        <pc:chgData name="Andrej Bogdanov (CSD)" userId="54a3fc38-bcd8-4812-b887-b84a314b9e17" providerId="ADAL" clId="{BD2D6148-4DEB-FE4A-8533-D1E55D1BA7BC}" dt="2022-10-17T08:35:43.108" v="851" actId="2696"/>
        <pc:sldMkLst>
          <pc:docMk/>
          <pc:sldMk cId="2260204588" sldId="277"/>
        </pc:sldMkLst>
        <pc:spChg chg="mod">
          <ac:chgData name="Andrej Bogdanov (CSD)" userId="54a3fc38-bcd8-4812-b887-b84a314b9e17" providerId="ADAL" clId="{BD2D6148-4DEB-FE4A-8533-D1E55D1BA7BC}" dt="2022-10-17T04:14:03.140" v="832" actId="14100"/>
          <ac:spMkLst>
            <pc:docMk/>
            <pc:sldMk cId="2260204588" sldId="277"/>
            <ac:spMk id="2" creationId="{026832DA-D45B-6D4B-94CE-C67B4BCCA3ED}"/>
          </ac:spMkLst>
        </pc:spChg>
      </pc:sldChg>
      <pc:sldChg chg="delSp mod">
        <pc:chgData name="Andrej Bogdanov (CSD)" userId="54a3fc38-bcd8-4812-b887-b84a314b9e17" providerId="ADAL" clId="{BD2D6148-4DEB-FE4A-8533-D1E55D1BA7BC}" dt="2022-10-17T08:35:53.121" v="854" actId="478"/>
        <pc:sldMkLst>
          <pc:docMk/>
          <pc:sldMk cId="4062342279" sldId="278"/>
        </pc:sldMkLst>
        <pc:inkChg chg="del">
          <ac:chgData name="Andrej Bogdanov (CSD)" userId="54a3fc38-bcd8-4812-b887-b84a314b9e17" providerId="ADAL" clId="{BD2D6148-4DEB-FE4A-8533-D1E55D1BA7BC}" dt="2022-10-17T08:35:53.121" v="854" actId="478"/>
          <ac:inkMkLst>
            <pc:docMk/>
            <pc:sldMk cId="4062342279" sldId="278"/>
            <ac:inkMk id="3" creationId="{1421FBB8-5A8D-ECD3-C4FA-D6A90F94440F}"/>
          </ac:inkMkLst>
        </pc:inkChg>
      </pc:sldChg>
      <pc:sldChg chg="modSp mod">
        <pc:chgData name="Andrej Bogdanov (CSD)" userId="54a3fc38-bcd8-4812-b887-b84a314b9e17" providerId="ADAL" clId="{BD2D6148-4DEB-FE4A-8533-D1E55D1BA7BC}" dt="2022-10-17T04:14:17.461" v="835" actId="1076"/>
        <pc:sldMkLst>
          <pc:docMk/>
          <pc:sldMk cId="2533381312" sldId="279"/>
        </pc:sldMkLst>
        <pc:spChg chg="mod">
          <ac:chgData name="Andrej Bogdanov (CSD)" userId="54a3fc38-bcd8-4812-b887-b84a314b9e17" providerId="ADAL" clId="{BD2D6148-4DEB-FE4A-8533-D1E55D1BA7BC}" dt="2022-10-17T04:14:17.461" v="835" actId="1076"/>
          <ac:spMkLst>
            <pc:docMk/>
            <pc:sldMk cId="2533381312" sldId="279"/>
            <ac:spMk id="4" creationId="{90A89C3D-9E57-2046-876E-8EBBAEC44A82}"/>
          </ac:spMkLst>
        </pc:spChg>
      </pc:sldChg>
      <pc:sldChg chg="modSp mod">
        <pc:chgData name="Andrej Bogdanov (CSD)" userId="54a3fc38-bcd8-4812-b887-b84a314b9e17" providerId="ADAL" clId="{BD2D6148-4DEB-FE4A-8533-D1E55D1BA7BC}" dt="2022-10-17T04:14:22.262" v="836" actId="1076"/>
        <pc:sldMkLst>
          <pc:docMk/>
          <pc:sldMk cId="1711201561" sldId="280"/>
        </pc:sldMkLst>
        <pc:spChg chg="mod">
          <ac:chgData name="Andrej Bogdanov (CSD)" userId="54a3fc38-bcd8-4812-b887-b84a314b9e17" providerId="ADAL" clId="{BD2D6148-4DEB-FE4A-8533-D1E55D1BA7BC}" dt="2022-10-17T04:14:22.262" v="836" actId="1076"/>
          <ac:spMkLst>
            <pc:docMk/>
            <pc:sldMk cId="1711201561" sldId="280"/>
            <ac:spMk id="4" creationId="{90A89C3D-9E57-2046-876E-8EBBAEC44A82}"/>
          </ac:spMkLst>
        </pc:spChg>
      </pc:sldChg>
      <pc:sldChg chg="addSp delSp modSp mod">
        <pc:chgData name="Andrej Bogdanov (CSD)" userId="54a3fc38-bcd8-4812-b887-b84a314b9e17" providerId="ADAL" clId="{BD2D6148-4DEB-FE4A-8533-D1E55D1BA7BC}" dt="2022-10-17T08:38:20.013" v="864" actId="1076"/>
        <pc:sldMkLst>
          <pc:docMk/>
          <pc:sldMk cId="1440494376" sldId="281"/>
        </pc:sldMkLst>
        <pc:inkChg chg="del">
          <ac:chgData name="Andrej Bogdanov (CSD)" userId="54a3fc38-bcd8-4812-b887-b84a314b9e17" providerId="ADAL" clId="{BD2D6148-4DEB-FE4A-8533-D1E55D1BA7BC}" dt="2022-10-17T08:38:03.129" v="862" actId="478"/>
          <ac:inkMkLst>
            <pc:docMk/>
            <pc:sldMk cId="1440494376" sldId="281"/>
            <ac:inkMk id="3" creationId="{6E0D7EE0-501F-D07A-2896-A585E3EEAF59}"/>
          </ac:inkMkLst>
        </pc:inkChg>
        <pc:inkChg chg="add mod">
          <ac:chgData name="Andrej Bogdanov (CSD)" userId="54a3fc38-bcd8-4812-b887-b84a314b9e17" providerId="ADAL" clId="{BD2D6148-4DEB-FE4A-8533-D1E55D1BA7BC}" dt="2022-10-17T08:38:20.013" v="864" actId="1076"/>
          <ac:inkMkLst>
            <pc:docMk/>
            <pc:sldMk cId="1440494376" sldId="281"/>
            <ac:inkMk id="4" creationId="{1CD9AD7A-0138-F5AF-7376-03DC3360B81B}"/>
          </ac:inkMkLst>
        </pc:inkChg>
      </pc:sldChg>
      <pc:sldChg chg="addSp delSp modSp mod">
        <pc:chgData name="Andrej Bogdanov (CSD)" userId="54a3fc38-bcd8-4812-b887-b84a314b9e17" providerId="ADAL" clId="{BD2D6148-4DEB-FE4A-8533-D1E55D1BA7BC}" dt="2022-10-17T08:37:57.408" v="861" actId="478"/>
        <pc:sldMkLst>
          <pc:docMk/>
          <pc:sldMk cId="3112110953" sldId="282"/>
        </pc:sldMkLst>
        <pc:inkChg chg="del mod">
          <ac:chgData name="Andrej Bogdanov (CSD)" userId="54a3fc38-bcd8-4812-b887-b84a314b9e17" providerId="ADAL" clId="{BD2D6148-4DEB-FE4A-8533-D1E55D1BA7BC}" dt="2022-10-17T08:37:57.408" v="861" actId="478"/>
          <ac:inkMkLst>
            <pc:docMk/>
            <pc:sldMk cId="3112110953" sldId="282"/>
            <ac:inkMk id="3" creationId="{3A7D87DA-2804-A6FF-9AD7-C6CA68081C04}"/>
          </ac:inkMkLst>
        </pc:inkChg>
        <pc:inkChg chg="add mod">
          <ac:chgData name="Andrej Bogdanov (CSD)" userId="54a3fc38-bcd8-4812-b887-b84a314b9e17" providerId="ADAL" clId="{BD2D6148-4DEB-FE4A-8533-D1E55D1BA7BC}" dt="2022-10-17T08:37:53.070" v="860" actId="1076"/>
          <ac:inkMkLst>
            <pc:docMk/>
            <pc:sldMk cId="3112110953" sldId="282"/>
            <ac:inkMk id="4" creationId="{AB6C03F6-11A5-3CD7-46BA-3AB17EE1CC69}"/>
          </ac:inkMkLst>
        </pc:inkChg>
        <pc:inkChg chg="del">
          <ac:chgData name="Andrej Bogdanov (CSD)" userId="54a3fc38-bcd8-4812-b887-b84a314b9e17" providerId="ADAL" clId="{BD2D6148-4DEB-FE4A-8533-D1E55D1BA7BC}" dt="2022-10-17T08:37:46.078" v="858"/>
          <ac:inkMkLst>
            <pc:docMk/>
            <pc:sldMk cId="3112110953" sldId="282"/>
            <ac:inkMk id="5" creationId="{CCD7C5F4-2728-2335-4EF6-849CD7BA3B5C}"/>
          </ac:inkMkLst>
        </pc:inkChg>
      </pc:sldChg>
      <pc:sldChg chg="modSp mod">
        <pc:chgData name="Andrej Bogdanov (CSD)" userId="54a3fc38-bcd8-4812-b887-b84a314b9e17" providerId="ADAL" clId="{BD2D6148-4DEB-FE4A-8533-D1E55D1BA7BC}" dt="2022-10-17T08:39:43.683" v="902" actId="1035"/>
        <pc:sldMkLst>
          <pc:docMk/>
          <pc:sldMk cId="2397051593" sldId="285"/>
        </pc:sldMkLst>
        <pc:inkChg chg="mod">
          <ac:chgData name="Andrej Bogdanov (CSD)" userId="54a3fc38-bcd8-4812-b887-b84a314b9e17" providerId="ADAL" clId="{BD2D6148-4DEB-FE4A-8533-D1E55D1BA7BC}" dt="2022-10-17T08:39:43.683" v="902" actId="1035"/>
          <ac:inkMkLst>
            <pc:docMk/>
            <pc:sldMk cId="2397051593" sldId="285"/>
            <ac:inkMk id="2" creationId="{8B278B5B-76ED-B15B-A3AB-C92BE7411F92}"/>
          </ac:inkMkLst>
        </pc:inkChg>
      </pc:sldChg>
      <pc:sldChg chg="modSp mod">
        <pc:chgData name="Andrej Bogdanov (CSD)" userId="54a3fc38-bcd8-4812-b887-b84a314b9e17" providerId="ADAL" clId="{BD2D6148-4DEB-FE4A-8533-D1E55D1BA7BC}" dt="2022-10-17T08:40:29.320" v="907" actId="1076"/>
        <pc:sldMkLst>
          <pc:docMk/>
          <pc:sldMk cId="2114715725" sldId="287"/>
        </pc:sldMkLst>
        <pc:inkChg chg="mod">
          <ac:chgData name="Andrej Bogdanov (CSD)" userId="54a3fc38-bcd8-4812-b887-b84a314b9e17" providerId="ADAL" clId="{BD2D6148-4DEB-FE4A-8533-D1E55D1BA7BC}" dt="2022-10-17T08:40:29.320" v="907" actId="1076"/>
          <ac:inkMkLst>
            <pc:docMk/>
            <pc:sldMk cId="2114715725" sldId="287"/>
            <ac:inkMk id="3" creationId="{E1DE0EAA-89A1-FACE-0966-413C1DE86109}"/>
          </ac:inkMkLst>
        </pc:inkChg>
      </pc:sldChg>
      <pc:sldChg chg="modSp">
        <pc:chgData name="Andrej Bogdanov (CSD)" userId="54a3fc38-bcd8-4812-b887-b84a314b9e17" providerId="ADAL" clId="{BD2D6148-4DEB-FE4A-8533-D1E55D1BA7BC}" dt="2022-10-17T08:41:23.869" v="915"/>
        <pc:sldMkLst>
          <pc:docMk/>
          <pc:sldMk cId="1762709798" sldId="288"/>
        </pc:sldMkLst>
        <pc:inkChg chg="mod">
          <ac:chgData name="Andrej Bogdanov (CSD)" userId="54a3fc38-bcd8-4812-b887-b84a314b9e17" providerId="ADAL" clId="{BD2D6148-4DEB-FE4A-8533-D1E55D1BA7BC}" dt="2022-10-17T08:41:23.869" v="915"/>
          <ac:inkMkLst>
            <pc:docMk/>
            <pc:sldMk cId="1762709798" sldId="288"/>
            <ac:inkMk id="3" creationId="{72601012-F5BC-A0AB-76EB-E2A153B69B9E}"/>
          </ac:inkMkLst>
        </pc:inkChg>
      </pc:sldChg>
      <pc:sldChg chg="addSp modSp mod">
        <pc:chgData name="Andrej Bogdanov (CSD)" userId="54a3fc38-bcd8-4812-b887-b84a314b9e17" providerId="ADAL" clId="{BD2D6148-4DEB-FE4A-8533-D1E55D1BA7BC}" dt="2022-10-17T08:42:46.013" v="924"/>
        <pc:sldMkLst>
          <pc:docMk/>
          <pc:sldMk cId="1209066563" sldId="296"/>
        </pc:sldMkLst>
        <pc:spChg chg="mod">
          <ac:chgData name="Andrej Bogdanov (CSD)" userId="54a3fc38-bcd8-4812-b887-b84a314b9e17" providerId="ADAL" clId="{BD2D6148-4DEB-FE4A-8533-D1E55D1BA7BC}" dt="2022-10-14T06:24:58.252" v="86" actId="1037"/>
          <ac:spMkLst>
            <pc:docMk/>
            <pc:sldMk cId="1209066563" sldId="296"/>
            <ac:spMk id="2" creationId="{54C225E4-108C-E8A9-1CC2-B52F24A27242}"/>
          </ac:spMkLst>
        </pc:spChg>
        <pc:spChg chg="add mod">
          <ac:chgData name="Andrej Bogdanov (CSD)" userId="54a3fc38-bcd8-4812-b887-b84a314b9e17" providerId="ADAL" clId="{BD2D6148-4DEB-FE4A-8533-D1E55D1BA7BC}" dt="2022-10-14T06:25:19.460" v="97" actId="1037"/>
          <ac:spMkLst>
            <pc:docMk/>
            <pc:sldMk cId="1209066563" sldId="296"/>
            <ac:spMk id="5" creationId="{202B3956-73F0-5A5A-6345-49F974A68E08}"/>
          </ac:spMkLst>
        </pc:spChg>
        <pc:spChg chg="add mod">
          <ac:chgData name="Andrej Bogdanov (CSD)" userId="54a3fc38-bcd8-4812-b887-b84a314b9e17" providerId="ADAL" clId="{BD2D6148-4DEB-FE4A-8533-D1E55D1BA7BC}" dt="2022-10-14T06:24:47.411" v="79" actId="1076"/>
          <ac:spMkLst>
            <pc:docMk/>
            <pc:sldMk cId="1209066563" sldId="296"/>
            <ac:spMk id="8" creationId="{8B822322-39FE-4D38-3B5C-6059D809FD40}"/>
          </ac:spMkLst>
        </pc:spChg>
        <pc:inkChg chg="mod">
          <ac:chgData name="Andrej Bogdanov (CSD)" userId="54a3fc38-bcd8-4812-b887-b84a314b9e17" providerId="ADAL" clId="{BD2D6148-4DEB-FE4A-8533-D1E55D1BA7BC}" dt="2022-10-17T08:42:46.013" v="924"/>
          <ac:inkMkLst>
            <pc:docMk/>
            <pc:sldMk cId="1209066563" sldId="296"/>
            <ac:inkMk id="10" creationId="{F3F9564E-D378-2683-DCEF-C1F40E621ECD}"/>
          </ac:inkMkLst>
        </pc:inkChg>
      </pc:sldChg>
      <pc:sldChg chg="modSp mod">
        <pc:chgData name="Andrej Bogdanov (CSD)" userId="54a3fc38-bcd8-4812-b887-b84a314b9e17" providerId="ADAL" clId="{BD2D6148-4DEB-FE4A-8533-D1E55D1BA7BC}" dt="2022-10-17T03:45:37.153" v="199" actId="207"/>
        <pc:sldMkLst>
          <pc:docMk/>
          <pc:sldMk cId="1604736632" sldId="300"/>
        </pc:sldMkLst>
        <pc:spChg chg="mod">
          <ac:chgData name="Andrej Bogdanov (CSD)" userId="54a3fc38-bcd8-4812-b887-b84a314b9e17" providerId="ADAL" clId="{BD2D6148-4DEB-FE4A-8533-D1E55D1BA7BC}" dt="2022-10-17T03:45:37.153" v="199" actId="207"/>
          <ac:spMkLst>
            <pc:docMk/>
            <pc:sldMk cId="1604736632" sldId="300"/>
            <ac:spMk id="15" creationId="{00000000-0000-0000-0000-000000000000}"/>
          </ac:spMkLst>
        </pc:spChg>
      </pc:sldChg>
      <pc:sldChg chg="modSp mod">
        <pc:chgData name="Andrej Bogdanov (CSD)" userId="54a3fc38-bcd8-4812-b887-b84a314b9e17" providerId="ADAL" clId="{BD2D6148-4DEB-FE4A-8533-D1E55D1BA7BC}" dt="2022-10-17T04:00:25.159" v="622" actId="114"/>
        <pc:sldMkLst>
          <pc:docMk/>
          <pc:sldMk cId="2920040259" sldId="301"/>
        </pc:sldMkLst>
        <pc:spChg chg="mod">
          <ac:chgData name="Andrej Bogdanov (CSD)" userId="54a3fc38-bcd8-4812-b887-b84a314b9e17" providerId="ADAL" clId="{BD2D6148-4DEB-FE4A-8533-D1E55D1BA7BC}" dt="2022-10-17T03:59:28.876" v="564" actId="20577"/>
          <ac:spMkLst>
            <pc:docMk/>
            <pc:sldMk cId="2920040259" sldId="301"/>
            <ac:spMk id="2" creationId="{34CB9009-2E57-1F43-8855-8C5037E4EAD1}"/>
          </ac:spMkLst>
        </pc:spChg>
        <pc:spChg chg="mod">
          <ac:chgData name="Andrej Bogdanov (CSD)" userId="54a3fc38-bcd8-4812-b887-b84a314b9e17" providerId="ADAL" clId="{BD2D6148-4DEB-FE4A-8533-D1E55D1BA7BC}" dt="2022-10-17T04:00:25.159" v="622" actId="114"/>
          <ac:spMkLst>
            <pc:docMk/>
            <pc:sldMk cId="2920040259" sldId="301"/>
            <ac:spMk id="4" creationId="{7868F01D-44FA-2CD5-960C-31E7D3589C66}"/>
          </ac:spMkLst>
        </pc:spChg>
      </pc:sldChg>
      <pc:sldChg chg="addSp delSp modSp mod">
        <pc:chgData name="Andrej Bogdanov (CSD)" userId="54a3fc38-bcd8-4812-b887-b84a314b9e17" providerId="ADAL" clId="{BD2D6148-4DEB-FE4A-8533-D1E55D1BA7BC}" dt="2022-10-17T04:05:22.577" v="727" actId="1076"/>
        <pc:sldMkLst>
          <pc:docMk/>
          <pc:sldMk cId="2956519603" sldId="304"/>
        </pc:sldMkLst>
        <pc:spChg chg="del mod">
          <ac:chgData name="Andrej Bogdanov (CSD)" userId="54a3fc38-bcd8-4812-b887-b84a314b9e17" providerId="ADAL" clId="{BD2D6148-4DEB-FE4A-8533-D1E55D1BA7BC}" dt="2022-10-17T04:03:00.058" v="624" actId="478"/>
          <ac:spMkLst>
            <pc:docMk/>
            <pc:sldMk cId="2956519603" sldId="304"/>
            <ac:spMk id="3" creationId="{54612C01-AB8C-F754-FEE4-24230B5FD350}"/>
          </ac:spMkLst>
        </pc:spChg>
        <pc:spChg chg="add del mod">
          <ac:chgData name="Andrej Bogdanov (CSD)" userId="54a3fc38-bcd8-4812-b887-b84a314b9e17" providerId="ADAL" clId="{BD2D6148-4DEB-FE4A-8533-D1E55D1BA7BC}" dt="2022-10-17T03:48:14.734" v="274" actId="478"/>
          <ac:spMkLst>
            <pc:docMk/>
            <pc:sldMk cId="2956519603" sldId="304"/>
            <ac:spMk id="4" creationId="{BD875B28-4972-64C9-BFB5-72D8971265E7}"/>
          </ac:spMkLst>
        </pc:spChg>
        <pc:spChg chg="mod">
          <ac:chgData name="Andrej Bogdanov (CSD)" userId="54a3fc38-bcd8-4812-b887-b84a314b9e17" providerId="ADAL" clId="{BD2D6148-4DEB-FE4A-8533-D1E55D1BA7BC}" dt="2022-10-17T04:05:07.473" v="706" actId="1076"/>
          <ac:spMkLst>
            <pc:docMk/>
            <pc:sldMk cId="2956519603" sldId="304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BD2D6148-4DEB-FE4A-8533-D1E55D1BA7BC}" dt="2022-10-17T04:05:09.324" v="707" actId="1076"/>
          <ac:spMkLst>
            <pc:docMk/>
            <pc:sldMk cId="2956519603" sldId="304"/>
            <ac:spMk id="6" creationId="{00000000-0000-0000-0000-000000000000}"/>
          </ac:spMkLst>
        </pc:spChg>
        <pc:spChg chg="del mod">
          <ac:chgData name="Andrej Bogdanov (CSD)" userId="54a3fc38-bcd8-4812-b887-b84a314b9e17" providerId="ADAL" clId="{BD2D6148-4DEB-FE4A-8533-D1E55D1BA7BC}" dt="2022-10-17T04:03:00.058" v="624" actId="478"/>
          <ac:spMkLst>
            <pc:docMk/>
            <pc:sldMk cId="2956519603" sldId="304"/>
            <ac:spMk id="7" creationId="{624E3BB8-825D-43EC-C9FD-F915B3719230}"/>
          </ac:spMkLst>
        </pc:spChg>
        <pc:spChg chg="mod">
          <ac:chgData name="Andrej Bogdanov (CSD)" userId="54a3fc38-bcd8-4812-b887-b84a314b9e17" providerId="ADAL" clId="{BD2D6148-4DEB-FE4A-8533-D1E55D1BA7BC}" dt="2022-10-17T03:49:37.958" v="365" actId="207"/>
          <ac:spMkLst>
            <pc:docMk/>
            <pc:sldMk cId="2956519603" sldId="304"/>
            <ac:spMk id="8" creationId="{00000000-0000-0000-0000-000000000000}"/>
          </ac:spMkLst>
        </pc:spChg>
        <pc:spChg chg="add mod">
          <ac:chgData name="Andrej Bogdanov (CSD)" userId="54a3fc38-bcd8-4812-b887-b84a314b9e17" providerId="ADAL" clId="{BD2D6148-4DEB-FE4A-8533-D1E55D1BA7BC}" dt="2022-10-17T04:05:17.264" v="726" actId="1035"/>
          <ac:spMkLst>
            <pc:docMk/>
            <pc:sldMk cId="2956519603" sldId="304"/>
            <ac:spMk id="9" creationId="{C750067A-7545-02DB-5BD1-2350DA9FC852}"/>
          </ac:spMkLst>
        </pc:spChg>
        <pc:spChg chg="del mod">
          <ac:chgData name="Andrej Bogdanov (CSD)" userId="54a3fc38-bcd8-4812-b887-b84a314b9e17" providerId="ADAL" clId="{BD2D6148-4DEB-FE4A-8533-D1E55D1BA7BC}" dt="2022-10-17T03:49:27.037" v="364" actId="478"/>
          <ac:spMkLst>
            <pc:docMk/>
            <pc:sldMk cId="2956519603" sldId="304"/>
            <ac:spMk id="10" creationId="{42EA94BD-33BC-9299-92C4-4A5241A583FA}"/>
          </ac:spMkLst>
        </pc:spChg>
        <pc:spChg chg="del mod">
          <ac:chgData name="Andrej Bogdanov (CSD)" userId="54a3fc38-bcd8-4812-b887-b84a314b9e17" providerId="ADAL" clId="{BD2D6148-4DEB-FE4A-8533-D1E55D1BA7BC}" dt="2022-10-17T04:03:02.498" v="625" actId="478"/>
          <ac:spMkLst>
            <pc:docMk/>
            <pc:sldMk cId="2956519603" sldId="304"/>
            <ac:spMk id="11" creationId="{FDCD3B0B-57E5-B1C8-0935-FE1FE0889A48}"/>
          </ac:spMkLst>
        </pc:spChg>
        <pc:spChg chg="add mod">
          <ac:chgData name="Andrej Bogdanov (CSD)" userId="54a3fc38-bcd8-4812-b887-b84a314b9e17" providerId="ADAL" clId="{BD2D6148-4DEB-FE4A-8533-D1E55D1BA7BC}" dt="2022-10-17T04:05:22.577" v="727" actId="1076"/>
          <ac:spMkLst>
            <pc:docMk/>
            <pc:sldMk cId="2956519603" sldId="304"/>
            <ac:spMk id="12" creationId="{285985FB-374B-3A72-BDDA-9F4467E4B840}"/>
          </ac:spMkLst>
        </pc:spChg>
      </pc:sldChg>
      <pc:sldChg chg="modSp del mod">
        <pc:chgData name="Andrej Bogdanov (CSD)" userId="54a3fc38-bcd8-4812-b887-b84a314b9e17" providerId="ADAL" clId="{BD2D6148-4DEB-FE4A-8533-D1E55D1BA7BC}" dt="2022-10-17T04:05:54.944" v="729" actId="2696"/>
        <pc:sldMkLst>
          <pc:docMk/>
          <pc:sldMk cId="2940503146" sldId="305"/>
        </pc:sldMkLst>
        <pc:spChg chg="mod">
          <ac:chgData name="Andrej Bogdanov (CSD)" userId="54a3fc38-bcd8-4812-b887-b84a314b9e17" providerId="ADAL" clId="{BD2D6148-4DEB-FE4A-8533-D1E55D1BA7BC}" dt="2022-10-17T03:47:11.062" v="222" actId="20577"/>
          <ac:spMkLst>
            <pc:docMk/>
            <pc:sldMk cId="2940503146" sldId="305"/>
            <ac:spMk id="7" creationId="{2BBA59F3-1F75-0F44-87BD-202DD75ADEA6}"/>
          </ac:spMkLst>
        </pc:spChg>
      </pc:sldChg>
      <pc:sldChg chg="del">
        <pc:chgData name="Andrej Bogdanov (CSD)" userId="54a3fc38-bcd8-4812-b887-b84a314b9e17" providerId="ADAL" clId="{BD2D6148-4DEB-FE4A-8533-D1E55D1BA7BC}" dt="2022-10-17T08:43:34.907" v="927" actId="2696"/>
        <pc:sldMkLst>
          <pc:docMk/>
          <pc:sldMk cId="2231754401" sldId="306"/>
        </pc:sldMkLst>
      </pc:sldChg>
      <pc:sldChg chg="delSp mod ord delAnim">
        <pc:chgData name="Andrej Bogdanov (CSD)" userId="54a3fc38-bcd8-4812-b887-b84a314b9e17" providerId="ADAL" clId="{BD2D6148-4DEB-FE4A-8533-D1E55D1BA7BC}" dt="2022-10-17T09:26:31.139" v="1031" actId="20578"/>
        <pc:sldMkLst>
          <pc:docMk/>
          <pc:sldMk cId="2020352443" sldId="307"/>
        </pc:sldMkLst>
        <pc:spChg chg="del">
          <ac:chgData name="Andrej Bogdanov (CSD)" userId="54a3fc38-bcd8-4812-b887-b84a314b9e17" providerId="ADAL" clId="{BD2D6148-4DEB-FE4A-8533-D1E55D1BA7BC}" dt="2022-10-17T04:15:04.184" v="838" actId="478"/>
          <ac:spMkLst>
            <pc:docMk/>
            <pc:sldMk cId="2020352443" sldId="307"/>
            <ac:spMk id="8" creationId="{9AC4EB1B-4112-B743-891D-3EF87D2FBF3E}"/>
          </ac:spMkLst>
        </pc:spChg>
      </pc:sldChg>
      <pc:sldChg chg="del">
        <pc:chgData name="Andrej Bogdanov (CSD)" userId="54a3fc38-bcd8-4812-b887-b84a314b9e17" providerId="ADAL" clId="{BD2D6148-4DEB-FE4A-8533-D1E55D1BA7BC}" dt="2022-10-17T08:45:52.794" v="975" actId="2696"/>
        <pc:sldMkLst>
          <pc:docMk/>
          <pc:sldMk cId="3476323039" sldId="308"/>
        </pc:sldMkLst>
      </pc:sldChg>
      <pc:sldChg chg="delSp modSp mod">
        <pc:chgData name="Andrej Bogdanov (CSD)" userId="54a3fc38-bcd8-4812-b887-b84a314b9e17" providerId="ADAL" clId="{BD2D6148-4DEB-FE4A-8533-D1E55D1BA7BC}" dt="2022-10-17T08:46:19.497" v="980"/>
        <pc:sldMkLst>
          <pc:docMk/>
          <pc:sldMk cId="1498022100" sldId="309"/>
        </pc:sldMkLst>
        <pc:spChg chg="del">
          <ac:chgData name="Andrej Bogdanov (CSD)" userId="54a3fc38-bcd8-4812-b887-b84a314b9e17" providerId="ADAL" clId="{BD2D6148-4DEB-FE4A-8533-D1E55D1BA7BC}" dt="2022-10-17T08:45:57.960" v="976" actId="478"/>
          <ac:spMkLst>
            <pc:docMk/>
            <pc:sldMk cId="1498022100" sldId="309"/>
            <ac:spMk id="4" creationId="{10ADF176-BCA4-C043-A644-565E0EA9D9E4}"/>
          </ac:spMkLst>
        </pc:spChg>
        <pc:spChg chg="del">
          <ac:chgData name="Andrej Bogdanov (CSD)" userId="54a3fc38-bcd8-4812-b887-b84a314b9e17" providerId="ADAL" clId="{BD2D6148-4DEB-FE4A-8533-D1E55D1BA7BC}" dt="2022-10-17T08:45:59.032" v="977" actId="478"/>
          <ac:spMkLst>
            <pc:docMk/>
            <pc:sldMk cId="1498022100" sldId="309"/>
            <ac:spMk id="5" creationId="{A9744156-6A9F-7249-B855-137DA15BFBC9}"/>
          </ac:spMkLst>
        </pc:spChg>
        <pc:spChg chg="del">
          <ac:chgData name="Andrej Bogdanov (CSD)" userId="54a3fc38-bcd8-4812-b887-b84a314b9e17" providerId="ADAL" clId="{BD2D6148-4DEB-FE4A-8533-D1E55D1BA7BC}" dt="2022-10-17T08:46:00.544" v="978" actId="478"/>
          <ac:spMkLst>
            <pc:docMk/>
            <pc:sldMk cId="1498022100" sldId="309"/>
            <ac:spMk id="6" creationId="{8345361C-8B1A-2E49-A9C0-174A96C02925}"/>
          </ac:spMkLst>
        </pc:spChg>
        <pc:inkChg chg="del mod">
          <ac:chgData name="Andrej Bogdanov (CSD)" userId="54a3fc38-bcd8-4812-b887-b84a314b9e17" providerId="ADAL" clId="{BD2D6148-4DEB-FE4A-8533-D1E55D1BA7BC}" dt="2022-10-17T08:46:19.497" v="980"/>
          <ac:inkMkLst>
            <pc:docMk/>
            <pc:sldMk cId="1498022100" sldId="309"/>
            <ac:inkMk id="3" creationId="{9F577328-672E-76BD-9969-777A83892404}"/>
          </ac:inkMkLst>
        </pc:inkChg>
      </pc:sldChg>
      <pc:sldChg chg="del">
        <pc:chgData name="Andrej Bogdanov (CSD)" userId="54a3fc38-bcd8-4812-b887-b84a314b9e17" providerId="ADAL" clId="{BD2D6148-4DEB-FE4A-8533-D1E55D1BA7BC}" dt="2022-10-17T04:02:09.115" v="623" actId="2696"/>
        <pc:sldMkLst>
          <pc:docMk/>
          <pc:sldMk cId="2424239467" sldId="313"/>
        </pc:sldMkLst>
      </pc:sldChg>
      <pc:sldChg chg="addSp delSp modSp mod">
        <pc:chgData name="Andrej Bogdanov (CSD)" userId="54a3fc38-bcd8-4812-b887-b84a314b9e17" providerId="ADAL" clId="{BD2D6148-4DEB-FE4A-8533-D1E55D1BA7BC}" dt="2022-10-17T08:45:27.680" v="973" actId="1037"/>
        <pc:sldMkLst>
          <pc:docMk/>
          <pc:sldMk cId="2310070035" sldId="314"/>
        </pc:sldMkLst>
        <pc:spChg chg="mod">
          <ac:chgData name="Andrej Bogdanov (CSD)" userId="54a3fc38-bcd8-4812-b887-b84a314b9e17" providerId="ADAL" clId="{BD2D6148-4DEB-FE4A-8533-D1E55D1BA7BC}" dt="2022-10-17T08:44:51.089" v="946" actId="1076"/>
          <ac:spMkLst>
            <pc:docMk/>
            <pc:sldMk cId="2310070035" sldId="314"/>
            <ac:spMk id="5" creationId="{06E3EF59-6ADB-2343-9573-37A2046BB5CF}"/>
          </ac:spMkLst>
        </pc:spChg>
        <pc:inkChg chg="del">
          <ac:chgData name="Andrej Bogdanov (CSD)" userId="54a3fc38-bcd8-4812-b887-b84a314b9e17" providerId="ADAL" clId="{BD2D6148-4DEB-FE4A-8533-D1E55D1BA7BC}" dt="2022-10-17T08:44:44.073" v="945" actId="478"/>
          <ac:inkMkLst>
            <pc:docMk/>
            <pc:sldMk cId="2310070035" sldId="314"/>
            <ac:inkMk id="2" creationId="{13DDCF4A-CF3A-2A3D-9527-AC86D3C24D6D}"/>
          </ac:inkMkLst>
        </pc:inkChg>
        <pc:inkChg chg="add mod">
          <ac:chgData name="Andrej Bogdanov (CSD)" userId="54a3fc38-bcd8-4812-b887-b84a314b9e17" providerId="ADAL" clId="{BD2D6148-4DEB-FE4A-8533-D1E55D1BA7BC}" dt="2022-10-17T08:45:01.136" v="947"/>
          <ac:inkMkLst>
            <pc:docMk/>
            <pc:sldMk cId="2310070035" sldId="314"/>
            <ac:inkMk id="3" creationId="{A8C85969-7FF3-CEF3-ED0E-BE0D679142CF}"/>
          </ac:inkMkLst>
        </pc:inkChg>
        <pc:inkChg chg="add mod">
          <ac:chgData name="Andrej Bogdanov (CSD)" userId="54a3fc38-bcd8-4812-b887-b84a314b9e17" providerId="ADAL" clId="{BD2D6148-4DEB-FE4A-8533-D1E55D1BA7BC}" dt="2022-10-17T08:45:27.680" v="973" actId="1037"/>
          <ac:inkMkLst>
            <pc:docMk/>
            <pc:sldMk cId="2310070035" sldId="314"/>
            <ac:inkMk id="6" creationId="{95BA23E3-EE8B-D8A7-A8D7-2EBC86F2EF87}"/>
          </ac:inkMkLst>
        </pc:inkChg>
      </pc:sldChg>
      <pc:sldChg chg="modSp">
        <pc:chgData name="Andrej Bogdanov (CSD)" userId="54a3fc38-bcd8-4812-b887-b84a314b9e17" providerId="ADAL" clId="{BD2D6148-4DEB-FE4A-8533-D1E55D1BA7BC}" dt="2022-10-17T08:41:57.001" v="918"/>
        <pc:sldMkLst>
          <pc:docMk/>
          <pc:sldMk cId="692098173" sldId="318"/>
        </pc:sldMkLst>
        <pc:inkChg chg="mod">
          <ac:chgData name="Andrej Bogdanov (CSD)" userId="54a3fc38-bcd8-4812-b887-b84a314b9e17" providerId="ADAL" clId="{BD2D6148-4DEB-FE4A-8533-D1E55D1BA7BC}" dt="2022-10-17T08:41:57.001" v="918"/>
          <ac:inkMkLst>
            <pc:docMk/>
            <pc:sldMk cId="692098173" sldId="318"/>
            <ac:inkMk id="2" creationId="{087547EB-1E31-BC20-D464-BAC5E1AD1552}"/>
          </ac:inkMkLst>
        </pc:inkChg>
      </pc:sldChg>
      <pc:sldChg chg="addSp delSp modSp new mod ord">
        <pc:chgData name="Andrej Bogdanov (CSD)" userId="54a3fc38-bcd8-4812-b887-b84a314b9e17" providerId="ADAL" clId="{BD2D6148-4DEB-FE4A-8533-D1E55D1BA7BC}" dt="2022-10-17T03:58:20.746" v="561" actId="1076"/>
        <pc:sldMkLst>
          <pc:docMk/>
          <pc:sldMk cId="2148631363" sldId="320"/>
        </pc:sldMkLst>
        <pc:spChg chg="mod">
          <ac:chgData name="Andrej Bogdanov (CSD)" userId="54a3fc38-bcd8-4812-b887-b84a314b9e17" providerId="ADAL" clId="{BD2D6148-4DEB-FE4A-8533-D1E55D1BA7BC}" dt="2022-10-17T03:44:14.607" v="122" actId="20577"/>
          <ac:spMkLst>
            <pc:docMk/>
            <pc:sldMk cId="2148631363" sldId="320"/>
            <ac:spMk id="2" creationId="{42F20F88-7CE5-9946-2227-DC9256D12DC4}"/>
          </ac:spMkLst>
        </pc:spChg>
        <pc:spChg chg="del">
          <ac:chgData name="Andrej Bogdanov (CSD)" userId="54a3fc38-bcd8-4812-b887-b84a314b9e17" providerId="ADAL" clId="{BD2D6148-4DEB-FE4A-8533-D1E55D1BA7BC}" dt="2022-10-17T03:44:00.105" v="100" actId="478"/>
          <ac:spMkLst>
            <pc:docMk/>
            <pc:sldMk cId="2148631363" sldId="320"/>
            <ac:spMk id="3" creationId="{A55358A3-9CC1-674F-92DD-C612C9E931B7}"/>
          </ac:spMkLst>
        </pc:spChg>
        <pc:spChg chg="add mod">
          <ac:chgData name="Andrej Bogdanov (CSD)" userId="54a3fc38-bcd8-4812-b887-b84a314b9e17" providerId="ADAL" clId="{BD2D6148-4DEB-FE4A-8533-D1E55D1BA7BC}" dt="2022-10-17T03:44:55.599" v="166" actId="20577"/>
          <ac:spMkLst>
            <pc:docMk/>
            <pc:sldMk cId="2148631363" sldId="320"/>
            <ac:spMk id="4" creationId="{95384BB7-A990-F833-BA3E-CA8D347E3AC4}"/>
          </ac:spMkLst>
        </pc:spChg>
        <pc:spChg chg="add mod">
          <ac:chgData name="Andrej Bogdanov (CSD)" userId="54a3fc38-bcd8-4812-b887-b84a314b9e17" providerId="ADAL" clId="{BD2D6148-4DEB-FE4A-8533-D1E55D1BA7BC}" dt="2022-10-17T03:58:20.746" v="561" actId="1076"/>
          <ac:spMkLst>
            <pc:docMk/>
            <pc:sldMk cId="2148631363" sldId="320"/>
            <ac:spMk id="5" creationId="{D6EBC134-8559-DDDB-B5D0-7B44ED5409C2}"/>
          </ac:spMkLst>
        </pc:spChg>
        <pc:spChg chg="add mod">
          <ac:chgData name="Andrej Bogdanov (CSD)" userId="54a3fc38-bcd8-4812-b887-b84a314b9e17" providerId="ADAL" clId="{BD2D6148-4DEB-FE4A-8533-D1E55D1BA7BC}" dt="2022-10-17T03:45:19.303" v="177" actId="20577"/>
          <ac:spMkLst>
            <pc:docMk/>
            <pc:sldMk cId="2148631363" sldId="320"/>
            <ac:spMk id="6" creationId="{9DB8026B-19DC-6655-EA3B-E0AEBD56C8BA}"/>
          </ac:spMkLst>
        </pc:spChg>
        <pc:spChg chg="add mod">
          <ac:chgData name="Andrej Bogdanov (CSD)" userId="54a3fc38-bcd8-4812-b887-b84a314b9e17" providerId="ADAL" clId="{BD2D6148-4DEB-FE4A-8533-D1E55D1BA7BC}" dt="2022-10-17T03:44:27.545" v="123"/>
          <ac:spMkLst>
            <pc:docMk/>
            <pc:sldMk cId="2148631363" sldId="320"/>
            <ac:spMk id="7" creationId="{B92F257D-5374-B1AE-2143-F4675F2D0068}"/>
          </ac:spMkLst>
        </pc:spChg>
        <pc:spChg chg="add mod">
          <ac:chgData name="Andrej Bogdanov (CSD)" userId="54a3fc38-bcd8-4812-b887-b84a314b9e17" providerId="ADAL" clId="{BD2D6148-4DEB-FE4A-8533-D1E55D1BA7BC}" dt="2022-10-17T03:45:21.903" v="178" actId="20577"/>
          <ac:spMkLst>
            <pc:docMk/>
            <pc:sldMk cId="2148631363" sldId="320"/>
            <ac:spMk id="8" creationId="{DA4B79B7-A3A2-00DA-0283-7AF6EFD5B3BD}"/>
          </ac:spMkLst>
        </pc:spChg>
      </pc:sldChg>
      <pc:sldChg chg="addSp delSp modSp new del mod">
        <pc:chgData name="Andrej Bogdanov (CSD)" userId="54a3fc38-bcd8-4812-b887-b84a314b9e17" providerId="ADAL" clId="{BD2D6148-4DEB-FE4A-8533-D1E55D1BA7BC}" dt="2022-10-17T04:05:25.160" v="728" actId="2696"/>
        <pc:sldMkLst>
          <pc:docMk/>
          <pc:sldMk cId="3871024912" sldId="321"/>
        </pc:sldMkLst>
        <pc:spChg chg="mod">
          <ac:chgData name="Andrej Bogdanov (CSD)" userId="54a3fc38-bcd8-4812-b887-b84a314b9e17" providerId="ADAL" clId="{BD2D6148-4DEB-FE4A-8533-D1E55D1BA7BC}" dt="2022-10-17T03:49:10.181" v="361" actId="20577"/>
          <ac:spMkLst>
            <pc:docMk/>
            <pc:sldMk cId="3871024912" sldId="321"/>
            <ac:spMk id="2" creationId="{253EC8DF-D07D-2928-5655-E699F6599289}"/>
          </ac:spMkLst>
        </pc:spChg>
        <pc:spChg chg="del">
          <ac:chgData name="Andrej Bogdanov (CSD)" userId="54a3fc38-bcd8-4812-b887-b84a314b9e17" providerId="ADAL" clId="{BD2D6148-4DEB-FE4A-8533-D1E55D1BA7BC}" dt="2022-10-17T03:49:12.974" v="362" actId="478"/>
          <ac:spMkLst>
            <pc:docMk/>
            <pc:sldMk cId="3871024912" sldId="321"/>
            <ac:spMk id="3" creationId="{8B22D491-346D-B382-F578-A459E0A70565}"/>
          </ac:spMkLst>
        </pc:spChg>
        <pc:spChg chg="add mod">
          <ac:chgData name="Andrej Bogdanov (CSD)" userId="54a3fc38-bcd8-4812-b887-b84a314b9e17" providerId="ADAL" clId="{BD2D6148-4DEB-FE4A-8533-D1E55D1BA7BC}" dt="2022-10-17T03:50:38.800" v="372"/>
          <ac:spMkLst>
            <pc:docMk/>
            <pc:sldMk cId="3871024912" sldId="321"/>
            <ac:spMk id="4" creationId="{613705A8-864D-BE89-2EDA-A2037A1ACDAA}"/>
          </ac:spMkLst>
        </pc:spChg>
        <pc:spChg chg="add mod">
          <ac:chgData name="Andrej Bogdanov (CSD)" userId="54a3fc38-bcd8-4812-b887-b84a314b9e17" providerId="ADAL" clId="{BD2D6148-4DEB-FE4A-8533-D1E55D1BA7BC}" dt="2022-10-17T03:50:19.342" v="371" actId="20577"/>
          <ac:spMkLst>
            <pc:docMk/>
            <pc:sldMk cId="3871024912" sldId="321"/>
            <ac:spMk id="5" creationId="{3C5A634D-570A-8886-D5F2-E7A520040B8B}"/>
          </ac:spMkLst>
        </pc:spChg>
        <pc:spChg chg="add mod">
          <ac:chgData name="Andrej Bogdanov (CSD)" userId="54a3fc38-bcd8-4812-b887-b84a314b9e17" providerId="ADAL" clId="{BD2D6148-4DEB-FE4A-8533-D1E55D1BA7BC}" dt="2022-10-17T03:50:13.378" v="369" actId="1076"/>
          <ac:spMkLst>
            <pc:docMk/>
            <pc:sldMk cId="3871024912" sldId="321"/>
            <ac:spMk id="6" creationId="{D7C0A01B-11B3-E14F-BBD0-68135BC73BD0}"/>
          </ac:spMkLst>
        </pc:spChg>
      </pc:sldChg>
      <pc:sldChg chg="modSp add mod">
        <pc:chgData name="Andrej Bogdanov (CSD)" userId="54a3fc38-bcd8-4812-b887-b84a314b9e17" providerId="ADAL" clId="{BD2D6148-4DEB-FE4A-8533-D1E55D1BA7BC}" dt="2022-10-17T08:42:34.341" v="923"/>
        <pc:sldMkLst>
          <pc:docMk/>
          <pc:sldMk cId="3308688261" sldId="322"/>
        </pc:sldMkLst>
        <pc:spChg chg="mod">
          <ac:chgData name="Andrej Bogdanov (CSD)" userId="54a3fc38-bcd8-4812-b887-b84a314b9e17" providerId="ADAL" clId="{BD2D6148-4DEB-FE4A-8533-D1E55D1BA7BC}" dt="2022-10-17T04:19:03.575" v="849" actId="20577"/>
          <ac:spMkLst>
            <pc:docMk/>
            <pc:sldMk cId="3308688261" sldId="322"/>
            <ac:spMk id="2" creationId="{34CB9009-2E57-1F43-8855-8C5037E4EAD1}"/>
          </ac:spMkLst>
        </pc:spChg>
        <pc:spChg chg="mod">
          <ac:chgData name="Andrej Bogdanov (CSD)" userId="54a3fc38-bcd8-4812-b887-b84a314b9e17" providerId="ADAL" clId="{BD2D6148-4DEB-FE4A-8533-D1E55D1BA7BC}" dt="2022-10-17T03:57:55.492" v="560" actId="20577"/>
          <ac:spMkLst>
            <pc:docMk/>
            <pc:sldMk cId="3308688261" sldId="322"/>
            <ac:spMk id="4" creationId="{7868F01D-44FA-2CD5-960C-31E7D3589C66}"/>
          </ac:spMkLst>
        </pc:spChg>
        <pc:inkChg chg="mod">
          <ac:chgData name="Andrej Bogdanov (CSD)" userId="54a3fc38-bcd8-4812-b887-b84a314b9e17" providerId="ADAL" clId="{BD2D6148-4DEB-FE4A-8533-D1E55D1BA7BC}" dt="2022-10-17T08:42:34.341" v="923"/>
          <ac:inkMkLst>
            <pc:docMk/>
            <pc:sldMk cId="3308688261" sldId="322"/>
            <ac:inkMk id="3" creationId="{B42CC265-7240-D5F3-C643-F8C83EF27F48}"/>
          </ac:inkMkLst>
        </pc:inkChg>
      </pc:sldChg>
      <pc:sldChg chg="addSp delSp modSp new mod ord modClrScheme chgLayout">
        <pc:chgData name="Andrej Bogdanov (CSD)" userId="54a3fc38-bcd8-4812-b887-b84a314b9e17" providerId="ADAL" clId="{BD2D6148-4DEB-FE4A-8533-D1E55D1BA7BC}" dt="2022-10-17T08:43:01.586" v="925"/>
        <pc:sldMkLst>
          <pc:docMk/>
          <pc:sldMk cId="1263906696" sldId="323"/>
        </pc:sldMkLst>
        <pc:spChg chg="del">
          <ac:chgData name="Andrej Bogdanov (CSD)" userId="54a3fc38-bcd8-4812-b887-b84a314b9e17" providerId="ADAL" clId="{BD2D6148-4DEB-FE4A-8533-D1E55D1BA7BC}" dt="2022-10-17T04:10:55.393" v="731" actId="700"/>
          <ac:spMkLst>
            <pc:docMk/>
            <pc:sldMk cId="1263906696" sldId="323"/>
            <ac:spMk id="2" creationId="{17CDA5F5-F963-D622-DA24-DCCE025775FE}"/>
          </ac:spMkLst>
        </pc:spChg>
        <pc:spChg chg="del">
          <ac:chgData name="Andrej Bogdanov (CSD)" userId="54a3fc38-bcd8-4812-b887-b84a314b9e17" providerId="ADAL" clId="{BD2D6148-4DEB-FE4A-8533-D1E55D1BA7BC}" dt="2022-10-17T04:10:55.393" v="731" actId="700"/>
          <ac:spMkLst>
            <pc:docMk/>
            <pc:sldMk cId="1263906696" sldId="323"/>
            <ac:spMk id="3" creationId="{CE455FF0-A470-4869-9CAB-EA58543B4B19}"/>
          </ac:spMkLst>
        </pc:spChg>
        <pc:spChg chg="add mod">
          <ac:chgData name="Andrej Bogdanov (CSD)" userId="54a3fc38-bcd8-4812-b887-b84a314b9e17" providerId="ADAL" clId="{BD2D6148-4DEB-FE4A-8533-D1E55D1BA7BC}" dt="2022-10-17T04:11:51.280" v="795" actId="1037"/>
          <ac:spMkLst>
            <pc:docMk/>
            <pc:sldMk cId="1263906696" sldId="323"/>
            <ac:spMk id="4" creationId="{923E4EC4-6666-898B-D144-83252AD05BB1}"/>
          </ac:spMkLst>
        </pc:spChg>
        <pc:spChg chg="add mod">
          <ac:chgData name="Andrej Bogdanov (CSD)" userId="54a3fc38-bcd8-4812-b887-b84a314b9e17" providerId="ADAL" clId="{BD2D6148-4DEB-FE4A-8533-D1E55D1BA7BC}" dt="2022-10-17T04:11:51.280" v="795" actId="1037"/>
          <ac:spMkLst>
            <pc:docMk/>
            <pc:sldMk cId="1263906696" sldId="323"/>
            <ac:spMk id="5" creationId="{F603FC6B-9A0B-131B-73FF-9EE46093808B}"/>
          </ac:spMkLst>
        </pc:spChg>
        <pc:spChg chg="add mod">
          <ac:chgData name="Andrej Bogdanov (CSD)" userId="54a3fc38-bcd8-4812-b887-b84a314b9e17" providerId="ADAL" clId="{BD2D6148-4DEB-FE4A-8533-D1E55D1BA7BC}" dt="2022-10-17T04:11:51.280" v="795" actId="1037"/>
          <ac:spMkLst>
            <pc:docMk/>
            <pc:sldMk cId="1263906696" sldId="323"/>
            <ac:spMk id="6" creationId="{9D893318-D475-CB7E-8FEF-EF41F404CFB4}"/>
          </ac:spMkLst>
        </pc:spChg>
        <pc:spChg chg="add del mod">
          <ac:chgData name="Andrej Bogdanov (CSD)" userId="54a3fc38-bcd8-4812-b887-b84a314b9e17" providerId="ADAL" clId="{BD2D6148-4DEB-FE4A-8533-D1E55D1BA7BC}" dt="2022-10-17T04:11:01.504" v="733" actId="478"/>
          <ac:spMkLst>
            <pc:docMk/>
            <pc:sldMk cId="1263906696" sldId="323"/>
            <ac:spMk id="7" creationId="{6A5BBF77-A54C-51D7-1B98-13CAAF0066C2}"/>
          </ac:spMkLst>
        </pc:spChg>
        <pc:spChg chg="add mod">
          <ac:chgData name="Andrej Bogdanov (CSD)" userId="54a3fc38-bcd8-4812-b887-b84a314b9e17" providerId="ADAL" clId="{BD2D6148-4DEB-FE4A-8533-D1E55D1BA7BC}" dt="2022-10-17T04:12:05.600" v="820" actId="1035"/>
          <ac:spMkLst>
            <pc:docMk/>
            <pc:sldMk cId="1263906696" sldId="323"/>
            <ac:spMk id="8" creationId="{DBF43D8B-DC92-3799-09F6-8E79588F74CA}"/>
          </ac:spMkLst>
        </pc:spChg>
        <pc:spChg chg="add mod">
          <ac:chgData name="Andrej Bogdanov (CSD)" userId="54a3fc38-bcd8-4812-b887-b84a314b9e17" providerId="ADAL" clId="{BD2D6148-4DEB-FE4A-8533-D1E55D1BA7BC}" dt="2022-10-17T04:13:28.629" v="830" actId="1076"/>
          <ac:spMkLst>
            <pc:docMk/>
            <pc:sldMk cId="1263906696" sldId="323"/>
            <ac:spMk id="9" creationId="{B552B3B7-DF93-6D98-A370-5C3E36795DE7}"/>
          </ac:spMkLst>
        </pc:spChg>
        <pc:spChg chg="add mod">
          <ac:chgData name="Andrej Bogdanov (CSD)" userId="54a3fc38-bcd8-4812-b887-b84a314b9e17" providerId="ADAL" clId="{BD2D6148-4DEB-FE4A-8533-D1E55D1BA7BC}" dt="2022-10-17T04:11:55.234" v="801" actId="1035"/>
          <ac:spMkLst>
            <pc:docMk/>
            <pc:sldMk cId="1263906696" sldId="323"/>
            <ac:spMk id="11" creationId="{BF857611-88E0-E8A3-7396-B30D7E5D6525}"/>
          </ac:spMkLst>
        </pc:spChg>
        <pc:inkChg chg="mod">
          <ac:chgData name="Andrej Bogdanov (CSD)" userId="54a3fc38-bcd8-4812-b887-b84a314b9e17" providerId="ADAL" clId="{BD2D6148-4DEB-FE4A-8533-D1E55D1BA7BC}" dt="2022-10-17T08:43:01.586" v="925"/>
          <ac:inkMkLst>
            <pc:docMk/>
            <pc:sldMk cId="1263906696" sldId="323"/>
            <ac:inkMk id="2" creationId="{AA6A7100-EB31-F82B-1E8B-3485E7D963DE}"/>
          </ac:inkMkLst>
        </pc:inkChg>
        <pc:cxnChg chg="add mod">
          <ac:chgData name="Andrej Bogdanov (CSD)" userId="54a3fc38-bcd8-4812-b887-b84a314b9e17" providerId="ADAL" clId="{BD2D6148-4DEB-FE4A-8533-D1E55D1BA7BC}" dt="2022-10-17T04:12:02.185" v="811" actId="14100"/>
          <ac:cxnSpMkLst>
            <pc:docMk/>
            <pc:sldMk cId="1263906696" sldId="323"/>
            <ac:cxnSpMk id="10" creationId="{FFEA7E91-9666-7973-9A87-F7164A774996}"/>
          </ac:cxnSpMkLst>
        </pc:cxnChg>
      </pc:sldChg>
      <pc:sldChg chg="modSp add mod">
        <pc:chgData name="Andrej Bogdanov (CSD)" userId="54a3fc38-bcd8-4812-b887-b84a314b9e17" providerId="ADAL" clId="{BD2D6148-4DEB-FE4A-8533-D1E55D1BA7BC}" dt="2022-10-17T08:43:54.686" v="928"/>
        <pc:sldMkLst>
          <pc:docMk/>
          <pc:sldMk cId="1068217053" sldId="324"/>
        </pc:sldMkLst>
        <pc:spChg chg="mod">
          <ac:chgData name="Andrej Bogdanov (CSD)" userId="54a3fc38-bcd8-4812-b887-b84a314b9e17" providerId="ADAL" clId="{BD2D6148-4DEB-FE4A-8533-D1E55D1BA7BC}" dt="2022-10-17T04:15:31.901" v="847" actId="1076"/>
          <ac:spMkLst>
            <pc:docMk/>
            <pc:sldMk cId="1068217053" sldId="324"/>
            <ac:spMk id="11" creationId="{BF857611-88E0-E8A3-7396-B30D7E5D6525}"/>
          </ac:spMkLst>
        </pc:spChg>
        <pc:inkChg chg="mod">
          <ac:chgData name="Andrej Bogdanov (CSD)" userId="54a3fc38-bcd8-4812-b887-b84a314b9e17" providerId="ADAL" clId="{BD2D6148-4DEB-FE4A-8533-D1E55D1BA7BC}" dt="2022-10-17T08:43:54.686" v="928"/>
          <ac:inkMkLst>
            <pc:docMk/>
            <pc:sldMk cId="1068217053" sldId="324"/>
            <ac:inkMk id="2" creationId="{4902AA7A-4814-7DFD-7C9C-296F9B4429EE}"/>
          </ac:inkMkLst>
        </pc:inkChg>
      </pc:sldChg>
      <pc:sldChg chg="add">
        <pc:chgData name="Andrej Bogdanov (CSD)" userId="54a3fc38-bcd8-4812-b887-b84a314b9e17" providerId="ADAL" clId="{BD2D6148-4DEB-FE4A-8533-D1E55D1BA7BC}" dt="2022-10-17T08:35:40.229" v="850"/>
        <pc:sldMkLst>
          <pc:docMk/>
          <pc:sldMk cId="2556762401" sldId="325"/>
        </pc:sldMkLst>
      </pc:sldChg>
      <pc:sldChg chg="add">
        <pc:chgData name="Andrej Bogdanov (CSD)" userId="54a3fc38-bcd8-4812-b887-b84a314b9e17" providerId="ADAL" clId="{BD2D6148-4DEB-FE4A-8533-D1E55D1BA7BC}" dt="2022-10-17T08:35:48.240" v="852"/>
        <pc:sldMkLst>
          <pc:docMk/>
          <pc:sldMk cId="3150012724" sldId="326"/>
        </pc:sldMkLst>
      </pc:sldChg>
      <pc:sldChg chg="add">
        <pc:chgData name="Andrej Bogdanov (CSD)" userId="54a3fc38-bcd8-4812-b887-b84a314b9e17" providerId="ADAL" clId="{BD2D6148-4DEB-FE4A-8533-D1E55D1BA7BC}" dt="2022-10-17T08:43:33.189" v="926"/>
        <pc:sldMkLst>
          <pc:docMk/>
          <pc:sldMk cId="453452907" sldId="327"/>
        </pc:sldMkLst>
      </pc:sldChg>
      <pc:sldChg chg="modSp add mod">
        <pc:chgData name="Andrej Bogdanov (CSD)" userId="54a3fc38-bcd8-4812-b887-b84a314b9e17" providerId="ADAL" clId="{BD2D6148-4DEB-FE4A-8533-D1E55D1BA7BC}" dt="2022-10-17T08:44:17.231" v="944"/>
        <pc:sldMkLst>
          <pc:docMk/>
          <pc:sldMk cId="3852899340" sldId="328"/>
        </pc:sldMkLst>
        <pc:spChg chg="mod">
          <ac:chgData name="Andrej Bogdanov (CSD)" userId="54a3fc38-bcd8-4812-b887-b84a314b9e17" providerId="ADAL" clId="{BD2D6148-4DEB-FE4A-8533-D1E55D1BA7BC}" dt="2022-10-17T08:44:11.607" v="943" actId="20577"/>
          <ac:spMkLst>
            <pc:docMk/>
            <pc:sldMk cId="3852899340" sldId="328"/>
            <ac:spMk id="5" creationId="{06E3EF59-6ADB-2343-9573-37A2046BB5CF}"/>
          </ac:spMkLst>
        </pc:spChg>
        <pc:inkChg chg="mod">
          <ac:chgData name="Andrej Bogdanov (CSD)" userId="54a3fc38-bcd8-4812-b887-b84a314b9e17" providerId="ADAL" clId="{BD2D6148-4DEB-FE4A-8533-D1E55D1BA7BC}" dt="2022-10-17T08:44:17.231" v="944"/>
          <ac:inkMkLst>
            <pc:docMk/>
            <pc:sldMk cId="3852899340" sldId="328"/>
            <ac:inkMk id="6" creationId="{890A75C8-0E04-0C49-A947-8FC6901EDCC4}"/>
          </ac:inkMkLst>
        </pc:inkChg>
      </pc:sldChg>
      <pc:sldChg chg="delSp modSp add mod">
        <pc:chgData name="Andrej Bogdanov (CSD)" userId="54a3fc38-bcd8-4812-b887-b84a314b9e17" providerId="ADAL" clId="{BD2D6148-4DEB-FE4A-8533-D1E55D1BA7BC}" dt="2022-10-17T08:47:25.584" v="1029" actId="1035"/>
        <pc:sldMkLst>
          <pc:docMk/>
          <pc:sldMk cId="2671487417" sldId="329"/>
        </pc:sldMkLst>
        <pc:inkChg chg="mod">
          <ac:chgData name="Andrej Bogdanov (CSD)" userId="54a3fc38-bcd8-4812-b887-b84a314b9e17" providerId="ADAL" clId="{BD2D6148-4DEB-FE4A-8533-D1E55D1BA7BC}" dt="2022-10-17T08:47:25.584" v="1029" actId="1035"/>
          <ac:inkMkLst>
            <pc:docMk/>
            <pc:sldMk cId="2671487417" sldId="329"/>
            <ac:inkMk id="4" creationId="{73797CC5-3BB9-B24C-A2B5-5AC34162A9E9}"/>
          </ac:inkMkLst>
        </pc:inkChg>
        <pc:inkChg chg="del">
          <ac:chgData name="Andrej Bogdanov (CSD)" userId="54a3fc38-bcd8-4812-b887-b84a314b9e17" providerId="ADAL" clId="{BD2D6148-4DEB-FE4A-8533-D1E55D1BA7BC}" dt="2022-10-17T08:46:25.457" v="981"/>
          <ac:inkMkLst>
            <pc:docMk/>
            <pc:sldMk cId="2671487417" sldId="329"/>
            <ac:inkMk id="5" creationId="{8E9E9E38-FE44-924D-B892-07840F914090}"/>
          </ac:inkMkLst>
        </pc:inkChg>
      </pc:sldChg>
    </pc:docChg>
  </pc:docChgLst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 (CSD)" userId="54a3fc38-bcd8-4812-b887-b84a314b9e17" providerId="ADAL" clId="{687C8BA8-E7FD-A846-9B30-B2E2B5441FFA}"/>
    <pc:docChg chg="undo custSel delSld modSld">
      <pc:chgData name="Andrej Bogdanov (CSD)" userId="54a3fc38-bcd8-4812-b887-b84a314b9e17" providerId="ADAL" clId="{687C8BA8-E7FD-A846-9B30-B2E2B5441FFA}" dt="2022-10-17T09:23:19.973" v="145"/>
      <pc:docMkLst>
        <pc:docMk/>
      </pc:docMkLst>
      <pc:sldChg chg="addSp">
        <pc:chgData name="Andrej Bogdanov (CSD)" userId="54a3fc38-bcd8-4812-b887-b84a314b9e17" providerId="ADAL" clId="{687C8BA8-E7FD-A846-9B30-B2E2B5441FFA}" dt="2022-10-17T07:12:23.683" v="16" actId="7634"/>
        <pc:sldMkLst>
          <pc:docMk/>
          <pc:sldMk cId="56415886" sldId="275"/>
        </pc:sldMkLst>
        <pc:inkChg chg="add">
          <ac:chgData name="Andrej Bogdanov (CSD)" userId="54a3fc38-bcd8-4812-b887-b84a314b9e17" providerId="ADAL" clId="{687C8BA8-E7FD-A846-9B30-B2E2B5441FFA}" dt="2022-10-17T07:12:23.683" v="16" actId="7634"/>
          <ac:inkMkLst>
            <pc:docMk/>
            <pc:sldMk cId="56415886" sldId="275"/>
            <ac:inkMk id="4" creationId="{EEF4940C-4015-A286-03A4-B8F7117C3AB1}"/>
          </ac:inkMkLst>
        </pc:inkChg>
      </pc:sldChg>
      <pc:sldChg chg="addSp">
        <pc:chgData name="Andrej Bogdanov (CSD)" userId="54a3fc38-bcd8-4812-b887-b84a314b9e17" providerId="ADAL" clId="{687C8BA8-E7FD-A846-9B30-B2E2B5441FFA}" dt="2022-10-17T07:06:51.557" v="13" actId="7634"/>
        <pc:sldMkLst>
          <pc:docMk/>
          <pc:sldMk cId="862223544" sldId="276"/>
        </pc:sldMkLst>
        <pc:inkChg chg="add">
          <ac:chgData name="Andrej Bogdanov (CSD)" userId="54a3fc38-bcd8-4812-b887-b84a314b9e17" providerId="ADAL" clId="{687C8BA8-E7FD-A846-9B30-B2E2B5441FFA}" dt="2022-10-17T07:06:51.557" v="13" actId="7634"/>
          <ac:inkMkLst>
            <pc:docMk/>
            <pc:sldMk cId="862223544" sldId="276"/>
            <ac:inkMk id="3" creationId="{C425A80F-F4D4-19E3-0B23-323601E1FEA5}"/>
          </ac:inkMkLst>
        </pc:inkChg>
      </pc:sldChg>
      <pc:sldChg chg="addSp">
        <pc:chgData name="Andrej Bogdanov (CSD)" userId="54a3fc38-bcd8-4812-b887-b84a314b9e17" providerId="ADAL" clId="{687C8BA8-E7FD-A846-9B30-B2E2B5441FFA}" dt="2022-10-17T07:06:51.557" v="13" actId="7634"/>
        <pc:sldMkLst>
          <pc:docMk/>
          <pc:sldMk cId="2260204588" sldId="277"/>
        </pc:sldMkLst>
        <pc:inkChg chg="add">
          <ac:chgData name="Andrej Bogdanov (CSD)" userId="54a3fc38-bcd8-4812-b887-b84a314b9e17" providerId="ADAL" clId="{687C8BA8-E7FD-A846-9B30-B2E2B5441FFA}" dt="2022-10-17T07:06:51.557" v="13" actId="7634"/>
          <ac:inkMkLst>
            <pc:docMk/>
            <pc:sldMk cId="2260204588" sldId="277"/>
            <ac:inkMk id="3" creationId="{A86E029E-AE47-40A1-583B-EFBD9ED24AF2}"/>
          </ac:inkMkLst>
        </pc:inkChg>
      </pc:sldChg>
      <pc:sldChg chg="addSp">
        <pc:chgData name="Andrej Bogdanov (CSD)" userId="54a3fc38-bcd8-4812-b887-b84a314b9e17" providerId="ADAL" clId="{687C8BA8-E7FD-A846-9B30-B2E2B5441FFA}" dt="2022-10-17T07:06:51.557" v="13" actId="7634"/>
        <pc:sldMkLst>
          <pc:docMk/>
          <pc:sldMk cId="4062342279" sldId="278"/>
        </pc:sldMkLst>
        <pc:inkChg chg="add">
          <ac:chgData name="Andrej Bogdanov (CSD)" userId="54a3fc38-bcd8-4812-b887-b84a314b9e17" providerId="ADAL" clId="{687C8BA8-E7FD-A846-9B30-B2E2B5441FFA}" dt="2022-10-17T07:06:51.557" v="13" actId="7634"/>
          <ac:inkMkLst>
            <pc:docMk/>
            <pc:sldMk cId="4062342279" sldId="278"/>
            <ac:inkMk id="3" creationId="{1421FBB8-5A8D-ECD3-C4FA-D6A90F94440F}"/>
          </ac:inkMkLst>
        </pc:inkChg>
      </pc:sldChg>
      <pc:sldChg chg="addSp modSp">
        <pc:chgData name="Andrej Bogdanov (CSD)" userId="54a3fc38-bcd8-4812-b887-b84a314b9e17" providerId="ADAL" clId="{687C8BA8-E7FD-A846-9B30-B2E2B5441FFA}" dt="2022-10-17T08:50:19.524" v="37" actId="7634"/>
        <pc:sldMkLst>
          <pc:docMk/>
          <pc:sldMk cId="2533381312" sldId="279"/>
        </pc:sldMkLst>
        <pc:inkChg chg="add mod modStrokes">
          <ac:chgData name="Andrej Bogdanov (CSD)" userId="54a3fc38-bcd8-4812-b887-b84a314b9e17" providerId="ADAL" clId="{687C8BA8-E7FD-A846-9B30-B2E2B5441FFA}" dt="2022-10-17T08:48:17.165" v="29" actId="1076"/>
          <ac:inkMkLst>
            <pc:docMk/>
            <pc:sldMk cId="2533381312" sldId="279"/>
            <ac:inkMk id="2" creationId="{0E877407-67BA-53F3-BD99-B13E2AF2C314}"/>
          </ac:inkMkLst>
        </pc:inkChg>
        <pc:inkChg chg="add">
          <ac:chgData name="Andrej Bogdanov (CSD)" userId="54a3fc38-bcd8-4812-b887-b84a314b9e17" providerId="ADAL" clId="{687C8BA8-E7FD-A846-9B30-B2E2B5441FFA}" dt="2022-10-17T08:49:31.147" v="30" actId="7634"/>
          <ac:inkMkLst>
            <pc:docMk/>
            <pc:sldMk cId="2533381312" sldId="279"/>
            <ac:inkMk id="3" creationId="{360C9A38-2002-0BD2-F19C-642EFC154FE2}"/>
          </ac:inkMkLst>
        </pc:inkChg>
        <pc:inkChg chg="add">
          <ac:chgData name="Andrej Bogdanov (CSD)" userId="54a3fc38-bcd8-4812-b887-b84a314b9e17" providerId="ADAL" clId="{687C8BA8-E7FD-A846-9B30-B2E2B5441FFA}" dt="2022-10-17T08:50:19.524" v="37" actId="7634"/>
          <ac:inkMkLst>
            <pc:docMk/>
            <pc:sldMk cId="2533381312" sldId="279"/>
            <ac:inkMk id="5" creationId="{78B903FF-B15F-E1C9-183F-E8752A235F74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8:51:57.828" v="49" actId="7634"/>
        <pc:sldMkLst>
          <pc:docMk/>
          <pc:sldMk cId="1711201561" sldId="280"/>
        </pc:sldMkLst>
        <pc:inkChg chg="add del mod modStrokes">
          <ac:chgData name="Andrej Bogdanov (CSD)" userId="54a3fc38-bcd8-4812-b887-b84a314b9e17" providerId="ADAL" clId="{687C8BA8-E7FD-A846-9B30-B2E2B5441FFA}" dt="2022-10-17T08:49:48.866" v="36"/>
          <ac:inkMkLst>
            <pc:docMk/>
            <pc:sldMk cId="1711201561" sldId="280"/>
            <ac:inkMk id="2" creationId="{C0EF6D1B-2D39-29CF-A1F0-E332F74FFA3A}"/>
          </ac:inkMkLst>
        </pc:inkChg>
        <pc:inkChg chg="add">
          <ac:chgData name="Andrej Bogdanov (CSD)" userId="54a3fc38-bcd8-4812-b887-b84a314b9e17" providerId="ADAL" clId="{687C8BA8-E7FD-A846-9B30-B2E2B5441FFA}" dt="2022-10-17T08:51:57.828" v="49" actId="7634"/>
          <ac:inkMkLst>
            <pc:docMk/>
            <pc:sldMk cId="1711201561" sldId="280"/>
            <ac:inkMk id="3" creationId="{533D0EF7-E4EF-9BD6-7C4D-EC2BB52134E0}"/>
          </ac:inkMkLst>
        </pc:inkChg>
        <pc:inkChg chg="add mod">
          <ac:chgData name="Andrej Bogdanov (CSD)" userId="54a3fc38-bcd8-4812-b887-b84a314b9e17" providerId="ADAL" clId="{687C8BA8-E7FD-A846-9B30-B2E2B5441FFA}" dt="2022-10-17T07:07:10.358" v="15" actId="1076"/>
          <ac:inkMkLst>
            <pc:docMk/>
            <pc:sldMk cId="1711201561" sldId="280"/>
            <ac:inkMk id="5" creationId="{777BDED2-2375-5CE4-0111-F4751EE98822}"/>
          </ac:inkMkLst>
        </pc:inkChg>
        <pc:inkChg chg="add mod modStrokes">
          <ac:chgData name="Andrej Bogdanov (CSD)" userId="54a3fc38-bcd8-4812-b887-b84a314b9e17" providerId="ADAL" clId="{687C8BA8-E7FD-A846-9B30-B2E2B5441FFA}" dt="2022-10-17T08:51:20.069" v="48" actId="1076"/>
          <ac:inkMkLst>
            <pc:docMk/>
            <pc:sldMk cId="1711201561" sldId="280"/>
            <ac:inkMk id="6" creationId="{5C7E6878-83E5-6F8F-ACCC-6425DB7BFC96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1440494376" sldId="281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1440494376" sldId="281"/>
            <ac:inkMk id="3" creationId="{6E0D7EE0-501F-D07A-2896-A585E3EEAF59}"/>
          </ac:inkMkLst>
        </pc:inkChg>
      </pc:sldChg>
      <pc:sldChg chg="addSp mo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3112110953" sldId="282"/>
        </pc:sldMkLst>
        <pc:inkChg chg="add">
          <ac:chgData name="Andrej Bogdanov (CSD)" userId="54a3fc38-bcd8-4812-b887-b84a314b9e17" providerId="ADAL" clId="{687C8BA8-E7FD-A846-9B30-B2E2B5441FFA}" dt="2022-10-17T07:12:23.683" v="16" actId="7634"/>
          <ac:inkMkLst>
            <pc:docMk/>
            <pc:sldMk cId="3112110953" sldId="282"/>
            <ac:inkMk id="3" creationId="{3A7D87DA-2804-A6FF-9AD7-C6CA68081C04}"/>
          </ac:inkMkLst>
        </pc:inkChg>
        <pc:inkChg chg="add mod">
          <ac:chgData name="Andrej Bogdanov (CSD)" userId="54a3fc38-bcd8-4812-b887-b84a314b9e17" providerId="ADAL" clId="{687C8BA8-E7FD-A846-9B30-B2E2B5441FFA}" dt="2022-10-17T07:12:47.056" v="18" actId="1076"/>
          <ac:inkMkLst>
            <pc:docMk/>
            <pc:sldMk cId="3112110953" sldId="282"/>
            <ac:inkMk id="5" creationId="{CCD7C5F4-2728-2335-4EF6-849CD7BA3B5C}"/>
          </ac:inkMkLst>
        </pc:inkChg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3112110953" sldId="282"/>
            <ac:inkMk id="6" creationId="{43C6BECD-5C27-2244-A782-72E8695EE3D5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397051593" sldId="285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397051593" sldId="285"/>
            <ac:inkMk id="2" creationId="{8B278B5B-76ED-B15B-A3AB-C92BE7411F92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114715725" sldId="287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114715725" sldId="287"/>
            <ac:inkMk id="3" creationId="{E1DE0EAA-89A1-FACE-0966-413C1DE86109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8:54:44.013" v="62" actId="7634"/>
        <pc:sldMkLst>
          <pc:docMk/>
          <pc:sldMk cId="1762709798" sldId="288"/>
        </pc:sldMkLst>
        <pc:inkChg chg="add mod modStrokes">
          <ac:chgData name="Andrej Bogdanov (CSD)" userId="54a3fc38-bcd8-4812-b887-b84a314b9e17" providerId="ADAL" clId="{687C8BA8-E7FD-A846-9B30-B2E2B5441FFA}" dt="2022-10-17T08:54:17.818" v="60"/>
          <ac:inkMkLst>
            <pc:docMk/>
            <pc:sldMk cId="1762709798" sldId="288"/>
            <ac:inkMk id="3" creationId="{72601012-F5BC-A0AB-76EB-E2A153B69B9E}"/>
          </ac:inkMkLst>
        </pc:inkChg>
        <pc:inkChg chg="add">
          <ac:chgData name="Andrej Bogdanov (CSD)" userId="54a3fc38-bcd8-4812-b887-b84a314b9e17" providerId="ADAL" clId="{687C8BA8-E7FD-A846-9B30-B2E2B5441FFA}" dt="2022-10-17T08:53:31.440" v="57" actId="7634"/>
          <ac:inkMkLst>
            <pc:docMk/>
            <pc:sldMk cId="1762709798" sldId="288"/>
            <ac:inkMk id="4" creationId="{95B1F157-A743-0028-2FE6-7FBA426EC82E}"/>
          </ac:inkMkLst>
        </pc:inkChg>
        <pc:inkChg chg="add">
          <ac:chgData name="Andrej Bogdanov (CSD)" userId="54a3fc38-bcd8-4812-b887-b84a314b9e17" providerId="ADAL" clId="{687C8BA8-E7FD-A846-9B30-B2E2B5441FFA}" dt="2022-10-17T08:53:54.288" v="58" actId="7634"/>
          <ac:inkMkLst>
            <pc:docMk/>
            <pc:sldMk cId="1762709798" sldId="288"/>
            <ac:inkMk id="6" creationId="{7C0BF726-7CFB-EB3A-5255-5FA5216F4D8E}"/>
          </ac:inkMkLst>
        </pc:inkChg>
        <pc:inkChg chg="add del">
          <ac:chgData name="Andrej Bogdanov (CSD)" userId="54a3fc38-bcd8-4812-b887-b84a314b9e17" providerId="ADAL" clId="{687C8BA8-E7FD-A846-9B30-B2E2B5441FFA}" dt="2022-10-17T08:54:17.819" v="61"/>
          <ac:inkMkLst>
            <pc:docMk/>
            <pc:sldMk cId="1762709798" sldId="288"/>
            <ac:inkMk id="7" creationId="{CB6607A3-10B4-BA3C-9B65-0194D8072D27}"/>
          </ac:inkMkLst>
        </pc:inkChg>
        <pc:inkChg chg="add">
          <ac:chgData name="Andrej Bogdanov (CSD)" userId="54a3fc38-bcd8-4812-b887-b84a314b9e17" providerId="ADAL" clId="{687C8BA8-E7FD-A846-9B30-B2E2B5441FFA}" dt="2022-10-17T08:54:44.013" v="62" actId="7634"/>
          <ac:inkMkLst>
            <pc:docMk/>
            <pc:sldMk cId="1762709798" sldId="288"/>
            <ac:inkMk id="8" creationId="{69F94FC6-EBE3-F605-5797-725AE48A53B3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3:15:16.598" v="12" actId="7634"/>
        <pc:sldMkLst>
          <pc:docMk/>
          <pc:sldMk cId="3856233166" sldId="295"/>
        </pc:sldMkLst>
        <pc:inkChg chg="add del">
          <ac:chgData name="Andrej Bogdanov (CSD)" userId="54a3fc38-bcd8-4812-b887-b84a314b9e17" providerId="ADAL" clId="{687C8BA8-E7FD-A846-9B30-B2E2B5441FFA}" dt="2022-10-17T02:16:05.279" v="5"/>
          <ac:inkMkLst>
            <pc:docMk/>
            <pc:sldMk cId="3856233166" sldId="295"/>
            <ac:inkMk id="3" creationId="{DF3FBCBB-5435-D182-A1BD-9EB1A87D8E27}"/>
          </ac:inkMkLst>
        </pc:inkChg>
        <pc:inkChg chg="add mod modStrokes">
          <ac:chgData name="Andrej Bogdanov (CSD)" userId="54a3fc38-bcd8-4812-b887-b84a314b9e17" providerId="ADAL" clId="{687C8BA8-E7FD-A846-9B30-B2E2B5441FFA}" dt="2022-10-17T03:15:07.181" v="11"/>
          <ac:inkMkLst>
            <pc:docMk/>
            <pc:sldMk cId="3856233166" sldId="295"/>
            <ac:inkMk id="4" creationId="{D9BA536E-D6FF-B163-4607-ED361292BF0C}"/>
          </ac:inkMkLst>
        </pc:inkChg>
        <pc:inkChg chg="add del">
          <ac:chgData name="Andrej Bogdanov (CSD)" userId="54a3fc38-bcd8-4812-b887-b84a314b9e17" providerId="ADAL" clId="{687C8BA8-E7FD-A846-9B30-B2E2B5441FFA}" dt="2022-10-17T03:14:28.564" v="8"/>
          <ac:inkMkLst>
            <pc:docMk/>
            <pc:sldMk cId="3856233166" sldId="295"/>
            <ac:inkMk id="7" creationId="{C1AE11F2-E73A-A653-F1C2-B0190208CDA0}"/>
          </ac:inkMkLst>
        </pc:inkChg>
        <pc:inkChg chg="add">
          <ac:chgData name="Andrej Bogdanov (CSD)" userId="54a3fc38-bcd8-4812-b887-b84a314b9e17" providerId="ADAL" clId="{687C8BA8-E7FD-A846-9B30-B2E2B5441FFA}" dt="2022-10-17T03:15:16.598" v="12" actId="7634"/>
          <ac:inkMkLst>
            <pc:docMk/>
            <pc:sldMk cId="3856233166" sldId="295"/>
            <ac:inkMk id="8" creationId="{75E9D802-D32B-C494-978A-48372920184A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1209066563" sldId="296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1209066563" sldId="296"/>
            <ac:inkMk id="10" creationId="{F3F9564E-D378-2683-DCEF-C1F40E621ECD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9:08:52.800" v="110" actId="7634"/>
        <pc:sldMkLst>
          <pc:docMk/>
          <pc:sldMk cId="2920040259" sldId="301"/>
        </pc:sldMkLst>
        <pc:spChg chg="mod">
          <ac:chgData name="Andrej Bogdanov (CSD)" userId="54a3fc38-bcd8-4812-b887-b84a314b9e17" providerId="ADAL" clId="{687C8BA8-E7FD-A846-9B30-B2E2B5441FFA}" dt="2022-10-17T09:07:15.838" v="108" actId="14100"/>
          <ac:spMkLst>
            <pc:docMk/>
            <pc:sldMk cId="2920040259" sldId="301"/>
            <ac:spMk id="4" creationId="{7868F01D-44FA-2CD5-960C-31E7D3589C66}"/>
          </ac:spMkLst>
        </pc:spChg>
        <pc:inkChg chg="add del">
          <ac:chgData name="Andrej Bogdanov (CSD)" userId="54a3fc38-bcd8-4812-b887-b84a314b9e17" providerId="ADAL" clId="{687C8BA8-E7FD-A846-9B30-B2E2B5441FFA}" dt="2022-10-17T09:07:23.578" v="109" actId="478"/>
          <ac:inkMkLst>
            <pc:docMk/>
            <pc:sldMk cId="2920040259" sldId="301"/>
            <ac:inkMk id="3" creationId="{9B8FB5D4-2AB0-663D-FD1B-485BC3083535}"/>
          </ac:inkMkLst>
        </pc:inkChg>
        <pc:inkChg chg="add">
          <ac:chgData name="Andrej Bogdanov (CSD)" userId="54a3fc38-bcd8-4812-b887-b84a314b9e17" providerId="ADAL" clId="{687C8BA8-E7FD-A846-9B30-B2E2B5441FFA}" dt="2022-10-17T09:08:52.800" v="110" actId="7634"/>
          <ac:inkMkLst>
            <pc:docMk/>
            <pc:sldMk cId="2920040259" sldId="301"/>
            <ac:inkMk id="5" creationId="{59CC1677-A7AA-A493-6FB1-8634146F266F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956519603" sldId="304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956519603" sldId="304"/>
            <ac:inkMk id="4" creationId="{737CAC85-D0F2-8667-4CCB-8429CA68051D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231754401" sldId="306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231754401" sldId="306"/>
            <ac:inkMk id="3" creationId="{8EE3923F-37C9-5476-F0D9-AAC415FC7D3E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3476323039" sldId="308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3476323039" sldId="308"/>
            <ac:inkMk id="4" creationId="{199A512F-3F6F-27FE-EB4B-7E0C50A5CC24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9:23:19.973" v="145"/>
        <pc:sldMkLst>
          <pc:docMk/>
          <pc:sldMk cId="1498022100" sldId="309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1498022100" sldId="309"/>
            <ac:inkMk id="3" creationId="{9F577328-672E-76BD-9969-777A83892404}"/>
          </ac:inkMkLst>
        </pc:inkChg>
        <pc:inkChg chg="add mod modStrokes">
          <ac:chgData name="Andrej Bogdanov (CSD)" userId="54a3fc38-bcd8-4812-b887-b84a314b9e17" providerId="ADAL" clId="{687C8BA8-E7FD-A846-9B30-B2E2B5441FFA}" dt="2022-10-17T09:23:19.973" v="145"/>
          <ac:inkMkLst>
            <pc:docMk/>
            <pc:sldMk cId="1498022100" sldId="309"/>
            <ac:inkMk id="7" creationId="{8FA35EED-C5D8-FC87-6AFE-68A190F6A9B2}"/>
          </ac:inkMkLst>
        </pc:inkChg>
        <pc:inkChg chg="add del">
          <ac:chgData name="Andrej Bogdanov (CSD)" userId="54a3fc38-bcd8-4812-b887-b84a314b9e17" providerId="ADAL" clId="{687C8BA8-E7FD-A846-9B30-B2E2B5441FFA}" dt="2022-10-17T09:22:37.063" v="142" actId="22"/>
          <ac:inkMkLst>
            <pc:docMk/>
            <pc:sldMk cId="1498022100" sldId="309"/>
            <ac:inkMk id="9" creationId="{B2F8922E-71FD-0BE8-DC35-0951BEA72D03}"/>
          </ac:inkMkLst>
        </pc:inkChg>
        <pc:inkChg chg="add del">
          <ac:chgData name="Andrej Bogdanov (CSD)" userId="54a3fc38-bcd8-4812-b887-b84a314b9e17" providerId="ADAL" clId="{687C8BA8-E7FD-A846-9B30-B2E2B5441FFA}" dt="2022-10-17T09:22:37.063" v="142" actId="22"/>
          <ac:inkMkLst>
            <pc:docMk/>
            <pc:sldMk cId="1498022100" sldId="309"/>
            <ac:inkMk id="11" creationId="{04BC63F1-7648-B621-1F03-CE643D6A3515}"/>
          </ac:inkMkLst>
        </pc:inkChg>
        <pc:inkChg chg="add del mod reco">
          <ac:chgData name="Andrej Bogdanov (CSD)" userId="54a3fc38-bcd8-4812-b887-b84a314b9e17" providerId="ADAL" clId="{687C8BA8-E7FD-A846-9B30-B2E2B5441FFA}" dt="2022-10-17T09:22:37.063" v="142" actId="22"/>
          <ac:inkMkLst>
            <pc:docMk/>
            <pc:sldMk cId="1498022100" sldId="309"/>
            <ac:inkMk id="12" creationId="{E95F75B6-D46B-BABD-9627-8264C22716B8}"/>
          </ac:inkMkLst>
        </pc:inkChg>
        <pc:inkChg chg="add mod modStrokes">
          <ac:chgData name="Andrej Bogdanov (CSD)" userId="54a3fc38-bcd8-4812-b887-b84a314b9e17" providerId="ADAL" clId="{687C8BA8-E7FD-A846-9B30-B2E2B5441FFA}" dt="2022-10-17T09:23:17.417" v="144"/>
          <ac:inkMkLst>
            <pc:docMk/>
            <pc:sldMk cId="1498022100" sldId="309"/>
            <ac:inkMk id="13" creationId="{5BA31723-2CCC-2E3F-279E-B358769C2D9A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310070035" sldId="314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310070035" sldId="314"/>
            <ac:inkMk id="2" creationId="{13DDCF4A-CF3A-2A3D-9527-AC86D3C24D6D}"/>
          </ac:inkMkLst>
        </pc:inkChg>
      </pc:sldChg>
      <pc:sldChg chg="addSp delSp modSp">
        <pc:chgData name="Andrej Bogdanov (CSD)" userId="54a3fc38-bcd8-4812-b887-b84a314b9e17" providerId="ADAL" clId="{687C8BA8-E7FD-A846-9B30-B2E2B5441FFA}" dt="2022-10-17T09:11:25.385" v="120" actId="1076"/>
        <pc:sldMkLst>
          <pc:docMk/>
          <pc:sldMk cId="4115189982" sldId="317"/>
        </pc:sldMkLst>
        <pc:inkChg chg="add del mod modStrokes">
          <ac:chgData name="Andrej Bogdanov (CSD)" userId="54a3fc38-bcd8-4812-b887-b84a314b9e17" providerId="ADAL" clId="{687C8BA8-E7FD-A846-9B30-B2E2B5441FFA}" dt="2022-10-17T09:11:25.385" v="120" actId="1076"/>
          <ac:inkMkLst>
            <pc:docMk/>
            <pc:sldMk cId="4115189982" sldId="317"/>
            <ac:inkMk id="2" creationId="{E5AAEF50-D2B0-BDF5-D8AF-8C503DF0481A}"/>
          </ac:inkMkLst>
        </pc:inkChg>
        <pc:inkChg chg="add mod">
          <ac:chgData name="Andrej Bogdanov (CSD)" userId="54a3fc38-bcd8-4812-b887-b84a314b9e17" providerId="ADAL" clId="{687C8BA8-E7FD-A846-9B30-B2E2B5441FFA}" dt="2022-10-17T09:11:25.385" v="120" actId="1076"/>
          <ac:inkMkLst>
            <pc:docMk/>
            <pc:sldMk cId="4115189982" sldId="317"/>
            <ac:inkMk id="3" creationId="{A38A19B5-573C-32D7-976E-19C3F7A43EC4}"/>
          </ac:inkMkLst>
        </pc:inkChg>
        <pc:inkChg chg="add mod">
          <ac:chgData name="Andrej Bogdanov (CSD)" userId="54a3fc38-bcd8-4812-b887-b84a314b9e17" providerId="ADAL" clId="{687C8BA8-E7FD-A846-9B30-B2E2B5441FFA}" dt="2022-10-17T09:11:25.385" v="120" actId="1076"/>
          <ac:inkMkLst>
            <pc:docMk/>
            <pc:sldMk cId="4115189982" sldId="317"/>
            <ac:inkMk id="5" creationId="{E251C3BC-D32E-B9C7-8EB8-856491C6706D}"/>
          </ac:inkMkLst>
        </pc:inkChg>
      </pc:sldChg>
      <pc:sldChg chg="addSp modSp">
        <pc:chgData name="Andrej Bogdanov (CSD)" userId="54a3fc38-bcd8-4812-b887-b84a314b9e17" providerId="ADAL" clId="{687C8BA8-E7FD-A846-9B30-B2E2B5441FFA}" dt="2022-10-17T09:03:14.720" v="82" actId="7634"/>
        <pc:sldMkLst>
          <pc:docMk/>
          <pc:sldMk cId="692098173" sldId="318"/>
        </pc:sldMkLst>
        <pc:inkChg chg="add mod modStrokes">
          <ac:chgData name="Andrej Bogdanov (CSD)" userId="54a3fc38-bcd8-4812-b887-b84a314b9e17" providerId="ADAL" clId="{687C8BA8-E7FD-A846-9B30-B2E2B5441FFA}" dt="2022-10-17T09:02:39.733" v="78" actId="1076"/>
          <ac:inkMkLst>
            <pc:docMk/>
            <pc:sldMk cId="692098173" sldId="318"/>
            <ac:inkMk id="2" creationId="{087547EB-1E31-BC20-D464-BAC5E1AD1552}"/>
          </ac:inkMkLst>
        </pc:inkChg>
        <pc:inkChg chg="add mod modStrokes">
          <ac:chgData name="Andrej Bogdanov (CSD)" userId="54a3fc38-bcd8-4812-b887-b84a314b9e17" providerId="ADAL" clId="{687C8BA8-E7FD-A846-9B30-B2E2B5441FFA}" dt="2022-10-17T08:55:48.958" v="67"/>
          <ac:inkMkLst>
            <pc:docMk/>
            <pc:sldMk cId="692098173" sldId="318"/>
            <ac:inkMk id="3" creationId="{6AF88064-7981-3427-DE74-1D82BFE0D3D8}"/>
          </ac:inkMkLst>
        </pc:inkChg>
        <pc:inkChg chg="add mod modStrokes">
          <ac:chgData name="Andrej Bogdanov (CSD)" userId="54a3fc38-bcd8-4812-b887-b84a314b9e17" providerId="ADAL" clId="{687C8BA8-E7FD-A846-9B30-B2E2B5441FFA}" dt="2022-10-17T08:57:51.698" v="73"/>
          <ac:inkMkLst>
            <pc:docMk/>
            <pc:sldMk cId="692098173" sldId="318"/>
            <ac:inkMk id="5" creationId="{2BBCD739-90F0-D8F9-579E-A684DA8A60C7}"/>
          </ac:inkMkLst>
        </pc:inkChg>
        <pc:inkChg chg="add">
          <ac:chgData name="Andrej Bogdanov (CSD)" userId="54a3fc38-bcd8-4812-b887-b84a314b9e17" providerId="ADAL" clId="{687C8BA8-E7FD-A846-9B30-B2E2B5441FFA}" dt="2022-10-17T08:57:34.963" v="70" actId="7634"/>
          <ac:inkMkLst>
            <pc:docMk/>
            <pc:sldMk cId="692098173" sldId="318"/>
            <ac:inkMk id="6" creationId="{3DDC9696-555E-927F-F302-C654598E9641}"/>
          </ac:inkMkLst>
        </pc:inkChg>
        <pc:inkChg chg="add mod modStrokes">
          <ac:chgData name="Andrej Bogdanov (CSD)" userId="54a3fc38-bcd8-4812-b887-b84a314b9e17" providerId="ADAL" clId="{687C8BA8-E7FD-A846-9B30-B2E2B5441FFA}" dt="2022-10-17T09:02:54.812" v="81" actId="1076"/>
          <ac:inkMkLst>
            <pc:docMk/>
            <pc:sldMk cId="692098173" sldId="318"/>
            <ac:inkMk id="7" creationId="{22D52B93-15DC-BE28-1F56-154119DDB50B}"/>
          </ac:inkMkLst>
        </pc:inkChg>
        <pc:inkChg chg="add">
          <ac:chgData name="Andrej Bogdanov (CSD)" userId="54a3fc38-bcd8-4812-b887-b84a314b9e17" providerId="ADAL" clId="{687C8BA8-E7FD-A846-9B30-B2E2B5441FFA}" dt="2022-10-17T09:03:14.720" v="82" actId="7634"/>
          <ac:inkMkLst>
            <pc:docMk/>
            <pc:sldMk cId="692098173" sldId="318"/>
            <ac:inkMk id="8" creationId="{213B1854-62B4-86BC-5A9D-12A548742DCA}"/>
          </ac:inkMkLst>
        </pc:inkChg>
      </pc:sldChg>
      <pc:sldChg chg="addSp modSp">
        <pc:chgData name="Andrej Bogdanov (CSD)" userId="54a3fc38-bcd8-4812-b887-b84a314b9e17" providerId="ADAL" clId="{687C8BA8-E7FD-A846-9B30-B2E2B5441FFA}" dt="2022-10-17T09:05:29.907" v="94" actId="1076"/>
        <pc:sldMkLst>
          <pc:docMk/>
          <pc:sldMk cId="3671517172" sldId="319"/>
        </pc:sldMkLst>
        <pc:inkChg chg="add mod modStrokes">
          <ac:chgData name="Andrej Bogdanov (CSD)" userId="54a3fc38-bcd8-4812-b887-b84a314b9e17" providerId="ADAL" clId="{687C8BA8-E7FD-A846-9B30-B2E2B5441FFA}" dt="2022-10-17T09:05:18.594" v="93"/>
          <ac:inkMkLst>
            <pc:docMk/>
            <pc:sldMk cId="3671517172" sldId="319"/>
            <ac:inkMk id="2" creationId="{472F1097-BED1-3C95-0262-A01C48B8EB7B}"/>
          </ac:inkMkLst>
        </pc:inkChg>
        <pc:inkChg chg="add mod">
          <ac:chgData name="Andrej Bogdanov (CSD)" userId="54a3fc38-bcd8-4812-b887-b84a314b9e17" providerId="ADAL" clId="{687C8BA8-E7FD-A846-9B30-B2E2B5441FFA}" dt="2022-10-17T09:05:29.907" v="94" actId="1076"/>
          <ac:inkMkLst>
            <pc:docMk/>
            <pc:sldMk cId="3671517172" sldId="319"/>
            <ac:inkMk id="3" creationId="{63410D3D-66CA-35C8-9887-049B2171BC7A}"/>
          </ac:inkMkLst>
        </pc:inkChg>
      </pc:sldChg>
      <pc:sldChg chg="addSp">
        <pc:chgData name="Andrej Bogdanov (CSD)" userId="54a3fc38-bcd8-4812-b887-b84a314b9e17" providerId="ADAL" clId="{687C8BA8-E7FD-A846-9B30-B2E2B5441FFA}" dt="2022-10-17T08:35:10.920" v="19" actId="7634"/>
        <pc:sldMkLst>
          <pc:docMk/>
          <pc:sldMk cId="2148631363" sldId="320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2148631363" sldId="320"/>
            <ac:inkMk id="3" creationId="{7FC8FC77-1EC0-9111-62AD-F2551F55772E}"/>
          </ac:inkMkLst>
        </pc:inkChg>
      </pc:sldChg>
      <pc:sldChg chg="addSp modSp">
        <pc:chgData name="Andrej Bogdanov (CSD)" userId="54a3fc38-bcd8-4812-b887-b84a314b9e17" providerId="ADAL" clId="{687C8BA8-E7FD-A846-9B30-B2E2B5441FFA}" dt="2022-10-17T09:06:34.666" v="97" actId="7634"/>
        <pc:sldMkLst>
          <pc:docMk/>
          <pc:sldMk cId="3308688261" sldId="322"/>
        </pc:sldMkLst>
        <pc:inkChg chg="add mod modStrokes">
          <ac:chgData name="Andrej Bogdanov (CSD)" userId="54a3fc38-bcd8-4812-b887-b84a314b9e17" providerId="ADAL" clId="{687C8BA8-E7FD-A846-9B30-B2E2B5441FFA}" dt="2022-10-17T09:06:02.510" v="96"/>
          <ac:inkMkLst>
            <pc:docMk/>
            <pc:sldMk cId="3308688261" sldId="322"/>
            <ac:inkMk id="3" creationId="{B42CC265-7240-D5F3-C643-F8C83EF27F48}"/>
          </ac:inkMkLst>
        </pc:inkChg>
        <pc:inkChg chg="add">
          <ac:chgData name="Andrej Bogdanov (CSD)" userId="54a3fc38-bcd8-4812-b887-b84a314b9e17" providerId="ADAL" clId="{687C8BA8-E7FD-A846-9B30-B2E2B5441FFA}" dt="2022-10-17T09:06:34.666" v="97" actId="7634"/>
          <ac:inkMkLst>
            <pc:docMk/>
            <pc:sldMk cId="3308688261" sldId="322"/>
            <ac:inkMk id="5" creationId="{17915212-5973-C339-B96F-8CA368A20242}"/>
          </ac:inkMkLst>
        </pc:inkChg>
      </pc:sldChg>
      <pc:sldChg chg="addSp">
        <pc:chgData name="Andrej Bogdanov (CSD)" userId="54a3fc38-bcd8-4812-b887-b84a314b9e17" providerId="ADAL" clId="{687C8BA8-E7FD-A846-9B30-B2E2B5441FFA}" dt="2022-10-17T09:13:30.304" v="121" actId="7634"/>
        <pc:sldMkLst>
          <pc:docMk/>
          <pc:sldMk cId="1263906696" sldId="323"/>
        </pc:sldMkLst>
        <pc:inkChg chg="add">
          <ac:chgData name="Andrej Bogdanov (CSD)" userId="54a3fc38-bcd8-4812-b887-b84a314b9e17" providerId="ADAL" clId="{687C8BA8-E7FD-A846-9B30-B2E2B5441FFA}" dt="2022-10-17T08:35:10.920" v="19" actId="7634"/>
          <ac:inkMkLst>
            <pc:docMk/>
            <pc:sldMk cId="1263906696" sldId="323"/>
            <ac:inkMk id="2" creationId="{AA6A7100-EB31-F82B-1E8B-3485E7D963DE}"/>
          </ac:inkMkLst>
        </pc:inkChg>
        <pc:inkChg chg="add">
          <ac:chgData name="Andrej Bogdanov (CSD)" userId="54a3fc38-bcd8-4812-b887-b84a314b9e17" providerId="ADAL" clId="{687C8BA8-E7FD-A846-9B30-B2E2B5441FFA}" dt="2022-10-17T09:13:30.304" v="121" actId="7634"/>
          <ac:inkMkLst>
            <pc:docMk/>
            <pc:sldMk cId="1263906696" sldId="323"/>
            <ac:inkMk id="3" creationId="{E95D38B9-B30D-734F-5FF4-635EC5A55C17}"/>
          </ac:inkMkLst>
        </pc:inkChg>
      </pc:sldChg>
      <pc:sldChg chg="addSp delSp">
        <pc:chgData name="Andrej Bogdanov (CSD)" userId="54a3fc38-bcd8-4812-b887-b84a314b9e17" providerId="ADAL" clId="{687C8BA8-E7FD-A846-9B30-B2E2B5441FFA}" dt="2022-10-17T09:16:44.319" v="124" actId="7634"/>
        <pc:sldMkLst>
          <pc:docMk/>
          <pc:sldMk cId="1068217053" sldId="324"/>
        </pc:sldMkLst>
        <pc:inkChg chg="add del">
          <ac:chgData name="Andrej Bogdanov (CSD)" userId="54a3fc38-bcd8-4812-b887-b84a314b9e17" providerId="ADAL" clId="{687C8BA8-E7FD-A846-9B30-B2E2B5441FFA}" dt="2022-10-17T09:15:29.920" v="123"/>
          <ac:inkMkLst>
            <pc:docMk/>
            <pc:sldMk cId="1068217053" sldId="324"/>
            <ac:inkMk id="2" creationId="{4902AA7A-4814-7DFD-7C9C-296F9B4429EE}"/>
          </ac:inkMkLst>
        </pc:inkChg>
        <pc:inkChg chg="add">
          <ac:chgData name="Andrej Bogdanov (CSD)" userId="54a3fc38-bcd8-4812-b887-b84a314b9e17" providerId="ADAL" clId="{687C8BA8-E7FD-A846-9B30-B2E2B5441FFA}" dt="2022-10-17T09:15:22.657" v="122" actId="7634"/>
          <ac:inkMkLst>
            <pc:docMk/>
            <pc:sldMk cId="1068217053" sldId="324"/>
            <ac:inkMk id="3" creationId="{E751F15B-E930-5464-0FAF-106355931C5B}"/>
          </ac:inkMkLst>
        </pc:inkChg>
        <pc:inkChg chg="add">
          <ac:chgData name="Andrej Bogdanov (CSD)" userId="54a3fc38-bcd8-4812-b887-b84a314b9e17" providerId="ADAL" clId="{687C8BA8-E7FD-A846-9B30-B2E2B5441FFA}" dt="2022-10-17T09:16:44.319" v="124" actId="7634"/>
          <ac:inkMkLst>
            <pc:docMk/>
            <pc:sldMk cId="1068217053" sldId="324"/>
            <ac:inkMk id="7" creationId="{F23DB239-734F-2088-9588-13DFAC0D627E}"/>
          </ac:inkMkLst>
        </pc:inkChg>
      </pc:sldChg>
      <pc:sldChg chg="del">
        <pc:chgData name="Andrej Bogdanov (CSD)" userId="54a3fc38-bcd8-4812-b887-b84a314b9e17" providerId="ADAL" clId="{687C8BA8-E7FD-A846-9B30-B2E2B5441FFA}" dt="2022-10-17T09:16:52.169" v="125" actId="2696"/>
        <pc:sldMkLst>
          <pc:docMk/>
          <pc:sldMk cId="3852899340" sldId="328"/>
        </pc:sldMkLst>
      </pc:sldChg>
      <pc:sldChg chg="addSp modSp">
        <pc:chgData name="Andrej Bogdanov (CSD)" userId="54a3fc38-bcd8-4812-b887-b84a314b9e17" providerId="ADAL" clId="{687C8BA8-E7FD-A846-9B30-B2E2B5441FFA}" dt="2022-10-17T09:21:17.825" v="129" actId="7634"/>
        <pc:sldMkLst>
          <pc:docMk/>
          <pc:sldMk cId="2671487417" sldId="329"/>
        </pc:sldMkLst>
        <pc:inkChg chg="mod modStrokes">
          <ac:chgData name="Andrej Bogdanov (CSD)" userId="54a3fc38-bcd8-4812-b887-b84a314b9e17" providerId="ADAL" clId="{687C8BA8-E7FD-A846-9B30-B2E2B5441FFA}" dt="2022-10-17T09:18:45.275" v="128"/>
          <ac:inkMkLst>
            <pc:docMk/>
            <pc:sldMk cId="2671487417" sldId="329"/>
            <ac:inkMk id="4" creationId="{73797CC5-3BB9-B24C-A2B5-5AC34162A9E9}"/>
          </ac:inkMkLst>
        </pc:inkChg>
        <pc:inkChg chg="add">
          <ac:chgData name="Andrej Bogdanov (CSD)" userId="54a3fc38-bcd8-4812-b887-b84a314b9e17" providerId="ADAL" clId="{687C8BA8-E7FD-A846-9B30-B2E2B5441FFA}" dt="2022-10-17T09:18:37.836" v="126" actId="7634"/>
          <ac:inkMkLst>
            <pc:docMk/>
            <pc:sldMk cId="2671487417" sldId="329"/>
            <ac:inkMk id="5" creationId="{C0FB0847-8FB2-A988-A7B0-A16BA828CE72}"/>
          </ac:inkMkLst>
        </pc:inkChg>
        <pc:inkChg chg="add">
          <ac:chgData name="Andrej Bogdanov (CSD)" userId="54a3fc38-bcd8-4812-b887-b84a314b9e17" providerId="ADAL" clId="{687C8BA8-E7FD-A846-9B30-B2E2B5441FFA}" dt="2022-10-17T09:21:17.825" v="129" actId="7634"/>
          <ac:inkMkLst>
            <pc:docMk/>
            <pc:sldMk cId="2671487417" sldId="329"/>
            <ac:inkMk id="6" creationId="{B6775343-81D5-1B7D-1B76-19E2D9D85E0D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9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2113 4979 8450,'0'-6'-845,"0"1"1617,0 5 0,0 5-627,0 3 0,0 2 13,0 1 1,0 6-71,0 2 0,-4 6 63,0 2 1,0 1-149,4-2 0,0 4 98,0 4 1,0 0-273,0 0 1,0-1-7,0-2 1,0 4-32,0-4 1,2 3 68,2-7 0,-2-1 108,6-3 1,-1-5 10,5-3 0,3-2-26,0-2 0,2 0 39,-2-4 1,-1-2-23,5-5 1,0 0 264,4 0 0,0-9 15,-1-2 1,6-8-52,3 0 0,-2-3-142,1-1 0,-4-3 37,0-1 1,-1-5-39,-3 2 0,-4-2 44,-3 2 1,-2-3-88,-1 2 0,-6 0 47,-2 0 1,-3-1-89,-1 6 1,0-1 12,0 4 0,-5 6-113,-3 1 0,-2 0-123,-1 1 1,-1 3 72,1 5 1,5 3 74,2-4-63,2 6 165,2-4 0,0 6 0,0 0 0</inkml:trace>
  <inkml:trace contextRef="#ctx0" brushRef="#br0" timeOffset="1">2935 4979 8126,'-5'-11'173,"4"0"530,-9-1 1,8 6-378,-3 1-237,5 5 1,-3 1 94,-1 3 1,0 4-246,4 7 1,0 2-10,0 6 0,0 5-35,0 3 1,0-1-42,0 4 1,1-2 47,3 6 0,-3-1-78,3 1 0,-1-6 74,0 2 1,-1-7-75,1-1 0,-1-5 98,-2-2 1,0-5 87,0 1 1,1-2-225,3-2-6,-3-5-277,4 5-506,-5-10 1003,0 4 0,0-5 0</inkml:trace>
  <inkml:trace contextRef="#ctx0" brushRef="#br0" timeOffset="2">2924 5105 8126,'-7'-5'-14,"4"-3"1,-2 2 1172,1-2-674,0 6-918,4-3 370,0 5 81,0 5 0,6 3 145,6 7 0,0 4-90,7 7 1,0 0-197,4 4 1,4 1 70,0 3 0,0-1-64,0-3 0,-3 1 29,3-8 0,-4 2 36,-4-6 1,1-2 104,-5-2 0,4-2-8,-3-2 0,-1-1 126,-4-2 0,-3-2-40,-1-2 336,1-3-149,3 4 59,1-5 1,-6-5-35,-2-2 1,-1-4-6,0 0 1,-1-2-155,1-2 0,-1-3 15,-2-5 0,0-1-122,0-2 0,-4 0 126,0-4 0,-3-1-139,3-3 1,-1 0 112,1 0 0,1 3-260,-4 1 1,4 4-48,-1 0 0,-1 3-24,1 4 1,1 2-370,3 6-635,-5-1-307,3 1 1,-2 5 1463,8 2 0,8 3 0,5 1 0</inkml:trace>
  <inkml:trace contextRef="#ctx0" brushRef="#br0" timeOffset="3">3929 4991 8140,'0'-6'-517,"0"-5"1410,0 10-475,-5-9 0,2 9-96,-4-3 1,-1 1 5,-3 0 0,-1 1-192,1-1 0,-1 1 92,1 2 1,-2 0-103,-2 0 0,1 4 104,-5 0 1,0 6-274,-4 1 1,-4 6-29,1 6 0,-5 0-67,5-1 1,0 6-135,7 3 1,0-2 132,8 1 0,-2-4-264,9 0 0,0 0 160,4 1 1,6-5-91,1 1 0,5 0 79,3-4 1,3-1 132,4 1 1,5-6-8,0-2 0,4-1 191,0-6 1,2 0-82,1-4 0,-3 0 127,-1 0 1,-5-4 138,2 0 1,-3-9-84,-1 2 0,-1-3 10,-3 3 0,1-1-23,-5 1 1,0-1 38,-3 1 0,-5 0-71,1-1 0,-5 5 11,0-1 0,-1 4 211,-2-4 11,0 6-769,0-3 234,0 5-116,0 5 1,0 1 122,0 6 1,0 0-1,0 4 0,1-4 110,3 4 0,2 0-15,6-1 0,4 4-81,3-3 1,3 3 60,0-4 0,3-4 167,1-3 1,-2-4-54,3 3 0,1-4 205,-1 1 0,0-8-78,0-4 1,-3-2 38,3-1 1,1-2-31,-2-2 0,0 2 58,-7-2 0,1-3 95,-5-1 1,1 1-93,-5-1 0,-1 0 142,-2-4 0,-3-1-98,-5-2 0,-5 1-201,-3-1 0,-7 3 124,-4 4 1,-9 2-376,-6 6 1,-6 1-146,-5 2 1,-1 4-188,0 8 1,6 3-52,2 4 0,7 0-23,5 1 1,7-1-642,3 1 1244,4 4 0,5 2 0,2 5 0</inkml:trace>
  <inkml:trace contextRef="#ctx0" brushRef="#br0" timeOffset="4">4717 5094 8084,'0'-8'0,"0"0"0,0 5-389,0-5 307,0 6 1,0-5 910,0 3-323,0 3 63,0-4-412,0 5 1,0 6-197,0 6 1,0 4 31,0 7 1,0 1 91,0 3 0,0 1-13,0 2 1,1-1-183,3-2 0,-3-3-33,3 3 1,-1-7 4,0-1 1,-1-5-13,1 1 1,-1-2 114,-2-2-218,0 1 52,5-1-22,-4-4 53,4-2 101,-5-5 1,-4-2-11,0-1 0,-3-4 4,3-4 1,-4-2 84,5-2 1,-5-2-79,4-2 1,0-6 150,4 2 1,0-2-86,0 2 0,0-4 15,0 1 1,0 4 160,0 7 0,0 2-54,0 2 0,0 3 1,0 1 1,2 4-70,1-1 1,5 4-176,7 4 1,-1 7 110,5 8 1,4 2-107,4-2 1,5 6 70,-2-2 0,3 6-121,1-2 0,4 0 127,0-5 1,0-4-13,-3-3 1,-2-2 256,-3-2 1,-3-4-85,-8-3 1,1-3 346,-5-1 0,1 0 123,-5 0 47,0 0 1,-3-5-104,0-3 1,-6-6 54,2-1 0,-3-5-225,-1 1 1,-4-3-133,1-1 0,-7-3-71,-2-1 0,1-1 89,-5 1 0,4 2-435,0-5 1,1 3 222,-1-4 0,2 6-838,3-2 0,-2 8-701,5 4 435,0-3 1,4 6 1065,0-3 0,10 2 0,3 1 0</inkml:trace>
  <inkml:trace contextRef="#ctx0" brushRef="#br0" timeOffset="5">5528 5014 8241,'0'-8'-605,"0"1"423,0 4 1,0-3 181,0 2 1013,0 3-346,0-5-174,0 6 0,0 6-571,0 1 0,0 5 102,0 3 1,0 3 28,0 4 0,0 5 28,0 0 1,0 3-171,0-3 1,0 1-71,0-2 1,4-1 85,-1 1 1,2-6-130,-1 0 1,1-7 52,3 3 1,-2-4-79,-2 0 0,-1-2-156,4-2-676,-4 2 1059,2-9 0,0 4 0,1-5 0</inkml:trace>
  <inkml:trace contextRef="#ctx0" brushRef="#br0" timeOffset="6">5413 4968 8259,'6'-11'-119,"1"-1"0,3 1 79,2-1 0,4 5 337,3-1 0,3 4-57,1-3 1,5 4-130,2-1 1,3 3-61,1 1 1,-1 0-137,-2 0 0,6 5 109,-3 3 1,-1 3-7,-3 4 1,-1 3-269,2 5 1,-7 0 81,-5 0 1,-9 5-47,2 2 0,-9-1 13,1 2 0,-4-1 212,-4 4 0,-6-4-12,-5-4 1,-9 2 145,1-1 1,-7 0 19,-1-5 1,-2-3-102,-1 0 1,0-5 167,-1 2 0,2-4-85,3 0 1,3-6-103,8-2 1,3-3 142,4-1-655,1 0 175,5-5 292,1-6 0,15-7 0,2-5 0</inkml:trace>
  <inkml:trace contextRef="#ctx0" brushRef="#br0" timeOffset="7">6224 4968 8044,'0'-11'484,"-5"-1"1,4 5 104,-3-1-25,3 5-263,1-2-412,0 5 159,0 11 1,0-1-76,0 13 1,0-2 31,0 10 1,1-1 13,3 4 1,-3 4-166,3 0 0,1 0 107,-1-3 1,4-6-164,-5-2 0,1-3 31,-4-1 1,4-4-18,0 0 1,0-5 77,-4 1-378,0-3 137,5 0 351,-4-1 0,4-4 0,-5-2 0</inkml:trace>
  <inkml:trace contextRef="#ctx0" brushRef="#br0" timeOffset="8">6830 4900 8283,'-7'0'140,"2"1"-8,5 3 1,0 6 204,0 5 0,0 9-147,0-1 1,0 7-87,0 1 1,0-2-111,0 2 0,2-1 121,1 4 1,-1-5-218,1-2 0,2-3 11,-1-1 0,0-1-7,-4-3 1,4-3 64,0-4 0,0-5-139,-4 1 0,1-6-881,3 2 405,-3-3 70,4-1 578,-5 0 0,-5-5 0,-1-1 0</inkml:trace>
  <inkml:trace contextRef="#ctx0" brushRef="#br0" timeOffset="9">6396 4945 8199,'11'-5'0,"1"0"24,-1-3 0,7 0 1,5 4 1,6-4-41,9 4 0,1-3 8,3 3 0,2-5 194,-2 1 1,3 2-96,0-2 0,-4 6 110,-3-2 1,-4-1-81,-3 1 1,1-1 20,-6 1 1,0 3-107,-7-3 0,-3 3 68,-4 1 31,-1 0-49,0 0 1,-3 0 40,0 0-58,-6 0 1,3 1-123,-5 3 0,1 2 59,3 6 1,-2 4-36,1 3 0,0 3 16,1 1 0,-3 9-19,3 2 0,-2 4-139,2 0 0,-3-3 93,3 4 0,-3-5-77,-1-4 0,4 1 98,0-8 0,0 2 132,-4-6 0,1-3-137,3 0-2,-3-4 0,4 0-377,-5-1 238,0-4-1099,5-2 1301,-3-5 0,8 5 0,-4 1 0</inkml:trace>
  <inkml:trace contextRef="#ctx0" brushRef="#br0" timeOffset="10">7435 4957 8576,'0'-12'1546,"0"6"-2047,0 1 0,-4 11 209,0 6 0,-1 4 580,1 7 1,2 1-20,-6 3 1,2 2-167,-2 5 0,3 0-142,5 1 0,0-5-160,0 1 0,2-2-16,1 1 1,0-2 162,5-5 1,-1-5-32,5-3 0,3-2 9,0-2 1,5-5 102,-1-2 0,7-3 3,0-1 0,5 0 90,-5 0 0,2-6-80,-1-5 0,-3-1 142,3-3 1,1-3 65,-2-1 0,0-4-121,-7-3 0,1-2 48,-5-3 1,3-3-72,-6 0 0,0 2 153,-8-6 0,-1 5-82,-7-5 1,-4 6-30,-7 2 0,-8 6-314,-7 1 1,-8 3 98,-4 8 0,-8 3-813,-3 9 1,2 2 492,2 1 0,8 8-1031,7 4 1418,5 5 0,6-2 0,0 5 0,0-1 0</inkml:trace>
  <inkml:trace contextRef="#ctx0" brushRef="#br0" timeOffset="11">8120 4934 8194,'-6'-5'-17,"1"3"921,0-8-223,3 9 98,-3-4-375,5 5-657,0 0 77,0 10 0,0-1 163,0 10 1,0 4-35,0 4 1,4 3 127,0-3 0,1 4-189,-1 0 1,-2-2-40,6 1 1,-5-4 60,0 0 1,2-3 33,-1-4 0,0 2 18,-4-6 0,4 0 223,0-3-218,-1-1 229,-3 0-209,0-4 508,0-2-310,0-5 0,-1-5 80,-3-3 0,2-2-154,-6-1 0,2-2-62,-2-2 1,-1-3-1,6-5 1,-5 0-130,4 0 0,0-3-25,4-1 0,0 0 85,0 5 0,0 0-28,0 3 0,0 2 24,0 6 0,2 5-213,1 2 1,0 3-22,5 1 1,1 1-164,6 3 0,2 3 248,6 9 1,0 1 24,0 6 0,1 1-75,3 3 0,-2-3 64,6 3 0,-6-3 122,2-1 1,-3-2-64,-1-2 0,-1-2 191,1-6 0,-4-1-34,0-2 0,-3 1 657,3-5-193,-5-1 1,2-3-233,-5 0 1,-3 0 914,0 0-834,-6-5 0,3-2 159,-5-9 1,0 3-142,0-7 1,-1 4-184,-3-7 0,-1 3 24,-2-7 1,-4-1-114,4 2 0,-3-6-69,-2 1 0,1 2-71,-1-1 1,1 4-606,0 0 1,3 2 354,0 1 1,6 5-538,-2 3 1,-1 2 347,1 2 1,0 3-1839,4 0 1486,0 6 1,5-3-309,3 5 1119,7 5 0,3 6 0,5 7 0</inkml:trace>
  <inkml:trace contextRef="#ctx0" brushRef="#br0" timeOffset="12">8817 5311 11133,'0'-12'458,"0"1"0,4-4-283,0-1 1,3-4-250,-3 1 0,1-6 55,-1-2 1,-3-5-225,3 2 0,1-3-62,-1-1 0,0 1 137,-4 2 1,0-2 98,0 3 0,0-3-12,0-2 1,0 6 88,0 3 0,0 5-51,0 2 0,0 9 156,0-1 1,-2 6-172,-1-3-4,1 5 0,-3 0-343,5 6 1,4 6 150,0 10 0,6 3 244,1 12 1,2-1-112,6 9 0,0-1 257,4 1 0,-1 1-96,-3-5 1,2 0-343,-2-4 1,-1-5 183,1-2 1,-1-3 187,1-1 1,1-4 27,-5 0 0,1-5-89,-5 1 0,0-2-262,1-2 0,-1-3 56,1 0 0,-5-5-101,1 5 1,-6-4 13,2 3-422,3-4 706,-6 2 0,-1-5 0,-7 0 0</inkml:trace>
  <inkml:trace contextRef="#ctx0" brushRef="#br0" timeOffset="13">8726 5219 8017,'0'-6'86,"0"0"-229,0 2 0,5 3-45,2-3 0,8 2 24,4 2 1,4 0 219,4 0 1,3-3-132,9-1 0,-3-1-56,6 1 1,-5-1-199,1-3 1,-2-2 328,-2 3 0,-5 1 0,4-9 0,-4 3 0</inkml:trace>
  <inkml:trace contextRef="#ctx0" brushRef="#br0" timeOffset="14">9434 4808 8017,'6'-1'0,"-2"-3"800,-8 3 1,3-6-258,-3 4 0,1 1-627,0-1 89,1 1 1,-3 11 26,5 3 1,0 7-97,0 0 1,0 4 94,0 3 0,0 0-108,0 4 1,1-3 87,3 3 1,-2-1-221,1 2 1,2 1 49,-1-6 0,4 3 95,-4-6 0,-1 1 149,-3-8 0,4 3 117,0-4 1,1 0-41,-1-4 1,-1-3-145,4 0 0,-3-6 301,4 2 1,-5 1-63,5-1 1,0 0 168,3-4 1,0 0-77,1 0 0,3-2-173,0-1 1,4 0-190,-3-5 1,3 5-349,-4-5 0,4 6-210,-4-2 1,2 2 330,-2 2 1,-2 0 238,2 0 0,2 0 0,1 0 0</inkml:trace>
  <inkml:trace contextRef="#ctx0" brushRef="#br0" timeOffset="15">10747 4671 9149,'0'12'111,"0"5"78,0 6 1,0 1-166,0 7 0,0-1 87,0 4 0,4 2-186,0 2 0,3-2 73,-3 2 1,4-3-37,-5-1 0,5-1-20,-4-2 1,4-3-53,-5-5 0,5-2 20,-4-2 1,3 2 84,-3-6 0,0-4-459,-4-3 300,5-1 0,-4 1-924,3 0 1088,-3-6 0,-6 3 0,-1-5 0</inkml:trace>
  <inkml:trace contextRef="#ctx0" brushRef="#br0" timeOffset="16">10644 4751 8109,'0'-18'0,"2"2"0,1 4 0,4 1 161,4 0 1,4 3-94,1 0 0,4 1 107,-1-5 0,6 5-66,2-1 0,5 6 43,-2-2 0,3-1-90,1 1 0,4 1-25,0 7 0,-1 2-128,-6 6 0,0 1 90,-4 2 1,-2 1-175,-5 3 0,0 3 51,-5-3 0,-5 3-93,-6 0 0,-3 1 57,-1 0 0,-1 0 96,-3 0 0,-7-4 92,-8 0 0,-8-1-77,-3 1 1,-3-3 262,-2-5 1,0 0-53,-3-4 0,2 2-91,-2-5 0,5 0-107,7-4 1,0 0-342,11 0 414,0 0-37,8-5 0,-3-7 0,4-6 0</inkml:trace>
  <inkml:trace contextRef="#ctx0" brushRef="#br0" timeOffset="17">11352 4705 8084,'0'-7'108,"0"-1"1,0 4 238,0-3-583,0 4-196,0-2 648,0 5 1,0 9-151,0 2 0,0 8 178,0 1 0,0 6-108,0 5 0,0 3-154,0 4 0,2-3-99,1 4 0,0-4-121,5-1 0,-6-4 27,2-4 0,-2-2 107,2-1 0,-2-5-179,1-3 0,-1-2 16,-2-2 0,0-3-390,0-1 657,0-4 0,0 7 0,0-4 0</inkml:trace>
  <inkml:trace contextRef="#ctx0" brushRef="#br0" timeOffset="18">11352 4763 8014,'0'-12'561,"0"1"197,0 4 1,0 1-526,0 2 111,0 3-380,0-4 1,0 6 1,0 3 1,5 2 25,3 6 1,2 3 47,2 0 1,-1 5-179,0-1 1,1 2-28,-1-2 0,1 1-20,-1-5 0,1 1-75,-1-5 1,0 0 128,1 1 1,-1-6 204,1-2 1,-1-3-146,0-1 0,1 0 242,-1 0 0,1-1-23,-1-3 0,1-2-78,-1-6 1,4 1 57,0 0 1,1-2-19,-5-2 1,1 2 90,-1-2 1,0-2-90,1 2 1,-5 0 58,1 3 0,-4-2-22,3 3 1,-4-3 180,1 6-339,-3 3 0,-1-1 233,0 2-806,0 3 452,0 11 1,0 4 147,0 13 0,0 2-27,0 1 0,0 5 33,0 3 0,0-2-161,0 6 1,0-4-198,0 4 1,4-5 112,0 1 1,-1-7-105,-3-5 0,4-3 53,0-4 1,1-2 82,-1-6 1,-1 0-149,4 1 0,-4-5-346,0 1 683,4-5 0,-1 2 0,6-5 0</inkml:trace>
  <inkml:trace contextRef="#ctx0" brushRef="#br0" timeOffset="19">12118 4705 8003,'-4'-7'1635,"0"-1"-506,0 1-1542,4 0 1,0 3 241,0 8 1,0 3 123,0 4 0,0 5 202,0 4 0,0 6-1,0 5 1,0 5-130,0 2 1,4 4 114,0-4 1,0 4-9,-4-4 1,0 0-339,0-3 1,0-6 341,0-2 0,0-5 325,0-3 0,0-1-52,0-3 0,0-6-353,0 3-555,0-3-1120,0-3 1135,5-1-17,-4-5 0,8-1 501,-5-3 0,4-2 0,-1-6 0</inkml:trace>
  <inkml:trace contextRef="#ctx0" brushRef="#br0" timeOffset="20">12038 5048 9654,'11'-5'0,"0"4"-230,1-3 1,1 3 96,2 1 0,4-2 481,7-1 0,-1 1-107,1-2 1,2 3-323,-1 1 0,-1-4-104,-3 1 0,-4-1-209,0 4 0,-3-4 61,3 0 1,-5 0-156,1 4 0,-3-5-250,0-2 738,-1-4 0,1 0 0,-1 0 0</inkml:trace>
  <inkml:trace contextRef="#ctx0" brushRef="#br0" timeOffset="21">12140 4660 8068,'5'-7'0,"-1"-3"1088,8 3 1,-2-4-291,9 0 1,4 3-372,3 1 1,1 3-223,-4-4 1,5 5 27,2-5 1,-1 5-206,2 0 0,-6-2 111,2 1 1,-3 0-915,-1 4 1,-2 1 774,-2 3 0,3 7 0,-4 7 0</inkml:trace>
  <inkml:trace contextRef="#ctx0" brushRef="#br0" timeOffset="22">4294 7732 10032,'12'0'-431,"-1"0"1,4 0 50,1 0 1,4 0 247,-1 0 0,1-4 19,-1 0 1,3 1 172,-3 3 0,2-2-38,2-2 1,4 3 98,0-3 0,0 3-92,0 1 1,-2-1 198,6-3 0,-1 3 12,5-3 0,3 3-125,0 1 0,5-4 2,-1 0 1,6 0-1,2 4 0,0-4-344,0 1 1,-2-1 270,5 4 0,-4-4-108,0 0 0,3 0 60,1 4 0,3-1-11,1-3 0,-3 3 45,-1-3 0,0-1-14,4 1 1,-3-3-3,-1 3 1,-1-4 6,1 5 0,7-6 106,-3 1 0,3 2-94,-3-2 0,2 4 56,-2-3 0,7 3-363,-7-4 1,6 4 247,-2-3 1,2 4 24,-3-1 1,0 3-13,5 1 1,-4-4 11,-29 2 0,0 1 0,32-3-65,1 4 0,-32 0 0,1 0 36,31 0 0,-32 0 0,1 0 22,0 0 1,0 0 0,1 0 0,-1 0 0,0 0 0,0 0 0,1 0 0,-1 0 31,0 0 1,0 0 0,2 0 0,1 0 65,-1 0 1,0 0 0,2 0 0,0 0-52,-2 0 1,1 0 0,1 0-1,1 0 80,-1 0 0,0 0 1,1 0-1,1 0-89,0 0 0,0 0 0,-1 0 0,0 0 10,0 0 1,-1 0 0,1 0 0,0 0-268,-1 0 1,0 0-1,2 0 1,-1 0 265,1 0 0,0 0 1,2 0-1,0 0-60,-1 0 0,2 0 0,1 0 0,0 0 43,0 0 1,0 0 0,-1-1-1,0 1-120,1-2 0,0 0 0,-1 1 0,1-1 33,2-2 1,0 1 0,1 1-1,0 1-202,-2-1 1,1 0-1,4-1 1,0 0 291,-4-1 0,0 0 1,5 1-1,0 0 68,-5-1 1,0 0 0,8 2 0,1 0 67,-4-1 1,1-1 0,4 0 0,1 0-55,-2-1 0,0-1 0,0 1 0,0 0-158,-1 1 1,-1 0-1,2-1 1,0 1-147,-3 2 1,-1 0 0,4 0 0,-1-1 167,0 1 1,-1 0-1,0 1 1,-1 0 12,2-3 0,-1 0 0,-1 3 0,1 0-39,4-1 1,0 0 0,0-1 0,-1 1 6,-2 0 1,-1 0 0,1 0-1,0 0-1,-1 2 0,0 0 1,-1 0-1,0 0 95,2 0 1,-1 0 0,1 0 0,1 0-77,0 1 0,1-2 1,-2 0-1,1-2 116,0 2 0,0-1 1,2 0-1,0 0-16,2 2 1,0 0-1,2-2 1,0 0-19,-2 0 1,0 0 0,3 0 0,-1-1-23,0 1 0,0 0 0,1 2 1,0-1-202,1-1 0,0 0 0,-2 1 0,0 1 189,0 0 1,0 0-1,-2 0 1,0-1-73,2-1 0,0 0 0,-3 1 1,0 1 13,1-2 1,0 0 0,1 1-1,0 1 46,-1 0 1,0 0-1,-1 0 1,0 0 49,1 0 1,0 0 0,-2-2 0,1 0-56,4 0 1,1 0 0,-4 0-1,0 0 11,0 2 1,0 0-1,1 0 1,0 0-10,-1 0 1,0 0 0,0 0 0,0 0 5,-2 0 0,0 0 1,1 0-1,0 0-72,0 0 1,-1 0 0,0 0-1,0 0 72,-2 0 1,0 0-1,0 0 1,1 0 59,3 0 0,0 0 0,-4 0 0,0 0-55,-1 0 0,-1 0 0,-2 0 0,-1 0-83,2 0 1,-1 0 0,-1 0 0,-1 0 22,2 0 1,1 0-1,-2 0 1,0 0 19,-4 0 0,-1 0 1,4 0-1,0 0 27,-3 0 1,-1 0 0,5 1 0,1-1-5,-4 2 0,1 0 1,1-1-1,0 0 23,-5 0 1,-1 1 0,0-1-1,0 0 45,1-1 0,0 0 1,-3 0-1,-1 0 27,0 0 0,0 0 0,0 0 1,-1 0-54,-3 0 0,0 0 0,-1 0 0,-1 0 306,30 0 0,-4 0-461,1 0 1,-9 0-265,-6 0 0,-7 0 523,-8 0 0,-9 0-1910,-6 0 1767,-4 0 0,-5-5 0,-2-2 0</inkml:trace>
  <inkml:trace contextRef="#ctx0" brushRef="#br0" timeOffset="23">4648 8280 8031,'-5'-6'-522,"4"-4"1095,-4 8 0,4-3 287,-3 5-82,3-5-549,-5 4 1,6-3-1,0 8 1,0 4-143,0 7 0,2 4-65,2 7 1,-2 4-524,6 4 1,-5 0 317,5 0 1,-4 2-18,4 2 0,-2 1 73,1 3 1,4-1-38,-4-3 0,0-6 115,0 2 1,-3-4 15,4 1 1,-6-3 52,2-5 0,1-1-54,-1 1 1,0-5-31,-4-3 0,3-2 0,1-2-184,0 1 199,-4-1-494,0-4 27,0-2 260,-5-5 0,0-2 109,-3-1 1,-1-4 146,6-4 0,-6-6 0,2 0 0</inkml:trace>
  <inkml:trace contextRef="#ctx0" brushRef="#br0" timeOffset="24">4683 8337 8028,'0'-11'268,"0"-1"1,0 1 139,0 0 8,0-1-115,0 1 0,1-1-5,3 1 1,2 3-194,5 1 0,1 3 140,-1-4 1,2 2-269,2-2 0,3 2 95,5 2 0,-4 3-190,0-3 0,-1 3-5,1 1 1,1 4-96,-5-1 0,4 6 67,-4-1 1,1 2-22,-5 1 1,-1 1-5,-2-1 0,1 1 116,-5-1 0,-1 2 77,-3 2 0,-1-1-78,-3 5 0,-7-4 401,-8 4 0,0-3-86,-4 3 0,3-5 49,-7 1 1,-1 1-271,1-1 1,1-1 13,3-6 0,5 1-172,3-5 0,2 0 161,2-4-1289,-1 0 893,6 0 0,2-6 362,8-1 0,13-3 0,7-2 0</inkml:trace>
  <inkml:trace contextRef="#ctx0" brushRef="#br1" timeOffset="25">5425 7035 8091,'0'-7'-204,"0"-1"1,0 4 79,0-3 0,-1 4 470,-3-1 1,3 2 157,-3-2 38,2 3 1,2-6 233,0 3-311,0 3-484,0-4 138,6 5 0,1 5-125,8 3 0,-2 7 150,2 4 1,-1-1-197,2 1 1,-3 0 13,7 4 1,-3 0 71,2-1 1,2-3-148,-6 1 1,5-3-125,-1 2 0,-2-2 78,-2-6 1,-2 1 147,-2-1 0,0-3-198,1-1 1,-5-4-139,1 1-721,-5 2 347,2-5-388,-5 4 1109,0-5 0,0-5 0,0-1 0</inkml:trace>
  <inkml:trace contextRef="#ctx0" brushRef="#br1" timeOffset="26">5699 7024 8091,'0'-12'-156,"0"1"0,1 0 104,3-1 0,-3 1 1485,3-1-421,3 1-467,-6-1 0,4 5 273,-5-1-470,0 6 0,0-2-360,0 8 0,-3 3 82,-4 9 0,-2 3-154,-10 7 0,-4 3 128,-4 6 1,-3-5-205,3 1 1,1-2 14,3 1 1,1-2-653,3-5 0,-1-1 56,5-3 741,-1 2 0,5-8 0,-1 3 0</inkml:trace>
  <inkml:trace contextRef="#ctx0" brushRef="#br1" timeOffset="27">9628 6704 8118,'0'-6'1316,"0"-4"-745,0 8 187,0-3-42,0 5-579,0 5 1,0 5 58,0 6 0,0 4-160,0-1 1,0 3 48,0 0 1,4 1-124,-1 0 0,1 4-2,-4-1 0,4 1-47,0-4 0,0-4-17,-4 0 0,1-1 1,3 1 1,-3-3 25,3-4 0,-3-1-175,-1 1 1,0-5-116,0 1 0,0-4-134,0 3 501,0-4 0,5 7 0,1-4 0</inkml:trace>
  <inkml:trace contextRef="#ctx0" brushRef="#br1" timeOffset="28">11135 6727 8083,'0'-12'-169,"0"1"0,0 3 255,0 1 0,0 3 513,0-4-245,0 1 1,5-5-98,3 1 1,-2 3-62,2 1 1,0 0 14,3 0 1,0-3-23,1 2 0,3-1 15,0 1 1,4-2-30,-3 3 1,3 2-186,-4 1 0,0 3-288,-4 1 270,1 0 1,-2 6-167,-2 5 0,-2 6 96,-2 6 0,-3 0-168,3-1 0,-8 5 3,-4 0 0,-3 4 24,-4 0 1,1-2 96,-5 1 0,4-3-5,-4 4 0,5-6 67,-2 2 1,4-5-53,0-3 0,1-2 248,-1-6 1,6 1-21,2-1 321,-2-4-168,5 3 0,-3-9 5,8 3 1,2-3-33,5-1 0,6-1 101,2-3 0,3 3-63,0-3 1,3-1-93,1 1 1,-2-4-73,3 5 1,-7-1 81,-1 4 0,-5-1-266,1-3 1,-2 2-203,-1-1 1,-5 1-759,1 2-231,-6 0 1279,3 5 0,0 2 0,2 4 0</inkml:trace>
  <inkml:trace contextRef="#ctx0" brushRef="#br1" timeOffset="29">12803 6578 8060,'0'-7'147,"0"-1"1,0 4 86,0-3 0,0 3 454,0-4-58,0 6-325,0-8 1,0 7-113,0-4 0,4 3-80,-1-4 0,6 4-70,-1-3 0,6 3 47,1-4 0,5 4-139,-1-3 0,3 4 79,1-1 1,-2 3-176,-2 1 0,2 0 37,-6 0 0,0 4-32,-3 0 0,-1 5-21,0-2 1,-3 7-136,0 2 1,-6 0 30,2-1 0,-3-2 117,-1 2 1,-5 2 208,-2-2 0,-1 0-172,-3-3 0,2-1 191,-7 0 0,4 1-34,0-1 1,-3 1 63,0-1 0,0-3-48,3-1 0,5-3 108,-1 4 257,5-6-199,-7 3-231,9-5 140,-4 0-29,15 0 0,-6 4 27,7 0 1,2 1 13,2-1 1,2-3-65,-2 3 1,2 1 1,2-1 1,1 5 19,-5-2 0,4 0-17,-4 0 1,1 1-192,-5 3 0,0 1 135,1-1 0,-5 1-269,1-1 0,-5 0 11,0 1 1,-1-1 34,-2 1 1,-5-1 362,-3 0 0,-6 1-147,-1-1 0,-7 1 53,-1-1 0,-1 1-58,-6-1 1,3-3 126,-3-1 0,1-4-42,-2 1 1,4-3-150,8-1 1,3 0-450,4 0-91,1 0 0,5-5 582,2-3 0,13-7 0,3-3 0</inkml:trace>
  <inkml:trace contextRef="#ctx0" brushRef="#br1" timeOffset="30">14584 6441 8003,'-6'-1'1089,"2"-3"-820,3 3-248,1-4 692,0 5-715,0 5 0,0 1 74,0 6 1,0 3-92,0 0 1,0 6 54,0-2 0,-1 2-145,-3 2 1,1 0 40,-4 0 1,0-2 111,0-2 1,-3 2-198,2-6 1,2 4 91,-2-4 1,6 0-5,-2-3 1,2-5 44,2 1 1,0-4-237,0 3 234,0 1 0,4 0 7,0-1 1,6-4 41,2 1 1,0-3 7,7-1 1,-3 0-62,3 0 1,-4 0 13,4 0 1,-1 0-351,1 0 0,-1 0 122,-3 0 0,-3-4 240,4 0 0,1-5 0,1 3 0</inkml:trace>
  <inkml:trace contextRef="#ctx0" brushRef="#br1" timeOffset="31">14744 6681 8003,'-6'-1'740,"2"-3"-247,3 3 131,1-4-229,0 5 0,-4 5-265,0 2 1,0 5-119,4 3 0,0 3 32,0 5 1,0-3-159,0 3 0,0-3-303,0 7 0,0-3 222,0-1 0,0-4-562,0 0 1,0-1 756,0 1 0,0 2 0,0-3 0</inkml:trace>
  <inkml:trace contextRef="#ctx0" brushRef="#br1" timeOffset="32">15692 6487 7987,'0'-6'116,"0"1"961,0 5 0,0 5-929,0 2 1,0 5 40,0 3 0,0-1 12,0 5 1,0 0-1,0 4 0,0 0 35,0 0 1,0-1-235,0 1 0,0-1-229,0-3 1,0 1-142,0-5 1,0 1-25,0-5 0,0 0 303,0 1 0,0-5 271,0 1-192,0-5 330,0 2 91,0-5 0,2-4-364,1 0 0,1-4-228,8 5 0,-4-6 76,8 1 1,1 2 10,2-2 0,4 6 47,4-2 1,-3 3-86,3 1 1,-1 0 56,-3 0 1,1 0-57,-8 0 1,-1 0 114,-4 0 0,1 5 16,-1 2 1,-3 3 83,-1 2 1,-4-1-64,1 1 1,-3 3-82,-1 0 1,-5 4 42,-3-4 0,-3 4-123,-4-3 0,-3 0 120,-5-1 0,0-2-108,0 2 0,-3-2 17,-1-2 0,0-4-140,4-3 1,1 1-390,-1-2 1,1 1 50,3-4 589,3 0 0,4-10 0,1-3 0</inkml:trace>
  <inkml:trace contextRef="#ctx0" brushRef="#br1" timeOffset="33">15658 6476 7993,'0'-12'994,"0"1"-597,0 4 1,1-1-523,3 4 0,2 0 84,6 4 1,2-1 407,5-3 1,1 3-139,11-3 0,-1 3-247,4 1 1,1-4 49,-1 0 0,1 0-179,3 4 1,-6 0-618,2 0 0,-6 0 764,3 0 0,-6-5 0,3-1 0</inkml:trace>
  <inkml:trace contextRef="#ctx0" brushRef="#br1" timeOffset="34">17485 6384 8060,'-7'0'96,"-1"0"0,6-1 114,-2-3 0,-3 3 156,0-3 0,0 3 249,0 1-337,-1 0 1,-3 1-309,-1 3 0,-3 2 81,0 6 1,-2 4-82,2 3 0,1 3 135,-5 1 1,5 5-70,-1 2 1,-1-1 8,0 2 1,5-1-164,3 4 1,2-1-19,-2-2 1,3 2-169,5-3 1,2-1 61,1 2 0,4-6 81,4 2 0,1-7 154,-1-1 1,5-5-83,3 1 0,-2-6 123,-2-1 0,3-6-132,1 2 1,3-2 258,0-2 1,-3-2 21,0-2 0,-5-2 70,2-5 1,-4-1 36,0 1 0,-2-1-141,-2 1 1,-3-4-19,-5 0 1,-2-4-23,-1 3 0,-8-3-241,-4 4 0,-10 0 94,-2 3 1,-10 6-278,-5 2 1,-6 3 314,-1 1 0,-6 5 0,3 1 0</inkml:trace>
  <inkml:trace contextRef="#ctx0" brushRef="#br1" timeOffset="35">9468 7800 8246,'0'-6'249,"0"2"-243,0 8 0,1 2 274,3 6 1,-1 3-126,4 0 1,-3 6-23,4-2 0,-2 1 41,2-1 1,0 3-95,-4-3 0,4-2 16,-4 2 1,1-1-100,-2 1 1,-1-2-193,2-6 1,-3 4 93,-1 1 0,0-1-415,0-4 1,0-3 247,0-1 1,0 1-906,0 3 1173,0-4 0,0 3 0,0-4 0</inkml:trace>
  <inkml:trace contextRef="#ctx0" brushRef="#br1" timeOffset="36">9822 7812 8212,'6'-5'669,"-1"4"-268,-5-5-327,0 6 1,0 6 62,0 1 1,0 5 112,0 3 1,-1 4-292,-3 7 1,-2 4 73,-5 4 0,-2 1-142,-2 4 0,1 0 96,-5 3 0,3 1-319,-3-5 0,5 4 130,-1-4 0,2 0 12,2-4 0,0-1 89,-1-2 1,2 0-14,2-4 1,0-4 10,4-4 0,0-5-13,4 1 0,-1-2-393,-3-2 0,3-3 509,-3-1 0,8-4 0,2 2 0</inkml:trace>
  <inkml:trace contextRef="#ctx0" brushRef="#br1" timeOffset="37">9890 8223 8081,'7'-11'-17,"-2"-1"870,-5 6-505,0 1 1,-1 5 46,-3 0 0,-3 2-280,-4 6 1,0 1-184,-1 10 1,1 0-78,-1 4 0,1 0 177,0-1 1,0 5-137,4 0 0,-2-1 91,5-3 0,0 4-296,4-1 1,4-3 0,0-4 0,5-5 17,-2 2 1,4-4 214,0 0 0,0-2 6,1-3 1,0-2 127,4-5 0,-2 0-104,5 0 0,-5 0 201,1 0 1,1-5-54,0-2 0,-2-3 48,-7-2 1,2 0-10,-5-4 1,0 4 195,-4-4 0,-2 4-16,-1 0 0,-4 1-25,-4-1 1,-6 6-331,-2 2 1,-4 3 133,-3 1 0,0 1-608,-4 3 0,5 4 287,-2 7 1,8-2 220,4 2 0,-3 3 0,0-1 0</inkml:trace>
  <inkml:trace contextRef="#ctx0" brushRef="#br1" timeOffset="38">11147 7766 8082,'-5'-6'0,"3"-1"-370,-1 4 532,1 1 585,2-3-466,0 5-158,0 5 1,4 2-31,0 4 0,0 2 28,-4 2 0,4 2-180,-1 2 0,1 2 106,-4-2 1,0 2-226,0-2 0,1-2-36,3-1 1,-2-4-46,1 3 0,0-2-498,1-1 504,-3-1 0,5 0-193,-2 1 446,-3-6 0,10 4 0,-5-3 0</inkml:trace>
  <inkml:trace contextRef="#ctx0" brushRef="#br1" timeOffset="39">11524 7698 8116,'5'-12'-15,"-4"1"1,5 3-110,-2 1 146,-3 4 0,4-1 24,-5 8 1,0 0 164,0 7 1,0 1-76,0 11 1,-2-2-119,-6 10 0,1-1 52,-9 4 1,4 1-40,0-1 1,1 0-210,0 0 0,-1-1 87,1-2 0,-1 1-5,1-6 1,3 2 16,1-1 1,4-7-91,-1 3 1,-1-4-88,1 0 0,1-3 42,3-4 0,0-1 214,0 1 0,-5-1 0,-2 1 0</inkml:trace>
  <inkml:trace contextRef="#ctx0" brushRef="#br1" timeOffset="40">11763 7915 7972,'0'-12'189,"0"6"0,0 0-63,0 2-375,0 2 0,-1-3 55,-3 5 0,2 2 468,-6 1 0,1 4-58,-5 4 1,-3 6-165,0 2 1,-4 4-18,4 3 1,-1 0-16,5 4 1,-4 1-6,-1 3 1,5-4 56,3 1 0,2-6-125,-2 2 1,0-3 67,4-1 1,0-2-154,4-2 0,0 2 28,0-6 1,5 0-91,3-4 0,2-3 151,1 0 1,1-6-10,-1 2 0,4-3 47,0-1 0,5-1-56,-5-3 1,4 2 172,-4-6 1,0 0-26,-3-3 1,-2-4 104,-3 0 0,2-1-94,-5 5 1,0-4 158,-4 0 1,-5-1-184,-3 5 0,-7-1 10,-4 1 1,-3 5-182,0 2 1,-1-1 118,0 1 0,0 1-854,0 7 838,5 3 0,2 4 0,4 0 0</inkml:trace>
  <inkml:trace contextRef="#ctx0" brushRef="#br1" timeOffset="41">13008 7629 8566,'0'15'194,"0"1"0,0 4 0,0-1-223,0 3 0,0 0-10,0 1 1,4 0 112,0 0 0,1-4-250,-1 0 1,-2-4 63,6 4 0,-5-5-671,0 1 377,4-2 406,-6-1 0,9-1 0,-4 0 0</inkml:trace>
  <inkml:trace contextRef="#ctx0" brushRef="#br1" timeOffset="42">13351 7629 8094,'0'-11'597,"0"-1"-967,0 6 172,0 1 398,-5 15 1,2 3-132,-4 10 0,-2 1 83,-6 2 0,2 4-158,-2 4 1,-2 1-6,2 3 0,-4-2-46,4 2 1,0 1-130,3-1 0,1-1 8,-1-6 0,5 0 101,-1-4 1,5 0-119,0-5 0,1 0 70,2-3 1,-3 1-84,-1-4 1,0-5 2,4-3 205,0-6 0,5 8 0,1-3 0</inkml:trace>
  <inkml:trace contextRef="#ctx0" brushRef="#br1" timeOffset="43">13488 7903 7962,'0'-7'0,"0"-1"886,0 0-98,0 2-735,-5-4 0,2 9 127,-4-3 0,-1 9-145,-3 6 1,-4 2-219,-1 6 0,-3 1 155,4 7 0,-4 1-28,4 2 1,0 3-67,3-2 1,1-2-156,-1 1 1,5-4 155,-1 0 0,6 1-66,-2-4 0,2 1 73,2-9 0,6 1 0,1-5 1,3 0 100,2 1 1,-1-5-80,1 1 0,0-5 237,3 0 0,2-3-124,2-3 1,3-4 192,-3-4 1,-3-1 19,-1 1 1,-2 0-15,-2-1 1,0 1-98,-4-1 1,-2-3 13,-5 0 1,-1 0-53,-3 3 1,-3 1 40,-9-1 0,1 5-257,-8-1 0,3 6 61,-7-2 1,-1 4-561,2 4 1,0 2 629,7 5 0,-2 1 0,3-1 0</inkml:trace>
  <inkml:trace contextRef="#ctx0" brushRef="#br1" timeOffset="44">14573 7595 7969,'-8'-6'80,"1"2"-42,4 2 183,-2 2 1,5 6-58,0 1 1,0 5-37,0 3 0,0-1-81,0 5 0,0 0-5,0 4 1,4 0-78,0-1 0,0-3 69,-4 0 1,0-1-302,0 1 1,3-1 102,1-3 0,0-2-245,-4 2 1,0-2-26,0-2 434,0-4 0,0 3 0,0-4 0</inkml:trace>
  <inkml:trace contextRef="#ctx0" brushRef="#br1" timeOffset="45">14813 7618 7965,'6'-7'-364,"-1"-3"0,-5 10 17,0 0 1,0 7 671,0 8 0,-4 3-211,1 4 1,-6 1 242,1 0 1,-2 5-176,-1 2 1,-5 0-26,1 0 1,0-1-297,3 2 0,1 0 124,0-4 1,-1 4-146,1-5 1,1 5 51,2-5 1,-1 0-437,5-7 1,1 1-7,3-5 550,0 0 0,0-8 0,0-2 0</inkml:trace>
  <inkml:trace contextRef="#ctx0" brushRef="#br1" timeOffset="46">14938 7903 7963,'0'-11'0,"-1"4"0,-3 4 444,3-4-112,-4 6-264,5-4 0,-5 10-35,-3 3 0,-2 3 15,-1 4 1,-1 3 21,1 5 0,-4 1-10,0 3 1,-1 1-135,5 2 1,1 2 132,2-6 0,-1 5-124,5-4 1,1-1 6,3-3 1,0-4-112,0 0 0,0-5 30,0 1 0,5-2 103,2-2 0,3 0 17,2-4 0,1-2-28,2-5 1,-1 0 92,5 0 0,-4 0-82,4 0 0,-5-5 148,1-2 0,0-4-24,-3 0 1,1 0 51,-10-1 1,5 1 98,-4-1 0,0 1-114,-4-1 0,-9 1-120,-3 0 1,-7 0 81,0 4 1,-4 2-389,-3 5 0,-2 0 164,-3 0 1,0 4-924,4-1 1060,0 6 0,10-2 0,0 4 0</inkml:trace>
  <inkml:trace contextRef="#ctx0" brushRef="#br1" timeOffset="47">15966 7641 8055,'-6'0'287,"-4"0"1,9 1-124,-3 3 1,3 2 154,1 5 1,0 2-130,0 2 0,0 2-171,0 2 0,0 2 5,0-2 1,0 2-113,0-2 1,3 2-212,1-2 1,4-1 158,-4 1 1,1-5-258,-2 1 0,-1-2 175,2-1 0,-3-1-339,-1 0 561,5-4 0,-4 8 0,4-2 0</inkml:trace>
  <inkml:trace contextRef="#ctx0" brushRef="#br1" timeOffset="48">16229 7663 8086,'5'-11'193,"-4"5"-359,4-5 116,-5 10 1,0-3 0,0 8 1,-1 0 254,-3 7 0,-2 3-132,-5 9 1,-2 3 53,-2 4 1,1 2-108,-5 10 0,3-4-136,-3 4 0,4-2 133,-4 2 1,5 1-311,-1-5 1,4-1 45,3-6 0,-1-4 29,5-4 0,-3-1-226,3-3 185,0-3 258,4-4 0,0-1 0,0 1 0</inkml:trace>
  <inkml:trace contextRef="#ctx0" brushRef="#br1" timeOffset="49">16332 7938 7952,'0'-8'1293,"0"0"-320,0 6-1117,0-3 92,0 5 1,-4 1-175,0 3 1,-6 7 75,-1 8 0,-2 4 270,-6 4 1,4-2-62,-4 6 0,5-5-34,-2 5 1,4-5-469,0 5 214,6-6 102,-4 3 1,9-5 108,-3 0 1,3-4 14,1 0 1,0-5-419,0 1 198,5-7 1,1 0 75,5-4 1,2 0 173,2-4 0,-1 0 64,5 0-36,0 0 1,0-4 153,0 0 0,-3-7-58,3 3 1,-5-8 44,1 5 1,-4-3-40,-3 2 0,-2 1 21,-2-1 1,-4 1-81,0-1 0,-5 1-21,-6 0 0,-6 3-117,-2 0 0,-8 6-206,-3-2 1,-2 4-416,2 4 1,-1 1 660,8 3 0,-7 7 0,6-3 0</inkml:trace>
  <inkml:trace contextRef="#ctx0" brushRef="#br1" timeOffset="50">17463 7721 7965,'-7'0'-76,"-3"0"0,7 0 88,-4 0 0,4 5 292,0 2 0,0 8-84,-1 4 0,3 3-127,-3 1 1,3 4-56,1-1 0,0 5 53,0-5 1,1 1-141,3-4 0,-2 0 92,6-1 0,-4 0-430,3-3 1,-3 1-5,4-4 1,-4-1-594,3-4 984,1-4 0,3 3 0,1-4 0</inkml:trace>
  <inkml:trace contextRef="#ctx0" brushRef="#br1" timeOffset="51">17794 7709 7950,'0'-11'1870,"0"4"-3253,0 2 1120,0 5 0,-5 7 41,-3 4 1,0 3 444,-3 9 1,-2 2-198,-6 9 1,-2 2 76,2 2 1,1 3-81,-1 4 0,4-3-45,-4 0 0,5-1-139,-2 1 1,4-4-101,0-8 0,2 2-40,3-6 0,-2-3-40,5-4 341,-5-5 0,8 3 0,-4-6 0</inkml:trace>
  <inkml:trace contextRef="#ctx0" brushRef="#br1" timeOffset="52">17839 8029 7924,'0'-12'476,"0"6"0,-1 1-506,-3 5 1,2 5-108,-6 3 0,-1 7 172,-6 4 1,1 3 188,-5 0 0,5 3-166,-1 1 0,-2 0-39,2 4 0,4-5-209,3 2 0,4 1 122,-3-1 0,4-1-197,-1-3 1,3-1 102,1-3 1,0-3 1,0-4 1,5-2-6,3-3 0,3-2 268,4-5 1,-1 0-79,5 0 1,0 0-45,4 0 1,-1-5 286,-3-2 1,2-5-96,-1-3 0,-4 2 177,-1-2 0,-3 2-113,-5 2 1,-2-4 86,-5 0 0,0-1-119,0 5 1,-6 3-61,-5 1 0,-7 4-50,-9-1 1,-6 3-153,-5 1 1,1 5-130,7 3 0,-2 6-62,5 1 248,1 0 0,3 2 0,0 0 0</inkml:trace>
  <inkml:trace contextRef="#ctx0" brushRef="#br2" timeOffset="53">2296 10519 8037,'-7'-2'-136,"3"-1"1,2 1 541,-2-2 357,3 3-297,-4 1-177,5 0 0,0 9-104,0 2 1,0 9-109,0-1 1,0 2 117,0 2 1,-4 5-217,0 2 0,-5 5 112,2 3 1,-1-2-185,-3 6 0,2 0-50,-7 4 0,0-2-130,1-2 1,-6 1 229,2-5 0,3 4-87,1-4 1,-2 3 188,2-7 0,0 2-86,3-10 1,5 0 258,-1-7-227,6 2 1,-5-9-279,3-1-140,3 1-359,-4-11 299,5 4 0,5-10 473,3-3 0,-3-7 0,0-3 0</inkml:trace>
  <inkml:trace contextRef="#ctx0" brushRef="#br2" timeOffset="54">2341 10553 8122,'-11'-12'0,"5"5"529,2-1-126,-3 1 623,6 0-187,-4-3 58,5 9-131,0-4-444,0 5 1,0 9-284,0 2 1,1 8 124,3 0 0,2 3-73,6 1 1,-1 3-101,1 1 0,3 3 12,0-3 0,4 8-173,-4 0 1,6 3 74,-2 0 0,5 1-5,-1 3 0,3-1-3,-3-3 0,-4-3-103,4 3 0,-3-3 38,3-5 1,-1-2 100,-3-5 1,-3 0 198,-4 0 1,-1-4-125,1 0 1,-5-5 160,1 1 1,-6-6-34,2-2 1,-1-3-332,1 4 134,-3-6-312,4 3-382,-5-5-44,0 0-697,-5 0 1005,-2 0 1,-4-3-817,0-1 1307,-1-5 0,-4-3 0,-2-5 0</inkml:trace>
  <inkml:trace contextRef="#ctx0" brushRef="#br2" timeOffset="55">2113 11124 8203,'0'-8'0,"0"1"752,0 4-186,0-2 6,0 0 0,5 4-155,3-3 0,7-1-7,4 1 1,4-4-198,3 5 0,-2-2-109,3 1 0,-3 1-51,-1-4 0,0 4 103,0-1 1,0-1-868,-1 1 1,1-1 189,0 1 521,0 3 0,5-9 0,1 4 0</inkml:trace>
  <inkml:trace contextRef="#ctx0" brushRef="#br2" timeOffset="56">3358 10576 8160,'-7'0'795,"2"-2"-205,5-1-427,0 1 298,0-3 397,0 5-692,5 0-1470,-3 0 664,8 5 640,-9 2 0,9 4 0,-3 1 0</inkml:trace>
  <inkml:trace contextRef="#ctx0" brushRef="#br2" timeOffset="57">3403 11021 8047,'-6'5'934,"0"-4"-241,2 3-536,3-2 454,-4-2-149,5 0 393,0 5-281,0-4-683,-5 4 89,3 0-697,-3-4 159,5 9 238,0-8 0,1 4-581,3-2 901,-2-3 0,13 4 0,-3-5 0</inkml:trace>
  <inkml:trace contextRef="#ctx0" brushRef="#br2" timeOffset="58">4408 10713 8244,'0'-7'252,"0"-3"0,-1 9 127,-3-3 328,3 3-150,-4-4-54,0 4-351,-1-4 0,-6 10 21,1 2 1,-2 3-88,-2 2 0,2 0 97,-2 4 0,-2 1-125,2 6 1,0 0 60,4 0 1,-1 4-126,1-1 1,1 2-19,2-1 0,-1-3-159,5 3 1,0-5 77,4-3 1,6 2-190,1-6 0,3 4 42,2-4 1,4 1 78,3-5 0,3-3 74,1-1 1,1-4-4,2 0 0,-1-1 244,1-2 1,3-5-97,2-3 1,1-3 42,-2-5 0,2 2-90,-6-5 1,0 4 50,-7-4 1,1 1 49,-5-1 1,-3-2 37,-5 2 0,-4-4 35,1-4 0,-4 2 76,-4-6 0,-2 5-28,-6-5 0,-6 5-183,-4-5 0,-3 6-577,-5-2 0,-4 7 427,-4 1 0,0 9-342,3-2 1,2 8-202,3 1 0,3 3 239,8 3 0,4 5-701,7 7 1117,3 3 0,10 5 0,2 0 0</inkml:trace>
  <inkml:trace contextRef="#ctx0" brushRef="#br2" timeOffset="59">4842 10770 8034,'-3'-12'0,"-1"1"88,0 0 386,4 4 690,0 2 395,0 5-1538,0 5 1,0 2 86,0 4 1,0 6 2,0 2 0,0 1 35,0-1 1,0 4-136,0 0 0,1-1-103,3 5 1,-1-4-187,4-4 0,1 3 95,3-3 1,5-3-51,-1-1 1,4-2 183,-4-2 1,5 0-20,-1-4 0,3-2 78,1-5 1,-2 0-103,-2 0 1,3 0 229,-3 0 0,1-5 46,-1-2 1,2-7 51,-6-2 1,0 1-58,-4 4 0,1-6 120,-1-2 1,-1-2-53,-2-2 1,-3 0-122,-5 0 1,0-1-134,0-3 1,-4 3 137,1-2 0,-6 1-223,1 3 0,-2 0-230,-2 3 0,5 3-924,-1 4-63,6 6 1309,-3-4 0,0 8 0,-2-3 0</inkml:trace>
  <inkml:trace contextRef="#ctx0" brushRef="#br2" timeOffset="60">5813 10633 8271,'-6'1'596,"2"3"1,2 2-313,-2 6 1,2 0 24,-1 4 1,1-2-102,2 5 1,0 0 30,0 3 0,0 1-112,0 0 0,4 0-168,0 0 1,5 0 13,-2 0 1,0-2 115,0-2 0,-3-1-328,4-3 0,-6-2 71,2 2 1,1-6-268,-1-1 0,0-5-521,-4 5-460,0-6 1416,0 4 0,0-1 0,0 1 0</inkml:trace>
  <inkml:trace contextRef="#ctx0" brushRef="#br2" timeOffset="61">5516 10667 8289,'8'-10'686,"0"2"0,-1-1-278,5 6 0,0-5-257,3 4 0,3-3 139,5 3 1,0-1-1,0 1 0,3 3-131,1-3 1,0-1 86,-4 1 1,1-1-489,2 1 0,-2 3 267,3-3 0,-3 3-459,-1 1 0,5 0 17,2 0 417,-2 0 0,5-5 0,-4-2 0</inkml:trace>
  <inkml:trace contextRef="#ctx0" brushRef="#br2" timeOffset="62">6578 10667 8140,'0'-8'0,"0"1"-66,0-1 0,0-3 251,0-1-299,0 6 121,0-4 0,0 7 349,0-4 1,-1 4-36,-3-1 1,2-1-107,-6 2 1,4-1-74,-3 4 0,-1 0-3,-3 0 1,-1 0 10,1 0 0,-4 4 82,-1-1 0,0 6-185,1-1 1,2 2 110,-2 1 1,-2 6-202,2 2 1,0 3-29,3 0 1,5 1-55,-1 0 1,4 0 58,-3 0 1,4 0-131,-1-1 1,3-3-7,1 0 0,9-3 106,2 3 0,5-4-142,-1 4 1,3-9 85,5 2 1,1-4 142,2 4 0,-2-6-9,3-2 1,-3 1 156,-1-1 0,0 0-111,0-4 0,0-4 152,-1 0 1,-3-5 28,0 2 1,-3-2-116,3 1 1,-5-2 125,1 2 1,-2-2-135,-2-1 0,-5-1 140,-2 1 0,1 3-57,-1 1 1,0 3 78,-4-4-312,0 6 1,0-5 179,0 4-437,0 1 1,-1-1 158,-3 6 1,2 4-39,-1 4 1,1 1 29,2-1 0,0 0-87,0 1 1,5-1 91,3 1 0,7-1 43,4 0 0,3-3 31,1 0 1,0-6 96,-1 2 0,3-3 100,1-1 1,-2 0-99,3 0 0,1-5 198,-1-2 1,-1-4-79,-3 0 0,-4-2 59,0-2 0,-5 2 139,1-2 1,-2 1 98,-2-1 0,-4 1-138,-3-5 0,-3 0 46,-1-4 1,-3 4-387,-4 0 1,-3 0 163,-13-4 1,1 5-199,-8 3 1,-6 4 48,-6 3 1,-6 3-511,-1 5 1,0 5 165,7 3 0,3 2 15,5 1 0,6 5-199,5-1 1,3 5 565,8-1 0,-2 3 0,8 1 0</inkml:trace>
  <inkml:trace contextRef="#ctx0" brushRef="#br2" timeOffset="63">7663 10553 8099,'-1'-6'-504,"-3"2"1,3 1 649,-3-1 685,3 3-229,-4-4-171,4 5-64,-10 0 1,10 1-97,-3 3 1,3 2-17,1 6 0,0 1-45,0 2 1,0 3-14,0 4 1,5 5-176,3 0 1,-2-1 127,2-3 1,-4 0-175,3 0 0,-3 0 62,4 0 1,-2-2-86,2-2 0,0 1 75,-4-4 1,1-1-222,-1-4 1,-3 1 13,3-1 1,-2-3-177,-2-1 286,0-4-56,0 2-738,0-5 1,0-5 638,0-3 0,0-2 100,0-1 1,-4-4-16,0-1 0,-1-4 33,1 1 1,3-6 172,-3-2 1,3-4 94,1 5 1,-2-6-67,-1 2 1,1 2 181,-1 1 1,1 3-109,2 1 0,0 4 198,0 0 1,0 9 116,0-2-318,0 9 1,2-6-97,1 5 1,0 4-177,4 4 1,1 8 3,4 0 0,-1 7 111,0 0 1,1-1-135,-1 1 0,4 0 65,1 4 1,0-4-161,-1 0 0,-1-4 42,5 4 1,-5-6-15,2-2 0,-4 1 153,0-5 1,-1-2-3,1-1 0,0-3 101,3-1 1,-2-1-90,2-3 1,-2-2 161,-2-6 0,5 1-97,-1 0 1,0-1 155,-3 1 1,-5-4 24,1-1-1,-1-3-10,5 4 1,-6-4-105,-2 4 1,1-4 124,-1 4 111,0-1 185,-4 5-476,0 5 226,0 0-396,0 17 1,0 1 67,0 11 0,0 1 59,0 3 0,0 1-33,0 2 0,-2 2-147,-1-5 1,1 3-91,-1-3 0,1 1 74,2-2 1,0-5-444,0 1 0,4-6 220,0-1 0,1-6-357,-1-2 1,2-4 770,5 1 0,6-3 0,1-1 0</inkml:trace>
  <inkml:trace contextRef="#ctx0" brushRef="#br2" timeOffset="64">8371 10564 8116,'0'-7'1462,"0"-1"-250,0 6-269,0-4-1688,0 6 574,0 11 1,0-3 400,0 12 1,-3 0-37,-1 6 0,0 0-41,4 4 0,0-3-281,0 3 0,1-3 77,3 4 1,-1-6-90,4 2 1,1-3 113,3-1 1,5-6-26,-1-2 0,1-2 29,0-1 1,-3-6 115,7-2 0,-5-3-171,4-1 0,0 0 17,4 0 1,-2 0-391,-2 0 1,3-5 197,-3-3 0,-3-1-579,0 2 0,-1-3 53,-4 2 778,3-2 0,-13-7 0,5 0 0</inkml:trace>
  <inkml:trace contextRef="#ctx0" brushRef="#br2" timeOffset="65">8326 10793 8044,'-7'-8'809,"4"0"0,6 6-670,5-2 0,2-1-75,2 1 1,4-1 262,3 1 1,3 2-71,1-6 0,3 6-289,1-2 1,3-1-36,-3 1 1,0-1-600,-5 1 1,-2 3 236,-1-3 1,-5-1-516,1 1 944,-3-5 0,0 3 0,-1-5 0</inkml:trace>
  <inkml:trace contextRef="#ctx0" brushRef="#br2" timeOffset="66">8383 10473 8044,'0'-11'0,"0"-1"0,9 1 572,2-1 0,4 1-245,1-1 1,1 5-257,6-1 1,1 2-116,3-2 1,-3-1-162,3 6 1,1-1-216,-2 4 0,5 0 420,-5 0 0,6 0 0,-3 0 0</inkml:trace>
  <inkml:trace contextRef="#ctx0" brushRef="#br2" timeOffset="67">10062 10439 8060,'-7'-5'0,"1"3"374,2-1 691,3 1-468,-4 2-143,5 0 0,0 7-222,0 4 1,0 6-121,0 5 1,1 1 27,3 0 1,-1 4 30,4-1 0,-3 2-176,4-1 0,-5-3-47,5 3 1,-4-3-102,3-1 0,-4-2 90,1-2 0,-3 2-179,-1-6 1,1 0 96,3-4 0,-3-3-415,3 0 1,-3-5-29,-1 5 0,2-5-242,2 0 1,-2-1 829,6-2 0,4 0 0,6 0 0</inkml:trace>
  <inkml:trace contextRef="#ctx0" brushRef="#br2" timeOffset="68">10473 10370 8117,'0'-11'1358,"5"-1"-1350,-4 1 274,4 5 304,-5 0-534,0 6 1,-5 6-162,-2 1 1,-7 3 61,-2 2 1,-4 3-35,1 0 0,-1 5 46,1 0 1,-3-3 24,3 2 1,3-3 94,0 3 1,4-5-86,0 1 1,2-1 7,3 1 1,2-6 20,5 2 0,0-2-88,0 3 0,6-5 85,5 1 1,6-1-88,6 5 0,-1-5 75,1 1 1,4-4-11,0 3 1,-1 1-47,-3 4 0,-1-5-2,-3 1 1,1-1-46,-5 5 0,-1-1 73,-6 1 1,1-1 12,-6 0 0,5-3-15,-4 0 0,0-1 144,-4 5 1,-2-1-47,-1 1 1,-4-5 50,-4 1 1,-4-1-111,-1 5 0,0-5 13,1 1 1,-3-4-401,-5 3 0,0-3 174,0 4 0,4-6-1342,0 2 1534,5-2 0,-7-2 0,3 0 0</inkml:trace>
  <inkml:trace contextRef="#ctx0" brushRef="#br2" timeOffset="69">11546 10404 8056,'2'-7'-197,"2"-1"0,-3 4-118,3-3 1531,-3 4-111,-1-2 251,0 5-996,0 5 0,-1 5-159,-3 6 0,1 4-42,-4-1 1,4 3 87,-1 0 0,3 5-286,1 0 1,0-1 138,0-3 1,0 0-227,0 0 0,4 0-43,0 0 0,3-4 18,-3 0 0,4-5 83,-4 1 40,4-3 25,-1 0-7,-1-1 249,4-4 1,-3-2-48,4-5 1,0 0 6,1 0 1,4-2-157,3-1 0,4 0 10,4-5 1,1 5-104,2-5 0,-1 6 72,-2-2 0,-4-1-169,0 1 0,-2 0 52,-5 4 1,-1 0-114,-4 0 0,1-4-196,-1 0 0,-3 1-861,-1 3-26,-4 0-531,2 0 1822,-5 0 0,-10-5 0,-3-2 0</inkml:trace>
  <inkml:trace contextRef="#ctx0" brushRef="#br2" timeOffset="70">11512 10599 8071,'2'-8'772,"1"0"0,5 6-714,7-2 0,-1 3 151,5 1 0,4-4 170,4 0 1,1 0-114,-2 4 0,2 0-74,3 0 1,-4-4-614,-4 1 0,-5-1 255,-3 4 0,-2 0-1607,-2 0 1005,1 0 768,-6 0 0,-1-5 0,-5-2 0</inkml:trace>
  <inkml:trace contextRef="#ctx0" brushRef="#br2" timeOffset="71">11501 10347 8071,'-7'-7'472,"4"-1"1,1 0-61,2-3 0,3 3-212,5 1 0,0 3 33,11-4 1,2 2 6,5-2 1,4 0-47,4 4 1,1-1-167,3 1 1,-3 3-29,-1-3 0,0 3-286,-3 1 1,-3 0-323,-2 0 0,-2 0 608,-1 0 0,0 5 0,0 1 0</inkml:trace>
  <inkml:trace contextRef="#ctx0" brushRef="#br2" timeOffset="72">12357 10393 8075,'0'-8'0,"0"1"559,0 4-113,0-2 356,0 0 94,0 4 99,0-4-760,0 5 0,2 6-186,1 5 0,0 6 4,5 6 1,-1 0 121,5 0 1,-1 3-271,0 1 0,1-1 77,-1-3 0,1 0-94,-1 0 0,-3 0 35,-1 0 1,0-6-136,0-1 226,4 1 0,-10-4-44,3 2 0,1-6 443,-2-1-230,1-6 609,-4 3-135,0-5 0,0-5-380,0-2 0,0-3-143,0-2 0,0 0 49,0-4 0,2-1-146,1-6 0,0-1-380,4-3 0,1 2 207,4-6 1,-4 1-430,4-5 1,-7 5 227,6-1 1,-2 6-198,3-2 1,-5 3 90,1 1 0,-6 6-74,2 1 0,-3 4-318,-1 0 456,6 6 0,-5 0-203,3 2 0,-3 4-246,-1 0 828,5 5 0,1 11 0,6 2 0</inkml:trace>
  <inkml:trace contextRef="#ctx0" brushRef="#br2" timeOffset="73">12814 10370 8096,'0'-11'310,"0"-1"1,0 1 721,0-1-170,0 6-1071,0-4 150,0 9 794,0-4-604,0 5 0,1 9-226,3 2 1,-2 8 151,1 0 0,2 4-68,-1 3 0,0 2-75,-4 3 1,1 1 105,3-6 1,-3 1-66,3-4 0,1 0 47,-1-1 0,0 0-108,-4-3 1,4 1 122,0-4 164,4-1 0,-5-5-29,5-2 1,-5 0 99,5-4 1,0 0-47,3-4 1,0 0-103,1 0 0,3 0 38,0 0 0,6-1-14,-2-3 0,5 1-111,-1-4 1,2 3-75,-6-4 1,-3 5-243,0-5 1,-4 4-69,0-3 1,-1 3-301,1-4 0,-6 4-1325,-2-3 802,-3 4 1190,-1-7 0,-5 4 0,-1-6 0</inkml:trace>
  <inkml:trace contextRef="#ctx0" brushRef="#br2" timeOffset="74">12814 10541 8096,'8'-3'415,"-1"-1"0,1-1 50,3 1 1,2 3-291,2-3 0,3-1 100,5 1 1,0-1-242,0 1 0,-2 3 121,-2-3 1,3 2-640,-3-2 1,-1 2-63,1-1 1,-5 1-300,1 2 1,-6-1 844,-2-3 0,-4 3 0,2-4 0</inkml:trace>
  <inkml:trace contextRef="#ctx0" brushRef="#br2" timeOffset="75">12814 10245 8199,'0'-12'412,"0"1"1,5 1-207,3 2 1,2-1-178,1 5 0,5 0 435,-1 4 1,5-3-167,-1-1 1,3 0-39,1 4 0,0 0-130,-1 0 0,1 0-149,0 0 1,0 0 114,0 0 0,-2 0-308,-2 0 1,2 0-46,-6 0 0,0 4-76,-3 0 0,-5-1 50,1-3 0,-4 4-99,3 0 0,-3 0-132,4-4 353,-1 5 0,5-3 96,-1 6 0,-3-4-118,-1 3 0,-3-3 271,4 4 1,-6 1-41,2 6 0,-1 2 146,0 2 1,-1 6 102,1-2 1,-1 3 90,-2 1 0,-4-2 0,0 6 1,0-6-115,4 2 1,0-3-161,0-1 0,0 0 73,0 0 1,0-4 2,0 0 0,2-5 164,1 1-94,-1-2 0,4-3-173,-2-3 0,-3 0 64,3-4-91,-3-1 209,-1 3 120,0-5-236,0-5 1,0 2-149,0-4 1,0-1 67,0-3 0,-4-5-186,1 1 1,-1-4-30,4 4 0,0-6-21,0 2 1,0-2-45,0-2 1,0 4 70,0 0 1,0 5 73,0-1 0,0 2-80,0 2-207,0 4 291,5-3 0,0 10-193,2 0 0,5 9 143,-1 6 0,1 6 53,3-2 1,1 2 187,0 2 1,4 0-73,-1 0 1,3 0-1,0-1 1,0 0-56,-3-3 0,5 1 188,-5-4 1,4-2-25,-8-7 0,4 2 130,-3-5 0,-1 0 42,-4-4 0,1 0 335,-1 0-280,0 0 1,0-5-136,-4-3 1,0-2 119,-4-2 0,-1-3-61,1 0 0,-1-5-216,-2 1 0,-5-4 48,-3-4 1,2 3-81,-2-3 1,2-1 35,-2 2 0,-1-1-148,5 4 1,-3 2-571,3 2 1,-1-2 62,1 6 280,3 0-83,-4 3-3585,5 6 3934,0-4 0,5 4 0,1-6 0</inkml:trace>
  <inkml:trace contextRef="#ctx0" brushRef="#br2" timeOffset="76">16366 10062 8033,'0'-12'-343,"0"1"1214,0 0-492,0-1 1,0 4 520,0 1-160,0 4-626,0-2 1,0 7 67,0 1 0,0 10-94,0 10 0,1 1 66,3 6 1,-3 2-71,3 6 0,-1 2-4,1 1 1,-3 4-180,3-3 1,1-3-86,-1-1 0,-1-2 86,-3-2 1,4-4 19,0 1 1,1-10 62,-1 2 0,-3-6-85,3 2 0,-2-7-285,2 0-342,-2-1 261,3-4-255,-5-1-46,0-1 0,0-6 767,0-3 0,0-2 0,0-6 0</inkml:trace>
  <inkml:trace contextRef="#ctx0" brushRef="#br2" timeOffset="77">16206 9993 8198,'0'-11'363,"4"-1"160,0 1 0,10 0-432,1-1 0,5 2 46,3 2 0,5-2-112,3 3 0,2 0 58,1 0 0,-1 4 60,-3-1 0,3-1-25,-2 1 0,-3 2-181,-2 6 0,-2 2 65,-1 5 1,-1 2-255,-3 2 1,-3-1-15,-4 5 1,-2-3 131,-3 3 0,-1-4 28,-6 4 1,0-4 26,0 4 1,-2-4 31,-2 4 0,-2-3 43,-5 3 0,-6-2 159,-2 2 0,-7 2-220,-5-6 1,-1 0 64,2-3 1,-6-1-425,6 1 0,-1-2 171,9-3 1,1 0 252,6-4 0,0-1 0,9 3 0</inkml:trace>
  <inkml:trace contextRef="#ctx0" brushRef="#br2" timeOffset="78">17223 9788 8153,'0'-12'-689,"0"6"743,0-4 352,0 8 1324,0-3-748,0 5 1,0 5-904,0 3 0,-2 4 89,-1 3 0,0 3 18,-5 4 0,1 2-17,-5 3 0,-3 2-51,0 6 0,0-1-65,3 0 1,1 4-188,-1 0 0,1 4-39,0-4 1,-1 5 188,1-1 1,1-1-115,2 1 0,3 0 59,5 3 1,1-3-20,3 0 0,2-9 85,6 1 0,-1-3 83,1-1 0,3-2-70,0-5 1,0-5 12,-3-3 1,-1 1 68,1 0 0,-1-2-77,0-7 0,1 3-258,-1-2 0,-1-2 104,-2 2 1,1-4-612,-5 3 1,1-4-31,-1 1 0,-2-3-1091,6-1 1841,-6 0 0,8 0 0,-3 0 0</inkml:trace>
  <inkml:trace contextRef="#ctx0" brushRef="#br2" timeOffset="79">17531 10016 8075,'-6'-13'337,"2"-2"1,3 6-114,1-2 45,0 7-234,0-1 234,0 5-155,0 10 1,0 4 240,0 13 1,-4 3 87,0 8-278,-5 3 0,4 5-156,-3-1 1,-2 1-158,3 0 1,0-2-29,0-2 1,3 0 63,-4-8 0,6-2-230,-2-9 1,1-4 73,0 0 0,1-9-100,-1 1 1,1-2-995,2-3 1415,0 0 0,5-6 1,2 0-1</inkml:trace>
  <inkml:trace contextRef="#ctx0" brushRef="#br2" timeOffset="80">17508 10028 8061,'-4'-12'908,"1"1"1,-1 3 247,4 0-1018,0 6-47,0-3-19,0 5 1,5 6 316,2 6 1,5 2-110,3 8 1,-1 0-93,5 8 1,0-3 58,4 4 0,0 3-301,0 4 0,-4 1 30,0-1 0,-2-2-204,3 2 0,0-4 86,-5-3 0,0-3 50,-3-6 0,-5 0-58,1-3 1,-2-3-46,2-4 0,1-1-230,-5 1 1,3-5 166,-3 1 0,1-4-1333,-1 3 765,-3-4 826,4 2 0,-5 0 0,0 1 0</inkml:trace>
  <inkml:trace contextRef="#ctx0" brushRef="#br2" timeOffset="81">17451 10404 7931,'0'-7'0,"0"-1"0,3 4-72,4-3 1,2 4-176,10-1 0,-4 2 445,4-2 0,2 3-78,5-3 0,0-1 96,4 1 1,-3-1-440,3 1 1,-3 3-719,3-3 941,-4-2 0,2-1 0,-5-4 0</inkml:trace>
  <inkml:trace contextRef="#ctx0" brushRef="#br2" timeOffset="82">17931 9753 7995,'-7'-11'2337,"2"0"-1863,5 4-567,0 2 0,4 6 435,0 3 0,6 3 412,2 4 1,4 7-273,7 5 0,4 5-70,-1 6 0,5 1 62,-5 3-447,1-2 0,-6 8 112,-1-2 1,0 3-117,-5 0 1,0 1-273,-3 0 0,-2-4 217,-3-1 1,2 0 117,-5 1 1,0 0-473,-4-8 0,0 3-415,0-7 1,0-2 207,0-1 1,-4 0-213,0-5 1,-5 4-445,2-7 0,-1 2 1249,-3 2 0,7 5 0,-6 1 0</inkml:trace>
  <inkml:trace contextRef="#ctx0" brushRef="#br2" timeOffset="83">18662 10210 8087,'7'-4'-6,"1"1"422,0-1-149,3 4 0,0-1 128,1-3 1,0 2-78,4-1 1,-4 1 57,4 2 0,1-1-94,2-3 1,-1 3-209,1-3 0,0 3-99,4 1 1,0 0-193,0 0 1,-4-1 291,0-3 1,-5 3 52,1-3 0,-2 3-115,-2 1-13,1 0 0,-1 0 0,0 0 0</inkml:trace>
  <inkml:trace contextRef="#ctx0" brushRef="#br2" timeOffset="84">18707 10439 7972,'7'5'0,"3"-4"117,-3 3 1,9-3 289,3-1 0,2 0-315,2 0 1,0 0 158,0 0 1,3 0-244,1 0 1,5-4 136,-2 0 1,0-3-730,0 3 0,-5-1 155,2 1 429,-3-2 0,-6-6 0,-2 1 0</inkml:trace>
  <inkml:trace contextRef="#ctx0" brushRef="#br2" timeOffset="85">19610 9731 8116,'6'-12'2,"-1"1"-378,-5 4 768,0 2-321,5 5 0,-4 2 664,3 1 0,-3 9-308,-1 7 0,0 7 14,0 5 1,0 2-171,0 1 0,4 2-142,0 2 1,0-3-11,-4 3 1,4-6 8,0-1 1,-1-5-465,-3 5 0,4-7 197,0-1 0,4-2-582,-5-6 0,5 1 322,-4-5 0,3 1 399,-3-1 0,5 0 0,-3 1 0</inkml:trace>
  <inkml:trace contextRef="#ctx0" brushRef="#br2" timeOffset="86">20066 9959 9884,'-5'13'-284,"-2"2"0,-2-1 798,1 5 1,-6 5-135,3 6 0,-7 5 14,3 3 1,-5 1-268,1 3 0,-3 6-479,-1-2 0,0 6 56,0-3 0,1 1 212,-1-4 0,0-6-323,0-2 0,4-3 251,0-5 1,5-2-129,-1-5 0,2-2-89,2-2 0,-1-2-98,1-6 0,3-1 471,1-2 0,4-3 0</inkml:trace>
  <inkml:trace contextRef="#ctx0" brushRef="#br2" timeOffset="87">19941 10541 7895,'0'-12'0,"0"-3"0,2 2 796,6-2 1,0 2-378,7 2 1,1-1-228,0 1 1,0 3 58,-1 0 0,-1 6 0,5-2 0,-1-1-67,1 1 1,3 0 31,-3 4 0,1 5-186,-1 3 0,-1-2 101,-3 2 1,-2 1-327,2 6 0,-6-1 140,-2 5 0,-4-4-53,1 4 1,-3 0-32,-1 4 1,-3 0 26,-4 0 1,-2 0-136,-10 0 0,-1 0 69,-7-1 0,2 1-161,-6 0 1,6-4 90,-2 0 0,8-5 128,4 1 1,0-2 186,3-2 0,2 1 286,6-1 0,3-3-5,-3-1 1,7-3 250,1 4 1,8-6-81,0 2 0,7 1-143,0-1 0,6 0 30,2-4 1,3 0-114,-3 0 1,3 0-728,-3 0 0,-4 1 325,-4 3 0,-4-3-1320,4 3 1,-5-3 1428,1-1 0,-2 0 0,-2 0 0</inkml:trace>
  <inkml:trace contextRef="#ctx0" brushRef="#br2" timeOffset="88">10096 6613 8237,'0'-7'-481,"0"2"650,0 0 0,-1 4 257,-3-3-138,3 3 129,-4 1-135,5 0-216,0 5 0,-4 1 104,0 6 0,0 0 1,4 4 1,-1 1 42,-3 6 1,3 5-17,-3 3 0,-2 10 5,-2 5 1,-3 13-326,-5 1 1,10-26 0,-2 1 281,-1 3 1,-1 0 0,1-1 0,-1 1-298,-1 2 0,0 0 0,-1 0 0,1 0 103,-1-2 1,1 0-1,1 0 1,1 0 60,-1 2 1,1 0 0,1-1 0,1-1 29,-3 4 1,1 0 0,-1 0-1,1-1-93,-3 0 1,1 1-1,-1 1 1,1 1-147,-1 1 1,1 1-1,-1-1 1,0 0 94,-1-1 1,-1 0 0,2 1 0,-1 0 49,-2-1 0,-1-1 0,3 2 0,0-1 22,-3 0 0,1 0 1,2-1-1,1-1 7,-1-2 0,-1 0 0,0-1 0,0 0 89,1 0 0,0-1 0,1-4 1,1 0-68,-8 27 1,5-8-93,-1-3 0,3-8 95,5-4 1,-2-8-7,5-3 1,0-4 78,4-4 1,0-3 590,0-4-929,0-6 1216,0-1-1902,0-5 0,5-5 1,2-1-1</inkml:trace>
  <inkml:trace contextRef="#ctx0" brushRef="#br2" timeOffset="89">13591 6281 8357,'0'-11'-256,"0"3"-269,0 1 711,0 4 197,0-7 372,5 9-266,-4-4-198,4 5-82,-5 0 1,-4 5-271,1 2 0,-6 14 125,1 5 1,-3 13 86,-5 6 1,3 7-385,-7 9 0,11-27 1,1 1 270,-2 2 0,1 2 1,-3 3-1,1 1-205,-1 2 1,1 1 0,-1 1 0,0 0 222,-3 4 1,-1 1 0,3-2 0,0 0-394,-2 3 1,-1 1 0,1-2-1,0 0 407,-2-1 0,0 1 0,-1-1 0,1 2-31,0 0 0,0 0 1,-2-1-1,0 0-14,0 2 1,0-1 0,0-4 0,0 0-11,1-3 1,2-1 0,0-2 0,1 0-185,0-2 1,0-2-1,0-2 1,1 0 195,-2-3 1,1 0 0,1-2 0,0-2 306,-9 24 1,2-3-286,2-6 0,2-4-96,6-3 0,-1-6 549,1-2 0,1-5-653,2 2 0,3-8 1344,5-4-1571,0-2 824,0-2-1498,0-4-23,0-2-1015,0-5 2090,5 0 0,2 0 0,4 0 0</inkml:trace>
  <inkml:trace contextRef="#ctx0" brushRef="#br2" timeOffset="90">16549 6213 8340,'-7'-11'-518,"-1"3"227,4 0 599,0 6 1,3-3-63,-3 5 0,1 1-284,-4 3 0,0 7 107,0 8 0,-5 9-5,1 6 1,0 8 29,-5 12 1,4 5-356,6-23 1,0 1-1,-2 3 1,0 1 335,-2 4 1,1 1-1,-2 0 1,0 1-29,0 2 1,-1 1 0,-1 0 0,-2 0 49,0 3 1,0 1-1,-2-2 1,0 1-423,-2 2 0,0 0 1,0-2-1,1 0 465,-3 0 1,0 0 0,1-2 0,1 0-27,-4 0 0,0 1 1,1-3-1,1 1 18,-4 1 1,0 0 0,2-2 0,1-1-244,0-4 0,2-1 0,-1 0 0,1-1 179,1-2 1,0 0 0,2 0-1,0-1-109,0-1 0,-1 0 0,2 1 0,-1 0 49,4-3 1,0 0 0,-2-2 0,-1-1-142,3-2 1,0-1 0,-13 26 162,7-7 1,3 3 48,4-10 0,2 0 230,3-8 1,2-4-671,5-4 1,0-3 925,0-4 1,0-2-1016,0-6 66,0 0-480,5 1 976,1-6 1,10-1 0,2-5 0</inkml:trace>
  <inkml:trace contextRef="#ctx0" brushRef="#br1" timeOffset="91">5196 8509 8102,'-3'-8'-590,"-1"0"412,0 6 1,3-7 303,-3 5 1,3-1 315,-3 1 630,3 3-440,1-4-420,0 5 1,3 1-115,1 3 1,5 4-35,-1 7 1,2-1 109,1 5 1,1-4-153,-1 4 1,1-1-14,-1 1 0,4 2-134,0-2 0,1 2 33,-5-2 0,4 2 88,1-2 1,-1-1-143,-4 1 0,1-4 99,-1 4 1,0-5-264,1 2 233,-1-4 24,1 0 0,-5-2-118,1-2-281,-5-3-284,2-5 559,-5 0 0,-5 5 0,-2 1 0</inkml:trace>
  <inkml:trace contextRef="#ctx0" brushRef="#br1" timeOffset="92">5436 8463 8160,'0'-6'26,"0"-5"634,0 10 311,0-4-328,0 5-694,0 5 0,-1 1 174,-3 6 0,2 4-203,-6 3 1,-3 7 71,-5 0 0,-4 5-92,1-4 0,1 3-17,-1-3 0,2 3-68,-2-3 0,-2-1-94,6-3 1,0-4-107,3 0 0,1-3-195,-1 3 0,5-5 33,-1 1 547,6-8 0,-8 9 0,3-4 0</inkml:trace>
  <inkml:trace contextRef="#ctx0" brushRef="#br1" timeOffset="93">5927 7926 9404,'-11'12'346,"0"0"-304,-1 3 1,1 3 113,-1 5 1,1 0-109,-1 0 1,1 0 32,0-1 1,-1 5-154,1 0 1,-1 1 33,1-2 1,0 3-58,-1 6 0,2 0 87,2 3 1,-1-3 43,6-1 0,-1 3-135,4-7 0,0 6 113,0-6 1,0-1-74,0 2 1,5-6 62,3 2 1,-1-3-3,5-1 0,-7-2 154,6-2 0,-2 2-94,2-6 0,1 0 103,-1-4 0,-3-3-120,-1 0 0,1-6 1,3 2 1,-3 1 91,0-1-713,-1 0 69,5-4 1,-2-2-886,-2-1 1391,-3 1 0,0-8 0,1 4 0</inkml:trace>
  <inkml:trace contextRef="#ctx0" brushRef="#br1" timeOffset="94">5939 8371 8288,'0'-11'1380,"0"5"-801,0 1-717,0 5 0,5 5 205,3 2 1,3 7 70,4 2 0,-1 3-63,5-4 1,-4 5-160,4-1 0,-5-2 133,2-2 0,-2 1-27,1 0 1,-6-1 26,2-4 1,-2-3-310,2-1-181,1 1-1,-1 3 0,-1-3-1246,-2 0 905,2-6 783,-9 3 0,10 0 0,-5 2 0</inkml:trace>
  <inkml:trace contextRef="#ctx0" brushRef="#br1" timeOffset="95">6167 8292 8047,'-6'-12'496,"2"1"0,-1 3 364,1 0-813,0 6 0,4-4 137,0 2 1,-1 3 15,-3-3-17,3 2 0,-9 9-375,2 4 0,-2 6 118,-1 6 1,-1 1-23,1 2 0,-1 2-270,1 3 0,0-2 104,-1-2 1,1-3-279,-1 2 1,5-7 190,-1-3 1,6 0-482,-2-1 830,-3-5 0,6 1 0,-4-5 0</inkml:trace>
  <inkml:trace contextRef="#ctx0" brushRef="#br1" timeOffset="96">6213 7972 8101,'-5'-7'1591,"4"-3"-901,-4 4-771,10 0 0,1 1 137,5 5 1,5 5 180,-1 2 0,5 5 97,-1 3 1,7 6-69,0 6 1,5 5-240,-5-2 1,5 7-147,-5 1 1,1 5-218,-4-1 0,-4-1 129,0 1 1,-5-1-157,1 5 0,-6-1-68,-1-4 0,-6 0 169,2-3 0,-3-2-448,-1 2 710,-10 2 0,5-3 0,-8 2 0,1 0 0,-1-3 0,-2 2 0</inkml:trace>
  <inkml:trace contextRef="#ctx0" brushRef="#br1" timeOffset="97">4625 13751 8090,'-11'-5'328,"5"-2"0,1 0-348,5-1-15,0 6 1,0-5 362,0 3 12,0 3-166,0-4-86,5 5 0,-3-1 66,6-3 0,-4 3 16,3-3-83,1 3 1,3 1 40,1 0 0,3 0-77,0 0 0,2 0 7,-2 0 1,-1 0-91,5 0 1,-1 0 57,1 0 1,2-4-12,-2 0 1,3 0-3,1 4 0,0 0 30,-1 0 0,5 0-48,0 0 0,-1-4 35,-3 1 0,5-1 0,3 4 0,2 0-64,1 0 0,1 0-10,3 0 0,-1 0 14,5 0 0,0-4-10,4 0 1,-4 0 4,-1 4 1,-4 0 22,1 0 0,5 0 4,-1 0 1,-1 0-6,-11 0 0,7 0 54,-3 0 0,3 0-40,-3 0 1,2 0 3,2 0 0,-1 0 9,5 0 0,0 0 6,3 0 1,1-3-22,0-1 0,-4-1 7,-1 1 1,1 1-9,4-4 1,-2 3 4,-2-4 1,1 6-13,-4-2 1,0-1 28,-1 1 1,-3-1 2,4 1 0,-4 3 12,-1-3 0,1 2 5,-1-2 1,4 2-15,0-1 0,4-2 4,-4 1 0,1-1 77,-1 1 1,-1 3-78,5-3 1,-6 1-9,-2-1 1,4 3-12,-4-3 0,3 2 1,-3-2 0,0 3 20,1-3 1,3-1-3,0 1 1,4-1-46,-4 1 0,4 3 24,-4-3 0,4-1-43,-4 1 1,5-3 45,-1 3 0,-2-1-2,2 1 0,-1 1 15,1-4 0,2 4 1,-2-1 0,1-1-10,-1 2 1,2-2 4,-2 1 1,1 2 16,-1-1 0,3-2-18,-3 1 0,7-5-234,4 1 1,-1 2 237,2-2 0,-1 4-51,4-3 1,-1 1 31,-3-2 0,2-1-3,-6 5 0,2-3 15,-1 3 0,0-4-2,4 4 1,0 1-19,-4 3 1,0-4-2,0 0 1,2-1-7,5 1 0,-4 3 17,1-3 0,0-1-16,7 1 1,-2-1 43,1 1 1,-1 3 2,-2-3 0,0-1 3,0 1 0,0 0 5,0 4 1,-1 0 35,-3 0 1,2 0-44,-6 0-1,6-3-79,-2-1 0,-1 0 79,2 4 1,-5 0-150,4 0 1,1 0 45,3 0 0,1 0 31,3 0 0,-2 0 18,1 0 1,-1 0 2,-2 0 1,-1-1 4,-3-3 0,-2 3-12,-6-3 0,4 3 100,-4 1 0,4 0-71,-7 0 0,2 0-9,2 0 1,-5 3 9,1 1 1,0 0 4,4-4 0,1 0-37,2 0 1,2 0-3,2 0 0,2-1-10,-6-3 1,2 3 36,-1-3 1,-1 1-54,1 0 1,3 1 33,-7-2 0,2 2 44,-2-2 0,2 3-15,-3-3 1,4 3 7,-7 1 0,2 0-68,2 0 1,3-4 2,1 0 0,3 0-41,-4 4 1,5 0-118,-5 0 0,5-1 192,-5-3 1,1 3-21,-5-3 1,5 3 45,-1 1 1,3 0-5,-6 0 1,2 0 9,-6 0 0,2 0-13,2 0 0,0 0 13,-1 0 0,1 0-107,0 0 0,1 0 82,2 0 0,-1 0-4,6 0 1,-5 0-6,5 0 0,-2 0 16,1 0 1,3 0-7,-3 0 1,2 1 0,-2 3 0,3-3 0,-3 3 0,0-3 6,-3-1 0,3 2-3,-7 1 0,7-1-2,0 2 1,-1-3 95,2-1 0,-2 4-90,1-1 1,2 1 25,-6-4 1,6 4-30,-2 0 0,-1 0 4,1-4 1,-1 0-30,2 0 1,1 0-10,-1 0 1,-3 3 13,-2 1 0,2 1 15,-2-1 0,1-3 25,-5 3 0,-3-1-89,0 1 1,-1-3 140,1 3 0,1-2-61,-5 2 1,4-3 6,-4 3 1,9-3-3,-2-1 0,5 0-6,-1 0 0,3 0-13,6 0 1,-1 0-36,0 0 0,0 0 12,0 0 1,-1 0 30,-3 0 0,3 0 212,-3 0 0,-2 0-18,-1 0 1,-9 0 50,-3 0 1,2 0-108,-2 0 0,4 0 27,-4 0 0,0 0-60,-4 0 0,-1 0-59,-2 0 0,-2 0-113,-3 0 1,-3 0 54,0 0 1,-1 0 200,-7 0 1,0 0-330,-3 0 163,-1 0-114,-5 0 1,1 0-337,-4 0-923,-1 0 522,3 0 820,-15 0 0,-8 5 0,-11 2 0</inkml:trace>
  <inkml:trace contextRef="#ctx0" brushRef="#br1" timeOffset="98">5950 12906 8053,'0'-12'581,"0"1"-197,0-1 1,0 5 79,0-1 228,0 6-272,-5-4-410,4 6 0,-3 6 96,8 1 0,-2 5-63,6 3 1,0-1-36,3 5 0,2-4 106,2 4 0,-2-1-161,2 1 1,1 2-25,0-2 0,4 2-24,-1-2 1,-1 1 19,1-5 1,-4 1 46,4-5 1,-5 0 9,1 1 1,-2-5-235,-2 1-193,1-5 106,-1 7-1085,-4-9 739,-2 4 685,-5-5 0,0 0 0,0 0 0</inkml:trace>
  <inkml:trace contextRef="#ctx0" brushRef="#br1" timeOffset="99">6190 12894 8022,'0'-11'0,"4"-1"-245,0 1 1,1-1 97,-1 1 0,-3 3 930,3 1 166,2-1 210,-5 2-410,4-4-141,-5 8-501,0-3 262,0 5-383,-5 5 0,-2 3 79,-9 7 1,0 4-44,-3 8 0,-6 1-127,2 2 1,-3 3-113,3-2 1,4 2-198,0 1 0,5-1 414,-1-3 0,-3 3 0,1-3 0</inkml:trace>
  <inkml:trace contextRef="#ctx0" brushRef="#br1" timeOffset="100">5059 14082 8456,'-6'-6'651,"1"1"-228,5 5-155,0 0-179,0 5 0,1 2 46,3 8 1,-1-1-32,4 5 1,-3 4 23,4 4 0,-5 6 6,5 1 0,-4 2 74,4 6 0,-6 1 110,2 6 0,-3-2-153,-1 3 0,0-3 7,0-2 0,0 1-414,0 0 1,0-1 237,0 1 1,4-5-147,0-3 1,1 0 10,-1-4 1,-2 2 36,6-10 1,-6 1 4,2-4 0,1-2-105,-1-2 1,1-2 51,-1-6 0,-3-3 23,3-1 63,-3-4 1,-1 3-178,0-2-229,0-3 179,0 4 1,0-6-638,0-3 601,0-2 1,-4-5 326,1-1 0,-6-4 0,2-2 0</inkml:trace>
  <inkml:trace contextRef="#ctx0" brushRef="#br1" timeOffset="101">5014 14356 7965,'0'-11'0,"0"-1"0,0 1 577,0-1 1,0 1-346,0 0 1,1-1-426,3 1 0,-2-1 267,6 1 0,0-2 218,3-2 0,4 2-79,0-2 1,6 6-118,-2 1 0,2 2-98,2-1 1,1-2 93,3 5 0,-2 0-166,6 4 1,-2 0 51,1 0 1,2 1-91,-5 3 1,-1 2 97,-3 6 1,0 1-125,0 2 1,-5 3-18,-3 4 0,-2 1 127,-2 0 1,-5 1 55,-2 3 1,-4-2-58,-4 6 1,-7-2 90,-8 1 0,-8 2-48,-3-5 1,-3-1 96,-1-3 0,-4 0-55,0 0 0,-6-5 18,2-3 1,2-2-184,-2-2 1,9-5 138,-1-2 1,7-3-734,0-1 0,8 0 703,4 0 0,2-10 0,2-2 0</inkml:trace>
  <inkml:trace contextRef="#ctx0" brushRef="#br1" timeOffset="102">5573 14573 7921,'-6'-5'385,"1"4"542,5-4-277,0 5-527,5 0 1,5 5 13,5 2 1,2 5 5,-2 3 0,-1 3-45,5 5 1,-1-1-98,1 1 0,-1 0 98,-3 0 1,-2-4-120,2 0 1,-2-1 56,-2 1 0,0 1-20,1-5 0,-5 1-25,1-5 1,-4-3-142,3-1 1,-3-3-294,4 4 128,-6-6-1205,9 3 779,-10-5 740,4 0 0,-5 0 0,0 0 0</inkml:trace>
  <inkml:trace contextRef="#ctx0" brushRef="#br1" timeOffset="103">5825 14573 7891,'0'-11'0,"0"-1"1036,0 1-250,0-1-339,5 6 40,-4-4 53,4 9-627,-5-5 1,-1 12 120,-3 1 0,1 5-66,-4 3 1,-2 3-7,-6 4 0,1 3 6,-5 1 0,5 0 55,-1 4 0,-2-5-138,2 2 1,0-3 20,3-1 0,1-4-130,-1 0 1,2-5-247,3 1 1,-2-2-44,5-2-903,-5 1 1416,8-1 0,-9 1 0,3-1 0</inkml:trace>
  <inkml:trace contextRef="#ctx0" brushRef="#br1" timeOffset="104">6099 14402 8040,'6'-5'-29,"4"-2"1,-8 0-13,1-1 469,-1 6-108,-2-4 0,0 5 341,0-3 48,0 3-137,0-4-206,0 5 0,-4 1-183,0 3 1,0-1-81,4 4 1,0 2 54,0 6 0,4 2-189,0 2 1,0 6 76,-4-2 1,3 4 15,1-1 1,0 0-31,-4 4 1,1-3 76,3 3 0,-3-3-106,3 3 0,-3-4 100,-1 0 1,4-1-135,0-3 0,0 1 13,-4 0 0,4-1 16,-1-3 1,3-2-32,-3-1 1,-1-4-118,1 4 1,0-4-23,1 0 0,-3-1 102,3 1 1,-3-5-194,-1 1 0,1-6-583,3 2-345,-3-3 286,5-1 509,-6 0 1,0-5-1,0-1 1</inkml:trace>
  <inkml:trace contextRef="#ctx0" brushRef="#br1" timeOffset="105">6396 14550 7865,'0'-6'411,"0"1"11,0 0 161,0 3-463,0-3 0,0 7-1,0 1 0,0 4-7,0 4 0,0 2-143,0 2 0,0 3 112,0 5 0,0 1 49,0 2 0,-4 0-148,0 4 1,-1-4 71,1 0 1,3-2-118,-3-1 1,-1-1 14,1-3 0,0 1-388,4-5-19,-5 1-497,4-5-367,-4 0 687,5-4 632,0-2 0,0-5 0</inkml:trace>
  <inkml:trace contextRef="#ctx0" brushRef="#br1" timeOffset="106">6396 14539 7930,'0'-8'426,"0"1"130,0 4 0,0-3-315,0 2 23,0 3 255,0-5-340,5 12 1,1 4-38,6 5 0,3 5-33,0-1 0,0 3 3,-3 1 0,3 3-23,0 1 0,2 1-19,-2-1 0,-1-3-100,5 2 0,-5-2 75,1-1 1,1 0-149,0 0 0,0-5-34,-1-3 1,-2-2-11,2-2 0,-6-1-7,-1-2-142,-1 2-91,0-4-364,3 1 213,-9-2 1,3-5 166,-8 0 1,-3 0 370,-9 0 0,-1-5 0,-6-2 0</inkml:trace>
  <inkml:trace contextRef="#ctx0" brushRef="#br1" timeOffset="107">6293 14881 8422,'11'0'367,"2"-1"-757,2-3 1,2 2 92,2-6 0,4 4 757,-1-3 1,1 3-343,4-4 1,1 2-357,-1-2 1,3-1 133,-3 6 104,-1-6 0,2-3 0,1-5 0</inkml:trace>
  <inkml:trace contextRef="#ctx0" brushRef="#br1" timeOffset="108">7024 13933 10456,'-12'12'135,"1"-1"-19,0 6 1,-1-3 27,1 5 0,-1 1-12,1 7 1,-4 2-192,-1 5 1,1 0 102,4 1 0,-1-1-88,1 0 0,0 4 60,-1 0 0,2 3 15,2-7 1,3 3-40,5-6 0,0-2-16,0 1 0,5-3 21,3 3 1,2-4-4,2 0 1,3-2-75,0-1 1,5-1 78,-1-3 1,-1 1-101,1-5 1,3 1 87,1-5 1,-2 0-193,-6 1 0,-2-5-158,2 1 0,-1-4-188,1 4 1,-2-6 248,2 2 0,-6 1 302,-1-1 0,-1 0 0,5-4 0</inkml:trace>
  <inkml:trace contextRef="#ctx0" brushRef="#br1" timeOffset="109">7184 14367 7875,'0'-7'1195,"0"-1"-823,0 6-943,0-3 569,0 5 0,4 5 146,-1 2 1,6 3-46,-1 2 1,3 4 163,4 3 1,-1-1-145,5 1 0,-3 0-44,3 4 0,-1-4-17,1 0 0,1-1 7,-5 1 0,4-3-165,-4-4 1,1-1-5,-5 1 1,0-2-291,1-3 0,-1 2-1230,1-5 1624,-6 0 0,4 1 0,-3 1 0</inkml:trace>
  <inkml:trace contextRef="#ctx0" brushRef="#br1" timeOffset="110">7378 14379 7895,'0'-8'261,"0"1"0,0-5 421,0-3 0,0 4-78,0 3-361,0 5 1,0-3 34,0 2-62,0 3 1,0-3-210,0 8 1,0 4-75,0 7 0,-4-1-74,0 5 1,-8 4 175,0 3 0,-2 6-235,3-1 1,-4-4-146,-1 0 1,1-3 145,4-1 1,-1-1-360,1-3 0,1-3 15,2-4 543,3-1 0,0-5 0,-1-1 0</inkml:trace>
  <inkml:trace contextRef="#ctx0" brushRef="#br1" timeOffset="111">7412 13922 8932,'12'0'1067,"-1"0"1,2 1-1027,2 3 1,3 4 420,5 7-188,-1 3 0,9 6 90,-1 2 0,2 4-83,-5 4 0,-3 5-421,2 3 0,-3 1 320,-4-1 0,-2 3-271,-6-4 1,1 0-99,-1 1 1,-3-5-30,-1 1 1,-3-3 33,4 0 0,-6-5-280,2 1 1,-3-6-478,-1 2 0,-5-3 76,-2-2 865,-4 1 0,-5 5 0,-2 1 0</inkml:trace>
  <inkml:trace contextRef="#ctx0" brushRef="#br1" timeOffset="112">10724 12563 8186,'0'-8'-621,"0"1"394,0 4 0,1-7 336,3 2 1,-1 2 399,4-2 1,-3 2-18,4-1 0,-4-4-11,3 4 0,-3-2-68,4 1 0,-1-2-120,5 2 0,-1 2 9,1-1 1,3 0-66,0 0 0,5 0-15,-1 3 0,3 3-26,1-3 1,-4 3-121,0 1 0,-4 0-140,4 0 0,-4 5 70,4 3 0,-5 2-259,2 1 0,-8 5 121,0-1 1,-5 6-240,0 2 1,-1 0 136,-2 4 0,-7 1-62,-4-2 1,-1 2 97,-3-1 1,-1-3 38,1 3 0,-5 0 92,5 0 0,-4-1-70,4-7 0,-4 1 225,4-5 0,1 0-46,6-3 1,-1-5 224,5 1 0,-1-5-77,2 0 0,1 0 6,-1 1 1,3-3-33,3 3 1,4-3-16,4-1 1,2 0 194,2 0 1,4 0-41,8 0 0,-2 0 103,6 0 1,-1 0-95,4 0 0,-3-4-8,-1 0 0,-4 1-109,0 3 1,-2 0-213,-1 0 0,-5 0-295,-3 0 1,-6 0-1337,-1 0-298,-6 0 1945,3 0 0,-5 5 0,0 1 0</inkml:trace>
  <inkml:trace contextRef="#ctx0" brushRef="#br1" timeOffset="113">14093 12289 7934,'0'-8'-5,"0"1"1,-3 3 246,-1-4-183,0 6 26,4-3 0,0 3 507,0-1-349,0 1 1,-4-4 404,0 2-84,1 3-23,3-4 447,0 5-864,-6 0 1,5 6-143,-3 6 0,-2 0-96,-2 7 0,-2 0 89,-1 4 0,-1 0-87,1 0 1,-4 0 25,0-1 0,-1 1 25,5 0 0,-1-1 22,1-3 0,3 1-130,1-5 1,3 2 144,-4-2 0,6-2-2,-2 2 0,3-6-37,1-2 24,0 1-65,0 3 0,1-3 73,3 0 0,2-6-50,6 2 0,-1 1 98,0-1 0,2 0 97,2-4 1,3 0-93,5 0 0,0 0 15,0 0 0,-4 0-159,0 0 0,-2-4 125,3 0 1,0-3-478,-5 3 1,0-1 186,-3 1 1,-2 1-524,-3-4 0,2 3 249,-5-4 0,0 1 561,-4-5 0,0-4 0,0-2 0</inkml:trace>
  <inkml:trace contextRef="#ctx0" brushRef="#br1" timeOffset="114">14150 12437 7934,'-6'0'0,"1"2"573,5 1 0,0 0-174,0 5 1,0-1 46,0 5 0,0 0-106,0 4 1,0 0 47,0 3 1,5 3-148,3-3 0,-2 2-56,2 2 0,-1 0-139,5 0 1,-5 0-209,1-1 0,-4 0-235,3-3 0,-4-1 253,1-3 0,1-6-1713,-1 2 1857,-1-2 0,2 3 0,2-1 0</inkml:trace>
  <inkml:trace contextRef="#ctx0" brushRef="#br1" timeOffset="115">17360 12277 7907,'-12'-11'-116,"1"0"1,1 3 736,2 0 0,-2 6-187,2-2 1,-2 1 372,-1 0-560,-1 1 0,-3-3-21,0 5 0,-2 2-183,2 1 3,-3 4 1,-2 5 80,-3 4 1,3 1-54,-7 6 0,-1 1-141,2 3 1,-2 2 60,1 5 0,4 1-107,0-1 0,6 0 24,5 1 1,1-1-83,-1 0 1,6-1 52,2-2 0,3 1-79,1-1 0,5-3 116,3-1 1,2-1-153,1-3 1,-2 2 267,3-6 0,-2-2-125,9-2 1,-4-3 232,4-5 1,0 0-59,4-4 0,-4-1 154,0 1 1,-1-3 5,1-3 1,1 0 21,-5-5 0,-3 1-131,-5-5 1,-4 0 110,1-3 1,-3 1-250,-1-5 0,-6 1 85,-6-1 1,-6-2-492,-8 6 0,-3-3 208,-6 7 1,-3-2-915,0 9 0,0 1 1114,4 3 0,-5 10 0,-2 3 0</inkml:trace>
  <inkml:trace contextRef="#ctx0" brushRef="#br1" timeOffset="116">10850 13808 8014,'0'-8'-1073,"0"1"1035,0 4 1,1-2 61,3 5 1,-2 0 11,6 0 0,-4 0 22,3 0 0,-3 0 123,4 0 1,-4 5 131,3 3-141,-4 2 1,6 1-38,-5 1 0,3 4 158,-3 3 0,1 3-111,-1 1 0,-2-1-38,6 1 0,-4 0-180,3 0 1,-3 2 111,4-2 0,-4 5-146,3-9 1,-3 4 37,4-8 0,-6 4 37,2-4-106,2 6 0,-1-9-435,3 4-457,2-4 993,-9 0 0,15-6 0,-4-1 0</inkml:trace>
  <inkml:trace contextRef="#ctx0" brushRef="#br1" timeOffset="117">11387 13888 9549,'-8'5'-77,"0"2"1,6 9 47,-2 3 1,-2 4 168,-2 3 1,-1 5-45,2 7 0,-4 2-11,4 6 0,-5 0-17,-3-1 1,2 1-114,-2 0 0,-1-4 108,1 0 0,-5-6-8,5 2 0,-4-6-217,4-1 0,0-7-36,3-1 1,1-2-47,0-6 0,4 1-199,3-5-335,-2-5-47,5 4 825,-4-8 0,15-2 0,3-7 0</inkml:trace>
  <inkml:trace contextRef="#ctx0" brushRef="#br1" timeOffset="118">11387 14322 7976,'5'-12'0,"2"1"0,-2 0 172,-1-1 0,6 2 342,2 2 0,6-2-281,-3 3 0,5-4-128,-1 0 0,-1 3-7,1 1 1,2 4 153,2-1 0,-1 3-280,-7 1 1,-2 0-1,2 0 1,-2 1 240,-2 3-229,1 3 0,-6 4-88,-2 0 1,-3 1 2,-1-1 1,-1 1 91,-3-1 1,-2 1 124,-6-1 1,1 4-88,-1 0 0,-4 1 124,-3-5 0,2 0-99,2 1 1,2-5 7,2 1 0,1-4 74,2 4 5,-2-6-41,9 3-27,-4 0-193,5-4 107,0 5-6,5-1 0,1-3 78,5 6 0,5-4 5,-1 3 0,4 0-29,-4 0 0,6 2 1,-2-5 0,-2 5 27,2-2 0,-1 2 19,1-1 1,-2 2-97,-6-2 1,-3 2 63,-1 1 0,-4 4-127,1 1 1,-3 3 13,-1-4 0,-6 4 23,-6-4 1,-3 4 89,-4-4 1,-3 1-5,3-5 1,-2-1-23,-2-2 0,-3 1 12,4-5 0,-6 3-394,9-3 1,-4 0-32,8-4-1291,-1 0 1680,10-5 0,1-2 0,5-4 0</inkml:trace>
  <inkml:trace contextRef="#ctx0" brushRef="#br1" timeOffset="119">13808 13716 7910,'0'-7'88,"0"-1"517,0 6-302,0-3 0,0 3 148,0-1-89,0 1-162,0-3-202,0 15 0,1 3 32,3 10 0,-3 0 75,3 0 0,-1-1 15,0 1 1,-1 4-51,1 0 0,-1-2-112,-2-6 1,3 3 69,1-3 1,4-3-11,-4-1 0,3 2-55,-3-2 0,4 0-183,-4-3 0,4-5-427,0 1 1,-2-4 34,2 3 612,-5-4 0,7 7 0,-4-4 0</inkml:trace>
  <inkml:trace contextRef="#ctx0" brushRef="#br1" timeOffset="120">14219 13785 7900,'0'-11'492,"0"-1"769,5 6-1078,1-4 1,2 8-565,0-1 237,-6 1 202,3 2 1,-5 5-85,0 3 0,0 8 106,0 7 0,-5 4-85,-2 3 1,-4 3 101,0-2 1,-4 6 91,0 1 0,-2 1-141,2-1 1,2-2-7,-2 2 1,2-7-222,2 0 1,-1-4 76,1 3 0,3-6-140,1-1 1,4-1 57,-1-7 0,-1 4-60,1-4 1,1 0-568,3-3-482,0-1 740,0 1 553,0-6 0,5-6 0,1-6 0</inkml:trace>
  <inkml:trace contextRef="#ctx0" brushRef="#br1" timeOffset="121">14253 14150 7900,'7'-11'-65,"-4"0"1,4 0 315,0 4 0,5-3-57,3 2 1,-1-1-51,5 2 1,0-4-30,4 4 1,-4 2 10,0 1 0,-1 3-150,1 1 1,1 0 118,-5 0 1,0 0-61,-3 0 0,-2 1 59,-2 3 1,2 1-63,-3 2 1,-1 4 9,-3-4 1,-3 3-6,-3 2 0,0 0 39,-5 4 1,-1-4 0,-6 4 0,1-4-10,-5 0 0,2-1-3,-3 1 0,0-2 16,5-3 0,1 3 54,6-2-199,-2-3 1,9 2 72,-3-4-30,3-1-2,1 3 1,1-4-127,3 3 1,2-3 104,6 3 0,0 1 26,4-1 0,-2 3 3,5-3 0,3 5-11,5-1 1,-4-2 170,-4 2 1,-1-1-16,1 5 0,1-1 95,-5 0 1,1 1-72,-5-1 1,-1 1 107,-2-1 0,-3 1-81,-5-1 0,0 4-47,0 0 0,-7 1 114,-4-5 0,-5 2-117,-7 2 0,-5-2-6,-3 2 1,-2-4-66,-1-3 1,0 1-168,0-5 1,-1-1-344,1-3 1,1 0-673,3 0 0,7 0 1123,8 0 0,2-5 0,1-1 0</inkml:trace>
  <inkml:trace contextRef="#ctx0" brushRef="#br1" timeOffset="122">16937 13716 7866,'0'-7'892,"0"-1"-159,0 6-79,0-3-327,0 0-208,0 3 0,1-3-131,3 5 0,1 5-36,3 3 16,2 2 1,-4 7 174,6 2 0,-5 3-6,1 5 1,-2-3-69,2 3 1,1-3 25,-5-1 0,3-4-40,-3 0 0,0-1 40,-4 1 1,0-2-342,0-1 0,0-4-439,0 4 93,0-4 1,0 0 69,0-1 0,0-3-955,0-1 1477,0-4 0,0 7 0,0-4 0</inkml:trace>
  <inkml:trace contextRef="#ctx0" brushRef="#br1" timeOffset="123">17337 13796 8349,'-6'12'919,"2"-1"1,-1 6-892,1 2 1,-5 4 178,1 3 0,-6 3 35,-1 6 0,-5 0-219,1 3 1,-7-2-46,0 2 0,-1 1-58,4-1 0,0 0-25,1-3 0,4-2 84,3-3 0,2-2-73,2-5 0,0-2-309,4-2 1,0-2-403,4-6 0,1 1-7,-1-1 812,1-4 0,7 3 0,2-4 0</inkml:trace>
  <inkml:trace contextRef="#ctx0" brushRef="#br1" timeOffset="124">17200 14299 7818,'0'-11'0,"5"-1"0,3 1 0,7-1-154,4 1 1,1-1 12,-1 1 0,3 0 528,-3-1 0,2 2-45,2 2 1,-5-1 85,-3 6 1,3-1-235,1 4 1,-3 0-98,0 0 0,-7 0 27,-2 0 115,1 5-190,3 1 1,-4 6 71,-4-1 1,-1-3-306,-2-1 1,0 1-21,0 3 1,-2 1-16,-1-1 0,-4-3 137,-4-1 0,-1 1 20,1 4 1,3-5 96,1 1 0,0-4 138,0 3 1,-2-3 130,5 4-183,-5-6 270,8 8-177,-4-8-308,5 8 1,1-5 103,3 2 0,2 4-123,6-4 1,3 2 67,0-1 1,5 2-5,-1-3 1,-1 4 195,1 0 0,-4 0-113,5 1 1,-7-1-37,3 1 1,-4-1 83,0 0 0,-2 5 83,-2-1 0,0 0-160,-4-3 1,0 3 8,-4 0 1,-5 0-17,-3-3 1,-3 3-28,-4 0 0,-3 0 84,-5-3 1,-4-5-49,1 1 1,-5-2 155,5 2 1,-5 1-95,5-5 1,-2-1-39,1-3 1,3-1-307,-3-3 0,3-2 275,1-5 0,-5-6 0,-1-1 0</inkml:trace>
  <inkml:trace contextRef="#ctx0" brushRef="#br2" timeOffset="125">12734 14139 7838,'0'-6'-133,"0"-4"656,0 8-1,0-8 339,0 9-209,0-4-199,0 5 0,0 5-315,0 2 0,2 4-182,1 0 1,-1 2 100,1 2 1,-1 1-88,-2 3 0,0 3-129,0-3 1,0 3 81,0 1 1,0-4-18,0 0 0,0-4 57,0 4 0,0-5-194,0 1 28,0-2-297,0-2-115,0 1-541,0-6-6,0-1 567,0-5 595,-5 0 0,-2-5 0,-4-1 0</inkml:trace>
  <inkml:trace contextRef="#ctx0" brushRef="#br2" timeOffset="126">12552 14333 7838,'-11'-7'-472,"4"-1"2024,2 5-617,5-2-656,0 5 0,5 0 43,2 0 0,5 0-99,3 0 1,4 0 6,8 0 1,6-3-21,5-1 1,1-4 77,-1 4 0,2-3-188,1 3 0,-1-4-200,-6 4 1,-1-1-906,-3 2 0,-2 1 176,-5-1 829,0 1 0,0 2 0,0 0 0</inkml:trace>
  <inkml:trace contextRef="#ctx0" brushRef="#br2" timeOffset="127">16012 14059 7821,'-5'-6'-160,"4"-4"954,-4 8-249,5-8 213,0 9-390,0-4-313,0 5 1,0 5 77,0 3 0,0 3 66,0 4 0,0-1-123,0 5 1,0 0 72,0 4 1,0 0-214,0 0 0,0 0-62,0-1 0,0 1-43,0 0 1,0-1-62,0-3 0,0 1 102,0-5 1,0 0-195,0-3 1,0-5-133,0 1-893,0 0 375,0-2 972,0-1 0,-5-5 0,-7-10 0,-6-3 0</inkml:trace>
  <inkml:trace contextRef="#ctx0" brushRef="#br2" timeOffset="128">15784 14288 7798,'6'0'1083,"0"0"-670,-2 0 0,2 0 89,6 0 1,4-2-189,3-2 1,8 2-154,4-6 0,3 1-52,4-5 0,-1 2-138,5 2 1,-2-2-1806,2 3 1602,2-3 1,-3-2 0,5 1 0</inkml:trace>
  <inkml:trace contextRef="#ctx0" brushRef="#br2" timeOffset="129">19838 14036 7833,'-6'0'137,"1"0"-225,5-5 726,0 4-104,0-4-114,0 5 1,5 0-139,2 0 1,7-4 59,1 0 1,6-1-133,-2 1 0,2 2-42,2-6 0,0 6-37,0-2 1,0-1-151,0 1 0,1-4 90,2 5 0,-3-1-152,0 4 0,0-4-615,-4 0 1,-3 0 368,0 4 0,-4 0-500,0 0 0,-5 0-198,1 0 1025,-5 0 0,-3-5 0,-7-1 0</inkml:trace>
  <inkml:trace contextRef="#ctx0" brushRef="#br2" timeOffset="130">19827 14208 7933,'11'0'742,"0"0"1,-3 0-290,0 0 1,1 0 18,6 0 0,-3 0 15,4 0 1,1-4-203,3 0 1,5-1-54,2 1 0,2 3-202,1-3 0,-3-1 90,7 1 0,-3-1-123,-1 1 0,2 3 81,-6-3 0,1-1-831,-4 1 1,-5 0-23,-3 4 1,-6 0-1395,-2 0 2169,-4 0 0,2 0 0,-5 0 0</inkml:trace>
  <inkml:trace contextRef="#ctx0" brushRef="#br2" timeOffset="131">21014 13705 8540,'0'-6'1620,"0"1"-825,0 5 0,2 5-735,1 2 1,-1 5 127,2 3 0,-2 3-57,2 5 1,-3 1 68,3 2 1,-3 0-63,-1 4 1,0-1-34,0 2 1,0 1-90,0-6 1,0 6 69,0-2 1,2 3-126,1 2 1,-1-1 38,1 0 1,4-1 92,0-2 0,0 0-42,0-4 0,0 0 9,0-5 0,2 1 45,-5 0 1,4-5-90,-5-3 0,5 2 38,-4-2-16,0 0 0,-4-4-146,0 1 118,0-6 59,0 4-846,0-8 299,0 3-1134,0-5 864,5 0 748,-4 0 0,-1-5 0,-6-2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7:35.61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2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3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4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5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6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7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8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9">4226 16183 7776,'-5'-6'550,"3"0"-389,-1 2-372,1 3 0,6-6 43,0 3 0,5 3 457,-2-3 0,4 3-95,0 1 1,2 0 41,2 0 0,3-1-227,5-3 0,-2 3-139,-2-3 0,3 1-278,-3 0 1,-2 0 187,3-5 1,-1 5 219,3-5 0,6 0 0,2-3 0</inkml:trace>
  <inkml:trace contextRef="#ctx0" brushRef="#br0" timeOffset="10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2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3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4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5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6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7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8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9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20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21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22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23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24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8:17.08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10530 8012,'0'-6'484,"0"1"-265,-5 5 0,4 0 0,-4 1 354,5 3-402,0 2 0,0 9 143,0 0-87,0 11-76,0-7 1,0 14 53,0-3 1,0 2-78,0-1 0,0 5-144,0-1 0,3-2 44,1-3 1,1-1-169,-1 2 1,-3 0-136,3-4 220,3 0 1,-5-4-137,6-1 185,-6-4 57,3 4-115,-5-10 1,0 5 10,0-6 0,0 1 49,0-1 0,0-3 30,0-1 262,0-4-161,0 7 190,0-9-274,0 4 66,0 1-35,0-5 0,0 5 70,0-2-8,-5-3-60,4 4-195,-4 0-69,5-3 227,0 3-16,0-5-144,5 0 143,-4 0-8,9 0 0,-3 0 4,4 0 0,2 0-3,2 0 0,2 0 6,2 0 0,2 0 30,-2 0 1,1-4 87,0 0 1,1-4-106,-2 5 1,1-5 0,-1 4 1,3-1-125,-3 1 123,-2 3-86,4-9 0,-7 9-128,5-3 0,-5-1 1,1 1 1,-2 0-190,-2 4 1,-4-1-93,-3-3-169,2 3-278,-5-4 907,4 5 0,-10 5 0,-1 1 0</inkml:trace>
  <inkml:trace contextRef="#ctx0" brushRef="#br0" timeOffset="1">2376 10930 7911,'-11'-8'0,"4"1"0,-2 3 255,5-4-136,0 6 311,4-3 1433,0 5-1706,5 0 0,3 0 16,7 0 1,3 0-75,5 0 100,5 0-51,1 0 1,1 0-244,1 0 55,-1 0 0,3-6-360,-2-1 317,2-3 0,-9-2-186,2 1 1,-3 1-262,-4 2 1,2-2-14,-6 2 1,-1 2 542,-7-2 0,4 6 0,-5-3 0</inkml:trace>
  <inkml:trace contextRef="#ctx0" brushRef="#br0" timeOffset="2">2387 10541 8042,'-8'-11'98,"1"0"1,4 3 173,-1 0 0,3 5 132,1-5-359,0 5 1,5-2 485,-4 5-55,10 0 1,-4-3-200,8-1 1,3-1-62,5 1 1,1-1-30,3-3 1,-2-2-116,6 2 1,-5 0-456,5 0 278,-1-2 1,1 5-256,-1-3 1,-4 2-1033,0 2 953,-2 3 439,-1-10 0,5 10 0,1-4 0</inkml:trace>
  <inkml:trace contextRef="#ctx0" brushRef="#br0" timeOffset="3">3129 10393 8124,'7'-11'-275,"-2"4"-68,-5-3 0,0 8 1060,0-6-187,0 5 206,0-2 236,0 5 1,0 5-722,0 3 0,0 7-30,0 4 0,0 8-35,0 3-78,0 3 0,4 3-88,-1 2 8,1 3 1,0 4-43,0 1 0,1-4-147,-1 0 0,-3-2 6,3 2 0,-3 1-106,-1-5 0,1-3 134,3-5 0,-3-5 24,3 2 0,-3-4 65,-1-4 0,0 1-51,0-4 1,0-1 243,0-4-59,0 1 0,0-1 228,0 0-182,0-4 0,-1 2 129,-3-6 222,3 1-244,-4-4 12,5 5-252,0-3 109,0 3-371,0-5 294,5 0-12,1 0 0,6 0 5,-1 0 0,1 0-17,-1 0 16,1 0-22,4 0 0,-2 0 10,5 0 1,0-4-41,4 0 1,-2-4-95,-1 5 0,1-5 19,-2 4 0,-1-3-161,1 3 1,-5-4-26,1 4 0,-2-1-722,-2 2-389,1 1 595,-6-3 326,-1 0 470,-5 4 0,-5-9 0,-1 3 0</inkml:trace>
  <inkml:trace contextRef="#ctx0" brushRef="#br0" timeOffset="4">3232 10393 7981,'-11'-18'-30,"-1"3"0,5 4 36,-1 3 106,5-2 242,-2 9 423,5-10-265,0 10-346,0-4 1,2 5-143,1 0 100,4 0 0,4 0-137,1 0 123,4 0 1,2 0-77,5 0 1,3-4-177,1 0 1,4 1-56,-5 3 0,5 0-332,-5 0 1,1 0 528,-4 0 0,0-5 0,-1-2 0</inkml:trace>
  <inkml:trace contextRef="#ctx0" brushRef="#br0" timeOffset="5">3712 10473 8132,'-7'-11'2258,"7"-1"-1771,7 6-290,4 1 1,-1 10 118,-2 2 1,2 5 62,-2 3 0,3 4-120,4 8 1,-1 2 29,5 5 1,0 4-158,4 0 1,0 0-163,0-3 1,0-1-484,0 0 382,-6-5 0,1-1 47,-3-5-328,-2 0 300,4 0 1,-6-5-256,0-3 218,1-3 0,-2-4-48,-2 0 1,0-5-334,-4 5 407,5-5-232,-8 2 5,5-5-176,-6 0 0,0-5 0,0-2 0</inkml:trace>
  <inkml:trace contextRef="#ctx0" brushRef="#br0" timeOffset="6">4089 10462 8068,'-4'-17'0,"0"-2"0,0 2 114,4 2 0,0 3 319,0 0 134,0 6-115,0 1 1,-1 6-168,-3 3 1,-1 11 26,-3 8 1,-5 9-238,1 2 0,-6 9-3,3 6 1,-5 6-321,1-2 0,-3-1 145,-1 2 1,1-7-48,-1-2 82,0-4 1,1-7-269,3 0 1,-2-4 121,2-4 1,2-5-607,2-2 542,2-5 0,2-2-785,-1-4 1063,6-6 0,1-2 0,5-6 0</inkml:trace>
  <inkml:trace contextRef="#ctx0" brushRef="#br0" timeOffset="7">4226 10336 8123,'0'-23'0,"1"5"0,3 3 0,2-1 719,6 0-374,-1 1 0,0 7-169,1 1-244,-1 4 147,-4-7 1,3 9 363,-3-3-18,4-2-291,0 4 232,5-3-246,-3 5 1,5 0-32,-3 0 1,-2 0-127,2 0 0,-2 0 63,-2 0 0,1 0-32,-1 0 315,0 0-233,1 5 1,-2-2 273,-2 5-72,2-1-148,-9 0 0,4 7 57,-5-3 0,1 8 23,3 0 1,-3 5-10,3 7 1,-2-1-2,-2 8-66,0-2 1,0 3-27,0 3 1,-4-2-23,0 2-60,0-5 0,4 6 31,0-5 0,0 0-61,0-3 1,0 0-123,0 3 0,1-6 41,3 2 1,-1-7-122,4 0 0,-3-3-229,4-1 255,-6-6 46,8 5 1,-7-9 42,5 2 50,-6-2 21,8-2 1,-8 0-1,1 1 0,-1-5 28,-2 1 28,0-5 152,0 2 114,0-5 0,-5 0 159,-3 0-128,-2 0-252,-2 0 1,-4 0-176,-3 0 174,2 0-104,-4 0 0,2 0-165,-8 0 1,3 0 58,-3 0 0,-1 0-183,2 0 0,4 1 121,7 3 0,2-3-350,2 3-935,-1-3 720,6-1 158,1 0 599,5 0 0,10-5 0,3-1 0</inkml:trace>
  <inkml:trace contextRef="#ctx0" brushRef="#br0" timeOffset="8">5231 10690 8197,'11'-6'1128,"1"2"-914,-1 3-86,0 1 1,1 0-22,-1 0-86,6 0 48,-5 0 1,10 0-90,-3 0 1,3 0 90,0 0 1,1-2-145,0-2 0,-4 3 113,0-3 1,0-1-36,4 1 0,-1-3-108,-3 3-68,2-5 202,-8 8 0,7-5-289,-4 2 127,-1 2-340,-4-8 109,-4 9 0,-1-4-328,-2 5 480,-3 0 1,-6 0 0,-8 0-1</inkml:trace>
  <inkml:trace contextRef="#ctx0" brushRef="#br0" timeOffset="9">5276 10838 7997,'-7'0'-3,"-1"0"396,6 0 105,-3 0 625,5 0-896,5 0 2,1 0 1,5 0 229,1 0-233,4 0-6,2 0 1,5 0 27,0 0 1,5 0-85,2 0 1,-1-1-97,2-3 1,-5 2 57,5-6 1,-6 2-176,2-2 1,0-1 17,-5 6 37,4-6-164,-13 7 1,3-3-184,-5 5 0,-3-4-836,0 1 1177,-6-1 0,-2 9 0,-6 1 0</inkml:trace>
  <inkml:trace contextRef="#ctx0" brushRef="#br0" timeOffset="10">6715 10313 6754,'-6'-6'350,"1"1"-97,5 5 95,0 0-100,5 0 1,-2-4-114,4 0 1,2 0 3,6 4 1,3-1 9,5-3-21,0 3-32,5-4 1,1 4-28,5-3 62,6 2-90,-5-3 1,6 4 3,-3-3 1,-3 2 1,3-6 1,-2 4-6,-2-3 1,0 3-32,1-4 0,-5 6-12,1-2 0,-6-1-69,2 1-34,-3 0 171,-7 4-545,0 0 223,-6 0-71,-4 0-196,-2 0 45,-5 0-272,-5 0 749,-2 5 0,-9-3 0,-2 3 0</inkml:trace>
  <inkml:trace contextRef="#ctx0" brushRef="#br0" timeOffset="11">6738 10359 8106,'-1'-7'-329,"-3"4"285,3 1 19,-4 2 0,5-1 276,0-3 222,0 3 38,0-4-129,0 5 41,0 5-32,0-4-108,0 9-1,0-8-271,5 8 219,-4-9-74,9 9 1,-3-5 41,4 3 1,2 2 3,2-2 1,7 2-4,4 1 1,6 1-96,-2-1 1,3 1 7,2-1 1,2 0-193,-3 1 60,3 4 34,-8-3 1,0 3-167,-2-4 121,-3-1-56,-7 1 1,4-1-4,-6 1 1,0-1 69,-3 0 1,-2 1 1,-3-1 1,-1-3 13,-6-1 0,0-3 7,0 4 0,0-4 129,0 3-118,0-4 10,0 7 257,-6-9-256,0 9-9,-5-8 1,3 4 7,0-2 1,2-2 16,-2 6 0,-2-5-7,3 0 1,-2 4-2,1 0 1,-2 0 1,2 0 1,-3 1-93,-4 3 1,1 2 73,-5 2 0,5-1-232,-1 5 201,-3-5-34,0 8 1,-3-8-13,1 5 0,-1-4 40,2 4 0,-1-1-6,1 1 0,2-3 13,6-4 0,-1 3 5,1 0 0,-1 0 16,1-3-20,0-1 21,4-4 0,-2 3 16,5-3-16,-4-2 35,6 6 0,-4-9 5,2 6 1,3-4 49,-3 3 39,3-4 0,0 2 2,-3-5 39,2 5-135,-3-4 23,5 4 94,0-5-97,0 5-14,5-3 1,-2 3 11,5-5 0,1 1 34,6 3 0,-1-3 65,5 3 0,1-3-76,7-1 1,2 0 25,5 0 0,-2 0 80,2 0-102,-2-5-22,2 4 0,-1-8 59,-2 5-24,2-5-2,1 8 0,-4-8 22,1 5 1,-6-5-43,2 2 1,-3 2-13,-1 1 0,-6 1 27,-1-1-140,-4 3-531,0-4 278,-6 5 84,-1 0-705,-5 0 418,-5 5 1,-1-2-547,-6 4 0,1-4 1047,0 1 0,-6 2 0,-1 0 0</inkml:trace>
  <inkml:trace contextRef="#ctx0" brushRef="#br0" timeOffset="12">7800 10987 7356,'-6'0'-559,"0"0"993,2 0 45,3 0 52,-4-5-36,5 4-30,0-5 296,0 6-499,0 6 1,3-4-19,1 6 1,5 3 242,-1 4-261,-3 1-28,5 0 0,-4 1-29,6 2 57,-6 2-121,4-8 1,-3 5-59,4-3 0,4-2 41,0 2 0,2-3-186,-2 0 0,-2-5 126,2 1 0,2-4-119,-2 4 0,0-6-299,-4 2 176,-4-3-33,3 4-711,-9-4 414,4 5-404,0-6 525,-3 0 0,-13 5 0,-8 1 0</inkml:trace>
  <inkml:trace contextRef="#ctx0" brushRef="#br0" timeOffset="13">7960 11044 7995,'0'-8'34,"0"1"0,0 3 135,0-4 154,0 1 378,0-5-401,0 6 0,-1 1 185,-3 5 1,2 6-277,-6 6 0,1 0-214,-5 7 0,-1 4-261,-2 4 202,2 0 51,-3-5 1,5 1-256,-1 0 135,1-5-187,4 3 1,-2-8-276,6 2 0,-1-6 221,4-1 374,0-6 0,0 8 0,0-3 0</inkml:trace>
  <inkml:trace contextRef="#ctx0" brushRef="#br0" timeOffset="14">8497 10576 8061,'-6'0'0,"-4"0"200,2 0 543,3-5-225,0 3-274,5-3 1,0 7 261,0 1-57,0 4-232,5 4 1,1 4 143,6 1 1,3 4-116,0-1 0,2-1 0,-2 1 1,-2 0-64,2 4 1,1-4-84,0 0 0,-1-4 32,-4 4 0,6-5-217,2 1 1,-3-1-397,-1 1 399,-2-7 0,2 7-35,1-7-681,-1-3 415,-9 5-54,4-9 0,-7 6-1091,4-4 548,-4-1 980,2 3 0,-5-5 0,0 0 0</inkml:trace>
  <inkml:trace contextRef="#ctx0" brushRef="#br0" timeOffset="15">8737 10599 7965,'-6'-6'677,"1"0"-572,5-5-93,0-1 180,5 6 68,-4 1 1,3 6 755,-8 3-669,-2 2 1,-7 11 176,-2 2-591,-3 7-303,-5-1 410,0 8 0,-3-4-264,-1 5 0,-4 3 176,5-3 0,0 2-137,7-10 1,-1 3 27,5-6 1,1 1-405,6-8 561,3-1 0,5-4 0,0 1 0</inkml:trace>
  <inkml:trace contextRef="#ctx0" brushRef="#br0" timeOffset="16">9251 10302 8065,'0'-12'0,"0"1"0,0 3 56,0 1 196,0 4 496,0-7-412,0 9 0,0-6 180,0 3-91,0 3-192,0-4-62,0 5 1,-4 6 86,0 6 1,-3 4-7,3 7 0,0 5-1,4 3 1,0 3-58,0 4 1,0-3-165,0 4 1,4 0-240,0-1-355,5 0 444,-3-9 1,4 3-177,-2-5 0,2-1 89,-3-3 0,2-1-61,-1-3 1,1 1 37,-5-5 0,3 0-99,-3-3 0,1-5-185,-1 1 469,-3 0 0,4-1-1013,-5 1 501,0-6 73,0 4 484,0-6 0,-5 0 0,-1 0 0</inkml:trace>
  <inkml:trace contextRef="#ctx0" brushRef="#br0" timeOffset="17">9171 10404 8065,'0'-17'0,"0"-4"407,0 6-174,0-5-98,5 7 0,6-5 4,8 3 0,2 2 138,-2-2 0,2 3 191,-2 0 1,4 1-291,4-1 1,-2 5-110,6-1 0,-6 2 68,2-2 0,1 3-232,-2 5 1,1 0 55,-4 0 58,0 5 0,-6-2-194,-1 4 86,-4 6 0,-1 1 1,-4 5 1,-2 0-131,-5 4 0,-1 0 118,-3-1 0,-7 1-55,-8 0 0,1 0 55,-1 0 0,-1 0-9,-7 0 1,-1-1-254,-2 1 256,-3-5-69,8-2 1,-2-4-449,4-1 244,5-4 154,1 3 0,10-9 225,-1 3 0,6-3 0,-3-1 0</inkml:trace>
  <inkml:trace contextRef="#ctx0" brushRef="#br0" timeOffset="18">9948 10142 8079,'-4'-8'-2,"0"1"77,0-1 1,4 0 935,0 1-364,0 4 35,0-2 212,-5 5-611,4 0 0,-6 3-41,4 4 1,0 3-10,-4 13 0,-1-1 15,-4 8 0,1 1-59,0 3 0,-1 1-158,1 4 0,-3 1-253,2 6-388,-2-6 408,8 5 1,0-6-189,2 3 0,4-3 179,4-4 1,2-2-102,6-3 0,0-2 15,3-5 1,-1-2-97,5-2 1,-3-2 410,3-6 0,-2 1-118,2-1 1,2-1 766,-6-2-654,0 2-10,2-9 1,-5 8-33,4-5-44,-4 0 23,0-4 1,-5 4-81,1 0 1,-4-1-305,3-3-713,-4 0 1147,2 0 0,0 0 0,1 0 0</inkml:trace>
  <inkml:trace contextRef="#ctx0" brushRef="#br0" timeOffset="19">10187 10370 7923,'0'-23'67,"0"6"0,0-4 118,0 6 1,2 0 610,1 3-278,4 6 35,-1 1-82,4 0-283,-8 4 1,4-3 32,-2 8 1,-2 3 25,6 8 1,0 3 27,3 5 0,2 1-154,2 3 100,-2 2-55,8 5 1,-7 1-224,5-1-540,-5-5 484,8 4 1,-8-9-535,5 3 629,-5-3-73,7-1 0,-8-6-18,2-1 0,2-4 2,-2 0 0,0-5-98,-4 1 0,1-2 92,-1 2 0,-3-2 222,0-2 1,-5-3-928,5 3 636,-6-3-783,4 5-535,-6-5 1500,0 4 0,0-5 0,0 0 0</inkml:trace>
  <inkml:trace contextRef="#ctx0" brushRef="#br0" timeOffset="20">10553 10302 7942,'0'-12'0,"0"-3"0,0 0 0,0 3 317,0 5-162,5 4 280,-4-7-51,4 9 0,-5-3-168,0 8 1,-5 6 61,-2 5 1,-9 11-181,-3 0 0,-2 7-67,-2 5 0,-4-1 21,1 5-1207,-6 0 1125,8-2 1,-4 0-165,5-6 0,5-5 43,3-2 1,2-7-550,2-1 313,0-5 1,4 3-755,3-6 1141,3-5 0,6-1 0,2-5 0</inkml:trace>
  <inkml:trace contextRef="#ctx0" brushRef="#br0" timeOffset="21">10770 10473 7922,'11'-5'0,"1"0"0,-1-3 426,1-2-227,4 4 1,-3-1 249,2 4-340,-2 1 21,-2-3 1,1 4 141,-1-3 1,4-1-145,0 1 0,4 0-9,-3 4 0,3-1-62,-4-3 1,4 3-178,-4-3 1,0 3 18,-3 1 0,-1 0-198,1 0 1,-5 0-845,1 0 579,-6 0 179,4 0 385,-6 0 0,0 0 0</inkml:trace>
  <inkml:trace contextRef="#ctx0" brushRef="#br0" timeOffset="22">10770 10587 7922,'0'12'296,"1"-2"155,3-3 1,2-2-112,6-5 1,3 4 92,0 0 0,2 0 214,-2-4-185,3 0-359,5 0 1,4-5-40,4-3 0,-3 2-123,-2-2 1,2 2-348,-1-2 0,0-1 234,-4 6 0,-2-3 172,-2 3 0,3-4 0,-5-4 0</inkml:trace>
  <inkml:trace contextRef="#ctx0" brushRef="#br0" timeOffset="23">11364 10473 7936,'5'-6'-1359,"-4"1"2177,9-1-92,-8 5-162,3-4-79,0 5-100,-4 0 93,4 0 0,-5 0-304,5 0 0,-2 5 68,4 3 1,-3 1-69,4-2 1,-2 7-134,2-2 1,2 2 135,-3-3 0,5 4-128,3 0 0,-2 1 16,2-5-169,3 6 94,-6-5 0,6 5-181,-3-6 0,-2-1 21,2-2 0,-2 1-72,-2-5 1,1 3-83,-1-3 1,-1 1-784,-2-1-45,-3-3 1152,-5 4 0,0-5 0,0 0 0</inkml:trace>
  <inkml:trace contextRef="#ctx0" brushRef="#br0" timeOffset="24">11649 10439 7873,'0'-12'210,"0"1"159,0-1 0,0 1 153,0 0-47,0 4-202,0-3-51,0 9-29,0-4 0,-5 11 82,-2 5-57,-4 1-149,-5 15 0,-2-8-59,-5 7 0,4 0-17,0 0 0,1 0-237,-1 4 1,-1-5-13,5 2 1,1-8-161,6-4 1,-1-2-498,6-1 290,-1-1-538,-1-5 1161,4 4 0,-5-8 0,6 3 0</inkml:trace>
  <inkml:trace contextRef="#ctx0" brushRef="#br0" timeOffset="25">11718 10107 8043,'0'-17'0,"0"-5"769,0 3-541,5 3 0,5-1-82,5 6 1,-1 3-137,-6 0 556,-3 6 153,0-3 0,-2 6 284,4 3-494,1 2-214,8 11 1,2 2 283,5 7-179,5 4-399,-4 9 0,5-2 228,-2 5 0,-7-4-39,3 4 1,-4-1-81,0 5 1,-1 0-33,-3 0 0,-6-5-319,2 1 1,-3-5-942,-1 1 624,-1-2 10,-1-7 1,-4 3-357,3-6 1,-4 2 130,-4-1 1,0-4 772,-7-1 0,2 6 0,-8-3 0</inkml:trace>
  <inkml:trace contextRef="#ctx0" brushRef="#br0" timeOffset="26">5516 12312 8216,'0'-7'170,"0"2"105,0 0-69,0 4 481,0-4 1135,0 5-1449,5 0-405,2 0-55,4 0 109,1 5 0,0-4 88,3 3 0,3-3 1,5-1 1,0 0-46,0 0 0,3 0-34,1 0 1,1-1-116,-1-3 0,-7 3-259,3-3 1,-7-1 167,3 1 1,-6-1-1069,-2 1-1,1 3-224,-11-4 1467,4 5 0,-15 10 0,-3 3 0</inkml:trace>
  <inkml:trace contextRef="#ctx0" brushRef="#br0" timeOffset="27">5505 12472 8170,'6'6'503,"4"-1"-348,-2-5 1,2 0 233,2 0 1,0 0 18,3 0 1,2-4 31,2 0 1,3-3-192,-3 3 1,2-1-138,2 1 1,-4 3 41,0-3 0,-5 1-119,1 0 1,-2 1-1656,-2-1 1620,1 1 0,4 7 0,2 2 0</inkml:trace>
  <inkml:trace contextRef="#ctx0" brushRef="#br0" timeOffset="28">6750 12129 8002,'-8'0'0,"1"0"0,3 0-136,-4 0 83,6-5 522,-4 4-47,6-4 485,-5-1-639,4 5 1,-3-4-44,8 5 0,0 0 18,7 0 0,5-1-9,10-3 0,3 3-89,6-3 0,8-1 106,3 1 1,7-5-281,0 2 1,-1-2-154,1 1 1,-4-2 79,0 2 1,-2-2 77,-1-1 1,-2 3-58,-2 1 1,-4 0 37,-7 0 0,-5-2 2,-7 5 0,-2-1-904,-6 1 391,-4 3-500,-2-4 468,-10 5 233,-7 5 1,-6-3-899,-4 6 1251,-6-6 0,-7 14 0,-5-4 0</inkml:trace>
  <inkml:trace contextRef="#ctx0" brushRef="#br0" timeOffset="29">6773 12152 8171,'-23'6'0,"5"-1"0,3-5 0,2 0 482,2 0-1,4 0-9,2 0-49,5 0 0,5 1-94,3 3 1,3-2 142,5 1 0,1 2-134,6-1 1,5 5-59,3-1 1,0 2-111,0 1 135,2 1-147,-4-6 1,9 4-204,0-2 83,-5 2-73,0-4 1,-9 3-36,3-5 0,-3 4 11,-1-5 1,-4 5-107,0-4 0,-5 5 41,1-2 1,-7 4-139,-5 0 0,-1 0 37,-2 1 1,-3 0 117,-4 4 0,-4 1-39,-11 6 1,1-4 28,-5 0 0,0 2-88,0 5 0,-2-2 88,-3 3 1,-1-3-14,6-1 1,-5-4 76,5 0 1,3-1 107,4 1 0,1-3 79,-1-4 1,3-1-62,4 1 1,1-2 45,-1-3 63,6 4-38,1-10 354,0 9-323,3-9 0,-3 6 148,5-4-105,0-1-108,0 3 0,5-5 10,3 0 0,4 1-30,3 3 1,3-3-20,4 3 0,6-3-26,3-1 0,3-4-9,4 1 1,-1-2-17,5 1 0,-4 1-4,4-4 0,-4 3-42,4-4 1,-4 6-128,4-2 1,-11-1-81,0 1 65,-1 0 149,-6-1 0,0 4-440,-5-3 212,-5 3-31,3 1 0,-6 0-463,1 0-287,-6 0-786,4 0 1289,-8 0 0,4 0-368,-2 0 893,-3 0 0,9 0 0,-4 0 0</inkml:trace>
  <inkml:trace contextRef="#ctx0" brushRef="#br0" timeOffset="30">7675 12631 7842,'0'-6'2102,"1"0"-1235,3 2-161,-3 3-438,9-4 0,-3 10-14,4 2 1,1 0-107,-1 0 132,0 1-154,1 3 1,4 1-28,3-1 0,-1 4 90,1 1 0,-4-1-118,4-4 1,-3 1-44,3-1 1,-5 1-179,1-1 1,-1-1-10,1-2 0,-2-2-13,2-2-669,-2-3 279,-2 4 1,-3-5-1246,-1 0 755,-4 0-152,2 0 1204,-5 0 0,-10 0 0,-3 0 0</inkml:trace>
  <inkml:trace contextRef="#ctx0" brushRef="#br0" timeOffset="31">7960 12597 7956,'0'-6'0,"0"-4"814,0 2-255,0 3 58,0-5 18,0 9-318,0-4 137,0 5-80,0 5 1,-5 2-204,-2 8 1,-7 3-88,-2 5 1,-4 4-216,1-1 0,-2 6 155,-2-1 1,1 0-554,3 0 0,3-3-95,4-6 1,5-4-1132,-1-3 1755,5-2 0,-2-1 0,5-1 0</inkml:trace>
  <inkml:trace contextRef="#ctx0" brushRef="#br0" timeOffset="32">8623 12152 7887,'-12'-7'0,"1"1"0,-1 2-22,6 3 0,-3-5-80,5 2 340,1 3 0,1-4 852,-1 5-112,1 0-615,-3 0 0,6 5 176,3 2-162,-2 3-211,13 7 1,-8-1 67,9 3 0,1 3-62,2-3 0,-1 3-131,1 0 1,0 1 109,4 0 1,0-4-153,0 0 0,0-5-214,-1 1 177,1-2 20,0-2 0,-1 0-53,-3-4 1,-3 2-204,-4-5 0,-1 1-816,1-1 22,-6-3-800,-1 4 1122,-5-5 746,0 0 0,-10 5 0,-3 2 0</inkml:trace>
  <inkml:trace contextRef="#ctx0" brushRef="#br0" timeOffset="33">8840 12163 8009,'0'-18'438,"0"3"123,0 3 0,1 1-59,3 4-422,-3 2 1,4 10 299,-5 2 1,-5 5-91,-3 3 0,-5 4-249,-3 8 1,-4 2-113,1 5 1,-3 0-112,0 1 1,0-1 114,3 0 1,-1-5-111,4-2 1,2-8-566,7-4 742,2-2 0,5-2 0,0 1 0</inkml:trace>
  <inkml:trace contextRef="#ctx0" brushRef="#br0" timeOffset="34">9411 11581 8258,'5'-7'-137,"-4"-3"1,5 5 153,-2-2 592,-2 1-19,3 1-125,-5 4-162,0-4 0,-2 6-68,-1 3 0,0 0-1,-5 7 1,1 0-11,-5 8 0,-3 3 16,0 5 0,-4 5-69,4-2 69,-6 3-162,9 7 0,-6 0-30,3 6-636,2-6 625,-4 5 0,10-1-76,-1 6 1,2-2 43,-2-6 1,3 1-89,5-5 0,5 4 37,3-4 0,2 0 13,1-4 1,6-4-283,2-4 147,-2 3 51,4-4 1,-4-1-82,2-5 1,1-5 174,-5 1 0,4 1-42,-4 0 1,1-5 249,-5-3 1,0-2-281,1 2 0,-1 0-15,1-4 0,-1 0-127,1-4 1,-5 0-666,1 0 415,-6 0-7,8 0 494,-8 0 0,8 0 0,-4 0 0</inkml:trace>
  <inkml:trace contextRef="#ctx0" brushRef="#br0" timeOffset="35">9708 11958 7962,'0'-18'17,"0"3"0,0 1 113,0-2 1,0 8 370,0-4-64,0 3-148,0 3 354,0 1 174,0 5-598,0 5 0,0 8 10,0 9 0,0 4-28,0 8 0,4-2-68,-1 6 0,5-3-106,-4 0 0,3-1-444,-3 0 259,5 0 127,-3-4 0,2-2-126,0-6 68,-6-4-75,8 4 1,-7-10-109,4 4 0,-3-5-438,4-3-456,-6 2 42,4-9-138,-6 4 1262,0-5 0,-6 0 0,0 0 0</inkml:trace>
  <inkml:trace contextRef="#ctx0" brushRef="#br0" timeOffset="36">9639 11992 7962,'-6'-12'-213,"1"-3"-55,5 0 1,0-4 409,0 4 1,5-2 380,2 2 1,7 2-135,2-2 1,4 4 51,-1 3 0,4-2-284,3 2 0,0 2-19,4-2 0,-2 6-179,7-2 57,-9 3 71,12 1 0,-14 0-69,3 0 0,-4 5 5,-4 2 0,-3 4-239,-4 0 0,-6 2 59,-2 2 1,-4-1-77,-4 5 1,-5 0-93,-10 4 102,0 0 134,-14-1 1,3 1-3,-8 0 0,1 0-43,-5 0 0,6-5-13,2-3 0,1-2-245,7-2-345,4 0 737,5-4 0,21-2 0,4-5 0</inkml:trace>
  <inkml:trace contextRef="#ctx0" brushRef="#br1" timeOffset="37">10359 11649 8053,'6'-1'-19,"-2"-3"147,-3 3 80,-1-9 174,0 9 386,0-5-41,0 6 1,-4 6-634,1 1 0,-6 5 107,1 3 0,-1 0-53,2 8 1,-7-2 1,2 10 0,-2-1-66,3 5 1,-4 3-17,-1 0-95,1 5 136,4-8 0,3 9-155,0-6 1,6 1-16,-2-1 1,3-6 82,1 2 0,5-4-8,3 1 1,3 1-137,4-6 1,2-3 93,2-4 1,2-4 1,-2 4 0,-1-5 90,1 2-67,-5-4-8,3 0 0,-2-5-26,0 1 36,-5-5-88,0 7-204,-3-9 146,4 9 0,-3-9-573,-1 3-183,-4-3-294,2-1 1197,-5 0 0,5 0 0,1 0 0</inkml:trace>
  <inkml:trace contextRef="#ctx0" brushRef="#br1" timeOffset="38">10621 11889 7890,'-6'-11'298,"2"-1"163,3-4 0,1 3 175,0-2-118,0 7 47,0 3-194,0 5 0,5 1-148,3 3 0,2 4 9,1 7 1,2 3-135,2 5 1,-1 1 57,5 2 0,-1 0-116,1 4 1,1-3 56,-5 3 0,5-4-223,-5 0 0,0-1 103,-4-3 1,1-3-93,-1 0 1,1-5-160,-1 2 0,1-4 120,-1 0 1,-1-5-699,-2 1-68,2-5-431,-4 7 682,1-9 669,-2 4 0,-5-5 0,0 0 0</inkml:trace>
  <inkml:trace contextRef="#ctx0" brushRef="#br1" timeOffset="39">10907 11843 7986,'0'-11'220,"0"0"611,0-1-581,0 1 0,0 3 249,0 1-177,0 4 1,-5-1 123,-3 8 1,2 2-333,-2 6 0,1 6 139,-5 4 0,-3 8-258,0 8 59,-6 2-306,4 6 1,-6-2 45,0-2 1,1-6-87,3-6 0,-1-1-312,5 2 0,3-8 122,5-8 1,4-2-1101,0-2 1582,1 0 0,2 1 0,0-1 0</inkml:trace>
  <inkml:trace contextRef="#ctx0" brushRef="#br1" timeOffset="40">11135 12003 7900,'2'-11'895,"1"-1"1,4 5-473,4-1-238,1 1 1,-5 0 77,1 3 1,-4-1 16,3 2 1,1-1-98,3 4 1,2-1-15,2-3 1,-2 2-284,2-1 0,2 1 112,-2 2 0,0-3-462,-4-1 0,1 0 128,-1 4 1,1 0-32,-1 0 1,-3 0-579,-1 0 945,-4 0 0,2 0 0</inkml:trace>
  <inkml:trace contextRef="#ctx0" brushRef="#br1" timeOffset="41">11124 12140 7905,'-6'0'1089,"1"0"-715,5 0 0,3 2 76,1 1 0,5-1-136,-1 2 0,7-4-31,4-4 1,2 2 69,2-1-388,5-4 198,-4 1 0,4-2-355,-5 1 0,-1 0 211,-3 0 0,5-2-981,-5 5 1,0 0 961,-8 4 0,1-5 0,-1-1 0</inkml:trace>
  <inkml:trace contextRef="#ctx0" brushRef="#br1" timeOffset="42">11626 11946 7928,'0'-7'976,"0"-1"-546,0 5 0,0-2-40,0 5 0,2 4-123,2 0 0,2 6 177,5 2 0,2-1-20,2 4 0,-2 3-162,2 1 0,-2 1-120,-2-1 0,1 3-89,-1-3 1,2-1 10,2 1 0,-6-4-120,2 4 1,-2-5-108,3 1 35,-6-7-54,4 2-959,-4-9-184,6 9-707,-1-8 1325,1 3 707,-6-5 0,-1 0 0,-5 0 0</inkml:trace>
  <inkml:trace contextRef="#ctx0" brushRef="#br1" timeOffset="43">11901 11935 8015,'0'-12'0,"0"5"331,0-1 668,0 1-344,0-5-382,0 6 0,-2 1-17,-2 5 0,2 1 14,-6 3 0,1 7-194,-5 8 4,-4 3 16,3 6 1,-8 1-85,1 5 87,-1 0-338,-2-4 1,1 1-357,3-4 1,-1 0 135,5-5 1,1-4-336,6-3 0,2-2-263,2-1 1057,3-6 0,1 4 0,6-4 0</inkml:trace>
  <inkml:trace contextRef="#ctx0" brushRef="#br1" timeOffset="44">12243 11604 8018,'0'-19'614,"0"0"0,-4 1 54,1-1-400,-1 2-499,4 11 506,0-4 1,-2 8 385,-1-1 0,1 3-185,-1 3 1,-2 9-92,1 7 0,-4 8-1,4 3 0,0 4-229,4 4 0,2 2-111,2 2 0,-2 2 112,6-2 0,-2 2-121,2 2 0,2 0-1491,-3-1 1209,4-4 153,0-2 1,0-8-493,1-1 1,-1-4 249,1 0 1,-5-3 9,1-4 1,-4-1 108,3-3 0,-4-2 191,1 2 1,-2-6-391,2-2 699,-3 1 1,4 0-691,-5-1 60,0-4 0,-1 2-1032,-3-5 1379,3 0 0,-9-5 0,4-1 0</inkml:trace>
  <inkml:trace contextRef="#ctx0" brushRef="#br1" timeOffset="45">12586 11798 7864,'0'-18'3,"0"0"327,0 3 1,0 6-194,0-2-68,5 2-139,1 2 0,1 4 111,-4 6 0,-1 5 259,-2 7 0,0 4 71,0 8 0,0 6-141,0 5 0,-4 4-142,0-4 0,-4 4-101,5-4 1,-6-1-104,1-7 1,2-2 65,-2-5 1,4-1-233,-3-3 1,4-3-147,-1-5-10,3-4 1,1-1-525,0-2 962,0-3 0,5-1 0,2-6 0</inkml:trace>
  <inkml:trace contextRef="#ctx0" brushRef="#br1" timeOffset="46">12574 11752 7888,'-6'-18'-126,"1"-2"0,5 5 716,-5 0 166,4 3 1,-1 7-288,6 5 0,4 10-181,-4 9 0,6 4 261,1 4-108,1 2-231,9 10 0,-3 1 54,5 1 0,0 4-288,-1-3 1,1-3-19,0-1 1,-4-4-11,0-3 0,-4-3-302,4-5 0,-5-4 195,2 0 0,-4-5-120,0 1 1,-1-2-302,1-2 303,-1 0 166,0-4 1,-3-1-580,0-2 146,-6-3-199,3 4-128,-5-5 871,0-5 0,-10-6 0,-3-7 0</inkml:trace>
  <inkml:trace contextRef="#ctx0" brushRef="#br1" timeOffset="47">12517 12152 9369,'7'-7'91,"4"4"0,0 1 2,5 2 0,-4-1-42,0-3 1,6 3 439,4-3-279,1 3-53,10 1 0,-7-5-549,4-3 219,1 3-180,-2-5 1,-3 4-454,-7-6 0,2 5 804,-6-1 0,0-5 0,-3-4 0</inkml:trace>
  <inkml:trace contextRef="#ctx0" brushRef="#br1" timeOffset="48">12871 11512 8072,'-3'-18'665,"-1"3"0,0 3-334,4 0 0,6 6 182,6 2 0,-1 4-300,4 4 0,-1 2-221,1 6 0,3 4 1086,5 3-455,5 8-177,1 2 1,2 1 148,-1 1 1,-5 3-522,2 4 1,-4 4-152,-4-4 0,-4 4-64,-7-4 0,1 1-280,-5-1 0,-1-2-363,-3 2 371,0-2 268,-5-7 0,3 3-1036,-6-6 0,2 5 255,-2-5 0,-2 1-467,2-4 1393,-2-5 0,4 3 0,1-3 0</inkml:trace>
  <inkml:trace contextRef="#ctx0" brushRef="#br1" timeOffset="49">13545 11581 7706,'-6'-5'1042,"1"3"-824,5-3 0,1 5-76,3 0 0,-2 9 121,6 3 0,-4 8 171,3 3 0,1 3-236,3 5 0,0 2 17,-4-3 0,3 7-306,-2 1 134,-3 0-107,5-3 1,-7-5-45,4 0 1,-3 0 149,4 0 0,-4-6-112,3-5 1,-3-5-12,4 1 0,-2-2-307,2-1-131,-3-1 0,-2-3-90,1-1-746,0-4 1355,-4 2 0,-5-5 0,-1 0 0</inkml:trace>
  <inkml:trace contextRef="#ctx0" brushRef="#br1" timeOffset="50">13454 11695 7926,'0'-22'-159,"0"3"0,0 3 159,5-1 0,1 5 597,6-4-249,4 4-48,-3 5 0,8-3 86,-2 3 1,3 0-171,1 0 1,5 4-149,2-1 1,3 3 90,1 1 1,-3 0 17,-1 0 0,0 4-447,0 0 162,-2 10 77,-5-7 0,-2 11-235,-2-3 0,-6-1 0,-5 5 1,-7 0-122,-1 4 1,-5 0 111,-7 0 0,-5 0-12,-6-1 0,-5 0 99,-6-3 1,3-1 10,1-3 1,3-2-148,-3 2 163,4-7 14,-2 2 147,11-9 0,-5 9 0,4-3 0</inkml:trace>
  <inkml:trace contextRef="#ctx0" brushRef="#br1" timeOffset="51">14265 11478 8005,'0'-11'0,"-2"-1"153,-1 1 1,1 3 786,-1 0-595,1 6 1,1-3 62,-3 5 0,-2-4-28,-6 0-153,1 0-43,0 10 1,-1 0 159,1 5-117,-6 6-90,5 6 0,-6 2 71,3 5 0,6 1-29,-3 3 1,3 4-149,-2 0 1,1 5 12,2-1 1,3 3-275,5 0 1,0-3-425,0 0-331,0-5 866,5 2 1,0-4-133,3-1 0,6-5 9,-3-2 0,4-4-88,1-4 0,-4 1 127,4-5 0,0 0 103,-1-3 1,1-1-21,-5 1 0,0-5 348,1 1 1,-1-6-769,1 2 235,-1-3-73,1-1 378,-1 0 0,5-5 0,2-1 0</inkml:trace>
  <inkml:trace contextRef="#ctx0" brushRef="#br1" timeOffset="52">14493 11649 7934,'0'-15'-5,"0"0"0,0 0-118,0 3 327,5 6-109,-4-4 1,4 10 249,-5 0 0,-1 9 425,-3 6-382,3 10-203,-9-1 1,7 12 189,-4 2-117,4-3-261,-7 10 1,5-5-94,-3 6 1,-2-5 97,3-3 0,2-8-171,1-3 0,1-4-102,-1-4 0,3-3-905,-3-4 1176,3-6 0,1-1 0,0-5 0</inkml:trace>
  <inkml:trace contextRef="#ctx0" brushRef="#br1" timeOffset="53">14367 11615 8039,'0'-11'0,"6"4"1122,1 3-446,8 3-307,-2 1 0,4 9-194,-6 2-226,0 9 275,6-3 1,-3 10 190,5 0 1,0 4-246,4 0 0,0 6 0,-1 1 0,1 0-12,0-4 1,-5-4-232,-3 1 1,0-6-463,-3 2 1,2-4 361,-7-4 1,3-3-611,2-4 321,-6 4 24,4-8 1,-7 6-1146,5-10 1583,-6 4 0,8-1 0,-3 4 0</inkml:trace>
  <inkml:trace contextRef="#ctx0" brushRef="#br1" timeOffset="54">14413 12003 7943,'-6'0'-416,"1"0"618,5 0 0,1-3 320,3-1 1,2 0-188,6 4 1,0 0-94,3 0 0,3-4-77,5 0 0,4-1-87,-1 1 1,5 2-510,-5-6 0,5 4 262,-4-3 0,-2-1-495,-6-3 664,-3 4 0,1-8 0,1 3 0</inkml:trace>
  <inkml:trace contextRef="#ctx0" brushRef="#br1" timeOffset="55">14744 11455 8012,'0'-11'1484,"0"-1"-741,10 6-428,3 1 0,9 10 30,-3 3 1,1 3-140,-5 4 1,2 0 90,-2 8 1,3 3 111,5 8 0,-1 4 352,1 0 0,0 5-715,0-1 0,-5 2-304,-3 2 1,-4-4-283,-3 0 0,-3-5 362,-5 1 0,0-4-149,0-3 0,0 0-226,0-4 0,-1 0 553,-3-5 0,3 1 0,-4 0 0</inkml:trace>
  <inkml:trace contextRef="#ctx0" brushRef="#br1" timeOffset="56">15567 11718 7842,'0'-7'809,"0"2"-585,5 5 0,-3 0 104,6 0 0,-6 5 6,2 3 0,1 6-124,-1 1 0,1 6-105,-1-2 0,-3 2-60,3 2 1,1 2-266,-1-2 0,4 1 6,-5-8 0,5 3-665,-4-4 118,5 0 0,-4-4 761,2 1 0,4-6 0,-5-1 0</inkml:trace>
  <inkml:trace contextRef="#ctx0" brushRef="#br1" timeOffset="57">15441 11878 7901,'11'-4'117,"1"0"1,1 0 213,2 4 0,3 0 84,4 0 1,5 0-167,0 0 0,-1-4-122,-3 1 0,0-5-183,0 4 0,0-3-345,0 3 0,-2-4 401,-2 4 0,8-4 0,-3 1 0</inkml:trace>
  <inkml:trace contextRef="#ctx0" brushRef="#br1" timeOffset="58">16252 11512 8009,'0'-11'24,"1"1"1,3 2 476,-3-2 882,9 9-568,-8-4-399,3 5-151,-5 5 1,0 2 337,0 8-169,0 3-226,0 5 1,1 5 56,3 2 1,-2 7-102,6 1 1,-6 4-167,2-4 0,-2 4-402,-2-4 0,3 0 306,1-3 0,1-2-950,-1-3 560,-3-2 86,9-5 1,-7-4-797,5 0 794,-1-5 0,5 1-77,-1-7 1,-3-3 480,-1-5 0,1 0 0,3 0 0</inkml:trace>
  <inkml:trace contextRef="#ctx0" brushRef="#br1" timeOffset="59">16058 11581 7933,'5'-17'342,"1"1"148,6-3 0,4 2-363,3 6 0,6-1-246,2 1 1,1 3 209,-1 1 1,-3 3 42,2-4 0,4 5 85,0-5 0,2 5-23,-2 0 1,3 1-30,-2 2 0,2 4-114,1 0 0,-5 5-124,-2-2 1,-4 4 130,-4 0 1,-3 2-128,-4 2 1,-6-1 38,-2 5 0,-4-4 60,-4 4 1,-7 0-399,-8 4 1,-8-1-24,-4-3 0,0 1-168,0-5 0,-2 0 125,3-3 1,2-2-78,1-2 0,8 0 509,4-4 0,2 0 0,2-4 0</inkml:trace>
  <inkml:trace contextRef="#ctx0" brushRef="#br1" timeOffset="60">17029 11284 7899,'0'-18'333,"0"5"165,0 6 0,1 0-13,3 0-386,-3-3 0,3 8 351,-8-1-233,-2 1 17,-6 7 1,-1 3 404,-2 7-251,2 3-201,-8 10 1,7 1 67,-5 5 0,0 6-86,-4 2 0,0 3-323,0 5 0,4-5 135,0 1 0,7 0 59,0-4 1,6-2-81,6 2-6,0-5-105,5 2 0,3-4-169,7-1 1,1-5 125,3-2 0,3-3-37,-3-1 1,1-6 185,-1-1 0,2-1-3,-6-4 0,4 3 73,-4-6-182,0 2 1,-3-4 41,-1-2-465,1 2 0,-1-4-45,0 2 625,-4-3 0,8 4 0,-2 1 0</inkml:trace>
  <inkml:trace contextRef="#ctx0" brushRef="#br1" timeOffset="61">17188 11581 7918,'0'-12'350,"0"1"1,0 3 62,0 1-193,0 4 0,0-3 646,0 2-581,0 3 1,2-4 83,1 5 1,0 5-28,5 2 0,-1 9 69,5 3 1,0 3-223,4 5 0,1-3-88,6 3 1,-1 1 69,-3-2 0,2 2-81,-2-1 0,-1-3-273,1 3 124,0-8 58,-1 2 0,2-4-644,-4 2 314,4-3 38,-2-4 0,-1-5-221,-1 1 0,-5-4-45,-3 3 1,1-3-1326,-6 4 1884,1-6 0,-9 3 0,-1-5 0</inkml:trace>
  <inkml:trace contextRef="#ctx0" brushRef="#br1" timeOffset="62">17451 11524 8051,'-4'-18'333,"0"3"0,1 6 243,3 1 737,0 6-1047,0 7-237,-5 7 107,-2 11 0,-5 5-81,-4 3 0,2 3-40,-5 4 1,2-1-152,-2 5 1,-2-6-94,6 2 0,-3-2-324,7-2 1,-3-6 125,6-5 1,3-1-824,1-7 1250,3 0 0,1-4 0,0 1 0</inkml:trace>
  <inkml:trace contextRef="#ctx0" brushRef="#br1" timeOffset="63">17702 11638 8033,'12'-12'306,"-1"1"0,7 5-249,5 2 0,3-1-41,5 1 1,-8 0 28,-8 4 0,1-4 179,0 1 0,-1-5-98,-4 4 0,5-1 443,-1 1-725,0 3 0,-5-5-903,-2 2-382,2 3 1441,-9-5 0,4 1 0,-5-1 0</inkml:trace>
  <inkml:trace contextRef="#ctx0" brushRef="#br1" timeOffset="64">17657 11832 7946,'11'0'107,"0"0"0,1 0 190,-1 0 1,1 0-33,-1 0 1,6 0-109,2 0 1,2 0-184,2 0 0,4-4-132,-1 0 0,5-3-245,-4 3 1,-1-4 165,-3 5 237,0-6 0,-5 2 0,-2-4 0</inkml:trace>
  <inkml:trace contextRef="#ctx0" brushRef="#br1" timeOffset="65">18193 11604 7983,'7'-5'2303,"3"3"-1766,-2-2-1032,7 3 531,-3 1 1,4 5 61,-9 3 1,3 2 545,-2 1-274,-3 6-143,5 1 0,-3 5-64,4-1 1,0 1-167,1 0 0,-1 0-211,1 0 1,-5 0-45,1-1 1,-2-3-261,2 1 0,1-7 219,-5 3 0,3-7-637,-3-2 936,5-4 0,-3 2 0,6-5 0</inkml:trace>
  <inkml:trace contextRef="#ctx0" brushRef="#br1" timeOffset="66">18468 11649 7847,'-6'-23'1,"5"-2"308,-3 2 1,3-1 1265,1 9-904,5 0-650,-4 8 0,-1 2 114,-7 5 1,-3 7 103,-2 4 0,-4 7-207,-3 8 0,-2 4 22,2 4 1,-2 1-76,2 3 1,-2-2-150,2 2 0,-1-2-404,5-2 0,0-5 203,3-2 1,5-8-262,-1-4 1,4-2-180,-3-2 811,4-5 0,-7-1 0,4-5 0</inkml:trace>
  <inkml:trace contextRef="#ctx0" brushRef="#br1" timeOffset="67">18685 11215 7887,'-12'-11'1078,"6"5"0,1 3-969,5 11 1,0 0-494,0 12 1,0-1 755,0 3 0,1 6 44,3 3 0,-3 3 113,3 4 0,2 1-242,2 3 0,-2 3-86,2-3 1,-2-2-114,2 2 0,1-6-119,-6-2 1,5-1 107,-4-6 0,1 3-307,-1-3 1,-3-1-708,3-3 500,-3-5 260,-1 3 0,1-7-792,3 5 1,-3-5-7,3 2 975,-3-9 0,-1 3 0,0-3 0</inkml:trace>
  <inkml:trace contextRef="#ctx0" brushRef="#br1" timeOffset="68">19176 11284 7881,'0'-7'-277,"0"2"932,0 0 0,-4 5-64,0 0-322,0 10-52,-1 3 1,0 13 165,-3-4 1,-2 10-186,3 2 0,0 1-28,0 3 1,3 1-49,-4-1 0,4 0-112,-3-4 0,4 1-321,0-1 203,1-5 76,2-1 1,0-5-14,0 0 1,0-2-39,0-2 1,0-2-590,0-6-182,0 1-523,0-1 901,0-5 476,0 0 0,0-6 0,0 0 0</inkml:trace>
  <inkml:trace contextRef="#ctx0" brushRef="#br1" timeOffset="69">19096 11387 7899,'6'-18'-155,"-2"3"155,-3 2 240,4 1 1,-2 2 395,4 3 1,1 2-231,3 5 0,1 1-15,-1 3 0,1 6-159,-1 5 1,4 9-17,1-1 1,4 8 128,-1-1 1,-1 7-149,1 1 1,-4 5-141,4-1 1,-1-2-21,1 2 0,-3-7-309,-4 3 0,-1-9-57,0 5 1,-3-7-344,0-1 1,-1-7-216,5-3 478,-6-4 210,4 0 0,-7-6-1115,4-2 340,-4-3 974,2-1 0,-5 0 0,0 0 0</inkml:trace>
  <inkml:trace contextRef="#ctx0" brushRef="#br1" timeOffset="70">19050 11741 7806,'11'0'430,"1"-5"-430,-1 3 0,6-7 231,2 6 1,2-5-97,2 4 1,0-3-284,0 3 1,4-5 29,-1 1 1,1 2-115,-4-2 1,3 2 231,1-2 0,0-7 0,-5 2 0</inkml:trace>
  <inkml:trace contextRef="#ctx0" brushRef="#br1" timeOffset="71">19781 11227 7938,'-6'-12'223,"-3"1"165,5-1-517,-5 1 0,6 1-282,-4 2 1,-2 3 575,-6 5 1,1 0-120,-5 0 1,1 4 357,-1 0 0,-3 6-159,3 1 1,3 2-4,1 6 0,2-1-150,2 1 0,0 2-35,4-1 0,2 0 56,5-1 1,1 1-29,3-5 1,7 4-98,8-3 1,3-1 57,1-4 1,1-1-257,2-2 0,4-2-152,4-2 1,-4-3-184,1 3 1,-6-2 544,2-2 0,-3-6 0,-1 0 0</inkml:trace>
  <inkml:trace contextRef="#ctx0" brushRef="#br1" timeOffset="72">19838 11090 7918,'-6'0'933,"1"-5"-692,5 3 1,1-3-20,3 5 1,-2 0 276,6 0-222,-6 0 1,9 5 25,-4 3 1,3 6 141,2 1 0,3 9-92,0-1 0,5 8 61,0-1 0,1 3-19,2 1 0,0 4-122,0 0 1,-1 6-403,1-3 0,-1 0 230,-3 1 0,-4-2-59,-7 2 1,1 2-102,-6-6 0,1 0-428,-4-4 1,-1 0 60,-3 0 1,-2 1-352,-6-1 1,1-5-179,0-2 0,-2-3 290,-2-1 1,-2 0-156,-2-1 1,-1-4 819,5-3 0,-3 1 0,4-5 0,0-5 0,-1-3 0</inkml:trace>
  <inkml:trace contextRef="#ctx0" brushRef="#br1" timeOffset="73">20443 11272 7846,'0'-6'1325,"0"1"-532,0 5-542,0 5 1,0 6 67,0 9 0,0 2-137,0 5 0,2 2 31,1 5 1,-1 5-121,1-1 1,3 3 50,-3-2 0,2 2-195,-1-3 1,-2 1 0,1-5 0,2-4-197,-1 1 1,1-10-6,-1 2 0,1-6-565,3 2 490,2-5 0,-8 1-235,6-8-340,-5 4 365,2-10 137,-5 4 400,0-5 0,5 0 0,1 0 0</inkml:trace>
  <inkml:trace contextRef="#ctx0" brushRef="#br1" timeOffset="74">20226 11387 7840,'12'-23'655,"-1"0"1,2 0 246,2 0-386,8 5-460,6 7 0,0 1-383,-2 2 1,1 2 309,-1-2 0,4 2 268,0-2 0,-1-1-47,4 6 0,-2-1 227,6 4 0,-2 1-426,-2 3 0,-5 4-1,-2 7 1,-4-1-32,-4 5 1,-4-4 36,-7 4 0,-5 0-102,-6 4 1,-5 4-6,-7-1 1,-9 5-298,-11-5 1,-5 2 49,-10-1 1,3-4-157,-2 0 1,4-2-921,7-6 1289,0-4 1,14 4 0,-4-3 0</inkml:trace>
  <inkml:trace contextRef="#ctx0" brushRef="#br1" timeOffset="75">21094 11147 7579,'-3'-12'-78,"-1"1"1,-4 3 672,4 1-450,0 4-15,4-7 911,0 9-683,0-4 0,0 6 217,0 3-108,-5 2-267,4 11 0,-10 4 57,-1 6 1,1 5-69,-4-2 0,-2 4-141,2 4 1,0-1 112,3 5 0,2-4 28,3 4 0,1-1-272,6 0 0,0 0 88,0-3 0,6-4-510,1 1 225,8-1 80,-2-10 0,9 4-158,-3-5 1,-2-2 93,2-2 1,-3-1-15,3-3 0,-4-3 122,4-1 0,-4 1-136,4-5 0,-5 0-96,1 0 1,2-4 68,-2 1 0,-3-3 319,-5-1 0,1 5 0,3 1 0</inkml:trace>
  <inkml:trace contextRef="#ctx0" brushRef="#br1" timeOffset="76">21346 11364 7836,'0'-18'189,"3"1"62,1 6 1,4 0 227,-4-1 63,5 6-214,-8-4 1,4 10-106,-5 0 0,0 6 143,0 9-150,0 3-107,-5 10 0,-2 1 53,-4 5 0,0 2-22,-1 2 0,1-1-173,-1 5 0,2-5-112,3 1 0,-2-7-215,5 0 1,0-7-308,4-1 0,1-2 236,3-5 0,-1-3 24,4-5 0,-3-2-530,4-2 937,-6-2 0,8-2 0,-3-7 0</inkml:trace>
  <inkml:trace contextRef="#ctx0" brushRef="#br1" timeOffset="77">21266 11261 7947,'0'-18'512,"0"2"-427,5 4 1,1 2 300,5 3 0,5 1-98,-1 6 0,4 6-171,-4 1 0,4 8 42,-4 4 1,5 4-9,-5 4 1,5 7 112,-1 8 0,-1 2 196,1 2 1,-4 0-663,4-1 1,-5 0 69,1-3 0,-2-3-44,-2-5 0,1-4 25,-1-4 1,-3-3-288,0-4 1,-1 1 116,5-4 1,-2-5-172,-3-3 0,3-5-1106,-2 5 1663,-3-5 1,5 2 0,-3-5 0</inkml:trace>
  <inkml:trace contextRef="#ctx0" brushRef="#br1" timeOffset="78">21163 11695 8107,'2'-8'344,"6"1"1,5 4-345,10-1 0,3 3-705,1 1 1,-1-1 231,-3-3 0,4 3 283,0-3 0,4-2 190,0-2 0,-3 2 0,-2-2 0,4 0 0,-1-3 0</inkml:trace>
  <inkml:trace contextRef="#ctx0" brushRef="#br1" timeOffset="79">21917 11158 7903,'0'-11'0,"-4"-2"554,0-2-386,0 7-210,4-2-63,0 5 0,-1 4 48,-3-3 1,-6 3 267,-5 1 1,-6 5-213,2 2 0,-3 9 93,-5 3 0,7 2 74,-3 2 1,9 0-81,2 0 1,2 1-1,6 2 1,1-3-56,3 0 0,6-1-1,5-7 1,2 4-72,6-4 1,0 0-153,4-3 1,1-5-237,3 1 1,-3-5 157,3 0 1,-3-1-30,-2-2 0,0 0 300,-3 0 0,3 0 0,-5 0 0</inkml:trace>
  <inkml:trace contextRef="#ctx0" brushRef="#br1" timeOffset="80">22088 11055 7921,'0'-11'-378,"0"0"682,0-1 116,5 6 0,-2 1 248,4 5-137,-4 0 1,7 5-194,-3 2 0,4 9 16,0 3 1,6 7-86,2 5 0,1 2-84,-1 1 1,2 5-107,-1 3 0,0 1 32,-1-1 1,-4 1-197,-7-5 0,1 4-101,-6-4 1,1 4-268,-4-4 0,0-1-347,0-6-12,0 2 463,0-9 1,0 7-396,0-4 1,-5-2 228,-2-5 1,-2 0-115,1-5 629,-2 0 0,4-3 0,-6-1 0</inkml:trace>
  <inkml:trace contextRef="#ctx0" brushRef="#br1" timeOffset="81">22316 10975 7876,'0'-11'1712,"0"0"-1497,0 4 0,5 2-329,3 5 0,-2 0 283,2 0 1,-4 1-85,3 3 1,2 4 529,7 7 0,-2 4-171,5 8 1,3 2-24,5 5 1,0 4-224,-4 0 1,2 4-198,-2-4 1,1 5-18,-9-1 0,4-1 75,-4 1 1,-3-5-415,-5 1 0,-3 1 180,4-1 1,-6-1-536,2-7 400,-3 3-12,-1-9 0,0 8-167,0-5 0,-3-1 128,-1-3 1,-1 0-82,1 0 1,1-4 245,-4 0 0,3-5-11,-4 1 0,2 2 66,-2-2 0,-2 0 274,3-3 1,-2-1-98,1 0 1,-2 0-141,2-4 0,2 2-216,-2-5 0,5 4 36,-5-5 284,5 1 0,-7 1 0,4 2 0</inkml:trace>
  <inkml:trace contextRef="#ctx0" brushRef="#br1" timeOffset="82">5665 14036 7843,'-7'0'193,"-3"0"-17,9 0 57,-4 0 1059,5 0-948,5 0 0,3-4-133,7 1 0,-1-2-110,5 1 0,0 1 32,4-4 1,0 4 14,-1-1 0,5-1-23,0 1 0,3-1-148,-3 1 1,1 3 7,-2-3 0,-2 2-84,3-2 1,-4 3-125,-4-3 1,-3 1 24,-4 0-718,-1 1 53,1-3 291,-6 5 1,-2 0 147,-8 0 1,-6 0-87,-5 0 0,-6 0 510,2 0 0,-2 0 0,-7 5 0,-1 2 0</inkml:trace>
  <inkml:trace contextRef="#ctx0" brushRef="#br1" timeOffset="83">5699 14139 7843,'1'6'258,"3"-2"0,2-3 128,6-1 1,1 0-5,2 0 1,-1 0 162,5 0 0,1 0-175,7 0 0,-3 0 10,2 0 1,2-3-1,-1-1 0,0-1-122,-4 1 0,-1 3-253,1-3 0,-8 3-228,1 1 1,-10 0-875,5 0-167,-2 0-1116,-2 0 2380,-2 0 0,-5 0 0,0 0 0</inkml:trace>
  <inkml:trace contextRef="#ctx0" brushRef="#br1" timeOffset="84">6990 13716 7731,'0'-6'-14,"0"1"1296,0 5-1135,0-5 1,1 4-22,3-3 1,2 1 23,5 0 1,5 0 68,-1-5 0,5 5-79,-1-5 0,8 4 8,3-3 0,-1 3-49,2-4 1,3 4-122,4-3 1,4 3 78,-4-4 0,4 6-149,-4-2 0,0 3-29,-3 1 1,-5-4 69,0 0 0,-3-1-9,4 1 1,-6 3 48,2-3 0,-3-1 1,-1 1 0,-6 0-185,-2 4-287,-2-5 129,-1 4-240,-6-4-193,-1 5 176,-5 0-272,-5 0 882,-1 0 0,-6 0 0,1 0 0</inkml:trace>
  <inkml:trace contextRef="#ctx0" brushRef="#br1" timeOffset="85">7104 13751 7747,'-5'-7'-194,"-2"-3"548,1 9 0,0-8-81,2 5-322,3 0 655,-4 4-95,5 0-117,0 6-161,0 0 0,5 5 141,2 1 1,8-5-96,4 1 0,3-4-12,1 3 1,5 0-24,2 0 1,1 3-130,3-2 0,-1-2-111,9 2 0,-4-2 153,4 2 1,-5 2-219,1-2 0,-3-2-43,-1 2 1,-6-2-2,-5 2 1,-5 1-78,-7-6-6,1 6 1,-2-2 32,-2 4 105,-3 0 0,-14 5 15,-3-1 0,-7 1-7,0 0 1,-7 0 41,-5 3 0,-3 3-45,-4-3 0,2 2 0,-2 2 0,4-1 59,4-3 0,-1 2 5,8-2 1,-1-1-24,9 1 0,0-4-1,3 4 0,2-5 38,2 2 1,0-4-11,4 0 1,-4-1 82,4 1 0,-3-5-29,3 1 0,-4-1-20,5 5 0,-5-5-53,4 1 1,-4 0-2,5 3 1,-6-3 13,1-1 0,-2 0 2,-1 0-41,4 3 1,-2-7 38,6 5 249,-1-6-203,4 3 163,0-5-67,5 0 1,6 0-72,8 0 1,-1 0 3,1 0 0,1-4-59,7 1 1,-2-5 39,6 4 1,-3-3-125,6 3 1,-2-4 4,6 4 0,-3-3 26,0 3 1,-1-4 4,0 5 0,0-5-17,1 4 0,-5-4-28,1 5 1,-6-2-12,2 1 0,-3 3-30,-1-3 0,-4 2 77,0 2 1,-5 0-344,1 0 1,-6 0-776,-2 0 335,1 0 1,0 0-370,-1 0-115,-4 0 1291,7 0 0,-4-5 0,6-1 0</inkml:trace>
  <inkml:trace contextRef="#ctx0" brushRef="#br1" timeOffset="86">8029 14288 7892,'6'-6'291,"-2"-1"1,-1 2 23,0 1 1,0 3 395,5 1 0,-5 0-104,5 0 0,-4 0-184,3 0 0,1 1-92,3 3 0,-2 2-103,3 6 0,-3 0 0,6 3 0,-3-1-80,0 5 0,-1-1-88,1 1 0,-1 2 35,1-6 1,0 4-172,4-4 1,-4 0-181,3-3 1,-2-2 155,-1-3 0,3 2-146,0-5 0,0 4 68,-3-4 0,-1-1-275,0-3-219,1 0-498,-1 0 103,-4 0 306,-2-5 0,-7 3 11,-1-6 1,-4 4 390,-4-3 1,-1 0 358,1 0 0,0-3 0,-6-2 0,-1-6 0</inkml:trace>
  <inkml:trace contextRef="#ctx0" brushRef="#br1" timeOffset="87">8303 14345 7892,'0'-8'-88,"0"0"1,4 1 508,0-5 1,4 5 164,0-1 288,-3 1-196,5-5 368,-8 6 204,3 1-999,-16 20 0,3-4 36,-11 16 1,3-5-145,-3 4 1,0-2-178,-4-1 1,2 4 59,2-1 0,-1-4-98,4-7 0,5-2-817,3-2-1121,1 1 2010,0-1 0,2-4 0,5-2 0</inkml:trace>
  <inkml:trace contextRef="#ctx0" brushRef="#br1" timeOffset="88">8794 13819 7892,'0'-7'0,"0"-1"-66,0 0 0,0 1-66,0-1 1,0 4 364,0-3 99,-5 4 0,4-3 517,-3 2-171,3 3-36,1-4 1,3 15-339,1 5 1,5 5-76,-1 3 0,3 0 50,4 0 0,3 4-63,5-1 0,0 1-27,0-4 0,0-2-62,-1-2 0,2 2-183,3-6 1,-4 0 11,0-3 1,0-2-240,-4-3 1,-3 2-274,-1-5-552,-2 5 132,-1-8 0,-5 4-161,1-5-340,-6 0 1477,3 0 0,-5 0 0,0 0 0</inkml:trace>
  <inkml:trace contextRef="#ctx0" brushRef="#br1" timeOffset="89">9034 13831 7892,'6'-12'0,"-1"-3"357,-5 0 1,4 0-25,0 3 1,1 2 110,-1 2 74,-3-2-173,4 9 0,-5-3-154,0 8 1,-5 2-28,-3 6 1,-2 5-141,-1 6 1,-2 1 98,-2 7 0,1-1-237,-5 5 1,5-2 106,-1-3 0,-2-2-284,2-5 1,0-2-10,3-2 1,2-2-134,3-6 0,-2 1 165,5-1 1,-4-3-459,5-1 316,-6-4 410,7 2 0,-8 0 0,4 1 0</inkml:trace>
  <inkml:trace contextRef="#ctx0" brushRef="#br1" timeOffset="90">9468 13499 7892,'0'-7'288,"0"-1"942,0 6-423,0-3-453,0 5 1,0 9-18,0 2 1,1 9-72,3 3 0,-3 5-58,3 6 0,2 4 21,2 0 0,1 4-121,-1-4 0,2 2-36,-3-2 1,2-4-116,-1 0 1,1-3 11,-6-5 1,6-2-232,-1 3 1,-3-7-4,-1-1 1,1-5 42,-1 2 1,3-4-187,-3 0 1,1-5 141,-1 1 0,-3-4-531,3 3-226,-3-4 344,-1 2 1,-1-5-21,-3 0 699,3 0 0,-14-5 0,2-1 0</inkml:trace>
  <inkml:trace contextRef="#ctx0" brushRef="#br1" timeOffset="91">9354 13637 7892,'1'-22'119,"3"3"0,-3-1 319,3 4 0,3 1-220,5 4 0,3-1 0,4 1 1,3 1 69,-3 2 1,2-1-73,2 5 0,1-1-103,3 2 0,2 1 18,5-2 1,4 3-109,1 1 1,2 4 92,-3 0 1,-3 5-134,-5-2 0,-4 3-14,0 2 1,-11 1-115,-3 2 0,-8 1-91,-1 3 0,-3 3 86,-3-3 0,-9 3-141,-7 0 0,-7 1 87,-5 0 1,-3 0-112,-4 0 1,2-4 33,-2 0 0,4-5 8,3 1 0,4-2 31,4-2 1,1-5-110,3-2 0,6-2-213,6-2 564,4 0 0,-2-6 0,5 0 0</inkml:trace>
  <inkml:trace contextRef="#ctx0" brushRef="#br1" timeOffset="92">10187 13374 7892,'0'-12'347,"0"1"0,4 0-174,0-1 1,5 2 659,-1 2-361,-3 3 161,0 5 110,-5 0 1,-5 7-472,-3 4 0,-2 6-57,-2 5 0,1 10 1,0 2 0,-1 8-116,1 0 0,-1 6-14,1 2 1,-1 3-318,1-3 0,1-1 182,2-3 0,3 0-241,5-1 0,0-3 102,0 0 1,1-5-23,3 1 0,4-8 234,7-3-130,3 2 56,5-10 0,0 8 202,-1-8 0,1-3-29,0 0 0,0-4-92,0 0 0,-4-1 88,0 1 0,-5-2-305,1-3 1,-2 2-97,-2-5 1,1 1-984,-1-1 560,0-3 1,-3 4-219,0-5 923,-6 0 0,-2-5 0,-6-1 0</inkml:trace>
  <inkml:trace contextRef="#ctx0" brushRef="#br1" timeOffset="93">10347 13648 7892,'-4'-11'326,"1"-1"0,0 2 502,7 2 0,2 3-423,6 5 1,-5 0-3,1 0 1,0 0-138,3 0 1,2 5-51,2 3 0,-1 3 137,5 5 0,-4 1-167,4 6 1,-1 4-1,1-1 1,1 6-20,-5-1 0,5-3-141,-5-2 1,0-2-32,-4-1 0,5 0-205,-1 0 0,1-2-272,0-2 0,-4-2 231,4-6 1,0 1-320,-1-1 1,0-1 132,-3-2 1,-5 1-511,1-5-212,0 0 1159,-2-4 0,4-6 0,-3 0 0</inkml:trace>
  <inkml:trace contextRef="#ctx0" brushRef="#br1" timeOffset="94">10724 13579 7892,'-1'-19'0,"-2"0"691,0-1 1,-1 4 89,4 0-228,5 4-439,-4 5 1,4 3 21,-5 8 0,-5 8 91,-2 7 0,-9 9-70,-3 6 1,-2 5-163,-2 7 1,-1 3-342,-3 1 0,2 3 130,-6-3 1,6-6 11,-2-6 0,4 0-253,4-3 0,4-5 207,7-11 1,0 1-111,4-4 0,0-5-235,4-3 1,5-6 159,3 2 1,1-4 434,-2-4 0,8-7 0,-2-7 0</inkml:trace>
  <inkml:trace contextRef="#ctx0" brushRef="#br1" timeOffset="95">10827 13716 7892,'6'-11'0,"4"0"528,-2-1 1,9 2-299,5 2 1,3 0-494,5 4 0,-10-4 178,-1 4 1,-3-1 373,-1 1 0,-1 3-123,5-3 1,-4-1 65,4 1 1,-5 1-278,1 3 0,2-2-208,-2-1 0,-4 1-287,-3-1 321,0 1-775,-2 2 994,-1 0 0,-5 0 0</inkml:trace>
  <inkml:trace contextRef="#ctx0" brushRef="#br1" timeOffset="96">10861 13854 7892,'-5'12'229,"4"3"566,-3-7-537,3-3 1,6 0-1,3-5 0,3 0-63,4 0 1,-1 0 47,5 0 0,-2 0-79,5 0 1,-1-1-54,5-3 0,-1 2-131,-3-6 1,1 2-131,0-2 0,-1-1-419,-3 5 0,1-5 186,-5 2 383,-5 2 0,6-5 0,-4 3 0</inkml:trace>
  <inkml:trace contextRef="#ctx0" brushRef="#br1" timeOffset="97">11329 13637 7892,'2'-12'0,"2"1"0,2-1 421,5 1-168,1-1 687,-1 6-556,-4 1 1,1 6 59,-4 3 1,4 2-149,-4 6 1,3 1 110,-3 2 1,4-1-218,-5 5 0,6 0-134,-1 4 1,-2-1-25,2 1 0,0 0 156,3 0 1,0-4-305,1 0 1,-1-4-93,1 4 0,-1-5-187,0 2 1,1-5 184,-1-3 1,1 0-94,-1-4 1,1 1-74,-1-1 1,-3-3-931,-1 3-362,-4-3 1137,2-6 1,-5 3 530,0-6 0,0 1 0,-5-5 0,-2 1 0</inkml:trace>
  <inkml:trace contextRef="#ctx0" brushRef="#br1" timeOffset="98">11615 13637 7892,'0'-13'0,"0"-2"0,5 2 0,3-2 0,2 6 792,1 1 1,-1 4 283,-2-3 38,-3 4-712,-5-2 0,0 10-168,0 3 1,-5 7-66,-3 4 1,-7 8-79,-4 3 1,-2 3 87,-2 1 0,-4 1-116,0-1 1,1 0-502,3 1 0,1-6 243,3-3 1,3-3-1020,4-4 1,1-1 102,0-3 1111,4-7 0,-3 7 0,4-9 0</inkml:trace>
  <inkml:trace contextRef="#ctx0" brushRef="#br1" timeOffset="99">11958 13271 7899,'0'-8'0,"0"1"0,0-1 66,0-3 48,0-1 1,0 1 160,0 0 1,0 3 274,0 0 277,0 6-281,0-8-340,0 8 1,0-1 39,0 6 1,-4 9-28,0 7 1,0 9 72,4 6 0,0 2-1,0 5 1,1 1-136,3 4 0,3 0-108,4-1 1,0-3-109,1 0 1,-1-5-83,1 1 0,3-3-47,0 0 1,0-5 55,-3 1 1,-1-7-160,1-1 0,-2-2 86,-3-6 0,2 4 20,-5-3 0,0-5-495,-4-3 118,0-1-316,0 5 204,0-6-574,0-1 1249,-5-5 0,4 0 0,-4 0 0</inkml:trace>
  <inkml:trace contextRef="#ctx0" brushRef="#br1" timeOffset="100">12312 13397 7899,'6'-12'43,"-2"1"0,2-1 172,2 1 1,1 3 972,-2 1-693,3 4-295,-3-2 1,-1 10 135,-2 3 0,-7 7-122,0 4 1,-6 8-50,1 3 0,-2 7-60,-1 1 1,-1 4-198,1-4 1,-1 4 123,1-4 0,1-1-103,2-7 1,-1-2-309,5-5 1,1-1 195,3-3 0,0-3-287,0-4 1,0-5-483,0 1 304,0-6 0,1 3 648,3-5 0,-3 0 0,4 0 0</inkml:trace>
  <inkml:trace contextRef="#ctx0" brushRef="#br1" timeOffset="101">12289 13385 7899,'6'-11'0,"3"-1"-52,-5 1 1,1 0 336,-1-1 1,-2 2 451,6 2 1,-4 2-244,3 2 0,-3 3-86,4-3 1,-4 9-42,3 7 0,2 5-87,6 10 1,-2 2-184,2 6 0,2 0 71,-2 3 1,4-2-68,-4 2 0,4-3 12,-4 0 1,4-2-147,-3-3 1,0-1-18,-1-2 1,-1-4-129,5-1 0,-3 0 22,3-7 1,-5 1-105,1-5 0,1 0-103,0 1 1,-1-5 47,-4 1 0,-3-5 12,-1 0 1,-3 2-565,4-1-582,-6 0 850,4-4 1,-12 0-441,-1 0 1039,-3 0 0,-7-5 0,-1-1 0</inkml:trace>
  <inkml:trace contextRef="#ctx0" brushRef="#br1" timeOffset="102">12312 13716 7899,'6'-7'163,"-2"-1"1,-3 4 306,-1-3 1,1 0-256,3 0 0,-1 2-132,4 5 0,1 0 80,3 0 0,2 0-14,2 0 0,3 0-47,5 0 0,0 0 85,0 0 0,3-4-423,1 0 1,1-1-147,-2 1 0,-3 3-434,0-3 0,-1-1 375,-7 1 441,0-5 0,-3 3 0,-1-5 0</inkml:trace>
  <inkml:trace contextRef="#ctx0" brushRef="#br1" timeOffset="103">12654 13123 7899,'0'-12'0,"0"1"0,0-1 0,7 2 526,4 3 0,1-2-13,3 5 0,-3 0 83,0 4 1,-1 1-140,1 3 0,3 4 70,0 7 0,7 4-154,1 8 1,1 3 53,6 8 0,1-1-213,3 5 1,-5-5 15,-2 1 0,-3 2-327,-1 2 0,-2-1 81,-2 1 1,-2-6-78,-6 3 0,1 0-39,-1-1 1,-5 0-241,-2-4 1,1 1 44,-1-1 0,0-1-235,-4-3 0,-4 2-25,0-5 0,-5-1 210,2-3 1,-3-5-1110,-2-3 1004,1-2 482,4-2 0,-3 1 0,4-1 0</inkml:trace>
  <inkml:trace contextRef="#ctx0" brushRef="#br1" timeOffset="104">6841 13362 7899,'0'-6'-259,"-5"1"0,4 4 1001,-3-3-69,3 3 335,1-4-492,0 5 1,0 8-525,0 4 1,-4 7 270,0 0 0,-4 6 106,5 2 0,-5 9-220,4-2 0,-5 8 71,2 0 1,-2 2-225,1 2 1,-6 4-152,3 4 0,-2-4 181,6 0 0,-4-3 6,4-1 0,0-5-246,0 1 1,4-4 57,-1 4 0,3-5-124,1 1 1,0-2 177,0-2 1,4 0 44,0 0 1,6 1 257,1-1 1,2 2 98,6 2 1,0-2 130,4 6 1,-1-5-145,-3 1 1,2-2-16,-2-2 1,3-4-59,1 1 0,-4-10-180,0 2 1,-4-4-140,4 0 1,-4 2 310,4-6 0,-5 0-275,1-4 0,-2-3 70,-1 0 1,-5-4 59,1 3 1,-4-4-147,3 0-21,-4 4 1,3-6-80,-2 3-427,-3-3-1600,4-1 1573,-5 0 1,-4-5 638,1-3 0,-6-2 0,2-1 0</inkml:trace>
  <inkml:trace contextRef="#ctx0" brushRef="#br1" timeOffset="105">13248 12951 8038,'0'-6'0,"-1"-3"580,-3 5 57,3 0-270,-4-1 1,5 3 488,0-6-406,0 6 0,1-3-150,3 5 1,-2 1 126,6 3 1,0 2-79,3 5 0,0 6-66,1 2 0,3 4-7,0 3 1,6 4 106,-2 4 0,2 4-137,2 0 0,0 5-171,0-1 0,0 1 12,-1-1 1,1 1 104,0-5 1,-1 5-365,-3-1 0,-3-1 48,-4 1 1,-1 0-85,1 3 1,-6 1 0,-2 0 1,-3-4-199,-1-1 1,0 0 151,0 1 1,0-3 71,0-4 0,0-1 335,0 0 0,0 4-100,0 0 0,-1 0 352,-3-3 1,1-2-146,-4-3 0,-1 2-128,-3-6 1,-1 5 76,1-5 1,-1 1-146,1-4 1,-2-4-264,-2 0 1,2-1 73,-2 1 0,4-3-75,3-4 1,-1-1-183,5 1-468,1-1-191,3-5-328,0 5 306,0-10 354,5-6 0,2-4-1272,9-10 1980,-4 0 0,10-4 0,-4 0 0</inkml:trace>
  <inkml:trace contextRef="#ctx0" brushRef="#br1" timeOffset="106">13865 13282 8033,'0'-11'0,"1"3"0,3 1 0,-1-1-1437,4-3 1290,-4 4 1,3 1 933,-2 2-188,-3 3-104,4-4 1,-5 11-92,0 6 0,0 2-145,0 9 0,0 2-75,0 9 1,0-2 51,0 2 0,4-2-183,0 6 0,5-4-53,-2-3 1,0 0-104,0-4 0,1 3-48,3-3 1,1 2-182,-1-6 0,-3 3-45,-1-7 1,0-2 151,0 2 0,2-5-92,-5 2 1,4-8-133,-5 0 0,3-5-531,-3 0 980,-1 4 0,3-6 0,0-1 0,1-6 0</inkml:trace>
  <inkml:trace contextRef="#ctx0" brushRef="#br1" timeOffset="107">13808 13317 8033,'5'-18'-1658,"-4"-4"1686,4 5 0,0-1 488,3 3 1,3 2-288,5 2 0,1 0-85,6 4 0,0-3 60,0 2 0,4 3-4,-1 1 1,5 3-1,-5 1 0,5 0 14,-5 0 1,5 1-249,-5 3 0,0 2-31,-7 6 1,1-1-37,-5 1 1,-3 3 101,-5 0 1,-4 1-86,1 0 0,-4 1-53,-4 6 0,-4-4-158,-7 0 1,-3 0-138,-4 4 1,-5-1 163,0-3 1,-1-3-204,2-4 0,3-1 471,0 1 0,1-6 0,7-2 0,4-3 0,3-1 0,6 0 0,-3 0 0</inkml:trace>
  <inkml:trace contextRef="#ctx0" brushRef="#br1" timeOffset="108">14516 13043 8033,'0'-12'-886,"0"1"856,0-1 778,0 6-286,0 1 1,0 7-83,0 6 1,-5 1 40,-3 10 0,2 5-114,-2 7 1,1 7-26,-5 4 1,5-1-128,-1 5 0,4-5-99,-3 8 0,4-8 31,-1 4 1,-1-3-183,1 0 1,1 1-113,3-5 0,0-1 137,0-6 0,5 2-108,2-3 1,3-2 106,2-1 0,1-3 11,2-1 1,-3 0 100,4-1 0,-4 0 10,0-3 0,-1 1 14,1-5 1,-1 1 12,0-5 0,-3 1-261,0-1 0,-1-3 135,5-1 1,-2-3-1268,-3 4 529,4-6-245,-5 3 0,2-5 1031,-1 0 0,-4-5 0,2-1 0</inkml:trace>
  <inkml:trace contextRef="#ctx0" brushRef="#br1" timeOffset="109">14779 13351 8033,'0'-11'-213,"0"-1"1,0-3-267,0 0 1,5 3 1106,2 5 1,0 4 312,0-1-496,-4-2 0,2 6-131,-5 0 1,0 10-78,0 9 1,0 4-93,0 4 1,-5 7-99,-3 8 0,2-2 77,-2 2 0,4-4-86,-3 4 1,4-9-237,-1 1 1,-1-7 109,2 0 1,-1-3-209,4-1 0,0-6 129,0-1 1,1-7-346,3-2 0,-3-3-674,3 4 329,2-6 0,-3 2 857,4-8 0,-4-2 0,1-6 0,-3 1 0,-1 0 0</inkml:trace>
  <inkml:trace contextRef="#ctx0" brushRef="#br1" timeOffset="110">14710 13351 8033,'6'-17'0,"-2"-2"0,1 3-464,-1 1 1,5 3 317,-1 5 1,-2-2 842,2 5 1,-5 1-147,5 7 1,0 6-91,3 6 1,0 5-123,1 2 0,3 1-29,0 7 0,4 0-56,-3 7 1,3-1-26,-4 5 1,4-5-119,-4 1 1,0-2 88,-3-2 0,-1 0-525,1 0 0,-1-5 36,0-2 1,1-7-138,-1-1 0,1-5-117,-1 2 283,1-4 0,-1-1-280,0-4 0,-3-1-195,0-2-440,-6-2 767,3 3 0,-5-7 408,0-1 0,-5-4 0,-1-4 0</inkml:trace>
  <inkml:trace contextRef="#ctx0" brushRef="#br1" timeOffset="111">14733 13739 8048,'5'-6'188,"3"-3"-462,7 5 1,3-1 148,4 1 0,-3 3 19,1-3 1,-1-1 104,3 1 1,2 1-59,3 3 1,-3-4-107,3 0 1,-7-1-562,-1 1 726,-5 3 0,8-9 0,-4 3 0</inkml:trace>
  <inkml:trace contextRef="#ctx0" brushRef="#br1" timeOffset="112">15018 13111 8033,'-11'-11'0,"6"-1"456,5 1 0,6 5 0,10 2 27,3 2 1,2 8-254,2 1 0,-3 8 250,3 4 1,-3 4-118,7 4 0,1 7 264,-1 8 1,4 4-395,0 3 1,-3-2-13,-2 3 1,-5-5-188,-2-3 0,-5 3-217,1-3 1,-7-2-669,-5 2 1,2-4 530,-1 4 1,0-4-804,-4 4 1,-5-9 435,-3 1 0,-2-3-1118,-1-1 1805,-1-2 0,0-5 0,-4 0 0,-3 0 0,-2-1 0</inkml:trace>
  <inkml:trace contextRef="#ctx0" brushRef="#br1" timeOffset="113">15875 13362 8033,'-6'-7'-949,"2"-1"1255,-2 6 939,4-3-312,-3 5-87,5 0-459,0 5 0,0 2-89,0 8 1,4 3-72,0 5 1,3 4 2,-3-1 0,4 2-107,-4-1 0,3-5-60,-3 4 1,5-8-167,-1 5 1,-2-8-32,1 0 0,0 2-253,0-2 0,0-1-1377,-3-6 794,-3 2-731,4-4 1701,-5 0 0,0 5 0,0-5 0</inkml:trace>
  <inkml:trace contextRef="#ctx0" brushRef="#br1" timeOffset="114">15692 13568 8033,'12'0'648,"-1"0"1,6 0-153,2 0 1,3 0 123,5 0 1,-1-1-186,4-3 1,0 1-161,5-4 0,-1 3-344,0-4 0,0 5-373,1-5 0,-5 4 199,1-4 0,-7 5 243,-1-5 0,-1 0 0,-4-3 0</inkml:trace>
  <inkml:trace contextRef="#ctx0" brushRef="#br1" timeOffset="115">16812 12769 7910,'6'-12'-281,"-1"1"-35,-5-1 1,0 5 926,0-1-249,0 5 0,-1-5 646,-3 4-651,3 0 0,-6 3 312,3-3-424,3 3 0,-5-3-53,2 8 0,1 2 25,-4 5 0,1 7 27,-2 5 0,-2 5-34,2 6 1,-1 4 13,2 0 0,-6 5-162,5-1 0,-6 7-139,3 0 0,0 2 42,-5-2 0,7 2-49,2 2 0,3-2-85,-4-5 1,6 0 108,-2-1 1,3-4-166,1-3 1,5 1 133,2-1 0,1 0 61,4-3 1,-4-5-11,8 1 1,-2-2 3,1 1 0,-3 2 12,4-5 1,1-1 100,3-3 1,-3 0 388,2 0 0,-5-4-308,2 0 0,-1-1 138,-4 1 0,6-3-38,-10-4 0,6 3-88,-5 0 0,2 0 125,1-3 1,-3-2-120,-1-3 1,-3 4-69,4-4-34,-6-2-153,8 5 0,-4-7 30,1 5 1,0-6-324,-4 2-576,-1 2 398,3-5-323,0 5 322,-4-6-1416,4 0 1726,-5 0 0,5-6 0,2 0 1</inkml:trace>
  <inkml:trace contextRef="#ctx0" brushRef="#br1" timeOffset="116">16983 13225 7910,'0'-7'0,"0"-1"0,0 1 287,0-5 0,1 4-42,3 1 0,2 4 143,6 0 0,-1-3-113,1 3 0,4-1 43,3 4 1,3 0-91,0 0 0,5 0 0,0 0 0,4-4-36,0 0 0,2 0-134,1 4 0,-1-3-149,-2-1 0,0-1 132,-4 1 0,-2 3-664,-6-3 0,-2-1 42,-6 1-801,1 0 419,-6-1 491,-1 4 0,-6-4 1,-3 5 0,-2 0 471,-6 0 0,-9-5 0,-3-2 0</inkml:trace>
  <inkml:trace contextRef="#ctx0" brushRef="#br1" timeOffset="117">17029 13214 7910,'-8'6'0,"0"-2"1055,6-3-656,-3-1 1,6 0 453,3 0-500,2 0 0,7 4 82,2 0 0,-1 4-81,5-5 1,-4 5-71,4-4 0,0 5-120,4-2 0,0 3 67,0 2 1,3-1-194,1 1 1,0-1 132,-4 1 0,-4-1-240,0 0 0,-5 1-88,1-1 1,-6 1-174,-2-1 0,-4 1 187,1-1 0,-3 0-99,-1 1 1,-5 0-93,-3 4 1,-2-2 116,-1 5 1,-6-4-77,-2 4 0,-6 0 81,-2 4 0,4 0 49,4 0 0,0-1 87,-4 1 1,6-1 135,1-3 0,5 1-15,3-5 1,-1 4 173,6-3 1,-1-1-5,4-4 0,-4-3 38,0-1 430,0 1-157,4 4-251,0-6-177,0 4 0,2-9-116,2 3 0,-2-1 95,6 0 1,3-1-26,4 2 1,4-3-26,-3-1 0,5 0 16,2 0 0,0-4 33,4 0 1,-2 0-21,2 4 0,-3-1-103,2-3 0,-2 3-62,-1-3 1,-1 3-179,-3 1 0,-1 0-51,-3 0 1,-2 0-350,2 0 1,-3 1-103,0 3 1,-5-3 788,1 3 0,0-3 0,3-1 0</inkml:trace>
  <inkml:trace contextRef="#ctx0" brushRef="#br1" timeOffset="118">17622 13842 7814,'5'-6'732,"3"2"1,6-1-322,1 1 0,0 0-156,-3 4 0,-4 0 52,-1 0 1,-1 2-74,2 1 0,2 4 141,-2 4 1,2 2-102,1 2 1,1-2-30,-1 2 0,1 1-134,-1 0 0,1 0-145,-1-1 0,0-2-336,1 2 0,-1-2 266,1-2 0,-2-3-872,-3 0 0,4-5 467,-4 5 1,0-5-795,0 0 1303,-4-1 0,7-2 0,-4 0 0</inkml:trace>
  <inkml:trace contextRef="#ctx0" brushRef="#br1" timeOffset="119">17874 13842 7788,'0'-11'609,"0"3"-243,0 0 1309,0 1-1137,0 0 1,0 4-132,0 6 1,-2 4-206,-1 4 0,-5 7-31,-7 5 1,-3 0-175,-5 3 1,-1 2-265,-3-1 0,7 0-1179,-3-5 1,8 1 285,0 0 1160,2-5 0,2-2 0,-1-4 0</inkml:trace>
  <inkml:trace contextRef="#ctx0" brushRef="#br1" timeOffset="120">18136 13134 7811,'-3'-11'151,"-1"-1"0,0-1 304,4-2 1,0 3-72,0-4 0,1 4 83,3 0-42,2 6 0,6 1-87,-1 5 0,1 2-110,-1 6 1,2 6-22,2 13 1,-2 6-121,2 5 1,-2 5 42,-2-1 1,-3 2-181,-1 2 1,-3-4 50,4-1 1,-6-5-172,2-2 0,1-1-180,-1-6 1,0-2 191,-4-6 0,0 2-88,0-6 0,3 0-128,1-3 1,0-1-646,-4 0 20,0-4-257,0 3 1256,0-9 0,0 4 0,0-5 0</inkml:trace>
  <inkml:trace contextRef="#ctx0" brushRef="#br1" timeOffset="121">18022 13180 7811,'0'-23'92,"0"4"46,0 0 1,9 1 58,2-1 0,8 2 350,0 6 1,3 0-130,1-1 1,0 5-139,0-1 1,3 4-247,1-3 0,0 4 15,-5-1 0,2 3-63,3 1 0,-3 0 85,3 0 1,-3 5-94,-1 3 0,-2 2-171,-2 1 1,-2 4 105,-6 1 1,-4 0-252,-3-1 0,-3 3 134,-1 5 1,-5-4-210,-3 0 1,-6 0 142,-1 4 0,-5-4-201,1 0 0,-3-4 109,-1 4 0,2-5 3,2 1 1,-2-7 358,6-4 0,-5 2 0,2 1 0</inkml:trace>
  <inkml:trace contextRef="#ctx0" brushRef="#br1" timeOffset="122">18742 12940 7811,'0'-12'0,"0"1"328,0 0 1,3-1 294,1 1 146,0 4-58,-4 2 108,0 5-459,-5 5 0,-1 7-140,-6 7 1,1 5-10,-1 6 1,1 2 30,0 10 0,-1-4-149,1 4 0,3 5 78,0 6 1,5-1-343,-5 2 1,6-6-57,-2 1 1,2-3-279,2-4 1,2 0 266,2-8 1,2 1-108,5-8 1,1 2-67,-1-6 1,4 3 33,1-7 1,0-3 424,-1-1 1,2-2 20,2-2 0,-1 1 32,-3-1 1,-1-3-133,5-1 0,-4-4-272,4 1 0,-5-3-664,1-1 1,-2 0 102,-2 0 864,1 0 0,4 0 0,2 0 0</inkml:trace>
  <inkml:trace contextRef="#ctx0" brushRef="#br1" timeOffset="123">18924 13282 7929,'-10'-22'0,"11"-1"676,-4 0 1,8 1 329,-1 3-398,4 3 32,-1 4-143,-1 6 1,4 1-167,-2 5 1,3 6-51,5 6 1,1 8-37,6 7 1,1 4-29,3 0 1,-7 2-154,3 1 1,-8 0 130,1 1 0,-4-2-141,0-3 0,-2-2 93,-3-5 0,6-4-472,-5 0 0,4-5-88,-4 1 0,1-2-272,-1-2 0,0-3-211,-4-1 1,1-4-126,-1 1-710,-3 2 662,4-5 138,-10 5 931,-6-12 0,-7 0 0,-5-5 0</inkml:trace>
  <inkml:trace contextRef="#ctx0" brushRef="#br1" timeOffset="124">19176 13145 7929,'5'-17'0,"0"-4"936,2 6 1,5 0-363,-1 3 0,1 2-199,3 3-148,-7 2 0,-3 6-5,-5 3 1,-3 8-67,-5 11 0,0 10 5,-11 9 1,-4 4-369,-4 3 0,-5 3-153,2 5 0,-2-5-100,2-2 1,2-9 219,5-7 1,5-5-340,3-6 1,7-2-278,4-2 140,3-2 0,2-7 716,3-2 0,3-3 0,4-5 0</inkml:trace>
  <inkml:trace contextRef="#ctx0" brushRef="#br1" timeOffset="125">19461 13294 7929,'-6'-12'0,"2"0"391,8-3 0,11 3 508,8 1 1,2 1-903,-2 6 1,-5-4-42,-3 4 1,-6 1-37,-1 3 0,-5-4 19,5 0 0,-4 0-12,3 4 1,-3 0-78,4 0 1,-4 0-322,3 0 1,-3 0-392,4 0 366,-6 0 1,3 1-258,-5 3 753,-5-3 0,-1 10 0,-6-5 0</inkml:trace>
  <inkml:trace contextRef="#ctx0" brushRef="#br1" timeOffset="126">19404 13431 7929,'-8'10'217,"1"-2"-181,4 2 1,-1-5 693,8 3 0,-1-2-145,4-2 1,1-3-87,3 3 1,6-3-239,2-1 0,8 0-29,3 0 1,-1 0-508,2 0 0,-5 0 244,5 0 0,-4-4-259,3 0 0,-8-1 219,0 2 0,-6 1-1039,-1-2 0,-6 3 1110,-2 1 0,-4-5 0,2-1 0</inkml:trace>
  <inkml:trace contextRef="#ctx0" brushRef="#br1" timeOffset="127">19827 13294 7929,'-5'-6'938,"3"-5"-3,-3 5 1,10-4-378,3 2 0,2 3-130,1 5 0,1 5-207,-1 3 1,1 3-14,-1 5 0,-1-3 6,-2 7 1,2-1-1,-2 3 1,2 5-355,1 0 0,1-1 193,-1-3 1,-3 0-696,-1 0 0,0-2 338,0-2 0,3 2-301,-2-6 0,-2-1-165,2-6-1127,-5 2 1897,7-9 0,-9 4 0,4-5 0</inkml:trace>
  <inkml:trace contextRef="#ctx0" brushRef="#br1" timeOffset="128">20044 13305 7929,'0'-17'654,"0"0"-458,0 6 0,1 0 1552,3 4-1166,-3-3 0,4 10-185,-5 0 0,0 6-141,0 9 1,-1 3-36,-3 5 0,-7 5-487,-8 2 0,-3 3 254,-1 2 0,0-2-1206,0-3 0,1 2 260,-1-6 877,5 1 1,1-4 0,6 0-1</inkml:trace>
  <inkml:trace contextRef="#ctx0" brushRef="#br1" timeOffset="129">20158 12769 7929,'4'-23'108,"-1"0"1,8 5-109,0 3 0,6 2 0,5 2 0,-4 3 134,-3 1 1,-2 4-95,-2-1 550,-4 3 1,-2 7-62,-5 6 1,0 9 103,0 10 0,-1 3-235,-3 4 1,3 1-166,-3 3 1,2 3-110,2-3 0,0 2 123,0 2 0,0-1-241,0 1 0,0-4 85,0 0 0,0-5-213,0 1 1,4-3-23,0-1 0,4-4-93,-5-4 1,5-2 112,-4-1 1,5-1 10,-2-3 1,2-1-58,-1-3 0,2-3 93,-2 4 0,-2-7-101,2-2 0,-5 0 80,5 0 1,-4 2-885,3-5-331,-4 0-758,2-4 2071,-5 0 0,-5 0 0,-1 0 0</inkml:trace>
  <inkml:trace contextRef="#ctx0" brushRef="#br1" timeOffset="130">20569 13054 7929,'6'-23'149,"3"4"37,-5 0 0,5 0 8,-1-4 0,2 7-1,1 4 359,1 1 1,-6 8 238,-2-4-383,-3 4 1,-1 8-141,0 11 0,0 9-66,0 5 1,-4 5-29,0 3 1,-5-1-131,2 4 0,-2 0-61,1 1 1,-1 1 80,6-5 1,-5-1-457,4-7 0,0-2 190,4-5 1,0-5-418,0-3 0,0-2-302,0-2-110,5-4 499,-3-2 532,8-5 0,-9-5 0,4-2 0</inkml:trace>
  <inkml:trace contextRef="#ctx0" brushRef="#br1" timeOffset="131">20546 13008 7929,'0'-22'442,"0"0"-309,0 3 0,5-1 514,3 4 0,2 6-155,1 6 0,-3 3-59,0 1 1,-5 1-120,5 3 0,0 8-54,3 7 0,1 7 184,-1 5 0,2 7-159,2 4 0,-1 2-169,5 2 1,-4 0 95,4-1 1,-5-3-405,1 0 1,-2-7-50,-2 0 1,2-2-258,2-7 0,-2-3 284,2-4 1,2-6-81,-2-2 1,1 0-139,0-8 1,-4 5-257,4-4 36,-4 0 0,-4-4-305,0 0-349,-6 0 1306,3-6 0,-15 0 0,-3-5 0</inkml:trace>
  <inkml:trace contextRef="#ctx0" brushRef="#br1" timeOffset="132">20546 13385 7929,'-6'-5'748,"2"-2"1,4-2-470,4 1 0,6-1-265,5 5 1,4-5-373,-4 2 1,6 1 212,-2-2 0,2 5-250,2 0 1,0-2 8,0 1 1,0-4 385,0 4 0,-1-5 0,1 3 0</inkml:trace>
  <inkml:trace contextRef="#ctx0" brushRef="#br1" timeOffset="133">21060 12906 7929,'-5'-12'533,"4"-3"146,-3 0 1,4-1-120,4 5-534,-3 5 114,4-4 79,-5 8 1,-5-3-137,-3 5 0,-6 5 84,-1 3 1,-4 6-330,4 1 1,0 5-3,3-1 0,1 3-18,-1 1 0,6-4 9,2 0 1,3-4-13,1 4 1,0-5 23,0 1 1,5-2 66,3-2 1,3 0-53,4-4 0,2 2 73,2-5 0,2 1-243,-1-1 1,0-3-82,-1 3 0,1-3-393,-5-1 790,1 0 0,-5-5 0,0-1 0</inkml:trace>
  <inkml:trace contextRef="#ctx0" brushRef="#br1" timeOffset="134">21197 12769 7929,'-6'-18'606,"2"3"154,3-3 1,2 6-341,3 1 0,1 3 95,2 5-80,-1 1 0,-1-2-148,2 8 0,3 3 157,2 4 1,0 5-85,4 4 1,0 6-140,3 5 1,3 2 3,-3 1 0,-1 0 0,1 0 0,-5 1-100,1-1 0,1 4-115,0 0 0,-1 0-336,-4-4 0,3 1 205,-2-1 0,2 0-412,-7 0 0,2-1 132,-1-2 1,-3 1-21,-5-6 0,0 5 145,0-5 1,0 1-23,0-4 1,-5 0-54,-3 0 1,-2-4-68,-2 0 1,2-5 31,3 1 1,-2-6-140,5-2-596,-5-4 1121,8 2 0,-4-5 0,5 0 0</inkml:trace>
  <inkml:trace contextRef="#ctx0" brushRef="#br1" timeOffset="135">17908 13431 7929,'-6'-5'115,"-5"4"375,10-10 0,-4 10-178,5-4 28,0 5-158,5 0 1,1 4-119,6 0 0,-3 8 8,2 0 0,-2 2 98,6-3 0,-1 4-116,2 1 0,-4 3 86,3-4 1,2 0-180,-2-3 0,2-1-30,-2 0 1,-2 1-18,2-1 0,-3-1-215,0-2 0,-1 1 123,1-5 1,-2 1-942,-2-1 480,-3-3-81,-5 4 720,0-5 0,-5 0 0,-2 0 0</inkml:trace>
  <inkml:trace contextRef="#ctx0" brushRef="#br1" timeOffset="136">18034 13454 7929,'0'-12'0,"1"1"368,3 0 0,-2 3 38,6 0 0,-4 6 107,3-2 103,-4 3-147,2 1 0,-5 5-322,0 2 0,-7 10 72,-4 6 1,-2 1-455,-6 6 0,4-4 214,-4 0 0,5-2-950,-1-1 1,3-1 970,5-3 0,-3 2 0,3-3 0</inkml:trace>
  <inkml:trace contextRef="#ctx0" brushRef="#br1" timeOffset="137">21528 12472 7929,'-6'-7'833,"1"-3"-191,5 9-50,0-4-182,0 0 0,5 3-51,3-1 1,2 6 45,1 5 0,6 7 23,2 4 1,2 4-125,2 4 0,4 2-75,-1 5 0,5 6-10,-4 1 1,-1 4-170,-3 1 1,-5 0 80,-3 4 0,1-2-132,0 5 0,0-4-16,-1 0 1,-2-2-339,2-1 1,-2-2-234,-2-2 0,0 1 294,-4-5 1,2 2 5,-5-2 0,4-3 143,-5 3 0,1-2 183,-4-2 1,0 0-99,0 1 1,-1-1 145,-3 0 1,-2 0-1,-6 1 1,1-6 317,-1-2 0,-3-3-414,0-1 0,-3-2 92,7-2 0,-3-1-807,6-3 525,-2-2 0,4 3-441,2-4 1,3-5-318,1 1-57,0-6 1015,0 4 0,0-6 0</inkml:trace>
  <inkml:trace contextRef="#ctx0" brushRef="#br1" timeOffset="138">22351 12848 7929,'-7'-5'242,"3"-2"427,3 2-31,1 0 486,0 5-751,0 5 0,1 6-106,3 8 1,-2 8 15,1 3 0,-1 5-50,-2 3 0,3 1-178,1 3 0,0-2-96,-4-2 0,4-3-96,0-1 0,1-1 92,-1-6 0,-2-1-71,6-3 1,-4-4-170,3 0 0,1-5 130,3 1 1,-3-3-325,-1-5 0,-3 0-114,4-3-1023,-6-3 322,3 4 1294,-5-5 0,-5-5 0,-1-1 0</inkml:trace>
  <inkml:trace contextRef="#ctx0" brushRef="#br1" timeOffset="139">22145 12894 7929,'5'-13'0,"3"-2"0,3 3 503,4-4 0,-1 4-99,5 0 1,0 1-188,4-1 1,4 5 69,0-1 1,0 6 125,0-2 1,-1 3-142,4 1 1,-3 0-54,3 0 0,-5 1-133,2 3 0,-3 2 161,-1 5 0,-1 6-324,-3 2 1,-3-1-98,-4 1 0,-6 1-136,-2 7 0,-3-3 8,-1 2 1,-5-1-237,-3-3 0,-7 1-153,-4 0 0,-3-1 252,0-3 1,-5-3-124,0-4 0,-3-1-224,3 0 786,6-4 0,-1 3 0,4-4 0</inkml:trace>
  <inkml:trace contextRef="#ctx0" brushRef="#br1" timeOffset="140">22979 12700 7929,'0'-11'0,"0"-1"0,0 1 664,0-1 0,0 5 247,0-1-10,0 6-544,0-4 0,-1 8-82,-3 2 1,1 2-69,-4 5 1,-5 7 26,-3 5 1,-2 6-52,2 9 0,-1 3-59,-3 4 0,-2 1-87,6 0 0,0 0-81,3-1 1,2-3-284,3 0 1,2-5-37,5 1 1,0 0-190,0-4 0,1 2 309,3-10 0,6 1-44,5-4 0,2-2 173,-2-2 0,-1 2-49,5-6 0,-1 0 334,1-3 0,-2-1-167,-1 0 0,-4 0 41,4-4 0,-4 2 29,0-5 0,-1 4-652,0-5 1,1 1 34,-1-4 543,-4 0 0,3 5 0,-4 2 0</inkml:trace>
  <inkml:trace contextRef="#ctx0" brushRef="#br1" timeOffset="141">23253 12963 7929,'5'-17'0,"-3"4"717,6-2-177,0 3 557,-2 5-691,-1 2 0,-5 6 38,0 3 0,-5 8-127,-3 7 0,2 9-114,-2 6 1,0 1-82,-8 7 1,8 0-133,-4 4 1,3-2-18,-2-2 1,4 0 77,4-8 0,1 2-677,2-10 0,0 1 289,0-4 1,0-5-269,0-3 0,5-4 113,3-3 0,-2-3-531,2-5 214,0 0 0,2-1 809,-3-3 0,4-2 0,-5-6 0</inkml:trace>
  <inkml:trace contextRef="#ctx0" brushRef="#br1" timeOffset="142">23139 12986 7929,'6'-12'0,"4"-3"0,-2 0 0,2 3 655,1 5 1,5 4-126,-1-1 0,-1 4-95,-7 4 1,7 4-131,-2 7 0,2 4 69,-3 8 1,1-1-110,-1 9 0,4-6-46,0 9 1,1-5-93,-5 5 0,4-3-60,1 0 0,0-2-140,-1-3 0,-2-2-56,2-5 1,-1-2-297,1-2 1,-2-1-171,2-3 0,-2-6 266,-2 3 1,1-5-270,-1 1 0,-3 1 174,-1-5 1,-3-1-843,4-3 417,-6 0 849,4 0 0,-12-5 0,0-1 0</inkml:trace>
  <inkml:trace contextRef="#ctx0" brushRef="#br1" timeOffset="143">23093 13362 7929,'5'-10'581,"3"3"0,6-2-179,1 5 1,4-4-647,-4 5 0,4-5 10,-4 4 0,6-3-49,-2 3 0,2-4 128,2 4 0,0-1-87,0 1 1,2 3 241,-2-3 0,2-2 0,-7 0 0</inkml:trace>
  <inkml:trace contextRef="#ctx0" brushRef="#br1" timeOffset="144">23755 12780 7929,'-5'-6'505,"-1"1"0,-5 5-95,-1 0 1,1 0-64,-1 0 1,1 3 69,-1 1 0,1 5-171,0-1 1,-1 6-14,1 1 0,-1 4-247,1-4 0,1 4 107,2-4 0,3 6-159,5-2 1,0-3-72,0-1 1,1 2-17,3-2 0,6 0 40,6-3 0,4-2-48,-1-2 0,2 0-95,2-4 0,4 0 91,0-4 0,-1 0-571,-3 0 0,-1 0 736,-3 0 0,2-5 0,-3-1 0</inkml:trace>
  <inkml:trace contextRef="#ctx0" brushRef="#br1" timeOffset="145">23938 12689 7929,'-6'-19'622,"2"0"1,5 6 143,7 1 0,-1 6 288,9 6-805,-9 0 1,0 5 72,-4 3 1,0 4 182,5 7 0,-1 7-136,5 12 0,0 3 95,4 4 1,-4 1-418,3 0 1,2-2 22,-2-2 1,4 2-329,-4-2 1,1-3 264,-5 0 0,1-3-179,-1 2 1,-1-2-146,-2 2 0,-3 1-353,-5-1 1,-1 2 200,-3-2 1,1-3-159,-4 3 1,-5-2-219,-3-2 0,-2 2 87,2 2 758,-13-3 0,-7 5 0,-11-6 0</inkml:trace>
  <inkml:trace contextRef="#ctx0" brushRef="#br1" timeOffset="146">5927 15989 11231,'12'0'409,"-1"0"0,4 0 0,2 0-229,1 0 1,1 0-7,4 0 1,5-1-109,2-3 0,-1 2-5,2-6 1,-1 4-165,4-3 0,1 3-1,-1-4 0,-5 6-117,-2-2 0,-4 1-341,-4-1 1,-3 3 275,-4-3 0,-5 3-1184,1 1 654,-6 0-27,-7 0 843,-7 5 0,-11-4 0,0 5 0</inkml:trace>
  <inkml:trace contextRef="#ctx0" brushRef="#br1" timeOffset="147">5905 16183 7845,'11'7'632,"0"-3"1,2-3-172,2-1 1,7 0 43,5 0 1,0-1-155,0-3 1,2 2 141,6-1 0,-5-2-87,0 1 1,1 0-175,3 4 0,-5 0-149,-2 0 1,-3 0-177,-1 0 1,-4 0-2335,0 0 2427,-5 0 0,3 0 0,-6 0 0</inkml:trace>
  <inkml:trace contextRef="#ctx0" brushRef="#br1" timeOffset="148">7264 15692 7746,'0'-6'-41,"0"-4"1472,0 3-864,0 1 1,-2 1-34,-1 5 1,1 1-144,-1 3 0,-3 4-36,3 7 0,-1 4-105,4 8 0,0 6-22,0 5 0,0 5-142,0-1 1,1 1 116,3-1 0,-2 1-177,6-5 0,-5 1-77,0-1 1,2-3-83,-1-1 0,0-1 10,-4-6 0,1-1-112,3-3 1,-3-1 61,3-3 1,-2-3-66,-2-4 218,5-1 1,-4-3-92,3-1 289,2-4-125,-5 2 0,6-5 0,-4 0-81,-1 0 0,8 0 5,-3 0 1,4-4-25,0 0 1,4-1 42,0 1 0,2-1-57,-2-2 1,2-2 30,2 5 1,2-4 1,-2 4 0,7-4-25,0 0 0,2 2-3,-1-2 1,-2 4-31,6-3 1,-5 3-113,5-4 1,-4 4-47,3-3 1,-6 4 49,-1-1 1,-1-1-411,-7 2 341,0-1 0,-7 4-74,-1 0 0,-6 0-104,-1 0 0,-2-4-552,-9 0 993,2-5 0,-8 8 0,6-4 0</inkml:trace>
  <inkml:trace contextRef="#ctx0" brushRef="#br1" timeOffset="149">7287 16126 7729,'0'-6'1371,"5"-3"-1009,2 5 0,8-3-202,4 3 1,3 0 17,1 4 1,0-1-29,0-3 0,7 3 46,0-3 1,6-1-8,-6 1 0,0 0-296,0 4 1,-5-4-102,2 1 1,-3-3-456,-1 3 463,-5 1 0,-3-4-460,-7 2 660,-3 3 0,-5-9 0,0 3 0</inkml:trace>
  <inkml:trace contextRef="#ctx0" brushRef="#br1" timeOffset="150">7207 15715 7747,'5'-11'616,"2"-1"-320,8 1 1,3-1 357,5 1 0,4 3-547,-1 1 0,6 4 22,-1-1 1,0-1-178,0 2 1,4-5 77,-4 4 1,4-1-1082,-4 1 1051,-3 3 0,10-9 0,-3 3 0</inkml:trace>
  <inkml:trace contextRef="#ctx0" brushRef="#br1" timeOffset="151">8189 15521 7770,'-8'-4'-583,"1"0"218,4-5 349,-7 3 1,9-5 289,-3-1 0,2 5 164,2-1 1,0 4 199,0-3-276,0 4 0,0-3 173,0 2 230,0 3-24,0-4-384,0 5 0,0 5-95,0 2 1,-3 9 12,-1 3 1,0 6-87,4 2 0,0 9 14,0 2 1,0 9-90,0 3 1,0 2 67,0-6 1,0 6-218,0-7 1,4 2 153,0-5 0,1 1-113,-1-5 1,-2 0-34,6-3 1,-4-2 31,3-3 0,-4 2-69,0-5 0,-1-1 32,-2-3 1,0-1-42,0-3 0,0 1-11,0-5 72,0 0 1,0-3 165,0-1-236,0-4-61,0-2 3,-5-5 45,3 0 69,-3 0 1,7 0 75,1 0 0,0 0-52,5 0 9,-1-5 1,5-1-42,-1-1 0,0-2 5,1 5 1,1-3-184,2 3 1,-3-4 122,4 4 0,0-1-143,-1 1 0,4 3 41,-3-3 0,3-1-279,-4 1 1,4-3-38,-4 3 1,4-4-165,-4 5 0,1-6-336,-5 1 1007,1-2 0,-1-7 0,0 0 0</inkml:trace>
  <inkml:trace contextRef="#ctx0" brushRef="#br1" timeOffset="152">8143 15544 7764,'0'-12'0,"0"1"632,0 0 1,1 0-201,3 4 0,2-3-384,6 2 0,3 3 58,0 1 1,6-1 33,-2 1 1,2-1 13,2 1 0,0 3 16,0-3 0,5 3-206,2 1 1,2-4 111,-2 0 1,-2-1-540,-5 2 1,-5 1 83,-3-2 379,-2-2 0,-2 0 0,1-6 0</inkml:trace>
  <inkml:trace contextRef="#ctx0" brushRef="#br1" timeOffset="153">8748 15635 7780,'0'-6'-1379,"0"-4"1148,5 8 342,-3-3 309,3 5 2802,-5 0-2983,-5 0 1,3 2 21,-1 1 0,1 0 72,2 5 1,0-5-107,0 5 1,0 0 73,0 3 1,2 0-72,1 1 0,1 4 41,8 3 1,-2 0-99,9 4 1,-4-2 25,4 5 1,-4 0-20,4 0 1,-1-2-1,1 3 0,-1 1 0,-3-1 0,-1-1-130,5-3 0,-5 0-133,1 0 1,-1-2 54,2-2 0,-8 2-44,4-6 1,-3 4 41,2-4 0,1 0 32,-1-3 0,-3-1-15,-1 1-107,1-1 0,2 0 24,-2 1 1,0-4 28,-4-1-176,5-4 1,-6 6-141,4-6-352,-4 1 111,2-4-376,-5 0 0,-5-1 176,-3-3 0,2 2 222,-2-6 602,1 0 0,-5-3 0,1-1 0</inkml:trace>
  <inkml:trace contextRef="#ctx0" brushRef="#br1" timeOffset="154">9171 15704 7745,'0'-13'362,"0"-2"1,5 2 182,3-2 0,-2 2-139,2 2 1,-5 1 134,5 2 78,-5-2 274,2 9-644,-5-5 0,-5 8-35,-3 2 1,-3 7-161,-5 8 0,-5 4 95,-6 4 0,-3 3-73,3 8 0,-5-1 92,2 5 1,-7 0-375,-1 3 1,1 0 209,7-3 0,-2 1-113,5-5 1,1-1-5,3-7 0,5-2-82,3-5 1,7-2-79,4-2 1,-1-2-271,2-6-1134,-1 1 715,4-1 346,0-5 616,0 0 0,5-12 0,1 0 0</inkml:trace>
  <inkml:trace contextRef="#ctx0" brushRef="#br1" timeOffset="155">9628 15395 7791,'-12'0'983,"6"-5"-491,2-2 467,3-4-289,1 0-303,0 5 0,0 2 12,0 8 1,4 7-39,0 8 0,-1 4-8,-3 4 1,0 2 216,0 5 1,4 4-92,0 0 0,5 5-140,-2-1 1,0-1-183,0 1 1,-3-2 68,4 2 0,-2-2-192,2-6 1,2 0-15,-2 0 1,-3-1-99,-2-2 0,3 1 69,-3-6 0,1 1-70,-4-4 1,4-2-264,0-2 1,0 2 152,-4-6 0,0-4-301,0-3 130,5-1-154,-4 0-346,9-2-493,-9-5 876,9 0 1,-8-5-131,2-3 0,-3-2-366,-1-1 993,0-1 0,0 1 0,0-1 0</inkml:trace>
  <inkml:trace contextRef="#ctx0" brushRef="#br1" timeOffset="156">10176 15555 7725,'0'-7'-102,"0"-1"1,0 4 604,0-3 802,0 4-892,-5-2 1,4 6-53,-3 3 0,-3 4-128,0 7 1,1-1-20,-2 5 0,0 6 14,-3 10 0,-1 0-27,1 7 1,2-1-135,-2 0 0,6 3 16,-7-6 0,3 2-108,-2-6 0,1 2 23,2-9 0,-1-1-149,5-3 0,-3-1-406,3-3 22,0-3-241,4-4 542,0-1 0,2-5-687,1-2 1,0-6 920,4-2 0,1-10 0,4 1 0</inkml:trace>
  <inkml:trace contextRef="#ctx0" brushRef="#br1" timeOffset="157">10107 15589 7746,'-6'-11'503,"1"-4"-352,5 0 0,-4 3 1185,0 5-417,1 4-114,8-2-589,1 5 0,9 6 2,1 6 0,-1 2 38,-4 9 0,4-2-26,1 10 1,4-1-197,-1 4 0,-1 1 137,1-1 0,-4 0-247,4 0 0,-5 1 85,1-1 1,-2-4-41,-2 1 1,6-6-90,2 2 1,-3-4-140,0-4 1,-4 1 7,0-5 1,3-3-635,0-5 263,0 1 1,-3 2-218,-1-2-785,-4-3 867,-2-5 757,-5 0 0,-11 0 0,-1 0 0</inkml:trace>
  <inkml:trace contextRef="#ctx0" brushRef="#br1" timeOffset="158">10039 16001 7749,'-6'-2'733,"2"-1"1,11 1-232,5-2 0,2 3-489,-3 1 1,2-4 48,2 1 1,3-5-65,5 4 1,0-3-2,-1 3 1,3-5-90,1 1 1,-2 2-144,3-2 0,-3 1-984,-1-5 1219,0 6 0,-6-9 0,0 2 0</inkml:trace>
  <inkml:trace contextRef="#ctx0" brushRef="#br1" timeOffset="159">10564 15258 7759,'5'-6'0,"-1"-3"414,8 5 1,-4-3-111,8 3 1,1-1-261,3 1 0,-3 3 160,2-3 0,0 3 8,4 1 0,0 0-38,0 0 1,0 0-22,0 0 1,-1 0-182,1 0 52,0 0 0,0 0 46,0 0 0,-9 0-108,-3 0 0,-2 0 151,2 0 1,5 0 56,-1 0 285,0 0-58,-3 0-132,-1 0 0,-3 5-176,-1 2 0,-4 3-57,1 2 1,-2 4 75,2 3 0,-3 8-121,3 3 1,-3 3 119,-1 2 1,0-1-19,0 0 0,0 2-9,0 2 0,0 1-9,0 3 0,0 1-125,0-5 0,0 4-33,0-4 1,2-1-141,1-6 0,2 1 119,3-1 1,2-3-118,-2-1 0,3 0 162,4 0 0,-2-2-10,2-5 0,-3 1 98,-5-2 1,2-1 13,-5 1 0,4-5 215,-5 1 1,1-1-169,-4 1 0,4-2 57,0 2 0,0-6-96,-4-1 0,-2-2 77,-1 2 121,1 2 1,-4-5-120,2 2 1,2-1 68,-6-6 0,4 0 32,-3 0 0,-1 0 122,-3 0 0,-2 0-112,-2 0 0,1 0 28,-5 0 1,-4 0-198,-4 0 1,-3 0-152,3 0 1,-5 0-813,2 0 0,2 0 477,1 0 1,5 0-577,2 0 1,0 0 364,5 0 1,0 0-585,3 0 1213,1 0 0,-1 0 0,1 0 0</inkml:trace>
  <inkml:trace contextRef="#ctx0" brushRef="#br1" timeOffset="160">11569 15418 7802,'-5'-6'244,"4"-4"147,-3 2 0,3-2 97,1-2-232,5 1 0,0 3 77,3 1 0,-2 4-89,-2-1 1,-3 6 50,3 5 0,1 6-14,-1 10 0,3 5-13,-3 2 0,1 8-106,-1 4 1,-3 3-116,3 0 1,1 1-19,-1 0 0,1-2-20,-1-2 1,-3 1-27,3-5 0,1-1 30,-1-7 1,4-2-312,-5-5 1,5-1 74,-4-3 0,5-3-16,-2-4 0,0-2-489,0-2 115,-4-3 1,3-5 663,-2 0 0,-3 0 0,4 0 0</inkml:trace>
  <inkml:trace contextRef="#ctx0" brushRef="#br1" timeOffset="161">11455 15464 7851,'6'-12'587,"1"1"160,-3 0 0,6-5-637,5 1 0,5 0-15,-1 3 1,2 2 187,-2 3 1,1-3-33,-5 2 0,4-1 110,-4 1 0,5 2-187,-5 2 1,5 3-15,-1-3 0,3 3-73,0 1 0,3 1-116,1 3 1,-3 2-44,0 6 1,0-1 74,-4 1 0,-3 3-69,0 0 0,-4 2-7,0-2 0,-2 1-44,-3 3 0,-2 2-46,-5-6 1,-1 5-167,-3-1 1,-2-1 108,-5 1 1,-7-4 83,-5 4 1,-1-1-149,-7 1 0,5-2 27,-5-6 1,5-1-349,-5-2 0,10-3 119,-2-5 0,8 0 486,-1 0 0,9-10 0,2-3 0</inkml:trace>
  <inkml:trace contextRef="#ctx0" brushRef="#br1" timeOffset="162">12426 15144 7799,'0'-6'2250,"-1"1"-1857,-3 5 1,3 1-133,-3 3 1,-1-2 70,1 6 1,-5 3 9,1 5 0,-2 3-107,-1-4 0,-1 9-90,1-1 1,1 6 73,2-2 1,-2 6-119,2 1 1,-2 1 25,-1 7 1,-3 4-51,2 3 1,-1 1 0,5-4 1,-1 2-315,1-3 1,3 4 211,5-7 0,2-4-74,1-4 1,4 0-249,4-3 0,1-3 158,-1-2 1,6-3-42,2-4 0,-2 1 164,2-4 0,0-1 122,4-4 1,0-1 5,0-2 1,0 1-107,0-5 1,-2 0-127,-2-4 0,-2 0 119,-6 0-992,1 0 351,-6 0 691,-1 0 0,-5-6 0,0 0 0</inkml:trace>
  <inkml:trace contextRef="#ctx0" brushRef="#br1" timeOffset="163">12677 15395 7795,'-6'-11'0,"2"-1"819,3 6-328,1 1-251,5 5 0,-4 5-105,3 3 1,-3 7 97,-1 4 0,0 6 1,0 2 1,-4 9-100,1-2 0,-5 6-121,4-1 1,-7-1 113,3-4 1,-5-1-126,6-3 1,-2-2-158,1-5 0,3-5-729,5-3-46,0-2 929,0-7 0,0-1 0,0-5 0</inkml:trace>
  <inkml:trace contextRef="#ctx0" brushRef="#br1" timeOffset="164">12631 15372 7778,'0'-17'17,"0"0"-9,0 6 1,0-1 451,0 1 781,6 5-723,0 1 0,4 6-160,-2 3 0,2 3-30,-3 8 0,5 3-95,3 5 1,-1 5-51,5 2 1,-1 0-6,1 0 1,1 1 0,-5 3 0,6 0-46,-2 0 0,1-1-95,-1-2 1,3 0-255,-3-4 0,-2-1 137,2-7 1,-3 1-172,3-5 0,-5-1 33,1-6 0,-2 2-368,-2-3 75,0-1-125,1-1-227,-6-5-535,-1 0 1397,-15 0 0,8-5 0,-9-2 0</inkml:trace>
  <inkml:trace contextRef="#ctx0" brushRef="#br1" timeOffset="165">12631 15761 7778,'-16'-7'397,"3"-3"624,-3 4-805,9-5 1,11 0-252,8 4 0,5-2 116,-1 5 0,5-4 27,2 5 1,4-5-115,3 4 0,-1-3-87,-2 3 0,-2-4-183,6 4 0,-6-3-87,2 3 1,-3-5 362,-1 1 0,0-2 0,0-1 0</inkml:trace>
  <inkml:trace contextRef="#ctx0" brushRef="#br1" timeOffset="166">12997 15247 7754,'-11'0'1021,"4"-1"217,3-3 0,9-1-758,7-3 1,9 3-206,10 5 0,2 0 42,1 0 1,0 3-116,1 4 0,0 2 197,3 10 0,-2 1 29,2 7 1,-4 7-88,-3 8 0,-3-1-154,-6 1 1,1 1-240,0 6 1,-9 2 85,-3 2 1,-2 2-100,3-6 1,-6 0-639,-2-7 0,1 1 409,-1-5 0,0-4-306,-4-4 1,-2-4 181,-2 0 0,-2-1-743,-5-3 1,-1-4 89,1-3 1071,-1-2 0,1-1 0,0-1 0</inkml:trace>
  <inkml:trace contextRef="#ctx0" brushRef="#br1" timeOffset="167">14265 15338 7758,'6'0'1257,"-1"0"-891,0-5 0,2 4-155,4-3 0,-3 8 6,-1 3 1,-1 9 19,2 3 1,-2 4-201,-2 3 0,-2 2-4,1 3 1,-1 0-100,-2-4 0,0 3-17,0-3 1,0-2-230,0-5 1,0 0-2,0-5 0,0 0 144,0-3 0,0-5-1057,0 1 1226,0-6 0,5 4 0,1-6 0</inkml:trace>
  <inkml:trace contextRef="#ctx0" brushRef="#br1" timeOffset="168">14082 15578 7764,'11'-5'397,"1"-3"0,0 2 609,4-2 1,7 2-697,7-2 1,2 0-272,-2 4 0,-1-4 25,-2 4 0,-3-5-158,3 2 1,1-3-676,-2-2 1,2 5 239,-1-1 529,2 0 0,5-3 0,1 0 0</inkml:trace>
  <inkml:trace contextRef="#ctx0" brushRef="#br1" timeOffset="169">15167 15281 7794,'0'-11'510,"0"-1"0,-4 1-202,0-1 1,2 5-322,6-1 1,2 6 233,5-2 0,-1 1 976,-2 0-764,-3 1 0,0 2 37,3 8 0,-3 7-9,-1 4 0,1 8-129,-1 3 1,-1 8-255,-3 4 0,0-1 141,0 1 0,0-2-113,0 2 0,0 1-39,0-5 0,2-1-117,2-6 1,-3 0-78,3-4 0,-3 0-205,-1-5 0,4-2-169,-1-1 348,6-5 1,-2 1 102,4-8 0,-5 0 38,-2-4 126,-2-1 0,-1 3-108,3-5 18,-3-5 0,4-2-52,-5-4 0,1 1-160,3 2 1,-1-2 12,4 2 1,1-2 82,3-1 0,4-1-126,1 1 1,8 1 20,-1 2 0,2-1 43,-2 6 1,0-5 82,0 4 1,-1 0 0,1 4 1,0 0 44,0 0 1,-2-1 140,-1-3 1,0 3-327,-5-3 1,0 3 47,-3 1 0,-1-1-607,1-3 0,-6 1-13,-2-4 782,-3 4 0,-6-7 0,-1 4 0</inkml:trace>
  <inkml:trace contextRef="#ctx0" brushRef="#br1" timeOffset="170">15235 15567 7788,'-5'-7'0,"4"-3"0,-4 8 362,5-6 0,5 5 540,3 0 0,2 1-488,1 2 1,6 0-10,2 0 1,2-3-209,2-1 0,0-1 0,0 1 0,0 3-262,0-3 0,-1-1 83,1 1 1,-4-4-576,0 4 0,-6-1 126,-2 2 1,0 0-501,-8-5 1,1 5 199,-4-5 731,0 6 0,-10-14 0,-3 4 0</inkml:trace>
  <inkml:trace contextRef="#ctx0" brushRef="#br1" timeOffset="171">15076 15293 8362,'11'-6'1337,"5"0"-1160,3-5 0,9-1-152,7 1 0,0 3 132,7 1 0,-4-1 254,4-3 1,-5 3-399,1 0 0,-6 2 80,-2-2 1,-1 0-323,2 4 1,-3-4-40,-6 4 268,1-5 0,0 3 0,0-5 0</inkml:trace>
  <inkml:trace contextRef="#ctx0" brushRef="#br1" timeOffset="172">16046 15053 7765,'-6'0'631,"6"-5"1,3 3-22,4-1 158,-4 1 215,2 2-194,-5 0 0,0 5-412,0 3 1,0 7 14,0 4 1,4 4-157,-1 4 0,2 2-26,-1 5 1,1 0-51,3 1 1,-2 3-63,-2 0 0,-3-3-104,3 0 0,1-5 84,-1 4 0,0 1-172,-4-5 0,0-1-16,0 2 0,0-6-71,0 2 1,1 1 101,3-2 1,-3-3 32,3-4 1,1-4-79,-1 4 1,1-5 57,-1 2 1,-2-4 37,6 0 3,-6-1 0,4 1 53,-6-1-36,0-5 9,0 4-62,0-8 1,0 3-59,0-5 1,3-1 62,1-3 0,5 2-211,-1-1 172,2-4 1,1 5-128,1-6 1,-1 6 41,0-2 1,1-1 73,-1 1 1,1-1-146,-1 1 1,4 2 71,1-6 1,-1 4-135,-4-3 1,1 3 2,-1-4 0,1 2-319,-1-2 0,-5-2-42,-2 2 0,1-2 671,-1-1 0,-5-6 0,-6 0 0</inkml:trace>
  <inkml:trace contextRef="#ctx0" brushRef="#br1" timeOffset="173">15921 15087 7772,'5'-19'321,"2"0"0,1 5-318,3-1 0,-2 2-1,7 2 1,1 3 254,2 0 0,2 1 56,-2-5 0,6 5 93,-2-1 0,2 4-263,-2-3 1,-1 4-182,-3-1 1,1 2-497,-5-2 1,0 3 47,-3-3 486,-1 3 0,1 1 0,-1 0 0</inkml:trace>
  <inkml:trace contextRef="#ctx0" brushRef="#br1" timeOffset="174">16503 15030 8721,'15'0'1462,"1"0"0,3 1-1016,-4 3 1,0 4-138,-3 7 1,3 3-44,0 4 1,4 2-1,-4 3 0,4 4 40,-4 7 1,5-3-232,-5 3 1,5-2 113,-1-2 0,-1 0-200,1 1 0,-5-2 4,1-3 1,-1-2-1,1-5 1,-2-2-110,2-2 0,-2-2-174,-2-6 1,-3 1-281,0-1 0,-5-1 260,5-2 0,-4-3-869,3-5 319,-4 0-936,2 0 594,-5 0 1202,0-5 0,-5-1 0,-1-6 0</inkml:trace>
  <inkml:trace contextRef="#ctx0" brushRef="#br1" timeOffset="175">16869 15121 7744,'0'-19'233,"0"0"0,5 1-162,2-1 0,7-1 39,1 5 1,1 1 115,-5 6 33,1-2 691,-6 9-637,-1-4 0,-6 7 23,-3 6 1,-2 6-89,-6 13 1,-1 3-24,-2 8 1,-3 4-72,-4 7 0,-1-2-124,0 3 0,-5-3-31,-2-2 0,0 0-281,0-3 0,6-4 149,1-8 0,0-2-69,4-5 1,3-4-591,0 0 0,4-5 329,0 1 0,5-6 463,-1-1 0,0-1 0</inkml:trace>
  <inkml:trace contextRef="#ctx0" brushRef="#br1" timeOffset="176">17303 14893 7811,'-12'0'0,"5"-4"170,-1 0 415,5 0-26,-2-1 499,5 4-205,0-4-592,0 5 0,2 6 124,1 6 0,-1 2-127,1 9 0,0-1 22,1 13 1,1-1-95,3 12 1,0-6-26,-4 10 0,0-3-161,-4 2 0,0-1-20,0-10 0,0 0-171,0-3 0,0-1 143,0 0 0,5-5-111,3-2 0,-2-3 22,2-1 0,-5-1-52,5-3 1,-4 1 80,4-5 0,-5 0 80,5-3-119,-6-1 1,5-1-170,-3-2 0,-3-2-1068,3-2 937,-3-3 1,-2 5-453,-3-6 0,-1-2 899,-3-2 0,-7-2 0,2-5 0</inkml:trace>
  <inkml:trace contextRef="#ctx0" brushRef="#br1" timeOffset="177">17600 15030 7741,'3'-15'-76,"1"-1"0,0 1 271,-4 4 0,4-1 307,0 1 0,1 1 188,-2 2-182,-1-2 303,8 9-493,-9-4 1,4 6 68,-5 3 1,0 7-78,0 8 1,-1 8 4,-3 3 0,-1 12-118,-3 4 0,-2 6-1,3-3 1,-3 5-329,-2-5 0,5 1 296,-1-5 1,5-4-296,0-3 1,1-8-54,2-3 0,0-3-164,0-1 0,2-6 50,1-6 0,4 0-106,4-3 1,-3-3-7,-1-1 1,1-3-122,3-1 0,0-5 217,-4-3 0,0-2-94,-4-1 0,-1-4 181,1-1 1,-6 0-123,-5 1 1,-2-3-194,-2-5 0,1 0 453,0 0 0,-1-1-39,1-2 1,1-2 174,2-3 1,-2-2-31,2 3 0,3-3 300,1-1 0,3 1-173,1 2 0,1 4 171,3 8 0,-3 3 430,3 5 253,3-1-576,-1 1 0,9 4 91,0 4 1,2 6-165,-2 5 0,3 7-109,5 4 0,-1 4-41,1 4 0,4 2 30,0 5 1,-1 2-6,-3 2 0,4-1-143,-1 4 0,1-4-24,-4 1 0,0-3-33,0-5 1,-4-2-117,0-5 1,-4-2 29,4-2 1,-5-2 140,1-6-398,-2 1 1,-6-5-16,1 1-1076,-5-5 796,2 2 0,-12-5-57,-4 0 1,-2 0 61,-6 0 609,0-5 0,-9-2 0,-1-4 0</inkml:trace>
  <inkml:trace contextRef="#ctx0" brushRef="#br1" timeOffset="178">17531 15395 7752,'-6'0'1550,"2"0"-1012,8 0 1,6 0-486,5 0 1,5 0 51,-1 0 0,4 0-119,4 0 0,-2-3 32,6-1 1,-1-4-62,4 4 1,1-5-627,-1 2 1,0 0 118,0 0 550,-4-1 0,3-3 0,-4-1 0</inkml:trace>
  <inkml:trace contextRef="#ctx0" brushRef="#br1" timeOffset="179">18216 14893 7819,'-6'-15'234,"2"-1"0,3-3 351,1 4 0,1 0-335,3 3 1,-3 1-123,3 0 1,-3 3 960,-1 0-696,0 6 1,-5-3-144,-2 5 1,-9 5-112,-3 2 0,-6 7-91,-2 2 0,1 8-5,3-1 0,1 2 112,3-2 0,3 3-264,4 1 0,6-4 29,2-4 0,3-5-146,1 1 1,2 2 18,6-2 1,5-4-53,10-3 0,4-4-3,4 3 0,6-4-121,1 1 1,0-3 42,-4-1 0,0-1-78,1-3 1,-6 1 417,-3-4 0,4-1 0,-1-3 0</inkml:trace>
  <inkml:trace contextRef="#ctx0" brushRef="#br1" timeOffset="180">18422 14790 7766,'0'-11'507,"0"-1"1,6 1-171,6-1 0,0 2-86,7 3 1,-3-2-42,3 5 0,-4-1 147,4 1 0,-1 3-91,1-3 1,1 3-33,-5 1 0,4 0-130,-4 0 0,8-2 66,-4-1 0,4 1-271,-8-2 0,1 3 31,-5 1 1,0 0-32,1 0 0,-4 0 69,-1 0-199,-4 0 192,7 0-21,-9 0 243,4 5 0,-1 5-95,0 6 1,0 5 68,-4 2 1,0 5-42,0 6 0,0 4 12,0 0 1,0 6 1,0-3 0,0 4 27,0 1 0,0-1-121,0 1 1,0 0-117,0-1 1,0 0-56,0-3 0,3-2 63,1-2 1,1-6 35,-1 2 0,-1-2-17,4 2 0,-3-3 6,4-1 1,-2-4 75,2 0 1,0-6-14,-4-1 0,4-5 10,-4 2 1,1-5 9,-1-3 1,-3 2 372,3-3-219,-3-1 210,-1 4 1,-1-9-77,-3 3 0,1-3 17,-4-1 1,-1 0-62,-3 0 1,-2 0 68,-2 0 0,-3 0-196,-5 0 1,0-1-238,0-3 0,1 3-846,-1-3 1,-4-2 516,0-2 0,0 2-907,0-2 1,8 5 513,0 0 0,5 1-358,2 2 491,6-5 673,1 4 0,5-4 0,0 5 0</inkml:trace>
  <inkml:trace contextRef="#ctx0" brushRef="#br1" timeOffset="181">19347 14961 7775,'-1'-6'-106,"-3"2"1,3 2 770,-3-2-337,-3 3 1,5-5 549,-6 6-541,6 6 1,-3 1 64,5 8 0,0-1-12,0 5 1,0 4-124,0 4 0,3 6-90,1 1 1,4 0-1,-4 4 0,3-2-24,-3-2 1,0 2 12,-4 2 0,1-4-188,3 0 0,-3-1 23,3-6 0,-1 3-372,0-3 0,0-1 47,5-7 1,-5-3-119,5-5 1,-4 1-273,3-1-131,-4-4-557,2-2 932,-5-5 0,-1-2-394,-3-1 864,-2-4 0,-11-4 0,-1-1 0</inkml:trace>
  <inkml:trace contextRef="#ctx0" brushRef="#br1" timeOffset="182">19164 14973 7784,'5'-12'0,"3"-3"673,7 0 1,7-3-246,4 7 1,10-3-438,-2 6 0,3-1 30,-3 2 1,0 0 196,1 3 0,-4 3-1,4-3 1,-5 4 109,4 4 0,1 3-177,-5 4 0,-2 2-48,-1 2 1,-8-2-199,-4 2 0,-4 1 103,-3 0 1,-3 4-49,-5-1 0,-6-1 70,-6 1 0,-5 0-83,-10 4 1,-6-4-125,-5 0 1,-4-5-295,4 1 1,0-6 54,4-2 0,-3 0-177,3 0 0,3-2-305,12-5 1,-1 0 898,4 0 0,6-10 0,5-3 0</inkml:trace>
  <inkml:trace contextRef="#ctx0" brushRef="#br1" timeOffset="183">20009 14630 7742,'-6'-6'2324,"1"-4"-1832,5 8 0,0 2 118,0 8 1,-1 3-227,-3 5 0,3 3 42,-3 7 0,-3 9-147,0 6 0,-3 4 19,-2 1 0,-3 7-430,0 0 0,-2 6 190,2-6 0,4 0 124,-1-3 1,-3 2-178,4-10 1,2 3-13,5-7 0,3-1 41,1-6 1,5 0-146,2-4 0,3 0 53,2-5 0,-2 1-138,-2 0 1,6-4 321,-3 0 0,3-5-288,-3 1 0,1 1 170,-1-5 0,1 3-87,-1-6 1,-3 0-148,-1 0 1,1-2 30,3-2 1,1-3-1176,-1 3 944,1-2 1,-1-2-533,0 0 0,1-4 71,-1 0 887,1-5 0,-6 3 0,-1-6 0</inkml:trace>
  <inkml:trace contextRef="#ctx0" brushRef="#br1" timeOffset="184">20318 14938 7762,'-7'0'676,"2"-1"1074,5-3-932,0 3-288,0-4-401,5 5 1,0 1 73,3 3 0,-2 8 29,-2 7 0,-3 2-4,3 2 0,-4 9-124,-4 2 1,-3 4-43,-8 0 0,1 1-109,-5 3 0,5-2-45,-2-6 1,4-1-100,0-3 0,1 1-162,0-8 0,4 1-31,3-9-302,3 0 395,1-3 1,1-6-522,3-2 1,1-4-11,3-4 822,2-2 0,-4-11 0,6-1 0</inkml:trace>
  <inkml:trace contextRef="#ctx0" brushRef="#br1" timeOffset="185">20238 15018 7762,'-1'-15'0,"-3"0"0,2-4 881,-1 4 1,3-4-362,3 3 0,8 5-26,4 3 1,0 2-113,-4-2 0,1 3-34,-1 5 1,1 0-45,-1 0 0,4 7-24,1 4 1,0 7-95,-1 9 1,-2 2-1,2 5 0,2 0-120,-2 1 0,0-1 39,-3 0 1,0 4-322,4 0 1,-3-1 139,7-7 0,-5 2-149,4-5 0,-1-1 17,1-3 0,1-5-86,-5-3 0,4-2 75,-4-2 0,4-3-51,-3 0 0,-2-5-375,-7 5 258,3-5-903,-3 2 850,-1-5 1,-6-4-484,-8 0 1,-6-5 922,-1 2 0,-10-4 0,1 0 0</inkml:trace>
  <inkml:trace contextRef="#ctx0" brushRef="#br1" timeOffset="186">20283 15315 7762,'-19'7'283,"0"-3"1,5-3 1193,-1-1-919,8 0 1,2-1-186,5-3 1,0 1-328,0-4 1,5 4 67,2-1 0,7-1-134,1 1 0,6-3-119,-2 3 1,4-4-154,3 5 0,1-6 128,7 1 1,-6 2-281,6-2 1,-7 0-445,0-3 1,-5 0 9,-3-1 878,-2 1 0,-6-1 0,1 1 0</inkml:trace>
  <inkml:trace contextRef="#ctx0" brushRef="#br1" timeOffset="187">20797 14813 7752,'2'-12'206,"1"1"1,5-4-84,7 0 1,2-1-437,2 5 1,-3 3 188,-4 1 1,-6-1 388,-2-3 0,-4 3-19,-4 0 0,-2 6 269,-6-2 0,-4 3-168,-3 1 1,-3 0-116,-1 0 0,1 1-32,-1 3 0,0 1-99,0 3 0,1 6 40,3-3 0,4 4-22,8 0 0,2-1-227,5 5 1,0 0 83,0 4 1,6 0-94,5 0 1,6-4 18,6 0 1,1-5 104,2 1 0,2-2-160,3-2 0,0-3 33,-4 0 1,4-6-522,-5 2 0,5-3 6,-5-1 1,-3 0 634,-4 0 0,-5-5 0,3-1 0</inkml:trace>
  <inkml:trace contextRef="#ctx0" brushRef="#br1" timeOffset="188">21014 14687 7756,'-6'-6'0,"2"-6"0,3 1 404,1-4 1,6 3 567,6 5 1,-1-2-697,4 5 0,-2 0-310,-2 4 581,1 0 0,-1 7-172,1 4 1,0 6 69,4 5 1,-2 5-91,5 0 1,0 4-46,4 0 0,-6 2-145,-1 1 0,0 2-112,-1 2 0,0-1 74,-3 4 1,-1 1-132,1 4 1,-1 0-412,1-1 1,-1 1 311,0 0 0,-3-6-220,0-2 1,-2-2 136,2-2 1,-3-1 17,-5-2 1,4-3 91,-1-6 0,0 4 57,-7-3 0,2 1 24,-6-9 1,-1 3 185,-6-7 1,1 3-252,-5-6 0,4-3-84,-4-1 0,-1-3-815,-2-1 0,0 0 252,3 0 1,3-4-696,4 0 735,1 0 667,4 4 0,2-5 0,5-1 0</inkml:trace>
  <inkml:trace contextRef="#ctx0" brushRef="#br1" timeOffset="189">21802 15589 7682,'-6'0'4034,"-4"2"-3602,2 2 1,2-3-137,-2 3 0,5-3-1109,-5-1 0,4 0 813,-3 0 0,-6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0.5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11752 2021 8126,'0'-7'-56,"0"-1"118,0 6 120,-5-3 36,4 0 1,-6 2 319,4-5 192,1 6-167,-8-3-389,4 0 0,-6 3 28,1-1 1,0 1-1,-1 2 0,-1 0 40,-2 0 0,3 4-14,-4 0 0,4 1-141,0-1 1,1-3 142,-1 3 1,-3 1-187,0-1 1,3 3 143,5-3 0,-1 4-231,-3-4 0,3 1-115,1-1 58,-1 2 1,0 4-68,1-2 24,4 2 165,-2-4-161,5 6 61,0-1 1,0-3 52,0-1 0,0 1-6,0 3 0,5-3 1,3 0-36,2-1 47,1 5 0,1-5 103,-1 1-97,6-1 0,0 5 121,6-1 0,-4-3-69,0-1 0,0 1 12,4 3 0,-1 1-29,-3-1 1,1 1-67,-5-1 0,4 1 71,-3-1 0,-1 2-136,-4 2 122,-4-2 0,3 3-171,-3-4 156,-1-1 0,-1 4-24,-5 0 0,0 1 7,0-5 0,0 0 244,0 1 0,-5-1-78,-3 1 1,-6-1-128,-1 1 0,-6-1 162,2 0 0,-6 1 766,-2-1-677,-4 1 1,3-1 497,-3 1-468,-2-6 1,8 0 88,-6-2 0,10-3-138,-2 3 0,4-3-203,0-1 1,2 0 119,6 0 1,0-1-266,-1-3 0,2 2 90,2-6 1,3 4-1341,5-3 147,0 4-384,0-2-1977,0 5 3560,5 0 0,7 5 0,6 2 0</inkml:trace>
  <inkml:trace contextRef="#ctx0" brushRef="#br0" timeOffset="1">15601 1964 8252,'0'-11'-533,"0"5"1286,0-5 0,0 9 76,0-6-289,0 6 159,0-3 890,0 5-973,0 5-427,0 1 0,4 9 97,0 1 1,1 5 0,-2 2 0,-1 1-114,1 7 0,0-1 94,1 4 1,-3-1-251,3-2 1,-2 2 87,2-3 1,-2-1-250,1 2 1,0-6 90,1 2 0,-3-3-196,3-1 1,-3 0 33,-1-1 1,0-4-77,0-3 1,4 2 83,0-2 0,-1-3 135,-3-5 0,2 1-316,2 3 1,-3-3-153,3 0 172,-3-6-1186,-1 8-1501,0-9 3055,0 5 0,0-6 0,0 0 0</inkml:trace>
  <inkml:trace contextRef="#ctx0" brushRef="#br0" timeOffset="2">15978 2090 8101,'4'-24'0,"-1"5"0,1 5 0,-4 2 786,0 1-388,0 0 0,0 3 622,0 0-656,0 6 0,0-4 234,0 2-332,0 2 1,1-1-31,3 6 1,-2 9 0,1 7 0,-1 4 29,-2 3 1,0 7-31,0 5 1,0 6 0,0-3 0,0 3 29,0-2 0,0 1-292,0-5 1,0-1-447,0-7 0,0 2 300,0-6 0,0 0-229,0-7 1,0 1 211,0-5 1,1-1-181,3-6 1,-3 2-713,3-2-320,2-3 106,-5 0-59,4-5 1354,-5 0 0,-5 0 0,-1 0 0</inkml:trace>
  <inkml:trace contextRef="#ctx0" brushRef="#br0" timeOffset="3">15624 2421 8057,'0'-6'993,"0"-4"1,1 3-412,3-4 1,2 5 684,6 2-926,-1-3 0,6 2 410,2-2 0,3 0-280,5 4 1,2 0 9,5-5 0,5 6-166,-1-2 0,2 3-281,-6 1 0,3-4 59,-6 0-299,-3 0 219,0 4 81,-11 0 0,4 0-1678,-6 0 1065,0 0 1,-7 0-3137,-1 0 3655,-4 0 0,-3 6 0,-6 0 0</inkml:trace>
  <inkml:trace contextRef="#ctx0" brushRef="#br0" timeOffset="4">19792 1999 8113,'0'-12'0,"0"1"0,0 3 389,0 1 120,0-1 357,0 2-171,0-5-60,0 10-83,0-4-165,0 15-41,0 3-168,5 10 1,2 1 468,4 3-439,1 2 0,-5 2-13,1 4 0,-1-5-86,5 4 1,-1-1-66,1-6 0,-1 4 42,1-5 42,-1 6-771,0-8 554,1 4 0,-2-6 133,-2-3-273,2-3 147,-4-5 1,4 1 196,-2-1-73,2-4 540,-9 3-237,4-9 0,-3 4 790,1-5-744,-1-5 0,3-3-68,-5-7 1,0 1-33,0-5 1,0 1-310,0-1 1,0-2 23,0 2 1,0-3-13,0-1-170,0 6 0,0-4-527,0 6 421,0 5-63,0 0 1,0 7-1,0-4 121,5 4-396,-4-2 347,9 10 1,-3 3-185,4 7 383,0-2-58,6 13 0,-3-7-261,5 8 261,0-3 0,4 1-2,0-2 0,0 3-14,-1-7 0,0-3 326,-3-1 1,1-6-132,-5-1 1,5-5 592,-5 0 1,0-1-334,-4-2 1,0-5 546,-4-3 0,3-6-188,-2-1 0,2-6-24,2 2 1,-2-7-266,-3-5 0,2-2-122,-5-1 1,1-5-225,-1-3 0,-2-6 133,6-2 0,-4 1-292,3 3 0,-3 5 169,4 3 0,-2 3-456,2 0 0,-3 10-329,-5 2-219,5 8-569,-4-2-1002,4 11 1702,-5 6-974,0 12 783,0 10 1023,0 8 0,-5 9 0,-1 2 0</inkml:trace>
  <inkml:trace contextRef="#ctx0" brushRef="#br0" timeOffset="5">12286 12362 7950,'0'-6'0,"0"0"181,0 2 474,0 3-323,0-10 85,0 10 166,0-4 699,0 5-1222,0 5 0,0 7 116,0 7-10,0 2 0,0 7 34,0 2 1,0 1-46,0 3 0,0-1 130,0 9-402,0 0 126,0-1 0,-4 3-104,0-2 1,0-2 79,4 2 1,-4-5-88,1 1 35,-1-7 0,2 0 91,-1-4 0,1 0 29,-1-4 10,1-6 212,2 5-248,0-9 0,0-1 20,0-4 303,-5-6-9,4 9 114,-4-10-287,5 4 534,0-5-714,0-5 1,1 4 206,3-3-448,-3-3 113,4 6 134,0-4-118,2 0 36,4 4 1,4-4 66,1 5-296,-1 0 165,1 0 1,1-4 17,2 0 1,6 0-91,-2 4 362,2 0-194,3 0 0,0 0-61,3 0 261,2 0-81,-4 0 0,1-4-102,1 1 120,-6-1-82,3 4 1,-9-1 38,0-3-64,-5 2 37,3-3 0,-6 5-362,1 0 167,-6 0-8,4 0-570,-9-5 188,4 4 105,-5-4-723,0 5 0,-5-4 534,-2 0-538,-3-5 1196,-2 8 0,-4-9 0,-2 4 0</inkml:trace>
  <inkml:trace contextRef="#ctx0" brushRef="#br0" timeOffset="6">12274 12751 7923,'0'-7'1188,"0"-3"-719,5 4-305,2-1 1,4 2 602,0 5-328,1 0-151,4-5 0,2 4 321,5-3-390,0 3-1,5 1 135,-4 0-175,4 0 0,-2 0 178,1 0-291,0 0 22,-10 0 1,4 0 158,-6 0 0,4 0-27,-4 0 0,0 0 219,-3 0 55,-1 5-138,1-4-296,-1 4-131,-4-5-68,-2-5 0,-5-1-74,0-6 214,-5 1 0,-7 0 0,-6-1 0</inkml:trace>
  <inkml:trace contextRef="#ctx0" brushRef="#br0" timeOffset="7">12263 12397 7932,'1'-11'487,"3"4"-267,-3-3-9,9 3 1,-3 0 175,4-1 1,6 2-43,2-2 1,2-1 188,2 5 0,4-3-24,-1 3-18,6-5-191,-3 8 1,5-4-65,1 5-17,-6 0-28,4 0 0,-10 0-355,0 0 137,-1 0-255,-9 0 1,4 0-241,-6 0 1,-3 0 381,-1 0-747,-4 0 285,2 0-186,0 0 1,-3 0 786,6 0 0,0 0 0,3 0 0</inkml:trace>
  <inkml:trace contextRef="#ctx0" brushRef="#br0" timeOffset="8">13199 12168 7998,'-6'-6'0,"1"-4"0,5 2 0,-1 3 0,-3 1 1172,2 3-272,-3-4-337,5 4-168,0-5 572,0 6 1,0 6-726,0 1 1,0 12-15,0 4 0,0 11 301,0 1-56,0 11-469,0-4 1,0 13 141,0-6-76,0 6 0,4-3-286,0 5-129,0 0 1,-4 0 453,0 0-1634,0-5 1409,0-1 1,1-10 91,3-3-39,-3-8 82,4-2 0,-5-6 430,0-3-477,0 2 285,0-8 0,0 4-59,0-6 1162,0 0-1288,0-4 597,0-2-259,0 0-242,0-4 86,0 4 145,0-5-613,5 0 1,-2 0-85,4 0 81,1 0 180,-2 0 1,5 0-53,-4 0 186,3 0-138,2 0 1,3 0-191,0 0 112,0 0 0,1-1 47,-1-3-370,0 3 192,-3-9 0,4 9-1088,-3-10 850,-2 10 0,-2-5-284,-5 2 367,5-2 0,-8-6 405,3 1 0,-8-1 0,-2 1 0</inkml:trace>
  <inkml:trace contextRef="#ctx0" brushRef="#br0" timeOffset="9">13199 12122 7994,'0'-11'330,"0"5"-126,0 1 0,0 3 58,0-1 0,2 1 210,1-2 1,0 3-47,4 1 242,1 0-333,4 0 0,0-4 265,3 1-374,-2-1 0,9 4-438,-10 0 217,10 0 0,-8 0 281,5 0-1456,-5 0 862,7 0 0,-8 0-436,2 0 744,-2 0 0,-1-5 0,-1-2 0</inkml:trace>
  <inkml:trace contextRef="#ctx0" brushRef="#br0" timeOffset="10">13885 12408 8000,'0'-6'203,"0"-5"137,0 10 0,0-9 187,0 9 56,0-9 57,0 8 308,0-3-600,0 5 0,0 7-124,0 4 59,0 6-56,0 10-261,0-2 74,0 8 0,3-3 300,1 8-570,5-2 205,-8-2 1,6 1 19,-4-4-467,-1 4 351,8-10 0,-9-1-409,3-5 273,2-5 111,-4 2 0,3-4-103,-5-1 74,0-5 1,3 1-880,1-4 268,0-1 158,-4 3-386,0-5 422,-5 0 592,-1-5 0,-6-2 0,1-4 0</inkml:trace>
  <inkml:trace contextRef="#ctx0" brushRef="#br0" timeOffset="11">13553 12419 8000,'0'-7'0,"0"-1"0,5 4 0,3-3 887,2 4-511,2-7 0,0 9 268,3-3 185,-2 3-471,14-4 0,-8 3 208,8-1-87,-3 1-155,4 2 1,-4 0-149,2 0 50,3 0-56,-4 0 0,4-1-274,-3-3 0,-5 3 156,2-3-550,-8 3 393,6 1 0,-8 0 69,2 0-1869,-2 0 1196,-2-5 1,1 2-147,-1-4 855,6 4 0,1-7 0,4 4 0</inkml:trace>
  <inkml:trace contextRef="#ctx0" brushRef="#br0" timeOffset="12">14353 12157 8104,'6'-5'524,"-1"3"0,-4-4-317,3 2 1,1 2 29,3-6 0,2 6 156,-2-2-156,2 2-45,1 2 1,1-1 378,-1-3-149,1 3-185,-1-4-164,5 5 37,-3 0 1,7 0 274,-4 0-407,4 0 69,-2 0 1,3 0 231,-2 0-301,3 0 164,-4 0 1,-1 0-170,-1 0-102,1 0 171,-4 0 0,4 0-62,-6 0 134,-5 0-39,5 0-107,-5 0 167,0 0 6,4 0-212,-8 5 131,8-4 0,-9 10 44,3-4-22,-3 3-28,-1 2 1,0 8 152,0 3-149,0 7 1,-4-1 49,1 6 0,-5 4 64,4 3-91,0-3-1058,4 6 940,-5-5 0,4 6 155,-3 0-539,3-1 250,1-4 0,0-2 51,0-4-174,0-6 259,5 4 1,-4-9-26,3 3-2,2-3 0,-4-3 142,1-2 0,3-2-86,-3-6 0,1 1 389,-4-1-52,0 0 658,0-4-388,0 3-314,0-9 0,-5 4 100,-3-5 381,-2 0-455,-6 0 1,-2 0-157,-5 0 82,0-5-50,-5 4 0,1-4-26,-4 5-93,3 0 1,7-4-721,2 0 305,-3 0 182,9 4-2108,-3 0 733,9 0 729,2 0 809,5 6 0,5-5 0,2 4 0</inkml:trace>
  <inkml:trace contextRef="#ctx0" brushRef="#br0" timeOffset="13">6262 14534 9303,'-7'0'1843,"2"0"-857,5 0-810,5 0 1,-2 0 177,5 0 139,-1 0-317,5 0 1,-1 0 176,0 0-387,6 0 225,1 0 1,3 0 191,-2 0-552,3 0 179,-4 0 1,5 0-148,-1 0 170,-4 0-353,4 0 0,-10 0-901,4 0 862,-4 0-713,-5 0-35,3 0 0,-8 0 320,6 0 787,-5 0 0,2-5 0,-5-1 0</inkml:trace>
  <inkml:trace contextRef="#ctx0" brushRef="#br0" timeOffset="14">6262 14683 8089,'6'6'144,"4"-1"86,-8-5 1,8 0 287,-3 0 0,3 4 0,2 0 1,1 0 208,2-4 0,4 3-56,8 1 279,-3 0-536,4-4 1,-1 0 235,4 0-72,-3 0-273,5 0 1,-9 0-155,3 0-144,-8 0-232,2 0 0,-8 0-1112,2 0 944,-2 0 0,-6 0-1044,1 0 1437,-5 0 0,-9 5 0,-6 1 0</inkml:trace>
  <inkml:trace contextRef="#ctx0" brushRef="#br0" timeOffset="15">7507 14294 7837,'0'-7'-1262,"0"-1"1018,0 6 244,0-3 0,0 0 0,0-2 0</inkml:trace>
  <inkml:trace contextRef="#ctx0" brushRef="#br0" timeOffset="16">7472 14249 7934,'13'0'975,"-3"0"-48,-10 0 2658,0 0-3537,0 5-6,5 1 0,-3 6-34,3-1 22,-5 6 0,0 0 204,0 6-255,0 0 29,5 0 0,-4 0 48,3-1 0,-3 5-14,-1 0 1,0-1-154,0-3-51,5 0 204,-4 5 1,5-8-161,-6 3 0,0-4 30,0 0-42,0-2 133,0-1 0,0-3-17,0 2 5,0-7 2,0 2 0,0-4 22,0 6 1,0-5 36,0 1 21,0-6-70,0 9 13,0-10 145,0 4 314,0-5 0,5 0-308,2 0-118,3 0 1,2 0 42,-1 0 1,2 0-1,2 0 1,-1 0-140,5 0 93,0 0 0,4-1 60,0-3-324,0 3 258,0-4 0,-2 5 41,-2 0-286,3 0 106,-10-6 1,5 5-313,-6-3 240,1 3 0,-5 1-169,1 0-128,-6 0-636,4 0-2808,-6 0 3287,-6 0 625,0 0 0,-10-5 0,-2-1 0</inkml:trace>
  <inkml:trace contextRef="#ctx0" brushRef="#br0" timeOffset="17">7495 14546 6970,'5'-7'1014,"2"2"1,4 5 47,1 0-539,4 0-171,-3 0 0,8 0 394,-2 0-484,3 0 1,5 4 41,-1 0 1,2 0-58,-1-4 1,-3 0-122,3 0 1,-7 0 203,-1 0-110,0 0-614,-1 0 350,-2 0 0,-8 0-1249,-1 0 500,-4 0 469,7-5-1599,-9 3 900,4-3 279,-5 5 744,0-5 0,-5-1 0,-1-6 0</inkml:trace>
  <inkml:trace contextRef="#ctx0" brushRef="#br0" timeOffset="18">7495 14294 7879,'12'-6'158,"-1"1"0,2 5 727,2 0-523,3 0 1,6-4 75,3 0 72,-3 1-239,9 3 1,-8 0-44,5 0 1,-8-4-62,1 0 0,-4 0-675,0 4 338,-3 0-537,-4 0-726,-1 0 964,-4 0 469,-2 5 0,0-3 0,1 3 0</inkml:trace>
  <inkml:trace contextRef="#ctx0" brushRef="#br0" timeOffset="19">8078 13997 7999,'0'-6'376,"0"1"114,0 0 186,5 4-366,-4-4 1,4 3 357,-5-1-113,0 1-28,0-3 57,0 5-245,0 5 199,0-3-252,0 13 0,0-6 39,0 10 0,4 1-68,0 7 1,0 2-207,-4 5 31,5 0 44,-4 6 0,5-3-92,-2 4 40,-3 1-824,4 4-257,-5-5 712,0-2 1,4-1 26,0 0 0,0-1-124,-4-7 0,0-2-3,0-5 523,5 0-119,-4 0 1,4-4 196,-5 0-115,0-5-50,0 2 1,0-4 119,0-1 364,0 1 1,0-5-384,0 1 1,0-4-61,0 3 17,0-4 91,0 2-65,0 0-78,0-4 26,0 4-9,0-5 21,0 5 31,0-3-63,-5 3-14,4-5 20,-4 0 324,5 0-353,5 0 1,-3 0 194,6 0-7,-5 0-148,7 0-61,-4 0 44,6 0 0,0 0 73,3 0-319,-2 0 107,4 0 1,-2 0 178,0 0-324,0-5 151,-3 3 0,-1-3-6,1 5-930,-6 0 251,4 0-1622,-9 0 1246,4 0-583,-5 0 752,-5 0 972,4 0 0,-14-5 0,2-1 0</inkml:trace>
  <inkml:trace contextRef="#ctx0" brushRef="#br0" timeOffset="20">8066 14032 8001,'0'-8'0,"0"1"0,2 4 462,1-1-203,-1-2 0,4 5 425,-2-3-285,2 2-1,0-3-114,10 4 27,-9-4-141,10 5 1,-1 0 169,3 0-36,3 0-106,-4-5 1,3 4 27,-2-3 1,-2 3-109,-2 1 0,2 0-828,-2 0 554,0 0 1,-4 0-1097,1 0 0,-1 0 1252,1 0 0,-1-5 0,0-2 0</inkml:trace>
  <inkml:trace contextRef="#ctx0" brushRef="#br0" timeOffset="21">8649 14283 7872,'0'-11'656,"0"4"-194,0-3 490,0 9-184,0-4-114,0 5 0,0 5-320,0 2 0,4 9-107,-1 3 1,1 6-14,-4 2 0,1 3 13,3-3 0,-2 3 0,1-3 1,-1 3-361,-2-3 141,0 0 0,0-4 127,0-1-86,0-4 1,0 0 77,0-3-1204,0-7 694,0 7 0,0-12-68,0 4-435,0-4 122,0 2-1875,0-5 1506,0-5 1133,-5 3 0,-2-13 0,-4 2 0</inkml:trace>
  <inkml:trace contextRef="#ctx0" brushRef="#br0" timeOffset="22">8409 14306 7842,'0'-12'445,"0"6"-182,0 1 0,1 4 61,3-3 471,-3 3-448,9-4 1,-7 5 534,5 0-170,-1 0-337,5-5 1,-1 3 223,0-2-234,1 3-150,4 1 177,-3 0-116,9 0 1,-8-4-98,5 1 0,-2-1 0,2 4 1,3-2 196,-3-1-521,3 1 171,0-3 0,1 2-362,0-1 0,0-1 263,0 1 1,0 3-1221,-1-3 602,1-3 347,-5 6-621,4-4 578,-10 0 0,5 4-253,-6-3 0,-1 1-1272,-2 0 1912,2 1 0,-3-8 0,4 4 0</inkml:trace>
  <inkml:trace contextRef="#ctx0" brushRef="#br0" timeOffset="23">9265 14009 8010,'0'-12'1356,"0"1"-964,0 0 1,0 3 688,0 0-528,0 6-162,0-3 1518,0 5-1271,0-5-619,0 3 351,0-3 0,0 16-127,0-4-72,0 15 0,0-3 438,0 7-325,0 4-113,0 9 0,0-2-48,0 5 0,0-1 219,0 5-1314,0 0 902,0 0 0,2-1 39,2 1-672,-3-5 521,4-2 1,-5-6-300,0-3 333,5 3 18,-4-9 0,6 3 230,-4-8-154,-1-2-49,8-1 0,-9-3 174,3 2 612,2-7-739,-4 2 436,3-4-383,-5 0-18,0 0-4359,0-6 3288,-5 0 671,3-6 0,-3 4-1181,5-6 1602,-5 6 0,4-8 0,-4 3 0</inkml:trace>
  <inkml:trace contextRef="#ctx0" brushRef="#br0" timeOffset="24">9916 14169 7844,'0'-12'245,"0"6"0,0-4-245,0 2 904,0 3-504,0-5 1,0 8 180,0-6 336,0 5-532,0-7 0,-5 9-58,-2-3-180,2 3 0,-11-3 0,3 0 68,-4 2 0,-5 2 164,3 4-355,-2 2 137,-2 0 0,0 4 53,0-2 0,2-2 26,2 2 1,-2 0 79,6 3-393,-5-5 61,7 4 1,0-3 59,6 4 0,3-3 68,-4-1 1,6 1-38,-2 3-102,3-4 196,1 3-375,0-4 140,5 6 1,5-1 91,5 1-195,6-1 88,-4 0 1,7 5 120,3-1-216,-3 0 80,4-3 0,-6-1-187,-3 0 253,2 1 11,-8-1 0,4 4-216,-6 1 6,0-1 119,1-4 1,-5 1-12,1-1 0,-5 4 20,0 1-142,-1-1 69,-7-4 1,-2 2 39,-4 2 260,-1-2-203,-4 3 0,-2-3 17,-5 2 1,-3-2-32,-1 2 1,0-2-112,4-2 0,1-1-15,-1-2-219,5 2 31,-4-8 142,10 3-889,-5-5 150,6 0 467,5 0 1,-1-2-75,3-1 1,3-4 604,-3-4 0,3-11 0,1-2 0</inkml:trace>
  <inkml:trace contextRef="#ctx0" brushRef="#br0" timeOffset="25">10042 13997 7945,'0'-11'131,"0"0"67,0-1 0,0 5-198,0-1 835,0 5-128,5-7 462,-4 9-572,10-9-291,-10 9 1,9-6 236,-2 3-267,2 3-54,6-4-162,-3 5 105,9-5 1,-5 4 166,6-3-327,-5 3 160,3 1 1,-7 0-2,5 0 0,-3 0 13,3 0 1,-9 0-132,1 0-139,-2 0 158,3 0 0,-5 0 74,1 0 37,-6 0-45,9 5 12,-10 1-47,4 6 1,-1 4 86,0 3 178,-1 3-160,-3 0 1,2 8 26,1 4-188,-1 0 97,3 6 0,-5-6-110,0 0 135,0 5-45,0 2 0,1 0-239,3-3-157,-3-3 232,9-1-841,-9 6 808,10-5 1,-10 3-331,3-7 254,2 2 65,-5-9 0,6 8 90,-4-6-302,-1 1 172,3-4 1,-5-4 251,0 0-207,0-5 595,5 2-421,-4 1 276,4-4-424,-5 3 284,0-10-11,0 5-36,0-10 115,0 4 0,-1-5-126,-3 0 456,-2 0-366,-6 0 0,0-1-172,-4-3 0,-1 1 71,-6-4 0,-4 3-194,1-4-30,-6 6 208,8-3-1144,-4 5 706,10 0 1,-2 0-1025,5 0-1360,-1 0 1775,5 0-1668,5 0 2576,0 0 0,12-5 0,0-2 0</inkml:trace>
  <inkml:trace contextRef="#ctx0" brushRef="#br0" timeOffset="26">10762 14135 7887,'-7'-12'0,"-3"1"0,9 3 647,-3 0-215,-2 6-150,4-3 1,-3 4 701,5-3-452,0 3-158,0-5 56,0 6-146,0 6 1,0 1 72,0 8 5,0 3-128,0 10 1,4 1 90,0 5-310,5 6 147,-8-5 0,8 9-162,-5-6-543,0 0 637,1-4 1,-4-4-256,3 1 0,-2-6 43,2 2-372,-3-3 351,4-1 1,-5-5-102,0-3-61,0-3 13,6 0-70,-5-6 511,4-1-1098,-5-5-90,0 0 197,-5-5 0,2-1 51,-4-6 129,4 1 439,-7-5 0,4-2 219,-6-5 0,1 0 0,4 0 0,-7-3 0,3-1 0,2-5 0,-1 8 0,4-4 0,-6 5 0,5-3 0,-1-1 0,5 2 0,0 6 0,-4-3 0,6 4 52,-4-5 124,0 6 0,4-4 123,-3 6 391,3-5-421,1 7 1,1-7 182,3 5 325,-3-1-454,9 5 0,-4 0 311,6-1-190,-1 1-269,6 4 1,-1-3 188,3 3 0,4-2-30,0 1-241,0 3 88,5 0 0,-4 4 178,2-3-446,-1 3 135,3 1 1,-6 1 201,1 3-507,-5 2 224,4 5 0,-11 1-400,0-1 321,1 6 0,-11-3-58,3 5 70,-3 0 1,-6 2-68,-3-2-101,-7 3 242,-3-4 0,-6 5-39,-2-1-141,2-4 168,-4-1 1,6-2-57,3 0-198,-3 0 247,10-8 1,-5 3-620,6-2 39,5-3-226,-5 0 448,10-5 0,-4 0 127,5 0 1,10-5 0,3-2 0</inkml:trace>
  <inkml:trace contextRef="#ctx0" brushRef="#br0" timeOffset="27">11401 13895 7896,'4'-14'0,"0"2"771,5 3-46,-8 3-320,4-4 1,-4 7 455,3-4-397,-3 4 367,4-2-122,-5 5-382,0 0-151,-5 5 0,-1 3 175,-5 7-133,-1 3 1,-3 6 105,0 3-28,-6 2-107,4 10 1,-5-1 134,3 8-1536,-3-3 1264,10 8 0,-7-6 190,7 1-1481,-2 0 1134,13-6 1,-8 5-804,5-3 642,1-3 1,4-1-309,3-7-232,-3 2 374,9-9 195,-4 4 0,5-7 26,-4-2 1,3-1 876,-2-3-641,2-7 747,2 7-988,-1-9 1,0 2 266,1 0 1,-5-6-1096,1 2 425,0-3 346,-2-1 1,4-1-1223,-2-3 1495,2 3 0,1-9 0,1 3 0</inkml:trace>
  <inkml:trace contextRef="#ctx0" brushRef="#br0" timeOffset="28">11789 14226 7832,'0'-23'125,"0"5"1,0-2-84,0 5 0,0 0 1133,0 3-483,0 1-236,0-1 645,0 1-673,-5 5 1,3-3 220,-6 5-430,1 0-41,-5 4 1,0 0 176,-4 0-401,-1 0 208,-6 0 0,4 5 49,0 3 0,0 3 15,-4 4 1,4-2-178,0 2 28,10 3 1,-6-5-393,8 3 250,1 1 0,1-5-20,5 4-193,0-4 194,5 5 0,3-4 81,7 2-196,2 3 87,6-6 1,0 5-70,0-6-16,0 1 172,0-1 0,0 0-125,-1 1 94,1-6-18,-5 4 1,-2-3-20,-4 4 0,-1-3 13,1-1-173,-6 1-56,-1 3 181,-5 1 1,0-1-99,0 1 1,-5-1 208,-3 0-122,-7 1 55,-3-1 0,-4 1 33,-1-1 1,4 1-118,0-1 230,0-5-132,1 4 1,1-7-67,6 5-557,0-6 132,-1 3 175,1-5-775,4 0 698,2 0 0,2-5 463,-1-2 0,0-9 0,4-1 0</inkml:trace>
  <inkml:trace contextRef="#ctx0" brushRef="#br0" timeOffset="29">12006 13997 7939,'0'-11'0,"0"0"0,0-1 0,0 1 0,0 3 0,0 1 0,0 4 0,0-3 0,0 2 0,2 3 0,2-3 4478,-3 3-2073,9 1-1085,-9 5-811,9 1 1,-3 7-105,4 2 1,1 3-179,-1 4 0,2 3-34,2 1 1,-4 7-1,1 5 1,-1 4-226,-3-4-830,2 5 661,1-2 1,0 5-270,-4-1 1,-2 1-130,-5 0-75,0-6 434,0 0 1,0-7-50,0-3 88,0 3-13,-5-9 0,0 4-175,-3-5 409,-2-5-96,4-2 1,-5-4 276,-1-1-464,1 1 1,-1-2-872,1-3 25,5 3 411,-5-8-941,10 3 425,-9-5 1214,9 0 0,1-5 0,6-2 0</inkml:trace>
  <inkml:trace contextRef="#ctx0" brushRef="#br0" timeOffset="30">12760 14135 7833,'-5'-12'2395,"4"1"-2169,-4 4 10,5 2-180,0 21 1297,0-8-824,-5 19 0,4-4-53,-3 7 0,2 3-205,2 2 1,0 3-146,0 0 0,0 0 219,0-4-560,0 0 214,0 1 1,0-6 211,0-3-816,0-1 463,0-8 0,0 0 5,0-6-987,0 1 354,0-6-1040,6-1 862,-5-5 154,4 0-535,-5 0 1329,0-5 0,0-1 0,0-6 0</inkml:trace>
  <inkml:trace contextRef="#ctx0" brushRef="#br0" timeOffset="31">12578 14397 7854,'11'0'4875,"0"0"-4240,1 0 1,4 0 713,3 0-728,3 0-205,6 0-727,-4-5 287,9 4 1,-8-8-110,6 5 1,-6-3-314,2 3 0,-7-4 525,-1 4-79,-5 1 0,3-3 0,-6 0 0</inkml:trace>
  <inkml:trace contextRef="#ctx0" brushRef="#br0" timeOffset="32">13308 14112 7854,'0'-7'172,"6"2"40,-5 5 0,4 0 417,-5 0 55,0-5 73,0 4 244,0-4-648,0 5 1,0 5-86,0 3 0,0 7-14,0 4 1,0 4 24,0 3 1,0 0-122,0 4-107,0 1 122,0 3 1,4-4-144,0 1 11,-1-6 1,1 3-430,0-5 289,5 0 0,-7 0-3,6-1-374,-6-4 333,9-1 1,-10-6-7,3 1 0,-2-2-25,2-3-72,-3-2 103,4-5 1,-3 0-85,1 0 1,0 0-43,5 0 0,-5 0 87,5 0 1,1 0 123,6 0 0,-1-1 389,5-3 1,-1 3 1075,1-3 0,3-1-809,-3 1 1,1-1-713,-1 1-25,2 3 1,-8-4-1423,4 5 1026,-6 0 0,-1-1-44,-2-3-1398,2 3 529,-9-4 1448,4 5 0,-5-5 0,0-2 0</inkml:trace>
  <inkml:trace contextRef="#ctx0" brushRef="#br0" timeOffset="33">13274 14352 7839,'1'-8'181,"3"0"512,3 6-374,4-8 0,6 8 105,2-1 492,2 1-524,2-3-1,1 4 216,3-3-75,-3 3-249,9 1 1,-8 0-201,6 0 1,-6 0 30,2 0 1,-4-1-1250,-4-3 612,-3 3-582,-4-5-1043,-6 6 1600,4 0 0,-10 0-582,0 0 1130,-5-5 0,-12-1 0,0-5 0</inkml:trace>
  <inkml:trace contextRef="#ctx0" brushRef="#br0" timeOffset="34">13366 14089 7849,'-11'-12'-258,"4"1"0,2 3 1227,5 1-400,0 4-271,0-2 0,5 1 675,2 1-474,4-1-83,0-1-96,0 3-155,6-3 1,-1 4 162,3-3-810,3 3 453,-9-4 0,7 5 114,-5 0 1,4-1 131,-3-3 0,3 3 27,-4-3 0,0 2-89,-4 2-155,1-5 0,4-1 0,2-5 0</inkml:trace>
  <inkml:trace contextRef="#ctx0" brushRef="#br0" timeOffset="35">13902 13838 7902,'0'-7'279,"0"-3"23,0 9-44,0-4 717,0 0-576,5 3 1,-3-1 150,2 6 0,-3 5-178,-1 7 0,0 8 232,0 8 1,0 7-108,0 4 1,0 2-34,0 2 0,0 3-462,0 1 0,0 3 55,0-4 0,0 1-136,0-4 1,0-1-286,0 1 1,0-5-1,0-3-49,0-8 293,0 3 0,4-10 44,-1 0-122,1 0 175,-4-11 270,0 5-187,0-6 0,4 1-98,0-1 671,0 0-407,-4-4-118,0 3 206,0-9 97,0 4 268,0-5-530,5 0-259,1 0 176,0 0 0,5 0-22,-4 0 1,3 0-102,2 0 0,-1-4-4,1 1 0,-1-2-180,0 1 1,2 1-1279,2-4 715,-2 4 497,4-7 1,-10 7-1799,1-4 1140,-1 4 0,1-7-651,0 2 1616,-6-2 0,3-6 0,-5-2 0</inkml:trace>
  <inkml:trace contextRef="#ctx0" brushRef="#br0" timeOffset="36">13857 13918 7915,'0'-18'848,"5"1"-707,1 6-108,11-1-49,0 1 1,10 0 205,0-1 0,3 2 320,-3 2 0,3 0-68,-3 4-196,5-5-106,-8 8 1,4-5-1139,-6 6 474,-4 0 385,-1 0 1,-3 2-1750,-3 2 1888,3-3 0,-8 9 0,6-4 0</inkml:trace>
  <inkml:trace contextRef="#ctx0" brushRef="#br0" timeOffset="37">14679 14020 7954,'-6'0'1020,"1"0"-893,5 0 1,1 5 358,3 3-249,-3 2 0,4 7 1056,-5 0-792,0 6 1,0 4-113,0 0 1,0 6-230,0 1 1,0 0 2,0 4 1,0-4-90,0-3 1,0-2-208,0-2 1,0-7 172,0 3 0,1-8-310,3 0 172,-3-2-163,4-7 0,-5 1-305,0-3 0,2-3 160,1 3-1130,-1-3 373,3-1 499,-5 0 1,-5 0 663,-3 0 0,-2-5 0,-1-2 0</inkml:trace>
  <inkml:trace contextRef="#ctx0" brushRef="#br0" timeOffset="38">14416 14112 7939,'-5'-18'0,"4"1"0,-3 6 1115,3 0-493,1-1 403,0 6-609,0 1 1,5 1 271,3 0-272,2 0-153,6 4 0,2 0-43,5 0 1,5 0 27,2 0 0,1 0-374,3 0 118,-2 0 59,2 0 0,-2 0-84,-6 0 1,5 0 26,-5 0-1717,1-5 1164,-9 4 0,2-8-4,-5 5-1331,1 0 505,0 4 1389,-3-5 0,8-1 0,-3-5 0</inkml:trace>
  <inkml:trace contextRef="#ctx0" brushRef="#br0" timeOffset="39">15102 13883 7939,'0'-6'1296,"0"-4"-457,0 3-483,5 1 948,-4-4-297,4 9-270,-5-4-126,0 5-320,0 5 1,0 6 634,0 8-450,0 3-169,0 6 0,1 1 310,3 5-138,-3 0-1004,4 6 715,-5 0-11,5 6 0,-3 0 180,2-1-745,-3 1 362,-1 0 0,0-4 127,0-1-995,0-9 612,5 6 1,-4-14-674,3 3 684,-3-8 1,0 1-119,3-4-507,-2-1 376,3-9 819,-5 4-1121,5-8 69,-4 8 157,4-9-943,-5 4 1248,0-5 1,5-5 0,1-1 0</inkml:trace>
  <inkml:trace contextRef="#ctx0" brushRef="#br0" timeOffset="40">15398 14009 7908,'0'-17'591,"2"5"-507,2-4 739,-3 4-118,9 5 187,-9-3-455,9 9 1,-8 1 228,1 8-198,4 12-278,-6 4 1,4 8 283,-5 2-256,0 3-890,0 9 623,0-1 106,0 1 1,0-2-42,0-2 0,0 0-264,0-8 1,0 2 323,0-9-1299,0-1 811,0-8 0,0 2-606,0-5 560,0-4 804,0-1-2056,5-9 1710,-3 4 0,3-5 0,-5 0 0</inkml:trace>
  <inkml:trace contextRef="#ctx0" brushRef="#br0" timeOffset="41">15650 14020 7920,'0'-7'1915,"0"-1"-709,0 6-662,0-4-325,0 6-1,0 6 565,5 5-416,-4 7 1,8 6 171,-5 3-435,0 2 73,1 10 1,-4-3 232,3 2-557,-3 2 174,-1-4 0,0 3-689,0-5 0,0-4 501,0 3 1,0-11-411,0 1 388,0 0 0,0-10-1157,0 3 853,0-9 0,-1 2-126,-3-6-389,3 1-80,-4-4 436,0 0 646,-2 0 0,-4-5 0,-1-1 0</inkml:trace>
  <inkml:trace contextRef="#ctx0" brushRef="#br0" timeOffset="42">15444 14329 7920,'-6'-12'2841,"1"6"-2048,5-4-377,0 9-119,5-5 0,2 6-45,9 0 1,1 0-236,6 0 0,0-3-252,0-1 1,0 0 293,0 4 0,1 0 134,2 0 1,-3-4-3139,0 0 1356,0 1 600,-10-2 989,8 3 0,-3-13 0,5 2 0</inkml:trace>
  <inkml:trace contextRef="#ctx0" brushRef="#br0" timeOffset="43">15821 13906 7920,'-5'-11'751,"4"-1"1,-4 5-295,5-1-468,0 0 366,0 2 1,0-4 18,5 4-210,1-1 0,5 2-50,1 5 0,3-4 79,0 1 0,2-1-122,-2 4 147,-2 0 1,8 0-102,-8 0-31,4 0 0,-2 0-5,0 0 0,0-4 90,-3 0 1,-1 0 133,0 4-175,1 0 1,-1 0 199,1 0-177,-6 0-25,4 0 1,-7 0-52,4 0-78,-4 0 183,2 0-306,-5 10 88,0 3 0,0 10 111,0 0 0,0 6 0,0 5 0,0 2-53,0 6 0,-1 0-16,-3 3 0,3-3-35,-3 0-880,-2 0 937,4-1 0,-3 2-174,5-5-7,0 0 87,0-4 1,0-3-158,0-1 0,0-5 108,0 2-75,0-3 45,0-1 1,1-1 43,3-3 255,-2 2-215,3-8 1,-2 3 117,1-4 845,0-1-998,-4-4 718,0 3-269,0-9-175,0 4 832,0-5-636,-5 0 1,-5 0 87,-5 0-439,-6 0 156,3 0 0,-1-4 158,0 0-2059,0-4 1222,-3 6 1,2-7-695,1 6 1,6-5 1193,-3 4 0,4 0 0,0 4 0</inkml:trace>
  <inkml:trace contextRef="#ctx0" brushRef="#br0" timeOffset="44">16495 14180 7823,'0'-11'-393,"0"3"1288,0 1-343,0 4 18,-5-2 64,4 5 1,-6 0 347,3 0-474,3 0 0,-4 1-66,5 3-5,-5 7-278,4 7 0,-4 5 156,5 0-39,0 5-105,0 1 0,0 4-201,0-3 0,3 3 88,1-2 1,4-3-288,-4-2 121,5-1 1,-7-3-1,4 1-435,0 0 1,-1-5 290,-2-3-858,-1-2 282,3-2-76,-5 1-268,0-1 360,0-5 0,-5-1 329,-3-5 0,-2-3 483,-2-1 0,-4-5 0,-2-2 0,-5-7 0</inkml:trace>
  <inkml:trace contextRef="#ctx0" brushRef="#br0" timeOffset="45">16255 14226 7837,'1'-23'-45,"3"0"1,0 0 44,7 1 1000,-2 4-596,13-4 0,-8 10 260,5-4 46,0 4-362,4 5 1,0-3-8,-1 2 1,1 2 69,0-1 1,1 4 33,3-1-227,-3 3-4,4 1-305,-5 0 163,0 0 1,-2 1 170,-2 3-711,-2 7 407,-6 2 0,-5 9 130,-2-3-872,-3 2 559,-6 7 0,-6-2-19,-8 4 0,-3-5-113,0 2 0,-6-3-69,-3-1 219,3-5-172,0-2 249,5-4-108,6-6 25,0 4-223,6-9 5,4 5 63,2-6 0,5-2-204,0-2 1,5 2 590,3-6 0,2-4 0,2-6 0</inkml:trace>
  <inkml:trace contextRef="#ctx0" brushRef="#br0" timeOffset="46">16940 13986 7921,'7'-18'0,"-2"2"0,-4 4 0,3 1 1485,-3 0-925,4-1 0,-1 5 85,0-1 527,0 0-193,-4 2-84,0 1-452,0 5 109,0-5-444,0 4 6,0 6 1,-2 3-2,-2 12 0,-1 4 242,-2 6-213,-3 3 22,3 1 0,-4 6 164,-1 2-1068,6 2 653,-4 2 0,9-4-560,-3-1 397,3 1 168,1-1-767,0-2 570,0-5 0,1-3 51,3-1 1,-2-4-71,6 0 0,-1-3-186,5-4 307,-6-2-3,4-6 1,-3 1-232,4-1 562,-5-5-693,5 5-742,-5-10 587,5 4 239,1 0-954,-1-4 1412,-4 4 0,3-5 0,-4 0 0</inkml:trace>
  <inkml:trace contextRef="#ctx0" brushRef="#br0" timeOffset="47">17203 14123 7935,'-6'-23'0,"1"2"0,5 2 1921,5 2-573,-4 11-624,9-4 660,-9 8-333,4-3-721,-5 5 0,4 2-238,0 1 0,0 9 130,-4 7 1,4 8 0,-1 3 0,5 7-162,-4 1-110,0 5-49,-4-7 0,1 3-325,3-5 1,-3 0 338,3 1-1769,-3-6 1206,-1-6 1,4-3-87,0-5-1165,0 0 1209,1-3 0,-4-5 689,3 1 0,7-5 0,2 2 0</inkml:trace>
  <inkml:trace contextRef="#ctx0" brushRef="#br0" timeOffset="48">17443 14032 7917,'0'-12'0,"0"1"0,0-1 0,1 2 0,3 3 0,-3 0 0,3 4 0,-1 1 0,0-1 0,0 6 0,4 5 0,1 8 0,4 7 0,-5 1 0,1 7 0,-4 3 0,3 4 0,-3 5 4182,4-1-1982,-6 3-1661,3-5 0,-5 3-594,0-5 0,0-1 263,0-6-1835,0-3 1099,0-6 0,0-3 147,0 1 1,-4-10 15,1 1 1,-3-3-251,3-1 615,1-2 0,-13 0 0,3 2 0</inkml:trace>
  <inkml:trace contextRef="#ctx0" brushRef="#br0" timeOffset="49">17306 14363 7819,'-5'-6'1337,"3"-5"-802,-3 10 0,10-4 60,3 5-678,2 0 130,2 0 0,-1-4 89,0 1-84,6-1 104,1 4 0,5 0-888,-1 0 371,1-5-124,0 3 1,0-4-1285,0 2 1769,0 3 0,-1-9 0,1 3 0</inkml:trace>
  <inkml:trace contextRef="#ctx0" brushRef="#br0" timeOffset="50">17728 13780 7852,'-1'-10'1895,"-3"3"-756,3-3-605,-4 8-262,5-3 89,0 10 1,1 3 301,3 7 1,2 8-225,6 7 0,3 3-33,0 2 1,6 3-84,-2 0-1063,2 5 915,2-2 0,0 7-263,0-2 88,-6 7 0,5-6 0,-4 10 0</inkml:trace>
  <inkml:trace contextRef="#ctx0" brushRef="#br0" timeOffset="51">17957 14352 7885,'6'39'0,"0"0"3123,-2 3-2178,-2 3 1,1-10-251,-6 3-1267,1-7 307,-8 2 0,4-9-173,-6 2 0,0-3-262,-4-4 1,4 1-454,-3-4 590,-3-1 563,5-9 0,-3 4 0,4-3 0</inkml:trace>
  <inkml:trace contextRef="#ctx0" brushRef="#br0" timeOffset="52">18494 14237 7805,'3'-11'2,"1"-1"5,0 1 1276,-4 0-235,0-1 699,0 1-706,-5-1 464,-1 1-812,-1 5-260,2-5-162,5 10 0,0 1 111,0 8-420,0 7 198,0 3 0,0 10 161,0 2-424,0-2 171,0 5 0,0-5-345,0 2 1,1-2 173,3-5 1,-3-1-1015,3-3 0,1 1 93,-1-5-1158,0 1 1398,-4-5 0,0-3-554,0-1 106,0-4 1232,0 2 0,-10-10 0,-3-2 0</inkml:trace>
  <inkml:trace contextRef="#ctx0" brushRef="#br0" timeOffset="53">18311 14363 7869,'-7'-8'0,"4"1"691,1 4-53,2-2-372,0 0 1,2 4-40,1-3 0,4 3 735,4 1 0,2-4-53,2 0-410,3 0-219,5 4 1,1 0 137,3 0-937,2 0 450,0 0 0,3-4-63,-6 1 0,3-1-140,-6 4 1,3-4-1269,-7 0 1,2-3 1539,2 3 0,0-5 0,0 3 0</inkml:trace>
  <inkml:trace contextRef="#ctx0" brushRef="#br1" timeOffset="54">18996 14043 7811,'-5'-11'890,"4"-1"-567,-4 6 421,5 1-315,0 0 54,0 4 516,0-5 1348,0 6-2019,0 6-152,0 0-15,0 10 0,1 0 87,3 6-35,-3-1-54,4 12 1,-1-4-72,0 5-106,-1 0 284,-3 1-478,0-6 161,0 4 0,0-5-28,0 2 0,0 2-92,0-5 0,0-1 111,0-3 1,0-4-34,0 0 194,0-5-79,0 3-56,0-11 303,0 4 4,0-9-224,0 5 303,0-6-187,6 0 1,-4 0 69,6 0 99,-6 0-214,8 0 1,-3-4-21,4 0 1,4 0 32,1 4 0,4-4-158,-1 1 145,3-1-30,-5 4 1,5 0-63,-3 0-55,8-5 127,-8 3-218,12-3 69,-17 5 0,13 0 21,-8 0 0,-1-1-151,1-3 1,-5 3 130,1-3-918,-2 3 631,-2 1 0,-3-4-764,-1 0 503,-4 0-76,2 4 0,-5-1-1391,0-3 1361,-5 3 271,4-4-1001,-10 0 610,5 4 822,-5-9 0,-6 3 0,-1-4 0</inkml:trace>
  <inkml:trace contextRef="#ctx0" brushRef="#br1" timeOffset="55">19007 14306 7861,'-6'-8'-105,"2"1"0,3 3 105,1-4 987,0 6-573,5-8 1,-2 7 920,4-5-676,1 6-223,8-8 18,-3 8-161,9-3 1,-5 2 52,6-1 57,0 0-244,0 4 1,1 0 159,3 0-390,-3-5 104,4 4 1,-5-5 201,-1 6-1074,-4 0 486,4 0-1502,-10-5 844,5 4-392,-11-4-477,-1 5 1712,-5 0 1,-10-5-1,-2-1 1</inkml:trace>
  <inkml:trace contextRef="#ctx0" brushRef="#br1" timeOffset="56">18950 13963 7861,'-16'0'0,"3"-5"0,-2 3 0,7-6 0,3 4 1,5-3 0,2 3 2,1-4 0,9 1 0,7-5 0,13 1 2501,6-1-1112,5 1-837,2-1 1,1 5 60,0-1-1839,-6 6 1132,-5-3 0,-7 1-46,-6 0 0,0 0-220,-3 4 1,-2 0 240,-6 0-1825,-5 5 726,4-3 1215,-8 3 0,8 0 0,-4 1 0</inkml:trace>
  <inkml:trace contextRef="#ctx0" brushRef="#br1" timeOffset="57">19670 13712 7933,'0'-11'1115,"0"4"-289,0-3 645,0 9-402,0-4 68,0 5-310,0 5-395,0 6-82,0 7 0,0 10 349,0 2-322,0 8-217,5-2 1,-2 10 54,4-1 1,-4 2-571,0 7 21,-1-6 325,-2 13 1,0-8 31,0 8 1,0-4-159,0-4 0,0-2-219,0-5 1,0-2 184,0-2 0,1-4-83,3-7 131,-3-4 199,4-9 1,-5-1 134,0-6 0,4-3-147,0-1 182,0-4 781,-4 2-11,0-5-769,5 0 1,0-1-726,2-3 218,3 3 168,-3-4-959,4 0 700,-4 3 0,3-3 1,-3 5-1121,-2 0 912,6-5 1,-9 4-141,6-3 697,-6 3 0,3-4 0,-5-2 0</inkml:trace>
  <inkml:trace contextRef="#ctx0" brushRef="#br1" timeOffset="58">19636 13746 7896,'0'-18'0,"5"2"0,-3 5 1106,6-1-474,5 6-305,-1-4 1,9 7 260,-6-5-262,0 6-126,-4-8 0,2 9 208,2-3 1,-1 2-58,5 2-1091,-5 0 572,3 0 0,-5 2 55,4 2-1875,-4 2 984,5 5 1004,-11 1 0,9-1 0,-2 1 0</inkml:trace>
  <inkml:trace contextRef="#ctx0" brushRef="#br1" timeOffset="59">20092 13940 7922,'-6'12'0,"-4"-1"1118,9 6-673,-4 0 0,8 6 118,1 0 0,0 1-12,-4 3 1,0 6-166,0 5 1,0 5-187,0-1 0,1 1-230,3-1-572,-3 2 821,4-13-380,-5 7 210,6-14 1,-5 3 52,3-8 1,-3-3 86,-1-4-153,5-1-467,-4-5 97,4 0-611,-5-6 945,0 0 0,5-6 0,2 0 0</inkml:trace>
  <inkml:trace contextRef="#ctx0" brushRef="#br1" timeOffset="60">20104 14511 7865,'-5'-22'0,"-2"-1"0</inkml:trace>
  <inkml:trace contextRef="#ctx0" brushRef="#br1" timeOffset="61">19841 14009 8220,'1'-6'741,"3"2"0,-1 1-512,4-1 1,2 3 1346,7-3-709,1 3-274,6 1 635,10 0-751,-2 0 0,8-4 230,-5 0-227,6 1-292,-10-2 1,8 2 132,-7-5-1111,-4 6 637,1-3 0,-10 5-99,-3 0 1,-2-1-253,-2-3 0,-3 2 504,0-1 0,-6 1 0,3 2 0</inkml:trace>
  <inkml:trace contextRef="#ctx0" brushRef="#br1" timeOffset="62">20355 13826 7965,'0'-11'72,"0"-1"1,1 2-154,3 3 0,3-2 421,4 5 0,-1-1 119,-2 1 751,2 3-734,-9-4 0,6 5-47,-4 0 1,0 1-186,4 3 0,0 7 91,0 8 246,4 3-265,-10 6 0,8 5 224,-5 5-317,4 0-56,-6 1 1,3-2-171,-5 5 1,0-5-73,0 1 0,0 1-111,0-1 0,0 0 104,0-4-336,0 1 276,0-6 1,0-1-46,0-5-1220,0-6 292,0 0-1079,0-1 1112,0-3 429,0-1 653,0-2 0,-5-9 0,-2 4 0</inkml:trace>
  <inkml:trace contextRef="#ctx0" brushRef="#br1" timeOffset="63">20561 14112 7965,'6'-12'451,"-1"-3"759,-5 0-482,5 0-463,-4 3 0,6 6 1192,-3 2-981,-3 3 0,8 2 129,-5 3-382,4 7-90,-1 7 0,0 6 55,1 3 0,-2-2 203,2 6-594,2-1 210,-3-1 1,4 3 220,0-5-847,1-1 495,-1-3 0,-3-4-44,-1 0 0,0-9 50,0 2 0,2-7-118,-5 2 134,0-4 523,1 2-279,-4-5 1,4-5-83,-5-3 387,0-2-245,0-1 1,0-2 18,0-2 72,0-3-42,0 0 0,0-3-98,0 2 36,0-3-80,0-1 1,0 6-140,0 1 0,0 4 114,0 0-386,0 6 117,0 1-278,0 0-97,5 14 1,-2-2 303,5 16 0,-1 0-65,5 0 1,-1 0 98,0-1 0,1 1-21,-1 0 0,4-4-80,1 0 0,0-5 12,-1 1 0,-1-6-24,5-1 0,-5-6 164,2 2 0,-4-3 334,0-1 1,-2-5 159,-3-2 1,2-3 141,-5-2 1,1-3 869,-1 0 1,-3-6-569,3 2 0,-3-2-335,-1-2 0,-3 0-314,-1 0 1,-5-1-277,1-2 1,-1 0-209,2-4 1,-6 4-559,5 0 0,-3 5 474,7 2-1987,0 5 2437,4-2 0,-5 4 0,-1 1 0</inkml:trace>
  <inkml:trace contextRef="#ctx0" brushRef="#br1" timeOffset="64">20926 13963 8046,'37'-5'0,"-5"-6"0,-21-7 0</inkml:trace>
  <inkml:trace contextRef="#ctx0" brushRef="#br1" timeOffset="65">21018 13758 7938,'0'-23'0,"0"0"210,0 5 0,1 3 299,3 7 0,2-2-99,5 3 334,1 2-412,-1-1 0,1 3 668,-1-1-501,6 0-216,0-1 1,7 4-72,3-3 8,-3 3-127,9 1 1,-7-2-40,4-1 0,-6 1 104,-1-2 1,-1 3 22,-7 1 1,0 0-56,-4 0 1,-3 0-245,0 0 0,-6 5-26,2 3 52,-3 2 139,-1 7 0,0 5 253,0 9 0,-5 7-167,-2 4 0,0 3-42,0 5 0,0-3 105,0 2-1541,2 3 1341,0 0 1,3 2 210,-2-1-979,3-10 436,-4 12 0,4-17-45,-3 7 1,3-6 134,1-1 1,4-4 345,-1-4-24,6-2-108,-7-10 576,8 4-399,-9-10 0,4 1 43,-5-5 147,5-6 1223,-4 8-1264,4-8 255,-5 3-330,-5-5 1,-1 0 81,-5 0 0,-2-4-64,-2 0 1,-3-4-301,-5 5 0,0-5-209,0 4 0,1-3-279,-1 3 1,5 0 312,3 4-1586,2-5 805,7 4 1019,1-4 0,5-1 0,0 0 0</inkml:trace>
  <inkml:trace contextRef="#ctx0" brushRef="#br1" timeOffset="66">21177 14546 7861,'28'-10'0,"2"-3"0</inkml:trace>
  <inkml:trace contextRef="#ctx0" brushRef="#br1" timeOffset="67">21874 13906 7925,'-6'-11'3500,"-4"-1"-2584,8 6-517,-3-4 165,5 9 86,0-5-251,0 22-90,0-2-117,0 19 0,2-7 136,1 9 100,-1-4-160,3 14 1,-5-5-62,0 6 1,4-4-106,-1 0 0,1-4-292,-4 4 1,1-7 205,3-1 0,-3-3-352,3-4 0,-2-8 142,-2 0-1117,0-5 863,0-3 1,0-3-1014,0-1-590,0-4 2051,0 2 0,0-5 0</inkml:trace>
  <inkml:trace contextRef="#ctx0" brushRef="#br1" timeOffset="68">21863 14489 7956,'0'-28'0,"0"-2"0</inkml:trace>
  <inkml:trace contextRef="#ctx0" brushRef="#br1" timeOffset="69">21737 13883 7950,'1'-19'0,"3"0"0,-1 4 732,4-4 0,1 9-171,3-2 0,5 5-77,-1-1 0,5-1-83,-1 5 0,3-3 159,1 3 1,1 0-71,2 4-286,3 0-38,1 0 0,1 5-211,-4 3 106,0 2 1,-10 3 0,-1 2-203,-4 4 1,-5 3-73,-3 0 1,-4 3-241,-4 1 0,-5 0 194,-10 4-44,0-5 109,-14 3 0,9-6-196,-3-3-306,3 3 375,1-10 1,4 5-1232,0-6 430,10 1 1122,-6-6 0,14 4 0,-4-4 0</inkml:trace>
  <inkml:trace contextRef="#ctx0" brushRef="#br1" timeOffset="70">22491 13689 7971,'-5'-11'2897,"3"-1"-2063,-3 6-461,5 1 1,-1 5-137,-3 0 1,-2 5 0,-5 3 0,3 3 152,0 4 1,1 8 223,-5 8 0,1 1 1,-1 3-144,1 4-303,0-3 0,-1 8-83,1-2 0,3 6 83,1 2 1,0 3-482,0-4 0,-2 1 416,5-4-1144,0-6 728,4 0 1,0-6 34,0 0-600,0-10 551,0 3 1,5-14-97,3 2-776,2-3 507,1 0 692,6-6 0,-4 4 0,3-3 0</inkml:trace>
  <inkml:trace contextRef="#ctx0" brushRef="#br1" timeOffset="71">22434 14546 7929,'21'-5'0,"3"-2"0</inkml:trace>
  <inkml:trace contextRef="#ctx0" brushRef="#br1" timeOffset="72">22628 14043 7833,'0'-11'3057,"0"-1"-1592,0 1-767,0 5-354,0 0 0,1 6 117,3 0 1,-3 9-112,3 3 0,-1 8-8,0 3 0,-1 5-154,1 6 1,-1 0 26,-2 1 0,0-5-120,0 1 1,1-2-176,3 1 1,-3-2-430,3-5 1,1-1 283,-1-3 0,1-3-328,-1-5 295,-3 1 45,4-6 123,-5-1 0,1-5-209,3 0 1056,-3 0-545,4-5 1,-1-1 39,0-6 1,4 1 51,-5 0 0,5-2 36,-4-2 0,3 1-92,-3-5 0,4 5-266,-4-1 0,1 2 98,-1 1-212,-3 6 183,4-4-883,-5 9 542,0-4 1,4 11-31,0 5 1,4 2-159,0 6 0,-2-4 125,2 4 0,0-3 28,3 3 1,0-5 211,1 1 0,1-3-237,2 0 782,-3-6-360,5-1 0,-6-5 92,1 0 0,-1 0 94,1 0 1,3-5-116,0-2 801,0-9-545,-3-1 0,-5-2 521,1 0-407,-5 0-376,2-4 1,-2 0-124,1 0 1,0-4-298,-4 1 1,0-5-757,0 5 1,-4-2 736,0 1 0,-3 4 79,3 0 1,-4 6 222,5 5 0,-6 1 0,2-1 0</inkml:trace>
  <inkml:trace contextRef="#ctx0" brushRef="#br1" timeOffset="73">23210 13838 8066,'2'-11'2016,"1"4"1,4-2-1619,4 5 0,-3 2-415,-1 5 1,-3 5 1005,4 7 1,-1 4-406,5 8 0,-1 2 180,1 5 1,-1 6-357,1 2 1,-2 6-206,-3 1 1,-2 3-307,-5-6 1,-5 2-440,-2-6 0,-3 1-139,-2-1 1,-1 1-806,-2-5 1,-3 0 1485,-4-3 0,-6-1 0,-1 0 0</inkml:trace>
  <inkml:trace contextRef="#ctx0" brushRef="#br1" timeOffset="74">6707 16065 7901,'-11'0'1213,"-1"0"-792,6 0 105,1 0 628,5 0 0,5 0-700,3 0 1,2 0-46,1 0 1,4 0-15,1 0 1,0 0-173,-1 0 1,3 0-14,5 0 0,-4 1-25,0 3 0,0-3-91,4 3 1,0-3 19,0-1-108,-1 0 170,1 0 1,0 0-480,0 0 1,-4 0-760,0 0-878,-5 0 1359,3 0-1478,-6 0 533,-5 0 115,-1 0 665,-5 0 1,-5 0 745,-2 0 0,-3 0 0,-2 0 0</inkml:trace>
  <inkml:trace contextRef="#ctx0" brushRef="#br1" timeOffset="75">6833 16179 7906,'-22'7'0,"3"1"0,3-2 765,4 2-403,6-3 1,1-4 181,5 3-135,5-3-100,1 5 0,7-5 251,2 3 1,3-3-38,5 3 0,5-3 105,2-1 0,-1 0-194,2 0 1,-4 0-3,3 0 0,-5 1-712,2 3 0,-4-3 262,-4 3 1,-1-3-454,-3-1 1,-2 0 274,2 0 196,-8 0 0,4 5 0,-5 2 0</inkml:trace>
  <inkml:trace contextRef="#ctx0" brushRef="#br1" timeOffset="76">8043 15905 8011,'-11'-5'225,"3"0"306,1-3 165,4-2 1,-2 7-198,5-4 0,-1 0 44,-3 0 1,3-3-227,-3 2 0,4 2-89,4-2 0,2 0-2,6-3 0,4 3-57,3 1 0,3-1 0,1-3 0,-1 3 30,1 1 0,4 4-144,0-1 1,3 3 127,-3 1-480,-1 0 215,-8 0 1,2 5-581,-4 3 402,-6 7 152,0 3 0,-9 1-281,3 0 270,-3 0 0,-1 7 0,-1 1 0,-3-2 0,-3-1 61,-9-1 1,4 0 11,-4 0 1,0-1 62,1-3 0,-1-3 178,5-4 0,1-1 516,2 0-299,-2 1 143,9-6-382,-4-1 0,6-5-20,3 0 1,7 0 9,8 0-1,4 0-67,4 0 1,1 0-5,2 0 0,2 0 4,-5 0 1,-1 4-170,-3 0 0,-1 5 95,-3-2 0,-3 3-347,-4 2 161,-6-1 8,4 6 0,-9-3-31,3 5 1,-4 0 123,-4 4-144,-2-6 164,-5 5 0,-6-4-36,-2 5 0,-3-2-1,0-2 0,-6-1 87,-3-3 1,2-2-68,-1 2 1,4-6 99,0-1 0,3-6-240,4 2 0,-2-3-227,6-1 0,4 0-772,3 0 187,6-5 0,-2-2 279,8-9 0,7 4 734,8-4 0,13-1 0,3-1 0</inkml:trace>
  <inkml:trace contextRef="#ctx0" brushRef="#br1" timeOffset="77">8820 16065 7916,'6'-5'655,"-1"-2"1036,-5 1-1064,0 1-220,-5 5-149,-1 5 0,-2 6 45,1 8 1,4 3 105,-1 1 1,3 1-399,1 3 13,0-3-29,5 9 1,2-9 21,4 2 32,6-1-83,0-3 1,6-4-230,0-3 0,0-3 156,0-5 0,0 2-26,-1-5 0,1 0-55,0-4 504,0-10-210,5 2 0,-4-8 274,3 4 0,-5-4-107,-3-3 1,2 1 120,-6-1 1,0 0-51,-3-4 0,-6-1-103,-2-3 1,-3 3 47,-1-3 0,-6 0 2,-6 0 0,-5 0-29,-10 4 0,-1 2-30,-2 2 0,-7 2-14,2 6 0,-4 5 14,5 2 0,-2 4 0,10 4 0,-1 2-2520,4 5 2288,10 1 0,-2 4 0,9 2 0</inkml:trace>
  <inkml:trace contextRef="#ctx0" brushRef="#br1" timeOffset="78">10259 16099 7916,'-5'-6'747,"4"-5"-136,-9 5 714,8 0-173,-3-4-119,5 8-165,0-3-776,0 5-332,0 5 1,0-2 243,0 4-1692,0-4 1200,0 7 0,5-3-567,3 4 0,3-3 1055,5-1 0,1 1 0,6 3 0</inkml:trace>
  <inkml:trace contextRef="#ctx0" brushRef="#br1" timeOffset="79">11036 15962 7916,'0'-17'763,"0"5"0,0-9-358,0 6 1,0 0-384,0 4 0,0 3 314,0 0 0,-2 6 415,-1-2 0,-1 3-415,-8 1 1,2 0-160,-9 0 0,0 10 177,-4 5-538,-5 10 191,4 5 1,-2 4-133,7 0 1,2 4 72,6 0 1,1 2-17,2-2 1,3-3-2,5 3 1,5-7-266,3-5 0,6-1 65,1-3 1,6-4-36,2-3 1,1-3 262,7-5 0,-1-3-58,4-8 0,-3-3 233,-1-8 0,0-2-77,0-2 0,-2-6 277,-5 2 0,-5-4-65,-3 0 127,-3 3-191,-5-9 1,-2 8 41,-5-5 1,0 0-48,0 0 1,-5-3-599,-3 2 214,-2 4 161,-1-1 0,-7 6-640,-5 3 1,0 6 332,-3 6 1,5 4-589,2-1 1,1 9 192,-1 7 0,3 4 725,4 7 0,6 10 0,1 3 0</inkml:trace>
  <inkml:trace contextRef="#ctx0" brushRef="#br1" timeOffset="80">11276 16487 7897,'-19'-1'0,"7"-3"0,8 3 0,9-9 0,-3 8 0,3-4 0,-5 2 0,0 3 171,5-4 1,-4 4 194,3-3 1,-2 3-2514,2-3 2147,-3 3 0,15-10 0,-4-1 0</inkml:trace>
  <inkml:trace contextRef="#ctx0" brushRef="#br1" timeOffset="81">11915 15962 7897,'0'-19'0,"0"0"1479,0 5-922,0-3 0,0 6-52,0 0 1,0 3 632,0 0 158,0 1-837,0-5-36,0 6 0,-1 1 74,-3 5 1,2 0-368,-6 0 0,-1 6-208,-6 6 0,1 5 77,-5 10 1,-2 3-59,-5 9 0,6-3 104,-3 6 1,6-1-99,-2 1 0,6 1-296,2-5 0,1-1 38,6-7 0,0 2-181,4-5 0,0-2 152,0-6 0,2-3-28,1-4 0,4-1 287,4 1 0,2-6-70,2-2 0,2-3 275,2-1 1,2-5-88,-2-3 0,1-3 41,0-4 1,-4 2 113,-5-2 0,1 1 119,-1-1 0,-4 1-67,-4-5 1,-1 5 26,-2-1 0,-7 3-394,-4 4 0,-11 3 67,-8 5 0,-3 2-727,-1 1 0,-1 5 157,1 7 1,5 3-101,2 5 0,8-4 165,4 0 561,2-10 0,2 6 0,-1-9 0</inkml:trace>
  <inkml:trace contextRef="#ctx0" brushRef="#br1" timeOffset="82">12920 15802 7942,'0'-6'1182,"0"-5"-721,0 10 0,0-5 623,0 2 251,0 3-974,0 6 0,0 8-21,0 9 1,0 6 71,0 3 1,0 6-269,0 1 1,4-2-184,0-5 1,1 1 7,-1-6 1,1 3 159,2-6 0,2 3-791,-5-7 1,4-3-156,-5-1 1,3-2-1920,-3-1 2736,-1-1 0,3 0 0,-5 1 0</inkml:trace>
  <inkml:trace contextRef="#ctx0" brushRef="#br1" timeOffset="83">12795 16133 7942,'-7'0'1227,"2"0"0,6 0-1086,3 0 1,-1 0 250,4 0 0,2 0 381,6 0 0,4 0-341,8 0 0,2 0-101,6 0 1,4-5-352,3-2 1,1-2-362,-1 1 0,1-2-1297,-5 2 0,-1-1 1678,-7 2 0,8-3 0,-2 3 0</inkml:trace>
  <inkml:trace contextRef="#ctx0" brushRef="#br1" timeOffset="84">14108 15813 7942,'6'-11'0,"1"0"250,-4-1 0,0 1 81,5-1 193,-6 1-234,3-1 0,-4 1 36,3 0 1,-2 3 172,1 0 0,-1 5-161,-2-5 0,-2 5-67,-1 0 0,-4 1-135,-4 2 1,-4 2 98,-1 1 0,-8 5-54,1 7 1,-7 8 7,-1 8 0,0 5-1,0 2 1,0 6-253,4-3 1,5 4 20,7 1 0,7-1-49,5 1 1,1-5-130,2-3 1,2-3-7,1-1 0,5-4 61,7-4 1,3-3-128,5-4 1,1-2 67,3-6 1,-2-5-30,6-2 1,-2-3 214,1-1 1,-2-1-231,-5-3 0,-4 2 636,0-6 1,-6 1 184,-2-5 1,-1 1-288,-6-1 1,0 1-38,-4 0 1,-5-5-88,-3 1 0,-7-1-321,-4 0 0,-8 4-423,-3-4 1,-3 4 197,-1 0 1,-1 6-215,1 2 1,1 3 93,3 1 0,2 5-97,5 3 1,5 2-658,3 1 1279,7 1 0,3-1 0,5 0 0</inkml:trace>
  <inkml:trace contextRef="#ctx0" brushRef="#br1" timeOffset="85">14713 15836 7942,'0'-23'1584,"-5"1"-812,4 4-555,-4 1 1,4 7 721,-3 3-506,2 1 277,-8 6-381,-1 0 1,-3 7-139,-5 4 0,-1 12-133,-7 11 0,2 3 46,-6 9 1,6-3-314,-2 6 0,8-3 133,4-4 1,7 1 67,4-5 0,3 0-340,1-3 1,1-6 104,3-3 1,6-3 15,6-4 1,5-2 161,2-6 0,5-4-3,6-4 0,4-3 68,0-3 1,4-4 216,-4-4 0,-1-6 268,-6-2 0,0 1-311,-4-1 0,-4-1 241,-4-7 0,-9 3-99,1-2 0,-7-3-11,0-2 1,-4-1-212,-4 2 1,-7-3-279,-8 2 0,-3 0-89,-1 0 0,-1 5-334,-2 7 1,0 2-332,-4 6 1,4 4 396,0 4 1,5 1-1334,2 2 1874,10 5 0,-6 2 0,9 4 0</inkml:trace>
  <inkml:trace contextRef="#ctx0" brushRef="#br1" timeOffset="86">15261 16110 7942,'-11'-6'996,"5"0"-161,2 2 320,3 3-696,1-4 0,1 1 24,3 0 1,-2 0-460,6 4 1,-4 0-365,3 0 0,1 0-1114,3 0 0,1 0 1454,-1 0 0,6 0 0,0 0 0</inkml:trace>
  <inkml:trace contextRef="#ctx0" brushRef="#br1" timeOffset="87">16049 15848 7942,'7'-12'120,"-3"1"1,-3 3 88,-1 1 0,0-1 355,0-3 0,0 3 391,0 0 77,0 1-245,0 0-539,0 2 1,-5 5-149,-3 0 0,-2 9 12,-1 3 0,-5 8-56,1 3 0,-1 2 74,0 9 0,5-6-201,0 7 1,0-1 256,8 0-497,-1 3 243,4-8 1,1 2-216,3-1 1,4-6 139,7-1 1,-1-1 60,5-7 0,4-1 126,3-7 0,6-2 85,-2-5 0,3-1-2,2-3 1,0-3 191,3-9 0,-6 3 157,2-7 1,-8 1-166,-4-3 1,0-1 9,-7 0 0,-5 0-93,-6 0 1,-2 0-112,-2 1 0,-3-3-139,-5-1 0,-1-2-234,-10-3 1,-1 2-111,-6 3 0,-2 1-355,-3-1 1,-1 7 116,6 4 1,-5 3-269,5 5 1,0 1-223,7 6 1,3 6 485,4 1 1,2 8 607,3 4 0,1-2 0,6-1 0</inkml:trace>
  <inkml:trace contextRef="#ctx0" brushRef="#br1" timeOffset="88">16506 16236 7942,'0'-6'3081,"0"1"-6506,0 5 3425,5 0 0,7 0 0,6 0 0</inkml:trace>
  <inkml:trace contextRef="#ctx0" brushRef="#br1" timeOffset="89">16872 15756 7942,'6'-34'1125,"-1"5"1,-5 2-685,0 8 0,1-1 49,3 5 283,3-1 442,4 5-407,-5 5-542,5-5 0,-9 10-322,6-3 0,-5 4-60,5 4 0,0-1-60,3 4 0,-3 1 214,-1 3 1,0 1 85,0-1 1,2 1-190,-5-1 0,0 4-190,-4 1 1,0 0-187,0-1 1,0-2-30,0 2 1,0 2 75,0-2 1,-4 1 10,0 0 0,0-4 1866,4 4-1062,0-4 0,2 0-171,1-1 0,4-1-198,4-2 1,1 2 2,-1-2 0,4-2 21,1 2 0,4-1-14,-1 5 1,1-1-156,-1 0 0,2 0 184,-6-4 1,4 7-4,-4-2 0,0 3-84,-3 0 0,-2-2 7,-3 2 1,-1 3 85,-6 1 1,0-1 7,0 1 0,-6 0 109,-1 3 0,-11 0-92,-1-3 1,-10 3 14,2-3 0,-1-3-49,-2-1 1,1-2-87,-2-1 1,5-2-205,6-3 0,4 2-1060,5-5-414,-1 0-1257,6-4 2933,1 0 0,10-5 0,1-2 0</inkml:trace>
  <inkml:trace contextRef="#ctx0" brushRef="#br1" timeOffset="90">18516 15756 7942,'-7'-3'580,"-1"-1"0,6-1 249,-2 1-514,3 3 1,-3-3 105,0 8 1,0 2 554,4 5-470,0 6-220,0 1 1,0 4 116,0 1 1,4 5-184,0 3 1,3-2-458,-3 1 0,4-4-153,-4 0 1,1-2-425,-2-1 0,-1-5 475,2-3-1711,-3-2 528,-1-2 1522,0 1 0,-5-1 0,-2 1 0</inkml:trace>
  <inkml:trace contextRef="#ctx0" brushRef="#br1" timeOffset="91">18299 15973 7942,'-6'-5'557,"1"3"669,5-6-727,0 6-149,5-4 0,5 3 51,5-1 1,7-1-180,1 1 0,6 1-37,9-4 1,5 3-538,3-4 1,2 5 299,-6-5 1,1 5-546,-1 0 0,1 0 597,-5-1 0,0-2 0,-3-5 0</inkml:trace>
  <inkml:trace contextRef="#ctx0" brushRef="#br1" timeOffset="92">19624 15516 7942,'-10'-16'0,"8"3"0,-7-2 499,12 7 1,0 3 663,5 5 0,-5 0-609,5 0 0,-4 9 66,3 3 1,-4 12 58,1 2 1,1 7-223,-1 5 1,-1-1-107,-3 5 1,4 0-247,0 4 1,0-4-146,-4-1 0,0-6 59,0 3 0,0-5-123,0 5 0,0-6-339,0-2 1,0-5-831,0 2 0,0-8-217,0-4 0,1-2 673,3-2 1,-1-4 816,4-3 0,6-3 0,5-1 0</inkml:trace>
  <inkml:trace contextRef="#ctx0" brushRef="#br1" timeOffset="93">19990 15756 7942,'-18'-5'2106,"1"-1"-520,6 0-1065,5 0 1,1 12-90,5 1 1,-2 8-144,-2 4 1,3 7-26,-3 0 1,3 5-156,1-4 0,1-1-168,3-3 0,3 4 128,4-1 0,5-3-169,4-4 0,5-1-316,2 1 0,3-4 237,-3-7 1,4-3-106,0-5 1,2 0 181,1 0 0,-3-5 215,-1-3 0,-5-3-22,2-4 0,-4 1 304,-4-5 0,1 0-52,-5-4 0,-1-5 109,-6-3 0,-3-2-191,-5-1 0,-1 0-17,-3 0 1,-7-1-330,-8 1 1,-8 1-194,-4 3 0,-7 4-310,-3 11 0,-5 1-173,-4 10 0,5 7-493,-1 8 1,7 4 1253,8 4 0,3 7 0,8-3 0,5 1 0,5 0 0</inkml:trace>
  <inkml:trace contextRef="#ctx0" brushRef="#br1" timeOffset="94">21109 15859 7942,'-5'-11'2891,"4"-1"-2831,-5 6-86,6 1-12,6 5 261,-5 0 28,4 0-251,0 5 0,1 1 0,6 6 0</inkml:trace>
  <inkml:trace contextRef="#ctx0" brushRef="#br1" timeOffset="95">21714 15665 7942,'-11'-18'0,"-1"2"1126,1 4 0,3 6-565,1 2 1,2 5-451,-7 7 1,2 1 2,-9 10 0,0 2 10,-4 10 1,2-1-52,2 8 1,-2-1 16,6 1 0,4-2-126,3 2 1,5-6-189,0-2 0,8-3 55,6 3 0,6-8 133,5 1 1,3-9-222,1-3 268,3-5 1,7-6-1,2-1 185,4-3 1,1-7-204,-1-8-133,2-3 328,-8-1 1,2-3 113,-8-1 0,-3-1 264,-8 2 1,-4-2-158,-7-3 0,-3-6-41,-5 3 0,0-3-331,0 3 1,-3-4-184,-4 0 1,-6 0-252,-10 4 1,-3 6 7,-1 5 1,-5 5-323,2 7 0,-3 6 100,-1 5 0,4 6-109,4 9 0,3 4-1273,4 8 1993,7 2 0,2 5 0,4 1 0</inkml:trace>
  <inkml:trace contextRef="#ctx0" brushRef="#br1" timeOffset="96">22103 16122 7942,'-11'-1'2073,"4"-3"-847,2 2-1695,5-3 222,5 5-19,-4 0-535,4 0 801,0 0 0,2 0 0,4 0 0</inkml:trace>
  <inkml:trace contextRef="#ctx0" brushRef="#br1" timeOffset="97">22696 15516 7942,'-16'-16'0,"3"-2"3701,2 0-2722,6 7 0,5 11-517,0 8 1,0 8-83,0 7 0,0 6 130,0 9 1,4 4-140,-1 8 0,2-2-325,-1 5 0,-2 0 119,1 5 0,2-5-84,-1 0 0,0-5-470,-4 2 1,0-7 265,0-1 0,0-5-1288,0 1 0,0-8 125,0-3 1286,0-3 0,-4-4 0,0-5 0,1-4 0</inkml:trace>
  <inkml:trace contextRef="#ctx0" brushRef="#br1" timeOffset="98">6607 17540 7806,'-22'0'287,"4"0"1,-2 0 1056,4 0-734,1 0 96,9 0 31,1-5-149,5 4 1,1-4-268,3 5 1,2 0-102,5 0 0,6 0-41,2 0 1,8-4-37,3 0 1,6-1-115,-2 1 0,3 1 46,-7-4 1,-2 4-141,-1 0 1,-3-3-689,-1 3 0,-2-1 381,-2 4 0,-2-4-1954,-6 0 944,1 0-118,-6 4 1500,-1 0 0,-5 0 0</inkml:trace>
  <inkml:trace contextRef="#ctx0" brushRef="#br1" timeOffset="99">6527 17746 7836,'17'0'1155,"2"0"1,-1-2-530,1-2 1,2 2 144,10-6 0,-5 4-306,9-3 0,-6 1-234,5-2 0,-3 2-303,3 2 1,-5 2-327,-6-1 1,-1 1-1297,-3 2 1,1 0 1693,-5 0 0,0 0 0,-3 0 0</inkml:trace>
  <inkml:trace contextRef="#ctx0" brushRef="#br1" timeOffset="100">7967 17334 7855,'-6'-17'0,"0"0"272,-5 6 0,4-1 80,4 1-91,1-1 1,4 2-57,1 3 0,0-3 265,4 2 1,-3 2-106,4-2 0,0 0-183,3-3 1,4 3 19,0 1 0,9 0 2,-1 0 1,12-2-142,-1 5 0,1 0 154,-4 4 0,2 0-188,-3 0 1,-2 5 61,-1 3 0,-8 2-205,-4 1 0,-3 1-10,-5-1 0,2 1 32,-5-1 0,0 1 26,-4-1 1,-5 0-90,-3 1 1,-2 1 161,-2 2 1,-3-3 103,0 4 1,-5-1 27,1-4 0,2 3-81,2-6 0,2-2 134,2 2 1,3-2 34,1 2-170,4 2 1,-1-7 72,8 4-75,2 1 1,11 3 93,2 1 0,2-1-76,2 0 0,4 1-52,0-1 0,-1 1 44,-3-1 0,0 1 27,0-1 1,-2 0-93,-2 1 1,0 3-143,-7 0 1,1 2 201,-10-2 0,1 3-14,-4 5 0,-6-4-358,-6 0 1,-5 0 115,-10 4 1,-2-2 99,-6-2 0,0 1 22,-3-4 1,5-1-100,-5-4 1,7-3-63,-7 0 0,9-6-647,-5 2 275,12-3 0,2-6-1133,5-3 1740,10-2 0,-16-1 0,15-1 0</inkml:trace>
  <inkml:trace contextRef="#ctx0" brushRef="#br1" timeOffset="101">8492 17174 7866,'13'-5'2841,"6"0"-3096,0-2 1,7-3-109,12 2 1,0 2 429,-7-2 1,6 2-80,1-2 0,5-1 580,-1 5 1,2-3-160,2 3 1,-2-1-1,-2 1 0,1 3-163,-5-3 1,-5 3-101,-6 1 1,-4 0 38,-4 0 1,-3 0 204,-4 0-312,-6 0 1,-1 1 58,-5 3 0,-4-2 28,1 6 0,-6 5-20,1 6 0,-6 2 6,-1 2 1,-4 5 22,4 2 0,-7 10 1,-1 5 0,0 2-323,-3 7 1,2-5 315,1 4 1,0-3-6,0 3 1,2-4-17,2 0 1,-1-7 197,9-4 0,-2-6-86,10-2 1,-5-6 41,4-1 0,0-5-375,4-7-825,0 1-3098,0-1 4134,0-5 0,-5-6 1,-1-6-1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0.6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6990 8102,'-1'-12'39,"-3"1"1,3 3 267,-3 0 230,3 6-247,-4-8 0,4 7 446,-3-4-288,3 4 1,1-3 103,0 2-49,0 3 354,0-4-503,0 5 0,0 5 26,0 2 0,0 9-114,0 3 1,0 3-155,0 5 0,0 2 83,0 6 0,0 0-66,0 3 1,0-1-32,0 5 0,0-2-208,0 2 0,0 5-133,0-5 0,-2 1 113,-1-5 1,1-6 124,-1 2 1,1-11 27,2 0 0,0-8 327,0 0-188,0-2 295,0-1-144,0-6-59,0-1 122,0-5-331,5 0 0,-2 0-115,4 0 0,5 0 79,3 0 1,5 0-47,-1 0 1,7 0 70,0 0 0,6 0-10,-1 0 1,-2 0-13,1 0 0,-3-1 20,3-3 0,-4 1-36,0-4 1,-5 3 36,-2-4 0,-5 6-693,1-2 231,-2-2 125,-2 4-1554,0-8 1190,-4 9 0,-2-5-2039,-5 2 1846,0 3 0,0-6 861,0 3 0,-5-2 0,-2-5 0</inkml:trace>
  <inkml:trace contextRef="#ctx0" brushRef="#br0" timeOffset="1">1782 7378 8148,'0'-12'707,"-5"1"0,3 0-31,-1-1-85,1 6-157,7-4 0,-2 7 207,4-4 0,-3 4-231,4-1 1,3 3-155,5 1 1,4-4-30,-1 0 0,6 1 29,2 3 1,5 0-169,-2 0 0,3-2-87,1-2 1,-1 3-162,-2-3 0,-1 2-209,-7-2 0,2 3-468,-6-3 1,-2 1 31,-2 0 1,-2 1-118,-2-1 922,-4 1 0,3-3 0,-4-1 0</inkml:trace>
  <inkml:trace contextRef="#ctx0" brushRef="#br0" timeOffset="2">1736 7058 8045,'1'-11'-193,"3"-1"0,-1 5 824,4-1 0,5 0-185,3-3 0,5 0 115,-1-1 0,7 1-129,0-1 1,6 5 59,-2-1 1,3 2-106,2-2 0,-1-1-128,0 5 0,-5-3-239,-2 3 1,-3 0-264,-1 4 0,-5 0-762,-3 0 1,-2 0 556,-2 0 1,-3 0-936,-1 0 0,1 1 1383,3 3 0,1 3 0,-1 4 0</inkml:trace>
  <inkml:trace contextRef="#ctx0" brushRef="#br0" timeOffset="3">2478 6818 8189,'0'-11'1735,"0"-1"-592,0 1 537,0 5-598,0 1-488,0 5-336,5 5 0,-3 6 31,1 8 0,3 5 14,-3 7 0,5 0 115,-4 11 1,3 0-339,-3 4 0,4 1 100,-4 2 0,1-1-595,-1 6 0,-3-10 312,3 2 1,-3-4 133,-1 0 0,0-4 87,0-8 1,0-2-177,0-5 0,4-1-653,-1-3 0,1-3 283,-4-5 1,0 1 680,0-1-55,0 1 477,0-1-325,0-5-332,0 5-62,0-10 127,0 4-155,0 0-21,0-4 100,0 4-204,0 0-45,0-3 192,0 8 288,0-9-220,5 4 0,-2-3 215,5 1-136,-1-1 1,5 3 52,-1-5 0,0 0-93,1 0 0,3 0 31,0 0 0,4-2-324,-3-1 0,0 1 95,-1-1 1,-2-3-903,2 3 0,-6-2 463,-1 1 1,-5 2-2545,5-1 3124,-5 1 0,2-3 0,-5-1 0</inkml:trace>
  <inkml:trace contextRef="#ctx0" brushRef="#br0" timeOffset="4">2558 6841 8135,'0'-11'0,"-5"-1"0,4 1 1494,-3-1-892,3 1 1,1 0 233,0-1 0,0 5-337,0-1 0,4 4 7,-1-3 1,6 3-24,-1-4-243,2 6-539,2-4 291,4 1 1,2 4-580,5-3 503,-1 3 1,1 1-284,0 0 1,0 0-1133,0 0 1053,0 5-1729,0-4 1345,-1 10 1,1-6 829,0 2 0,0 3 0,0-3 0</inkml:trace>
  <inkml:trace contextRef="#ctx0" brushRef="#br0" timeOffset="5">3084 6944 8105,'-4'-8'0,"0"1"1737,0 4-384,4-2-467,0 5 0,0 5-406,0 3 81,0 7-251,0 3 1,0 10 44,0 2-265,0 8 0,0 2 88,0 1 1,4 4-162,0-3 0,0 2-444,-4 2 1,0-6 333,0-2 1,3-7-233,1-4 0,0-8 157,-4-4 1,0-2-1090,0-2 450,5 0-1658,-4-4 1237,4-2 1228,-5-5 0,6 0 0,0 0 0</inkml:trace>
  <inkml:trace contextRef="#ctx0" brushRef="#br0" timeOffset="6">3095 7127 8072,'0'-12'0,"0"1"2247,-5-1-896,4 1-750,-4 5 0,6 1-184,3 5 0,2 2 240,5 6-338,6-1 0,-3 15 236,5-3-322,0 2-109,4 2 1,0 1-16,0 3 1,-4-3 241,0 3-672,0-3 288,3 4 1,-2-8 303,-1 3-664,-5-8 312,2 2 0,-5-6-41,1 1 235,-1-6-71,1 4 0,-2-7 269,-3 4 15,4-4 91,-5 2-15,0-5 79,4 0-107,-8 0 1,7-5 31,-6-3 429,1-2-471,-4-1 1,0-6-14,0-2 0,0-3-88,0 0 0,-1-6-388,-3-3 122,3-2 1,-9-2-468,2-3 1,2 2 341,-2-2 0,4 3-219,-3 0 1,4 6 123,-1 2 0,3 8-658,1 4 1,0 2 369,0 2 1,0 3-1537,0 1 600,0 4-1048,0-2 1714,5 5 0,3 1 781,7 3 0,-2 3 0,3 4 0</inkml:trace>
  <inkml:trace contextRef="#ctx0" brushRef="#br0" timeOffset="7">3735 6795 8047,'-12'-5'0,"1"-2"1723,4-3-480,2 3-281,5-3-287,0 9 840,0-4-1063,0 0 1,5 3-347,3-1-42,2 1 1,2 2 228,-1 0-401,6 0 154,0 0 0,6 0 216,0 0-208,5-5 2,-9 4 0,8-4-333,-8 5 201,-3 0 0,4 0-3,-4 0 1,-1-4 50,-4 0 0,1-1 441,-1 1-92,1 3-174,-1-4 0,-3 5 502,-1 0-520,-4 0 1,3 1-44,-2 3 1,-3 6 3,3 6 50,2 4 42,-4 3-259,3 1 176,-5 9 1,3-3 65,1 8-326,0-2 221,1 8 1,-4-8 69,3 2-386,3 2 168,-6-4 0,5 3 44,-2-4-501,-3-1 422,9 0 0,-8-3-168,2-1 31,2-5 243,-5 3-265,9-5-1,-8 0 193,3 0 1,-2-4 106,1 0 0,0-5-117,-4 1 1,1-2 262,3-2 0,-3-3 26,3-1 246,-3 1 0,-6 0-104,-2-1 345,-3-4-413,-7 2 1,-1-1 211,-4-1-257,-6 1 1,-3-4 50,-7 0-492,-3 0 219,1 0 0,-2 0 194,8 0-1297,-3 0 786,13 0 0,0 0 96,5 0-2529,5 0 1799,-3 0 0,7 2 955,2 1 0,-2-1 0,4 3 0</inkml:trace>
  <inkml:trace contextRef="#ctx0" brushRef="#br0" timeOffset="8">4957 7264 7666,'-7'0'1580,"2"-5"-305,5 3-404,0-3 479,0 5-1113,5 0 0,3-1 108,7-3 1,-1 3 34,5-3 0,1-1-25,7 1-178,-3-5 1,5 7 178,-2-6-1210,2 6 651,0-9 1,1 9 144,-4-6-2072,-7 6 1424,8-3 1,-14 1-11,2 0-653,-2 0 1369,-7 4 0,4 5 0,-4 2 0</inkml:trace>
  <inkml:trace contextRef="#ctx0" brushRef="#br0" timeOffset="9">4945 7435 8103,'5'6'0,"-2"-1"0,4-5 1017,1 0-614,3 0 0,2 0 223,2 0 992,3 0-995,0 0 1,4 0 106,-3 0 479,7 0-728,-2-5 1,5 4 568,-2-3-628,-3 3 0,4-3-294,-5 0 0,0-3 48,0 3 1,0-1-1128,-1 1 0,0 3 640,-3-3 0,1 3-3239,-4 1 3550,-1 0 0,-4-5 0,1-2 0</inkml:trace>
  <inkml:trace contextRef="#ctx0" brushRef="#br0" timeOffset="10">6715 6841 8046,'0'-11'-915,"-3"3"774,-1 0 495,0 6 0,3-7 165,-3 5 0,1 0-81,-4 4 0,3 0 3,-4 0 0,5 0-137,-5 0 1,4 0 24,-3 0 0,3 5-70,-4 3 1,6 4 102,-2 3 0,3 3-44,1 4 0,0 6-40,0 3 0,3 2-228,1 1 0,4 0 139,-4 1 0,3-1-288,-3 0 1,4-4 74,-5 1 1,5-6-219,-4 2 1,0-3 136,-4-1 0,1-5-162,3-3 433,-3-2 275,4-2 282,-5-5-177,0-1 1322,0-5-1816,5 0 0,1-1-22,6-3 0,1 3-179,2-3 0,-1-1-53,5 1 1,0-1 76,4 2 0,3 0-46,1-5 1,0 5 77,-5-5 0,5 5-271,0 0 0,-1-2-59,-3 1 0,-1-4-507,-3 4 1,1-1 168,-5 1 1,-3 3-666,-5-3 1426,-4 3 0,2-4 0,-5-1 0</inkml:trace>
  <inkml:trace contextRef="#ctx0" brushRef="#br0" timeOffset="11">6590 7172 8127,'5'-11'0,"3"-1"0,8 2 0,7 3 2022,5-3-920,6 3-654,0-4 1,1 3 202,-1 1 0,4 0-167,0 0 0,0-2-141,-4 5 1,-1-4-105,-2 4 0,-5-1-457,-7 2 0,-1 1-244,-3-1 0,-6 1-1391,3 2 360,-8-5 59,1 4 1,-7-4 1433,-1 5 0,-9-5 0,-6-2 0</inkml:trace>
  <inkml:trace contextRef="#ctx0" brushRef="#br0" timeOffset="12">6647 6864 8105,'0'-11'0,"0"-1"0,0 1 829,0 4-429,5-3 0,-1 8 751,7-6-756,-2 5 0,13-7 29,-3 3 0,4 2-137,3 1 1,3-1-345,6 1 1,-2-4 123,-3 5 0,3-1-1004,-2 4 0,-2 0 580,1 0 1,-8 0-384,1 0 0,-7 0 61,3 0 679,-5 0 0,8 0 0,-5 0 0</inkml:trace>
  <inkml:trace contextRef="#ctx0" brushRef="#br0" timeOffset="13">7344 6578 8138,'0'-11'-108,"0"0"1632,0-1-416,0 6 563,0-4-1217,0 8 0,0-1-189,0 6 1,1 9 44,3 7 0,-3 9 70,3 6 0,1 5 113,-1 7 1,3 4-92,-3-1 1,4 9-815,-5 0 0,5 1 458,-4-2 1,0-2-516,-4-6 1,0 5 95,0-9 1,4-2 78,-1-4 0,1-5 59,-4-4 0,0-3 16,0-8 0,0 1 453,0-5 1,0-3-85,0-5 987,0 1-728,0-2 470,0 0 611,0-6-1730,5 0 0,2 0 142,4 0 1,0 0-250,1 0 0,3-4 167,0 0 1,4 0-628,-3 4 0,3-1 7,-4-3 0,4 3-266,-4-3 1,2 1 441,-2 0 1,-3 1 623,4-1 0,-4-4 0,0 1 0</inkml:trace>
  <inkml:trace contextRef="#ctx0" brushRef="#br0" timeOffset="14">7207 6613 8241,'5'-18'259,"1"-2"64,5 4 1,6 1-260,2 4 1,1-1-65,-1 1 0,2-1 0,-6 1 0,1 3 0,0 1 0,-4 4 0,3-1 0,-1 3 0,2 1 0,-4 0 0,4 0 0,0 1 0,-1 3 0,1 1 0,-5 3 0,5 2 0,3-2 0,3 2 0,1 1 0</inkml:trace>
  <inkml:trace contextRef="#ctx0" brushRef="#br0" timeOffset="15">7903 6636 8060,'-6'-6'1162,"1"5"-232,5-4 312,0 5-1068,0 5 1,0 3 174,0 7 276,0 8-275,0 6 1,4 5-88,-1 1 0,6 5-49,-1 6 0,-3 0-877,-1 3 681,2-2 0,-5-4-295,3-5 1,1-1 228,-1-10 1,0-2-564,-4-6 1,4 1 45,0-4-1958,-1-1 1057,-3-4 1466,0 1 0,0-6 0,0-1 0</inkml:trace>
  <inkml:trace contextRef="#ctx0" brushRef="#br0" timeOffset="16">7858 6853 8060,'7'-18'0,"1"3"0,-6 2 782,2 1 0,2 2-231,2 3 0,-2 2-32,2 5 0,1 0-160,6 0 0,3 6 110,5 5 1,3 6-90,1 6 1,4 1-195,-5 2 1,6 4-73,-2 4 0,2-4-201,-1 1 1,-4-2 74,-4 1 1,0-2 180,0-5 1,-1-5 428,-3-3-494,2-2 1,-8-3 70,2-2 0,-2 1 120,-2-6 0,-1 2-100,-2-1 408,2-3-272,-4 5 1,2-6 830,0 0-600,-6 0-265,8-6 1,-8 0 527,1-5-475,-1-1 1,2-4 253,-1-3-351,1-3 0,-4-6 96,0-2-388,0-3 90,-5-1 1,3-5 214,-6 1-1711,0-5 1337,2 8 0,-4-5-1718,2 6 1361,3 5 0,-4 1-804,5 5 0,-1 5 539,2 3 0,1 3-979,-2 0 904,3 6-6,1-4-1708,0 8 2186,5 7 333,2 8 0,4 10 0,0 0 0</inkml:trace>
  <inkml:trace contextRef="#ctx0" brushRef="#br0" timeOffset="17">8794 6578 8019,'-11'-29'0,"-1"1"0,6 7 0,2 2 2052,3-3-1329,1 9 1,0 1 60,0 4 15,0 6 1,0-3-65,0-1-564,0 5 1,0 6-140,0 10 1,1 7 159,3 5 0,-2 7 112,6 8 1,0 4-77,3 3 1,0-1-770,1 6 629,-6-6 0,3 8 110,-5-3-431,5-7 157,-8 3 0,5-10-491,-2 3-134,-2-7 517,3-2 11,-5-14 19,0 7 174,0-13-472,0 8 1,0-8 771,0 2-655,0-7-803,0 2-106,0-9 553,0 5-553,5-6 1244,-4 5 0,4-4 0,-5 4 0</inkml:trace>
  <inkml:trace contextRef="#ctx0" brushRef="#br0" timeOffset="18">9285 6613 8014,'0'-18'0,"0"1"0,0 6 2169,0 0-1072,0 4-819,0 2 0,0 8 297,0 4 0,-4 9-209,1 14 1,-3 2-164,3 10 0,-2 3-27,-3 5 0,-2-1-278,2-3 0,-1 3-40,2 1 0,-3-2-660,2-6 568,3-8 0,-1-6 63,2-5 1,2-5 187,-1-3-765,1-2 88,2-2 97,0-5-803,0 0 1131,0-6 1,5-6 0,2 0 0</inkml:trace>
  <inkml:trace contextRef="#ctx0" brushRef="#br0" timeOffset="19">9262 6670 8014,'0'-19'443,"0"0"0,0 5-316,0-1 1523,0 7-455,0-2-289,0 8-481,0-3-142,5 5 1,-2 11 122,5 4-178,4 5 0,1 8-506,9 1 563,-5 11 1,5-4 84,-3 6-653,2-5 262,-3 7 0,1-8 236,0 2-1154,-5-2 673,3-2 1,-6-5-1593,1-2 1019,-1-3 323,-5-1 1,3-6-277,-5-1 1,4-8-242,-5 0 51,6-5 982,-7 2 0,3-5 0,-5 0 0</inkml:trace>
  <inkml:trace contextRef="#ctx0" brushRef="#br0" timeOffset="20">9148 7047 7989,'-6'0'2101,"1"-5"-591,5-2-938,5 1 0,2 0-280,9 2 1,1 2-304,6-1 63,5-4 1,5 5-9,5-6 1,2 4-160,-2-3 0,-2 0 226,6 0-2309,-5-3 1607,-3 8 1,-2-8-1752,-5 3 2342,-1-4 0,2 0 0,1 0 0</inkml:trace>
  <inkml:trace contextRef="#ctx0" brushRef="#br0" timeOffset="21">9719 6533 8009,'0'-12'0,"0"1"942,0-1-555,0 6 1,1-4 258,3 2-667,-2 3 207,8 0 452,-4 5-314,0-5 1,8 4 175,-2-3-503,2-2 58,2 4 1,-2-3 285,5 5-495,-5 0 198,8 0 1,-8 0 171,5 0-341,-5 0 130,7 0 1,-7 0 180,5 0 31,-5 0-137,3 0 0,-5 0 352,4 0-374,-4 0 0,9 0 202,-6 0 1,0 0-109,-4 0 0,-3 0 614,0 0-417,-6 0 1,5 0-211,-4 0 96,-1 0 0,3 5-291,-5 3 45,5 7 0,-4 3-22,3 5-27,-3 5 245,-1 1-319,5 5 78,-4 1 0,5 0 175,-6 3-886,0-2 807,0 3 0,0-3 8,0 2-456,5-3 261,-4 4 1,5-6-35,-2-2-336,-3 2 334,9-9 1,-8 4-495,2-5 396,2 0 1,-4-2 25,6-2 1,-5-2-130,0-6 571,4 6-162,-6-5 426,4 5 664,-5-6-334,0-4-521,0-2 1573,0 0-1174,-5-4 0,-1 4 1244,-6-5-1303,-4 0 1,-3 0-267,-8 0 1,2 0 6,-6 0-113,6 0-1835,-8 0 1301,9-5 0,0 4-584,5-3 0,0 3-1093,-4 1 0,4 0 1983,0 0 0,0 0 0,-4 0 0</inkml:trace>
  <inkml:trace contextRef="#ctx0" brushRef="#br0" timeOffset="22">10724 6715 8071,'-5'-11'0,"4"5"674,-4-4 7,5 8-220,-5-8 458,3 9-176,-3-4-157,5 0 227,0 3 30,0-3-348,0 5-437,0 5 29,0 7 0,0 6 356,0 4-268,0 6 1,4 2-134,0 4 1,0 1 90,-4 3 1,4-3-210,-1-1 0,1 3 46,-4-7 0,4 4-489,0-7 1,3 4 206,-3-5 0,1 0-118,-1-7 1,-3-2 140,3-1 1,-3-7-407,-1 2-1028,0-2 614,0-3 1109,0-1 0,0-5 0,0 0 0</inkml:trace>
  <inkml:trace contextRef="#ctx0" brushRef="#br0" timeOffset="23">10667 6601 8037,'0'-18'1124,"1"2"-490,3 5 0,-1-1-181,4 1 1,1 4-376,3 4 1,1-2 48,-1 1 0,2-4 482,2 4 0,3-3-177,5 3 0,5 0-403,2 4 1,3 0-86,1 0 0,-3 1-67,-1 3 0,-4 2-216,0 6 0,-3 3 205,-4 0 1,-6 4-78,-6-3 1,-4 4 69,1-1 0,-4 3-84,-4 0 0,-2 0 37,-6-3 0,-4 1 190,-3-4 0,-7 3-159,0-4 1,-1 0-45,4-4 0,0 1-165,1-1 1,2-3-206,1-1-295,5-4 264,-2 2 602,5-5 0,4 0 0,2 0 0</inkml:trace>
  <inkml:trace contextRef="#ctx0" brushRef="#br0" timeOffset="24">11558 6441 8122,'-12'-17'1413,"6"-5"-1060,1 9 0,5-3-97,0 4 568,-5 6 1189,4-4-964,-4 9-714,0-4 1,2 6-339,-5 3 0,1 5 97,-5 10 0,-3 1 228,0 10-143,-5 6 1,2 4-1063,-5 6 980,5 0 1,-3 1 103,2 2 0,2-2-345,2 3 1,-2 2-602,2 1 0,4-2 441,3-2 0,6-2-65,-2-1 0,3-4 178,1 0 0,1-9 255,3 1 0,2-7 31,5-1 1,1-2 228,-1-1 0,1-5 265,-1-3 1,0-2-447,1-2 0,1 1-26,2-1 1,-2-1-66,2-2 1,-6-2-1407,-2-2 679,1-3-669,3 4-64,1-5 0,-5 0 1408,1 0 0,0 0 0,3 0 0</inkml:trace>
  <inkml:trace contextRef="#ctx0" brushRef="#br0" timeOffset="25">11706 6738 8086,'-5'-23'1738,"4"6"-752,-4 0-105,5 6-572,0-1-36,0 6 964,0 1-355,0 5-738,0 5 0,-4 8 63,0 10 0,-3 3-185,3 5 1,-4 5-102,5-1 0,-3 3-94,3 0 1,1-3-118,-1 3 0,-3-6-358,3-1 0,-1-6-660,4 2 1,0-8 575,0-4 0,0-2-82,0-2 1,1-3 813,3-1 0,2-4 0,6 2 0</inkml:trace>
  <inkml:trace contextRef="#ctx0" brushRef="#br0" timeOffset="26">11718 6670 8076,'0'-12'0,"0"1"1517,0 0-363,-5-1-251,3 6 1,-3-1 125,5 4-814,0 1 0,5 4 48,3 9 1,6 6 308,1 5-396,6 6 0,-4 1 72,6 6 1,0-1 0,0 0 0,0 2-15,0 2 0,-1-3 15,1 3 0,-4-3 0,0-5 0,-5-2-49,1-5 1,2-1-76,-2-3 1,0-3 239,-3-5 1,-2-3-2810,-2 0-132,2-1 1089,-4 0-853,0-2 1082,0 0 1258,-6-4 0,5 9 0,1-3 0</inkml:trace>
  <inkml:trace contextRef="#ctx0" brushRef="#br0" timeOffset="27">11695 7092 8005,'-6'-6'671,"1"0"1065,5 2-1250,0 3 0,5-6-223,2 3 1,0 3 315,0-3-262,6 3 1,1 1-51,5 0 0,0 0 79,4 0 1,5 0-765,2 0 0,-1-4 308,2 0 1,-6-1-1029,2 2 0,-3 1 8,-1-1 779,0-4 351,-6 6 0,5-9 0,-4 3 0</inkml:trace>
  <inkml:trace contextRef="#ctx0" brushRef="#br0" timeOffset="28">12232 6464 8015,'-7'-18'0,"2"-3"0,5 8 2214,0-2-900,0 2-346,0 7-597,0 1 1,2 5 456,1 0-546,4 5 0,5 3-17,4 7 0,1 8 77,6 7-57,5 3-907,-4 1 793,9 6 0,-5 0 171,3 6-285,2 0 142,-9-1 1,4 2 142,-5 3-606,-1-3 263,-4 3 1,-3-8-680,-7 0 458,-3-5 1,-5 2 86,0-4 1,0-5-62,0 1 0,-6-6-356,-6 2 0,1-5 225,-4-3 1,-3 2-166,-1-6 1,1 0 630,-1-3 0,1-1-2009,-1 0 1876,-2-4 0,3 3 0,-5-4 0</inkml:trace>
  <inkml:trace contextRef="#ctx0" brushRef="#br0" timeOffset="29">13534 6647 10577,'0'9'756,"0"2"0,0-1-322,0 9 1,0 4-148,0 4 0,0 3-48,0-3 1,0 5-27,0-2 1,0-2-114,0-1 1,0-3 75,0-1 1,0-2-74,0-2 1,0 2-447,0-6 0,0 0 198,0-3 0,0-1-941,0 0 1,0-3 519,0 0 1,0-5-874,0 5 1,-2-5 1438,-1 0 0,-4 4 0,-4-1 0</inkml:trace>
  <inkml:trace contextRef="#ctx0" brushRef="#br0" timeOffset="30">13248 7001 8010,'8'-10'405,"-1"2"1,-3-1-32,4 6 0,-1-1-30,5 4 0,3-2-63,0-1 0,2 1 492,-2-1 0,3 1-280,5 2 1,1-1-88,2-3 1,0 3-402,4-3 0,-1 2-310,2-2 0,1 3-193,-6-3 0,1 2-596,-4 2 0,0 0-553,-1 0 1647,1 0 0,5 0 0,1 0 0</inkml:trace>
  <inkml:trace contextRef="#ctx0" brushRef="#br0" timeOffset="31">14664 6670 8084,'-11'-5'1062,"5"2"-817,2-4 160,3 4-214,1-2 0,0 6 41,0 3 724,-6 2-576,5 6 0,-4 4 550,5 3-567,0 3 0,0 3 52,0 6 0,0-5-180,0 9 0,0-4-197,0 4 0,4-1 161,0 0 0,0-1-237,-4-2 0,0 0 109,0-4 0,0 0-226,0-5 104,0 1 0,0-5-17,0-3 30,0-2 0,0-2 192,0 1-8,0-6 268,0-1 224,0-5-509,5 0 0,-3 0 228,6 0 1,1 0-154,6 0 1,3 0-76,4 0 1,6-1-181,3-3 1,-2 2 3,2-6 182,-1 5-596,-1-7 438,4 9 1,-9-5 66,3 2-916,-3 3 598,-6-4 1,2 1-119,-5 0-1435,6 0 1126,-14-1 1,8 4-1350,-7-3 1281,-3-2 0,4 3-1093,-5-5 1862,0 6 0,-4-8 0,0 3 0</inkml:trace>
  <inkml:trace contextRef="#ctx0" brushRef="#br0" timeOffset="32">14607 7047 8075,'-11'0'0,"-1"-5"972,11-2-566,2 1 1,12 0 279,2 2-63,3 2-302,5-3 1,5 4 647,2-3-584,3 3 0,4-5 206,-3 2-357,3 3-59,-8-10 1,-1 10-775,-5-3 507,0 3 0,-10 0 87,2-3-578,-7 3 447,2-4 1,-8 3 69,6-1-2245,-6 1 2311,3-3 0,-5 0 0,0-1 0</inkml:trace>
  <inkml:trace contextRef="#ctx0" brushRef="#br0" timeOffset="33">14664 6693 8097,'-6'-8'0,"2"0"0,3 1 725,1-5 1,1 2-236,3 3 1,2-4 84,6 4 1,4-2-149,3 1 0,3-1-11,1 6 0,3-5-222,1 4 0,4-3-186,-5 3 1,1 0-859,-4 4 0,2 0 560,-2 0 0,2 0-2067,-6 0 2357,-2 0 0,4 0 0,-3 0 0</inkml:trace>
  <inkml:trace contextRef="#ctx0" brushRef="#br0" timeOffset="34">15395 6384 8037,'-1'-11'0,"-3"-1"0,3 6 0,-4-4 2181,5 9-653,0-4-1002,0 5 0,0 6-222,0 5 0,0 7 337,0 9-335,0 7 0,4 7-119,0 4 0,3 5-175,-3-1 0,4 2 109,-5-1 0,5-2 73,-4 5 0,0-5-441,-4 2 189,0-3 1,0-3 31,0-2-492,0-3 382,0-4 0,0-6-68,0-3 14,0-1 64,-5-3 1,3-4 281,-2-3 18,3-2-188,1-7 248,0 5 242,-5-10-462,4 9 206,-4-9 88,5 4 636,0-5-670,0 5 228,0-3-234,5 3 0,-3-5 319,6 0-94,0 0-253,3 0-519,0 0 254,6 0 0,-3 0 36,5 0 1,0 0-162,4 0 1,0 0-401,-1 0 0,-2 0-707,-1 0 0,-5-1 408,1-3-1871,-3 2 1245,-5-3 1475,-2 0 0,0-1 0,1-5 0</inkml:trace>
  <inkml:trace contextRef="#ctx0" brushRef="#br0" timeOffset="35">15293 6498 8044,'0'-24'836,"0"-2"1,6 3-609,5 0 1,3 5-566,9 7 0,-3-1 827,7 1 1,-3 1-49,-1 2-209,0-2 450,5 9-373,1-9 0,4 8 41,-3-1-943,3-4 467,-8 6 1,2-4-156,-4 5 0,-4 0-218,0 0 0,-5 5 498,2 3 0,-4 2 0,0 1 0</inkml:trace>
  <inkml:trace contextRef="#ctx0" brushRef="#br0" timeOffset="36">16001 6521 8128,'-7'0'2998,"2"2"-3008,5 1-44,0 4 0,0 9 313,0 3 1,0 7 287,0 0 1,0 11 123,0 1-379,0 5 1,0 3 96,0 0-1530,0-1 1171,0 1 0,0-3-30,0-5 1,0-1-671,0-10 614,5-1 1,-3-8-644,1-3 396,-1-2 104,-2-7-376,0 5 1088,0-10-1579,0 4-2089,0-5 2761,0-5 139,0-2 0,0-8 255,0 0 0,0-5 0,-5 2 0,3-5 0,-8 0 0,9-5 12,-3-2 1,3-1-10,1-3 1,0 4 468,0-5-344,0 1 0,0 10 114,0-3 1210,0 8-402,0 3-413,0 4 628,0 6-786,0 1 1,1 5-168,3 0-217,2 10 0,7 0 230,2 13 0,3-3 150,5 7-241,0 2-871,-1-5 696,1 9 1,-1-8 129,-3 1 0,2-2-163,-2-1 0,2-1 242,-2-3-501,2-3 155,-8-4 0,4-1 124,-6 1 452,5-6-263,-3-1 1,4-5 1303,-6 0-1071,-5 0-140,5 0 854,-5 0-696,5-5 0,1 1 32,-1-7 0,-1 0-53,-2-8 0,2-1-23,-2-7 240,-3 3-361,5-9 0,-9 3 127,3-8-547,-3 2 164,-1-8 0,0 8 141,0-2 1,0 4 26,0 4 1,0 2-1,0 5 1,-1 5 116,-3 3-3854,3 2 2189,-4 2 1,4 4-653,-3 4 1,1-2 1966,-4 1 0,-1 5 0,-3 5 0</inkml:trace>
  <inkml:trace contextRef="#ctx0" brushRef="#br0" timeOffset="37">16823 6419 7982,'0'-12'0,"0"1"0,0-1 930,0 1-229,0-1-466,0 1 780,0 0-205,0 4 432,0-3-813,0 4 0,0-2 577,0 1-303,0 4 67,0-2-624,0 5 0,0 10-173,0 5 0,0 11 47,0 4 1,0 8 12,0 4 1,0 4-186,0 3 0,0-4 56,0 4 1,0-6 43,0 3 1,-4 0-236,0-4 0,1 1 84,3-1 0,0-3 159,0-5 0,0-1-1,0-2 313,0 2-164,0-14 1,3 6-163,1-10 219,0 0-169,-4-3-3,0-1-804,0-4 284,0-2-145,0 0-226,0-4 496,0 4-789,0-5 0,0-5 0,0-1 0</inkml:trace>
  <inkml:trace contextRef="#ctx0" brushRef="#br0" timeOffset="38">17200 6544 7973,'0'-19'0,"0"0"0,0 5 1471,0-2-392,0 4-343,0 1-115,0 4 331,0 2-209,0 5-802,0 11 1,0 5 117,0 11 0,0 8-34,0-1 1,-4 7 17,0-3 1,-3 4-57,3-4 1,-1 4-38,1-4 1,3-1-287,-3-7 0,-1 1-535,1-8 577,0 2 1,4-12-151,0 2-404,0-2 495,0-2 1,0-3-120,0-1-846,0-4 807,0 2 0,-1-5 511,-3 0 0,-2 0 0,-6 0 0</inkml:trace>
  <inkml:trace contextRef="#ctx0" brushRef="#br0" timeOffset="39">17246 6476 7990,'0'-17'565,"0"4"848,0-2-806,0 3 63,0 0 59,0 6-280,0 1 141,0 5 0,1 9-90,3 2-77,2 13-157,5-5 1,2 15 192,2 1-275,-2-1 0,7 10-110,-5-2 0,5-1 97,-5 1 0,4-6-259,-4 3 118,5-4 0,-7-4 181,2-1-605,3-5 322,-5 3 0,2-9-34,-7 0-65,2-5 230,-4 3-625,5-6 387,1 1 1,-6-5-801,-2 1 411,2-6-1697,-4 4 947,3-1 388,-5-4 1,-5 4 929,-3-5 0,-2-5 0,-2-1 0</inkml:trace>
  <inkml:trace contextRef="#ctx0" brushRef="#br0" timeOffset="40">17097 6841 8000,'0'-6'798,"0"1"1,5 1-222,3 0-134,-3-5-193,5 8 0,0-4 90,5 5 245,6-5-267,-9 3 1,10-3 139,-3 5-1211,3 0 97,0 0 0,2-1-1391,3-3 1622,-3 3 425,4-4 0,0 5 0,1 0 0</inkml:trace>
  <inkml:trace contextRef="#ctx0" brushRef="#br0" timeOffset="41">17782 6327 8140,'0'-11'0,"0"-6"726,0 5-364,0-5 1,0 9 119,0 1 112,0 4 59,0-7-292,0 9 393,0-4-35,0 5 1,-5 0-610,-2 0 1,-4 5 96,0 2 0,-4 9-56,0 3 1,-4 2 103,3 2 1,-3 0-185,4 0 1,4 0-4,3 0 1,5-2-160,0-2 0,1 1 39,2-4 0,9 3 148,3-4 0,7 0 229,0-3 0,2-1-89,2 0 1,1-4-116,3-3 1,-3-3 22,3-1 0,-3 0-711,-1 0 1,-6-1 305,-1-3 1,-7 2-2827,-2-1 1683,-4-4 1404,2 1 0,-5-5 0,0-1 0</inkml:trace>
  <inkml:trace contextRef="#ctx0" brushRef="#br0" timeOffset="42">18091 6293 7131,'0'-6'3009,"0"0"-2664,0 6 0,5-3-46,2-1 1,3 0-52,2 4 1,-1 0 31,1 0 0,3 0-74,0 0 1,6 0-91,-2 0 1,-2 0-112,2 0 2,0 0 0,-1 0 29,-3 0 1,2 0-287,-2 0 238,0 0 0,-3 4-144,-1 0 1,-3-1-62,-1-3 246,-4 6 0,2 0-3,-5 5 1,0 6 0,0 2 0,0 4 133,0 3 0,0 5-83,0 7 1,0-1 49,0 5 0,0-2-84,0 2 1,0-1 52,0-3 0,0-3-70,0 3 1,4-3 0,0-5 0,1 2-5,-1-6 0,-2 2-11,6-1 1,-5-4-55,5 0 65,-5-1 0,6-8 21,-6 5-15,1-5-6,1 3 1,-4-6 157,3 1 17,-2-1 109,-2 1-253,0-1 1,0-3 60,0-1 1,-6-4 107,-1 1 0,-3 1 131,-2-2-267,1 1 0,-4-4 96,-1 0 170,-4 5-107,2-3 0,-5 3-34,1-5-96,-1 0 7,0 0 1,4 0 211,0 0-452,0 0 92,1 0 1,2 0-678,4 0 479,1-5 1,-1 3-1560,1-1 1196,5 1 0,-3 1-58,5-3-942,0 3 542,-1-9 1045,4 9 0,-4-15 0,5 4 0</inkml:trace>
  <inkml:trace contextRef="#ctx0" brushRef="#br0" timeOffset="43">18959 6590 7948,'-11'-18'303,"4"3"1,-3 0-50,2 3 0,-1-2-38,2 7 1,0-2 11,3 1 0,3 2 1011,-3 2-415,-2 3-321,5-4-285,-4 5 1,5 1-29,0 3 1,0 7 64,0 8 0,0 8 26,0 3 1,0 3-136,0 2 0,3-1 79,1 0 1,0-1-128,-4-3 1,0 3 28,0-2 1,0 1-235,0-2 0,0 2-5,0-6 0,4 1-51,0-4 0,0-1 102,-4-3 0,3-3 27,1-4 1,0-1-154,-4 0 1,1 0-133,3-4-1053,-3 3 522,4-8-1426,-5 3-925,0-5 3201,-5 0 0,-1-5 0,-5-2 0</inkml:trace>
  <inkml:trace contextRef="#ctx0" brushRef="#br0" timeOffset="44">18764 6624 7989,'6'-23'0,"1"0"0,3 1 449,2-1 1,-1 1-74,1 3 1,3-2 37,0 2 1,4 2 13,-4 2 1,6 0 123,-2 3 1,-2-2-359,2 7 1,0 1 14,4 3 1,0 1-223,0 2 1,-4 0 109,0 0 0,-1 5-35,1 3 0,-3 2 89,-4 2 0,-5 3-476,1 0 0,-5 7 72,0 1 1,-6 1-20,-5 6 0,-6-4 122,-1 0 1,-6 1 100,2-4 1,-6 2 115,-2-6 0,1-1-102,3 1 1,1-6-337,3-2 0,3-1-117,4-6-265,1 5-447,5-8-252,1 4 1452,5-5 0,5 5 0,1 2 0</inkml:trace>
  <inkml:trace contextRef="#ctx0" brushRef="#br0" timeOffset="45">19507 6304 8134,'5'-16'-975,"-4"3"0,6-3 1968,-4 4 1,2 1-346,3-1 0,1 1-84,-5 0 1,3 3-142,-3 0 1,0 4 704,-4-3-278,0 4-472,0-2 139,0 5-277,-5 5-6,-1 7 1,-6 6 392,1 4-447,-6 6 0,3 1 60,-5 6 0,0 4 30,-4 3 0,4 0-215,0 4-281,0 2 0,-2 5 558,2 0-1440,2-4 1060,6 1 0,-1-5-584,1-3 458,-1 2 0,6-8-5,2 2 0,3-4 90,1-4 0,0 1 58,0-8 1,5 2-74,3-6 1,-2 1 353,2-1 63,-1-2 1,5-6-302,-1 1 403,1-1 1,-1-1-313,0-2 1,1 1 36,-1-5 1,-3-1 67,-1-3 1,-3 2 278,4 1 112,-6-1-504,3 3 1,-3-5-565,2 0 469,-3 0 0,9-5 0,-4-2 0</inkml:trace>
  <inkml:trace contextRef="#ctx0" brushRef="#br0" timeOffset="46">19712 6556 8071,'0'-23'0,"0"0"0,0 5 960,0 3-228,0 2-182,5 2-49,-3 4 285,3 2 10,-5 5-621,0 0 0,-1 11-46,-3 4-50,-3 10 1,0 6 143,-1 7 0,1 1-14,-5 3 0,2 2 200,2-2-1437,-2 3 1021,9-5 1,-8 0-857,5-6 627,-5 0 1,7-5-315,-6-2 0,6-8 239,-2-4 1,3-2-285,1-2 1,0-3-125,0-1-373,0-4 1035,0 2-180,0-5 0,-5-5 1,-2-1-1</inkml:trace>
  <inkml:trace contextRef="#ctx0" brushRef="#br0" timeOffset="47">19678 6567 8065,'6'-11'1137,"0"-1"-709,-6 1 79,0-1-303,5 6 0,-3 1 145,6 5 333,-6 5-339,8 1 1,-3 11 176,4 2 160,1 2-338,4 7 0,-3 2 314,2 4-228,3 0-446,-5 0 57,3 1 136,-5-1 0,1-1 175,-1-3-611,1 3 279,-1-9 1,-3 4 207,-1-5-693,-4-5 376,7 3 1,-7-8 419,4 2-1396,-4-2 371,7-7-382,-9 5 600,9-10 33,-8 9-1491,3-9 522,-5 4 1220,0-5 0,-5 5 1,-2 2-1</inkml:trace>
  <inkml:trace contextRef="#ctx0" brushRef="#br0" timeOffset="48">19621 6875 8113,'0'-7'1283,"0"-1"-749,5 6 1,-2-3 139,4 5-403,1-6 1,3 5 85,1-3 525,4 3-485,2 1 1,5-4 105,0 0-1032,0 1 482,-1 3 1,0 0-349,-3 0 1,1-2-528,-5-1 0,5 1 922,-5-1 0,0-4 0,-4 1 0</inkml:trace>
  <inkml:trace contextRef="#ctx0" brushRef="#br0" timeOffset="49">20261 6441 8013,'0'-11'375,"-5"0"-102,3-1 1,-3 1-238,5-1 1,0 5 127,0-1 0,0 4 713,0-3-527,0 4 0,0-3 111,0 2-172,0 3 81,0-4 1,0 5 7,0-5-133,0 3 1,-1-3-91,-3 5 130,-2 0-57,-6 5-250,-4-3 193,-2 8 0,-1-4 170,0 5-417,5 6 89,-2-4 1,4 8 36,1-2 1,3-1-71,0 1 0,6-4 153,-2 4-366,3 0 144,6-1 1,1 2-118,6-4 121,4-1 0,1-1-98,2-3 80,2 3 1,-3-11 66,5 4-765,-5-4 516,3 2 0,-7-5-141,5 0-1037,-10 0 882,6 0 0,-12-1-123,5-3 704,-6 3 0,8-10 0,-3 5 0</inkml:trace>
  <inkml:trace contextRef="#ctx0" brushRef="#br0" timeOffset="50">20409 6213 7992,'-11'-11'896,"-1"-1"1,6 1-53,2-1-483,3 6 0,1 0 566,0 2-220,0 3 623,0-5-974,0 17 0,5 1 111,3 11 102,2 0-243,1 5 0,6 1 357,2 5-385,2 1 1,2 0-105,0 3 0,-2 2-93,-2 1 1,3 8-1142,-3-4 1105,-2 4 0,-1-4 331,-4 1-1471,-1-6 1068,-5 5 1,-1-10-404,-5 4 101,-5-4 258,-1-1 1,-3-1-339,-2-2 236,2-3 168,-8 0 0,2-4 763,0 2-857,-6-2 1,5-5-89,-3 1 79,-3-7 1,6 4 904,-3-6-2089,-3 1 1105,5-6 1,-1 3-299,3-5-1936,2 0 942,-4 1 1470,5-4 1,-5 4-1,6-5 1</inkml:trace>
  <inkml:trace contextRef="#ctx0" brushRef="#br0" timeOffset="51">5002 9559 7932,'-6'-5'537,"1"4"-270,5-4 1,0 4 791,0-3-399,0 2-431,0-3 702,0 5 1,5 0-703,3 0 1,2 0 86,1 0-86,6 0-58,-5 0 0,10 0 388,-3 0-374,3 0 1,0 0-7,1 0-8,0-5 1,1 3 34,3-6 1,-2 2-75,6-2 1,-6-1 215,2 6-890,-8-6 451,-3 7 0,-1-6-1145,1 4 475,-1-5-501,-9 8-702,4-5 1247,-8 6-1185,3 0 836,-5 0 1065,-5 0 0,-7 6 0,-6 0 0</inkml:trace>
  <inkml:trace contextRef="#ctx0" brushRef="#br0" timeOffset="52">5037 9765 8029,'6'0'743,"4"0"1,-4 0 343,6 0-654,-1 0 0,5 0 1307,-1 0-1161,5-5 0,-1 0 91,8-3 517,-3-2-734,9 4 0,-4-6 229,5 1-187,1 4-176,-6-3 0,2 8 179,-4-6-268,0 6-58,-4-4 0,-6 3-822,-1-1 431,-4 0-2169,0 4 853,-1 0 763,-5 0 772,0 0 0,-12 5 0,0 1 0</inkml:trace>
  <inkml:trace contextRef="#ctx0" brushRef="#br0" timeOffset="53">2924 9171 8115,'-18'-5'0,"3"2"0,7-4 325,-2 4-132,9-2 1,-6 1 193,4 0 11,1-4-140,-3 6 1,5-4 273,0 2-60,0 3-233,0-9 20,0 9-81,0-10 1,0 9 178,0-6-80,5 6-99,-3-8 1,8 7 178,-3-5-308,3 6 49,2-8 1,-1 8 288,1-1-406,-1-4 41,6 6 1,-1-4-5,3 5 106,3 0 1,-4 0-180,4 0 0,0 0 79,-3 0 61,3 0 0,-8 4 4,5 0 0,-5 4 44,1 0-485,-3 2 237,-5 2 0,-2 3 84,-5 0-104,0 0 155,0-3 1,0 3-15,0 0 14,-5 0-6,3 2 0,-8-4 107,3 2-97,-3-3-1,-2 0 79,1-1-80,4-4 1,-1 3 100,4-3-54,-5-1 1,4 0-3,-3-2-56,3-3 58,5 4-628,0-5 541,5 5 28,1-4-29,6 4 5,-1 1 1,5-4-20,-1 6 251,0-1-234,1 0 0,-3 1-18,2-4 226,-2 5-187,-7-2 1,3 4 28,-5 0-19,0 1-1,1-1 201,-4-4-99,4 8 1,-10-8-53,-2 9 222,-3-4-251,-7 0 1,3-1 28,-5 1 241,0-1-110,1 0 0,-3 0-24,2-4 8,-3 3-81,-1-3 1,2-1-319,2-2 147,-3-3 0,9-1-962,-2 0 722,2 0 0,2 0 17,0 0-771,4 0 209,-3 0 258,9 0-1517,-4 0 526,5 0 1591,5 0 0,1 5 0,6 2 0</inkml:trace>
  <inkml:trace contextRef="#ctx0" brushRef="#br0" timeOffset="54">2912 9822 8050,'-11'-1'870,"-1"-3"-65,6 3-218,-4-4-581,9 5 340,-4 0 791,0 0-332,3 0-24,-3 0-171,5 0 1,5-2-380,3-2 1,6 3 306,1-3-240,5 3 0,3 0 49,8-3-134,2 3-25,1-4 0,4 1 211,0 0-168,0-5-155,-4 8 1,1-5-74,-1 2 0,-1 2 277,-3-1-1090,-2-4 609,-10 6 0,2-4 100,-4 5-1655,4 0 1150,-12 0 1,7 0-290,-8 0 1,0 0-1889,0 0 1308,-4 0 822,2 0 653,-5 5 0,-5 6 0,-1 7 0</inkml:trace>
  <inkml:trace contextRef="#ctx0" brushRef="#br0" timeOffset="55">3152 10062 8045,'-7'0'0,"-1"0"798,5 0-69,-2 0 2236,5 0 1,5-4-2245,3 0-408,2-5 1,3 8 127,2-3 13,-2-2-198,8 5 1,-7-6 89,5 3-251,0 3 93,-1-4 0,2 5-189,-4 0 45,-1 0-46,-4 0 1,1 1 20,-1 3 1,1-1 208,-1 4-1115,-5-4 631,-1 7 0,-3-4 50,1 6-737,-1-1 607,3 1 0,-10 4-537,-3 3 560,-2-2 0,-5 4-71,0-2 0,-6 3 85,2 1 1,-2 0 2,-2-1 0,4 0 36,0-3 0,5-3 29,-1-4 0,2 2-116,1-3 145,6 3 0,-3-11-260,5 4 0,1-4 3487,3 2-2402,5-5 1234,1 0-872,10 0 276,-3 0-746,9 0 0,-4 0-120,4 0 1,2-1-129,3-3 0,-3 3 159,3-3 314,2-3-383,-5 6 0,3-4-79,-8 5 0,-3-4-35,-4 1 0,-1-1-1493,1 4 574,-6 0-3662,4 0 2514,-9 0 1104,4 0-243,-5 0 1,-5 0 0,-1 0 0</inkml:trace>
  <inkml:trace contextRef="#ctx0" brushRef="#br0" timeOffset="56">6841 9262 8173,'0'-6'259,"-5"-4"107,4 9 0,-4-10 53,5 10 152,0-9 310,0 9-151,0-4-97,0 5-84,-5 0-414,3 0 0,-3 6 109,5 5 0,0 2 33,0 6 1,0 0-34,0 4 0,0 0-156,0 0 1,0 3 89,0 1 1,4 0-105,0-5 1,0 3 20,-4 1 0,1-2-90,3 3 1,-3-3-33,3-1 0,-3 0 93,-1 0 1,0-1-241,0 1 1,4-4-109,0 0 267,0-5 1,-4 3-155,0-6 1,0-3 305,0-1-181,0-4 78,0 7 282,0-9-316,0 5 643,0-6-532,5 0 227,1 0-272,5 0 0,2 0 297,2 0-60,3 0-226,5 0 1,1-4 266,3 0-134,-3 0 1,9 0-203,-3 0 101,-2 1 1,0 1 98,-5-1-292,0 1 188,0-3 0,-2 5 95,-2 0-450,3 0 179,-10-5 0,5 4-766,-6-3 328,-4 3-526,3 1-656,-4 0-1034,1 0 1997,-2 0 1,-7 0-1354,-1 0 1050,-4 0 1032,-4 0 0,-1-5 0,1-2 0</inkml:trace>
  <inkml:trace contextRef="#ctx0" brushRef="#br0" timeOffset="57">6853 9582 8109,'0'-11'1218,"0"3"-862,0 0 85,0 1-161,0 0 0,1-1 135,3 4 519,2 0-538,5-1 0,6 4 222,2-3-207,2-2-117,7 4 1,-2-4 321,4 2-438,1 3 0,-1-6-93,1 4 0,-7 1 111,-1-1 1,-2 1-748,-6 2 341,6-5 286,-9 4-1615,5-4 523,-11 5 477,4 0-1465,-8 0 356,3 0 1212,-5 0 1,-5 0-1,-2 0 1</inkml:trace>
  <inkml:trace contextRef="#ctx0" brushRef="#br0" timeOffset="58">6830 9274 8109,'-4'-12'0,"0"1"0,0-1 0,4 1 0,7 0 286,4-1 0,6 1 578,5-1 1,5 2-454,0 3 1,9-4-47,3 4-232,-1 2 1,5-4-106,-5 5 210,5-5-329,-2 8 0,-2-4-281,-5 5 1,-1 0 306,-6 0-1463,5 0 1027,-8 0 1,4 0-73,-6 0 1,-3 0 572,0 0 0,1 5 0,2 1 0</inkml:trace>
  <inkml:trace contextRef="#ctx0" brushRef="#br0" timeOffset="59">7606 9148 8109,'7'0'396,"-2"0"0,-5-1 74,0-3-114,5 3 343,-4-4-56,4 5 260,-5 0-628,0 5 0,1 6 81,3 8 191,-3 8-244,5-3 0,-6 13-172,0-3 47,0 8 0,0-3-226,0 3 1,3 1 95,1-5 1,0 0-37,-4-3 1,1-6 68,3-2-54,-3-3-167,4-7 88,-5 5 0,4-9-76,0 2 235,0-7-111,-4 2 0,0-8-216,0 6-14,0-6 101,0 3-2522,0-5 1831,-5-5 48,3 4-537,-3-4 1313,5 0 0,-5 4 0,-1-4 0</inkml:trace>
  <inkml:trace contextRef="#ctx0" brushRef="#br0" timeOffset="60">7663 9788 12346,'5'6'1410,"3"-2"-1117,-3-3 0,5 3 102,-2 0 92,2 0-190,2-4 1,3 0 83,0 0-64,0 0-154,2 0 1,-3 0-102,5 0-18,-5 0 1,2 0 118,-4 0 0,-1 0-117,0 0 0,1 0-1170,-1 0 892,1 0 0,-5 0-2225,1 0 1055,-6 0-1679,4 0 3081,-6 0 0,-6 0 0,0 0 0</inkml:trace>
  <inkml:trace contextRef="#ctx0" brushRef="#br0" timeOffset="61">7698 9205 8176,'0'-23'282,"0"1"1,0 0 442,0 3 0,6-1-369,5 4 1,0 1-148,0 4 1,0 1 402,-3 2 1,-2-1-155,2 5 1,0-3-292,3 3 31,0 0 1,2 4-97,2 0 1,-1 0-218,5 0 0,-3 0-1312,3 0 1019,0 0 0,0 0-1086,0 0 0,-2 5 1494,3 3 0,1 2 0,-3 1 0</inkml:trace>
  <inkml:trace contextRef="#ctx0" brushRef="#br0" timeOffset="62">8212 9160 8036,'-12'0'1498,"6"0"-360,1 0-44,5 0-849,0 5 1,0 6-16,0 8 0,-2 3 14,-1 0 1,1 6 497,-1 3-329,1 7-148,2-3 0,0 6-409,0-3 162,0-2 0,0-1-576,0-4 421,0-1 1,0-2 11,0-5-395,0 0 353,0-11 1,0 5-63,0-6-867,0-4 218,0 3 352,0-9-604,0 4-1908,0-5 3038,5 0 0,-3-10 0,3-3 0</inkml:trace>
  <inkml:trace contextRef="#ctx0" brushRef="#br0" timeOffset="63">8200 9456 8036,'-6'-17'0,"-3"-1"0,5 3 1048,-5 2-191,8-3-148,-4 4 371,5 1-203,0 4-213,0 2-71,0 5 1,5 2-249,3 1 31,7 9-204,3 0 1,2 9 257,3-6-258,-8 5 1,15-2-8,-7 5 1,3-4-211,-4 0 333,1 0-494,-5-1 212,4-2 0,-8-4-1,5-1 14,-5-5 97,2 5 0,-4-9 74,-1 6-67,0-6-46,-4 3 1,3-5 146,-3 0-142,-1 0 1,0 0 106,-2 0 194,-3 0-219,9 0 2,-9 0 488,10-5-331,-10-1 0,5-5 93,-2-1 36,-3-4-132,4-2 0,-5-5 40,0 0-307,0-5 30,0-1 1,-1-5-366,-3 0 234,3-1 1,-8 2-456,5 3 391,0-3 0,1 10-272,-1 0 0,0 2-422,4 5 0,0 1-795,0 4 248,0-1 1,0 5-471,0-1 606,0 6 0,5-2-990,3 8 2207,-3 2 0,10 5 0,-2 1 0</inkml:trace>
  <inkml:trace contextRef="#ctx0" brushRef="#br0" timeOffset="64">8863 9125 8047,'0'-23'0,"0"6"1136,0-5-781,0 9 0,0-7 1097,0 5-941,5 0 0,-4 7 1725,3 0-1175,-3 1-468,-1 0-321,0 2 1,0 7-28,0 1 1,0 9 0,0 7 0,4 8-15,0 3 0,1 7 15,-1 1 0,-3 5 0,3-1 0,-3 2-15,-1 2 0,4 3 15,-1 1 0,1-1-2719,-4-3 2410,0-5 372,0-2 1,0-6-179,0-2-286,0-4 109,0-9 0,0 3-33,0-6-12,0 0 42,0-4 0,2-3 307,1 0-600,-1-6-1491,3 8 687,-5-8-1594,0 3 2140,0-5 1,0 0 0</inkml:trace>
  <inkml:trace contextRef="#ctx0" brushRef="#br0" timeOffset="65">9319 9160 8098,'7'0'0,"-2"-6"422,-5 0-153,0 0 1,0-1 144,0 4 273,0 1 6,0-8 167,0 9 84,0-9-225,0 9-281,0-5-261,-5 12 1,4 1 110,-3 8 0,-1 8 97,1 8-149,0 7-927,-1-3 868,4 10 1,-6-9 236,4 6-769,1-5 311,-3-3 0,1-2-135,1-5-950,-1-1 759,4-3 1,-4-5-1551,0-3 1291,0-2 0,3-3-2004,-3-2 1305,3 2 1509,-4-9 0,0 4 1,-2-5-1</inkml:trace>
  <inkml:trace contextRef="#ctx0" brushRef="#br0" timeOffset="66">9319 9194 8098,'7'-23'0,"2"5"0,-6 3 377,1 7-258,1-2 0,-3 8 1435,1-6-426,4 6-298,-6-4 1,8 8-351,-5 2 0,8 2 198,0 5-373,2 11 0,-2-3-36,4 8 0,1 3-15,6 4 0,-4 2-226,0 6 56,0-6 0,0 8-94,0-6 0,-5-2-456,2-5 96,1-3-402,-4-5 513,4-6 0,-10 4-132,1-6 0,-1-4-931,5-3 793,-6 0-1280,4-2 1122,-8-1 1,3-4-407,-5 3 1093,0-3 0,-5 4 0,-2-5 0</inkml:trace>
  <inkml:trace contextRef="#ctx0" brushRef="#br0" timeOffset="67">9274 9491 8283,'0'-8'602,"0"1"363,0 4-546,5-2 0,5 5 237,5 0 164,0 0-424,2 0 0,2-1 74,8-3-294,-3 3 0,9-5-18,-3 6 1,-1 0-112,2 0 94,-1 0-1698,-1 0 1139,4 0 1,-7 0 225,4 0-2294,-4-5 2486,2 4 0,-6-9 0,1 4 0</inkml:trace>
  <inkml:trace contextRef="#ctx0" brushRef="#br0" timeOffset="68">9822 8977 7980,'0'-15'1101,"0"-1"-659,0 1 0,6 4 223,6-1-640,-1 1 71,6 5 1,-2-3 240,0 5 166,5 0-195,-2-1 0,9 4-159,-1-3-168,6 3 187,-8 1 1,8 3-14,-5 1-112,-1 5 238,-8-8-247,-1 4 104,-6 1 0,0-4-10,1 6 0,-5-6-58,1 2 0,-4 1 70,3-1-153,-4 5 91,2-3 1,-4 7 378,3 2-243,-3 3 0,5 6-21,-6 3 0,0 3 27,0 8 1,0-1-221,0 5 122,5-5 1,-4 7 12,3-2 1,1 2-53,-1 2 0,3-4 82,-3 0 0,4-2-29,-5 2 0,5-2-1424,-4-6 848,0-5 1,-1-1 29,1-5 144,0 0 215,-4-6-111,5 0 583,-4-6-294,4 1 1,-6-2-125,-3-3 700,-2 4-471,-5-10 0,-2 8 63,-2-5 1,-3-1 66,-5-3 1,-1 4 543,-3 0-577,3 0 1,-9-4 18,3 0 1,2-4 9,1 0-134,-2-5-1209,5 3 761,-4 0 0,9-5 196,0 4-2595,5-3 872,3-2-126,0 1-194,10-1 2071,6 1 0,13-5 0,11-2 0</inkml:trace>
  <inkml:trace contextRef="#ctx0" brushRef="#br0" timeOffset="69">10667 9445 7918,'-11'-11'0,"-1"-1"2976,1 1-898,4-1-723,2 6-808,5 1 26,0 0 1100,-5 4-769,4-4-370,-4 5-560,5-6 110,0 5 243,0-4-1230,0 5 1,5 10 0,1 3 0</inkml:trace>
  <inkml:trace contextRef="#ctx0" brushRef="#br0" timeOffset="71">19792 9114 8174,'0'-12'0,"0"-4"0,0-2 0</inkml:trace>
  <inkml:trace contextRef="#ctx0" brushRef="#br0" timeOffset="72">19792 9045 8174,'5'-11'118,"-3"-1"-118,3 1 1508,-5 0-900,0-1 1,0 5 435,0-1 42,0 5-418,0-2-424,-5 10-61,-2 2 0,-4 5 232,0 4-171,4 1-86,-3 11 0,5-2 30,-3 4 1,-1-1 177,6 2-574,-1 2 245,4-4 1,0 2 196,0-1-752,5-5 415,-4 3 1,8-2-996,-5-4 536,5 4 376,-3-8 0,4-1-1743,-2-1 835,2-4-158,-9 0-163,9-1 1415,-8 1 0,8-6 0,-4-1 0</inkml:trace>
  <inkml:trace contextRef="#ctx0" brushRef="#br0" timeOffset="73">19484 9662 8045,'-6'-5'2290,"1"4"-1886,5-4 558,0 5 0,5 0-209,2 0-284,3 0-296,7 0 1,1 0 165,5 0-50,4 0-58,-2 0-295,13 0 126,-8 0 0,11 0-6,-3 0 1,-3-2-165,3-1 1,2 1 43,-2-2-852,0 3 809,-4 1 0,-5-4-783,-2 1 0,-7-1 403,-1 4 1,-5 0-880,1 0 1,-7 1 1365,-4 3 0,-3 2 0,-1 6 0</inkml:trace>
  <inkml:trace contextRef="#ctx0" brushRef="#br0" timeOffset="74">19827 9982 7905,'-12'0'0,"6"-5"0,-4 3 0,3-3 1371,-4 5-524,0 5 129,-1-3-577,1 8 1,-1-4-41,1 6 1,3-1-116,1 1 1,4-1-396,-1 0 0,3 1 184,1-1 0,0 1-28,0-1 0,1-1 166,3-2-481,2 2 251,6-4 1,3 1 5,0-4-66,6-1 130,-4-2 0,6 0-13,0 0 202,0 0-80,0 0 0,0-5-17,-1-3 0,1-2-33,0-2 0,-5 1 137,-3 0-102,-2-6-29,-2 4-239,-4-3 222,3-1 1,-9 3 80,3-5-1016,-8 5 600,-2-7 1,-7 9-96,-2 1-1061,2 0 894,-9 9 0,1-3-274,-6 5 0,1 2 338,3 1 1,0 4 122,0 4 1,1 1 24,3-1 326,3 5 0,5-3 0,-1 4 0,1-6 0,1 2 0,2 2 0,-2-2 0,3 3 0</inkml:trace>
  <inkml:trace contextRef="#ctx0" brushRef="#br0" timeOffset="75">19701 10130 7905,'0'8'-77,"0"0"1,0-5 297,0 5 49,-5 0 0,4 3 97,-3 0 0,-1 1 157,1-1 0,0-3-75,4-1 326,0 1-424,0 4 1,0-1-54,0 0-234,0 1 112,5-1 1,-2 1-219,4-1 0,2 0-20,6 1 1,-2-1-5,2 1 0,2-1 65,-2 1 1,4-5-96,-4 1 0,4-2 153,-3 2-323,4-3 122,-2 0 1,5-4 286,-1 3 0,1-3-81,0-1 1,-1 0 469,-3 0-245,2-5-76,-8 4 0,5-11 133,-3 1 0,-4-2-81,1-6 1,-2 0-25,-6-4 1,3 1 137,-3-1-275,-5 0 70,-5 0 1,-7 0-395,-2 0 1,-8 6 171,-8 1 1,-7 5-1854,-4 3 1284,-17 3 1,4 7 346,23-1 1,-1 1 0,1 1 0,0 1 0,-32 7 0</inkml:trace>
  <inkml:trace contextRef="#ctx0" brushRef="#br0" timeOffset="76">13362 9239 8010,'-6'-6'572,"1"1"914,5 5-392,0 0-710,0 5 0,0 3 505,0 7-442,0 3 0,0 10-219,0-4-604,0 9 575,0-4 1,-1 5 141,-3 0-280,3-4 26,-4 3 1,5-9 310,0 2-708,0-1 278,0-8 1,1 4-999,3-6 610,-3 0-468,4-9-17,-5 5 540,0-10 39,0 4-143,0-5 0,0-5 0,0-2 0</inkml:trace>
  <inkml:trace contextRef="#ctx0" brushRef="#br0" timeOffset="77">13111 9548 7887,'0'-7'2940,"5"-3"-2523,7 9 1,9-9 174,6 2 1,1-2 121,-2-1-28,-1 4-368,8-3 0,-6 4 109,4-6-1217,2 1 650,-9 5 1,3 1 112,-8 5 27,-3 0 0,-4 0 0,-1 0 0</inkml:trace>
  <inkml:trace contextRef="#ctx0" brushRef="#br0" timeOffset="78">11524 8920 8136,'6'-12'0,"-1"1"0,0-1 0,3 1 0,6 0 1372,1-1-585,5 1-245,-7-1 130,3 6-330,1-4 1,-4 5 125,2-3-66,-2-2-111,3 9 1,-3-6 68,2 4-199,-2 1 19,-2-3 0,0 5-3,1 0-119,-1 0 1,-3 0 57,0 0-68,-6 5 1,3-2 151,-5 4 1,0 2-60,0 7 1,-1 1 13,-3 6 100,-2 0-130,-6 5 0,0 2 78,-4 8-115,4-2 35,-5 3 0,6-1-208,-1 0-603,1 1 641,0-5-191,4-5 178,-3-1 1,9-5 42,-3 0 0,3-4-107,1 0 1,0-9 73,0 1-876,0-2 575,0-3 0,0 1-481,0-3-1925,0-3 2757,0 4 0,0 0 0,0 1 0</inkml:trace>
  <inkml:trace contextRef="#ctx0" brushRef="#br0" timeOffset="79">11364 9548 8104,'-7'-5'1871,"2"3"-842,5-3 492,0 5-945,5 0-111,2-5-58,4 4 560,6-4-562,0 5 1,8 0 224,1 0-496,-2-5 44,9 4 0,-5-4 177,3 5-841,2-5 453,-9 3 0,8-3-320,-6 5 267,1 0 161,-4 0-2324,-1 0 1138,-4 0 361,4 0 357,-9 0 393,8 0 0,-8 10 0,3 3 0</inkml:trace>
  <inkml:trace contextRef="#ctx0" brushRef="#br0" timeOffset="80">11581 9948 7962,'-7'-17'0,"-1"3"0,4-5 1487,0 5-925,4-2 1,0 4 87,0 1-106,0 4 87,0-3 275,0 4-429,0 0-227,0 1 1,-1 1-38,-3 0 1,-3 1 133,-4 7-314,5 3 42,-4 4 0,3 2 331,-4 2-201,-1-2-31,6 8 0,-3-3-282,5 5 71,1 0 58,3-1 0,0 0-244,0-3 109,0 3 67,5-10 1,1 9-68,5-6 0,2-4 78,2-3-103,3-6 155,5 3 1,0-5-113,0 0 241,-6 0-159,5-5 1,-4-1 189,5-5-160,-6-1 0,0 1 14,-6-1-157,1 1 143,-1-6 1,-1 5-274,-2-3 0,-3-3 0,-5 0-62,0 0 0,-1-3-114,-3 2 1,-3 2 59,-4 2-1308,0 2 1030,-6 2 1,3 4 31,-5 4 1,0 1-87,-4 2 0,4 5 224,0 3 0,1 6 6,-1 1 483,3 6-8,-1-9 0,9 10 0,-4-3 0,8-3 0,-6 6 0,9-6 0,-3 3 0,3 3 0,-4-9 0,3 7 0,-1-5 0,1 0 0,2-3 672,0-1-344,0 1-159,0-1 1,0-3-13,0-1 1,0 1 149,0 3 1832,0 1-1372,0-1 1,0 1-237,0-1 0,-1 1-191,-3-1 0,3 4-560,-3 0 167,3 1 110,1 0 1,0-2-439,0 5 286,0-5 0,0 3 1,1-6-258,3 0 0,2 1 139,6-1 80,-1 1-1,6-6 1,-3 3 167,5-5 0,0 0 282,4-4 0,-1-2 240,1-2-325,0-2-93,0-10 0,0 2 915,0-5-505,-6 5-112,5-8 222,-9 4-244,3 1-1,-9-5-187,-2 4-426,-5-5 223,0 1 1,-5-1-173,-3 0 1,-9 0-424,-5 0 0,-4 5 93,-8 3 0,1 8 479,-9 3 0,-15 8 0,25-1 0,-1 0 0</inkml:trace>
  <inkml:trace contextRef="#ctx0" brushRef="#br0" timeOffset="82">18353 9719 8060,'0'-6'0,"0"-1"0,0 4 1596,0 1-981,0-3 1,2 5 103,1 0 147,-1 0-494,3 0 1,-4 0 1287,3 0-753,-3 0-541,4 0 1,-4 0 486,3 0-408,-2-5 1,3 4-96,-5-4 689,0 5-2805,-5 0 1234,3 0 0,-8 0-3738,2 0 4270,3 5 0,-10 1 0,2 6 0</inkml:trace>
  <inkml:trace contextRef="#ctx0" brushRef="#br0" timeOffset="83">16526 9468 7973,'-11'-12'186,"4"5"162,3-1 0,-1 4 292,2-3-416,-1 4-54,-1-2 0,-2 5 369,-4 0-60,-1 0-270,1 0 0,0 1 57,-1 3 1,-3 3 80,0 4-288,0 6 113,-2 5 1,4 4 170,-2 4-398,2 1 99,2-2 0,5 4-53,2-3 31,3 3 0,1 0 1,1-1-327,3-2 216,2-4 0,10 2-162,4-5 160,1-1 0,2-4-21,0-3-83,0-2 168,5-1 0,1-6 31,5-2 1,0-3 120,1-1 1,-2-5 140,-3-3-123,3-2 1,-4-5-114,5 0 22,-4-6 1,1 2 147,-4-7 1157,0 2-829,-5-9 1,1 0 132,0-5-337,-5-6 53,3 4 0,-8-6-27,2 0 1,-7 6-111,-4 2 0,-8 3-116,-4 5-142,-12 2 68,-14 10 0,-11 7-882,-12 7-317,3 3 963,-3 6-2595,-4 6 2083,13 7 1,-3 6-52,13 3 748,2 7 0,7 3 0,2 5 0,3 0 0</inkml:trace>
  <inkml:trace contextRef="#ctx0" brushRef="#br0" timeOffset="85">2029 13914 7966,'0'-8'0,"0"0"0,0 5 402,0-5 698,0 5-547,0-7 116,0 9 56,0-4-275,0 5-281,5 0 0,-3 5 103,1 3 1,0 3-29,1 4 0,-3 3-111,3 5 1,-3 0 117,-1 0 0,0 3-265,0 1 25,0 0-89,0-5 1,0 5-41,0 0 1,0-1 75,0-3-289,0 0 221,0 0 1,0-4 78,0 0-320,-5-5 201,4 7 0,-4-8 66,5 2 0,0-2 36,0-2 0,0-3 247,0 0-255,0-6 19,0 3 895,0-5-717,5 0 0,2 0 98,9 0 0,1-1-104,6-3 1,5 3 24,3-3 0,2-1-56,1 1 1,0-3 17,0 3 0,4-4 56,1 4-709,-7 1 539,1-2 1,-10 3-54,0-2 1,-1 2-237,-7-2 1,0 3-818,-3-3 518,-6 3 97,-1 1-4559,-5 0 5160,-10 0 1,2-5 0,-8-2 0</inkml:trace>
  <inkml:trace contextRef="#ctx0" brushRef="#br0" timeOffset="86">2006 14119 7944,'12'-11'678,"-1"-1"-229,1 6 0,4-4-228,2 4 436,10-1-349,1-3 1,0 8 117,-2-6 12,-3 5-150,-1-2 1,2 5 70,-2 0 131,8-5-324,-18 4 0,14-4-150,-8 5 0,-2 0 88,-2 0 0,1 0-395,0 0 1,-1 0-130,-4 0 0,-3 0-1291,-1 0 1195,1 0-1081,-2 0 938,5 0 1,-10-1 658,3-3 0,-3-3 0,-1-4 0</inkml:trace>
  <inkml:trace contextRef="#ctx0" brushRef="#br0" timeOffset="87">1904 13857 8059,'5'-12'329,"1"6"0,11-4-184,2 2 790,2 3-512,2 0 0,4 1 189,-1 0-89,6-5-204,2 8 1,3-5 78,5 2-833,-5 3 480,2-4 1,-6 1-572,-2 0 500,2 0 317,-9 4-1700,-1 0 1018,-2 0 0,-7 0 149,5 0-1763,-5 0 1582,3 0 423,-6 0 0,0-5 0,1-1 0</inkml:trace>
  <inkml:trace contextRef="#ctx0" brushRef="#br0" timeOffset="88">2840 13560 8140,'0'-7'346,"0"1"-57,0 2 579,0 3-339,0-4 189,0 5-65,0 5-262,5 6-136,-4 7 0,5 11 45,-6 5 0,0 6 91,0 5-240,0 6-191,0 1 0,0 2 401,0-1-1315,0-5 956,0 8 0,0-5 217,0 2-850,5-2 489,-4-6 0,8-1 33,-5-6 1,3 0-83,-3-8-1,5-7 88,-8 4 0,8-11 96,-5 3-193,5-2 369,-8-6-215,4 1 1362,-5-1-970,0-5 188,0-1 124,0-5-140,0 5-242,0-3-96,0 3 161,0-5-468,5 0 0,5-4 80,6 0-129,4 0 61,-2-1 0,4 4-182,1-3 133,0-2-79,0 5-412,0-10 265,0 10 133,-6-4-55,5 0-1110,-9 4 875,3-4 0,-4 1-64,-1 0 1,-5-1 611,-2 1 0,3-2 0,-1-6 0</inkml:trace>
  <inkml:trace contextRef="#ctx0" brushRef="#br0" timeOffset="89">2874 13525 8045,'7'-17'0,"2"0"796,-6 6-358,11-1-180,-6 1-251,14 4 32,-10-3 1,9 9 80,-6-3 1,1 2 162,0-2 0,-4 3-118,3-3-510,-2 3 238,4 1 1,-5 1 97,4 3-1295,1-3 872,-4 4 0,5 0-494,-3 3 926,-2-3 0,8 5 0,-3-4 0</inkml:trace>
  <inkml:trace contextRef="#ctx0" brushRef="#br0" timeOffset="90">3491 13640 8113,'-4'7'626,"1"1"-279,-1-6-148,4 14 0,0-4 616,0 11-336,0 0-177,5 5 0,-4 1 159,3 5 0,1 6-34,-1 1-615,5 4 199,-8-4 0,9 2 267,-2-5-1217,-3 0 882,5-9 1,-8-2 95,6-8-418,-5 2 267,7-8 0,-9 3-822,3-4 455,2-6 236,-5 4-89,5-8-409,-6 3 360,0-5 0,-6 0 0,0 0 0</inkml:trace>
  <inkml:trace contextRef="#ctx0" brushRef="#br0" timeOffset="91">3525 13799 8089,'0'-17'0,"2"4"699,1 5 0,0 6-195,5-2 0,-5 3-24,5 1 0,1 5 106,6 2 128,3 14-381,0-2 1,5 14 6,-1-3 0,1 3-38,4 1 1,1 6 80,-2 2-1447,1-3 1240,-4 5 1,4-8-117,-1 2-59,1-2 159,-4-7 0,3-1 360,1-5-117,0-6-216,-10 0 314,5-6-232,-9 1 0,7-2 19,-5-3 357,0-2 37,-3-5 876,-1 0-1002,1 0-242,-6 0 1,3-5 107,-5-2 1,0-5 160,-4-3 1,0-4-545,0-8 0,0-2-162,0-5 0,-6-2-111,-1-2 0,-3-2 262,-2-6-2100,1 6 1719,-1-5 1,5 10-214,-1-4 0,6 5-428,-2 4 1,3-2 302,1 5 1,0 5-12,0 3 0,0 5 318,0-2 0,5 5-745,2 3 0,3-1 1360,2 6 0,4-6 0,2 2 0</inkml:trace>
  <inkml:trace contextRef="#ctx0" brushRef="#br0" timeOffset="92">4348 13548 8028,'0'-11'-64,"0"-1"0,0 1 595,0-1-240,0 1 1,4 3 887,-1 1-399,1-1 224,1 2-175,-4 1-381,5 5 0,-6 1-8,0 3 0,0 3-23,0 9 160,0 1-275,0 11 1,0 3 130,0 7 1,1 3-205,3 4 1,-2 6-224,6 2 1,-4 1-126,3 3 0,-3-7 166,4 8 1,-1-4-22,5 3 1,-1-6-200,0-5 0,-3-6 67,0-5 0,-2-2-60,2-3 1,1-3 249,-6-8 1,2 1-73,-1-5 0,-2 0-382,1-3 298,-1-6-561,-2 4-368,0-8-212,0 3 1,0-7 230,0-1 1,-2-4 981,-1-4 0,-4-6 0,-4 0 0</inkml:trace>
  <inkml:trace contextRef="#ctx0" brushRef="#br0" timeOffset="93">4850 13662 7939,'-1'-11'0,"-3"0"0,3 3 1028,-3 0 1509,3 1-853,1 0-744,0 2-635,0 5 0,0 10-64,0 6 1,-1 5-16,-3 6 0,2 7-49,-1 8 0,0 2-118,-1 2 1,3 0 105,-3-1 1,3 0-100,1-3 1,0-3-489,0-5 1,0-4 204,0-4 0,0-5-1060,0-2 643,0-11-33,0 8 0,1-15-1704,3 3 1562,-3-3-647,9-1 645,-8 0 811,8-5 0,-4-6 0,6-7 0</inkml:trace>
  <inkml:trace contextRef="#ctx0" brushRef="#br0" timeOffset="94">4907 13640 7949,'0'-23'2314,"0"5"-1109,0 1-804,0 11 1,0 2 302,0 8-242,0 8-43,5 5 1,2 11 162,4 3 1,4 3-185,1 4 1,0 3-36,-1 4 1,3-2-384,5 3 1,-4-8-32,0 4 0,-1-3-318,1-4 1,1 4 331,-5-9 1,1 0-375,-5-11 152,0 2 168,1-8-1003,-1 3 300,-4-9 290,3 3-781,-4-9 311,0 4 607,0-5-810,-6 0 684,0-5 1,0-1-841,0-6 1333,-6 1 0,-5-5 0,-7-2 0</inkml:trace>
  <inkml:trace contextRef="#ctx0" brushRef="#br0" timeOffset="95">4816 14016 7949,'-4'8'0,"0"0"0,6-6 429,5 2 0,5 1 601,3-1 0,4 0-378,8-4-620,2 0 77,5 0 1,4 0-322,0 0 0,5-2-506,-1-1 1,-5-4 527,1-4 0,-5-1 190,5 1 0,-2-5 0,-2-2 0</inkml:trace>
  <inkml:trace contextRef="#ctx0" brushRef="#br0" timeOffset="96">5398 13502 7996,'-6'-11'932,"1"0"243,5-1 1,5 5-958,3-1 1,2 5-30,1 0 1,2-2 442,2 1-170,3 0-347,10 4 1,-3 0 56,6 0 1,-5 0 30,5 0 1,2 0-29,1 0 0,-5 1 6,-6 3 0,-6-3-123,5 3 0,-5-1-50,2 0 0,-1-1 123,1 2 0,-3 1-190,-4-2 1,-1 6 26,1-1 0,-5 3 142,1 5 1,-6 3-1,2 7 0,-3 3-3,-1 6 0,0-1 22,0 0 9,-5 6-76,4-5 1,-4 10 196,5-4-840,-5 4 782,4-5 1,-4 4 203,5-6 0,0 0-144,0-4 0,3-1-199,1-3 0,1-2 68,-1-5 1,-1 0-139,4 0 1,-3-2 174,4-2 0,-5 2 395,5-6 0,-5 0-206,0-3-536,4-1 655,-6 0-196,4 1 154,-5-6 0,-1-1 454,-3-5 1,-4 0-299,-7 0-79,-3 0-238,-10 0 0,-2-1 131,-8-3-1204,2 3 632,-3-9 0,1 9-557,0-3 1,4-1 533,3 1 1,7 0-4328,1 4 1963,5 0 2556,7 0 0,-5 0 0,-2 0 0</inkml:trace>
  <inkml:trace contextRef="#ctx0" brushRef="#br0" timeOffset="97">6518 13914 7898,'-7'0'229,"2"0"-73,5 0-473,5 0 133,2 0 1,8 0 12,0 0 1623,5 0-942,3 5 1,6-4 613,6 3-569,4-3-239,2-1 1,-1 0-87,-2 0 1,0-1-306,-3-3 1,-4 3-354,-8-3 1,-1 3 335,-3 1-1615,-3 0 632,-4 0 1075,-6-5 0,-6 3 0,-6-3 0</inkml:trace>
  <inkml:trace contextRef="#ctx0" brushRef="#br0" timeOffset="98">6541 14062 8330,'11'0'1233,"5"0"-1016,7 0 897,1 0-685,4 0 0,0 0 221,3 0 117,2 0-381,1 0 1,-4 0-275,1 0 1,-6 0-326,2 0 0,-3-1-575,-1-3 555,0 3 209,0-4 1,1 1 23,2 0 0,3-10 0,6 1 0</inkml:trace>
  <inkml:trace contextRef="#ctx0" brushRef="#br0" timeOffset="99">8105 13263 7955,'-10'-12'44,"2"1"0,2 1 220,2 2-264,3-2 389,-4 4-44,5-1 667,0-3-411,-5 9-34,4-9-304,-5 8 0,8-7-63,2 6 0,-2-2 2,6 1 1,-1 3 139,5-3-350,-1 2 89,6 2 1,-3-1 316,5-3-478,0 3 109,-2-4 0,4 5-128,-6 0 1,5 4 78,-1 0 0,-2 3-125,-2-3 88,3 5 0,-5-8-33,3 9 25,-5-3 0,-3 0 141,0 1-250,-6 0 74,3-2 0,-5 4 89,0-2 0,-1 1 120,-3-2 0,-2 3-129,-6-2 0,-3 2 6,0 1 1,-5 0 666,1-4-411,-3 3 0,4-3 204,3 4-353,2 1 1,2-5 139,0 1-315,4-1 93,2 0 1,5 3 158,0-2-519,0-3 224,0 5 0,5-5-120,3 2 77,2 4 151,6-5 1,2 4 70,5-2 0,0 2-109,0-2 289,0-3-120,-1 5 0,0-8-47,-3 6 1,1-4 30,-4 3 0,-1 1-28,-4 3 0,-1-3-6,-2 0 0,-2-2-216,-2 2 1,-4 2 127,0-3 0,-5 3-60,-6 2 0,-7 3 53,-5 0 0,-1 1-10,-7-5 1,1 2-13,-4 2 96,-1-2-64,1-2 1,4-1-15,-1-2-201,11 2 112,-7-4 1,15 3-1652,-4-5 797,4 0-1058,5-4 2036,2 0 0,5 0 0</inkml:trace>
  <inkml:trace contextRef="#ctx0" brushRef="#br0" timeOffset="100">8927 13023 8108,'-5'-12'0,"4"1"0,-9 0 1491,9 4-388,-4-3-448,5 9 8,0-4 43,0 0 661,0 3-264,0-3-1047,0 15 0,-4 3 256,0 10 0,-5 6 105,2 5 1,-4 6-214,0 5 0,0 5 0,-1-1 1,-3 6-1172,0-2 632,-1-2 347,0 5 0,3-9-679,-2 2 1,2-3 318,2-4 0,-1-3 204,1-5 0,1-6 117,2-5-786,-2 0 112,9-10 118,-4 3-2637,5-9 1524,0 3 2023,0-9 0,0 4 0,0-5 0</inkml:trace>
  <inkml:trace contextRef="#ctx0" brushRef="#br0" timeOffset="101">8927 13377 7991,'4'-12'226,"0"1"0,5-2 252,-1-2 1,3 2-4,4-2 0,-2 2 371,2 2 0,-1 0 136,1-1 1,-1 1-397,5-1 1,-3 2-376,3 3 0,-5-2 14,1 5 1,-3 0-180,0 4 0,-1 1 80,1 3 1,-2 3-47,-3 4 0,2 2 42,-5 2 0,0 3-229,-4 4 1,-9 5 16,-2 0-324,-8 5 260,1-3 0,-6 1-115,-3 1 0,4-2 90,0 1 0,3-3 46,9-8 1,-3 1 202,6-5 113,3 1 0,0-5-46,5 1 29,0-6 1,6-1 37,6-5 1,0 0 272,7 0 1,4 0-26,4 0-131,5-5-164,-8-1 1,9-5-811,-3 4 1,-1-3 168,2 2-2270,-6 3 1807,3 0 0,-10 5 947,-3 0 0,3 0 0,0 0 0</inkml:trace>
  <inkml:trace contextRef="#ctx0" brushRef="#br0" timeOffset="102">7774 13925 8018,'-11'-5'0,"4"4"0,2-4 0,5 5 0,0 0 0,5 0 0,7 0 0,7 0 0,3 0 416,5 0 3770,7 0-2972,7 0 1,11 0-633,5 0 0,-24 0 0,0 0-452,3 0 0,0 0 0,4 0 0,-1 0 173,1 0 1,0 0-1124,5 0 0,0 0 905,4 0 1,0 0 0,3 0 0,0 0-12,1 0 0,1 0-29,-2-3 1,0 1 39,-1 1 1,0 0 0,1-2 0,-1 0-330,-3 1 1,-1 0 0,2 2 0,0-1 247,-5-1 1,0 0-67,-4 2 1,0-1 46,-1-2 1,0 1 0,-5 1 0,0 0 20,-2 0 1,0-1-53,20 0 97,-2 2 1,-16 0-72,0 0-491,-5 0 144,-11-5 512,-1 4-1640,-11-4 1990,-1 5 1,-6 0-3463,-3 0 2754,-7 0 213,-2 0 0,-4-5 0,6-1 0</inkml:trace>
  <inkml:trace contextRef="#ctx0" brushRef="#br0" timeOffset="103">8197 14176 8003,'-12'0'0,"1"-3"0,-1-1 776,6 0-131,1 4-147,0 0 0,2 0 216,-4 0-240,4 0 1,-3 0 326,2 0-352,3 0 91,-4 0-241,10 5 0,2 0 41,9 3 71,-4-3-241,10 0 0,-8-4 55,5 3 1,0-3-29,4-1 0,-1 0-101,1 0 1,-4 0 213,0 0-550,-5 0 214,8 0 0,-9 1 182,2 3-451,-8-2 261,4 3 1,-9-4-42,6 3 1,-6-2-73,2 6 0,-3-1 286,-1 5 0,-1 4-120,-3 3 0,2 4 189,-6 4-182,1-3 14,-5 9 0,1-3 21,-1 9 0,2-3-108,3 6 1,-4-4-164,4 4 0,0-5 142,0 1 1,3-6-78,-4-2 1,6-4 352,-2 0-267,3-7 13,1 3 0,-4-9-122,0 2 1,-1 0 55,1-4-734,3 3 234,-4-12-657,5 8-873,-5-9 1391,4 4 751,-5-10 0,6-1 0,0-6 0</inkml:trace>
  <inkml:trace contextRef="#ctx0" brushRef="#br0" timeOffset="104">8893 14176 7837,'0'-17'14,"0"1"946,0 9 1395,0 2-1778,0 5 0,-5 6-216,-2 5 0,-9 11 153,-3 8 1,-2 9-114,-2 2 1,0 8-187,0 0 1,0 4-210,0-3 0,6 3 47,1-3 0,1-1-60,4-3 1,-3-6-284,6-1 1,3-9-682,1-3 1,-1-3-62,1-1-1192,1-6 376,3 0 1848,0-6 0,0-4 0,0-2 0</inkml:trace>
  <inkml:trace contextRef="#ctx0" brushRef="#br0" timeOffset="105">9122 14359 7806,'6'-18'1,"0"1"1408,-2 1-395,-3 4-527,10-5 1,-10 9 357,3 1-845,-3 4 0,-11 3 0,-3 7 0</inkml:trace>
  <inkml:trace contextRef="#ctx0" brushRef="#br0" timeOffset="106">9133 14279 7829,'-23'17'0,"4"4"3289,0 6-1539,5-1-1112,-2-3 1,9 1-571,4 3-149,1-8-77,2 8 0,7-13-136,4 5 1,2-9 243,6 1 1,0-7 48,4 0 0,-1-3-20,1-1 267,0 0-123,0-5 1,-1-1 2,-3-6 0,1-3-77,-5 0 1,-1-5 275,-6 1-228,2 2-48,-9-10-812,4 8 537,-5-9 0,-1 2-288,-3-1 1,-7 1-432,-8 3 1,-4 5 338,-4 3 1,3 7-186,-3 4 0,0 4 384,0 4 1,1 4 151,7 7 0,-1 1 71,5 3 1,1 4 183,6 0 0,-2 0 0,3 4 0,-4-3 0,0-1 0</inkml:trace>
  <inkml:trace contextRef="#ctx0" brushRef="#br0" timeOffset="107">8985 14565 7829,'3'7'-477,"1"1"1,1-6 1234,-1 2 1,-1 1 497,4-1-622,-4 5 1,3-3 15,-2 6 314,-3-1-571,4 1 0,-5 0 11,0 3 1,2-1-9,1 5 0,0-3-521,4 3 0,1-1 167,4 1 1,-1 1-351,0-5 0,5 0 214,-1-3 0,4-6 21,-4-2 1,5-3 50,-1-1 0,3-1 22,1-3 1,0-2 104,0-6 1,-6 1 264,-1-1 0,-4-3 85,0 0 1,-2-5-162,-3 1 0,-2-4-298,-5-4 0,-1 2-18,-3-6 1,-7 6-64,-8-2 1,-4 4-52,-4 4 1,0 7-296,-4 4 0,-1 6-41,6-2 1,-3 4-388,6 4 0,2 2-2008,10 5 2867,5 1 0,6-1 0,6 1 0</inkml:trace>
  <inkml:trace contextRef="#ctx0" brushRef="#br0" timeOffset="108">10526 13914 7915,'-6'-7'0,"1"2"0,6 5 0,3 0 0,2 0 0,10 0 0,-1 0 0,5 1 0,-1 3 0,7-2 0,0 1 2930,6-1-1919,-3-2 1,4 0-791,-2 0-229,2 0 90,-4 0 1,0 0-515,-2 0 223,2-5-349,-10 3 0,6-3-742,-10 5 1,-3-4 470,-5 1 829,-4-1 0,-3-1 0,-6-2 0</inkml:trace>
  <inkml:trace contextRef="#ctx0" brushRef="#br0" timeOffset="109">10538 14051 7915,'-7'11'179,"2"1"144,5-1 1,3-1 193,5-2-109,4 2-217,16-9 0,-1 4 1285,7-5-684,-2 0-347,12 0 1,-3 0 110,4 0 0,-3-1-22,0-3-1414,-5 3 882,2-4 0,-7 1 272,-5 0-2709,-6 0 2435,-9 4 0,-6 0 0,-1 0 0</inkml:trace>
  <inkml:trace contextRef="#ctx0" brushRef="#br0" timeOffset="110">11771 13263 7974,'0'-18'273,"0"1"579,0 6-380,0 0 31,0-1-167,0 6 0,5 1 141,-3 5-211,3-5 0,-2 5 44,1 0-86,5 5-70,-2 11 0,3 7 55,-3 8 1,2 3 126,-5 4-492,5-3 195,-8 10 1,4-10 11,-5 3 0,0-3-184,0-5 0,0 2-449,0-6 318,0 1 159,0-4 0,0-1-221,0-3 0,1 1-220,3-5 1,-2-3-899,1-5 910,-1 1 187,-2-2 347,0 4 0,0-8 0,0 3 0</inkml:trace>
  <inkml:trace contextRef="#ctx0" brushRef="#br0" timeOffset="111">11965 13365 8032,'5'-17'560,"-3"0"1,8 2-110,-2 0 1,7-1-136,4 5 1,-1 0-20,1-1 1,0 1 57,3-1 312,1 6-331,0-4 1,-1 9-68,-3-3 1,1 3-56,-5 1 1,4 8-153,-3 4-115,-1 2 282,-4 2-187,-4 2 130,3 5 1,-9 1-70,3 3 0,-3-3-189,-1 2 1,-5 4 81,-3 0-429,-7-2 321,2 5 1,-8-8-279,2 6 217,-3-6 49,-1 3 1,6-9 289,1 0-5,-1-5-177,4 3 1,0-10-95,6 1 462,4-6 698,-2 3-782,5-5 0,6 0-62,6 0 0,2 0 238,9 0-94,-3 0-207,13 0 0,-4 0-110,5 0 1,-1 0 220,-2 0-754,-3-5 385,-5 4 0,-2-4-318,-2 5-286,3 0-709,-10 0-977,5 0 2405,-11 0 0,-21 0 0,-10 0 0</inkml:trace>
  <inkml:trace contextRef="#ctx0" brushRef="#br0" timeOffset="112">11566 13994 9237,'11'0'788,"9"0"-153,3 0 1,12 0 12,-1 0 0,4 0-252,0 0 0,6 0 892,6 0-2302,4 0 1459,-2 0 0,2 0 96,-1 0 0,-5-4-85,2 0 0,-5 0-98,-3 4 1,-1-1-33,-3-3-302,-8 3 138,8-4 1,-13 5-146,1 0 1,-5 0 63,-2 0 0,-5 0-777,1 0 1,-6 0 168,-2 0-2403,-4 0 1972,2 0 0,-5 1-452,0 3 0,-5-2 1410,-3 6 0,-7 0 0,-3 3 0</inkml:trace>
  <inkml:trace contextRef="#ctx0" brushRef="#br0" timeOffset="113">11851 14188 8790,'17'-4'1639,"2"0"1,4 0-1078,3 4 1,-2 0-107,3 0 1,2 0 161,2 0 1,-2 0-155,1 0 0,-1 0-183,2 0 1,-3 0-232,-5 0 0,-2 2 17,-2 1 1,-2-1 36,-6 1 113,-4-1-217,-2 3 0,0 1 0,1 6 0</inkml:trace>
  <inkml:trace contextRef="#ctx0" brushRef="#br0" timeOffset="114">12308 14211 7912,'-11'15'3079,"-1"0"0,1 5-1584,-1-1 0,1 3-1317,0 1 1,-5 5-136,1 2 0,-1 3-100,0 1 1,4-3-60,-4-1 1,4 1-244,0 3 0,2-5 107,3-2-49,-4-3 262,10-1 1,-4-5 107,5-3 0,-4-1-120,0 1 0,1-6 95,3 2-171,0-2-788,0-2 284,0-2-299,0 0-329,0-4 731,0 4 528,0-5 0,0-5 0,0-1 0</inkml:trace>
  <inkml:trace contextRef="#ctx0" brushRef="#br0" timeOffset="115">13062 14291 8232,'-7'0'8740,"2"0"-7984,5 0 718,-5 0-1844,4 5 0,-8-3-2472,5 6 2842,-5-6 0,8 8 0,-4-3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0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5413 5973 8171,'-6'-11'1092,"0"1"-168,2 2-30,3 3-573,-4 5 1,3 0 398,-1 0-433,1 0 0,-3 5-39,5 3 0,-1 7-94,-3 4 1,3 2 104,-3 2 0,3 4-106,1 0 0,0 8 91,0-1 0,0 3-321,0-3 0,0 4 52,0 1 0,1 2-244,3-3 0,-3 1 86,3-5 0,-2-1-52,2-3 0,-2 2 44,1-5 1,2-2 149,-1-6 1,1 1 13,-1-4 0,-3-1-97,3-4 328,-3 1-385,5-1 29,-5-5-145,4-1-459,-5-5-852,0 0 0,-4-1 1608,0-3 0,-5-2 0,3-5 0</inkml:trace>
  <inkml:trace contextRef="#ctx0" brushRef="#br0" timeOffset="1">5802 6419 7996,'0'-7'1824,"0"-3"-601,0 9 551,0-4 527,0 5-1926,5 0-386,-4 0 0,5 0 236,-2 0-1684,-2 0 883,3 0 576,-5 0 0,5 5 0,1 1 0</inkml:trace>
  <inkml:trace contextRef="#ctx0" brushRef="#br0" timeOffset="2">6304 6316 8143,'-5'-7'-615,"4"-3"795,-3 3 1,-1 0 774,1 0 1,0 3 635,4-4-1096,0 6 0,0-5-20,0 4 7,0 1-246,6 7 0,-4 6 20,6 11 0,-4 1-25,3 11 1,-1-1-81,2 9 1,-2-4-157,-2 4 0,-2 0-354,1 4 0,0-6 256,1-1 1,-3-4-365,3-1 1,-2 1 212,2-1 1,-3-5-10,3-2 1,-1-3 2,0-1 1,-1-6 25,2-1 0,-2-4 8,2 0 1,-3-5-449,3 1-38,-3-6-483,-1 4 755,0-6 1,0 0-1</inkml:trace>
  <inkml:trace contextRef="#ctx0" brushRef="#br0" timeOffset="3">6144 6304 8029,'0'-11'0,"4"-1"785,0 1 1,5 0-250,-1-1 1,3 1-41,4-1 0,3 1-135,5 0 0,1 0-159,3 4 0,-2-2-13,5 5 0,0 0-112,0 4 0,2 0-201,-6 0 1,5 5 143,-4 3 0,-1 2-288,-3 2 1,-5 0 98,-3 3 1,-4-1-57,-3 5 0,-3 0 46,-5 4 0,-10 1 299,-5 3 1,-7-3-66,-4 3 0,-4 1 51,-4-2 1,1 0 34,3-7 1,2-3-53,5-4-325,0-1 1,5-3 13,3-1 316,7-4-907,3 2 813,21-15 0,-2 2 0,13-8 0</inkml:trace>
  <inkml:trace contextRef="#ctx0" brushRef="#br0" timeOffset="4">7104 6202 8092,'-5'-18'828,"3"1"367,-8 6-315,9 5 964,-4-5-680,5 10-1076,0-4 0,0 8 21,0 4 0,1 2-152,3 10 0,-3 5 94,3 7 0,-1 2-80,0 1 1,-1-1-184,2-3 1,-3-2-317,-1-5 0,1 0-347,3 0 1,-3-5 355,3-3 1,-3-3-615,-1 0 0,0-4 90,0-1 1043,0 1 0,0 3 0,0 1 0</inkml:trace>
  <inkml:trace contextRef="#ctx0" brushRef="#br0" timeOffset="5">6955 6464 8092,'0'-11'0,"0"3"842,0 1-110,0 4-135,5-7 1,-3 7-162,1-4 0,4 4-374,0-1 0,5-1 130,3 1 1,3-1-829,5 2 1,5 1 419,2-1 1,2 1-902,-2 2 1117,3 0 0,-4-5 0,6-1 0</inkml:trace>
  <inkml:trace contextRef="#ctx0" brushRef="#br0" timeOffset="6">7778 6133 8105,'-7'-18'0,"2"0"520,5 3 1,0 3-109,0-4 1,1 4-211,3 0 0,1 1 437,3-1 0,2 1-193,-2 0 0,2-1-83,1 1 0,2 3-111,2 0 0,-2 5 97,2-5 1,2 6-113,-2-2 0,4 2-116,-4 2 0,4 0-40,-4 0 0,4 6-162,-3 1 1,-1 5-12,-4 3 1,-3 3 93,0 4 1,-6 2-352,2 3 1,-4 2 177,-4 6 0,-2 3-279,-6 0 0,-4 0 152,-3-4 0,-7 4-94,0 0 0,-1-4 146,4-3 0,0-6 270,1 2 0,4-8-68,3-4 0,3-2-64,5-2 1,-2-3 317,5 0 1,0-5-41,4 5 474,0-5-451,5 2 0,5-5 411,5 0 0,6 0-148,-2 0 0,2 0 38,2 0 0,-4 0-228,0 0 1,0 0-28,4 0 1,-4 0-184,0 0 1,-5-2 172,1-1 0,2 1-1453,-2-2 977,0 3 0,-3 1-3333,-1 0 3580,-4 0 0,3 0 0,-4 0 0</inkml:trace>
  <inkml:trace contextRef="#ctx0" brushRef="#br0" timeOffset="7">8623 5802 8016,'0'-7'551,"0"2"1,0 4-144,0-3 225,0 3 25,0-4 298,0 5-841,-5 0 0,-2 5 79,-4 3 1,-1 7 56,1 4 0,0 4 1,-1 3 0,1 7-65,-1 5 1,1 6 62,0-3 1,0 3-230,4-2 1,-2 2-231,5-2 0,0 2 20,4 2 1,0-5 73,0-3 0,2 1 137,1-1 1,4-5-170,4-6 1,1-3 65,-1-1 1,0-2 2,1-2 1,-1 1 29,1-4 0,-1-2-20,0-7 0,0 3-101,-4-2 0,3-2-108,-2 2 1,-2-5-517,2 0 264,-5-1-1784,7 3 2313,-9-4 0,9 4 0,-4-5 0</inkml:trace>
  <inkml:trace contextRef="#ctx0" brushRef="#br0" timeOffset="8">8874 6042 8116,'0'-18'0,"0"3"0,0 2 855,0 2-82,0 4-154,0-3-57,0 9 39,0-4-399,0 5-112,0 5 1,1 6 25,3 8 0,-3 8 81,3 3 0,1 7-165,-1 1 0,1 4 109,-1-4 1,-2 4-203,6-4 0,-5-4 13,0-3 0,0-6-567,1 2 0,-3-7-370,3-1 0,-3-5 497,-1 1 1,4-6-475,0-1 0,0-4 962,-4 3 0,5-4 0,1 2 0</inkml:trace>
  <inkml:trace contextRef="#ctx0" brushRef="#br0" timeOffset="9">9114 6236 8116,'0'-7'1021,"0"2"0,5 5-736,3 0 0,2-3 97,1-1 0,6 0-106,2 4 0,2 0-245,2 0 1,0-4-194,0 0 0,0-3-243,-1 3 1,0-1 151,-3 1 1,-1 3-262,-3-3 1,-2 3-1464,2 1 1977,-7-5 0,2 3 0,-4-3 0</inkml:trace>
  <inkml:trace contextRef="#ctx0" brushRef="#br0" timeOffset="10">9548 6179 8116,'0'-12'-1535,"0"5"3691,0-1-580,0 6-975,0-4 0,4 13-147,-1 4 0,1 6-142,-4 6 1,0 4-40,0 4 1,4 3-36,0 4 1,0-1-311,-4 5 0,3 0 130,1 3 1,0 0-445,-4-3 0,0 0 36,0-8 1,4 1-134,0-8 0,0-2 207,-4-6 0,0-2 57,0-6 0,3 1-32,1-1 0,0-3-127,-4-1-673,0-4 252,0 2-434,0-5 549,0-5 684,0-1 0,0-11 0,0-1 0</inkml:trace>
  <inkml:trace contextRef="#ctx0" brushRef="#br0" timeOffset="11">9559 6259 8055,'0'-12'0,"2"-3"0,1 0 0,0-6 567,4 2 0,1 3-153,4 1 0,-5 2 90,1 2 1,1-3-134,6 2 1,-2-2-171,2 7 0,-1 0-252,1 0 1,3 4 141,5-1 1,-4 4-270,0 4 0,-2 2 180,2 6 0,-2 1-161,-6 2 0,0 3-99,-4 4 0,-2 1-55,-5 0 1,-1 4 105,-3-1 1,-7 2 115,-8-1 1,-3-4 165,-1 0 0,0-2-99,1-6 0,0 1 89,3-5 1,-1-1-96,4-2 0,1 1-485,4-5 1,-1-1-63,1-3-234,5 0 811,1-5 0,5-1 0,0-5 0</inkml:trace>
  <inkml:trace contextRef="#ctx0" brushRef="#br0" timeOffset="12">9993 5768 8047,'-11'-12'-205,"4"1"1,2-1 204,5 1 0,0 5 0,0-5 0,0 10 0,2-4 0,1 5 0,0 0 0,5 0 0,3 5 0,4 3 0,2 7 2307,-2 4 0,-1 4-1225,5 3 0,-4 4-645,4 4 0,-3 1-534,3 4 0,-6 0 4,3 3 1,-4 2-388,0-2 0,-5 1 239,1-1 0,-5-3-228,0-4 1,-1-1 170,-2 0 1,0-5 185,0-2 1,-5-3 3,-3-1 1,2-4-38,-2 0 1,0-5-237,-3 1 1,3-2 81,1-2 1,0 1-792,0-1 1,0-1 1089,4-2 0,1 2 0,-3-4 0</inkml:trace>
  <inkml:trace contextRef="#ctx0" brushRef="#br0" timeOffset="13">10484 6156 7921,'0'-12'1861,"0"1"-1409,0 0 26,0 4-236,0 2 0,-3 6 191,-1 3 0,0 8 268,4 7 0,0 6-545,0 2 1,0 8 66,0 0 0,0 5-567,0-2 0,0 5 290,0-1 1,0 3-719,0 0 0,0 1 454,0 0 1,0-6-54,0-2 1,0-3 61,0-5 0,4 2-73,0-6 0,1 0 224,-2-7 0,-1 1-271,2-5 267,2 1 1,-4-6 49,6-3-823,-5 4 559,2-10 0,-5 3 376,0-8 0,0 3 0,0-15 0,0 4 0</inkml:trace>
  <inkml:trace contextRef="#ctx0" brushRef="#br0" timeOffset="14">10496 6202 7931,'4'-22'436,"-1"3"0,6 2-26,-1 6 0,2 0 21,1-1 1,2 1-1,2-1 1,-2 1 28,2-1 0,2 6-157,-2 2 0,4-1-79,-4 1 0,4 6-325,-3 5 1,-1 3 147,-4 2 1,1 4-344,-1 3 1,-5 7 210,-2 0 1,-3 1-292,-1-4 0,-1 0 152,-3 0 1,-3-1 128,-8 1 1,-3-5 122,-5-3 0,0-2-96,0-2 0,0-3-347,1 0 1,-1-6-68,0 2 482,5 2 0,-9-4 0,3 3 0</inkml:trace>
  <inkml:trace contextRef="#ctx0" brushRef="#br0" timeOffset="15">11158 6087 8074,'0'-11'0,"-1"-1"375,-3 1 1,3 3 245,-3 1-22,3 4-14,1-2 187,0 5-740,0 5 1,4 3 164,-1 7 0,6 3-78,-1 5 1,-2 1 72,2 3 1,-4-2-233,3 5 1,0-4 49,0 0 0,2 2-330,-5-1 0,1-4 53,-1-4 1,-3-5-88,3 1 1,1-2-711,-1-2 0,0 1 4,-4-1 1060,0 0 0,0 1 0,0-1 0</inkml:trace>
  <inkml:trace contextRef="#ctx0" brushRef="#br0" timeOffset="16">11033 6281 8477,'5'-6'994,"-4"1"0,9 1-690,-2 0 1,2 1 135,1 3 0,2-2-137,2-1 1,4 1-585,8-2 0,-2-1 243,6 2 1,-5-2-1137,5 1 1,-1 2 1173,4-1 0,6-4 0,0 1 0</inkml:trace>
  <inkml:trace contextRef="#ctx0" brushRef="#br0" timeOffset="17">11843 6064 8103,'0'-17'0,"-3"0"0,-1 6 0,0 3 661,4 1 1,4-1-62,0-3 0,5-1-2,-2 1 0,1-1-330,3 1 1,-1 1-17,9 2 0,-1-2-154,1 2 1,3-1 107,-3 2 0,1 0-74,-1 4 0,1 1 104,-4-1 1,3 1-275,-4 2 1,0 0-84,-3 0 1,-1 4-39,0 0 1,-3 4 5,0-5 0,-5 6 84,5-1 0,-5-2 72,0 2 0,-1-1 8,-2 5 0,-2-1 159,-1 1 1,-5-1-103,-7 1 1,1-1 405,-5 0 0,0 2-67,-4 2 0,-3-6 50,4 3 1,-2-4-211,8 4 1,1-6-3,4-2 0,3 1-589,0-1 350,6 5 1,-3-7-342,5 6 1,1-4 208,3 3 0,2 1-18,6 3 1,3-3-44,0 0 0,5-1 66,-1 5 0,3-1-2,1 1 1,2-1 38,-2 0 0,5-3-130,-9 0 1,4-1 94,-8 5 1,0-1-186,-3 0 1,-1 1 129,1-1 1,-5 1-106,1-1 1,-6 1 194,2-1 0,-4 0-8,-4 1 1,-2-1 241,-5 1 0,-6-2-96,-2-3 1,-3 4 159,0-4 0,-2 2-67,-3-1 0,7 1-268,-3-6 1,8 1 138,-1-4 0,4 4-1463,0 0 224,1 0-27,-1-4 1248,6 0 0,-4-5 0,3-2 0</inkml:trace>
  <inkml:trace contextRef="#ctx0" brushRef="#br0" timeOffset="18">12940 5790 8055,'-5'-6'404,"3"1"1,-4 1 394,2 0 292,3 1-251,-4 3 406,5 0-1074,-5 5 0,2 2 202,-4 8 1,0 1-105,0 7 0,-3-3-65,2 6 0,-2 4 56,-2 0 0,1 1-172,0 3 0,-1-2 51,1 6 0,3 2-249,1 2 0,4-1-48,-1 1 1,-1-2-31,1 2 0,1-1 50,3-3 1,1-7 125,3 4 1,-2-9 68,6 1 1,-4-3-97,3-1 0,1-4 3,3 0 1,-1-5 60,-2 1 0,2-2-197,-2-2-148,2 1-81,1-1 0,-1-3-718,-2-1 0,-2-4-111,-2 1-160,-2-3 1389,3-1 0,0-5 0,1-1 0</inkml:trace>
  <inkml:trace contextRef="#ctx0" brushRef="#br0" timeOffset="19">13111 5973 7970,'-6'-14'-234,"2"3"1965,3 2-556,1-3 142,0 6-377,0 1-798,0 15 0,0 4-119,0 13 0,0 2 164,0 5 0,0 0-194,0 1 1,0 3 85,0 0 0,0 4-557,0-4 1,1-4 269,3-3 0,-3-6-540,3 2 0,-3-8 329,-1-4 0,1 0-684,3-4 0,-1 3 1103,4-6 0,1 2 0,3 2 0</inkml:trace>
  <inkml:trace contextRef="#ctx0" brushRef="#br0" timeOffset="20">13271 6213 7973,'0'-6'0,"1"-3"666,3 5 0,-1-1-179,4 1 0,-3 3 6,4-3 1,1 3-192,6 1 1,-1-2-201,5-1 1,0 1-50,4-1 1,-2 1 59,-2 2 0,2-4-564,-6 1 0,4-1 310,-4 4 1,0-4-1021,-3 0 1,-5 0 1160,1 4 0,5-5 0,4-1 0</inkml:trace>
  <inkml:trace contextRef="#ctx0" brushRef="#br0" timeOffset="21">13705 6110 7965,'0'-18'2254,"0"7"-1977,0 6 0,0 6 323,0 3 0,0 4-161,0 7 1,1 4-17,3 8 0,-1 2-99,4 5 1,-4 4 68,1 0 0,-2 5-478,2-1 1,-3 3 122,3 0 1,-3 0-425,-1-3 1,0-2 254,0-2 1,0-6-211,0 2 1,0-8 136,0-4 0,-1 0-256,-3-7 0,3 0-62,-3-3 0,3-5-1016,1 1-142,0-5 692,-5 2 988,4-5 0,-10-5 0,5-2 0</inkml:trace>
  <inkml:trace contextRef="#ctx0" brushRef="#br0" timeOffset="22">13705 6156 7919,'0'-18'-470,"0"2"1468,0 4 1,4 1-371,0-1 1,3 5 71,-3-1 0,5 4-262,-1-3 1,2 4-311,1-1 0,2-1 60,2 1 0,-1 1-146,5 3 0,-4 1-46,4 3 0,-1-2-166,1 6 1,-2 3-334,-6 5 0,0 3 258,1-4 0,-6 5-225,-2-1 1,-4 6 134,-4 2 0,-7 4 73,-8-5 1,-3 1 53,-1-4 0,1-2-19,-1-2 1,1-2-310,3-6 0,3 1 536,4-1 0,-4 1 0,-2-1 0</inkml:trace>
  <inkml:trace contextRef="#ctx0" brushRef="#br0" timeOffset="23">14025 5779 8111,'0'-11'0,"-1"-1"0,-3 1 1404,2 4-319,-3-3-291,5 9 612,0-4 534,0 5-1866,5 0 22,2 0 1,4 9 103,1 2-22,4 8 1,-2-1-142,5 5 1,0 5 109,4 2 1,-1 4-119,-3 5 1,1-3 138,-5 6 1,4-4-671,-4 4 0,-3-1 214,-5 1 0,-4 1-170,1-5 1,-3 0 84,-1-4 0,-1 0-70,-3 1 0,-2-5-117,-6 1 0,1-6 105,-1 2 1,1-5-37,0-2 0,-1 0 184,1-5 1,-1-1-417,1-6 0,3 0 723,1-4 0,-1 5 0,-3-2 0</inkml:trace>
  <inkml:trace contextRef="#ctx0" brushRef="#br0" timeOffset="24">14265 5779 7981,'0'-24'0,"1"2"0,3 11 0,1-1 816,2 1 1,4 0-116,-4-1 0,3 5-51,2-1 0,-3 2-198,2-2 1,-2 2-138,6 2 0,-1 3-465,1-3 0,-2 4 188,2 4 1,-2 2-336,-2 5 1,1 1 255,-1-1 1,-1 2-259,-2 2 1,-3-1 132,-5 5 0,0-4-113,0 4 0,0-3-312,0 3 1,-4-4 185,0 4 1,-4-5 523,0 1 0,2-4-59,-2-3 1,5 2 211,0-2 0,-2-2 32,1 2 77,0-6 268,4 9-416,5-10 1,1 8-312,6-6 1,-1 1 141,1-4 0,0 0-910,4 0 1,-4 0 99,3 0 746,3 0 0,-5 0 0,3 0 0</inkml:trace>
  <inkml:trace contextRef="#ctx0" brushRef="#br0" timeOffset="25">14630 6247 8088,'6'-18'-293,"-2"3"1341,-2 8-149,3 2-141,-4 5-493,9 0 0,-5 10 176,3 5 1,1 6-128,-6 6 0,5 6-185,-4 5 0,0 5 26,-4-1 0,0-1-120,0 1 1,0-2-321,0 2 1,0-2 197,0-6 1,0-1-398,0-3 0,0-2 266,0-5 0,0-1-152,0-3 0,0-3-169,0-4 0,3-5-927,1 1 216,0-6 1250,-4 3 0,0-5 0,0 0 0</inkml:trace>
  <inkml:trace contextRef="#ctx0" brushRef="#br0" timeOffset="26">14607 6202 8088,'7'-12'0,"3"1"0,-4-1 487,6 1 1,-1-1-10,0 1 1,5 3-158,-1 1 1,5 3 47,-1-4 1,4 6-90,4-2 0,-2 3-203,6 1 0,-2 0 46,1 0 0,-2 1-288,-5 3 1,-5 3 218,-3 9 0,-4-2-482,-3 5 0,-3-2 275,-5 2 0,-5 2-30,-3-6 0,-8 1 184,-7 0 1,-1-4-73,-7 4 0,2-4-56,-1 0 0,2-1 84,5 1 1,1-2-1220,3-3 669,3 3 593,10-3 0,-5-1 0,5-1 0</inkml:trace>
  <inkml:trace contextRef="#ctx0" brushRef="#br0" timeOffset="27">15692 5950 8096,'-10'-11'0,"3"-1"1812,-4 6-1195,10 1 1,-5 5-180,2 0 0,3 3 5,-3 4 0,-1 3-136,1 13 0,0 3-246,4 8 0,0 1 112,0 3 0,0-2-523,0 2 1,0-4 299,0-3 1,4-3-1039,0-6 1,3 0 100,-3-3 0,0 1 987,-4-4 0,5-1 0,1-4 0</inkml:trace>
  <inkml:trace contextRef="#ctx0" brushRef="#br0" timeOffset="28">15430 6190 8096,'-7'-11'1570,"3"1"-1125,8 2 0,3 3-78,4 5 0,2 0-16,2 0 0,4 0-242,8 0 0,2 0-214,5 0 0,0 1-1023,1 3 1,-1-2 342,0 6 785,0-5 0,1 7 0,-1-4 0</inkml:trace>
  <inkml:trace contextRef="#ctx0" brushRef="#br0" timeOffset="29">16126 6247 8017,'0'-7'2811,"0"-1"-1703,0 5-307,0-7-64,0 9-281,0-4-2485,0 0 1341,0 4 649,0-4 39,0 5 0,5 5 0,2 1 0</inkml:trace>
  <inkml:trace contextRef="#ctx0" brushRef="#br0" timeOffset="30">16423 6213 9260,'0'-6'1913,"0"1"-3825,0-1 1528,0 5 1,0 6 0,0 8 0</inkml:trace>
  <inkml:trace contextRef="#ctx0" brushRef="#br0" timeOffset="31">16652 6236 7999,'0'-12'2319,"1"2"-975,3 3 570,-3 2-1544,4-1-870,-5 5 1,-1-4 499,-3 5 0,-7 10 0,-7 3 0</inkml:trace>
  <inkml:trace contextRef="#ctx0" brushRef="#br0" timeOffset="32">1953 7789 8101,'0'-8'118,"0"1"1,0 3 616,0-4-3,0 6-254,0-8 0,0 7 194,0-4-199,0 4 106,0-2 11,0 5-455,0 5 1,0 1-27,0 6 1,0 4-49,0 3 0,-1 3-80,-3 1 1,1 5-90,-4 2 0,3 3 80,-4 1 0,2 1-177,-2-1 1,-2-1 87,3-3 1,0 3 33,0-2 0,0-3 21,0-2 0,0-5-48,4-2 0,1-5 97,-2 1 1,3-2-15,1-2 0,-4 0-134,1 1 0,-1-5 68,4 1 16,0-5 53,0 7 4,0-9-70,0 4-82,0-5 36,-5 0 136,3 0 0,-3-10 0,5-3 0</inkml:trace>
  <inkml:trace contextRef="#ctx0" brushRef="#br0" timeOffset="33">1964 7789 8101,'0'-18'-520,"-1"0"446,-3 3 1085,3 3-172,-4-5 122,5 6-164,0-1 290,0 6-321,0-4-684,0 8 0,5 1 93,3 5 1,2 9 111,1-2 1,1 8-22,-1 0 0,0 4-184,1 4 1,-1 1 40,1 2 0,3 7-84,0-3 0,0 3-305,-3-3 1,1 4 172,2 0 0,-3-3-210,4-5 0,-4-5 117,0 2 0,-5-7 74,1-1 1,-2-5 18,2 2 0,2-4 122,-2 0 1,-2-1-79,2 1 1,-6-1 4,2 0 1,1-3-156,-1 0 1,0-5 108,-4 5 0,4-4-945,-1 3 349,1-4-1098,-4 2 1784,0-5 0,-5 5 0,-1 1 0</inkml:trace>
  <inkml:trace contextRef="#ctx0" brushRef="#br0" timeOffset="34">1804 8109 9470,'12'0'1080,"1"1"-671,2 3 0,-1-3-167,5 3 0,0-1-202,4 0 0,0-1 137,-1 1 0,1-1-167,0-2 0,0 0 77,0 0 1,3 0-980,1 0 1,0-4 127,-4 0 764,-1-5 0,6 3 0,1-6 0</inkml:trace>
  <inkml:trace contextRef="#ctx0" brushRef="#br0" timeOffset="35">2615 7983 7981,'0'-6'964,"2"-3"-916,1 5 116,-1 0 304,8 4 0,-4 0-107,6 0 0,-1 0-262,0 0 1,5 0 122,-1 0 1,1 0-28,0 0 1,-2-3-195,5-1 1,-4 0 148,4 4 0,-5-1-525,1-3 0,2 3 252,-2-3 0,0-1-784,-4 1 1,0-1 121,-4 1 785,3 3 0,-3-4 0,4 5 0</inkml:trace>
  <inkml:trace contextRef="#ctx0" brushRef="#br0" timeOffset="36">2604 8212 9936,'8'0'1194,"-1"0"0,1 0-633,3 0 1,4 0 115,1 0 0,4 0-218,-1 0 1,0 0 74,4 0 1,-3 0-150,7 0 0,-3-4-259,-1 0 0,-4-1 97,0 1 1,-1 3-463,1-3 0,1 1-130,-5 0 0,0 1-490,-3-1 1,-5 1-1297,1 2 1106,-5 0 1049,2 0 0,0-5 0,1-1 0</inkml:trace>
  <inkml:trace contextRef="#ctx0" brushRef="#br0" timeOffset="60">1770 9765 7393,'-6'-1'834,"2"-3"54,3 2-335,1-3 914,0 5-1203,0 5 1,0 3-31,0 7 1,0 1 0,0 6 0,0-1-699,0 5 0,0 2 1101,0-1 1,0 3-12,0-3 0,0 1-451,0-1 0,0-3-302,0 2 0,0 2-138,0-1 0,0 0 169,0-5 0,0 0-193,0-3 1,0 3 95,0-3 0,0-3 25,0-1 1,0-2 55,0-2 89,0 1 50,0-1 426,0-4 281,0-2-387,0-5 1,5 0-1,1 0 1</inkml:trace>
  <inkml:trace contextRef="#ctx0" brushRef="#br0" timeOffset="61">1976 10313 8043,'23'0'5400,"3"-1"-4185,1-3 0,3 3-683,-3-3 1,4-1-245,-5 1 1,0-1-356,-7 1 0,1 3 201,-5-3-305,5-2 1,-7 4 67,2-1 0,-6 1 103,-1 2 0,-6-5 0,3-1 0</inkml:trace>
  <inkml:trace contextRef="#ctx0" brushRef="#br0" timeOffset="62">2238 10267 8043,'0'0'0</inkml:trace>
  <inkml:trace contextRef="#ctx0" brushRef="#br0" timeOffset="63">1770 10039 7972,'0'0'0</inkml:trace>
  <inkml:trace contextRef="#ctx0" brushRef="#br0" timeOffset="64">1759 10005 8071,'7'0'0,"1"0"0,0-4 0,3 0 0,0 0 0,1 4 0,-1 0 0,1 0 0,3 0 0,0 0 0,6 0 2668,-2 0 1,0 0-1299,3 0 1,-1 0-879,5 0 1,-2 0-262,-1 0 0,4-4-126,0 1 0,-5-2-6,-2 1 1,-3 2-197,2-1 1,-2-2-1068,-6 1 670,1 0-1513,-1-1 899,-5 4 1108,-1-4 0,-10-1 0,-1 0 0</inkml:trace>
  <inkml:trace contextRef="#ctx0" brushRef="#br0" timeOffset="65">1747 9719 8114,'2'-10'630,"1"2"1,4 0-153,4 4 1,1-1 159,-1 1 0,2 3 214,2-3 1,-2-1-38,2 1 1,1 0-338,0 4 0,3 0 95,-4 0 1,5-4-134,-1 0 1,-1 1-2,1 3 1,0 0-177,4 0 0,0-2-38,0-1 1,-1 1-62,1-2 0,-1 3 0,-3 1 1,1-4-188,-5 1 0,4-1 87,-3 4 0,-1 0-632,-4 0 0,-3-1 45,0-3-2305,-6 2 98,8-3-661,-8 5 3391,3 0 0,-5 0 0,0 0 0</inkml:trace>
  <inkml:trace contextRef="#ctx0" brushRef="#br0" timeOffset="66">2581 9491 8055,'12'-12'0</inkml:trace>
  <inkml:trace contextRef="#ctx0" brushRef="#br0" timeOffset="67">2570 9559 8084,'0'28'0,"0"6"3637,0 8 0,0-1-1830,0 1 1,4 3-1378,-1 5 0,2-4-461,-1-4 1,-3-1-1,3 5 1,1-1 62,-1-4 0,1 3-417,-1-6 1,-3 0 170,3-4 0,-3-5 227,-1-2 1,0-4 62,0-4 1,0 1 128,0-5 0,0 0-13,0-3 48,0-6-252,0 4 263,0-8-82,0 8-54,0-9 29,0 4 580,0-5-632,-5 0 47,4 0-31,-4 0-379,5 0-4,5 0 148,-4 0 0,9 0 195,-2 0 1,6 0-96,1 0 0,4 0 99,-3 0 0,4-1-77,-1-3 1,1 1-1,-1-4-1,3 4 19,-3 0 1,-1-3-256,1 3 1,-5-5-19,1 4 0,-6-3-34,-2 3 1,0-1-1805,0 1 877,-2 3-354,-5-10 1,-1 9 764,-3-6 1,-1 5 809,-2-5 0,-4 5 0,5-2 0</inkml:trace>
  <inkml:trace contextRef="#ctx0" brushRef="#br0" timeOffset="68">2444 9434 7970,'15'0'2790,"1"0"0,0-4-2208,-1 0 1,4 0-101,8 4 0,1 0-64,2 0 1,3-4-321,-2 1 0,0-5 112,0 4 1,-3-1-158,-5 1 1,-4 3 127,0-3 0,-9-1-1407,1 1 1226,-7 1 0,6 3 0,-3 0 0</inkml:trace>
  <inkml:trace contextRef="#ctx0" brushRef="#br0" timeOffset="69">3095 9651 8117,'-5'-7'2327,"-1"-3"-1376,-1 9-473,2-4 1,5 6-175,0 3 0,4 2 192,0 6 1,5 0-60,-2 4 0,7 3-15,2 7 1,4 0 34,-1 4 0,-1 1-106,1 3 1,0 0-256,4 0 1,-4 1 171,0-1 0,0 0-273,3 0 0,0-4 97,-3-4 1,1-2-222,-4-1 1,0-4 0,-1 0 1,-2-5-83,2 1 0,-6-3-65,-1-5 246,-6 4-738,8-10 278,-8 4-1215,3-5 1219,-5 0 0,-4-1 143,0-3 1,-5 1-1157,2-4 1,0 0 1497,0 0 0,-1-3 0,-3 3 0</inkml:trace>
  <inkml:trace contextRef="#ctx0" brushRef="#br0" timeOffset="70">3072 10256 7922,'12'-4'-413,"-1"0"413,0-5 0,-4 3 0,-2-5 0</inkml:trace>
  <inkml:trace contextRef="#ctx0" brushRef="#br0" timeOffset="71">3563 9525 8230,'7'-5'424,"2"2"541,-6-4 0,6 4-375,-1-1 1,2-1-113,1 2 0,1-1-115,-1 4 0,1-2-83,-1-1 0,1 1-30,-1-1 0,0 1-62,1 2 0,0 0 10,4 0 1,-4-3-60,4-1 0,-4 0-21,0 4 0,-1-1 42,1-3 1,-1 3 19,0-3 170,1 2-67,-1 2 1,1-3-63,-1-1 1,-3 0 18,-1 4 1,-4-1 130,1-3 88,2 3-218,0-4 160,1 0-237,-2 3 97,-5-3-243,0 5 182,5 0-97,-4 0 189,4 0 285,-5 0-345,5 0-248,-3 0 248,3 0-642,-5 0 228,0 5 1,-2 2 150,-1 4 0,1 9 8,-2 3 0,-1 11 321,2 1 1,-5 7-111,4-1 0,0 6 55,4-1 0,0 2-92,0-6 0,0 3-235,0 0 1,0 0 12,0-3 1,0 1-156,0-5 0,4 0-2,0-4 0,4-3 100,-5-1 0,2-3 25,-1 3 1,-2-7-10,1 4 1,-1-10 44,-2 6 0,0-8-75,0 1 0,0-4 235,0 0 1,0-1 126,0 1 18,-5-1 1,2-1 82,-5-2 0,5 1-119,-5-5 1,4-1 21,-3-3 1,3 4-50,-4 0 1,1 0 211,-5-4 0,1 0 18,-1 0 1,1-1-607,-1-3 0,-3 1-307,0-4 0,0 3-593,3-4 1,-3 4-996,0-3 1,0 4 1047,3-1 1,5-1-1199,-1 1 2246,0-4 0,-3 6 0,0-3 0</inkml:trace>
  <inkml:trace contextRef="#ctx0" brushRef="#br0" timeOffset="72">3403 9719 7591,'5'-6'709,"-3"1"110,3 0 318,-5 3 263,0-3-509,5 5 245,-4 0-336,4 0 546,-5 0-1003,0 5 1,0 2-102,0 4 0,-1 2 0,-3 2 1,-2 3-36,-6 5 1,0 0 31,-3-1 1,1 2-29,-5 3 1,-1-1 13,-2 4 1,-1 0-133,0 5 1,0-2 72,0-3 1,0 2-215,1-5 1,3-1 25,0-3 1,5 0 39,-2 0 0,4-2-114,0-2 1,5-2 100,-1-6 0,5 1-57,0-1 1,-2 0 21,1 1-40,0-6 112,4 4-800,0-8-474,0 3-944,0-5 984,5 0 0,-2 0 93,4 0 1099,-4 0 0,7 0 0,-4 0 0</inkml:trace>
  <inkml:trace contextRef="#ctx0" brushRef="#br0" timeOffset="73">1816 10382 8529,'-5'-7'941,"4"2"1,-6 5-16,3 0 60,3-5-619,-9 4 1,7-4 331,-4 5-413,4 0 1,-6-2 447,6-1-268,-1 1 30,4-3-445,0 5 1,5 0 114,3 0 1,7 0 214,4 0 0,4 0-89,3 0 1,2-1-254,3-3 1,2 3 125,-3-3 1,-1-1-589,2 1 1,-6 0-346,2 4 1,-4-1-680,-4-3 0,-3 3 1447,-4-3 0,-1 8 0,0 2 0</inkml:trace>
  <inkml:trace contextRef="#ctx0" brushRef="#br0" timeOffset="74">4751 9936 8037,'-8'0'141,"1"0"0,3 0 497,-4 0 453,6 0 219,-8 0-450,8 0 53,-3 0-124,5 0-380,5-5 1,2 4-7,4-3 1,6 3 138,2 1 1,2-2-190,2-1 0,1 1-57,3-1 1,-2 0-245,6-1 0,-6 2 109,2-6 1,1 6-592,-2-2 1,0 1 371,-7-1 0,-1 3-1173,-3-3 1,-6 3-635,2 1 179,-7 0 1686,1 0 0,0 0 0,1 0 0</inkml:trace>
  <inkml:trace contextRef="#ctx0" brushRef="#br0" timeOffset="75">4751 10107 8023,'6'0'766,"5"0"-457,-4 0 0,3 0 663,2 0 1,-5 0-396,1 0 1,1 0 727,6 0 0,-1-3-503,5-1 0,-4 0-191,4 4 0,-1 0 91,1 0 0,3-4-264,-3 0 0,2-1-353,2 2 0,-1 1 91,-3-2 0,1 3-1061,-5 1 1,1 0-1233,-5 0-1658,0 0 3775,-4 0 0,3 0 0,-4 0 0</inkml:trace>
  <inkml:trace contextRef="#ctx0" brushRef="#br0" timeOffset="76">5825 9662 8044,'1'-10'-293,"3"2"1,-2-1 560,6 6 237,-6-6 1,3 6 356,-5-4 0,0 3 184,0-4-94,0 6-385,0-9 430,0 10-533,0-4 1,0 6-190,0 3 1,0 4-7,0 7 1,4 4 105,0 8 0,0-2-208,-4 6 0,4-1 64,0 4 0,-1 1-250,-3-1 1,0-4 82,0 1 1,0-2-208,0 1 1,0 2-123,0-5 1,4-2-330,0-6 0,0 1 78,-4-4 0,0-1-98,0-4 692,0 1 1,0-5-252,0 1 720,0-6-277,0 4 305,0-6 0,1-4-314,3 0 0,-2-1 45,6 1 1,0 3-60,3-3 1,0-1-222,1 1 1,4-1 119,3 1 1,0 3-131,4-3 1,-2 3 97,5 1 1,2 0-119,-1 0 0,3-4 21,-3 0 1,3 0 14,-3 4 1,0-1-202,-5-3 0,0 3 64,-3-3 1,-2 3 136,-6 1-36,0 0 1,-3-1-86,0-3 0,-6 3 0,-2-4-212,-7 5 301,-4 0 0,5-5 0,1-2 0</inkml:trace>
  <inkml:trace contextRef="#ctx0" brushRef="#br0" timeOffset="77">5813 9902 8029,'7'-5'0,"4"4"522,0-3 0,7-1-83,9 1 0,1-4 345,2 4 1,3-3-40,-2 3 1,2-4 125,1 5 1,-4-5-265,1 4 0,-5-3-29,5 3 1,-6-4-173,2 4 0,-4 1-116,-4 3 0,1 0-197,-5 0 234,1-6-1405,-5 5-255,-5-4-1235,-1 5 695,-5 0 0,-5 0 1873,-2 0 0,2 0 0,0 0 0</inkml:trace>
  <inkml:trace contextRef="#ctx0" brushRef="#br0" timeOffset="78">5813 9548 8089,'1'-10'250,"3"2"0,4-2 415,7 2 1,-1 2 296,5-2 0,-4 5-402,4-5 0,0 4 58,4-3 0,4 3-163,0-4 1,0 6-210,0-2 1,1 2-12,3 2 1,-4-3-292,-4-1 1,-1 0-340,-3 4 1,1 0-395,-5 0 0,1 4-1167,-5 0 1,0 5 1955,1-2 0,-6-2 0,-1 0 0</inkml:trace>
  <inkml:trace contextRef="#ctx0" brushRef="#br0" timeOffset="79">6567 9205 8018,'6'5'0,"-1"3"2918,-5 7 0,0 4-1397,0 8 1,0-2-830,0 6 0,0-1-13,0 4 1,0 6-266,0 2 0,0-1-113,0 5 1,0-1-165,0 8 1,0-4-313,0 5 0,0-5 202,0 4 0,0-6-673,0-1 0,0-2 130,0-5 1,0-3-99,0-5 0,2-5 321,1-7 1,-1 2-5,2-6 1,-3 0 630,-1-3-355,0-1 269,0 1 1,0-5 250,0 1 215,0-6-169,0 3-10,0-5-361,5 0 53,-4-5-343,4 4 0,-3-8 72,1 5 1,0 1-179,4 3 1,0-2 59,0-2 0,7 3 77,-2-3 1,2 3 54,-3 1 1,6 0 9,2 0 1,-1-4-273,1 0 0,-4 1 88,4 3 0,-4 0-223,4 0 1,-5-4 122,1 0 1,-2-1-2201,-2 1 1307,-4 3 1197,-2-9 0,0 8 0,1-3 0</inkml:trace>
  <inkml:trace contextRef="#ctx0" brushRef="#br0" timeOffset="80">6932 9148 7947,'0'0'0</inkml:trace>
  <inkml:trace contextRef="#ctx0" brushRef="#br0" timeOffset="81">7104 9422 8074,'0'0'0</inkml:trace>
  <inkml:trace contextRef="#ctx0" brushRef="#br0" timeOffset="82">7127 9434 8010,'11'12'0,"0"4"0,1 1 2822,-1 6 1,5 0-1415,-1 0 0,1 0-734,-1 0 1,-2-1-229,2 1 0,2 1-337,-2 3 0,5 1 58,-1 2 1,3 2 28,1-5 0,-4-1-84,0-3 0,-4 0 115,4 0 1,-5-4-175,1 0 0,-2-5-23,-1 1 0,-1-2-78,0-2 0,0-3 106,-4-1 1,3-3-569,-2 4-398,-3-6-789,5 4-198,-9-1 1895,4-4 0,-5 4 0,0-5 0</inkml:trace>
  <inkml:trace contextRef="#ctx0" brushRef="#br0" timeOffset="83">7492 9479 8039,'0'-23'820,"0"6"-702,0 1 715,5 4-472,2 0 0,-1 1 211,-2 0 446,-3 4-123,4-3-254,-4 9 389,4-4-184,-5 5-436,0 0-237,0 5-1,-1 7 295,-3 11 1,-3 1-81,-9 7 1,2 3-261,-5 4 1,0 2 102,-3-2 1,-5 1-169,0 3 1,-3 1 121,3-5 1,-3 4-322,3-4 0,-2-1 138,6-7 0,-1-3 7,9-8 0,-1 1 148,5-5 0,0 1-81,-1-5 1,5 1 329,-1-1-92,5-5-246,-2 4 279,5-8-1136,0 3-420,0-5 131,0-5 1,0 2-884,0-4 1,2 3 979,1-4 1,5 1 981,7-5 0,-7 6 0,2 1 0</inkml:trace>
  <inkml:trace contextRef="#ctx0" brushRef="#br0" timeOffset="84">7869 9274 7987,'0'-12'1622,"0"1"1,0 3 432,0 1-1397,0 4 1,0-3 272,0 2-193,0 3-94,0-4-419,0 15 0,0 2 232,0 11 1,0 1-165,0 3 0,4 2 73,0 6 0,-1 3-163,-3 0 1,0 1-130,0-1 1,2 1-31,1 3 1,-1 3 148,2-3 0,1 2-635,-2 2 0,3-6 278,-3-2 0,0-2-183,4-2 1,-3-5 208,4-2 0,-4-4 207,3-4 0,-4 1-101,1-5 1,1 1 197,-1-5 1,-1-3-391,-3-1 264,5-4-1497,-3 7 701,8-9-2101,-9 4 2857,4-5 0,-5 0 0,0 0 0</inkml:trace>
  <inkml:trace contextRef="#ctx0" brushRef="#br0" timeOffset="85">8337 9399 9029,'0'-6'576,"5"1"0,2 5 0</inkml:trace>
  <inkml:trace contextRef="#ctx0" brushRef="#br0" timeOffset="86">8246 9925 7975,'0'6'1060,"0"-1"-2333,5-5 848,-4 0 0,4-1 18,-5-3 0,0-2 407,0-6 0,5 1 0,-3 5 0,3 0 0</inkml:trace>
  <inkml:trace contextRef="#ctx0" brushRef="#br0" timeOffset="87">8280 9731 7918,'6'-41'1,"5"7"0,-5 11 0,5 6 0</inkml:trace>
  <inkml:trace contextRef="#ctx0" brushRef="#br0" timeOffset="88">8383 9365 8056,'0'-11'1642,"0"-1"-1642,0 1 0,5 5 0,1 0 0</inkml:trace>
  <inkml:trace contextRef="#ctx0" brushRef="#br0" timeOffset="89">8406 9365 8137,'5'22'2693,"1"3"441,6 13 0,-1 1-2020,0 3 0,5-1-612,-1-3 0,4-2-360,-4 2 1,2-7 77,-2 0 1,-2-6-142,2 2 1,1-3 3,0-1 1,-1-4 42,-4 0 0,1-5-50,-1 1 1,-3-2-128,-1-2 0,-3-3-422,4-1 1,-6-3 261,2 4 1,-1-6-711,0 2 921,-1-3 0,3 4 0,-5 2 0</inkml:trace>
  <inkml:trace contextRef="#ctx0" brushRef="#br0" timeOffset="90">8246 9731 7978,'-5'-7'2247,"4"-3"-1214,-5 9-346,6-4 0,6 5 230,1 0 0,3 1-286,2 3 1,-1-3 184,1 3 0,4-3 124,3-1 0,3 0-397,0 0 0,3 0 20,1 0 1,-2 0-169,3 0 0,-3 0-304,-1 0 0,0-4-10,0 1 1,-2-3-196,-2 3 0,2 0-94,-6-4 0,0 4-846,-4-1-515,-4 3 0,2 0-144,-6-3-2144,1 3 2227,-9-5 1630,-1 6 0,-6 0 0,1 0 0</inkml:trace>
  <inkml:trace contextRef="#ctx0" brushRef="#br0" timeOffset="91">8189 9913 14760,'7'-1'757,"1"-3"0,-4 2 512,3-6 1,-3 0-588,4-3 1,-4 0-117,3-1 1,0 1-182,0-1 1,0 0-288,-4-4 1,0-1 15,5-6 0,-5 0-138,5 0 0,-6-5-50,2-2 1,-1-3 151,1-1 1,-3-1-497,3 1 1,1 5 162,-1 2 0,3 3 62,-3 1 0,1 7-7,-1 4 1,-2 1-32,6 3 1,-4 3-57,3 1 1,-3 3-106,4 1 0,-1 1-203,5 3 595,-1 3 0,-4-1 0,-2-1 0</inkml:trace>
  <inkml:trace contextRef="#ctx0" brushRef="#br0" timeOffset="92">6544 9160 16666,'0'-7'428,"0"2"-332,5 5 1,-2 0 53,4 0 1,1 0 24,3 0 0,2 1-48,2 3 1,-1-3-15,5 3 1,5-2 213,7-2 0,-1 0-77,5 0 1,-2 0 54,8 0 0,1-2-193,4-2 0,-5 2 83,-3-6 1,-4 4-140,-4-3 0,-3 3 158,-8-4 0,-2 6-549,-6-2 299,0 3 0,-4 0-924,-3-3 960,-3 3 0,4-5 0,1 6 0</inkml:trace>
  <inkml:trace contextRef="#ctx0" brushRef="#br0" timeOffset="93">8828 9251 8111,'-5'-12'0,"0"1"252,-2 0 1,-2 3-1,5 0 1,0 5 407,4-5 1,0 4 267,0-3 306,0 4-728,0-7 1,5 7-67,3-4 1,7 3-8,4-4 1,4 6-197,4-2 1,-2-1 128,5 1 1,-3-1-76,3 1 0,-4 3 54,0-3 1,-5 2-94,-2-2 1,-5 3-117,1-3 1,-6 2 69,-2 2-152,-4 0-320,7 0 226,-9 0 80,5 6 1,-6 4-9,0 5 1,0 5-26,0-1 0,0 4 35,0 4 1,-4 3 88,0 8 1,0-1-11,4 5 0,0-4 30,0 4 0,0-4-190,0 4 1,0-4 84,0 4 0,4-5-89,0 1 0,0-3 114,-4-1 0,1-3-187,3-1 0,-3-4 74,3 0 0,-2-2-39,2-1 1,-3-1 127,3-3 0,-1 1-16,0-5 0,-1 1 154,2-5 0,-3 1-42,-1-1 19,0 0-50,0 1-14,0-1 0,-1-1-5,-3-2 1,1-3-3,-4-5 0,3 4 36,-4 0 1,-1-1 8,-6-3 1,1 0-126,-5 0 1,4 4 80,-4 0 0,0 0-26,-4-4 1,4 0 15,0 0 0,1 0 140,-1 0 1,3 0-125,4 0 1,1 0 147,-1 0 0,5 0-182,-1 0 1,4 0-285,-3 0-1482,4 0 933,-2 0-1277,5 0 0,5 0 977,3 0 1,3 0-2374,4 0 3442,8 0 0,-9-5 0,1-2 0</inkml:trace>
  <inkml:trace contextRef="#ctx0" brushRef="#br0" timeOffset="94">9571 9742 8061,'-5'-11'2583,"3"-1"-1096,-3 6 193,5-4-633,0 8 458,0-3 620,0 5-2150,0 5-1046,0-3 0,0 4 48,0-2-1298,0-3 1192,0 9 1129,0-8 0,0 8 0,0-4 0</inkml:trace>
  <inkml:trace contextRef="#ctx0" brushRef="#br0" timeOffset="95">9959 9434 8034,'0'-17'386,"0"4"0,0-3 1551,0 5-33,5 4-833,-4-3 183,4 9-793,-5-4 0,0 6-211,0 3 1,0 7 4,0 8 0,2 4 29,1 4 0,-1-1-59,2 9 0,-2-4 0,2 7 0,-3-2-175,3-2 0,1 0 54,-1 1 1,3-1-490,-3 0 1,1 1 218,-1-1 1,-1-5-350,4-2 1,-3-5 206,4-3 0,-6 2-214,2-6 274,2 0 0,-3-5-348,5-2-1208,-6 2 685,3-9-825,-5 5 1348,0-6 1,0-6 595,0-1 0,-5 2 0,-1 0 0</inkml:trace>
  <inkml:trace contextRef="#ctx0" brushRef="#br0" timeOffset="96">9982 9377 8082,'5'-17'386,"1"1"120,6-3 1,3 2-75,0 6 0,0-1 238,-3 1 1,-1 1-216,1 2 0,0 3-44,4 5 1,-2 0-180,5 0 1,0 0-49,3 0 1,1 5-51,0 3 1,-1 6-122,-3 1 0,1 5-148,-5-1 1,0 6 158,-3 2 0,-6 0-155,-2-4 1,-4 3 49,-4 1 1,-2 0-178,-6-5 0,-4 0 131,-3-3 1,-4-1 100,-4-3 0,3-2-69,-2 2 0,2-6-63,1-2 0,1-3-429,3 4 0,3-6-123,4 2-307,1 3 221,4-6 796,2 4 0,0-10 0,-1-2 0</inkml:trace>
  <inkml:trace contextRef="#ctx0" brushRef="#br0" timeOffset="97">10781 9228 8056,'0'-11'2437,"0"-1"0,0 5-801,0-1-1636,-5 5 0,4-7 0,-4 4 0</inkml:trace>
  <inkml:trace contextRef="#ctx0" brushRef="#br0" timeOffset="98">10736 9194 8078,'-9'12'4187,"-3"4"1,-5 7-3401,1 7 1,-3 3-339,4 1 0,-4 4-231,4 0 1,0 4-34,3-4 0,1 5 23,-1-1 1,5 3-638,-1 0 1,6 4 243,-2-4 0,2 2-96,2-9 0,0 0 146,0-3 0,4-2 98,0-3 0,5-3-43,-1-8 1,2-1-55,1-3 1,1-2 63,-1 2 0,0-4-197,1-3 0,-1 1-492,1-5 1,-1 3 297,1-3 0,-1 0-2317,0-4 1562,1 0 1216,-1 0 0,1 0 0,-1 0 0</inkml:trace>
  <inkml:trace contextRef="#ctx0" brushRef="#br0" timeOffset="99">10987 9388 8024,'0'-15'463,"0"-1"0,0 1-361,0 4 1,1 5 1403,3 2-24,-3-3-382,4 6 1,-5 2-806,0 11 1,0 6-53,0 8 1,-4 5-49,1 7 1,-2-1 47,1 4 1,1 0-267,-4 1 0,4 1 92,-1-5 0,-1-4-633,1-3 1,1-3-6,3-2 1,0 0-245,0-11 0,0 0-1215,0-3 871,0-6 345,0-1 0,1-5 30,3 0 782,-3-5 0,9 4 0,-4-4 0</inkml:trace>
  <inkml:trace contextRef="#ctx0" brushRef="#br0" timeOffset="100">11090 9399 7926,'11'28'0,"2"5"3273,2 5 0,-1 0-1642,5-3 1,-4-2-1408,4-3 1,-5 3-102,1-2 0,-2-3-268,-1-2 1,-1-2-82,0-1 0,-3-4-100,0 0 1,-5-6-123,5-2 1,-4 1-31,3-5-585,-4-2 1,3 4 1062,-2-5 0,-3 0 0,4-4 0</inkml:trace>
  <inkml:trace contextRef="#ctx0" brushRef="#br0" timeOffset="101">10953 9765 8010,'0'-7'1020,"5"1"227,2 2 0,1 3-417,3-3 1,-1 3-330,10 1 0,-1-4-143,3 0 0,1-3-131,0 3 1,0-4-481,0 5 0,3-5 53,1 4 0,0-3-82,-4 3 1,-6-4-1145,-1 4 0,0-3 1426,-1 3 0,-5-5 0,-5 3 0</inkml:trace>
  <inkml:trace contextRef="#ctx0" brushRef="#br0" timeOffset="102">11455 9217 8034,'4'-8'1818,"0"0"0,0 5-499,-4-5-117,5 5-106,-4-2 0,9 7-466,-2 1 0,2 5 1,1 7 0,1 3-221,-1 5 0,4 5 251,1 2 1,3 5-244,-4 3 1,0-2-63,-4 6 0,3-4-97,-2 4 0,2-4-29,-7 4 0,-2-4-568,-1 4 0,1-5 312,-1 1 1,0-6-525,-4-2 0,0-4 254,0 0 0,-4-2-493,0-1 1,-3-1 56,3-3 0,-5-3-181,1-4 0,2-1-1558,-2 1 2471,1-6 0,1 4 0,0-4 0</inkml:trace>
  <inkml:trace contextRef="#ctx0" brushRef="#br0" timeOffset="103">12460 9571 8036,'0'-12'0,"0"1"640,0-1 1,0 5 287,0-1-91,0 1 1,-1-4 154,-3 4 729,3 2-1173,-4 5 0,5 1-124,0 3 0,0 7-96,0 8 1,0 8-18,0 3 1,0 3-273,0 2 1,0-2 75,0-3 1,0 2-467,0-6 0,0 1 272,0-4 1,0-1-1533,0-3 1,0 1-125,0-5-1119,0 0 2854,0-3 0,0-6 0,0-1 0</inkml:trace>
  <inkml:trace contextRef="#ctx0" brushRef="#br0" timeOffset="104">12255 9765 8027,'11'-5'0,"6"2"976,2-4 1,2 4-399,2-1 1,4-1 359,-1 1 1,6-1-346,-2 2 1,3 0-196,2-5 1,-1 5-533,0-5 0,0 4-426,1-3 0,-5 4 562,1-1 1,-6 2 250,2-2-253,2 3 0,-15-5 0,1 6 0</inkml:trace>
  <inkml:trace contextRef="#ctx0" brushRef="#br0" timeOffset="105">13431 9354 7937,'0'-13'4,"0"-2"1760,0 7 0,0 2 120,0-2-32,0 6-1334,0-3 1,0 6-183,0 3 1,0 7-102,0 8 0,0 6 0,0 2 0,0 9-14,0-2 1,0 3 13,0-3 1,0 3-1,0-3 0,0 7-14,0-7 1,4 1 13,0-4 0,-1 1-879,-3-6 0,4 1 19,0-4 1,4-2 700,-5-2 1,2-2-201,-1-6 0,-2-3 38,1 0 1,0-6-165,1 2 1185,-3-3 1,5-1 156,-2 0-702,-3 0 1,10 0-90,-4 0 1,5-4-177,3 1 0,-1-5-56,5 4 1,-1 0-213,1 4 0,2-3-99,-2-1 0,3-1 144,1 1 0,-2 3-400,-2-3 1,2 2 197,-6 2 1,4-3-674,-4-1 0,0 0-210,-3 4-1534,-1-5 797,1 4 1043,-6-9 0,-1 3 877,-5-4 0,0 4 0,0 2 0</inkml:trace>
  <inkml:trace contextRef="#ctx0" brushRef="#br0" timeOffset="106">13420 9673 8043,'0'-6'723,"2"-3"-620,6 5 1167,-1-4-758,20 6 0,-8-7 964,8 6-1000,2-1 1,-4 0 0,6 0 1,-2-3-107,1 3 1,-1-4-335,-2 4 1,-4-1 128,0 1 1,-2 3-759,-5-3 0,-5 2 287,-3-2-1104,-1 3 0,0-6 1409,-4 4 0,-1 1 0,-2-3 0</inkml:trace>
  <inkml:trace contextRef="#ctx0" brushRef="#br0" timeOffset="107">13408 9354 8025,'0'-12'228,"0"1"-228,0-1 0,6 1 936,6 0 1,1 3-377,6 0 1,0 1 443,3-5 0,3 5-281,1-1 0,3 2-111,6-2 0,-2-1-209,-3 5 1,3-1-175,-2 2 0,-4 0-212,0-5 1,-4 6 84,-4-2 1,-2 3-2203,-6 1 1329,0 0 771,1 0 0,-6 0 0,-1 0 0</inkml:trace>
  <inkml:trace contextRef="#ctx0" brushRef="#br0" timeOffset="108">13956 9148 8081,'0'-11'-120,"2"-1"-240,1 1 1089,4-1 1,3 1 308,-3 0-119,-1 4 1,-5-2-355,3 6 0,-3-3 631,3 3-250,-3 1-678,-1-3 0,0 7-16,0 1 0,0 9-15,0 7 0,4 8 153,0 3 0,-1 8-141,-3 4 1,0 7-201,0 5 0,0-4 89,0 0 0,0-1-449,0-3 0,0 5 65,0-9 0,-3 5-370,-1-5 1,0-3 245,4-1 0,0-8 18,0-3 1,0-3 103,0-1 0,0-4-21,0 0 1,0-5 872,0 1 1,0-6-388,0-1 1,0-4 448,0 3 0,0-3-28,0 4 64,-5-6-290,4 8-478,-4-8 1,5 4 40,0-2 146,0-3-447,0 4 140,0-5 165,5 0 0,1 0 7,5 0 0,1 0 211,-1 0 1,2 0-74,2 0 1,3 0 60,5 0 1,0 0-490,-1 0 1,-3-4 144,1 0 0,-5-3-287,4 3 0,-5-1 196,1 1 1,-6 3-2998,-2-3 547,-4-2 2700,2-1 0,-5 1 0,0 1 0</inkml:trace>
  <inkml:trace contextRef="#ctx0" brushRef="#br0" timeOffset="109">13956 9091 7911,'2'-18'348,"1"3"0,4 2 456,4 2 0,1 3 502,-1 1-444,0-1-288,1 2 1,-1-3-112,1 5 0,-1 0-472,1 4 0,3 0 94,0 0 0,4 0-146,-4 0 1,2 0-407,-2 0 1,-1 1-507,5 3 0,-4-1-1705,4 4 2678,-5 1 0,3-2 0,-6-1 0</inkml:trace>
  <inkml:trace contextRef="#ctx0" brushRef="#br0" timeOffset="110">14493 9274 8006,'0'-7'1781,"0"2"1,4 7-1336,0 1 1,3 0 553,-3 5 1,5 3-451,-1 4 0,2 2 149,1-2 1,1 6-248,-1 6 0,4 5-49,0-2 1,2 0-118,-2 0 0,-2-1-248,2 2 1,-2 0-53,-2-4 1,1 0-41,-1-5 0,0 0-378,1-3 0,-2-1 236,-2-3 0,1-2-942,-6 2 1,5-6-197,-4-2-2062,0 1 1911,1 4 1485,-4-6 0,4 4 0,-5-4 0</inkml:trace>
  <inkml:trace contextRef="#ctx0" brushRef="#br0" timeOffset="111">14927 9308 8042,'0'-16'782,"-4"-1"161,0-2 0,1 2 31,3 6 1,0 0-378,0-1 1,0 5 1489,0-1-955,-5 5-869,-2-2 1,-9 12-34,-3 4 1,-7 15-113,0 8 0,-5 9 76,5 3 1,-2-3-156,1 6 1,7-9-108,-3 1 0,6-4 148,-2-2 1,5-6-130,-1-3 0,2-2-4,2-1 0,0-1-49,-1-3 0,2-1 106,2-3 1,-2-2-1028,3 2 437,-4-2 0,4-2-115,-1 0 1,4-4-694,-3-3 0,4-2-104,0 2 710,1-3 788,2 4 0,5-5 0,2 0 0</inkml:trace>
  <inkml:trace contextRef="#ctx0" brushRef="#br0" timeOffset="112">15098 9171 8051,'-5'-23'0,"4"2"1269,-3 2 1,3 2 180,1 6 249,0-1-701,0 1 698,0 4-1252,0 2 0,0 7-338,0 1 0,0 10 274,0 10 0,0 5-70,0 6 0,0 5 89,0 3 0,1 3-97,3 0 0,-3 1-304,3 0 0,-3-1 85,-1 1 0,0-1-575,0-4 0,0-1 66,0-6 0,0-1-162,0-2 0,0-4 293,0-4 0,0-4-84,0 0 1,0-5-438,0 2 1,0-4 252,0 0 1,0-5-652,0 1 1,0-4 145,0 3 1068,0-4 0,0 7 0,0-4 0</inkml:trace>
  <inkml:trace contextRef="#ctx0" brushRef="#br0" timeOffset="113">15578 9342 8018,'-5'-23'0,"4"6"2238,-4 0-1411,5 6 1,0 3 379,0 1-481,0 4 306,-5-2-434,-2 5 1,-4 10-453,-1 5 1,1 7 55,0 5 0,-2 7 113,-2 8 0,2 5-87,-2-2 1,1 3 14,-1-6 0,2-2-1,-2-2 1,3 0-15,5-4 1,-4 2-89,4-10 1,2-3-163,1-4 240,3-5-218,1 3 0,-5-6 0,-2 0 0</inkml:trace>
  <inkml:trace contextRef="#ctx0" brushRef="#br0" timeOffset="114">15544 9217 7941,'0'-12'7,"0"1"669,0 4 0,0 1 2139,0 2-1967,0 3 370,0-4-495,0 5-197,0 10-56,5 3 151,-4 10-199,9-1-156,-8 6 0,8 3 95,-3 7 1,3-1-88,2 5 0,3-2-37,0 2 0,-1 1-342,-6-5 0,2 0 149,-2-3 1,1-5-492,-2 1 1,3-6 314,-2 2 0,1-5-570,-2-3 0,2 2 317,-5-6 1,4 0-119,-4-3 1,1-2-127,-2-3 0,-1 4-1124,2-4-408,-3-2 2161,-1 0 0,5 0 0,1 2 0</inkml:trace>
  <inkml:trace contextRef="#ctx0" brushRef="#br0" timeOffset="115">15452 9685 7881,'-6'-5'1326,"1"4"-584,5-5-263,5 1-46,-4 4-163,10-4 1,-5 1-41,5 0 0,4-1-27,1 2 0,8 1 25,-1-2 1,2-1-1,-2 2 1,0-5-1791,0 4 1,-2-1 1561,-2 1 0,-2 3 0,-6-4 0</inkml:trace>
  <inkml:trace contextRef="#ctx0" brushRef="#br0" timeOffset="116">16069 9171 8022,'0'-18'0,"0"-3"0,5 8 0,3-2 1306,-3 2-290,0 2-212,-5-1 501,0 1-289,0 4 53,0 2-698,0 5 0,-6 0 29,-6 0 1,0 2-132,-7 1 0,-2 8-20,-5 4 1,3 5-7,0-1 0,0 3-296,4 1 0,2-1 127,2 1 0,6 0-378,2 0 0,4-2-7,-1-1 0,8 1-134,4-2 0,2-2 89,1-2 1,6-2 93,2-2 0,3-1-30,0-2 0,1-2 90,0-2 0,-1-3-266,-3 3 0,1-3 92,-5-1 1,4-1 375,-4-3 0,1 3 0,-5-4 0</inkml:trace>
  <inkml:trace contextRef="#ctx0" brushRef="#br0" timeOffset="117">16286 9080 8012,'-4'-12'1819,"1"1"-279,-1-1-297,4 6 72,5-4-611,-4 9 0,9-5-260,-2 6 0,2 0-354,1 0 0,2 0 68,2 0 0,3 0-219,5 0 0,0 0 144,0 0 0,-1 0-35,1 0 0,-4 4-37,0 0 1,-5 0-374,2-4 37,-4 5 108,0-4 264,-1 9 0,-5-3-33,-2 4 0,-2 2 170,-2 2 1,-6 3-77,-1 5 0,0 5-128,0 2 1,1 7 43,-2 1 1,2 4 15,2-4 0,2 5-8,-1-1 0,1-1 13,2 0 1,0 0-282,0 1 0,0 1 78,0-5 1,4 4 126,0-4 0,5-1-24,-1-7 0,-2-1 6,1-2 1,1-3-44,4 3 0,-5-8-112,1-4 1,-2 2-101,2-2 1,1-4-287,-6-3 1,5-4-59,-4 3 1728,0-4 1051,-4 2-1569,0-5 1,-3-5 447,-5-3 0,-2-2-562,-13-1 1,2-5-402,-10 1 1,0 0-453,-7 4 1,6 3 333,-2 0 1,8 6-1605,3-2 0,2-1 190,6 1 1485,4 0 0,1 4 0,4 0 0</inkml:trace>
  <inkml:trace contextRef="#ctx0" brushRef="#br0" timeOffset="118">17040 9285 7955,'0'-11'-466,"0"-1"1,0 1 1103,0-1 0,0 5-178,0-1 0,1 4 1238,3-3-1197,-3 4 1,4-3 464,-5 2-83,0 3-466,0 6 0,0 9 57,0 13 0,0 2-72,0 5 1,4 4-284,0 0 0,0 5 106,-4-1 1,0-2-217,0-2 0,1-3 70,3-1 0,-3-3-363,3-1 0,-3-1 76,-1 2 0,0-4-63,0-8 0,0 1-301,0-5 1,0 0 216,0-3 1,0-5-1719,0 1 818,0-5-711,0 2 1082,0-5 884,0-5 0,0 3 0,0-3 0</inkml:trace>
  <inkml:trace contextRef="#ctx0" brushRef="#br0" timeOffset="119">16857 9285 8082,'0'-16'117,"1"3"371,3-2 0,4 3-44,7 5 0,-1-3 159,5 2 0,0 2-189,4-2 0,5 4 63,2-3 1,7 4-141,1-1 0,5 3-36,-1 1 0,1 0-137,-1 0 1,-2 0-162,-6 0 0,-6 5-395,-5 3 0,-7 6 339,-8 1 0,-3 5-177,-5-1 0,-1-1 83,-3 1 1,-8 0-170,-7 4 0,-7-2 80,-5-2 1,-2 2 33,-1-6 1,1 0 51,2-3 0,0-1 14,4 0 0,0 0-329,5-4 0,4-2-195,3-5-317,2 0 977,7 0 0,-5 5 0,5 2 0</inkml:trace>
  <inkml:trace contextRef="#ctx0" brushRef="#br0" timeOffset="120">17714 9102 8061,'0'-11'634,"0"0"0,0 3 7,0 0 0,1 5 248,3-5 191,-3 5 56,4-2 96,-5 5-1080,0 0 0,-1 7 95,-3 4 1,-4 11 114,-7 8 1,1 6-116,-5 6 1,2-1-89,-3 9 1,-1 2-198,2 1 0,-1 2 76,1-2 0,3 2-245,9-6 0,-2 1-363,5-5 1,0-4 63,4-3 1,0-4 267,0-3 1,5-3-6,3-6 0,-2 0 73,2-3 1,-2 1-42,2-4 0,2-2-40,-2-7 0,0 3 150,0-2 1,2-3-441,-2-1 0,-2 1-1324,2-1 1865,-6 0 0,8-4 0,-3 0 0</inkml:trace>
  <inkml:trace contextRef="#ctx0" brushRef="#br0" timeOffset="121">17988 9354 8026,'0'-23'1546,"0"0"-1337,0 0 0,1 7-376,3 4-348,-3 6 285,4 6 1,-9 10 0,1 5 0,-6 11-29,1 4 0,-2 8 28,-1 4 1,-1 1 0,1-1 0,3 1-29,1-5 0,3 0 1825,-4-3 1,6-6-1003,-2-3 1,2-3-640,2-4 0,0-2 74,0-6 0,0 1 0,0-1 0</inkml:trace>
  <inkml:trace contextRef="#ctx0" brushRef="#br0" timeOffset="122">17988 9228 7954,'-12'-11'2291,"6"-1"-910,1 6 191,5 1-912,0 15 0,1-1 63,3 10 0,6 1-233,5 7 1,5 2 10,-5 5 0,5 4-403,-1 0 1,3 4 60,0-4 0,-2 4-408,-1-4 1,-5 3 242,1-7 0,-3 3-137,0-7 1,-1-2 114,1-1 1,-2-7-338,-3-1 0,4-5-106,-4 2 1,0-4-982,0 0 256,-4-1 1,6-3-61,-6-1-591,1-4 1847,-4 2 0,0-5 0,0 0 0</inkml:trace>
  <inkml:trace contextRef="#ctx0" brushRef="#br0" timeOffset="123">17839 9651 7985,'2'-7'1228,"1"3"0,9 3-526,7 1 0,1-4-82,-1 1 0,3-1-184,-3 4 0,6-1-227,2-3 0,5-1-103,-2-3 1,-1 2-201,2 2 1,-6 1-419,2-4 0,-7 4 512,-1-1 0,-5-2 0,3 0 0</inkml:trace>
  <inkml:trace contextRef="#ctx0" brushRef="#br0" timeOffset="124">18547 9102 8013,'-11'-6'732,"0"2"0,4-2 1,2 0-1</inkml:trace>
  <inkml:trace contextRef="#ctx0" brushRef="#br0" timeOffset="125">18502 9080 8063,'0'0'0</inkml:trace>
  <inkml:trace contextRef="#ctx0" brushRef="#br0" timeOffset="126">18433 9125 8061,'-16'10'2676,"3"3"1,-3 6-1924,4 0 1,2-4-392,2 4 0,0-5-439,4 2 1,0-4 10,4 0 0,1 3-125,3 0 1,2 0 133,6-3 1,0-5-136,4 1 1,0-2 29,3 2 1,3 1-76,-3-5 1,2 0 150,2-4 1,0 0-37,0 0 1,-2 0-63,-1 0 1,0 0 183,-5 0 0,-5 0 0,-5 0 0</inkml:trace>
  <inkml:trace contextRef="#ctx0" brushRef="#br0" timeOffset="127">18822 8920 10436,'-2'-7'4126,"-1"4"-2554,1 1-1041,-3 2 1,5 2-154,0 1 1,1 9 49,3 7 0,3 2 88,4 2 1,0 4 73,1 0 1,4 4-73,3 0 1,7-2-123,0 1 0,1 2 46,-4 6 0,0-1-306,0 5 1,-1 0-100,1 3 1,-5 0 80,-3-3 1,-2 2-64,-2-2 0,-4 2-191,-3 2 0,-3 0 153,-1-1 1,-4 0-453,0-3 1,-9 1 180,2-5 1,-4 0-187,0-4 0,-3-1 137,-5-2 1,4-3 158,0-6 1,0-2 23,-4-1 1,1-6 113,3 3 0,2-4-13,1 0 0,5-5 342,0 1 0,-1-5-1246,5 0 394,2-1-2500,-1-2 2478,6 0 0,0 0 0</inkml:trace>
  <inkml:trace contextRef="#ctx0" brushRef="#br0" timeOffset="128">4717 11261 7985,'26'0'3145,"-6"0"1,-9 0-2469,0 0 1,1 0-245,-1 0 0,2 0-56,2 0 0,-2 0-170,2 0 0,3 0 28,1 0 0,-1 0-173,1 0 1,0 0-35,3 0 0,1 0-242,0 0 0,0 0 204,0 0 0,-4 0-853,0 0 1,-4 0 384,4 0 0,-9 0-1506,2 0 1984,-8 0 0,21-5 0,0-1 0</inkml:trace>
  <inkml:trace contextRef="#ctx0" brushRef="#br0" timeOffset="129">4763 11501 7955,'17'0'1326,"0"0"293,-6 0-539,1 0 0,-1-4-479,0 0 1,2 0 66,2 4 0,-2-1 237,2-3 0,2 3-373,-2-3 1,5 2 52,-1-2 1,3 3-177,1-3 0,0 1-149,-1-1 0,-3 3-162,1-3 0,-7-1-207,3 2 1,-4-1 37,0 4-305,-6 0 436,-1 0-60,-5 0 0,-5 0 0,-1 0 0</inkml:trace>
  <inkml:trace contextRef="#ctx0" brushRef="#br0" timeOffset="130">10621 11261 7945,'7'-5'473,"-2"-1"1,-5-2 651,0 0-246,0 6 566,0-8-515,0 8 37,0-3-326,0 5 1,0 7-365,0 4 1,-1 6 84,-3 5 1,2 6-206,-1 3 1,1 2 76,2 1 1,0 0-189,0 1 1,0-1 61,0 0 0,4-1-299,0-2 1,0 2 40,-4-3 1,4-1-47,-1 2 1,1-6-22,-4 2 0,4-3-233,0-1 0,0-1 152,-4 1 1,0-1 78,0-3 0,3-1 366,1-3-217,0-2 1,-4 3 216,0-5 1,1-3 128,3 0-216,-3-6-169,5 3 1,-5-5-621,3 0-1267,-3 0 854,4 0 598,-5 0 0,5-5 1,1-1-1</inkml:trace>
  <inkml:trace contextRef="#ctx0" brushRef="#br0" timeOffset="131">10633 11227 7862,'0'-17'17,"0"5"0,1-5 664,3 6 1,-2 3-79,6 0 0,-4 1 118,3-5 0,0 5-199,0-1 1,7 1-31,-2-5 0,3 2-190,0 2 1,3-2-59,5 3 0,4 1-47,-1 3 1,1-2 18,-4 1 1,0 0-130,-1 4 0,1 5-36,0 3 0,-5 6-118,-3 1 0,-6 1-59,-1 0 1,-6 1-213,2 6 0,-4 1-50,-4 3 0,-7-3 164,-8 3 1,-4-3 73,-4-1 1,2-4 25,-6 0 1,5-5 227,-5 1 0,6-2 74,-2-2 0,7-5 76,1-2 1,5-3-225,-1-1-189,2 0 1,3-1-1202,2-3 0,4-2 1360,8-5 0,-3 4 0,5 2 0</inkml:trace>
  <inkml:trace contextRef="#ctx0" brushRef="#br0" timeOffset="132">22199 11000 7949,'0'-7'-517,"0"-2"1,0 5 1606,0-3-229,5 4-584,-4-7 0,6 5 68,-3-3 1,-3 2 357,3 2 1,-2 2 221,2-6-64,-3 5-196,4-2 168,-5 0-485,0 4-126,0-4 110,0 5-280,-5 5 1,-1 1 72,-6 6 1,-3 4-74,0 3 0,-2 4-7,2 5 0,3-3-132,-4 6 0,4 0 43,0 7 0,1-1 81,-1 1 1,5-1-105,-1 1 1,2-2 72,-2 2 0,2-6-85,2-1 0,3-2 54,-3 2 1,3 1-100,1-5 0,4 3 34,-1-3 1,10-1 43,-2-2 0,3-1 25,-2 0 1,1-4-11,2 0 1,-3-5 100,4 1 1,-2-3-95,1-5 1,-2 2 218,2-5 0,-6 5-57,-2-6-380,1 1-18,3-4 0,-3 0-884,0 0-115,-6 0-1116,3 0 2375,-5 0 0,-5 0 0,-1 0 0</inkml:trace>
  <inkml:trace contextRef="#ctx0" brushRef="#br0" timeOffset="133">22576 11023 7911,'0'-18'0,"0"1"0,0 5 2296,0 1-701,0 5-447,0 1-758,0 5 0,0 6 16,0 5 0,0 6-63,0 7 0,-1 4-112,-3 2 1,3 3-135,-3 1 0,1 2 121,-1-2 0,3-1-113,-3-3 0,3 2-5,1-4 0,0-2-211,0-3 0,0 0-130,0 0 0,0-5-218,0-3 1,0-2-1231,0-1 774,0-1-1737,0 1 1254,0-6 1398,0-1 0,0 0 0,0 2 0</inkml:trace>
  <inkml:trace contextRef="#ctx0" brushRef="#br0" timeOffset="134">22747 11287 7907,'0'-7'1642,"1"2"-1274,3 5 0,-1-3 159,4-1 278,1 0 1,5 3-265,2-3 1,-1 3-123,5-3 0,-4-1 142,4 1 0,2-1-157,5 1 1,-2 3-161,3-3 0,-3-1-13,-1 1 0,-2-1-409,-1 1 0,0 3 191,-5-3 0,0 3-1057,-3 1 1,-1-1-1129,1-3-1003,-6 3 3175,4-5 0,-9 6 0,4 0 0</inkml:trace>
  <inkml:trace contextRef="#ctx0" brushRef="#br0" timeOffset="135">23307 11161 12946,'4'15'1717,"-1"1"0,1 4-1271,-4-1 1,2 3-191,1 0 1,-1 6-19,1 4 0,-1 1 26,-2 1 1,0-4-259,0 1 1,0-1-263,0 1 1,0 2-362,0-3 0,0-1 315,0 3 0,0-7-122,0 2 1,0-4 96,0-4 1,0 1 29,0-5 0,0 0 9,0-2 1,0-2 394,0 1 1,0-5 81,0 1 133,0-6-1189,0 9 379,0-10-1694,0 4 891,0-5-28,0-5 1319,0-2 0,0-4 0,0 0 0</inkml:trace>
  <inkml:trace contextRef="#ctx0" brushRef="#br0" timeOffset="136">23307 11253 7808,'0'-12'662,"0"1"0,5-1-218,3 1 0,3-1 99,4 1 1,-2 0-153,2-1 0,-1 1 294,1 3 1,3 0-225,5 4 1,0-1-123,0 1 0,1 3-133,2-3 1,-2 3 12,3 1 1,-8 3-149,-4 1 0,2 4 89,-2-4 0,-3 4-350,-5 0 248,-4 3 0,0 4-425,-6 1 1,-9 0 100,-7-1 0,-4 2-35,-3 2 1,-3 1 129,-6-5 1,1 4-52,0-2 0,5-2-198,2-4 1,7-3 111,1 0 0,8-5-1549,0 5 791,7-5 1066,-1 2 0,5-10 0,0-2 0</inkml:trace>
  <inkml:trace contextRef="#ctx0" brushRef="#br0" timeOffset="137">23878 10827 7924,'0'-11'0,"0"-1"1201,0 1 1,1 3 499,3 0-321,-3 6-3,4-8-430,-5 9 1,5-5-511,3 6 1,2 2-219,2 2 0,0 3 213,3 8 1,-1 4-80,5 9 0,-1 1 44,1 6 0,2 4-147,-6 3 0,4 3-142,-4 1 1,-1 0-222,-6 0 1,1 0-82,-6 0 1,1-5-668,-4 2 1,-5-5 496,-3 4 0,-2-9-463,-1 3 1,-4-10 250,-1 1 0,-4-4-2066,1-4 2642,-2 2 0,-6-7 0,0 3 0,2-4 0,1-4 0</inkml:trace>
  <inkml:trace contextRef="#ctx0" brushRef="#br0" timeOffset="138">21445 11356 7760,'7'-5'666,"1"3"1131,-4-6-219,0 6-628,-4-4 1081,0 1-943,5 4 178,-4-4-381,5 5-1148,-6 0 0,-6 5 0,0 1 1</inkml:trace>
  <inkml:trace contextRef="#ctx0" brushRef="#br0" timeOffset="139">9890 11158 9056,'6'-6'1927,"-5"1"1,4 3-1335,-5-1 1551,0 1-1549,0-3 0,1 5 88,3 0-223,-3 0-1591,4 0 887,-5 0 244,0 5 0,5-3 0,2 3 0</inkml:trace>
  <inkml:trace contextRef="#ctx0" brushRef="#br0" timeOffset="141">7983 10964 7913,'0'0'0</inkml:trace>
  <inkml:trace contextRef="#ctx0" brushRef="#br0" timeOffset="142">7983 10964 7913,'0'-11'2770,"0"4"-1573,0 2-364,0 5-254,-5 0 78,4 0-426,-4 5 1,5 2 170,0 4 0,0 0-127,0 1 0,0-1 73,0 1 0,0-1-92,0 1 0,0 4-52,0 3 0,0-1-18,0 1 1,0 0-91,0 4 0,0 0 122,0-1 0,0 1 13,0 0 1,4 0-23,-1 0 0,1 0-85,-4-1 1,4-2-27,0-1 1,1-2-100,-1 2 1,-3 2 26,3-6 1,-3 1-245,-1 0-607,0-4 92,0 10 0,0-9 504,0 2 0,0-6 4,0-2 217,0 1-202,0 3 176,0 1 0,0-5-39,0 1 98,0-5-103,0 2 444,0 0-251,0-4 39,0 4-1080,0-5 0,-5-5 0,-1-1 0</inkml:trace>
  <inkml:trace contextRef="#ctx0" brushRef="#br0" timeOffset="143">13454 11101 8027,'-5'-6'-472,"3"-1"553,-1 4 426,1 1-49,2-8 210,0 9-72,0-9-298,0 8 0,0-4 342,0 2-49,0 3-276,0-4 213,0 5-300,0 5 0,0 1 6,0 6 0,0 1-94,0 2 0,0 3 86,0 4 0,0 5-140,0 0 1,0 3 68,0-3 0,0 4-181,0 0 1,0 2-57,0 1 1,0-3 82,0-1 0,0-3 88,0 3 0,0-4-34,0 0 0,0-2-400,0-1 1,0-4 160,0 0 0,4-1 100,0 1 0,0-2-1,-4-6 61,0 0 224,0 1-170,0-1 1,0-3 402,0-1-242,0-4 372,0 2 281,0-5-730,-5-5 1,3 2-164,-1-4 190,1 4-226,-3-2 1,4 4 80,-3-3-126,3 3-42,1-4 97,0 5 0,5 0 108,3 0 1,2 0-43,1 0 0,1 0 80,-1 0 1,0 0-68,1 0 1,3 0-1,0 0 1,2 0-44,-2 0 1,-2 0-5,2 0 1,1 0 6,0 0 0,-1 0 33,-4 0 0,1 0-46,-1 0 27,1 0 1,-1 0-11,0 0 1,-3 0 7,0 0 0,-1 0-121,5 0 1,-5 0-244,1 0-327,0 0 381,3 0 0,-3 0-756,-1 0-18,-4 0 684,2 0 1,-5-1-366,0-3 0,-1 2 285,-3-1 1,1 1 503,-4 2 0,-6-5 0,-5-1 0</inkml:trace>
  <inkml:trace contextRef="#ctx0" brushRef="#br0" timeOffset="144">13465 11455 7966,'-5'-6'218,"4"-4"0,-4 7 513,5-5-199,0 6 381,0-3-211,0 5-424,5-5 0,1 4-24,6-3 1,-1 2 19,0 2 0,6 0-50,2 0 1,3 0-54,0 0 1,1 0-45,0 0 1,0-1-148,0-3 1,-4 3-111,0-3 1,-5 3 75,1 1 1,-2-4-765,-2 0 467,1 1-362,-1-2 484,-5 3 0,-1-4-717,-5 2 0,-1 3 946,-3-3 0,-7-2 0,-7-1 0</inkml:trace>
  <inkml:trace contextRef="#ctx0" brushRef="#br0" timeOffset="145">13408 11044 8154,'8'-4'-90,"-1"0"0,1 1 1056,3 3 1,5-2-348,-1-2 1,5 3 135,-1-3 0,3 3-265,1 1 1,4-1-67,4-3 1,-2 3-201,2-3 0,-6 3-144,2 1 1,-3 0 89,-1 0 0,-2 0-145,-2 0 0,-4-2-1380,-7-1 713,2 1-1032,-9-3 1,3 5 1673,-8 0 0,-12 5 0,-8 2 0</inkml:trace>
  <inkml:trace contextRef="#ctx0" brushRef="#br0" timeOffset="146">12620 11192 8073,'-6'-11'1607,"1"5"-699,0 1 42,3 5-605,-3 0 0,5 2-211,0 6 0,0 4 114,0 11 1,0 5-48,0 3 1,0-2-47,0 1 1,0 1-139,0 3 0,0-1 1,0-3 0,0-2-205,0-5 0,0-1-290,0-3 0,1 1 53,3-5-785,-2 1 872,3-5 0,-2-3-848,1-1-146,0-4 1331,-4 2 0,0-10 0,0-2 0</inkml:trace>
  <inkml:trace contextRef="#ctx0" brushRef="#br0" timeOffset="147">12369 11455 8931,'11'0'1146,"1"0"-423,-1 0 0,2 0-193,2 0 0,3 0-51,5 0 1,-1 0-93,1 0 0,0-1 136,0-3 0,-1 3-573,-3-3 1,1 1 81,-5 0 1,0 1-839,-3-1 0,-1 1 477,1 2 1,-1 0-2701,0 0 3029,-4 0 0,3 5 0,-4 2 0</inkml:trace>
  <inkml:trace contextRef="#ctx0" brushRef="#br0" timeOffset="148">14310 10918 8129,'-1'-11'0,"-3"0"0,2 3 267,-6 0 68,6 1 1,-7-5 105,5 1 1,0 3 341,4 1 208,0 4-416,0-2-66,0 0-45,0 4 0,0-3-99,0 8 0,0-1-28,0 9 1,0-1-25,0 12 0,4-1-15,0 8 0,0 1-53,-4 3 1,0 0-1,0 0 1,1 6-233,3 2 0,-3 2 105,3 2 1,-3-1-628,-1 1 0,0 0 317,0-1 0,0-4-119,0-3 1,0-6 60,0-2 0,0-4-73,0 0 1,0-3 163,0-4 0,0-1 226,0-3 1,4-2 166,0 2 1,-1-6 2,-3-1 462,0-1-487,0 5 1,0-5 337,0 1-278,0-6-171,0 3 0,2-3-150,1 2 160,-1-3-193,3 4 104,0-5 1,-3 0 39,6 0 1,-4 0-32,3 0 0,1 4 141,3 0 1,-2-1-44,3-3 0,-3 0-24,6 0 1,-2 0-83,-2 0 0,4 0 60,0 0 0,1 0-214,-5 0 0,0 0 137,1 0-869,-1 0 362,1 0-1386,-1 0-242,-4 0 643,-2-5 1,-7 4 520,-1-3 965,1 3 0,-8-4 0,4-2 0</inkml:trace>
  <inkml:trace contextRef="#ctx0" brushRef="#br0" timeOffset="149">14299 10861 8092,'-6'-5'644,"1"4"0,3-8 254,-2 5-255,3 0-61,-4 4 1,6 0-56,3 0 1,-1-3-46,4-1 1,2 0-24,6 4 0,3-4-169,5 0 0,0 1-75,0 3 0,0-4 35,-1 0 1,0 0-353,-3 4 0,1 0 150,-4 0 0,-1-4-1455,-4 1-581,1-1-875,-6 4 2863,-1 0 0,-5 0 0</inkml:trace>
  <inkml:trace contextRef="#ctx0" brushRef="#br0" timeOffset="150">14859 11090 8165,'0'-12'1213,"0"1"-666,0-1 16,0 1 0,0 3 507,0 1-23,0 4-262,0-7 198,0 9-550,0-4-190,0 5 0,0 5 0,0 2 1,0 5 29,0 3 1,0 7-90,0 4 0,-2 6 6,-2-2 0,3 2-84,-3-1 0,3 2-3,1-3 0,0 2-217,0-2 1,0 2-64,0-5 1,4-1 121,0-3 0,0 0-60,-4 0 0,0 0 40,0-1 0,3-4 7,1-3 1,0-1 41,-4 2 0,0-7-18,0 2 0,0-2 34,0 2 0,0-3 7,0 0-354,0-6 1,0 4-119,0-2-977,0-3 569,5 5 142,-4-6 1,4-2-108,-5-2 0,0 2-1128,0-6 1976,0 6 0,5-13 0,2 2 0</inkml:trace>
  <inkml:trace contextRef="#ctx0" brushRef="#br0" timeOffset="151">15293 11124 8083,'5'-18'0,"-4"2"196,3 4 0,-2 6 991,2 2 174,-3-2-457,4 4-129,-5-3-526,0 5 1,2 5-33,1 3 0,-1 4-6,2 3 1,-3 4-1,-1 7 1,0 0-24,0 4 0,0 1 14,0 3 1,0-1-301,0-3 0,0 2 78,0-5 0,0 2-278,0-6 0,0 1 193,0-9 0,1 0-467,3-3 184,-3-1 1,4-3-880,-5-1 379,5-4-361,-3 2 185,3-5 0,-5-1 1064,0-3 0,-11-2 0,-1-6 0</inkml:trace>
  <inkml:trace contextRef="#ctx0" brushRef="#br0" timeOffset="152">15121 11341 8083,'0'-8'0,"0"1"0,4 3 458,0-4 1,5 4 131,-2-3 1,5 4-4,3 0 0,-2 0-166,2-1 0,3 3 51,1-3 0,-2 3-398,3 1 0,2 0 107,5 0 0,0 0-132,-5 0 1,1 0 55,0 0 1,-4 0-998,0 0 1,-4 0 8,4 0 1,-5 0-414,2 0 1,-4 0 1295,0 0 0,4 0 0,2 0 0</inkml:trace>
  <inkml:trace contextRef="#ctx0" brushRef="#br0" timeOffset="155">20931 10862 8004,'0'-24'593,"0"4"173,0 6 1,0 7 530,0-1-443,0 5-627,5-2 0,-2 5 284,5 0-284,-1 0 0,6 0 0,2 0 0,-1 0 28,5 0 1,-4 0-29,4 0 0,-1 0 0,1 0 0,1 2 28,-4 1 1,3-1-728,-4 1 1,0-1 390,-3-2 1,-5 0 826,1 0-246,-1 0-253,0 0 36,3 0-125,-9 0-72,4 0 1,-5 5 48,0 2 0,0 5-4,0 4 0,-1 7 167,-3 7 0,2 3-91,-6 2 0,4 5 60,-3 2 1,4-2-109,-1 2 1,-1 1-151,1 3 1,-1 0 53,1-1 0,3 2-51,-3-1 1,-1-6-166,2-2 0,-1-1 51,4-3 0,0-5-23,0-2 0,0-3 58,0 0 1,0-3-29,0-2 0,0-1 76,0-3 1,0-2 4,0 2 1,0-6 13,0-1 9,0-1 1,0 1 334,0 0-191,0-6 294,0 3 409,0-5 1,-5 0-602,-3 0 1,-2 0-191,-2 0 0,0-1-194,-3-3 1,-3 3-28,-5-3 0,0 3 117,0 1 0,-3 0-627,-1 0 1,4 0 293,4 0 1,5 4-908,-1 0 1,6-1 507,1-3 0,6 2-2388,-2 1 3159,3-1 0,-4 9 0,-2-5 0</inkml:trace>
  <inkml:trace contextRef="#ctx0" brushRef="#br0" timeOffset="158">4820 13260 8579,'1'-7'698,"3"3"0,-2 3-368,6 1-57,-6 0-81,9 0 0,-9 0 137,6 0-16,-1-5-149,5 4 1,-1-4 275,1 5-276,4 0 1,-3 0 54,2 0 1,3-1 13,1-3 0,2 2-112,2-1 0,0 1 98,0 2 0,-2-3-239,-2-1 1,2 0-17,-6 4 1,4 0-112,-4 0-104,0-5 1,-3 4-1138,-1-3-924,-4 3 1664,3 1 0,-8 0-932,6 0 1580,-5 0 0,2 0 0,-5 0 0</inkml:trace>
  <inkml:trace contextRef="#ctx0" brushRef="#br0" timeOffset="159">4854 13477 7467,'5'-7'1544,"3"2"-1013,7 5 0,-1-4 477,5 1 1,0-5-473,4 4 0,7-3 231,1 3 0,4-4-231,-4 4 1,5-5-51,2 2 1,-1 2-241,-6 1 1,-2-1-173,-2 1 0,-3-1-230,2 1 0,-7 3 210,-3-3 0,-4 2-2300,0-2 1118,-1 2-2270,0-3 3398,-4 5 0,-2 0 0,-5 0 0</inkml:trace>
  <inkml:trace contextRef="#ctx0" brushRef="#br0" timeOffset="160">7378 13077 7859,'0'-12'659,"0"5"87,0-1 253,0 6-269,0-3 441,0 5 1,4 5-836,-1 2 0,1 9-89,-4 3 0,4 7 106,0 5 1,1 5-187,-1 3 1,-3 4-74,3-1 1,-3 2 12,-1 2 0,1-1-334,3 1 0,-3 1-38,3 2 0,-1-5 163,1 1 0,-2-3-39,6 0 1,-2-4 127,2-7 0,1 0-60,-6-4 0,6 0 98,-1-5 0,-2-4 9,2-3 1,-4 1 17,3-5 0,-4 3 109,1-6-219,2 2 1,-5-3-72,3 1 1,-1-5-531,0 0 156,-1-1-332,3-2 1,-5-2 51,0-1 0,0-4-152,0-4 0,-1-6-463,-3-2 1398,2-2 0,-8-7 0,4-1 0</inkml:trace>
  <inkml:trace contextRef="#ctx0" brushRef="#br0" timeOffset="161">7332 13260 7911,'-6'-24'-343,"-3"-2"240,5 11 0,0-4 712,4 4 1,2-2-105,1 2 1,4 2-36,4-2 0,2 4-113,2 3 1,-1-1 103,5 5 1,0-3-56,4 3 0,0 0-189,0 4 1,3 0-119,1 0 0,1 5 132,-1 3 1,-3 2-251,2 1 0,-5 1 51,-2-1 0,-5 4-5,1 1 1,-8 4-62,-3-1 1,-2-1-72,-2 1 0,-3 0 301,-5 4 1,-2-4-104,-13 0 1,2-5 151,-10 1 1,2 0-85,-1-3 1,-2 1-365,5-5 1,2-3-302,6-1 1,-1-3-443,4-1 1,5 0 444,3 0 501,6 0 0,-8-5 0,3-1 0</inkml:trace>
  <inkml:trace contextRef="#ctx0" brushRef="#br0" timeOffset="162">12277 13043 7938,'0'-8'-1580,"0"0"2226,-5 1 27,4-5-297,-9 1 1,9 0-112,-3-1 1,3 4 64,1 1 0,0 3 280,0-4-218,0 6 1,0-4 224,0 2 321,0 2-603,0-3 1,0 7-116,0 1 1,0 5 109,0 7 0,0-1-110,0 5 1,0 4-147,0 4 0,1-1 89,3-3 1,-3 4-52,3 0 1,-2-1-204,2-3 0,-1-1 94,4-3 0,-3 1-343,4-5 1,-6 0 18,2-3-415,2-1 1,-3-1-54,4-2-1655,-4-3 838,2-5 1354,-5 0 1,-5 0-1,-1 0 1</inkml:trace>
  <inkml:trace contextRef="#ctx0" brushRef="#br0" timeOffset="163">12049 13157 7910,'-6'-5'417,"1"3"0,6-6-47,3 4 0,-2 0 304,6 4 0,1 0-51,6 0 0,1-4 77,3 0 1,7 1-171,-3 3 1,3-2-152,1-2 0,-2 3-162,6-3 1,-6 2 13,2-2 1,-4 3-203,-4-3 0,1 3 121,-5 1 1,0 0-2151,-3 0-686,-1 0-1229,1 0 3915,-6 0 0,-6-5 0,-6-2 0</inkml:trace>
  <inkml:trace contextRef="#ctx0" brushRef="#br0" timeOffset="164">13682 12734 7943,'0'-11'-13,"0"3"63,0 1 1,0 3 519,0-4 175,0 6 280,0-8-278,0 8-507,0-3 0,0 6-6,0 3 1,0 4 127,0 7 1,0 4-86,0 8 0,0 2 14,0 5 0,1-1-117,3-2 0,-1 5-137,4-1 1,-3-2-4,4-3 1,-4-1 72,3 2 1,-3 1-114,4-6 1,-5 1 61,5-4 1,-5-4-189,0 0 0,3-4-7,-3 4 1,2-5 12,-1 1 1,-3-6 25,3-1-310,-2-1-280,-2 5 192,5-6-682,-4-1 363,4-5-3000,-5 0 3817,0-5 0,5-1 0,1-6 0</inkml:trace>
  <inkml:trace contextRef="#ctx0" brushRef="#br0" timeOffset="165">14196 12894 7943,'6'-7'0,"-2"-1"0,-1 2 313,1-2-92,-3-2 0,4 7 197,-5-4 0,0 3 315,0-4-314,0 6 1,0-5 413,0 4 47,0 1-325,-5-3-335,4 5 1,-4 7 25,5 4 1,0 5-27,0 7 1,0 1-130,0 3 0,0 1 114,0 2 1,0 2-303,0-5 1,0 3-92,0-3 0,0-2-212,0-6 1,1 2-21,3-6 0,-3 0 186,3-3 0,-2-1-1648,2 0 755,-3-4-768,4 3 709,-5-9 1186,0 4 0,-5-5 0,-1 0 0</inkml:trace>
  <inkml:trace contextRef="#ctx0" brushRef="#br0" timeOffset="166">14036 13065 7823,'-6'-5'202,"1"4"1,6-8 448,3 5 1,2 1-43,6 3 0,4 0-202,3 0 0,3 0 194,1 0 0,-1 0-165,1 0 1,0 0-234,0 0 0,4 0-241,-1 0 1,5 0-292,-5 0 0,2 0-917,-1 0 1,-3 0 667,3 0 0,-7 0-1556,-1 0 2134,0 0 0,4-5 0,0-2 0</inkml:trace>
  <inkml:trace contextRef="#ctx0" brushRef="#br0" timeOffset="167">14950 12780 7870,'0'-8'673,"0"1"-176,0-1-401,0-3 579,0 4 747,0-3-447,0 9-608,0-4 0,0 7-51,0 6 0,0 1-97,0 10 0,0 5 5,0 6 1,0 0 3,0 0 1,0 1-43,0 3 0,0 0-14,0 0 1,0-1-157,0-2 1,0 1-173,0-6 0,0 5 118,0-5 0,0-3-60,0-4 0,0-5 44,0 1 1,0-2-17,0-2 0,0-3 73,0 0 162,0-6-53,0 3 1506,0-5-1641,0-5 1,5 3 82,3-6 1,6 6-166,1-2 1,5-1-6,-1 1 1,0-1 68,4 1 1,-4 3-112,4-3 0,0 3 69,-4 1 0,-3 0-261,-1 0 1,2 0 120,-2 0 1,0 0-636,-3 0 0,-5 0 365,1 0 0,-2-2-646,2-1 0,-3 0 212,-5-5 1,-1 5 926,-3-5 0,-7 0 0,-7-3 0</inkml:trace>
  <inkml:trace contextRef="#ctx0" brushRef="#br0" timeOffset="168">14881 13008 7883,'-11'0'583,"5"0"1,2 0-172,8 0 1,3-3 16,8-1 1,3 0-22,5 4 1,0 0 76,0 0 1,3 0-204,1 0 0,4 0-41,-5 0 1,1 0-197,-4 0 0,-1 0 113,1 0 1,-5 0-670,-3 0 443,-2 0-810,-2 0 0,-4-1 63,-3-3 0,-3 1-236,-1-4 1,-1 3 248,-3-4 1,-3 2 801,-4-2 0,-5-7 0,-2 2 0</inkml:trace>
  <inkml:trace contextRef="#ctx0" brushRef="#br0" timeOffset="169">14836 12746 7883,'-7'-12'-79,"4"1"0,3-1 570,3 1 1,5 0-79,7-1 0,3 5-72,5-1 0,1 4 31,3-3 0,-3 3 112,2-4 0,4 6-213,0-2 1,-2 2-34,-1 2 0,-1 0-644,-3 0 1,1 0 323,-9 0 1,1 0-930,-5 0 0,0 0 74,1 0-215,-6 0 1152,-1 0 0,0 6 0,2 0 0</inkml:trace>
  <inkml:trace contextRef="#ctx0" brushRef="#br0" timeOffset="170">15510 12574 7989,'-6'-6'0,"5"-4"190,-4 9 1693,5-4-348,0 5-684,5 0 1,-4 6-327,3 5 0,-1 7-156,1 9 0,-3 3-112,3 8 1,-3-1-18,-1 5 0,0 4-63,0 3 0,0 2-152,0-2 1,0 0 213,0 4 1,0-5 0,0 2 0,0-7-15,0-1 1,0-7 13,0-1 1,0-4-44,0-8 0,0 0-105,0-3 0,0-2 25,0-6 0,1 0-226,3 1 0,-3-5-1574,3 1 1323,-3-5 45,-1 2 490,0-5-389,0-5 225,0 3 0,0-4-172,0 2 1,2 3 47,1-3 1,4 3-54,4 1 0,1-4 59,-1 0 1,0 0 28,1 4 1,3 0-124,0 0 1,4 0 51,-3 0 1,0 0-416,-1 0 1,-2 0 182,2 0 1,-2-1-612,-2-3 1,-4 2 448,-3-6 0,-3 4-6,-1-3 550,0 4 0,-5-12 0,-2 2 0</inkml:trace>
  <inkml:trace contextRef="#ctx0" brushRef="#br0" timeOffset="171">15510 12643 7886,'-6'-18'0,"5"-2"717,-3 5 1,3-1-191,1 5 1,5 3 14,3 1-99,2 4 58,1-2 0,1 1-166,-1 0 1,-3 1-232,-1 3 118,1 0-714,3 0 417,1 0 0,3 0 115,0 0-1383,1 0 892,0 0 1,-2 0 58,5 0-1366,0 0 725,-1 0 1033,3 5 0,-8-4 0,4 4 0</inkml:trace>
  <inkml:trace contextRef="#ctx0" brushRef="#br0" timeOffset="172">15886 12677 10456,'5'-6'1142,"2"2"-511,4 8 0,1-2-183,-1 6 1,1 1-11,-1 6 1,0-1-33,1 5 0,0-4-126,4 4 1,-4 4-75,4 4 0,0-1 32,-1-3 1,2 4-180,-2 0 0,-1-1 124,5-3 0,-5 0-267,1 0 1,2 0-11,-2-1 1,0-4-58,-3-3 1,-5 2-615,1-2 1,-2-3-23,2-5-1341,2 1 751,-9 3-843,4-4 1219,-5-2 1001,0-5 0,-5 0 0,-1 0 0</inkml:trace>
  <inkml:trace contextRef="#ctx0" brushRef="#br0" timeOffset="173">16252 12769 7882,'0'-18'0,"0"1"0,0 6 0,0-1 950,0 1 1,1 1-429,3 2 0,-3 2 1155,3 2-1213,-3 3 0,-1-3-215,0 8 0,-1 3-210,-3 9 1,-3 3 70,-9 7 1,-1 5 131,-6 7 0,-1 0-27,-3 8 0,2-7-660,-6 7 0,8-8 336,-3 0 1,8-4-415,-5-4 0,8 1 69,0-8 0,3 1-640,5-9 836,2 0 1,5-7-223,0 0-578,0-6 1,5 2 1133,2-8 1,8-2 0,3-6 0</inkml:trace>
  <inkml:trace contextRef="#ctx0" brushRef="#br0" timeOffset="174">16503 12643 7876,'0'-12'884,"0"1"1,0 0-345,0-1 0,1 1-162,3-1 1,3 2-127,4 3 1,0-2 90,1 5 1,-1-4-57,1 4 1,-1-1-137,1 2 1,-1 1-8,0-1 1,-3 1-21,0 2 101,-1 0-93,5 0 0,-5 0 73,1 0-66,-6 0 1,3 2 139,-5 1-138,0-1 0,0 4-9,0-2 0,0 2 39,0 6 1,0 5 3,0 6 1,0 5 39,0 6 1,-3 2-56,-1 2 1,-4 3-124,4 4 0,-3 0 69,3-4 0,0 4-199,4-3 0,0 1 69,0-1 0,0 1-61,0-5 1,4 0-19,0-4 0,1-3-99,-1-1 1,1-4 147,2 0 0,2-3 9,-5-4 1,4-2 619,-5-6-388,1 1 1,-2-2 436,1-3-331,-1-2 1,1-5 63,-6 0 0,-4 0-190,-4 0 0,-4-5-205,-1-2 1,-4-1-927,1-3 0,-2 2 516,-2-6 1,0 2-1135,0 1 1,5 1-191,3 0 1772,2-1 0,2 1 0,-1-1 0</inkml:trace>
  <inkml:trace contextRef="#ctx0" brushRef="#br0" timeOffset="175">16857 12312 7836,'-7'-5'766,"-1"-3"324,5 3-282,-2-5 26,5 9-120,0-5 149,0 6 1,5 2-427,3 2 1,0 3 8,3 8 1,-2 3-62,6 5 0,-1 5 180,1 2 0,-1 5-140,5 3 0,0 2-180,4 6 0,0 1-25,0 2 0,0 2-175,0 2 0,-6 3 41,-1-2 0,-4 1-230,0 3 1,-6-1-453,-2 0 1,-3-5 399,-1-3 0,0-2-40,0-1 1,-5 0 102,-3-1 0,-2-4-791,-1-3 0,-6-3 330,-2 0 1,-2-6-702,-2-2 1,-1-5 112,-3-3 1182,3-2 0,-8-3 0,6-3 0,-2-4 0,-4-5 0,-3-2 0</inkml:trace>
  <inkml:trace contextRef="#ctx0" brushRef="#br0" timeOffset="176">13728 12346 8044,'0'-11'0,"0"3"-57,0 0 353,0 6 540,-5-8-33,4 8-194,-5-8-36,1 9-301,4-4 0,-8 6 56,5 3 1,-4 2-84,0 6 1,-3 4 171,-5 3 0,2 4-60,-5 4 0,4 2 25,-4 5 1,0 2-121,-4 2 1,0 4-180,0 7 0,1-1 76,-1 6 1,1-1-408,3 4 1,3-4 248,4 1 0,2-9 25,2 5 0,3-6-145,5 6 0,0-7 167,0-1 1,5-8-178,3 4 1,4-5 15,3 5 1,-1-6 13,5-2 1,-3-4 296,7 0 1,-6-2 390,5-1 1,-1 0 81,2 0 1,-1-4-27,1 0 0,0-5-339,0 1 1,-4-2 62,0-2 0,-5 1-327,1-1 0,-2-4-460,-2-4 1,-3 2-1589,0-1-405,-6 5-1748,3-8 4159,-5 4 0,-5-5 0,-1 0 0</inkml:trace>
  <inkml:trace contextRef="#ctx0" brushRef="#br0" timeOffset="177">17737 12517 7928,'5'-11'-960,"-4"-1"0,8 1 1629,-5 0 1,1 3-91,-1 0 1,-2 2-125,6-2 1,-6 2 248,2 2 202,-3 3-259,-1-4-75,0 5 1,-4 5-337,1 3 1,-10 3 93,2 4 0,-8 4-51,-1 8 0,3 3-4,-2 8 1,1 4-39,-1 8 1,-1-2 13,4 5 1,1-6-224,4-1 1,1 0 122,2-4 1,3 1-111,5-1 1,0 1 86,0-5 1,1 0-266,3-4 1,2 0 40,6 1 0,3-6-75,0-3 1,0-1 57,-3-3 0,3-3 124,0 0 1,0-5-141,-3 2 1,-1-5 82,1-3 0,-5 1-171,1-6 0,-4 5-88,3-4-1318,-4 0-170,2-4-597,-5 0 2390,-5 0 0,-6-5 0,-7-2 0</inkml:trace>
  <inkml:trace contextRef="#ctx0" brushRef="#br0" timeOffset="178">17999 12700 7887,'0'-23'378,"0"0"1,2 6 1586,1 1-1123,4 9-337,-1-3 93,-1 8 0,-5-2-193,0 8 1,0 8 70,0 7 1,-1 5-63,-3 6 0,2 2-90,-6 10 1,5-1-138,0 0 0,1 3 59,2-6 1,0 1-288,0-1 1,2-4 103,1 1 0,2-2-505,3-7 1,1 5 264,-5-5 0,5-3-925,-2-4 0,2-5-568,-1 1 828,2-2 1,-8-3-649,6-2 1490,-5-3 0,7-5 0,-4 0 0</inkml:trace>
  <inkml:trace contextRef="#ctx0" brushRef="#br0" timeOffset="179">18353 12940 10162,'-6'-12'713,"6"6"-514,8 2 1,-2 3-90,2 1 1,-5-1 750,5-3 0,0 3-336,3-3 1,2 3-159,2 1 0,3 0-173,5 0 1,-1 0-151,1 0 1,0-2-284,0-2 0,2 3 246,-2-3 0,5 3-409,-9 1 0,4 0 253,-8 0 1,4 0-1317,-4 0 1,-3-1-251,-5-3 1715,1 3 0,3-9 0,1 3 0</inkml:trace>
  <inkml:trace contextRef="#ctx0" brushRef="#br0" timeOffset="180">19050 12848 7944,'-4'-11'0,"0"0"0,1 3 2773,3 0-1972,0 6 1,1-3-372,3 5 0,-3 1 180,3 3 1,1 3-198,-1 9 0,1 7 7,-2 7 1,-1 3-106,2 1 1,-3 6-278,-1 1 0,4 3 122,-1-3 0,1 4-80,-4-3 1,0-2-189,0 2 1,0-5-326,0 1 1,0-6-5,0-2 0,4-4 213,0 0 0,1-2 266,-1-1 0,-2-4-148,6 0 0,-4-5-87,3 2 0,-3-5 33,4-3-135,-6 2 1,3-8-803,-5 6 172,0-6 1,0 2-259,0-8 0,-1-1 165,-3-2 1018,-2-8 0,-11-3 0,0-11 0</inkml:trace>
  <inkml:trace contextRef="#ctx0" brushRef="#br0" timeOffset="181">18970 12860 7879,'0'-18'0,"0"2"962,0 4 1,6 1-400,6-1 1,1 1-232,6 0 0,0 3 214,3 0 1,5 6-150,0-2 1,4 3-117,0 1 0,1 0-40,-2 0 1,-1 5-233,-2 2 0,-4 5 82,0 3 0,-2 2-239,-6 2 0,-3 2-127,-5-2 1,-4 3-271,1 1 0,-5-2 148,-7-2 0,-1 1 123,-10-4 0,-4 3-3,-4-4 0,-3-1 21,3-6 1,1 0 30,3-4 0,1 0-91,3-4 1,-1 0-625,5 0 429,0 0 1,4-5-707,4-3 1217,2-7 0,0-3 0,-2-4 0</inkml:trace>
  <inkml:trace contextRef="#ctx0" brushRef="#br0" timeOffset="182">19575 12437 8010,'-11'-5'1564,"0"-2"1,4-4 145,3 0-1215,3 5-12,6-4 330,-4 8 0,10-3-279,-4 5 1,1 0-102,3 0 1,-2 1-96,6 3 0,3 6-30,1 6 0,3 7 134,1-4 1,-1 10-95,1-3 1,4 2-153,0 3 1,-1 0 44,-3 8 1,-4-4-148,0 3 0,-6 1 148,-2 0 0,-1-1-593,-6-4 0,0 5-537,-4 3 0,-6-1-969,-6 1 1,-11-1-5113,-11 5 6969,11-20 0,-3-1 0,-3 0 0,-1 1 0,-5 2 0,-1 0 0,-2 0 0,0 1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3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16309 10987 8101,'0'-12'512,"1"5"-39,3-1 465,-3 6-400,4-8 1,-5 7 192,0-5-272,0 6 1,0-5 292,0 4-319,0 1 0,-1-3-108,-3 5 1,-2 0-89,-5 0 0,-2 0-1,-2 0 1,1 5 177,-5 3-332,0 2-395,-4 2-16,-5 4-90,4-3 338,-4 8 1,5-3-30,0 5 1,4 0 44,0 0 0,1 3 114,-1 1 1,3 1-131,4-1 0,2-2 13,3 5 1,-2-3 79,5 3 0,0-4-4,4 0 0,0-1 1,0-3-42,0 1 0,5-1-172,3-3 196,2-3 144,1 1-150,1-4 1,3 2-24,0-8 180,6 4-73,-9-5 1,10 0-76,-3-2 1,2-3 321,2-1 1,0 0 50,0 0 1,0 0-113,0 0 0,3-5-79,1-2 1,0-4 18,-5 0-231,1 0 137,-5-1 0,2 3 54,-4-2 1,-5 6 43,-3-7-80,-6 4 7,3-4 0,-5 1-27,0-1 0,0 1-135,0-1 0,-5 1 91,-2 0 1,-4 3-154,0 0 1,0 5 49,-1-5 0,-4 5-366,-3 0 1,-3 1 31,-1 2-667,0 0 675,0 5 1,2-2-83,2 5 1,-1-2-104,4 2 0,0 0-355,1-4 0,6 4 355,-3-4 0,8 1-1863,1-1 1364,1-3 1058,7 9 0,2-9 0,4 4 0</inkml:trace>
  <inkml:trace contextRef="#ctx0" brushRef="#br0" timeOffset="1">16560 11284 7977,'-6'-5'206,"1"3"468,5-3 365,0 5-311,-5 0-140,3 0 6,-3 0-356,5 5 1,2 2-17,1 4 1,0-3 15,5-1 0,-2-3-37,2 4 0,6-4-27,-3 3 1,4-4-86,0 1 1,2-3 5,2-1 0,3 0 79,-3 0 0,2 0-225,2 0 1,0-1 47,0-3 0,-4-1-19,0-3 1,-5-2 36,1 2 1,-2-2 57,-2-1 1,-3 1-8,-1 2 1,-4-2 13,1 2 1,-3-2-45,-1-1 0,-1-1-86,-3 1 0,-3 3 12,-4 1 0,-2 0 97,-2 0 1,1 2-188,-5 5 40,0 0 1,-4 0 77,0 0-168,1 0 63,-1 5 1,0 1 108,0 5-19,0 1 0,0 4-79,1 3 0,4 3-352,3 1 367,2 0 1,3-1-121,2 1 1,3 0 73,5 0 89,0 0-30,5-5 1,1 2-98,6-5 458,4 0-215,2-3 1,5-2 834,0-2-625,5-3 1,-4-2 161,2 1 0,-1 0 620,-3-4-742,1-5 1,0 4 57,0-3 0,-5 1 109,-3 0-1185,-2 1 609,-2-3 1,-1 4 163,-2-3-2390,2 3 766,-9-4-2306,4 5 3855,-5 0 0,5 5 0,2 1 0</inkml:trace>
  <inkml:trace contextRef="#ctx0" brushRef="#br0" timeOffset="2">17177 11261 8045,'0'-6'-146,"1"-3"49,3 5 1,-3-1 583,3 1 424,-3 3 3,-1-9-201,0 8-358,0-3 0,-1 5-109,-3 0 0,-2 0-44,-5 0 1,-1 0 42,1 0 1,-2 5-93,-2 3 1,2 2 77,-2 2 1,1-1-176,-1 0 0,6 5-47,-3-1 1,5 4-135,-1-4 0,2 2 14,2-2 1,3-2 97,-3 2 1,3-3-31,1 0 0,5-1 85,2 1 1,4-5-63,0 1 0,5-4 247,3 3 0,7-4-150,0 1 0,2-3 1,-1-2 518,4-3-268,-4 3-282,6-15 232,-8 14 1,5-17 88,-7 7-288,2-2 0,-12 3 99,2 0 63,-2-6-266,-7 4 47,-1-3 1,-5 4 250,0 1-866,-5-5 0,-2 2 497,-9-5-4,-1 5-1132,-6-3 789,0 6 1,0-1-471,0 1 0,0 5 352,1 2 0,-1 2-3,0 2 1,5 2 141,3 2 0,3 2 422,5 5 0,-3 1 0,3-1 0</inkml:trace>
  <inkml:trace contextRef="#ctx0" brushRef="#br0" timeOffset="3">17565 11227 8008,'0'-12'1737,"-5"1"-1364,4-1 0,-4 5-32,5-1-113,0 6 437,0-3 670,0 5-1088,0 5 1,0 1-43,0 5 0,0 2 86,0 2-92,0 3 0,0 5-155,0 0 1,1 0 150,3-1 0,-2 1-265,6 0 0,-2-1 49,2-3 0,-2 1 9,-2-5 0,-1-1-34,4-6 1,-4 2 22,1-2 318,2-3-195,-5 0 382,4-5-179,-5 0 1,0-5-62,0-3-122,0-2 1,0-5 9,0 0 1,0-1-137,0 5 1,0-4-239,0-1 1,0 0 129,0 1 1,2 2-109,1-2 0,4-2 30,4 2 1,-3 0 142,-1 3 0,1 5-18,3-1 0,-3 4-71,0-3 1,-4 4 281,3-1-202,-4 3 47,7 1 0,-8 0-15,6 0-1,-5 5 80,0 3 0,2-2-75,-1 2 1,0-1-25,-4 5 0,4-5 20,0 1 1,1-2-77,-1 2 1,-2 2 34,6-2 0,-5-3-88,5-1 78,0 2 1,3-5 24,1 3 0,-1-3 89,0-1 1,1-1-97,-1-3 1,1 2 136,-1-6 0,4 2-69,1-2 0,-1-2 185,-4 2 0,1-2 12,-1-1 1,-3-1 12,-1 1 1,0 0-59,0-1 0,2 1 24,-5-1 210,0 6-147,1-4-314,-4 9 0,4 1 115,-5 7 1,0 8-8,0 4 0,-1 3-41,-3 1 0,3 0-3,-3-1 1,-1 5-508,1 0 1,0-1 233,4-3 1,0-1-232,0-3 0,0-3 198,0-4 1,0-1-1730,0 1 1425,0-1 1,5-1 611,3-2 0,2 2 0,2-4 0</inkml:trace>
  <inkml:trace contextRef="#ctx0" brushRef="#br0" timeOffset="4">18205 11284 8069,'0'-7'0,"0"1"0,0 2 0,0 3 0,0-4 2314,0 5-2081,-5 0 1,4 0 400,-10 0-208,10 0-193,-4 0 181,5 0-6,0 5-202,0-4 144,0 4-56,0 0 231,0 2-440,5 4 0,1-1 158,6-2-274,4-3 82,-3-5 1,9 4 116,-3 0 0,-2-1-164,2-3 1,0-3 102,4-1 1,-1-5-116,-3 1 1,1 1-144,-5-5 0,-1 7 167,-6-6 0,1-2-100,-5-2 0,0 0 74,-4 3 0,0 1-163,0-1 0,-6 1 48,-1 0 1,-3-1 7,-2 1 1,-3 3 73,0 1 0,-5 4 43,0-1 1,-1 4-47,-2 4 1,1 2 82,3 6 1,-1 4-81,5 3 0,-4 3 132,4 1 0,1 0-194,6-1 0,-2 3 60,2 1 1,2-2-287,-2 3 0,6-3 86,-2-1 1,3-4-12,1 0 1,0-5 55,0 1 0,5-3 170,2-5 1,9 2 374,3-5 1,4 0-217,3-4 0,0 0-30,4 0 1,-3-2-51,3-1 0,-4-2-729,0-3 0,-2-1 334,-1 5 1,-5-3-2058,-3 3 2403,-2 0 0,-2-1 0,1-1 0</inkml:trace>
  <inkml:trace contextRef="#ctx0" brushRef="#br0" timeOffset="5">18685 10907 8143,'0'-29'546,"0"1"1,0 6-200,0 3 165,-6 3 93,5 4 1,-5 6 296,2 2-503,3 3 0,-8 3-95,5 6 0,-4 6 101,5 13 0,-5 2-139,4 5 1,0 0-55,4 1 1,0 3-98,0 0 1,2 5-173,2-1 1,2-3 322,5-1-571,1 3 218,-1-6 0,-3 0-660,-1-9 0,0-2 398,0-1 1,2-1-381,-5-3 455,5-8 0,-8-1-335,3-2 111,2-3-81,-4 5-769,3-9 385,-5 5-184,0-6 452,-5 0 454,-2 0 241,1 0 0,-4 0 0,3 0 0,-9-11 0,-2-1 0</inkml:trace>
  <inkml:trace contextRef="#ctx0" brushRef="#br0" timeOffset="6">18605 11295 8131,'0'-7'0,"0"-1"0,0 5-2,0-7 76,0 9 0,1-8 622,3 5-401,-3-5 0,5 8 141,-2-3-45,-3-2 60,10 5-212,-5-4 14,5 0-73,6 3 0,1-4 49,4 2 0,-3 3 0,0-3 0,0-1 130,4 1-507,0 0 197,-5-1 1,2 4-620,-5-3 344,1-2 50,-5 5-599,1-4 555,-1 0 0,-3 3-208,-1-2 261,-4 3 1,2 0-133,-5-3 538,0 3-72,0-4 1921,0 5-1717,0 5-110,0-4 0,4 9-33,-1-2 0,1 6-34,-4 1 1,4 4-6,0-4 0,1 6 1,-1-2 1,-3-2-106,3 2-48,2-5 1,-5 4-267,3-3 126,3-2 52,-6 4 0,5-10-21,-2 1 188,-3-1 151,4 0-179,-5-2 1615,0-5-1448,0-5-56,0-2-87,0 1 0,0-4 167,0 2-154,0-7 0,0 2-197,0-2 0,2-1 86,1 0 1,-1-3-216,1 4 1,4-5 45,0 1 78,4-3-311,0 5 231,0 0 1,1 6 13,-1-1 1,4 2 5,1 2 1,0 0-202,-1 4 255,-2 0 1,4 4 18,-6 0 0,0 0-84,1 0 36,-1 0 220,1 0-26,-1 0-180,1 0 339,-1 5-127,0-4 0,-3 8 150,0-5-265,-6 5 1,7-7 33,-5 6 82,0 0-62,1 3-38,-4 6-37,4-5 46,-5 5 1,1-2 37,3 0-161,-3 0 116,5 2 0,-6-4 16,0 2-247,0 3-11,0-6 213,0 5-48,5-6 44,-4 1 1,4-5-3,-5 1-37,0-6-104,0 9 1,1-10 6,3 3 106,-3-3-436,4 4 52,-5-4 201,0 4-1328,0-5 0,0-5 0,0-1 0</inkml:trace>
  <inkml:trace contextRef="#ctx0" brushRef="#br0" timeOffset="7">19370 10953 8073,'0'-17'824,"-5"4"-465,3-8 1,-3 8 212,5-2 354,5 2-265,-3 7-347,3-4 147,0 8-81,-4-3-1173,9 5 0,-8 5-1785,1 3 1391,-1 2 532,-2 7 655,0-5 0,0 10 0,0-4 0</inkml:trace>
  <inkml:trace contextRef="#ctx0" brushRef="#br0" timeOffset="8">19827 11113 8068,'-4'-8'0,"0"0"0,-5 1 633,8 0 748,-4-3-289,0 9-667,-2-9 0,0 8 16,-1-1 0,1-2 257,-5 1-406,1 0-82,-6 4-35,4 0 0,-4 0 31,1 0 1,4 5 28,-3 3 1,-2 2-157,2 1 1,0 6 87,3 2 0,1 2 0,-1 2-64,1 0 1,3 0-166,1 0-111,4 0 148,-2 4 1,5-2-191,0 1 161,5-7 0,5 3 36,6-3 1,4-3 2,-1 0 0,6-4 164,2 0 0,3-6 143,-3-2 0,3-3 35,-3-1 0,0 0-140,-4 0 1,-2-4-202,-2 1 271,3-6-1630,-10 2 557,5 1-1373,-11-4 0,-2 7 1048,-8-4 0,-2 4 1141,-5-1 0,-6 3 0,-1 1 0</inkml:trace>
  <inkml:trace contextRef="#ctx0" brushRef="#br0" timeOffset="9">20295 10804 8127,'0'-11'-213,"0"-1"262,0 6 203,0-4 1,-1 5 216,-3-3 160,3 3-135,-5 0-59,6 4-140,0-4 0,-1 5 527,-3 0-351,3 0 75,-9 0-243,9 0 1,-9 0-65,2 0 1,-2 8 211,-2 4 1,-3 7-13,0 0 1,-5 4-161,1 3 0,1 5 80,-1 7-505,5-2 385,-3 3-99,6-5 0,1 4-19,2 0 119,-2 0-372,9-3 155,-4-1 1,5 0 118,0 0 1,1-1-334,3-2 0,2 1-112,5-6 1,1 1 184,-1-4 1,2 0-8,2-1 1,-2-3 100,2 0 0,-2-5-131,-2 2 1,1-4-1,-1 0 532,1-1-432,-1-4 10,0 3-15,1-4-486,-6 0 63,4-1 226,-3 1-911,4-5 271,-5 4-151,5 0-876,-5-4-180,0 4 2104,-1-5 0,0-5 0,2-1 0</inkml:trace>
  <inkml:trace contextRef="#ctx0" brushRef="#br0" timeOffset="10">20421 11307 8101,'-7'-18'0,"-2"1"1833,5 6-651,1 0-716,3 4 1,-2 2 14,-1 5 42,1 0-204,-3 5 1,5 7-17,0 7 0,0 4-47,0 3 1,0 3-218,0 6 0,0-1 57,0 0 0,0-1-327,0-2 1,0 4 211,0-4 1,4 3-142,0-8 0,1 2 0,-3-2-163,2 0 0,1-3 111,-1-4 1,-1-3 34,4 3 121,-4-5-98,2 2-7,-5-5 37,5 1-660,-4-6 213,4-1-105,-5-5-592,0 0 56,0-5 752,0-1 1,0-2-367,0 1 826,0-6 0,0 0 0,0-3 0</inkml:trace>
  <inkml:trace contextRef="#ctx0" brushRef="#br0" timeOffset="11">20283 11421 7977,'4'-19'111,"0"0"113,5 5 8,-8-8 1,9 6 488,-2-3-441,-3-3-55,5 9 346,-3-3 1,4 1 87,0 0-273,1-1 198,-1 10-228,1-4 0,-1 7 406,1-4-321,-1 4-250,5-2 0,-3 5 56,2 0 0,2 1 96,-2 3-373,0-3 0,-3 10 293,-1-4-729,1 8 443,-6-2 1,3 9 0,-5-3 146,-2 2 0,-2 6-72,-4 0 1,-3 0-1507,-9 0 682,4-3 246,-10 4-439,4-10 557,-4 3 1,0-8-23,3 2 0,-1-3 1,4-3-387,3-2 44,0-4 0,5 2-1155,1-5 1927,4 0 0,-2 0 0</inkml:trace>
  <inkml:trace contextRef="#ctx0" brushRef="#br0" timeOffset="12">20569 10907 8014,'0'-23'1020,"0"5"-800,0 3 1,0 2 49,0 2-42,0 5 0,0-5 1082,0 10-550,5-9 137,-4 4-124,4-1-165,-5 2 1897,0 5-1959,5 5-249,-3 2 0,8 2-25,-2 2 0,2-1 248,1 9-57,1-5-290,4 8 0,-3-4 27,2 4 1,3 5 0,-1 1-75,1 1 1,3-2-10,-6 3 114,5 1-360,-7 3 0,3 0 122,-4 0-195,-6-4 0,4 3 151,-2-3 0,-3-1-42,-1 2 1,-3-6 0,-1 3 55,0 0-194,0-4 94,0 4 0,-1-5 82,-3 0-153,-3-1 85,1-4 1,-4 4 42,2-3-239,-2-3 268,-1 1 1,-1-6-211,1 1 127,0-1 0,-1-1-621,1-2 468,-1 2 1,1-9-988,-1 3 0,5-3-1461,-1-1 2735,6 0 0,-8 5 0,3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4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8383 15886 7882,'-6'-1'339,"2"-3"144,-3 3 129,6-4-182,-4 0 368,5 4-163,0-4 931,0 5-821,0 5-156,0 1-210,5 5 0,-2 1 52,4-1-177,-4 1 0,3 3 95,-2 0-233,-3 11 0,4-7-38,-5 7 1,0 0 92,0 0 0,0 2-133,0 3 0,0 2 82,0-3 0,0-1-117,0 2 1,0-5 91,0 5 0,0-5-18,0 5 1,0-6-106,0 2 114,0-3-47,5-1 1,-3 0-57,1 0 0,3-4 75,-3 0 0,2-5-23,-1 1 11,-2-2 1,6-2 41,-4 0-1,0 1-109,1-1 0,-4-3 0,3-1-44,-3 2-38,-1 1-57,0-3-28,0 3 203,0-9-71,0 4 341,0-5-279,6 0 15,-5 0-22,4 0-638,-5 0 552,5 0 34,1 0 10,11 0-20,-5 0 1,6-4 2,-3 1 1,3-2-48,5 1 108,0 3-79,0-10 22,0 10 1,3-9 0,1 4-5,-2-1 1,3-2 0,-1 4-17,-2-1 1,-2 2 129,-4-3-109,3 4 10,-10-2 0,5 5-76,-6 0 14,1-5-542,-1 4 265,-5-4 161,0 5-3118,-6 0 1769,0-6 1573,0 5 0,-6-9 0,0 4 0</inkml:trace>
  <inkml:trace contextRef="#ctx0" brushRef="#br0" timeOffset="1">8406 16252 9166,'0'-6'1886,"0"0"-1712,5 6 0,-3 0 174,6 0 401,0 0-388,3-5 1,4 4 51,0-3 1,6 3 411,-2 1-373,2 0-111,2 0 1,0 0 122,0 0-307,0 0 0,1 0 0,1 0 111,2 0 0,0 0-41,-5 0 1,1-4-66,0 0 0,-4 1-318,0 3 196,-5 0 0,3-5-716,-6 3 434,0-3-710,1 5 311,-6 0-576,-1 0 1,-5-1-27,0-3 0,-6 3 0,-4-3 1243,-4 3 0,-1-4 0,3-2 0</inkml:trace>
  <inkml:trace contextRef="#ctx0" brushRef="#br0" timeOffset="2">8360 15921 8356,'0'-12'674,"0"1"-426,0-1 1,5 2 364,3 3 0,-2-2-39,2 5 1,-4-4 193,3 5-289,1-1 0,3 0 171,1 0-306,4 0 1,-3 4-67,2 0 0,3-3 31,1-1 0,-1 0 403,1 4-494,0 0 193,3 0-235,6 0 1,-3 0 37,1 0-136,-2 0 140,-1 0-55,0 0 0,0-4-198,0 0 0,-4 0-546,0 4 0,-5-1 386,1-3 0,-2 3 144,-2-3-118,-5 3 232,-1-4-2058,-5 4-280,0-4 2275,0 5 0,-5 0 0,-1 0 0</inkml:trace>
  <inkml:trace contextRef="#ctx0" brushRef="#br0" timeOffset="3">9262 15738 7952,'0'-11'570,"0"-1"0,0 1 190,0-1-434,0 6 579,0 1 833,0 5 1,0 5-1459,0 3 0,0 2 0,0 2 1,0 4 383,0 3-447,0 2 0,0 2-108,0 5 1,0 0 102,0 2-137,0 8 88,0-7 0,0 12 67,0-5 1,0 4-198,0-4 0,0 5 136,0-1-930,0-3 691,0 1-56,0-6 104,0 0 0,4-1 78,0-2 0,0 2 16,-4-3 1,0-2-62,0-1 1,0-3 12,0-1 1,4 0 0,-1-2-121,0-2 833,-2 3-700,4-10 1,-3 6 321,1-3-213,-1-2 0,-2 0-191,0-6 0,3-3 146,1 4-318,0-6 51,-4 3-426,0-5 567,5 0 1,-2 0-18,4 0-236,-4 0 240,7 0-27,-4-5 1,6 4 214,-1-3-198,1 3-9,-1 1 141,5 0 1,-2-1-139,5-3-160,-5 3 194,8-4 1,-8 1 1,5 0 0,-5-4-491,1 5 213,-2-1-1898,-2-1 1813,1 3-1058,-1-3-461,-5 5 1059,0-5 314,-6 4 527,-6-4 0,0 5 0,-5 0 0</inkml:trace>
  <inkml:trace contextRef="#ctx0" brushRef="#br0" timeOffset="4">9217 15658 8240,'0'-11'878,"5"4"-524,1 2 0,5 5 67,1 0 378,-1 0-455,-4-5 1,4 4 253,1-3 149,-1 3-265,5 1 253,1 0-379,1-5 1,5 3-49,-1-1 1,-3 1-93,0 2 1,-1 0 107,1 0-428,3 0 172,-9 0 1,3-1 176,-5-3-553,1 3 239,-6-4-1692,4 5 1199,-8 0 0,4 0-2951,-2 0 1964,-3 0 1549,4 0 0,0 5 0,2 1 0</inkml:trace>
  <inkml:trace contextRef="#ctx0" brushRef="#br0" timeOffset="5">9833 15886 6110,'0'-6'1191,"0"1"663,0 5-198,5 0-1151,-3 0 0,7 5 15,-6 3 0,6-1-174,-1 5 1,1-2-10,-2 9 1,4 0-96,-4 4 1,3 1-64,2 3 0,3-2 0,0 5 44,-1 2 0,-1 0-271,-2-2 60,6 3 0,-3-4-22,5 6 0,-5-5-207,1 1 0,-1-6 187,1 2 0,-2-3-135,2-1 1,-1-4 174,1 0 0,-2-4 0,2 3 25,-2-2 0,-2-1 124,1-3-165,-1-1 1,1 1-100,-1-1 1,-3-3 162,-1-1-22,-4-4 1,6 3 89,-6-2-43,1-3-2577,-4 4-707,0-5 2838,-5 0-1453,-1 0 1816,-6 0 0,6 0 0,1 0 0</inkml:trace>
  <inkml:trace contextRef="#ctx0" brushRef="#br0" timeOffset="6">10302 15864 6799,'-2'-13'-333,"-1"-2"0,1 6 333,-2-3 0,3 7 0,1-2 527,0 4 234,0-2-231,0 5 138,-5 0-330,4 0 0,-9 1 422,2 3-547,-2 2 0,-7 11 151,5 1-205,-10 10 1,4-2 213,-4 9-219,-1-4-119,0 14 0,0-8 135,0 4 1,0 1 26,1 4 0,-1-2 123,0-2-340,0 3 64,0-10 0,2 3-187,2-7 107,2-3 0,6-6-23,-1 1 0,2-5 116,2-3 0,2-2-75,2-2 0,3 1 81,-3-1 1,3-3-43,1-1 1,0-3 3,0 4 67,0-6-1055,0 4 553,0-1 142,0-4-915,0 4-1851,0-5 2265,5-5 769,-4 4 0,4-10 0,-5 5 0</inkml:trace>
  <inkml:trace contextRef="#ctx0" brushRef="#br0" timeOffset="7">10496 15727 7833,'0'-12'-853,"0"1"0,0-1 853,0 1 0,0-1 0,0 6 0,1 1 0,3 5 551,-3-5 176,4 4-198,-5-4 49,5 5-303,-3-5 1,8 3-13,-3-2 1,3 3 80,2 1 47,4 0-234,-3 0 1,9 0 157,-3 0-133,2 0-12,2 0 1,-4 0 7,0 0 0,-1-4-104,1 1 0,1-1 99,-5 4 0,5-4-57,-5 0 79,0 0 1,-4 4 199,1 0-16,-6 0-262,-1 0 0,-3-3 283,1-1-4,-1 0-366,3 4 221,-5 0-179,0 5 0,1 1 42,3 6 1,-3-1 13,3 1 1,1 4 83,-1 3 0,0 6-98,-4 2 1,0 5 170,0-2 1,3 3-65,1 2 0,0 0-16,-4 3 0,0-2 92,0 2-226,0-3 0,0 0-66,0-1 0,0 0-140,0 0 0,0-1 108,0-2 1,0 1-133,0-6 64,0 6 1,0-8-67,0 4 175,0-5 0,1-2-103,3-2 359,-3 3-138,4-4 1,-5 1-68,0 0 0,0-1 31,0 1 1,4 1-140,0-5 88,0 0 0,-4-3 1,0-1 24,0 1-32,0-1 0,4 0-15,-1 1 21,1-1-295,-4-4 51,5 3 115,-3-9-75,3 4-31,-5-5 563,0 0-362,-5 0 0,-2-1-2,-4-3 0,-1 3 13,1-3 1,-6-1 24,-2 1 1,0-1-2,-3 1 1,1 3-302,-5-3 1,1 3 72,3 1 0,-5 0 122,0 0 0,4 0-198,4 0 0,5 0-225,-1 0 1,3 0-322,0 0 309,6 0 1,-1 0-959,4 0-837,1 0-138,-3 0 2429,5 0 0,0 5 0,0 1 0</inkml:trace>
  <inkml:trace contextRef="#ctx0" brushRef="#br0" timeOffset="8">11467 16035 7794,'-7'0'380,"2"0"2068,5 0 1,5 0-2195,3 0 1,3 0 175,4 0 0,-1 0 0,5 0 90,2 0 0,0 0-116,2 0-282,0 0 1,0 0 25,0 0 0,0 0-209,-1 0 0,1 0 133,0 0 0,-1 0-92,-3 0 1,1 0 61,-5 0 0,-3-1-1322,-5-3-1520,1 3 1539,-2-5-27,-1 6 1,-7 2 1287,-6 2 0,6-3 0,-9 4 0</inkml:trace>
  <inkml:trace contextRef="#ctx0" brushRef="#br0" timeOffset="9">11501 16275 7824,'-7'0'790,"2"0"1525,5 0 1,5 0-1679,3 0 224,-3 0-501,5 0 1,0 0 249,6 0-154,4 0 1,-6 0 216,5 0-464,0 0 141,4 0 52,0 0-265,0 0 72,4 0 0,-2 0-53,8-5 1,-4 2-178,5-4 0,-4 4 76,1-1 1,-6-1-1107,2 1 553,-3 0-953,-6 4 0,-2-1-61,-4-3-726,-6 3 1185,-1-4 1053,-5 5 0,0 0 0,0 0 0</inkml:trace>
  <inkml:trace contextRef="#ctx0" brushRef="#br0" timeOffset="10">12631 15487 7799,'0'-12'3,"0"1"-975,6 5 673,-5-5 1,8 9-52,-5-6 1695,-1 6-595,-3-3 2267,0 5-2809,5 0 0,-3 5 348,3-4-257,-5 9 1,0-4 124,0 6-74,0-1-123,0 1 0,-2 4 84,-1 3-68,1-2-36,-3 4 0,0-3 1,4 5-156,-9 0 156,9 0-91,-10-1-32,10 1 0,-9 1 226,2 3-401,3-3 115,-5 4 0,9-5 143,-3 0-250,-2-5 60,4 3 1,-3-4 180,5 2-506,0-3 259,0-4 1,0-1-937,0 0 694,0 1 0,-1-5-867,-3 1 1,3-4-73,-3 3-248,3-4 544,1 7 973,-5-9 0,4 4 0,-4-5 0</inkml:trace>
  <inkml:trace contextRef="#ctx0" brushRef="#br0" timeOffset="11">13123 15727 7848,'-6'-7'811,"5"-3"-484,-4 9 0,5-6 481,0 4 153,0 1 165,0-3 359,0 5-1215,-5 5 0,3 2 18,-6 4 1,4 1-78,-3-1 0,-1 5 108,-4 3 1,1 3 7,0 1 0,-5 4-81,1-1 0,-5 6-69,1-2 0,1 2 47,-1-1 1,4 4-14,-4-4 1,4 4 12,-4-4 1,5-4-173,-2 0 0,0 2-17,1 2 0,-1-3 61,5-2 0,-2-2 135,-2-1-207,2 0 0,-3 0 154,4 0-144,1 0-8,0-6 0,-1 4 168,1-6-306,4 5 82,-3-7 0,5 7 194,-2-5-316,1 1 82,1-10 0,4 4 47,-3-2 0,3-2-231,1 2 158,0-6 23,0 3-7648,0-5 7039,-5 0-969,4 0 1651,-4 0 0,5 0 0,0 0 0</inkml:trace>
  <inkml:trace contextRef="#ctx0" brushRef="#br0" timeOffset="12">12906 16355 7808,'0'-7'2307,"0"-3"-1225,5 4 183,-4-1-496,4 2-378,0 10-131,-4 2 0,8 6 441,-5 2-312,0 3 0,-4 4 25,0 6-143,0 1 1,0 7 65,0 2 136,0-2-218,0 8 0,0-3 123,0 4-709,0 1 486,5-5 1,-3-2-33,6-5-103,-5 0 112,7-4 1,-8 1-20,6-4 0,-4-2 198,3-6-498,-4 3 212,7-9 1,-7 2 13,4-7-233,-4 2 554,2-9-1052,-5 4 294,5-5 107,-4 0-1408,4 0 471,-5 0 111,0-5 1,-4-1 541,1-6 0,-6 0-1519,1-4 2094,-2 4 0,-1-10 0,-1 4 0</inkml:trace>
  <inkml:trace contextRef="#ctx0" brushRef="#br0" timeOffset="13">12963 16435 7798,'0'-17'245,"0"-2"0,0-2 397,0-2 1,5 4-178,2 0 1,0 5 60,0-2 1,-3 5 57,4 3 0,-1 0-22,5 4-121,-6-5-143,4 8 0,-2-6 12,7 3-241,-2 3 17,8-4 0,-7 5-151,5 0 60,0 5 0,4-2 81,0 4 0,-4 1-76,0 3 1,-1 1-148,1-1 1,-3 4 42,-4 1 0,-2 3 22,-2-4 0,1 0 76,-6-3 0,0 3 93,-7 0 1,-7 1-51,-8 0 451,-3-4-283,-11 5 1,0-6-50,-13 1 1,7-5-25,-7 1 1,4-2-651,1 2 1,3-3 275,7-5 0,4 0-2496,8 0 2738,-2 0 0,13 0 0,-2 0 0</inkml:trace>
  <inkml:trace contextRef="#ctx0" brushRef="#br0" timeOffset="14">7618 15327 7854,'0'-7'544,"0"2"-12,0 0 548,0 4-296,0-4 127,0 5 0,-4 1 28,0 3-567,0 2 53,-1 6 161,4-1-287,-4 1 0,5 3 27,0 0 0,0 5 80,0-1 1,0 3-113,0 1 1,0 0 65,0 0 0,1 3 161,3 1-158,-3 5-573,4-3 238,-5 5 131,5-5 0,-3 3 166,1-5-392,-1 4 121,-2-7 0,4 4 68,-1-5 0,1 4 9,-4-1 0,4 1 11,0-4 1,1 0 13,-1 0 0,-3-1 218,3 1 0,-2 1-223,2 3 1,-3-3 49,3 3 0,-3-2-27,-1 2 0,0-3-173,0 3 0,0 1 87,0-2 0,0 5-120,0-5 0,4 2 58,0-1 1,0-3-98,-4 3 1,0 1-40,0-2 0,0 5 99,0-5 0,0 5 17,0-5 1,0 2 8,0-1 0,1-2-12,3 6 20,-3-6-17,4 3 1,-5-1-1,0-1 0,0 1 25,0-4 0,0 4-6,0-1 0,-1 2-1,-3-1 0,3-3-3,-3 3 1,3 0 118,1 0 0,0 4-144,0-5 0,0 2-75,0-1 1,0-3 64,0 3 1,0 0-10,0 0 0,1 0-165,3-4 0,-3 1 52,3 2 0,-3-2-57,-1 3 0,0-3 65,0-1 1,0 0-80,0 0 0,4 0 40,0-1 0,0 1 9,-4 0 0,0-1 82,0-3 1,0 1 4,0-5 1,1 4-2,3-4 1,-3 1-6,3-5 1,-3 1 86,-1-1 1,0 0-101,0 1 1,0-5 134,0 1 1,0-4-52,0 3 26,0-4-2,0 7 16,0-9 84,0 4-141,0-5 277,0 6-238,-5-5 1,2 4 12,-4-5 0,4 1 24,0 3 0,-4-3-72,6 4 1,-4-3-230,5 1 146,0-1-141,0 3-184,0-5 480,5 0-30,1 0 1,6-2 11,-1-1 1,-3 1 3,-1-1 1,1-2 17,3 1 0,5-1 17,-1 1-34,0 3-24,-4-5 1,6 5-43,2-3 0,-1 3 8,1-3 1,0-1-3,4 1 1,0-3 17,-1 3 1,1 0-6,0 4 1,4-1-37,-1-3 0,5 3 37,-5-3 0,6 2-1,-1-2 1,2 1-5,1-4 1,4 4-46,0-1 0,0 2 48,-4-2 1,1 3 2,-1-3 0,0 3 1,0 1 1,-2 0 2,2 0 1,-3 0-11,3 0 0,2 0-2,-2 0 0,-2 0 1,6 0 0,-4-2 21,8-2 1,-5 3 3,1-3 0,-2-1-7,3 2 1,-4-3-1,3 3 0,1 1 45,0-1 1,0-3 112,-1 3 1,-1-1 149,5 4 0,-4-4-77,4 0 1,-2 0-298,2 4 0,2 0 126,-2 0 0,7 0 31,0 0 1,2-3-55,-2-1 1,2 0-113,2 4 1,3 0 93,-2 0 1,-2 0-132,1 0 1,0 1-255,4 3 1,0-3 361,0 3 0,-3-1-43,-1 1 0,-1-3 37,1 3 0,3-2-29,-2 2 1,-2-3-39,1 3 1,0-3-6,4-1 0,0 0 10,0 0 1,-3 0-102,-1 0 0,0-4-13,4 1 0,1-1 59,-1 4 0,-4 0 178,0 0 1,-5 0-87,2 0 1,1 0 91,-2 0 0,2 0-73,-2 0 0,0 0 109,4 0 0,-9 0-135,2 0 0,-3 0 56,3 0 1,0 0-111,-1 0 1,1 0 92,0 0 0,3 0-152,1 0 1,3 0 128,-4 0 1,5 0 93,-5 0 1,4 0-62,-3 0 0,5 0 7,-2 0 0,-1 0 41,1 0 0,0 0 14,5 0 0,-5 0-43,0 0 0,-5 0 12,2 0 0,1 0-142,-2 0 0,1 0 80,-5 0 1,0 0-81,-3 0 0,2 0 48,-2 0 1,-2 0 90,2 0 1,-5 0-63,1 0 0,-3 0 254,-5 0 0,0 0 3,-7 0 1,1 0 144,-8 0 166,-1 0 210,-4 0-818,-4 0-891,-2 0-342,-15 0 0,2 0 510,-7 0 0,-2-4-1178,2 0 1962,-5 0 0,12 4 0,-2 0 0</inkml:trace>
  <inkml:trace contextRef="#ctx0" brushRef="#br0" timeOffset="15">13488 15133 7806,'0'-8'-609,"0"0"336,0 6 179,5-3 661,-4 5-223,4 0 4560,-5 0-4558,0 5 1,0-3-23,0 6 0,0 0-90,0 3 0,0-3-26,0-1 0,0 1 25,0 3 1,0 1 161,0-1-104,0 1 1,0-1 15,0 0 0,0 2 38,0 2 0,0-2-152,0 2 1,0 2 40,0-2 0,0 4-89,0-4 1,0 6 61,0-2 1,0-2-122,0 2 1,0 0 71,0 4 1,0-4-91,0 0 1,0-1 50,0 1 1,0 3-15,0-3 0,0 2-59,0 2 1,4-4 168,0 0-94,0 0-141,-4 4 34,0-5 0,0 2 160,0-5-52,0 6-41,0-9 0,0 9 63,0-6-144,0 5 73,0-7 1,0 7 90,0-5-87,0 1 0,0-4-24,0 4 1,1-4-97,3 4 1,-3-3-28,3 3 0,-3-4 78,-1 4 1,0 0-39,0-1 0,0 2 61,0-2 0,0-1-32,0 5 0,0-1 0,0 2 13,0-1 1,0-5-2,0 1 1,0 2 173,0-2-2,0 5-141,0-7 154,0 4-79,0-1 0,0-3 6,0 2 1,0 1 8,0 0 1,0 0-70,0-1 0,0-2 13,0 2 0,2-2-120,1-2 1,-1 1 76,1-1 0,-1 5-96,-2-1 0,0 1 60,0-1 1,0-1 193,0 5 0,0-3-44,0 3 1,0-4 90,0 4 0,0-4-197,0 4 0,0-5 25,0 1 1,0 2-114,0-2 1,1 2 99,3-2 0,-2-2-141,6 2 0,-4 3-13,3 1 1,1-2-40,3 2 1,-3-3 45,0 3 0,-5-4 1,5 4 1,-5-1 14,0 1 1,0 2-8,1-2 0,-3 3 37,3 1 1,-3-2 39,-1-2 1,0 3 10,0-3-45,0 3-14,0 0 218,0-4-90,0 4 1,4-6-140,0 3 321,5 3-154,-3-9 1,5 8-24,1-2-314,-6-2 131,4 4 1,-3-8 280,4 2 0,0 3-161,-4-5-356,3 3 205,-4-4 0,1 3 20,-4 0-254,4 0 195,-6-3 1,4 3-44,-5 0 300,0 0-155,0-3 0,0 3-84,0 0 153,0 0-60,0-3 1,-1-1-70,-3 1 73,3-1 0,-4-3-257,5-1 261,0 1 1,0 0-39,0-1-146,0 1 93,0-2 0,0 4-11,0-2-189,0-3-79,0 0 228,0 0-880,0-4 177,0 4-3143,0-5 4045,0-5 0,0-1 0,0-5 0</inkml:trace>
  <inkml:trace contextRef="#ctx0" brushRef="#br0" timeOffset="16">7652 15293 8217,'-11'-6'885,"4"5"-885,2-4 1497,5 5 1402,0 0-2636,5 0 0,-2 0 89,4 0 1,6 0-106,6 0 1,-1 0-29,1 0 1,1 0 35,7 0-36,2 0-28,5 0 1,1 0-7,-1 0 0,5 0 144,3 0-1425,2 0 1281,7 0 1,-6-4 130,4 1-339,1-6 160,7 7 0,-4-7 14,0 6 0,-3-5-303,3 4 1,-5-5 212,2 2 0,-3 0 55,-2 0 0,1 3-120,0-4 1,-1 5 53,1-5 1,1 4-2,3-3 0,-6 4-37,6-1 1,-2-1-133,5 1 0,3-3 144,-3 3-1283,-2 0 1185,5-1 0,-9 4-76,2-3-639,-2 3 804,-1-4 2,0 3-25,4-3 1,-3 5-15,3 0 360,-3 0-202,-2-5 0,2 4-28,3-3 102,-3 3-83,4 1 1,-5-4-24,4 0-17,-3 0-24,9 4 0,-9-1-110,2-3-44,3 3 155,-5-4 0,4 5-76,-5 0 53,-1-5 20,6 4-172,-4-4 55,4 5 1,-6 0 108,1 0 1,0 0 300,0 0 1,-1 0-280,1 0-55,0 0 1,4 0 0,-3 0-41,3 0 1,1 0 56,-2 0 1,0 0 45,-3 0 0,4-4-65,-1 0 0,1 0-1,-5 4 1,1-1 30,0-3-638,-1 3 603,1-4 1,-2 5 157,-2 0-149,3 0-2,-5 0 1,2 0 502,0 0-483,-5 0 391,2 0 0,-1 0-508,0 0 1,2 0 112,-2 0-159,-3 0 139,5 0 1,-5-4 11,3 0-117,-2 0 530,8 4 1,-8 0-591,2 0 0,2 0 74,2 0 1,-2 0 4,-2 0 470,-3 0-444,0 0-220,-1 0 343,0 0 1,-3 0 80,-1 0 0,-3 0-125,3 0 1,-5 0-38,2 0 151,-8 0 64,3 0 1,-6 0-59,3 0 0,-1 0 156,-3 0 1,-1 0 3,5 0-6,0 0-220,-1 0 68,4 0-93,-10 0 0,9 4 32,-6 0 1,4 0 2,-4-4 0,0 4 39,-3-1 0,3 1 12,0-4 0,0 0 36,-3 0 190,-1 5-150,1-4 1,-5 5-301,1-6 0,-4 0-498,3 0-592,-4 0-805,2 0-1623,-5-6 3592,-10 0 0,7-5 0,-7-1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42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4009 7800 7950,'0'-11'-100,"0"0"200,0-1 0,-4 5 243,0-1 0,0 4 0,4-3 268,0-2-287,0 4 0,0-2-39,0 3 0,0 2 512,0-6-328,0 6 0,0-5 113,0 4-369,0 1 273,0-3-435,0 5 1,4 5 131,0 3 1,1 3-120,-1 5 0,-3 1 1,3 6 1,-2 1-24,2 3 1,-3-2 32,3 6 1,-1-2-181,1 1 0,-3 2-21,3-5 0,-2 2 129,2-6 1,-1 2-75,4-6 0,-4-2 57,1-2-226,2 3 237,0-6 0,2 4-364,-1-9-319,-4-2-386,2-5-2267,-5 0 1838,5 0 1501,-4-5 0,5-1 0,-6-6 0</inkml:trace>
  <inkml:trace contextRef="#ctx0" brushRef="#br0" timeOffset="1">4374 7743 8044,'0'-11'84,"0"3"-84,0 1 1781,0 4-860,0-2-403,0 5 149,-5 0-247,4 5-224,-4 2 0,5 5 35,0 3 0,0 8-115,0 8 0,0-1 67,0 4 0,-4-2-426,0 6 0,0-2 114,4-2 0,0-5-166,0-2 0,0-3 56,0-1 1,4-5 72,0-3 0,0-3 26,-4 0-287,0-6-98,0 4-237,5-8-40,-4 3 575,4-5 0,-5-2 33,0-1 1,0 0-16,0-4 0,-4-1 11,1-4 0,-1 0 81,4-3 0,-4 1-105,0-5 0,0 1 25,4-1 1,0-3 474,0 3 1,0-1-143,0 1 0,0-1 250,0 4 1,0 1-2,0 4 211,0-1 0,0 5 403,0-1-431,5 5 0,2-2-191,4 5 1,1 2-73,-1 1 1,6 4-198,2 4 0,-2 2 77,2 2 0,0-2-123,4 2 0,0 2 96,0-2 0,0 0-346,0-4 1,-6 1 107,-1-1 1,0-1 0,-1-2 1,1-2 113,-5-2 0,0-3-43,1 3 594,-1-2 0,-3-2-199,-1 0 1,-4-2 554,1-2-546,-3-2 0,-1-5 168,0-1 0,0-3-119,0 0 1,-4-5-183,0 0 1,-1-1-296,2-2 0,0 0 119,-5 0 1,6 1-256,-2-1 1,-1 0 138,1 0 1,0 1-652,4 3 1,0 3 53,0 5-715,0-1-2083,0 1 2562,0 4 1,2 2 17,1 5 1,8 5 843,4 3 0,5 7 0,-2 3 0</inkml:trace>
  <inkml:trace contextRef="#ctx0" brushRef="#br0" timeOffset="2">5185 7743 7906,'-6'-11'31,"1"0"1113,0-1-748,3 6 0,-3-1 0,4 5 494,-3-2 1,2 0-393,-6 4 1,4-4-12,-3 1-266,4-1-167,-7 4 112,4 0-41,-6 0 1,1 0 57,-1 0 0,1 4-165,-1-1 1,1 5 96,0-4 1,-1 5-93,1-2 0,3 2-44,1-1-67,4 2 63,-2-9 0,5 9 128,0-2-204,0 2 85,0 2 1,0-1 0,1-1 29,3-2 0,2 2 34,6-2 1,3 2 20,0 1-51,6 1-10,-4-1 1,5-3 0,-2-1-56,-1 2 72,-5 1-37,8 2 1,-8-3 0,3-1 28,0 1 58,3 4 1,-7-5 57,2 7 1,-6-2-784,-1 2 0,-6-3 102,2 0 349,-3-1 0,-1 1 478,0-1 1,-9 1 407,-2-1 0,-7 0-141,3 1-260,-5-6-146,-3 4-89,-1-8 850,-4 8-372,5-9-619,0 4 1,2-5 141,2 0-675,-3 0 417,9 0 334,-3 0-3746,4 0 1906,6 0 1712,1 0 0,5 0 0,0 0 0</inkml:trace>
  <inkml:trace contextRef="#ctx0" brushRef="#br0" timeOffset="3">5676 7766 8079,'0'-7'773,"0"-1"-231,0 5 1,0-3 161,0 2-470,-5 3 535,4-4 42,-4 5 1709,5 0-2168,0 5-147,0 1-29,0 11 0,1 1 235,3 4-188,-3 1-33,4 0 1,-1 4 190,0-1-687,5 1 311,-8-4 0,5 0-920,-2 0 649,-3-6 1,4 4-205,-5-6 0,2-1-450,2-7 1,-3 4-2177,3-4 1663,-3-2 1433,-1 0 0,0 0 0,0 2 0</inkml:trace>
  <inkml:trace contextRef="#ctx0" brushRef="#br0" timeOffset="4">5448 7755 8137,'0'-8'0,"0"1"729,0-1 1,4 0-185,-1 1 0,6 3 344,-1-4 0,2 4-352,1-3 0,6 3-64,2-4 0,6 5-159,2-5 1,5 2-49,-2-2 1,-1-1-47,2 5 0,-5-5-132,5 2 0,-6 2-95,2 1 0,-3 3 130,-1 1 117,-5-5-600,3 3 298,-3-3 1,1 5-42,0 0-214,-5 0 194,3 0 0,-6 0-226,0 0 341,1 5 8,-1-3-48,1 3 23,-1-5 0,-3 1 26,-1 3-28,-4-3 14,2 9-24,-5-9 28,0 10 1,1-5-8,3 5 275,-3 1-259,4-1 0,-5 6 126,0 2-113,0 7-3,0-1 1,0 6-227,0-4 234,-5 5-7,4-8-299,-4 4 138,5-5 1,-4-2 126,0-2 23,0-2-27,4-6 1,0 0-42,0 1-138,0-6 91,0 4-594,0-8 120,0 3-1335,0-5 1,-1-5 1448,-3-3 1,3 2-300,-3-2 0,-1 0 774,1-3 0,1-5 0,3-2 0</inkml:trace>
  <inkml:trace contextRef="#ctx0" brushRef="#br0" timeOffset="5">6122 7652 8095,'0'-23'-220,"0"5"-330,0 3 440,0-3 1722,0 6-398,0-5 386,0 11-827,0-4 43,0 8-396,0-3 0,0 7 13,0 1 16,5 9-136,1 1 0,7 8 41,2-2-30,-2 8-147,8-3 0,-7 9 237,5-3-651,-5-2 236,13 5 1,-12-7-509,8 4 356,-3-5 117,-2 3 1,3-5-552,-1 0 350,-4 0 79,1-5 1,-6-2-75,0-4 0,1 3-45,-1 0 1,1-5 57,-6 0-2,-1-3-391,0-1 34,-4 4-851,4-9 426,-5 5 211,-5-6-486,-1 0 777,-5 0 0,-5 0 501,1 0 0,-10-6 0,1 0 0</inkml:trace>
  <inkml:trace contextRef="#ctx0" brushRef="#br0" timeOffset="6">6133 7960 8043,'0'-6'743,"0"0"-206,0 2-355,0 3 1,5-6 57,3 3 0,3 3 335,4-3-259,-2-2 1,9 5-344,-3-3 0,3-2 64,5-2 194,-3 3-665,4-5 357,-5 8 0,0-6 81,0 4-757,0-5 560,-6 3 0,5-1-7,-3 3 0,-3-1-117,0 2 1,-4-5-400,0 4 446,-1 0 0,-3 0-241,-1 1 316,1-6 0,0 6-291,-1-4 1334,-4 4-627,2-7 0,-4 5-126,3-3 871,-3-2-650,4 4 1,-5-2 563,0 1 525,0-1-466,0-3-572,0 4 0,0 1 512,0 2-23,0 3-1088,0-4 279,0 15 33,0 3-222,5 9 176,-3 1 0,4 0 207,-2 0-545,2 0 242,0 0 0,3 3-195,-5 1 147,0 0 0,0-8-56,0 0 1,1-5-191,-2 1 633,-1-3-172,3 0 327,-5-6-272,0-1 331,0-5 1,0-5 142,0-2-354,-5-4 1,3 0-55,-1 0 1,1-2-29,2-2 1,0-2-192,0-2 0,0-1 69,0 5 0,2-1-613,1 5 322,-1 5-360,8-5 0,-4 11 172,6 0 0,0 6-32,4 5 0,-2 4 201,5 0 1,0 2 42,3-2 0,1-1 24,0 5 0,-4-5-42,0 1 1,-1-3 367,1-5 0,1 0-132,-5-3 1,1-3 665,-5 3 1,1-4 511,-1-4-462,0 3 1,0-10-117,-4 4 0,-2-3-143,-5-2 1,0 3 33,0-2 1,0 2-159,0-6 1,-1 1-219,-3-1 1,2 1 102,-6-5 1,4 0-550,-3-4 0,3 4-148,-4 0 0,6 1-487,-2-1 1,3-1 195,1 4 0,0 1-1403,0 4 767,0 4-289,0-3 802,0 9 1,5-3-1272,2 8 2137,3-3 0,2 14 0,-1-2 0</inkml:trace>
  <inkml:trace contextRef="#ctx0" brushRef="#br0" timeOffset="7">7355 7721 8001,'0'-12'512,"0"4"640,0 1-768,0-1 743,0-3-393,0 4 772,0 2-1015,0 5 1,0 5-424,0 3 0,4 4 0,0 4 236,-2 7-169,-1 0-347,-1 10 208,0-9 1,4 9 203,0-3-424,0-2 225,-4 5-195,5-9 0,-4 4 0,4-6-436,0-3 295,-3 2 0,4-8 0,-3 2-674,0-2-232,1-7 496,-4-1-1244,0-5 1989,0-5 0,0-1 0,0-5 0</inkml:trace>
  <inkml:trace contextRef="#ctx0" brushRef="#br0" timeOffset="8">7115 7686 7924,'0'-11'1718,"0"-1"1,7 2-1021,4 3 0,2-4-20,6 4 736,-5 2-876,7-5 0,-2 3-133,8-4 1,-2 3 11,6 1 1,-1-1-199,4-3 0,-3 4-757,-1 3 1,-4-1 443,0 2 0,-3-1-631,-4 4 1,2 1 724,-6 3 0,0 2 0,-4 6 0</inkml:trace>
  <inkml:trace contextRef="#ctx0" brushRef="#br0" timeOffset="9">8611 7583 8045,'-6'-5'0,"1"3"0,5-6 458,0 6-285,-5-8 1,4 7 172,-3-5 407,2 6-356,-3-3 1,3 1 587,-6 0-621,6 0 0,-5 1 69,4-1 1,-4 0 140,-4 4-391,-1 0 0,0 0 62,-4 0 1,3 0-137,-7 0 1,7 0 76,-3 0 0,0 4-94,1 0-251,-1 4 1,5-1 103,-1 4 1,5-3-337,-1-1 264,6 1 1,-3 3 33,5 1 1,5-1 83,2 1 1,3-1-59,2 1 0,4-1 22,3 0 0,4 1 55,4-1 1,-3 1 17,3-1 1,-7 1-43,-1-1 1,-5 0-151,1 1 0,-3-1 101,-5 1 1,2 3-159,-5 0 0,0 0 99,-4-3 0,-2 3 99,-1 0 0,-7 4-65,-6-4 0,-4 2 220,1-2 0,-3-2-30,0 2 0,-1-2 93,0-2 1,0-1-12,0-2 0,5 1-142,3-5 1,2-1-1071,2-3 762,5 0 0,-1 0-1864,4 0 1891,1 0 0,7-5 0,8-1 0</inkml:trace>
  <inkml:trace contextRef="#ctx0" brushRef="#br0" timeOffset="10">8828 7686 8067,'0'-11'1156,"0"-1"-963,0 1-1,-5 5 810,4-5-172,-4 10 237,5-4-271,0 5-93,0-5-78,0 4-275,0 6-377,0 2 82,0 15 1,0-4 38,0 5 1,1 1-142,3 2 140,2 4-202,1-1 0,4 3-369,1-6 0,-1 0 289,4-7-170,-2 2 0,0-8-32,2 2 332,-3-7 1,10-3-91,-3-5 521,3 0-265,0 0 0,1 0-116,0 0 300,0-5 0,-1-3-13,-3-7-111,2 2 594,-3-8-462,0 8 1,-2-9 249,-4 3 122,-1 3-364,-5-11 0,3 8 197,-5-8-289,0 3 0,-4 0-399,0-2 0,-1 1 199,-3-1 1,-1 7-750,-3 4 1,2 3 112,2 5-1005,3-4 1,-8 11 41,5 0 1584,0 5 0,-1 12 0,-1 1 0</inkml:trace>
  <inkml:trace contextRef="#ctx0" brushRef="#br0" timeOffset="11">9731 7663 8001,'-7'-5'254,"2"3"57,5-6 1,-4 4 57,1-3 66,-1-1-161,4 2 1,0-4 861,0 2-241,-5 3 166,3-5-303,-8 3-477,4-4 0,-6 5-55,1 2 1,3 3-106,1 1 1,-5 0 41,-3 0 1,-4 6-167,4 5 1,-5 2 48,1 6 0,1-4-142,-1 4 0,4 4-195,-4 4 1,6 1 151,1-2 0,2 2-120,6 3 1,1 1 93,3-6 0,0 5-33,0-5 0,6 1 63,5-4 0,2-4-57,6 0 0,0-5 151,4 1 0,1-7 107,3-5 0,-3-1 86,3-2 1,-3 0-153,-2 0 0,-4-5 0,-1-2 0</inkml:trace>
  <inkml:trace contextRef="#ctx0" brushRef="#br0" timeOffset="12">9822 7972 7974,'0'-12'0,"0"1"0</inkml:trace>
  <inkml:trace contextRef="#ctx0" brushRef="#br0" timeOffset="13">10245 7698 7989,'0'-18'430,"0"1"544,0 6-590,0 0 57,0 4 224,0-3 3,0 9-220,0-9 149,0 3 76,0 1-242,-6-4-95,0 9-186,0-5 0,-4 3 84,2-1 0,-3 0 104,-5 4-356,-1 5 0,-2 3 231,0 7 69,-6-2-337,6 8 0,-10 0 103,10 1-22,-5 9-217,11-12 1,-3 9 109,4-5 40,1-1-196,5 1 1,1 0 42,5 0-45,0-5 95,0 3 1,5-8 203,2 2 1,7 0-110,1-3 1,6 1 297,-2-10 0,2 5-95,2-4 0,0 0-154,0-4 0,-5 0 0,-2 0 0</inkml:trace>
  <inkml:trace contextRef="#ctx0" brushRef="#br0" timeOffset="14">10233 7972 7952,'15'-4'1394,"1"0"1,-1-5-922,-4 2 0,-3 0-1121,-1 0 56,-4 4-1548,2-7 2140,-5 4 0,5-6 0,1 1 0</inkml:trace>
  <inkml:trace contextRef="#ctx0" brushRef="#br0" timeOffset="15">10473 7663 8026,'0'-12'182,"0"-4"45,0 9 1,0 1 600,0-2-129,0 5 1419,0-7-1555,0 9 0,0-5 500,0 2-229,0 3-648,0-5 43,0 17 0,0-3-166,0 12 1,0-1-95,0 3 1,0 1 194,0 0 1,0 0-234,0 0 0,0 0-22,0-1 0,0 1-243,0 0 1,0 0 165,0 0 1,0-5-15,0-3 0,0-2 308,0-2 1,0 0-164,0 1 1,1-6-1,2-1 130,1 0 459,-1-3-276,-3 3 382,5-5-341,-3 0 0,4 0 499,-2 0-265,2 0-172,6 0 1,3 0-94,0 0 0,0-2-133,-3-1 0,3 1 42,0-2 0,4 2-259,-4-2 0,4 3-144,-3-3 1,0-1 119,-1 1 1,-2-1-83,2 1 0,-2 3 66,-2-3 0,0 2-1497,-4-2 751,3 3-2230,-8-4 1453,3-1 685,-5 5 1,-5-4 941,-3 5 0,-2-5 0,-2-1 0</inkml:trace>
  <inkml:trace contextRef="#ctx0" brushRef="#br0" timeOffset="16">10450 7823 7995,'0'-11'955,"0"-1"0,1 2 12,3 3 240,-3-3-717,10 8 1,-9-4 299,6 2 1,-1 2-321,5-6 1,0 5 90,4 0 0,-2-2-158,5 1 1,0-4-148,4 4 0,-1 1-16,1 3 1,0-4-191,0 0 0,-4 0 62,0 4 0,-4-4-314,4 0 0,-5 1-825,1 3 571,-2-5-2399,-1 3 2031,-1-3 1,-5 4-2265,-2-3 1746,-3 3 1342,-6-4 0,-6 5 0,-7 0 0</inkml:trace>
  <inkml:trace contextRef="#ctx0" brushRef="#br0" timeOffset="17">10473 7629 7976,'0'-11'1003,"0"-1"0,5 1-606,3-1 0,2 5-159,1-1 1,4 1 644,1-5 1,4 1-302,-1-1 1,3 5-116,0-1 0,0 2-317,-3-2 0,3-1 102,-3 5 1,-2-3-675,2 3 0,-5 0 242,2 4 180,-4 0 0,0 0 0,-1 0 0</inkml:trace>
  <inkml:trace contextRef="#ctx0" brushRef="#br0" timeOffset="18">10827 7469 7976,'11'0'0,"-3"4"0,0 0 0,4 10 0,6-1 0</inkml:trace>
  <inkml:trace contextRef="#ctx0" brushRef="#br0" timeOffset="19">11272 7504 7966,'0'-7'0,"0"-3"1615,0 4-383,0-1-330,0-3-489,0 9-191,0-4 471,-5 0-179,4 3-274,-9-3 1,4 5-171,-6 0 153,1 0 1,-6 0-172,5 0 0,-10 4 187,3 0-16,-3 5-230,0-3 0,-1 6 266,0-1-101,0 1-158,5-1 0,-1 0-95,8 1 177,-3-1 71,7-4-47,1 3-11,1-4 0,5 2 79,0-1-72,0 1 130,0 3-117,5-4 0,1 3 1,6-4-109,-1 6 87,6-1 1,-1 0 101,3 1-262,3-6 152,-4 4 0,5-3-180,-1 4 47,1-5 0,-4 5 11,0-4 0,-4 3-198,5 2 1,-7-5-167,3 1 0,-7 0 176,-2 3 1,-4 0-142,1 1 1,-3-1 84,-1 1 1,0-1 230,0 1 1,-5-4-149,-3 4 1,-7-3 366,-4 6 1,-3-2 88,-1-2 0,-3 1-143,-1-1 1,1-1-4,3-2 1,4 1-48,0-6 0,5 5-396,-2-4 1,8 0-280,0-4 0,4 0-1327,-4 0 159,6 0 680,-3 0 1097,5 0 0,10-5 0,3-2 0</inkml:trace>
  <inkml:trace contextRef="#ctx0" brushRef="#br0" timeOffset="20">11684 7526 8966,'-7'-7'1818,"3"-1"-1134,3 1-205,1 0 0,-1 2 224,-3 5 451,3-5-764,-4 4 1,0-4-325,-3 5 1,2 0-331,-2 0 239,0 0 66,-8 0 1,2 5-106,-5 2 1,4 4 71,-4 0 1,3 0-37,-3 1 1,5-1 0,-1 1 27,3-1 99,0 0-69,1 1 37,4-1-30,-3 1-4,9-1 23,-4 1-168,5-1 0,1 0 77,3 1-39,2-1 0,7 1 97,2-1 1,-1 1 45,5-1 1,0 0-62,4 1 116,-5-6-129,3 4 1,-4-3-14,2 4 167,-3 0 1,-4 0-78,-1-4 1,-3 3 508,0-2-374,-6 2 0,3-2 1,-5-1-62,0 2-17,0-4 300,0 5 0,-1-4 1,-4 2 8,-7 0 0,0 0-134,-7 3 0,-2-3-96,-5-1 0,0 1 36,-4 3 0,3-3 81,-3 0-626,4-6 0,-4 4 240,7-2-2133,-2-2 1084,12 3 750,-4-5 0,10 1-3518,-1 3 1924,6-3 1954,-3 4 0,0 0 0,-2 1 0</inkml:trace>
  <inkml:trace contextRef="#ctx0" brushRef="#br0" timeOffset="21">12780 7355 7775,'0'-6'881,"0"-4"-92,5 8-224,-4-3 58,4 0 519,-5 4-694,0-4 0,0 4 656,0-3-277,0 2-408,0-3 0,-1 5-164,-3 0 1,2 2-73,-6 1 0,4 4 10,-3 4 1,-2 6-1,-6 2 1,2 4-94,-2 3 1,1 5 141,-1 7 1,2-3-152,-2 3 1,2 2 19,1-2 0,5 0-170,-1-4 0,4 0-49,-3 1 0,4-1 23,-1 0 1,3-1-36,1-2 1,1 0 106,3-4 1,-1 3-132,4-3 1,1-2 65,3-6 0,1 2 211,-1-6 0,1 0-156,-1-3 0,1-1 259,-1 0 0,-1-3 42,-2 0 0,2-6 60,-2 2 1,-2-3-243,1-1 0,-3 0 34,4 0 0,-4 0-465,3 0 272,-4 0-2953,2 0 2556,-5 0 0,0 0 1</inkml:trace>
  <inkml:trace contextRef="#ctx0" brushRef="#br0" timeOffset="22">13100 7595 7951,'-5'-6'855,"3"-5"-283,-3 5 0,4-4-6,-3 2 0,3 2 607,-3 2 190,3 3-532,1-4-502,0 5-127,0 5 1,0 6-104,0 8 0,0 3 112,0 1 1,4 3-156,0 1 0,1 5 1,-2-2 0,-1-2-154,1-1 0,0-3-42,1-1 1,-3-2 131,3-2 0,1-2-34,-1-6 0,0 1 46,-4-1 1,0-3-368,0-1 223,5-4 0,-4 3-1919,3-2 1077,-3-3-888,-1 4 1191,0-5 1,-5 0 0,-1 0 0</inkml:trace>
  <inkml:trace contextRef="#ctx0" brushRef="#br0" timeOffset="23">13077 7823 7988,'0'-6'-1537,"0"-4"3352,0 9-456,0-10-595,0 10 169,5-4-543,-4 5 1,11-1 679,-1-3-672,6 3 0,2-4 0,0 5 1,0-2-174,4-1 1,-1 1-151,1-2 1,-5 3 90,-3 1 0,-2 0-684,-2 0 0,-3-1 408,0-3 1,-5 3-2799,5-3 1566,-6 3 1342,4 1 0,-6 0 0</inkml:trace>
  <inkml:trace contextRef="#ctx0" brushRef="#br0" timeOffset="24">12986 7572 8135,'0'-11'0,"5"4"0,1-2 909,5 6 0,5-5-186,-1 4 1,5-3-71,-1 3 0,8 0-116,3 4 1,3-4 87,2 0 1,-1 1-107,0 3 1,3 0 109,-3 0-389,3 0-429,-8-6 414,0 5 1,-2-4 164,-8 5-344,3 0 134,-10 0 1,5-1 7,-6-3-124,1 3 1,-5-4 44,1 5 0,-4 0 93,3 0-364,-4 0 0,2 1 78,-5 3 1,4-2-81,-1 6 0,3 0 40,-3 3 0,-1 2 65,1 2 1,2-1-11,-1 5 1,1 0-12,-1 4 0,-3 3-1,3 1 0,-1 1-113,1-1 0,-3-3 62,3 2 1,-3-3 48,-1-4 0,0 2 124,0-6-23,0 0 0,0-4-93,0 1 19,5-1-47,-4 1 93,4-1-400,-5-5 38,0 0-1505,0-6 0,0 0 0</inkml:trace>
  <inkml:trace contextRef="#ctx0" brushRef="#br0" timeOffset="25">13911 7538 7993,'0'-12'0,"0"1"2597,0 5-776,5 1-1212,-4 5 1,4 2-325,-5 6 1,4 1-11,0 10 0,3 5-21,-3 6 0,1 1-272,-1 3 0,-3-2 97,3 6 1,-3-7-469,-1 0 0,2-2 3,1 1 0,-1-2-169,1-5 1,-1-5 257,-2-3 0,0-2-368,0-2-75,5-4 112,-4-2-756,4-5-710,-5 0 2094,-5-5 0,-1-2 0,-6-4 0</inkml:trace>
  <inkml:trace contextRef="#ctx0" brushRef="#br0" timeOffset="26">13888 7583 7993,'4'-11'207,"-1"0"0,2 3 922,-1 0-446,3 1 1,4-3-220,0 2 0,1 2 32,-1 2 0,2 1-133,2-4 0,2 4 40,2-1 1,2-1-192,-2 1 0,-1 1-178,1 3 1,-4 0 261,4 0-336,-5 5 1,3 1-230,-6 6 1,-4-1 229,-4 0 0,-1 5-178,-2-1 94,0 5 1,-3-2-113,-4 5 42,-1-6 139,-9 5 1,2-4-70,0 5 309,-5-6-113,12 0 0,-10-2 114,11 0-80,-6 1 1,8-5-33,-3 0 1,3 1-32,5-1 1,0-3 137,0 0 0,0-1-121,0 5 0,0-5 37,0 1 0,5-2-33,3 2 0,2 1 4,2-6 0,-1 5-39,0-4 1,2 1-11,2-1 54,-2-3-766,3 4 485,-4-5 1,1 0-73,2 0-1593,-3 0 1203,0 0 1,-2 0-134,-2 0-553,-3 0 1355,5 0 0,-4 5 0,6 2 0</inkml:trace>
  <inkml:trace contextRef="#ctx0" brushRef="#br0" timeOffset="27">14642 7572 7924,'0'-11'337,"0"-1"422,0 1 348,5-1-692,-4 1 1,4 3 1435,-5 1-1298,0 4 1,0-3-301,0 2-129,0 3 259,0-4-416,-5 5 71,4 0 0,-10 0 290,4 0-277,-3 0 2,-7 0 1,1 5 5,-3 2-58,-3 4 1,8 0-49,-5 0 0,5 1 47,-1-1 1,4 1-12,3-1 1,-1 0 132,5 1-43,0-1-234,4-4 95,0 3 0,0-4-5,0 6 27,5-1 1,2-2 36,4 2-1,2-6-23,2 7 0,-1-3-30,5 2 1,-4-3 33,4-1 19,-5 1-224,8 3 213,-9-4 0,7 3-16,-5-3-167,0-1 178,-3 4 1,-6-4-20,-2 5-222,2-4 117,-4 3 1,3-4-75,-5 6 157,0-1 0,-7 1 131,-4-1 1,-2 2-97,-6 2 0,0-2 270,-4 2-154,0-2 1,1-2-75,-1 0 0,1-1-10,3-2 1,3 1 51,4-5 1,1 0 145,-1-4 239,6 0 107,-4 0-236,9 0-316,-4 0 0,15-11 0,2-1 0</inkml:trace>
  <inkml:trace contextRef="#ctx0" brushRef="#br0" timeOffset="28">15030 7538 7920,'-6'-8'392,"2"1"1,2 3 1564,2-4-638,0 6-486,0-3-287,0 5 0,0 5-636,0 2 1,2 8 181,2 4 1,-3 3 184,3 1 1,-3 1-152,-1 3 1,1-3-153,3 2 0,-3 2-317,3-1 0,-3-2 202,-1-6 0,0 3-56,0-3 0,0-3 109,0 0 1,0-4-540,0 0 101,0-6 97,0 4-713,0-8 155,0 3-316,0-5 417,-5 0 886,4 0 0,-9 0 0,3 0 0</inkml:trace>
  <inkml:trace contextRef="#ctx0" brushRef="#br0" timeOffset="29">14767 7538 7889,'7'-7'803,"4"-1"175,0 4 0,2-4-496,6 4 1,4-3-9,4 3 1,3-4 371,-3 4 1,8-3-348,-1 3 1,3-4-72,-2 5 0,-2-2-150,-3 1 0,2 2-172,-6-1-54,1 1 1,-8 1 10,0-3-558,-5 3 357,3-4-1931,-6 5 767,0 0 631,-4 0 671,3 5 0,-14 1 0,3 6 0</inkml:trace>
  <inkml:trace contextRef="#ctx0" brushRef="#br0" timeOffset="30">16023 7435 7984,'-5'-11'298,"4"3"382,-3 0-433,3 6 1,1-5 894,0 4-198,0 1-23,0-3-178,0 5-618,0 5 1,0 3 80,0 7 0,4 3 45,0 5 0,3 0-76,-3 0 0,0 3 52,-4 1 1,4 3-172,0-3 0,-1 1 76,-3-2 1,4-1-180,0 1 1,0-5 64,-4-2 1,1-5-105,3 1 1,-3-3-80,3 0-573,-3-1 268,-1 1-522,0-6 396,0 4-1425,5-9 715,-3 5-374,3-6 661,-5 0 1019,-5-6 0,-2-5 0,-4-7 0</inkml:trace>
  <inkml:trace contextRef="#ctx0" brushRef="#br0" timeOffset="31">15989 7652 8013,'0'-6'1066,"0"1"-514,0 5 0,5 0 73,3 0 1,3 0-171,5 0 0,1 0 91,6 0 0,0 0-137,0 0 0,0 0-228,0 0 1,3 0-129,1 0 1,-2 0-204,-6 0 0,2 0-888,-6 0 1,0 0 119,-4 0-790,1 0 857,-6 0 851,-1 0 0,-5-6 0,0 0 0</inkml:trace>
  <inkml:trace contextRef="#ctx0" brushRef="#br0" timeOffset="32">16012 7435 8087,'0'-11'0,"1"0"643,3 4 0,4-3-173,7 2 1,-1 2 1,5-2 1,1 4-112,7-3 0,-3 3 74,3-4 0,1 4-209,-2-3 0,1 4-51,-4-1 1,0 3-677,-1 1 1,-3 0 388,0 0 1,-3 0 179,3 0 1,-5 0 147,1 0-216,-2 5 0,3 2 0,2 4 0</inkml:trace>
  <inkml:trace contextRef="#ctx0" brushRef="#br0" timeOffset="33">16595 7446 8084,'0'-11'903,"0"5"-774,0-5 1026,0 5-264,0 0-216,0 1 908,0 5 1,0 6-1735,0 5 168,0 6 0,0 6 105,0 0 1,3 3-36,1 1 0,0 5-147,-4-2 1,0-1 15,0 2 1,0-5-262,0 5 0,-1-6 141,-3 2 1,3-4 35,-3-4 0,-1 1 153,1-5 0,0 1-40,4-5 130,0 0 455,-5-4 188,4 3-235,-4-9 170,5 4 587,0-5-855,5 0-354,1 0 123,6-5 0,3 4-204,0-3 0,5 3 37,-1 1 157,-2 0-421,4-5 173,-8 3 1,9-3 130,-3 5-661,-3 0 423,1 0 1,-2 0-69,0 0-1212,0-5 943,-3 4 0,-5-4-1163,1 5 414,-5 0-588,7 0 1845,-9 0 0,9 0 0,-4 0 0</inkml:trace>
  <inkml:trace contextRef="#ctx0" brushRef="#br0" timeOffset="34">16983 7538 7977,'0'-18'1331,"0"3"-858,5 2 0,0 2-148,3-1 1,-3 5-88,-5-1 0,0 4 1710,0-3-797,5 4-383,-4-2-617,4 5 0,-5 1-97,0 3 0,0 4 127,0 7 1,1 3 42,3 5 1,-3-1-3,3 1 0,-1 3-68,1-4 0,-3 8-190,3-8 0,-2 4-117,2-3 1,-3-2-180,3-2 1,-1 2-329,0-6 1,-1 4 338,2-4 0,-3 0-150,-1-3 1,0-5-173,0 1-492,0 0 0,0-1 64,0 1 1071,0-6 0,0 8 0,0-3 0</inkml:trace>
  <inkml:trace contextRef="#ctx0" brushRef="#br0" timeOffset="35">17303 7481 7949,'0'-18'0,"0"1"0,1 7 0,3 3 1258,-3-4-765,4 10 0,-5-5 905,0 2-956,0 3 1,1-4-118,3 5 1,-3 1-279,3 3 0,-3 7 148,-1 8 1,4 4 27,0 4 0,0 2-70,-4 5 1,0 0 69,0 1 0,0-2-250,0-3 1,0 2-108,0-5 0,0-1-178,0-3 0,4-4-148,-1 0 1,1-5 242,-4 1 0,0-6 29,0-1-139,0-6-2337,0 3-49,0-5 2713,0-5 0,-5-1 0,-1-5 0</inkml:trace>
  <inkml:trace contextRef="#ctx0" brushRef="#br0" timeOffset="36">17188 7481 7964,'0'-18'201,"5"1"1,2 6-202,4 0 1171,1-1-708,4 1 0,-2 3 227,5 0-17,0 6-358,4-3 0,0 1-104,0 0-44,0 0 0,-1 4 37,1 0 0,0 0-123,0 0 1,-2 4-226,-1 0 1,-4 6 208,-5 2 0,0 0-481,-4 7 0,-2 0 189,-5 4 0,-5 0 27,-2 0 1,-9-4 77,-3 0 0,2-5 90,-2 1 1,5-2-162,-2-2 0,0-3-160,1 0 1,-1-2 352,5 1 0,0 4 0,-1-5 0</inkml:trace>
  <inkml:trace contextRef="#ctx0" brushRef="#br0" timeOffset="37">18228 7401 7984,'0'-12'0,"0"5"0,0-1 393,0 6-112,0-9 1,0 9 636,0-6-218,0 6 307,0-3-255,0 5-401,0 5 0,0 2-112,0 9 0,0 1 187,0 6 1,0 5-90,0 3 1,1 0-127,3 0 0,-3 2-87,3-3 0,-3-1-186,-1 2 1,0-6-305,0 2 1,0-4 264,0-4 1,0 1 63,0-5 0,0 0 44,0-3 0,0-5-2443,0 1 1285,0 0 1151,0-2 0,5 4 0,2-3 0</inkml:trace>
  <inkml:trace contextRef="#ctx0" brushRef="#br0" timeOffset="38">18559 7446 7961,'0'-17'575,"0"0"168,0 6 1,5 1-62,3 2-743,-3-2 50,0 3 1,-1 0 1304,-1-1-341,1 6-259,1-8-239,-3 8-414,3-3 90,-5 5 0,-2 0-155,-1 0 0,-4 5 55,-4 3 0,-4 2 27,-1 1 1,-3-2-91,4 3 1,-4-3 58,4 6 1,0-2-35,3-2 1,2 0 71,2 1 1,2-2 7,2-2 1,3 2-8,-3-3 0,3 0-299,1 0 0,5 1 73,3 3 0,2 1 35,1-1 1,6 1 90,2-1 1,-2 0-15,2 1 1,-1-5 42,1 1 0,2 0-35,-6 3 0,1 1 63,0-1-55,-4 0 1,3 1-140,-7-1 0,-3 1 83,-5-1 0,-1-3 30,-3-1 0,-2 1 42,-6 3 1,-4-1 69,-3-2 0,-3 2 53,-1-2 1,0-2-90,1 2 0,-1-4-250,0 3 1,5-4 90,3 1 1,2-2-1662,2 2 550,5-3 1252,0 4 0,6-5 0,0 0 0</inkml:trace>
  <inkml:trace contextRef="#ctx0" brushRef="#br0" timeOffset="39">19415 7287 8082,'0'-12'662,"0"1"1,2 1 96,2 2-462,-3-2 1,4 7 147,-5-4 1,0 3 1003,0-4 84,0 6-600,0-9 23,0 10-336,0-4-456,0 5 0,0 5 45,0 3 0,0 3 0,0 4 0,0-1-12,0 5 0,0 4-60,0 4 0,0 1-167,0-1 0,0-2 25,0 5 0,0 0-82,0 0 1,0 3 26,0-3 0,0-2-557,0-1 1,0-3 302,0-1 1,0-1-32,0-3 129,5-3-661,-4 1 492,4-5 0,-5 1-176,0-5 90,0-1 155,0 0 0,0-1-669,0-2-565,0-3 434,0 4 825,0-5 1,5-5 0,2-1 0</inkml:trace>
  <inkml:trace contextRef="#ctx0" brushRef="#br0" timeOffset="40">19690 7264 8062,'0'-18'2097,"0"3"-1411,0 2-374,0 7 66,0-5 553,0 10-167,0-4-509,0 5 0,0 5-41,0 3 1,0 7 60,0 4 0,0 9-42,0 6 0,0 2-177,0 6 0,0 0 53,0 3 0,0 0-233,0-3 0,0-4-21,0-8 1,0-2-177,0-5 1,0-2-92,0-2 0,0-2 185,0-6 1,1-1-807,3-2 671,-3 2 0,4-7-1373,-5 4 661,0-4-360,0 2 1434,0-5 0,-5-5 0,-1-1 0</inkml:trace>
  <inkml:trace contextRef="#ctx0" brushRef="#br0" timeOffset="41">19427 7606 7990,'-6'-5'0,"0"-1"0,8 0 0,2 2 0,2-3 0,7 6 2338,2-3-1529,-3 3 1,10 1-300,-3 0 0,3-4-265,1 0 1,1 1-383,2 3 1,-2 0 174,3 0 0,-3-2-1050,-1-1 0,-4 1 126,0-2 886,-5 3 0,8-4 0,-5-1 0</inkml:trace>
  <inkml:trace contextRef="#ctx0" brushRef="#br0" timeOffset="42">19929 7149 7941,'0'-11'980,"0"0"-171,0 4-184,0-3 549,0 9-273,5-9 163,-3 8-340,3-3-223,0 5 0,1 0-151,6 0 1,-1 2-29,1 1 1,-1 8-72,0 4 0,1 1 2,-1 0 1,1-3-31,-1 7 0,4-1 58,0 3 1,2-3-59,-2 0 0,-2 1-166,2 2 1,-2 2-159,-2 3 0,-1-3 101,-2 3 0,1 1-317,-5-2 0,0 2 180,-4-1 0,0-2-92,0 6 1,-2-6 44,-2 2 1,-2-3-186,-5-1 1,-2 0 23,-2 0 0,1-1 146,-5 1 1,4-1 64,-5-3 0,7 2 97,-3-2 0,0-1 113,1 1 1,-1-5-65,5 1 1,0-2 206,-1-1-133,1-1 0,3-3-14,0-1-1,6-4-58,-3 7 0,1-8-229,0 6 20,0-5-968,4 2-385,0-5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9:07.9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6190 5551 8325,'0'-12'-963,"-4"5"963,0-1 0,1 0 0,3-3 0</inkml:trace>
  <inkml:trace contextRef="#ctx0" brushRef="#br0" timeOffset="1">6179 5505 8325,'0'-8'62,"0"1"152,0-1-21,0 2 22,0 1-80,0 5 1,0 5-88,0 2 0,0 0 94,0 0 1,3 2-137,1 6 0,0-1 65,-4 5 0,4 2 13,0 5 1,0 0-69,-4 4 1,1 1 65,3 3 0,-3-4-58,3 1 0,-3-2 45,-1 1 0,0-2-149,0-5 1,0 0 83,0 0 1,0-2-122,0-2 0,1 2 106,3-6 0,-3 0-21,3-3 0,-3-1-33,-1 0 59,5 1 0,-2-1-240,5 1 232,-6-6 1,3 0-200,-5-2 158,0-2-550,0 3 145,0-5 1,5 0 0,2 0 0</inkml:trace>
  <inkml:trace contextRef="#ctx0" brushRef="#br0" timeOffset="2">6487 5802 8517,'11'0'595,"1"0"-581,-1 0 0,2 0 131,2 0 0,-2 0-160,2 0 1,-1 0 130,1 0 1,-1 0-138,5 0 1,0 0 106,4 0 0,-4 0-23,0 0 1,-3 0-9,3 0 0,-6-4-12,3 0 1,-4 0-68,0 4-2,-1-5-552,1 4 388,-6-4 1,-1 4-978,-5-3 1167,0 3 0,0-4 0,0 5 0</inkml:trace>
  <inkml:trace contextRef="#ctx0" brushRef="#br0" timeOffset="3">7081 5745 8321,'0'-7'-800,"0"-3"427,0 9 517,0-4 963,0 5-976,0 5 0,4 1 64,0 6 1,-1-1-103,-3 1 0,2 4 124,1 3 0,-1 4-89,2 4 0,-3-2 57,-1 5 1,0 1-92,0 3 1,0 2-158,0 2 0,0-3-103,0 3 0,0-2 79,0-2 1,0-3-75,0-1 0,0-5 101,0 2 1,1-7 5,3-1 1,-3-5-66,3 2 121,-3-4 1,-1 0-179,0-1 20,0-5-386,0 5 160,0-10-349,0 4 237,0-5 494,0-5 0,5-1 0,2-6 0</inkml:trace>
  <inkml:trace contextRef="#ctx0" brushRef="#br0" timeOffset="4">7070 5802 8189,'0'-12'0,"0"1"-181,0 0 0,1 3 115,3 0 1,2 1 352,5-5 1,2 5-44,2-1 1,3 2-135,5-2 1,-4-1-7,0 5 1,0 1-8,4 3 1,2 0-98,-2 0 1,2 1 90,-6 3 1,-1-2-115,1 6 0,-5-1 102,1 5 1,-6 1-66,-1 2 1,-6-3 35,2 4 1,-2-4-14,-2 0 0,-6 3 359,-1 0 0,-8 4-4,-4-3 1,-4 0-27,-4-1 1,3-2-108,-3 2 0,-2-3-229,-1-5 1,1 2 175,-2-5 1,6 0-764,-2-4 1,8 0-168,4 0 0,3-2-1425,5-1 2149,2 1 0,5-8 0,0 4 0</inkml:trace>
  <inkml:trace contextRef="#ctx0" brushRef="#br1" timeOffset="5">6030 6396 7992,'-5'-7'1136,"4"2"-581,-4 5 974,5 0-1298,5 0 0,-3 2-234,6 1 0,1-1 174,6 1 1,-1-1-1,5-2 0,0 0 6,4 0 1,0 0 127,0 0 0,5 0-135,2 0 0,3 0-19,1 0 0,-3 0-94,-1 0 0,1 0 154,3 0 0,1 0-213,4 0 1,-4 0 75,3 0 1,-1 0-147,1 0 1,1 0 86,3 0 0,1 0 4,-5 0 0,2 0-180,-2 0 1,-1 0 125,5 0 0,-2-2 37,2-1 1,2 0 23,-2-5 1,-1 5 56,1-5 0,-7 5-62,0 0 0,-1-2-6,-4 1 0,-2 0-12,-1 4 0,-3-1-8,-1-3 0,-4 3-31,0-3 0,-4 3 19,4 1 0,-5 0-44,1 0 0,-6 0-19,-1 0-22,-1 0 65,0 0 0,-1 0-289,-2 0 47,-3 0-56,4 0 1,-6 0-693,-3 0 0,-2 0 111,-6 0 930,-4 5 0,-2 1 0,-5 5 0</inkml:trace>
  <inkml:trace contextRef="#ctx0" brushRef="#br0" timeOffset="6">6624 6715 7787,'-8'-10'-99,"1"3"152,4 2 1,-2 3 760,5-1-178,0 1-150,0-3-334,0 15 1,0-1-3,0 10 0,2 2-5,1 5 1,-1 1-122,1 7 1,2-2-1,-1 6 0,4 1 135,-4-1 1,1 0-301,-1-3 1,-3 3 52,3 0 1,-2-1-196,2-7 0,-3 2 26,3-6 0,-3 4 59,-1-8 0,0 3 262,0-10 1,0 0-200,0-4 275,0 1-242,0-1-43,0-4 135,0-2-350,0-5 0,0-5-639,0-3 999,0-2 0,0-2 0,0 1 0</inkml:trace>
  <inkml:trace contextRef="#ctx0" brushRef="#br0" timeOffset="7">6590 6795 8280,'0'-11'0,"0"3"-45,0 1 1,5 0 121,3 0 1,-2-2 139,1 5 0,1-5 16,4 2 0,0 0-188,3 0 1,-1 0 141,5 0 1,-3-3-78,3 2 0,0 2-20,4-2 1,-1 4-141,1-3 1,-4 4 148,0-1 1,-5 3 3,2 1 0,-4 5-320,0 3 1,-1 2 64,0 1 0,-4 4 221,-3 1 1,-3 0-40,-1-1 1,-3 2 148,-4 2 1,-1 2-84,-7-1 1,-3 0 17,-1-1 0,-6 1 26,-2-5 1,0 1 110,5-5 1,-1-1-151,0-2 0,4-3 35,0-5 0,5 0-262,-1 0 1,2-1 151,2-3 0,4 1-890,3-4 0,3-1 85,1-3 779,0 4 0,10-8 0,3 2 0</inkml:trace>
  <inkml:trace contextRef="#ctx0" brushRef="#br2" timeOffset="8">1679 9879 8086,'-6'-5'-642,"0"4"1,6-6 1582,0 4-91,0 1-76,0-3 515,0 5-1046,0 5 0,2-1-12,2 8 1,-3-2-9,3 9 1,1-4-122,-2 4 1,3 0 114,-3 4 1,-1 0-152,1 0 1,3-1 13,-3 1 0,2 4-104,-1 0 1,-3 0 45,3 0 0,-2 1 65,-2 2 1,0 2-199,0-5 0,0-1 34,0-3 0,0 0-31,0 0 1,0-5 65,0-3 0,1-2 45,3-2 0,-3-3 73,3-1 29,-3-4-10,-1 7-49,5-9 2,-4 4 33,4-5 202,-5 0-296,5 5 1,-2-3 33,5 2 1,-5-3-87,5-1 1,0 0 64,3 0 0,0-1-22,1-3 1,4 2 12,3-1 1,-1-2 10,1 1 0,0-4-142,4 4 0,0-1 80,0 1 0,0 2-65,-1-6 1,1 4 87,0-3 1,0 3-222,0-4 0,0 5 110,0-5 1,-6 5-27,-1 0 0,-4-2 5,0 1 1,-5 0-168,1 4-379,-6 0 118,3 0-112,-5 0 205,-5 0 504,-1 0 0,-5 0 0,-1 0 0</inkml:trace>
  <inkml:trace contextRef="#ctx0" brushRef="#br2" timeOffset="9">1816 10153 8137,'-12'0'266,"1"0"0,3-1 314,1-3 75,4 3-334,-2-4 160,5 5 6,0 0 1,5 0-296,3 0 1,2 0-28,1 0 0,5 0-168,-1 0 1,5 0 93,-1 0 0,3 0-145,1 0 1,0-2 60,-1-1 0,1 1-100,0-1 0,-1 1 44,-3 2 1,2 0-58,-2 0 0,-1-1-15,1-3 1,-5 3 46,1-3 0,-2-1-100,-2 1 1,-3 0-226,0 4 1,-6-1-1029,2-3 984,-3 3 0,-2-4-987,-3 5 1430,-2 0 0,-11-5 0,0-1 0</inkml:trace>
  <inkml:trace contextRef="#ctx0" brushRef="#br2" timeOffset="10">1667 9936 8229,'-6'-11'391,"1"4"52,5-3 1,1 9-35,3-3 0,-1 2-132,4-2 0,5 3 65,3-3 1,5-1-78,-1 1 1,4-4 133,4 4 1,2-4-135,5 0 1,-1 2-117,-2-2 0,0 4 100,-4-3 1,3 0-312,-3 0 1,0-2-207,-4 5 0,-2-4-234,-2 4 1,2 1-701,-6 3 0,0 0 161,-4 0 1041,-4 0 0,3 0 0,-4 0 0</inkml:trace>
  <inkml:trace contextRef="#ctx0" brushRef="#br2" timeOffset="11">2570 9731 8247,'-5'-7'0,"3"1"-369,-1 2 318,1 3 882,2-9-536,0 8 1,0-4 467,0 2-298,0 3 35,0-4-144,0 5-345,0 5 1,0 1 75,0 6 0,0 3 77,0 0 1,0 9-176,0-1 0,0 8 95,0-1 0,0 3-147,0 1 1,2 1-48,1-1 1,-1 4 112,1 0 1,3 0-104,-3-4 0,2 1-46,-1-1 0,-3-1-21,3-3 1,-2 2 135,-2-5 1,0-1 22,0-3 0,0-4-34,0 0 1,0-5 105,0 1 0,0 2-93,0-2 0,0-3 86,0-5-53,0 1 13,0 3 66,0-4 0,0-1-64,0-2 320,0-3-284,0 4-146,0-5 86,5 0 0,1 0 83,5 0 0,1 0-21,-1 0 1,1 0 12,-1 0 0,0-4-31,1 0 1,1 1 23,2 3 0,-2-4-85,2 0-182,-3 0-90,0 4 174,-1 0-990,1 0 417,-6 0-690,-1 0 1383,-5-5 0,0 4 0,0-4 0</inkml:trace>
  <inkml:trace contextRef="#ctx0" brushRef="#br2" timeOffset="12">2650 9696 8290,'-7'-6'-293,"2"0"358,5 2 793,-5 3-265,4-10 161,-4 10-247,0-9-409,3 9 1,-1-8 174,6 5 0,4-1-194,4 1 1,1 3 83,-1-3 0,4 2-169,1-2 0,4 2 1,-1-1 1,-1 1-64,1 2 1,-5-3-413,1-1 1,-2 0 8,-2 4-1556,0 0 2027,1 0 0,-1 5 0,1 1 0</inkml:trace>
  <inkml:trace contextRef="#ctx0" brushRef="#br2" timeOffset="13">3015 9811 8220,'0'-12'437,"0"4"796,0 1-885,0 4 181,0-7-136,0 9-145,0-4 1,1 6-181,3 3 1,-1 2 17,4 6 1,1 4 93,3 3 1,2 0-6,2 4 1,-1-3-99,5 7 0,-1 2-31,1 2 1,3-2 97,-3 1 0,1 0-214,-1 0 1,-1-2 74,-3-5 1,-2 2-218,2-2 1,-2 2-12,-2-6 1,0-1 40,1 1 1,-2-5-18,-2 1 1,2-2 104,-3-2 1,0 1-81,0-1 94,1 1 0,0-5-244,-1 1 176,-4-6-510,7 4-165,-9-6-211,4 0 1034,-5 0 0,0 0 0</inkml:trace>
  <inkml:trace contextRef="#ctx0" brushRef="#br2" timeOffset="14">3381 9845 8017,'0'-17'0,"-4"5"149,0-4 0,0 4 309,4 0 1,0 5-71,0-1 1,-1 5 202,-3 0-411,3-4 48,-4 6 1,3-4-116,-1 5 0,1 9 67,-1 2 0,0 8 48,-1 0 1,-1 8-32,-2 3 1,-4 1-121,4 3 0,-5-2 103,-3 6 1,2-1-241,-2 1 1,-3-3-112,-1 3 0,-2-2-69,-2-2 1,4-5-203,0-2 0,1-3 101,-1-1 1,3-4 340,4 0 0,1-5 0,-1 3 198,6-6-1707,1-5 961,5-1 1,0-6 547,0-3 0,0-2 0,0-5 0</inkml:trace>
  <inkml:trace contextRef="#ctx0" brushRef="#br2" timeOffset="15">3563 9696 8306,'-6'0'278,"1"-5"177,0 4 413,4-9-235,-5 9-415,6-10-55,0 10 1,2-8-11,2 5 0,-2-1 49,6 2 1,-4 1 5,3-2 1,1-1-159,3 2 0,1-1 94,-1 4 0,2 0-206,2 0 0,-2 0 51,2 0 1,-6 0-231,-2 0 95,1 0 0,2 1 57,-2 3 1,-3 2-88,-5 6 0,0-1 41,0 0 0,0 1-34,0-1 1,-5 5 97,-3-1 0,-2 4-100,-1-4 0,3 0 76,0-3 1,4-1 152,-3 1 0,4-5-91,0 1 0,0-4 173,-1 3 87,3-4-265,-4 7 150,5-9-108,0 4 0,4-4 103,-1 3-95,6-2 1,-2 3 19,4-5 0,1 0-103,-1 0 1,0 0 79,1 0 0,-1 0-280,1 0 1,-1 0 90,0 0 0,1 0-315,-1 0 0,1 0 146,-1 0 0,1-4-144,-1 0 1,0 0 492,1 4 0,4 0 0,2 0 0</inkml:trace>
  <inkml:trace contextRef="#ctx0" brushRef="#br2" timeOffset="16">4032 9685 8222,'0'-12'-847,"0"1"1923,0 0-649,0-1 0,0 5 92,0-1-287,5 5 1,0-3-140,2 2 0,3 3 7,-2-3 1,4 3 45,3 1 1,-3 0-184,4 0 0,-4 0 63,0 0 0,-1 0-109,1 0 0,-1 0 79,0 0 1,0-1 99,-4-3 28,3 3-41,-3-4 38,-1 5 25,-1 0 201,-5 0-213,0 5 0,0 1-53,0 5 1,0 2-12,0 2 0,0 3 71,0 5 0,0 1 99,0 3 1,0 2-183,0 5 1,1 0-84,3 1 0,-3 3-31,3 0 1,-2 0 120,-2-4 1,0 3-423,0-3 1,0 3 138,0-7 1,0 2-53,0-1 1,0-2 173,0-3 0,0-4 44,0 5 1,3-10-10,1 6 0,0-6 93,-4 2 1,0-5-56,0 1 0,1-2-27,3-2 180,-3 1-133,4-1 23,-5 0-46,0-4 298,0 3 25,0-9 256,0 4 953,0-5-1175,-5 0-136,-1 0 0,-5 0 22,-1 0 0,1 0 20,-1 0 1,-3 0-123,0 0 0,-5 0-97,1 0 0,-3 0-173,-1 0 0,2 0 92,1 0 1,0 0-150,5 0 1,1 1-102,6 3-1485,-2-2 934,9 3 864,-4-10 0,0-2 0,-2-4 0</inkml:trace>
  <inkml:trace contextRef="#ctx0" brushRef="#br2" timeOffset="17">4728 10062 8073,'-6'0'151,"1"0"2062,5 0-1974,5 0 1,-3 0-115,6 0 0,0 0 75,3 0 0,2 0-45,2 0 0,1-4 59,4 0 1,1 0-210,-2 4 0,-1-3 101,1-1 0,-4-1-138,4 1 1,-4 1-38,4-4 0,-5 4-52,2-1 0,-7-1-539,-2 1 480,-4 1 0,3 3-450,-2 0 143,-3 0-912,4 0 1,-14 0 1398,-2 0 0,-3 0 0,2 0 0</inkml:trace>
  <inkml:trace contextRef="#ctx0" brushRef="#br2" timeOffset="18">4728 10210 8073,'0'7'706,"0"-2"-22,0-5-402,0 5 1,2-4 479,1 3-456,4-3 0,4-1 57,1 0 0,4 0 4,3 0 1,-1 0-61,1 0 1,0-1-40,4-3 1,-2 3-35,-2-3 0,3-1-53,-3 1 0,-3-1-28,0 1 1,0 3-87,-1-3-439,1 3-333,-5 1-2025,-5 0 2730,-1 0 0,-15 0 0,-2 0 0</inkml:trace>
  <inkml:trace contextRef="#ctx0" brushRef="#br2" timeOffset="19">5745 9742 8212,'-5'-6'39,"3"1"618,-3 5 110,5 0-594,0 5 1,2 1-27,1 5 0,-1 6 43,1 2 1,3 3-156,-3 0 0,5 2-3,-4 3 0,1-1-113,-1 4 1,-3-3 96,3 3 0,-3-5-145,-1 2 0,4 1-39,0-1 1,-1-1 125,-3-3 1,0-1-3,0-3 1,0 1 14,0-5 1,-1 4 115,-3-3 0,3 3-54,-3-4 1,3 0 164,1-4 1,0 1-52,0-1 58,0 1 1,0-1-60,0 1 0,0-5 26,0 1-183,0-6 199,0 8-128,0-8 9,0 3-12,0-5 177,5 0 5,-4 0-40,9 0 0,-7 0-78,5 0 0,-5 0-74,5 0 1,0 0 61,3 0 0,-3-4-95,-1 0 0,1 0 27,3 4 1,2-1-114,2-3 1,-2 3 85,2-3 0,-1 3-134,1 1 1,-1-1-2,5-3 0,0 3 78,4-3 1,-4 1-104,0-1 0,-3 3 111,3-3 0,-5-1-201,1 2 0,-3-1 2,0 4 1,-2-2-41,-2-1 0,-2 1-336,-2-1-498,-3 1-643,4 2 1211,-5 0 0,-4-1 540,0-3 0,-9 3 0,0-4 0</inkml:trace>
  <inkml:trace contextRef="#ctx0" brushRef="#br2" timeOffset="20">5802 10085 8238,'-7'-2'350,"4"-1"-105,-4 1 0,6-4 114,-3 2 99,3 3 29,1-4-179,0 5-75,5 0 1,1 0-117,6 0 0,-1 0 89,1 0 1,4-4-179,3 0 1,3 0 101,1 4 0,-1-1-201,1-3 1,4 3-58,0-3 1,-1-1-9,-3 1 0,-1-1-284,-3 1 1,-3 3 217,-4-3 0,-1 3-497,0 1 233,-4 0-910,-2 0 1193,-5 0 1,-5 0-1,-2 0 1</inkml:trace>
  <inkml:trace contextRef="#ctx0" brushRef="#br2" timeOffset="21">5733 9753 8167,'-6'-11'-539,"1"0"1446,5-1-515,0 6 0,1 1-111,3 5 0,4-4-226,7 0 1,-1 0 134,5 4 0,1-3-68,7-1 0,-3-1 58,2 1 1,-1 3-249,-3-3 1,5-1-110,0 1 0,-4 0-188,-4 4 0,-4-1-467,4-3 1,-4 3 831,4-3 0,0 3 0,4 1 0</inkml:trace>
  <inkml:trace contextRef="#ctx0" brushRef="#br2" timeOffset="22">6521 9616 7992,'0'-6'1380,"0"1"-141,0 5-1105,0 5 1,0 1-7,0 6 1,0 4-124,0 3 1,0 3 30,0 1 1,0 3 130,0 1 1,0 7-157,0-3 0,0 4 24,0-4 0,0 6-159,0 1 0,0 1 62,0-1 0,0-1-53,0 5 1,0-6-41,0 3 0,0-5-46,0-4 0,0 2-2,0-5 1,0-1 115,0-3 1,0 0 143,0 0 1,0-4-91,0 0 0,0-5 189,0 1 1,0-2-26,0-2 0,0-3 278,0-1-16,0-4-223,0 2 1602,0-5-1978,0-5 38,5 4 1,2-8 22,4 5 1,1 0 8,-1 4 0,0-1 80,1-3 1,3 3 84,0-3 0,4 2-28,-3-2 1,0 2 12,-1-1 0,-2-2-42,2 1 0,-2-1 7,-2 1 1,1 3-145,-1-3 1,1-1 11,-1 1-350,-5 0 1,3 3-171,-5-3-656,0 3 1329,-4-4 0,-5 0 0,-2-2 0</inkml:trace>
  <inkml:trace contextRef="#ctx0" brushRef="#br2" timeOffset="23">6487 9594 8410,'11'-12'506,"1"2"-77,-1 2-303,1-2 1,-1 9 171,1-3 0,-1-1-300,0 1 1,1 0 146,-1 4 1,1-1-109,-1-3 1,1 3-153,-1-3 1,0 3-305,1 1 0,-1 0-1155,1 0 1574,4 0 0,-3 5 0,3 1 0</inkml:trace>
  <inkml:trace contextRef="#ctx0" brushRef="#br2" timeOffset="24">6990 9719 8329,'-8'-4'0,"0"1"0,6-3 348,-2 3-371,3 1 1644,1-3-417,0 5-1016,5 5 1,-3-1-31,6 8 0,1-2-101,6 9 0,-2-4 105,2 4 0,-1 4-134,1 4 0,-1 3 6,5-3 0,-5 4-159,1 0 1,2 1 56,-2-2 0,0-2-108,-3-5 1,-1 3 95,1 1 0,-1-2 77,0-6 0,1 3-197,-1-3 1,-3-2 87,-1-2 0,0 1-303,0 0 158,4-1 126,-5-4-135,5 1 19,-4-1 0,-1-5-261,-2-2 169,-3 3-917,4-6 587,-5 4 669,0-5 0,-5 0 0,-1 0 0</inkml:trace>
  <inkml:trace contextRef="#ctx0" brushRef="#br2" timeOffset="25">7321 9742 8097,'-7'-11'0,"-1"-1"0,4 1 0,0 3 948,4 1-534,0 4 1,0-3 117,0 2-431,0 3 148,0-5-144,0 17 0,0-4 65,0 8 0,-4 3-40,0 1 1,-5 3 41,2 1 1,-3 1-262,-2 2 0,1 4 72,-1 4 0,-3 0-106,0 0 1,-5-3-6,1-1 1,1-3 25,-1 3 1,5-5 59,-1-3 1,2 0 42,2-7 0,-1 4-107,1-4 1,1 1-229,2-5-395,-2 1-10,8-1-376,-8 0-87,9-4 1202,-4-2 0,5-5 0,0-5 0,0-2 0</inkml:trace>
  <inkml:trace contextRef="#ctx0" brushRef="#br2" timeOffset="26">7412 9685 8218,'0'-8'160,"0"1"167,0-1-332,5-3 532,2-1-213,-1 1 0,3 3-82,-5 1 0,1 4 296,-2-1-196,-1-2 0,7 3-84,-6-4 1,3 4 216,-3-1 12,4 3-431,4-4 170,1 4-214,-1-4 0,-3 5 32,-1 0 1,-4 1-228,1 3 0,-2 2 12,2 6 0,-3-1 74,3 0 0,-4 2-11,-4 2 0,-1 2 47,-3 2 0,-2 2 7,3-2 0,-2-1 10,1 1 0,-2-5-54,2 1 104,3 3 1,0-5-49,5 2 338,0-2-204,0-7 176,0 4-212,0-8 1,2 3 47,1-5 0,0 0 9,4 0 0,1 0 118,4 0 0,-1 0-55,0 0 0,1 0-78,-1 0 0,1-4-142,-1 0 1,4 0 134,0 4 1,1-1-591,-5-3 1,1 3 235,-1-3 1,0 3-1016,1 1 1,-1 0 1287,1 0 0,-1 0 0,1 0 0</inkml:trace>
  <inkml:trace contextRef="#ctx0" brushRef="#br2" timeOffset="27">7972 9559 8393,'-2'-6'0,"-1"2"12,1-2 177,-3 4 0,4-6 764,-3 4-265,3 0-179,-4 4 345,5-5-191,0 4-144,0-4 172,0 5-617,0 5 0,0 1-59,0 5 0,0 2-22,0 2 1,1 7-63,3 5 0,-3 4 20,3 0 1,-3-1 96,-1 4 1,0-1-279,0 9 1,0-1 84,0 1 1,0-2-250,0-2 0,4-6 87,0 2 0,0-3 178,-4-1 0,1-2 144,3-5 1,-3-4-121,3 0 0,-3-4 150,-1 4 1,0-3-117,0 3 0,0-5 106,0 1 1,0-2-48,0-2 0,0 0 209,0 1 0,0-1-125,0 1 0,0-5-54,0 1 1,0-4-74,0 3 1,0-3-338,0 4-714,0-6 444,0 3 88,0-5 0,-5 0 0,-1 0 0</inkml:trace>
  <inkml:trace contextRef="#ctx0" brushRef="#br2" timeOffset="28">8212 9742 8125,'0'-6'-833,"0"-4"1250,0 3 1,0 0 520,0-1-235,0 5-343,0-2 109,0 5-374,5 0 0,0 5 1,2 3 1,6 2-82,-5 2 0,8 5 126,-4 6 1,-1 1-140,0 7 0,-2-2-88,7 1 0,-4 3 34,0-2 0,-1-2-178,0 1 0,1-4 68,-1 1 1,2-3-66,2-2 1,-2 0 30,2-3 0,-2-2 170,-2-6 1,1 0-10,-1 1 27,1-1 1,-1-4 1,0-4 301,-4 4-511,3-6 193,-9 4-789,9-5 86,-8 0-472,3-5 1198,-10-1 0,3-6 0,-3 1 0</inkml:trace>
  <inkml:trace contextRef="#ctx0" brushRef="#br2" timeOffset="29">8703 9902 8143,'0'-12'78,"-4"5"361,0-1-291,0 6 1,4-5 251,0 4 358,0 1-441,0-3 1,0 6-288,0 3 0,0 0-21,0 8 0,-1 0-22,-3 7 1,2 7-78,-6-4 0,0 5 94,-3 0 1,0-2-116,-1 6 1,2-6 100,2 2 1,-2-3-90,3-1 0,0-4 71,0 0 0,3-5-90,-4 1 1,6-2-85,-2-2-205,3 0-16,1 1-488,0-6-508,0-1 785,0-5 634,5-5 0,1-6 0,5-7 0</inkml:trace>
  <inkml:trace contextRef="#ctx0" brushRef="#br2" timeOffset="30">8737 9936 8143,'-6'-11'325,"1"-1"0,5 5 521,0-1-707,0 6 1,0-2 99,0 8 1,1 2-140,3 5 1,-2 6 45,6 2 1,-4-1-86,3 1 1,-3-4-77,4 4 0,-2 0 30,2 4 0,2-4-166,-3 0 0,3-4 37,2 4 1,-4-5-69,-1 1 1,-1-2 43,2-2 1,2 1-24,-2-1 10,-3 1-17,5-1 32,-9 1 1,6-6-129,-3-2-451,-3-3 199,4 4-98,-5-4 0,0 3 614,0-8 0,0 3 0,0-4 0</inkml:trace>
  <inkml:trace contextRef="#ctx0" brushRef="#br2" timeOffset="31">9057 9742 8071,'0'-11'-402,"0"-1"517,0 1 1228,0-1-870,0 1 1,0 3 216,0 1-194,0 4-132,0-2-25,0 0-241,0 4-169,0-4 1,0 6 110,0 3 0,0 2-38,0 5 1,-2 6 96,-1 2 1,0 3-163,-4 0 1,-1 6 10,-4 3 1,2 2-49,3 1 0,-3 0 22,2 1 1,-2-5-152,-2 0 0,2-3 36,3 4 1,-2-7 97,5-1 0,-4-2 67,5-6 1,-3 1-54,3-5 0,1 0 103,-1 1 0,1-5-328,2 1 20,0-5 0,0 3-359,0-2-446,0-3-155,0 4 1246,0-5 0,-5-5 0,-1-1 0</inkml:trace>
  <inkml:trace contextRef="#ctx0" brushRef="#br2" timeOffset="32">9171 9491 8135,'-6'-8'-566,"2"1"0,3 3 877,1-4 0,0 4 180,0-3-119,5 4 1,-3-6 35,6 5 1,-4-1-118,3 2 0,1 1-206,3-2 1,1 3 151,-1 1 1,0 0-102,1 0 1,-1-4 65,1 1 1,3-1-113,0 4 1,0 0-4,-3 0 1,-1 0-47,1 0 67,-1-5 1,1 3-15,-1-1 0,-3 1-96,-1 2 1,-3 0 221,4 0-277,-6 0 0,4 0 110,-2 0-195,-2 0 141,3 0 1,-4 4-88,3 0 0,-3 5 99,3-2 0,-3 4-11,-1 0 0,4 2 228,0 2 1,-1-1-136,-3 5 0,0 0 172,0 4 1,0 0-48,0 0 1,0 3 25,0 1 1,0 3-110,0-3 0,0 5-216,0-2 1,0 2-67,0-2 1,-1 3 171,-3-2 0,3 2-62,-3 1 0,3-4 69,1 1 0,0-2-122,0 2 0,0 0 41,0-4 1,4 0-28,0-5 0,-1 0 52,-3-3 0,4 1 37,0-4 0,4 0-33,-4-1 0,1-2 0,-2 2 1,-1-6 0,1-1 1,0-2-7,1 2-36,-3 2 35,4-4 68,-5 0-73,0 0 1381,0-6-1293,-5 0 0,-1 0-119,-6 0 0,5 0 155,-1 0 1,-3 0-180,-5 0 0,0 0 67,1 0 1,1 0-104,-5 0 1,1 0 59,-1 0 0,-3 0 34,3 0 0,-1 0 99,1 0 0,-1 1-78,4 3 0,-3-3 29,4 3 1,0-3-19,4-1-379,-1 0 308,1 0 0,3 0-868,0 0-202,6 0-606,-3 0 835,5 0 0,5 0 1,1 0-1</inkml:trace>
  <inkml:trace contextRef="#ctx0" brushRef="#br2" timeOffset="33">9788 9948 8105,'0'-7'-23,"0"2"638,0 0 435,0 4-198,0-4-1430,0 5 0,5 5 1,1 1-1</inkml:trace>
  <inkml:trace contextRef="#ctx0" brushRef="#br2" timeOffset="34">10187 9868 8141,'0'-8'242,"0"0"36,0 6 498,0-3 222,0 5 0,0 5-938,0 2 0,0 5-81,0 3 0,2 4 153,1 8 1,0 1-152,5 2 0,-6 4 37,2 1 0,1 0-49,-1 7 0,0 0 8,-4 4 0,0-2-134,0-2 1,0 1 126,0-5 0,0 4-13,0-4 0,0-4-51,0-3 1,0-5 88,0 5 1,3-6-35,1 2 0,1-3 32,-1-1 1,-3-5-11,3-3 0,-1 1-39,1 0 24,-3-1-45,4-4 0,-4-1-284,3-2-430,-3-3 235,4-5-427,-5 0 0,0-5 983,0-3 0,0-7 0,0-3 0</inkml:trace>
  <inkml:trace contextRef="#ctx0" brushRef="#br2" timeOffset="35">10222 10062 8112,'-5'-12'0,"3"1"-63,-1 0 1,1-1-82,2 1 0,0 3 1040,0 0-139,0 1-304,0-5 0,2 1-77,1 0 0,0-1-141,4 1 0,0 3-62,0 1 1,4 3 8,-4-4 1,3 4-140,2-3 0,-1 4 75,1-1 0,3 3-125,0 1 1,5 0 99,-1 0 0,-1 1-103,1 3 0,-1 1-109,1 3 0,-1 2 107,-3-2 1,-2 2-92,2 1 1,-4 4 68,-3 1 0,-3 0-39,-5-1 0,0 2 71,0 2 0,-5 2-12,-3-2 0,-6 2 67,-1-2 1,-5-1 134,1-3 1,1-4-23,-1 1 1,4-1-61,-4-3 0,4-3 88,-5-1 0,7-3-57,-3-1 0,4 0-435,0 0 0,5 0-76,-1 0 0,4-4-837,-3 0 0,4-5 1211,-1 2 0,3-9 0,1-1 0</inkml:trace>
  <inkml:trace contextRef="#ctx0" brushRef="#br2" timeOffset="36">11261 9765 8325,'0'-8'-97,"0"1"1,-1 4 96,-3-1 1,3 2 363,-3-2 429,3 3-214,1-4-14,0 0 227,0 3-241,0-3 133,0 5-643,0 5 0,0 3-37,0 7 1,3 3-17,1 5 1,1 1-88,-1 2 1,-3-1 96,3 1 1,-3-2-32,-1-1 1,2-1 28,1-3 0,-1 1-188,2-5 0,-3 2 66,-1-2 1,0-6-519,0 2-184,0-2-177,0 3-139,0-6-541,0 4 1685,0-9 0,-5-1 0,-2-6 0</inkml:trace>
  <inkml:trace contextRef="#ctx0" brushRef="#br2" timeOffset="37">11021 10016 8245,'-6'-6'220,"1"-4"0,6 7 68,3-5 1,-2 6-1,6-2 1,0 3 84,3 1 1,2 0-123,2 0 0,3-4 85,5 0 1,-1 0-55,1 4 1,0-3-8,0-1 0,4-4-37,-1 4 0,5-5 31,-5 2 0,1 1-145,-4-2 0,-2 4-206,-2-3 0,2 3-1708,-6-4 1042,0 6-1851,-3-4 2599,-6 6 0,-1 0 0,-5 0 0</inkml:trace>
  <inkml:trace contextRef="#ctx0" brushRef="#br2" timeOffset="38">12026 9536 8124,'-5'-6'0,"4"-4"552,-4 9-74,0-9 420,3 8-260,-3-3-513,5 5 0,0 3 18,0 4 1,0 1 38,0 7 0,0 7-62,0 1 1,2 2 93,1-2 0,-1 3-66,1 1 1,0 4 63,1-5 0,-3 8-382,3-3 1,-3 4 30,-1-4 1,4 1-423,0-2 1,1 2 285,-1-6 1,-3 0 75,3-7 0,1 1 292,-1-5 0,-1 1-114,-3-5 1,2-3 518,2-1-123,-3-4 31,4 7-101,-5-9-122,0 4 295,0-5-395,5 0 1,-3 0-10,6 0 0,-4 0-2,4 0 0,-1-1-71,5-3 1,-1 3 67,0-3 1,1 2-108,-1-2 1,2 3 50,2-3 0,-2 2-18,2 2 1,2-1-9,-2-3 1,1 3-5,0-3 0,-4 3 0,3 1 1,2-4 26,-2 0 1,4 1-170,-4 3 1,1-4 93,-5 0 1,0-1-827,1 1-40,-1 3-324,1-4-173,-6 0 780,-1 3 0,-6-3 242,-3 5 1,-2-1 405,-6-3 0,-4 3 0,-2-4 0,-5 5 0</inkml:trace>
  <inkml:trace contextRef="#ctx0" brushRef="#br2" timeOffset="39">12060 9879 8043,'-6'-6'331,"1"-4"-42,5 8 616,0-3-556,0 0 0,5 4-150,3-3 0,-2 3 85,2 1 1,1-1 56,6-3 1,-1 2-188,5-1 1,-4-2 89,4 1 0,0-1-238,4 1 0,-4 1 128,0-4 0,-4 3-409,4-4 1,-1 4 169,1-3 1,-2 4-266,-6 0 1,-3-3-578,-1 3-651,-4-1 493,2 4 1,-5-1 268,0-3 836,-5 2 0,-7-8 0,-5 4 0</inkml:trace>
  <inkml:trace contextRef="#ctx0" brushRef="#br2" timeOffset="40">12072 9559 8145,'-6'-11'732,"0"4"0,8-1-545,2 4 1,2 0 186,5 4 0,2 0-94,2 0 0,-1-4-56,5 0 1,0-3-92,4 3 1,0-4-198,0 5 0,-2-5-117,-2 4 1,2 0 113,-6 4 1,0 0-818,-3 0 0,-1 0 117,0 0 767,1 0 0,-1 0 0,1 0 0</inkml:trace>
  <inkml:trace contextRef="#ctx0" brushRef="#br2" timeOffset="41">12769 9251 8246,'0'-12'65,"0"6"1,0 0-66,0 2 781,0 3-168,0-4 2287,0 5-2854,0 5 1,0 2 125,0 9 0,0 1-169,0 6 0,3 5 102,1 3 1,0 3-63,-4 4 1,4 0-13,0 8 1,1-2-112,-2 9 1,-1-7 28,2 4 0,-3-4-354,-1 4 1,0-1 195,0-7 0,0-2 149,0-2 1,0-4 179,0-4 0,0 2-200,0-5 0,0-4 85,0-4 1,0-2-64,0 2 0,0 2 2,0-6 153,0 0 1,0-3-132,0-1 16,0-5-53,0 5 368,0-10-226,0 4 1066,0-5-1139,5 0 1,-3-4-347,6 0 203,0 1 1,3-1 108,0 0 1,5-1-17,-1 1 1,0 3 132,-3-3 0,3-1-65,0 1 0,2-1 123,-2 1 0,-3 3-90,4-3 1,-5 2-15,-3-2 0,2 2-852,-3-1 382,-1 1-561,-1 2 1,-5-1-154,0-3-222,0 3 1371,-5-4 0,-2 0 0,-4-1 0</inkml:trace>
  <inkml:trace contextRef="#ctx0" brushRef="#br2" timeOffset="42">12700 9262 8002,'0'-11'-61,"0"-1"0,0 5 208,0-1 344,0 6 335,0-8-501,0 8 0,5-3 40,3 5 0,2 0-89,1 0 0,4 0 84,1 0 1,8-4-120,-1 1 0,3-1-113,1 4 0,-3 0-25,3 0 0,-4 0-182,-4 0 1,1-4-399,-5 0 389,0 0 1,-7 4-1573,0 0 1660,-6 0 0,3 0 0,-5 0 0</inkml:trace>
  <inkml:trace contextRef="#ctx0" brushRef="#br2" timeOffset="43">13317 9525 8265,'0'-11'0,"-2"3"-15,-1 0 1,1 5 41,-1-5 788,1 5-229,-3-7 291,4 4-473,-4-6 1,5 5 256,0-1-144,0 6-1,0-3-469,0 5 1,5 5 152,3 2 1,3 5-199,4 3 0,-2 4 35,2 8 1,2 1-152,-2 2 1,0 3-32,-3-3 0,3 3-153,0 2 0,0-1 83,-3 0 1,3-1 133,0-2 1,0 0-171,-3-4 0,-1 0 81,1-4 1,-5-6 229,1-1 1,-2-4-162,2 0 0,1-1 212,-6 1 0,3-6-277,-3-2-106,-1 2 0,4-5-367,-2 3-600,-3 2 123,4-4 1116,-5 3 0,0-10 0,0-2 0</inkml:trace>
  <inkml:trace contextRef="#ctx0" brushRef="#br2" timeOffset="44">13682 9502 8006,'-5'-18'0,"4"2"472,-3 4 0,3 1-64,1 0 1,0-1-96,0 1 305,0 4 241,0-3-313,0 9-341,0-4 0,-1 7-218,-3 6 0,1 1 125,-4 10 0,-1 1-28,-3 7 0,-5-2 56,1 6 1,-1-1-262,0 5 1,2-1-104,-5 0 0,0 0-25,-4 1 1,4-1 18,0 0 0,2-5 77,-2-2 1,-2 0 31,6-5 0,-4 4 65,4-7 0,0-3-121,3 0 0,5-4 11,-1 0-188,0-1 1,1-1-449,-1-2 340,6 2 1,-4-7-462,6 4 8,0-4 915,0 2 0,-5-5 0,-1 0 0</inkml:trace>
  <inkml:trace contextRef="#ctx0" brushRef="#br2" timeOffset="45">13819 9319 8118,'0'-17'34,"0"0"0,0 6-2,0-1 0,4 5-113,0-1 1,1 4 588,-1-3 1,-3 3-166,3-4 1,1 4 32,-1-3 1,3 3-125,-3-4 1,5 5 275,-1-5-309,2 0 1,1 1-84,1-1 0,-5 6 23,1-2 1,-4 3 2,3 1 0,-3 0 13,4 0-380,-6 0 59,3 5 0,-5 2 90,0 8 1,0-1-61,0 5 0,0-3 76,0 3 1,-1-2-103,-3 3 1,-1 1-2,-2-2 1,-2-2 54,5-2 0,-4 1 71,4 0 0,-1-1-18,2-4 1,1-3 118,-2-1-152,3 1 180,1 3 1,0-3-90,0 0 24,0-6-35,0 3 0,1-5 5,3 0 1,3 0-17,4 0 1,0 0 9,1 0 1,3 0-255,0 0 1,2 0 67,-2 0 1,-2 0-588,2 0 1,-2 0 20,-2 0 741,1 0 0,-1 5 0,0 2 0</inkml:trace>
  <inkml:trace contextRef="#ctx0" brushRef="#br2" timeOffset="46">14253 9194 8315,'0'-12'-33,"0"5"142,0-1 419,5 6-257,-3-9 1,3 9 609,-5-6-178,0 6-265,0-3 41,0 5-471,0 5 1,1 2 41,3 9 0,-3 3-130,3 7 1,1 3 10,-1 6 1,3 4-87,-3 3 1,4-1 6,-4 0 1,-1 1-47,-3 4 0,0 0 113,0-1 1,0 1 90,0 0 1,0-2-13,0-2 0,0 1 88,0-5 1,0-3 134,0-5 0,0-3-125,0 3 1,2-6-83,1-1 1,-1-1 59,1-7 0,-1 4-180,-2-4 169,0 0 0,1-3-402,3-1-154,-3-5-175,4 5 223,-5-10-132,0 4-754,0-5 871,5 0 1,-3-6 459,1-6 0,-6-4 0,-4-7 0</inkml:trace>
  <inkml:trace contextRef="#ctx0" brushRef="#br2" timeOffset="47">14539 9456 8074,'0'-11'219,"0"0"0,0 3 56,0 0-256,0 6 389,0-8 113,0 8 0,1-3-327,3 5 0,-2 5-30,6 3 0,-2 7-2,2 4 0,2 7 1,-2 0 0,-2 6-134,2-1 0,-2 2 116,2 1 0,2 0-194,-3 0 1,0 1-29,0-1 1,-3-1-31,4-3 0,-4-2 21,3-5 1,-4-1 67,1-3 1,1 1 52,-2-5 1,2-3-42,-1-5 1,-2-3 299,1 4-143,-1-6-92,-2 3 0,1-5 233,3 0 22,-3 0 0,4-1-106,-5-3 0,1-2-97,3-6 0,-3 1-28,3 0 1,1-6 46,-1-2 1,1 1-158,-1-1 1,-1 0-5,4-4 1,-3 6-112,4 1 1,-5 0 88,5 1 0,-5 3-289,0 5 49,4 4 148,-6-2-28,9 5 0,-4 9 65,6 2 0,-3 5 93,2-1 0,-4-1-8,8 5 0,-5-5 82,5 1 1,-2 1-66,-2 0 0,1-1 11,-1-4 1,0 1 80,1-1 0,-1-3-93,1-1 0,-1-4 286,1 1 1,-1-3-83,0-1 0,-3-1 33,0-3 0,-2 1 78,2-4 0,1-1 102,-6-3 0,1-2-51,-4-2 0,1 1-96,3-5 1,-3 0-200,3-4 0,-2-1 89,-2-3 0,0 2-236,0-6 0,0 5 86,0-5 1,0 1-185,0-4 0,0 3 10,0 1 1,0 4-13,0 0 1,0 3-65,0 4 0,0-2-139,0 6 87,0 0 0,0 4-182,0-1-415,0 6 530,0-4 0,0 7-1273,0-5 368,0 6 245,0-3 1026,0 5 0,0 5 0,0 1 0</inkml:trace>
  <inkml:trace contextRef="#ctx0" brushRef="#br2" timeOffset="48">15464 9171 8075,'-6'-1'100,"2"-3"51,-3 3 0,5-4 112,-6 5 1,4-2 76,-3-2 0,3 3-106,-4-3 0,1 3-1,-5 1 0,1 5 1,-1 3 0,1 2-102,0 1 0,-1 5 76,1-1 0,1 1-169,2 0 0,-1-2 45,5 5 0,1-5-142,3 1 0,0-1-95,0 1 0,5-2 105,2 2 1,5-6-47,3-2 1,-2 0 77,2 0 0,1-2 5,0-5 0,3 0-79,-4 0 0,-4 0-448,-3 0-895,-1 0 667,5 0 766,-1 0 0,-4 0 0,-2 0 0</inkml:trace>
  <inkml:trace contextRef="#ctx0" brushRef="#br2" timeOffset="49">15658 9148 8278,'0'-11'-329,"0"3"274,0 0 0,1 2 637,3-1 109,-3-4-286,10 10 0,-5-8-164,5 5 1,-3-1-34,-1 2 1,1 1-148,4-2 1,3 2 134,0-2 0,0 3-197,-3-3 0,-1-1 103,0 1 1,1-1-121,-1 1 1,1 3 57,-1-3 0,-1 2 28,-2-2 1,2 3 30,-2-3 0,-2 2 4,2 2 0,-5-1 189,5-3-88,-5 3-256,2-4 106,-5 5 0,0 1-90,0 3 1,0 2 72,0 6 0,0 3 27,0 0 1,0 9 1,0-1 0,0 4-2,0 0 0,0 6 53,0 5 0,0 1-54,0-1 0,-4 1-81,0 3 1,0 3 91,4-3 0,0-2-252,0 2 0,0-5 72,0 1 1,0-4-71,0-3 0,2 0 74,1-4 1,-1 2-14,1-6 1,2 2 10,-1-6 0,1-1 11,-1 1 0,-3-5 144,3 1 1,-2-2-114,-2-1 1,3-1 209,1 0-10,0 1-44,-4-1 26,5 1 310,-4-1-77,4-5-233,-5 5 358,0-10-175,0 4-12,0 0 0,-1-4-49,-3 3-115,3-3 1,-5-1 18,2 0 0,1 0-24,-4 0 0,-1 4 37,-3 0 0,-1 0-16,1-4 1,-4 0-103,-1 0 0,-4 0 75,1 0 1,1 0-207,-1 0 1,1 0-56,-1 0 1,-1 0-179,5 0 0,0 0-4,3 0 0,1 0-209,-1 0 0,5 0-1885,-1 0 964,6 0 19,-3-5 1438,5 3 0,0-8 0,0 4 0</inkml:trace>
  <inkml:trace contextRef="#ctx0" brushRef="#br2" timeOffset="50">16617 9114 8220,'2'-8'-179,"1"1"399,-1 4 333,3-7-222,-5 9 65,0-4 395,0 5-639,0 5 1,0-3 74,0 6 1,0-1-94,0 5 1,-4 3 14,0 0 0,-3 4-66,3-3 1,-5 4-4,1-1 0,2 6 18,-2 2 1,2 1 43,-2-1 1,-2-2-177,3 5 0,0 0 89,0 0 1,4 2-125,-1-6 1,3 5 60,1-5 0,0 5-5,0-4 1,0 3-49,0-3 1,0 3 55,0-3 0,4 3-92,0-3 0,3 0 106,-3-5 1,1 1-29,-1 0 1,-2-1 9,6-3 1,-5 1 80,0-5 1,2 0-26,-1-3 0,4-1 268,-4 1-276,5-1 1,-3-1 37,5-2 133,1 2 0,-1-7-152,1 4 1,-5-4 165,1 1-144,-1-3 1,1-1-240,0 0-319,-6 0-590,3 0 80,-5 0 0,-5 5 0,-1 1 1</inkml:trace>
  <inkml:trace contextRef="#ctx0" brushRef="#br2" timeOffset="51">16960 9377 8097,'0'-18'-214,"0"3"757,0 7-102,0-2 825,0 9-353,0-5-62,0 6-719,0 6 1,0 0-83,0 5 0,0 6 115,0 2 1,0 6-209,0 2 1,1 3 54,3-3 1,-3 3-180,3-3 1,-3 3 17,-1-3 0,4 4-71,0-5 1,0 1 126,-4-4 0,1 0 44,3-1 0,-3-4 140,3-3 1,-3-2-131,-1-1 0,4-1 144,0 0 1,0-3-21,-4 0-281,0-6 0,1 7-7,3-5-1186,-3 0 59,4-4 470,-5 0 0,4-2 860,0-1 0,5-4 0,-3-4 0</inkml:trace>
  <inkml:trace contextRef="#ctx0" brushRef="#br2" timeOffset="52">17257 9605 7824,'0'-6'2192,"0"1"-1570,0 5-392,5 0 1,1-4 57,6 0 0,-1 0-59,1 4 0,-1-1-120,0-3 1,5 3-97,-1-3 1,4 1 102,-4 0 0,4 1-229,-4-1 0,4 1 63,-3 2 0,-1-1-30,-4-3 0,1 3-82,-1-3-1455,1 3-156,-1 1 1773,-5 0 0,-1 0 0,-5 0 0</inkml:trace>
  <inkml:trace contextRef="#ctx0" brushRef="#br2" timeOffset="53">17885 9399 8192,'0'-11'-53,"0"0"128,0 4 69,5 2 0,-4 6 167,3 3 1,-1 3 232,1 4 1,-3 5-251,3 3 1,1 4 164,-1 4 0,-1-2-146,-3 6 0,4-1-251,0 5 0,0 0 200,-4 3 1,1-1-385,3 5 1,-3-5 8,3 1 1,-3 1 43,-1-1 1,0-1-100,0-7 0,-4 2 39,1-5 1,-1-4 152,4-4 1,-4-4-111,0 4 156,0-5 0,4 2-189,0-4-262,0-6 80,0 4-471,0-9 288,0 5 1,4-8 176,0-2 0,4 1-1384,-5-9 1691,6 3 0,-2-12 0,4 3 0</inkml:trace>
  <inkml:trace contextRef="#ctx0" brushRef="#br2" timeOffset="54">17874 9525 8110,'0'-11'0,"0"-1"0,0 5 199,0-1 1,5 4-134,2-3 1,0 3 556,0-4 1,1 4-174,3-3 0,2 3 2,2-4 1,-1 6-274,5-2 0,-4-1-91,5 1 0,-3 0-66,2 4 1,-1 0 46,-3 0 1,-2 0-42,2 0 0,-2 5 213,-2 3-386,1 2 1,-2 1 15,-2 1 1,-3 3 14,-5 0 1,0 2 34,0-2 0,-7-1-91,-4 5 0,-2-1-64,-6 1 0,0 1 65,-4-5 0,0 1-238,1-5 0,3 0 89,-1 1 0,7-2-69,-3-2 1,4-3-571,0-5 957,6 0 0,1 0 0,5 0 0</inkml:trace>
  <inkml:trace contextRef="#ctx0" brushRef="#br2" timeOffset="55">18388 9000 8063,'-4'-12'-204,"0"1"162,0 4 1,4 1 970,0 2-316,0 3-22,0-4 0,0 4 443,0-3-163,0 3-365,0-4 518,0 5-987,5 5 0,2 1 135,4 5 0,0 2-170,1 2 0,4-1 60,3 5 1,-1 4 37,1 4 0,-1 1 35,1-2 0,3 2 19,-3 3 1,1 2 40,-1-3 0,3 3-44,-3 1 1,-3 1 29,-1-1 0,-3-1-12,-5-3 1,2 2-484,-5-5 0,0 3 144,-4-3 0,0 3 21,0-3 1,-5 1 79,-3-1 1,-1-3 4,2 2 0,-6-2 2,5-1 1,-8-1 48,4-3 0,-2-3-36,3-4 1,0-1 30,-1 1 0,1-1-126,-1 0 1,5-3-404,-1 0-65,0-6 0,-3 7 60,0-5 1,3 0-1017,0-4-98,6 0 1666,-8 0 0,8-5 0,-3-2 0</inkml:trace>
  <inkml:trace contextRef="#ctx0" brushRef="#br2" timeOffset="56">4823 11460 8230,'0'-7'1419,"0"2"543,0 5-1697,5 0 1,2 0-12,4 0 1,-2 0-56,2 0 1,-2 4 12,6 0 0,2 0-180,-2-4 1,6 0 102,-2 0 1,-2 0-145,2 0 0,0 0 64,4 0 0,-1 0-152,-3 0 1,1-4 49,-5 0 1,4 0-51,-3 4 8,4-5 0,-7 3-187,2-6 0,-6 6-741,-2-2 461,-4 3-1379,2 1 1381,-15 0 0,1 0-882,-10 0 1436,5 0 0,-8 0 0,5 0 0</inkml:trace>
  <inkml:trace contextRef="#ctx0" brushRef="#br2" timeOffset="57">4857 11688 8099,'6'-6'-109,"0"0"54,5 2 0,1 1 1285,-1-4 1,6 3-534,2-4 1,4 2 379,3-2 1,0-2-457,4 2 1,-5 0-12,2 0 1,1-1-237,-1 5 1,-5-1-297,-2 1 0,-3 3-116,2-3 121,-2 3 0,-6 1-1162,1 0 1,-6 1 536,-2 3 0,-3 2 542,-1 6 0,-5-1 0,-1 1 0</inkml:trace>
  <inkml:trace contextRef="#ctx0" brushRef="#br2" timeOffset="58">11379 11014 8829,'-5'-6'2109,"3"1"-1580,-3 5-121,5 0 1,0 5-223,0 3 1,0 7 77,0 4 1,2 3-222,1 0 1,-1 1-2,2 0 1,-3 1-107,-1 3 0,4-3 6,-1 3 0,1-3 100,-4-1 1,0-2-157,0-2 1,0 1 57,0-4 1,4 3-325,0-4 125,0 0 1,-4-3-377,0-1 291,0-5 0,1-1-853,3-5-798,-3 0 710,4 0 1281,-5 0 0,-5-5 0,-1-1 0</inkml:trace>
  <inkml:trace contextRef="#ctx0" brushRef="#br2" timeOffset="59">11253 11289 8222,'0'-8'670,"0"0"-1,0 6-141,0-3-118,0 5 0,5 0-161,3 0 0,3 0 124,5 0 0,1 0-125,6 0 1,0-4 0,0 0 0,0-1-6,-1 1 1,3 3-32,1-3 1,-2-1-988,3 1 0,-4-3 514,-4 3 0,-1 0-2706,-3 4 2967,-8-5 0,9 4 0,-10-4 0</inkml:trace>
  <inkml:trace contextRef="#ctx0" brushRef="#br2" timeOffset="60">12258 11026 8222,'0'-12'-124,"0"1"0,0 3 1182,0 1-130,0 4-497,0-2 258,0 5-440,0 5 0,0 2-153,0 4 0,0 6 97,0 2 0,1 3-237,3 5 0,-2 2 32,1 5 0,-1 5 113,-2-1 1,0-2-277,0-5 0,0 2-29,0-3 1,0-2 68,0-1 1,0-4 101,0-4 1,0 1-127,0-5 0,0 1 130,0-5 0,0 0 86,0 1 0,0-5 1,0 1 228,0-5-59,0 2-167,0 0 216,0-4-164,0 4 301,0-5-346,0-5 1,1 2-8,3-4 0,-2 3 40,6-4 1,-1 6 12,5-2 0,1-1 40,2 1 1,-2-1-78,2 1 0,3 3-9,1-3 0,-2 3 22,2 1 0,-1-4-27,1 0 1,3 1-10,-3 3 0,-1 0-107,1 0 1,-5-4 52,1 0 0,1 0-145,-1 4 1,1 0-25,-5 0 0,1-4 103,-1 0 0,0 1-245,1 3 1,-5 0 81,1 0 1,-4-4-73,3 0 1,-3 0-661,4 4-367,-6 0-138,3 0 196,-5 0 1271,-5-5 0,-1-1 0,-5-6 0</inkml:trace>
  <inkml:trace contextRef="#ctx0" brushRef="#br2" timeOffset="61">12361 11266 8089,'0'-12'-721,"-4"5"288,0-1 1023,1 5 1,3-3 294,0 2-83,0 3-567,0-4 1,1 5-38,3 0 0,-2 0 331,6 0-295,-1 0 1,5 0-102,-1 0 1,1-4 126,-1 0 1,2 1-226,2 3 0,-2-2 121,2-1 0,1 1-248,0-2 0,3-1 61,-4 2 0,0-3-201,-3 3 0,-1 1-83,0-1 0,1 1-765,-1 2 140,1 0 304,-1-5-970,-5 4 472,5-4 1134,-10 5 0,-1-5 0,-6-2 0</inkml:trace>
  <inkml:trace contextRef="#ctx0" brushRef="#br2" timeOffset="62">12315 11003 8246,'0'-8'280,"0"1"1,0 3-14,0-4 0,2 6-111,1-2 1,4-1 94,4 1 1,1 0 86,-1 4 0,4-3-79,0-1 1,4-1-16,-3 1 0,4 3-116,-1-3 1,3-1 91,0 1 1,0-4-138,-3 4 1,1-1 50,-4 2 1,0 1-607,-1-2 0,-6 3 280,3 1 0,-3 0-1069,2 0 0,0 0 107,1 0 1154,-6 0 0,4 0 0,-3 0 0</inkml:trace>
  <inkml:trace contextRef="#ctx0" brushRef="#br2" timeOffset="63">13012 10832 8074,'-1'-12'-107,"-3"1"693,3-1-350,-4 1 0,5 3 753,0 1-121,0 4-388,0-2-99,0 5 0,0 5-250,0 3 1,0 3 26,0 5 1,3 1-48,1 6 1,0 5 45,-4 2 0,1 3-245,3 2 1,-3 4 83,3 3 0,-3 4-348,-1 3 1,2-6 183,1 3 1,-1-4-16,2 0 1,1-3 9,-2-5 1,1-4-55,-4-4 0,0-3 266,0-4 0,4 1-140,0-4 1,0-1 337,-4-4-173,0 1 1,0-1 255,0 0-55,0-4-38,0 3-182,0-9-5,0 4 97,0-5-47,-5 0 171,3 0-164,-3 0-72,5 0-13,5 0 0,2 0 136,4 0 0,1 0-136,-1 0 0,2-3 77,2-1 1,-2 0-58,2 4 1,1-4-100,0 0 1,-1-3 49,-4 3 0,1 0-118,-1 4 0,-1-1-821,-2-3 374,2 3-367,-9-4 1,3 5 370,-8 0 0,-2-4 578,-6 0 0,-4 0 0,-2 4 0</inkml:trace>
  <inkml:trace contextRef="#ctx0" brushRef="#br2" timeOffset="64">12989 10820 8084,'0'-11'0,"1"3"-129,3 1 0,-1 4 190,4-1 1,-3-1 311,4 1 0,-4 1-33,3 3 1,1 0-136,3 0 1,2-4 131,2 0 1,-1 0-104,5 4 0,-4-4-11,4 1 0,-5-1-115,2 4 0,-4-4-210,0 0 1,-1 0 372,1 4-74,-1 0 0,-1 2-3362,-2 1 3165,-3-1 0,-5 8 0,0-4 0</inkml:trace>
  <inkml:trace contextRef="#ctx0" brushRef="#br2" timeOffset="65">13789 10786 8112,'-7'-11'183,"2"4"295,5 2 684,0 5-766,0 5 0,0 2 15,0 4 0,0 2-96,0 2 0,4 4 15,0 8 0,1-2-90,-1 5 0,-3 0 30,3 0 0,1 3-177,-1-2 1,-1 2 96,-3 1 0,0-1-231,0-3 0,4 2 63,0-5 1,0-1-132,-4-3 0,0-1 49,0-3 1,4-3 89,-1-4 0,1-1 28,-4 0 1,4-3-11,0 0-124,0-6 0,-4 5 166,0-4-1039,0-1 440,0 3-1909,0-5 338,0-5 2080,0-2 0,-5-4 0,-2-1 0</inkml:trace>
  <inkml:trace contextRef="#ctx0" brushRef="#br2" timeOffset="66">14257 10969 8092,'0'-12'-93,"-5"1"0,4 3 289,-3 1 0,2 3-16,2-4 1,0 4 246,0-3 1,0 3 162,0-4-51,-5 6 123,4-8-58,-4 8-503,5-3 1,0 7 163,0 1 0,1 9-166,3 7 1,-3 2 80,3 2 1,-1 1-113,1 3 1,-3-2-41,3 6 0,-3-4-150,-1 3 0,1-5 185,3 2 1,-3-7-7,3-1 1,-1-5-712,0 2 1,-1-4 25,1 0-1113,-1-1 773,3 1-320,-4-1 1288,4-5 0,-5-1 0,0-5 0</inkml:trace>
  <inkml:trace contextRef="#ctx0" brushRef="#br2" timeOffset="67">14108 11186 8092,'4'-8'172,"0"1"0,0 3 359,-4-4-223,0 6 0,1-7-73,3 5 1,-2 0 176,6 4 1,-4 0-140,3 0 1,2 0 14,7 0 1,-2-4-63,5 0 0,0 1-15,3 3 0,1-4-295,0 0 0,-1 0 125,-3 4 0,2-4-846,-2 1 1,3-1 429,1 4 1,-2 0-919,-2 0 1,-1-1 1292,-3-3 0,-2 2 0,4-3 0</inkml:trace>
  <inkml:trace contextRef="#ctx0" brushRef="#br2" timeOffset="68">14782 10832 8064,'-5'-12'194,"4"1"156,-3-1 0,3 5-138,1-1 1,0 4 283,0-3 509,0 4-186,0-2 108,0 5 1,1 5-718,3 3 0,2 3-15,6 5 0,0 1-35,4 6 1,-4 0 86,3 0 1,-1 1-314,2 3 1,-4-3 74,4 2 0,-4-2-329,0-1 1,3 0 116,0 0 0,0-1-57,-3-3 0,-1 1 95,1-5 1,-2 0-5,-3-3 1,4-2-36,-4-2 1,0 0-63,0-4-276,1 5 0,-1-8-210,1 3-1411,-5 2 744,2-4 1419,-5 3 0,-5-10 0,-2-2 0</inkml:trace>
  <inkml:trace contextRef="#ctx0" brushRef="#br2" timeOffset="69">15068 10820 8064,'0'-21'0,"0"2"0,0 2 0,0 6 0,5 4 0,-4-3 0,4 9 0,-5-4 1114,0 5 0,0 5-169,0 3 1,-1 3-600,-3 4 0,-2 4-129,-6 8 0,-3-2-95,0 6 0,-7 0-190,-1 8 1,1-4-206,-5 3 0,-1-2 190,1-2 0,-3-4-101,3 1 1,1-6 60,3 2 1,5-7 65,3-1 1,2-5-53,2 1 1,1-2-159,2-1 1,-1-1-1004,5 0 506,0-4-213,4 3 1,6-9 424,1 3 0,3-4 552,2-4 0,-1-2 0,1-6 0</inkml:trace>
  <inkml:trace contextRef="#ctx0" brushRef="#br2" timeOffset="70">15216 10558 8107,'-5'-12'1400,"4"1"-481,-4 4-276,5-3 208,0 9-81,0-4-279,0 5 1,4 1-258,-1 3 0,6 2-12,-1 6 1,6 3 15,1 0 0,0 6-122,-3-2 1,3 3 136,0 5 0,0-2-238,-3 6 1,3-4 12,0 3 1,1-1-54,-5 2 1,0 2 21,1-3 1,-2-1-138,-2 2 1,0-2 30,-4 1 0,0 0 103,-4-4 0,0 0-179,0 4 0,-5-5 21,-3 2 0,-2-2-87,-1 2 1,-1-3-135,1 3 1,0-7-114,-1-1 0,1-4-267,-1 4 1,1-5-2,-1 2 0,2-4 5,3 0 0,-3-6 761,2-2 0,-2 2 0,-2 1 0</inkml:trace>
  <inkml:trace contextRef="#ctx0" brushRef="#br2" timeOffset="71">13663 10660 8269,'0'-6'-152,"5"1"1166,-4 0-104,4 4-403,-5-4 420,0 5 0,0 5-655,0 2 0,-5 3 0,-2 2 0,-3 4-86,-2 3 1,-1 8 82,-2 3 1,3 3-189,-4 2 1,0 4 84,1 3 1,-1-1-223,5 0 0,1-4 5,2 1 1,-1 2 20,5-2 1,1 0 37,3-4 0,0-4-140,0 1 1,5-6-14,2 2 1,4-3 97,0-1 0,0-2-67,1-2 0,3 2 74,0-6 1,0 0 31,-3-3 1,3-2-11,0-3 0,1 4 8,-5-4 0,-3 0-9,-1 0 13,1-4 0,2 3-1328,-2-2 545,2-3-1815,-4 4 2604,0-5 0,-6 0 0,-6 0 0</inkml:trace>
  <inkml:trace contextRef="#ctx0" brushRef="#br2" timeOffset="72">15570 10638 8059,'0'-7'-886,"0"-3"2035,0 9-299,0-9-391,0 8-236,0-8 1,0 8 262,0-6-123,0 6 115,0-9-308,5 5 0,0-2-15,3 1 0,2 3 5,-2-4 1,2 5 38,1-5 0,1 5-12,-1 0 0,2 0-119,2-1 0,-2 3 71,2-3 0,-2 3-188,-2 1 1,-3 0 69,-1 0 0,-3 4-154,4 0 0,-6 4-9,2 0 1,-3 2 4,-1 2 0,-5 3-141,-2 0 0,-3 5 85,-2-1 1,1-1-188,-1 1 1,1-1 85,-1 1 0,2 1 47,3-4 0,-2-1 147,5-4 0,-4 1 168,5-1 1,-1-3-251,4-1 253,0-4 254,0 7-199,0-9 0,1 4 101,3-5 1,2 0-30,6 0 0,-1 0-60,0 0 0,1 0-53,-1 0 1,1 0-323,-1 0 0,1-1-169,-1-3 1,0 3-220,1-3 0,-1 3-31,1 1 0,-5-4 225,1 0 0,0 0 431,3 4 0,0-5 0,1-1 0</inkml:trace>
  <inkml:trace contextRef="#ctx0" brushRef="#br2" timeOffset="73">16027 10603 8059,'0'-7'0,"0"-1"0,0 4 0,0-3 0,1 4 0,3-1 1331,-3 3-779,10-4 1,-5 4-107,5-3 1,1 3-230,-1 1 1,1 0-12,-1 0 0,4 0-159,1 0 1,4 0 123,-1 0 0,-3 0-85,0 0 1,0 0 17,-1 0 1,1-4-189,-5 0 1,0 0 35,1 4-75,-6 0 132,4 0-10,-8 0-159,3 0 236,-5 0-15,0 5 1,0 2-30,0 4 1,0 2 11,0 2 1,0-1 40,0 5 0,-2 1 1,-1 7 1,1-2 18,-2 6 0,-1-1 23,2 4 1,-1-3-173,4-1 0,0 5 110,0 3 0,-4-2-273,0-5 0,0 2 77,4-3 0,0-2 3,0-1 0,2 1 54,1-1 0,-1-1-38,2-3 1,1-1 100,-2-3 0,5 1-9,-4-5 1,3 2 1,-3-2 0,4-2-67,-4 2 67,-1-3 0,1 0-3,0-1 1,0-3 47,-4 0 27,0-6-1,0 8-28,0-8 0,-1 3 98,-3-5 1,1 0 36,-4 0 1,-1 0-75,-3 0 0,-1 0 173,1 0 0,-1 0-119,1 0 0,-6-4 37,-2 0 0,2 0-64,-2 4 0,0 0-13,-4 0 1,4 0-57,0 0 1,3 0-267,-3 0-1089,5 0 674,-2 0-2297,5 0 2933,4 0 0,2 0 0,5 0 0</inkml:trace>
  <inkml:trace contextRef="#ctx0" brushRef="#br2" timeOffset="74">17078 10558 6696,'0'-7'1747,"-1"-2"-1008,-3 6-160,2-1 1,-3 4-2,0 0-318,-1 0 0,-2 0 238,1 0-251,-1 5 0,-3 1-124,-1 6 1,1 0 86,-1 4 1,1 1-79,0 6 1,-1 0-7,1 0 1,-1 3-155,1 1 0,0 4 90,-1-5 0,2 8-134,2-3 1,-2 3-8,3-7 0,0 3 47,0-3 1,4 5-43,-1-2 1,3-2 73,1-1 1,0 1-68,0-2 0,0 1 67,0-4 0,4 3-1,0 1 1,3-4-19,-3-4 0,5-1 15,-1 1 0,2-2 140,1-1 1,1-4-76,-1 4 0,0-7 140,1-2 1,-1-1-93,1 2 0,-5-2-45,1-2-68,-1-2-304,5 3-128,-1-5-853,-4 0-1244,-2 0 1042,-5 0 117,0-6 1374,0 0 0,-5-5 0,-2-1 0</inkml:trace>
  <inkml:trace contextRef="#ctx0" brushRef="#br2" timeOffset="75">17329 10752 8059,'0'-17'-244,"0"5"0,0-1 1176,0 5-268,0 1 88,0-5-206,0 1-207,0 4 0,1 2-78,3 5 1,-3 2-87,3 1 0,-2 4 32,-2 4 1,0 6 28,0 2 1,1 4-87,3 3 1,-3 0-133,3 4 0,1-3 0,-1 3 0,-1-3 25,-3 3 1,2-4-255,1 0 1,-1-2 116,1-1 0,0-1-231,1-3 1,-3 1-8,3-5-1,-2 1-13,2-5 0,-2-3-176,1-1 0,0 0-354,1 0 0,-3 0 51,3-4 0,-2-1 825,2 1 0,-3-1 0,4-2 0</inkml:trace>
  <inkml:trace contextRef="#ctx0" brushRef="#br2" timeOffset="76">17557 10969 8059,'6'-7'784,"-5"-3"-509,9 9 1,-7-4 247,4 5-261,1 0 0,3 0 31,1 0 1,-1-4 28,0 0 1,1 0-115,-1 4 1,2 0 13,2 0 1,-2-1-145,2-3 0,-1 3 98,1-3 0,-2-1-240,2 1 1,-2 1 76,-2 3 0,1 0-308,-1 0-607,1-5-744,-1 3 146,-5-3 1500,5 5 0,-5 0 0,5 0 0</inkml:trace>
  <inkml:trace contextRef="#ctx0" brushRef="#br2" timeOffset="77">18060 10866 8059,'0'-11'2246,"0"4"-1938,0 2 1,0 6-62,0 3 0,1 6-134,3 6 1,-3 4 98,3-1 1,-1 4 35,1 3 0,-3 0-103,3 4 0,-3 1 83,-1 3 0,1-1-291,3-3 0,-3 6 64,3-6 0,-3 5-124,-1-9 0,2 5 53,1-5 0,-1 1-58,1-4 0,-1 0-41,-2 0 0,1-4 9,3 0 0,-3-5-12,3 1 1,1-2 76,-1-2 0,1-3-507,-1-1 131,-3-4-740,9 2 362,-9-5 90,4 0 1,-5-1-28,0-3 786,-5 2 0,-6-13 0,-7 3 0</inkml:trace>
  <inkml:trace contextRef="#ctx0" brushRef="#br2" timeOffset="78">18071 10980 8172,'0'-16'0,"0"3"490,0-2 0,0 6 417,0 1-668,6 1 0,0-4 133,5 4 1,-3-2-99,0 5 1,-1-3 0,5 3 0,0-1-31,3 1 0,-2 3-15,2-3 1,2 3 13,-2 1 1,4 0-145,-4 0 0,2 5 13,-2 2 1,-2 0-185,2 0 0,-4 1-96,-3 3 1,-2 4 138,-2 1 0,-3 0-63,3-1 0,-4-2 71,-4 2 0,-6 2-300,-5-2 0,-5 4 73,1-4 0,-4 1-210,-4-5 0,3 0-124,-3 1 1,3-1-295,2 1 0,4-2 55,3-3 1,2 2-127,1-5 947,6 0 0,-4-4 0,4 0 0</inkml:trace>
  <inkml:trace contextRef="#ctx0" brushRef="#br2" timeOffset="79">18471 10535 8226,'0'-12'-156,"0"5"-39,0-1 0,0 4 1136,0-3-94,0 4-409,5-7 0,-3 7 331,1-4-273,-1 4 0,-2-3 157,0 2 119,0 3-478,0-4 1,1 5 262,3 0-317,-3 0 24,9 0 1,-4 5-141,6 2 1,-1 7 98,1 2 0,-1 4-173,1-1 0,3 3 62,0 0 0,4 5-217,-4 0 1,4 3 20,-3-3 0,3 5 56,-4-2 1,0 3-125,-4 1 1,0-3 43,-4-1 1,2-3 99,-5 3 0,0-1-47,-4 2 0,0 1-98,0-6 1,-4 5 116,0-5 0,-5 5 90,2-4 1,-4-1-82,0-3 0,0 0 7,-1 0 1,-1-2-130,-2-2 0,3 2 93,-4-6 0,0 0-539,1-4 1,-1 0 221,5-4 0,3 0-2646,1-4 1642,4-1 1377,-7 3 0,4-10 0,-6-2 0</inkml:trace>
  <inkml:trace contextRef="#ctx0" brushRef="#br2" timeOffset="80">5006 12933 8145,'-6'0'420,"-5"0"273,10 0-211,-4 0 901,5 0-1204,5 0 0,-2 0 43,4 0 0,1 0-39,3 0 1,1 0-118,-1 0 0,2 0-58,2 0 1,-1 0 90,5 0 0,-4 0-89,4 0 0,-3 0 98,3 0 0,-2 0-219,2 0 1,2-4 38,-6 1 0,0-3-137,-3 3 1,-5 1-265,1-1-515,-1-4-539,0 6 648,3-4 288,-9 5 0,-1 0 128,-7 0 1,0 0 462,0 0 0,-6 0 0,-5 0 0</inkml:trace>
  <inkml:trace contextRef="#ctx0" brushRef="#br2" timeOffset="81">5017 13093 9347,'5'6'1300,"2"-1"-986,4-5 1,2 0 116,2 0 1,-2 0-46,2 0 1,2 0-131,-2 0 0,4 4 19,-4 0 1,4 0-35,-4-4 1,4 0-212,-3 0 0,3-1-284,-4-3 1,4 3-409,-4-3 0,2 1 229,-2-1 1,-2 3-1020,2-3 1452,-8-2 0,4 5 0,-5-4 0</inkml:trace>
  <inkml:trace contextRef="#ctx0" brushRef="#br2" timeOffset="82">7404 12910 8133,'-5'-6'1344,"4"1"-834,-4 5 106,5 0-372,0 5 1,0 6 14,0 8 0,0 3-42,0 1 0,1 9-90,3 2 0,-3 3-75,3-3 0,-1-1 88,0-3 0,-1 7-248,2-3 1,-3 2 101,-1-6 1,0 3-232,0-2 1,0-2 132,0 1 1,0-4-95,0 0 0,1-3-12,3-4 1,-3 2-99,3-6 1,-3 0-415,-1-3 311,0-1 118,5-5-33,-3-1-538,8-5 176,-9 0-152,9 0 840,-9-5 0,4-6 0,-5-7 0</inkml:trace>
  <inkml:trace contextRef="#ctx0" brushRef="#br2" timeOffset="83">7382 12979 8133,'0'-12'0,"0"1"0,1 3 421,3 1 1,-2 0-55,6 0 0,-1-2-89,5 5 1,3-4-10,0 5 1,6-2-175,-2 1 0,2 3 36,2-3 0,0 1-52,0-1 1,-4 3 72,0-3 0,-2 4-155,3 4 1,-4-1 35,-5 4 1,0 1 85,-4 3 0,2 1-63,-5-1 1,-2 6 61,-5 2 1,-9 0-66,-7 4 0,-2-3-11,-2 6 0,-1-5-126,-3-2 0,4-5 17,0 1 0,2-2-207,6-2 1,-1-5-162,5-2-221,5-2 656,0-2 0,6 0 0</inkml:trace>
  <inkml:trace contextRef="#ctx0" brushRef="#br2" timeOffset="84">11242 12522 8130,'5'-6'-1059,"-4"-5"2307,4 10-285,-5-9 68,0 9-315,0-4 440,0 5-940,0 5 1,0 2-44,0 9 1,0 1 29,0 6 0,0-2-201,0 1 0,1-1 54,3 5 0,-2-2-186,1-1 1,0 4 70,1 0 0,-3-1-223,3-3 1,-2-1 117,2-3 1,-1 1-139,4-5 1,-4 4-1,1-4 0,-2 1-12,2-5 0,-3-3-240,3-1 167,-3 1-846,-1-2 384,0 4 849,0-8 0,-5-2 0,-1-7 0</inkml:trace>
  <inkml:trace contextRef="#ctx0" brushRef="#br2" timeOffset="85">11116 12808 8138,'0'-7'-128,"0"2"1,1 1 956,3 0 0,6 1-226,6 3 0,4 0-7,-1 0 0,4 0-73,3 0 1,-1-4-122,1 0 1,0-1-71,0 1 1,-2 3-93,3-3 1,-4-1-193,-4 1 1,1-1-234,-5 1 1,1 2-438,-5-6 0,0 6-176,1-2 1,-5 3 797,1 1 0,0 0 0,3 0 0</inkml:trace>
  <inkml:trace contextRef="#ctx0" brushRef="#br2" timeOffset="86">12441 12202 8138,'0'-7'-159,"0"-1"-59,0 5 228,0-2 419,0 0-101,0 4 76,0-4 234,0 5-98,0-5-152,0 4-17,0-4-76,0 5 0,-4 5-191,0 2 1,-3 0-61,3 0 0,-5 1 68,1 3 1,0 6-7,0 2 1,-2-2-35,2 3 1,-2-1-8,-1 3 0,-1-3-18,1 0 1,1 1 34,2 2 1,-2 2-1,2 3 0,3-3 10,1 3 1,3-2-55,1 2 0,0-3 32,0 3 0,0 1-34,0-2 1,0 5 7,0-5 1,4 2-7,0-1 0,3-3-115,-3 3 0,5-2 132,-1 2 0,-2-7-144,2 3 0,-2-3 118,2 3 0,2-1-69,-3-3 0,3 1 42,2-5 0,-2 2-44,-2-2 0,2-2 97,-3 2 1,4-3 66,0 0-43,0-1 1,1 1 160,-1-1 0,1-5-50,-1-2 0,-3 1-66,-1-1 1,0 1 37,0-1-51,3-3 0,-3 4-209,4-5 0,-4 0-221,3 0 29,-9 0 0,4-1-411,-5-3-268,0 3 1,-1-8 379,-3 5 1,1-3-137,-4 3 1,3-4 161,-4 5 1,5-5 562,-5 4 0,0-5 0,-3 3 0</inkml:trace>
  <inkml:trace contextRef="#ctx0" brushRef="#br2" timeOffset="87">12852 12442 7014,'0'-11'1744,"0"4"-991,0-3-206,0 9-59,0-4 794,0 5-1042,0 5 1,4 1-110,0 6 0,3 3 89,-3 0 0,4 5-124,-4-1 1,3 7 124,-3 0 1,0 1-149,-4-4 0,0 4 48,0-1 0,0 1-111,0-4 0,4-2-64,-1-2 1,1 2 95,-4-6 1,0 4-101,0-4 1,0 0 65,0-3 1,1-5-144,3 1-54,-2 0-216,3 3 84,-5 0-287,0-4-1160,0-2 758,0 0-1158,0-4 1173,0 4 995,0-5 0,5-5 0,1-1 0</inkml:trace>
  <inkml:trace contextRef="#ctx0" brushRef="#br2" timeOffset="88">13355 12488 8138,'0'-12'329,"0"6"182,0-4 153,0 9-142,0-10 30,0 10-123,0-4-194,0 5-52,0 5 0,0 1-14,0 6 0,0 1-113,0 2 1,3 3 91,1 4 0,0 0-89,-4-3 1,0 6 82,0-2 0,4 1-209,0-5 1,-1 3 54,-3-3 1,4-3-108,0 0 0,1-4 125,-1 0 0,-3-1-25,3 1 1,1-5-84,-1 1 0,1-6 54,-1 2-337,-3 3 224,4-6-1187,0 4-119,-4-5 424,5 0 0,-6-1 260,0-3 783,0 3 0,-6-10 0,0 5 0</inkml:trace>
  <inkml:trace contextRef="#ctx0" brushRef="#br2" timeOffset="89">13263 12693 8138,'0'-7'0,"0"-1"145,0 6 0,4-5 137,0 3 0,1 3 0,-1-3 0,2 3 88,6 1 0,-1-4 118,0 0 1,5 1 93,-1 3 1,0-4-137,-4 0 0,5-4-40,-1 5 0,0-3-111,-3 3 1,3 1-75,0-1 0,0-2-183,-3 1 0,3-1-253,0 1 0,2 3-765,-2-3-1317,-2 3 2297,3 1 0,-10 0 0,-1 0 0</inkml:trace>
  <inkml:trace contextRef="#ctx0" brushRef="#br2" timeOffset="90">14097 12442 8138,'-1'-10'-26,"-3"2"1,3 2 206,-3 2 1,1 2 696,-1-6-128,3 5 49,-4-7-222,5 4 195,0 0-249,0-5-276,0 5 0,1-4 242,3 2-245,3-2 0,4 5-17,0-3 1,1 0 27,-1 4 1,4-4-61,1 4 0,-1 1 45,-4 3 1,1 0-244,-1 0 1,-1 5-36,-2 2 1,1 5-33,-5 3 0,5-1 29,-2 5 0,-2 0 96,-1 4 1,-3 0-276,-1-1 1,0 3 97,0 1 1,-5 2-344,-2 3 1,-4 2 183,0-3 0,-2-1-163,-2 2 0,-1-5 144,-3 5 0,-2-6 1,6 2 1,-4-3 108,4-1 1,0-5 125,3-3 1,-2-3 217,3 0 1,-3-2-82,6-2 0,2 1 580,-2-6-289,6 1 176,-3-4-54,5 0-27,0 5-68,0-4 1,5 5-91,2-6 0,5 0-7,3 0 0,-1 0-42,5 0 0,1 0 183,7 0 0,-2-2-36,6-2 1,-6 3-74,2-3 0,-3-1-240,-1 2 0,-4-5-302,0 4-598,-5-5-1410,2 8-472,-9-4 2696,-2 0 0,-10-2 0,-2-4 0</inkml:trace>
  <inkml:trace contextRef="#ctx0" brushRef="#br2" timeOffset="91">14520 12442 8072,'0'-8'0,"0"1"0,3 3-528,1-4 0,0 5 264,-4-5 0,4 4 1474,0-3 0,-1 3-479,-3-4 0,2 6 166,1-2-292,-1 3 124,3-5-214,-5 5 29,0-4-14,0 5-547,0 10 1,0-1 57,0 10 1,0 0-29,0 4 0,0 1 12,0 3 1,0-2-84,0 6 0,0-5 52,0 5 0,-1-2-99,-3 1 1,2 2 64,-1-5 0,1-1-61,2-3 0,-1-1-67,-3-3 1,3 1-14,-3-5 389,3 1-314,1-5 369,0 0-140,0-4-69,0-2-35,0 0 75,0-4-191,0 4 129,0-5 217,5 0-215,-4 0 1,9 0 182,-2 0 1,-2-4-105,2 1 0,3-5-38,5 4 0,0-3-66,-1 3 0,-1-4-3,5 4 1,-1-3-20,1 3 1,2 0 62,-6 4 1,4-4-164,-4 1 0,0-1 31,-3 4 1,-1-4-231,0 0 35,1 0-409,-1 4-606,-4 0 900,-2 0 1,-5-1-981,0-3 930,0 3 0,-5-4-531,-3 5 1,2-1 2,-2-3 970,0 3 0,-8-4 0,-2 5 0</inkml:trace>
  <inkml:trace contextRef="#ctx0" brushRef="#br2" timeOffset="92">14565 12682 8072,'-5'-6'147,"4"-5"1,-4 9 611,5-6-178,0 6-220,0-3 0,1 5-41,3 0 0,2 0 144,6 0 0,-1-4-67,0 0 1,5-1-95,-1 1 0,4 3-201,-4-3 1,4-1 82,-4 1 1,6-3-116,-2 3 1,-3-4 118,0 4 0,0-1 278,-1 1-1310,0 3-1995,-3-9 251,-6 9 1865,-1-4 0,-10 6-305,-2 3 1027,-4-3 0,-5 9 0,-2-3 0</inkml:trace>
  <inkml:trace contextRef="#ctx0" brushRef="#br2" timeOffset="93">14542 12408 8072,'0'-7'-987,"5"-1"1685,3 4 0,-2-4-168,2 4 1,3-1-24,5 1 0,0 2-139,-1-6 0,2 4-134,2-3 0,1 1 51,-5-2 0,2-1-171,-2 5 1,-2-1-501,2 1 0,2 3 315,-2-3 0,0 3-1045,-4 1 1,1 0 106,-1 0 1009,-4 0 0,8 0 0,-2 0 0</inkml:trace>
  <inkml:trace contextRef="#ctx0" brushRef="#br2" timeOffset="94">15056 12168 8072,'0'-11'251,"0"-1"183,0 6 1,2-3 261,1 5-395,-1 0 0,3 3 452,-5-3-190,0 3-189,0-4-140,0 15 0,0-2-37,0 7 0,1 3 3,3 1 1,-3 7-30,3 5 0,-3 2-252,-1 1 1,0 0 93,0 1 1,4 0-125,0 3 0,0 1 56,-4 3 0,0 1-385,0-4 0,0 0 100,0-1 1,-2-6-41,-1 2 0,1-4 200,-2 1 0,-1-7 232,2-5 1,-1-1 29,4 1 1,-4-3-62,0-4 0,0-1 38,4 1 0,0-1-59,0 0 1,0-3 318,0 0-166,0-6 11,0 8-46,0-8-70,0 3 1,2-5 308,1 0-253,-1 0 72,8 0-104,-4 0 1,6-2 5,-1-1 0,-3 0-39,-1-5 1,1 6-72,3-2 1,1-1 46,-1 1 1,1-3-17,-1 3 0,0 0 39,1 4-9,-1 0 0,1-4-162,-1 0 1,-3 1 95,-1 3 0,-3 0-155,4 0 0,-4 0-82,3 0-522,-4 0 1,2-2-95,-5-2 0,-2 3-1180,-1-3 2070,1 3 0,-13-4 0,2-1 0</inkml:trace>
  <inkml:trace contextRef="#ctx0" brushRef="#br2" timeOffset="95">15068 12202 8072,'0'-11'0,"1"3"242,3 1 54,-3 4 0,9-6 69,-2 5 1,-2-1-118,2 1 1,-1 3 67,5-3 0,-1-1-115,1 1 1,-1 1 28,1 3 1,-5-4-57,1 0 1,-1 0-120,5 4 1,-1-1-391,1-3 0,-1 3 183,0-3 0,1 3-767,-1 1 1,-3 0-26,0 0-511,-1 0 1455,5 0 0,-1 5 0,0 1 0</inkml:trace>
  <inkml:trace contextRef="#ctx0" brushRef="#br2" timeOffset="96">15410 12259 8072,'-5'-6'-606,"4"0"242,-3 2 2211,3 3-1228,1-5 0,4 12-142,0 1 0,4 5-209,0 3 0,2-1-43,2 5 0,0 0-12,4 4 1,-2 1 19,5 2 1,0 0-194,3 4 0,-3-3 96,0 3 1,-3-4-341,3 0 1,-5-5 55,1-2 1,1-2-63,0 3 1,-1-4 91,-4-5 1,1 1-7,-1-1 1,1-3 73,-1 0 1,0-2 10,1 1 0,-5 0-441,1-3 312,-5-3 0,3 8-820,-2-5 421,-3-1 1,3-3-286,-8 0 1,1 4 423,-4 0 0,-1 0 428,-3-4 0,-1 5 0,1 1 0</inkml:trace>
  <inkml:trace contextRef="#ctx0" brushRef="#br2" timeOffset="97">15822 12339 8072,'-2'-11'0,"-2"-1"0,3 5 624,-3-1 1,3 4-167,1-3 1,-1 4 500,-3-1-239,3 3-524,-9 1 0,3 5-9,-4 3 1,-2 7-124,-2 4 1,1 6 93,-5 2 0,-1 5-99,-7-2 1,3 3-239,-3 2 1,3-1 119,1 0 0,4 0-392,0 1 0,1-6 214,-1-3 1,-1 1-14,5-4 0,0 1 44,3-9 0,2 1-298,2-5-75,-2 0-394,9 1-554,-4-6 1154,5-1 1,5-6 372,3-3 0,7-2 0,3-6 0</inkml:trace>
  <inkml:trace contextRef="#ctx0" brushRef="#br2" timeOffset="98">15936 12191 8072,'-8'-17'352,"1"6"1,4-1 213,-1 5 188,3 2-214,1-5-59,5 8-250,1-3 1,6 1 28,-1 1 1,1-1-51,-1 4 1,0 0 23,1 0 0,1-4-82,2 0 0,-1 0 45,5 4 0,-4 0-262,4 0 1,-5 0-26,1 0 1,-2 0-141,-2 0 223,6-5 3,-5 4 301,5-4-188,-11 5-201,4 0 202,-8 0-320,3 0 121,-5 0 74,0 5 0,0 1 62,0 6 1,4 3-58,-1 0 1,1 6 126,-4-2 0,0 2-61,0 2 1,0 0 161,0 0 1,0 1-92,0 2 1,0-1-86,0 1 1,0-2-24,0-1 1,2 4-157,1-1 0,0 1 82,4-4 1,-4 0-192,1 0 0,1-4 46,-1 0 0,1-2 90,-1 3 0,-3 0-133,3-5 1,-3 0 124,-1-3 1,4-1 193,0 1-11,-1-1 0,-3 0 166,0 1 0,0-5 193,0 1-3,0-5 15,-5 7-226,4-4 426,-4 0-436,0 5 1,2-10 185,-4 3 0,3 1 17,-4-1 1,1-1 14,-5-3 1,-3 4-98,0 0 1,-2 1-30,2-1 1,1-3-263,-5 3 1,4-2 149,-4 2 0,4-2-164,-4 1 1,5 2 34,-2-1 0,0 0-1318,1-4-244,-1 0-898,5 0 334,5 0-594,1 0 2669,5-5 0,10-1 0,2-6 0</inkml:trace>
  <inkml:trace contextRef="#ctx0" brushRef="#br2" timeOffset="99">16758 12339 8072,'0'-11'487,"0"-1"81,0 1 73,0 5-1,0 1-170,0 5 1,0 5-170,0 2 0,0 3-67,0 2 0,0 4-18,0 3 1,0 2-19,0-2 1,0 2-118,0-2 1,0 3 45,0 1 0,1-2-200,3-2 0,-3 3-96,3-3 0,-3-1 127,-1 1 1,2-5-179,2 1 0,-3-2 66,3-2 1,-3 0-184,-1 1-384,5-6-438,-4-1-91,4-5-73,-5 0 1,0-5 890,0-2 432,-5 2 0,-1-6 0,-6 5 0</inkml:trace>
  <inkml:trace contextRef="#ctx0" brushRef="#br2" timeOffset="100">16575 12568 8072,'8'-4'479,"0"0"0,-1-1-194,5 1 0,4 3 137,3-3 1,0 2 216,4-2 1,-3 2 51,7-1 0,-3-2-221,-1 1 0,0-1-198,0 1 0,-2 3-39,-2-3 1,1 3-698,-4 1 1,-1-4 55,-4 0 0,-3 0-882,0 4 1290,-6 0 0,8 5 0,-3 2 0</inkml:trace>
  <inkml:trace contextRef="#ctx0" brushRef="#br2" timeOffset="101">17455 12225 8072,'0'-6'43,"0"-4"1,0 7 506,0-5 195,0 6-187,-5-3-30,3 5 13,-3 0-87,5 0 1,0 5-207,0 2 1,0 5-36,0 3 1,4 3-53,0 5 1,1 3 0,-1 1 1,-3 3-200,3-3 1,1 4 62,-1-5 1,0 5-165,-4-5 1,1 1 78,3-4 1,-3 3-65,3 1 0,-3-4 39,-1-4 1,0-5-5,0 1 1,0-2 201,0-2-42,0 1 99,0-1-144,0-5-18,0 0 331,0-6-98,5 0-167,-4-6 1,8 4 99,-5-6 1,4 5 74,-5-5-106,6 5 0,-2-6-142,4 6 0,0-1 96,1 4 0,-1-4-168,1 0 0,0 0 88,4 4 1,-2-3-172,5-1 1,0-1-15,4 1 0,-2 3 94,-2-3 1,3-1-171,-3 1 1,-3-1 43,-1 1 1,-2 3-240,-1-3 1,-2 1-164,-3 0-595,4 1 751,-10-3 0,4 4-1170,-5-3 1060,-5 3 0,-2-8 151,-4 5 1,0-1 403,-1 1 0,1-2 0,-1-5 0</inkml:trace>
  <inkml:trace contextRef="#ctx0" brushRef="#br2" timeOffset="102">17455 12442 8072,'0'-6'704,"1"-1"-339,3 4 0,2 1-30,6-2 0,4 3-20,3 1 1,3-1-82,0-3 0,1 3 163,0-3 0,4 2-163,-1-2 0,1 2-169,-4-1 1,-5 0 347,-3-1-772,3 3 0,-6-4-531,4 5-701,-9 0 483,-2 0 0,-6 0 475,-3 0 0,-2 0 633,-6 0 0,6 0 0,-9 0 0,2 0 0</inkml:trace>
  <inkml:trace contextRef="#ctx0" brushRef="#br2" timeOffset="103">17466 12214 8072,'0'-12'75,"0"5"379,0-1-12,0 5-209,5-2 1,2 2 145,4-1 0,4 0-87,0 4 0,2-4-27,-2 0 1,-2-1-191,2 1 1,2 3-224,-2-3 0,4 3-735,-4 1 1,0 0 524,-3 0 1,-1 0-1229,1 0 1586,-1 0 0,0 0 0,1 0 0</inkml:trace>
  <inkml:trace contextRef="#ctx0" brushRef="#br2" timeOffset="104">18174 12008 8208,'-11'-5'-630,"4"-1"1885,2-1-435,5-3-391,0 9 0,-3-5 336,-1 2-180,0 2 209,4-3-582,0 5 0,0 7-15,0 4 0,0 6-72,0 5 0,0 3-151,0 1 0,0 3 61,0 6 1,0 0-140,0 3 1,0-1 27,0 5 0,0-5-111,0 1 0,1-1 52,3 1 1,-3-7-8,3 4 0,-3-7 62,-1 2 1,0-8 42,0 0 1,4-1 163,0 2 0,0-6-111,-4-1 0,0 0 111,0-1 0,0-3-3,0-5 70,0 1-134,0 3 0,0-3 68,0 0-11,0-6-19,0 3-131,0-5 33,5 0 132,-4 0 0,9 0-178,-2 0 0,3-1-14,5-3 0,-2 2-25,5-6 1,-4 4-75,4-3 1,-4 0-84,4 0 0,-5-2 64,1 5 1,-2-4-138,-2 5 0,0-3 75,-4 3 1,-1 1-455,-2-1-488,-2-4 1,3 5 1181,-5-6 0,-5 6 0,-2-4 0</inkml:trace>
  <inkml:trace contextRef="#ctx0" brushRef="#br2" timeOffset="105">18049 12019 8209,'0'-6'266,"0"0"371,0 2-361,5 3 1,5-4-1,5 5 0,2-2-113,-2-1 0,3 1 115,4-2 1,1 2-172,0-2 1,0 3-31,0-3 0,-5-1-204,-3 1 1,-3 0-189,0 4 1,-1 0-1247,1 0-497,-6 0 2058,4 0 0,-3 0 0,4 0 0</inkml:trace>
  <inkml:trace contextRef="#ctx0" brushRef="#br2" timeOffset="106">18540 12031 8254,'1'-6'878,"3"2"1,-2 2-481,6 2 0,0 2-66,3 2 0,0 2-114,1 5 0,-1 5 34,1-1 0,-1 6 13,0 2 1,2 1-46,2 7 1,-2-2 0,2 1 0,-1 3-273,2-2 1,-4-2 62,3 1 1,-2-3-301,-1 4 1,-1-7 191,0-1 1,1-1-106,-1-3 0,-3-2 100,-1-2 1,1-2 73,3-2 0,-3-1-5,0-2 1,-4 1-20,3-5-447,1 5 178,3-3 295,1 0 0,-6 1-69,-2-4-738,-3-1 0,-2 3 833,-3-5 0,-2-5 0,-6-2 0</inkml:trace>
  <inkml:trace contextRef="#ctx0" brushRef="#br2" timeOffset="107">18859 12179 8247,'-1'-19'0,"-3"0"0,3 5 976,-3-1-505,3 2 1,2 2 141,3 0-20,-3 4-33,4 2-271,-5 5 0,0 1-22,0 3 0,0 8-40,0 7 1,-5 2 6,-2 2 1,-3 4-163,-2-1 0,0 6 10,-4-1 0,2 2-224,-5 1 0,0-1-288,-4-3 0,1 2 229,-1-5 1,1 3-40,3-3 1,1-4 48,3-4 1,6-5-79,-2 1 1,3-2-620,1-2-381,2 0-49,5 1-172,0-6 1490,0-1 0,5-5 0,1 0 0</inkml:trace>
  <inkml:trace contextRef="#ctx0" brushRef="#br2" timeOffset="108">19019 11997 6672,'-5'-7'2606,"4"-3"-1736,-4 4-235,5-6-369,0 1 0,0 0 116,0-1 1,0 4-133,0 1 0,1 3 66,3-4 0,-1 2-73,4-2 0,1 0-16,3 4 0,1-4-37,-1 4 0,4-1-156,1 1 0,-1 3-16,-4-3 0,1 3 107,-1 1 1,-1 1-270,-2 3 0,1 3 48,-6 4 1,1 0-92,-4 1 1,-4 3 42,1 0 0,-8 6-162,0-2 1,0 2-14,-5 2 0,0-1-12,1-3 0,-4 2 103,3-2 0,5-2-78,3-2 292,1 3 1,0-6-87,4 4 1,1-7 434,2-2-43,0-4-154,0 7 0,5-9-78,3 3 1,2-3 24,2-1 1,3 0-76,0 0 0,0 0 15,-3 0 1,-1 0-173,1 0 0,-1 0 85,0 0 1,-3-4-729,0 1 1,-5-1-1,5 4 0,-4-4-264,3 0 1,-4-1 1053,1 1 0,2 3 0,1-9 0,4 4 0</inkml:trace>
  <inkml:trace contextRef="#ctx0" brushRef="#br2" timeOffset="109">19339 11962 8093,'-4'-7'126,"1"-1"1,-1 4 751,4-3-576,5 4 1,1-3 44,6 2 0,-1 3 14,0-3 0,1 3-96,-1 1 1,4 0-153,1 0 1,3-4 122,-4 0 0,4 0-108,-4 4 0,6 0 62,-2 0 0,-3-4-168,-1 1 0,-2-1 85,-2 4-152,1-5-59,-6 3 316,-1-3-247,-5 5 1,0 2 126,0 1 1,0 4-131,0 4 1,-4 2 13,1 2 1,-5 4 28,4 8 1,-1-2-98,1 6 1,3-1 112,-3 4 1,-1 4-231,1 1 0,1-1 52,3-4 0,0 1 3,0 3 1,0-6 97,0 2 1,3-7 106,1 0 1,5-3-64,-1-1 0,-2-4 106,2 0 1,-6-4-83,2 4 1,1-5 152,-1 1 0,3-2-179,-3-2 1,0 1 56,-4-1 1,4 1-404,0-1 300,0 0 1,-6 0 74,-2-4 0,2 2 66,-6-5 1,4 0 187,-3-4 0,1 1-151,-2 3 1,-2-3 114,2 3 1,-2-3 74,-1-1 0,-1 0-20,1 0 1,3 0 4,1 0 0,-1 0-30,-4 0 1,1 0 289,0 0-546,-1 0-282,1-5 0,-1 4-239,1-3 0,3 3 269,1 1 0,3 0-3014,-4 0 1487,6 0 1772,-8 0 0,3 5 0,-4 1 0</inkml:trace>
  <inkml:trace contextRef="#ctx0" brushRef="#br2" timeOffset="110">19922 11848 8093,'0'-11'163,"0"-1"841,-5 1-77,3-1-559,-8 1 1,8 5 249,-6 2-43,5-2 234,-2 4-352,5-3-221,0 5 0,2 5 132,1 3 0,4 2-117,4 1 0,1 5-2,-1-1 0,4 5-47,0-1 0,5 3-97,-5 1 1,4 3 4,-4 1 0,4 5 58,-4-2 0,2-1-189,-2 2 0,-2-1 113,2 5 0,1-1-157,0 0 0,-1 0 21,-4 1 0,-1-2-121,-2-3 0,1 3-7,-5-3 1,0-2-6,-4-1 1,0 1 146,0-1 0,0 3-50,0-3 0,-6-1 22,-1-3 0,1-1 6,-2-3 1,0 1-66,-3-5 1,-1 4 23,1-3 1,-4-1 0,0-4 0,-1 3-42,5-2 1,0 2-138,-1-7 1,1 2-31,-1-1 1,5 1-37,-1-6 0,2 2-264,-2-1 220,-2-2-608,4 3 111,-1-5-171,2 0 380,5 0 669,-5 0 0,4 0 0,-4 0 0</inkml:trace>
  <inkml:trace contextRef="#ctx0" brushRef="#br2" timeOffset="111">20767 11837 8093,'0'-7'23,"0"-3"1,0 8 702,0-6-111,0 6-135,0-4 0,0 5 266,0-3 77,5 3-154,-4-4-137,4 5-330,-5 0 0,-4 1 0,1 3 0,-6 4-26,1 7 1,2-1 73,-2 5 1,0 1-130,-3 7 0,-2-2 89,-2 6 1,2-5-195,-2 5 0,3-5-49,0 5 1,1-1-23,-1 5 1,5-5 12,-1 1 1,4-2 113,-3 1 0,4 2-131,-1-5 0,3 3 32,1-3 1,0 1-4,0-2 0,0-2 37,0 3 1,1-3-113,3-1 1,-1-1 69,4-3 0,0 1-119,0-5 1,7 0 131,-2-3 0,2-1-5,-3 1 1,0-2 61,1-3 1,3 2-76,0-5 0,-3 1 222,-5-1-360,1-3-56,3 4 0,-3-5-428,0 0-891,-6 0-260,3 5 278,-5-3 895,0 3 0,0-7-277,0-1 917,-5 1 0,-1-3 0,-6 5 0</inkml:trace>
  <inkml:trace contextRef="#ctx0" brushRef="#br2" timeOffset="112">21029 12065 8093,'0'-11'233,"0"-1"238,0 1 280,0-1-127,0 1 123,0 0-183,0 4 360,0-3-652,0 9 0,0-3-66,0 8 0,2 2-15,2 6 0,-3 0 15,3 4 0,-3 3-118,-1 7 0,4 0 128,-1 4 0,1-3-176,-4 3 0,4-1-102,0 2 0,0 1-137,-4-6 0,1 5 58,3-5 1,-3 0-146,3-7 1,-3 2-70,-1-2 1,0-2 150,0-2 0,0-2-1007,0-2 382,0 1-277,0-1 1,0-3-119,0-1 403,5-4 821,-4 2 0,5-5 0,-6 0 0</inkml:trace>
  <inkml:trace contextRef="#ctx0" brushRef="#br2" timeOffset="113">21258 12294 8093,'0'-12'361,"0"5"672,0-1-757,0 5 1,1-2-40,3 5 1,-2 0-194,6 0 0,0-4 290,3 1-62,1-1 1,3 4-23,0 0 1,0-4 15,-3 0 0,3 0-105,0 4 0,2-3-202,-2-1 1,-2 0 52,2 4 0,-3-4-165,0 0 1,-1 1-511,1 3-266,-6 0 0,3-2-1377,-5-1 2306,0 1 0,-4-3 0,0 5 0</inkml:trace>
  <inkml:trace contextRef="#ctx0" brushRef="#br2" timeOffset="114">21715 12134 8093,'0'-12'0,"0"1"0,0 3 1300,0 1-799,0 4 1,1-2-56,3 5-211,-3 0 1,5 1 71,-2 3 1,-3 4-72,3 7 0,-2 1 138,-2 3 1,0 4-95,0 0 1,1 0-30,3 4 0,-3 1-242,3-2 1,-3 6-10,-1-2 1,0 0-435,0 0 0,4-1 310,0 2 1,-1 0-71,-3-4 0,0 0-6,0-4 0,0-1-44,0 1 1,0-1 189,0-3 0,0 2 6,0-2 1,0-2-169,0-2 1,0-2 135,0-2 0,0 1-640,0-1 465,0 1 0,2-2-353,1-3 164,-1-2-792,8 0 702,-4-3 0,1 1 534,-4-6 0,-1 1 0,3-8 0,1 4 0</inkml:trace>
  <inkml:trace contextRef="#ctx0" brushRef="#br2" timeOffset="115">21726 12236 8093,'0'-11'0,"0"0"0,0 3 419,0 0 0,5 5-112,3-5 0,2 5 64,1 0 0,6 1-76,2 2 1,-1 0 2,1 0 0,0 0-124,4 0 0,-4 0-37,0 0 1,-4 0-6,4 0 1,-4 5-16,4 3 1,-5 1 0,1-1 1,-6 2-167,-1-3 0,-6 3-50,2 2 0,-3-1 51,-1 1 1,-5-1-168,-2 1 0,-8 3 84,-4 0 1,-2 2-310,2-2 0,-2-3 110,2 4 1,-3-4-57,-1 0 0,4-5-291,0 1 0,5-4 206,-1 3 0,2-4-472,2 1 942,4-3 0,2-1 0,5 0 0</inkml:trace>
  <inkml:trace contextRef="#ctx0" brushRef="#br2" timeOffset="116">22194 11768 8093,'0'-11'-476,"-5"4"191,4-3 1778,-4 4-972,5 0 0,0-1-10,0 3 1,1 3 257,3-3 96,-3 3-256,4 1-305,0 0 1,2 0-84,4 0 0,-2 5 44,3 3 1,-4 6-198,8 1 1,-2 5 111,1-1 0,-1 3-64,5 1 0,-4 5-20,4 2 0,0 3-113,4 1 1,-4 1-143,0-1 0,-5 0 78,1 0 0,-7 2 25,-4 2 0,1-6 77,-1 2 0,-1-6-134,-3 2 1,-3-3 150,-1 3 1,-5-4 36,1 1 0,-2-3-51,-1-2 0,-5 1 19,1 0 1,0 0-135,4 0 0,-5-4-171,1 0 0,-1-1-297,0 1 0,4 1 238,-4-5 0,8 0-351,0-3 0,4-5-202,-3 1-1341,-1-5 2215,2 2 0,-5 0 0,5 1 0</inkml:trace>
  <inkml:trace contextRef="#ctx0" brushRef="#br2" timeOffset="117">5086 14372 7158,'-12'0'712,"6"-1"-275,2-3 0,2 3 305,-2-3-181,3 3-58,-4 1 405,5 0-731,5 0 1,-3 0-63,6 0 1,-4 0-4,3 0 1,1 0-24,3 0 1,2 0 16,2 0 0,-1 0-29,5 0 1,0 0-61,4 0 0,-4 0 111,0 0 1,-1-2-151,1-1 1,1 1 85,-4-1 1,3-2-153,-4 1 0,0-1 35,-4 1 1,1 3-49,-1-3 0,1 1-37,-1-1 0,-3 3-220,-1-3 1,-3 2-1174,4-2 605,-6 3-1175,3-4 1138,-5 5 963,-5 0 0,-6-5 0,-7-2 0</inkml:trace>
  <inkml:trace contextRef="#ctx0" brushRef="#br2" timeOffset="118">5166 14543 8024,'0'-6'906,"0"1"1,1 5-389,3 0 1,2 0-160,6 0 0,0 0-70,4 0 1,-2-1 20,5-3 1,0 3 133,3-3 1,1-1-296,0 1 1,-4-1 93,0 1 0,0 3-641,4-3 0,0-1 306,0 1 1,-2-1-1411,-2 1 1,3 2 1501,-3-6 0,3 6 0,0-3 0</inkml:trace>
  <inkml:trace contextRef="#ctx0" brushRef="#br2" timeOffset="119">7439 14269 8018,'-2'-6'0,"-1"2"316,1-2 169,-3 5 284,5-10-163,0 10-104,0-4 256,0 5 0,0 5-530,0 3 0,0 7-291,0 4 0,0 1 96,0-1 1,1 7-91,3-3 1,-2 2 46,1-2 0,2 5-16,-1 2 0,1-1-93,-1 2 1,-3-2-123,3 2 1,1 1 73,-1-1 0,1-3-101,-1-1 0,1-3-18,3-2 0,-2-2 125,-2-1 1,-3-6 56,3 3 1,1-4-27,-1 0 1,0-5 0,-4 1 0,0-4-169,0 3-163,0-4-646,0 7 365,0-9 423,-6 5 1,5-8 318,-3-2 0,-2-2 0,0-5 0</inkml:trace>
  <inkml:trace contextRef="#ctx0" brushRef="#br2" timeOffset="120">7473 14315 8018,'-6'-11'0,"-1"-1"356,3 1 0,3 3-76,-3 1 0,3-1-4,1-3 0,4 3 7,0 0 1,6 2-29,1-2 1,2-2-149,6 3 1,0-2 109,4 1 0,0-1-130,0 5 1,-1 1 140,1 3 1,0 0-183,0 0 0,-2 1-11,-2 3 0,-2 2-65,-6 5 0,1 5 29,-1-1 0,-4 5 46,-4-1 1,-3 3-6,-3 1 0,-5-1-95,-7 1 0,1-1 41,-5-3 0,-2 1 67,-5-5 1,2 4-40,-3-3 0,3-1-208,1-4 0,2 0-330,1-4 0,0-2 288,5-5 0,1-1-1828,6-3 2064,3-2 0,5-11 0,0 0 0</inkml:trace>
  <inkml:trace contextRef="#ctx0" brushRef="#br2" timeOffset="121">11333 13870 13597,'1'17'-35,"3"-1"0,-3 1 74,3 2 1,-2 3-61,-2 1 1,0-4-122,0 0 0,1-4 99,3 4 1,-3-1-105,3 1 0,1-1 2,-1-3 0,-1-2 92,-3 2-318,5-2 145,-3-2-193,3 0-77,-5 1 84,0-6 0,0 1-37,0-4 116,0-1-1836,0 3 1895,0-5 0,-5 5 1,-2 1-1</inkml:trace>
  <inkml:trace contextRef="#ctx0" brushRef="#br2" timeOffset="122">11173 14087 8063,'0'-7'1134,"5"2"-658,3 5 0,2 0 44,1 0 1,6 0 66,2 0 0,6-1-156,2-3 1,5 2 13,-2-6 1,2 4-444,-2-3 1,0 0 97,-4 0 1,0-4-910,4 4 1,-6 2 540,-1 1 0,-1-1-1317,-7 1 1585,0 0 0,-4-1 0,1-1 0</inkml:trace>
  <inkml:trace contextRef="#ctx0" brushRef="#br2" timeOffset="123">12726 13573 8063,'0'-12'514,"0"6"109,0-4-390,0 9 0,-1-5 31,-3 6 0,2 0-2,-6 0 0,4 6-168,-3 1 0,0 3 139,0 2 1,-3 0 28,2 4 0,-2 3-49,-1 7 1,-3 0-15,2 4 1,-2 1 24,7 3 0,-6 1-19,1 3 1,-4-1-121,8 5 1,-4-4 89,4 4 1,-1-1-248,2 1 0,1 1-21,6-5 1,0 0-43,0-4 0,2 3-48,2-3 1,1 2 97,2-10 0,3 1-20,-2-4 0,2-2 95,2-2 1,0-2-11,3-6 0,-2 1-5,2-1 0,-2-1 166,-1-2 1,-1 1-33,0-5 0,1-1 75,-1-3 1,1 0-221,-1 0 0,-3 0-140,-1 0 0,-3 0-1337,4 0 721,-6 0-641,3 0-81,-5 0 1514,-5 0 0,-1-5 0,-6-1 0</inkml:trace>
  <inkml:trace contextRef="#ctx0" brushRef="#br2" timeOffset="124">13023 13835 8063,'0'-15'0,"0"0"1202,0 0-309,0 3 70,0 1-652,0 5 1,2 0-128,1 6 0,-1 2 101,2 2 0,1-2-30,-2 6 1,5 1 10,-4 6 1,5-1 29,-2 5 0,0 1-101,0 7 1,-3-3 37,4 2 0,-6 2-204,2-1 1,1 5 43,-1-2 0,0-1-304,-4 2 0,0-4 119,0 3 1,0-8-58,0 0 0,1-3 27,3 0 0,-3 2-61,3-6 1,-3-4-357,-1-3 137,0 0-325,0-2 1,0 0-201,0-2-1385,0-3 2332,0 4 0,0-5 0</inkml:trace>
  <inkml:trace contextRef="#ctx0" brushRef="#br2" timeOffset="125">13777 13813 7008,'-6'0'921,"0"0"-783,2 0 683,2 0-21,-3 0 49,5 0 0,0 5-441,0 2 0,0 5-128,0 3 0,0 1-33,0 3 1,0 3 12,0-3 0,4 3-28,0 0 1,0-3-122,-4 0 0,1-1-30,3 1 1,-3-2-201,3-6-230,2 6 1,-3-5 130,4 4-872,-4-9 539,7 3-577,-9-8-411,4 3-868,-5-5 2407,0 0 0,0-5 0,0-2 0</inkml:trace>
  <inkml:trace contextRef="#ctx0" brushRef="#br2" timeOffset="126">13617 14007 7795,'12'0'1811,"3"0"-1229,0 0 0,5 0 16,0 0 1,1 0-76,2 0 0,1-2-10,3-1 0,-3-2-306,2-3 0,-1-1 26,-3 5 0,0-1-986,-3 1 1,1 2 570,-4-6 1,-1 6 181,-4-2 0,6-2 0,0-1 0</inkml:trace>
  <inkml:trace contextRef="#ctx0" brushRef="#br2" timeOffset="127">14588 13710 8063,'0'-7'407,"0"-3"-50,-5 4 0,4-6-73,-3 1 0,3 3 469,1 1-387,0-1 1,1-2 270,3 2-339,2-2 0,5 5 15,1-2 0,-1 2-126,1 5 1,-1 0 45,1 0 0,-1 0-108,0 0 0,1 2 122,-1 6 1,-1 1-268,-2 10 1,-2 1-79,-2 7 1,-3 0-80,3 4 0,-8 6-62,-3-3 0,-5 3-203,-3-3 0,3 0-18,-4 1 1,2-5 74,-1 0 0,2-4 65,-2 1 0,-1-5 56,0-3 0,1-1 413,4-3 0,-1-3 264,1-1 138,0 1-231,-1-6 134,6 0-179,1-1 1,11-5-125,5 0 0,2 0 151,6 0 1,0-1-70,4-3 1,0 2-133,0-6 0,3 4 21,1-3 0,4 0-154,-5 0 0,5 0 15,-5 4 1,-3 1-80,-4-1 0,-5 1-457,1 2 1,-6 0 31,-1 0-1436,-6 0 737,3 0 823,-5 0 1,6 0 0,0 0 0</inkml:trace>
  <inkml:trace contextRef="#ctx0" brushRef="#br2" timeOffset="128">15353 13550 8063,'-4'-18'300,"1"3"0,-1 2 506,4 2 1,0 3 272,0 1-318,0 4 111,0-2-290,0 5-407,-5 0 1,4 5 140,-3 3 0,1 7-29,-1 4 0,2 8-111,-6 3 0,2 3 86,-2 1 0,-3 6-262,-1 1 0,1 4 67,-4 1 1,2-1-311,2 1 1,-1-4 37,1 0 1,-1-2-66,1 2 1,1 1 107,2-5 0,-1-5 19,6-6 0,-5 1 103,4-1 0,-4-5-42,5-3 0,-5-5 19,4 2 1,0-4-38,4 0-464,0-6 0,0 0-94,0-2-490,0-2 1,0 1 198,0-6 1,4-4-483,0-4 1431,5-1 0,-3-4 0,6-2 0</inkml:trace>
  <inkml:trace contextRef="#ctx0" brushRef="#br2" timeOffset="129">15502 13835 8063,'-12'-17'732,"6"0"1119,1 11-1370,5 1 0,0 7-34,0 6 1,0 1-222,0 10 0,0 5 21,0 6 1,0 3-131,0 2 1,0-1 72,0 0 0,4 2-160,0 2 0,3-7-63,-3 4 1,1-7-118,-1 2 0,-2-5 74,6 2 1,-5-4-66,0-4 0,0-1-96,1-3 1,-3-2 106,3 2 1,-3-2-249,-1-2 41,0 0-634,0 1-180,0-1-553,0-4 547,0-2 219,0-5 938,0-5 0,0-2 0,-5-4 0,-1-1 0</inkml:trace>
  <inkml:trace contextRef="#ctx0" brushRef="#br2" timeOffset="130">15547 13950 8063,'4'-18'0,"0"3"0,1 2 268,-1 1 0,-2 1 437,6 0 0,1-1-191,6 1 0,-2 1 6,2 2 1,3-1-278,1 5 1,2-3 3,2 3 1,0 0-114,0 4 0,-1 0 61,-3 0 1,-2 1-18,-1 3 1,-8 4 29,4 7 1,-8-1-138,0 5 1,-4 0-13,-4 4 0,-9 0 33,-10 0 1,-1-1-319,-6 1 0,0 0 168,0 0 0,1-5-548,2-3 0,7-2-181,-3-2 0,8-3-1862,0-1 2649,2-4 0,1-3 0,1-7 0</inkml:trace>
  <inkml:trace contextRef="#ctx0" brushRef="#br2" timeOffset="131">16941 13618 8063,'-1'-10'0,"-3"3"353,2 2-76,-3-1 1,4 5 103,-3-3 0,3 2 202,-3-2 147,3 3-99,1-4-384,0 15 1,0 3 47,0 9 1,0 1-49,0 0 1,0 1 55,0 3 1,0-2-111,0 6 1,0-6-65,0 2 0,0-3 12,0-1 0,0-1-193,0 1 1,0-4-246,0 0 0,0-5 205,0 2 1,4-8-433,0 0 0,1-4 35,-2 3-515,-1-4-386,3 2-830,-5-5 2023,0 0 1,-5-5-1,-2-1 1</inkml:trace>
  <inkml:trace contextRef="#ctx0" brushRef="#br2" timeOffset="132">16747 13881 7692,'5'-6'646,"2"2"0,5-1-36,3 1 0,3-4 12,5 5 0,1-2-264,2 1 0,2-1 33,3-3 1,2-1-419,-3 5 0,-2-3 86,-1 3 1,1 0-1202,-2 4 1,-3 0 334,-4 0 807,0 0 0,-1-5 0,-2-1 0</inkml:trace>
  <inkml:trace contextRef="#ctx0" brushRef="#br2" timeOffset="133">17615 13618 8063,'0'-11'394,"0"0"72,0-1 440,0 1-275,0 4 117,0 2-167,0 5-291,5 5 0,-4 7 13,3 7 0,1 2-56,-1 2 1,3 0-142,-3 0 1,0 4 79,-4-1 1,0 6-125,0-2 0,0 2 103,0-1 1,-4 2-516,0-3 1,-1-1 74,1 2 1,3-6-103,-3 2 1,3-4 171,1-4 1,0-3 134,0-5 1,0-3 525,0 0-324,5-6 1,-2 3 136,4-5-112,-4 0-33,7 0 1,-8 0 138,6 0-126,-5 0 0,3 0-4,-2 0 1,-2-3-1,6-1 0,0-5-144,3 1 0,0 2 87,1-2 0,3 4-68,0-3 1,6-1 72,-2-3 1,3 3-127,5 1 1,-3 0-17,3 0 0,-3-2 16,-1 5 0,0-4 14,-1 4 0,-2-3-29,-1 3 0,-5 0-209,1 4 1,-3-4 86,0 1 1,-1-1-363,1 4 1,-5 0-154,1 0 79,-6-5 0,5 4-209,-3-3 1,-3 1-1107,3-1 1933,-3 3 0,-11-9 0,-3 4 0</inkml:trace>
  <inkml:trace contextRef="#ctx0" brushRef="#br2" timeOffset="134">17752 13835 8063,'-8'-7'597,"0"-1"-255,6 6 0,-3-5 202,5 3 12,0 3 238,0-4-474,0 5 0,5 0 33,3 0 1,2 0-98,1 0 0,0 0-92,1 0 1,4-4 35,3 1 0,-1-6-179,1 1 0,0 2-361,4-2 0,-1 4 234,-3-3 0,1 4-833,-5-1 1,0-1-6,-3 1-224,-1 1 1,-1 1-296,-2-1 1463,-3 1 0,-10-3 0,-1 5 0</inkml:trace>
  <inkml:trace contextRef="#ctx0" brushRef="#br2" timeOffset="135">17592 13618 8063,'0'-11'0,"0"3"323,0 1 1,4 3 26,-1-4 0,8 5 101,0-5 0,2 2-119,6-2 0,1-1 111,7 5 1,-2-5-56,5 2 1,-3 0-142,4 0 1,-2 0-141,1 0 0,-2-2 98,-5 5 1,-5 0-866,-3 4 1,-2 0-235,-2 0 1,0 0 893,1 0 0,-6 0 0,-1 0 0</inkml:trace>
  <inkml:trace contextRef="#ctx0" brushRef="#br2" timeOffset="136">18266 13436 8063,'0'-12'-225,"0"1"1273,5-1-605,-4 1 1,4 3 96,-5 1-197,0 4 1,0-3 189,0 2-58,0 3-288,0-4 29,0 5 0,1 6 37,3 5 1,-3 2-95,3 6 1,1 4 2,-1 4 1,1 4-23,-1 0 0,-3 2-101,3 1 1,-3 0-236,-1 1 0,0 0 129,0 3 0,2-3-250,1-1 0,-1 0 171,1-4 1,-1-2-10,-2-1 0,1-3 71,3-1 0,-3-1 53,3-3 0,-3 1-38,-1-5 60,0 0 1,0-3 172,0-1-156,0-4 182,0-2 265,0-5-255,5 0 50,-4 0-206,5 0 0,-5-4 23,3 0 1,-2-4-142,6 5 0,-1-5 138,5 4 0,-1-3-166,1 3 1,4-4 42,3 4 0,1-3 27,0 3 0,1-4 30,-2 4 1,-1-3-2,1 3 0,-4 0-174,4 4 1,-5-4 31,1 1-1195,-2-1 565,-2 4-1673,-4 0 1287,-2 0 1161,-5 0 0,-10-5 0,-3-2 0</inkml:trace>
  <inkml:trace contextRef="#ctx0" brushRef="#br2" timeOffset="137">18334 13367 8063,'-1'-11'-553,"-3"-1"1,3 5 1174,-3-1 1,3 4-181,1-3 1,0 3 144,0-4-367,0 6 0,0-5-29,0 4 0,1 1-7,3-2 0,2-1-78,6 2 0,0-5-112,3 4 0,2-3 72,2 3 0,3-4-463,-3 4 1,1 0 203,-1 4 1,1-3-296,-5-1 0,4 1-39,-3 7 527,-1-3 0,-4 10 0,1-5 0</inkml:trace>
  <inkml:trace contextRef="#ctx0" brushRef="#br2" timeOffset="138">18780 13401 8780,'7'2'808,"1"1"1,-1 4-502,5 4 1,-5 4 142,1 1 0,0 5-291,3 2 1,-3 1 73,-1 7 0,1-2-219,3 1 1,1 3 10,-1-2 0,1-2-116,-1 1 1,0-4 93,1 0 0,-1-1-103,1-3 0,-1-3-14,1 0 1,-1-5 133,0 2 0,1-4-122,-1 0 119,1-1 0,-1 1-201,0-1 0,-3-5 72,0-2 0,-4 1-722,3-1 344,-4 0 0,3-3-933,-2 3 875,-3-3 1,3 4 547,-8-5 0,-2 0 0,-6 0 0</inkml:trace>
  <inkml:trace contextRef="#ctx0" brushRef="#br2" timeOffset="139">19145 13493 8063,'-5'-18'0,"4"1"0,-3 6 537,-2 0 184,4-1 0,-4 6 309,2 2-726,-2 3 1,-7 7-265,-2 6 1,1 9-11,-5 10 0,0 5-31,-4 2 0,0 6 63,0-3 1,-3 3-191,-1-2 1,-3-2-167,3-2 0,0-4 166,4 1 1,2-2-245,2-7 0,-2-4 143,6-7 1,0 0-18,4-3 0,4 2-367,3-7-409,-2-2 547,5 1 1,-3-6-177,8 0 651,2-6 0,11 0 0,0-5 0</inkml:trace>
  <inkml:trace contextRef="#ctx0" brushRef="#br2" timeOffset="140">19202 13413 8063,'0'-12'308,"5"1"164,3 0 1,2-1-94,1 1 1,1 1-118,-1 2 0,1-1-18,-1 5 0,0-3 222,1 3-292,-1 0 1,1 4 1,-1 0 1,-3 0 176,-1 0 5,1 0-342,3 0 0,-4 5-147,-3 3 1,1 2 97,-2 1 0,0 1-67,-7-1 0,2 4 112,-6 1 1,0 3-99,-3-4 1,0 1-26,-1 0 0,1-2-54,-1 5 1,2-5 65,3 1 1,-2-6-35,5-2 242,0 1-149,4 3 0,0-3 51,0 0 16,0-6 0,1 3-4,3-5 0,2 0-72,6 0 1,-1 0-15,1 0 0,-1 0-262,1 0 1,-1 0-103,0 0 1,1-4-753,-1 1 0,1-1 1179,-1 4 0,-5-5 0,0-2 0</inkml:trace>
  <inkml:trace contextRef="#ctx0" brushRef="#br2" timeOffset="141">19545 13379 8063,'0'-7'-66,"0"-3"1,0 8 333,0-6 315,5 5-324,-4-2 1,4 4 253,-5-3-157,0 3 1,1-4-73,3 5 0,-1-4 90,4 0 1,-3-3-128,4 3 1,1-1-88,6 1 1,-1 1-9,5-4 1,0 3-107,4-4 0,-4 5 85,0-5 1,-1 5-162,1 0 0,1-2-51,-5 1 0,0 0 24,-3 4 1,-5-1-38,1-3 176,-5 3 114,2-5-11,-5 6-14,0 0-114,0 6 1,1 0-120,3 5 0,-3 6 85,3 2 1,-3 2 113,-1 2 1,0 5 19,0 3 1,0 2 124,0 1 1,0 0-157,0 0 1,-1 5-22,-3-1 1,3 3-332,-3-2 0,3-1 110,1-4 1,0-4-33,0 1 1,0-6-27,0 2 0,0-7-57,0-1 1,0-4 156,0 4 1,0-5 7,0 2 1,0-8 194,0 0 0,3 0-57,1 3 0,0-3 27,-4-1 0,1-3 15,3 4 77,-3-6-141,5 8 1,-3-7-38,1 5 157,0-6 198,-4 3 35,0-5 1,-5 4-223,-3 0 1,-2 0-65,-1-4 0,-1 0-82,1 0 0,-4 3 104,-1 1 0,-3 0-28,4-4 1,-5 0-41,1 0 1,-2 0 1,2 0 1,-1 0-48,5 0 0,-4 0 2,4 0 1,-1-1-331,5-3 0,0 1 158,-1-4 1,5 4-2011,-1-1 373,5 3-269,-2-4 2050,5 4 0,5-4 0,2 5 0</inkml:trace>
  <inkml:trace contextRef="#ctx0" brushRef="#br2" timeOffset="142">20024 13241 8063,'0'-11'0,"0"3"320,0 1 1,0 3 292,0-4-196,0 1 1,0-1 303,0 1 115,0 4-267,0-2 1012,0 5-1348,0 5 0,4 1 129,0 6 0,5 1-166,-1 2 0,5 2 0,3 6 0,4 0 13,-1 0 0,3 1-135,0 3 0,1-2 91,0 6 1,4-1-111,-1 4 1,0 1-132,-7-1 1,2 4 66,-2 0 0,-2 4-2,-2-4 1,-2 1-66,-2-1 0,-3-6-102,0 2 1,-6-3 87,2-1 0,-3 2-70,-1-5 0,-5 1-107,-3-2 1,-3-2 128,-4 3 1,1-7-195,-5-1 0,4-1 64,-4 1 0,5-2-224,-2-6 1,4-1 74,0-2 1,5 1-551,-1-6-283,5 1-325,-2-4 1575,5 0 0,0-5 0,0-1 0</inkml:trace>
  <inkml:trace contextRef="#ctx0" brushRef="#br2" timeOffset="143">20995 13230 8063,'0'-11'303,"0"-1"218,0 1 237,0 4-292,0-3 54,0 9 4,0-4 71,0 5-58,-5 0-240,-1 5 1,-6 1-64,1 6 1,-1 4-1,1 3 0,0 0-164,-1 4 1,1-2 98,-1 5 0,1 0-96,0 0 0,-1 3 91,1 6 1,-1-5-225,1 1 0,1-1-24,2 4 1,2-3-19,2-1 1,3-3 69,-3 3 0,3-3-99,1 3 1,3-4 49,1 0 1,5-5 97,-1-2 0,1 0-59,-2 4 0,3-6 47,-2-1 0,-2-4 69,2 0 1,-2-1-23,2 1 1,2-1 111,-2 0 1,-2 1-94,2-1 0,-2-3 5,2-1 0,2-3-131,-3 4 1,0-6 84,0 2-832,1 3 575,3-6 0,-3 4-595,0-5-447,-6 0-959,3 0 2228,-5 0 0,0-5 0,0-1 0</inkml:trace>
  <inkml:trace contextRef="#ctx0" brushRef="#br2" timeOffset="144">21281 13447 8063,'0'-11'265,"0"-1"588,-5 1-279,3-1-165,-3 6 1,5 0 576,0 2-606,0 3 0,0-3-317,0 8 1,0 3 122,0 8 0,0 3-26,0 5 1,4 5 39,0 2 1,1 0-94,-1 0 0,-3-1 48,3 2 0,1 2-144,-1-3 0,0-1-278,-4 2 1,0-7 166,0-1 0,0-2-712,0-5 604,0 4 1,0-7-1614,0 2-40,0-3-97,0-5 1958,0-2 0,5 0 0,1 1 0</inkml:trace>
  <inkml:trace contextRef="#ctx0" brushRef="#br2" timeOffset="145">21498 13653 8063,'0'-12'688,"0"1"0,4 3-169,-1 1 1,2 4-71,-1-1 1,-1 3-216,4 1 1,1 0-127,3 0 1,1-4 116,-1 0 1,1 1-103,-1 3 1,4 0-60,1 0 0,4-4 127,-1 0 0,2-1-271,2 1 1,0 3 48,0-3 1,0-1-60,0 1 0,-6-4-250,-1 5 1,-4-1-869,0 4-129,-1-5-783,-4 4 2120,-2-5 0,-5 12 0,0 0 0</inkml:trace>
  <inkml:trace contextRef="#ctx0" brushRef="#br2" timeOffset="146">22114 13596 8063,'-5'-12'174,"4"6"103,-9-4 0,7 5 451,-4-3-262,4 3 288,-2 0-50,0 4-116,4-5-326,-4 6 0,1 6 0,0 1 0,-3 10 18,3 5 0,0 1-33,4 4 1,0 2-4,0 2 0,0 0-12,0 0 1,0 2-240,0-3 1,1-1-148,3 2 0,-1-4-172,4 3 0,-4-5 160,0 2 1,3-7-34,-3-1 0,1-3-238,-4 3 0,0-5 140,0 1 1,0-6-436,0-2 215,0 1-154,0 3 0,-4-3-771,1 0-282,-6-6 1724,2 3 0,-4-5 0,-1 0 0</inkml:trace>
  <inkml:trace contextRef="#ctx0" brushRef="#br2" timeOffset="147">22057 13596 8063,'0'-18'-51,"0"3"0,0 2 306,0 1 1,0 1 420,0 0 1,2 3-272,1 0 0,4 5-102,4-5 0,2 5-175,2 0 1,-1 0 104,5-1 0,0 3-32,4-3 0,0 3-28,0 1 1,-2 4-10,-2 0 1,3 4-26,-3 0 1,-3 2-221,0 2 1,-8-1-26,0 0 1,-5 6 115,0 2 0,-4-1-273,-6 1 0,-4-4 103,-11 4 0,1-1-43,-5 1 1,-2-3 80,1-4 0,-3-1 30,3 1 0,0-1 17,4 0 1,2-4 14,2-3 0,2-3-1760,6-1 759,-1 0 409,1 0 1,5-1 651,2-3 0,3-3 0,1-4 0</inkml:trace>
  <inkml:trace contextRef="#ctx0" brushRef="#br2" timeOffset="148">22468 13162 8063,'0'-14'0,"0"2"239,0 3 1,-1-1 402,-3 3 0,3 0 506,-3 3-315,3 3-182,1-4-404,0 5 0,5 0-25,3 0 0,2 5 66,1 3 1,6 2 125,2 1 1,2 6-127,2 2 0,0 4 65,0 3 0,0 2-270,0 3 1,-2 0 108,-2-4 1,-2 9-265,-6-2 0,-1-1 106,-2-3 1,-3 1-166,-5 3 1,0-4 60,0 1 1,-5-2 2,-3 2 0,-3 0-92,-4-4 0,1 0 93,-5-5 0,-3 1-586,-1 0 0,-5-4 267,9 0 1,-5-4-1029,5 4 1,-2-5 83,-2 2 1329,5-4 0,-4 0 0,5-1 0</inkml:trace>
  <inkml:trace contextRef="#ctx0" brushRef="#br2" timeOffset="149">1808 16675 6735,'-5'-6'1737,"4"1"-1386,-4 0-269,5 4 0,-2-8 305,-1 5-314,1 0 27,-3-1 1,4 2 2,-3-4 30,3 4 1,-8-3 113,5 2-267,-5 3 118,3-4 1,-5 5-110,-1 0 1,5 0 98,-1 0 1,0 0-121,-3 0 0,3 1 73,1 3 1,-1-2-75,-3 6 0,-1-2 31,1 2 1,-4 2-5,-1-2 24,1 2 0,4 1-5,-1 1 0,5-5-10,-1 1 11,6 0 1,-7 3-14,5 0 0,0-3 47,4 0-2,0-1 7,0 5 8,0-1-40,0 1-1,5-1 0,1-3 47,6-1 1,-1-3-42,1 4 0,0-6-28,4 2 0,-4 1-4,4-1 1,-2 1-8,1-1 0,-1-2-25,5 6 1,-4-6-12,4 2 1,-4 1-58,4-1 0,-5 4 92,1-4 1,2 3-45,-2-3 0,-3 4 24,-5-5 1,0 6-24,0-1 0,-1-2 21,-2 2 21,-2-1 0,3 5 51,-5-1 0,-4-3 10,0 0 1,-5-1-25,2 5 1,-4-5 12,0 1 0,0-1-22,-1 5 1,-1-5 2,-2 1 0,3-4 27,-4 3 0,0-3-23,1 4 0,-2-6-1,2 2 0,2-3-8,-2-1 1,1 0-19,-1 0 1,2 0-15,-2 0 63,2 0 86,2 0 86,-1 0-269,6 0-1903,1-5 1958,15-1 0,-2-5 0,8-1 0</inkml:trace>
  <inkml:trace contextRef="#ctx0" brushRef="#br2" timeOffset="150">2105 16710 8258,'-6'-5'1351,"1"3"-1071,5-3 0,-2 5 345,-1 0-406,1 0 0,-4 0-15,2 0 1,2 1 3,-6 3 0,5-1-29,0 4 0,-2 1-75,1 3 0,-1 5 89,1-1 1,3 5-220,-3-1 0,3-1 30,1 1 1,0-1-59,0 1 1,0 1-40,0-5 0,5 4 100,2-3 0,0-1-71,0-4 0,1 1-201,3-1 1,1-3 173,-1-1 1,4-4 31,1 1 0,4-3-343,-1-1 0,-1-5 125,1-3 0,-4-2 268,4-1 0,-1-5 52,1 1 1,1-4 139,-5 4 0,0-4-101,-3 4 0,-4-2 106,-1 2 0,-4 2 231,0-2 1,-1 1-142,-2-1 1,-2 2-81,-1-2 0,-4-2-41,-4 2 1,-6 0 44,-2 4 0,-2 0-356,-2 4 0,0 2-578,0 5 1,-3 1 366,-1 3 0,0 3-159,4 9 1,6-4-792,1 4 0,5 0 1315,3-1 0,3 1 0,5-5 0</inkml:trace>
  <inkml:trace contextRef="#ctx0" brushRef="#br2" timeOffset="151">2585 16630 8113,'-7'-7'-95,"-3"-3"1,8 8 566,-6-6 0,6 4-92,-2-3 0,1 4 221,-1-1-286,3 3 0,-4 0 212,5-3-249,0 3 1,0-3-84,0 8 1,0 2-131,0 5 0,0 2 17,0 2 0,4 3 59,0 5 1,1 0-204,-1 0 1,-3-1 60,3 1 0,1 4-166,-1 0 0,1 3-7,-2-3 1,-1-1 37,1-3 0,-1 0 67,-2 0 1,0-5-125,0-3 1,0-2 140,0-2 0,0 0-10,0 1 0,0-5 366,0 1-247,0-5 234,0 2 87,0-5-227,5 0 0,1 0-6,6 0 0,-1-4 50,0 0 1,2-5-110,2 2 1,2-2-130,2 1 1,2-1 135,-2 5 1,-1-1-156,1 1 1,-3 3 6,3-3 0,-5 3 10,1 1 43,-3 0 1,0 0-39,-1 0-139,-4 0 154,3 0-528,-9 0 157,4 0-4618,-5 0 4294,0-5 720,0 4 0,-5-4 0,-1 5 0</inkml:trace>
  <inkml:trace contextRef="#ctx0" brushRef="#br2" timeOffset="152">2905 16630 8203,'-2'-10'-73,"-2"2"1,3 2-364,-3 2 2263,3 2-589,1-3-917,0 5 0,5 5-59,3 3 0,-2 6-125,2 1 1,-1 4 38,5-3 0,-1 4-129,1-1 0,-1 1 132,0-1 1,1 3-205,-1-3 1,1 2-169,-1 2 1,1-5 67,-1-3 0,-3 2-187,-1-2 0,1 4 44,3-4 1,-3-1-325,-1-6-11,1 2-128,4-4 85,-6 1-265,4-2 354,-9-5 0,6-2 557,-4-1 0,-1 0 0,2-5 0,2 1 0,0-5 0</inkml:trace>
  <inkml:trace contextRef="#ctx0" brushRef="#br2" timeOffset="153">3259 16607 8203,'0'-12'69,"0"1"0,0 3 149,0 1 1,0 3 297,0-4-182,0 6 1,0-5 622,0 4-496,0 1 62,0-3-372,0 5 1,0 5 95,0 3 0,0 7-152,0 4 0,0-1 84,0 1 1,-4 0-132,0 4 0,-4 0-73,5 0 1,-3 3-161,3 1 1,0 0 18,-4-5 1,0 1-172,0 0 1,-2-1-9,5-3 1,-4 1 126,4-5 0,1-3-111,3-5 96,-5 1-430,3-2 38,-3 4 255,5-8 1,0 1-547,0-6 916,0 1 0,5-8 0,2 4 0</inkml:trace>
  <inkml:trace contextRef="#ctx0" brushRef="#br2" timeOffset="154">3453 16573 8192,'-7'-2'367,"4"-2"259,-4 3-94,6-4-10,-4 5-274,5 0 13,0 5 0,0 2-56,0 4 0,0 2 41,0 2 0,0 3-166,0 5 0,0-1 34,0 1 1,0 0-164,0 0 0,0 4 68,0-1 1,0 0-138,0-7 1,4 2-47,0-2 0,-1-1 162,-3 1 1,0-9 0,0 2 7,0-4 183,0 4-57,0-6-15,0-1 1,0-3-25,0 1 21,0-1-216,0 3 325,0-5-147,5 0 0,2 0 123,4 0 1,1 0 1,-1 0 1,0-2-118,1-1 0,-1 1-67,1-1 1,3 1 65,0 2 1,2 0-78,-2 0 1,-2-4 4,2 1 0,1-1-163,-1 4 1,1 0 86,-5 0 0,1-4-19,-1 0 1,-3 0-22,-1 4-309,1-5-359,-2 4 189,4-4-501,-8 5 200,3 0 76,-5 0 0,0-5 0,0-1 0</inkml:trace>
  <inkml:trace contextRef="#ctx0" brushRef="#br2" timeOffset="155">3521 16755 8312,'-7'-1'-1717,"-1"-3"2529,5 3 1,-5-5 423,4 2-178,0 3-371,4-5 186,0 6 0,5 0-600,3 0 1,-2 0-1,2 0 1,1 0-158,6 0 0,-3 0-246,4 0 0,0-1 196,-1-3 0,4 3-60,-3-3 0,-1 3-140,-4 1 0,1 0 79,-1 0 0,1-4-373,-1 0 1,-3 1-40,-1 3-1240,-4 0 15,2 0-629,-5 0 1510,-5 5 811,3-4 0,-8 4 0,4-5 0</inkml:trace>
  <inkml:trace contextRef="#ctx0" brushRef="#br2" timeOffset="156">3453 16618 8228,'-7'-1'-691,"4"-3"1420,1 3 0,-1-5-177,-1 2 1,1 2-122,7-1 1,0-2-60,7 1 1,-2-5 90,6 1 1,7 2-156,1-2 1,2 2 134,-2-2 0,4-2-136,-1 3 0,1 0-16,-4 0 0,-4 4-236,0-1 0,-1-1 119,1 1 0,-3-1-145,-4 2 1,-5 1-697,1-2-1187,-6 3 38,3 1 1816,-5 0 0,0 10 0,0 3 0</inkml:trace>
  <inkml:trace contextRef="#ctx0" brushRef="#br2" timeOffset="157">4252 16607 8043,'-6'-12'394,"-4"1"0,8 3 415,-1 1-42,1 4-456,2-2-227,0 5-258,5 0 248,-3 0-819,3 5 619,-5 2 1,1 3-762,3-3 887,-3 3 0,9-3 0,-3 4 0</inkml:trace>
  <inkml:trace contextRef="#ctx0" brushRef="#br2" timeOffset="158">4252 16938 12200,'7'0'281,"-2"0"1,-4 0-437,3 0-755,-3 0 910,4 0 0,-5 0 0</inkml:trace>
  <inkml:trace contextRef="#ctx0" brushRef="#br2" timeOffset="159">5200 16515 8027,'-1'-11'-399,"-3"0"1,3 3 488,-3 0 1,3 5 571,1-5 0,-4 4 194,0-3-435,0 4 1,4-3 17,0 2-210,0 3 1,-1-4 174,-3 5-175,3 0 1,-4 5-194,5 2 1,0 7 78,0 1 0,0 9-149,0-1 0,0 8-33,0-1 1,0 3 65,0 2 1,0-1-96,0 0 1,0 0 49,0 1 1,4-1-168,-1 0 1,1-3 68,-4-1 1,4-5 8,0 2 0,0-4 45,-4-4 0,4 1 19,-1-5 1,1 1 52,-4-5 1,4-3 155,0-1 185,0-4-218,-4 2 1077,0-5-1096,0-5 1,1 2-79,3-4 1,-3 3 6,3-4 0,-2 6-30,2-2 1,-3 1 113,3 0-110,2 1 1,-3-4 37,5 2 1,-5 3-62,5-3 1,0 3 49,3 1 0,0 0 1,1 0 0,1 0 13,2 0 0,-1 0-18,5 0 0,0-4-45,4 0 1,1 0 45,2 4 0,-1-1-111,1-3 1,-2 2 98,-1-6 0,-1 4 31,-3-3 0,1 3 6,-5-4 1,1 5 3,-5-5 1,0 4 25,1-4 0,-5 6 331,1-2-453,-5 3 165,2 1-4091,-5 0 2555,0-5 777,-5 4 648,3-5 0,-8 1 0,4-1 0</inkml:trace>
  <inkml:trace contextRef="#ctx0" brushRef="#br2" timeOffset="160">5189 16778 8217,'-12'0'0,"5"0"367,-1 0 1,6-1 371,-2-3 60,2 3-383,2-4 0,0 5-213,0-5 1,6 3 60,1-1 0,3 0-86,2-1 0,8 3 59,3-3 0,2 2-111,-2-2 0,0 3-26,0-3 1,0 2-190,-1 2 0,0 0-42,-3 0 1,1 0 105,-4 0 1,3 0-72,-4 0 0,0-1 27,-4-3 0,-3 3-423,0-3 0,-4 3-71,3 1-1281,-4-5 218,2 4 146,-5-9 1480,0 8 0,-5-8 0,-2 4 0</inkml:trace>
  <inkml:trace contextRef="#ctx0" brushRef="#br2" timeOffset="161">5200 16470 8055,'-5'-12'892,"4"6"3,-4-4-563,5 4 1,5-2 30,2 0 0,5 6-131,3-2 0,-1-1 54,5 1 1,0-5-52,4 2 1,0 0 0,0 0 0,-1-1-49,1-3 1,4-1-140,0 1 0,3-1-73,-3 1 0,-1-1-291,-3 1 0,-4 1-716,0 2 0,-5-1 557,1 6 0,-2-1-1024,-1 4 1499,-1 0 0,0 0 0,1 0 0</inkml:trace>
  <inkml:trace contextRef="#ctx0" brushRef="#br2" timeOffset="162">6045 16298 8069,'-6'0'295,"1"-1"195,5-3 282,0 3-221,0-4 1639,0 5-1993,0 5 0,0 5-99,0 5 1,0 6 32,0-2 0,1 2-172,3 2 0,1 4 114,3 0 0,0 3-152,-4-3 0,4 3 113,-4-3 0,1 3-169,-1-3 1,-3 3-4,3-3 0,-3 3 39,-1-3 0,0 4-72,0-5 0,0 2 84,0-1 1,0-7-103,0 3 0,0-4 126,0 0 0,0-1 113,0-3 0,0-2-38,0 2 0,0-2 358,0-2-304,0 0 0,0 1-52,0-1 0,0-3 117,0-1-12,0-4 38,0 2-104,0 0-16,0-4 90,0 4 584,0-5-574,0-5 221,0 4-167,0-4-7,0 5-62,5-5-193,-4 4 0,6-6 98,-4 4 0,0 1-164,5-1 85,-1-4 0,5 6 72,-1-3 0,-3-1-61,-1 1 0,1 0 46,3 4 0,2-1-14,2-3 0,-5 3-6,6-3 0,-10 2-6,5-2 1,-2 3-28,3-3 0,-1 3-112,1 1 1,-5-2-31,1-2 0,-4 3-17,3-3-329,-4 3 31,7 1-636,-9 0 138,4 0-259,-5 0-353,-5 0 1615,-1 0 0,-6-5 0,1-1 0</inkml:trace>
  <inkml:trace contextRef="#ctx0" brushRef="#br2" timeOffset="163">6011 16333 8121,'-6'-7'-940,"-1"1"1143,4 2 1,1 2 1223,-2-6-474,3 6-293,1-4-279,0 6-142,5 0 0,2 0 173,4 0 1,2 0-108,2 0 0,-1-1 0,5-3 1,-1 3-109,1-3 1,2-1-31,-2 1 0,2-3-300,-2 3 0,1-4 149,-5 5 1,0-5-250,-3 4 1,-5 0 97,1 4-2328,-5-5 2463,2 4 0,-5-4 0</inkml:trace>
  <inkml:trace contextRef="#ctx0" brushRef="#br2" timeOffset="164">6536 16424 8052,'0'-11'-949,"0"3"1607,0 0 0,-1 5 387,-3-5-600,3 5 0,-4-3 182,5 2-66,0 3-140,0-4-225,0 5 0,0 5-51,0 3 1,1 2 76,3 1 0,2 2-132,6 2 1,-1 3 64,1 5 0,3 0-157,0-1 1,4 1-66,-4 0 1,4 0 0,-3 0 1,4 0 76,-1 0 0,-1-1-49,1 1 1,-1 0-90,1 0 0,1-4-44,-5 0 1,4-5 20,-4 1 0,2-3 52,-2-5 1,-2 3 112,2-2 0,-2-3-57,-2-1 0,-3 1-272,-1-1-283,-4 0-520,7 1-152,-9-4 482,4 4-11,-5-5 0,-1 0 798,-3 0 0,3 0 0,-9-5 0,4-1 0</inkml:trace>
  <inkml:trace contextRef="#ctx0" brushRef="#br2" timeOffset="165">6890 16447 8162,'0'-14'-987,"0"3"1153,0 2 1368,0-3-720,0 1-328,0 4 318,0-3-318,0 9-338,-5 6 0,3 4 125,-6 10 0,1 0-180,-5 4 1,1 0-41,-1 0 1,1 1-138,-1 2 1,0 0-4,-3 4 1,2-3-96,-2 3 0,-2-4-101,2 0 1,0 2 103,3-1 1,1-2-106,-1-6 0,5 2 62,-1-6 0,2 0-56,-2-3 1,2-2-629,2-3-363,3 3 353,-4-8 916,5 3 0,5-10 0,1-2 0,6-4 0</inkml:trace>
  <inkml:trace contextRef="#ctx0" brushRef="#br2" timeOffset="166">7005 16310 8140,'0'-8'0,"0"1"0,0 4 1205,0-7-681,0 4 0,0-2-231,0 0 1,5 5-94,2-5 0,0 5-68,0 0 1,-3-2 275,4 1-327,-1 0 0,1 4-42,0 0 0,-5 0 74,5 0 0,-6 1-106,2 3 1,-2 6 26,-2 5 0,0 4-32,0-3 0,0 4-10,0-1 0,-2 3-184,-2 0 1,2-3-210,-6 0 1,6-5 188,-2 2 0,1-4-56,0 0 1,1-1 99,-1 1 1,1-5 223,2 1 0,-4-4-88,1 3 390,-1-4-272,4 2 165,0-5 0,5 0-143,3 0 0,2 0-47,1 0 0,1 0-102,-1 0 1,0-4-176,1 0 1,-1 0-83,1 4 1,-1-3-336,1-1 1,-1 0 221,0 4 411,-4 0 0,3 0 0,-4 0 0</inkml:trace>
  <inkml:trace contextRef="#ctx0" brushRef="#br2" timeOffset="167">7290 16241 7414,'1'-7'1080,"3"-1"1,-1 6-559,4-2 0,1-1-180,3 1 0,2 0-191,2 4 0,-1-4 107,5 0 0,-5 1-80,2 3 1,0 0 23,-1 0 0,4 0-167,-4 0 1,2-4 129,-2 0 0,-2 0-245,2 4 96,-2 0 1,-2 0 121,1 0 0,-5-4-102,1 1 200,0-1-225,3 4 0,-3 0 64,-1 0-189,-4 0 1,3 4 170,-2-1-175,-3 6 0,8-2 124,-5 4 1,0 1 0,-4-1 1,1 0 128,3 1 0,-3 4-116,3 3 1,-3 2 63,-1-2 1,0 6-52,0-2 1,0 2-2,0-2 0,0 4-35,0-1 0,0 9-152,0-5 0,0 4 17,0-7 0,0 5 69,0-2 1,0-1-19,0 2 1,4-6 38,0 2 1,-1-3 56,-3-1 1,4-2-41,0-2 0,0 3 12,-4-3 0,0-1 31,0 1 1,4-4 7,-1 4 0,1-5 14,-4 1 1,0-2-39,0-2 0,2 1 19,1-1 0,-1-3-22,1-1 303,-1-4-156,-2 2 717,0-5-602,0-5-151,0 4 1,0-6-127,0 4 117,-5 1 1,3-4-251,-1 2 79,-4 3 1,5-4 39,-6 5 1,6-1 16,-2-3 1,-3 2 20,0-1 1,0 1 48,0 2 1,-1-3-37,-3-1 0,-4 0 139,-1 4 0,0-1-126,1-3 1,-2 3-7,-2-3 1,-3 3-93,3 1 0,-2 0-229,-2 0 1,1 0 127,3 0 1,-2 0-88,2 0 1,2 1-278,2 3 1,2-3-194,2 3-1089,0-3 862,4-1 955,2 0 0,10-5 0,2-1 0</inkml:trace>
  <inkml:trace contextRef="#ctx0" brushRef="#br2" timeOffset="168">8192 16458 8058,'-6'0'27,"0"0"199,2 0 353,3 0 140,-4 0-22,5 0-450,5 0 0,1 0 508,5 0-460,1 0 1,-1 0-30,1 0 1,-1 0-84,0 0 1,5 0 14,-1 0 0,1 0-29,0 0 1,1-3-131,6-1 1,-4-1-173,0 1 1,-1 3 133,1-3 0,1-1-335,-4 1 1,-1-4 179,-4 4 0,1-1-454,-1 2-369,-4 1-758,3-3 268,-9 5-89,4 0 1556,-5 0 0,0 5 0,0 2 0</inkml:trace>
  <inkml:trace contextRef="#ctx0" brushRef="#br2" timeOffset="169">8227 16675 9485,'6'0'1778,"4"0"-1432,-2 0 0,2 0-56,1 0 0,2 0-1,2 0 1,3-5 161,5-2 1,1 0-151,3 0 1,-3 0-44,2 0 0,2-2 13,-1 5 1,-4-4-298,-4 5 0,-5-1-640,1 4-796,-2 0 1163,-2 0 299,-5 0 0,-6 0 0,-6 0 0</inkml:trace>
  <inkml:trace contextRef="#ctx0" brushRef="#br2" timeOffset="170">9175 16139 8118,'0'-12'0,"0"5"16,0-1 1,0 0 0,1-2 257,3 3 1,-3-4 254,3 4-350,-3-3 0,3-2 180,0 1-18,-1-1 0,1 1-125,0 0 1,1-1 137,-1 1 1,-3 3 145,3 0 283,2 1-203,-4-5-105,8 1-292,-4 5 1,6-1-96,-1 3 1,-3 3-58,-1-3 0,1 3 23,3 1 1,1 5-79,-1 3 1,0-2 22,1 2 0,-1-1 3,1 5 1,-2 1-58,-2 2 1,0 3-88,-4 4 0,0 2-81,-4 3 1,-1 2-7,-3 6 1,-2-1-155,-6 0 0,-2 0 144,3 1 1,-3-6-55,6-3 0,-2-1 128,-1-3 1,3-3 112,0 0-14,1-5 1,-1 2 372,1-9-104,4 3 299,-2-8 18,0 3-146,4-5 198,-4 0 465,5 0-858,5 0 0,-3 0 47,6 0 1,-1 0-71,5 0 0,-1-1-20,1-3 1,0 2 12,4-1 1,-2-2-69,5 1 0,-2-1 79,2 1 0,3 3-10,-3-3 0,-1-1-17,1 1 1,-5 0 115,1 4-368,-2 0-170,-2 0-778,-5 0 531,5 0-289,-10 0 1,4 1-22,-5 3 1,-1-3-270,-3 3 1,1-2 236,-4-2 1,3 0-1015,-4 0 1892,6 0 0,-3-6 0,5 0 0</inkml:trace>
  <inkml:trace contextRef="#ctx0" brushRef="#br2" timeOffset="171">9620 16196 8116,'-6'-5'1473,"1"3"-962,5-3 0,1 5-117,3 0 1,2 0-78,5 0 1,1 0-80,-1 0 0,1 0-9,-1 0 0,1 0-17,-1 0 0,0 0-75,1 0 0,-1 0 34,1 0 0,-1 0-221,0 0-464,1 0 1,-1 0 350,1 0 1,-5-1-445,1-3 0,-4 3-55,3-3-1807,-4 3 2469,2 1 0,-5-5 0,0-2 0</inkml:trace>
  <inkml:trace contextRef="#ctx0" brushRef="#br2" timeOffset="172">10065 16150 8116,'-6'-6'2155,"1"1"-789,5 5-891,0 0 0,0 5-376,0 2 0,0 5 154,0 3 0,-1 3-214,-3 5 1,3-1 21,-3 1 0,1 1 46,-1 3 0,3-3-39,-3 3 1,3 1-234,1-2 1,0 2-232,0-1 0,0-3 187,0 3 0,0-3-227,0-1 1,0-2 179,0-2 1,0-2-95,0-6 0,0 1 174,0-1 0,0-3-79,0-1-103,0-4 90,0 2 110,0-5 0,0-5 44,0-3 1,1-2 57,3-1 0,-3-1 88,3 1-32,-2-1 0,3 1 0,1-1 0</inkml:trace>
  <inkml:trace contextRef="#ctx0" brushRef="#br2" timeOffset="173">10111 16173 8116,'-1'-7'-51,"-3"4"0,3-4 932,-4 1 1,6-2-263,3 1 1,-2 4-103,6-1 1,0-1-201,3 2 0,4-1-40,0 4 1,1-4-105,-5 0 1,4 0-129,0 4 0,1 4 112,-5 0 1,-1 1 80,-2-1 0,1 2-232,-5 6 1,3-4-23,-3 4 1,0-2-64,-4 9 0,-7-4 34,-4 4 1,-2 0-105,-6 4 0,0 0 67,-4 0 1,1-2-113,-1-2 1,-4-2-28,0-6 1,5 0 63,3-4 0,1-2-853,-1-5 0,2-1 392,6-3 1,1-2 617,2-6 0,-2-4 0,4-2 0</inkml:trace>
  <inkml:trace contextRef="#ctx0" brushRef="#br2" timeOffset="174">9289 16675 8116,'-8'0'-424,"1"0"1,3 0 775,-4 0 543,6 0 0,-5-1 590,3-3-590,3 3 70,-4-4-333,5 5-215,0 0-164,5 0 0,-1 0 0,7 0 0,-2 0-15,7 0 1,-3 0 14,3 0 0,1 0 0,6 0 1,1 0-16,3 0 0,2 0 15,6 0 0,-5 0-141,0 0 0,1 0 190,3 0 1,2 0-1861,2 0 0,-3 0 1161,3 0 1,2-4 1028,-2 0 0,0 1-276,-4 3 0,0 0-535,1 0 1,-6 0-32,-3 0 1,-3 0 50,-4 0 1,3 0 69,-3 0 0,-3 0 74,0 0 1,0 0-49,-1 0 1,2 0 21,-2 0 1,-2 0-19,2 0 1,-2-4 5,-2 0 0,1-4-26,-1 4 0,0 1 28,1 3 1,-5-2-248,1-1 233,-5 1 1,3-3-530,-2 5-131,-3 0 203,4 0 1,-6 0 22,-3 0 0,3 2-876,-3 1-516,-2-1 1891,-1 3 0,-4-5 0,-1 0 0</inkml:trace>
  <inkml:trace contextRef="#ctx0" brushRef="#br2" timeOffset="175">9631 16915 7316,'-10'-1'810,"3"-3"166,2 3 43,0-4-540,3 5 0,-4 0 503,2 0-238,3 0-298,-4 0 0,5 1-245,0 3 0,0 6 60,0 5 1,0 6-156,0-2 0,1 3 88,3 5 1,-3-2-262,3 6 0,-3-4-120,-1 3 0,0-3-168,0 3 0,1-3 33,3 3 0,-2-3-128,1 3 0,-1-4-177,-2 0 0,0-3 252,0-4 0,0 2-13,0-6 1,0-4-156,0-3 360,0-1-32,0 5 406,0-6-557,0-1 2,0-5-721,-5 0 280,3 0 805,-3 0 0,5 0 0,-5-5 0,-1-1 0</inkml:trace>
  <inkml:trace contextRef="#ctx0" brushRef="#br2" timeOffset="176">9666 17109 8195,'0'-11'290,"0"-1"1067,0 1-741,0 0 1,0-1-272,0 1 1,1-1-69,3 1 1,2 0 16,6-1 1,-1 1-49,0-1 0,2 5-146,2-1 0,-2 0 128,2-3 0,2 5-195,-2 2 1,0-1-86,-3 1 1,-1 0-92,0 4 0,1 0 108,-1 0 0,-1 5-41,-2 3 1,-2-1-139,-2 5 0,-3-2-12,3 9 1,-4 0-148,-4 4 0,-3 0 136,-8 0 0,2-2-55,-2-2 0,2-2 155,2-6 1,-5 1 175,1-1 0,4-5-163,3-2 0,0-3 21,-3-1 1,0 0-152,-1 0 0,5-1 113,-1-3 0,2 2-525,-2-6 0,-1 1-228,5-5-41,1 1 935,3-1 0,0 1 0,0-1 0</inkml:trace>
  <inkml:trace contextRef="#ctx0" brushRef="#br2" timeOffset="177">10020 16858 8195,'0'-11'1758,"0"-1"-631,0 1 235,0-1-346,0 6-611,0-4 0,1 9-141,3-3 0,-2 1-3,6-1 1,0 3-182,3-3 0,-3 3 34,-1 1 1,1 0-83,3 0 0,1 0-5,-1 0 1,-3 4-218,-1 0 1,-3 5-318,4-2 0,-6 3 281,2 2 0,-3-1-283,-1 1 0,-1 0 183,-3 4 1,2-4-21,-6 3 0,2 2 181,-2-2 0,-2 0-24,2-3 1,0-1 79,0 1 484,-2-1 59,3 1 1,0-2-21,-1-3-96,6-2 0,-3-3 156,5 1-256,0-1 0,1 3-15,3-5 0,-2 0 133,6 0 0,-1-4-112,5 0 0,-1-1 9,1 1 1,-1 2-310,1-6 1,-1 4 75,0-3 0,1 3-1109,-1-4 0,-1 5 56,-2-5 1053,2 5 0,-9-7 0,4 4 0</inkml:trace>
  <inkml:trace contextRef="#ctx0" brushRef="#br2" timeOffset="178">11116 16687 8098,'-6'-5'656,"-4"3"70,8-3 144,-3 5-276,5 0 0,5 0 51,3 0-409,2 0 1,2 0 97,-1 0 0,2 0-115,2 0 1,-1 0-15,5 0 0,-4 0-13,4 0 0,4-1 0,4-3 0,1 3-126,-2-3 0,2-1 97,3 1 1,2-3-97,-3 3 1,3-4 44,1 4 0,-3 1-196,-1 3 0,-3-4-17,3 0 0,-4 0-30,0 4 1,-2 0 57,-1 0 1,-1 0-136,-3 0 1,2 0-13,-2 0 1,2 0 130,-2 0 1,2 0-93,-2 0 1,-1-4 117,1 1 0,-4-2-68,5 1 1,-7 1-36,3-4 0,-4 4 29,0-7 1,-5 9-139,1-3-152,-5 3 275,2 1 1,-7 0-431,-1 0 212,1 0-136,-8 0 275,4 0 1,-2 0-14,1 0 1,3-2-53,-4-2 241,6 3 145,-9-9 1,5 5-84,-5-3 0,3 3 215,0 5 1,5-4 10,-5 1 99,0-1 1,-3 4-71,0 0 0,3-4 24,0 0 0,5 0 9,-5 4 1,5-1 470,0-3-46,1 3-245,2-4-186,0 5 0,5 4-269,3 0 0,2 5 40,2-2 0,-1-1-43,0 2 0,5-4 24,-1 4 1,1-5-149,0 5 1,-2-6-128,5 2 0,-5 1 112,1-1 0,1 0-259,0-4 50,-1 0 142,-4 0 0,-3 1 116,-1 3 238,-4-3 1,1 6-122,-8-4 0,-2 0-12,-6 5 1,-1-2 134,-2 2 0,-3 2-77,-4-3 0,3 4-34,0 0 1,3-3 13,-3-1 0,5-4-973,-1 0 0,2-1-181,2-2 1,3 0-1841,1 0 2924,4 0 0,-2-5 0,5-2 0</inkml:trace>
  <inkml:trace contextRef="#ctx0" brushRef="#br2" timeOffset="179">12852 16276 8059,'-6'-8'88,"2"0"511,-2 6-115,-1-8 0,0 8 721,-1-1-345,5 1-225,-2 2-388,0 0 0,4 9-1,-3 3 0,4 7-14,4 0 0,2 6-21,6 2 1,-1 4-27,1 0 0,-1 2-15,1 1 1,3 0-117,0 1 1,0-2 23,-3-3 1,3 3-256,0-2 1,0-3 110,-3-2 1,-1-2-49,1-1 1,-1-1-56,0-3 1,0 1-142,-4-5 1,3-1 86,-2-6 1,-2 2-350,2-2-962,-6-3 553,4 5-1351,-6-9 1220,0 4 1112,0-5 0,0 0 0</inkml:trace>
  <inkml:trace contextRef="#ctx0" brushRef="#br2" timeOffset="180">13343 16344 8059,'0'-16'-350,"0"3"291,0-2 1,0 1 968,0-1 0,0 2-271,0-2 1,-1 2-97,-3 2 1,3-1 164,-3 1-411,-2 4 0,3-2-97,-4 6 1,-1 0 31,-3 7 1,0 4-163,4 7 0,-7 4 137,2 7 1,-2 4-95,3 4 0,0 5-70,-1 3 0,1 3-99,-1 0 1,5 0 68,-1-4 1,2 4-78,-2-3 0,-1-4-352,5-4 1,-3-1 181,3-6 0,0-2-194,4-6 0,0 1 147,0-4 1,0-5-1220,0-3-64,0-6-445,0 3 1839,0-5 0,0-5 0,0-1 1</inkml:trace>
  <inkml:trace contextRef="#ctx0" brushRef="#br2" timeOffset="181">13629 16573 8059,'0'-12'1274,"0"1"-239,0-1 219,0 1-871,0 5 0,-5-3-208,-3 5 0,-2 0-20,-2 4 1,1 1-139,0 3 1,-5 4-34,1 7 0,0-1 24,4 5 1,-5 0-159,1 4 1,0 0 42,3 0 0,2-2-12,3-2 1,-2 3 109,5-3 1,0-3-229,4-1 1,0-2-18,0-1 1,1-5-38,3 1 0,4-6 132,7 2 1,-1-3-63,5-1 1,-4-5 159,4-2 0,-1-7-67,1-1 0,-1-2 110,-3 2 1,-2 2-62,2-2 1,-2 1 622,-2-1-329,1 2 1,-2-3 47,-3 4 0,0 2 144,-4 2-127,-1-2 1,3 8-7,-5-6-46,0 5-301,0-2 55,0 5 65,0 5-140,0 2 1,1 4 20,3 1 1,-3-1 77,3 1 1,-1-2-75,0-3 0,0 3 61,4-2 1,-3-3-435,4-1 291,0 2 0,3-4 26,0 1 0,1-3 73,-1-3 1,1 0 9,-1-5 0,0 1 33,1-5 0,-2 1 100,-2 0 1,2-1 60,-3 1 1,0-1-98,0 1 0,-4-4 218,1-1 0,-2 1 169,2 4-37,-3-1 47,4 1 107,-5 5-319,0 0-209,0 6 1,0 6-66,0 1 1,4 5 91,0 3 1,0-1-277,-4 5 1,0-4 102,0 4 0,0-1-108,0 1 0,0 1-15,0-5 1,0 1 101,0-5 0,0 0-35,0 1 1,0-1-430,0 1 296,0-6 33,0 4 1035,0-9-409,0 5-18,5-17 0,-4 4-100,3-8 0,-1 1 57,0-2 1,0 2 87,4-5 1,-3 0 133,4-3 1,0-1-16,3 0 1,0 0-107,1 0 1,0 4-344,4 0 0,-2 5 54,5-1 0,-4 2-408,4 2 1,-1-4-274,1-1 1,1 5-634,-5 3 1,1 4 363,-5-3 1,-3 4 842,-1 0 0,-4 6 0,2 4 0</inkml:trace>
  <inkml:trace contextRef="#ctx0" brushRef="#br2" timeOffset="182">14440 16081 8059,'-7'-11'-646,"-3"5"0,9-4 1258,-3 2 0,3 2-151,1-2 1,-4 0 562,0-3-221,0 5-124,4-5-447,0 10 1,0-3-13,0 8 1,0 8 41,0 7 1,0 3-1,0 5 0,0 2-185,0 6 0,2 3 94,1 0 0,-1 5-234,1-1 0,-1-2 95,-2 2 0,0-1-253,0 1 0,0 2 131,0-2 0,0 1-88,0-1 1,1-3-75,3-4 0,-3-5-133,3 1 0,-3-10 125,-1 2 1,1-8 1,3 0 763,-2-2-287,3-1 167,-5-6-73,0-1 966,0-5-1330,5 0 1,-3 0 97,6 0 1,-2-1-106,2-3 0,6 1 42,-3-4 0,7 3-10,-3-4 1,4 4-69,-4-3 1,2 4-177,-2 0 1,-2-3-290,2 3 1,-6-1 216,-1 4 0,-5 0-1822,5 0 1384,-5 0 0,0 0-249,-6 0 1030,1 0 0,-13 0 0,2 0 0</inkml:trace>
  <inkml:trace contextRef="#ctx0" brushRef="#br2" timeOffset="183">14485 16070 8059,'-10'-11'148,"3"-1"1,-2 1 98,5-1 0,0 5 155,4-1 0,0 1-28,0-5 1,0 4 84,0 1 1,0 3-210,0-4 0,1 6 14,3-2 1,4 3-83,7 1 1,-2-4 49,2 0 1,1 0-218,0 4 0,0-3 92,-1-1 1,-2 0-750,2 4 1,-2 0-93,-2 0 0,-1 1-389,-2 3 1,2-1 411,-2 4 711,-3-4 0,0 7 0,-5-4 0</inkml:trace>
  <inkml:trace contextRef="#ctx0" brushRef="#br2" timeOffset="184">14771 16241 7972,'1'8'1471,"3"0"1,-2-5-803,6 5 0,0 0-257,3 3 1,0 2-156,1 2 1,-1-2-126,1 2 1,-2 1 56,-2 0 1,2 3-112,-3-4 1,3 1 131,2 0 1,-1-2-312,1 5 0,-5-4-72,1 4 0,-2-5-164,2 1 1,1-2 66,-5-2 1,3 1-77,-3-1 239,5 0 1,-8 1 20,3-1 6,2-4 1,-4-1-50,1-2-625,-1-3-314,3 4 308,-4-5 0,5-1 122,-2-3 1,-3 1 637,3-4 0,-3-1 0,-1-3 0</inkml:trace>
  <inkml:trace contextRef="#ctx0" brushRef="#br2" timeOffset="185">15091 16196 8059,'-5'-12'-238,"3"1"158,-2-1 1168,-2 6 0,4 1-457,-6 5 0,4 0-95,-3 0 0,-1 6-164,-4 6 0,1 9-395,0 10 0,-6 3 47,-2 4 1,-2 3 32,-2 4 0,4 1-364,0 0 0,1-2 253,-1-2 0,-1-3-446,4-4 1,-3-2 202,4-3 0,0-3-316,3-8 0,2-3-522,3-4-145,-4-6 851,10-1 0,-4-10 429,5-3 0,0-7 0,0-3 0</inkml:trace>
  <inkml:trace contextRef="#ctx0" brushRef="#br2" timeOffset="186">15136 16070 8059,'0'-11'0,"0"3"117,0 0 0,2 2 465,1-2-192,-1-2 1,4 5 718,-2-2-667,-3 2 0,4 3 401,-5-2-205,0 3-406,0-4 1,5 5 44,3 0 0,-1 0-73,5 0 0,-3 0 0,6 0 0,3 0-19,1 0 1,-1 0-144,1 0 1,-2-4 5,2 0 0,2-3-184,-6 3 1,0 0-44,-3 4 0,-1-1 84,0-3 1,-3 3-94,0-3 161,-6 3 1,4 1-101,-2 0 172,-2 5 54,3 1-39,-5 6 1,0-1 17,0 1 0,0 0 76,0 3 1,3-1-109,1 5 0,0 0 73,-4 4 0,1 0-54,3 0 1,-3 0 3,3 0 0,-3 3-42,-1 1 0,0 1-118,0-1 1,0 0 36,0 4 1,0 2-173,0-3 1,0 0-47,0 0 0,0-3 87,0 3 0,0-5-64,0 2 1,-1-3 52,-3-1 0,3-4 44,-3 0 1,3-1 48,1 1 1,0-3 36,0-4 1,0-1 141,0 1 0,0-1-156,0 1 263,0-6-159,0 4 180,0-9-50,0 4 277,0-5 0,-5 0-333,-3 0 0,2 0 190,-2 0 1,1 0-49,-5 0 0,1 0 24,0 0 0,-6 2-113,-2 1 0,1 0-138,-1 5 1,1-2 48,-1 2 0,-1 2-177,5-3 1,0-2-481,3-1-989,6-2-165,-4-2 1,14-2 149,-1-2 1599,6-7 0,13-7 0,2-5 0</inkml:trace>
  <inkml:trace contextRef="#ctx0" brushRef="#br2" timeOffset="187">15776 16481 8059,'-5'-6'0,"2"1"32,-4 5 187,4-5 1,-3 3 346,2-1 203,3-4 38,-4 6-248,5-4-90,0 5 54,5 0-289,1 0 1,5 0-49,1 0 0,3 0-64,0 0 0,1 0-10,-5 0 1,4-1-177,0-3 1,2 3-356,-2-3 0,-2 3 226,2 1 1,-2-2-605,-2-2 1,1 3 369,-1-3 1,-3-1-198,-1 1 1,-4-1-687,1 2 1310,-3 1 0,-1-3 0,0 5 0</inkml:trace>
  <inkml:trace contextRef="#ctx0" brushRef="#br2" timeOffset="188">15787 16664 9494,'12'0'806,"-1"0"1,1 0-231,-1 0 1,-3 0-215,-1 0 0,1 0 114,3 0-869,1 0 1,-1 0 319,0 0 1,1-1-2550,-1-3 2622,1-2 0,4-6 0,2 1 0</inkml:trace>
  <inkml:trace contextRef="#ctx0" brushRef="#br2" timeOffset="189">16393 16173 8059,'0'-12'0,"-2"5"50,-2-1 0,3 4 203,-3-3 1,-1 3 196,2-4 1,-3 5 276,3-5-336,1 5 1,-4-2 160,2 5 356,3-5-486,-4 4 0,5-3-162,0 8 1,0 6-27,0 5 0,0 7 28,0 1 1,0 1-264,0 6 0,0-3 93,0 3 0,0 1 1,0 3 0,0-3-49,0-1 0,0 1-379,0 3 0,0-5 55,0-2 0,0-2-121,0 2 1,0-7 156,0 3 1,0-8-289,0 0 821,0-2-200,0-2 86,5 1-54,-4-6 208,4-1-105,-5-5 102,0 0-274,5 0 0,-2 0 76,5 0 1,-1 0-85,5 0 1,-4 0-9,4 0 1,-3-1 23,6-3 1,1 3-64,0-3 0,3 1-5,-4 0 1,4 1-138,-4-1 1,4 0-106,-4-1 0,5 2 84,-5-6 0,4 6-141,-4-2 0,4-1 51,-4 1 1,-1-1-1171,-6 1 945,2 3 1,-7-4-799,4 5-111,-4 0 832,-3-5 0,-7 3 558,-4-1 0,0 1 0,-1 2 0</inkml:trace>
  <inkml:trace contextRef="#ctx0" brushRef="#br2" timeOffset="190">16461 16447 8059,'-8'-4'209,"1"0"86,-1-5 1,-2 7 266,2-6 507,-2 6-229,9-3-465,-4 5-128,5 0 1,5 0 13,3 0 1,2 0-30,1 0 1,4 0-88,1 0 0,4 0-24,-1 0 1,3-4-229,0 0 1,-3-4 34,1 5 0,-7-2-306,3 1-1756,-4 2 930,0-3-1212,-6 5 2140,-1 0 0,-15 0 0,-3 0 0</inkml:trace>
  <inkml:trace contextRef="#ctx0" brushRef="#br2" timeOffset="191">16427 16161 8052,'-12'-5'0,"6"3"0,2-6 0,-2 6 0,5-9 0,-3 4 0,3 2 0,6-5 588,2 2 0,5 2 835,3-2 1,-1 4-874,5-3 1,0 3-179,4-4 1,-4 2-342,0-2 1,0-1-323,4 6 1,-2-1-408,-2 4 1,3 0 449,-3 0 248,-3 0 0,1-5 0,-6-2 0</inkml:trace>
  <inkml:trace contextRef="#ctx0" brushRef="#br2" timeOffset="192">16952 15956 8052,'-4'-8'-11,"1"1"67,-1-1 0,0-3 779,0-1-258,0 1-104,4-1 0,-1 5 292,-3-1-131,3 6-224,-4-4-288,5 6 0,0 2 64,0 2 0,-4 3 14,0 8 0,1 4 26,3 8 0,0 2 2,0 6 1,0 0-129,0 3 1,0-2 83,0 2 1,1-1-308,3 1 1,-2-3-78,6 3 1,-2 2-62,2-2 0,1 3 50,-6-2 0,2 2-118,-1-3 1,-2-1 73,1-6 0,-1 0 74,-2-4 1,0 0 72,0-4 0,-2-4-32,-1 0 0,1-5 252,-2 1 0,3-6 137,1-2 66,-5-4-246,4 2 2,-4-5-186,5 0 48,5 0 38,-4 0 105,9 0 0,-3-4-28,4 0 0,-3-1 82,-1 1-111,1 3 0,3-4 16,1 5 1,-5-4-23,1 1 0,0-1 23,3 4 0,0-4-142,1 0 1,-5 0 69,1 4 0,-2-1-314,2-3 1,2 3-184,-2-3-143,-3 3 0,4 0-591,-5-3 473,4 3 1,-6-6 90,1 3 703,-1 3 0,-2-9 0,0 4 0</inkml:trace>
  <inkml:trace contextRef="#ctx0" brushRef="#br2" timeOffset="193">16975 15944 8052,'0'-17'117,"0"1"0,0 4 173,0 0 1,0 1 284,0-1 58,0 1-346,5 0 1,1 0-57,6 4 1,-1-2-114,1 5 46,-1 0 0,1 4-145,-1 0 1,0 0-200,1 0 0,-5 0-568,1 0 1,0 0 206,3 0 1,-3 0-1288,-1 0 1828,-4 0 0,7 0 0,-4 0 0</inkml:trace>
  <inkml:trace contextRef="#ctx0" brushRef="#br2" timeOffset="194">17295 16047 8052,'-12'0'488,"6"1"144,2 3 0,3-1 65,1 4 0,0 5-240,0 3 1,1 2-129,3-2 0,2 1-98,6 3 1,1 3-95,2-3 0,-1-1 34,5 1 0,-4-1-127,4 1 0,-5 2 101,1-2 0,2 1-88,-2-1 1,-1 2-412,-7-6 1,4 4 178,-4-4 0,0 1-38,0-5 0,-3 0 127,4 1 0,-6-5-30,2 1 1,-1-4-288,0 3 80,-1-4 1,4 2-97,-2-5-184,-3 0-8,4 0 1,-4 0-285,3 0-13,-3 0 1,4-5 907,-5-3 0,-5 3 0,-1 0 0</inkml:trace>
  <inkml:trace contextRef="#ctx0" brushRef="#br2" timeOffset="195">17603 16036 8052,'-5'-13'0,"4"-2"997,-3 7-571,-2-2 1,3 0 90,-4 2 0,3 3-191,-4 5 0,0 5-272,-3 3 0,-2 7 87,-2 4 0,1 8-209,-5 3 0,0 3 10,-4 2 0,2 0 215,2 3 1,-2-5-346,6 5 1,-4-5 60,4 5 0,0-7-300,3-5 1,1-1-3,-1-3 0,1 0-150,0-3 1,3-4 10,0-7 0,6-2-662,-2-2 1230,3-3 0,-4 4 0,-2-5 0</inkml:trace>
  <inkml:trace contextRef="#ctx0" brushRef="#br2" timeOffset="196">17683 15910 8052,'4'-21'144,"0"2"0,1 2 332,-1 6 1,-2-1-32,6 1 0,-1-1-157,5 1 1,-2 0 81,-2-1 0,2 4 239,-3 1-73,3 4-158,2-2-361,-1 5 1,-4 2-78,-4 1 1,-1 4 101,-2 4 1,0 1-311,0-1 1,-5 5 173,-3 3 0,-2 3-129,-2 1 1,1 0 38,0 0 1,-1-1-33,1 1 0,-1-1 110,1-3 0,5 1 21,2-5 0,-1 1 147,1-5 1,0-3-187,4-1 147,0-4-115,5 7 1,2-9-115,4 3 1,0-3 96,1-1 1,-5 0-152,1 0 1,0-1-68,3-3 1,0 3-343,1-3 1,-1 2-368,1-2 1036,-6 3 0,9-10 0,-2 5 0</inkml:trace>
  <inkml:trace contextRef="#ctx0" brushRef="#br2" timeOffset="197">17957 15842 8052,'-6'0'493,"0"0"782,2 0-474,2 0-440,-3 0 1,7 0-163,1 0 1,0 0-15,5 0 0,3 0-158,4 0 1,0 0 87,-3 0 1,3 0-139,0 0 0,4 0 116,-3 0 1,0 0-202,-1 0 1,-2 0-2,2 0 167,-2 0 1,-2 0 97,1 0 40,-6 0 6,4 5 0,-8-3-93,1 6 1,-1-4-186,-2 3 1,3 1 128,1 3 0,0 2-160,-4 2 1,0 2 22,0 2 0,-1 2 33,-3-2 1,1 3 38,-4 1 1,3 0-2,-4-1 0,5 1-7,-5 0 0,4 0 16,-3 0 1,3-2-174,-4-2 1,4 2 100,-3-6 0,4 4-37,-1-4 1,3 4 123,1-4 0,0 1 206,0-5-200,0 1 0,0-1 266,0 0-151,0 1-58,0-1-156,5 1 1,-4-5 93,3 1-181,3 0 1,-6-1 15,3 1 1,-2-4 83,2 3 0,-3-3 85,3 4 244,-3-6-95,4 8-181,-3-3 99,8-1-44,-9 4 1,8-7-98,-5 4 40,0-4 1,-1 3-47,1-2 41,0-3-19,-4 9 421,0-8-307,0 8 1,0-8 296,0 6-265,0-6 0,0 5 428,0-3-122,0-3-171,0 4-121,0 0-296,0-4 136,0 4 0,-1-1 63,-3 0 290,3 0-237,-4 1 1,3-3 171,-1 6-162,1-5-19,-3 7 0,4-9-61,-3 3 1,3-2 5,-3 2-30,3-3 116,1 5 241,-5-6-286,3 0 341,-8 0-204,4 0 0,-5 0 114,-1 0 1,1 0-147,-1 0 0,1 3-128,-1 1 0,0 1-322,-3-1 0,1-3 164,-5 3 0,5 1-385,-2-1 1,0 4-123,1-5 308,-1 6 0,5-7-632,0 1 227,4-1 1,1-2-69,2 0 1,3-2-1288,-3-1 2089,3 1 0,1-8 0,0 4 0</inkml:trace>
  <inkml:trace contextRef="#ctx0" brushRef="#br2" timeOffset="198">18460 16401 8052,'-5'-6'238,"3"-4"968,-3 8-701,5-3 0,0 4 132,0-3-52,0 3-295,5-4 1,2 5-59,4 0 0,1 0 73,-1 0 1,2 0-74,2 0 0,-2 0-192,2 0 1,1 0-5,0 0 0,0-4-194,-1 0 0,-2 1-494,2 3 1,-2 0 114,-2 0-1625,1 0 934,-1 0-151,-4 0 1379,-2 0 0,0 0 0,1 0 0</inkml:trace>
  <inkml:trace contextRef="#ctx0" brushRef="#br2" timeOffset="199">19008 15967 8052,'0'-11'-66,"-4"3"-1,0 1 777,1 4 1053,3-2-697,0 5-682,0 5 1,0 6-264,0 9 1,0 2 68,0 5 1,0 3-151,0 9 0,0-4 83,0 3 0,0 1-59,0 0 1,-2 2-66,-2-3 0,3 1-173,-3-5 1,2-1-142,-2-3 0,3 1 177,-3-8 0,3 1-17,1-9 0,0 0 156,0-3 8,0-1 9,0 0 29,0-4 157,0-2 1,1-5 101,3 0-81,-3 0 0,5-1-68,-2-3 1,-1-1-61,4-3 1,-3-1 7,4 5 1,-1-5-138,5 2 0,-2 1 77,-2-2 1,2 2-101,-3-2 1,3 2 31,2 2 0,3 3 55,0-3 1,1 2-117,-5 2 1,0-1 91,1-3 1,3 3-211,0-3 0,4 3-35,-3 1 0,3-4-147,-4 0 0,0-3-19,-4 3 1,5-4-173,-1 5 0,-4-2-85,-3 1 0,-4 2-246,3-1-277,-4 1 1183,2 2 0,-5 0 0,0 0 0</inkml:trace>
  <inkml:trace contextRef="#ctx0" brushRef="#br2" timeOffset="200">19008 16356 8052,'-11'-7'2138,"-1"2"-853,6 5-477,1 0-441,5 0 1,5 0-86,2 0 1,4 0-30,0 0 1,2-1-122,2-3 1,3 3 127,4-3 1,1-1-275,0 1 1,0-5-46,0 2 0,0 0-657,0 0 0,-4 0-65,0 0 1,-5-2-495,1 5 0,-6-4 49,-2 5 1,-4-2 1225,1 1 0,-3-3 0,-1-4 0</inkml:trace>
  <inkml:trace contextRef="#ctx0" brushRef="#br2" timeOffset="201">19019 16002 8052,'-6'-6'781,"-4"0"0,9-2-129,-3 1 1,8 4-205,3 0 0,7-3 20,1 3 1,6-2-81,-2 1 1,2 2-226,2-1 1,4-2-182,-1 1 0,1-4-299,-4 4 1,-1-3-1097,-3 3 1,1 0 179,-5 4 1233,0 0 0,-3-5 0,-1-1 0</inkml:trace>
  <inkml:trace contextRef="#ctx0" brushRef="#br2" timeOffset="202">19625 15796 7678,'-5'-6'-895,"2"-3"1163,-5 5 1268,6 0-446,-8-1-351,8 4 198,-8-4-83,9 5-338,-4 0-299,5 0 1,-4 6 29,0 5 0,1 7 60,3 9 1,-4 2-74,0 5 1,0 6-84,4 2 1,0-2 45,0 2 0,0 0-271,0 4 1,0-5-86,0 1 1,0-5-110,0 1 0,1-2 21,3-2 0,-3 0-174,3 1 1,-2-6 62,-2-3 1,0-2 83,0-1 1,0-1 146,0-3 1,-4-3-52,0-4 0,0-5 551,4 1 55,0-5 19,0 2-252,0-5-176,5 0 0,-2 0 92,4 0 1,-3-4-79,4 0 1,-4 0 19,3 4 1,1 0-70,3 0 1,1-4 48,-1 1 1,2-2-140,2 1 0,-2 1 124,2-4 0,1 3-97,0-4 0,-1 6 26,-4-2 0,1 1-113,-1-1 0,-3 3-226,-1-3-21,-4 3 1,3 1-1418,-2 0 742,-3 0-391,4 0 1479,-5 0 0,-5 5 0,-1 2 0</inkml:trace>
  <inkml:trace contextRef="#ctx0" brushRef="#br2" timeOffset="203">19522 15899 8155,'0'-17'229,"0"5"203,0-4 1,1 4-52,3 0 0,2 1-93,6-1 0,0 5 82,4-1 1,-2 1-167,5-5 1,0 4-1,4 1 1,-1 3-25,1-4 0,0 6-169,0-2 1,0-1-399,0 1 1,-2 0 252,-2 4 0,-2 0-827,-6 0 0,1 0-707,-1 0 78,-5 0 1590,-1 0 0,0 5 0,2 2 0</inkml:trace>
  <inkml:trace contextRef="#ctx0" brushRef="#br2" timeOffset="204">19922 15967 8155,'-7'0'1615,"2"0"0,10 5-1118,3 3 1,2 7-211,1 4 1,5-1-79,-1 1 1,1 0-31,0 4 0,-4 0-80,4 0 1,-4-4 172,0 0 0,-1-2-388,1 2 1,-1 2 125,0-6 0,1 0-408,-1-3 1,-3 3 121,-1 0 0,0-4 15,0-3 0,2 0 91,-5 3 1,4-3 75,-5-1 1,3-3-116,-3 4 1,-1-4 118,1 3 0,0-4-366,1 1 0,-2-3-213,6-1-610,-6 0 44,9 0 111,-5 0 1124,0 0 0,4 0 0,-3 0 0</inkml:trace>
  <inkml:trace contextRef="#ctx0" brushRef="#br2" timeOffset="205">20253 15979 7909,'-8'-17'732,"1"6"-43,4-1-270,-2 6 1,5-2 284,0 1 27,0 4-529,0-2 0,-1 6 13,-3 3 1,1 3-21,-4 4 0,3 5-87,-4 4 1,-3 2-112,-4 5 0,-4-3 77,3 3 1,-4 1-237,1-2 1,-2 1 95,-2-4 1,1 3-107,3 1 1,-3 4-31,3-5 1,-2 2-127,-2-1 1,4-4 117,0-1 0,5 0-55,-1-7 1,3 4-211,5-3 0,-2-5-165,5-3-1270,0-6 1027,4 3 883,0-5 0,5 0 0,2 0 0</inkml:trace>
  <inkml:trace contextRef="#ctx0" brushRef="#br2" timeOffset="206">20356 15842 7952,'0'-12'0,"0"1"0,0 3 208,0 1 160,5 4 1,-3-6 480,6 5-289,-6 1 288,9 3-531,-5 0 0,5-4 27,1 0 1,-5 0-140,1 4 1,0-1-128,3-3 0,2 3 86,2-3 0,-2 3-117,2 1 1,1-4-125,0 0 0,0 0 60,-1 4 0,-2 0-112,2 0 1,-2 0 71,-2 0 0,-3 0 2,0 0 0,-5 4 202,5 0 43,-6 0 0,5-4-56,-3 0-1,-3 5-284,4-4 229,-5 9-27,0-9 0,0 10-103,0-4 1,0 5 60,0 3 0,0 0 143,0 8 0,0-3-126,0 7 0,-4-2 6,0 2 1,-1-3-44,1 3 1,3-3-87,-3-1 0,3-2-6,1-2 0,-4 3 124,1-3 1,-1-3-249,4 0 1,0 0 32,0-1 0,0 1-33,0-5 1,0 0 64,0 1 1,0-1 84,0 1 0,0-1-43,0 0 66,0 1 1,4-1-9,-1 1 0,1-1-82,-4 1-196,0-1 256,5 0 1,-4-4 24,5 3 110,-6-9-135,5 4 4,-4 0 153,4-3-50,-5 3 1,1-2 255,3 1-228,-3 0 155,4 1 45,-5 2-188,0-1-43,0 4 56,0-9-50,0 4 67,-5 0-117,4-3 78,-4 3 107,5-5 5,0 0-113,-5 0-7,4 0 404,-4 0-191,-1 5 29,5-4-67,-4 4 1,0-5 119,-3 0-200,-2 5 0,-1 0 94,-1 3-206,1-3 0,0-1 48,-1 0 1,5-1-149,-1-3 0,4 0 106,-3 0-131,4 0 507,-7 0-199,4 0-80,-6 0 1,1 0-42,-1 0 1,5-1-541,-1-3 0,4 3-900,-3-3-1085,-1 3 2434,-3 1 0,-1 0 0,1 0 0</inkml:trace>
  <inkml:trace contextRef="#ctx0" brushRef="#br2" timeOffset="207">20892 15693 7841,'-7'-4'51,"-1"1"0,4-3 115,-3 3 1,4 0 202,-1-4 1,3 3 9,1-4 0,0 4 53,0-3 1,0 3-62,0-4 1,4 4 102,0-3 142,5 4-194,-3-7-152,5 9-112,1-4 0,-1 5-147,1 0 0,-5 5-7,1 2 0,-4 1-250,3 4 0,-4-4 123,1 8 1,-3 0-8,-1-1 0,0 9-128,0-1 0,-1 3 40,-3-3 0,-3-1 177,-4 1 0,0-1 30,-1-3 0,5 1 13,-1-5 1,2 4 3,-2-3 1,-1-1 27,5-4 1,1-3-17,3-1-6,0-4 1,0 3-13,0-2 1,1-3-4,3 3 1,2-2 6,5-2 0,1 0-10,-1 0 1,4-4 12,1 0 0,-1 0-101,-4 4 0,5-1-382,-1-3-483,0 3 0,-4-4 445,1 5 0,-1 0-797,1 0 1311,-6 0 0,4 5 0,-3 1 0</inkml:trace>
  <inkml:trace contextRef="#ctx0" brushRef="#br2" timeOffset="208">21281 16070 7841,'-7'-5'316,"-3"4"633,9-4-262,-4 5-213,5 0-286,5 0 1,1 0 11,6 0 1,-1 0 26,1 0 0,0 0-29,3 0 1,-2 0-1,2 0 0,2 0-62,-2 0 1,2 0 8,-2 0 1,3-2-206,4-1 1,0 1 83,-3-2 1,1-1-356,-4 2 0,0-5-67,-1 4 1,-6-1-884,3 1 478,-9 3-332,2-4-272,-5 5 1407,-5 0 0,-6 0 0,-7 0 0</inkml:trace>
  <inkml:trace contextRef="#ctx0" brushRef="#br2" timeOffset="209">21246 16207 7256,'8'0'945,"0"0"0,-1 0-275,5 0 1,-1 1-11,1 3 1,3-3-150,0 3 1,5-2 40,-1-2 0,-1 0-194,1 0 0,0 0-9,4 0 0,-1 0-235,-3 0 0,-2 0 60,-1 0 0,-8 0-765,4 0 1,-4-2 265,-1-2-2943,3 3 3268,-8-9 0,-2 9 0,-7-4 0</inkml:trace>
  <inkml:trace contextRef="#ctx0" brushRef="#br2" timeOffset="210">22240 15613 7841,'-1'-6'144,"-3"2"277,3 3 36,-4-4 17,5 3 100,0-3-145,0 5 52,0-5-60,0 4-211,0 6 0,0 3-6,0 7 0,1 3 6,3 1 1,-3 6-135,3 2 1,-3 1 98,-1-2 0,4-2-228,0 3 1,1 1 6,-1-1 1,-3-1 31,3-3 0,-2-1-54,2-3 0,-3 1-209,3-5 1,-3 4-333,-1-3 424,0-1 0,0-4-240,0 1 143,0-6-656,0-1-10,0-5-238,5 0 1186,-3 0 0,8 0 0,-4 0 0</inkml:trace>
  <inkml:trace contextRef="#ctx0" brushRef="#br2" timeOffset="211">22434 15876 9219,'0'-6'1700,"1"0"-1442,3 6 0,-1 0 0,4 0 0,-3 4-39,4 0 1,-1 0 13,5-4 1,-1 0-139,1 0 1,3 0 122,0 0 1,2 0-347,-2 0 1,-2 0 107,2 0 1,-1 0-571,1 0 1,-2 0-99,2 0 1,-6-1-430,-2-3 1,1 3 391,3-3 725,1-3 0,4 1 0,2-5 0</inkml:trace>
  <inkml:trace contextRef="#ctx0" brushRef="#br2" timeOffset="212">22960 15739 7841,'0'-7'1518,"0"2"-948,0 5 0,-4 2-36,0 1 0,-1 0-242,1 5 0,3 1-60,-3 6 1,3-3-59,1 4 0,0 0 36,0-1 1,0 6-115,0-2 1,0 1 34,0-1 0,0 3-178,0-3 1,0 1-130,0-1 1,0 3-263,0-3 0,-2-2-123,-1 2 1,1 0 272,-1 4 1,-3-4-7,3 0 0,-1-5 102,4 2 1,0 0-23,0-1-182,0 1 331,0-5-259,0 0 63,0 1-236,0-6 252,0-1-555,0-5 399,0-5 1,0 3 400,0-6 0,0 5 0,0-7 0,-5 4 0,-2-5 0</inkml:trace>
  <inkml:trace contextRef="#ctx0" brushRef="#br2" timeOffset="213">22982 15853 7884,'0'-6'818,"2"-3"-442,1 5 1,0-1-31,5 1 0,-1 3-131,5-3 0,3-1-143,0 1 0,2 0 29,-2 4 0,-2-3-84,2-1 1,1 0 105,-1 4 1,1 0-54,-5 0 0,-3 0-91,-1 0 1,-3 1 44,4 3 0,-6-1 16,2 4 0,-4 1 27,-4 3 1,-2 2-21,-5 2 0,-6-1-16,-2 5 1,-3-5-10,0 1 1,-1 2 10,0-2 0,0 0-8,0-3 0,4-5-422,0 1 1,5-2-84,-1 2-1488,2-3 1968,7-5 0,-4 5 0,3 1 0</inkml:trace>
  <inkml:trace contextRef="#ctx0" brushRef="#br2" timeOffset="214">22103 16276 8150,'-6'-5'1135,"1"3"-366,5-3-238,5 5 31,-4 0-47,9 0-30,-9 0-267,9 0 1,-3 0 37,4 0 1,1 0-80,-1 0 0,2 0 59,2 0 1,-1 0-130,5 0 0,0 0 43,4 0 0,5-1-105,2-3 0,3 3 99,2-3 1,0-1-114,3 1 0,1 0-106,3 4 0,-2 0 60,-6 0 0,4 0-130,0 0 1,0 0-37,-4 0 1,1-3-2,-1-1 1,4-4 114,0 4 0,0-3-124,-4 3 1,3-4 73,-3 4 1,6-3-3,-10 3 1,5-1-80,-9 1 1,1 3 95,-4-3 0,-2 3 182,-2 1 1,2 0-106,-6 0 0,-4 0 254,-3 0-468,-1 0-144,0 0 1,-2 1-830,-5 3 1212,0-3 0,-10 9 0,-3-3 0</inkml:trace>
  <inkml:trace contextRef="#ctx0" brushRef="#br2" timeOffset="215">22571 16573 8100,'-5'-7'970,"4"-3"-25,-4 9-334,5-4 1821,0 5-2118,0 5 1,0 1-203,0 6 1,0 0 124,0 3 0,-4 3-231,0 5 1,0-4 38,4 0 1,0 4-256,0 4 0,0-1 151,0-3 1,0 4-164,0-1 0,0 2-60,0-1 1,0-3-184,0 3 0,0-4 211,0-4 0,4 1-22,0-5 1,0 0 237,-4-3 0,0-1-107,0 1 1,4-5-288,-1 1 1,1-4-217,-4 3-223,0-4 871,0 2 0,0-5 0,0 0 0</inkml:trace>
  <inkml:trace contextRef="#ctx0" brushRef="#br2" timeOffset="216">22514 16630 8230,'1'-10'1335,"3"2"-898,-3-2 0,10 5-133,-4-3 0,3-1-73,2 5 1,1-3 9,2 3 0,-1-4-1,5 5 1,-4-5-55,4 4 1,-1-4 15,1 5 1,2-1-91,-2 4 0,-1-4 7,1 0 1,-5 0-103,1 4 1,2 2-59,-2 2 0,-1-2-53,-6 6 1,1-1 31,-6 5 1,1-1-146,-4 1 1,-1-1 126,-3 0 0,-2 2-111,-6 2 1,-4-1-67,-3 5 0,1-5 70,-1 1 0,1-2 163,-1-1 0,-1-2-40,5-3 1,-4 2 10,3-5 0,1 1-181,4-1 1,-1-3-699,1 3 604,0-3 1,0-2-509,4-3 836,2 3 0,0-9 0,-2 3 0</inkml:trace>
  <inkml:trace contextRef="#ctx0" brushRef="#br2" timeOffset="217">22902 16436 8139,'0'-7'223,"0"1"17,0 2 1,4 1 180,0-4-184,5 4 0,-3-6-58,6 6 0,-2-2 58,-3 1 1,4 2-31,-4-1 1,0 0-66,0-1 0,-3 3 379,4-3-354,-1 3 219,5 1-280,-1 5 0,-3 1-3,-1 6 0,-4-5-146,1 1 1,-3 0 69,-1 3 1,0 2-188,0 2 1,-1-2 38,-3 2 0,1-2-224,-4-2 0,-1 2 8,-3 2 0,1-6-168,2 2 613,-2-2 0,8-1-40,-1-1 204,-4-4-186,6 2 403,-4-5-201,5 0-198,5 0 1,-2 4 56,4 0 1,-3-1-58,4-3 0,-1 0 166,5 0 0,-1 0-125,1 0 0,0 0 37,3 0 1,-1 0 14,5 0 0,-5-1 19,2-3 1,0 3-206,-1-3 0,1-1 286,-5 1-768,0-5 1,-3 8 20,0-3 464,-6-2 0,-2 5 0,-6-4 0</inkml:trace>
  <inkml:trace contextRef="#ctx0" brushRef="#br2" timeOffset="218">7115 6647 8167,'-6'-6'1663,"1"1"-1346,5 5 1,0-2 188,0-2-57,0 3-224,0-4 0,0 4 115,0-3-56,0 3-280,0-4 1,0 3 28,0-1 0,5 1 114,2-1 1,4-3-150,0 3 0,0-2 81,1 1 0,-1 2 59,1-1 1,-1 0-30,1-1 0,-1 3 30,0-3 1,1 3-10,-1 1-181,-4 0-119,3 0 94,-9 5-11,9 1 0,-9 6 64,3-1 1,-4 1-175,-4-1 1,-1 1 31,-2-1 1,-3 0-141,2 1 0,2-1 26,-2 1 0,0-1 17,-3 0 0,3 1 243,1-1 1,-1-3-112,-3 0 0,3-5 93,0 5 1,5-4-102,-5 3 0,4-4 206,-3 1 1,4-2 13,-1 2 131,3-3-76,1 4 599,0-5-572,5 0 0,1 0 184,6 0 0,-1 0-77,1 0 0,-1 0-2,1 0 0,3 0-94,0 0 1,4 0 61,-4 0 1,4 0-214,-3 0 0,-1 0 107,-4 0 0,1-3-458,-1-1 152,-5 0-1559,5 4 1292,-10 0 0,-1-4 442,-8 0 0,-7 1 0,-3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49:08.1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7389 11409 8244,'0'-11'270,"0"0"1,0-1 0,0 1 3128,0-1-2968,0 1 0,0 6-137,0 5 1,0 9 0,0 7 202,0 2 0,0 6-191,0 7 0,0-2-87,0 1 0,0 4-2,0 5 0,0 2 23,0-3 0,0 4 11,0-4 1,4 0-802,0-3 0,4-5 341,-5 1 0,5-5-109,-4 5 1,1-10 119,-1 2 1,-3-4 173,3 0 0,-3-2 25,-1-6 1,0-3-24,0-1 1,0-3 325,0 4-184,0-6-753,0 3-1973,0-5 2606,0-5 0,0-1 0,0-5 0</inkml:trace>
  <inkml:trace contextRef="#ctx0" brushRef="#br0" timeOffset="1">9753 11718 7960,'-5'-7'0,"4"-3"806,-4 9-434,5-9 0,0 7-232,0-4-181,0 4 248,0-7 975,0 4-754,0-6 1,0 5 347,0-1-482,0 6 0,-1-5 180,-3 3-511,3 3 112,-4-4 259,0 5-1665,-2 0 688,1 0-1936,1 5 2579,5-4 0,5 10 0,1-5 0</inkml:trace>
  <inkml:trace contextRef="#ctx0" brushRef="#br0" timeOffset="2">10279 11375 7989,'-5'-11'591,"3"3"-368,-1 1 0,1 3 601,2-4-78,0 6-125,0-9-170,0 10-275,0-4 1,0 6 10,0 3 1,0 2-1,0 6 0,0 4-121,0 3 1,2 9 86,1 7 1,-1 0-217,2 7 0,-2-4 51,2 4-821,-3 0 195,4 4 457,-5-1 1,0-3-42,0 0 1,0-5-60,0 1 0,0-4-561,0-3 556,0-4 1,0-5 36,0-3 1,0 1-151,0-4 323,0-1-222,0-4 470,0 1-704,0-6 532,0-1 0,0-5 0</inkml:trace>
  <inkml:trace contextRef="#ctx0" brushRef="#br0" timeOffset="3">10290 11455 8031,'-5'-16'946,"4"3"-550,-4-4 1,5 6 273,0 0-592,5-6 18,1 4 0,4-3 468,-2 4-377,2 1 0,0 0 96,5-1 0,6 6-53,-2 2 0,2-1-177,2 1 0,0 2 76,0 5 1,0 4-195,0 4 1,-2 1 18,-2-1 1,2 0-112,-6 1 0,0 4 27,-4 3 1,-4-1 130,-3 1 0,-3 0 145,-1 4 0,-1 0-128,-3 0 0,-8 1 307,-7 3 0,-7-3-81,-5 2 1,-2-2 220,-1-1 0,0-5-228,-1-3 1,6-3-281,3-5 1,3-2-302,4-5 1,3-2-1673,9-6 2016,2 1 0,5-20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77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1850 4922 7269,'-1'-6'216,"-3"2"364,3 3 42,-4-4-173,5 4-419,0-4 68,0 15 1,0-3 19,0 9 0,0 1-8,0 2 0,0 3 51,0 1 1,0 5-139,0 2 0,0 3 99,0 1 0,0 1-154,0-1 0,0 1 84,0 4 0,0-4-83,0 3 0,0-4 37,0-3 0,0 1-131,0-6 1,4 0-1,-1-7 0,1 1 85,-4-5 1,0-3-104,0-5 0,1 0 89,3 0-574,-2 3-180,3-3-171,-5-1 979,0-1 0,0-5 0,0 0 0</inkml:trace>
  <inkml:trace contextRef="#ctx0" brushRef="#br0" timeOffset="1">1862 5002 8061,'-7'-6'12,"2"-4"810,5 9-310,0-5-337,0 6-9,10 6 0,-1 0-40,10 5 0,0 6-51,4 2-33,5 2 1,-4 2 71,3 0 0,-3 5-136,-1 2 1,3 0 6,1 0 1,0-1 72,-4 2 1,-1 1-105,1-6 1,0 2 108,0-1 0,-4-3-157,0 2 0,-4-1 97,4-3 0,-4 0-32,5-3 0,-7 1 119,3-4 0,-4-1-1,0-4 0,-1-1 107,1-2 1,-5 1 13,1-5 56,-6-1 0,5-3 57,-3 0 326,-3 0-271,4 0 0,-5-5 83,0-2 1,0-7-273,0-1 1,0-10-189,0 3 1,-1-5-185,-3 0 0,3-2 152,-3-5 1,2 0-237,2-1 0,-1 1 129,-3 0 1,3 1-11,-3 2 0,-1-4 83,1 4 1,-3-3-24,3 8 1,-4-1 45,5 4 1,-2 1 26,1 3 1,2-1-143,-1 5 1,1-2 18,2 2-295,0 2-119,0-3 147,0 5 1,0 3-27,0 0 1,2 6-243,1-2 1,4 4 672,4 4 0,1 2 0,-1 6 0</inkml:trace>
  <inkml:trace contextRef="#ctx0" brushRef="#br0" timeOffset="2">3518 5059 8254,'-7'-5'723,"2"4"-398,5-4 58,0 5-236,0 5 1,0 3 16,0 7 0,0-1-18,0 5 0,1 1-99,3 7 0,-1-3 43,4 3-77,-4 2 1,2-5 28,-5 3 1,4-3-175,0-1 0,1-1-10,-1 1 1,-3-4 135,3 0 0,-3-5-54,-1 1 0,1-2 79,3-1 0,-3-1-72,3 0 0,-3-3-92,-1 0 0,0-5-601,0 5-584,0-5 535,0 7-34,5-9 829,-3 4 0,3-5 0,-5 0 0</inkml:trace>
  <inkml:trace contextRef="#ctx0" brushRef="#br0" timeOffset="3">4066 4968 8170,'0'-8'265,"0"1"193,0 4 1,0-3 178,0 2-289,0 3 1,-1-4-101,-3 5 1,1 0-1,-4 0 1,-1 0-109,-3 0 0,-2 5-266,-2 3 1,-3 5 130,-5 3 1,1-1 40,3-4 1,-1 5-223,5-1 1,0 0 76,3-4 1,1 1-66,-1-1 1,5 1 80,-1-1 0,6 1-38,-2-1 1,3-3-66,1-1 176,0 1 0,1 3 1,3 1 0,2-5-12,5 1 0,2-1 99,2 5 0,2-1-98,2 1 1,2-2 163,-2-2 0,3 2-82,1-3 1,0 3-34,0 2 1,-4-5-55,0 1 0,-4 0-9,4 3 0,-5 1 15,1-1 0,-3 0-108,-5 1 1,2-1 106,-5 1 1,1-1-9,-1 0 1,-3 1 70,3-1 1,-7 1-77,-1-1 1,-8 1 310,0-1 0,-7 0 30,0 1 0,-2-1 29,-2 1 0,-4-1-210,1 1 1,-5-5-15,4 1 1,2-6-582,6 2 0,3-3 43,4-1-144,1 0 0,4-1 569,4-3 0,1-7 0,2-7 0</inkml:trace>
  <inkml:trace contextRef="#ctx0" brushRef="#br0" timeOffset="4">5653 4865 8793,'4'16'348,"0"-1"1,0 6-150,-4 2 0,4 5-70,-1 6 0,5 1 50,-4-1 1,0-1-287,-4-3 0,1 6 70,3-6 1,-3 5-217,3-9 0,-3 1 51,-1-4 1,4 0-87,0-1 1,-1-4 78,-3-3 0,2-2 138,2-2 1,-3 1-182,3-1 0,-3-3-101,-1 0 353,0-6 0,0 8 0,0-3 0</inkml:trace>
  <inkml:trace contextRef="#ctx0" brushRef="#br0" timeOffset="5">5493 4877 8250,'12'-5'0,"-3"0"147,2-3 1,-2-2 83,6 2 0,3-2 145,1-1 1,6-1-192,2 1 1,5-1-3,-2 1 1,-1 0-248,2-1 0,-2 2 78,2 2 1,0 3-120,-4 5 0,0 0 109,-5 0 0,0 7-64,-3 4 0,1 0 50,-4 5 1,-5 1-112,-3 2 1,-6 0 131,2 4 1,-3-6 54,-1 6 1,-6-3 65,-6 3 1,0-2-97,-7-2 1,3 2 165,-3-6 1,-1 0-76,-6-3 0,0 3-24,-4 0 1,3 0-14,-3-3 1,5-5 62,3 1 0,4-4 10,6 3 1,1-4 486,0 1-830,4-3 138,2-1-230,5 0 1,5 1 139,3 3 0,7-3 97,4 3 1,4 1 13,4-1 0,-2 1-10,5-1 1,-3-2-51,4 6 0,-5 0 9,5 3 1,-6 0-18,2 1 1,-7-1 7,-1 1 1,-1-1-95,1 1 0,-3-1 119,-4 0 1,-2 5-147,-2-1 0,-3 0 97,-5-3 1,0-1 171,0 0 1,-7 5 52,-4-1 1,-6 0-118,-6-4 1,-1 1-46,-2-1 0,-3 1 28,-6-1 1,1-1 41,0-2 0,5 1 161,2-5-140,3-1 0,6-3 197,3 0 1,2 0 496,2 0-256,4 0 0,2-1-889,5-3 1,7-2-3258,4-5 3659,6-1 0,16-4 0,2-2 0</inkml:trace>
  <inkml:trace contextRef="#ctx0" brushRef="#br0" timeOffset="6">6441 5105 8201,'-6'-7'1346,"2"-1"-963,3 5-328,1-2 0,0 7 18,0 1-43,0 4 1,0 9 19,0 3 0,0 4 55,0 4 1,0 1 9,0 2 1,0 3-358,0-2 149,0 2 0,0-4 40,0-3 1,1-3-65,3-4 1,-3-2 125,3-6 1,-3 1-28,-1-1 1,0-3-303,0-1 240,0-4-406,0 2 406,0-5 1,-5-5 0,-1-2 0</inkml:trace>
  <inkml:trace contextRef="#ctx0" brushRef="#br0" timeOffset="7">6361 4842 8168,'0'-14'958,"0"3"1,0 6 274,0-3-1036,0 6-69,0-3-2035,0 5 1907,5 5 0,2 6 0,4 7 0</inkml:trace>
  <inkml:trace contextRef="#ctx0" brushRef="#br0" timeOffset="8">6636 5128 7898,'0'-8'-126,"0"1"1301,0 4-290,0-2-98,0 5-538,0 5 1,1 3-355,3 7 1,1 0 34,2 8 0,2-3 8,-5 7 0,4-3-33,-5-1 1,5-1 34,-4-3 0,1 2-50,-1-2 1,-3-2 99,3-2 1,1-2-78,-1-2 0,-1-3 92,-3-1 0,0-3 63,0 4 49,0-6 288,0 3 837,0-5-1050,0-5 0,0 3-58,0-6 1,0-1-98,0-6 1,4 1-18,0-5 1,6-1-231,2-7 0,0-1 90,7-2 1,-3-2-185,3 5 0,2-2 56,2 6 0,2-1 104,-6 9 1,-1 0 172,1 3 1,-5 5-120,1-1 0,-2 6 69,-1-2 0,-1 4-50,0 4 0,0 3 25,-4 8 1,3 3 53,-2 5 0,1 5 5,-2 2 0,2 2-18,-5-1 1,1 0-32,-1-4 1,-3 2 66,3-6 1,-3 1-76,-1-9 133,0 6 102,0-9 1,0 5-150,0-6-13,0-4 0,0-1-613,0-2 193,0-3-519,0 4 910,0-5 0,0 0 0</inkml:trace>
  <inkml:trace contextRef="#ctx0" brushRef="#br0" timeOffset="9">7287 5196 8035,'0'-11'0,"0"0"0,-6 4 0,5 1 1839,-3 2-649,3 3-644,1-4-316,-5 10 0,2 5-250,-4 5 0,3 6-23,-4-2 0,6 3-2,-2 5 1,3-3 2,1 3 1,0 1-715,0-2 570,5 1 0,1-8-39,6 0 1,-1-5-6,1 1 1,4-2 108,3-2 1,3-4 119,0-3 0,1-3 113,0-1 1,4-1 9,-1-3-51,1-3 0,-4-4 10,0 0 0,-4-1 195,0 1 0,-5-4 34,1-1 0,-2-4-72,-2 1 1,-1-3-214,-2 0 0,-3-5 94,-5 0 1,-1 1-177,-3 3 1,-4-3 44,-7 4 1,-7-3-258,-4 10 0,-7 1-232,-1 7 1,-4 3-362,-4 8 1,-3 7 861,3 8 0,3 8 0,0 2 0</inkml:trace>
  <inkml:trace contextRef="#ctx0" brushRef="#br0" timeOffset="10">7789 5139 7846,'0'-11'-486,"0"3"534,0 1 388,0 4-50,0-2 556,0 0-336,0 4 172,0-4-681,0 5 1,0 5-253,0 2 1,0 5-2,0 3 154,0 3 1,1 5 73,3-1 0,-1 1-82,4 0 1,-3 0-86,4 0 1,-6-4-8,2 0 0,1-5-15,-1 1 0,0-2 69,-4-2 1,1-1-38,3-2 75,-3 2 161,4-9 45,-5 4 924,0-5-965,0-5 0,0-1-24,0-5 1,0-1 21,0 1 0,0-6-178,0-2 1,5-2-37,3-2 1,2 0-157,1 0 0,2 0-37,2 0 1,-1 2 98,5 2 0,-5 2 69,1 6 1,-2 1 3,-1 2 0,-5-1 149,1 6-149,-1-1 0,5 4-115,-1 0 0,-3 5 63,0 2 1,-2 9 32,1 3 1,4 2-22,-4 2 0,0-4-19,0 0 0,-3 0 56,4 4 0,-5-5-23,5-3 0,-5-2 129,0-2-230,4 1 356,-6-6 1,5-1 320,-2-5 168,-3 0-337,4 0 1,-3-1 131,2-3 0,-2 0-180,6-7 0,-4 2-81,3-6 0,-1-2-176,2 2 0,2-5 125,-2 0 0,2-1-114,1-2 1,2 0-26,2 0 1,-3 2-138,-1 2 0,1 2-2,-5 6 1,0 3 78,0 1-299,-4 4 296,7-2 0,-8 5-137,6 0 1,-2 5 25,2 3 1,2 7 144,-2 4 0,-2 4-6,2 3 0,-2 0 89,2 4 0,1-3-114,-6 3 1,5-4 21,-4 0 0,3-5 85,-3-2 0,0-5-97,-4 1 57,5-2-60,-4-2-942,4 0 152,-5 1 863,0-6 0,0 4 0,0-3 0</inkml:trace>
  <inkml:trace contextRef="#ctx0" brushRef="#br0" timeOffset="11">8714 5048 8062,'-5'-6'475,"4"-1"656,-3 4-1208,3 1-1041,1 7 1043,0 3 0,0 14 349,0-3 1,0 3-120,0 5 1,0-2 69,0 6 0,0-4-173,0 3 0,4-5-35,-1 2 1,2-3-8,-1-1 19,-3-5 1,5-2-40,-6-4 1,3-5 0,1 1-308,0-6 43,-4 3 274,0-5 0,5-5 0,1-1 0</inkml:trace>
  <inkml:trace contextRef="#ctx0" brushRef="#br0" timeOffset="12">8623 4820 7997,'4'-22'539,"-1"3"0,2 3-445,-1 4 0,-1 2-139,4 2 1,-3-1-192,4 6 1,-4-1-115,3 4-16,1 0 1,3 5-110,1 3 475,-1 7 0,1 3 0,-1 4 0</inkml:trace>
  <inkml:trace contextRef="#ctx0" brushRef="#br0" timeOffset="13">9228 5174 8075,'-6'-12'125,"-4"1"1,7-1-42,-5 1 192,6 5 1,-3 1-232,0-1 0,3 4 726,-1-6-412,-4 1 1,2-1 285,-2 0-384,-4 6 1,5-7-117,-5 5 1,-2 0-156,-2 4 0,-2 2 80,-2 2 1,-2-2-187,2 6 1,-2 3-59,2 4-9,-2 1 1,8 0-75,-2 3 0,3-1 109,5 1 0,-2 0-219,5 4 1,0-2 118,4-2 0,2 2-117,1-6 1,5 4 83,7-4 0,-1 0 354,5-3-201,0-6 0,0 3 181,0-5-39,0 0 0,3-4-36,-3 0 1,3 0-6,-3 0 0,-3-4 252,-1 0-128,-2-5 0,2 3 63,0-6 0,-3 1 113,-5 0 1,0-1-105,0 1 1,-2-1 73,-5 1 1,0-1 149,0 1-236,0 5-127,0-4 149,0 3-182,-5 1 1,3 1-138,-6 5 0,4 5 12,-3 2 1,3 4-178,-4 0 1,6 4 82,-2 0 1,3 5-7,1-5 1,1 4-73,3-4 120,2 5 0,7-7 169,2 2 0,-1-6-90,5-1 160,0-6 1,0 3 211,0-5 0,0 0-176,4 0 1,-4-5 80,0-2 1,-1-4-36,1 0 0,1-4 198,-4 0 0,0-2 190,-1 2-149,-2-3-255,3-5 1,-8-1-66,0-2 53,-1 1 0,3-11-109,-2 1-19,2-1 1,-5 0 98,3-2 0,2-3-113,-2-4 1,-2 3-193,2 0 127,-6 5 1,3-1 132,-5 8 0,0-2 127,0 5 1,0 6-10,0 5 0,-1 4 10,-3 0-107,3 6 56,-4-4-268,5 9 1,0-2-353,0 11 1,0 2 301,0 13 0,0 3 102,0 12 1,5 0 125,2 8-27,-1-3 1,2 8-201,-4-5 1,5-2 8,-1-2 168,-3-3 0,1-8-10,-2-1 0,-1-4 68,4 0 1,-4-7 210,0-4 0,3-2-210,-3-1 1,1-1-60,-4 0 1,4-3-227,0 0 22,0-6-381,-4 3 1,0-3 61,0 1 547,0-1 0,0 3 0,0-5 0</inkml:trace>
  <inkml:trace contextRef="#ctx0" brushRef="#br0" timeOffset="14">10199 4443 7994,'0'-12'-96,"0"6"1,0 0 775,0 2-92,0 3 238,0-5-809,0 6 42,0 6 1,-4 1 21,0 8 1,-5 4 87,2 8 0,-7 2-82,-1 6 0,-2 4-1,2 3 0,2 1-169,-2-1 0,1 3-71,-1 1 0,3 0 35,1 3 0,-1 1-62,5-5 1,2 11 92,1-6 0,3 2-96,1-7 1,1-4 28,3-3 1,2 2 200,6-2 1,-1-2-111,0-5 1,5-3 95,-1-5 0,0-2-21,-4-2 1,1-2 19,-1-6 0,1 1-215,-1-1 1,1-5 281,-1-2 1,2-3-737,2-1 0,-2 0 638,2 0 0,3-5 0,-1-1 0</inkml:trace>
  <inkml:trace contextRef="#ctx0" brushRef="#br0" timeOffset="15">10404 4785 7995,'0'-17'407,"0"0"-407,0 6 0,2 1-423,1 2 0,0-1 69,5 5 1,-1-5 663,5 2 0,-1 0-59,1 0 188,-1 4-269,0-7 1,5 9 93,-1-3 0,4 3-150,-4 1 0,4 0-165,-4 0 0,4 0 117,-3 0 1,-1 0-124,-4 0 1,1 4 204,-1-1-147,-5 6 0,3-2-116,-5 4 0,0 0-45,-4 1 156,0-1 1,-4 1-14,0-1 1,-8-1 5,0-2 0,-2 2 179,3-2-81,-6 2 1,3 0-38,-5-2 0,5 0 94,-1-4 1,2 4-107,2-4-4,0 5 0,3-8 55,0 3-198,6-3 196,-3 4-216,5-4 164,0 9 1,1-3-140,3 4 0,2-3 95,6-1 0,4 5 47,3 3 0,-1 0-45,1-3 0,0-1 40,4 0 0,0 1-56,0-1 0,-2 1 3,-2-1 1,-2 2-194,-6 2 1,0-2 127,1 2 0,-2-2-47,-2-2 1,-3 1 73,-5-1 1,0 0 49,0 1 1,0-1 64,0 1 0,-7-1 212,-4 0 1,-6 1 303,-5-1 0,-2-1-283,-3-2 0,1 1 393,-4-5-381,5 0 0,-6-1-222,8 1 0,-1 0-386,9-4 0,0 0-74,3 0-379,1 0 759,0 0 0,-1 0 0,1 0 0</inkml:trace>
  <inkml:trace contextRef="#ctx0" brushRef="#br0" timeOffset="16">11010 5219 7825,'0'7'701,"0"3"0,0 0-536,0 5 1,-2 4 1,-1-4 0,1 6-120,-1-2 1,-3 2 92,3 2 0,-1-4-396,4 0 0,-4-3 178,0 3 0,0-5-539,4 1 0,0-3 617,0 0 0,0-1 0,0 1 0</inkml:trace>
  <inkml:trace contextRef="#ctx0" brushRef="#br0" timeOffset="17">11409 4546 8050,'0'-12'287,"0"1"-170,0-1 382,0 6-231,0-4 264,0 8 53,0-3 0,4 7-671,0 1 0,0 5 61,-4 7 1,1 4-167,3 8 124,-3-3 1,4 8-411,-5-6 0,4 5 175,0-4-49,0-6 1,-3-1-243,3-4 0,-3 3 593,3-4 0,2 5 0,1-2 0</inkml:trace>
  <inkml:trace contextRef="#ctx0" brushRef="#br0" timeOffset="18">11238 5002 9033,'8'0'382,"-1"0"1,1 0-347,3 0 1,1-1 180,-1-3 0,6 3 32,2-3 1,6-1-30,2 1 1,5-1-341,-2 1 0,-1 3 151,2-3 0,-6 3-532,2 1 1,-5 0 198,-2 0 1,0 0-264,-5 0 0,4 0-477,-4 0-78,1 0 1120,-5 0 0,-5 5 0,-1 1 0</inkml:trace>
  <inkml:trace contextRef="#ctx0" brushRef="#br0" timeOffset="19">11444 5151 8043,'-7'0'596,"2"0"947,5 0-586,0-5-612,0 3 1,5-4-112,3 2 1,-2 3-208,2-3 1,0 3-90,3 1 0,0 0 138,1 0 0,-1 0-88,1 0 0,-1 1-23,0 3 0,0-1-488,-4 4 341,3 1 0,-5 3-122,3 1 1,-3-1-57,-5 0 308,0 1 1,0 3 2,0 0 0,-5 4 8,-3-3 0,-2 3-192,-1-4 1,-4 4 13,-1-4 211,-4 5 1,7-7 60,-2 2 0,4-2-80,3-2 0,-1-3 215,6 0 46,-1-1-107,4 0 1,0-1 2,0-2 86,0-3 0,5 4 52,2-5 1,7 0-67,2 0 1,4 0-406,-1 0 1,2 0-41,2 0 185,0-5 0,0 3-221,0-6 1,-4 5-1101,0 0 710,-5-4 669,7 1 0,-8-6 0,4 1 0</inkml:trace>
  <inkml:trace contextRef="#ctx0" brushRef="#br0" timeOffset="20">11798 4386 8123,'0'-12'2461,"0"6"-2911,0 1 59,0 5 1210,5 0-502,1 5 0,6 2 128,-1 9 1,7 5 168,5 6 0,1 8 178,6 0-796,1 7 1,2-3 144,-3 3 1,-2-2-132,-5-2 1,-2-2 162,-2 2 1,-2-2 64,-6-2 1,1 4-2538,-1 0 1504,-4 0 1,-2-6 163,-5 2 0,0-2 221,0 6 0,0-3-448,0 0 0,-11-5 858,-4 1 0,-5-2 0,-5 4 0,-3-2 0,-3 1 0,1-1 0</inkml:trace>
  <inkml:trace contextRef="#ctx0" brushRef="#br0" timeOffset="21">2250 8189 8691,'0'-7'-1046,"0"2"891,0 5 267,5 0 70,-4 0-126,9 0 0,-3 0 164,4 0 0,1 0-141,-1 0 1,0 0 59,1 0 0,-1 0 57,1 0 38,-1 0-173,1 0 0,-1 0 31,0 0-5,1 0-32,-1 0 0,2 0-109,2 0 118,-2 0-51,8 0 1,-3 0 13,5 0 1,5 0 26,2 0 1,3 0-10,2 0 0,0 0 31,3 0 1,-1-3-1,5-1 1,-1-1 144,0 1-167,4 3-38,-5-5 0,6 6-73,0 0 0,3 0-140,1 0 0,4 0 215,0 0 0,0 0-6,0 0 0,5-3-16,-2-1 1,4 0 19,0 4 0,-1 0-10,4 0 1,1-1-737,-31-1 1,1 0 748,28 1-9,-27-2 0,0 1 0,25 2-194,-26 0 1,-1 0 0,28 0 232,3 0 1,-6 0-5,2 0 0,3-2-36,-32 0 0,1 1 1,0 0-1,1 0-3,0-1 0,0 1 0,1 0 0,-1 0-46,0 1 1,0 0 49,3-2 0,0-1 0,-3 2 1,-1 1-13,3-2 1,1 0 0,-4 0 0,1-1-3,2 1 1,0 0-1,-1 0 1,0 0 14,-1 2 0,0 0 1,1 0-1,-1-1 0,1 0 1,0 0 21,1-1 0,0 0 0,0 0 0,-1 0-2,3 2 0,0 0 0,-2-2 0,-1 0-27,1 0 1,1 0 0,2 0 0,0-1 4,1 1 0,0 0 1,2 1-1,-1 0-697,-1-3 0,0 0 688,0 0 1,0 1 12,0 0 0,0-1 0,2-1 0,1 0 22,0 1 0,1 1-25,1 0 1,0 1 0,1-3 0,0-1-8,-1 2 0,1 1 0,0 0 0,-1-1-118,1 1 0,0-1 1,-1 1-1,0-1 88,-1 1 1,-1-1 31,3-2 0,-1 2 0,-2 2 1,0 1 7,3-3 1,-1 1-88,-2 1 1,0 1 76,3-1 1,-1-1-1,-3 1 1,1 0-2,0 0 0,1 0-17,2 1 1,-2-1 12,-6-1 1,0 0-1,8 3 1,0-1-5,-4-1 1,0 0 1,3 2 1,1-1 0,-3-1 0,-1 0 22,2 0 1,-1 0-22,3 1 0,-1-1 1,-2 0-1,0 0-1,2 0 0,1 0-119,0-3 1,0 1 122,-1 4 0,1-1 0,1-3 0,1-1 2,-1 3 0,1 0 22,5-2 1,0-1-22,-6 2 0,0 0 1,5-1-1,1 0 12,-5 0 0,-1 1 0,3 1 0,-1 0-104,-2-2 1,1 0-1,4 2 1,0 1 82,0-3 1,-1 0 14,2 3 0,-1-1-10,2-3 1,0 0 0,-2 4 0,-1 0-121,0-3 1,1 0 121,4 3 0,1 0 20,-5-5 0,1 1 0,6 4 0,0 1-54,-3-2 0,-2 0 0,2 0 0,-1-1 19,-4 1 0,1 0 0,4 0 0,1 1-3,-4 1 0,0 0 0,4-2 0,0 0 41,-1 0 0,-1 0 0,-2 0 0,0 0 69,3 2 0,-1 0 0,-2-1 0,0-2-1,4 1 0,1 1 1,-3-2-1,-1 2-62,-3 1 1,1 0 0,-3-2-1,1 0 114,-1 0 0,1 0-93,-4 0 0,1 0-25,7 2 0,-1 0 0,-6 0 0,0 0 22,2 1 1,1-2 0,-3 0 0,0-1-29,-1 0 1,-1 0-1,-1 0 1,0 0-50,0 2 0,-1 0 0,1-2 1,0 0 43,2 0 1,-1 0 0,-1 0 0,-2 1-55,1 1 1,-2 0 0,-1-2 0,0 0 241,-1 0 0,-2 0 0,0 0 0,-1 0-172,28 2 0,-1-1 321,-6-3 1,-5 3-299,-3-3 1,-7 1 775,-4 0 0,-7 1-876,-5-1 1,-7 1 718,-3 2-2286,-9 0 1563,-2 0 49,-5 0 0,-15-10 0,-4-3 0</inkml:trace>
  <inkml:trace contextRef="#ctx0" brushRef="#br0" timeOffset="22">2969 7481 8117,'-1'-8'239,"-3"0"235,3 6-59,-4-3 127,5 5-141,0 0 0,0 5-196,0 3 1,0 2 9,0 1 1,0 6-119,0 2-129,0 2 175,0-3 1,0 4-233,0-3 57,0-3-11,0 6 0,1-10 8,3 4 0,-3-4 49,3 0 1,-1-2-237,1-3 231,-3 4 108,4-10 84,-5 4 81,5-5 1,-4-1 216,3-3-422,-3 3 1,3-10-190,0 4 0,5-5 114,-2-3 37,4 2 0,0-7-132,0 5 1,2-5 81,2 1 1,-2-7-151,2 0 0,3-1-17,1 4 178,-2 0-51,4 5 1,-8 2 123,2 5-96,-2-1 82,-2 1 22,1 4-145,-1 2-63,0 5 1,1 5 121,-1 3 0,-3 7-10,-1 4 0,-3 3 219,4 1-213,-6 0 0,5-1-12,-3 1 73,-3 0-60,4 0 0,-5-5-367,0-3 226,0-2 1,0-2-288,0 0 0,0 1-1137,0-1 1573,0 1 0,5 4 0,1 2 0</inkml:trace>
  <inkml:trace contextRef="#ctx0" brushRef="#br0" timeOffset="23">2604 8794 8108,'0'-8'-48,"0"1"1,-1 4-238,-3-1 324,3 3 846,-4-4-133,5 4-23,0-4-492,0 5 0,0 6-105,0 6 0,0 4-156,0 7 0,0 5 15,0 2 183,0 3-33,0 7 1,0-1-264,0 3 81,5 2-61,-4-8 0,5 7-30,-2-5 1,-3 0 73,3-4 0,1 1-70,-1-1 1,4-5 125,-5-2 1,5-3-27,-4-1 1,1-2 198,-1-2-3,-3-2-189,4-6-192,-5 1 218,0-1-234,0-5-419,0-1-205,0-5 0,-1-5 415,-3-2 438,3-3 0,-15-7 0,4-1 0</inkml:trace>
  <inkml:trace contextRef="#ctx0" brushRef="#br0" timeOffset="24">2501 8794 8091,'0'-13'52,"0"-2"154,0 2 0,0-3-57,0 5 0,5 2-131,3-3 1,2 6 247,1-9 0,6 5 14,2-6 0,-1 4 81,1 0-170,5 1 1,0 3 191,3 1-567,2 4 201,-5-2-88,9 5 1,-9 0-36,3 0 1,-3 5-11,-1 3 1,-6 6-60,-1 1 0,-5 5 108,-3-1 0,-2-1-125,-2 1 1,-3 0-80,3 4 224,-8-5 19,-2 3 1,-9-7 34,-1 5-51,-4-5-6,2 3 0,-6-2-13,-3 0 1,3 0-65,-2-3 0,2-5-155,1 1 0,0-6 47,0 2 1,5-2-349,3-2 583,2 0 0,-3 0 0,-2 0 0</inkml:trace>
  <inkml:trace contextRef="#ctx0" brushRef="#br0" timeOffset="25">3004 8920 8059,'0'-8'153,"0"0"319,0 6-401,0-3 272,-5 5-24,3 0-333,-3 0 1,5 1 13,0 3 1,0 4 24,0 7 0,0-1-3,0 5 0,0 4-7,0 3 1,0 1-13,0-4 0,0 0-161,0-1 81,0-4 0,0 0 128,0-3-383,0-7 163,0 7-69,0-9 1,0 2-81,0 0 1,2-6-347,1 2-240,-1 2 904,8-4 0,-9 3 0,4-5 0</inkml:trace>
  <inkml:trace contextRef="#ctx0" brushRef="#br0" timeOffset="26">3004 8965 8069,'0'-7'0,"0"-1"1004,0 6-172,0-9-629,0 10-172,0-4 155,0 5-238,0 5 1,5 2 175,2 4 1,4 4-8,0 0 0,2 6-101,2-2-32,-2-3 93,3 1 1,-1-2-188,1 0-111,-1 0 245,-4-3 0,1-1-13,-1 1 1,-1-5 111,-2 1 1,2-6 408,-2 2-173,-3-2 227,5-2 28,-9 0-281,4 0 137,-5 0 317,0-6-295,0 0-218,0-5 0,0-2-100,0-2 1,0 2-14,0-2 1,-4-3-116,0-1 0,-1 1 39,2-1 0,1 0-219,-1-4 0,-3 2-428,3 2 0,-1-2 303,4 6 1,0 0-345,0 4 248,0 4-99,0-3 0,0 8-1327,0-6 267,0 5-331,0-2 1845,0 5 0,0 0 0</inkml:trace>
  <inkml:trace contextRef="#ctx0" brushRef="#br0" timeOffset="27">3632 8531 7887,'0'-7'1343,"0"-1"-586,0 6-30,0-3 201,-5 5-633,3 0 0,-4 0 181,2 0-296,3 0-58,-9 5-52,4 6 0,-6 7-103,1 5 0,-1 3 99,1 1 1,-1 5-195,1-2 1,3 3 95,1 1 1,3 2-66,-4 2 1,6-4-272,-2 1 224,3 4 1,1-10-40,0 5 1,1-1 61,3-6 56,-3 0 1,9-2-30,-2-2 1,2 1 36,1-9 1,1 4-4,-1-4 0,-1-3 15,-2-5 1,2 0 3,-2 0 1,2 2-151,1-5 152,1 0-245,-1 1-217,1-4 189,-1 4-68,1-5 1,-1 0 379,0 0 0,1-10 0,-1-3 0</inkml:trace>
  <inkml:trace contextRef="#ctx0" brushRef="#br0" timeOffset="28">3895 8840 8063,'-2'-7'-1480,"-2"4"1849,3-4-155,-4 6 0,5-5 104,0 2 0,-1 3 861,-3-3-432,3 2-246,-4 2-20,5 0 0,0 6-450,0 1 1,0 5 164,0 3 0,0-1-181,0 5 1,0 0-261,0 4 144,0 0 81,0-6 1,3 4-213,1-6 22,0 0 208,1 2 1,-4-9 33,3 4 1,-1-5 87,1 1 197,-3-3-108,4-5 438,-5 0 1,0-5-546,0-3-149,5-2 154,-4-1 0,9-6-308,-2-2 107,2-2-44,2-2 0,0-5-60,4-2 0,-4 2 93,3 1 0,-1 3-82,2 1 0,-4 1 145,4 3 1,-5 3-49,-3 5 1,2 4 182,-3 3 46,-2-2-190,1 5 1,-1-3 0,2 8 0,0 2 36,0 6 0,1 4-1,3 3 0,-1 6 18,-2 2 1,2 5-1,-2-2 1,1 2-48,-2-2 1,2 2-10,-5-5 1,4-1-59,-5-3 81,6-5 1,-8 2 12,3-4 1,-2-5-2,-2-3 0,1-5-707,3 5 216,-3-5-32,4 2-73,-5-5 1,0-2 613,0-1 0,0-4 0,0-4 0</inkml:trace>
  <inkml:trace contextRef="#ctx0" brushRef="#br0" timeOffset="29">4306 8520 7999,'0'-11'747,"0"-1"0,0 5-402,0-1-345,0 5 1042,0-2-435,0 5-336,5 0 0,-1 0-57,7 0 0,-1 7-35,9 4 0,0 6 13,4 5 1,-1 5-31,-3 0 0,2 4-13,-2 0 1,2 1-32,-2-2-191,-3-2 84,-4 0 0,-1 0-273,0 2 186,-4-2-152,3 0 0,-8-3-89,6 6 0,-5-6 90,0 2 1,-1-3-51,-2-1 0,-2 0-192,-1 0 1,-4-2-869,-4-2 1337,-1 3 0,-4-4 0,-2 4 0</inkml:trace>
  <inkml:trace contextRef="#ctx0" brushRef="#br0" timeOffset="30">6818 7184 7804,'0'-8'-53,"0"0"562,0 6 3,0-8-50,0 9 0,0-6 131,0 3-8,0 3-407,0-4 0,-1 5 205,-3 0-170,3 0-146,-9 0-11,3 0 0,-4 4-122,0 0 0,-1 8 84,1 0 0,-4 3-140,-1 0 1,0 3 46,1 5 1,2 0-80,-2 0 1,3 1-72,5 2-36,-4-2 260,10 4 1,-8-6-358,5-3 221,1 2 1,3-4-59,0 2 1,5 3 98,2-3 1,4-3-14,0-1 0,2-2 20,2-2 0,-1 0 136,5-4 0,0 2-180,4-5 159,0 0 0,1-4 132,2 0 0,-2-5 167,3-3-57,2-2-155,-5-2 1,3 1 136,-8 0 1,1-5-73,-4 1 1,-1-5 98,-4 1 0,-1-3-61,-2-1 1,1-3 123,-5-1 1,-2-5-161,-6 2 1,-2-3-279,-5-1 0,-6 4-121,-2 4 135,-2-3-96,-7 5 0,2-3-350,-4 8 1,-1 7 143,-3 9 0,0 1-752,0 2 1138,4 5 0,-3 12 0,4 7 0</inkml:trace>
  <inkml:trace contextRef="#ctx0" brushRef="#br0" timeOffset="31">8577 7070 8128,'0'-12'-487,"0"4"1445,0 1-644,0 4 0,0-3 441,0 2-152,0 3-50,0-4 317,0 5-714,5 0 0,-2 9-205,4 2 0,-3 8 99,4 0 0,-2 7-92,2 0 0,-2 2-96,-2-1 19,-3-3 110,9 4 1,-7-4 21,4 3 1,-3-3-41,4 2 1,-6-5 13,2-2 1,1-4-1,-1 4 1,1-5-30,-1 1 0,-3-6 119,3-1 0,-1-2 112,0 2-396,-1-3 229,3 0-474,-5-4-647,0 4 196,0-5 903,5 0 0,1 5 0,6 2 0</inkml:trace>
  <inkml:trace contextRef="#ctx0" brushRef="#br0" timeOffset="32">10393 7070 8095,'6'-12'-615,"3"1"221,-5-1 442,5 6 0,-7-4 180,6 2 0,-4 2-32,3-2 1,1 1 279,4-5 0,-1 5-70,0-1 0,5 2-172,-1-2 1,5-2 7,-1 2 0,-1 2-7,1-2 0,0 4-21,4-3-14,0 4-48,0-2 1,-1 5 0,1 0 1,-1 0-88,-3 0 1,1 1-159,-5 3 0,1 6 62,-5 6 0,-1 3-100,-2-4 0,-3 5 43,-5-1 1,0 7-97,0 0 1,-1 2-228,-3-1 264,-3-3 1,-8 4-156,0-5 256,-5 0 1,2-1 2,-5 1 0,1-1-10,3-3 1,-1-3 22,5-4 0,-4-1 124,4 1 0,-1-2 173,5-3-38,5 4-111,-5-10 0,9 4 359,-6-5-354,6 5 4,-3-4 36,5 4 1,5-5 130,2 0 0,5 0-90,3 0 1,3-1 82,5-3 0,3 3 197,1-3-96,5-2-253,-8 5 1,4-8-35,-5 5 164,-1 0-171,1 4 1,-1-1-29,-3-3 1,-1 3 45,-3-3-469,-2 3 104,3 1-341,-5 0-1242,-4-5 1189,-2 3 0,-6-3 646,-3 5 0,-3 5 0,-4 2 0</inkml:trace>
  <inkml:trace contextRef="#ctx0" brushRef="#br0" timeOffset="33">12483 6910 8052,'0'-12'294,"4"5"13,0-1 1,1 4-37,-1-3 159,-3 4-163,9-7 1,-4 7-79,6-4 0,-1 3-1,1-4 0,-1 6-45,0-2 8,6-2 0,-1 4 16,3-1 0,3 1-149,-3 2 1,1 0 56,-1 0 1,2 0-152,-6 0 0,4 0-197,-4 0 199,0 5-67,-3-3 0,-2 8-29,-2-3 0,0 0 73,-4 0 0,0 1-65,-4 3 1,0 1 122,0-1 0,-5-1-3,-3-2 1,-2 2 50,-1-2 0,-2 2 171,-2 1 1,2 1 80,-2-1-113,-3-5 0,9 3-121,-2-5 264,2 5-119,3-8 0,-3 6-208,5-4 167,0-1-89,4 3 0,0-4-240,0 3 211,0-3 1,1 8-15,3-5 0,3 5-33,4-2 43,0-2 0,2 6 10,2-4 0,-1 3 0,5 2 1,-1-1 10,1 1 0,-1-1-6,-3 0-27,-2 6 1,3-4 1,-4 2 0,-2-1 14,-2 1 1,0-2-12,-4 2 1,0-2 211,-4-2-205,0 1 0,0 0 73,0 3 0,-9-2 140,-2 2 1,-5-2 71,1-2 1,-3-3-65,-4 0 0,-2-2 48,-3 2 0,1 1-70,-4-6 0,3 1-580,-3-4 1,5 0 158,-2 0-804,3 0 487,1-5 530,5 4 0,-3-9 0,3 3 0</inkml:trace>
  <inkml:trace contextRef="#ctx0" brushRef="#br0" timeOffset="34">6864 8326 8214,'0'-7'0,"0"1"111,0 2-45,0 3 177,0-4 1433,0 5-1491,0 5 0,0 1-98,0 6 1,0 4 76,0 3 0,0 3 21,0 1 0,4 3-128,0 1 1,-1 0-172,-3-4 1,2-4 97,1 0 0,-1-5-186,2 1 0,-3-3-83,-1 0 36,5-1-85,-4 1-444,4-1 493,-5 1-608,5-6-444,-3 4 1337,3-9 0,-5 10 0,0-5 0</inkml:trace>
  <inkml:trace contextRef="#ctx0" brushRef="#br0" timeOffset="35">7229 8383 8047,'0'-6'371,"0"-5"-182,0 10 169,0-4 1,-1 6 163,-3 3-118,3 2-350,-9 11 1,2 6 24,-7 7 0,-3 3 32,-5 2 0,1 3-2,-1 0 1,0 0-92,0-4 0,5 0-135,3 1 1,-1-5-86,0 0 1,2-4 69,7 0 0,-2-5-134,5-2-19,-5-5 254,8 2 1,-4-4-687,5-1 328,0 1-24,-5-1 1,4-3-764,-3-1 1176,2-4 0,2 7 0,0-4 0</inkml:trace>
  <inkml:trace contextRef="#ctx0" brushRef="#br0" timeOffset="36">7298 8611 8052,'0'-11'491,"-5"-1"781,4 1-581,-4 0-471,5-1 0,0 5 365,0-1 214,0 5-691,0-2 91,0 5 1,-4 5-860,0 3 483,0 2 1,0 7-249,0 2 323,1-3 0,3 6-68,0-3 0,0-3-73,0 0 1,0 0 45,0-1 1,1 1-1,3-5 0,2-1 212,6-2-85,-1 2 62,0-9 1,1 4 85,-1-5 0,4 0-30,1 0 1,-1 0 184,-4 0 0,5-5-34,-1-2 0,-1-4 184,-7 0 1,3 0-154,-2-1 1,-3-3-91,-1 0 0,-3-2-98,-1 2-54,0 2-126,0-8 0,-5 7-282,-2-5 0,-5 6 18,-3 2 0,1 0-283,-5 8 0,1-1 147,-1 4 1,-1 0-278,5 0 1,-4 5 814,3 2 0,1 4 0,9 0 0,-4 0 0,3 6 0,-4 1 0</inkml:trace>
  <inkml:trace contextRef="#ctx0" brushRef="#br0" timeOffset="37">7229 8760 8052,'0'11'0,"0"-3"82,0-1 318,0-4 191,0 7-144,0-4-233,0 1 1,0 3 138,0-2 1,0 2-123,0 1 0,0 1-30,0-1 1,0 2-90,0 2 0,0-2-151,0 2 0,0 1 19,0 0 1,5 3-248,3-4 1,-2 0-214,2-4 278,0 1 92,3-6 0,4 3 59,1-5 0,3 0 61,-4-4 1,5 0 23,-1 0 0,1-2 31,-1-1 0,2-4 139,-6-4 0,0-1 36,-3 1 1,-1-2-132,1-2 0,-6 1-159,-2-5 125,-3 5-121,-1-7 0,-3 4-180,-4-2 0,-2-1 11,-10 5 1,0-1-222,-4 5 1,-1 5 45,-3 2 0,3-1 390,-3 1 0,3 5 0,2 5 0</inkml:trace>
  <inkml:trace contextRef="#ctx0" brushRef="#br0" timeOffset="38">8520 8314 8141,'-1'-10'566,"-3"3"-192,3-4-158,-4 5 59,5-5 30,5-1 0,-3 1 262,6-1 0,-1 5-148,5-1-178,-1 6-122,1-8 0,-1 8 90,0-2 1,6-1-98,2 2 0,-1-1-204,1 4 1,-1 0 105,1 0 0,1 5-215,-5 2 0,0 0-102,-3 0 1,-2 2-27,-2 7 0,0-4-105,-4 3 237,0-2 75,-4 4 0,-1-5 72,-3 4 1,-1-3-1,-3 3 0,-2-5 11,3 1 1,-4-1 37,0-3 1,0 0 178,-1 0 1,1 1-116,-1-5 1,1 1 44,-1-1 30,1-3 30,0 4 72,-1-5 76,6 5-123,1-4 1,10 4 13,2-5 0,4 4-617,0 0 203,0 0 68,6-4 156,1 5-25,-1-4 0,4 8 193,-6-5-176,5 5-27,-7-8 0,2 9 17,-7-2 1,1-2-41,-5 2 1,3-1-151,-3 5 0,0 0 168,-4 4 0,-5-4-25,-3 4 1,-6 0 60,-1-1 1,-5 4-6,1-3 0,-3-1 188,-1-4-216,0 1-67,6-1 1,-4-3 2,6-1 1,0-4-108,3 1 1,2-2-724,3 2-175,1-3-399,6 4 1488,0-10 0,16-1 0,3-5 0</inkml:trace>
  <inkml:trace contextRef="#ctx0" brushRef="#br0" timeOffset="39">9148 8326 7996,'-6'-7'265,"1"-3"1,5 8-163,0-6-24,0 6 1,-2-3 199,-1 5-198,1 5 133,-3 1 0,0 10 180,-2 3 1,-4 8-150,0 4 0,-4 3 57,0 4 0,-6 1-228,2 3 0,-1 1-93,1-5 0,-1-3-10,4-5 0,1-6-273,4-1 1,-1 0-390,1-4 467,5-3 0,-3 1-130,5-6 1,-1-1-165,1-2-755,3 2 316,-4-3 957,5-1 0,5-1 0,1-5 0</inkml:trace>
  <inkml:trace contextRef="#ctx0" brushRef="#br0" timeOffset="40">9239 8554 7935,'0'-11'218,"0"4"1,0 1 924,0 2-464,0 3-197,0-4-280,-5 5 0,3 1-14,-6 3 1,1 6-222,-5 5 127,1 6-20,-1-4 0,2 6-198,3 0 105,-4-5-107,10 4 1,-4-9-215,5 7 1,1-7 162,3 3 0,-1-4 15,4 0 0,5-1 77,3 1 0,5-6 2,-1-2 0,2-3 231,-2-1 29,2 0-221,-3-5 1,5-1 352,0-6-152,-6 1 23,0-1 1,-6 1 52,1 0 1,-2-5-98,-2 1 0,-3-1-5,-5 0 1,0 2-59,0-5 0,-5 4-174,-3-4 1,-3 5-387,-5-1 239,4 2 152,-10 2 0,4 4-926,-5 4 518,-4 1 137,7 2 1,-5 2-127,10 1 0,-4 4 68,4 4 0,1 1 425,6-1 0,-7 6 0,2 0 0</inkml:trace>
  <inkml:trace contextRef="#ctx0" brushRef="#br0" timeOffset="41">9171 8794 7935,'0'6'1026,"-5"-1"-429,4 1-291,-10-5 0,10 5-28,-3-2-58,-2 2-30,5 1 1,-8 3 27,5-3 1,-4 7-113,5 2 0,-2-1-144,1-4 1,3 5 40,-3-1 0,2 4-160,2-4 1,0 4-412,0-4 184,6 6 270,0-9 0,5 1-181,1-5 235,-1-1 1,2 0 144,2-4 0,3-1-198,5-2 192,-1 0 1,-2-4 174,-1 0 0,0-6-51,3-2 1,-4 1 183,-3-4 1,-2 1 86,-1-1-210,-1 2-74,-5-9 1,-1 8-299,-5-5 103,0 0 1,-5 0-393,-2 0 290,-9 5 1,-1-2-269,-6 4 1,-5 6-1192,-3 2 1566,-2 3 0,-1 1 0,0 0 0</inkml:trace>
  <inkml:trace contextRef="#ctx0" brushRef="#br0" timeOffset="42">10507 8234 8156,'4'-7'33,"0"-1"0,1 6-50,-1-2 263,-3-2 1,8 3 389,-5-5 0,3 5-164,-3-5 0,4 4 47,-5-3 0,6 4-286,-1-1 1,2-1-154,2 1 1,-1 0 61,0 4-120,1-5 172,-1 4 0,1-4-295,-1 5 29,1 0-97,-1 0 1,0 4-102,1 0 1,-6 5 48,-2-2 0,1 1-87,-1 3 0,0-2 88,-4 6 0,0-2-45,0-2 0,-4 1 132,0-1 34,-5 1 1,7-5-139,-6 1 334,5 0-71,-7-2 0,8 3 95,-6-5 0,6 1 71,-2-2-120,3-1 118,-5 3 1,5-4-43,-3 3-91,3-3 0,2 8 36,3-5-48,-3 0 22,10 1 0,-4-4 21,8 3 0,-2 1 4,2-1 1,-2 3 1,-2-3 1,1 5-68,-1-1 0,-3-2 2,0 2 0,-5-1-95,5 5-99,-6-1 1,4 0-164,-6 1 321,0-1-3,-6 1 0,-1 3 139,-8 0-142,2 0 0,-9-3-59,3-1 151,3 1-110,-6-1 0,5-3-51,-6-1 1,5-3 86,3 4 0,2-6-799,2 2 432,-1-3-959,6-1 593,1 0 728,5 0 0,5-5 0,1-1 0</inkml:trace>
  <inkml:trace contextRef="#ctx0" brushRef="#br0" timeOffset="43">11215 8132 7970,'0'-12'2005,"0"6"-1804,-5 1 35,4 5 161,-4 0-335,0 0 0,0 6 597,-3 6-361,-7 4 0,6 12-82,-10 2 0,4 5-54,-4 3 1,3-1-64,-3 4-31,0-4 0,0 3 179,0-6-1272,5 0 901,-2 0-54,-1-4 1,5-3-60,-4-4 1,4 0-21,0 0 1,5-4-122,-1 0 0,4-5-487,-3 1-354,4-2 317,-2-2 671,5 1 1,1-6-501,3-2 731,3-3 0,4-6 0,0-1 0</inkml:trace>
  <inkml:trace contextRef="#ctx0" brushRef="#br0" timeOffset="44">11192 8520 7970,'0'-11'0,"0"-1"227,0 1 1,0 3 991,0 0-492,0 6-257,0-3-284,0 5 1,0 5-196,0 3 233,-5 7-210,4-3 1,-8 10-131,5-3 1,1-1 177,3 1-505,0 0 1,0 0 65,0 0 173,5-5-103,-4 2 151,9-4 1,-2-2 195,7-2-107,-2-3 0,4-5-65,-1 0 263,1 0-5,1 0-32,4-5 1,-8 2 234,5-5 0,-5 1-194,1-5 259,-2-4 0,-2 3 52,0-2-152,-4-3-14,3 6-140,-9-10 1,4 8-314,-5-5 130,-5 5-179,-1-8 1,-7 10-658,-2-3 692,2 7 66,-8-2-480,3 9 343,-5-5 0,0 6-139,0 0-554,6 0 508,-5 6 1,8 0-244,-5 5 686,10 1 0,-11 4 0,7 2 0</inkml:trace>
  <inkml:trace contextRef="#ctx0" brushRef="#br0" timeOffset="45">11192 8680 7970,'0'6'1102,"0"-1"-877,0-5 1,-1 4-3,-3 0 1,2 1 3,-6-1 53,6 2-113,-8 0 1,3 5-114,-4-4 0,3 5-9,1 3 1,3-2-155,-4 2 0,6 1 39,-2 0 1,3 3-266,1-4 1,0 0 125,0-4-189,0 1 255,0-1 1,5-3 42,2 0 0,3-6 25,2 2 1,3-3 471,0-1-179,6 0-106,-4 0 0,2-1 75,0-3 0,-1-2 113,1-6 0,1 1 149,-4-1 0,-1-3-156,-4 0 0,-3 0 20,0 3 1,-6-3-227,2 0-170,-3 0 229,-1-2 1,-6 4-629,-6-2 0,0 3 267,-7 0 1,-5 2-466,-7 2 0,2 3 680,-2 5 0,6 5 0,-3 2 0</inkml:trace>
  <inkml:trace contextRef="#ctx0" brushRef="#br0" timeOffset="46">13248 8143 8052,'0'-11'2250,"0"4"-2253,0 2 608,0 5-481,-5 5 1,3 7 163,-6 7 1,-1 7-95,-6 5 1,2 3-17,-2 4 0,-3-1-100,-1 5 1,1-4-99,-1 4 1,4-5 5,-4 1 1,5-7-284,-1 0 0,-2-6-565,9-11 646</inkml:trace>
  <inkml:trace contextRef="#ctx0" brushRef="#br0" timeOffset="47">12998 8656 10498,'-1'1'-8,"0"1"-12</inkml:trace>
  <inkml:trace contextRef="#ctx0" brushRef="#br0" timeOffset="48">12955 8747 6503,'-2'5'-491,"0"-2"491,2 2 0,10-10 0,3-2 0</inkml:trace>
  <inkml:trace contextRef="#ctx0" brushRef="#br0" timeOffset="49">12780 8075 8149,'0'-7'641,"0"2"0,0 6-197,0 3 0,1 3-104,3 4 1,-3 2-77,3 2-26,-3 3-115,-1 4 0,4 1 85,0 0 1,1-4-45,-1 0 0,-3-1-147,3 1 1,-3 1 125,-1-4 1,1 3-195,3-4 0,-2 0-5,1-4 146,-1 1 6,-2-1 1,3-3-276,1 0 88,0-1-354,-4 0 46,0 3 0,0-8-531,0 6-587,0-6 892,0 3 1,1-1 624,3 0 0,2 0 0,6-4 0</inkml:trace>
  <inkml:trace contextRef="#ctx0" brushRef="#br0" timeOffset="50">13351 8531 7899,'0'-6'424,"0"1"1,-1 1 482,-3 0-388,3 1-330,-4 3 1,1-2 135,0-2-108,0 3-55,-1-4 1,3 5 138,-6 0-85,0 0 1,-3 1-190,-1 3 0,-3 3 91,0 4-89,0 0 0,3 1-66,1-1 1,3 4-202,1 1 188,4 4 1,-6-6 80,5 5-15,1 0 0,3 3-188,0-3 0,0 1-227,0-5 1,3 0 195,1-3 0,9-1 106,-2 1 1,3-6 27,-2-2 1,4-3 109,3-1 0,2 0-5,-2 0 1,2-5 203,-2-3 1,-2-2 184,-2-1-253,-2-1-15,-2-4 0,-5 3-72,-2-2 1,-2 1-47,-2-1 0,-2 1-1,-2-5 1,-2 5-84,-5-1 0,-2 1-227,-2-2 1,1 8-679,-5-4 470,5 8 233,-3-6 0,2 9-738,0-3 640,0 3 0,3 2-827,1 3 894,-1 2 0,5 6 278,-1-1 0,1 6 0,-5 0 0</inkml:trace>
  <inkml:trace contextRef="#ctx0" brushRef="#br0" timeOffset="51">13203 8805 7899,'0'7'643,"0"-1"-547,0-2-53,0-3 78,0 9 1,-2-5-130,-2 3-26,3 2 76,-4-3 0,5 4-165,0 0 1,0 1 97,0-1 0,0 1-117,0-1 1,0 2 53,0 2-60,0-2 1,0 3-153,0-4 288,5-6 1,-2 3-54,4-5 262,-4-1-25,2-3-116,0 0 1,-2 0 140,4 0 0,1 0-57,3 0 1,1 0 207,-1 0 1,0-5-97,1-2 1,-2 0 135,-2 0 0,2-1 178,-3-3-192,4-1-234,0 1 1,-3-4 155,-1 0-65,-4-1-115,2 0 1,-5 3-84,0-2 0,0 6 47,0 1 0,-5 5-197,-3-5 1,-2 5-59,-1 0 0,-5 1-320,1 2 1,-4 2-1040,4 1 737,-5-1 483,7 8 1,-4-4 313,6 6 0,-6 4 0,0 2 0</inkml:trace>
  <inkml:trace contextRef="#ctx0" brushRef="#br0" timeOffset="52">12963 8748 7562,'0'-6'1082,"0"1"-708,0 5 0,0-5-10,5 4-182,-4-10 138,4 10-230,0-4-91,-4 0-311,10 4-188,-10-9 0,9 7 381,-2-5 119,-3 6 0,10-13 0,-2 2 0</inkml:trace>
  <inkml:trace contextRef="#ctx0" brushRef="#br1" timeOffset="53">2353 11364 7952,'-2'-7'-1145,"-1"4"1418,1-4 240,-3 6 1,5-5 199,0 2-459,-5 3-48,4-5 0,-4 5 179,5-3-5,0 3-186,0-4 0,-1 5-21,-3 0-141,3 0 152,-5 5-39,1 1 1,3 7-152,-6 2-112,6 3 160,-8 10 1,3 1-112,-4 6 0,-4 3 95,-1 0 0,-3 9-155,4-2 1,-1 4-937,0-4 928,4 1 62,-5 0 0,3-5-101,3 1-19,-3-10 138,7 6 1,1-14-18,2 3 1,-1-4-66,1-4 0,1-3-2,3-4 1,0-1-255,0 1-376,0-6-453,0-1 1186,0-5 0,1-5 38,3-3 0,2-12 0,5-4 0</inkml:trace>
  <inkml:trace contextRef="#ctx0" brushRef="#br1" timeOffset="54">2341 11192 7958,'0'-17'0,"-4"0"383,1 6 1,-1 4-51,4 2 617,0 5 0,0 7-711,0 4 0,0 6-16,0 5 1,1 4 14,3 4 1,-2 1-755,6 7 0,-2 1-27,2-1 0,2 5 1654,-2-1-1346,7-2 161,-7 4 1,7-5-202,-8 3 0,4 1 117,0-5 0,0 0-51,1-3 1,-2-5 203,-2 1 0,2-6-65,-3 2 1,0-4 80,0-4 0,0 1 195,0-5 1,2 0 646,-5-3-799,5-1-41,-8-4 1,6 3 30,-4-3 0,0-2-113,5-1-292,-6 3-45,3-6-428,-5 4-734,0-5 1568,-5 0 0,-6-10 0,-7-3 0</inkml:trace>
  <inkml:trace contextRef="#ctx0" brushRef="#br1" timeOffset="55">2181 11901 7893,'-6'-2'78,"2"-2"1,2 3 456,-2-3-346,3-2 1,-3 5 144,8-3 1,-2 1 264,6 0-134,4 1-307,6-3 0,5 1 59,0 1 0,5-6-18,2 1 0,-1 2-119,2-2 0,-6 4-61,2-3 0,-3 3-248,-1-4 0,-2 5-1142,-1-5 678,1 5 464,-3-2 1,1 2-1332,0-1 1560,0 0 0,4-1 0,0-2 0</inkml:trace>
  <inkml:trace contextRef="#ctx0" brushRef="#br1" timeOffset="56">3289 11272 8104,'0'-6'1268,"0"1"831,0 5-2367,0 5 1,0-2 168,0 4 0,0 1-1418,0 3 621,0 1 896,0-1 0,0 6 0,0 0 0</inkml:trace>
  <inkml:trace contextRef="#ctx0" brushRef="#br1" timeOffset="57">3278 11786 7914,'0'7'1262,"0"-1"-600,0-2-203,0-3-282,0 4 0,0-4 645,0 3-101,0-2-188,0 3-602,0-5-312,0 5 1,1-4 307,3 3 73,-3-3 0,14 4 0,-2 1 0</inkml:trace>
  <inkml:trace contextRef="#ctx0" brushRef="#br1" timeOffset="58">4329 11067 8051,'-7'0'-76,"2"-1"367,5-3 207,0 2 303,0-3-461,0 5 0,0 5-309,0 3-110,0 2 247,0-3 0,0 7-348,0-3 100,0 3-92,0-3 1,0 1-89,0-1 0,0 1-53,0-1 1,0-3-201,0-1 0,0 1 40,0 3 473,0-4 0,5 3 0,2-4 0</inkml:trace>
  <inkml:trace contextRef="#ctx0" brushRef="#br1" timeOffset="59">4454 11067 8119,'0'-8'803,"0"1"-211,0 4 138,0-2 44,0 5-757,0 5-212,0 1 1,4 10-221,0-1 1,3 4 40,-3-4 0,5 5-290,-1-1 1,-2 2 250,2-2 413,-1 2 0,5-3 0,-1 5 0</inkml:trace>
  <inkml:trace contextRef="#ctx0" brushRef="#br1" timeOffset="60">4763 11307 7902,'0'-12'265,"0"1"0,0 3 52,0 1-885,0 4 174,0-2 541,0 5 1031,0-5-570,0 4-68,0-4-487,0 15 1,0 1 1,0 8 1,0 7 11,0-4 0,-2 9-15,-2-1 1,3 3-127,-3 2 0,-1 4 78,1 3 0,1-2-521,3 2-299,-5-5 617,3-3-113,-3-6 159,5 0 1,0-8-42,0 3 16,0-7 104,0 5 1,0-12-108,0 2-72,0-2 443,0-2-1027,0-2 644,0-5 1,0-5 0,0-2 0</inkml:trace>
  <inkml:trace contextRef="#ctx0" brushRef="#br1" timeOffset="61">4797 11318 7917,'-2'-11'365,"-1"-1"109,1 1-167,-3 4 1,0-3-167,4 9 426,-4-4-24,5 5-121,0 0-204,0 5-163,0 1 1,4 11-199,0 2 0,4 4 170,0 3 1,2 4-76,2 4 0,0-2 83,4 2 0,-3-2-175,7 6 0,-7-8-75,3-3 150,-4 2 59,5-5 0,-4 0-101,2-5 112,-8-5-18,4 8 1,-5-10-10,5 4 1,-3-4-47,0 0 0,-5-5-326,5 1-47,-5 0-558,2 3-342,-5 0 639,0 1 702,0-6 0,-11 4 0,-1-3 0</inkml:trace>
  <inkml:trace contextRef="#ctx0" brushRef="#br1" timeOffset="62">4717 11729 7854,'0'-6'596,"0"-4"1,0 7-179,0-4 0,1 4-474,3-1 1,2 3-24,6 1 1,4-4-183,3 0 158,3 1-162,1 3 167,-1-6 74,6 5 1,-4-4-181,3 5 0,-1 0 90,0 0 1,-2-1-957,3-3 1070,-8 3 0,3-9 0,-5 3 0</inkml:trace>
  <inkml:trace contextRef="#ctx0" brushRef="#br1" timeOffset="63">5311 11352 7896,'-7'-11'372,"-2"3"638,6 1-515,-1 4-486,4-2 380,0 5 0,0 5-376,0 3 0,0 7 24,0 4 1,1 6-61,3 2 1,-3 5 50,3-2 0,1 2-159,-1-2 1,1 2 31,-1-5 1,-3-2-275,3-6 275,2 3 0,-5-10-129,3 4 98,-2-4-135,-2 0 14,0-6-389,0-1 327,0-5 1,0 0-1</inkml:trace>
  <inkml:trace contextRef="#ctx0" brushRef="#br1" timeOffset="64">5071 11364 7968,'6'-5'551,"4"-2"1,-2 0 477,7-1-403,3 0-287,10 2 1,1-3 90,5 5 0,-3-4-180,-1 0 0,-1 2-36,2-2 0,-3 5-208,-5 0 1,-1-2-351,1 1 0,-5 0-226,-3 4 0,2 0 570,-2 0 0,0 0 0,-3 0 0</inkml:trace>
  <inkml:trace contextRef="#ctx0" brushRef="#br1" timeOffset="65">6407 11272 8164,'0'-6'231,"0"-4"301,0 9-229,0-10-115,0 10 19,0-4 0,0 6 177,0 3 0,0 0-284,0 7 1,0 0 79,0 8 0,0 1-50,0 7 0,0-2-32,0 5 0,0-3-158,0 4 0,0-6 76,0 2 0,0 0-219,0 0 0,0-2 139,0-5 1,0 0-118,0-5 1,-4 0 144,0-3 1,1-1 14,3 1 0,0-5 201,0 1-143,-5-6 0,3 5 308,-1-4-116,1-1 55,2 3 1,5-6-137,3-3 0,2 1-30,2-4 0,4 3-170,3-4 0,3 1 98,0-5 0,1 5-140,0-1 146,5 0-49,-4 2 0,3-3-101,-8 5 0,1 0 4,-5 4 1,1 0-453,-5 0 222,0 0 1,1 0-677,-1 0-511,-4 0 715,3 0 796,-9 0 0,9 0 0,-3 0 0</inkml:trace>
  <inkml:trace contextRef="#ctx0" brushRef="#br1" timeOffset="66">6898 11215 8039,'0'-11'1023,"0"-1"-437,0 6-302,5 1-635,-3 0 469,3 4 1,-5-3 175,0 8 0,0 2-113,0 5 0,0 6-17,0 2 1,0 4-96,0 3 0,0 0-40,0 4 1,0 1-130,0 3 1,0-4 48,0 1 1,0-6-167,0 2 1,0-3 118,0-1 0,0-4 37,0 0 1,1-5 8,3 1 26,2-2 1,5-3 162,1-2 22,-1 2-181,6-9 0,-3 4 433,5-5-193,-5 0-36,7 0 1,-4 0-89,2 0 1,1 0-162,-5 0 1,4-4-236,-3 1 0,-1-5-39,-4 4 1,1-4-291,-1 5 1,-3-5-18,-1 4 0,-4-5 648,1 2 0,2-8 0,0-3 0</inkml:trace>
  <inkml:trace contextRef="#ctx0" brushRef="#br1" timeOffset="67">6853 11432 7992,'1'-6'452,"3"2"1,-1-1-427,9 1 0,-3 0-190,6 4 0,1 0 430,0 0 58,9 0-262,-1 0 1,5 0-126,-2 0 163,-3 0-183,-1 0 0,-4 0-211,0 0 1,-5 0-12,1 0 1,-3-1 304,-5-3 0,3 3 0,-3-4 0</inkml:trace>
  <inkml:trace contextRef="#ctx0" brushRef="#br1" timeOffset="68">6898 11204 7992,'7'-18'0,"1"2"-162,-4 4 1,10 1 150,-6-1 1,13 1-5,-2 0 1,4 0 120,4 4 0,-3-2 183,3 5 0,-3-4-155,-1 5 1,3-1-27,1 4 0,1 0-143,-2 0-50,4-5 136,-1 3 0,-1-3-105,-5 5-21,-1 0 161,-4 0 1,-1 0 98,-6 0 1,1 0 40,-1 0 2,0 0-91,1 0 0,-5 0 165,1 0 1,-5 2-147,0 1-44,-1 4 3,-2 4 0,0 6-147,0 2-89,0 2 148,0 7 1,-5 3-115,-3 7 1,-2-1 83,-2 4 0,2 0-137,3 1 1,-4-3-15,4-4 1,-2-4-107,1-4 0,3 0 261,5-8 113,0-3-166,0-4 1,0-2-195,0-3 35,0-2-245,0 0-511,0 1 132,0-5 835,0 4 0,5-10 0,2-2 0</inkml:trace>
  <inkml:trace contextRef="#ctx0" brushRef="#br1" timeOffset="69">7458 11101 7992,'1'-6'1214,"3"2"-549,-3 3-515,4 1 1,-3 0-305,1 0 0,0 0 318,4 0 1,-1 5 177,5 2 1,-2 9-145,6 3 0,3 3 79,1 5 1,-1-2-362,1 6 214,-5-1-196,7 5 1,-3 3-180,5 0 1,-4-4 98,0-3 0,-5-2-93,1 1 0,-2-2 124,-2-5 0,1-5-9,-1-3 0,-1-2-19,-2-2-183,2 0-83,-9 1-480,4-6 401,0 4-3,-3-8 491,3 3 0,-10-5 0,-2 0 0</inkml:trace>
  <inkml:trace contextRef="#ctx0" brushRef="#br1" timeOffset="70">7389 11501 7934,'13'-8'173,"2"1"0,-1 4 109,5-1-201,0 3-69,-1 1 1,4 0 94,-3 0 57,7-5-204,-2 4-309,4-4 143,-5 5 79,5 0 0,-4-4 127,3 0 0,2-5 0,0 3 0</inkml:trace>
  <inkml:trace contextRef="#ctx0" brushRef="#br1" timeOffset="71">8257 11101 7924,'-11'0'935,"-1"-5"-809,6 4 0,-3-9-73,5 2 0,-4 3 48,0 1 1,-2 2 166,-2-2 1,-3 2-92,0-1 0,-4 1-18,4 2 0,-4 0-169,3 0-51,-4 5 130,7-3 0,-4 10-109,1-4-53,4 10 89,-5-11 0,6 11 9,-1-3 1,5-2 32,-1 2 0,6-2-14,-2-2 1,3 1-65,1-1 70,0 1-13,0 4 1,6-6-173,5 6 177,1-6-10,9 1 0,-3-1-24,5-2 27,0 2-18,0 1 0,-1-3-5,1 0 1,0-1 35,0 5 1,-2-5 4,-1 1 0,-4 0 5,-5 3 0,1-1 6,-1-2 1,1 2 40,-1-2 0,-3 0-44,-1 0 1,-4 2-120,1-2 110,-3 2-43,-1-4 1,0 4 5,0-2 0,-1 2-5,-3 2 0,-6-1-9,-5 0 0,-6 1-101,2-1 1,-6-3-213,-2 0 0,0-1-233,5 5 300,-1-6 86,5 4 0,2-9-248,4 3 145,1 3-498,4-6-371,-3 4 1151,9-5 0,-9-5 0,3-2 0</inkml:trace>
  <inkml:trace contextRef="#ctx0" brushRef="#br1" timeOffset="72">8520 11147 10815,'0'11'552,"0"6"-390,0 0 0,0 8 52,0 1 0,4-2-76,0 3 1,-1 1-139,-3-1 1,0 3 1,0-3 0,0-2-157,0-6 1,4 1-29,0-4 1,0-1-378,-4-4-206,0 1 289,5-1-1003,-4-5 749,4-1 731,-5-5 0,0-5 0,0-1 0</inkml:trace>
  <inkml:trace contextRef="#ctx0" brushRef="#br1" timeOffset="73">8314 11204 7911,'12'-12'0,"9"-3"843,6 0 1,3 4-326,1 3 0,-4 4 110,-8-3 0,1 0-438,-5 0 0,4 0-25,-4 3 1,4 3-336,-3-3 1,3 3-708,-4 1 877,0 0 0,2 0 0,0 0 0</inkml:trace>
  <inkml:trace contextRef="#ctx0" brushRef="#br1" timeOffset="74">9788 11078 7971,'-8'0'-607,"0"0"1280,6 0-346,-8 0 0,7-4-21,-4 1 1,3-1 69,-4 4 0,1 0-23,-5 0 0,-1 4-130,-2-1 1,1 6-109,-5-1 0,1 3-60,-1 5 0,-2-2-149,2 5 1,2-2 114,2 2 0,2 3-217,2-3 1,5 3 160,2 0 0,3-3-43,1 0 0,0-3-333,0 3 231,5-5 36,6 2 0,3-4-77,5-1 180,0 0-19,4 1 1,0-6 214,0-2 14,-1-3-108,6-1 0,-2 0 156,4 0 0,-3-5-94,3-2 0,0-4-19,0 0 0,-1-2-44,-2-2 0,-4 1-4,-1-5 0,-4 4-70,-6-4 75,-1 0-7,-5-4 0,0 0-216,-6 0-21,-6-5-6,-5 4 1,-7-5-257,-5 2 0,-6 3 30,-5-2 1,0 3-101,-4 4 1,-2 2-110,2 6-59,5 5 216,5 0 467,5 6 0,-1 4 0,5 0 0,5 0 0</inkml:trace>
  <inkml:trace contextRef="#ctx0" brushRef="#br1" timeOffset="75">10096 11033 7974,'0'-12'218,"0"1"70,0-1 0,1 6-201,3 2-146,-3 3 272,4 1 1,-5 5 301,0 3 0,0 7-26,0 4-147,0 2-218,0 2 1,0 4-245,0 0 80,0 4-54,0-7 1,0 8-35,0-5 1,0-1 94,0-3 0,0-5-142,0-3 1,4-2-1,0-2 1,0 1-308,-4-1-127,0-4-302,0 3 122,5-9-134,-4 4 923,4-5 0,-5-5 0,0-1 0</inkml:trace>
  <inkml:trace contextRef="#ctx0" brushRef="#br1" timeOffset="76">10119 11113 7974,'0'-12'371,"0"4"781,0 1-740,5 4-451,1-2 0,6 7 192,-1 1 0,2 4-38,2 4 0,-2 2 310,2 2-269,3 3-20,-6 5 1,10-1-202,-3 1 62,-2 0-80,4 0 0,-4 0-71,2 0 0,1-6 213,-5-1 0,4-4 54,-4 0 1,1-2-11,-5-2 0,1-3 55,-1-5-15,0 0 97,1 0 189,-1 0-184,-4-5-78,-2-2 0,-5-8-38,0 0 1,-2-2-42,-1 2 1,-4-3-145,-4-5 1,-1-1 151,1-2 0,0 2-20,-1-3 1,2 1-203,2 0 1,-2 2 120,3-3 1,1 3-670,3 1 323,1 0 43,2 6 0,0 0-684,0 6-57,0-1 322,0 1 0,2 4 153,1 4 1,4 3 573,4 3 0,1 9 0,-1 6 0</inkml:trace>
  <inkml:trace contextRef="#ctx0" brushRef="#br1" timeOffset="77">10724 10998 8157,'-6'-7'1073,"2"-1"18,3 6-405,1-4-253,0 6-324,0 6-53,0 0 75,0 10 1,0 0 139,0 6-98,0-1-76,0 7 1,0-2-45,0 1 0,0 3 190,0-3-401,0 5 0,4-8 133,-1 3 1,5-1-226,-4-3 0,5 1 89,-2-9 1,5 1 92,3-5 1,-2-1 78,2-2 0,1 1-9,0-6 1,3 1-32,-4-4 1,4 0 17,-4 0 0,4-4-470,-4 1 225,6-6 119,-9 2 1,5-4-495,-6 0 1,-4-1 43,-4 1 1,-1-2-1,-2-1-869,0-1 1456,0 0 0,-10-2 0,-3-1 0</inkml:trace>
  <inkml:trace contextRef="#ctx0" brushRef="#br1" timeOffset="78">10701 11181 7931,'-11'0'1067,"5"0"-1134,1 0 0,6 0 181,3 0 1,3 0 73,8 0 1,2 0-38,2 0 0,3 0-151,-3 0 1,2-1-195,2-3 0,-4 3 131,0-3 1,-1 1-397,1 0 0,-3 1-63,-4-2 1,-1-2 521,1-2 0,-1-2 0,0-1 0</inkml:trace>
  <inkml:trace contextRef="#ctx0" brushRef="#br1" timeOffset="79">10701 10964 7934,'0'-8'0,"0"1"0,2 3 220,1-4 0,4 6-220,9-3 0,2 1 0,5 0 0,-3-1 103,3 1 0,-5 3 179,8-3 1,-4 3-330,5 1 0,-3-4-260,-1 0 0,-2 1 114,-2 3 193,3 0 0,-4 0 0,4 0 0</inkml:trace>
  <inkml:trace contextRef="#ctx0" brushRef="#br1" timeOffset="80">11307 10610 8207,'0'-8'735,"0"1"-385,5 4 112,-4-2 118,4 5-379,-5 0 1,4 1 14,0 3 1,-1 4-197,-3 7 0,0 3-99,0 5 1,0-4-94,0 0 1,0 0-17,0 4 1,0-6-228,0-1 0,0 0-87,0-1 98,0 1 0,2-6 404,2-3 0,-3 3 0,4-3 0</inkml:trace>
  <inkml:trace contextRef="#ctx0" brushRef="#br1" timeOffset="81">11489 10599 8512,'0'-7'1884,"0"2"-1810,0 5 0,0 5 36,0 3 0,0 3 431,0 4-362,0 3-46,0 5 1,0 0-474,0 0 172,5 5-292,-3-4 1,7 4-1342,-6-5 1801,6-1 0,-2 1 0,4 0 0</inkml:trace>
  <inkml:trace contextRef="#ctx0" brushRef="#br2" timeOffset="82">7504 6864 12776,'0'-8'396,"0"1"1,-2 3-1501,-2-4 883,3 6 1,-4-5 14,5 4 753,0 1-61,0-8-148,-5 9-407,4-4 0,-6 6-334,4 3 839,1 2-113,-3 11 0,1 1 609,1 4-737,-1 6-40,-1 1 1,3 6 2,-1-1 0,0 5 211,-1 3 1,3 4-172,-3 3 1,3 0-406,1 4 1,-4-2 140,0 6 1,1-1-1864,3 8 1826,-3-31 1,0-1 46,2 31 1,-2-28-1,0-1 18,1 0 1,0 1-12,0-1 1,-2 0 0,-3 5-1,-2 1-133,2-2 1,-1 0 141,-2 1 0,0 1 1,1 1-1,-1 1-4,-3 0 1,-1 0-1,2 2 1,-1 1-213,-2-1 0,-1-1 0,4 0 0,-1-1 184,0 1 0,-1-2 0,2-1 1,0-1 66,1-3 1,-1 0 0,3 1-1,1-1-258,0-4 0,0 0-34,-9 30 176,9-4 0,-7 0-302,7-5 54,-2 1 346,4-9 0,-1-5 48,4-6 0,1-1-36,-1-7 1,1 0-36,2-7 0,0 1 68,0-5 0,2 6-247,1-2 1,-1-3 1928,1-1-1538,-1-2 287,-2-1 1,0-5-212,0 1-245,0-1 20,0 0 15,0-2 125,0 0 268,0-4-94,0 4-160,-5-5 0,3 2-198,-1 1-284,-4-1-190,6 3 293,-4-5-707,5 0-703,-5 5 477,3-4 1141,2 4 0,12-5 0,6 0 0</inkml:trace>
  <inkml:trace contextRef="#ctx0" brushRef="#br1" timeOffset="83">14367 10656 8077,'-3'-8'-115,"-1"0"0,0 5 117,4-5-103,0 5-2,0-7 301,0 9 1,-1-8 439,-3 5-392,3 1 1,-4 1 322,5-2-248,0 3-2,0-4-33,0 5-319,0 5 1,0 3 127,0 7 89,0 3-130,0 5 1,0 5-182,0 2 203,0 3-19,5 1 0,-4 1-74,3-1 0,1 4 40,-1 0 1,1-1-107,-1-7 1,-2 2-35,6-5 1,-6 3 93,2-3 1,1-1-214,-1-3 210,0-5-59,-4 4 1,0-10-423,0 3 22,5 3-335,-4-5 44,4 3-47,-5-4 823,0-6 0,-5-1 0,-1-5 0</inkml:trace>
  <inkml:trace contextRef="#ctx0" brushRef="#br1" timeOffset="84">14299 10633 8254,'0'-7'0,"0"-3"-98,0 4-28,5 0 326,-4-5 0,9 6 228,-2-2 1,2-3-118,2 2 0,-1-2-56,0-2 1,5 5-72,-1-1 0,1 2 27,0-2 0,1-1-109,6 6-107,-5-6 161,4 7 1,-5-3-54,6 5 0,0 0-17,0 0 1,0 0-174,0 0 0,-1 4 94,1 0 1,-4 5-131,0-2 1,-5 4 53,1 0 0,-2 0-107,-1 1 0,-2-1-270,-3 1 245,-2 4 81,-5-3 0,-8 7-49,-4-5 68,-7 6 14,1-9 0,-10 10-36,-2-3 1,-3-1 10,-1 1 0,-6-5 1,-2 1 1,-1 2 34,1-2 1,1-1-4,6-7 0,4 2-26,8-5 1,4 1-63,0-1-654,10-3 375,-1 4 146,10-5 300,0 0 0,10-5 0,3-1 0</inkml:trace>
  <inkml:trace contextRef="#ctx0" brushRef="#br1" timeOffset="85">15121 10359 8061,'7'-12'551,"-2"1"1,-4 5-417,3 2-146,-3 2 360,4 2 839,-5 0-1147,-5 6 0,2 1 140,-4 8 1,0 3-1,0 5 1,-3 4-48,2-1-122,-2 6 0,-1-3 211,-1 5-368,1 1-397,-1-1 455,6 0 0,0 4-36,2 0 1,3 4 79,-3-4 1,2 5 115,2-1 0,4-1-44,0 1 1,5-3 12,-1-1 1,-2 0 90,2-7-103,-1-3 8,5 0 1,-1-6 27,0 1 13,1-5-97,-1-1 0,1-5 17,-1 3 1,0-6-30,1 3 1,-1-5-160,1 1 0,-2-2 195,-2-2 0,2-3-566,-3 3 1,0-3-271,0-1 293,-4 0 166,7 0 371,-9-5 0,4-1 0,-5-5 0</inkml:trace>
  <inkml:trace contextRef="#ctx0" brushRef="#br1" timeOffset="86">15395 10667 7983,'0'-11'0,"0"-1"0,0 1 754,0-1-359,0 1 0,2 5 250,1 2-132,-1-3 63,3 6-56,-5-4-649,0 5 121,0 5 88,0 2 1,0 9-120,0 3 66,0 3-53,0 1 0,0 3-25,0 1 0,0 5-28,0-2 1,0-1-123,0 2 1,0-5 46,0 5 1,0-6-37,0 2 1,4-4-154,-1-4 155,1 2 55,-4-8 1,1 2-496,3-7 278,-2 2-200,3-4-368,-5 1 438,5-2 480,-4-5 0,9-5 0,-4-2 0</inkml:trace>
  <inkml:trace contextRef="#ctx0" brushRef="#br1" timeOffset="87">15452 10644 7983,'0'-11'-214,"0"-1"214,-5 1 0,4 0 0,-4 3 986,5 0-381,-5 6-234,4-3 0,-4 3 574,5-1-579,0 1-348,0-3 1,3 10 112,1 3 1,6 3 24,2 5 1,-1 3-120,4 7-63,3-2 139,-5 9 0,7-5-328,-5 3 156,6 2-43,-9-4 0,6 0-121,-3-2 0,-2 1 159,2-2 0,-2 1-28,-2-4 1,1-5 73,-1-3 0,1 1-28,-1 0 0,-1-1-206,-2-4 121,2-4 0,-7 1-160,4-4-24,-4 5-28,7-8 51,-9 5 0,4-5-999,-5 3 687,0-3 604,0 4 0,-5-10 0,-1-1 0</inkml:trace>
  <inkml:trace contextRef="#ctx0" brushRef="#br1" timeOffset="88">15395 10918 7969,'-6'-1'392,"2"-3"503,3 3-765,1-4 0,0 4-197,0-3 1,1 3 161,3-3 1,2 3-67,6 1 0,0 0 29,4 0 0,1 0-273,6 0 0,4 0-140,0 0 0,-3 0 233,-1 0 0,-7 0-300,7 0 45,-3 0 131,-2 0 246,4-6 0,-10 0 0,5-5 0</inkml:trace>
  <inkml:trace contextRef="#ctx0" brushRef="#br1" timeOffset="89">15784 10347 8082,'0'-11'807,"0"-1"-538,0 6-269,0 1 541,0 5 0,5 6 141,2 6 1,7 2 133,2 9-424,4-3-140,-2 13 1,6-3-74,2 8-1052,-2-2 957,4 3 0,-9-4-132,0-1 1,-3 0 140,3 0 1,-9-3-93,1-1 1,-2-3-94,3 3 0,-6-3-119,-2 3 0,-2-3-253,2 4 285,-3-6 37,4 3 1,-6-7 277,-3-2-569,3 3-40,-9-4 1,4 1-324,-6 0 1,1-4 171,-1 4 624,6-5 0,-9 3 0,2-6 0</inkml:trace>
  <inkml:trace contextRef="#ctx0" brushRef="#br1" timeOffset="90">16595 10793 8012,'0'-8'-230,"0"0"743,0 6-311,5-3 0,-3 1 293,6 0 1,-1-1-237,5 1 0,3 3-45,0-3 0,6-1-37,-2 1 0,-2-1-133,2 2 1,-1 1 84,1-2 1,1-1-96,-4 2 0,3-2-792,-4 1 382,0 2 232,-3-3 0,-1 5-1168,0 0 585,-4 0 329,3 0 398,-9 0 0,4-5 0,-5-1 0</inkml:trace>
  <inkml:trace contextRef="#ctx0" brushRef="#br1" timeOffset="91">16606 10918 7454,'11'0'307,"1"0"-16,-1 0-41,1 0 0,0 0 340,4 0 0,-3-3-219,7-1 0,-1-4-120,3 4 0,1-3-283,0 3 1,0-4-365,0 4 1,0-3-1150,-1 3 813,1 0 732,0-1 0,0-1 0,0-6 0</inkml:trace>
  <inkml:trace contextRef="#ctx0" brushRef="#br1" timeOffset="92">17440 10302 7988,'0'-7'0,"-5"-3"0,3 8 0,-1-6 43,1 5-36,2-2 0,0 7 574,0 1 1,0 5-291,0 7 1,2 3 162,1 5 1,0 5-158,4 2 0,-3 3-183,4 2 1,-4-1-27,3 0 1,-4 4 99,1 0 1,1-1-243,-1-7 0,1 3 67,-2-2 1,-1-2-249,1 2 125,4-6 25,-6 3 1,4-7-114,-5-2-38,5-2 141,-3-1 0,3-7-295,-5 3 61,0-3-178,0 2-584,0-5-40,0-1 1131,5-5 0,1 0 0,5 0 0</inkml:trace>
  <inkml:trace contextRef="#ctx0" brushRef="#br1" timeOffset="93">17794 10667 9186,'0'-6'857,"5"1"-717,-4 5 0,9-2 347,-2-1 1,2 1-243,1-1 0,5 1-47,-1 2 0,5-4-17,-1 1 1,-1-1-136,1 4 1,-5 0-18,1 0-24,3 0-239,-5-5 1,-1 3-317,-4-1 1,0 1-38,3 2 0,-3 0 587,-1 0 0,-4-5 0,2-1 0</inkml:trace>
  <inkml:trace contextRef="#ctx0" brushRef="#br1" timeOffset="94">18570 10039 8110,'0'-11'-285,"0"-1"285,0 1 352,0-1 637,0 6-400,0 1-169,5 5-287,-3 0 1,3 5 38,-5 3 0,1 7-23,3 4 0,-3 2-90,3 2 0,-2 4 19,2 0 0,-2-1-149,1-3 1,0 2-32,1-2-13,-3 3 173,4-9 0,-1 2-437,0 0 175,-1-5-440,-3 3 126,6-6 1,-5 1-59,3-1 0,-2-3 576,2-1 0,-3 1 0,4 3 0</inkml:trace>
  <inkml:trace contextRef="#ctx0" brushRef="#br1" timeOffset="95">18433 10484 7591,'8'4'412,"0"0"0,-5 0 237,5-4 138,5 0-309,-1 0-236,10 0 1,-4 0 138,4 0-193,6 0-90,2 0 0,4 0-41,0 0 0,0-1 18,1-3 1,-2 2-218,-3-1 1,2-2-47,-6 1 0,0-4-422,-7 4 0,1 1-751,-5 3 636,1-6 314,-10 5 411,-1-4 0,0 5 0,1 0 0</inkml:trace>
  <inkml:trace contextRef="#ctx0" brushRef="#br1" timeOffset="96">18639 10701 10871,'-12'5'-257,"1"-3"290,5 8 1,-4-4-230,2 6 111,-2-1-54,-2 6 0,2-5-51,3 3 0,0 2 101,3-2-36,3 0 1,-4-2 50,5 2 0,1-2 47,3 2 0,2-2 12,6-2 0,-1-1 6,1-2-16,-1 2 73,6-8 1,-3 3 148,5-5 0,0 0 84,4 0 31,-1 0-265,1 0 1,-4-5 120,0-3 0,-5-2-92,1-2 0,-2 1-111,-1 0 1,-2-5 78,-3 1 0,-2-4-229,-5 4 255,0-6-194,0 4 1,-6-2-237,-5 0 0,-2 3-136,-6-3 1,0 5-343,-4-1 619,0 8 0,2 2-115,2 5 1,-2 0 23,6 0 1,-4 0 309,4 0 0,0 5 0,3 2 0,1 3 0,-1 2 0,6 4 0,-4-3 0,3 3 0</inkml:trace>
  <inkml:trace contextRef="#ctx0" brushRef="#br1" timeOffset="97">18547 10953 8051,'-1'10'-595,"-3"-3"297,3 4 421,-4-10 1,4 9 463,-3-2 0,3 2-235,-3 1 0,-1-3 25,1-1 1,0 1-192,4 3 1,0 1-121,0-1 1,1 1-258,3-1 125,-2 1 1,8-1-196,-4 0 186,5 1 1,1-1 23,-1 1 1,2-1 25,2 0 1,-1-3 0,5 0 0,-4-6 26,4 2 1,1-3 128,2-1 1,1 0 250,0 0 1,0-4-52,0 1 0,-4-6-53,0 1 0,-5-2-247,1-1 102,-2-1-44,-2 1 0,-3-1-35,-1 1 0,-4 0-41,1-1 0,-4-3-235,-4 0 1,-4-4 38,-7 3 1,-4 1-134,-8 4 1,-1-1-628,-2 1 504,-3 5 185,9-5 1,-3 10-743,8-3 493,3 3 503,4 1 0,1 0 0,-1 0 0</inkml:trace>
  <inkml:trace contextRef="#ctx0" brushRef="#br1" timeOffset="98">19484 10507 7984,'0'-7'1010,"0"-1"-845,0 5-142,0-2 1,1 5 218,3 0 1,-1-3 121,4-1 0,-3 0-14,4 4-68,4 0-114,1 0 1,7-1-46,-4-3-112,4 3 80,-2-4 1,4 5-91,1 0 0,0 0-169,0 0 0,-4 0-185,0 0 0,-5 0 225,1 0 0,-2 0 30,-2 0 30,1 0 68,-6 0 0,4 0 0,-3 0 0</inkml:trace>
  <inkml:trace contextRef="#ctx0" brushRef="#br1" timeOffset="99">19495 10701 8172,'12'0'1272,"-1"0"-581,1 0-368,4 0 1,-2-3 279,5-1-216,0 0-260,4-1 1,-4 4-60,0-3 1,-1 1-250,1-1 1,1 3-549,-5-3 1,4 3 728,-3 1 0,-1-5 0,-4-1 0</inkml:trace>
  <inkml:trace contextRef="#ctx0" brushRef="#br1" timeOffset="100">20523 10005 8023,'4'-8'49,"0"0"0,5 2 254,-2-2-323,4-2 0,4 9 77,0-3-81,0-2 182,-3 5 1,3-6 267,0 3 0,2 3-132,-2-3 0,-1 3 70,5 1 0,-4-1-237,4-3 1,-5 3-39,1-3 1,-2 3 110,-2 1 44,1 0-273,-1 0-16,-4 0 100,3 0-310,-9 0 185,4 0-138,-5 0 190,0 5 1,0-3-88,0 6 0,0 0 24,0 3 66,0 5 6,-5 2 1,2 5 143,-4 0-151,-1 5 80,-3-4 1,-1 9 148,1-3 0,0-2-183,-1-1 0,1 1 19,-1-1 0,5-1-28,-1-3 1,6-4-1,-2 0 1,-1-5-152,1 1 166,0-2 12,4-2-340,0 1 121,0-1-237,0 1 1,0-5-946,0 1 908,0-6 445,0 9 0,0-10 0,0 4 0</inkml:trace>
  <inkml:trace contextRef="#ctx0" brushRef="#br1" timeOffset="101">20466 10621 10143,'12'4'721,"-1"0"1,2 0-504,2-4 1,3 0-1,5 0 0,4-1-116,4-3 0,2 2 138,1-1 0,4 0-217,0-1 31,0 3 21,-8-4 1,3 1-530,-3 0 337,-2 1 0,-4-1-1091,-5 0 828,-5 0 1,6 4-226,-4 0 0,-5 0-1125,-3 0 1730,-6 0 0,8-5 0,-3-1 0</inkml:trace>
  <inkml:trace contextRef="#ctx0" brushRef="#br1" timeOffset="102">20626 10896 8055,'-5'-7'1416,"4"2"-829,-4 5 154,5 0 0,-4 1-737,0 3 0,-1 3 45,1 4 1,2 0-149,-6 1 1,4 0-228,-3 4 146,4-4 49,-7 10 0,9-9 151,-3 2-28,3 3-39,1-6 0,0 9-170,0-6 0,1 0 157,3-3 1,2-2 49,5-3 1,1 3 41,-1-2 0,4-3 1,1-1 0,4-3 365,-1-1-188,3 0-95,0 0 0,0-1 235,-3-3-31,3-2-175,-5-6 0,6 1 137,0 0 1,-4-2-145,0-2 1,-5 1-115,1-5 1,-6 1-336,-1-1 202,-6-3 52,3 10 1,-6-10-420,-3 3 232,-7 2 117,-2 1 0,-8 5-526,2-1 0,-7 2 188,0 2 0,-5 3-22,5 5 0,-1 0 39,4 0 0,0 5 17,0 3 0,4 2 8,0 2 424,5-1 0,-7 5 0,3 2 0</inkml:trace>
  <inkml:trace contextRef="#ctx0" brushRef="#br1" timeOffset="103">20535 11158 8164,'-7'7'492,"2"-2"-695,5 0 319,-5 1 0,4 5 148,-3 1 1,3-1-132,1 1 0,0-1-25,0 1 1,0-1-434,0 0 165,0 6 27,0-4 1,0 3-24,0-5 1,0 1 185,0-1 1,0 1-19,0-1 1,0 1 70,0-1 0,1 0 173,3 1 0,-2-1-178,6 1 0,0-5-13,3 1 1,2-2-36,2 2 79,-2 2-4,8-4 1,-3 1 130,5-3 1,0-2-126,0 2 1,-1-3 9,1 3 0,0-3-9,0-1 0,0-4 4,0 1 0,-1-6 6,1 1 0,-4 2 14,0-2 1,-6 1-1,-1-5-18,-1-4-33,-10 3 1,4-5 17,-5 3 1,-1 1 49,-3-5 1,-7 5 137,-8-1 1,-4 3-212,-4 5 0,-2-2-80,-5 5 0,3 0-1242,1 4 582,5 0 458,2 0 1,2 0 201,6 0 0,-5 5 0,2 2 0</inkml:trace>
  <inkml:trace contextRef="#ctx0" brushRef="#br0" timeOffset="104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05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106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107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108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109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110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111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112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113">4226 16183 7776,'-5'-6'550,"3"0"-389,-1 2-372,1 3 0,6-6 43,0 3 0,5 3 457,-2-3 0,4 3-95,0 1 1,2 0 41,2 0 0,3-1-227,5-3 0,-2 3-139,-2-3 0,3 1-278,-3 0 1,-2 0 187,3-5 1,-1 5 219,3-5 0,6 0 0,2-3 0</inkml:trace>
  <inkml:trace contextRef="#ctx0" brushRef="#br0" timeOffset="114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5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16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17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18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19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20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21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22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23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124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125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126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127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128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12060 17325 7909,'2'-10'566,"2"3"0,2-3-363,5 2 1,1 2 123,-1-2 0,4 4-57,1-3 0,4 3-7,-1-4 1,2 4-61,2-3 1,0 4 25,0-1 0,0-1-88,0 1 0,-6 1-83,-1 3 45,-4 5 1,-1 1-178,-4 6 0,-2 3-129,-5 0 0,-5 5 110,-2-1 1,-5 3-213,-3 1 1,-2-4 111,-2 0 0,-1 0-44,5 4 1,-4-6 43,4-1 0,-1-4-54,5 0 0,3-1 29,1 1 275,4-6 162,-2 4-126,5-9 156,0 10 43,0-10-162,5 4 0,1-1-62,6-1 1,-1 1 8,1-4 1,-1 0-24,1 0 0,-1 0 33,0 0 11,1 0 0,3 0-44,0 0 1,1 0-12,-5 0 0,4 0-101,0 0 0,4 0-184,-3 0 1,-1-4-66,-4 1-286,1-1-482,-6 4 7,4 0 1068,-8 0 0,3 0 0</inkml:trace>
  <inkml:trace contextRef="#ctx0" brushRef="#br0" timeOffset="1">12666 17394 7861,'0'-8'232,"0"1"0,-4 3-33,0-4 0,-1 6 14,1-2 0,2 3 43,-6 1 0,4 0 147,-3 0 1,3 0-171,-4 0 0,6 5-9,-2 2 1,-1 4-148,1 0 0,0 0 90,4 1 1,0 1-66,0 2 0,0-3-222,0 4 1,0 0-440,0-1 324,0 1 0,5-5-109,3 0 0,2-3 201,1 0 1,2-6 83,2 2 0,-1-3 287,5-1 0,0-5-91,4-2 0,0-4 16,0 0 1,-1-2-18,-3-2 0,1 1 276,-5-5 1,-3 5-83,-5-1 1,-4-3 28,0-1 0,-6 1-240,-5-1 1,-7 5-99,-4-1 1,-3 2-332,-1 2 1,-5 5 199,-2 2 0,-2 3-125,2 1 0,-1 8 50,9 4 0,-4 7-736,7 0 1,4 3 920,3 0 0,1 1 0,5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1.1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1576 8223 8029,'0'27'0,"0"-1"0,0 10 1931,0-2 1,0 3-992,0-3 0,0 0-563,0 1 0,4-2-460,0-3 1,0 2 57,-4-5 1,0 3 130,0-3 0,0 3 0,0-3 1,0-2-310,0-6 0,0 1 93,0-4 1,0-1 457,0-4-213,0 1 488,0-1-15,0-4-608,0-2 0,-6 0 0,0 1 0</inkml:trace>
  <inkml:trace contextRef="#ctx0" brushRef="#br0" timeOffset="1">1576 8874 8029,'0'0'0</inkml:trace>
  <inkml:trace contextRef="#ctx0" brushRef="#br0" timeOffset="2">1576 8874 8001,'0'-6'4354,"0"-4"0,1 8-4185,3-2 0,1 2-244,3-2 1,6 3-7,-3-3 0,8 3 182,0 1 0,8 0-107,3 0 0,5-4 248,3 0 0,-1 0-98,4 4 1,-4 0-103,1 0 1,2-1-52,-2-3 0,0 3 3,-4-3 0,-4 2-93,1-2 1,-6 3 80,2-3 1,-7-1-82,-1 1 1,-5 0 38,1 4 0,-6 0-743,-1 0 803,-5-5 0,7 4 0,-4-4 0</inkml:trace>
  <inkml:trace contextRef="#ctx0" brushRef="#br0" timeOffset="3">2181 8371 7973,'-22'0'0</inkml:trace>
  <inkml:trace contextRef="#ctx0" brushRef="#br0" timeOffset="4">1884 8109 7935,'28'0'0,"-4"0"0,3 0 768,-3 0-398,4-5 0,-4 3 97,3-1-421,2 1 49,-5 2 1,8-1 195,-5-3-328,-1 3 167,-3-4 0,0 1-354,0 0 145,-5 1 0,2-1 159,-5 0-80,-5 0 0,5-1 0,-2-1 0</inkml:trace>
  <inkml:trace contextRef="#ctx0" brushRef="#br0" timeOffset="5">2353 8052 8010,'-12'0'0,"1"0"0</inkml:trace>
  <inkml:trace contextRef="#ctx0" brushRef="#br0" timeOffset="6">1610 8474 7930,'13'-4'3134,"2"1"0,-1-1-1596,5 4 1,4-4-967,4 0 1,1 0-182,-2 4 0,0-3-152,4-1 0,1 0-65,3 4 0,0-4 26,0 0 1,-2-3-124,2 3 1,-6-1 124,7 1 1,-9 3-155,1-3 0,-3-1 73,-1 1 1,-5 0-141,-3 4 1,-3 0 99,0 0-26,-1 0 0,-3 0-99,0 0 154,-6 0 416,3 0-240,-5 0-589,-5 0 239,-1 0 0,-6 0-1258,1 0 1,3 0-938,1 0-340,-1 0 1776,-3 0 823,4 0 0,-3 0 0,4 0 0</inkml:trace>
  <inkml:trace contextRef="#ctx0" brushRef="#br0" timeOffset="7">1610 8097 8588,'-6'-5'0,"1"-1"0</inkml:trace>
  <inkml:trace contextRef="#ctx0" brushRef="#br0" timeOffset="8">1553 8086 8224,'19'0'4582,"-3"0"-3885,-16 0-697,0 0 0,5 5 0,1 1 0</inkml:trace>
  <inkml:trace contextRef="#ctx0" brushRef="#br0" timeOffset="9">1599 8097 8224,'11'0'0,"2"0"2812,2 0 1,4 0-1383,8 0 1,2-3-821,5-1 1,2 0-237,2 4 0,-1 0-120,5 0 0,-4-1-20,4-3 0,-6 3-32,2-3 1,-3 3-112,-5 1 0,3 0 109,-2 0 0,-3 0-237,-2 0 1,-2-2 46,-1-2 1,-5 3-24,-3-3 0,-2 3-38,-2 1 0,1-4-151,-1 1 0,-3-1-820,-1 4 484,-4 0 538,2 0 0,0-5 0,1-2 0</inkml:trace>
  <inkml:trace contextRef="#ctx0" brushRef="#br0" timeOffset="10">2376 8040 7924,'-7'0'0,"2"0"0</inkml:trace>
  <inkml:trace contextRef="#ctx0" brushRef="#br0" timeOffset="11">2810 7892 7904,'0'19'1386,"0"0"1,0 5-560,0 6 1,0 5-120,0 3 0,0-1-470,0 4 0,0 5-63,0 4 0,0 3-218,0-4 0,0 1 128,0-4 1,0-2-206,0-2 1,0 1 89,0-5 1,0-4 328,0-3 1,0-6-75,0 2 0,0-3-55,0-1 1,0-4-13,0 0 1,0-5-27,0 1 1,0-2 112,0-2 72,0-4-280,0 3 234,0-9 13,0 4 908,0-5-1326,5 0 0,1 0 74,5 0 1,2-4-1,2 0 1,3 1 28,5 3 0,0-4-19,0 0 0,3 0-70,1 4 0,1 0 99,-2 0 0,-1-4-132,1 1 1,-2-1 79,-1 4 1,-1 0-76,-3 0 0,1 0-40,-5 0-432,1 0 242,-5 0 1,-1-2-390,-2-1 767,-3 1 0,0-3 0,1 5 0</inkml:trace>
  <inkml:trace contextRef="#ctx0" brushRef="#br0" timeOffset="12">2855 7800 7960,'12'0'-64,"4"-5"119,2 4 0,6-5 514,3 2-400,-3 3 0,9-8-28,-3 5 0,-2-1 97,-1 1 1,1 2-117,-2-6 1,1 4 63,-4-3 0,-2 4-419,-2-1 0,-2-1 159,-6 1 74,1 1 0,4-3 0,2 0 0</inkml:trace>
  <inkml:trace contextRef="#ctx0" brushRef="#br0" timeOffset="13">3289 7709 8064,'0'0'0</inkml:trace>
  <inkml:trace contextRef="#ctx0" brushRef="#br0" timeOffset="14">3757 7972 9494,'4'11'2427,"0"1"0,4 4-1733,-5 3 0,5 3-248,-4 1 0,6 4-173,1 4 0,2 2-227,6 1 0,-1 0 132,1 1 1,3-1-348,-3 0 0,2 0 47,2 1 0,-1-2 63,-3-3 1,-2-2 66,-1-5 1,-4 0-193,4 0 1,-4-6 18,0-1 0,-1-4 71,1 0 0,-2-1 156,-3 1 0,2-5-92,-5 1 0,4-4 110,-5 3-228,1-4 1,0 3-582,0-2 729,0-3 0,1 4 0,1-5 0</inkml:trace>
  <inkml:trace contextRef="#ctx0" brushRef="#br0" timeOffset="15">4191 7915 12357,'-11'5'2099,"-2"2"-1568,-2 9 0,0 3-219,-8 7 1,1 7 59,-8 5 1,3 8-115,-3-4 1,1 9-652,-2-6 1,-2 4 332,3-4 0,-2 0-55,2-3 0,0 1 192,4-5 1,3-5 128,0-7 1,5 1-221,7-4 0,0 1 79,-1-9 1,2 0-97,2-3 1,-1-1 77,6 1 0,-1-5-517,4 1 607,0-6 1,0 4 0,0-6 0</inkml:trace>
  <inkml:trace contextRef="#ctx0" brushRef="#br0" timeOffset="16">3689 8634 7994,'28'-28'0,"1"-1"0</inkml:trace>
  <inkml:trace contextRef="#ctx0" brushRef="#br0" timeOffset="17">4740 7743 7930,'11'2'2931,"1"1"0,-2 0-2457,-3 5 1,2-5-181,-5 5 0,1-4-190,-1 3 0,-3 2 41,3 7 1,-3 1 22,-1 6 0,0 3 85,0 4 0,0 2-77,0 10 0,-1 3-146,-3 5 1,3 1-142,-3-2 0,-1 2 50,1 2 1,0 2 22,4-6 1,0 1 71,0-5 0,0-3-2,0 0 1,0-9 17,0 1 0,0-6 53,0 3 1,4-10-65,0 2 0,1-6 319,-1 2-244,-3-5 0,8 2 425,-5-5 513,0-4-381,-4-2-265,0 0 0,-5-4-58,-3 3 1,-4-6-109,-3-2 0,-4-1-16,-7 1 0,-5-3-275,-7-4 1,1 3 96,-5 1 0,9 4-205,-1-1 0,9 2-81,2-2 0,1 3-259,7-3 1,0 3-55,3 1 1,5 0-11,-1 0 563,6 0 0,-3 0 0,5 0 0</inkml:trace>
  <inkml:trace contextRef="#ctx0" brushRef="#br0" timeOffset="18">4477 8737 8053,'16'-10'0,"2"-3"0</inkml:trace>
  <inkml:trace contextRef="#ctx0" brushRef="#br0" timeOffset="19">4431 7755 8107,'0'0'0</inkml:trace>
  <inkml:trace contextRef="#ctx0" brushRef="#br0" timeOffset="20">4397 7789 8092,'11'0'0,"6"0"0,2 0 6286,3 0-4219,5 0 1,-1 0-202,4 0-1049,-4-5-393,7 4 1,-5-8 189,2 5-437,3-5 0,-9 7-141,3-6 1,-7 5 322,-1 0-1064,-5-4 584,3 6-2909,-11-9 2236,-1 9 1,-11-4-3868,-6 5 4661,1 5 0,-1 1 0,7 5 0</inkml:trace>
  <inkml:trace contextRef="#ctx0" brushRef="#br0" timeOffset="21">5088 8215 7894,'12'-6'3014,"-1"2"0,6 1-2451,2 0 0,2 0-148,2-5 0,6 5 31,6-5 0,-1 4-80,4-3 1,-3 0-76,0 0 0,3-3-154,0 2 1,-5 2-112,-7-2 0,1 4-621,-4-3 0,1 4 390,-9-1 1,-1 2-2516,-6-2 1277,2 3 409,-9-4 1,3 5 452,-8 0 1,-2 5-1012,-6 2 1592,-4 3 0,8-3 0,-2-2 0</inkml:trace>
  <inkml:trace contextRef="#ctx0" brushRef="#br0" timeOffset="22">5191 8409 8018,'0'7'0,"-5"3"0,-1-4 0</inkml:trace>
  <inkml:trace contextRef="#ctx0" brushRef="#br0" timeOffset="23">5191 8432 8030,'15'0'2798,"1"0"1,4 0-1380,-1 0 1,6-1 8,2-3 1,1 2-704,-2-6 0,-1 4-72,1-4 0,3 5-78,2-5 1,2 0-1,1-3 1,-3 3-480,-1 1 1,-5 0 4,2 0 0,-4 0-828,-4 4 0,1 1 534,-5-1 0,-3 1-3907,-5 2 1998,-4 0 2102,2 0 0,0 0 0,2 0 0</inkml:trace>
  <inkml:trace contextRef="#ctx0" brushRef="#br0" timeOffset="24">6231 8135 13614,'0'11'1295,"0"6"-790,0 2 0,0 8-45,0 3 1,0 3-258,0 1 1,-4 1 21,1-1 0,-6 0-90,1 0 0,2 1 51,-2-1 0,4 0-381,-3 0 0,4-4 225,-1-4 0,3-2-508,1-1 0,0-5 200,0-3 0,1-2-194,3-2 179,-3 1-1,10-6 124,-5-1 0,5-5 50,1 0 1,4-1 1257,3-3 0,7-2-458,0-6 1,6 5-1,-1-1 0,3 0-316,4-3 0,-4 0-173,0-1 0,1 5-237,-5-1 0,-1 4 88,2-3 0,-10 4-124,2-1 1,-8-1 29,1 1 0,-4 0-87,0 4 1,-5 0-88,1 0-665,-5 0 1,2-1-1948,-5-3 2838,0 3 0,0-4 0,0 5 0</inkml:trace>
  <inkml:trace contextRef="#ctx0" brushRef="#br0" timeOffset="25">6734 8626 7983,'-12'-5'0,"1"-1"0</inkml:trace>
  <inkml:trace contextRef="#ctx0" brushRef="#br0" timeOffset="26">6243 8443 7906,'29'-5'7,"-1"3"2351,-5-6 0,1 4-1131,2-3 0,0 3-351,4-4 1,-4 4-384,0-3 0,2 3-33,-1-4 0,-1 5-170,-3-5 1,-1 4-351,-3-3 1,1 3-110,-5-4 64,1 6 0,-9-3-2337,1 5 2442,-6-6 0,4 5 0,-6-4 0</inkml:trace>
  <inkml:trace contextRef="#ctx0" brushRef="#br0" timeOffset="27">6688 8329 7932,'-11'0'0</inkml:trace>
  <inkml:trace contextRef="#ctx0" brushRef="#br0" timeOffset="28">6311 8032 7949,'33'-5'4,"-2"-3"1,-2-2 2494,-3-1 0,0 3-1238,4 1 1,-4-1-621,0-3 1,2 3-472,-1 0 0,0 2-574,-5-2 1,0 0-220,-3 4 0,1 0 623,-4 4 0,-1-5 0,-4-1 0</inkml:trace>
  <inkml:trace contextRef="#ctx0" brushRef="#br0" timeOffset="29">7042 7849 7955,'0'23'3929,"0"0"1,0 5-3141,0 3 1,0 5-198,0 2 0,0 6-158,0-3 0,0 6-411,0 7 0,0 0-283,0 11 0,0-5 285,0 0 0,0-1 62,0-2 0,0-5-505,0-3 1,0-7 251,0-4 1,0-7-136,0-4 0,0-3 235,0-2 1,0-4-20,0-3 0,0-2 342,0-1 0,0-5 107,0 1 765,0-6-671,0 3 52,0-5 1,5 0-580,3 0 0,2-1-85,1-3 0,2 3 91,2-3 0,2 2-67,2-2 0,2 3-197,-2-3 1,-1-1-195,1 1 0,-4 0-977,5 4 0,-7-4 701,3 1 0,-5-3 90,-3 3 707,2 1 0,-9-3 0,4 5 0</inkml:trace>
  <inkml:trace contextRef="#ctx0" brushRef="#br0" timeOffset="30">7133 7872 7919,'12'-11'2593,"-1"-1"0,1 2-1876,-1 3 0,4-2-323,1 5 0,3-1-76,-4 1 0,5 3-70,-1-3 1,-1 3-272,1 1 1,-4 0-291,4 0 1,-1 0-373,1 0 0,-2 0 685,-6 0 0,11 5 0,2 1 0</inkml:trace>
  <inkml:trace contextRef="#ctx0" brushRef="#br0" timeOffset="31">7545 8146 8077,'7'0'2317,"1"0"1,-2 5-1106,2 3 1,2 4-528,-2 3 0,2 3-254,1 4 1,1 1-25,-1 0 1,0 1-106,1 3 0,1-2-56,2 6 0,-1-1 3,5 4 0,0-3-179,4-1 1,-1 1-335,1 3 0,0-5 255,0-2 0,-4-4-216,0-4 1,-1 1 115,1-5 0,-3 0-39,-4-3 1,-1-5-33,1 1 0,-5-5-767,1 0 129,-6 4-85,3-6 903,-5 4 0,6-5 0,0 0 0</inkml:trace>
  <inkml:trace contextRef="#ctx0" brushRef="#br0" timeOffset="32">8013 8009 7960,'0'-6'4854,"-5"2"-3606,-3 8 1,-2 7-767,-1 8 0,-6 8-167,-2 4 0,-4 4-50,-3 7 1,-5 5-545,12-19 0,0 1 0,1 0 0,-1-1 331,-1 1 1,-2-1 0,2 0 0,0 0-49,-1-1 0,0-1 0,1 1 0,1 0 167,-16 18 1,6-3-78,2-11 1,5-1-45,3-7 1,2 1-29,6-9 1,3 1 7,0-5 0,6-3 165,-2-1 245,3-4-580,1 2-1765,0-5 176,5 0 872,-4-5 857,9 3 0,-3-8 0,4 4 0</inkml:trace>
  <inkml:trace contextRef="#ctx0" brushRef="#br0" timeOffset="33">8550 7792 7989,'0'17'1,"0"2"2123,0 8 1,0 2-1032,0 5 1,0 0-620,0 1 1,3 3-171,1 0 1,0 6-153,-4 2 0,0 3-155,0 5 1,0-1-65,0-7 1,4 2-38,0-6 0,0 1-25,-4-1 1,0-3 28,0-5 1,0-1 8,0-2 1,0-3-27,0-6 1,0 0 115,0-3 0,0 1-92,0-4 0,0-1 68,0-4 0,0-3-172,0-1-646,0-4-394,0 2 1237,0-5 0,5 5 0,1 1 0</inkml:trace>
  <inkml:trace contextRef="#ctx0" brushRef="#br0" timeOffset="34">9052 8066 10976,'0'12'1353,"1"8"-563,3 3 1,-2 7-303,1 1 1,-1 2-82,-2 1 0,0 0-304,0 1 1,0-1 75,0 0 0,3 0-292,1 1 0,1-6 109,-1-2 1,-3-1-193,3-3 1,-3 1 49,-1-9-826,6 1 317,-5-5 0,4-3 655,-5-1 0,5-4 0,1 2 0</inkml:trace>
  <inkml:trace contextRef="#ctx0" brushRef="#br0" timeOffset="35">9383 7987 10857,'0'16'1687,"0"3"1,0 3-1219,0 0 0,-1 6-183,-3 3 0,3 3-72,-3 4 0,3-5 11,1 5 0,0-4-281,0 8 1,0-6 129,0-2 1,0 0-88,0-3 0,0-3 4,0-2 1,0-3-119,0-4 1,0 2-366,0-6 330,0 0 0,0-4-1428,0 1 1162,0-6 1,0 1 427,0-4 0,0-1 0,0 3 0</inkml:trace>
  <inkml:trace contextRef="#ctx0" brushRef="#br0" timeOffset="36">9052 8455 7978,'12'-2'1843,"-1"-1"1,6 0-878,2-4 0,6 3-297,2-4 0,3 4-236,-3-3 1,4 3-549,0-4 0,-2 6-93,2-2 0,-6 3-644,2 1 852,-3 0 0,-7-5 0,0-2 0</inkml:trace>
  <inkml:trace contextRef="#ctx0" brushRef="#br0" timeOffset="37">9612 8443 7877,'0'12'0,"0"0"0,0 4 0,0 1 0,0 6 0,0 1 0,0 3 0,4-3 0,-1 3 0,1-3 0,-4-1 0,0-4 2607,0 0 1,0-5-55,0 1-2806,5 3 1,-3-6-821,1 4 1,-1-7 86,-2-2 986,0-4 0,0 7 0,0-4 0</inkml:trace>
  <inkml:trace contextRef="#ctx0" brushRef="#br0" timeOffset="38">9897 7758 7875,'17'-10'1433,"2"2"0,2-1-601,2 6 0,0-2-187,0 1 1,-1 2-273,-3-1 0,1 1-104,-5 2 0,-3 0 214,-5 0-283,1 0 1,-1 0-22,1 0-35,-5 5 1,5-2-187,-4 5 0,1-1 115,-1 5 1,-3 0 24,3 4 0,1 3 222,-1 7 1,0 3-112,-4 6 1,4-1 44,-1 0 1,1 6-96,-4 1 1,0 4-77,0 1 1,0-1 63,0 1 1,0 2-205,0-2 1,0 2 146,0-6 0,0-1-15,0 0 0,4-4-72,0 1 0,0-3 106,-4-5 0,4-1-147,-1-2 1,2-4 78,-1 0 0,-3-2-98,3-6 0,-2 1 75,-2-5 0,0 0 66,0 1 0,0-5 155,0 1 0,-2-5 19,-2 0 0,-2 0 182,-5 1 1,-1-3-141,1 3 0,-6-4-137,-2-4 1,-4 1 9,-3-4 0,0-1-200,-4-3 0,5-1 63,-2 1 0,8 3-810,4 1 0,2 0-507,2 0-328,4-3 1609,2 8 0,0-8 0,-1 4 0</inkml:trace>
  <inkml:trace contextRef="#ctx0" brushRef="#br0" timeOffset="39">10674 8044 7896,'0'-8'2403,"0"0"-616,-5 6-758,4-3 0,-6 6-519,3 3 1,2 5-213,-6 10 1,6 5 75,-2 10 0,3 5-95,1 3 1,0 3-183,0 0 1,1 1 110,3 0 0,-2-4-155,6 0 0,-4-6 112,3 2 1,-3-3-491,4-5 1,-6-2-19,2-5 0,-1-2 203,0-1 0,-1-8-640,2-4 317,-3-1-1510,-1 0 1033,0 3 940,0-9 0,5 4 0,1-5 0</inkml:trace>
  <inkml:trace contextRef="#ctx0" brushRef="#br0" timeOffset="40">10697 8729 7951,'-12'-12'0</inkml:trace>
  <inkml:trace contextRef="#ctx0" brushRef="#br0" timeOffset="41">10685 8683 7914,'0'-11'0</inkml:trace>
  <inkml:trace contextRef="#ctx0" brushRef="#br0" timeOffset="42">10583 7964 7934,'24'-8'1748,"2"0"0,4 2-830,4-2 0,-1 0-493,-3 4 1,2 0-425,-5 4 0,-1 0 8,-3 0 1,2 5-186,-2 3 1,3 3 100,-7 4 0,-3-2-193,-1 2 1,-6-1 39,-1 1 0,-5-2 36,0 2 1,-1 2 208,-2-2 1,-5 0-116,-3-3 1,-7-1 355,-4 1 1,-3-1-109,-1 0 0,-3 1 36,-1-1 0,-4-1-68,5-2 1,-1 1-222,4-5 1,4 0 139,0-4 1,5 0-746,-1 0 0,6 0-1661,2 0 2369,4 0 0,-2 5 0,5 1 0</inkml:trace>
  <inkml:trace contextRef="#ctx0" brushRef="#br0" timeOffset="43">11485 7735 15479,'-12'5'756,"1"3"1,-4 3-535,0 5 0,-1 3-22,5 7 1,-4 0 33,-1 4 1,-3 1-136,4 3 1,-4 4 31,4 0 0,0 5-81,3-1 1,1 4-305,-1 3 1,2-3 236,3 0 1,2-1-65,5-3 1,0 1 89,0-1 1,1-4 136,3-7 1,2 0-97,5-4 1,1 0 42,-1-5 1,2 0-39,2-3 1,-2 1 17,2-4 0,-1-1-67,1-4 0,-2 1 22,2-1 1,-1-3-268,1-1 1,-2-3 74,2 4 1,-2-6-1627,-2 2 761,1-3-910,-1-1 930,-4 0 1009,-2 0 0,0 0 0,1 0 0</inkml:trace>
  <inkml:trace contextRef="#ctx0" brushRef="#br0" timeOffset="44">11748 8112 7848,'5'-11'0,"1"-1"0</inkml:trace>
  <inkml:trace contextRef="#ctx0" brushRef="#br0" timeOffset="45">11748 8066 7911,'0'-7'1044,"0"-1"1,-2 2-425,-2-2 0,3-2 309,-3 2 0,2 3 378,-2 2-160,3 1-754,-4 2-144,5 0 1,0 7 5,0 4 0,0 7-15,0 9 1,0 2-52,0 5 0,0 0 36,0 1 1,1 3-166,3 0 1,-2 0-130,6-4 0,-4-1-142,3-3 1,-3 2-67,4-5 0,-4-2 127,3-6 0,-3 2-226,4-6 0,-6 0 130,2-4 1,1 1-843,-1-1 409,0-4-1885,1 3 573,-4-9 1991,4 4 0,0-5 0,1 0 0</inkml:trace>
  <inkml:trace contextRef="#ctx0" brushRef="#br0" timeOffset="46">12124 7975 7984,'2'-10'2234,"1"2"156,-1-2-1077,3 4-194,-5-1-295,0 2-457,0 5-142,0 11 0,0 1 197,0 11 0,0 1-129,0 3 1,0 2-58,0 5 1,0 1-105,0-1 0,0 4 52,0 0 0,0 4-328,0-4 0,0 0 156,0-4 1,4-3-487,-1-1 1,1-6 292,-4-1 0,4-1-619,0-7 0,0 0 150,-4-3 1,0-5-470,0 1 1119,0-1 0,10 5 0,3-1 0</inkml:trace>
  <inkml:trace contextRef="#ctx0" brushRef="#br0" timeOffset="47">12170 8603 7984,'-11'0'0</inkml:trace>
  <inkml:trace contextRef="#ctx0" brushRef="#br0" timeOffset="48">11748 8409 7891,'5'-6'5158,"5"1"-4410,5 5 0,4 0-336,-4 0 1,9 0-259,-1 0 0,8-4 95,-1 0 1,2 0-32,-2 4 0,3 0 0,-2 0 0,-3 0-1778,-2 0 1,-2-1 530,-1-3 1,0 3 121,0-3 0,-5 3 348,-3 1 0,-2-1 192,-2-3 1,0 2 314,1-1 0,-5 0-138,1-1 0,-5 2 681,0-6-464,4 6 1408,-6-3-153,4 5 307,-5 0-879,5 0 1,-4 5-287,3 2 1,-2 8-24,-2 5 0,0 1-127,0 2 0,0 4-89,0-1 0,0 6 47,0-2 0,0 2-283,0-1 1,3-4 132,1-4 1,0-4 154,-4 0 1,4-5-220,0 2 0,-1-4 43,-3 0 0,2-2-356,1-3 121,-1 4-1626,3-10 1031,-5 4 769,0-5 0,5 0 0,1 0 0</inkml:trace>
  <inkml:trace contextRef="#ctx0" brushRef="#br0" timeOffset="49">12433 7770 7954,'0'-7'8337,"0"-3"-7489,5 9-272,-4-4-336,4 5 1,-1 5 26,0 2 1,5 5 16,-2 3 0,3 3 132,2 5 1,-1-1-176,1 1 1,3 4-19,0 0 0,4 4-73,-4 0 1,6 3 86,-2 4 0,-3-1-361,0 5 1,0 0 158,-1 3 1,-1-3-554,-6 0 0,1-5 199,-6 1 0,5 0 24,-4-4 0,0 3-151,-4-6 0,-2-4 118,-1 0 1,0 1 105,-5-1 1,1-4 12,-5-4 0,1-4-95,0 4 0,-1-5 98,1 1 1,-1-2-480,1-2 1,1-3-554,2-1-190,-2-4-439,9 7 1867,-4-9 0,0 4 0,-2-5 0</inkml:trace>
  <inkml:trace contextRef="#ctx0" brushRef="#br0" timeOffset="50">13381 8124 7899,'-5'-7'4,"3"1"1,-1 2 6266,1 3-4816,2-4 0,-1 5-1164,-3 0 0,3 6-73,-3 5 0,3 6 0,1 6 0,0 5 27,0 2 1,0-1-28,0 2 0,0-1 0,0 5 0,1-5 27,3 0 1,-3-4-28,3 0 0,-1-3-1615,0-4 0,-1 2-2286,1-6 3683,-1 0 0,3-3 0,1-1 0</inkml:trace>
  <inkml:trace contextRef="#ctx0" brushRef="#br0" timeOffset="51">13392 8580 7909,'0'0'0</inkml:trace>
  <inkml:trace contextRef="#ctx0" brushRef="#br0" timeOffset="52">13175 8455 7949,'12'-7'4698,"-1"1"-1649,0 2-2151,6 3 0,-3-9 879,5 2 0,5-2-908,6-1 1,2-5-216,-1 1 1,4 0-259,-4 4 0,3-1-959,-7 1 0,2 3 423,-6 0 0,2 6-711,-6-2 0,-3 3-604,0 1 0,-4 0 1455,0 0 0,4 5 0,2 1 0</inkml:trace>
  <inkml:trace contextRef="#ctx0" brushRef="#br0" timeOffset="53">14397 7975 8071,'-7'-8'0,"-1"1"0,4 1 2006,-3-2-283,4-2-51,-7 8-1321,9-3-89,-5 5 1,6 11-103,0 4 1,0 8 73,0 7 0,0 1 145,0 7 0,0 2-146,0 2 1,0-1-182,0 1 1,0-6-38,0 2 0,0-2-248,0-2 0,0-1-80,0-2 1,0-3 207,0-6 0,0-4 51,0-3 1,0-2 9,0-1 0,0-5 430,0 1-288,0-6 818,0 3-177,0-5 1,6-3-648,1-1 1,3-4 123,2 4 1,4-3-249,3 3 1,4-5 66,4 1 0,2 2-46,5-2 1,0 2 30,1-1 0,-1-4-362,0 4 0,-5 2-162,-2 1 0,-3-1-366,-1 1 0,-5-1-677,-3 1 1,-6 3-59,-1-3 1605,-6 3 0,3 1 0,-5 0 0</inkml:trace>
  <inkml:trace contextRef="#ctx0" brushRef="#br0" timeOffset="54">14237 8306 7927,'5'-11'724,"3"1"-544,7 2 0,7-1 742,4 5 0,1-1-364,-4 2 1,1 1 135,3-2 1,-1-1-263,9 2 1,-4-3-303,7 3 1,0 1-158,-3-1 1,0 1-230,-8 2 0,-2-3-687,-6-1 1,-2 0 590,-6 4 0,-3 0-1635,-1 0 1987,-4 0 0,12 0 0,-2 0 0</inkml:trace>
  <inkml:trace contextRef="#ctx0" brushRef="#br0" timeOffset="55">14785 8215 7934,'-11'0'0</inkml:trace>
  <inkml:trace contextRef="#ctx0" brushRef="#br0" timeOffset="56">14363 7849 8093,'8'-10'1070,"-1"3"0,1-3-403,3 2 0,2 2-498,2-2 0,3 4 29,5-3 1,1 4-199,2-1 0,4-2 0,4 0 0</inkml:trace>
  <inkml:trace contextRef="#ctx0" brushRef="#br0" timeOffset="57">15071 7632 7911,'0'-11'6092,"0"5"-5563,0 1 1,4 6-199,0 3 1,3 7-177,-3 8 1,4 8 120,-5 3 0,5 8 96,-4 4 1,0 4-240,-4 3 1,0-4 91,0 4 1,0-1-421,0 6 0,0 2 348,0-3 0,-4-2-602,0-2 0,-1-2 307,1-1 0,3-6-314,-3-2 0,-1-3 186,1-5 0,0-3 49,4-8 0,0 1 360,0-5 1,0 1-76,0-5 1,0-3 613,0-1 210,-5-4-440,4 2 71,-4-5 675,5 0-1138,5 0 1,1 0 47,6 0 0,-1-4-168,1 0 1,0-3 49,4 3 0,-2-5-103,5 1 0,-2 2-276,2-2 0,2 2-354,-6-2 0,4 0-83,-4 4 1,4-4-657,-4 4 0,-3-3-1387,-5 3 2873,-4-5 0,2 8 0,-5-4 0</inkml:trace>
  <inkml:trace contextRef="#ctx0" brushRef="#br0" timeOffset="58">14980 7575 7913,'11'-10'1361,"0"3"0,-3-4-560,0 4 1,1 0-353,6 0 1,3 4-231,4 0 0,3-3-137,1 3 1,-2-1-345,3 4 0,1 0 185,-1 0 1,-2 0-861,-6 0 1,1 0 188,-5 0 748,1 5 0,-5 1 0,1 6 0</inkml:trace>
  <inkml:trace contextRef="#ctx0" brushRef="#br0" timeOffset="59">15619 7712 7910,'12'16'2280,"-1"-1"1,0 5-1868,1-1 1,4 8 155,3 3 1,3 5 376,1 3 0,-2-2-621,-2 6 1,3-1-135,-3 1 1,1 1-207,-1-5 0,-2-1 93,-6-7 1,1 2 51,-1-5 0,1-5 5,-1-2 1,0-7-266,1 3 0,-5-4-326,1 0 23,0-1 1,2-3-1591,-3-1 927,-1-4 1096,-6 2 0,5-5 0,1 0 0</inkml:trace>
  <inkml:trace contextRef="#ctx0" brushRef="#br0" timeOffset="60">16008 7735 7875,'0'-11'6726,"0"-1"-5248,0 1-1040,0 5 1,-2 1-255,-2 5 1,-2 6-137,-5 5 1,-6 7 108,-2 9 1,-6 2 76,-2 5 0,-8 6-212,0 1 1,-1 5-60,1 4 1,2-3-74,3 2 0,-6-2 37,6-1 1,-1-6-47,9-2 0,0-7 177,3-5 1,2-3 30,6-4 0,3-2-146,1-6 0,4 1 102,-1-1-1066,3-5 457,1-1-83,0-5 0,-5 0 0,-1 0 1</inkml:trace>
  <inkml:trace contextRef="#ctx0" brushRef="#br0" timeOffset="61">15471 8420 7939,'11'-11'0,"1"0"0</inkml:trace>
  <inkml:trace contextRef="#ctx0" brushRef="#br0" timeOffset="62">16510 7575 7873,'0'-11'3390,"-5"0"-1923,4-1 0,-4 4 136,5 1-1302,-5 4 0,3 0-59,-2 6 1,3 5 103,1 7 1,0 8 0,0 7 0,0 5 150,0 3 1,0 2-98,0 6 0,0 0-165,0-1 0,0 5-388,0-1 0,0 6 350,0-2 1,0-1-481,0 2 1,0-7 251,0-2 1,0-2-423,0-8 1,1 0 247,3-8 0,-2-1 165,1-3 1,-1-5 212,-2-3 0,1-2-33,3-2 82,-3 1 466,4-1-794,-5 1 184,0-6-2115,0-1 1387,0-5 0,0-5 0,0-1 0</inkml:trace>
  <inkml:trace contextRef="#ctx0" brushRef="#br0" timeOffset="63">17070 7884 7938,'0'-8'640,"0"0"1178,5 1-655,-4 1-138,4-5-253,-5 10 45,0-4-145,0 5-417,0 5 0,0 3-39,0 7 0,0-1-3,0 5 1,0 0-154,0 4 1,0 3 48,0 1 1,4 0-194,0-4 0,-1 3 72,-3 1 0,0 0-58,0-5 1,0 1 26,0 0 0,4 0-321,0 0 0,0-5 104,-4-3 1,0-3-14,0 0 0,4-5-207,0 1 271,-1-5-236,-3 2 1,2-5-265,1 0-841,-1 0 575,3 0 975,-5 0 0,0-5 0,0-2 0</inkml:trace>
  <inkml:trace contextRef="#ctx0" brushRef="#br0" timeOffset="64">16807 7747 8101,'6'0'3452,"-1"0"-2740,-5 0 0,5 0-274,3 0 1,7 0-22,4 0 1,0 0-92,4 0 1,-1 0 15,8 0 1,1 0-107,3 0 1,1 0-117,4 0 1,-5 0 55,0 0 0,0 0 14,-3 0 0,-3-2-121,-2-1 1,-2 1 59,-1-1 0,-5-3-325,-3 3 1,-2-2 60,-2 1-1230,-4 2 710,3-3-2306,-9 5 369,4-5 2592,-5 4 0,-5 1 0,-1 6 0</inkml:trace>
  <inkml:trace contextRef="#ctx0" brushRef="#br0" timeOffset="65">17401 8261 7863,'7'7'0,"1"1"0,-5-1 2313,0 5 0,0-5-1124,1 1 0,-3 0-402,3 3 0,1 1-303,-1-1 0,1 0-81,-1 1 0,-3-1-100,3 1 1,-3-1 260,-1 0-478,5 1 0,-4-1 246,3 1-199,-3-1 213,-1 1-1330,0-1 546,0 0-2995,0-4 3433,0-2 0,5 0 0,2 1 0</inkml:trace>
  <inkml:trace contextRef="#ctx0" brushRef="#br0" timeOffset="66">17732 7587 7922,'0'-12'667,"0"1"0,0 3-223,0 1 1,4 3-106,0-4 0,5 6 80,-2-2 1,0-1-69,0 1 1,5-1-93,3 1 1,0 3-36,-4-3 1,5 2 23,-1-2 1,1 2-92,0-1 1,-4 1 63,4 2 1,0 0-107,-1 0 1,0 0 61,-3 0 1,3 0-155,0 0 0,1-3 16,-5-1 59,0 0 0,1 4 206,-1 0-21,-4 0 33,3 0-30,-9 0-133,4 0 1,-5 1-5,0 3 1,0 4 145,0 7 1,0 3-62,0 5 0,0 1 0,0 2 1,1 3-154,3 6 1,-3 0 107,3 3 1,-2-1-203,-2 5 0,1 1 70,3 7 0,-3-3 31,3 2 1,-2 2-144,2-2 0,-1 1 35,4-4 0,-3-1 113,4 1 1,-6-6-14,2-1 1,1-8-70,-1 0 1,3-6 76,-3 2 0,1-7-51,-1-1 0,-3-5 47,3 1 1,-3-6 68,-1-1 319,6-6-210,-5 8 86,4-8-8,-5 3 0,-5-9-308,-3 0 1,-2-3 103,-1 3 0,-2-5-508,-2 1 1,-3 2 214,-5-2 0,0 6-431,0-2 1,-3 3 215,-1 1 1,-3 0 3,3 0 1,-2 0 47,6 0 0,-2 0-39,6 0 0,2 1-136,2 3 0,2-3 124,2 3 1,3-3-1369,1-1 620,4 0-346,-2 0 1,6-1 201,3-3 1263,7 3 0,2-14 0,4 2 0</inkml:trace>
  <inkml:trace contextRef="#ctx0" brushRef="#br0" timeOffset="67">18600 7747 7949,'0'-12'-121,"0"5"121,0-1 0,0 4 1621,0-3-478,0 4 501,0-2-664,0 0-125,0 4-512,0 6 1,0 7 182,0 11 0,-4 5-94,0 3 1,1-1-171,3 4 0,0-1 40,0 9 1,0-4-54,0 4 0,0-4-225,0 4 1,0-1 131,0 1 0,0 1-296,0-5 1,1-4 2,3-3 0,-3-6-145,3 2 0,-3-8 55,-1-4 1,4-3 72,0 0 0,-1-4-1315,-3-1 605,0-4-1341,0 2 977,0-5 128,0-5 1,-3-2 121,-1-4 978,-5-1 0,3-4 0,-6-2 0</inkml:trace>
  <inkml:trace contextRef="#ctx0" brushRef="#br0" timeOffset="68">18474 7770 7949,'7'-18'0,"-1"-4"0,-2 3 0,2 1 0,6-1 0,-1 5 1064,1-1 0,3 2-48,0 2 0,9 0-520,-1-1 0,6 2-9,-2 2 0,4 3-320,0 5 1,1 0 53,-2 0 1,2 2-237,-6 1 1,4 4 99,-7 4 0,1 4-55,-9 1 1,0 4-16,-3-1 1,-6-1-192,-2 1 1,-4 0 89,-4 4 0,-8 3 113,-7 1 1,-3 0 109,-5-5 0,-2-3-59,-6 1 1,1-3-91,0 2 1,1 2 82,2-6 0,4-1-120,4-7 1,4 2 84,0-5 1,9 4-1485,-2-4-119,8-1 411,-1-3 1,6 0-32,3 0 1,3 0 1186,4 0 0,6-5 0,0-1 0</inkml:trace>
  <inkml:trace contextRef="#ctx0" brushRef="#br0" timeOffset="69">19320 7598 7949,'11'-11'134,"-3"-4"1,-1-1 1665,1 1-1249,3 4 1,-3 1 1274,-1 2-715,-4-2-14,7 8-170,-9-3-515,5 5 1,-6 2-116,0 1 1,-6 5 73,-1 7 1,-3-1-12,-2 5 1,0 4-84,-4 4 0,2 5-77,-5-2 1,4-1 20,-4 2 1,4 3-178,-4 4 0,5 0 66,-1-4 1,-2 4-101,2 0 0,0 6 65,3-3 0,1 0-44,-1 1 0,1-1-110,0 0 1,4-1 23,3-6 1,3-1-8,1-3 0,0 2 50,0-5 0,4-1-113,0-3 0,5-4 42,-2 0 1,5-5 13,3 2 0,-2-4 20,2 0 1,-1-1 0,1 1 0,-2-6-122,2-2 1,-1-2 117,1 2 0,-2-3-724,2 3 1,-2-3 348,-2-1 1,1-1-3260,-1-3 3686,-5 3 0,4-14 0,-3 2 0</inkml:trace>
  <inkml:trace contextRef="#ctx0" brushRef="#br0" timeOffset="70">19891 7838 7816,'5'-11'54,"-4"3"297,3 0 493,-3 6-88,-1-8 79,0 8-80,0-3-268,0 0 1,-1 5-170,-3 0 1,3 7-83,-3 8 0,3 4 149,1 8 1,0 2-117,0 5 1,0 0 9,0 1 1,0-3-77,0-1 1,3 1-14,1-6 0,4 2-160,-4-1 1,3-7 80,-3 3 0,1-6-482,-1 2 329,-3-5 0,6 2-1406,-4-5 726,-1-4-1784,3-2 348,-5-5 1056,-5 0 1,-2-1 1101,-4-3 0,-11-3 0,-2-4 0</inkml:trace>
  <inkml:trace contextRef="#ctx0" brushRef="#br0" timeOffset="71">19571 7838 7919,'0'-11'680,"0"-1"-403,5 1 0,-3-1 199,6 1 1,0 1 47,3 2 0,0-2 71,1 2 0,4 0-124,3 0 0,4-1-3,4 5 0,2-3-67,5 3 1,1-4-157,-1 4 1,1-3 87,4 3 1,-4-1-116,3 1 1,-6 2-93,-2-6 0,-4 5-87,0 0 1,-2-3-137,-1 3 0,-4-1-539,0 4-295,-5 0 0,3 0-1113,-6 0 1453,-4 0 0,-2 1-2149,-5 3 2740,0 2 0,5 6 0,1-1 0</inkml:trace>
  <inkml:trace contextRef="#ctx0" brushRef="#br0" timeOffset="72">20245 8146 8021,'-7'0'2288,"2"0"-1170,15 5-303,-7 2 0,8 4 39,-7 1-539,-3-1 0,4 1 54,-5-1 0,0 2 51,0 2 0,4-2-167,0 2 0,0 1 4,-4-1 0,0 5-172,0-5 1,0 4 96,0-4 0,0 4-71,0-4 1,0 0 57,0-3 1,0-1 30,0 1 0,4-1-463,0 1 0,-1-5 34,-3 1-485,0-6 406,0 9-1912,0-10 1066,0 4 358,0-5 1,-5-5-1,-1-2 1</inkml:trace>
  <inkml:trace contextRef="#ctx0" brushRef="#br0" timeOffset="73">20644 7518 7904,'-6'-12'166,"2"-4"1,-1 7 305,1-2 503,1 2-184,3-2 827,0-1-518,0 6-146,0 1-127,0 5-602,5 5 0,-3 1 256,6 6 1,-1 0-99,5 4 1,3 1 145,0 6 1,6 4-110,-2 0 0,2 4 117,2 0 1,0 2-171,0 1 1,0 2-169,-1 2 1,0-2-21,-3 6 1,-1-4-126,-3 4 1,-4-4-170,1 4 0,-1-1 154,-3 1 1,-3 1-487,-1-5 0,-3 4 243,-1-4 0,-1 0-186,-3-4 0,1-1 126,-4-2 1,-1 0 116,-3-4 0,-1 0 68,1-5 1,-4-3 130,-1 1 0,1-7 32,4 3 0,-1-4-91,1 0 1,0-5-226,-1 1 1,1-5 156,-1 0 1,1 2-1524,-1-1 1,5 0 111,-1-4 1486,1 0 0,-5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5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8748 2684 7818,'-7'-6'-390,"0"0"312,2 1 1133,2 4-423,3-4 1056,0 5-1232,0-5 3,0 4-173,0-4 1,1 5 110,3 0 27,-3 0-236,9 0 0,-4 0 127,6 0-119,-1 0 1,1 0-28,-1 0 63,6 0-7,0 0-7,6 0-152,0 0 127,5 0 1,2 0-43,8 0 1,-1 0-23,5 0 1,-4 0 142,4 0-1144,-5 0 885,7 0 0,-8-4 117,2 0-726,-8 0 571,3 4 0,-7 0-348,4 0 297,-4 0 0,1 0 17,-4 0 1,0 0 51,0 0 726,-5-5-785,3 4 271,-3-4 0,1 5-228,0 0 351,-5 0-330,8 0 0,-8 0 47,5 0-38,-5 0 1,2 0 7,-4 0-37,-1-5 31,0 3 0,1-3-25,-1 5 1,1 0 31,-1 0-68,-5 0 0,5 0-6,-4 0 1,0-3 39,0-1-382,-4 0 40,2 4-274,0 0 337,-4 0-132,4 0-1865,-5 0 2152,0-5 22,0 4 0,-1-8 58,-3 5 34,3-5 1,-9 7-30,2-6 0,2 2 160,-2-2 1,1-2 150,-5 2 0,4 2-125,1-2 1,3 6 603,-4-2-264,6-2 80,-8 4-100,8-3 262,-3 5-624,5 0-62,5 0 0,2 0 91,4 0 0,4 4-155,1 0 1,0 1 78,-1-1 0,-2-3-179,2 3 164,-2-3 1,-2 3-127,1 0 37,-1-1 0,-1-1 42,-2 2 1,2-3-44,-2 3-115,-3-3 136,5 4 45,-9-4 1,6 4-21,-4-5-1,-1 0 533,3 5-316,-5-3 1,-10 8 362,-6-3-278,-4 4-111,-3 0 0,0 2-99,1 2 43,4-8 0,1 9-465,6-9 1,0 0 131,-1 0 138,6-4-1715,-4 2 588,8 0 602,-3-4 605,5 9 0,-5-8 0,-1 3 0</inkml:trace>
  <inkml:trace contextRef="#ctx0" brushRef="#br0" timeOffset="1">10975 2250 8087,'0'-6'304,"-1"-3"421,-3 5-156,3 0-70,-4-1 0,5 2 271,0-4-75,0 4 0,0-3 250,0 2 33,-5 3-104,4-4-5,-4 5-898,5 0 0,5 6 52,2 6 1,3 4 198,2 7 1,-1 4-131,1-1 1,3 2-70,0-1 0,4-2 40,-4 6 1,6-5-186,-2 5 1,-1-6 34,1 2 0,-2 1-88,2-2 0,2 1-27,-6-4 1,1 0 75,0-1 1,-4-2-125,4-1 0,-8-5 100,0 1 1,0-3 35,3 0 1,-3-1-16,-1 1 214,-4-6-278,7 4 43,-9-9-913,4 5 395,-5-6-493,0 0 0,-3-2-125,-1-2 1286,-5 3 0,2-9 0,-4 4 0</inkml:trace>
  <inkml:trace contextRef="#ctx0" brushRef="#br0" timeOffset="2">11409 2204 8048,'0'-12'-268,"-1"-2"268,-3 10 1292,3 0-282,-4 4 1300,5 0-2255,0 5 1,-5 3 350,-3 7-233,-2 3 1,-3 8 55,-2 1 1,-3 5 30,-4-2 0,-6 4-255,-3 4 0,2-1 109,-1 5 1,0-5-130,0 1 1,2-2 31,5-2 0,0-5-44,1-2 1,4-7 27,3-1 1,2-5-83,1 1 1,2-2 85,3-2 0,-2 1 38,5-1 0,0-3-238,4-1 251,-5-4-383,4 7 194,-4-9-671,5 4-366,0-5 0,5-5 1,1-1-1</inkml:trace>
  <inkml:trace contextRef="#ctx0" brushRef="#br0" timeOffset="3">11718 2455 8069,'-12'-6'433,"6"-4"175,1 9-141,5-4 3099,0 5-3354,5 0 0,-2 0 88,4 0 0,1 1 196,3 3-321,1-3 0,3 4 60,0-5 1,7 0-3,1 0 1,-1 0-203,5 0 0,1 0 110,-1 0 1,3 0-128,-3 0 0,3-1 30,-3-3 0,-4 3-459,-4-3 0,-9 3-1184,1 1 128,-2 0-1477,3 0 1413,-6 0 153,-1-5 1382,-10 3 0,-1 2 0,-6 7 0</inkml:trace>
  <inkml:trace contextRef="#ctx0" brushRef="#br0" timeOffset="4">11741 2650 11482,'11'0'1326,"0"0"0,5 0-524,-1 0 1,7-2-311,0-1 0,2 1-27,7-2 1,-4-1-250,3 2 0,-7-2-51,4 1 1,-6 2-431,6-1 0,-7-2 204,-1 1-1055,-5 0 1,3 4-60,-6 0-2452,-5-5 3627,-1 4 0,-5 1 0,0 6 0</inkml:trace>
  <inkml:trace contextRef="#ctx0" brushRef="#br0" timeOffset="5">12723 2067 8081,'0'-6'837,"0"-1"-485,0 4 210,0 1 59,0-3 610,0 5 0,0 5-1185,0 3 1,0 6 93,0 1 1,-1 6-150,-3-2 0,1 2 32,-4 2 1,3 0-48,-4 0 1,2-1 57,-2 1 0,-2-1-64,2-3 0,2-1 50,-1-3 0,3-2 36,-4 2 0,6-2-127,-2-2 1,1-3 50,-1-1 1,3-3-71,-3 4 0,3-5 20,1 5 37,0-5 0,0 3 23,0-2 311,0-3-158,0 9-58,5-9 1,1 8 165,6-5 0,-1 1-46,1-1 0,3-3 227,0 3-230,5-3 0,-2-1 67,5 0-348,-5 0 96,3 0 0,-7 0-702,5 0 260,-5 0-1401,3-5 911,-6 4-477,1-9 890,-6 9 0,-1-6-376,-5 3 0,0 2 344,0-6 0,-1 2 534,-3-2 0,-2-2 0,-6 4 0</inkml:trace>
  <inkml:trace contextRef="#ctx0" brushRef="#br0" timeOffset="6">12860 2376 8081,'5'-7'797,"-4"-3"-61,4 9 584,-5-4 173,0 5-1174,0 5 1,0 1-1,0 6 1,0 4 124,0 3 0,0 3-111,0 0 1,2 3-216,1 1 1,0-2 115,5 3 1,-6-3-444,2-1 0,1-1-155,-1-3 1,0-2-382,-4-1 0,1-5 135,3 0 0,-3 1-1322,3-5 1932,-3 4 0,-6 5 0,-1 2 0</inkml:trace>
  <inkml:trace contextRef="#ctx0" brushRef="#br0" timeOffset="7">8771 4089 13223,'12'0'423,"-1"0"-327,0 0 0,6 0 307,2 0-263,8 0 25,2 0 0,8 0 450,5 0-468,-1 0 1,10 0-48,-5 0 1,7 0-270,0 0 0,6 0 266,-6 0 1,0 0 113,5 0 0,-5 0-298,4 0 0,-5 0 69,-6 0 0,-1 0-101,1 0 0,-2-2 21,-2-1 1,1 1 105,-4-1 1,-3-3 9,-5 3 0,0-1 6,-4 4 0,-1-4 43,-7 0 0,1-3 15,-5 3 743,0 0-753,-3 4 0,-6-1 264,-2-3-307,-3 3-190,-1-4-797,0 5 691,0-6 1,-4 4-841,1-6 758,-1 6 0,0-5-375,0 4 344,-5 1 1,7-4 204,-6 2 1,4 3 39,-3-3 0,3 2 118,-4-2 1,4 1 595,-3-4-395,-1 4 243,-3-7 1,1 7-234,2-4 1,2 4 79,2-1 1,1 2 266,-4-2 183,4 3-241,-2-4-206,5 5-454,0 0-300,5 0 0,3 0 276,7 0 1,-1 0 67,5 0 1,0 1-47,4 3 0,-2-2 48,-2 6 1,2-4 49,-6 3 58,0-4 1,-3 6 268,-1-5 112,-5-1-237,0-3 0,-6 2 620,0 2-490,0-3 1,-7 9 7,-4-2 0,-2 2-57,-6 1 0,4-3-176,-4-1 1,5 1 228,-1 3-1199,-3 1 1,6-1-322,1 1 0,5 3 1265,6 0 0,-5 0 0,-2-3 0</inkml:trace>
  <inkml:trace contextRef="#ctx0" brushRef="#br0" timeOffset="8">10998 3769 7927,'-12'-12'504,"-4"6"516,10-4-262,-5 4-55,4-1-49,2-3 1092,5 9-697,0-4-327,0 5-855,5 0 0,-1 10 205,7 5 1,0 5 320,8 3 0,0 4-153,4 0 0,-1 4-304,1 0 0,0-2-44,0 1 1,4 1 119,-1 3 1,1-5-205,-4-2 1,-4-3 104,0-1 0,-4-1-88,4-3 1,-5 1-55,1-5 1,-3 0 114,-5-3 1,3-5-81,-2 1 0,-2-2-52,2 2 1,-5-2-89,0-2 0,0-3-185,1 3-1541,-3-3 1045,4-1 1015,-5 0 0,0 0 0</inkml:trace>
  <inkml:trace contextRef="#ctx0" brushRef="#br0" timeOffset="9">11387 3746 8040,'0'-11'0,"0"-1"1562,0 1-959,0 4 0,0 1 799,0 2-518,0 3 166,0-4-179,0 5 1,-3 5-855,-5 3 0,-6 9 68,-12 10 1,-1 7-133,-7 12 1,2 1-318,-6 2 1,3 2 25,0 2 1,6-6-152,3-5 1,1-6 231,3-2 1,0-5 193,3-6 0,2-1-25,6-3 0,3-3 172,1-4 1,3-5-65,-4 1-271,6-6 106,-3 9 1,3-10 583,-1 3-1247,1-3 365,-3-1-4252,5 0 4024,10-5 671,8-7 0,11-5 0,6-6 0</inkml:trace>
  <inkml:trace contextRef="#ctx0" brushRef="#br0" timeOffset="10">11821 3860 7909,'6'-5'651,"-1"4"1003,-10-9-867,4 8-885,-4-3 90,5 5 1,0-1 260,0-3 796,0 3-417,0-4-508,0 5 1,5 0 51,2 0 1,7 4-1,1 0 0,6 1 94,-2-2-115,2-1 0,6 3 201,0-5-386,-1 0 43,-3 0 1,0 0 220,0 0-609,0 0 296,-6-5 1,5 3-1072,-3-1 488,-2 1 286,-1-3 67,-5 4 309,-4-4 0,3 5 0,-4 0 0</inkml:trace>
  <inkml:trace contextRef="#ctx0" brushRef="#br0" timeOffset="11">11798 4066 9250,'11'0'1208,"1"0"1,0 0-683,4 0 0,1-4-137,6 0 0,4-1-138,-1 1 1,5 2-240,-4-6 0,-1 6-333,-3-2 1,0 3-388,0 1 0,-4-4-901,0 0 1,-4 0 206,4 4 1402,-5 0 0,8 5 0,-5 2 0</inkml:trace>
  <inkml:trace contextRef="#ctx0" brushRef="#br0" timeOffset="12">13008 3632 7883,'0'-7'822,"0"-3"52,0 4-86,0 0-441,-5-5 1,3 6-121,-6-2 1,6 0 535,-2 4-186,-3 1 1,5-4-126,-6 2 0,4 3 13,-3-3-183,-1 3-441,-3 1 184,-1 0 0,-3 6 51,0 6 0,-9 0-81,1 7 0,-2 2 180,2 5-235,0-2 46,5 9 0,-2-8-59,5 1 28,-6-2 1,9 3 114,-4 0-378,4 4 199,5-7 1,-1 4-388,4-5 278,0 0 99,4 0 0,0 0-104,0 0 1,1-2 26,3-2 1,2 1 21,6-4 0,-2-1 32,-2-4 1,5 1-38,-1-1 1,2-3 253,-3-1 0,1-4 235,-1 1-234,6-3 0,-5-1 437,4 0-349,1 0 1,-4 0 438,2 0 0,-2-5-209,-2-3 1,1 1 7,-1-5 1,-3 2-111,-1-9 0,-4 4-259,1-4-12,-3 0 0,-4 0-104,-4 0 82,-1 5 1,-13-3-776,2 6 0,-7 1 413,0 2 1,-6 3-681,1 5 0,2 5-39,-1 3 1082,4 7 0,4-7 0,5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55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1987 2524 8075,'0'-6'0,"0"-1"-221,0 4 231,0 1 203,-5-8 1,4 8 29,-3-6 0,3 4 76,1-3 1,0 3 592,0-4-267,0 6-1,0-9-233,0 10 180,0-9 28,-5 9 27,3-4-30,-3 5-54,5 0 0,0 5-447,0 2 0,0 9 66,0 3 0,0 3-186,0 5 0,0-2 56,0 6 0,0-2-29,0 2 1,2 2 12,1-3 0,0 3-83,5 1 1,-5-3-61,5-1 0,-5-4 114,0 0 1,2 1-115,-1-4 0,0 2 64,-4-6 1,4-2 26,0-2 1,-1-2 12,-3-2 1,2-3 25,2-1 0,-3-3-10,3 4 23,-3-6-129,-1 3-298,0-5 381,0-5-1564,0 4 474,-5-9-1498,-2 3 1751,-4-4 1,3 0 847,1-1 0,-6-4 0,-5-2 0</inkml:trace>
  <inkml:trace contextRef="#ctx0" brushRef="#br0" timeOffset="1">1690 2478 8333,'-17'-5'273,"0"4"216,11-9 174,1 9 1,5-6 389,0 3-38,0 3 41,0-4-633,5 5 1,1-1 393,5-3-528,1 3 1,1-4 72,2 5 0,-3 0-157,4 0 1,1-4-1,3 0 1,2 0 85,5 4 0,0-1-31,7-3 0,-1 3 20,9-3 1,0 2 10,3-2 1,1 2-313,0-1 1,-4 1-24,-1 2 0,-4-3-15,1-1 0,-6-4 90,-1 4 1,-6-1-120,2 1 1,-5 2-175,-3-6 0,-2 6-94,-6-2-148,1-2 50,-6 4 180,-1-3-1397,-5 5 1030,-5 0 0,-1 0-2044,-6 0 1791,1 0 0,-1 0-30,1 0 924,5 5 0,-4 7 0,3 6 0</inkml:trace>
  <inkml:trace contextRef="#ctx0" brushRef="#br0" timeOffset="2">2787 2433 8081,'0'-7'462,"-5"-3"1,3 8 109,-1-6 614,1 5-768,2-2 0,0 4 921,0-3-454,0 3 116,0-4-580,0 5 1,0 5-236,0 3 0,0 3-74,0 4 1,-4 4 136,1 8 1,-1 2-112,4 5 1,-4 5-31,0-1 0,0 3-189,4-2 0,-3 2-336,-1-3 317,0 1 1,4-5-4,0 0 55,0-5 79,5-6 1,-4-3 23,3-4 258,3 4-143,-6-7 0,4-1-110,-5-4 211,5 0-214,-4-2 1,4 0 28,-5-2 100,0-3-1188,0 4 534,0-5-942,5 0 1,-3-1 628,1-3 0,-1 2-1946,-2-6 2727,0 1 0,0-5 0,0 1 0</inkml:trace>
  <inkml:trace contextRef="#ctx0" brushRef="#br0" timeOffset="3">3106 2376 8196,'0'-12'0,"0"1"1614,0 4-328,0-3-366,0 9-312,0-4 768,0 5-642,0 5-244,0 6-207,0 7-83,0 10 0,0 2 200,0 9-410,0-4 66,0 10 0,0-5 313,0 6-1288,0-6 839,0 0 1,4-2 97,0 0-617,0-5 426,1-5 0,-2-5 346,4-1-82,-4-4 1,2-1-164,-5-6-76,5 1 61,-4-1 1,4-3-240,-5-1 375,0-4 1,0 3-46,0-2-1553,0-3 503,0 4-1164,0-5 1563,-5 0 0,-1 0 647,-6 0 0,-4-10 0,-2-3 0</inkml:trace>
  <inkml:trace contextRef="#ctx0" brushRef="#br0" timeOffset="4">2707 2810 8100,'-7'0'1087,"2"0"0,7-2-569,1-2 1,4 3-149,4-3 1,6 3 723,2 1 0,2-1-485,2-3 0,5 1-38,2-4 0,3 3 194,2-4-528,-1 6-1243,0-3 879,1 0-2280,-1 4 1322,0-5 838,0 6 0,1 0 247,-1 0 0,-5 0 0,-1 0 0</inkml:trace>
  <inkml:trace contextRef="#ctx0" brushRef="#br0" timeOffset="5">3815 2444 7997,'0'-8'22,"0"1"374,0 4-110,0-7 1,0 8 293,0-6-288,0 5 0,-2-5 172,-2 4 0,3-1 986,-3 1 5,3 3-512,1-4 59,0-1-643,0 5 1,-1-4-345,-3 5 0,3 6 36,-3 6 0,1 4 11,0 7 0,1 6 93,-1 6 1,-3 0-194,3 7 0,-1-1-409,4 1 338,0 2 0,0-5-55,0 3-1066,0-2 1035,5-6 1,-4-5-244,3-2 400,2-3 1,-4-6 1,7-2-17,-6-5 7,1 1 1,-3-2-252,3-2 371,-3 2-1821,5-9 840,-1 4-1543,-4-5 2450,4 0 0,-5-5 0,0-1 0</inkml:trace>
  <inkml:trace contextRef="#ctx0" brushRef="#br0" timeOffset="6">4112 2421 8297,'0'-25'330,"0"2"1,0 8-127,0 0 1,0 2 672,0 1 1,0 5 317,0-1-487,0 6 1194,0-3-1374,0 5 1,0 10-145,0 5 1,0 10-132,0 6 1,0 3-94,0 4-64,0 3 0,0 4 299,0 1-1742,0 0 1284,0-1 0,3-4-11,1-3-638,0-2 507,1-2 1,-2-5-196,4-2 265,-4-3 1,2-5-194,-5 0 1,4-5 107,-1 1 1,1-6-101,-4-1 1,1-2-115,3 2 1256,-2-3-2521,3-5 645,-5 5 214,0-4 840,-5 4 0,-7-5 0,-6 0 0</inkml:trace>
  <inkml:trace contextRef="#ctx0" brushRef="#br0" timeOffset="7">3678 2867 8079,'0'-7'1398,"5"-2"-931,2 6 177,3-1-286,2 4 1,0 0 95,4 0 664,1-5-667,11 3 1,2-6 31,4 4 1,1-5-196,3 1 1,2 2-294,2-2 61,-3 1 1,-5-3-185,1 2 1,-2-1-385,-3 5 0,-2-3-1046,-5 3 0,0 0 765,-1 4 1,-3 0 792,0 0 0,-5-5 0,3-1 0</inkml:trace>
  <inkml:trace contextRef="#ctx0" brushRef="#br0" timeOffset="8">4763 2387 7966,'0'-11'581,"0"-1"1,0 1-306,0-1 229,0 6-25,0-4 528,0 9-250,0-5 279,0 6 0,0 7-892,0 4 53,0 6 1,0 7 140,0 2-143,0 4-12,0 4 0,-2 0 183,-2 0-463,3 6 145,-4-5 0,5 8-22,0-4 0,0-6 1,-4-2-58,0-4-67,1 0 60,3-5 1,0-3-80,0 0 100,0-5 0,0 3-778,0-6 335,0-4-1257,0-2 735,0-5 0,0-10 1,0-3-1</inkml:trace>
  <inkml:trace contextRef="#ctx0" brushRef="#br0" timeOffset="9">4386 2364 8089,'0'-11'358,"5"-1"0,6 1 1204,8-1-1073,8 1 821,2 5-798,5-4 1,1 7 59,-1-5 1,1 6-22,3-2 1,7-1-78,4 1-521,6 0 481,-13 4 0,6 0 240,-10 0-987,5 0 489,-7-5 1,-1 4-605,-4-3 439,-6 3 0,-1 1-1344,-5 0 1023,-5 0 1,3 0 338,-6 0-2019,0 0 2161,-4 0 1,-2 5 0,-5 1 0</inkml:trace>
  <inkml:trace contextRef="#ctx0" brushRef="#br0" timeOffset="10">1930 3837 8073,'-6'-1'191,"2"-3"1,3 2 27,1-6 1,0 4-173,0-3 0,-2 4 586,-1-1 609,1 3-654,-3 1-282,5 0 1,0 5-116,0 3 1,0 3 102,0 4 0,0 3-46,0 5 1,0 5-13,0 2 0,0 2-44,0-1 0,0 2-25,0-3 0,0 3-27,0 1 1,0-3 45,0-1 0,0-3-186,0 3 0,0-3 57,0 3 1,2-4-145,1 1 50,-1-3 0,3-5 115,-5 0-141,0 0 24,0-2 1,4 0 140,-1-6-41,1 1-154,1-1 144,-4-4 11,5 3-412,-6-9 100,0 4-6270,0-5 5132,-6-5 1388,5 4 0,-4-14 0,5 2 0</inkml:trace>
  <inkml:trace contextRef="#ctx0" brushRef="#br0" timeOffset="11">2364 3872 8253,'-5'-12'317,"3"2"647,-6 2-512,5-2 1,-3 9 468,2-3-175,3 3 138,-4 1-586,5 0 0,0 6-11,0 6 1,0 4 52,0 7 1,0 5-31,0 2 1,4 3-90,-1 2 1,1 3 30,-4 0 0,2 0-168,1-4-120,-1 6-226,3-5 503,-5-1-538,0-1 268,0-9 0,4 4 79,-1-5-257,1 0 161,-4-5 0,4 2-76,0-5 156,0 1 1,-3-9-242,3 1 1,-3-1 451,3 5-889,-3-6 176,-1 4-1420,0-8 769,0 3-1150,0-5 2269,-5 0 0,-1-5 0,-6-2 0</inkml:trace>
  <inkml:trace contextRef="#ctx0" brushRef="#br0" timeOffset="12">1884 4329 8109,'11'-7'592,"4"3"0,1 2-7,3-2-262,0 3 1055,9-4-814,1 5 1,7-2 370,2-1-594,-2 1 1,3-4 123,-5 2-359,-5 3 72,4-9 1,-8 7-914,1-4 0,-2 4 313,-1-1 515,-5 3-1250,3-4 784,-8 4 0,4-4-134,-6 5 507,0 0 0,1-6 0,-1 0 0</inkml:trace>
  <inkml:trace contextRef="#ctx0" brushRef="#br0" timeOffset="13">2764 3895 8120,'0'-23'139,"0"5"1,0-2 208,0 4 1,0 1 659,0 4-646,0-1 0,0 5 921,0-1 434,0 6-441,0-9-462,0 10-575,0-4-338,0 5 151,0 5 0,0 7 222,0 7 254,0 7-349,0-2 0,0 14 26,0 0-120,0 6 109,0 1 0,0 1-290,0 0-81,0-1 0,0 1-499,0 0 500,0-6 1,0-4-26,0-6 25,0-4 76,0 2 0,4-9 168,-1 0 0,3-5-19,-3 1 0,-1-6-101,1-2 17,-1-4-313,-2 7-442,5-9-1251,-4 4 892,4-5-2175,-5 0 3324,0-5 0,-5-1 0,-1-5 0</inkml:trace>
  <inkml:trace contextRef="#ctx0" brushRef="#br0" timeOffset="14">3129 3849 8216,'0'-12'524,"0"1"1,0 0-51,0-1 1,0 5 1333,0-1-936,0 5 25,0-2-119,0 5-603,5 0 74,-3 5-32,3 7 0,-1 7 276,-1 7-307,6 4 0,-7 5-119,1 3 1,2-1 204,-1 5-23,0 0-1441,-4 4 1159,0-6 1,4-4 79,0-6-642,-1-5 471,-3 3 0,0-5-546,0 0 354,5-5 14,-3-2-1311,3-4 1499,-5-1 0,0-3-1758,0-1 902,0-4-369,0 2 653,-5-5 686,-2 0 0,-9 0 0,-2 0 0</inkml:trace>
  <inkml:trace contextRef="#ctx0" brushRef="#br0" timeOffset="15">2684 4294 7909,'0'-6'1711,"10"1"0,3 1-510,10 0-588,5-5-242,1 3 1,14-5 145,3-1 0,3-1-2149,1-2 2198,-9 3-272,9-5 1,-12 9 499,0 1-2027,0 4 943,-9-2 1,0 1-3171,-2 1 3460,-3-1 0,4 9 0,1 1 0</inkml:trace>
  <inkml:trace contextRef="#ctx0" brushRef="#br0" timeOffset="16">3632 3860 8194,'6'-11'-436,"-2"-1"0,-1 5 2182,0-1-597,-1 1 683,3-5-393,-5 1-741,0 4 1,0 1 185,0 2-364,0 3-233,0-4-205,0 20 1,0 3 286,0 12 176,0 8-242,5-7 0,-4 13 67,3-2-1693,-3 3 1323,-1 0 1,1 1-835,3 0 582,-3-1 1,5-5 119,-6-6 1,3-5-8,1-6 0,4-1 294,-4-3 0,1-3-164,-2-5 1,-1-3 201,2 0-155,-3-1-58,-1 0-94,5-2-570,-4-5-1921,4 0 1314,-5 0 0,0-5 0,0-2 1</inkml:trace>
  <inkml:trace contextRef="#ctx0" brushRef="#br0" timeOffset="17">4134 3895 8140,'0'-17'709,"0"4"1,0-4 756,0 1-667,0 4-20,0 0 1019,0 2-664,0 4 205,0-1-406,0 2-729,0 5 1,0 10-391,0 6 1,0 8 149,0 2 1,0 11-12,0 1 1,0 2-84,0 2 1,0-2-343,0 2 1,0 0 39,0-8 1,4 2 135,0-10 1,0 0 225,-4-7 1,4 1-30,-1-5 0,2 1-348,-1-5 1,-2-3-281,1-1 0,-1-3-1309,-2 4 1332,0-6 0,0 4-1050,0-2 1754,0-2 0,-11 3 0,-1-5 0</inkml:trace>
  <inkml:trace contextRef="#ctx0" brushRef="#br0" timeOffset="18">3643 4226 7968,'0'-12'2707,"0"6"-2297,0-4 0,5 9-37,3-3 0,7 1 135,4-1 1,4 3-418,4-3 0,2-1 49,5 1 0,2-1-348,2 2 0,-1 0 216,4-5 1,-4 5-426,1-5 1,-2 4-344,-2-3 1,0 3-1542,1-4 2301,-1 6 0,0-9 0,0 5 0</inkml:trace>
  <inkml:trace contextRef="#ctx0" brushRef="#br0" timeOffset="19">4568 3837 8181,'0'-11'761,"0"0"183,0-1 1,0 1-510,0-1 0,0 5-213,0-1 1,0 4 1255,0-3-693,0 4-270,0-2 1182,0 5-1741,0 5 0,0 7 138,0 7 27,0 2-30,0 7 0,0 3-205,0 7 117,5-3-40,-3 10 1,3-5-12,-5 6-48,0 0 1,1-2-309,3-2 0,-3-4 89,3-8 148,-3-2 356,-1-10-113,5-1 0,-3-6-137,1 0-145,-1 1 130,-2-6-1035,0 4 521,0-8 47,0 3-569,0-5 1,5-5 0,1-2 0</inkml:trace>
  <inkml:trace contextRef="#ctx0" brushRef="#br0" timeOffset="20">4854 3780 7987,'0'-11'1073,"0"-1"1,0 5-346,0-1-320,0 6 0,0-3-74,0 5-11,0 5-124,0 1 1,1 12 69,3 5 72,-3-1-127,9 17 0,-5-4-288,3 11-925,2-1 1056,-9 1 0,8-1-205,-5-4 83,5 4 2,-8-10 0,4 1-20,-5-6 0,2-8 27,1 1 1,-1-8-223,2 0 1,-3-2-142,-1-2 0,0-3-290,0 0 0,0-5 891,0 5 0,-1-2-182,-3 2 0,-3 2 0,-4-4 0</inkml:trace>
  <inkml:trace contextRef="#ctx0" brushRef="#br0" timeOffset="21">4568 4214 12343,'7'0'81,"4"-1"826,1-3-343,4 3-291,7-4 0,5 4-495,2-3 131,8 3-467,-2-10-1827,3 10 1680,-5-9 1,5 9 704,-1-3 0,0-2 0,-4-1 0</inkml:trace>
  <inkml:trace contextRef="#ctx0" brushRef="#br0" timeOffset="22">5402 3723 7959,'5'-6'0,"-4"-4"323,4 8 38,-5-3 1,0 0 465,0 4-472,0-4 1,0 4 508,0-3-134,0 3-40,0-4 188,0 5-842,0 10 1,0 4 66,0 12 0,2 3 37,2 6 1,-3-1 98,3 0 0,-2 4-246,2 0 1,-3 4 38,3-4 1,-3 0-286,-1-3 0,4-6 127,0-2 0,0-3 8,-4-2 1,4-3-201,-1 1 238,1-7 1,-4 4-429,0-6 0,0-3-159,0 0-1325,0-6 786,0 8-478,0-8 1684,0 3 0,0 0 0,0 1 0</inkml:trace>
  <inkml:trace contextRef="#ctx0" brushRef="#br0" timeOffset="23">5768 3792 8114,'-2'-12'2035,"-2"1"-614,3-6-305,-4 5-518,5-5-92,0 11 0,0 1-268,0 5 0,4 10 15,0 5 0,3 11 0,-3 4 0,4 4-15,-4 4 0,3 3 14,-3 5 1,4-5-714,-5 1 0,2-1-164,-1 1 1,-2-7 564,1-4 1,-1-6-218,-2 2 0,3-8 79,1-4 0,0-2-238,-4-2 0,0 1 100,0-1 1,4-3-960,0-1 0,-1-3 342,-3 4 1,0-4 952,0 3 0,-5-4 0,-1 2 0</inkml:trace>
  <inkml:trace contextRef="#ctx0" brushRef="#br0" timeOffset="24">5379 4180 8027,'0'-13'2991,"0"-2"-2284,0 14-301,5-9-132,-3 8 1,9-3 703,0 5-617,6-5 0,15 0-132,2-2 1,8-2-255,0 5 0,-2-4-674,2 4 1,-1 1 535,1 3 0,-4-2-1239,-8-1 1,3 1 61,-2-1 1340,2 1 0,-4 2 0,-1 0 0</inkml:trace>
  <inkml:trace contextRef="#ctx0" brushRef="#br0" timeOffset="25">6441 3815 8042,'0'-12'0,"0"1"1394,0-1-371,0 6-156,0-4 8,0 3 129,0 1 569,0-4-1573,0 9-26,0-4 249,0 20-346,0-1 192,0 14 0,0-4-20,0 2 122,0 4 1,0 4-127,0 0 0,0 3-199,0-3 1,0 7-100,0-7 1,0-2 87,0-5 1,0-3 190,0-2 0,4-4 23,0-3 0,0-2-129,-4-1 94,0-1-596,0-5 118,0 4 1,0-8-238,0 3-186,0-5 1,0 0 0</inkml:trace>
  <inkml:trace contextRef="#ctx0" brushRef="#br0" timeOffset="26">6453 4283 8042,'-23'-12'0</inkml:trace>
  <inkml:trace contextRef="#ctx0" brushRef="#br0" timeOffset="27">6064 3780 7973,'0'-11'1558,"0"5"-973,0 0 0,0 5 144,0-3-961,6 3 191,-5-4 1,9 4 410,-2-3 1,3 3 475,4-3 1,4-1-34,8 1-407,2-5 0,7 8 10,2-3 0,-3-1-142,3 1 1,2 0-87,-2 4 0,1-3 51,-1-1 1,-2 0-110,2 4 39,2 0 0,-8 0 169,2 0-455,-7 0 117,1 0 1,-7 0-493,-2 0 399,-2 0 1,-6 0-2166,1 0 1133,-6 0-1195,-1 0 2320,-5 0 0,-10 0 0,-3 0 0</inkml:trace>
  <inkml:trace contextRef="#ctx0" brushRef="#br1" timeOffset="28">5345 4637 8130,'-8'0'-525,"1"0"692,4 0 1,-3 0 1190,2 0 196,3 0-616,-4 0 1889,5 0-2427,5 0 0,1 0-81,6 0 1,3 0 119,0 0 0,9 0 91,-1 0 0,9 0-159,2 0 1,5-4-10,7 0 0,1-3-52,2 3 1,-4-4-173,4 4 0,0-1-131,4 2 1,3 1 124,-3-2 0,-1 3-66,1 1 1,-4 0-128,0 0 1,-6 0 5,-1 0 0,-4 0-185,4 0 0,-9 0 6,1 0 1,-7 0 90,0 0 1,-3 0 265,-2 0 1,-2 0-27,-1 0 0,-9 0 929,1 0-404,-2 0-267,2 0 795,-4 0-352,-2 0-2749,-5 0 0,0 0 0</inkml:trace>
  <inkml:trace contextRef="#ctx0" brushRef="#br1" timeOffset="29">3746 3232 8084,'-6'0'320,"1"0"3229,5 0 1,6 0-3178,5 0 0,3 0 125,9 0 1,3-1-161,8-3 1,1 3 72,3-3 1,4-1-143,8 1 0,1-4-269,2 5 1,3-1 204,-3 4 1,7 0 34,1 0 0,-2 0-208,-6 0 1,2 0-58,-5 0 1,-1 0-108,-3 0 1,-2 0 44,-2 0 0,0 0-81,-8 0 1,3 0 11,-7 0 1,-3 0 171,-4 0 0,-2 0 116,-5 0 1,3 0-132,-4 0 1,4 0 597,-4 0 0,0 0-223,-3 0 1,3-1 9,0-3 1,1 2-159,-5-1 0,0-2-32,1 1 0,-5 0-230,1 4 273,-5 0-1764,2 0 821,-5 0-484,-5 0 0,-4 0 87,-10 0 1102,-5 0 0,-16 10 0,0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5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1690 5642 8237,'0'-8'431,"0"1"-70,0 4 0,0-3 376,0 2-146,0 3 557,0-9-372,0 8-175,0-3-176,-5 0 126,4 4 304,-4-4-257,5 5-108,0 0 1,0 6-358,0 6 1,0 4 75,0 7 1,4 5-27,-1 2 0,1 3-210,-4 2 0,0-1 100,0 0 0,0 0-91,0 1 0,0-2 102,0-3 1,4 2-121,0-6 0,0 5 97,-4-4 1,0-1-78,0-3 1,0-4-2,0 0 1,4-5 25,-1 1 1,1-2-111,-4-2 164,0 1-56,0-1 42,0-4-114,0-2-451,0-5 4,5 0 1,-4-2-2161,3-1 1913,-2 1 1,-2-8-776,0 3 0,1 0 1534,3 0 0,7-6 0,7-5 0</inkml:trace>
  <inkml:trace contextRef="#ctx0" brushRef="#br0" timeOffset="1">2147 5642 8222,'0'-18'432,"-1"3"232,-3 7 0,3 2-137,-3 2 60,3 3 39,1-4 895,0 5-1363,0 5 44,0 6 0,0 11 132,0 5 1,4 8-16,-1-1 0,1 8 54,-4 0-766,0-3 458,5 6 1,-4-6 308,3 3-576,-2-3 233,-2-4 1,0-5-191,0 1 103,0-6 62,0-2 0,0-3 196,0-5-86,0 1 1,0-5-106,0 0 517,0 1-791,0-1 410,0-4-1415,0-2-234,0-5 1,-4-2-863,0-1 1687,-5-4 1,3-4-746,-6-1 1422,1 1 0,-6-6 0,0 0 0</inkml:trace>
  <inkml:trace contextRef="#ctx0" brushRef="#br0" timeOffset="2">1713 6087 8222,'-6'-6'-85,"1"-4"-169,5 2 254,0 3 1603,-5-5-353,3 9 312,-3-4-571,5 5 10,0 0-523,5 0 1,2 0 128,4 0 0,6 0-143,2 0 0,7-4 41,5 0 0,-1-1-181,4 1 0,-2 2 135,6-6 0,-6 4-137,-2-3 0,-3 3-101,4-4 0,-6 2-361,2-2 1,-3-1 185,-1 5 1,-4-3-841,0 3 1,-5-1 87,1 1-991,-3 3 1,-1-5 756,-4 2 1,0 3-122,-4-3 63,-1 2 1,8 2 997,-3 0 0,4 0 0,0 0 0</inkml:trace>
  <inkml:trace contextRef="#ctx0" brushRef="#br0" timeOffset="3">2398 6133 8031,'-6'-6'1590,"1"1"-1108,5 5-270,0-5 132,0 3 58,0-3 3554,0 5-3784,0 5 1,0 2 218,0 4-219,0 0 1,1 2 122,3 2 0,-3 3-51,3 5 0,-3-4 57,-1 0 0,4 0-71,0 4 0,0-4-197,-4 0 0,0-4 71,0 4 1,4-5-30,-1 1 106,1-2 0,-4-1 159,0-1-287,5-5 0,-3 1 221,1-4-238,-1-1 121,-2 3-390,0-5-1995,5 0 1182,-4 0-1277,4-5 1150,-5-2 1173,-5-4 0,4 0 0,-4-1 0</inkml:trace>
  <inkml:trace contextRef="#ctx0" brushRef="#br0" timeOffset="4">2958 5836 8307,'0'-6'2956,"0"1"-524,0 5-2223,5 0 1,1 0 147,6 0 1,-1 0-101,1 0 0,3 0 40,0 0 1,5 0-25,-1 0 1,3 0-124,1 0 1,4 0 122,-1 0 1,1-4-319,-4 0 1,-4 0-193,0 4 1,-4-1-183,4-3 1,-5 3-55,1-3 0,-6 3-47,-1 1-1736,-1 0 930,0 0 158,-2 0 1,-7 0 21,-1 0 1146,-4 0 0,-4 5 0,-1 1 0</inkml:trace>
  <inkml:trace contextRef="#ctx0" brushRef="#br0" timeOffset="5">2947 6042 8214,'7'0'1350,"1"0"1,-3 0-831,6 0 1,-2 0 631,6 0 1,3 0-486,1 0 1,4-2 432,4-1 1,-2 1-311,6-2 1,-2-1-23,1 2 1,2-6-229,-5 1 0,3 2-207,-3-2 0,-1 4-121,-3-3 0,-1 4 32,-3-1 1,1-1-545,-5 1 383,1 1-1678,-5 3-493,-5-5-1475,-1 3-1386,-5-3 2958,0 5 1991,-5 5 0,-1 2 0,-5 4 0</inkml:trace>
  <inkml:trace contextRef="#ctx0" brushRef="#br0" timeOffset="6">4374 5699 8140,'-5'-11'0,"4"4"656,-9-3-305,3 4 0,0-2 283,-1 1 1,4 3 239,-3-4 527,4 6-445,-7-9-151,9 10-570,-4-4 1,5 10-157,0 3 0,0 8 96,0 7 0,0 1 14,0 7 1,1-1-159,3 4 1,-2-3 122,6-1 1,-4-1-425,3 2 0,-3 1 140,4-6 0,-6 0-182,2-7 0,1 1 121,-1-5 0,4 0-42,-5-3 0,2-1-1020,-1 1 842,-2-6 0,3 0-600,-5-2 0,1-2-148,3 1-443,-3-1 630,4-2 972,-5 0 0,-5-11 0,-1-1 0</inkml:trace>
  <inkml:trace contextRef="#ctx0" brushRef="#br0" timeOffset="7">4306 5950 8140,'0'-11'-604,"-5"5"2188,3-5-714,-3 10-555,5-4 0,2 5-74,1 0 0,4 0-1,4 0 1,4 0 302,1 0 1,5-1 4,2-3 1,0 3 236,3-3 0,2-1-430,-1 1 1,0-4-341,-4 5 1,-1-3-190,1 3 1,-4 1 236,0-1 1,-5-2-1129,1 1 0,-6-1 540,-1 1 1,-4 3-2985,3-3 3509,-4 2 0,2-3 0,-5-1 0</inkml:trace>
  <inkml:trace contextRef="#ctx0" brushRef="#br0" timeOffset="8">4340 5722 8164,'0'-12'912,"0"1"-521,5 5 1,1-3 224,6 5-439,4-5 1,-2 7 187,5-6 591,0 5-582,9-7 1,1 5 194,6-2 1,0-2-177,3 5 1,-2-4-281,2 4 1,-3-3 96,0 3 0,-5 0-179,1 4 1,-7-1 99,-1-3 1,-2 3-39,-6-3 0,4 3-35,-3 1 0,-1 0-155,-4 0 1,-3 0-120,-1 0 217,1 0-93,-2 0 106,5 5 1,-10-3-11,3 6 0,-2 0 23,2 3 0,-3 0-4,3 1 0,-3 4 76,-1 3 1,0 7-66,0 0 1,0 6-172,0-1 0,0 2 103,0 1 1,0-4-114,0 1 0,0-6 86,0 2 0,2-7 304,1-1 1,-1-5-95,1 1 0,0-2-41,1-2 1,-3-3-96,3 0 0,-2-6 150,2 2-17,-2-3-656,3 4-1410,-5-3 966,0 3-1725,0-5 1156,0-5 1523,0 3 0,-5-13 0,-2 2 0</inkml:trace>
  <inkml:trace contextRef="#ctx0" brushRef="#br0" timeOffset="9">5288 5676 8060,'-6'-11'0,"0"-1"1297,6 1-253,0 5-267,0-5-46,0 10-9,0-4 64,0 5-553,0 10-84,0 3 1,0 11 199,0 3-173,0 2 57,0 5-503,0 0 503,0 1-553,0-1 322,0 0 1,0-1-150,0-2-133,0-3 0,0-9 64,0 0 86,0-5 16,0-3 167,0-1 190,0-4-369,0 1 0,2-2-1250,2-5 511,-3 0-985,4 0 1256,-5 0 1,-1-4 593,-3 0 0,3-5 0,-5 3 0</inkml:trace>
  <inkml:trace contextRef="#ctx0" brushRef="#br0" timeOffset="10">5242 5653 8060,'0'-16'1243,"0"3"-797,0-3 0,1 4 25,3 1 1,-1 3-183,4 1 0,1 3 303,3-4 1,6 6-115,2-2 0,3 1-222,0-1 1,2 3-136,3-3 1,-1 4-138,4 4 0,-5 3-127,2 4 0,-3-1 176,-1-2 1,-5 3-222,-3 1 1,-4-1 91,-3 4 0,-3-2-83,-5-2 1,0 2 21,0 2 0,-2-1 7,-6 5 0,-1-4 184,-10 5 1,0-7-16,-4 3 0,0 0 130,0-1 1,1 4-102,-1-3 0,1-1 111,3-4 0,3 1-79,4-1 1,2-3-32,2-1 0,3 1 120,5 3-191,0 1 0,2-1 147,1 1 1,4-2 120,4-3 0,2 4-93,2-4 1,3 0 164,5 0 0,0-4-273,-1 1 0,5 1 40,0-2 1,-1 1-135,-3-4 0,0 0 127,0 0 0,-5 0-773,-3 0 1,-2 0-25,-2 0-887,0 0 1,-3 0 64,0 0 1541,-6 0 0,8 5 0,-3 2 0</inkml:trace>
  <inkml:trace contextRef="#ctx0" brushRef="#br0" timeOffset="11">6247 5551 8026,'-5'-12'0,"4"1"1182,-4 4-713,5-3 1,-1 9 231,-3-3-315,2-2-13,-3 5-144,0-5 132,-1 6 0,-3 0 209,-2 0-396,2 0-2,-8 0 0,2 0-80,0 0 1,-4 2 107,4 2 1,-4 1-152,3 2 1,-3 3 106,4-2 0,-4 2-134,4 2 1,0-2 18,3-3 1,4 3-101,1-2 1,4-2 53,0 2 1,-3 0-36,3 3 1,-1 0 10,4 1 0,4-1 87,-1 1 0,6-1 56,-1 1 0,3-1-70,5 0 1,-2 1 9,5-1 1,-4 1-4,4-1 1,-1 1-135,1-1 0,1-1 60,-5-2 0,2 2-143,-2-3 0,-2 4 79,2 0 0,-2 0-65,-2 1 19,0-1 0,0 1 35,-4-1 1,-2 1 190,-5-1 1,0 0-108,0 1 1,-5-1 247,-2 1 1,-5-1 24,-3 1 1,1-2 15,-5-3 1,0 3-131,-4-2 1,0 1-22,0-1 0,4 0-356,0-4 1,5 0 139,-1-4 1,2 0-833,2 0 1,3 0-66,1 0-1910,4 0 1528,-2 0 1371,5 0 0,5 0 0,2 0 0</inkml:trace>
  <inkml:trace contextRef="#ctx0" brushRef="#br0" timeOffset="12">6510 5676 8021,'0'-13'0,"0"-2"0,0 14 1760,0-4-432,0 0-574,0 4-108,0-5 319,0 6 0,1 6-788,3 1 0,-1 5-128,4 3 0,-3 4 115,4 8 1,-6-3-208,2 2 1,-3 2-8,-1-1 1,0 1 98,0-2 0,0-1-1000,0 1 0,0-6 481,0-1 0,0-5-719,0 2 454,0-4-239,0 0 134,0-6-274,0 4 1114,0-8 0,0 3 0,0-5 0</inkml:trace>
  <inkml:trace contextRef="#ctx0" brushRef="#br0" timeOffset="13">6281 5722 8084,'0'-8'2823,"0"1"-1294,0-1-934,0 2 1,9-4 179,3 2-309,7 3-290,-1-5 0,6 5 1657,2-3-800,4-2-428,4 3-258,0-4 212,0 5-162,1-4-255,-1 8 0,-5-4-217,-2 2 1,-3 3-1462,-1-3 1,-2 3 998,-2 1 0,-1 0-2135,-3 0 1,-2 4 2671,2-1 0,-2 11 0,-2-1 0</inkml:trace>
  <inkml:trace contextRef="#ctx0" brushRef="#br0" timeOffset="14">7446 5653 8487,'0'-11'2091,"0"-1"-1445,0 6 742,-5-4-384,4 4-414,-4-1 0,5 1-197,0 2 1,-1 3 523,-3-3-229,3 3-902,-4 1 1,5 5 226,0 2 1,0 10-91,0 6 0,0 1-40,0 6 1,0 1-143,0 3 1,1-3-327,3-1 0,-3-5 243,3 2 0,1-4-26,-1-4 1,1 1 131,-2-5 1,0 1-145,5-5 0,-6-3 2,2-1 0,-3-3-1348,-1 4 501,5-6-287,-3 3 1100,3-5 0,-7 0 412,-1 0 0,-9 0 0,-6 0 0</inkml:trace>
  <inkml:trace contextRef="#ctx0" brushRef="#br0" timeOffset="15">7401 5825 8145,'0'-7'0,"0"2"1492,0 5-678,0-5-286,0 4-33,0-4 0,1 5 566,3 0-665,-3 0 1,9 0 168,-2 0-201,7 0 0,3-4 120,5 0-243,0 0-287,-1 4 1,5-1 147,0-3-72,-1 3 1,-3-4-273,0 5 332,0-5 61,-5 4-1383,-2-4 0,-4 5 163,-1 0 432,0 0-58,-4-6 695,-2 5 0,-5-9 0,0 4 0</inkml:trace>
  <inkml:trace contextRef="#ctx0" brushRef="#br0" timeOffset="16">7412 5573 8295,'0'-7'933,"0"-1"1,4 4-275,0-3 0,5 3-62,-2-4 1,3 6-181,2-2 0,1-1 102,2 1 1,8-5-247,7 2 0,3 0-197,1 0 0,1 3 41,-1-4 0,-4 6-247,1-2 0,-5 3-365,5 1 0,-6 0-799,2 0 1,-7 0-449,-1 0 0,0 0 1742,4 0 0,0 0 0,0 0 0</inkml:trace>
  <inkml:trace contextRef="#ctx0" brushRef="#br0" timeOffset="17">8063 5482 8184,'-4'-8'0,"1"1"1344,-1 4-289,4-7-158,0 9-174,0-4 282,0 5-691,0 5 1,0 2-181,0 9 1,0 1 63,0 6 0,0 5-108,0 3 0,0 3-22,0 4 0,0-5-215,0 5 1,-4-6-343,0 2 0,0-1 266,4-6 0,-4-1 47,1-3 0,-1-1 103,4-3 1,0-3 406,0-4-87,0-1 457,0 1-545,0-6 829,0-1 2435,0-5-3148,5 0 1,3-1-31,7-3 0,-1 3-580,5-3 1,0-1 238,4 1 1,-1-1-247,1 1 1,-1 3 99,-3-3 1,3 1-92,-3 0 0,-3 1-262,-1-1 1,-2 0-132,-2-1-470,1 3 410,-1-4-597,-4 5 1,-2-1 112,-5-3 1270,0 3 0,0-5 0,0 6 0</inkml:trace>
  <inkml:trace contextRef="#ctx0" brushRef="#br0" timeOffset="18">8554 5528 8067,'0'-12'1350,"0"1"-928,0-1 0,0 5-85,0-1 37,0 6-154,0-3 778,0 5 986,0-5-1606,0 3-6,0-3-374,0 15 1,0-1 99,0 10 0,0 4-35,0 4 0,4 4-100,0 0 0,0 2 84,-4 1 1,0-1-209,0-2 0,0 0 21,0-4 1,0 0 14,0-5 0,0-2 119,0-1 0,0-5-1,0 1 1,1-3 5,3 0 0,-3-5-646,3 1 83,-3-5 1,-1 3-1111,0-2-884,0-3 1152,0 4 1406,0-5 0,5 5 0,1 2 0</inkml:trace>
  <inkml:trace contextRef="#ctx0" brushRef="#br0" timeOffset="19">8828 5528 8035,'0'-12'868,"0"5"1315,0-1-1433,0 6-923,0-4 661,0 6-379,0 11 0,0 3 386,0 12-235,0 3 1,0 6 29,0-1-165,0 5 0,0-3-201,0 2 0,0-6 96,0-2 1,0-1-284,0 2 1,0-3 157,0-6 0,4-4-91,0-3 0,0-2 58,-4-1-581,0-1 21,0-5-124,0-1 154,0-5 1,-5-5-1,-2-1 1</inkml:trace>
  <inkml:trace contextRef="#ctx0" brushRef="#br0" timeOffset="20">8737 5551 8003,'0'-7'551,"0"-3"552,0 2-827,5 3 0,-4-5 89,9 9 1,-8-9-59,8 9 1,-4-10 833,6 4-712,4 2 26,2-5-172,10 8 1,-3-4 116,6 2-559,-6 3 184,3-4 0,-5 9 220,0-1-870,-1 6 524,-4 3 1,0 0-644,-3 4 529,-7 1 0,6-3-23,-10 5 1,-1-5 33,-3 2 1,-1 0 355,-3-1 0,-7 4-200,-8-3 0,-8-1 304,-3-4 1,-4 2-78,-5 2 1,4-6-797,-3 2 1,6-2 126,2 3 490,4-1 0,-2-5 0,6 0 0</inkml:trace>
  <inkml:trace contextRef="#ctx0" brushRef="#br0" timeOffset="21">9811 5505 8093,'0'-12'482,"0"6"532,-6-4 314,5 9-424,-4-4 1,5 5-610,0 0 1,-4 6-31,0 5 1,1 3-30,3 9 0,0-3 0,0 7 0,0 2 105,0 2 0,0-2-105,0 1 0,0-4-390,0 0 1,0 0 64,0 0 1,0-5-88,0 2 1,0-3 20,0 3 1,0-5 96,0-3 1,1-3-33,3 0 0,-3-1-36,3 1-987,-3-1 436,4 1-1283,-4-6 760,5-1-663,-6-5 1863,0 0 0,0 5 0,0 1 0</inkml:trace>
  <inkml:trace contextRef="#ctx0" brushRef="#br0" timeOffset="22">10199 5528 8140,'0'-12'234,"0"1"598,0 5 0,0-1 890,0 3-876,5 3-336,-4-4-142,4 0 0,-5 2 322,0-4-443,0 4 56,0-2 1033,0 5-1492,-5 0 1,-1 0 111,-6 0 91,1 5-388,-6-3 1,1 8-163,-3-3 358,-3 3-93,10 2 150,-5-1 76,6 1 0,1-5-31,2 1 5,-2 0 15,4 3-6,-1 0 11,2 1 37,5-1 0,0 1-35,0-1 43,0 0-155,0 1 1,5-1-26,3 1 122,7-1 5,-2 6 24,8-5 1,-7 5-2,5-6 1,-1 1-29,1-1 1,3 1-17,-3-1 12,-3 0 1,1 1-185,-6-1 0,1 1 28,-1-1 142,0 0-236,-4 1 1,-2-1-61,-5 1 233,0-1-13,0 1-37,-5-1 444,-2 0 1,-9 1-3,-3-1 92,-3 1-248,-6-1 1,3-1-79,-5-2 1,0 2 277,0-2 0,2-3-10,5-1 0,4-3 83,0-1 1,9 0-538,-2 0 189,4 0-2352,1 0 1743,-3 0 1,10-1-2572,0-3 3131,5 2 0,17-13 0,2 3 0</inkml:trace>
  <inkml:trace contextRef="#ctx0" brushRef="#br0" timeOffset="23">11261 5345 8283,'0'-6'491,"0"-5"-44,0 10 328,0-4-324,0 5 1,0-5 436,-5 4 33,4-4-127,-4 5 477,5 0-1017,0 5 1,0 1 23,0 6 1,0 4 35,0 3 1,0 3-60,0 0 0,0 5-126,0 0 0,-2 5 94,-2-2 0,3 3-159,-3 1 0,3-3 96,1-1 0,0-1-396,0 2 1,0 1 169,0-6 1,0 1-171,0-4 0,0-2 99,0-2 1,0-2-41,0-6 1,4 1-72,0-1 143,0 0-255,-4 1 306,0-1 0,0-3-474,0-1 166,0-4-816,0 2-873,0-5 0,0 0 0</inkml:trace>
  <inkml:trace contextRef="#ctx0" brushRef="#br0" timeOffset="24">11604 5459 8043,'0'-18'151,"0"2"43,0 4 1,0 5 1310,0-1-402,0 6 783,0-3-701,0 0-1138,0 3 0,0-2 35,0 8 1,0 4 40,0 7 0,0 4 184,0 8 1,0 2-1,0 5 1,0 4-272,0 0 0,0 2 38,0-2 0,0-4-321,0 0 1,1-1 150,3-6 1,-3 3-161,3-3 1,-3-4 144,-1-4 1,0-4-121,0 4 77,0-5 0,0 3-415,0-6-711,0 1 893,0-6 0,0 0-1374,0-2 601,0-3 1160,0 4 0,-5-5 0,-1 0 0</inkml:trace>
  <inkml:trace contextRef="#ctx0" brushRef="#br0" timeOffset="25">11124 5813 8070,'0'-6'311,"0"1"651,0 5 0,5-1 35,3-3-609,2 2 718,6-3 0,2 5-11,5 0-617,5-5 917,6 4-857,7-9 0,1 9 341,-1-3-546,1-3 1,-1 5-266,-3-6 1,-6 6 28,-2-2 0,-4-1-1482,0 1 0,-3 0 898,-4 4 1,1 0 486,-4 0 0,-1-5 0,-4-1 0</inkml:trace>
  <inkml:trace contextRef="#ctx0" brushRef="#br0" timeOffset="26">17051 4203 9968,'0'-6'3237,"0"0"-1937,0 6-1387,-5 0 279,4 0-97,-4 0 147,5 6-482,0 0 1,0 5 108,0 1 1,0-5-418,0 1 368,0 0 0,1 2 39,3-3 0,-1 2 124,4-5 1,-3 0-84,4-4 23,-1 0 16,5 0 1578,-1 0-683,0 0-33,-4-5 0,-2-2-335,-5-4 1,0 3-46,0 1-719,0-1 442,0-3-1005,-5-1 714,4 6 0,-6 1-745,3 5 592,3 0 1,-4 1-1268,5 3 1,-1 2 259,-3 6 0,3 3 1307,-3 0 0,8 5 0,2-2 0</inkml:trace>
  <inkml:trace contextRef="#ctx0" brushRef="#br0" timeOffset="27">17086 4169 12383,'0'-7'1111,"5"2"1,0 0-748,2-2 0,4 0-30,-4 0 1,3-1-73,2-3 1,0-5 48,4 1 0,1-5-117,6 1 1,4-3-102,0-1 1,4 0-19,0 1 0,2-5 93,1 0 1,0-4-208,1 0 0,3 2 186,0-2 1,1 0-105,-1-7 1,-1 5 80,5-5 1,-2 6-188,2-2 1,-1-1-25,-3 5 1,-3 1-14,3-2 1,-6 6 36,-1-2 1,-10 3 54,2 1 1,-3 4 81,3 0 1,-1-1-87,-3-7 1,2 3 84,-2-2 0,3 1-50,1 3 1,-4-1-228,0 0 0,0 1 255,4 3 0,-5 3-23,-3 4 1,1 1-22,0 0 0,-1-1-9,-4 1 1,1 4-63,-1 4 1,-3-3 4,-1 3-93,1-6 0,-1 8 138,1-3-408,-5 2 1,2 1-162,-5-3 202,0 3-3185,0-4-561,0 5 4127,0 5 0,0 1 0,0 6 0</inkml:trace>
  <inkml:trace contextRef="#ctx0" brushRef="#br0" timeOffset="28">17428 3038 7838,'-6'-11'-266,"2"-1"1,-1 1 196,1-1 1224,-5 1-218,8 5 0,-4-5-193,5 10-61,0-9 0,-1 9 183,-3-3 154,3-2-401,-4 4-682,5-3 0,0 12 144,0 4 1,0 5-52,0 7 0,0 5 55,0 3 0,0 2-85,0 1 1,0 0-84,0 0 1,0 1 68,0-1 0,0-4-298,0 1 0,-2-10 138,-2 2 1,3-4-130,-3 0 0,3-2-84,1-6 52,0 1-13,0-6-521,0 4-613,0-9 779,0 5 1,1-6-181,3 0-249,-3 0 1132,5 0 0,-6 0 0,0 0 0</inkml:trace>
  <inkml:trace contextRef="#ctx0" brushRef="#br0" timeOffset="29">17611 3038 8036,'0'-18'0,"0"2"0,0 9 1168,0-3-179,0 4 868,0 0-700,0 0 560,0 6-1761,0 6 0,0 5 135,0 8 1,4 5 250,0 7 0,-1-1-106,-3 8 1,0-2-239,0-2 0,-1 0-595,-3 0 1,3-4 354,-3-4 0,3-3-335,1-4 0,0-2 289,0-6 0,0 0-369,0 1 380,0-6 1,0 1-247,0-4-1058,0-1 386,0 3-266,-5-5 1461,-1 0 0,-6 5 0,1 1 0</inkml:trace>
  <inkml:trace contextRef="#ctx0" brushRef="#br0" timeOffset="30">17371 3289 8096,'0'-6'-1091,"0"1"935,0 5 1311,0-5-227,0 3-555,0-3 0,1 5-143,3 0 1,3 0 47,4 0-101,0 0 1,5 0 73,-1 0 0,9 0 0,-1 0 0,2 0-1162,-2 0 1,0-1 532,0-3 0,-4 2-98,0-6 0,-4 4 203,4-3 0,-5 3 0,1-4 0,-6 6 178,-1-2 1,-4-2-13,3-2 1,-3 3 696,4 1-456,-6-2 0,4 1 907,-2-3-776,-2-2 0,4 7 1223,-2-4-621,-3 4 635,4-7-469,-5 9-165,0-4-459,0 5-373,5 0 0,-4 5 115,3 2 0,-3 5 100,-1 3 0,0-1-185,0 5 1,0-4 82,0 4 1,0-5-506,0 2 0,0-4 186,0 0 0,0-1-2243,0 0 976,0 1 0,0 3 1437,0 0 0,-10 6 0,-2-4 0</inkml:trace>
  <inkml:trace contextRef="#ctx0" brushRef="#br0" timeOffset="31">17063 4294 8068,'-7'0'440,"2"-5"28,5 4 176,0-4 2824,0 5-2871,5 0-173,-3 0 86,3 0 95,-5 0-584,0 5 0,1-3-61,3 6 0,2-2 220,6 2 0,-1 2-60,0-2 1,1 3 195,-1 4 1,6-2-101,2 2 0,-1-1 99,1 2 0,0-3-104,4 7 0,-1-5 72,1 4 1,0-4-205,0 4 0,0-4 80,0 4 1,2 0-127,-2 4 0,6-1 70,-6-3 1,6 6-202,-2-2 0,-1-1 72,-3-3 1,4 0-73,-1 4 1,1-4 40,-4 0 121,0-5-345,0 7 308,-1-8 0,5 7-182,0-5 152,-1 6 26,-8-9 19,4 5-30,-5-1 0,5-2 4,-3 5 179,3-5-87,-10 8 0,9-9-48,-6 2-101,0-3 70,-3 5 1,3-4 49,0 2-42,0-2 0,-3-6 22,-1 1 0,0-1 116,1 5 1,-1-5-245,1 1 105,-1 0 0,1 3-231,-1 0 0,0 0 132,1-4 0,-1 3-158,1-2 1,-1-2 46,1 2 1,-2-4 46,-3 3 0,3-3 13,-2 4 1,-2-2 10,2 2 1,-4-2 56,3-2 1,-3-2-55,4 6 0,-2-4 190,2 4-242,2-6 210,-4 8 0,4-7 17,-2 4-77,2-4 0,-7 6-50,4-5 19,-4-1-161,7 2 156,-9-3 16,4 3-52,-5-5 212,0 5 0,2-4 30,2 3 126,-3-3-333,4-1 0,-5 0 12,5 0-285,-4 5 154,4-3-135,-5 3 52,5-5 59,-3 0 150,3 5 11,-5-4 41,0 4-1190,0-5 1,0 0 0</inkml:trace>
  <inkml:trace contextRef="#ctx0" brushRef="#br0" timeOffset="32">17417 5139 8047,'-9'-6'0,"-2"2"0,2 3 0,-3-4 0,7 4 0,5-4 0,0 5 0,0 5 2813,0 6-1833,0 7 1,4 5-372,0-1 0,1 5 9,-1 0-1020,-3 5 325,4-8 0,-4 7-50,3-4-174,-3 0 189,4-5 0,-5-2 63,0-1-157,5 0 13,-3-2-446,3 0 414,-5-6 0,1-1-183,3-2 154,-3-3-2378,4-5 2632,-5 0 0,0 5 0,0 2 0</inkml:trace>
  <inkml:trace contextRef="#ctx0" brushRef="#br0" timeOffset="33">17394 5539 7932,'-23'-23'0</inkml:trace>
  <inkml:trace contextRef="#ctx0" brushRef="#br0" timeOffset="34">17097 5151 7996,'-6'-8'24,"2"1"888,3 4-128,1-7 198,0 9-585,0-4 0,1 5 6,3 0 0,3 0-109,9 0 1,3-2 330,7-2 0,5 3-171,7-3 0,1 3-218,3 1 1,-3-4-67,-4 1 1,-2-1-171,-3 4 1,-2 0 73,-5 0 0,-5 0-107,-3 0 1,-3 0-265,0 0 1,-1 0 179,1 0 1,-5 0-938,1 0 0,-4 0-906,3 0-476,-4 0 1757,7 5 0,-4-4-472,6 3 1151,-6 2 0,4 1 0,-3 4 0</inkml:trace>
  <inkml:trace contextRef="#ctx0" brushRef="#br0" timeOffset="35">17759 5334 11237,'0'11'452,"0"0"1,2 1-107,2-1-57,-3 6-317,4-5 201,-5 10 0,1-8 71,3 5 1,-3-4 29,3 4 1,-3-5-245,-1 1-8,5-2 0,-3-1-100,1-1 185,-1 5 1,-1-3 4,3 2 154,-3-2-17,4-2 0,-4-4-129,3-3 1,-3-2 304,3 2-37,-2-3 0,-2 4-1206,0-5 0,-6-5 0,0-1 0</inkml:trace>
  <inkml:trace contextRef="#ctx0" brushRef="#br0" timeOffset="36">18479 5402 8531,'0'-6'2075,"0"1"-114,0 5-2028,0 5 1,0-3 29,0 6 64,0-6-69,0 3 2043,0-5-2112,-5 0-139,4 0 172,-4-5 20,5 4-674,0-4-217,0 5 787,-6 0 44,5 0-72,-4 0 0,4 4 26,-3 0-178,3-1 150,-4 3 1,5-4 40,0 6-2,0-1 1,0 1-20,0 0-15,0-6 41,0 8 174,0-3-1,0-1-144,0-1 125,0-5 285,5 0-126,-4 0-245,4 0 766,-5 0-201,5 0-129,-4 0 491,5 0-328,-1 0-176,-4 0-90,4-5 0,-1 2-70,0-4 0,-1 3 62,-3-4 0,0 5-190,0-5 91,0 5-621,0-7-193,0 4-518,0 0 364,0 0 1,-1 6 36,-3 0 783,3 0 0,-9 6 0,4 0 0</inkml:trace>
  <inkml:trace contextRef="#ctx0" brushRef="#br0" timeOffset="37">18445 2981 8076,'-7'0'1082,"2"0"542,5 0-839,0-5 104,5 4-97,-3-5-265,3 6-1197,-5 0-262,-5 0 206,3 11 161,-3-9 427,5 13 295,0-13-213,5 8 850,-3-9-396,3 4-282,0-5 330,-4 0-216,4-5 1,-4 0 0,2-4 285,1 1 1,0 5-306,-4-5 1,0 4-222,0-3 244,0 4-1272,0-2 448,0 5 590,0-5 0,0 4 0,0-4 0</inkml:trace>
  <inkml:trace contextRef="#ctx0" brushRef="#br0" timeOffset="38">18970 5151 8033,'0'-7'110,"-1"2"0,-2 4 561,-1-3-479,1 3 181,3-4 545,0 5 0,0 9-855,0 2 0,0 10-99,0 1 1,0 1-100,0 4 1,0 1 140,0-2 1,0 5 19,0-4 0,0-1 30,0-3 1,0 0-10,0 0 0,3-5 158,1-3 1,0 1-17,-4-1-232,0 1 166,0-5 43,0 1-197,0-6-336,0-1-206,0-5 1,5 0 0,1 0 0</inkml:trace>
  <inkml:trace contextRef="#ctx0" brushRef="#br0" timeOffset="39">18959 5162 8150,'0'-6'0,"0"-4"666,0 8 45,0-3 921,0 5-1381,0-5 171,0 4-354,5-4 0,0 4 115,2-3 1,5 1-139,-1-4 1,2 4 82,6-1 1,-5 3-137,1 1 1,2-4 91,-2 1 0,4-1-263,-4 4 1,0 1-154,-3 3 178,-1-3 1,-1 9-1,-2-2 1,1-2 24,-5 2 90,-1-1 0,-3 5-18,0-1 0,0 2 133,0 2 0,0-2-63,0 2 1,0-2 164,0-2 1,-3 1-43,-1-1 185,-5 0-134,3-4 0,-2 3-84,0-2 1,2-2 108,-2 2 0,-2-5-214,3 5 1,0-4 101,0 3 1,3-4-235,-4 1 63,6 2 58,-8 0 0,5 2-230,-3 0 133,3-6-140,0 8 124,3-8-106,-3 3 166,5 0 73,0 1-111,0 0 123,0-1-438,0-5 402,-5 0 44,4 0 27,-4 0 181,5 0-241,0 6 225,-5-5-163,4 4 349,-4 0 65,5-4-284,-5 4-36,3-5 33,-3 0-483,5 0 58,5 0 1,-2 2 276,4 1 0,1 4-163,3 4 1,-2-1 283,3-2 1,-6 1 104,9-5-151,-5 5 1,7-4-70,-6 2 0,1-2-7,-1-5 0,-3 4-7,-1 0 1,-3 0 8,4-4 0,-4 0 20,3 0-311,-4 5 120,7-4 133,-9 4-25,9-5-98,-8 0 92,3 0-1741,-5 0 0,0 0 1</inkml:trace>
  <inkml:trace contextRef="#ctx0" brushRef="#br0" timeOffset="40">19450 5231 8066,'-7'-12'0,"-3"6"261,9-4 89,-4 3 63,0 1-199,4-4 0,-5 7 171,6-4 346,0 4-229,0-2 176,0 5-284,0-5-132,0 4-158,0-4 1,0 4 356,0-3-194,0 2-272,0-3 122,-5 5 257,4 0-295,-4 0-340,5 0 1,0 5 119,0 3 1,0 6 65,0 1 1,0 6 90,0-2 0,0-2-37,0 2 0,0-1 7,0 1 1,0 3-75,0-3 0,0 1 67,0-1 1,0 3-71,0-3 1,0-3 71,0-1 0,0-1-3,0 2 0,0-7 422,0 2-290,0-2 293,0 2-99,0-4 64,0-2 480,0-5-925,5 0 1,-2 0 88,4 0 0,-3 0-11,4 0 0,-1 0 40,5 0 0,3 0 122,0 0 1,2 0-71,-2 0 0,-1-2 8,5-1 1,-4 1-22,4-1 1,-5-3 113,1 3-137,-2-1 0,-2 0 41,1 0-907,-6 0 603,-1 4 1,-5-1-1474,0-3 551,0 3 503,0-4-193,0 5 1,-10-5 0,-3-1 0</inkml:trace>
  <inkml:trace contextRef="#ctx0" brushRef="#br0" timeOffset="41">19404 5334 8195,'-6'-6'1268,"1"5"-440,5-4-123,0 5-348,0-5 0,1 4 86,3-3 0,2 3-171,5 1 0,1 0-26,-1 0 1,2 0 43,2 0 0,3 0-13,5 0 0,-4 0-235,0 0 1,-4 0-377,4 0 1,-4 0 288,4 0 0,-8-4-795,0 0 1,-2 0 73,2 4-677,-4 0 691,3 0 752,-9 0 0,4-5 0,-5-1 0</inkml:trace>
  <inkml:trace contextRef="#ctx0" brushRef="#br0" timeOffset="42">19336 5185 8402,'5'-10'0,"2"2"0,5 2 0,3 2 0,-1 2 0,5-6 1801,-5 0 1,7 1 374,-2-1-1335,3 6-287,1-9 124,0 10-138,0-9-68,-1 9-551,1-9 149,0 8 0,-4-4 243,0 2-1859,-5 3 1141,3-4 387,-6 5-2820,-5 0 867,-1 0 868,0 0 1103,-3 0 0,3 5 0,-5 1 0</inkml:trace>
  <inkml:trace contextRef="#ctx0" brushRef="#br0" timeOffset="43">20044 5139 7963,'0'-6'398,"0"1"653,0 5-712,0-5 274,0 4-271,0-4 1,0 3 91,0-2 114,0 3-265,0-4-34,-5 5 0,2-4 135,-5 1-268,1-1 1,-8 4-168,-1 0 0,1 4 81,4-1 1,-1 6-219,1-1 1,-1-2 101,1 2 0,-3-4-85,3 3 1,-3 0 19,6 0 0,-1 3 174,2-2 0,-2-2-34,5 2 1,-1-4 20,1 3 0,3-3-49,-3 4 0,3-4-8,1 3-75,0-4-1,0 7 57,0-4 1,0 6 95,0-1 0,1-3-64,3-1 0,3 1 111,9 3 0,-3 1-99,7-1 1,-3 1 0,4-1 153,-2 0-123,-5-4 1,6 3 0,-5-4 34,-1 1 0,-1 1-144,-2-4 0,-1 5-165,-2-1 0,-2-2-178,-2 2 252,-3-1 1,4 5 351,-5-1 1,-3 1-111,-1-1 1,-6-3 115,-2-1 0,0 1-77,-7 3 1,0-3 365,-4 0 1,0-6-168,0 2 0,5-3 259,3-1 0,-2 1-190,2 3 0,-4-3 58,4 3-426,5-8-563,0 3 476,8-4-2020,-3 5 719,5-5 682,0 4 0,2-4-984,1 5 1700,14 0 0,7-5 0,10-2 0</inkml:trace>
  <inkml:trace contextRef="#ctx0" brushRef="#br0" timeOffset="44">20341 5162 8141,'-4'-14'-595,"0"3"0,-1 7 3144,1 0-1480,3-2-587,-4 5 239,5-4-210,0 5-743,0 5 0,0 1 233,0 5 0,4 5-33,-1-1 0,1 9 137,-4-1 1,0 2-123,0-2 0,0 0-160,0 0 1,0 0 89,0-1 0,0 0-39,0-3 0,0-3 90,0-4 0,0-1-134,0 1 0,0-5 33,0 1-812,5-5 349,-4 2-717,5-5 1317,-6 5 0,0 1 0,0 5 0</inkml:trace>
  <inkml:trace contextRef="#ctx0" brushRef="#br0" timeOffset="45">20124 5128 8881,'11'-5'330,"0"4"-61,6-4 1,1 5 510,5 0-599,-1 0 0,10 0 13,2 0 0,4-2 47,0-2 1,-6 3-154,2-3 1,-3-1 127,-1 2 1,-6-3-77,-4 3 1,-3 1 69,2-1 0,-1-3-179,-3 3 0,-2-1-153,2 4 201,-2-5 1,-2 4 20,1-3 1,-5 2 146,1 2-250,-5 0 138,7 0-122,-9 0 138,4 0-592,-5 0 0,4 7 394,0 4 0,-1 2 32,-3 6 1,0 1-21,0 7 0,-3-2-15,-1 6 0,-4-6-114,4 2 1,-3-3 65,3-1 0,-4-6 85,5-1 1,-1-4 20,4 0 1,-2-1 5,-1 1 1,1-5-181,-1 1 1,1-4 79,2 3-259,0-4 151,0 2-497,0-5 1,-5 0 0,-1 0 0</inkml:trace>
  <inkml:trace contextRef="#ctx0" brushRef="#br0" timeOffset="46">20752 5037 7958,'-7'-5'16,"-3"-2"1060,9 1-166,-4 1 90,5 5 284,0 0 0,5 9-1207,3 2 0,2 8 32,1 0 0,2 8-200,2 3 0,-2-1 31,2 2 1,1-6-30,0 2 1,-1-3-51,-4-1 0,1-2-26,-1-2 0,1-2 85,-1-6 26,-5 1 62,5-1-381,-5 1 275,5-1 1,-3-3-384,0-1 77,-6-4 184,3 2-840,-5-5 408,0 0 0,0 0 1</inkml:trace>
  <inkml:trace contextRef="#ctx0" brushRef="#br0" timeOffset="47">20649 5334 8174,'1'-7'205,"3"3"61,2 3-115,6 1 1,-1-1-29,1-3 793,4 3-621,2-4 1,5 3-73,0-1-22,-1 1 52,6-3-919,-4 0 511,4 4 0,-5-5 41,0 2-601,-5 3 1,2-6 150,-5 3 427,6 3 137,-9-4 0,5 0 0,-6-1 0</inkml:trace>
  <inkml:trace contextRef="#ctx0" brushRef="#br0" timeOffset="48">21083 5071 7980,'0'-6'869,"0"-5"0,0 9-362,0-6-170,0 6 0,5-3 418,-4 5 53,4 0-366,-5 0-657,0 10 1,0 2 210,0 11 1,0 0-33,0 0 0,4 4-26,0-1 0,0 6-136,-4-2 0,1 0 6,3 0 0,-3-5-130,3 2 0,-3-4 111,-1-4 1,4-3 145,0-4 1,0-1-302,-4 1 180,0-6-101,0 4 24,0-8 263,0 3 0,-5 0 0,-2 1 0</inkml:trace>
  <inkml:trace contextRef="#ctx0" brushRef="#br0" timeOffset="49">21049 5037 8057,'0'-8'0,"0"0"1546,0 6-932,0-8 0,1 8 63,3-1-703,-3-4 57,9 6 0,-6-5 655,7 2-396,-2 3 0,8-5-333,-6 6 0,3 0 78,5 0 1,-1 0-180,5 0 1,-2 2 98,-5 2 1,0 1-50,-1 2 0,-6 3 16,3-2 0,-5 2-333,1 2 0,-3-1 40,-5 0 1,0 5 116,0-1 1,-1 4 332,-3-4 1,-4 4-132,-7-4 1,2 4 222,-2-3 0,-1 3-66,0-4 0,1 0 11,4-3 0,3-1-84,0 0 1,5 1 306,-5-1-179,6 1 0,-4-1-92,6 1 1,0-5 162,0 1 0,2-2 37,2 2 38,2 2 1,5-9-129,1 3 0,0 1 139,4-1 0,1 0-89,6-4 1,-1 1-170,-3 3 1,2-3-31,-2 3 1,2-3-222,-2-1 0,1 0-217,-5 0 1,1 0-38,-5 0 1,0-4-659,1 0 0,-5 1-143,1 3 1247,-5 0 0,7 0 0,-4 0 0</inkml:trace>
  <inkml:trace contextRef="#ctx0" brushRef="#br0" timeOffset="50">21597 5059 7963,'0'-11'0,"0"0"1134,0-1-668,0 1 0,1 4 237,3 4-309,-3 1 110,4-3-169,-5 4 281,0-4-869,0 5 160,0 5 1,2 3 121,1 7 0,-1-1 129,1 5 0,3 1-241,-3 7 1,2-7 44,-1 3 1,-3-3-26,3 3 0,-1-1-22,1-3 1,-3 1-224,3-5 0,-3 0-24,-1-3 1,1-5-52,3 1 0,-3-4-1028,3 4 528,-3-6 314,-1 3 0,-1-1 569,-3 0 0,-2 0 0,-5-4 0</inkml:trace>
  <inkml:trace contextRef="#ctx0" brushRef="#br0" timeOffset="51">21368 5025 8059,'0'-6'473,"0"-4"1,6 8-144,1-1 0,6-2-75,6 1 1,0-4 218,8 4 0,-2 0-94,2 4 1,2-3 352,5-1 0,-4 0-262,1 4 1,-1 0-211,5 0 0,-6 0-65,-3 0 0,-3 0 51,-4 0-15,3 0-205,-14 0 73,7 0 1,-9-1 248,6-3-391,-6 3 343,4-4-193,-9 5-366,9 0 101,-8 0-1081,3 0 283,-5 0 1,-5 5-1,-2 1 1</inkml:trace>
  <inkml:trace contextRef="#ctx0" brushRef="#br0" timeOffset="52">19187 2730 7981,'0'-7'-835,"0"-3"1,4 8 1924,0-6-115,-1 5-243,-3-7-109,0 4-305,0 0 0,0-1 119,0 3 99,6 3-239,-5-4 1,4 4 297,-5-3-237,0 3 0,0-4 1,0 3-127,0-1 1,-1 1-180,-3-2 0,1 3 147,-4 1 0,-1 0-198,-3 0 1,-6 1 59,-2 3 1,1 0-98,-1 8 0,0-2-55,-4 9 1,1-4 104,-1 4 1,-4 1-110,0 7 1,3-3 71,1 3 0,7 1-100,-7-2 1,8 1 90,0-4 0,3 1-156,5 3 1,-2-7 44,5 3 0,0-3-65,4 3 0,0-2 74,0-2 1,5 2 53,3-6 1,-2 1 3,2 0 0,-1-4-18,5 4 0,3-5 182,0-3 1,2 0-109,-2-4 0,3 4 231,5-4 0,-1 0-60,1-4 1,0 0 20,0 0 1,1-4-13,3 0 1,-3-5 57,3 1 0,-5-2-5,-3-1 0,-1 1-104,-3 2 1,-3-2 380,-1 2-310,1-2 0,-7-1 4,2-1 1,0 5 130,-4-1-303,-1 0 1,3-3 84,-5 0 0,0 3-113,0 0 22,-5 6 0,-2-7 38,-4 5 1,0-1-315,-1 1 1,-1 3 124,-2-3 0,1 3-317,-5 1 1,5 0 177,-1 0 0,-1 1-73,0 3 1,1-3 28,4 3 0,-1-3-82,1-1 0,3 2-1076,1 1 560,-1-1-479,-3 3 1404,4-5 0,-3 5 0,4 1 0</inkml:trace>
  <inkml:trace contextRef="#ctx0" brushRef="#br0" timeOffset="53">19495 2992 7960,'-11'-5'174,"5"4"160,1-4 0,5 5 2474,0 0 0,5 4-2474,2-1-846,3 6 392,2-7 0,-1 6-64,1-4 92,-1 0 1,4 0 61,1 0 0,3 0-67,-4-4 0,1 0 150,0 0 1,-4 0-2,3 0 1,-2 0 408,-1 0-255,-1 0-145,0 0 311,1-6-4,-6 5-150,-1-9 1,-1 4 77,0-6 1,0 1 169,-4-1-301,0 6 0,0-8-202,0 3 1,-2-3 30,-1 2 176,1 1-739,-8 5 430,4-5 0,-6 6-86,1-2 0,0 0-117,-1 4 0,-3 1 102,0-2 1,-6 4-34,2 4 0,-1 3-172,1 4 303,-3 6 0,8-2-93,-5 8 0,5-3 13,-1 7 0,3 0-156,0 0 0,6 0 136,2-4 0,3-1 15,1 1 0,0-4-9,0 0 1,1-5 314,3 2 1,1-4-40,2 0 1,4-2-21,-4-3 1,5 0 87,3-3 1,-1-3 326,5 3 1,-4-3 85,4-1 1,0-1-189,4-3 0,-4 3-250,0-3 0,-5-1 93,1 1 0,-1-4-712,1 4 1,-6-1 99,3 2 0,-3 0-137,2-5 1,-3 6-1896,-1-2 2468,-4 3 0,7-4 0,-4-2 0</inkml:trace>
  <inkml:trace contextRef="#ctx0" brushRef="#br0" timeOffset="54">19987 2981 7908,'0'-12'0,"0"5"0,0-1 1121,0 6-176,0-3-150,0 5-202,0-5 109,-6 3-231,5-3-387,-4 5 269,5 0-277,-5 0 1,2 1 93,-4 3 0,-1 3-233,-3 4 0,3 0 40,1 1 1,-1 3-94,-3 0 1,3 6-59,0-2 1,6-3-14,-2-1 1,3 2-119,1-2 1,0 2 116,0-2 1,5-2-10,2 2 1,4-3 107,0 0 1,0-2-34,1-2 0,3 0-19,0-4 1,6 0 314,-2-4 0,-2 0 107,2 0 1,-1-1 122,1-3 1,-1-2-8,-3-6 0,-2 1 198,2-1 0,-2 1 41,-2 0 0,1-6-211,-1-2 0,-5-3-257,-2 0 0,-2-1 28,-2 0 1,0 0-333,0 0 1,-6 4-108,-1 0 0,-3 5-863,-2-1 940,-4 2 0,-3 7-2067,-8 2 1446,3 3 1,-4 3-1795,5 6 2581,0 5 0,1 10 0,-1-1 0</inkml:trace>
  <inkml:trace contextRef="#ctx0" brushRef="#br0" timeOffset="55">20432 2947 7976,'-10'-12'96,"2"1"0,-1 3 168,5 1 1,-1 3 166,2-4 0,1 4 277,-1-3 213,1 4-300,2-2-544,0 5 1,0 6-46,0 6 47,0 4 0,0 6-9,0-3 0,0 6 53,0-2 1,0-1-124,0-3 0,4-1 25,0 1 0,0 1-182,-4-5 0,3 0 63,1-3 1,0-1-101,-4 1 0,0-5-60,0 1 247,0-6 0,0 5 518,0-4-225,0-1 413,0 3-253,0-5 175,0-5 1,0 2-164,0-4 0,0-1-268,0-3 0,0-6 42,0-2 1,1 1-267,3-1 0,-1 1-49,4-1 1,-3-1-89,4 5 0,-6-2-62,2 2 1,2 6 103,2-2 0,-3 2 39,-1-2 1,1 3-110,-1 0 24,5 6 0,-7-7-6,6 5-165,-6 0 242,9 4 0,-9 0-234,6 0 254,-6 0-227,8 0 108,-8 5 0,7 2 116,-6 4 0,6 1-7,-1-1 1,-2 4-169,2 0 350,-6 6-184,3-9 1,-1 6 2,0-3-92,0-2 72,-4 4 295,0-6 117,5 0-115,-4-4 12,4-2-118,-5-5 996,0 0 1,4-1-795,0-3 0,3-3 3,-3-4 1,5-2-220,-1-2 1,2 1 73,1-5 1,1 0-241,-1-4 1,1 2 95,-1 2 1,-3 2-23,-1 6-27,-4-1 1,3 5-88,-2-1-36,-3 6 163,4-4-434,-5 6-600,0 0 804,0 6 0,4 0 50,0 5 1,4 2 98,-5 2 0,5 3-75,-4 5 1,1 0-7,-1 0 0,-3-1-150,3 1 187,2-5 1,-5 0-107,3-3 357,-3-7-1,-1 7-188,0-9-311,5 6 310,-3-6 1,3 0-86,-5-2-714,0-3 146,0 9 140,0-8-517,0 3 886,0-5 0,5 5 1,1 1-1</inkml:trace>
  <inkml:trace contextRef="#ctx0" brushRef="#br0" timeOffset="56">20866 3004 7990,'-6'0'1102,"0"-5"-736,1 3 61,4-3 113,-4 0 315,5 4-170,0-4 770,0 5-1229,0 5-665,5-4 413,-4 9 1,10-5-59,-4 3 1,3 2-65,2-2 0,-1-2-3,1 2 164,-1-6 18,6 3 1,-1-5 155,3 0-130,3 0 11,-5 0 134,6 0-153,0 0 1,-1-3 49,-3-1 150,2-5-86,-8 3 0,3-2-17,-4 0 120,-1 1-97,1-5 0,-2 1 143,-3-1-214,4 1 1,-10 0 106,3-1-260,-3 1 6,-1-1 87,0 6 1,0-4 7,0 2 1,-5 2 124,-3-2-667,-2 6 368,-1-3 1,-6 1-47,-2 0-525,-2 5 454,-2 1 0,0 12-488,0-3 445,0 8 0,4-1-62,0 5 0,4 1-317,-4 2 222,10-2 77,-6 9 122,14-8 0,-5 2-102,6-4 288,0-5-138,0 4 1,4-10-142,0 4 742,5-4-367,-3 0 0,6-6 1066,-1-2-764,1-3 0,4-1-69,3 0 700,-2 0-563,4 0 1,-3-1-19,5-3 1,-2-1 169,-2-3-675,3-2 1,-9 8-561,2-6 604,3 0-2131,-6 2 1107,5-4 1097,-6 9 0,-4-4 0,-2 5 0</inkml:trace>
  <inkml:trace contextRef="#ctx0" brushRef="#br0" timeOffset="57">21460 2513 7979,'0'-12'-274,"0"6"0,0-1 941,0 4 1088,0 1-1423,0-3 0,0 8-108,0 4 1,0 6 133,0 10 1,-4 6-99,0 5 0,0 2-142,4 6 1,-1-4 69,-3 4 1,3-4-188,-3 4 173,3-5 0,1 1-654,0-8 314,0 3 0,0-9-275,0 3 0,4-4 220,0-4 1,-1 1-52,-3-5 0,0 0 118,5-3 27,-3-1 50,3-4 0,-5-1-76,0-2 0,1-3-124,3 3 277,-3-3 0,4 4 0,-5 2 0</inkml:trace>
  <inkml:trace contextRef="#ctx0" brushRef="#br0" timeOffset="58">21471 3164 8033,'0'0'0</inkml:trace>
  <inkml:trace contextRef="#ctx0" brushRef="#br0" timeOffset="59">21311 2935 8033,'0'-6'992,"0"1"1,4 3-388,0-1-431,0 1 0,1-3 173,2 5-174,9 0 1,1-3 230,6-1 597,0 0-586,0-1 0,0 2 221,0-4-718,-1 4 166,-4-7 1,3 9-1326,-6-3 673,0 3 351,-9 1-1911,5-5 1401,-5 3 1,1-3-1011,1 5 1737,-5 0 0,7 5 0,-4 2 0</inkml:trace>
  <inkml:trace contextRef="#ctx0" brushRef="#br0" timeOffset="60">21665 2901 8194,'0'-6'736,"0"-1"1135,0 3-1042,0 3-139,0-4-243,0 5-538,0 5 164,0 1 1,0 6-205,0-1 130,0 6 1,4-3-211,0 5 199,0 0 1,0 0-66,-1 0-67,1-5 54,-4 7 1,4-8-7,0 2-251,0-7-40,-4 2 440,0-4 129,0 1-191,5-2 472,-4-5-108,4 0 1276,-5 0 1,0-5-1102,0-3-317,0-2 11,0-1 0,0-1-152,0 1-36,0-6 0,4 3-95,0-5 0,3 4 55,-3-4 0,5 0-259,-1-4 1,2 2 125,1 2-59,1 2-248,-1 6 255,0-1 1,2 2-41,2 2-70,-2-2 218,4 9 0,-6-4-296,0 5 156,6-5 1,-4 4-4,2-3 135,-3 3-13,0 1 0,-1 0 144,1 0-17,-1 0 1,-3 3-178,-1 1 373,-4 0-108,7-4-124,-9 0 145,10 0-150,-10 0 1,4 1 212,-5 3-201,0-3-6,0 4-244,0-5 0,4 2 228,-1 1-157,1-1 158,-4 8 1,0-8-82,0 6 338,0 0-267,5 3 0,-3 4 28,1 1 0,-1 4 173,-2-1 47,0-3-227,0 11 0,0-12-7,0 8-178,0-8 102,0 7 1,0-9 87,0 2-127,0-3 114,0 0 0,0-4-27,0-1 186,0 1-82,0-2 0,0 0 88,0-2 8,5-2-155,-4 3 255,4-5-905,-5 0 542,0-5-2176,0-2 1087,-5-4 1201,-1-1 0,-6-4 0,1-2 0</inkml:trace>
  <inkml:trace contextRef="#ctx0" brushRef="#br0" timeOffset="61">22122 2581 9237,'0'-6'1625,"0"1"-2079,0 5-494,5 0 1,-3 5 947,1 2 0,4 9 0,-1 1 0</inkml:trace>
  <inkml:trace contextRef="#ctx0" brushRef="#br0" timeOffset="62">22373 2912 8372,'0'-7'913,"0"-1"932,0 6-525,0-4 400,0 6-874,0-5-186,0 4-507,0-4 197,0 5-408,0-5 109,-5 4 0,3-4-399,-6 5 284,1 0 149,-10 5-83,4 1-494,-3 5 329,5 6 1,-1-4-27,1 2-109,-1 3 136,1-6 0,4 9-138,4-6-196,1 5 231,2-7 1,0 7-209,0-5 144,0 1 195,0-5 0,4 0 254,0 1-103,5-6 1,-3 3 527,6-5-401,-1 5 1,1-8 12,-1 3 0,2-3 40,2-1 0,-1 0 71,5 0 372,-5 0-353,2 0 1,0 0 263,-1 0-255,0-5 0,-4 3-1210,1-6 371,-6 0 423,4 2-2675,-3-4 1293,-1 9 1502,-1-10 0,-5 10 0,0-4 0</inkml:trace>
  <inkml:trace contextRef="#ctx0" brushRef="#br0" timeOffset="63">22876 2410 7913,'0'-8'0,"0"1"0,0 4-38,5-2 364,-4 0 1,4 4 203,-5-4-203,0 5 0,0-6 179,0 5 65,0-4 448,0 5-828,0 5 0,-5 2-38,-2 4-77,-3 5 1,-3 6 250,-2 5-130,2 4-64,-4-1 0,2 4 115,0 0-203,0 0 113,3 1 0,1-1-234,0 0 65,-1 6 0,2-5-292,2 3 0,-1-2 206,6-2 0,-1-4-104,4 1 1,0-2 65,0 1 0,0 2-341,0-5 0,0-1 142,0-3 0,5-1 98,3-3 0,-2 1 102,1-5 1,0 1 185,0-5 1,4 1 189,-4-1 0,3 0-137,2 1 0,-2-5-2,-2 1 0,2-5 139,-3 0 59,3 4 1,2-6-128,-1 3 0,-3-3-237,0-1 1,-5 0-372,5 0-232,-6 0 0,5 0-1593,-3 0 2259,-3 0 0,9-10 0,-4-3 0</inkml:trace>
  <inkml:trace contextRef="#ctx0" brushRef="#br0" timeOffset="64">23024 2547 7917,'0'-12'283,"0"1"0,2 3 124,2 1-196,-3 4-76,4-2 785,-5 5-219,0-5-497,0 4-129,0-4 144,0 5-149,5 0 1,-3 6-85,6 6 1,-5 0 302,0 7-393,4 0 133,-6 9 1,8-4 12,-5 3 1,0-3-65,-4-1 0,0-4-357,0 0 189,5-5 190,-4 2 0,4 1 0,-5 1 0</inkml:trace>
  <inkml:trace contextRef="#ctx0" brushRef="#br0" timeOffset="65">23093 2798 7917,'6'12'54,"-1"-6"-54,-5 4-1228,0-9 1228,0 9 0,0-8 0,0 3 0</inkml:trace>
  <inkml:trace contextRef="#ctx0" brushRef="#br0" timeOffset="66">22887 2901 12074,'12'0'1247,"4"0"-994,2 0 1,5 0 24,0 0 0,0 0-32,-1 0 0,6 0-226,3 0 0,-2-1-74,1-3 1,-4 1-176,1-4 1,-3 4-76,-2-1 1,-4-1-1120,-3 1 660,3 1 0,-5 1-8,2-1 467,-7 1-1694,-3-3 1998,-5 5 0,5 5 0,1 2 0</inkml:trace>
  <inkml:trace contextRef="#ctx0" brushRef="#br0" timeOffset="67">22979 3095 8009,'0'-6'1832,"0"1"362,0 5-1194,0-5-518,0 3 1,0-4 259,0 2-337,5 3-178,1-9-56,6 8-199,-1-3 56,0 5 83,6 0 0,-8-3-50,2-1 1,-2 0 308,3 4-880,-1 0 326,-5 0 0,3 1-566,-5 3 530,5-3 1,-8 6-117,3-4-265,2-1 266,-4 8 54,3-4 1,-5 2-148,0-1 0,0 1 7,0 3-26,0 1 273,0 4 0,-5-3-222,-3 2 83,3-2 126,-5 3 0,3-3-157,-4 2 204,0-2 41,-1-7 0,5 5 430,-1-4-202,5-2-173,-7 0 730,9-5-306,-4 0-249,5 5 229,0-3-42,0 3 694,0-5-920,5 0 0,1 0 411,6 0-283,-1 0 0,1 0 214,-1 0 1,4 0 93,0 0-388,1 0 0,-1 0 105,0 0 0,0 0 367,-3 0-780,-6 0 1,4-4 111,-2 0-412,-3 0 299,0 4 123,0 0-1923,-4 0 987,4 0 137,-5 0 1,0-5 0,0-1 0</inkml:trace>
  <inkml:trace contextRef="#ctx0" brushRef="#br0" timeOffset="68">23367 2376 7921,'0'-12'-452,"0"5"452,0-1 1054,0 5-177,-5-7 629,4 9-765,-4-4-20,5 0-82,0 4-185,0-5 723,0 6-976,5 6 0,2 4 58,9 5 1,-2 5 223,5-1-264,0 3-88,-2 6 1,5-3-108,-3 6 131,8-6 0,-3 8 124,2-3-305,-1 3-700,-3 2 909,-4-1-933,-1-5 565,-6 4 0,3-4-11,-3 6-758,3-6 625,-12 4 1,3-8-52,-5 6-429,0-6 467,0 8 0,-2-9 342,-1 3 0,-2-3 0,-3-1 0,4-1 0,3 1 0</inkml:trace>
  <inkml:trace contextRef="#ctx0" brushRef="#br0" timeOffset="69">23675 3106 7937,'-11'23'0,"0"-1"0,-1-3 1694,1 2-1180,-1-8 0,1 7-141,0-4-61,-1-1-193,1-4 0,-1 0 109,1-4-208,4 3-4,-3-3 0,5 0-88,-2 1 94,2-6-5,5 9-255,-6-10 244,5 4 0,-4-4-6,5 3 0,-5-3 0,-1 4 0</inkml:trace>
  <inkml:trace contextRef="#ctx0" brushRef="#br0" timeOffset="70">23493 3346 6994,'0'0'0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6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5271 10134 7947,'0'0'0</inkml:trace>
  <inkml:trace contextRef="#ctx0" brushRef="#br0" timeOffset="1">5260 10134 7947,'-7'-5'993,"-3"3"-827,9-3 1,-6 2 702,4-1-92,1 0 330,-3 4 1376,5 0-1955,5 0-141,2 0-163,-1 0 140,4 0-140,-3 0 57,4 0-57,0 0-55,1 0-1,4 0 0,-2-1 169,5-3-324,0 3 22,4-4 0,0 1 146,0 0 1,0-1-170,0 1 0,-1 3-230,1-3 144,0-2 0,0 4 24,0-1 0,-2 1-141,-2 2 0,2 0-19,-6 0 0,4 0-48,-4 0-5,0 0 234,-3 0 1,-5 0-59,1 0 0,-4 0-113,3 0-192,-4 0 52,2 0-6788,-5 0 7128,-5 0 0,-1 0 0,-6 0 0</inkml:trace>
  <inkml:trace contextRef="#ctx0" brushRef="#br0" timeOffset="2">5328 10351 7956,'-6'0'0,"1"0"333,5 0 262,-5 0-317,3 0-56,-3 0 4704,5 0-4332,5 0-261,-3 0 32,8 0 1,-4 0-83,6 0 1,0 0 130,3 0 1,-1 0 37,5 0-230,-5 0 154,8 0-182,-4 0 1,8 0-127,1 0 98,0 0 1,-1 0 167,1 0-307,5 0 195,-8 0 1,4 0-465,0 0 241,-9 0 0,7 0-46,-7 0-282,3 0 203,-4 0 0,2 0 140,-5 0-306,0 0 166,2 0 1,-8 0-125,2 0 152,-2-5 1,-1 3-768,-1-1 458,-4 1-191,2 2 145,-5 0 1,-5-1-119,-3-3 571,-2 3 0,-6-4 0,-2 5 0</inkml:trace>
  <inkml:trace contextRef="#ctx0" brushRef="#br0" timeOffset="3">8617 9928 7939,'0'-7'0,"0"-1"0,0 5 0,0-7 0,0 9 0,0-4 0</inkml:trace>
  <inkml:trace contextRef="#ctx0" brushRef="#br0" timeOffset="4">8617 9871 11430,'0'-6'601,"0"1"0,0 0 0,0-2 1</inkml:trace>
  <inkml:trace contextRef="#ctx0" brushRef="#br0" timeOffset="5">8617 9848 12374,'-7'-1'1439,"-1"-3"0,0 3-1194,-3-3 0,-4 3-241,0 1 0,-6 1 82,2 3 0,-2 1 65,-2 3 0,0 2-9,0-3 0,-1 7 87,-3 2 0,7 3-89,-3-4-257,3 5 90,2-2 0,0 5-96,3 0 0,4 5 117,-1 2 1,1-1-135,3 2 1,3-5 37,1 5 0,-1-5-86,2 5 0,-1-6-73,4 2 1,0-3-126,0-1 237,0 0 1,5 0 76,2-1-31,4-4 0,1-1 70,4-6 0,-3 3-140,7-3 64,-7 3 169,4-7-38,-1-1 0,1 3-158,2-5 406,3 0-183,-5-4 0,6 0-30,0 0 1,0-2 95,0-2 0,0-1 3,-1-2-115,1-3 1,0 3-10,0-4 1,0-2 15,0-2 0,-4 2-109,0-2 0,-5 2 81,1 2 0,-2 1 68,-2 2 0,-5-2-71,-2 2 257,-3-2 16,-1 4-203,0-4 0,-3 3 110,-1-4-144,-5 5 237,3 1-222,-6-1 0,-3 4 77,0-6 43,-1 6-108,0-3 1,-2 5 85,-5 0-228,0 0 58,1 0 0,3 0-225,0 0 138,5 0 1,-7 0-9,6 0 0,0 1-232,3 3 155,6-3-1028,-4 4 348,9-5 373,-4 0-4914,5 0 5397,5 0 0,6-5 0,7-1 0</inkml:trace>
  <inkml:trace contextRef="#ctx0" brushRef="#br0" timeOffset="6">8846 10259 7962,'0'-6'167,"0"0"514,0 2-207,0 3 733,0-4 1062,0 5-1813,-5 0-1,3 5-288,-3-4 0,5 5 367,0-2-199,0-3-57,0 10 57,0-5-57,5 0-275,2 4 164,4-8 0,1 3 167,-1-5-549,0 0 207,1 0 0,3 0-312,0 0 271,6 0 1,-7 0-173,5 0 1,-4-2 92,4-1 1,-4-2 30,4-3 1,-5-2 85,1 2 1,-2-1 52,-2 2 0,0-3-67,-4 2 0,2-2 214,-5-2 0,0 5-54,-4-1 0,0 1-44,0-5 0,-2 4-65,-1 1 1,-4 3 9,-4-4 1,-2 6-99,-2-2 1,-2 3 67,-2 1 0,-2 1-111,2 3 0,-3 2 56,-1 6 1,-3 0-19,-1 4 0,2-2-27,6 5 1,-2 0-137,6 3 1,1 3 73,7 1 1,1-2-93,6 3 1,0-3 120,0-1 1,9 0 3,3 0 1,6-4 301,-3 0 1,5-5-103,-1 1 1,3-4-167,1-3 1,-2-2 43,-2-2 1,3-3 49,-3 3 0,-1-3 780,1-1 1,-4-3-305,4-1 0,-5-1-1287,1 1 0,-2 1 436,-2-4 0,-3 4-3088,-1-1 3458,-4 3 0,2-4 0,-5-1 0</inkml:trace>
  <inkml:trace contextRef="#ctx0" brushRef="#br0" timeOffset="7">9394 10237 7927,'-6'0'-1104,"-5"-5"1778,10 3 1,-5-7 338,2 6 275,3-1-397,-9 4-454,3 0 0,-4 1-149,-1 3 0,1-2-55,0 6 1,3 3-73,0 5 0,1 4 75,-5-1 0,5 3-202,-1 0 0,6 1 45,-2 0 1,2-4-117,2 0 0,0-4 25,0 4 0,6-5-131,1 2 0,3-4 21,2 0 1,0-2 57,4-3 1,1 2 117,6-5 1,0 0-49,0-4 0,0-1 140,0-3 1,-1-2-76,1-6 1,-1 1 141,-3-1 0,1-3-2,-5 0 1,-1-2-70,-6 2 0,1 2-75,-5-2 0,0-3-102,-4-1 0,0 2-219,0-2 0,-7 1 101,-4-1 1,-1-3-127,-3 3 0,-1 3 37,0 0 0,-3 8-423,4 0 0,-4 5-6,4 0 0,-4 1-195,4 2 1,1 5 249,6 3 0,-1 2 616,5 2 0,1-1 0,3 0 0</inkml:trace>
  <inkml:trace contextRef="#ctx0" brushRef="#br0" timeOffset="8">9668 10305 7998,'0'-11'1666,"0"-1"-1440,0 6 808,-5 1-225,4 5-188,-4 0 1030,5 0-1653,0 5 171,0 1 1,3 6-51,1-1-31,0 6 0,0-3-103,0 5 0,1 0 96,-1 4 1,-3-4-349,3 0 1,1-4 85,-2 4 1,3-6-126,-3-2 67,-1 0 237,3-4 266,-5-1-16,0-1 1222,0-5-1141,0-5-1,0-1-89,0-6 0,0 1-49,0-1 1,0 1 14,0 0 1,0-2-27,0-2 0,0 1 1,0-5 0,1 1-6,3-1 1,2-1-478,6 4 1,-5 1 54,1 4 117,-1-1-516,5 1 235,-1-1 123,1 1 71,-1 5-48,1 1-68,-6 0 284,4 3 0,-7-3-67,4 5-183,-4 0 192,7 5 33,-4 2 0,2 4-29,-1 0 1,-3 1-35,4-1 81,-1 6-17,0-5 0,-1 5-77,-2-6 89,-3 1-21,9-1 1,-8 1-60,1-1 217,-1-5-137,3 5 1,-3-10 194,6 3-48,-6 2 1,5-5 6,-3 3 0,-2-3-75,6-1 1,-4 0 156,3 0 0,-3-5 108,4-2-275,-1 2 263,0-6-101,3 5 1,-5-5-54,2-1-46,4 1-5,-5-1 0,4-3 176,-2 0-181,2-5 1,-5 7 42,3-2 0,2 1-22,-3-1 1,0 6-57,0-3 32,-4 3 1,3 3 53,-2 2-195,-3 3 49,4 1-256,-5 0 177,5 5 0,-3 3 42,1 7 0,3 1 15,-3 3 0,1 3-77,-4-3 1,4 3 89,0 0-26,0 1-187,1 0 99,-4 0 0,5-5 45,-2-3-146,-3-2-91,4-7 84,-5 4 109,0-9-941,5 10-847,-3-10 1945,3 4 0,-5-5 0,0 0 0</inkml:trace>
  <inkml:trace contextRef="#ctx0" brushRef="#br0" timeOffset="9">10262 10237 7926,'-6'-5'82,"1"3"228,-1-3 426,5 5-397,-9 0 0,7 0 107,-4 0 55,4 0 68,-2 0 289,0 0-204,4 0-322,-4 0 0,5 1-84,0 3 0,0-1 133,0 4-161,0 1 0,5 3-91,3 1 0,3-1 52,4 1 0,2-5-220,2 1 0,2-4 54,-2 3 1,3-4-78,1 1 1,3-3-101,1-1 0,-2-1 87,-6-3 1,3 1-41,-3-4 0,-2-1 58,-2-3 1,-3 3 64,0 1-11,-6-1 0,3-4-8,-5 1 109,0 5-96,-4-4 1,0 3 2,0-4 3,-5-1 1,2 2-12,-5 3 0,1-2 21,-5 5 1,0-4-100,-3 4 0,2 1 86,-2 3 1,-2 1-99,2 3 1,-5 2 72,1 6 1,-2 3-122,2 0 0,-1 5-130,5-1 0,-4 3 98,3 1 1,1 0-51,4-1 1,3 1 63,1 0 1,4-1-146,-1-3 1,3 1 21,1-5 1,5 0 273,3-3 1,2-2-123,1-2 0,4-3-70,1-5 0,4 0 512,-1 0 1,3 0-172,0 0 1,-3-5-297,0-3 1,-1 2 88,1-2 0,2 4-616,-6-3 0,0 3-157,-4-4 839,1 6 0,4-8 0,2 3 0</inkml:trace>
  <inkml:trace contextRef="#ctx0" brushRef="#br0" timeOffset="10">10753 9860 8099,'-5'-23'0,"4"5"578,-9 2-243,8 4 1,-4 5 351,2-1-258,3 5 1,-6-2-16,4 5 734,1 0-686,-3 0 1,5 2 254,0 1-525,0 9 1,0 6 77,0 4 1,0 10-15,0 2 0,0 5-256,0-1 0,4 2 77,0 6 0,4-2-617,-5-2 1,5 1 344,-4-5 0,3 2-281,-3-2 0,4-6 36,-4 2 1,3-9-175,-3-2 0,1-5 337,-1-7 1,-3 1 87,3-1-291,2 0 40,-4 1-398,3-6 194,-5-1-1051,0-5 1695,-5-5 0,-2-1 0,-4-6 0</inkml:trace>
  <inkml:trace contextRef="#ctx0" brushRef="#br0" timeOffset="11">10684 10305 8028,'6'-6'471,"-5"-4"0,5 7-80,-2-4 1,-3 3 110,3-4 0,-1 6-81,0-2 1,0-1-172,5 1 0,-1-4-44,5 4 0,-1-4 28,0 0 1,2 2-197,2-2 0,-2 4 128,2-3 0,-2 4-116,-2-1 1,1-1 43,-1 1 0,1-3-27,-1 3 92,0 0 30,1 4 80,-6-5 46,-1 4 183,-5-4 703,0 5-1233,5 0 74,-3 0 11,3 0 0,-4 0 166,3 0-96,-3 0 68,4 0-303,-5 0-52,5 0-58,-3 0 1,3 5-3,-5 2 1,3 4 48,1 0 0,0 4 130,-4 0 0,1 4-49,3-3 1,-3 4 97,3-1 0,-3-1-88,-1 1 1,2-5-36,2 1 0,-3 1 89,3 0 0,-3-5-29,-1-3 466,0-1-178,5 0 156,-4 3-123,4-9 120,-5 4 1,0-10-113,0-2 0,0 0-187,0 0 1,0-1 51,0-3 1,4-2-143,0-2 0,1 2 57,-1-2 1,-2 1-183,6-2 0,-2 0-20,2-3 1,2 2 129,-2 6 1,2 0-247,1-1 0,1 1 54,-1-1 0,2 5-13,2-1 0,-2 4 19,2-3 1,-2 4 66,-2-1 0,0 3 137,1 1 0,3-4-113,0 0 0,1 1 147,-5 3 0,-1 1-113,-2 3 0,2-3 197,-3 3-129,4 2 252,0 1 0,-3 4-15,-1 0 0,-4-3-22,1 0 0,1-5 43,-1 5 1,-1-4-35,-3 3 0,0-3-15,0 4 0,2-2-70,1 2 1,-1 2-56,1-2 0,-1 2 56,-2 1 0,0 1-184,0-1 1,0-3 22,0-1 0,0 1-234,0 3-13,0 1 0,0-1 110,0 1 0,0-5-109,0 1 162,0-6-112,5 8 86,-4-8-303,4 3-127,-5-5-506,0 0-534,0-5 1,0 2 133,0-4 1482,0-1 0,0-9 0,0 0 0</inkml:trace>
  <inkml:trace contextRef="#ctx0" brushRef="#br0" timeOffset="12">11381 9837 7988,'-6'-12'763,"2"1"1,3 3 291,1 1-271,0 4 124,5-7-593,-4 9 0,5-4-617,-2 5 0,-1 1 232,4 3 0,-3 2-1337,4 6 0,-2 4 1407,2 3 0,7 3 0,-2 1 0</inkml:trace>
  <inkml:trace contextRef="#ctx0" brushRef="#br0" timeOffset="13">11667 10180 7871,'6'-7'873,"-1"-3"-140,-5 4-112,5-6 446,-4 1-640,5 4 0,-3-3 205,1 3 1,0 0 1015,-4 0-961,0 4-129,0-2-377,0 0 0,-5 4-93,-3-3 1,-2 4-195,-1 4 1,-2 2 140,-2 6 1,1 0-85,-5 3 1,5 3 28,-1 5 0,2-4-161,1 0 1,2 0 56,3 4 0,-2 0 9,5 0 0,0 0 57,4-1 0,0-3-78,0 0 0,5-5 132,3 2 1,2-4-12,1 0 1,2-2 320,2-2 1,-1-3 80,5-5-373,-5 0 764,8 0-473,-9 0 0,4-2 103,-1-1-284,-4 1 0,5-8-737,-6 3 0,1-2 185,-1 1 98,0-2 0,-3 7-399,0-4 0,-6 3 729,2-4 0,-3 6 0,-1-3 0</inkml:trace>
  <inkml:trace contextRef="#ctx0" brushRef="#br0" timeOffset="14">12055 9574 7939,'0'-6'846,"0"1"309,0 5-711,-5 0 127,-1 5-274,-1-4 1,-3 11 34,2-1 1,-2 5 60,-1 7 0,-1 9 210,1 2-302,-5 3 1,2 5 67,-5 0-342,5 5 1,-3-7 304,6 6-1630,-1 0 1286,1-1 1,3-4 242,1-3-1395,4 3 1041,-2-6 0,5 1-284,0-6-39,5-4 411,-4 2 0,10-6-202,-4 1 83,-2 0 1,5-4 547,-2 0 0,1-5-412,-2 1 0,4-3 444,-4-5 0,0 4-379,0-4 230,-4-2-95,7 5-80,-4-8 1,1 4-79,-4-2-361,4-3 211,-6 4 1,5-5-318,-2 0 128,-3 0-591,4 0 1,-3-1-127,2-3 1032,-3-2 0,9-11 0,-4-1 0</inkml:trace>
  <inkml:trace contextRef="#ctx0" brushRef="#br0" timeOffset="15">12249 9688 8029,'0'-19'-1454,"0"0"1119,0 5 2309,5-2-482,-3 4-798,3 6 1,-5 0 876,0 2-471,0 3-928,5 11 1,-4 4 469,3 12-344,-3-1 1,-1-1-247,0 2 1,4 2 39,0 3 0,-1 0-156,-3-4 0,4 0 123,0-4 0,0-2-798,-4-2 0,1 1-975,3-4-735,-3-1 1614,4-4 835,-5 1 0,5-1 0,2 1 0</inkml:trace>
  <inkml:trace contextRef="#ctx0" brushRef="#br0" timeOffset="16">12101 10168 12618,'0'-6'2323,"5"1"-1891,1 0 289,11 3-390,-5-3 0,10 1 109,-3 1-364,2-6 30,2 7 1,3-6-418,-3 4 266,7 0 1,-15 4 121,8 0-1618,-8 0 1095,7 0 1,-9 0-453,2 0 1,-3 0-2363,0 0 923,-1 0 2337,1 0 0,-1 5 0,1 1 0</inkml:trace>
  <inkml:trace contextRef="#ctx0" brushRef="#br0" timeOffset="17">12192 10305 7916,'-6'0'2403,"1"0"-884,5 0-342,0-5-284,0 4-226,0-4 1228,0 5-1663,5 0 0,1 0 122,5 0-950,1 0 503,-1 0 1,5 0 106,-1 0-452,0 0 318,1 0 0,-2 1-74,5 3-250,-5-3 294,3 4 1,-6-5-101,1 0-209,-6 5 47,4-4 0,-8 5 238,8-1 1,-9-3-61,3 6 1,-3-4-104,-1 3 155,-5-4 195,4 7-50,-9-4 1,2 6-205,-7-1 410,2 1-162,-3 4 0,0-3 149,1 2-98,0-2 0,0-2-52,-1 0 0,2 1 21,7-1 1,-3 1 132,2-1 1,3-3 87,1-1-253,3-4 259,1 7 33,0-9-223,0 4 139,0 0-70,0-3 0,1 3-19,3-5 316,2 0-222,6 0 1,0 0 343,4 0-321,-4 0 0,10 0 39,-3 0 1,-1-1-79,1-3 1,-1 2-75,1-1 1,1 1 83,-5 2 0,2-3-498,-2-1 260,-8 0 0,9 4-1361,-9 0 513,-2 0 362,5 0 134,-8-5 110,3 4 278,-5-4 0,5-1 0,1 0 0</inkml:trace>
  <inkml:trace contextRef="#ctx0" brushRef="#br0" timeOffset="18">12569 9734 8005,'-4'-19'0,"0"0"0,1 1 0,3-1 1026,0 3-703,-6 4 1,5 5 68,-3-1 1769,3 0-584,1 2-305,0 1-518,0 0-529,0 4 0,0-3 172,0 8-170,0 2 1,5 11 56,3 2 1,3 2 55,4 2-115,-2 5-55,4-4 1,-2 9-4,0-3-114,5 3 132,-7 7 0,7-5-559,-4 3 277,-1 3 1,-4-2-1089,1 3 830,-6 3 1,0-10 46,-2 3-543,-3-2 509,5-7 1,-6 4-7,0-3 0,-4-2-81,0-1 0,-4-3-232,4-1 610,-4 0-49,6-5 1,-7-2-116,6-5 123,-6 1 1,6-5-961,-4 1 226,4-5 7,-7 2 0,7-5-229,-4 0 1048,4 0 0,-7-5 0,4-2 0</inkml:trace>
  <inkml:trace contextRef="#ctx0" brushRef="#br0" timeOffset="19">12877 9517 7887,'0'-18'21,"0"2"-13,0 4 1616,0 1-387,0 5 109,0 1-530,5 0 1,2 3-86,4-2-185,1 3-382,-1 1 1,0 0-58,1 0 1,3 1 88,0 3-1,1-1-169,-5 4 14,5-4 0,-3 3-174,2-2 154,-2-3 13,-2 10 0,1-9-163,-1 6 146,1-6 0,-1 7-117,1-5 149,-1 5 1,0-4 10,1 2 136,-6 4-152,4-5 1,-5 5 57,3 1 197,2-6-237,-9 4 0,6 0 6,-3 6 4,-3-1 0,4 0 24,-5 0 1,0 6-1,0-2 0,0 2 11,0 2 1,0 4-10,0-1 1,-1 6-6,-3-1 0,3 2-7,-3 1 1,-1 0 107,1 0 0,0 1-134,4-1 1,0 3-73,0-3 0,0 3-104,0-7 0,0 3 116,0 1 1,0-1-77,0-2 0,1 2 115,3-3 0,-3 0-278,3 0 1,-1-5 42,1 2 0,-3-3 110,3-1 1,-3-5 44,-1-3 1,0-2 88,0-2 0,0 1 76,0-1-212,0-5 260,0-1 379,0-5 0,-4-1-230,0-3 1,-8-2-93,0-5 1,-7-1-301,0 1 1,-8 1-267,-3 2 0,1 2 82,-2 2 0,6 2-186,-2-1 0,3 1-244,1 2 1,6 0-154,1 0-495,4 0 874,0 5 1,6-2-731,2 5 1,4-6 119,4 2 1070,2 2 0,11-4 0,1 3 0</inkml:trace>
  <inkml:trace contextRef="#ctx0" brushRef="#br0" timeOffset="20">13403 10180 7841,'0'-12'0,"0"1"0,0 3 1651,0 0-382,0 6 1069,0-3-818,0 5 0,3 1-4120,1 3 2600,0-3 0,1 9 0,2-3 0</inkml:trace>
  <inkml:trace contextRef="#ctx0" brushRef="#br0" timeOffset="21">13745 9574 7912,'0'-11'0,"0"-1"34,0 6 129,0-4 1,0 7 163,0-4 359,0 4 46,0-7-288,0 9 416,0-4 617,0 5-1175,-5 0 0,4 5-48,-3 2 1,3 9 10,1 3 1,-1 2-165,-3 2 0,3 1 119,-3 3 0,2-3-292,2 3 0,2-3 122,2-1 1,-2 2 129,6-2 1,-6 1-475,2-9 0,2 4-3409,2-4 2470,-3 1 0,4-5 1233,-5 0 0,5-4 0,-3-2 0</inkml:trace>
  <inkml:trace contextRef="#ctx0" brushRef="#br0" timeOffset="22">13631 10134 8010,'0'-7'3409,"0"-3"-2042,0 9-701,0-4-280,0 0 361,0 4-407,0-4 0,1 5 101,3 0-53,3-6-128,4 5 1,0-4-78,1 5-23,4 0 0,-2-4-164,5 1 1,2-3 113,5 3 0,-2 1-447,3-1 0,1-2 210,-1 1 1,-1-4-252,-3 4 0,-1 0 162,-3 4 1,1-1-1103,-5-3 1,0 3 82,-3-3 1,-5 3 1234,1 1 0,-5 5 0,2 1 0</inkml:trace>
  <inkml:trace contextRef="#ctx0" brushRef="#br0" timeOffset="23">13700 10374 7890,'-7'0'1020,"2"-5"1,5 2 341,0-5-183,0 6-790,0-3 1,1 1 902,3 0-389,3-5 0,5 4-383,4-2 1,-3-2-167,7 5 1,-1-1-365,3 1 1,-3 3 29,0-3 196,-5 3-447,3 1 247,-1 0-17,-3 0 23,4 0 1,-7 5 246,-3 2-1061,-2-2 495,-5 6 0,0-5-123,0 5 1,-1 1 29,-3-1 186,-2 6 0,-5-3-70,-1 5 0,-3-4 82,0 4-282,-6 0 207,4 4 0,-2 0-283,0 0 135,5-1 229,-3 1-225,6-5 221,4 4 1,-2-10-140,6 4 763,-1-9-335,4 3-211,0-8 1319,0 8-855,5-9 0,1 4-91,6-5 1126,-1 0-870,6 0 0,-3-4 513,5 0-526,0 1-234,3 3 0,1-4-118,0 0-102,0 0 1,-1 4-956,-3 0 1,1 0 595,-5 0 0,-3 0-3677,-5 0 3986,1 0 0,3 5 0,1 2 0</inkml:trace>
  <inkml:trace contextRef="#ctx0" brushRef="#br0" timeOffset="24">14659 9791 7890,'0'-6'859,"0"1"71,0 0-226,0 3 15,0-3 487,0 5 0,0 7-209,0 4-712,0 1 1,0 13 68,0-2 0,0 2-29,0-2 37,0 5-200,0-4 1,0 8-130,0-6 20,0 1 0,4 0-159,0-1 0,1-3 114,-2-4 1,-1-1-576,2 1 387,2-2 0,-5-6 21,3 0-871,2-4 288,-4-2-190,3 0-433,-5-4-710,0 4 717,0-5 1358,0-5 0,0-1 0,0-6 0</inkml:trace>
  <inkml:trace contextRef="#ctx0" brushRef="#br0" timeOffset="25">14465 10042 7850,'0'-11'823,"0"5"0,0-1 23,0 4-413,0 1-135,5-3 1,1 5 1205,6 0-972,-1 0 1,6-1 472,2-3 0,2 3-462,2-3 0,4-1 138,-1 1 0,9-3-238,-5 3 0,4-1-292,-7 1 1,3 3-82,-3-3 0,0 1-104,-4-1 0,-6 3-565,-1-3-355,-4 3 1,-4 1-3419,-1 0 4372,-4 0 0,2 0 0</inkml:trace>
  <inkml:trace contextRef="#ctx0" brushRef="#br0" timeOffset="26">15641 9757 8111,'-4'-8'129,"1"1"60,-6 4 168,7-7 111,-8 9-82,9-9 314,-4 8-108,5-3 96,0 5-19,0-5-7,0 4-186,0-4 653,0 5-800,0 5-91,0 1-275,0 6 183,0-1 0,0 2-42,0 2-100,0 3 1,0 5 25,0-1 0,0 1 72,0 0 1,0 1-188,0 3 1,0-2 50,0 6 0,0-6-199,0 2 0,0 1-34,0-2 0,0 1-40,0-4 0,0 0 62,0 0 0,0-4 152,0 0 1,0-5 202,0 1 1,4-3-136,0 0 1,-1-1 192,-3 1-157,0-6 550,0 4-41,0-9-74,0 5 1364,0-6-1787,0-6 6,0 5-236,0-4 230,5 5 0,2 0 9,4 0 328,1 0-208,4 0 1,1 0-17,2 0 1,6 0 86,-2 0 0,2 0 106,-2 0-247,0 0 0,1-1-1,3-3 0,-3 3-84,2-3 1,-3 1-90,-4 0 34,3 1 0,-6-4 174,3 2-358,-2 3 150,-1-4 0,-3 4-12,2-3-334,-7 3 234,2-5 1,-7 6-471,4 0 279,-4-5-719,2 4 108,-5-4 0,-1 4-662,-3-3 0,-3 3 1668,-4-3 0,0-2 0,-1-1 0</inkml:trace>
  <inkml:trace contextRef="#ctx0" brushRef="#br0" timeOffset="27">15607 10008 7960,'0'-11'-127,"0"4"1473,0-3-343,0 9-73,0-4-64,0 5-61,0-5-589,0 4 0,5-4-28,3 5 0,-1 0 65,5 0 0,-4 0 59,8 0-144,1 0 0,1 0 169,5 0 88,5 0-257,-4 0 1,12 0 36,-6 0-37,6 0 1,-7 0 212,5 0-211,-5 0 1,3 0 56,-5 0 1,-2-4 10,-6 0 1,1-1 125,-4 1-882,-6 3 307,0-4-673,-9 5-975,9-5 617,-8 3-1165,3-3 1620,-5 5 1,-5 0-1122,-3 0 1908,-2-5 0,-7 4 0,0-4 0</inkml:trace>
  <inkml:trace contextRef="#ctx0" brushRef="#br0" timeOffset="28">15653 9677 7987,'-7'-5'-319,"2"2"321,5-4 1082,0 4-150,0-2 788,0 5-1323,0-5-113,0 4-115,5-4 1,-2 5 318,4 0-231,1 0 0,3 0-81,1 0 0,3-2 49,0-1 0,6 1-129,-2-1 1,2 0 94,2-1 0,0 2-148,0-6 0,0 6 85,-1-2 1,0 2-251,-3 2 1,1-3-156,-4-1 0,-1 0-590,-4 4 292,1 0 1,-2 1-1413,-3 3 605,-2-3 0,-1 10 1380,0-4 0,0 3 0,-4 2 0</inkml:trace>
  <inkml:trace contextRef="#ctx0" brushRef="#br0" timeOffset="29">16418 9529 7734,'-4'-8'-833,"0"0"1965,0 6-679,4-3 1,-1 3 716,-3-1-747,3 1 0,-4-4 476,5 2-326,0 3 309,-5-4-205,4 5-161,-4 0-153,5 0 0,0 5-102,0 3 44,0 2-106,0 6 1,0 3 24,0 8 1,0 2 111,0 5-109,0 1-22,0-1-51,0-5 0,0 8 146,0-3-529,5 8 224,-4-6 0,4 8-592,-5-2 459,0-3 0,0 4-89,0-5 1,0 0-136,0-3 0,0-6 216,0-2 0,0-3 134,0-2 0,0-4 9,0-3 0,0 2-101,0-2 0,-1-1 306,-3-6 1,3 2 67,-3-2-173,3-3 168,1 5-115,0-9 0,-4 5 17,0-2-39,0-3 51,4 5 259,0-6-497,5 0 490,2 0-251,-1 0 1,5 0 145,1 0-196,-1 0 0,7 0-86,-3 0 1,-1 0-67,5 0 1,-1-4-160,1 0 1,1-1 74,-5 1 1,1 3-71,-5-3 1,1 3 92,-1 1 0,-3 0-363,-1 0-360,-4-5-405,2 3 622,-5-3-1313,0 5 550,0-5-83,0 4 0,-4-5 1435,0 2 0,-10-3 0,2-4 0</inkml:trace>
  <inkml:trace contextRef="#ctx0" brushRef="#br0" timeOffset="30">16406 9426 8024,'-6'-2'236,"2"-1"175,3 1 0,1-4 186,0 2 107,0 3 275,0-4 1182,0 5-1932,5 0 202,1 0-187,1 0 0,3 0 100,-3 0 104,9 0-153,-4 0 1,10 0 237,-3 0-361,3 0 0,0-1-35,1-3 0,-4 3 120,0-3 1,-1-1-329,1 1 0,1-1 120,-4 1 0,-5 3-1490,-3-3 813,-1 3-2443,0 1 1988,-2 0 1,-7 0 1082,-1 0 0,-4 5 0,-4 1 0</inkml:trace>
  <inkml:trace contextRef="#ctx0" brushRef="#br0" timeOffset="31">17012 9551 8054,'0'-11'1144,"0"5"-428,0-5 303,0 10-130,0-4-165,0 5-492,0 5 0,-4 7 228,0 7-166,0 2 1,4 3-36,0 3 1,0-2 14,0 6 0,0-5-33,0 5 1,0-2-16,0 2 1,0 2-175,0-3 0,0 2 196,0-2-16,0 3-717,0-9 494,0 9 1,0-9 168,0 3-295,0-8 76,0 3 1,0-10 34,0 4 66,0 1 0,0-8-3,0 3 341,0-3-429,0 2 0,0-3 155,0-1-768,0-4 313,0 2-4773,0-5 4408,0-5-1098,0 3 1794,0-8 0,5 4 0,2-5 0</inkml:trace>
  <inkml:trace contextRef="#ctx0" brushRef="#br0" timeOffset="32">17548 9666 8045,'0'-18'-131,"6"1"1,-5 6 130,3-1 0,-3 1 1239,-1 0-751,0 4 1,0-3 902,0 3-902,0 1 0,0 0 202,0 2-167,0 3-146,0-4 49,0 5-325,-5 0 1,4 10 244,-3 5-14,2 6-145,2 7 0,0-1 188,0 4-363,0 2 160,0-4 1,0 4-145,0-2 19,0 2 0,0-8 134,0 5-473,0-4 219,0 2 0,2-5-2,2-1 1,-3-4 99,3-3 1,-3-2-125,-1-2 0,4 1 57,-1-1-10,1-4-266,-4 3 32,0-9-1009,5 4 464,-3-5 379,3 0-4656,-5 0 4486,-5-5 1,2 0 620,-5-3 0,1-7 0,-5 2 0</inkml:trace>
  <inkml:trace contextRef="#ctx0" brushRef="#br0" timeOffset="33">17354 9917 8045,'0'-7'1505,"0"2"-1209,0 5 1,2-3 1065,1-1-883,4 0 0,2 4 561,2 0 1,-2-4-105,6 0-557,3 1 718,0-2-624,4 3 1,1-7 198,0 6-206,0-6-175,0 7 1,0-6 112,0 4-38,-1 0-193,1-1 1,-4 4-345,0-3 165,0 2 1,-1-1-828,-3-1 1,-2 0 326,-2 4 316,1 0-2905,-6 0 836,4 0 2259,-8 0 0,3 5 0,-5 1 0</inkml:trace>
  <inkml:trace contextRef="#ctx0" brushRef="#br0" timeOffset="34">17994 9586 8043,'0'-12'517,"0"6"-171,0-4 0,-5 8 62,4-8 398,-5 9 76,6-4 1127,0 5-1644,0 5 1,2 1 71,2 6-206,-3 4 304,9-3-362,-4 9 0,6-5 64,-1 6 0,1-4 14,-1 0 1,0 0 314,1 4-335,4 0 0,-3 0-421,9 0 278,-10-1 1,10 5 286,-3 0-772,-3-1 349,1-3 1,-2 0 49,0 0-597,6 0 429,-9-5 1,5 2-117,-6-5 126,1 5 27,-1-7 1,-1 4-58,-2-6 87,2 0 0,-7-3 436,4 0-284,-4-6 1,3 7-158,-2-5 219,-3 0 17,4-4-5239,-5 0 4757,-5-5-1653,4 3 889,-9-8 1114,3 9 0,-4-9 0,-1 3 0</inkml:trace>
  <inkml:trace contextRef="#ctx0" brushRef="#br0" timeOffset="35">18382 9643 7881,'0'-18'-312,"0"3"207,0 2 108,0 2 1188,0-1-247,-5 6-185,4-4 285,-4 8-190,5-3 580,0 5-1188,-5 0 1,2 2-22,-4 1 0,3 4 47,-4 4 0,-1 6 86,-6 2-137,2 7-749,-8 4 693,3 4 1,-6-2 220,-3 2-490,3-2 115,-9 7 1,4-2-436,-5-3 281,4 8 124,3-17 1,4 12-278,0-10 198,5-1-92,-3-3 461,13-5-143,-7-2 0,10 0-85,-3-1 1,-1-4 243,5-3-218,0 0 754,4-2-689,0 4-353,0-9 113,0 4-4225,0-5 3426,0-5 1,2 3 904,2-6 0,2 1 0,5-5 0</inkml:trace>
  <inkml:trace contextRef="#ctx0" brushRef="#br0" timeOffset="36">18553 9346 7979,'-6'0'61,"1"-5"111,5 3 456,0-3-291,0 0-51,0 4 1,0-5 563,0 2-367,0 3 1,5-8-113,3 5 1,2-1 93,1 1 0,1 3-87,-1-3 0,4-1-148,1 1 1,3-1 199,-4 1 1,5 3-10,-1-3 0,3 2-273,1-2 0,-2 3 92,-2-3 0,2 2-1,-6 2 1,0-3-15,-4-1 1,1 0 113,-1 4 55,-4 0-323,3 0-9,-9 0-88,4 0-504,-5 0 1,0 5 480,0 3 0,0 2 95,0 1-118,0 6 367,0 1-309,0 4 1,0 5 225,0 0-202,0 4 1,-4-1 47,0 4 0,1 0 100,3 0 1,-4 1-257,0-1 0,-1 0 76,1 0-46,3 1 1,-4-1-201,5 0 1,0 0 136,0 1 1,0-5-87,0 1 1,1-2-316,3 1 318,-3 3 0,6-9-167,-4 3 29,-1-3 136,3-1 0,-5-4 249,0 0 0,3-1-88,1 1 0,0-3 258,-4-4-126,0-1 1,0 1-49,0-1 0,4-3 63,0-1 0,0-3 39,-4 4 187,0-6 11,0 8 273,0-8-332,0 3 2640,0-5-2927,-6 0-46,0 0 107,0 0 1,-4 0-127,2 0 1,-2-2-34,-2-1 1,1 1 107,0-1 0,-5 1-136,1 2 1,-4 0 40,4 0 0,-4 0-11,4 0 95,-1 0 0,5 0-160,0 0 75,-1 0 0,1 0-268,-1 0 0,1 0 112,-1 0 0,5 0-1042,-1 0 504,6 0-1625,-8 0-71,8 0 2493,-3 5 0,15-3 0,3 3 0</inkml:trace>
  <inkml:trace contextRef="#ctx0" brushRef="#br0" timeOffset="37">19204 9883 7898,'0'-12'898,"0"6"-102,0 1 4615,0 5-4660,6 0-562,-5 0 35,4 0-56,0 5 0,-4-3-240,3 6 158,-3-5-1066,-1 7 622,0-4 372,0 5-2419,-5-4 761,4 3 1644,-9-9 0,9 9 0,-5-3 0</inkml:trace>
  <inkml:trace contextRef="#ctx0" brushRef="#br0" timeOffset="38">20221 9357 8044,'0'-7'0,"0"-1"0,-4 4 0,0-3 462,0 4-58,-1-7-58,4 9 425,-4-10 10,0 10-6,4-4-163,-4 5-336,0 0 0,3 5-13,-1 3 0,1 3 88,2 4 1,0-1-81,0 5 0,0 4 48,0 4 0,0 0-88,0-5 1,0 3-132,0 1 1,0-2 47,0 3 0,0-7-214,0-1 0,0 0 38,0 4 0,4-5-180,0-3 1,1-2-510,-1-2 377,-3 1-765,4-1 1,-4-3-1050,3-1 2154,-3-4 0,10 2 0,-5-5 0</inkml:trace>
  <inkml:trace contextRef="#ctx0" brushRef="#br0" timeOffset="39">19924 9917 8035,'-5'-12'2072,"4"6"-1396,-4 1-336,5 5 0,0-1 490,0-3 0,1 3 8,3-3-391,-3 3 142,9 1-282,1 0 0,3 0 64,5 0 1,2 0 77,5 0 0,4 0-22,4 0 223,-5 0-306,4 0 1,-4 0 271,5 0-386,1 0-624,-1 0 427,5 0 153,-3-5 1,3 3 187,-5-2-676,1-2 275,-1 5 0,-1-6 192,-3 4 1,-2 1 110,-5-1-1583,0 1-354,-5 2 556,-7 0-1001,-1 0 0,-8 2 325,1 1 1816,-1-1-35,-7 8 0,-7 1 0,-6 7 0</inkml:trace>
  <inkml:trace contextRef="#ctx0" brushRef="#br0" timeOffset="40">20209 10180 7970,'0'-7'2592,"0"-3"-1904,0 4 385,0-6-627,0 6 1,0 0 571,0 2-664,0-3 1,0 0 591,0-1-568,0 6 1,4-5 120,0 3-250,5 3 1,-3-4 141,6 5 1,4 0-141,-3 0 1,7 0-132,-5 0 61,6 5 1,-5-2-101,3 4-20,-2-4 1,-2 7 203,0-2-405,0 2 168,-8 1 1,2 2 131,-5 2-1366,-1 3 839,-3 5 0,-1-3 61,-3 3-842,-2-3 720,-11 13 1,0-7-348,-6 4 444,5-5 0,-2 2 265,5-8 0,-5 1-42,5-4 1,0-1 98,4-4 1,3-1-8,0-2 0,5 1 484,-5-5 1,5 1 28,0-1 309,1-3-214,2 4 773,0-5-895,5 0 0,3 0 143,7 0-344,3 0 120,5 0-221,0 0 0,5 0 167,2 0-138,3-5-16,1 4 1,-3-4 181,-1 5 121,1 0-187,3 0 1,-1 1 201,-3 3-226,-2-3 1,-5 4-421,0-5 1,-5 1 179,-3 3 1,-2-3-807,-2 3 0,-3-3 213,-1-1 421,-4 0-1301,2 5 363,-5-3 343,0 3-2274,-5-5 3008,-1 0 0,-6 0 0,1 0 0</inkml:trace>
  <inkml:trace contextRef="#ctx0" brushRef="#br1" timeOffset="41">21825 7793 8310,'-6'-12'668,"1"6"-303,5 1 167,0 5-198,0-5 384,0 3 15,0-3 431,0 5-732,5 0-237,1 5 1,2 2-2,-1 4 1,1 2 28,4 2 0,-1-1 64,0 5 0,1 0-64,-1 4 0,4 0-55,1 0 1,3-4-2,-4 0 0,4 4-168,-4 3 1,4 1-141,-4-4 1,2 0 137,-2-1 0,-2 0-85,2-3 1,-2 1 39,-2-4 1,1 0-20,-1-1 1,0-2 63,1 2 0,-1-2-135,1-2 0,-5-3 101,1 0 1,-4-5 0,3 5 0,-4-4-98,1 3 0,-2-4 90,2 1-499,-3-3 146,4-1-3597,-5 0 3994,-5 0 0,9-5 0,-3-1 0</inkml:trace>
  <inkml:trace contextRef="#ctx0" brushRef="#br1" timeOffset="42">22214 7804 7914,'0'-11'-354,"0"4"177,0-3 0,0 9 1319,5-9-690,-4 8 1,4-4 275,-5 2-69,0 3 0,0-4 1459,0 5-1872,-5 0 0,-3 5-43,-7 3 1,2 3 6,-2 4 0,-1 2 178,0 2-348,-4 2 18,2 2 0,-1 3 223,0 4-349,0-5 93,-4 8 0,4-7 221,0 4-440,0-4 163,2 7 0,-1-9-8,3 2 17,7-1 0,-10-4-101,11-2 0,-5 1 90,8-4 0,-3-1 157,3-4-113,-5 1 0,6-2-27,-4-2 1,4-2 57,0-2-534,1-3-420,2 4-3399,0-5 2173,5 0 2138,7 0 0,6-5 0,4-1 0</inkml:trace>
  <inkml:trace contextRef="#ctx0" brushRef="#br1" timeOffset="43">22522 7644 7941,'0'-6'78,"0"-4"584,0 8-109,0-3 516,-5 5-243,4 0-569,-4 0 0,5 3-30,0 4 0,0 2 37,0 10 0,0 0-76,0 4 0,0 4-30,0 0 0,3 4-117,1 0 1,0 0 148,-4 0 1,1 2-312,3-3 0,-1 3 64,4 2 0,-3-2-142,4-3 1,-5 2 97,5-6 0,-5 1 14,0-4 1,2-1 12,-1-3 1,0 1 18,-4-5 0,0 0 91,0-3 0,0-1-58,0 1 0,0-1 268,0 0-236,0-4 1,1-1 115,3-2-72,-3-3-566,4 4 3,-5-5 108,0 0 179,6 0-989,-5 0 721,4 0 0,-5-1-164,0-3 0,4 2-824,0-6 1478,-1 6 0,2-9 0,2 5 0</inkml:trace>
  <inkml:trace contextRef="#ctx0" brushRef="#br1" timeOffset="44">22945 7827 7906,'0'-12'269,"0"6"223,0 1-1,0 0 220,0 4-274,0-4 1106,0 5-1498,0 5 125,-6 1 0,5 11 168,-3 2-257,3 2-14,1 2 1,0 1 38,0 3-146,0-3 188,0 4 0,1-5-70,3-1-193,-3 1 272,10-5-516,-10 4 287,9-10 1,-9 5-3,3-6-480,2 1 383,-4-1 0,3-3-558,-5-1 338,5-4 14,-4 2-868,4-5 883,-5 0 1,0 0 0</inkml:trace>
  <inkml:trace contextRef="#ctx0" brushRef="#br1" timeOffset="45">22682 7758 8053,'0'-11'0,"1"5"1087,3 2-646,2 3 0,2-3-20,-1 0 0,2 0-189,7 4 0,-2 0 569,5 0 1,0 0 60,3 0-403,6 0-55,2 0-230,4 0 0,-2-1-99,2-3-8,-8 3 0,11-6-299,-10 4 0,1 1 232,-2-1 1,-1-3-814,1 3 1,-5-5 421,-2 4 1,-4 0-746,4 4 0,-5 0-236,1 0 214,-2-5 405,-7 4 11,4-4 742,-9 10 0,10-4 0,-5 4 0</inkml:trace>
  <inkml:trace contextRef="#ctx0" brushRef="#br1" timeOffset="46">23299 8067 7989,'0'-12'1600,"0"6"-851,0 1-206,0 5 815,0-5-313,0 4-424,0-5 145,0 6-428,0 6-259,0 0 16,0 5 1,0 1 299,0-1-347,0 6 32,0-5 1,1 5 82,3-6 63,-3 6 56,4-5-452,-5 5 171,5-1 0,-2-3-5,4 2-32,-4-2 58,2-2 1,-4 1 142,3-1 3,-3-4-90,4 3 0,-5-8-101,0 6-85,0-5 232,5 7-251,-3-9-55,3 4 267,-5-5-1992,0 0 1,-5 0 0,-2 0 0</inkml:trace>
  <inkml:trace contextRef="#ctx0" brushRef="#br1" timeOffset="47">23950 7815 7932,'0'-7'0,"0"-1"0,0 4 693,0-3-264,0 4 0,0-2 758,0 5 1,-2 7-854,-2 4-120,3 5-5,-9 7 1,8 1-120,-6 3 151,5 2-61,-7 0 0,8 4-218,-6-2-12,6-3-108,-9 0 0,10-5-107,-3-1 1,-1 0 100,1-3-441,1-2 408,3-6 0,0 0-109,0 1-563,0-1 185,0-4-829,0 3 432,0-9 225,0 4 856,0-5 0,5-5 0,1-1 0</inkml:trace>
  <inkml:trace contextRef="#ctx0" brushRef="#br1" timeOffset="48">23892 7884 7992,'0'-13'2,"0"-2"167,0 2 1,0 1 168,0 4 399,0 0-383,0-3 0,0 3 675,0 1-279,0 4-218,6-2-125,-5 5-238,4 0 0,-4 0 37,3 0-23,-3 5 1,9 2 183,-2 4-289,2 6 16,2 0 1,-5 7 243,1 3-403,-1-3 96,5 4 0,-2-5-474,-2 0 360,7 5 1,-8-8-118,9 3 1,-4-3-107,0 3 1,-1-4 6,1 0 1,-5-5 56,1 1 0,-1-3-217,5-5 0,-6 3-173,-2-2-644,2-3 349,-4 5 927,3-8 0,0 8 0,1-4 0</inkml:trace>
  <inkml:trace contextRef="#ctx0" brushRef="#br1" timeOffset="49">23904 8067 8063,'0'-7'870,"0"2"468,0 5-1236,5 0 1,1 0-280,6 0 122,-6 0 1,4 0-313,-2 0 0,3 0 266,4 0 1,-2 0-582,2 0 0,2 0 348,-2 0 1,2-1 333,-2-3 0,-2-2 0,3-6 0</inkml:trace>
  <inkml:trace contextRef="#ctx0" brushRef="#br1" timeOffset="50">24224 7850 8063,'-7'-5'0,"3"-3"0,3 2 427,1-2 1,0 4 354,0-3 593,0 4-425,0-7-693,0 9-79,0 6 0,4 7-60,0 11 0,3 0-117,-3 0 0,0 1 84,-4 3 0,4-3-343,0 3 1,-1-2 132,-3 2 0,4-5-348,0 1 1,0-1 188,-4-7 0,1 0 255,3-3-16,-3-1 17,4 1 0,-3-6 230,1-2-173,-1-3-34,3-1 85,-5 0 1,0-5 75,0-3 0,-4-2 80,0-1 1,0-1 66,4 1 0,-3-2 69,-1-2 1,0 2-171,4-2 0,0-1-81,0 0 12,0 1 1,0 4-166,0-1-91,0 6-131,0 1 0,5 10 226,3 3 0,2 2-145,1 1 1,1 6-83,-1 2 0,0-2 146,1 2 0,-1-5-64,1 2 0,0 0 35,4-1 0,-4 1 210,4-5 0,-4-3-107,0-1 1,-5-4 614,1 1-283,-1-3 666,5-1-287,-1 0 1,-3 0-260,0 0 1,-6-5 19,2-3 1,-3-2-68,-1-1 0,0-2 100,0-2 1,0 1-181,0-5 1,0 0-272,0-4 1,0 0 114,0 0 0,-4 4-548,1 0 0,-1 0 296,4-4 1,0 5-663,0 3 1,-2 2-1323,-1 2 1022,1 0-248,-3-1 486,5 6-990,0-4 1013,0 8 1,2-3 818,1 5 0,4 5 0,4 2 0</inkml:trace>
  <inkml:trace contextRef="#ctx0" brushRef="#br1" timeOffset="51">24578 7850 8056,'5'-7'14,"-4"2"115,4 5 511,-5-5-14,0 4-205,0-4 2320,0 5-2396,0 5-157,0 6 1,0 6 13,0 2-116,0 8 1,0-8 51,0 7 1,4-2-163,0-1 1,1 0-403,-1 0 1,-3 0 284,3 0 1,-2-4-482,2 0 1,-3-5-36,3 1-725,2-2 506,-4-2-80,3-5 956,-5-1 0,0 0 0,0 2 0</inkml:trace>
  <inkml:trace contextRef="#ctx0" brushRef="#br1" timeOffset="52">24522 7861 7979,'0'-11'656,"5"-1"-298,-4 1 1,9 3 92,-2 1 127,2 4-276,-4-7 0,4 9 551,-2-3-441,7 3-149,-2-4 1,5 3 2,-3-1-76,3 1 0,1 4-124,0 1 0,0 4 54,4 4 1,-4 0-155,0 1 0,-5 4 93,1 3 0,1 3-319,0 1 1,-2 0 25,-7 0 1,2-1 100,-5 1 0,0 0-54,-4 0 1,-2 1 76,-1 3 1,-4-7-27,-4 3 0,-6-4 70,-2 0 0,-6 1 146,-2-5 0,-1 1-140,2-5 1,2-1 139,-3-2 1,4 1-41,4-5 1,-1-1-28,5-3 1,-1 0-535,5 0 0,3 0-74,1 0 595,4 0 0,-7-5 0,4-1 0</inkml:trace>
  <inkml:trace contextRef="#ctx0" brushRef="#br1" timeOffset="53">21894 8809 7757,'-10'-8'-201,"2"1"805,3 4 0,4-2 3,-3 5-183,3 0-156,-4 0 0,5 5 416,0 3-358,0 7 0,0 3 74,0 5 1,0 1-119,0 3 0,3 0-103,1 4 1,0 2 43,-4-3 1,1 0-121,3 0 0,-3-3 134,3 3 1,-3-4-285,-1 0 1,0-2-69,0-1 1,0-1-93,0-3 0,0 1-228,0-5 300,0 6 1,0-9 166,0 3 1,0-6-58,0-1-130,0-5 138,5 7-483,-3-9-476,3 4-612,-5-5 1044,0 0 1,5 0 0,1 0-1</inkml:trace>
  <inkml:trace contextRef="#ctx0" brushRef="#br1" timeOffset="54">22225 8980 7848,'0'-17'0,"0"-1"0,0 3 1138,0 7-227,0-7-226,0 8 333,0 1-124,0 1-512,0 5 1,0 6-186,0 6-33,0 4 0,0 11-121,0 0 1,0 3 83,0-3 0,0 3-206,0-3 0,0-1 68,0-3 0,1 0-285,3 0 0,-3-5-63,3-3 36,-3-2 0,1-3-574,1-3-351,-1-1-176,3-6 859,-5 0 1,-5 0-1,-2 0 1</inkml:trace>
  <inkml:trace contextRef="#ctx0" brushRef="#br1" timeOffset="55">22077 9129 7913,'0'-6'152,"0"-5"0,0 9 733,0-6-474,0 6 541,0-3 1120,0 5-1843,5 0 1,1 0 26,5 0 1,2 0-143,2 0 1,-1 0 102,5 0 1,0-2-319,4-1 0,0 1 146,0-2 0,0 3-1675,0 1 1107,-1-5 0,-3 4-1876,0-3 1152,0-2 749,-1 4 1,-1-4 497,-6 2 0,6-2 0,0-5 0</inkml:trace>
  <inkml:trace contextRef="#ctx0" brushRef="#br1" timeOffset="56">22545 8843 7925,'6'-11'453,"-1"0"-302,0-1 1327,-3 1-712,8-1 387,-9 6-241,4-4-179,-5 9-427,0-5 22,0 6-126,5 0 0,-2 7 26,4 4 1,-3 2-53,4 6-110,-1 0 98,0 4 0,3 0-116,-3-1 0,4 1 148,0 0-437,0 0 175,1 0 0,3 0 111,0 0 0,1-4 30,-5 0 0,4-2-190,0 2-742,1-2 559,-5-1 1,-1-3-353,-2 2 442,2-7 1,-7 2-154,4-2 60,-4-3 188,7 0-86,-9 0-148,4-4-109,-5 4-729,0-5 1,5 5 0,2 2 0</inkml:trace>
  <inkml:trace contextRef="#ctx0" brushRef="#br1" timeOffset="57">22853 8809 7853,'0'-24'459,"0"2"-287,0 6 0,1 5 529,3-1 0,-3 1 250,3 3 555,-2 3-523,-2 0-766,0 5 6,0 5 2,-6 6-167,0 12 105,-5 6 1,-6 6 163,-2-1-106,3 5-44,-6-3 0,4 4-206,-4-1-4,-1-4 0,1 4-289,3-4 0,-1-6 200,5-3 1,-1-3-70,5-4 0,-1 2 88,1-6 0,3-1-66,1-7 0,3 2-128,-4-5-266,6 0-35,-3 1-227,5-4-1224,0 4 2049,0-5 0,-5 0 0,-2 0 0</inkml:trace>
  <inkml:trace contextRef="#ctx0" brushRef="#br1" timeOffset="58">23471 8855 7918,'0'-7'35,"0"-3"0,0 8 216,0-6 208,0 6-175,0-3 0,0 3 99,0-2 47,0 3 110,0-4-97,0 5-190,0 5 0,0 3 256,0 7-340,0 3 1,0 5 14,0-1 1,0 5 49,0 0 0,0 3 96,0-3-165,0 0 1,1-5 81,3 1 1,-3-4-28,3 0 1,1 0-295,-1 0 76,0-2 15,-4-6 1,4 0-611,-1 1 350,1-1 124,-4-4-931,5 3 369,-4-9 352,5 9-1580,-6-9 418,0 5 624,5-6 867,-4 0 0,-1 5 0,-6 1 0</inkml:trace>
  <inkml:trace contextRef="#ctx0" brushRef="#br1" timeOffset="59">23665 8923 7903,'0'-17'0,"0"1"726,5 4-359,-4 5 0,6-3 113,-3 3 319,-3 1-109,4 1 125,-5 0-336,0 4 55,0-4-383,5 5-108,-4 5 174,4 6-67,-5 2 12,0 9 1,0-3 185,0 7-371,0-1 81,0 8 0,-4-8 304,1 5-742,-1-4 310,4 7 1,0-9-767,0 3 434,0-7 280,0 1 0,0-8-333,0 2 200,5-2 0,-4-2-630,4-5 203,0 5 84,-3-10-639,3 4 245,-5-5 992,0 5 0,-5-4 0,-2 4 0</inkml:trace>
  <inkml:trace contextRef="#ctx0" brushRef="#br1" timeOffset="60">23425 9117 7495,'1'-6'853,"3"2"1,3 3-225,4 1-120,0 0-209,1 0 0,-1 0 101,1 0-429,4 0 69,2 0 0,5 0 205,0 0 0,-3 0 82,3 0-2384,-3 0 1432,8 0 1,-5 0 175,0 0-556,-6 0 316,5 0 688,-4 0 0,5-10 0,0-3 0</inkml:trace>
  <inkml:trace contextRef="#ctx0" brushRef="#br1" timeOffset="61">23973 8832 7938,'0'-11'630,"0"-1"-311,5 6 0,-3-4 114,2 2-27,2 3 166,-5-5-242,4 9 727,-5-5-204,0 1-121,0 4-567,0-4 1,0 6-13,0 3 0,0 4-227,0 7 349,0 3-331,-5 5 117,4 4 1,-8 1 200,5 3-616,-5 2 307,8-4 0,-8 1 4,5 1-338,-5-6 237,8 3 0,-8-5-901,6 1 535,-1-6 284,4-2 1,0-4-864,0-1 523,0 0 68,0-4-541,0-2 501,0-5 0,0-5 1,0-2-1</inkml:trace>
  <inkml:trace contextRef="#ctx0" brushRef="#br1" timeOffset="62">23985 8832 7938,'0'-15'0,"0"-1"0,1 1 0,3 4 0,-3-1 0,3 1 0,-3 3 0,-1 1 0,0 4 0,2-2 0,1 5 0,0 5 0,4 3 0,-3 8 0,4 7 3340,-1 0-2224,5 10 0,-4-4-25,-1 5-1120,1 1 83,3-1 1,1-4-120,-1 1 1,0-6-461,1 2 0,-1-4 149,1-4 1,-1 2-840,1-6 936,-1 1 1,0-6-61,1-3 0,-5 0-178,1-4 129,-5-1 1,2 3-352,0-5-9,-4 0 260,4 0 488,-5 0 0,-5-5 0,-1-2 0</inkml:trace>
  <inkml:trace contextRef="#ctx0" brushRef="#br1" timeOffset="63">23951 9117 8072,'0'-6'1602,"0"1"-1437,0 5 0,5-4 385,2 0-56,-2 1-274,11 3-123,-9 0 68,10 0 1,-5 0 220,4 0-507,1 0 158,6 0 1,-4-2 208,0-1-1024,0 1 605,-1-3 1,2 4-1580,-4-3 854,-1 3 442,-4-4 456,1 5 0,4-5 0,2-2 0</inkml:trace>
  <inkml:trace contextRef="#ctx0" brushRef="#br1" timeOffset="64">24316 8889 7934,'0'-11'0,"0"-1"0,0 5 860,0-1-319,0 0-256,0-3 0,4 3 654,0 1 1,-1 3-88,-3-4-33,0 6-467,6-3 1,-5 3 18,3-1 0,-2 1-140,2-1 1,-2 3 98,6 3-438,-5 9 177,7 0 1,-5 10-108,2-3 115,4 3 0,-5-5-309,0 10 208,4-13 0,-4 13-179,1-8 0,2 2-167,-5 2 0,5-1 176,-2-3-262,-2 2 235,6-8 0,-9 3-553,6-3 410,-6-2-125,3-4-190,0 3 82,-3-9 143,8 4-356,-9-5 323,4 0-1889,-5 0 2376,-5 0 0,-1-5 0,-6-1 0</inkml:trace>
  <inkml:trace contextRef="#ctx0" brushRef="#br1" timeOffset="65">24704 8798 7910,'0'-8'0,"0"0"703,0 6-35,0-8-235,0 9 0,0-6 811,0 3-979,0 3-144,0-4 46,0 5 0,0 5-35,0 3 35,0 2 1,-1 3 219,-3 2-408,3-3 1,-9 10 237,3-4-459,-4 10 206,0-4 1,-1 4 154,1-5-611,-1-1 353,1 1 1,0-1-81,-1-3-308,6 2 352,-4-8 1,7 4-163,-5-6 138,6 0 0,-3 2-195,5-7-71,0 4 250,0-3-184,0-1-124,0-1 233,0 0-453,0-3 84,0 3 521,0-5 1,5-5 0,1-2 0</inkml:trace>
  <inkml:trace contextRef="#ctx0" brushRef="#br1" timeOffset="66">24796 8878 7933,'-7'-14'0,"4"2"0,1 3-249,2-2 1,0 0-311,0-1 1,2 6 3674,1 2-1413,-1-2-1075,3 4 0,-5-4 52,0 2-295,0 3-92,0-4 55,0 5-18,0 10-511,0-2 223,0 13 0,0-3 188,0 5-247,0 0 35,0 5 1,-4-4-151,0 2 21,0-2 46,4-1 0,-1 0-368,-3 0 228,3 0 11,-4-5-302,5 3 297,0-8 1,0 4 51,0-5 1,0-1-112,0 1 0,0-5-15,0 1 347,0-6-279,0 3 1065,0-5 0,5 0-692,3 0-121,2 0-16,1 0 1,1 0 209,-1 0-23,5 0-118,-3 0-264,9 0 217,-10 0 0,9-1 128,-6-3-150,0 3 35,2-4 1,-5 5 189,4 0-245,-4-5 15,-5 4 1,3-4-740,-3 5 313,-2 0 12,1 0-2012,-6-5 1169,0 3-455,0-8 1056,-6 9 0,4-4 630,-6 5 0,-4-5 0,-6-2 0</inkml:trace>
  <inkml:trace contextRef="#ctx0" brushRef="#br1" timeOffset="67">24727 9049 8453,'1'-6'964,"3"2"-278,-2 3-248,8-5 1,-4 5 203,5-3 0,2 3-217,2 1 0,-1 0 50,5 0 0,-3 0-246,3 0 1,-2-4 16,2 0 1,2 1-165,-6 3 0,4 0 121,-4 0 0,2-4-466,-2 0 0,-6 0-176,2 4 0,-6 0-1388,3 0 1263,-6-5-1345,4 4 1205,-6-9 0,0 7-6,0-4 0,-4 3 179,0-4 1,-5 4 530,1-3 0,-2-1 0,-6-3 0,-2-1 0</inkml:trace>
  <inkml:trace contextRef="#ctx0" brushRef="#br1" timeOffset="68">24693 8798 7997,'0'-7'-457,"6"-2"2140,6 6-638,4-6-621,7 8 0,4-6 917,-1 3-646,6 3-522,-8-4 1174,9 0-828,-9 4 0,4-4 267,-5 5-833,0 0 169,-5 0 320,-2 0-2660,-4 0 1644,-6 0 0,-1 1 651,-5 3 1,-5 2 0,-1 5 0</inkml:trace>
  <inkml:trace contextRef="#ctx0" brushRef="#br1" timeOffset="69">22031 9871 8004,'0'-6'-126,"0"-4"160,0 8 217,0-3-26,0 0-42,-5 4 1,4-5 389,-3 2-140,2 3-264,2-4 1,0 3 360,0-2-247,0 3-57,-5-4-6,4 5-50,-4 0 0,1-1 14,0-3 0,-4 3-113,0-3 1,-2 3 19,-2 1 0,0 0 235,-4 0-271,4 5-22,-5-4 1,6 8 194,-1-5-283,1 5 60,0-3 0,-1 2 126,1-1-294,-1 1 302,1 3-229,-1 1 48,6-1 1,1-3-24,5-1-25,0-4 112,0 7-52,0-4 57,0 6-30,0-6 14,0 4 1,5-7 64,3 4 0,-1-3 8,5 4 1,-3-2-42,6 2 163,-2 2-87,3-9 1,1 8 23,2-5-135,2 5 48,-8-3-1,5 2-87,-3-1 85,-2 1 1,3 2-197,-5-2 1,-3 2 119,0-2 1,-6 2-287,2 1 0,-3 1 115,-1-1 1,-1 0-1,-3 1 0,-3-1 91,-9 1 1,2-1 108,-5 0 0,2 0 79,-2-4 0,-2 2-98,6-5 1,-4 4 75,4-5 0,-4 1-63,4-4 1,-1 0 168,5 0 1,3 0-64,1 0 0,3 0-666,-4 0-540,6 0-729,-8-5 1121,8 4 0,-2-6 708,8 4 0,8 1 0,5-3 0</inkml:trace>
  <inkml:trace contextRef="#ctx0" brushRef="#br1" timeOffset="70">22272 9849 7888,'0'-11'0,"0"3"451,0 1 55,0 4-183,0-7 108,0 9-108,0-4 1758,0 5-1906,0 5 0,0 2 175,0 9-387,0 1 198,0 6 1,-4 0-69,0 0-20,-5 0 1,7 3 249,-6 1-555,0 0 201,2-4 6,-4-1-364,9 1 275,-4 0 0,5-5-26,0-3-626,0-2 259,0-2 239,0 1-240,0-1 45,0-5-958,0-1 1032,0-5 1,0 6 0,0 0 0</inkml:trace>
  <inkml:trace contextRef="#ctx0" brushRef="#br1" timeOffset="71">22272 9929 7888,'0'-17'0,"0"1"62,0-1 113,0 4 0,3-7 175,1 4 37,0 1-140,-4 4 1,0 3 353,0 1-193,5-1 0,-4 0 328,3 1-350,-2 4 0,-2-2-245,0 5 20,5 5 1,-3 1 161,6 6 31,-1 4-110,5 2 1,-1 5 105,1 0-363,-1 0 174,0 0 1,1 3-56,-1 1-54,6-1 100,-4-3 1,4 0-627,-2 0 218,-2 0 197,4 0-539,-1-6 418,-3 5 0,3-9-78,-4 2-2,-1-2-80,-4-7 216,3 4-115,-4-4 104,0 1-668,-1-2 241,-5-5 133,6 0-301,-5 0 259,4 0 109,-5 0-717,-5 0 216,4 0 216,-10 0 647,5 0 0,-5 0 0,-6-5 0,-1-2 0</inkml:trace>
  <inkml:trace contextRef="#ctx0" brushRef="#br1" timeOffset="72">22169 10135 7878,'6'-5'421,"4"4"-222,-3-4 0,2 5 27,2 0 0,-2-4 75,6 0 1,2 0 155,-2 4 0,5 0-48,-1 0-340,3-5 20,1 4 0,-1-6-551,1 4 357,0 1 1,-4-3-1071,0 5 0,-5-4 278,1 1 897,-2-1 0,-1 4 0,-1 0 0</inkml:trace>
  <inkml:trace contextRef="#ctx0" brushRef="#br1" timeOffset="73">22591 9964 7920,'0'-12'0,"0"6"-185,0-4-1,0 3 808,0 1 155,0-4 1,0 7-86,0-4 212,0 4-119,0-2-173,0 0-307,0 4-141,0-4 0,2 5-73,2 0-55,-3 0 182,4 0-315,-5 5 142,0 1 1,1 7 203,3 2-119,-3 3-93,4 0 1,-5 3-155,0-2 74,5 3 23,-3 1 0,4-1-292,-2 1 192,-3-5-70,4 4-321,0-10 342,-4 5 1,6-6-424,-3 1-313,-3-1 545,4 0-793,0-4 229,-4-2 35,4-5 14,-5 0 135,-5 0 740,-1 0 0,-4-5 0,2-3 0,-2-2 0,4-6 0,-1 3 0,-1-5 0,4 3 0,0-3 0,4-5 0,0 2 0,0 2 0,-1-3 0,-3 3 0,3 1 0,-3-1 0,2 1 267,2-1-1,0 3 517,0 5 0,4 3-234,0 0 1,0 4 831,-4-3-477,0 4-623,5-2 0,-2 5-112,4 0 0,-3 0-86,4 0 1,-1 2 37,5 1 0,-1 0 97,0 4 1,5 1-174,-1 4 0,0-1-68,-3 0 0,-1 0-73,0-4 1,-3 3 19,0-2 1,-2-2-189,2 2-16,2-6 258,-4 9 1,2-10 132,-1 3-108,-4-3 233,7-1-112,-9 0 0,4-1-62,-5-3 1,4 1 105,0-4 0,4 3-122,-5-4 1,2 1 9,-1-5 1,-1 1-17,4-1 1,-3 1-83,4 0 1,-4-5 43,3 1 1,1-1 33,3 0 0,-1 4 39,-2-4-70,2 4 27,-3 0 130,-1 1-139,4 5 0,-7-3 147,4 5 23,-4 0-117,2-1-26,-5 4 0,0-3-135,0 8 1,4-2 79,-1 6 0,1 5 20,-4 6 1,1-2-32,3 2 1,-2 0-12,1 4 1,-1 0-32,-2 0 0,0 1-15,0 3 0,0-7-38,0 3 0,0-3-164,0 3 1,0-5-4,0-3 1,0-2-8,0-2-199,0 1-132,0-1-342,0 0-319,0-4-281,0-2 1558,0-5 0,0 0 0</inkml:trace>
  <inkml:trace contextRef="#ctx0" brushRef="#br1" timeOffset="74">23140 9872 7845,'0'-11'0,"0"-1"0,0 1 0,0 0 1263,0-1-793,5 1 1,-4-1 789,3 1-846,-3 5 0,-1-1 46,0 3 1,1 3 88,3-3-585,-3 3 75,5 1 1,-6 5 102,0 3 0,0 7 30,0 4 0,0 4 146,0 3-278,0-1-15,0 3 1,0-4-395,0 2 252,0-2 0,0 4-283,0-5 1,0-1 104,0-3 70,0 2 8,0-8-52,0 4 150,0-1 146,0-3-204,0 3 337,0-9-299,5 3 147,-4-9 157,4 4 1,-4-5 9,3 0 207,-3 0-127,9 0 0,-3-1-128,4-3 0,-3 3-33,-1-3-34,1 3 1,5-3 81,2 0-189,-2 0 115,3 4 0,-4-1-116,-1-3 18,0 3 0,1-4-100,-1 5 1,1 0 43,-1 0 0,-3 0-526,-1 0 0,-3 0-2,4 0 416,-6 0-1441,3-5 382,-5 3 396,0-3 1,-1 4 82,-3-3 778,3 3 0,-14-9 0,2 4 0</inkml:trace>
  <inkml:trace contextRef="#ctx0" brushRef="#br1" timeOffset="75">23105 9975 9372,'7'0'1003,"3"0"-379,-2 0-372,2 0 1,1 0 65,1 0 7,4 0-153,-3 0 1,7 0-17,-5 0 1,4 0 161,-4 0-106,1 0-500,0 0 286,-8 0 1,7-1 194,-7-3-1447,2 3 878,-4-4 1,1 5-1424,-4 0 624,-1-5 573,3 3 0,-5-4-415,0 2 1017,0-2 0,-5-6 0,-2 1 0</inkml:trace>
  <inkml:trace contextRef="#ctx0" brushRef="#br1" timeOffset="76">23117 9827 7855,'0'-8'179,"0"0"1,5 5-180,3-5 1287,2 5-792,1-2 1,2 5 770,2 0-870,-2-5 1,8 4 63,-2-3 1,3 3 29,1 1 1,0-4-325,-1 0 0,-3 0 8,0 4 1,-5 0-749,2 0 1,-4 0 304,0 0-2484,-1 0 2753,1 0 0,-1 0 0,0 0 0</inkml:trace>
  <inkml:trace contextRef="#ctx0" brushRef="#br1" timeOffset="77">23836 9644 7908,'0'-12'0,"0"5"0,0-1 401,0 6-238,0-9 0,0 9 407,0-6-138,0 6 0,0-5-78,0 4 618,0 1-370,0-3-385,5 5 55,-3 5-96,3 2 1,-5 9 177,0 3-137,5 3 0,-4 6-147,4-4 1,-5 9 255,0-3-109,0-2-273,0 5 1,0-5-76,0 3 120,5 2-394,-3-4 395,3 0 1,-5-1-279,0-5 226,0-6 0,5 5-112,-4-9 96,4 3 1,-5-4 26,0-1 70,0 1-151,5-6 0,-4 0-4,3-2-679,-3-3 197,-1 4-3124,0-5 3168,-5 0 0,3-3 574,-6-1 0,1-5 0,-5 3 0</inkml:trace>
  <inkml:trace contextRef="#ctx0" brushRef="#br1" timeOffset="78">23779 9735 7908,'0'-11'53,"0"-1"161,0 1 1,0 0 363,0-1 0,4 1-61,0-1 0,3 5-138,-3-1 0,5 4-53,-1-3-163,2 4 0,1-6 218,1 5-354,-1 1 41,6 3 0,-3-4 258,5 0-468,-5 0 196,7 4 1,-7 0-335,5 0 177,-5 0 1,3 0-188,-6 5 202,6-4 0,-5 8 15,3-5 0,-6 4 25,-1-4 1,-4 3 50,3-3-155,-4 5 130,2-3-7,-5 6 43,-5-1-32,-1 1 1,-11-1-132,-2 0 136,3 1 0,-6-1-145,3 1 1,1-1 82,-1 0 0,4 1-33,-4-1 0,5-3 41,-1 0 0,6-6-853,1 2 333,6 2-328,-3-5 1,6 8 914,3-5 0,7 0 0,7-4 0</inkml:trace>
  <inkml:trace contextRef="#ctx0" brushRef="#br1" timeOffset="79">24213 10101 7865,'7'1'0,"-4"3"-871,4-3 1308,-6 4 57,4-5 4554,-5 0-4226,0-5-552,0-1 1,0-6 433,0 1-418,0-1 0,-1 1-156,-3 0 0,3-5 83,-3 1 0,-1-1-98,1 0 0,-1 2-57,1-5 1,3 0-116,-3-3 0,2-1-7,-2 0 0,2 0-170,-1 0 0,1-3-7,2-1 1,0 1 81,0 7 1,0-1 93,0 5 0,0-4 38,0 4 0,0-1 23,0 5 0,0 3 75,0 1 9,0 4-654,0-2 386,0 5 1,4 1 55,0 3 1,1 3 47,-1 4 0,-2 0 137,6 1 0,-2-5-143,2 1 0,2 0 13,-2 3 0,2-1-26,1-2 0,1 1 5,-1-5 1,-1 1-116,-2-2 0,2-1 113,-2 2-184,2-3 173,1-1 0,1 0 143,-1 0 1,-3 0-99,-1 0 1,1-1 154,3-3 0,1 1-44,-1-4 0,-1 3 53,-2-4 0,2 1 10,-2-5 0,1 4 430,-2 1 98,3-1-182,-8-3-6,8-1-71,-9 6-534,4 1 161,-5 5 1,0 5-106,0 3 1,0 7 2,0 4 0,0 3 73,0 0 0,0 5-52,0 0 0,0 3 22,0-3 0,0 3-184,0-3 1,0 0 55,0-5 0,0 0 75,0-3 0,0 1 40,0-5 0,1 1-3,3-5 1,-2-3-125,1-1 1,-1-3 6,-2 4-901,0-6 370,0 3-710,0 0 446,0-3 209,0 3 774,0-5 0,0-5 0,0-2 0</inkml:trace>
  <inkml:trace contextRef="#ctx0" brushRef="#br1" timeOffset="80">24727 9690 7885,'0'-12'903,"0"4"-232,0 1-545,0 4 53,0-2 3487,0 5-3271,0 5-207,0 7 0,0 2 135,0 5-250,0 0 88,0 4 0,0-1-146,0 1 1,0 0 63,0 0 1,1 0-43,3 0 0,-2 0-12,1-1 1,-1-3-266,-2 0 0,0-5 40,0 2 1,0 0-356,0-1 171,0 1 1,0-5 113,0 0 0,0-3-745,0 0 328,0-6-511,0 3 971,0-5 0,0 5 0,0 2 0</inkml:trace>
  <inkml:trace contextRef="#ctx0" brushRef="#br1" timeOffset="81">24647 9964 6799,'5'-8'-666,"3"0"1636,2 6-422,1-8 0,1 8-125,-1-1 0,-3-2-145,0 1 1,-1-1 204,5 1-324,-1 3 1,-3-4 95,-1 5 1,1 0 197,3 0-198,1 0 1,-1 0 170,1 0-205,-1 0 1,0 0 4,1 0 1,-1 0-319,1 0 0,-5-4-237,1 0 390,-1 0 0,5 0-1378,-1 0 842,1 1-343,-1-2 1,-4 2 427,-4-5 0,-1 5 439,-2-5 1,0 0 0,0-3 0</inkml:trace>
  <inkml:trace contextRef="#ctx0" brushRef="#br1" timeOffset="82">24716 9632 7991,'0'-11'1163,"0"0"-824,0 4 13,0-3 0,1 9 108,3-3 365,-3-2-453,9 4 1,-7-3-3,4 5 0,1 0-130,3 0 0,5 0 92,-1 0 1,1 0-136,0 0 1,-2 0 167,5 0 0,-4 0-103,4 0 1,-5 0-141,1 0 0,-1 0 109,1 0 0,-6 0-75,3 0 1,-4 0-236,4 0 0,-5 0 449,1 0-1217,-5 0 0,2-1 490,-5-3 1,-2 3 365,-1-3 1,-14-2 0,-7-1-1</inkml:trace>
  <inkml:trace contextRef="#ctx0" brushRef="#br2" timeOffset="83">6493 10591 7948,'0'0'0</inkml:trace>
  <inkml:trace contextRef="#ctx0" brushRef="#br2" timeOffset="84">6322 9894 7881,'0'0'0</inkml:trace>
  <inkml:trace contextRef="#ctx0" brushRef="#br2" timeOffset="85">6265 9883 8161,'24'0'1403,"-8"0"-351,-11 0 241,-5 0-899,5 0 272,-3 0-423,3 0-1,0 0 176,-4 0-133,4 5 0,0-2 109,3 9-86,2-3-126,-4 12 0,3-5 182,-5 6 24,5-1-206,-8 7 0,4 0 87,-5 2-26,0-2-122,0 5 0,0-5-31,0 2-16,0 3-23,5-9 1,-3 8-161,1-5 0,2 1 244,-1-2-403,0-2 170,-4 4 0,4-9 57,0 0-90,0-5 138,-4 3 154,5-1 7,-4-3-72,4 4 10,-5-6-55,0 0-11,0-4 36,0-2 36,0 0 10,0-4-270,0 4 258,0-5-193,0 5-35,0-3 184,0 3-261,0-5 111,0 5 91,0-4-7,-5 4-65,4-5 61,-4 0 1027,5 0-797,5 0-75,1 0 1,3 0 123,2 0-25,3 0-172,4 0-2,4 0 41,-5 0 1,6-4 132,0 0-434,0 1 159,-5 3 1,3 0 135,-2 0-417,3 0 196,1 0 1,-4 0-159,0 0 71,-5 0 143,2 0-188,1 0 210,-5 0 1,1 0-27,-5 0 1,-1 0-59,5 0 72,-1 0 0,1-2-263,-1-1-11,-5 1 196,-1-3-535,-5 5-1644,0 0 1669,0-5 0,-1 4-126,-3-3-1025,3 3 780,-14 1 390,7 0 613,-8 0 0,-1-5 0,-1-2 0</inkml:trace>
  <inkml:trace contextRef="#ctx0" brushRef="#br2" timeOffset="86">6459 10374 7861,'0'-12'1118,"0"6"-225,0-4 563,0 8-778,0-8-372,5 9 1,1-8 86,6 5 1,4 1-30,3 3 111,-2-6-183,4 5 0,-4-5-34,2 2 15,2 3-56,-3-4-356,5 5 168,0-5 1,-4 3 157,0-1 0,-5 0 44,1-1 0,-2 3 96,-2-3-2544,1 3 762,-6 1-5,4 0 828,-9 0-51,4 0-1187,-5 0 1870,-10 0 0,3-5 0,-10-2 0</inkml:trace>
  <inkml:trace contextRef="#ctx0" brushRef="#br2" timeOffset="87">6356 9940 7978,'0'-18'-126,"0"3"129,5 2-1,-4 2 1,9-1 1588,-2 1-681,-3 4-340,5-3 523,-3 9-671,4-4 1,4 1 219,1 0-82,-1 0-251,1 4 0,2-1 144,5-3-89,0 3-194,0-4 1,-1 5 104,1 0 9,-5 0-213,9 0 0,-8 0-93,7 0 1,-5-4 262,-2 0-881,0 1 480,-2 3 1,0 0 99,-6 0-1948,6-5 1325,-9 3 1,3-3-46,-7 5-1570,2 0 1035,0 0 1263,0 0 0,-6 5 0,0 2 0</inkml:trace>
  <inkml:trace contextRef="#ctx0" brushRef="#br2" timeOffset="88">6973 9677 7970,'0'-11'91,"0"-1"46,0 1 0,0 3 1333,0 1-651,5-1 62,-4 2 187,4-5-553,-5 10 119,0-4 449,0 5-997,0 5 1,0 3 399,0 7-262,0 3-57,0 10 1,0 0 461,0 2-405,0 3-562,0 1 281,5 2 119,-4 8 0,8-3 215,-5 5-408,5-1 144,-3 6 1,2-4 198,0 2-908,-6-2 523,3-1 1,-1-4 23,0 0-389,0 0 311,-4-2 0,0-4-214,0-6 384,0-4-320,0 7 602,0-9-142,0-1 1,-2-2-201,-1-2 229,-4-2 229,1-1 1,0-3-302,2 2 284,2-7-163,-8 7 1,9-9 370,-3 6-318,3-1-69,1-5-8,0 5-60,0-10 9,0 9-189,0-9 195,0 4 46,0-5 89,5 0-193,1 0 121,1 0 194,3 0-282,-4 0 16,6 0-82,-1 0 56,1-5 1,-1 4 70,0-3-203,1 3 135,-1-4 0,2 4 63,2-3-309,-2-3 102,3 6 0,-4-5-238,-1 2 177,6 3 0,-5-6-300,4 4 0,-8 1 2,0-1 194,-5 1-1195,7-3 336,-9 4 418,4-4-1610,-5 0 1067,0 4 1233,-5-10 0,-1 5 0,-6-5 0</inkml:trace>
  <inkml:trace contextRef="#ctx0" brushRef="#br2" timeOffset="89">7053 9666 7921,'0'-12'441,"0"1"-165,-5 4 0,3-3 58,-1 3 327,1 2-40,2-1 233,-5 1-422,4 4 138,-4-4-244,5 5 319,0 0 1,1-4-260,3 0-327,2 1 81,6 3 0,-1-2-226,1-1 64,-1 1 56,5-8 1,-2 8-23,5-6-19,0 5 1,4-7 152,0 3-688,-5 2 268,3 0 169,-8 5-1501,4 0 505,-6 0 493,-5 0 608,5 0 0,-15 5 0,3 1 0</inkml:trace>
  <inkml:trace contextRef="#ctx0" brushRef="#br2" timeOffset="90">7384 9883 7973,'6'-5'797,"-1"3"-111,-5-3 1812,0 5-1927,5 0-296,-3 5 1,3 3 130,-5 7 0,0-1-96,0 5 0,0 0-30,0 4 0,4 0 28,-1 0 1,1 3-111,-4 1 0,1 5 14,3-2 1,-3 2-78,3-2 1,-2 2-168,-2-5 0,0 3-108,0-3 0,1-1 145,3-3 0,-3-4 14,3 0 90,-3-5-105,-1 3 174,0-6-142,0 1 0,0-1 20,0 0-119,0-4 166,0 3 55,0-9-334,5 4 57,-4-5-401,4 0-3596,-5 0 1,2-5 4115,1-2 0,4-4 0,4 0 0</inkml:trace>
  <inkml:trace contextRef="#ctx0" brushRef="#br2" timeOffset="91">7738 10065 7817,'5'-11'485,"-4"5"-225,4-5 0,-5 9 269,0-6-121,0 6-96,0-3 636,0 5-422,0-5-159,0 3 79,0-3 365,0 5-807,0 5 165,0 2 1,0 8 20,0 0 1,2 7-14,1 0 1,-1 1 12,1 4 70,-1-3-104,-2-1 1,0 0-129,0 0-22,0-1 1,4-2-338,-1-1 269,1-6 1,0 8 30,0-6-387,0 0 311,1-8 0,-4 3-46,3-3-337,-3-2 141,4 1-717,-4-6 500,4 0-2004,-5 0 2157,-5 0 413,-1 0 0,-5-6 0,-1 0 0</inkml:trace>
  <inkml:trace contextRef="#ctx0" brushRef="#br2" timeOffset="92">7624 10282 7817,'0'-6'2161,"0"1"-987,0 0-581,0 4 145,0-5 127,0 1-458,0 4 92,5-4 84,-4 5-195,9 0 22,-3 0-150,4 0 1,2-4 367,2 0-165,-2 1-306,8 3 1,-3 0 293,5 0-281,5 0 1,-4-4 20,2 0 0,2-4 19,-1 5 0,-2-5-239,-6 4 83,3-5 1,-9 7 174,2-6-1095,-2 6 365,-2-9-877,0 10-1564,-4-4 2942,-2 5 0,-15 0 0,-3 0 0</inkml:trace>
  <inkml:trace contextRef="#ctx0" brushRef="#br2" timeOffset="93">5385 12384 7895,'-11'0'0,"3"0"379,1 0-109,-1 0 1,0 0 268,1 0-215,4 0 0,-7 0 82,9 0 53,-4 0 2808,5 0-3096,5 0-9,1 0 1,9-2 162,1-1 3,4 1-162,3-8 0,3 9 166,9-3-282,-9-2 41,12 5 1,-12-8 98,4 5-133,-4 0 1,5 0 185,-4 0-245,5-4 11,-8 6 154,4-8-307,-5 9 127,-1-4 0,0 1 110,-3 0-548,-3 0 330,-9 4 0,2-1-25,-5-3-812,-1 3 308,-3-4-623,0 5 880,-5 0 0,-5 1-1387,-5 3 822,0-3 400,3 9-726,-4-8 791,3 8 0,-5-4 497,3 6 0,2-1 0,-3 0 0</inkml:trace>
  <inkml:trace contextRef="#ctx0" brushRef="#br2" timeOffset="94">5397 12578 7903,'-7'5'147,"-3"-4"70,9 4 109,-4-5 2118,5 0-1932,5 0 137,1 0-325,6 0 1,4 0 108,3 0 253,3 0-321,1 0 1,-1-3 345,1-1-227,5-5-321,-4 8 0,9-8 478,-2 5-424,-3-5-396,5 3 484,-4-1-142,5-3 0,-3 5 184,-1-3-323,-5-2 42,3 9 1,-9-5 258,0 2-590,-5 3 241,-2-4 0,-6 5-1244,-2 0 895,-3 0-2189,4 0 1435,-15 0 323,2 0-636,-8 5 611,5-4 829,4 9 0,-8-4 0,2 6 0</inkml:trace>
  <inkml:trace contextRef="#ctx0" brushRef="#br2" timeOffset="95">6996 12121 7873,'0'-6'661,"0"1"-445,0 0 501,0 3 9,0-3-9,0 0-152,0 4-240,0-4 770,0 5-1096,0 5 68,5 1 0,-4 7 446,3 2-298,-3 3-54,-1 5 1,1 0 156,3-1-49,-3 1-163,4 5 1,-5 1 46,0 6 0,0-1-10,0 0 1,0-1 0,0-2 0,4 5-310,0-1 118,0-4 50,-4 2 0,0-7-278,0 4 140,0-4 81,0 2 1,0-6-151,0 1 47,0-5 106,0-2 193,0 1-147,0-4 0,1 2 26,3-7 1,-3 2 14,3-3 1,-3 0-7,-1 0 87,0-4-57,0 2-1879,0-5 1252,5 0 77,-3 0-1139,3 0 457,-5 0 510,0-5-187,5 3 850,-4-8 0,9 4 0,-3-5 0</inkml:trace>
  <inkml:trace contextRef="#ctx0" brushRef="#br2" timeOffset="96">7578 12304 7946,'0'-12'0,"0"6"590,-5-4 29,4 9-250,-4-10 142,5 10 38,0-4 1224,0 5-1594,0 10 1,-4-1 78,0 10 1,-1 0 118,1 4-155,3 5-142,-4-4 43,5 9 0,-4-8 208,0 6-368,0-6 43,4 8 0,0-9 287,0 3-700,0-8 335,0 3 1,0-10 43,0 4-432,5-4 340,-3 0 1,3-5-537,-5 1 229,0-6-169,5 4 58,-4-6 221,4 0-2282,-5 0 1560,0-6 618,-5 5 0,3-9-162,-6 2 583,0 3 0,-3-10 0,-1 2 0</inkml:trace>
  <inkml:trace contextRef="#ctx0" brushRef="#br2" timeOffset="97">7372 12532 7940,'0'-6'529,"0"1"33,0 0 563,0 3-353,0-3-359,0 5 0,6 0-101,1 0 1,3 0 235,2 0 0,4 0 33,3 0 0,3 0 35,1 0 1,-1-3-207,1-1 1,0-1 12,0 1 0,0 1-302,0-4 1,-6 3 56,-1-4 1,0 4-150,-1-3 1,1 4 128,-5 0 62,0 1-1704,-4 2 517,-2-5-2759,-5 4 3726,0-4 0,-5 10 0,-2 1 0</inkml:trace>
  <inkml:trace contextRef="#ctx0" brushRef="#br2" timeOffset="98">8195 12178 7967,'-5'-11'52,"3"4"1,-3-3 209,5 3 80,-5 2-8,4-6 57,-4 5 219,5-5 14,0 4 34,0-3-435,-5 9 56,4-4-48,-5 5-64,6 0 1,0 5 167,0 2 152,0 4-292,0 5 0,0 2 140,0 5-215,0 5 47,0-4 1,0 9 83,0-3 0,0 2-28,0-2 1,0 3-336,0-2 95,0 2 0,0-3-197,0 1 0,0-6 167,0 2 1,0-3-220,0-1 1,0-2 49,0-2 110,0 3 1,2-11-167,2 1 372,-3-1 1,4-4-164,-5-1 422,0-1 776,0-5-744,0-5-162,5 4 1,-2-6-27,4 3-80,-4 3 0,7-9 1,-8 7-113,6-4-30,0 4 1,3-3 209,0 2-337,1 3 86,4-4 0,-2 1 28,5 0 0,-1 0 20,1 4 1,3-3-97,-3-1 1,-1 0 108,1 4 0,-4-4-72,4 0 1,-5-1-134,1 2 1,-2 1 64,-2-2 0,-1 2-389,-2-2 0,-2 3-163,-2-3-431,-3 3 556,4 1 220,-5-5-1468,-5 3 1167,4-3 0,-9 5-72,2 0 719,-2 0 0,-6-5 0,-2-1 0</inkml:trace>
  <inkml:trace contextRef="#ctx0" brushRef="#br2" timeOffset="99">8195 12452 7967,'-5'-6'251,"3"-4"28,-3 3-3,5 1 1,0 0 494,0 2-329,0 3-203,0-4 0,2 5 171,1 0 0,4-4-75,4 0 302,1 0-300,4 4 0,-2-4 129,5 1 8,-5-1-181,8 4 0,-8-2-126,5-1 112,-5 1-56,7-3-350,-8 5 163,3 0 0,0-3 211,-1-1-856,0 0 453,-4 4 0,-3 0 92,0 0-555,-6 0 158,8 0-1688,-8-5 892,3 4-511,-5-5 350,0 6 1418,-5 0 0,-7 0 0,-6 0 0</inkml:trace>
  <inkml:trace contextRef="#ctx0" brushRef="#br2" timeOffset="100">8149 12132 8006,'8'-10'0,"-1"3"0,-3-2 717,4 5-385,-1-5 1,6 7 354,2-6 1,-2 4-244,2-3 0,-1 4 33,1-1 0,-1-1-133,5 1 1,-3 1 4,3 3 1,-2-4-142,2 0 0,-1 0-50,-3 4 0,-1 0-425,5 0 1,-5 0 253,2 0 0,-4 0-1034,0 0 1,0 0 122,4 0 683,-4 0-1870,5 0 958,-6 0 1153,1-5 0,4 4 0,2-4 0</inkml:trace>
  <inkml:trace contextRef="#ctx0" brushRef="#br2" timeOffset="101">8732 11893 7923,'5'-7'-805,"-4"-3"690,4 4 1137,-5-6-624,0 6 0,0 0 837,0 2-398,0 3 141,0-10-413,0 10 319,0-4 99,0 5-800,0 5 0,0 7 150,0 7 1,0 2-115,0 2 0,0 1 0,0 3 0,0 2-102,0 5 1,1 1 101,3-1 0,-3 4-195,3 0 0,-3 0 116,-1-4 1,0 4-482,0 0 1,0 4 210,0-4 1,0 0-422,0-3 1,0-2 215,0-3 0,0 2 82,0-5 1,0-2 189,0-6 0,-1 1-73,-3-5 1,3 1 82,-3-5 13,-2 1-81,5-1 367,-4 0-144,5 1 0,-2-6 47,-2-2 195,3-3-184,-4-1 1,5 1 184,0 3-61,0-2-6,0 3 170,0-5-530,5 0 1,2 0 126,4 0-81,-5 0 33,10 0 1,-9 0 55,8 0 0,2-4-57,-2 0 0,4 0 10,-4 4-1,6-5 1,-7 4 40,5-3-20,-5-2 1,2 4 0,-4-3-202,-1 5-6,0-5 193,-4 4-1220,-2-4 369,-5 0-688,0 4 1,-1-4 731,-3 5 0,-3-4 795,-4 0 0,-6-5 0,0 3 0</inkml:trace>
  <inkml:trace contextRef="#ctx0" brushRef="#br2" timeOffset="102">8686 11950 7928,'6'-18'235,"3"1"-183,-5 6 1,5 1 125,-2 2 1,4-2 401,0 3 0,-1 0-163,-2 0 0,2 4-4,-3-1 1,7-1-135,2 1 1,0 1 65,-1 3 0,-2 0-112,2 0 0,2 0-22,-2 0-120,0 0 1,0 0 14,1 0-39,-1 0 0,-4 0-43,1 0-746,-1 0-874,1 0 583,-1 0 510,-5 0-1531,-1 5 2034,-5-4 0,0 9 0,0-4 0</inkml:trace>
  <inkml:trace contextRef="#ctx0" brushRef="#br2" timeOffset="103">9440 12018 7936,'7'0'0,"1"0"0,-4 0 121,3 0 540,1 0 164,-2 0-171,4 0 96,-8 0-420,3 0 670,-5 0 1,-5 0-828,-3 0 0,-3 2-14,-5 1 0,2 4 25,-5 4-55,0 1 92,-9-1-214,4 5 37,-4 2 1,2 6 95,-1 3 1,0-3-133,5 3 0,-1 4 189,0 0-1087,5 4 817,2-5 0,4 0-245,1 1-72,4-6 281,2 3 0,5-3-324,0-2 207,0 2 56,0-7-103,5 0 547,2 4-339,4-10 144,1 5 1,-1-10-208,1 1 0,3-4 60,0 3 0,1-4 131,0 1 1,1-3-148,6-1 1,-1-4 26,-3 0 0,2-4 14,-1 0 0,0 2 55,-1-2 273,-3 0-163,1-3 0,-4-1 27,2 1 179,-3 0-194,0-1 1,-1-3-9,1 0 105,-6 0-191,4-2 0,-5 4 78,3-2 1,1-1 10,-5 0 0,3 1-4,-3 4-30,0 4 11,-4-3 78,0 9-117,0-4 1,-1 5 85,-3 0-245,-3 0 62,-4 0 1,-2 0 53,-2 0 0,1 5-3,-5 3 1,0-2-227,-4 2 106,5-6 44,-3 8 1,4-5-794,-2 3 404,8-3 154,1-5-802,3 0 236,1 0 252,1 0-635,5 0 1,5-1 613,3-3 625,2-2 0,11-6 0,4 1 0</inkml:trace>
  <inkml:trace contextRef="#ctx0" brushRef="#br2" timeOffset="104">9600 12338 11733,'10'8'493,"-3"-1"1,3-4-408,-2 1-17,2 2 1,2-5-228,-1 9 180,0-8 0,1 7 262,-1-6-565,1 1 234,4-4 0,-2 4-36,5 0-41,0 0 69,-1-4 0,2 0 8,-4 0 67,4-5 50,-7 3 0,7-4 16,-5 2 0,0 2-27,-3-6 432,-1 5-250,-5-7-163,5 4 233,-10-6-123,4 6 0,-5-4 15,0 2-87,-5-2 1,-1 0 88,-6 2-254,1-2-4,-1 9 1,0-8 98,-4 5 1,2 1 94,-5 3-302,0 0 87,-3 0 1,2 5 146,1 2-201,0 3 60,-3 7 1,0-3 85,3 5-244,2 0 105,6 4 1,1 0 100,2-1-12,3 1 1,5 0 16,0 0-5,0 0 0,0-4 38,0 0 0,7-5 1,4 1 1,0-6 126,5-1 1,1-6 245,2 2 1,2-3-73,-2-1 149,2 0-245,-3 0 1,4 0 63,-3 0-795,-3-5 305,1 4-1968,-5-9 1478,5 8 1,-10-3-53,1 5 1,-4-3 743,4-1 0,-6-5 0,3 2 0</inkml:trace>
  <inkml:trace contextRef="#ctx0" brushRef="#br2" timeOffset="105">10251 12258 7850,'-6'-6'69,"5"1"249,-4 0 240,5 3-223,0-3 0,-4 4 319,0-3-274,1 3 161,-2-4-160,-2 5-220,-4 5 0,-2 1-37,-2 6-36,2 4 0,-3-2 230,4 5-452,1 0 163,-1 9 1,1-4 238,0 3-446,4-3 137,-3 4 0,5-4-20,-3 3 28,3-8 48,5 2 1,0-7-112,0 5-42,5-5 189,-3 3-167,8-6 54,-4 1 0,6-5 95,-1 1 62,-5-6-80,10 3 1,-9-5 4,8 0 370,3 0-230,-5-5 1,8-1-26,-1-5 1,-3-1 94,2 1 1,-3-2 69,3-2-1,-11 2-279,8-8 0,-11 7 63,2-5 0,0 3 130,-3-3-609,-3 5 309,4-7 0,-9 3 34,0-5-1053,-5 5 738,3 2 1,-5 1-1058,-1-1 919,1 6 1,-1 1-136,1 6-109,0-1 96,-1 4-450,1 0 1104,-1 5 0,1 6 0,-1 7 0</inkml:trace>
  <inkml:trace contextRef="#ctx0" brushRef="#br2" timeOffset="106">10445 12361 7844,'0'-12'299,"0"5"568,0-1-269,0 6-387,0-8 132,0 8 374,0-3 721,0 5-1095,0 5 18,5 7-128,-4 0 0,5 9 55,-2-6-24,-3 5-106,5-2 0,-3 1-156,1 0 1,1-4 63,-1 4-35,-3-5-24,4 3 1,-3-6 14,1 1 0,-1-1-166,1 0 0,3-3 77,-3 0-150,1-6 44,1 3-25,-3-5 180,3 0-15,-5 0 299,5 0-5,-4 0-187,4-5 1,-5-1 338,0-6-370,0 1 40,0 0 1,1-1 42,3 1 0,-3-2-11,3-2 0,-3-2-19,-1-2 0,4-1 101,0 5-324,0-5 74,1 7 0,-4 0-87,3 6-43,-3-1 201,4 2-144,-3-5-23,3 10 77,-5-4 0,1 5-107,3 0 101,-3 0-138,4 5-55,-5 1-15,0 6 227,0-1-3,5 1 1,-4-1-312,3 1 33,3-1 195,-6 0-119,9 1 79,-9-6 85,9 4 1,-3-8-15,4 1 0,1-1-101,-1-2 394,0 0-155,1 0 1,-1-4 328,1 0-212,-1-5-61,1 3 0,-2-6 323,-3 1-190,4 0-44,-5 4 307,0-3-253,4 4 1,-7-6 77,5 1 24,-6-1-213,3 1 1,-1 0 30,0-1 1,0 5 158,-4-1-358,0 5 40,0-2 34,5 5 1,-4 2-284,3 1 165,-3 4 0,-1 8-95,0 0 124,0 6 0,0-4 46,0 6-280,0 0 169,0 0 1,0-2-38,0-2-230,0 3 202,0-4 1,4 0-795,0-3-839,-1-3 352,2 0 765,-3-6-31,8-1-313,-9-5 646,4 0 415,0 0 0,-3-5 0,3-1 0</inkml:trace>
  <inkml:trace contextRef="#ctx0" brushRef="#br2" timeOffset="107">10936 12441 7844,'0'-8'0,"0"1"0,0-1 637,0 2 25,0-4 69,5 8-378,-4-3 104,4 5 224,0-5-235,2 4-53,-1-4 8,4 5-243,-4 0 0,6 0 18,-1 0 0,1 0-97,-1 0 1,4 0 67,1 0 1,0 0-115,-1 0 0,-1 0-107,5 0 1,-3-4 25,3 0 1,-4-1 45,4 1-96,-5-2 194,2 0-132,-4-5 75,-1 5 0,1-4 28,-1 2 220,-5-2-137,4 4 0,-8-6-57,2 1 163,-3 0-93,-1-1 1,0 1-168,0-1 0,-5 2 78,-3 3 1,-2-4-84,-1 4 1,-2 2 177,-2 1-389,2 3 153,-9 1 0,6 8 68,-3 4-229,-3 7 98,4-1 1,-1 8 114,0 1-171,5 5 75,-2-8 0,5 5-196,-1-2 14,6-3 248,-4 9 0,8-9-226,-1 3 1,1-7 106,2-1 1,4-5 135,0 1-108,5-7 156,-3 2 1,9-9 133,1 3 0,0-3-135,-1-1 1,2 0 87,2 0 1,2-5-981,-2-3 416,-2 3 267,-1-5 1,0 8-2259,-1-6 2448,0 6 0,-3-9 0,-1 5 0</inkml:trace>
  <inkml:trace contextRef="#ctx0" brushRef="#br2" timeOffset="108">11461 11927 7845,'0'-12'-536,"0"1"294,0 0 1,4 3 431,0 0 64,0 6 392,1-8 0,0 3 161,2-4 255,3 0-662,-8 4 0,3 1 457,-5 2-574,0 3 1,0-3-68,0 8 0,0 3 91,0 9 1,-1 3 104,-3 7 0,2 3 3,-1 6 1,1 2-139,2-3 1,0 8-258,0-4 0,0 0 68,0 0-68,0-3-700,0 0 534,0-1 0,0-1 38,0-3 0,4 2-124,0-5 0,0-2-401,-4-6 409,0 3 1,0-10-381,0 4 382,5-4-28,-4 0 188,4-6-171,-5-1-300,0-5 220,0-5 165,0 4-13,0-9-351,0 3 268,0 1 0,-1-3-1461,-3 5 820,3-5 885,-4 3 0,0-5 0,-2-1 0</inkml:trace>
  <inkml:trace contextRef="#ctx0" brushRef="#br2" timeOffset="109">11438 12292 7846,'0'-6'0,"0"-4"0,0 2 0,0 3 981,0-5-156,5 9-193,-3-4 620,3 0-768,0 3 0,-3-3 223,6 5-250,-6-5-202,9 4 0,-5-5-185,5 2 141,1 3-39,-1-5 0,1 5-73,-1-3-133,-5 3-97,5-4 1,-5 5-333,5 0 0,-3-1 355,0-3-1990,-1 3 1376,0-4 1,3 5-77,-3 0-1066,-2 0 1864,0 0 0,1 0 0,0 0 0</inkml:trace>
  <inkml:trace contextRef="#ctx0" brushRef="#br2" timeOffset="110">11690 12201 7846,'6'0'-198,"-1"0"1808,-5 0-812,5 0-477,-4 0 1,4 1 120,-5 3 120,0 2-273,5 11 1,-3-3 38,2 5 0,1 0 22,-2 4 1,2 0-405,-1-1 79,-2-4 67,3 4 0,-2-6-392,1 3 202,0 3 50,1-9 0,-4 3-267,3-4 193,3-1-121,-6 0-40,4-4-22,-5-2 1966,0-5-1543,0-5-44,0-2 90,0-4-187,0 0 138,0-1 0,0-1 94,0-2-339,0 3 200,5-10 1,-2 8 7,4-5 1,-3 5-47,4-1-242,-1-3 106,5 5-59,-1-3-148,0 4 181,1 6 0,-2 0-20,-2 2-95,7 3 94,-13-4 0,14 1 110,-9 0 0,3-1 5,2 1 0,-1 2-79,1-6 423,-1 5-192,0-2 0,1 1 345,-1 1-264,-4-1 59,3-1 55,-4 4-156,1-5 0,1 5 86,-4-3 54,0 3-88,1-4 11,-4 5-251,4 0 290,-5 0-302,5 5 44,-3 1 0,3 10-87,-5-1 0,0 5 93,0-1 1,0 3-235,0 1 116,0-1-63,0 1-246,0 0 239,0 0 0,0-5-30,0-3 105,0-2-6,0-2-130,0 1-4,0-1-635,0-5 251,0-1-2444,0-5 1577,0-5 670,0 4 829,0-9 0,-5-2 0,-2-5 0</inkml:trace>
  <inkml:trace contextRef="#ctx0" brushRef="#br2" timeOffset="111">12101 11961 8089,'0'-11'525,"0"3"-245,0 1-7,5 4 1,-3-2-744,6 5 63,-6 0-919,4 0 1326,-1 0 0,-4 5 0,4 1 0</inkml:trace>
  <inkml:trace contextRef="#ctx0" brushRef="#br2" timeOffset="112">12478 12190 7865,'0'-8'1349,"0"0"-978,5 1-218,1-5-105,0 6 1376,-1-4-886,-10 9 0,3-5-122,-6 6 0,-1 0 6,-6 0-222,-3 0-40,1 6 0,-5 1 160,3 8-310,-8-2 21,8 9 1,-7-1 287,7 6-547,2 0 266,1-5 1,4 5-344,1 0 218,4-1 0,-1-3-36,4 0 1,0-1-245,4-3 175,5 2-59,1-8 243,6 3 1,4-4-24,3-1 185,-2-4-90,4 3 1,-3-9-109,5 3 488,0-3-260,0-1 1,-4-1-93,0-3-427,-5 3 123,2-4-1667,-4 0 667,-1-2 1212,-5 1 0,4-4 0,-3 3 0</inkml:trace>
  <inkml:trace contextRef="#ctx0" brushRef="#br2" timeOffset="113">12843 11767 7861,'0'-11'10,"0"4"21,0-3 0,0 8 375,0-6 21,0 5 258,0-7-299,0 9-1,0-4-35,0 5-108,-5 0 0,4 2 40,-3 6 0,-2 2 95,-2 13 1,-2 2-57,-2 10 87,1 4-178,0 2 1,-5 1-25,1-1 1,0 0 13,3 1 1,1 2-258,0-2-816,-1-2 746,1 4 1,1-9-278,2 4 151,3-4 194,5-1-486,0-4 367,0 3 1,1-11-104,3 1 63,-3 0 71,9-10 0,-3 7 272,4-5 885,-5-5-1073,5 1 0,-5-6 370,5 2-196,-4 3-163,3-8-65,-4 3 106,1 0-514,3-4-731,-4 4 548,0-5 0,1-1-1200,-3-3 1888,-3-2 0,4-6 0,-5 1 0</inkml:trace>
  <inkml:trace contextRef="#ctx0" brushRef="#br2" timeOffset="114">13026 11858 7852,'0'-22'0,"1"0"305,3 3 1,-2 2 1222,6 6-851,-5 0 48,2 4 33,0 2-281,-4 5-261,4 0-56,-5 5 1,1 3 407,3 7-356,-3 8 1,10 1-150,-10 9 96,4-9 0,-1 8 213,-1-5-564,1 4 200,1-7 0,-3 4-1077,1-5 548,-1 0 398,3-5 0,-4-1-1204,3-1 1,-3-4 157,-1 4-712,0-9 1881,0 3 0,0-3 0,0 4 0</inkml:trace>
  <inkml:trace contextRef="#ctx0" brushRef="#br2" timeOffset="115">12912 12292 11370,'11'0'1098,"0"0"-695,1 0 1,4 0 41,3 0-18,3-5-269,1 4 0,0-4-186,-1 5 67,-4-5 59,4 4 1,-6-4-813,3 5 532,-2 0 0,-6-4-1887,1 0 680,-1 0 621</inkml:trace>
  <inkml:trace contextRef="#ctx0" brushRef="#br2" timeOffset="116">13026 12452 7840,'-7'0'983,"-3"0"-184,9 0-141,-4 0 3991,5 0-4379,5 0 1,-2 0-52,4 0 0,-3-1 0,4-3 1,-5 3-233,5-3 82,0 3 31,3 1 1,0 0-211,1 0-61,-1 0 1,1 0 99,-1 0 17,-5 0-279,5 5 204,-10-4 0,8 6 41,-5-4-173,-1-1 237,-3 3-268,0 0 37,0 1 83,0 6 1,-1-1-88,-3 0 1,-2 1-33,-5-1 0,-1 1 25,1-1 1,1 0 21,2 1 131,-2-1 0,3 1 43,-4-1 19,0-4 1,0 3 33,4-3 1,-2 0-100,5 0-17,0-4 480,-1 7-173,4-9-74,-4 4 303,5-5 67,0 0-87,5 0-201,-4 0 0,9 0 324,-2 0-305,2 0 0,5 0 90,1 0-251,-1 0 77,-4 0 1,5-1-305,-1-3 125,5 3 1,-7-4 135,2 5-1121,-13-1 947</inkml:trace>
  <inkml:trace contextRef="#ctx0" brushRef="#br2" timeOffset="117">6813 11836 7965,'6'-6'1209,"-1"5"-258,-5-4-136,0 5-413,0-5 56,0 4 29,0-4 828,0 5-1040,-5 0 0,4 1 59,-3 3-268,-2 2 101,4 6 1,-8 4 182,3 3-183,2 3 1,-6 6 178,4 2-123,-3 3-766,3 6 720,-3 2-10,4 0 1,-6 3-73,1-2 1,3 2-66,1 2 1,0 0 53,0-1 0,1 1-169,2 0 1,2-4 75,-1-1 1,1 0-190,2 1 0,2 1-52,1-5 0,0 0 119,5-4-1,-1-3 126,5-1 1,0-3-62,4 3 0,-4-4 286,3 1 1,-2-5 279,-1-3 0,-1 2-123,0-6 0,1 1 69,-1 0 1,-1-7-69,-2 2 0,2-3-205,-2-1 1,-2 2 263,2-5-42,-6 0 46,8-4-1116,-8 0 0,4 0 109,-2 0-2864,-3 0 161,4 0 3270,-5 0 0,0 0 0</inkml:trace>
  <inkml:trace contextRef="#ctx0" brushRef="#br2" timeOffset="118">13300 11733 8108,'-6'0'1868,"0"0"1464,6 0-2937,0 5 178,0-4-298,0 9 1,2-8 274,2 1-184,-3 4-14,4-6 134,0 9-269,1-4-1,1 6 168,3-1-125,-4 1 1,6 3-30,-1 0 0,0 2-14,1-2 1,3-1 108,0 5-73,1 0-90,-5-1 1,-1 3-45,-2-2-108,2 8 118,-4-3 1,4 4-59,-2-5 77,2 5 48,-9-4-644,10 9 413,-10-9 0,4 5-15,-5-2 1,4-3-144,-1 3 1,1 0 104,-4 0 1,-1 0-136,-3-4 1,2-1-96,-6 1 79,6-5 305,-9 4 1,6-8-112,-2 5-50,-3-5 12,3 2 1,-4-5-120,-1 1 0,5-1 78,-1 1-423,1-1 298,0-4 1,-2 3-58,5-3-170,1-2-23,-2 0-273,3 1 352,-3-5-178,5 4-76,0 0 293,0-4-298,0 4-48,0-5 0,5 0 1,2 0-1</inkml:trace>
  <inkml:trace contextRef="#ctx0" brushRef="#br2" timeOffset="119">13631 11733 7858,'0'-7'1005,"0"2"-669,5 5 9,-4-5 0,5 4 373,-6-4 1756,0 5-2155,5 0 171,-4 0-331,9 0 0,-7 0 160,4 0 15,1 0-162,-2-5 1,4 2 34,-2-4 0,3 3-13,5-4 0,-4 4-58,3-3-53,3-1 129,-5 2-408,3 1 177,-4 0 1,-1 3 156,1-3-311,-6 5 72,-1 0 97,0 0-203,-4 0 136,4 5 1,-5 3 16,0 7 0,0 3 23,0 5 1,0 1-90,0 3 100,0 7 14,0 1 0,0 9-112,0-6-712,0 5 809,0-3-383,0 1 231,0-2 0,6-2 23,1-3-153,-2 3 241,5-13 0,-7 4 70,5-5 0,-6 0 148,2 0 0,1-2 39,-1-2 272,0 3 0,-4-8-505,0 5 316,0-5-115,0 8 0,0-10 21,0 5-63,0-6 0,0 4-18,0 1 1,0 0 4,0-1 0,-4-2-174,0 2 42,0-2 66,4-2 0,0 1 205,0-1 17,0 1-109,0-1 0,1-1-25,3-2-53,-2 2 1,3-9 6,-5 4 13,0 0-10,5-3-42,-4 3 106,4-5 557,-5 0-610,-5 0 43,4 0-211,-9 0 36,3-5 1,-4 3-255,-1-1 174,-4 1 0,2 2 80,-5 0-419,0 0 299,1 0 1,-2 2-92,5 1-466,-6-1 433,9 3 1,-4-4-958,9 3 586,-3-3-224,8 4-336,-3-5-1350,5 0 2559,5 0 0,7-10 0,5-3 0</inkml:trace>
  <inkml:trace contextRef="#ctx0" brushRef="#br2" timeOffset="120">13951 11470 7852,'0'-6'1227,"0"1"2583,0 5-3207,5 5-213,1 1-215,1 5 0,3 2 504,-3 2-299,4 3 0,0 5 266,-5 0-309,10 0 0,-9 3 120,8 1-52,-2 5-149,-2-3 0,2 5 66,2 0-205,-2 1-32,9-1 0,-6 0 39,3 0-894,-2 1 944,-1 4 1,-4-5-365,-1 1 57,0 4 159,-9-9-799,8 10 547,-9-6 0,4 0 30,-5 1-193,0 4 239,0-4 0,0 5-134,0-6 532,0 0-105,0 1 1,-4-2-111,1-3 551,-6 3-386,2-9 1,0 3 161,-1-8-134,1 2 0,-5-3-293,1 5 63,-1 0 0,2-4 181,3 0-495,-4-5 615,5 7 0,-4-8-251,2 2-596,-2 3 368,9-10 1,-8 7-500,5-7 211,0 2 43,4-4-126,0 4 206,0-9-151,0 5-1802,0-6 761,0-6 964,0 0 1,0-5-132,0-1 706,0 1 0,5-6 0,2 0 0</inkml:trace>
  <inkml:trace contextRef="#ctx0" brushRef="#br2" timeOffset="121">14476 12247 7813,'0'-8'364,"0"0"639,0 6 79,0-3 106,0 5-437,0-5-368,0 4 1,0-5-699,0 6-1497,0 6 792,0-5 1020,0 4 0,-5 0 0,-1 1 0</inkml:trace>
  <inkml:trace contextRef="#ctx0" brushRef="#br2" timeOffset="122">14716 11721 7865,'0'-11'-299,"0"-1"2028,0 1-867,0 0-513,0 4 751,0-3-200,0 9-221,0-4-573,0 5 54,0 5 0,0 1 381,0 6-274,0 4-108,0-3 1,1 12 13,3-2-87,-3 2 0,6 2-91,-3 0 1,-3 3 31,3-3 186,2-1-1086,-5-8 620,4 4 1,-1-8-28,0 5 1,1-5-172,-1 1 1,-3-6-1855,3-1 1073,-3-1 1232,4-1 0,-3 5 0,3-5 0</inkml:trace>
  <inkml:trace contextRef="#ctx0" brushRef="#br2" timeOffset="123">14682 12270 7831,'0'-7'1443,"0"-3"-900,0 9 0,4-6 740,-1 4-614,6 1-359,-2-8 0,5 5 858,4-2-582,1-4-275,6 5 0,4-2 347,-1 1-448,6 4-313,-8-7-12,9 9 177,-9-4 0,1 1 171,-6 0-1486,-5 0 945,2 4 0,-5 0-403,1 0 1,-1 0-942,1 0 1,-6 2-266,-2 1 1995,-3-1 0,-1 8 1,0-4-1</inkml:trace>
  <inkml:trace contextRef="#ctx0" brushRef="#br2" timeOffset="124">14853 12441 7773,'-11'0'0,"3"0"0,0 0 1009,6-5-200,-3 4 543,0-5-701,4 1-330,-5 4 0,6-5 658,0 2-495,0 3-154,0-9 0,0 7 77,0-5 0,0 5-142,0-5 1,7 4-15,4-3 0,2 3-99,6-4 1,-1 6-102,1-2 0,1 1 306,-5-1-530,6 3 184,-9-4 1,1 6-471,-5 3 237,-6 2 67,3 6 1,-5-1-77,0 1 0,0 3-7,0 0-137,-5 6 174,-6-4 0,-3 2-127,-5 0 300,5 0-52,-8 4 1,9 0-201,-2 0 106,-3-5 83,6 3 0,-5-4 3,6 2-21,-1-3 6,6-4 813,-4-6-291,9 4-160,-4-9 39,5 5-38,0-6-64,5 0 489,1 0-385,5 0 1,1 0 207,-1 0-43,1 0-162,4 0 0,-2 0-423,5 0 112,-5 0-464,8-6 1,-8 5-1572,5-3 1556,-5 3 169,-3 1-1274,-1 0 599,-8 0 993,8 0 0,-9 0 0,4 0 0</inkml:trace>
  <inkml:trace contextRef="#ctx0" brushRef="#br2" timeOffset="125">15447 12030 7829,'0'-8'0,"0"0"0,0 5 878,0-5-119,5 6 608,-4-9-464,4 10-235,-5-4 1524,0 5-2035,0 10 0,4 3 158,0 10-10,5 0-148,-8-1 1,6 5-67,-4 0 1,-1-1 222,1-3-52,-1 0-527,3 0 244,-4-5 0,5 2 216,-2-5-1438,-3 0 877,5-3 0,-5-5-1755,3 1 1022,-3-5 232,4 2-1297,-5-5 1614,0 0 1,0 0-1</inkml:trace>
  <inkml:trace contextRef="#ctx0" brushRef="#br2" timeOffset="126">15413 12235 12042,'6'-5'885,"4"4"0,-3-5-336,4 2-300,5 3 1,-3-6 90,2 3-873,3 3 458,-5-9 1,7 7 110,-5-4-1882,6 4 825,-4-2 1021,6 0 0,0-1 0,0-6 0</inkml:trace>
  <inkml:trace contextRef="#ctx0" brushRef="#br2" timeOffset="127">16246 11813 7875,'0'-12'1294,"0"6"-1025,0 1 0,0 4 850,0-3-489,0 3-235,0-5 352,0 6-387,0 6 1,-1 0 93,-3 5 68,3 6-234,-4 1 0,1 6 33,0 2 245,1 3-634,3 6 541,-5-1-432,3 0 173,-3 1 0,5-1-507,0 0 276,0-5 1,0 3 180,0-5 1,4 3 49,0-3 0,1-2-30,-1-6 1,-3 1-238,3-4 1,1-1-1084,-1-4 513,5 1 623,-8-1 0,5-3-520,-2-1 375,-3-4-148,4 2 224,-5-5-1179,0 0 0,5-5 0,2-1 0</inkml:trace>
  <inkml:trace contextRef="#ctx0" brushRef="#br2" timeOffset="128">16532 11973 7789,'0'-12'15,"0"1"1434,0-1-358,0 6 253,0-4-697,0 9 47,0-5 174,0 1-434,0 4-2,0-4-210,0 15-40,0-2 0,4 15 130,0 0 143,-1 4-299,-3 8 1,2-1 207,1 0-476,-1 0 148,3-4 0,-5-2-483,0-6 316,5 1 173,-4-5 0,6 2-1293,-4-4 580,-1-6 353,8 0-851,-9-9 678,4 4 0,-4-1 8,3 0-1689,-3 0 2172,5-4 0,-12-5 0,0-2 0</inkml:trace>
  <inkml:trace contextRef="#ctx0" brushRef="#br2" timeOffset="129">16406 12178 7826,'12'0'2413,"-1"0"-1852,1 0 1,-1 0 167,0 0 0,2-4-77,2 1 478,3-1-672,0 4 0,3-4 228,-1 0-797,6-5 148,-7 8 0,8-8-2128,-8 5 1190,-3 0 901,6 4 0,-4-5 0,5-1 0</inkml:trace>
  <inkml:trace contextRef="#ctx0" brushRef="#br2" timeOffset="130">17012 11927 7832,'0'-12'-360,"0"1"0,1 3 258,3 1 911,-3 4-464,4-7 1,-5 8 842,0-6-604,0 5-186,0-7 530,0 9-160,0-4-125,0 5 118,0-5-98,0 4-137,0-4 224,0 5-432,0 5-295,0 6 136,0 7 0,0 6 183,0 3-130,-5-3-1,4 9-578,-4-4 454,5 5 1,0-1 184,0-2-745,0 2 381,0-9 1,0 4 3,0-6-627,5 1 511,-4-5 1,4 2-79,-5-4 50,0-1 79,0-4 0,0-3 536,0-1-555,0-4 201,0 7 181,0-9-113,0 4 1254,0-5-847,0-5-241,5 4-93,-4-4 1,6 4-112,-3-3 69,2 3-58,5-4 0,6 1 25,2 0 0,-1 0 96,1 4-318,0-5 75,4 4 1,-1-5 158,1 2-608,-5 2 359,4-3 1,-10 2-1296,3-1 685,-2 0 187,-1-1-1934,-6 4 1247,4-10 520,-9 10-676,-1-9 598,-6 9 810,-5-9 0,-1 3 0,1-4 0</inkml:trace>
  <inkml:trace contextRef="#ctx0" brushRef="#br2" timeOffset="131">16955 12087 7856,'5'-7'361,"1"-1"1161,5 4-654,1 0-504,-1-1 0,2 2 1163,2-4-698,3 4-449,5-7 1,0 8 31,-1-6 0,1 4-13,0-4-592,-5 6 180,3-8 1,-8 7 216,2-4-2108,-7 4 926,2-2-2046,-9 0 3024,-1 4 0,-6-9 0,-5 3 0</inkml:trace>
  <inkml:trace contextRef="#ctx0" brushRef="#br2" timeOffset="132">16943 11721 7868,'8'0'0,"-1"0"0,-3-3 228,4-1 0,-1-1 391,5 1 1,-1 3 529,1-3-766,4 2 0,-2-1 205,5-1-540,-5-5 56,8 8 0,-8-4-935,5 5 631,-5-5 1,3 3 232,-1-1-921,-4 1 671,5 2 0,-6 0 217,1 0 0,4-5 0,2-1 0</inkml:trace>
  <inkml:trace contextRef="#ctx0" brushRef="#br2" timeOffset="133">17400 11676 7912,'0'-7'2730,"0"2"-1372,0 5-932,0 10 0,0-1-18,0 10 0,1 5 268,3 7-283,-3 2-143,4 1 1,-5 2-40,0 2-164,0-3-524,0 10 110,5-10 347,-3 5 1,3-4-101,-5-1 0,0 0-300,0-8 0,1-1 249,3-3-136,-3 0 176,4-5 0,-5-2 62,0-4-109,5-1 7,-3-4 579,3 3-607,-5-9 187,0 4 1356,0-5-666,0-5-663,0 4 0,0-6-828,0 4 813,0 1 0,1-3 0,3 5 0,-2 0 0,6 0 410,-1 0-213,5 0-729,-1 0 316,1-5 0,-1 4-169,1-3-1024,-1 3 284,0-4-332,1 3 1457,-1-8 0,-4 4 0,-2-5 0</inkml:trace>
  <inkml:trace contextRef="#ctx0" brushRef="#br2" timeOffset="134">17343 11756 7827,'0'-12'4,"0"-1"-3,0-2 1,5 3 860,3-4-542,2 9 0,1-3 130,1 2 852,-1-2-803,0 3 0,2-3-63,2 3-173,-2 2-106,9-6 1,-8 9-474,5-6 210,-5 6 158,2-3-1658,-5 5 668,1 0 566,-1 0-803,-4 0 577,-2 5 598,-5-4 0,5 9 0,1-3 0</inkml:trace>
  <inkml:trace contextRef="#ctx0" brushRef="#br2" timeOffset="135">17663 11710 7834,'0'6'862,"0"-1"-172,0-5 767,0 5-713,0-3-268,0 8 547,0-4-628,0 6 0,5 4 205,2 3-120,3 3-208,2 1 0,-3 4 136,2 4-309,-2-3 58,8 5 1,-6-5 157,0 2-538,1-2 198,-1 0 1,-1-5-366,-2 0 309,7 0-100,-12-11 0,12 5-215,-7-6 0,1 1 30,-2-1 1,3-3-854,-2-1 740,-3-4-173,0 2-4,-5-5-2522,0 0 1895,-5-5 1283,4 4 0,-9-15 0,3 4 0</inkml:trace>
  <inkml:trace contextRef="#ctx0" brushRef="#br2" timeOffset="136">17868 11847 7834,'0'-15'0,"0"0"401,0-6-122,0 9 0,0-1 36,0 5 577,-5 6-151,4-8 75,-4 8-424,5-3-144,-5 10 1,0 5 452,-3 6-297,-2 4 51,9-2-175,-10 10-123,5-4 1,-5 9 157,-1-3-911,1 3 528,-6 1 0,5-3 81,-4-1-1559,-1-4 1070,4 2 1,-2-11-754,7-1 541,-2 1 365,4-9 1,-1 7 322,3-7 0,-2-3 0,0 0 0</inkml:trace>
  <inkml:trace contextRef="#ctx0" brushRef="#br2" timeOffset="137">17948 11698 7827,'4'-15'721,"0"0"-373,0 0 1,-4 3-23,0 1-117,5 0-26,-4-1 0,5 5 881,-2-1-478,-3 0-187,10-3 267,-10-1-357,9 6 1,-8-3 108,6 5-162,0 1 87,3-2-253,1 3-133,-1-3 361,0 5-279,1-5 86,-1 4-52,1-4-56,-6 5-8,4 0 0,-7 0 152,4 0-285,-4 5 83,7-4 0,-9 5 71,3-2-120,2 3 139,-4 4 1,7 2 213,-6 2-199,1 3-15,-4-1 1,0 9 176,0-3-132,5 7-35,-3-6 0,3 5 42,-5-2-7,0-3-70,0 9 0,1-9-59,3 3 1,-3 1 149,3-1-523,-3 4 264,-1-7 0,4 8 2,0-5-378,-1-1 320,-3 2 0,0-4-505,0 3 289,0-8 105,0 3-26,0-10 203,0 5 1,0-2-185,0 0 329,0 1-56,0-10 1,0 4-353,0-2 62,0-3 1938,0 5-754,0-9-208,0 4 1081,0-5-1901,-5 0 193,-1 0 1,-5-1 223,-1-3-785,1 3 420,-6-9 0,3 8-36,-5-1-2259,0 1 1045,-4 2 1377,1 0 0,-1-5 0,0-1 0</inkml:trace>
  <inkml:trace contextRef="#ctx0" brushRef="#br2" timeOffset="138">16212 11436 9472,'0'6'1118,"0"4"0,0-3-451,0 4-53,-5 6-304,-1 0 1,-7 7 108,-2 3 249,-3 2-311,0 6 0,-7 0 349,2 3-1353,-2 3 874,2-1 1,1 5 11,3-3 1,-1-2 79,5 2-287,0 0 127,3 4 1,6-4-155,2-1-41,3-4 71,1 8 1,5-11 283,2 0-658,4 0 306,5-4 1,-2 0-497,5 1 378,0-6 1,4 3-20,0-5 1,-2-2 25,-2-2 158,3 3-410,-9-9 218,8 3 0,-8-8-22,2-1-583,-2 1 954,-2-2 1,-1 1-682,-2-4-886,2-1 112,-9 3-1260,10-5 2544,-5 0 0,10 0 0,2 0 0</inkml:trace>
  <inkml:trace contextRef="#ctx0" brushRef="#br2" timeOffset="139">18325 11561 7838,'-6'-5'84,"1"4"317,5-4 157,0 4-495</inkml:trace>
  <inkml:trace contextRef="#ctx0" brushRef="#br2" timeOffset="140">18314 11527 15080,'-5'0'315,"3"0"446,-3 0-432,5 5 1,0-2 60,0 4 1,4 1-130,0 3 0,5 5 72,-2-1-123,-2 5-79,6-2 1,-5 5 78,5 0 0,6-1 1,-4 1-368,3 0 203,-5 0 0,1 0 162,-1 0-621,1 0 322,4-1 0,-3 5-48,2 0 0,-2 1-79,-2-2 1,-1 0-762,-2 4 523,2-5 19,-9 3 0,8-5-705,-5 0 759,0 0 6,-4 0-142,0 0 219,0-6 1,0 1-94,0-3 681,0-2-262,-5 4 1,2-6-291,-4 0 625,-1 1-290,2-6 203,-4 4-210,3-3-9,-4-1 1,3 3 157,1-5-76,4-1 0,-2-3-1224,0 6 724,4-5 0,-6 4 40,3-5-2060,3 0 2383,-4 0 0,0 0 0,-1 0 0</inkml:trace>
  <inkml:trace contextRef="#ctx0" brushRef="#br2" timeOffset="141">5602 14360 7806,'-6'0'1602,"-4"0"-991,8 0-316,-3 0 2281,5 0-2234,5 0-162,2 0 0,0 0 116,1 0 1,3 0 47,5 0-58,4 0-139,-2 0 1,10 0 47,2 0 0,1-4 25,3 0 0,-5-1-193,9 1 0,-6 3 113,2-3 0,-1 3-196,-6 1 0,-1 0 64,-3 0-661,-5 0 469,4 0 1,-14 0-392,4 0-526,-3 0 410,-3 0-273,-1 0 430,-5 0 1,-5 0-190,-3 0 1,-2 0 325,-1 0 1,-2 4 101,-2-1-1046,2 6 671,-3-2 670,-1-1 0,-6 4 0,-6-4 0</inkml:trace>
  <inkml:trace contextRef="#ctx0" brushRef="#br2" timeOffset="142">5579 14634 9116,'8'0'2612,"0"0"-1842,-1 0 337,10 0-676,-5 0 1,6-4 204,-3 0 5,3 0-346,0 4 1,7 0-10,-2 0 1,6 0-38,-2 0 1,5 0 12,-2 0-66,3 0-85,1 0 0,-3 0-12,-1 0 1,-3-1 220,3-3-493,-4 3 168,2-4 1,-7 1 167,-2 0-1020,-2 0 347,-6 4-596,1 0 12,-6-5 0,-3 4-221,-11-3 0,-1 3 218,-10 1 1097,5 0 0,-13-5 0,3-1 0</inkml:trace>
  <inkml:trace contextRef="#ctx0" brushRef="#br2" timeOffset="143">18862 11995 7896,'0'-6'928,"0"1"-158,0 0-124,0 4-7,0-4 1468,0 5-1156,0-5-330,0 3-200,0-3-4619,0 5 3247,5 0 951,-4 5 0,14 2 0,-2 4 0</inkml:trace>
  <inkml:trace contextRef="#ctx0" brushRef="#br2" timeOffset="144">19421 11390 7886,'0'-11'-14,"0"4"0,0 1 17,0 2 1105,0 3-223,0-4-411,0 5 1,0-5-1,0-2 1</inkml:trace>
  <inkml:trace contextRef="#ctx0" brushRef="#br2" timeOffset="145">19399 11333 7915,'0'-8'-380,"0"1"1121,0 4-30,0-2-247,0 5 391,5 0-362,-4 0 143,4 0 1685,-5 0 0,0 5-1793,0 3-362,0 2 0,0-2 111,0-1 1,0 2-57,0 6 0,-4-4-126,0 4 0,1 0 112,3 8 0,-4-4-214,0 0 1,-1-1 57,1 1 0,3 1-13,-3-5 1,3 4-201,1-4 0,1 1 84,3-5 0,-3 1 195,3-1-301,2 0-9,-4-4 221,8 3-353,-9-4 25,9 1-385,-9-2 234,4-5-7028,-5 0 7479,0-5 0,-5-2 0,-1-4 0</inkml:trace>
  <inkml:trace contextRef="#ctx0" brushRef="#br2" timeOffset="146">19204 11824 7831,'-6'0'-1057,"1"0"3097,5 0-1125,5 0-460,-4 0 0,10 0 360,-10 0-440,9 0 0,-8 0 171,6 0 156,0 0-360,3 0 1,6 0 149,2 0 176,-3 0-339,6 0 1,-1 0 101,6 0-64,0 0 53,-5-5-398,1 4 42,5-9 0,-4 7 93,3-5 1,-3 5-81,-1-5 0,0 6 240,0-2-1129,-6 2 415,0 2 346,-6 0-1802,-4 0 594,3-5-522,-9 4 422,4-4 0,-6 6-677,-3 3 2036,-2 2 0,-6 6 0,1-1 0</inkml:trace>
  <inkml:trace contextRef="#ctx0" brushRef="#br2" timeOffset="147">19342 12144 7855,'-12'0'530,"6"0"1407,1-5-1036,5 4 0,0-10-28,0 4 1,0 0-383,0 0 1,3 3-52,1-4 0,5 5-145,-1-5 1,2 2 101,1-2 0,2-1-129,2 5 1,-2-3-35,2 3 0,-2 0 22,-2 4-254,1 0 1,-1 0-84,1 0 1,-5 1 80,1 3 0,-6-1-37,2 4 1,1 1-4,-1 3 0,0 1-114,-4-1 0,0 6 27,0 2 1,-5-1-94,-3 1 1,1 0-214,-5 3 1,3 1 180,-6 0 0,-2 1-25,2 3 1,-1-3 102,1 3 0,2-3 239,-2-1 1,-2-2-104,2-2 1,3 1 378,5-4-165,-1-1 573,-3-4 314,4-4-484,2-2-137,5-5 1,2 0-87,1 0 1,8 0-101,4 0 0,5-1-12,-1-3 1,0 2-29,4-1 1,-3 0-5,7-1 0,1 3 27,-1-3 0,1 3-56,-2 1 1,-2 0 41,3 0 0,-7 0-143,-1 0 0,-5 0 214,1 0-1087,-2 0 497,-1 0-2431,-6 0 0,-5 1-883,-5 3 3608,-10-3 0,2 9 0,-11-3 0</inkml:trace>
  <inkml:trace contextRef="#ctx0" brushRef="#br2" timeOffset="148">7007 14337 7769,'0'-12'-142,"-5"6"0,2-3 335,-4 5 0,4-1-193,-1 1 0,3 3 0,1-4 0</inkml:trace>
  <inkml:trace contextRef="#ctx0" brushRef="#br2" timeOffset="149">6973 14291 7827,'0'-8'1624,"0"1"-780,-5 4-289,3-7-12,-3 9 69,5-9-39,0 3-143,0-4-201,5 0 0,2 0-2,4 4 1,1-3-15,-1 2 1,0 2-17,1-2 1,4 2 134,3-2-84,3-2-94,-4 9 1,3-8 147,-2 5-301,-2 0 54,4 4 1,-7 0-105,5 0 42,-5 0 37,3 0 0,-6 4 18,1 0-81,-6 5 45,4-3 0,-7 5-131,4 1 1,-4-1 150,1 1-271,-3-1 146,-1 6 0,0-3 32,0 5-177,-5-5 107,-1 2 0,-6-1-20,1 0 108,4 1 13,-3-5 0,4 1 103,-6-1-110,6 0 69,-4-4 0,7 2-6,-4-6 1,3 3 34,-4-3 1,5-1 365,-5 1-314,5-1 121,-2-2 493,5 0-706,5 5 0,2-3 43,4 6-215,1-6 171,-1 9 0,0-9 2,1 6-215,4-6 200,-3 8 1,5-7-51,-3 5 0,-1-2 1,5 2 1,-5 2-189,1-3 222,-2-2-26,-2 6-130,1-5 69,-6 0 0,0 4 19,-2-2-96,-3 2 128,5 2 0,-8-1-21,-2 0 0,-2 2-16,-5 2 1,-2-2-285,-2 2 291,-3-2 8,-5-2 1,0 5 38,1-1 0,2 0-96,1-4 240,0-4-71,-3 3 0,-1-5-39,0 3 0,4 1 24,0-6 0,5 1 33,-1-4 0,1 4 134,-2 0 0,8 0-5,-4-4 1,3 0-91,-2 0 0,3 0-141,1 0 1,4-2-100,-1-2-449,-2 3-243,5-4-32,-4 0 1,5 3 22,0-6 1,5 4 290,2-4 0,7 2-1047,1-1 1594,6-4 0,2 5 0,6-5 0</inkml:trace>
  <inkml:trace contextRef="#ctx0" brushRef="#br2" timeOffset="150">7829 14417 7885,'7'-7'0,"-2"-3"973,-5 3-261,0 1 30,0-4 3,-5 9 196,3-4 284,-8 5-638,9-5-100,-4 4 53,5-4-324,-5 5 242,4 0-460,-5 0 1,6 1 47,0 3-1030,6-3 487,-5 4 343,4 0-2340,-5-4 767,0 4-582,5 0 2309,1-3 0,6 8 0,-1-4 0</inkml:trace>
  <inkml:trace contextRef="#ctx0" brushRef="#br2" timeOffset="151">8480 13994 7885,'0'-11'0,"0"4"0,0-3 619,0 3-203,0-4 162,0 5 456,0-4-463,0 9 73,0-4 1004,0 5-1389,-5 0 0,4 6 18,-3 5 1,3 2 44,1 6 1,-1 1-1,-3 7-323,3-3 189,-5 4 1,6-5-215,0 0 0,0 0 59,0-1-259,0 1 187,0-5 0,0 2 11,0-4-1239,6-1 825,-5-4 0,5-3-66,-2-1-1403,-3-4 368,4 2 1543,-5 0 0,5-4 0,2 4 0</inkml:trace>
  <inkml:trace contextRef="#ctx0" brushRef="#br2" timeOffset="152">8195 14417 10275,'0'-7'955,"0"2"1,1 5 357,3 0-599,-3 0-388,9 0 1,-2 0 833,7 0-584,-2 0-184,8-5 302,-3 4-375,5-4 0,0 4 103,0-3-596,5 2 200,-4-8 0,7 8 148,-4-6 0,3 4 139,-3-3-493,0 4-1075,-4-7 759,-1 9 286,1-4 0,-4 5-2856,0 0 1526,-5 0-523,3 0 624,-6 0 948,-4 0 1,-2 5 64,-5 2 426,-5-2 0,-2 11 0,-4-4 0</inkml:trace>
  <inkml:trace contextRef="#ctx0" brushRef="#br2" timeOffset="153">8366 14668 7822,'-11'6'0,"4"4"1502,-3-8-647,9 3-323,-4-5 3466,5 0-3221,0-5-175,0 3-130,0-3-217,0 0 0,5 3 73,2-6-67,4 6-105,0-4 1,4 3-42,1-1-104,4 0 198,-2-1-242,-1 4 79,5-4 0,-8 5 194,5 0-660,-5 0 339,-3 5 1,-1-3-28,-2 6-644,-3-1 514,0 5 1,-5 1-578,0 2 384,0 3 190,-5 4-180,-1 1 190,-11 0 0,0 4-102,-6-1-202,0 6 259,0-8 0,0 4-146,0-5 442,0 0-89,1-5 1,4 2-246,3-5 479,2 0-159,2-3 645,-1-1-345,6 1-6,-4-6-79,8-1 0,-1-5-11,6 0 643,-1 0-534,8 0 1,1 0 126,8 0 0,3 0 76,1 0 0,1-4 138,2 0-451,-1-4-53,8 6 1,-6-4-47,4 2-157,-3 3 203,-5-4 1,-2 5-78,-2 0-104,-2 0 242,-6 0-1772,1 0 535,-1 0 663,-5 0-2660,-1 0 2588,-5 0 0,-5 0 1,-1 0-1</inkml:trace>
  <inkml:trace contextRef="#ctx0" brushRef="#br2" timeOffset="154">9554 14211 7802,'-5'-6'28,"3"1"41,-3 0 107,0 3 1,4-4 177,-3 2 152,3 3 40,-4-4-90,4 5 222,-4-5-3,5 3-229,0-3 484,0 5 1,0 5-684,0 3 1,1 4 25,3 3 0,-2 6 50,6 6-284,-6 5 34,8-8 1,-8 8 85,2-6 1,1 1-160,-2-4 1,5 0 215,-4-1-562,0-4 264,1-1-579,-4-1 341,4-3 189,0 3-413,-4-9 168,5 3 56,-6-9-1198,0 4-2597,0-5 4115,-6 0 0,0-5 0,-5-1 0</inkml:trace>
  <inkml:trace contextRef="#ctx0" brushRef="#br2" timeOffset="155">9337 14428 7887,'0'-6'432,"0"-4"0,0 7 405,0-5-452,0 6 1,1-3-9,3 5 586,2 0-568,6-5 0,4 3 150,3-1 0,3 1 124,1 2 1,1-3-76,2-1 1,-2-1-229,3 1 1,1 3-270,-1-3 1,-1-1 38,-3 1 0,-1-4-119,-3 5 1,1-1-241,-5 4 1,1-4-1484,-5 0-2647,0 0 2317,-4 4 2036,-2 0 0,-5 0 0,0 0 0</inkml:trace>
  <inkml:trace contextRef="#ctx0" brushRef="#br2" timeOffset="156">10753 13789 7914,'6'-6'0,"-1"5"-155,1-9 10,-5 9 148,4-4 39,-5 5 417,0-5 25,0 3-138,0-3 154,0 0 93,0 4-195,0-4 2597,0 5-2818,0 10 0,-4 3 358,0 10-372,0 4 1,4-1 163,0 4-311,0 1 174,0 3 1,2-5 136,2-2-322,-3 2 52,4-10 0,-1 8-232,-1-8 97,6-3 84,-7 1 0,7-6-1066,-6 1 521,1-1-263,1-5 163,-4 4 0,5-7 266,-6 5-1628,0-6 837,0 3 1164,0-5 0,-6 5 0,0 2 0</inkml:trace>
  <inkml:trace contextRef="#ctx0" brushRef="#br2" timeOffset="157">10547 14325 8064,'0'-6'1751,"0"1"-832,0 5-366,0-5 1,2 4 555,2-3-552,2 2-271,5 2 0,1 0 273,-1 0 0,6 0-162,2 0 1,2-3 75,2-1-104,0 0-162,5 4-114,-4-5-19,9 4 0,-5-6 81,2 4 0,3 0-93,-2-5 0,-2 5 275,1-5-890,-4 5 399,-3-2 0,-3 2-1842,-5-1 1009,0 0 335,-3 4-1774,-6 0 728,4 0 832,-8 0 866,3 0 0,-16 10 0,-1 3 0</inkml:trace>
  <inkml:trace contextRef="#ctx0" brushRef="#br2" timeOffset="158">10707 14577 10870,'0'-7'1075,"0"2"1,0 4-360,0-3-364,0 3 102,5-9 194,-3 8-221,8-3-51,-9 0-223,9 4 2,-8-4 0,8 1 155,-3 0 94,3 0-250,7 4 1,-4-1 155,2-3-304,3 3 74,-6-4 0,5 5-183,-6 0 66,6 0 41,-10 5 1,9-2-192,-9 4 68,-2 1 0,0 3-622,-5 1 507,0-1 1,-1 4-109,-3 1-388,3 4 444,-14-2 1,7 4-217,-7 1-97,-3 0 291,5 0 0,-7-1 215,5-3 0,-4 1-64,4-5 1,-1 0 78,5-3 30,5-1 0,-4-1 674,2-2-299,3 2-165,0-9 533,5 4-223,0-5-73,0 6 171,0-5-315,0 4 1,5-5 483,2 0-326,4 0-144,0 0 1,6 0 246,2 0-179,-3 0-183,6-5 0,-5 4 51,6-3 1,0 2 155,0 2-319,-5 0 31,3-5 0,-8 4 237,2-3-799,3 3 426,-10 1 1,7 0-1817,-8 0 905,-2 0 318,6 0-2796,-10 0 1737,4 0 1715,-5 0 0,0 0 0</inkml:trace>
  <inkml:trace contextRef="#ctx0" brushRef="#br2" timeOffset="159">11712 14074 7749,'0'-11'164,"0"-1"0,0 5 164,0-1 281,0 5-305,0-7 0,0 8 402,0-6 161,0 6-67,0-3 343,0 5-841,0 5-40,0 1-1,0 10-67,0 2 11,5 5 0,-3 4-8,2-1 0,-2 5-154,2-5 0,-3 2 81,3-1 0,-2-4-184,2 0 1,-2-2 94,1-6-178,4 6 62,-6-9-1049,4 5 507,-5-6 309,0 1-1710,5-6 442,-4-1-53,4-5 195,-5 0 1440,-5 0 0,-1 0 0,-5 0 0</inkml:trace>
  <inkml:trace contextRef="#ctx0" brushRef="#br2" timeOffset="160">11484 14234 7573,'1'-6'-644,"3"2"1938,2 3-771,1 1 1,7-2 67,-3-2 748,8 3-827,-1-4 0,5 5 138,0 0 551,5 0-734,1 0 0,1-4 327,1 0-406,-6 1-115,8 3 0,-11 0-192,4 0-105,-9-5 233,9 3-1722,-13-3 1157,4 5 1,-6 0 238,0 0-2962,1 0 3079,-6 0 0,4-5 0,-3-1 0</inkml:trace>
  <inkml:trace contextRef="#ctx0" brushRef="#br2" timeOffset="161">12672 13674 7873,'0'-11'0,"0"-1"0,4 5 458,-1-1-83,1 6 605,-4-8-323,0 8-439,0-8 337,0 9-286,0-4 1,0 6 126,0 3-7,0 2-128,0 6 0,0 4 310,0 3-410,-5 8 1,4-2 87,-3 6 1,3-2 26,1 1 0,1 2-254,3-5 0,-2-1 171,6-3 22,-6 0-888,9 0 527,-10-5 0,8 2 134,-5-5-1775,-1 0 1156,-3-3 1,4-5-631,0 1-250,0 0 1511,-4-2 0,-10 4 0,-3-4 0</inkml:trace>
  <inkml:trace contextRef="#ctx0" brushRef="#br2" timeOffset="162">12432 14177 9279,'8'0'1226,"-1"0"1,1 0-239,3 0-639,1 0 1,4-1 447,3-3 0,3 2-313,1-1 1,3-2-129,1 1 0,5-4-147,-2 4 1,3-3-335,1 3 0,-1-1 173,-2 1 1,0 3-832,-4-3 1,0 1-130,-4 0 1,-2 1-569,-2-1 1,-2 1-771,-6 2 2250,-5 0 0,5 0 0,-5 0 0</inkml:trace>
  <inkml:trace contextRef="#ctx0" brushRef="#br2" timeOffset="163">12637 14451 8650,'7'0'2030,"-2"0"-321,-5 0-743,0-5-573,0 4 1,0-6 204,0 3 2,5 3-270,-4-9 0,9 5 82,-2-3-61,2-2-124,2 9 1,3-8 6,0 5-143,5-5 0,-6 8-101,5-3 0,-5 3 101,2 1 0,-4 0-14,0 0 1,-2 5-47,-3 3 0,2 2-416,-5 1 1,0 1 194,-4-1 0,0 2-325,0 2 1,-1-1 71,-3 5 1,-3-4-77,-4 4 0,0 0 1,-1 4 1,-3-1 99,0-3 1,-4 2 164,3-2 1,1-2 42,4-2 1,-1-2 288,1-2 1,1-3 377,2-1 330,3-4 216,5 2 140,0-5-668,5 0 1,3 0 71,7 0 0,2 0-169,2 0 0,2 0-126,-2 0 1,3 0-43,1 0 0,-1-4-124,1 0 0,-4 1-461,0 3 1,-1 0 299,1 0 0,3-4-1512,-3 0 1,-3 0 773,0 4 0,-4 0-2483,0 0 3296,-6 0 0,4-5 0,-4-1 0</inkml:trace>
  <inkml:trace contextRef="#ctx0" brushRef="#br2" timeOffset="164">13585 13754 7771,'0'-11'-208,"0"3"213,0 1 860,0 4-138,0-2 2096,0 5-2432,0 5-118,0 6 1,0 7 194,0 5-108,0 0-203,0 5 1,0 1 101,0 5-49,0-5-380,0 4 105,0-3 119,0-1 1,0 3 243,0-6-539,0 1 235,0-9 1,0 3 22,0-2-468,0-2 344,0-1 1,0-4 231,0-1-240,0-5 0,0 5 175,5-10-73,-3 9-14,3-9 302,-5 4 1771,0-5-1943,5 0-51,-4 0 1,6 0 21,-4 0 0,4 0 99,4 0-165,6 0 61,-5-5 1,10 4-111,-3-3 123,2 3-13,2-4 1,0 4-99,0-3-56,-5-3 89,3 6 1,-3-8-89,5 5 0,-4-3 116,0 3-984,-5-5 617,2 8 1,-5-5-42,-4 2-1099,3 2 881,-8-3 1,3 4-1422,-5-3 987,0 3 436,-5-4 592,-2 5 0,-4-5 0,-1-1 0</inkml:trace>
  <inkml:trace contextRef="#ctx0" brushRef="#br2" timeOffset="165">13574 14051 7783,'0'-6'684,"0"-4"-351,0 8 0,0-4 361,0 2 0,1 3-269,3-3 1,2 2 504,6-2-455,-1 3-135,1-4 326,-1 5-359,6-6 1,0 5 102,6-3-398,-5 3 154,4-4 1,-5 4-2,6-3 1,-1 1-117,-3 0 0,1 1 258,-5-1-1281,0 1 348,-3 2-1542,-1-5 1110,1 4 319,-6-4-1064,-1 0 1166,-5 3 0,0-4-57,0 2 694,-5 3 0,-1-14 0,-6 2 0</inkml:trace>
  <inkml:trace contextRef="#ctx0" brushRef="#br2" timeOffset="166">13540 13697 8176,'11'0'237,"2"-4"454,2 1 1,3-5-192,5 4 0,5-1 198,2 1 0,3 3-8,1-3-306,1 3-109,-6 1 1,2-4 64,-4 0-1187,5 0 676,-8 4 1,0 0 279,-5 0-1216,-5 0 468,3 0 639,-6 0 0,0 0 0,1 0 0</inkml:trace>
  <inkml:trace contextRef="#ctx0" brushRef="#br2" timeOffset="167">14236 13629 7913,'-1'-5'3628,"-3"-2"-3423,9-4-207,0-1 275,-3 6 429,8 1-12,-9 0 157,4 4 298,-5-4-600,0 5-444,5 5 62,-3 1 1,3 10 196,-5 3 0,0 8-104,0 4 0,0 3-24,0 4 1,0-1 149,0 5-1251,0-6 920,-5 9 1,3-8-163,-2 4 0,3-5-360,1-2 1,-1-1 324,-3-6-789,3 0 623,-4-5 0,5 0-122,0-3 187,0-2 132,0-6 1,0 0 396,0 1 625,0-6-843,0 4 72,0-8-54,0 3-141,0 0 499,0-4-50,0 4 754,0-5-1112,5 0 235,1 0-232,6 0 1,-1 0 210,0 0-189,6-5-3,-4 4 0,4-6-194,-1 4 216,1 1-1,1-3-252,4 0 96,-4 4 1,3-6 131,-2 4-272,3 1 38,-10-3 63,5 0-604,-6 4 144,1-4-1346,-6 5 937,-1 0 548,-5-5 1,-1 4-2004,-3-3 1171,3 3 1273,-9 1 0,3 0 0,-4 0 0</inkml:trace>
  <inkml:trace contextRef="#ctx0" brushRef="#br2" timeOffset="168">14271 13629 7987,'-7'-12'233,"-2"0"-25,6-4 0,-1 4 371,4-4 1,0 7-876,0 2 67,0-1 100,0 2 1085,0-4-313,5 3-251,-4 1 129,4-4 38,0 9-91,2-4-287,9 5-12,-3 0 0,5 0 169,-3 0-383,-2 0 107,8 0 0,-7 0 276,5 0-413,0 0 127,-1 0 0,0 0-1430,-3 0 621,-2 0 408,3 0-2329,-10 0 2678,5 0 0,-5 0 0,5 0 0</inkml:trace>
  <inkml:trace contextRef="#ctx0" brushRef="#br2" timeOffset="169">14762 13697 7857,'-8'-1'0,"1"-3"1405,4-2-341,-2-1-394,5-3-75,0 9 10,0-4-191,0 0 427,0 4-76,0-5-104,0 6-343,5 6 13,-4 0-145,9 10 0,-3 2 132,4 5 18,1 5-177,-1 1 1,0 4 211,1-2-254,-1 2 42,1-4 1,0 4 158,4-3-470,-4 3 165,5-9 1,-5 8-394,4-5 300,-4-6 0,9 1-4,-6-3 0,4-3 89,-4 0-28,0-4 1,-3 0 21,-1-1 1,1-3-80,-1-1-123,1-4 88,-6 7 1,0-9-404,-2 3-732,-3-3-119,4-1 1,-6 0 146,-3 0-506,3 0 1111,-9 0 1,4-1-68,-6-3-139,1-2 823,-1-5 0,1-6 0,-1-1 0</inkml:trace>
  <inkml:trace contextRef="#ctx0" brushRef="#br2" timeOffset="170">15002 13766 7853,'0'-18'1318,"0"3"-553,0 2-75,0-4-77,0 5-401,0-5 0,0 11 551,0 1-75,0 5 56,0-5-60,0 4-366,-5 6-336,-2 7 71,-4 11 1,-6 5-49,-2 3 207,-2 2-40,-2 6 1,-4-2-206,0 5-912,1-6 999,3 4-497,0-11 334,0 4 0,4-10 44,0 0-238,5-1 181,-2-4 1,6 0-61,2-3-164,-2-2-471,9-2 375,-4 1 921,5-6-1909,0-1 706,0-5 367,5 0 0,-3-1-1189,6-3 1546,-1 3 0,10-14 0,1 2 0</inkml:trace>
  <inkml:trace contextRef="#ctx0" brushRef="#br2" timeOffset="171">15184 13594 7911,'0'-11'1822,"5"0"-1131,-3-1 1,12 1-392,-3-1 0,7 5-423,-3-1 1,0 4 207,-3-3 484,-1 4-293,1-7 0,0 7 304,3-4-395,-2 4-67,4-2 0,-6 4-98,0-3 160,6 3 0,-4-4-148,3 5 47,-4 0 1,-1 0 174,0 0-120,-4 0 95,3 0-24,-4 0 1,6 0 315,-1 0-151,-5 0-204,5 0 39,-10 0-43,4 0-24,-5 0 1,4 5 2,0 2 1,-1 5 18,-3 3 1,0 4 30,0 8 0,0 2-14,0 5 1,0 0 116,0 1-269,-5-1 95,4 5 1,-4 2-317,5 5-862,-5-1 1065,4 1 1,-4 0 2,5-1-94,0-4 192,0 3-1265,0-8 1003,0 3 0,0-6-388,0-2 357,0 2 60,5-9 0,-4 0 14,3-5 208,2-5 275,-5 2 0,8-4-189,-5-1 1,0-3 256,-4-1 1,4-3-289,-1 4 445,1-6-601,-4 4 1239,0-6 0,-5 0-841,-2 0 1,-4 0-133,0 0 1,-6 0-245,-2 0 86,-2 0-419,3 5 1,-7-4-1067,2 3 1099,-3 2 194,4-5-1381,4 4 919,-4 0 1,5-3-803,-6 1 0,4 3 1352,0-3 0,-5 1 0,-6-4 0</inkml:trace>
  <inkml:trace contextRef="#ctx0" brushRef="#br2" timeOffset="172">1976 16229 7861,'0'-6'1692,"0"-4"-889,0 8 32,0-3 201,0 5-808,0 5 0,0 7 0,0 7 0,0 4-27,0 3 0,0 3 24,0 6 1,0 3-153,0 0 1,0 1 85,0-1 0,0-1-118,0 5 1,0-5 28,0 1 0,0 0-72,0-4 1,0 2 34,0-10 0,0 3-156,0-6 0,0 3-40,0-7 1,0-3 6,0-1 311,0-2-22,0-1 32,0-1 14,0-5 48,0-1 4,0 0 15,0-3 66,0 3-192,0-5 0,5 0-188,2 0 0,4 0 109,0 0 0,6-1-16,2-3 1,3 1-25,5-4 0,-2 3 12,6-4 0,-1 4-161,5-3 1,-5 3 97,1-4 1,-6 2-174,2-2 1,-3-1-76,-1 6 0,-2-2-76,-2 1 0,-2 3 41,-6-3 1,-3 2-462,-1 2-156,-4-5 1,1 4 396,-8-3 1,-3 2-1179,-4-2 1731,0 3 0,-6-9 0,-1 3 0</inkml:trace>
  <inkml:trace contextRef="#ctx0" brushRef="#br2" timeOffset="173">1987 16617 7787,'0'-11'728,"0"0"-289,0-1 1,0 4 213,0 1 19,5 4 1,3-2-201,7 5 1,-1 0-26,5 0 1,0 0-138,4 0 1,4 4-60,-1 0 1,5 0-50,-5-4 0,2 1 16,-1 3 1,-3-3-232,3 3 1,-4-3-140,-4-1 0,1 0-207,-5 0 0,4 0-35,-4 0 1,-3-4-1253,-5 0 310,-4 1 322,2 3 0,-6-4-540,-3 0 1554,-2 0 0,-11-1 0,-1-1 0</inkml:trace>
  <inkml:trace contextRef="#ctx0" brushRef="#br2" timeOffset="174">1987 16275 8355,'5'-12'1292,"-2"2"-1183,4 3 0,6-4 62,6 4 1,-1 0 423,1 0 1,0 3-172,4-4 0,-2 6-66,-2-2 1,7 3-109,-3 1 0,2-1 86,-2-3 1,0 2-272,0-1 1,-2 1-215,-2 2 0,2 0-881,-6 0 0,4 0 570,-4 0 0,1 0 460,0 0 0,-4 5 0,5 2 0</inkml:trace>
  <inkml:trace contextRef="#ctx0" brushRef="#br2" timeOffset="175">2832 16012 7779,'-6'-11'0,"1"3"291,5 0 1,0 5 1197,0-5-323,0 5-394,0-2-190,0 5 0,0 5-425,0 3 1,1 7 91,3 4 1,-3 12 25,3 3 0,1 4-73,-1 0 1,0 4-1,-4 8 0,1-7-108,3 2 0,-3 0 62,3 4 0,-3-3-362,-1 0 1,0-1 212,0-3 1,0 1 25,0-1 1,0 0 61,0-8 1,0 2 130,0-9 1,0-1-145,0-3 0,0-4 10,0 0 1,0-5-31,0 1 1,0-2 185,0-2-286,0 1 183,0-1 1,0-3-286,0-1 124,0-4 0,0 2 384,0-5-315,5 0-11,-3 0-64,3 0 0,0 0-5,2 0 1,0 0 17,0 0 0,5 0 15,3 0 0,1-1-72,0-3 1,0 3-13,3-3 1,3-1-131,-3 1 1,-1-1-23,1 1 1,-4 3-186,4-3 0,-5-1-406,1 1-360,-2-5 532,-2 8 1,-4-5 251,-4 2 0,-3 3-627,-3-3 1,-4-1 75,-4 1 948,-1 0 0,-9-6 0,-3-3 0</inkml:trace>
  <inkml:trace contextRef="#ctx0" brushRef="#br2" timeOffset="176">2867 16035 7800,'-12'-6'0,"6"-5"450,2 4 1,3 0 38,1 0-345,0 4 525,0-7 748,0 9-506,0-4-513,0 5 1,5 0-228,2 0 1,9 0 61,3 0 0,-3 0-241,-1 0 1,3 0-305,1 0 1,-1 0-4,1 0 0,-5 0-369,1 0 1,-2-1 412,-2-3 1,1 2-126,-1-1 396,1 1 0,-6 2 0,-1 0 0</inkml:trace>
  <inkml:trace contextRef="#ctx0" brushRef="#br2" timeOffset="177">3369 16252 8450,'-6'-5'1718,"1"2"-1335,5-4 0,0 3 41,0-4 367,0 6-103,0-3-12,0 5 1,1 5-322,3 2 0,2 5-80,6 3 0,-1 3-43,0 5 1,1 3-29,-1 1 0,1 5-25,-1-2 0,1-1-22,-1 2 0,0-2 25,1 1 0,-1 0-244,1-4 1,0-2 88,4 3 1,-4 1-59,3-2 0,-1-3 129,2-4 1,-2-3 35,5 3 0,-5-5-82,1 1 0,-2-2-88,-2-2 0,-1-3-196,-2-1 148,2-4 56,-9 2 0,5-5-1247,-2 0 559,-2 0 342,3 0-3066,-5 0 2687,-5 0-1019,-2-5 784,1-2 988,-9 1 0,7-9 0,-8 2 0</inkml:trace>
  <inkml:trace contextRef="#ctx0" brushRef="#br2" timeOffset="178">3689 16252 7801,'0'-12'634,"0"1"999,0 0-822,0-1-292,5 1 593,-4 4-337,4 2-522,-5 5 0,0 2-33,0 1 0,0 9-21,0 7 0,-5 2-35,-2 2 0,-3 5 13,-2 3 0,-4 2-12,-3 1 1,-3 0-122,-1 0 1,-5 5 23,-2-1 1,2 0-225,1-4 1,-1-1-92,2-3 1,3-2 71,4-5 0,5-5 148,-1-3 0,2-2-20,1-2 0,2 1-329,3-1-50,2-5-276,5 0-3334,0-6 4036,5 0 0,6-11 0,7-1 0</inkml:trace>
  <inkml:trace contextRef="#ctx0" brushRef="#br2" timeOffset="179">3997 16115 8269,'-5'-12'1109,"4"5"-607,-3-1-301,3 1 344,1-5 1,1 6 201,3 2-282,-3-2 1,9 4-99,-2-1 0,2 1-163,2 2 0,-1-1-57,0-3 0,6 3-89,2-3 0,-1 3 96,1 1 1,-4 0-101,4 0 0,-4 0-85,4 0 0,-5 0 17,1 0 0,2-4-89,-2 0 1,-3 0 41,-5 4 203,1 0 7,3 0 19,-4 0 0,-1 0 10,-2 0-74,-3 0 0,4 6-53,-5 1 1,0 8 41,0 4 0,0 4 113,0 4 0,0 3-18,0 8 0,-1-5 22,-3 6 0,3-5-134,-3 8 0,3-4-84,1 4 1,0-4 60,0 4 0,0-4-135,0 3 0,0-4 193,0 1 1,3-6-50,1-1 1,4-6 189,-4 2 0,3-3-123,-3-1 1,4-4-58,-4 0 1,3-5 32,-3 1 1,0-3 136,-4 0-88,5-1 0,-4 1-120,4-1 32,-5 1 0,4-5-173,0 1 130,0-6 1,-4 5-86,0-4 134,0-1-268,5 3 73,-4-5 60,4 0 160,-5 0-96,-5 0 0,-3 0-125,-7 0 0,-3 0 113,-4 0 0,-3 0-209,-1 0 1,-5 0-58,-7 0 0,4 4-55,0-1 1,1 1-24,6-4 1,2 0-179,6 0 1,2 0-792,6 0-532,-1-5 930,1 4 1,5-5 925,2 2 0,8-3 0,2-4 0</inkml:trace>
  <inkml:trace contextRef="#ctx0" brushRef="#br2" timeOffset="180">4945 16469 7779,'-7'0'505,"-1"0"-323,5-5 75,-2 4 1,5-6 1220,0 3-1021,5 3 0,1-5-26,1 2 0,3 3-41,-2-3 0,3-1-132,5 1 1,1 0-60,6 4 1,-4-1 25,0-3 0,4 3-54,4-3 1,-1-1-66,-3 1 1,0 0-129,0 4 36,-5 0 16,3 0 0,-7 0-1078,5 0 400,-5-5 1,3 4-1433,-6-3 792,-5 3-129,0 1 1417,-6 0 0,-11 5 0,-1 1 0</inkml:trace>
  <inkml:trace contextRef="#ctx0" brushRef="#br2" timeOffset="181">4945 16606 7779,'0'6'566,"0"-1"886,0-5-915,5 5 1,3-3 9,7 2 0,-1-3-73,5-1 0,-4 0-118,4 0 1,0 0 24,4 0 0,0 0-187,0 0 1,1 0-248,3 0 0,-3-4-51,2 0 1,-3-1-302,-4 1 0,3 3 402,-3-3-2275,-3 3 1129,1-4 1149,-6 4 0,6-4 0,1 5 0</inkml:trace>
  <inkml:trace contextRef="#ctx0" brushRef="#br2" timeOffset="182">5985 16115 7762,'-6'-12'883,"5"1"-173,-4 0-283,5-1 0,0 5-99,0-1 558,0 5-155,0-2 1194,0 5-1830,0 5 0,0 2 0,-1 5 379,-3 4-271,3 1-61,-9 6 0,5 0 76,-3 0 0,-3 5 86,-1 2-324,1-2 63,-6 5 1,4-7 108,-2 4-405,3-5 190,-5 3 0,2-5-188,0 0 200,-1-5 0,5 2-64,0-5 0,0 1 94,4-5 0,0-1 203,4-2-159,1 2 198,-3-4-191,5 1 1,0-1 324,0-2-236,0-3 0,5 4 15,3-5-61,7 0 0,3 0 56,5 0 0,0 0-99,-1 0 0,3 0-123,1 0 0,-2-1 108,3-3-149,-3 3 62,-1-4 1,-1 5 92,-3 0-582,2 0 354,-8-5 1,7 3-896,-5-1 543,1 1 274,-5-3 0,-3 4-1094,-1-3 654,-4-2 261,2 4-943,-5-8 299,0 9 503,0-9-449,0 4 1054,0-1 0,-5-3 0,-2 4 0</inkml:trace>
  <inkml:trace contextRef="#ctx0" brushRef="#br2" timeOffset="183">6087 16378 7762,'2'-8'1594,"1"0"-795,-1 6 0,3-5 392,-5 4 425,0 1-1023,0-3-153,5 5-169,-4 5 0,4 7 436,-5 7-378,0 2 0,4 2 36,0 0 0,0 5-125,-4 2 0,0 0-167,0 0 0,0-1 78,0 2 0,0 2-205,0-3 0,0-1 128,0 2 0,3-5-129,1 5 0,4-6 108,-4 2 0,1-3 51,-1-1 0,-3-4-102,3 0 665,-3-5-277,4 7-140,-4-8 486,4 4-124,-5-6-60,5 1-472,-3-1 1,3-3 19,-5-1 0,1-4-273,3 1-217,-3-3 312,4-1-657,-5 0 735,0-5 0,-5-2 0,-1-4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83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21540 7663 7801,'0'-7'163,"0"-1"278,0 1 1,0-1 381,0 0-321,0 6 56,0-3-95,0 0 45,0 3-220,0-3 524,0 5-890,-5 0 53,3 0 41,-8 5 1,8-2 127,-6 5 71,0-6-133,-3 8 1,3-7 61,1 4 0,0 1 2,0 3 0,-3 1 57,2-1 171,-2 1-238,4-1 0,-5 1 222,4-1-236,-3 5 0,-2-2 27,1 5 0,3-3 8,1 3 1,0-4 8,0 4 1,-2-4 9,5 4 1,0-4 24,4 4-87,-5-5 1,4 8 103,-3-3-238,3-2 19,1 4 0,1-7-70,3 5 22,-3-5 1,5 8-36,-2-3 0,-1-2 78,4 2 37,-4-5-136,2 8 132,0-9 0,-4 7-13,3-5 38,3 6-40,-6-4 1,4 6 296,-5 0-263,0 0-24,0 5 1,0-4 255,0 2-125,5 4 0,-4-6 27,3 2 0,-3 2-25,-1-1-150,0 0 0,0-5 32,0 1 1,0-1 8,0-3 0,0 3-130,0-3 0,0 2-125,0 2 234,0-5-8,0 3 0,0-4-479,0 2 239,0 2 48,0-8 1,0 7-135,0-4 135,0 4 1,0-6 72,0 5 8,0 0 0,-5 0-78,-2 0 92,-4 0 0,0 4 1,0-5-31,-1-3 0,-3 1-51,0 0 137,-1-1 150,10-4 33,-4 1-232,4-6 15,-1 4-25,-3-9 3,9 10-16,-9-10 7,8 4 2,-3-5-593,5 0 605,0-5 1,0 4-283,5-10 295,-3 10 0,8-4-67,-3 5 90,-1-5-34,4 4 1,-4-6 163,5 4 74,-4 1-223,3-3 0,-7 5 159,4 0-33,-4 0 0,3 0 276,-2 0-30,-3 0-180,4 0 78,-5 5-72,0-3 0,1 6-25,3-4 234,-2 5-211,3-8 193,-5 10-219,0-5 1,0 5-31,0 1 1,0-5 3,0 1 0,0 0 3,0 3 1,0 0 18,0 1-27,0-1 1,0 5 43,0-1 0,0 1-26,0 0 1,0-3-36,0 6 1,0-3-49,0 3 0,0-4-55,0 4 1,0-1-24,0 1 1,0 2 77,0-2 1,0-1-137,0 1 1,1-4 31,3 4 38,-3-5 0,4 4 35,-5-3 29,0-2-142,0 4 113,0-1 1,0-3-147,0 2 144,0 3 1,0-5 6,0 2 0,4 1-3,0-1 1,-1 4 24,-3-3 0,2 0-54,2-1 15,-3-2 24,4 4-20,0-6 0,-4 0 48,3 1 0,-3 1 115,-1 2 0,0-3-102,0 4-31,0-4 9,0 0 1,0 3-91,0 0 87,0 1 14,0 0 111,0-3-127,0 8 1,0-8-10,0 2 0,0-2 1,0-2 0,0 1-14,0-1 260,0 1-227,0-1 1,0 0 188,0 1-24,0-1-143,0 1 0,4-1-53,0 1 63,0-1 33,-4 5-299,0-3 247,0 4 0,4-6 27,-1 0-264,6 1 96,-8-1 1,8 1 202,-5-1-32,5 1-145,-3-1 71,6 0-13,-1-4 0,-3 2-28,-1-6 36,-4 1 7,7 1-63,-9-3 63,10 3 1,-5-5 1,5 0 61,1 0-55,-1 0 2,1 0 0,-1-2-19,0-1 1,-3 1-267,0-1 273,-6 1-9,3 2-1008,-5-5 464,0 4 223,0-4-2281,0 5 1702,0-5 0,-5 3 917,-2-1 0,-9 1 0,-1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7.34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1747 8280 12170,'0'13'793,"0"2"0,0 7-406,0 4 1,2 11 157,1 1 0,-1 5-194,2 3 0,-3 0-80,-1-1 1,0 2-484,0 3 1,1-3 347,3 2 1,-3-2-295,3-1 1,-3-4 148,-1 0 1,0-7-239,0-1 1,0-4 76,0-8 1,2 0 86,1-3 1,-1-2 259,1-6-226,-1-5 884,-2-1 870,0-5-1359,5-5 0,-3 1-294,6-7 1,5 2 65,6-6 0,3 1-90,5-1 0,2 2-318,6-2 0,-5 2 143,0 2 0,1 1-138,3 2 1,-1-1 99,-2 5 1,0 0-262,-4 4 1,0-1-11,-5-3 0,-4 3-172,-3-3 0,-2 3-825,-1 1-583,-1 0 10,-5 0 1131,-1 0 895,-5 0 0,-10 0 0,-2 0 0</inkml:trace>
  <inkml:trace contextRef="#ctx0" brushRef="#br0" timeOffset="1">1747 8828 8286,'0'-11'508,"0"-1"1,3 2-147,5 3 1,0-3 400,11 2 0,0-1 311,4 1 0,1-2-453,3 3 0,-2-2-58,6 1 1,-4-1-136,3 6 1,-1-5-231,2 4 1,0-4-276,-4 5 0,-2-1-383,-6 4 1,-2-1-555,-6-3-1371,1 3-1144,-6-5 1910,-1 6 1619,-5 0 0,-10 0 0,-3 0 0</inkml:trace>
  <inkml:trace contextRef="#ctx0" brushRef="#br0" timeOffset="2">1656 8406 8320,'0'-17'299,"-5"5"1,5-5 467,0 6 0,6-1-142,10 1 0,3-1 106,7 1 0,8 0-231,8-1 1,7 1-184,0-1 0,6 1-606,-2-1 1,-6 2 334,-1 3 1,-7 2-1234,3 5 1,-11 0 725,0 0 1,-6 0 460,-2 0 0,-10 0 0,-3 0 0</inkml:trace>
  <inkml:trace contextRef="#ctx0" brushRef="#br0" timeOffset="3">2547 8143 8070,'0'-8'2313,"0"1"-947,0 4-590,0-2 0,4 7-263,-1 1 1,1 6-72,-4 10 0,0 7-137,0 12 1,0 7 130,0 9 0,0 7-612,0 3 0,2-31 0,0 0 294,0 0 1,0-1-1,0 2 1,0 1-178,-2-1 0,0 0 0,0 31 75,0-31 0,0 0 1,0 27-391,0 0 1,1-9 214,3-6 1,-3-7 99,3-8 1,1-5 32,-1-7 1,1 0-113,-1-7 638,-3 2-157,4-13 554,-5 4 0,1-5-162,3 0-460,-3 0 0,6-5-210,-4-3 0,0 2-312,5-2 1,-1 2-2,5-2 0,-1-2-245,0 3 1,5 0-9,-1 0 0,4 0 181,-4 0 0,2-2-952,-2 5 1,-2-4 571,2 5 1,-4-2-1678,-3 1 2377,2 3 0,-4-10 0,6 5 0</inkml:trace>
  <inkml:trace contextRef="#ctx0" brushRef="#br0" timeOffset="4">2547 8223 8301,'11'-29'0,"-3"1"491,0 5 0,0 5 725,8 3 1,0 2-629,3 2 0,-2 3-4,-6 1 1,0 3-293,1-4 1,1 6-37,2-2 1,3 3-211,4 1 0,3 0 65,1 0 1,0 1-749,4 3 0,-5 1-191,2 2 1,0 7-1989,-4-2 2816,2 2 0,-12-8 0,3-1 0</inkml:trace>
  <inkml:trace contextRef="#ctx0" brushRef="#br0" timeOffset="5">3198 8280 8231,'-12'0'1312,"6"5"0,1 3-522,5 7 1,1 3-284,3 5 0,-1-1-220,4 1 0,5 5 326,3 3 0,5 7 482,-1 4 0,4 1-515,4-1 1,-3 1-242,2-5 0,-1 4-431,-3-4-1,1-1 153,0-7 1,-5-2-628,-3-5 0,-2 0 392,-2 0 1,-1-6-1190,-2-1 0,2-5 403,-2-3 0,-2 0 41,2-4 0,-4 4-1274,3-4 2194,1-1 0,3-3 0,1 0 0</inkml:trace>
  <inkml:trace contextRef="#ctx0" brushRef="#br0" timeOffset="6">3518 8292 8291,'-2'-22'675,"-1"3"1,1 2 955,-2 6 1,4 1-324,4 2-960,-2 3 0,3 6-93,-5 3 1,0 9 16,0 10 0,-5 11-1,-3 12 1,-9 10-145,7-24 1,-2 0 0,-2 1 0,-2 0-141,-2 0 1,-2-1 0,2 0-1,0-1 141,-3 0 0,0-1 0,0-1 0,1-1 41,-1 1 0,0 0 0,-17 21 78,8-8 0,2-6-420,5-6 0,5-8-1818,3 1 842,2-8-399,7 1 1,2-9 720,8-4 0,9-4-1154,9-6 1981,6-1 0,7-14 0,-1 5 0</inkml:trace>
  <inkml:trace contextRef="#ctx0" brushRef="#br0" timeOffset="7">3860 8177 8036,'0'-21'1001,"0"2"0,2-2-157,1 6 1,4 1 278,4 7-684,1-4 1,-1 6-160,0-2 0,2 0 322,2 4 0,-1 0-166,5-5 0,2 6-206,5-2 1,-2 3-361,3 1 1,-7 0 165,-1 0 0,-5 1-19,2 3 0,-5 4 131,-3 7 1,0 4-7,-4 7 0,0 4-71,-4 4 1,-1 7 235,-3 4 0,3 2-66,-3 6 1,-1 1-211,1 3 0,0 0-78,4 0 1,4-4 74,0 1 1,5-1-330,-2 4 1,0-9 187,0-2 1,1-8-32,3 0 0,-3-7 13,0-5 1,-5-3 7,5-4 1,-6-2 102,2-6 1,-2 0 86,-2 1 0,-2-5-7,-2 1 0,1-5 479,-9 0 0,2-1-162,-9-2 0,-4 0-93,-3 0 0,-10 0-388,2 0 1,-4-4 153,0 0 0,3-5-423,1 2 1,5-4-784,6 0 99,5 0 1,3-1-71,7 1 0,6 3 1127,10 1 0,4-1 0,11-4 0</inkml:trace>
  <inkml:trace contextRef="#ctx0" brushRef="#br0" timeOffset="8">4888 8566 8054,'-28'-5'0,"9"-4"0,0-3 2158,10-2-605,4 13-666,5-4 475,0 5-1038,5 0 0,7 0-84,7 0 1,4 4-162,3 0 0,3 3 51,6-3 0,-2 1 77,-3-1 1,2-3-401,-6 3 1,5-3 178,-4-1 1,-2 0-1016,-6 0 1,1 0-86,-4 0 0,-5 0-1627,-3 0 2741,-6 0 0,3-5 0,-5-1 0</inkml:trace>
  <inkml:trace contextRef="#ctx0" brushRef="#br0" timeOffset="9">4740 8874 7990,'-7'0'1916,"2"0"1,14 0-877,3 0 0,7 0 470,0 0 1,7-1-515,5-3 1,3 1-86,4-4 1,3 0-1432,4 0 1,-5-3 376,-6 2 0,-1 3-970,-6 1 1,-1 3 390,-3 1 722,0 0 0,-5 0 0,-2 0 0</inkml:trace>
  <inkml:trace contextRef="#ctx0" brushRef="#br0" timeOffset="87">10861 9811 8177,'0'-8'333,"0"0"954,0-1-947,0-1 0,0 3 1557,0-1-1332,0 0 0,-1 2 46,-3 2 0,3 2 253,-3-2-375,3 3 332,1-4-183,0 5 0,0 5-141,0 2 0,0 5-179,0 3 1,0 3-60,0 5 1,0 1-16,0 2 1,0 3-348,0 6 0,1-1 145,3 0 0,-3 1-152,3-1 0,1 0-159,-1 0 1,1-3-304,-1-1 0,-3-6 38,3-1 0,1-1 179,-1-7 0,1 0-261,-1-3 227,-3-1-797,4 0 137,-5-4-66,0-2-79,0-5 1,0 0 0</inkml:trace>
  <inkml:trace contextRef="#ctx0" brushRef="#br0" timeOffset="88">11250 10039 7972,'-4'-8'8,"0"1"776,0 4 0,4-3 318,0 2-444,0 3 0,-4-3-213,1 8 0,-5 7-57,4 8 0,-6 4-158,-1 4 1,-1 2 130,-3 5 1,-2 2-215,2 2 1,-5-1-192,1 4 0,-1 0-2,0 1 0,-1-3 171,2-4 0,1-2-454,-1-3 0,5 2 130,-1-6 0,2-4-13,2-7 1,4 2-83,4-2 134,-4 0 0,6-3-553,-3-1-681,3-5 463,1 4 0,0-7-9,0 5 940,0-6 0,5 3 0,1-5 0</inkml:trace>
  <inkml:trace contextRef="#ctx0" brushRef="#br0" timeOffset="89">11192 10530 8013,'7'-11'585,"-2"-1"930,0 1-631,1-1 1,6 5-330,-1-1 1,-3 6 68,-1-2 0,1 3-194,3 1 0,5 0 117,-1 0 1,0 3-64,-4 1 0,0 5-54,-4-1 0,3-2 8,-2 2 1,-3-5-211,-1 5 0,-2 0-199,2 3 1,-2 0 160,1 1 0,-3 1-150,-3 2 0,-5-3 75,-7 4 1,1 1-43,-5 3 0,0-3-181,-4 2 1,1-1-124,3 1 1,-1 1 12,5-4 0,-1 3-129,5-4 0,3 0 157,1-3 1,4-5 51,-1 1 418,3-1 1,1 1 24,0 0-45,5-6 0,2 3 148,4-5 0,2 4 186,2 0 0,3 0 22,5-4 0,1 0-99,2 0 1,0 0-177,4 0 1,-3 0-151,3 0 1,-3 0-888,3 0 0,-4-2 494,0-1 1,-2 1-2756,-1-1 0,0 1 2957,0 2 0,0 0 0,0 0 0</inkml:trace>
  <inkml:trace contextRef="#ctx0" brushRef="#br0" timeOffset="90">18787 9788 8082,'0'-12'0,"0"1"0,0-1 0,0 5 0,0-1 0,0 4 0,0-3 2008,0 4-320,0-2-716,0 5-686,0 5 1,2 3-52,1 7 0,-1 8 167,1 7 0,-1 3-167,-2 2 0,4-1 0,-1 0 0,1-3-171,-4-1 1,0-3 49,0 3 1,0-8-226,0 1 0,4-7 98,0 3 1,3-5-572,-3 1 0,1-6 61,-1-1-2316,-3-1 2098,4 5 0,-3-6 741,2-2 0,-3 2 0,4 1 0</inkml:trace>
  <inkml:trace contextRef="#ctx0" brushRef="#br0" timeOffset="91">19061 9811 7952,'5'-18'0,"-3"1"629,2 6-292,2-1 0,-5 5 326,3-1 28,2 6 476,-4-3-716,3 5 0,-5 6-220,0 5 1,0 7 6,0 9 1,-2 3 67,-1 8 0,-5 3-188,-7 5 1,-2-1-145,-2 1 1,-2-2-49,2-2 0,1 1 115,-1-5 0,5 1-531,-1-5 0,2-1 264,2-3 1,0-2-375,4-5 1,-2-5 231,5-3 1,0-2-1759,4-2 503,-5 1 1623,4-1 0,-9 0 0,3 1 0</inkml:trace>
  <inkml:trace contextRef="#ctx0" brushRef="#br0" timeOffset="92">19210 10039 7966,'5'-11'20,"-4"-1"-10,3 1 1,-1 3 1452,0 0-297,-1 6 482,3-3-1163,-5 5 0,0 1-157,0 3 0,0 4-105,0 7 0,0 3 103,0 4 1,-4 1-76,0 0 0,-5 4-209,2-1 1,2 1-29,1-4 1,-1-2-106,1-2 1,0 3-389,4-3 1,0-2 271,0-2 1,1-3-325,3 0 1,1-5 238,3 1 0,2-4-131,-2 4 1,2-6 79,1 2 0,2-3-218,2-1 1,-2 0 19,2 0 1,-2 0-755,-2 0 666,1-5 1,-1 3 628,0-6 0,1 0 0,-1-3 0</inkml:trace>
  <inkml:trace contextRef="#ctx0" brushRef="#br0" timeOffset="93">19381 10165 7966,'-7'0'1166,"-1"0"-331,5 0-99,-2 0 1,5 5-130,0 2 1,0 8-10,0 5 0,0 1-28,0 2 1,0 1 180,0 3 0,0-2-189,0 6 1,0-5-170,0 5 1,0-5-592,0 5 1,0-6 196,0 2 0,-1-4-1060,-3-4 1,3 1 645,-3-5 1,3 0-3239,1-3 3653,0-1 0,-10 1 0,-3-1 0</inkml:trace>
  <inkml:trace contextRef="#ctx0" brushRef="#br0" timeOffset="94">24292 9742 7943,'0'-6'0,"0"-4"537,0 3-67,0 1-57,0 1 0,0 3 381,0-1 117,0 1-602,0-3-154,0 5 0,1 5 28,3 3 1,-1 3 37,4 5 0,-4 5-156,1 6 0,1 0 127,-1-5 1,-1 5-150,-3 0 0,0-1 33,0-3 0,0 0-127,0 0 0,0 0 38,0 0 1,0-2-105,0-2 1,0-1-247,0-3 1,0-2 180,0 2 0,0-6-1454,0-1 670,0-1-1013,0 5 1979,0-6 0,-5 4 0,-1-4 0</inkml:trace>
  <inkml:trace contextRef="#ctx0" brushRef="#br0" timeOffset="95">24578 9856 7942,'5'-10'152,"2"2"0,0 0 829,0 4-298,-4 0 120,2 4-386,-5 0 0,-1 9-152,-3 2 0,-2 12 69,-6 0 1,-1 9-87,-2 2 1,-3 0-30,-4 4 0,-1 2-92,0-2 0,0 4-112,0-4 0,4 3 74,0-2 0,5-3-141,-1-5 0,2 1-258,2-6 1,3 0 167,1-7 0,3 1-265,-4-5 0,6 0 156,-2-3 0,3-5-1302,1 1 40,0-5-314,0 2 1827,0-5 0,-5 0 0,-2 0 0</inkml:trace>
  <inkml:trace contextRef="#ctx0" brushRef="#br0" timeOffset="96">24578 10142 7942,'1'-14'215,"3"2"1,-2 5 913,6-1-208,0 3 199,-2 5-687,4 0 0,-9 5-168,3 3 1,-3 6 13,-1 1 0,-3 5-45,-1-1 1,-5 3 5,1 1 0,-2 0-105,-1-1 1,1 1-150,2 0 0,-1 0 13,5 0 1,-3-4-200,3 0 1,0-5-141,4 1 1,0-2 163,0-2 0,1-1 18,3-2 1,-1 1 78,4-5 0,1-1 97,3-3 0,1 0-88,-1 0 0,4 0-19,1 0 0,-1 0-417,-4 0-44,1 0 1,-1-3-295,0-1 1,-3-4-149,0 4 368,-6-5 0,3 3 216,-5-5 0,4 3 408,0 0 0,0 1 0,-4-5 0,0 5 0,0-1 0,-2 1-83,-1-5 1,1 1 82,-1-1 0,0 5 284,-1-1 0,3 4 1,-3-3 1301,3 4-661,1-7-40,0 9-348,0 6 0,-1 4-37,-3 10 0,3-4-156,-3 4 0,2 0 106,2 4 1,0-2-66,0-2 0,0 3-110,0-3 1,0-1-224,0 1 1,4-5 153,0 1-562,0 3 0,-4-6 254,0 4 1,4-7 101,0-2 1,-1-3 37,-3 4-38,0-6 0,-5 3 0,-1-5 0</inkml:trace>
  <inkml:trace contextRef="#ctx0" brushRef="#br0" timeOffset="97">23698 10130 7889,'0'-6'2581,"0"1"-922,5 5 61,-3 0-603,8 0-477,-9 5 0,5-4 253,-2 3-230,-3 2 476,5-4-326,-6 3-2212,0-5 251,-6 0 0,4 0 1148,-6 0 0,-4 5 0,-6 1 0</inkml:trace>
  <inkml:trace contextRef="#ctx0" brushRef="#br0" timeOffset="98">18011 10096 7881,'0'-6'2876,"0"1"693,0 5-2879,5 0-214,-4 0-360,4 0 191,0 0-1516,-4 0 0,1 5 1209,-6 2 0,-10 3 0,1 2 0</inkml:trace>
  <inkml:trace contextRef="#ctx0" brushRef="#br0" timeOffset="99">10324 10519 8046,'0'-12'1929,"0"6"-1342,0 1 1,2 1 1396,2 0-299,-3 0 281,4 4 657,-5 0-4353,0 5 0,-1 2 1730,-3 4 0,-8 6 0,-5 0 0</inkml:trace>
  <inkml:trace contextRef="#ctx0" brushRef="#br0" timeOffset="100">22156 9776 8007,'0'0'0</inkml:trace>
  <inkml:trace contextRef="#ctx0" brushRef="#br0" timeOffset="101">22134 9765 8007,'-7'0'1733,"2"0"1960,5 0-3300,0-5 0,0 2 8,0-4 1,0 3-122,0-4 1,5 4-88,3-3 0,0 0 48,3 0 1,-1-3-150,9 2 1,0 2 80,4-2 1,0 4 16,0-3 1,3 4-171,1-1 0,0 3 41,-5 1 1,1 1-120,0 3 0,-4 2 36,0 6 1,-6 1-60,-2 2 0,-1 3 29,-6 4 1,0 6-80,-4 3 0,-2 6 88,-6 1 1,-1 5 25,-10-1 1,0 1-156,-4-1 1,0 1 111,0-5 1,1 0-12,-1-4 1,4-5 20,0-2 0,1-4-25,-1-4 1,2 1-1,6-5 0,0 1-712,-1-5 1,2-3 289,2-1 411,-2-4 1577,9 2-1491,-4-5 0,0 5 0,-2 1 0</inkml:trace>
  <inkml:trace contextRef="#ctx0" brushRef="#br0" timeOffset="102">22168 10404 8007,'19'-1'3692,"0"-3"0,-3 3-1860,7-3 1,-1 3-1137,8 1 1,1 0-249,3 0 0,-2 0-111,2 0 0,-4 0-71,5 0 0,-2 0-11,-7 0 1,1 4-128,-4 0 1,0-1 98,0-3 1,-4 0-62,0 0 0,-8 0 61,4 0 0,-8 0-597,4 0-597,-7 0-1186,6 0-1121,-9 0 0,-1-3 3274,-7-1 0,-9 0 0,-1 4 0</inkml:trace>
  <inkml:trace contextRef="#ctx0" brushRef="#br0" timeOffset="103">20226 10039 7880,'0'-18'680,"0"3"1672,0 7-1184,0-2-10,0 9 588,0-4-1236,0 0 0,-1 3 186,-3-1-455,3 6 1,-5 5 64,2 7 0,3 2-135,-3 2 1,3 2-60,1-2 1,-2 7-173,-2 1 0,3 0 123,-3 0 0,3-2-124,1 6 0,1-6 31,3 2 1,-3-2-708,3 2 0,1-7 372,-1 3 1,8-8-827,-5 1 1,5-8 85,-9 0 1,2-4-1284,-1 3 1636,-2-4 752,3 2 0,-5-5 0,0 0 0</inkml:trace>
  <inkml:trace contextRef="#ctx0" brushRef="#br0" timeOffset="104">19952 10245 7788,'7'-12'5,"3"6"509,-3 2 1,1-1 713,3 1 0,-2-1 246,7 1 0,1 3-713,2-3 0,3-1 287,1 1 0,1-1-495,2 1 0,4 3-103,4-3 0,-4 3-163,1 1 0,-5-1-284,5-3 1,-6 3-436,2-3 0,-4 3-540,-4 1 0,1 0 757,-5 0 215,1 5 0,-5 1 0,0 5 0</inkml:trace>
  <inkml:trace contextRef="#ctx0" brushRef="#br0" timeOffset="105">12426 10187 7982,'0'-7'551,"0"-1"1,-1 6 294,-3-2-478,3 3 1,-5 2-95,6 3 1,0 6 196,0 5 1,2 9-100,2-1 0,-2 7-126,6 1 1,-2 2-89,2 1 1,1-1-135,-6-2 0,5 0-220,-4-4 1,1 2 191,-1-6 1,-3 1-811,3-9 651,2 6 1,-5-9-177,3 4 0,-1-9-783,1-3-856,-3-3 1978,4-1 0,-5 0 0</inkml:trace>
  <inkml:trace contextRef="#ctx0" brushRef="#br0" timeOffset="106">12163 10427 7888,'1'-7'1207,"3"-1"1,-1 5-559,4 0 0,2 1 98,7 2 0,-2-1 291,5-3 0,3 3-106,5-3 1,5 3-396,-2 1 1,3 0-314,1 0 0,-1-1 10,-2-3 1,-3 3-1208,-5-3 1,-4 3 649,0 1 1,-9 0 322,1 0 0,-2 0 0,3 0 0</inkml:trace>
  <inkml:trace contextRef="#ctx0" brushRef="#br0" timeOffset="107">5973 9936 7933,'0'-11'1387,"5"4"-529,-4-3-467,10 9 0,-10-5 107,3 2-118,-3 3 118,4-5-97,-4 6-167,4 0 1,-5 2-85,0 2 0,0 2 102,0 5 0,-5 2-33,-2 2 0,-3 4 152,-2 8 0,-4 3-91,-3 8 0,1 3 64,-1 5 0,1-1-209,-1 1 0,2 4-44,6-1 0,0 3 90,-1-6 1,6 2-234,2-6 0,3 1-54,1-1 0,0 1-96,0-5 1,0 4 114,0-4 1,4 0-111,-1-4 0,6 1-26,-1-1 1,2-1 72,1-3 1,1-2-108,-1-5 0,1 0 49,-1 0 1,-3-4 319,-1 0 1,1-5 129,3 1 0,1-4 41,-1-3 1,1 2-74,-1-2 1,-1-2 70,-2 2 0,2-6 10,-2 2 1,-2 1-28,2-1 1,-5 0-101,5-4 12,-5 0 0,3 0 192,-2 0-822,-3 0 454,4 0 0,-5 0 0,0 0 0</inkml:trace>
  <inkml:trace contextRef="#ctx0" brushRef="#br0" timeOffset="108">6053 11204 7999,'-5'-6'-178,"-3"2"1,-2-3-1,-1 1 1</inkml:trace>
  <inkml:trace contextRef="#ctx0" brushRef="#br0" timeOffset="109">6316 10359 7956,'0'-12'441,"0"1"604,0-1-241,0 1 143,5 0-585,-4-1 0,4 5 1050,-5-1-184,0 5-32,0-2 676,0 5-1685,0 5 0,4 3-118,0 7 1,3 3 95,-3 5 1,5 5-112,-1 2 1,-2-1-42,2 2 0,-2-1-264,2 5 0,0-2-234,-4-3 1,4 2 214,-4-6 1,3 5-80,-3-4 0,1-1 90,-1-3 1,-3-1-18,3-3 1,1 1 69,-1-5 1,0 0 81,-4-3 0,1-1-38,3 1 1,-3-5 192,3 1-31,-3-6-224,-1 9-283,0-10 198,0 4-3256,0-5 2869,0-5 1,0 2-315,0-4 1010,0 4 0,0-12 0,0 2 0</inkml:trace>
  <inkml:trace contextRef="#ctx0" brushRef="#br0" timeOffset="110">6818 10473 7933,'0'-18'-172,"0"7"85,0 1 1,2 5 86,1-3 1165,-1-2-245,3 8-181,-5-8 178,0 9-152,0-9-765,5 9 0,-4-4 0,4 5 0</inkml:trace>
  <inkml:trace contextRef="#ctx0" brushRef="#br0" timeOffset="111">6841 10382 9305,'4'16'2273,"0"3"1,1 4-1890,-1 4 1,-3-2-386,3 5 1,-3 0 61,-1 0 1,0 2-167,0-6 1,1 1 52,3-4 1,-3 0-280,3 0 1,-3-6-482,-1-1 335,0 1 0,0-4-1413,0 2 1321,5-7 1,-3-2-853,2-2 1421,-3-3 0,-6 4 0,-2-5 0</inkml:trace>
  <inkml:trace contextRef="#ctx0" brushRef="#br0" timeOffset="112">6750 10621 7933,'-8'0'-195,"1"0"1,3-3 2328,-4-1-867,6 0 740,-4 4-607,6 0 1,6 0-902,1 0 1,7 1-33,1 3 1,2-3-61,-2 3 0,3-1-269,5 0 1,-2-1 94,-2 2 1,7-3-563,-3-1 1,2 0 219,-2 0 109,-6-5 0,10-2 0,-3-4 0</inkml:trace>
  <inkml:trace contextRef="#ctx0" brushRef="#br0" timeOffset="113">7070 10599 7933,'0'-12'0</inkml:trace>
  <inkml:trace contextRef="#ctx0" brushRef="#br0" timeOffset="114">7595 10267 7957,'0'-6'160,"0"-4"0,-1 9 547,-3-3-145,3-3 592,-5 6-103,6-4-625,0 5 0,0 5-21,0 3 1,0 3 180,0 4 1,4 7-129,0 5 0,4 4-182,-5 0 1,3 2-156,-3 1 0,0 0 80,5 1 1,-6-1-142,2 0 1,-2-1 125,2-2 0,-3 2 55,3-3 1,-2-2-416,-2-1 0,0-3-591,0-1 1,0-4 273,0 0 344,0-5 1,0 2 527,0-4-156,0-6 132,0-1 286,0-5 0,3-1-327,1-3 1,5 1 41,-1-4 0,3-1-332,4-3 0,-2 1 102,2 2 1,2-1-236,-2 5 1,4-3 79,-4 3 0,6 0-167,-2 4 0,-2 0 46,2 0 0,0 0 18,4 0 0,-4 0 50,0 0 0,-5 0-156,1 0 1,-1 0-155,2 0 0,-7 0 99,2 0 1,-6 0 290,3 0 0,-1 0 0,5 0 0</inkml:trace>
  <inkml:trace contextRef="#ctx0" brushRef="#br0" timeOffset="115">8052 10827 8008,'-8'-6'-1720,"0"2"1720,1-3 0,-5 1 0,1-5 0</inkml:trace>
  <inkml:trace contextRef="#ctx0" brushRef="#br0" timeOffset="116">7618 10587 7964,'0'-6'180,"10"-4"0,3 3 1</inkml:trace>
  <inkml:trace contextRef="#ctx0" brushRef="#br0" timeOffset="117">7846 10541 8001,'17'0'4734,"0"0"-3669,6 0 1,-5 0-523,-3 0-543,-2 0 0,-2-5 0,1-1 0</inkml:trace>
  <inkml:trace contextRef="#ctx0" brushRef="#br0" timeOffset="118">7983 10519 7749,'-5'-7'-924,"-3"-2"924,-7 6 0,-2-6 0,-6 2 0</inkml:trace>
  <inkml:trace contextRef="#ctx0" brushRef="#br0" timeOffset="119">7526 10302 7995,'5'-13'0,"-3"-2"0,13 3 0,-2-5 0</inkml:trace>
  <inkml:trace contextRef="#ctx0" brushRef="#br0" timeOffset="120">7721 10199 7995,'24'-7'0,"2"-1"2633,-7 4 0,-1 0-1299,1 4 1,-5-4-1254,1 0 1,2 1-82,-2 3 0,0 0 0,-3 0 0</inkml:trace>
  <inkml:trace contextRef="#ctx0" brushRef="#br0" timeOffset="121">7949 10165 7995,'6'0'-439,"4"0"0,-3 0 0</inkml:trace>
  <inkml:trace contextRef="#ctx0" brushRef="#br0" timeOffset="122">7675 10553 7930,'-12'0'0,"6"0"0,1 0 0,5 0 0,0 5 0,0 1 0</inkml:trace>
  <inkml:trace contextRef="#ctx0" brushRef="#br0" timeOffset="123">7652 10564 7930,'6'0'3419,"4"0"1,-3 0-2941,4 0 0,1 0 1,-1 0 0,1 0 147,-1 0 1,2 0-39,2 0 0,-1 0-148,5 0 1,-4-1-77,4-3 0,-1 3-97,1-3 0,2-1-16,-1 1 1,-3-1-121,2 1 0,-5 3-131,1-3 0,-6 3 273,-1 1-233,0 0-952,-2 0 488,-1 0-3410,-5 0 0,-5 0 2302,-3 0 1,-3 4 563,-4 0 967,2 5 0,-9-3 0,5 5 0</inkml:trace>
  <inkml:trace contextRef="#ctx0" brushRef="#br0" timeOffset="124">7721 10245 7965,'0'0'0</inkml:trace>
  <inkml:trace contextRef="#ctx0" brushRef="#br0" timeOffset="125">7686 10210 7965,'-6'-6'1187,"-4"1"0,7 5-749,-4 0 1,3 0 123,-4 0-18,6 0-41,-3 0 566,5 0 0,5 0-647,2 0 0,7 0 123,1 0 1,6-1-69,-2-3 1,6 2-117,2-1 0,1-2-265,-2 1 0,0-1 144,4 1 0,-4 3-100,0-3 0,-2 1-3,-1-1 1,-5 3-119,-3-3 1,-2 3-209,-2 1-307,-4 0 0,-1 0-1904,-2 0 1168,-3 0-2093,4 0 1596,-5 0 395,0 5 1,0-2 1333,0 4 0,-5 1 0,-1 3 0</inkml:trace>
  <inkml:trace contextRef="#ctx0" brushRef="#br0" timeOffset="126">8292 10107 7955,'0'-11'5,"0"3"4853,0 1-2396,0 4-1448,0-2-242,0 5-335,0 5 1,0 3-205,0 7 0,0 4 27,0 8 0,1 3-30,3 8 0,-3-1-7,3 5 1,-3 5-285,-1 6 1,0-3 175,0 3 1,4-7-697,0 7 0,-1-6 347,-3-5 1,0-3-391,0-5 1,2-1 235,1-2 0,-1-7 174,2-5 1,-3-5 138,-1 1 1,1-2 398,3-2-5,-3-4 84,4 3 473,-5-9-228,0 4 756,0-5 1,1-4-1545,3 1 1,-1-1 63,4 4 1,1-4 83,3 0 1,1 0-226,-1 4 1,5-1 69,-1-3 0,1 3-186,0-3 0,-4 3 112,3 1 0,-2 0 21,-1 0 0,3-1-1884,0-3 651,0 3 1,-3-6 1432,-1 3 0,0 3 0,1-4 0</inkml:trace>
  <inkml:trace contextRef="#ctx0" brushRef="#br0" timeOffset="127">8292 10016 7961,'7'-10'2248,"1"2"1,-3-1-1311,6 6 1,-2-1-418,6 4 1,3 0-323,1 0 0,3 1 25,1 3 1,-1-2-371,1 6 0,0 0 192,0 3 0,0 1-298,0-1 1,-2-3-319,-2-1 1,2 1 569,-6 3 0,5 1 0,-2-1 0</inkml:trace>
  <inkml:trace contextRef="#ctx0" brushRef="#br0" timeOffset="128">8817 10176 11392,'0'11'1836,"5"2"-731,3 2 0,0 1-500,0 6 1,2 0-240,-2 8 0,2 1-135,1 3 1,5 2 187,-1 2 0,0-4-115,-3 0 0,3 3-73,0-6 1,0 0-107,-3-4 0,-1-4-182,0 0 1,-3-2 31,0-6 1,-2 1 109,2-5 1,1 0-629,-6 1 376,6-1 0,-6-1-1303,4-2 697,-4-3-1781,2-5 2223,-5 0 1,0 5 0,0 2-1</inkml:trace>
  <inkml:trace contextRef="#ctx0" brushRef="#br0" timeOffset="129">9057 10804 7961,'-17'-16'0,"-1"-2"0</inkml:trace>
  <inkml:trace contextRef="#ctx0" brushRef="#br0" timeOffset="130">9091 10153 7944,'0'-7'2849,"0"-1"-166,0 5-1955,0-2 1,0 8-349,0 4 1,-1 4-160,-3 11 0,-2 5 135,-6 11 1,-1 0-136,-2 8 0,-3-2-554,-4 10 1,-1-6 31,0 1 0,0-7-312,0-4 1,0-2-88,1-2 0,4-6 309,3-5 0,2-2-345,1-5 1,5-1-7,-1-4 742,6-4 0,-3 3 0,5-4 0</inkml:trace>
  <inkml:trace contextRef="#ctx0" brushRef="#br0" timeOffset="131">9297 10039 7940,'5'-6'0,"-3"-3"0,6 5 0,-4 0 0,3 4 0,1-1 2408,3-3 1,-2 3-1165,3-3 0,-4 3-743,8 1 1,-4 0-230,0 0 0,-1 0-95,1 0-48,-1 0 1,0 0 198,1 0-502,-6 0 137,-1 0-83,0 0 85,-3 5 1,3 5 154,-5 5 1,0 9-73,0-1 0,0 8 122,0-1 0,0 3-79,0 1 1,0 6 7,0 1 0,4 0-140,-1 1 0,1-5 138,-4 1 0,0 1-223,0-1 1,0-4 119,0-3 1,1-2-161,3 2 0,-2-3 34,1-6 0,-1 0-20,-2-3 0,0 1 80,0-5 0,0 5 36,0-5 121,0 0 0,0-4-88,0 1 382,0-6 1,-5 3-153,-3-5 0,2 1 265,-2-1 0,-3-3-161,-5 3 0,-3-3-104,4-1 0,-5 0-224,1 0 0,1-1-337,-1-3 1,5 3-195,-1-3 0,6 1 86,1 0-2716,1 1 3158,0-3 0,-3 5 0,4 0 0</inkml:trace>
  <inkml:trace contextRef="#ctx0" brushRef="#br0" timeOffset="132">9708 9868 7944,'0'-35'0</inkml:trace>
  <inkml:trace contextRef="#ctx0" brushRef="#br0" timeOffset="133">9696 9742 7919,'-6'0'18,"1"0"0,10 5-17,3 3 1,-2 3 1366,2 4 1,0 3 1806,8 5 1,-2 5-2001,5 2 1,-4 7-613,4 1 0,0 5-162,4-1 0,0 3-366,-1 0 1,0 1 214,-3 0 1,-1 1-185,-3 2 0,-4 2-120,1 2 0,-2 2-393,-6-6 1,0 1 291,-4-5 1,-2 1-400,-1 0 1,0-4 256,-5 0 1,1-8-18,-5 4 0,0-10 95,-4 2 1,4-4 74,-3-4 1,2 0 10,1-3 0,1-2 176,0-6 0,-1-1-775,1-2 655,-1 2 1,1-5-2408,0 3 2484,4-3 0,-3-5 0,4 0 0</inkml:trace>
  <inkml:trace contextRef="#ctx0" brushRef="#br0" timeOffset="134">9765 11078 7821,'-12'-23'0</inkml:trace>
  <inkml:trace contextRef="#ctx0" brushRef="#br0" timeOffset="135">13477 9673 7952,'0'-11'0</inkml:trace>
  <inkml:trace contextRef="#ctx0" brushRef="#br0" timeOffset="136">13511 9594 7952,'-12'12'0,"1"3"0,-2 3 0,-2 5 0,2 5 0,-2 2 0,3 5 2924,0 3 1,-4-1-1403,-3 4 0,2 0-956,2 1 0,6 2-270,1-2 1,5-2-62,-5-2 1,5 1-117,0-1 0,0 4 103,-1-4 0,3 1-330,-3-1 1,3-2 0,1 2 1,0-2-119,0-2 0,0 0 77,0 0 0,4-3-38,0-1 1,4-4 108,0 0 1,-2-2 3,2-1 1,3-1 183,5-3 1,-1-3-83,-4-4 1,1-1 274,-1 1 1,-1-5 58,-2 1 1,2-6 41,-2 2 0,-2 1 178,2-1-12,-1 0-767,5-4 0,-5 0 187,1 0-757,-6 0 766,3 0 0,1 0 0,0 0 0</inkml:trace>
  <inkml:trace contextRef="#ctx0" brushRef="#br0" timeOffset="137">13785 10073 8098,'11'-6'0,"5"-4"2609,-1 2 0,0 3-1234,-3 1 0,-1-1-750,0 1 1,1 1-240,-1 3 1,1 0-151,-1 0 1,0 0-239,1 0 1,-2 1 77,-2 3 0,1 6-68,-6 5 1,5 5 98,-4-1 0,0 8-532,-4 3 1,-2 3 23,-2 2 1,-2-2-118,-5-3 1,-5 2 153,1-6 0,0 5-3,4-4 0,-1-1 251,1-3 1,-1-5-19,1-3 0,0-2 288,-1-2 0,2 1-107,2-1 1,-1-3 211,6-1 223,-1-4 218,4 7-135,0-9 0,5 6-237,3-4 0,7-1 318,4 1 1,2-1-201,2-2 0,4 0-6,-1 0 1,5 0-155,-4 0 1,3-4-53,-3 0 1,3-1-107,-3 1 1,-1 3-93,-3-3 0,-1 3-254,-3 1 0,-3-4-1213,-4 0-2368,-6 0 1792,-1 4 2007,-5 0 0,5-5 0,2-1 0</inkml:trace>
  <inkml:trace contextRef="#ctx0" brushRef="#br0" timeOffset="138">14253 10530 7916,'0'0'0</inkml:trace>
  <inkml:trace contextRef="#ctx0" brushRef="#br0" timeOffset="139">14904 10142 7954,'0'-18'1627,"0"3"0,0 2-662,0 2 1,4 3 161,0 0 582,0 6-642,-4-3-642,0 5 0,0 5-203,0 2 0,0 10 163,0 6 0,0 3-99,0 5 0,0 6-180,0-3 0,1-1-89,3-3 0,-3-3-187,3 4 1,-3-6 53,-1 2 0,0-5-258,0-3 0,4-2-2027,0-6 1116,5 1-1384,-8-1 2669,4-4 0,0-2 0,1-5 0</inkml:trace>
  <inkml:trace contextRef="#ctx0" brushRef="#br0" timeOffset="140">14950 10519 7857,'-34'-12'0</inkml:trace>
  <inkml:trace contextRef="#ctx0" brushRef="#br0" timeOffset="141">14619 10324 7857,'-12'0'0</inkml:trace>
  <inkml:trace contextRef="#ctx0" brushRef="#br0" timeOffset="142">14630 10324 7972,'15'0'1893,"1"0"1,4 0-1042,-1 0 0,8 4 1136,3 0 1,-1 0-981,2-4 0,-2 0-202,1 0 0,2-1-660,-5-3 0,-1 3-146,-3-3 0,0 2 0,0 2 0</inkml:trace>
  <inkml:trace contextRef="#ctx0" brushRef="#br0" timeOffset="143">15041 10324 7972,'23'-11'0</inkml:trace>
  <inkml:trace contextRef="#ctx0" brushRef="#br0" timeOffset="144">15110 10313 7985,'23'-11'0</inkml:trace>
  <inkml:trace contextRef="#ctx0" brushRef="#br0" timeOffset="168">17337 9491 14142,'18'16'2436,"2"2"-1790,-5 5 1,5 6 328,0 5 1,2 3-415,5 9 0,-3 2-320,3 9 0,-15-27 1,0 1 102,0 0 0,-1-1 0,8 28-70,0-1 0,-9-2-561,1 6 1,-7-3 280,0-1 0,-3-3-655,-1-1 0,-5-1 527,-2 1 0,-7-3-269,-2-8 1,-3 1 59,4-5 1,-5-1 188,1-7 1,-3-2-530,-1-5 0,-3-4-1518,-1 0 2201,0-5 0,5 1 0,-1-5 0,0 2 0,0 2 0</inkml:trace>
  <inkml:trace contextRef="#ctx0" brushRef="#br0" timeOffset="169">17303 10861 7911,'-57'12'0</inkml:trace>
  <inkml:trace contextRef="#ctx0" brushRef="#br0" timeOffset="173">4808 12609 7920,'-11'-7'1348,"4"2"-708,2 5 1939,5 0-2095,5 0 1,6 0-146,4 0 0,1 0 92,0 0 0,-3 0-80,7 0 1,-1 0-41,3 0 1,5 0-115,0 0 0,1 0-71,-2 0 0,3-4-89,6 1 1,-5-2 85,1 1 1,-6 2-244,2-1 0,-5 0 92,-2-1 1,-4 3-524,-5-3 0,1-1-732,-1 1-605,-4 1 670,-2 3-249,-5 0 271,-5 0 0,-2 0 1196,-4 0 0,-11 0 0,-2 0 0</inkml:trace>
  <inkml:trace contextRef="#ctx0" brushRef="#br0" timeOffset="174">4751 12826 9847,'12'0'1111,"0"0"-460,3 0 0,3 0 277,5 0 1,5 0-259,2 0 1,3 0-247,2 0 0,-1-2 216,0-1 1,4 1-245,0-2 1,-3 3-20,-5 1 0,-5 0-195,2 0 1,-3-4-171,-1 1 0,-5-1-37,-3 4 0,-2 0-466,-2 0-249,-5 0 402,5 0-2539,-10 0 2454,4 0 1,-20 0 0,-4 0 0</inkml:trace>
  <inkml:trace contextRef="#ctx0" brushRef="#br0" timeOffset="175">6133 12129 7984,'0'-11'-7,"0"3"172,0 0 0,0 5 395,0-5-198,0 0 1,4-3 509,0-1-563,5 1 0,-3 0 91,5-1 1,1 5-122,-1-1 0,1 4 105,-1-3 1,0 3-112,1-4 0,-1 4-63,1-3 0,3 4-34,0-1 1,4-1-126,-4 1 1,4 1 20,-3 3 1,3 0 79,-4 0 0,0 3-270,-3 1 1,-1 5 93,0-1 0,1 1-126,-1-2 1,-4 3 13,-4-2 0,-1 2-9,-2 2 1,0-1 111,0 0 0,-5 1 5,-3-1 1,-2 2 83,-2 2 0,0-2-59,-4 2 0,4-2 53,-3-2 1,2-1-49,1-2 1,1 2 122,0-2 0,4-2-106,3 2 0,-1-4 6,2 3 0,-1-3-127,4 4 130,0-6 0,5 7-11,2-5 0,5 3-2,3-3 0,-1 4-9,5-4 1,-1 3 42,1-3 1,2 4 151,-2-5 0,-2 5-162,-2-4 0,-2 5 68,-2-2-222,1 4 0,-6 0 98,-2 0 0,-3 1-41,-1-1 0,-6-3 71,-6-1 0,0 1-47,-7 3 1,-2 1 20,-5-1 0,2-1-20,-3-2 1,-1 1-151,1-5 0,-1 1-224,2-1 0,6-3-763,-3 3 0,4-3-106,0-1 1276,2 0 0,6-5 0,-1-1 0</inkml:trace>
  <inkml:trace contextRef="#ctx0" brushRef="#br0" timeOffset="176">5996 12597 7871,'-6'0'1617,"11"0"1,6 0-1259,8 0 1,7 0 487,-4 0 0,10 0-317,2 0 0,2 0 80,6 0 0,-4 0-171,4 0 0,0 0-183,3 0 0,-4-4-50,-3 1 0,1-2-95,-1 1 1,-1 2-466,-6-1 1,-3 1 310,-6 2 0,-4-1-2303,-3-3-70,-2 3-859,-2-4 2327,-4 5 948,-2 0 0,-5 5 0,0 1 0</inkml:trace>
  <inkml:trace contextRef="#ctx0" brushRef="#br0" timeOffset="177">6236 12883 7851,'0'-7'2571,"0"1"-1419,0 2-524,5 3 0,0-5 141,3 2 0,2 3-281,-3-3 1,7 2-156,2 2 1,-1-3-36,-4-1 0,4 0-73,1 4 0,3 0-92,-4 0 1,4 0 91,-4 0 0,0 4-365,-3 0 0,-2 5-28,-2-2 0,0 0-203,-4 0 1,0 2 181,-4 6 0,-1-1-102,-3 5 0,-2 0 63,-6 4 0,-3 0 58,0 0 0,-4 0-50,3-1 1,-4 1 92,1 0 1,-1 0 138,1 0 1,-1-5 84,4-3 0,1-1 156,4 1 0,3-6 411,0 2-227,6-7-144,-3 6 0,11-8-44,6 1 0,4-1-86,7-2 1,1 0 53,3 0 0,-2 0 20,5 0 1,-4-4-28,1 0 1,0 0-47,0 4 0,0-4-12,-4 1 1,-4-1 78,0 4 0,-5 0-1070,1 0 0,-2-1-1868,-2-3 0,0 2 1237,1-1 0,0-2 1470,4 1 0,-4-5 0,5 3 0</inkml:trace>
  <inkml:trace contextRef="#ctx0" brushRef="#br0" timeOffset="178">7412 12403 7828,'6'-23'561,"0"5"700,-6 3-620,0 3 330,0 0-205,0 6 1,0-1 201,0 4-534,0 1 1,0 6-176,0 8 0,0 12-48,0 2 1,0 6 70,0 2 0,0-2-27,0 2 0,0-2-99,0 6 0,1-6-85,3-2 1,-3-3-650,3 3 0,-2-9 66,2-2-1992,-3 0 1179,4-7-1352,-5 0 1436,0-7 1241,0-5 0,-10 0 0,-2 0 0</inkml:trace>
  <inkml:trace contextRef="#ctx0" brushRef="#br0" timeOffset="179">7241 12574 7838,'0'-6'844,"0"0"-545,0 2 1,1 3 331,3-3 0,2 3 438,6 1 0,4 0-505,3 0 0,3 0 515,1 0 0,1 0-469,2 0 0,0-4 116,4 0 0,-3 0-424,3 4 0,0 0-356,0 0 0,-2 0-428,-5 0 0,-4-1-727,0-3 0,-5 3-1329,1-3 2538,-2 3 0,3-4 0,2-2 0</inkml:trace>
  <inkml:trace contextRef="#ctx0" brushRef="#br0" timeOffset="180">8177 12072 8012,'2'-12'-503,"1"1"0,0 3 1256,5 1 1,-5-1-143,5-3 1,0-1-19,3 1 1,0-1-154,1 1 1,-1 3-26,1 1 0,0-1-152,4-3 1,0 3-8,3 1 0,1 0-18,-4 0 1,4 0-11,-1 3 0,-1 3-115,1-3 1,-1 3-48,1 1 0,1 0-139,-5 0 1,0 1 5,-3 3 1,-2 3-188,-2 4 1,0 0 125,-4 1 1,0-1 4,-4 1 1,-1 3 63,-3 0 0,0 4-44,-7-4 1,2 4-130,-6-3 0,-2-1 166,2-4 1,-4 1 189,4-1 0,1 1-107,6-1 1,-1-3 224,5-1-227,-4-4 1,6 3-17,-2-2 2,3-3 1,6 4-2,3-5 1,2 0 212,1 0 1,7 0-58,5 0 1,-4 4 92,4 0 0,-4 1-159,0-1 0,1 1 15,-4 2 1,-5 4-163,-3-4 109,-1 3 1,0 2-102,-4-1 0,-3 2 111,-3 2 1,-5-2-182,-7 2 0,-4 1-146,-8 0 1,2 3-160,-6-4 0,5 1 13,-5 0 0,2-5-170,-2 1 0,0-1-576,4-3 0,4-3 520,4-2 1,5-1 636,-1-2 0,2 0 0,2 0 0</inkml:trace>
  <inkml:trace contextRef="#ctx0" brushRef="#br0" timeOffset="181">8132 12529 7783,'-7'0'1043,"12"0"1,3 0-518,7 0 0,3 0 397,1 0 0,4 0-370,4 0 1,2 0 133,5 0 1,1 0-249,4 0 0,-3 0-25,6 0 0,0 0-256,4 0 0,-4-2-118,0-1 1,-6 1-561,2-1 1,-7-3 423,-4 3 0,-1-1-1212,-3 4 0,-3-1-156,-8-3-1841,-1 3 3305,1-5 0,-16 6 0,-4 0 0</inkml:trace>
  <inkml:trace contextRef="#ctx0" brushRef="#br0" timeOffset="182">8406 12666 7830,'-7'-5'1848,"2"3"-687,5-3 1,0 5 0,4 5-600,0 3 1,1 2-249,-1 2 0,-3 3-109,3 0 0,1 4-87,-1-4 1,1 4 90,-1-3 1,-3 4-308,3-1 1,-3-3 148,-1 0 1,4 0-282,0-1 0,3-3-282,-3-5 169,5 1 1,-3 2-4,6-2 0,0-2-240,4-2 0,-4-3-78,4 3 0,-4-3 226,0-1 1,-1-1-423,0-3 0,0 2 324,-4-6 1,2 4-34,-5-3 1,1-1 568,-1-3 0,-3-1 0,3 1 0,1-1-66,-1 1 1,0-1-105,-4 1 0,0 0 635,0-1 0,0 3-339,0-2 1,0 6 801,0-7-600,0 4 1,0 0 1614,0 0-1230,0 6 1,0-2-85,0 8 1,1 2-180,3 6 1,-3 3 46,3 0 1,-3 7-141,-1 0 0,4 1-148,0 4 1,-1 1-172,-3-2 0,0 5 123,0-4 0,0-1-433,0-3 0,4 2-162,0-2 0,0 1-479,-4-8 1,0-1 99,0-4 1,1-3-1917,3-1 2729,-3-4 0,14 2 0,-2-5 0</inkml:trace>
  <inkml:trace contextRef="#ctx0" brushRef="#br0" timeOffset="183">9285 12300 7863,'0'-23'1312,"0"1"1,0 4-694,0 3 1,4 2 231,0 1 314,0 6-39,-4 1-590,0 5 0,0 6-262,0 6 1,0 8-187,0 7 1,0 8 222,0 0 1,0 3-99,0 0 1,0-1-237,0 4 0,0-4 100,0 1 0,0 0-385,0-3 0,3-4 106,1-8 1,1-1 0,-1-3 1,-3-3 50,3-4 1,1-5 65,-1 1 0,5-6 227,-1 2 1,-2-2-131,1-2 0,1 0 224,4 0 1,0 0-50,3 0 1,2-4-56,2 0 1,6-4-190,-2 4 0,0-3-261,0 3 1,-7-4 84,7 5 0,-4-1-115,0 4 1,-2-1-896,-6-3 1,1 2 507,-1-1 1,-3 0-1836,-1-1 2569,-4 3 0,2-9 0,-5 4 0</inkml:trace>
  <inkml:trace contextRef="#ctx0" brushRef="#br0" timeOffset="184">9274 12506 7844,'5'-8'1109,"2"1"1,9 4-462,3-1 0,2 3-244,2 1 0,0-1 427,0-3 0,3 3-343,1-3 0,4 3-119,-5 1 0,3 0-295,-6 0 0,1-2-543,-8-1-469,-1 1-1120,-4-3 898,-4 5 1,-4-4 1159,-6 1 0,-9-6 0,-6 2 0</inkml:trace>
  <inkml:trace contextRef="#ctx0" brushRef="#br0" timeOffset="185">9262 12209 7910,'0'-18'886,"3"3"-439,4 7 0,6-2 254,10 3 1,4 0-177,-1 0 1,10 3 48,-2-4 1,3 6-207,-3-2 0,0 3-137,1 1 1,-6 0-159,-2 0 1,-5 0 91,-3 0 0,2 0-1064,-6 0 0,-4 0-52,-3 0 0,-4 0 951,3 0 0,1 0 0,3 0 0</inkml:trace>
  <inkml:trace contextRef="#ctx0" brushRef="#br0" timeOffset="186">10028 11923 7967,'-7'-11'2988,"2"5"-2427,5 1 0,1 5 31,3 0 1,-3 2 314,3 6 0,-1 4-356,1 11 1,-3 9 47,3 2 1,-2 8-175,2 0 0,-3 6-323,3 2 1,-3 3-129,-1-4 1,-1 5-214,-3-5 0,2 5 238,-6-5 1,4-1 175,-3-6 1,4 0-335,-1-8 0,-1 2-662,1-10 1,1-3 635,3-4 0,0-5 31,0 2 0,1-8 933,3 0-376,-3-5 676,9 2-811,-3 0 1,4-4 23,0 3 0,2-3-137,2-1 1,-1-1-95,5-3 1,-3 3-403,3-3 1,-2-1 185,2 1 0,2-4 111,-6 5 1,4-5-937,-4 4-4389,0-5 5369,-3 3 0,-1-11 0,1 0 0</inkml:trace>
  <inkml:trace contextRef="#ctx0" brushRef="#br0" timeOffset="187">10107 11958 7967,'-6'-19'536,"2"0"1,8 5 669,4-2 0,6 5 55,1 3 575,0-2-1143,-3 4 0,-1-2-246,0 1 1,1 4-533,-1-1 1,2 3 99,2 1 1,-1 0-834,5 0 1,0 1-97,4 3 0,-4-1-550,0 4 0,-4-3 544,4 4 920,-5-1 0,3 5 0,-6-1 0</inkml:trace>
  <inkml:trace contextRef="#ctx0" brushRef="#br0" timeOffset="188">10541 12038 9333,'6'11'1229,"2"0"-321,4 1 0,2 4-222,-7 3 0,4 0 247,0 4 1,0 1-366,1 7 1,-1 2-202,1-3 1,0 7-272,4 1 0,-4-1 96,4-7 0,-4 3-250,0-2 1,-1-3 127,0-2 1,1-1-20,-1-3 1,-1 0-268,-2-3 1,2-3-1032,-2-4 73,2-1 0,-2-3-77,-1 0-85,-4-6 1,3 3 629,-2-5 0,-3-5 706,3-3 0,-8-7 0,-2-3 0</inkml:trace>
  <inkml:trace contextRef="#ctx0" brushRef="#br0" timeOffset="189">10816 12197 7860,'6'-22'0,"-1"0"433,-5 3 1,5 3 633,3 4 0,-2 1 665,2-1-722,-6 6-168,3-4 1,-6 11-324,-3 3 1,-7 7-522,-8 12 1,-4 9-14,-4 2 1,-3 9 72,-8 3 0,6-2-669,-2 2 0,-1 4 549,1-5 0,-1-2-1051,8-5 0,4-7 468,4-4 1,9-8-476,-1-4 1,7-3 500,0 0 1,4-6-134,4-2 1,3-4 751,9-4 0,6-7 0,8-7 0</inkml:trace>
  <inkml:trace contextRef="#ctx0" brushRef="#br0" timeOffset="190">10964 11992 7878,'11'-19'0,"1"0"0,-1 5 834,1-1 1,0 3-297,4 5 0,-4 0 138,4 3 0,-4 3-236,0-3 0,0 2 287,4-2 1,-4 3-260,3-3 1,2 3-157,-2 1 1,2 0-217,-2 0 0,-1 0 82,5 0 1,-5 0-26,1 0 1,-2 0 279,-2 0-363,1 0 1,-2 1 63,-3 3 1,2-2-145,-5 6 1,0 1 168,-4 6 0,4 3 25,0 5 1,-1 1-4,-3 2 0,-1 0-33,-3 4 1,3 5-46,-3 3 1,2 1 49,-2-1 1,3-1 3,-3 5 0,-1-4 14,1 4 0,0-6-4,4 2 0,-1-3-332,-3-5 1,3 2-523,-3-5 1,3 3-24,1-3 0,0-2 358,0-6 1,0 1 337,0-4 1,0-1-53,0-4 1,1-1 329,3-2 296,-3 2 410,4-9-527,-5 5 0,-2-6 206,-6 0 0,-1-2-1003,-10-2 0,-9-1 263,-6-2 1,-9-2-2061,-3 5 1,-5 0-1032,-6 4 3182,0 0 0,-1-4 0,-3 1 0,-3-1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8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1501 4899 10156,'-6'5'311,"-3"-3"-218,5 6 0,-5-4 42,2 3 0,0-3-17,0 4 0,3-2-43,-4 2 1,6 2-1,-2-3 0,-1 0-169,1 0 1,0-3 143,4 4-50,0-6 0,11 8 0,1-3 0</inkml:trace>
  <inkml:trace contextRef="#ctx0" brushRef="#br0" timeOffset="1">1547 4990 8093,'34'-23'0</inkml:trace>
  <inkml:trace contextRef="#ctx0" brushRef="#br0" timeOffset="2">1513 4944 8043,'0'0'0</inkml:trace>
  <inkml:trace contextRef="#ctx0" brushRef="#br0" timeOffset="3">1410 5001 12263,'6'5'2608,"4"-3"-2450,-3 3 0,0-5-107,1 0 1,-4 0 206,3 0 1,-3 0-99,4 0 1,-4-1-29,3-3 1,-3 1-32,4-4 0,-4 3-30,3-4 0,-3 4 18,4-3 0,-6 3 4,2-4 0,-3 5 141,-1-5-41,0 5-164,0-7 0,-5 5 64,-3-2 1,2 1-164,-1 6 0,-1-3 142,-4-1 1,1 0-134,0 4 1,-5 0-60,1 0 90,0 5 0,4 1-162,-1 6 0,6-5-74,2 1 49,-2 0 0,4 3 21,-1 1 0,3-5-768,3 1 1,5-2 11,7 2 952,3 2 0,10-9 0,1 4 0</inkml:trace>
  <inkml:trace contextRef="#ctx0" brushRef="#br0" timeOffset="4">1524 4944 8062,'0'0'0</inkml:trace>
  <inkml:trace contextRef="#ctx0" brushRef="#br0" timeOffset="5">1490 4933 9822,'1'-6'2208,"3"2"-1657,-3 2-249,9-3 0,-3 3 291,4-6-381,-4 1 1,3-1 40,-3 0 1,3 5-19,2-5 0,-5 2-27,1-2 1,1-2 25,6 2 0,-2-2-162,2-1 0,-1-1 140,1 1 0,-1-1-200,5 1 0,-5 0-20,1-1 1,3-3 133,1 0 1,-1-2-24,1 2 1,0 1 15,4-5 1,0 4-69,0-4 1,-1 3 60,1-3 0,0 4-123,0-4 1,0 1 83,0-1 0,0-1-145,-1 5 1,5-4 39,0 4 0,-1-6-57,-3 2 1,4 1-5,-1-1 0,5 0 65,-4-3 0,4-1-14,0 0 0,2 0 28,1 0 1,0 0-13,1 1 0,-5-1 7,0 0 0,-4 0 32,0 0 1,-1 4 0,-3 0 0,1 1 4,0-1 1,-4 2 26,0 1 1,-5 4-42,1-4 1,2 4 63,-2 0 1,2 1-54,-2-1 1,-3 5 35,4-1 0,0 1-1,-1-5 0,4 5 8,-3-1 0,3 0-3,-4-3 1,1 3 0,0 1 1,-4 0 12,4 0 0,0-3-29,-1 2 1,-3 3-16,-5 1 54,1-2-676,-2 4 205,-1-3-953,-5 5 0,-1 0 1345,-3 0 0,3 0 0,-4 0 0</inkml:trace>
  <inkml:trace contextRef="#ctx0" brushRef="#br0" timeOffset="6">1798 3871 8044,'0'-12'17,"0"1"0,0-1 998,0 1-589,0 0 1,-4 3 102,1 0 0,-1 5 317,4-5-423,-5 5 1,4-3 194,-3 2-564,2 3 0,2-3 59,0 8 0,0 0-46,0 7 1,0-1 102,0 9 1,0 0-43,0 4 1,2 4-38,2 0 1,-3 3 50,3-3 1,1-1-163,-2-3 0,3 0 87,-3 0 1,-1-2-131,1-1 0,-1 0 118,-2-5 0,1 0-274,3-3 80,-3 4 1,4-3-153,-5 2 0,0-6 104,0-1 68,0-6-1987,0 8 871,0-8-773,5 3 639,-4-5 1369,5 0 0,-1-5 0,1-2 0</inkml:trace>
  <inkml:trace contextRef="#ctx0" brushRef="#br0" timeOffset="7">2084 3757 8166,'0'-23'0</inkml:trace>
  <inkml:trace contextRef="#ctx0" brushRef="#br0" timeOffset="8">1753 4088 8052,'11'-7'689,"-2"2"217,2 5 1,-1-3-61,10-1-535,-1-5 0,3 8-230,1-3 0,4-3 101,0 0 0,-1 0-268,-3 0 1,0 4 125,0-1 1,-2-1-366,-2 2 0,2-1 92,-6 4 0,0-4-462,-4 0-796,1 0 678,-1 4-256,-4 0 269,-2 5 743,0-3 1,-4 4 78,3-2 266,-3-3-491,-1 4 10033,0-5-9604,0 5 0,0 2-236,0 4 31,0 0 0,0 1 96,0-1 0,0 1-43,0-1 1,0 1 100,0-1-157,0 0 1,0 1 164,0-1-226,0 1 1,0-1 75,0 1 0,0-5-119,0 1 1,0-4 48,0 3 15,0-4 1,0 3-12,0-2 2,0-3-70,0 4-2419,0-5 1526,0-5-2046,0-1 1694,0-6 1346,0 6 0,0-9 0,0 2 0</inkml:trace>
  <inkml:trace contextRef="#ctx0" brushRef="#br0" timeOffset="9">2061 3677 8050,'-6'0'1114,"1"0"532,5 0-1243,0 5 0,0 1-140,0 5 1,0 1 123,0-1 0,0 4-103,0 1 1,0 4-4,0-1 0,0 1-39,0-1 1,-4 3 18,0-3 0,0-2-156,4-2 1,-1 1 91,-3-1 1,3 2-170,-3-2 1,1-2 37,0 2 0,1 2-86,-1-2 0,1 1 43,2 0 0,0-4-45,0 3 1,0 2 67,0-2 0,0 0-152,0-3 1,0-1 154,0 1 0,0-5 45,0 1 38,0 0-34,0 3 66,0 0-43,0-4-121,0-2-914,0-5-803,5-5 0,-2 3 139,4-1 1578,1 1 0,9-3 0,0-1 0</inkml:trace>
  <inkml:trace contextRef="#ctx0" brushRef="#br0" timeOffset="10">1478 5036 8236,'-5'-7'976,"4"2"1,-5 1-527,2 1 1,3-2 393,-3 1-224,3 2-1,1-3-344,-5 5 171,3 0-353,-3 0 51,5 0 0,5 2-14,3 1 0,-2 0 29,2 5 0,3-5-7,5 5 0,0-2 23,-1 2 0,-1 2-9,5-2 0,0-2 16,4 2 0,-4-4-7,0 3 0,0 1-144,4 3 0,0-3 109,0-1 0,-4 0-121,0 0 1,1 4 114,7-4 1,-3-1-35,3 2 0,0-2-24,0 2 1,0 2 29,-4-2 0,3-2-111,1 2 0,-3-2 102,-1 2 0,-7 2-108,7-2 1,-4 2 104,0 1 1,3 1-59,-3-1 0,-3-3 30,0-1 0,0 1-50,-1 3 0,2-3 36,-2-1 1,-2 0-36,2 0 1,1 4 14,0-4 0,0-1-2,-1 2 0,-2 0 4,2 3 1,2-3 32,-2-1-183,0 1 141,2 3 1,-5-3-33,4 0 0,0-1 6,-1 5 0,2-1 0,-3 1-16,1-1 29,5 0 0,-7-1-42,2-2 1,2 2 33,-2-2 1,4 2-138,-4 1 0,1 1 108,-5-1 34,5 1-20,-3 4 0,5-3-6,-3 2 0,-1-2 90,5-2 0,-4 1-94,4-1 109,-5 0-92,8 1 2,-9-6 0,7 4 13,-5-2 3,0 2-128,2-3 123,-4 3-6,3-4 7,-5 0 0,1 3-149,-1-5 92,1 5 33,-1-3 1,-1 2-21,-2 0 73,2-6-63,-9 3 117,9 0-104,-8-4 1,4 5 438,-2-6-116,-3 5 204,4-4-207,0 4 219,-3-5-650,3 0-1429,-5 0 1,0-5-1,0-1 1</inkml:trace>
  <inkml:trace contextRef="#ctx0" brushRef="#br0" timeOffset="11">2095 5744 8239,'0'-12'0</inkml:trace>
  <inkml:trace contextRef="#ctx0" brushRef="#br0" timeOffset="12">2084 5732 8239,'-7'-5'1211,"2"4"-280,0-4-117,4 5-335,-4 0 0,5 1-358,0 3 1,0 4 72,0 7 1,0 4 87,0 8 0,0-3-32,0 2 1,4 2-125,0-1 1,3 3 108,-3-3 1,5 0-260,-2-5 0,0-3 13,0 1 1,-3-5 33,4 4 1,-6-9-96,2 1 0,1-2 110,-1 3 0,0-5-641,-4 1 276,0-6-982,0 3-1322,0-5 1119,0-5 1512,-5 4 0,4-9 0,-5 4 0</inkml:trace>
  <inkml:trace contextRef="#ctx0" brushRef="#br0" timeOffset="13">1867 5732 8158,'0'-6'503,"0"0"-177,0 2 638,0 3-325,5-5 0,1 6-154,6 0 1,4 0 109,3 0-122,3 0-228,1 0 160,-1 0 0,5 0-76,0 0 0,3 0 61,-3 0 1,3 0 39,-3 0-246,0 0 0,-8 0 17,0 0 44,-5 0 0,7-5-120,-8 4-62,3-4-32,-4 5-1,-1-5-29,1 4 1,-1-4-124,0 5 0,-3 0 1,-2-2-1212,0-1 615,-3 1 374,2-3-2134,-3 5 1154,3 0 1109,-5 0 1,0 5 0,0 2-1</inkml:trace>
  <inkml:trace contextRef="#ctx0" brushRef="#br0" timeOffset="14">2415 6052 10091,'-6'0'1974,"1"0"-1527,5 5-166,0 2 0,0 0 299,0 1-156,0-1-247,0 5 0,0-1 132,0 1 0,0-1-60,0 0 1,0 5-150,0-1 76,5 0 0,-4-3-87,3-1 0,-3 0 1,-1 1 303,0-1-447,0-4 216,5 3 1,-4-8 148,3 6-739,-3-6 327,-1 4-1144,5-1 462,-3-4-1644,3 4 1158,0-5 504,-4 0 765,4 0 0,0 0 0,2 0 0</inkml:trace>
  <inkml:trace contextRef="#ctx0" brushRef="#br0" timeOffset="15">3683 5789 8235,'-5'-6'0,"-2"1"0</inkml:trace>
  <inkml:trace contextRef="#ctx0" brushRef="#br0" timeOffset="16">3637 5778 8246,'-6'11'759,"1"1"1,5 3-314,0 0-165,0 1 0,0 0 34,0 3 124,0 3-156,0-5-113,5 5 0,-4-4 184,3 5-182,-3-1 1,-1 4-8,0-3 1,1 2 61,3-6 1,-3 3-246,3 0 0,-3 0 168,-1-3 1,2-1-214,2-3 136,-3-2 1,4 3-368,-5-4-509,0-6 426,5-1-909,-4-5 501,4 0-4,-5 0 0,-4-1 216,1-3 1,-2-2-132,1-6 1,1 0 703,-4-4 0,-1-6 0,-3-8 0</inkml:trace>
  <inkml:trace contextRef="#ctx0" brushRef="#br0" timeOffset="17">3523 5892 8246,'-4'-11'0,"0"-1"407,0 6 60,4-4 26,0 4-289,0-6 1,4 5 195,0-1 1,5 4-105,-1-4 0,2 6-29,1-2 0,2-1 0,2 1 0,3 0 64,5 4 1,-1 0-118,1 0 0,0 0-105,0 0 1,-1 0-188,-3 0 1,1 2 95,-5 2 0,2 1-147,-2 2 1,-6 3 65,2-2 1,-3 6 1,-1 1 1,0 0 14,-3-3 0,-3 3-68,3 0 1,-8 2 103,-4-2 0,-2-2 221,-1 2 0,-5 1-65,1 0 1,-5-1-107,1-4 1,2 1 154,2-1 1,2-1-121,2-2 1,0 1 20,-1-5 0,5 3 12,-1-3 1,5 1-238,0-1 163,1-3-281,2 9 251,0-3 21,0 4 0,5 0 185,3 1 1,1-4-123,-2-1 1,7-1 163,-2 2 1,6 2-54,-3-2 0,5-2 28,-1 2 0,1-4-35,0 3 1,1-3 74,-2 4 0,-2-6-342,-2 2 1,-2-3 157,-2-1 0,0 0-1401,1 0 1015,-1 0 0,-3 0-2385,-1 0 111,-4 0 1508,2 0 1069,-5 0 0,0 5 0,0 2 0</inkml:trace>
  <inkml:trace contextRef="#ctx0" brushRef="#br0" timeOffset="18">4094 5858 8174,'0'-11'1698,"0"3"-483,0 0-787,0 6 260,0-3 361,0 5-968,0 5 0,0 1 35,0 6 1,0 4 6,0 3 0,4 4-69,-1 4 1,5-3-168,-4 2 1,0 2 63,-4-1 0,0-3 102,0-1 1,1-7-168,3 7 0,-3-8-99,3 1 342,-3-4-101,-1 0 1,0-1-20,0 1 282,5-6 16,-4-1-241,5 0 241,-6-4-123,0 4 1,1-5-154,3 0 121,-3 0-72,9 0 1,-4 0 4,6 0 0,-1 0 0,2 0-106,2 0 1,-1 0-56,5 0 0,-4-1-114,4-3 0,-3 3-21,3-3 1,-5-1-180,1 1 1,-2-1-598,-2 2 0,-3 1-83,-1-2-494,-4-2 1564,2 5 0,-5-9 0,0 3 0</inkml:trace>
  <inkml:trace contextRef="#ctx0" brushRef="#br0" timeOffset="19">4105 6064 8041,'5'-7'985,"-2"2"76,5 5-472,-1-5-302,10 4 1,-5-4-12,4 5 0,1-4-28,2 0 1,-1-1-132,1 1 0,-5 3-136,1-3 0,2 2-229,-2-2 1,-4 3-1258,-3-3 772,0 2 528,-2-3 0,0 4-1485,-2-3 691,-3 3 999,5 1 0,-12-5 0,0-1 0</inkml:trace>
  <inkml:trace contextRef="#ctx0" brushRef="#br0" timeOffset="20">4117 5892 8056,'0'0'0</inkml:trace>
  <inkml:trace contextRef="#ctx0" brushRef="#br0" timeOffset="21">4208 5824 8299,'0'0'0</inkml:trace>
  <inkml:trace contextRef="#ctx0" brushRef="#br0" timeOffset="22">4128 5801 8251,'-6'0'4630,"-4"0"-4381,8 0 1,-4 0 138,2 0 21,3 0-133,-4 0-176,5 0 0,5 0-35,3 0 1,-2 0-76,2 0 1,0 0 106,8 0 1,-4 0-106,4 0 0,-4 0 84,0 0 1,0 0-17,4 0 0,-4 0 47,3 0 0,-2 0 117,-1 0 0,-1-4-3,0 0 0,1 0 69,-1 4-60,1 0 24,-1 0-250,1 0 274,-6 0-335,-1 0 169,-5-5-198,0 4-136,0-4-640,0 5 0,0 0 1</inkml:trace>
  <inkml:trace contextRef="#ctx0" brushRef="#br0" timeOffset="23">4745 5778 8070,'0'-6'2579,"0"1"-1729,-5 5-531,4 0 1,-6-4-129,3 0 0,2 0 70,-6 4 0,1 0-255,-5 0 0,1 0 83,-1 0 0,1 4-90,-1 0 0,-3 5 81,0-2 0,-1 3-159,0 2 0,4-1-54,-4 1 1,4-5 140,0 1 0,5-2 1,0 3 94,2-1-51,1-6-30,-1 8 98,4-3-252,-4 4 219,5 1-14,0-1-45,0-5 1,1 3 0,3-4 43,4 2 209,2 0-240,1 0 153,1 3 0,4-8-6,3 6-132,-2 0 0,4-1 0,-2 1 62,3 1 1,-3-3-68,0 2 39,-5-1 1,2 5-171,-4-1 0,-2-3 103,-2-1 0,1 1-150,-6 3 1,1 1 45,-4-1 1,0 1 301,0-1 1,-5 0-75,-3 1 0,-6-1 76,-1 1 1,-4-2-85,4-2 0,-5 0 203,1-4 1,1 1-224,-1-1 0,4-3-28,-4 3 1,3-3-388,-3-1 0,5 0 199,-1 0 1,6-3-1847,2-1 1445,4 0 0,-2 3-1857,5-3 1123,0 3 497,0-4-1349,0 5 2084,10 0 0,3 0 0,10 0 0</inkml:trace>
  <inkml:trace contextRef="#ctx0" brushRef="#br0" timeOffset="24">5076 5858 8270,'-4'-14'0,"0"3"1255,1 7-566,3-1-49,0 0 426,0 3-106,0-3-90,0 5-879,0 5 0,0 3 133,0 7 1,0-1 52,0 5 0,0 4 0,0 5-18,0 1-196,0-3 237,0 7-99,0-9 1,0 7-90,0-4 26,0-5-243,0-1 143,0-8 78,0 3-520,0-4 248,0-1-1141,0 1 553,5-6-1495,-4-1 536,4-5 361,-5 0 1442,0-5 0,-5-6 0,-1-7 0</inkml:trace>
  <inkml:trace contextRef="#ctx0" brushRef="#br0" timeOffset="25">4893 5847 8156,'0'-12'0,"0"1"611,0 4-205,5-3-141,-3 9 0,8-8 181,-3 5-241,4 0 148,0-1 1,4 3 0,3-5 383,4 2-673,-2 2 1,9 1 138,-2-1 0,1 1-54,2-2 0,3-1 37,-2 2 0,-2-1-159,1 4 0,-4-4 0,0 0 1,-3-3 31,-4 3 49,3 0 1,-8 0-238,5 0 207,-10 0 103,6 4-113,-9 0 1,2 0 115,-1 0-214,-4 0 119,2 0-19,-5 0-135,0 6 1,0 0 77,0 5 1,-1 2 28,-3 2 1,3 4-42,-3 8 1,-3-2-27,0 6 60,2-1-289,0 4-405,0-4 667,3 3 1,-7-9-94,6 2 1,-1-3 72,4-4 0,-4-2 1,0-6 0,0 1-41,4-1-34,0-5 150,0 5 251,0-10-384,0 4-1417,0-5 1177,0-5 24,0 4 140,0-10-141,0 5-62,0-5 85,0-6 0,0 3 69,0-5 0,0 0-3,0-4 1,0-1 175,0-2 1,2-2-16,2-3 1,-2-1 117,6 6 0,-5-5 354,5 5 1,-5 3-34,0 4 1,2 5 818,-1-1-719,0 2-4,1 1-50,-4 6-436,5 1 1,-5 6 173,3 3 1,2 4 15,5 7 1,5 3-24,-1 5 1,5 3 47,-1 1 1,-1 5-91,1-2 0,-4 2-56,4-2 1,-5-1-122,1-2 1,1-3-97,-5 3 1,3-7 142,-6-1 0,2-4 510,1 4 1,-3-8 111,-1 0 1,-3-3-3759,4-1 596,-6-2 1499,3 0 208,-5-3 469,0 3 1,-10-15 0,-2-3 0</inkml:trace>
  <inkml:trace contextRef="#ctx0" brushRef="#br0" timeOffset="26">5373 6041 9488,'18'0'983,"3"0"0,-7 0-1008,5 0 1,0-2 10,4-1 0,4 1 11,0-1 1,-5-3-749,-3 3 370,0-1 261,4-1 0,-5 4-1196,-3-3 683,3 2 1,-5 1 632,2-3 0,-2-2 0,-2-5 0</inkml:trace>
  <inkml:trace contextRef="#ctx0" brushRef="#br0" timeOffset="27">5853 5801 8102,'-2'-12'657,"-1"1"0,1 0 82,-1-1-277,1 1 58,2 4-46,0-3 455,0 9-346,0-4-343,0 5-455,5 0 0,-2 5 229,4 3 1,0 6 25,0 1 24,4 10-203,-10-6 1,8 10 59,-5-2-71,-1-3 60,-3 9 0,5-9 76,-3 4 1,3-6-87,-5-3 1,0-1 14,0-3 0,1-4 238,3 1 0,-3-1-1206,3-3 350,-3-3-1231,-1 0 1341,0-5 1,0-5-1,0-2 1</inkml:trace>
  <inkml:trace contextRef="#ctx0" brushRef="#br0" timeOffset="28">5807 5755 8102,'0'-11'643,"4"-1"1,1 2 269,1 3 0,-3-4 25,1 4-647,2-3 1,0 0 550,6 2-467,-1 3 1,1 1-423,-1 0 7,5 0 79,-3 4 0,9 0-38,-3 0 1,-1 2-332,1 1 1,-6 3 0,3 2 217,-4 0 0,0 0-492,-1 3 315,1 6-6,-6-5 95,-1 5 1,-5-6 3,0 1 0,0 0 312,0 4 1,-2-3-66,-6 7 0,3-7 162,-10 3 0,4 0 1,-4 1 182,3 0-232,0-3-69,1 3-43,-1-6 34,6 1-26,-4-1 1,9 1-26,-3-1 1,2 0 26,2 1-119,0-1 0,0 1 9,0-1 1,6-1 22,1-2 0,3 2 23,2-2 1,3-3-11,0-1 1,4 1-55,-4-2 1,4 5-142,-3-4 0,3 0-264,-4-4 1,0 3 165,-3 1 1,-1 0-422,0-4 0,1 4 138,-1 0 1,1-1-86,-1-3 1,-3 0 46,-1 0 626,1 0 0,3-5 0,1-1 0</inkml:trace>
  <inkml:trace contextRef="#ctx0" brushRef="#br0" timeOffset="29">6378 5801 8093,'0'-18'1304,"0"3"-1087,0 2 350,0 2-284,0-1 0,4 5 107,0-1 775,-1 6-1770,-3-4 454,0 6 0,0 7 120,0 4 0,2 6 129,2 6 1,-3 1 29,3 2 1,-3 0-51,-1 4 0,0-4-131,0 0 0,0-2 35,0-1 1,0-4-186,0 0 0,0-5-130,0 1 1,0-2-84,0-1 0,1-5-487,3 1 271,-3-6-914,4 8 1144,-5-8 1,0 2 401,0-8 0,-5-8 0,-1-5 0</inkml:trace>
  <inkml:trace contextRef="#ctx0" brushRef="#br0" timeOffset="30">6172 5755 9817,'6'-11'877,"-4"3"0,6 2-172,1 1 0,2-4 438,4 1-794,3 3 1,6-5 0,3 4 295,3-1-506,3-3 0,-2 9 274,-1-3-532,1 3 1,-2 0 118,-3-3-1871,-7 2 1352,3-3 0,-9 7 346,2 1 0,-2 0 173,-2 5 0,-5-1 0,-1 5 0</inkml:trace>
  <inkml:trace contextRef="#ctx0" brushRef="#br0" timeOffset="31">3066 3722 9193,'0'-6'3099,"0"1"-2201,0 5-825,0 5 0,0-3-284,0 6 210,0 0 1,0 3-158,0 1 0,0-1-72,0 0 172,0 1 0,5-1 126,3 1 1,2-6-30,1-2 1,1-3 8,-1-1 1,1 0 156,-1 0 1,0 0 26,1 0 1,-5-5 112,1-3 1,-4-2-73,3-1 1,-4-1-87,1 1 0,-3-4-26,-1-1 1,-5 1-226,-3 4 0,2-1 10,-2 1 1,1 0-214,-5-1 1,1 6-840,0 2 0,3 3 586,0 1 1,6 1 519,-2 3 0,3 12 0,1 8 0</inkml:trace>
  <inkml:trace contextRef="#ctx0" brushRef="#br0" timeOffset="32">3169 3734 8711,'0'-7'750,"0"2"1,1 4-423,3-3 48,-3 3-201,4-4 0,-4 1 234,3 0-40,-2 0 99,3 4 11,0-5-239,1 4 1,2-9-112,-1 2 0,1 2 121,3-2 1,1 1-170,-1-5 0,4 1 104,1-1 1,3 2-215,-4 3 0,4-3 67,-4 2 0,4-2-71,-4-2 0,6 1 131,-2 0 0,1-1-3,-1 1 1,3-1 36,-3 1 1,2-1-40,2 1 0,0 0-39,0-1 0,3-3 51,1 0 0,5-6-170,-2 2 1,7-2 202,1-2-731,0 0 550,-4 0 1,1 0 59,-1 1 0,-1 3-20,-3 0 1,3 1-57,-2-1 0,-3 1 63,-2 3 0,4 1-44,0-5 0,-1 5 45,2-1 0,-1-3-32,4-1 30,6 2 1,-5-4-62,3 2 59,3 2 1,-7-4-152,1 2 0,-2 2 389,-7 2 0,1-2-250,-4 2 0,-1 0-13,1 3 1,-4 1 32,0 0 1,-5 3 45,2 0 0,0 2 10,-1-2 0,1-2 81,-5 3 0,4 0-133,0 0 1,2-1 161,-2-3 0,2 3-122,2 0 1,1 1-7,-5-5 0,6 1 8,-2 0 0,-3 0-84,-1 4 0,2-3 86,-2 2 1,0-1-127,-3 2 53,-1-4-26,0 5-206,-4 0 254,-2 1-232,-5 5 1,-1 0 65,-3 0 0,-3 0-802,-4 0 0,0 1 53,-1 3 909,1-3 0,4 9 0,2-4 0</inkml:trace>
  <inkml:trace contextRef="#ctx0" brushRef="#br1" timeOffset="33">4996 2649 9019,'0'0'0</inkml:trace>
  <inkml:trace contextRef="#ctx0" brushRef="#br0" timeOffset="34">3637 2660 8416,'0'0'0</inkml:trace>
  <inkml:trace contextRef="#ctx0" brushRef="#br0" timeOffset="35">3614 2637 11166,'1'13'508,"3"2"1,-1 3-214,4 5 0,-4 1 131,1 3 13,2 2-160,-5 5 1,4 0 82,-5 1-174,6-1 23,-5-5 1,4 3-213,-5-6 45,0 1 1,4-4 27,-1 0 1,3-6 115,-3-1 1,0-4-468,5 0 142,-6-6-1273,8-1 1071,-9-5 0,6 0-819,-3 0 0,-3-1-2025,3-3 1905,-3-2 1278,-1-6 0,0-4 0,0-2 0</inkml:trace>
  <inkml:trace contextRef="#ctx0" brushRef="#br0" timeOffset="36">3774 2683 8254,'0'-6'178,"0"-10"1,0 9 892,0-8-597,0 7 519,0 3 721,0 5-1422,0 10 1,4 0 202,0 13 0,1 0-139,-1 11 0,-3-1-128,3 9 1,-3-4-22,-1 4 0,0-4-184,0 4 0,0-9-57,0 1 1,0-8 124,0-4 1,0-3-621,0-3 0,0-8 163,0 4-1790,5-3 685,-4-3 139,4-1 0,-5-6 125,0-3 1207,-5 3 0,-1-9 0,-5 3 0</inkml:trace>
  <inkml:trace contextRef="#ctx0" brushRef="#br0" timeOffset="37">3626 2957 8341,'0'-6'586,"0"-4"-228,0 3 0,3 0-55,1-1 0,5 2-43,-1-2 1,2-2-159,1 2 1,5 2 137,-1-2 1,5 1-467,-1-5 1,3 2 227,1 3 1,-4-4-220,0 4 1,-4 0-671,4 0 0,-5 4 381,1-1 1,-2 3-151,-2 1 1,-3 0 655,-1 0 0,-4 0 0,2 0 0,0 0 0,-4 0-525,4 0 1045,-5 0-359,5 0 0,-2-4 373,5 1 1,-5-5-172,5 4 1,-2-1 133,2 1 0,2 2 345,-2-6-391,2 6 1,1-4-34,1 6 0,-5 0 136,1 0-346,-5 0 17,7 6 0,-9 0-244,3 5 1,-7 5 64,-1-1 0,-8 5-132,0-1 0,-5-1-94,1 1 0,-4-1 100,1 1 1,1 2 168,-1-2 0,1-2-23,-1-2-13,3-2 14,10-2 1,-3-3 113,5-1 94,0 1-200,4-2-20,0-1 1,5-5 57,3 0 173,7 0 0,3 0 59,5 0-247,-1 0 0,1-1 109,0-3-630,-5 3 0,3-8 313,-2 5 0,-1-3 1,0 3-1949,-2 1 953,0 2-846,-5 1 1951,-5 0 0,5-5 0,-5-1 0</inkml:trace>
  <inkml:trace contextRef="#ctx0" brushRef="#br0" timeOffset="38">5156 2626 8404,'-6'0'-3,"1"0"-129,5 0 888,-5-5-225,3 4 69,-3-5-335,5 6 292,-5 0 1,4-5-293,-4 4 1,5-4 76,0 5 0,-4 1 57,0 3-441,0 2 257,-1 1 1,4 3-66,-3-2 49,-2-3 1,3 5-254,-4-3 84,4 4 0,-2 0-130,5 0 1,0-3 30,0 0 1,0-5-46,0 5 0,5-5 88,3 0 0,3-1-57,4-2 1,-1 0 26,5 0 1,-3-2 30,3-1 1,-4 0 121,4-5 0,-5 1-95,1-5 0,-2 1 170,-2 0 0,-4-1-142,-4 1 0,-1-2-240,-2-2 1,-9 3-169,-3 1 1,-7 1-234,0 6 0,-1 0-94,1 4 0,-3 1-1211,3 3 1916,-2 3 0,3 9 0,1 2 0</inkml:trace>
  <inkml:trace contextRef="#ctx0" brushRef="#br0" timeOffset="39">5693 2592 8472,'-5'-12'286,"3"1"-126,-3-1 0,4 5 504,-3-1 399,3 0-549,-4-3 266,5 5-41,0 1-97,0 5-255,0 5 0,1 6-113,3 8 0,2 3-152,6 1 1,-2 1 185,-2 2 0,2-2-237,-3 3 1,2-3 71,-1-1 1,2 0-314,-2 0 0,-2-2-3,2-2 0,-5 2 26,5-6 1,-5-4-142,0-3 326,-1 0 55,3-2-70,-4-1 726,4-5-475,-5 0 1,-4-5-146,0-3 1,-1-2-72,2-1 1,1-2 10,-2-2 1,3 2-4,1-2 1,0-2-188,0 2 1,0 0-47,0 3 0,0 1-50,0 0 24,5 4 1,-2 2 93,4 5 1,-3 0-131,4 0 1,-2 1 240,2 3 0,3 3-2,1 4 0,-1 0 58,4 1 1,-1 3-69,1 0 1,-1 2 70,5-2 1,-5-3-80,2-1 1,0 0 278,-1-3 37,1-3-302,-5 0 39,-5-5 510,4 0-264,-3 0-38,-1 0 0,1 0 59,-4 0 0,-1-5 50,1-3 0,-1-2-85,-2-1 0,0-2-229,0-2 0,0 1 196,0-5 0,-4 1-272,0-1 1,-1-2 79,1 2 0,2-2-216,-6 2 1,5-2-52,0 2 1,1-2 21,2 2 1,0 3-79,0 4 0,0 1-658,0-1-1032,0 6 783,0 1-337,0 5 0,0 5 681,0 3 0,4 2-938,0 1 1772,5 6 0,-3 1 0,6 4 0</inkml:trace>
  <inkml:trace contextRef="#ctx0" brushRef="#br0" timeOffset="40">6344 2603 8236,'-5'-16'0,"3"3"0,-1-2 1257,1 2-253,2 7 55,0-5-234,0 10-351,0-4-224,0 0 0,0 5-100,0 0 1,0 10 256,0 9-157,0 3 223,5-4-285,-3 8 0,3-7 249,-5 8-427,0 2 57,0-5 1,4 5 307,-1-2-660,1-3 224,-4 4 0,0-9-97,0 0 122,0-5 1,1 3 4,3-6 0,-2 0 89,1 1 0,-1-5-978,-2 1 437,5-5-1557,-4 2 1198,4-5 1,-4 0-120,3 0 0,-1 0-644,4 0 1605,-4-5 0,12-2 0,-2-4 0</inkml:trace>
  <inkml:trace contextRef="#ctx0" brushRef="#br0" timeOffset="41">6538 2637 8261,'-4'-11'312,"0"-1"0,1 5 304,3-1 113,0 6-184,0-3 266,0 5-416,0 5 1,0 2-182,0 9 0,1 3-234,3 7 1,-3 0 169,3 4 0,-3-1 50,-1 2 0,4 0-450,0-4 0,-1 2-245,-3-6 1,4-1-89,0-7 1,0-6 291,-4 2 1,4-6-1069,-1 3 388,1-6 302,-4 3 414,0-5 0,0-5 1,0-1-1</inkml:trace>
  <inkml:trace contextRef="#ctx0" brushRef="#br0" timeOffset="42">6538 2729 8261,'0'-17'0,"0"8"-89,0-2 696,0 2 940,0-2-1296,0 4 0,1 2 276,3 5-424,2 0 0,7 6 61,2 6 1,-2-1-148,2 5 0,2 1 115,-2 2 0,5 2-195,-1-2 1,-1 2 140,1-2 1,-5-2 26,1-2 0,2-2 826,-2-2-578,0 1 0,-3-6 1126,-1-2-967,0-3 0,-3-1 398,0 0 1,-5-5-305,5-3 1,-5-7-97,0-4 1,-1 0-204,-2-4 1,-2 3-52,-1-7 0,0 2-180,-5-2 1,1 3 133,-5-3 0,2-1-863,3 2 0,-2-1-216,5 4 0,-1 6-676,1 1 1,3 4 338,-3 0-2569,3 6 3775,6 1 0,6 15 0,7 3 0</inkml:trace>
  <inkml:trace contextRef="#ctx0" brushRef="#br0" timeOffset="43">3146 3814 8690,'-11'-5'1818,"4"3"-1414,2-8 0,5 9 90,0-4-56,0 5 132,0-5-166,0 3-87,0-3 405,0 5 0,5 2-557,3 1 1,2 0 46,1 5 0,1-5-22,-1 5 0,4-4-93,1 3 1,4 0 78,-1 0 1,3 4-28,0-4 1,-3 0 31,0 0 0,1-1-128,2 2 0,1 2 102,0-2 1,0-2-3,0 2 1,-2-2-247,-2 2 1,3 2 128,-3-2 0,1 2-92,-1 1 1,2 1 133,-6-1 1,5-1-141,-1-2 0,3 2 95,1-3 0,-1 0-79,1 0 1,0 0 64,0 0 0,0 4-40,0-4 0,-1 0 26,1 0 0,-1-1-6,-3 2 0,2 2-61,-1-2 0,1 2 58,2 1 0,0 0-74,0-4 0,-1 3 57,1-2 0,0 2-114,0 2 0,0-5 106,0 1 1,-1-1 10,1 5 0,3-5-23,-3 1 0,6-2 8,-6 2 1,-2 1-32,-2-5 0,-4 3 29,4-3 1,-3 4-2,3-4 0,-5 3 2,1-3 1,1 4-8,0-5 0,0 5-3,-1-4 0,-1 3-168,5-3 1,-3 4 94,3-4 1,-4 3 1,4-3 0,-1 4 6,1-5 1,1 5 27,-5-4 1,4 0-89,-4-4 0,1 3 73,-5 1 1,1 1 145,-1-1-186,0-3-4,1 5 251,-1-6-39,-4 0 161,3 0-288,-9 5 115,9-4 0,-7 4-70,4-5 197,-4 0-149,7 0-31,-9 5-14,9-4 19,-8 4 0,4-5 13,-2 0-275,-3 0-11,9 0-38,-8 0 250,8 5 82,-9-3-133,9 3 176,-9-5 0,6 0-96,-3 0 731,-3 0 21,4 0-261,-5 0-796,5 0 216,-4 0-87,4 0 0,-1 1 127,0 3-8,0-3 82,-4 4 0,1-5 61,3 0-44,-3 0 0,4 1-30,-5 3 0,1-2 53,3 1-49,-3-1 5,5-2 1,-5 3-12,3 1 159,-3 0 0,5-4 12,-2 0 32,-3 0 326,4 5-257,-5-4 208,0 4-1697,0-5 660,0 6 112,0-5 314,0 9 0,0-8-58,0 6-83,0-5 209,0 7 1,0-8-8,0 6 1,0-4 168,0 3-23,5 1 0,-2 2-126,5-2 0,-5 1 21,5-6 0,-4 5-73,3-4 153,1 5 0,3-8-84,1 3 0,-4-3 98,-1-1 0,1 0 69,3 0 0,-3 0 226,-1 0 1,1-1 109,3-3 1,1-1-169,-1-3 1,1-6 87,-1 3 1,1-7-60,-1 3 1,-1-5-345,-2 1 1,-2-3 103,-2-1 0,-3 4-26,3 0-1,-4 5 45,-4-1 0,-3 2-18,-9 2 1,1 4-1216,-8 4 0,3 1 556,-7 2 1,4 2-865,4 1 1,2 4 63,1 4 1378,4 6 0,-5-10 0,6 4 0</inkml:trace>
  <inkml:trace contextRef="#ctx0" brushRef="#br0" timeOffset="44">3751 4442 8216,'-6'-5'139,"-4"-2"-61,8-4 1,-4 3 127,2 1 637,3 4-2,-4-2-302,5 0-42,0 4 123,0-4-147,0 5-429,0 10 0,0-1 194,0 10 0,0 1-47,0 7 0,0-3-56,0 2 0,0-1-44,0-3 1,0 0-26,0-3 1,0 1-6,0-4 0,4 3-157,0-4-283,-1 0 191,2-4-1443,-3 1 1197,3-1 0,-4-4-802,3-4 1236,-3-1 0,4 3 0,-5 1 0</inkml:trace>
  <inkml:trace contextRef="#ctx0" brushRef="#br0" timeOffset="45">3500 4453 8125,'0'-11'536,"0"-1"172,0 1 0,0 3-37,0 1-667,0 4 88,5-7 0,-2 9 618,4-3-399,-4-2 0,7 4 25,-2-1 1,2-3 32,1 3 1,2-2-193,2 1 0,-1 2 77,5-1 0,-1 1-219,1 2 0,2-3 131,-2-1 0,-1 0-386,1 4 0,-4 0-211,4 0 0,-3 0-456,3 0 0,-4 0 380,4 0 0,-5 0-214,1 0 1,-1 1 30,1 3 690,-2-3 0,9 9 0,-5-3 0</inkml:trace>
  <inkml:trace contextRef="#ctx0" brushRef="#br0" timeOffset="46">4003 4625 8158,'-7'6'1038,"2"-1"-936,5-5 1485,0 0 0,1 4-1491,3 0 0,-1-1 122,4-3 1,-3 2-213,4 1 0,3-1 82,4 2 1,1-3 37,-5-1 0,4 4-1,0-1 1,1 2 3,-5-1 0,-3-2 156,-1 1-181,1 4 1,-2-1-51,-2 5 0,-3-3-124,-1 0 0,0 1-299,0 6 0,-3-3-92,-1 4 1,-5-2 460,1 1 0,-2-2-890,-1 2 1,-1-2 1197,1-2 1,3 0 85,1 1 0,3-2 32,-4-2-223,6 2-54,-3-9-18,5 9-6,0-9 152,0 4 0,1-3 179,3 2 0,-2-3 160,6 3-175,-1-3 0,5-1-86,-1 0 1,1 0-378,-1 0 0,1 0 205,-1 0 0,0 0-351,1 0 1,-1 0 163,1 0 1,-2-1-1362,-3-3 1,4 3 1364,-4-3 0,-2 2 0,0 2 0</inkml:trace>
  <inkml:trace contextRef="#ctx0" brushRef="#br0" timeOffset="47">5670 4225 8386,'-6'-7'1169,"1"2"-524,5 5-169,0 0 1,1 7-337,3 4 0,-3 6 232,3 5 0,1 1-93,-1 0 0,3 1-149,-3 3 0,0-3 28,-4 3 1,4-3 22,-1-1 0,1-4-81,-4 0 0,4-5-174,0 1 1,0-2 35,-4-2 207,0 0-1113,0 1 441,0-6-1551,0-1 1060,0-5 1,-5-10-1,-2-3 1</inkml:trace>
  <inkml:trace contextRef="#ctx0" brushRef="#br0" timeOffset="48">5613 4259 8340,'0'-11'92,"1"-1"46,3 1 0,-3 3-138,3 1 831,2-1-436,1 2 1,0-3 75,1 5 371,0-5-429,8 8 1,1-8-26,2 5-160,2-5 1,-3 8 161,5-3-596,0 3 222,-6 1 0,4 0-237,-6 0 0,0 4 158,-3-1 1,-1 10-92,0-1 1,-3 3 20,0 0 1,-6 3 59,2 5 1,-3-1-22,-1 1 1,-5 0-105,-2 0 0,-5 0 12,-3 0 0,2-2 99,-2-2 1,2 2 410,2-6 0,-1 0-88,1-4 0,3-3-41,1 0 0,4-5-46,-1 5-118,-2-5-11,5 7 1,-4-8-97,5 6 1,1-4 155,3 3 1,-2-3-46,6 4 1,1-4 283,6 3 1,-1-4-103,5 1 1,-4 1-112,4-2 1,-1 1-12,1-4 1,-1 0-214,-3 0 1,-2 0 118,2 0-1533,-2 0 551,-7 0-2086,4 0 3067,-3 0 0,9-5 0,2-1 0</inkml:trace>
  <inkml:trace contextRef="#ctx0" brushRef="#br0" timeOffset="49">6172 4270 8203,'0'-11'125,"0"0"1,0 3 503,0 0 657,0 6-315,0-3-141,0 5 0,0 5-897,0 2 291,6 4-157,-5 5 80,4 2 1,-1 5-19,-1 0-92,1-6 1,-2 5-30,1-3 1,-1 3-114,1 0 1,-1 1-82,-2 0 0,4-4 144,-1 0 1,1-5-47,-4 1 1,1-3 25,3-5 144,-3 3 1,6-4-34,-3 1 1,-2-2 318,6-5-206,-6 5 1,8-2-58,-2 4 0,2-4 162,2 1 1,-1-3-89,1-1 1,3 0-221,0 0 1,4 0 171,-4 0 1,4 0-533,-4 0 1,1-4-123,-5 0 1,1-1-1269,-1 2 921,0 1 0,-4-4-84,-3 2 954,-3 3 0,4-9 0,1 3 0</inkml:trace>
  <inkml:trace contextRef="#ctx0" brushRef="#br0" timeOffset="50">6172 4442 8203,'0'-7'0,"2"1"1145,2 2-679,-3 3 1,5-8 33,-2 5 0,2-1-10,6 1 1,4 2-277,3-6 0,3 4 33,1-3 0,0 3-211,-1-4 0,1 6 65,0-2 1,-4-1-643,0 1 1,-5 0-102,1 4 1,-2-3-504,-2-1 1,-3 0 1144,0 4 0,-6-5 0,3-1 0</inkml:trace>
  <inkml:trace contextRef="#ctx0" brushRef="#br0" timeOffset="51">6184 4236 8341,'5'-6'1386,"1"-4"1,2 7-576,0-4-616,-1 4 1,10-6 94,2 5 1,2-5 32,2 2 0,4 0-542,-1 0 0,1 1 256,-4-2 0,0-1-1269,0 5 1,-2 0 667,-2 4 1,1 0-957,-4 0 1520,4 0 0,-7-5 0,3-1 0</inkml:trace>
  <inkml:trace contextRef="#ctx0" brushRef="#br0" timeOffset="52">6926 4122 8159,'-5'-6'881,"4"-4"1314,-4 8-1296,5-8-371,-5 9-174,-2-4 1,-1 1-298,-4 0 10,3 0 0,-12 6-291,2 1 0,-2 0 220,2 5 39,-2-1-431,8 5 304,-3-1 0,4-3-44,1-1-306,4 1 288,-3 3 0,9 1-138,-3-1 209,3 1 33,1-6 1,0 4 89,0-2-40,0 2 0,5 6 0,1 2 0</inkml:trace>
  <inkml:trace contextRef="#ctx0" brushRef="#br0" timeOffset="53">6721 4259 8159,'12'11'0,"4"1"2057,1-1-1387,1 1 1,4-1-62,-3 1-411,-3-1-161,6 0 1,-8 1 37,5-1-283,-5-4 246,2 3-38,-4-4 0,-1 11 0,1 0 0</inkml:trace>
  <inkml:trace contextRef="#ctx0" brushRef="#br0" timeOffset="54">6961 4430 8159,'6'5'0,"-1"2"0,-5 4 0,-1-3 2863,-3-1-1863,-2 1 1,-7 3 78,-2 1-528,-3 4-254,-5-3 1,-4 2 143,1-7-453,-1 2 97,9-9 0,-2 6-1216,5-4 456,0-1 547,3 3-847,1-5 510,4 0 465,2 0 0,5 0 0,0 0 0</inkml:trace>
  <inkml:trace contextRef="#ctx0" brushRef="#br0" timeOffset="55">7212 4168 8162,'0'-7'-98,"0"-3"187,0 9 1518,0-4-589,0 5 0,0 5-1016,0 3-83,0 7 265,0 3 0,0 4-47,0 1 1,0 0-168,0 0 1,1 4 60,3-1 0,-3 2 24,3-1 1,-2-3-121,2 3 0,-2-8 178,1-4 1,0-3-123,1 0 0,-3-1 80,3 1 1,-2-6-586,2-2-388,-3-3-445,4-1 835,-5 0 0,0-5 0,0-1 0</inkml:trace>
  <inkml:trace contextRef="#ctx0" brushRef="#br0" timeOffset="56">7006 4156 8075,'1'-10'511,"3"2"1,8 0 1615,7 4-1690,2-5 0,3 4 823,3-3-826,2-2 0,6 8-64,-1-6 0,-1 4-121,-3-3 0,2 4-1261,-5-1 1,-1 3 625,-3 1 1,-1 0-1183,-3 0 1568,2 0 0,-3 5 0,5 1 0</inkml:trace>
  <inkml:trace contextRef="#ctx0" brushRef="#br0" timeOffset="57">7509 4179 8172,'0'-11'926,"0"4"1,0 1-205,0 2-34,0 3 322,0-4-422,0 5 1,4 6-711,-1 6 1,2 4 172,-1 7 1,-3 0-62,3 0 1,-2 3-195,-2 1 0,0 3 100,0-3 1,0 0-61,0-4 1,0-4 61,0 0 1,0-9 89,0 1 68,0-2-790,0-3-20,0-1-250,0-5 1003,0-5 0,0-1-127,0-5 0,-2-1 130,-2 1 0,3-6-71,-3-2 0,3-2 274,1-2 1,0-4 42,0 1 1,0-2 38,0 1 0,0-2-146,0-5 1,4 4 55,0 4 1,1 3 1077,-1 4-486,-3 2 69,4 6-143,-5 5-821,5 0 1,-1 12 62,7 1 1,-2 8 164,6 4 1,2 3-93,-2 1 0,4 3 75,-4 1 0,6 4-185,-2-5 0,1 6 82,-1-2 0,1 2-187,-4-1 0,3 0 101,-4-4 1,0-2-30,-4-6 1,0-2 81,-4-6 1,0-1-502,-4-2 1,-1-2-1709,1-2 1011,-1-3-390,-2 5 1619,0-6 0,-5 0 0,-2 0 0</inkml:trace>
  <inkml:trace contextRef="#ctx0" brushRef="#br0" timeOffset="58">7532 4385 10737,'11'0'-423,"0"0"1,6 0 773,2 0 1,2-4-34,2 0 0,0 0-885,0 4 1,5 0 288,2 0 1,0-4-1135,0 1 1412,-5-1 0,-2-1 0,-6-2 0</inkml:trace>
  <inkml:trace contextRef="#ctx0" brushRef="#br0" timeOffset="59">7988 4145 8217,'-6'-12'3414,"1"6"-2323,5-4-289,0 9-766,0-4 0,0 6 8,0 3 1,0 6 23,0 5 1,4 5 60,0-1 0,3 4-225,-3 4 1,4-3 53,-5 3 1,5-2 80,-4 2 0,3-7-436,-3 3 1,0-4 150,-4 0 1,4-3-321,0-4 1,-1-5-51,-3 1 170,0-5-1403,0 2 1849,0-5 0,0 5 0,0 1 0</inkml:trace>
  <inkml:trace contextRef="#ctx0" brushRef="#br0" timeOffset="60">7908 4145 8051,'0'-12'1000,"6"1"-544,1 0 0,-1 0-139,2 4-85,0-3 0,3 8 189,1-1 1,0-2-206,3 1 0,-1 0-55,5 4 1,-3 0-243,3 0 1,-4 1 92,4 3 0,-5-1-269,1 4 1,0 2 180,-3 6 0,2-2-126,-7 2 0,-2-1 38,-1 1 0,-2-1-86,-2 5 0,0-1 125,0 1 1,-6 1 259,-1-4 0,-7 3 2,-1-4 1,1 4 60,6-4 1,-2 0 83,2-3-52,3-6-180,0 4 1,5-7-142,0 4 185,0-4-26,0 7 57,0-9-221,0 5 178,0-1-36,0-4 1,5 8-139,3-5 103,2 4-26,1-6 1,6 7 50,2-6-44,-3 1-468,6-4 226,-4 0 122,0 0 0,2 0-1116,-5 0 555,5 0 407,-7 0 1,4 0 281,-6 0 0,6 0 0,0 0 0</inkml:trace>
  <inkml:trace contextRef="#ctx0" brushRef="#br0" timeOffset="61">8491 4122 8170,'-6'-5'2001,"0"4"-536,6-4-2761,0 5 1255,6 10 1,-4-1 490,6 10 1,-4 1-189,3 7 0,-3-2 7,4 5 0,-2-3-134,2 4 0,-2-6-301,-2 2 1,-3-3 97,3-1 1,-2-4-475,2 0 0,-3-9-273,3 1-154,-3-2 469,-1-3 500,0-1 0,0 1 0,0 0 0</inkml:trace>
  <inkml:trace contextRef="#ctx0" brushRef="#br0" timeOffset="62">8251 4133 8174,'17'-11'4309,"2"3"-3374,7 1-896,3-1 125,6 2 1,-4-4 967,4 2-705,-4-2 0,13 2 506,-6 1 1,0 3-385,-4-4 1,0 6-59,0-2 0,-4 3-155,-4 1 1,-5-2-351,-2-1 1,-9 1 102,1-2 1,-6 3-1962,3 1-1834,-6 0 1960,4 0 958,-6 0 1,0 0-1</inkml:trace>
  <inkml:trace contextRef="#ctx0" brushRef="#br0" timeOffset="63">5859 8223 8108,'0'0'0</inkml:trace>
  <inkml:trace contextRef="#ctx0" brushRef="#br0" timeOffset="64">5847 8212 8119,'-5'-7'0,"4"-3"0,-4 4 0</inkml:trace>
  <inkml:trace contextRef="#ctx0" brushRef="#br0" timeOffset="65">5825 8189 8034,'0'-7'0,"0"2"3283,0 5-2381,5 0-597,1 5 1,2 3-3,-1 7 0,-3-1-73,4 5 0,-6 5 224,2 7 1,1 2-62,-1 1 1,0-3-136,-4-1 0,0 0-28,0 5 0,0-1-167,0 0 0,-4-3-72,0-1 1,0-3-87,4 3 1,-1-4-72,-3 0 1,3-3 93,-3-4 0,3-1 25,1-3 1,0-2-20,0 2 0,0-6-71,0-1 129,0-6 39,0 8 109,0-8 22,0 3 590,0-5-602,5 0 0,-4-2 34,3-1-45,2 1 0,1-7-27,4 6 1,2-6 64,2 1 1,-1 2-58,5-2 0,-4 4-79,4-3 1,0 3 30,4-4 1,0 4-24,0-3 0,0 3-98,0-4 1,-2 6 83,-2-2 1,1-1-102,-4 1 0,-1 0 65,-4 4 0,0-1-612,-4-3 158,3 3-882,-8-4-32,3 5 915,-5 0 0,5 0 0,1 0 1</inkml:trace>
  <inkml:trace contextRef="#ctx0" brushRef="#br0" timeOffset="66">5916 8497 7990,'15'-6'1493,"0"2"0,2-1-658,-2 1 1,3-1-283,5 1 0,3 2-179,1-6 1,0 4 247,-4-3 1,-1 4-198,1-1 0,-5 2-164,-3-2 1,-2 3-589,-2-3 364,1 3 1,-5 1-1592,1 0 913,-5 0 641,2 0 0,0 0 0,1 0 0</inkml:trace>
  <inkml:trace contextRef="#ctx0" brushRef="#br0" timeOffset="67">6259 8429 7990,'0'0'0</inkml:trace>
  <inkml:trace contextRef="#ctx0" brushRef="#br0" timeOffset="68">5836 8154 8146,'11'-5'1889,"6"-1"1,1-5-1323,5-1 0,5 1-112,2-1 0,3 2 52,1 3 0,-1-4-202,-2 4 1,-2 1-483,-2-2 0,-7 5 239,3 0 1,-7 1-2044,3 2 1981,-5 0 0,3 0 0,-6 0 0</inkml:trace>
  <inkml:trace contextRef="#ctx0" brushRef="#br0" timeOffset="69">6521 7892 7959,'12'0'0</inkml:trace>
  <inkml:trace contextRef="#ctx0" brushRef="#br0" timeOffset="70">6533 7892 7959,'0'16'3353,"0"-3"-2181,0 9 0,4 0 12,-1 9-559,6 2-305,-7 6 1,4-2-159,-2 5 36,-3 0 0,4 5 28,-5 2 0,0-2 14,0 3 1,0-1-509,0-3 0,0 2 205,0-6 0,0-3-261,0-1 0,0-2 171,0-2 1,0-3-74,0-1 1,0-5 41,0 2 1,0-7 117,0-1 0,0-5 158,0 2 0,0-8-69,0 0 317,0-5-87,0 2 1237,0-5-872,-5 0-267,4 0-435,-4 0 120,5-5 0,0 2-179,0-5 0,5 6 60,2-2 1,0-1-77,0 1 0,1 0 30,3 4 1,2-3 41,2-1 1,-2 0 39,2 4 0,-2-1-4,-2-3 0,1 3-203,-1-3 1,0 1 123,1 0 0,-1 1-529,1-2 0,-2 2-165,-3-2-1775,4 3 2599,-10-4 0,9 0 0,-4-2 0</inkml:trace>
  <inkml:trace contextRef="#ctx0" brushRef="#br0" timeOffset="71">6510 7869 7554,'18'-6'-969,"-1"1"644,-1 5 985,-4 0-481,10 0 0,-4 0-240,5 0 0,-1 0 203,1 0-733,0 0 401,0 0 0,0 0 190,0 0 0,-11-6 0,-2 0 0</inkml:trace>
  <inkml:trace contextRef="#ctx0" brushRef="#br0" timeOffset="72">6978 8086 7933,'6'-6'-352,"0"1"428,-6 5 1,5 1 357,2 3 0,0 3 21,0 8 1,1-1 7,3 5 1,1 2-199,-1 5 0,2 2-41,2 3 0,-2 2-129,2-3 0,1 1 76,0 3 1,3-6-196,-4 6 0,0-7 18,-3-1 1,-1-1-97,0-3 0,1 0-18,-1-3 1,1-3 81,-1-4 0,-1-1-58,-2 1 0,2-2 42,-2-2 1,-2-2-567,2-2 207,-6-3-834,3 4-45,0-5 1292,-3 0 0,3-5 0,-5-1 0</inkml:trace>
  <inkml:trace contextRef="#ctx0" brushRef="#br0" timeOffset="73">7366 7938 8147,'0'0'0</inkml:trace>
  <inkml:trace contextRef="#ctx0" brushRef="#br0" timeOffset="74">7344 7938 7964,'-9'17'-108,"-3"6"1,3 5 695,-6 6 1,-1 4-156,0 0 1,-3 4-155,4-4 0,-5 2-208,1-2 0,1 1-450,-1 3 0,0 1 118,-4-5 0,2 0 167,2-3 0,-2-6 177,6-3 1,0-5 43,3-2-134,1-5 0,3 1 8,1-7-79,4-3-192,-2-5-884,5 0 0,4-2 461,0-1 693,5-4 0,2-4 0,7-1 0</inkml:trace>
  <inkml:trace contextRef="#ctx0" brushRef="#br0" timeOffset="75">7641 7823 7965,'-7'10'14,"1"1"-1,2 11 2980,3-1-1933,-4 12 0,5 0-413,0 5 1,0 4 44,0-4-1092,0 0 682,0 1 0,4-3 136,-1 2-331,1 2 115,1 1 0,-2 1 144,4 0-523,-4-5 197,2 2 0,-4-5 405,3 0-663,-3-4 160,4-3 1,-5-5-117,0-3 261,0 3 1,0-10-145,0 4 0,0-4 133,0 0 1,0-5 206,0 1 1,0-4-151,0 3-190,5-4 149,-3 7-661,3-9 121,-5 4 87,0-5 0,5-5 0,1-1 0</inkml:trace>
  <inkml:trace contextRef="#ctx0" brushRef="#br0" timeOffset="76">8359 8349 10089,'5'0'-111,"10"0"-334,4 0 0,-5 0-75,1 0 520,-7 0 0,2 0 0,-4 0 0</inkml:trace>
  <inkml:trace contextRef="#ctx0" brushRef="#br0" timeOffset="77">8474 8349 12635,'7'0'1646,"-2"5"-1368,-5 2 0,-2 7-7,-1 2 0,0 4-34,-5-1 0,6 4 98,-2 3 0,3-2-165,1 3 1,0-4 0,0-4 0,0 3-123,0-3 1,0-3 82,0-1 1,0-2-143,0-2 39,0-4-610,0 3 285,0-9-530,0 4-2967,0-5 3794,5 0 0,-4-5 0,4-1 0</inkml:trace>
  <inkml:trace contextRef="#ctx0" brushRef="#br0" timeOffset="78">8668 7755 7932,'6'-8'30,"1"1"-191,3-1 185,7 2 0,-5-1 219,4 3 10,-4 3-79,0-9 1,4 7 143,3-4-149,-2 4 1,4-3 40,-2 2 0,-1 2-114,1-6 0,-1 5 20,1 0 0,1 0 113,-4-1 0,-1 3-169,-4-3 159,1 3-187,-1 1 1,-5 1 44,-2 3 1,-3 7 45,-1 9 1,-1 2 6,-3 5 0,2 0-28,-6 7 0,4 1-51,-3 7 0,3 3 93,-4-3 1,6 2-233,-2 2 1,3-1 120,1 1 0,0 0-148,0-1 0,0 0 33,0-3 1,4 2-18,-1-2 1,5-3 115,-4-1 1,3-3-5,-3-5 0,4-2 108,-4-5 1,1-2-110,-1-1 1,-3-4 106,3-5 1,-3 1-33,-1-1 324,5-4-163,-4 3-132,4-9 341,-5 4-181,0-5-246,-5 0 73,-1 0 0,-6 0-121,1 0 0,-2 0 107,-2 0 0,1 0-184,-5 0 1,0 0 94,-4 0 0,0 0-144,1 0 0,3 4-35,0 0 0,1 0-151,-1-4 0,2 0-1055,6 0 606,4 0-2354,-3 0 2833,9 0 1,6 5-1,8 1 1</inkml:trace>
  <inkml:trace contextRef="#ctx0" brushRef="#br0" timeOffset="79">9445 7972 9201,'0'12'3563,"0"4"-2683,0 7-505,0 1 0,0 7 284,0-4-342,0 5 1,1-3-155,3 5 1,-3 0 65,3 1 0,1-1-140,-1 0 1,4-1 83,-4-2 1,1 0-282,-2-4 1,-1 0 121,1-4 1,0-6-264,1-1 1,-3-4-45,3 0 1,-3-1-198,-1 0-1,1-4-32,3-3 377,-2 2 146,3-5 0,0 4 0,1-5 0</inkml:trace>
  <inkml:trace contextRef="#ctx0" brushRef="#br0" timeOffset="80">9479 7915 7976,'12'-12'14,"4"6"0,-2 0-7,5 2 3063,-5 2-2007,8-3 0,-4 5-108,4 0-799,1 0 0,1 0-304,3 0 0,-3 5 106,3 3 0,-8 4-120,-4 3 0,-4 1 81,-3 3 1,1 7-33,-5-4 0,-6 8 68,-5-4 0,-8 5-18,-4-5 0,-4 5-20,-4-4 1,2-1-2,-6-3 1,6-5-54,-2-3 1,1-2 91,3-2 0,-1-3 45,8-1 0,1-4 0,4 2 0</inkml:trace>
  <inkml:trace contextRef="#ctx0" brushRef="#br0" timeOffset="81">10222 7755 8135,'-12'11'3236,"1"6"1,-1 2-2046,1 7-421,-6-2-376,5 9 0,-6-3 189,3 4-403,2 0 0,-3 0-131,4 1 1,-3 3 150,0 0 1,3 1-315,5-1 0,3-2 114,-4 2 0,6-3-112,-2 0 0,3-2 33,1-3 1,1 2-85,3-6 1,1 1 65,2-4 0,4-5 143,-4-3 0,0 1 109,0 0 1,1-1-97,3-4 0,-1-3 64,-2 0 1,2-1-90,-2 5 0,2-5-280,1 1 1,1-6 116,-1 2 0,1 1-1331,-1-1 771,0 0 689,1 1 0,-6-4 0,-1 4 0</inkml:trace>
  <inkml:trace contextRef="#ctx0" brushRef="#br0" timeOffset="82">10940 8303 10606,'9'-4'104,"-2"0"0,-3 1 47,4 3 0,-4-4 16,3 0 883,-4 0-347,2 4 99,-5 0 0,0 5-646,0 3 0,1 3-153,3 4 1,-3 2 132,3 2 0,-3 6-18,-1-2 1,0 3-23,0-4 1,0 1-22,0 0 0,2-1-106,1-3 0,-1 1 83,1-5 1,-1 0-416,-2-3 71,0-1 0,1-1-601,3-2 893,-3-3 0,4 0 0,-5 2 0</inkml:trace>
  <inkml:trace contextRef="#ctx0" brushRef="#br0" timeOffset="83">11170 7755 8114,'-7'0'5600,"2"0"-3692,5 0 0,1 4-1527,3-1-57,3 6 0,0-2-35,1 4 0,3 4 130,4 0 1,1 2-182,-5-2 0,2-1 0,2 5 0,-2-4-18,2 4-42,3 1 1,-4 2 178,5 1-470,0 0 147,-1 5-60,-2-4 0,-3 9-47,2-2 0,-4 1-18,1 3 1,-1-5-138,-3 1 1,-3-2 54,-1 1 1,-3 3 105,-1-2 1,0-3-82,0-2 122,0 4 1,-1-6-84,-3 2 98,-2-2 1,-2-1-25,0 0 1,1-4 12,-5 0 1,0-5-73,-4 1 1,4 2-7,-4-2 0,4-4-459,0-3 151,1 0-894,-1 3 460,1 1 842,5-6 0,-4 4 0,3-4 0</inkml:trace>
  <inkml:trace contextRef="#ctx0" brushRef="#br0" timeOffset="84">11307 8737 7956,'-12'0'0</inkml:trace>
  <inkml:trace contextRef="#ctx0" brushRef="#br2" timeOffset="85">8154 7983 7948,'0'-6'1001,"-5"1"42,4 0-172,-4 3 271,5-3-707,0 5 1,4 5-14,0 3 1,-1 2-62,-3 2 1,4 0 64,0 4 1,4 0-27,-4 3 1,-1 3-140,-3-3 0,4 2-96,0 2 1,0 0 87,-4 0 1,4 0-236,-1-1 0,1 3 152,-4 1 1,1-2-283,3 3 1,-2-3 34,1-1 1,-1-2-48,-2-1 0,0 0-120,0-5 0,0 4 120,0-4 0,0 1-47,0-5 0,0-3 124,0-1 0,0-3-253,0 4 185,0-6-374,5 3-2,-4-5 215,4 0 0,-1-1-752,0-3 0,-1 2 408,-3-6 1,0 0-1446,0-3 2065,0 0 0,0-6 0,0-1 0</inkml:trace>
  <inkml:trace contextRef="#ctx0" brushRef="#br2" timeOffset="86">7869 7972 8077,'0'-12'0,"0"5"0,0-1 1290,0 1-563,0 0 205,0 2 88,0 0-224,0 4-281,0-4 146,0 5-189,5-5 0,1 3-104,6-1 0,4 1-74,3 2 1,3-4-46,1 1 0,5-1 57,2 4 1,3 0-58,1 0 0,-3 0-6,-1 0 1,-1 0-54,2 0 1,2 0-73,-3 0 1,-2 0-56,-1 0 0,-3 0 74,-1 0 1,0-4-91,0 0 0,-6-1 99,-1 1 1,-4 3-1064,0-3 548,-6 3-2612,-1 1-87,-5 0 3068,-5 0 0,-6 0 0,-7 0 0</inkml:trace>
  <inkml:trace contextRef="#ctx0" brushRef="#br2" timeOffset="87">10541 7903 7963,'0'-11'206,"0"4"268,0-3 646,0 9-24,0-4-206,0 5 1,2 9-382,2 2 0,-3 10 5,3 1 0,-3 6-156,-1 7 0,0-5 10,0 1 1,1-1-87,3 4 1,-3-3-252,3-1 1,-3-3 34,-1 3 0,0-4 2,0 0 0,0-5-165,0-2 1,2-4 86,1 4 0,-1-5-147,1 1 0,-1-6-10,-2-1-399,0-6 248,0 8-653,0-8-232,0 3-670,0-5 697,0-5 523,0-2 0,0-4-296,0-1 1,0 1 948,0-1 0,-5-4 0,-2-2 0</inkml:trace>
  <inkml:trace contextRef="#ctx0" brushRef="#br2" timeOffset="88">10313 7869 8068,'-5'-6'1372,"4"-5"-910,-4 10 327,5-4 1167,0 5-1402,5 0-259,-4 0 1,9-1 246,-2-3 1,6 3 96,1-3-158,0 3-183,2-4 1,0 3-36,6-1 0,0-3-5,0 3 0,4-1-151,-1 4 0,5-4 156,-5 0 0,5-1 87,-5 1-400,6 3 0,-4-5 130,3 2-792,-4 3 0,-8-4 427,1 5 1,-7 0 77,3 0-3017,-9 0 1493,3 0 1731,-8 5 0,3 6 0,-5 7 0</inkml:trace>
  <inkml:trace contextRef="#ctx0" brushRef="#br2" timeOffset="89">12152 8063 8104,'0'-6'206,"0"-4"298,0 3 315,0-4-479,0-1 1,0 5 1160,0-1-58,0 6-760,0-3 1,0 19-432,0 5 0,0 9 130,0-2 0,0 5 70,0-5-33,0 6-182,0-8 0,0 4-253,0 0 1,0-4 242,0 3-133,0-8 0,4 1-116,-1-5 1,2 4-161,-1-3 159,-2-1 0,3-8-1028,-5 1 0,1-5 174,3 0-1549,-3-1 649,4-2-2205,-5 0 3594,-5 0 388,4 0 0,-9 0 0,3 0 0</inkml:trace>
  <inkml:trace contextRef="#ctx0" brushRef="#br2" timeOffset="90">11969 8223 8104,'-10'-1'1299,"2"-3"-819,3 3 1,1-6 1199,1 4-1135,-1 1 0,5-3 196,3 5 1,2 0-281,6 0 1,4 0 385,3 0 1,8 0-332,3 0 0,3-4-86,2 1 1,-1-3-883,0 3 0,0 0 330,1-4 0,-1 4-434,0-1 0,-1-1-1890,-2 1 1,2 0 2445,-3 4 0,3 0 0,1 0 0</inkml:trace>
  <inkml:trace contextRef="#ctx0" brushRef="#br2" timeOffset="91">13168 7949 7609,'-4'-11'886,"1"-1"-328,-1 6 0,3-4 724,-3 2-790,2 3 1,-3-1 535,5 2-267,0 2-35,0-3-127,0 5-394,0 5 0,2-1 370,1 8-400,-1-3 1,7 12 58,-6-2 0,5 4 14,-4 4 1,1-2-146,-1 6 0,-3-2 101,3 1 0,-3 3-120,-1-2 1,0-2 65,0 1 0,0-1-304,0 2 0,0 1 85,0-6 1,0 5-306,0-5 0,0 1 200,0-4 1,0-2-71,0-2 1,0 2 115,0-6 0,0 0 40,0-3 1,0-1 95,0 0-141,0-4 31,0 3 165,0-9 815,0 4 687,0-5-1420,5-5 1,-2 3-83,4-6 0,2 4 57,6-3 0,3 3-50,5-4 1,1 4 35,3-3 1,-2 3-211,6-4 1,-5 5 59,5-5 0,-6 4-94,2-3 0,-3 4-162,-1-1 0,-4-1 101,0 1 0,-5-1-1446,1 1 1175,-2 3 0,-3-5-364,-3 2 0,0 3-281,-3-3-161,-3 3 0,4-1 1276,-5-1 0,-5 1 0,-1-3 0</inkml:trace>
  <inkml:trace contextRef="#ctx0" brushRef="#br2" timeOffset="92">13191 8234 8136,'-6'-5'0,"1"3"707,5-6 0,1 4-219,3-3 1,-2 4-36,6-1 1,0 3 131,3 1 1,5-1 239,3-3 1,3 3-193,1-3 0,1 3 32,3 1 1,-2 0-32,5 0-88,-4-5-237,2 3 1,-7-3-247,-2 5 1,2-3 38,-6-1 0,1 0-720,0 4 1,-7-1 209,2-3 0,-6 3-716,3-3-2180,-6 2 2306,3 2 1,-6-1-219,-3-3 0,2 3 148,-6-3 1068,-5 3 0,-4-4 0,-6-1 0</inkml:trace>
  <inkml:trace contextRef="#ctx0" brushRef="#br2" timeOffset="93">13111 7926 8136,'0'-6'450,"0"-4"0,1 3-48,3-4 1,6 1 75,6 2 1,3-2-180,-4 2 1,5-2-1,-1 0 453,3 2 0,1-1 30,-1 6-56,1-6-243,5 2-396,-4 1 1,4 0 0,-5 3 242,0-1 0,-4-3-878,0 3 0,-1 0 433,1 4 1,2 0-813,-2 0 325,-2 0-2282,4 0 1233,-8 0 1651,9 0 0,-4 10 0,4 3 0</inkml:trace>
  <inkml:trace contextRef="#ctx0" brushRef="#br2" timeOffset="94">14048 7663 8354,'-5'-6'211,"3"-4"0,-3 7 368,5-4 1,0 3 65,0-4 600,0 6-752,0-3 0,2 1 1384,1 0-1210,-1 0 1,4 4 328,-2 0-533,-3 0 18,9 5-60,-9 7-198,5 6 0,-6 4 0,0 3 138,0 1 1,0 3 109,0 6-232,0-1-60,0 5 0,0-1-204,0 8-493,-6-3 601,5 8 1,-5-2-762,2 1 371,3-1-290,-4-3 0,1-5 302,0-3 1,-4 0-22,5-4 1,-1 3 157,4-7 0,-4-2 0,-1-1 36,-1-3 1,3-2 55,-1-3 0,-1-3 164,1-5 0,-1 1 157,1-1 0,3 1 649,-3-1-619,3 1-123,1-1 30,0-5-97,0 5 50,0-10-42,0 4 141,0-5-111,5 0-79,2 0 1,4 0-25,0 0 152,1 0-162,-1 0 0,2 0 14,2 0 18,-2 0 0,3 0-13,-4 0 1,3-4-540,0 0 0,0-1-733,-3 1-512,-1 3 722,-4-4 623,3 0 1,-8 2-3330,6-4 3729,-6 4 0,9-7 0,-5 4 0</inkml:trace>
  <inkml:trace contextRef="#ctx0" brushRef="#br2" timeOffset="95">13933 7698 8172,'6'-12'337,"-5"1"1,5-1-43,-2 1 0,-2 3 417,6 1-234,0-1-61,-2 2 217,-1 1 0,0 1 93,3 0-439,2 0 0,1 0 106,1 1 1,-1-1-78,1 4 0,4 0-58,3 0 0,3 0-72,1 0 0,-2 0-190,-2 0 0,2 0 114,-6 0 0,4 0 285,-4 0-1617,0 0 863,-3 0 0,0 0 92,4 0-1506,-9 0 1,8 5 177,-7 3 1594,2-3 0,2 10 0,-1-2 0</inkml:trace>
  <inkml:trace contextRef="#ctx0" brushRef="#br2" timeOffset="96">14539 7858 8108,'-12'-12'1208,"6"1"1,1 3-24,5 0-342,0 6 1521,0-3-1026,0 0-1032,0 4 0,0-3 151,0 8-220,0 2 1,5 10-31,1 2 1,7 5 149,2 0 248,-2 5-758,9 1 541,-10 5-181,10 6 1,-8-5-401,5 3 199,-5-2 0,2-2 0,-4 0 40,-1 0-13,0 1 1,1-6 0,-1-2 0,1-3 58,-1-2 1,-1-2-914,-2-1 369,2-5 243,-9 2 0,10-5 491,-4 1-367,3-1 1,0-3-3762,-2 0 1411,-3-6 694,0 3 68,-4-5 1673,5 0 0,-12-5 0,0-1 0</inkml:trace>
  <inkml:trace contextRef="#ctx0" brushRef="#br2" timeOffset="97">14927 7880 7962,'0'-19'1172,"0"2"-689,0 0-15,0 2 0,0 3 811,0 1-855,0 5 0,0-1 341,0 4 484,0 1-595,0-3-692,0 5 265,-5 0-2,4 10-42,-9 3 0,-1 15 168,-4 2 0,-9 8-228,1 4 1,-7 4-343,-1 4 0,-2-4 233,-1 4 1,0-4 0,1-6 152,2-5 0,5-6-701,7-6 279,-3-1-381,9-4 0,-3-1 122,4-6 320,1 0-1794,0 1 1261,4-6 1,1 3-901,2-5 0,3 5 1627,-3-2 0,3-1 0,1-1 0</inkml:trace>
  <inkml:trace contextRef="#ctx0" brushRef="#br2" timeOffset="98">15350 7675 8105,'0'-18'0,"0"7"0,-2 0 0,-1 4 515,1-3 0,-3 2 885,5 0-738,0 1-325,-5 1 0,4-1 706,-3 3-114,3 3-728,1-4 0,-1 6 36,-3 3 1,2 8 189,-1 7 0,-2 3-137,1 5 1,-1 6 181,1 5 1,1 0-65,-4-4 0,4 2-106,-1 2 0,3-1-242,1 5 1,-4-2 147,1 2 0,-1 1-271,4-5 1,0 4 112,0-4 0,0-3-17,0-5 0,0-3-138,0 3 0,0-4-70,0 0 0,0-3 68,0-4 0,0-1 44,0-3 36,0-2-22,0 3-105,0-4 0,0-5-85,0 1-413,0-6-1929,0 4 1460,0-6 0,0-6 1,0 0-1</inkml:trace>
  <inkml:trace contextRef="#ctx0" brushRef="#br2" timeOffset="99">15704 7835 8023,'6'-12'1008,"-2"1"-150,-3-1 540,-1 1-316,0 0-195,0 4-220,0 2-354,0 5 1,0 9 30,0 2 183,0 9-148,0 2 126,0 8-57,0 4-277,0 0 1,0 2 172,0 2-275,0-3 1,0 5 302,0-6-750,0 0 360,0 0 0,1 1 147,3-1 0,-3-5-509,3-2 0,-2-4-144,-2-4 0,1-3 282,3-5 0,-3 1-48,3-1-260,-3 1 130,-1-6-1669,0-1 523,0 0 717,0-3-972,0 3 1565,0-5 0,0 5 0,0 1 0</inkml:trace>
  <inkml:trace contextRef="#ctx0" brushRef="#br2" timeOffset="100">16069 7835 8356,'0'-18'325,"0"3"346,0 2 1,0 5-223,0 1 1,0 3 1162,0-4-411,0 6-728,0-3-2,5 5-229,-3 5 0,3 6 12,-5 8 0,0 9 15,0 6 1,0 2-160,0 6 1,0 0-145,0 3 0,0-3 137,0 0 0,0-5-74,0 1 1,0-7-77,0-5 0,0-3-199,0-4 1,0 1 0,0-4-1303,0-2 1024,0-2 0,3-4-1217,1-1 0,0-3 1741,-4 4 0,-5-1 0,-1 5 0</inkml:trace>
  <inkml:trace contextRef="#ctx0" brushRef="#br2" timeOffset="101">16081 8383 7989,'-12'0'0</inkml:trace>
  <inkml:trace contextRef="#ctx0" brushRef="#br2" timeOffset="102">15681 8269 7933,'0'-8'2538,"0"0"-1850,0 6 1,1-3 25,3 5 0,-2 0 182,6 0 1,3-4-223,5 0 0,4 0-278,-1 4 0,8-1-308,3-3 1,3 3 85,1-3 1,1 2-222,-1-2 0,-1 3 121,-3-3 0,2 3-878,-5 1 1,-1-4-819,-3 0 0,-1 0 777,-3 4 0,1 0-116,-5 0 0,-3 0 431,-5 0 0,-3-1-294,4-3 277,-6 3 772,3-4-65,-5 5 6082,0 0-5835,0 5 0,4 1 143,0 6 0,0 0-118,-4 4 0,0 0-26,0 3 0,1 3-90,3-3 1,-3 2 33,3 2 1,-3-1-256,-1-3 1,0 1 79,0-5 0,0 0-117,0-3 1,0-1 70,0 1 1,0-5 90,0 1 1,0-4-3338,0 3-1407,0-4 1849,0 7 2675,-5-4 0,-1 1 0,-6-2 0</inkml:trace>
  <inkml:trace contextRef="#ctx0" brushRef="#br2" timeOffset="103">16640 7846 8009,'0'-6'468,"-5"-4"-127,4 8 547,-4-8-162,5 9 332,0-4-636,0 5 1,0 5-41,0 3 0,0 7-54,0 4 1,0 2 75,0 2 0,0 5-28,0 3 0,4-2-104,-1 1 1,1-4-161,-4 0 0,0 2 86,0-1 1,0-1-281,0-3 0,0-4 137,0 0 1,4-5-305,0 2 0,0 0-345,-4-1 0,0-3 30,0-5-430,0 1 345,0-2-1867,0-1 2181,0-5 0,-5-5 1,-2-1-1</inkml:trace>
  <inkml:trace contextRef="#ctx0" brushRef="#br2" timeOffset="104">16412 7789 7983,'0'-6'691,"0"-4"-586,0 2 746,0-2-465,5 3 0,-3-1 112,6 4 621,-5-5-651,7 8 0,-3-8 245,9 5-229,-4 0-187,10-1 1,-3 4 114,7-3-212,-1 3 1,4-3-511,-3 0 1,-1 0 268,1 4 1,-2 0-534,-1 0 452,0 0 0,-1 0 4,-3 0-2420,2 0 1239,-8 0 1299,8 0 0,-3 5 0,5 2 0</inkml:trace>
  <inkml:trace contextRef="#ctx0" brushRef="#br2" timeOffset="105">16823 8280 8375,'0'6'0,"0"0"0,1-6 0,3 0 0,-3 0 0,9 0 0,-3 0 0,4 0 0,1 0 3785,-1 0-1947,0-6-843,6 5-490,-4-4-208,8 5-199,-8 0 0,7 0 85,-5 0-234,1 0-23,-5 5-415,1-4 554,-6 10 79,-1-10-124,0 9 1,-4-4-167,3 6 1,-4-1-99,-4 1 0,-1 0 0,-5 2-487,-1 2 517,-3 4 1,-5-2 38,0 4 0,0-3-333,-4 1 425,0-1 0,4 2 99,0-2-146,5-2 0,-3-3-139,6-3 426,0 3-123,4-8 519,2 1-343,5 3-95,0-9-176,0 4 744,0-5-441,5 0 1,2 0 783,4 0-719,0 0 0,6 0 0,1-1 121,-1-3 0,4 3-158,-6-3 1,4-1-608,-4 1 116,0 0 1,-3 1 0,-1-1-257,1 1-2028,-6 2 1434,4-4 497,-9 4-906,5-5 1,-5 5 1479,3-3 0,-3-2 0,4-5 0</inkml:trace>
  <inkml:trace contextRef="#ctx0" brushRef="#br2" timeOffset="106">17143 7663 7989,'0'-17'479,"0"0"-291,0 6 0,0-1 0,1 1 71,3-1 1,-3 1 151,3 0 1,-2 3 614,2 0-662,-3 6 0,6-8 163,-3 2 0,-2 3-149,6 1 1,-4 2-154,3-2 1,2 3 111,6-3 0,2 3-112,2 1 1,2 0-56,-2 0 0,2 0 83,-2 0 1,1 0-51,-5 0 1,2 3 21,-2 1 1,-4 5-147,1-1 1,-1 3-93,-3 4 0,-3 3 136,-1 5 0,-3 5 99,-1 2 1,0 5 15,0 3-289,-5 2 1,2 2 147,-4 0 1,1 0-126,-2 4-170,-2 4 1,5-3-49,-3 3 1,-1-2 0,4-1-63,-1-1 199,3 2 1,-2-9-442,5 3 270,0-3 242,0-9-88,0 3 34,0-9 0,0 0 249,0-5 0,0-5 1,0 1 16,5-2-1,-4-7-227,5 4 486,-6-4 127,0 1-276,0-2 372,0-5 1,-6 0-254,-1 0-231,-3 0-194,-2 0 44,-4 0 117,-2 0-601,-5 0 1,2-4 0,0 0-12,2 2-673,0-5 479,1 6 148,2-4 520,10 0 0,1 4 0,5-4 0</inkml:trace>
  <inkml:trace contextRef="#ctx0" brushRef="#br2" timeOffset="107">17976 7755 8034,'0'-7'-217,"0"-3"474,6 9 94,-5-9-6,4 9 0,-5-4 274,0 5-26,0-6 101,0 5-9,0-4 0,0 18-415,0 2 1,0 9 251,0-1 0,4 1-88,-1 7 0,1-1-18,-4 4 1,4 1-65,0-1 0,0 0-84,-4 0 1,0 2-286,0 2 1,0-3 98,0 3 0,0 2 1,0-2 1,0-4 87,0-3 1,0-5-428,0 5 0,4-10 139,-1 2 1,1-8-215,-4 1 0,0-4 136,0 0 0,0-5-849,0 1-1136,0-6 1003,0 4-1396,0-6 1896,0-6 1,-1 4 676,-3-6 0,-2-4 0,-6-6 0</inkml:trace>
  <inkml:trace contextRef="#ctx0" brushRef="#br2" timeOffset="108">17817 7823 8034,'5'-23'0,"-4"4"168,3 0 1,2 5 352,2-1 1,2 3 223,1 0 0,-3 1-293,-1-1 0,1 1-22,3-1 0,5 5-139,-1-1 1,0 6 12,-3-2 1,3-1-61,0 1 1,5 0-135,-1 4 1,3 0-201,1 0 1,0 5 168,-1 3 1,-2 6-256,-1 1 0,-5 7 121,1 0 0,-4 6-271,-3 7 1,-3-1 148,-5 0 0,-5 0-39,-3 1 0,-7-2 28,-4-3 1,1-2-93,-1-5 0,-2-2-318,-2-2 1,-3-2 198,7-6 0,2-3-1163,-3 0 596,7-6 12,-4 3 954,11-5 0,1-5 0,5-1 0</inkml:trace>
  <inkml:trace contextRef="#ctx0" brushRef="#br2" timeOffset="109">18570 7561 7998,'0'-12'260,"0"1"1,0 3-25,0 1 1,2 3 156,1-4 469,-1 6-75,3-9 0,-4 10 244,3-3-626,-3 3 1,4 2-101,-5 3 0,-1 3-79,-3 4 1,2 5 137,-6 3 0,-3 8-92,-5 4 1,-3 2-29,4 1 0,-5 5-124,1 3 0,1 2 20,-1 2 0,5 1-177,-1 3 0,2 0 54,2 4 1,-1-7-355,1-6 1,4 0 164,4 1 0,-2-3-188,1-4 1,0-5 139,4 0 1,4-4-1,0 0 1,4-5 127,0-2 0,2-5-8,2 1 0,-5-2 166,1-2 0,-2 1-89,2-1 0,1-3-1,-6-1 1,6-4-9,-1 1 1,-2 1-1697,2-2-454,-6 1 2182,9-4 0,-5 0 0,5 0 0</inkml:trace>
  <inkml:trace contextRef="#ctx0" brushRef="#br2" timeOffset="110">18673 7835 7953,'6'-23'554,"0"1"648,-6 3-842,5 3 1,-3 6 1145,6 2-578,-6-2 219,3 9-754,0-4 1,-3 16-252,2 8 1,-3 8 151,-1 7 1,0 6-29,0 6 1,0 0 71,0 3-1077,0-2 766,0-1 1,0-2-61,0-2 1,4-2 87,-1-6 0,2-5-654,-1-2 0,-2-4 304,1-4 0,2-3-372,-1-5 1,4-3-104,-4 0 0,1-6-1407,-1 2 1320,-3-3-763,4-1 1620,-5 0 0,5-10 0,1-3 0</inkml:trace>
  <inkml:trace contextRef="#ctx0" brushRef="#br2" timeOffset="111">18981 7812 7941,'-6'-24'3,"0"-2"1,2 11 1,3 0 0,-3 4 1367,3 4 226,1-3 465,0 9-1371,0-4-78,0 15-299,-5 8 0,3 8 67,-2 8 1,3 5 45,1 10 1,0-1-12,0 6-1559,0-6 1222,0 3 0,0-7-715,0-2 499,0-3 1,0-10-662,0-2 0,0-4 351,0-4 1,0-3-1714,0-4 827,0-1-1187,0 1 2802,0-6 1,-5 4-1,-1-4 1</inkml:trace>
  <inkml:trace contextRef="#ctx0" brushRef="#br2" timeOffset="112">18650 8212 7908,'5'-7'1769,"-2"2"-1238,5 5 0,-1 0-92,5 0 1,0 0-83,3 0 1,3-4 41,5 1 0,5-1-73,2 4 1,5-2-82,3-1 1,-7 1-65,4-1 1,-5-2 0,1 1-18,-5 1-76,-2 2 1,-6 1 169,-3 0-1318,-2 0 684,-1 0 0,-5 0-261,1 0-1514,-6 0 343,3 0 2515,-5 0 0,0 5-459,0 3 0,0 2 427,0 1 0,0 1 306,0-1-656,0 6 0,0-4-183,0 7 1,0 0 0,0 5 43,0 2 1,0-1-245,0-3 0,0-1 53,0-3-371,0 3 517,0-10 1,0 5-152,0-6 1,0 1-365,0-1 311,0-5 1,0 1 48,0-4-1795,5-1 870,-3 3-1442,3-5 1947,-5 0 1,0 0 0</inkml:trace>
  <inkml:trace contextRef="#ctx0" brushRef="#br2" timeOffset="113">19598 7800 7956,'0'-29'0,"0"5"1349,0 5-332,5 5 187,-3 3-390,3 6-455,-5 5 1,0 10-83,0 5 1,0 8 146,0 7 1,0 2-122,0 10 1,0 0-23,0 4 0,0-1-145,0 1 1,0-7-114,0-5 0,0-1-31,0-6 1,0 0 80,0-4 0,0-6-230,0-1 0,0-8-3,0 0-1311,0 0 202,0-2-284,0-1-1074,0-5 1473,0-5 1154,0 4 0,-11-14 0,-1 2 0</inkml:trace>
  <inkml:trace contextRef="#ctx0" brushRef="#br2" timeOffset="114">19301 7823 8026,'0'-17'0,"5"-1"0,3 3 1340,2 2-821,2-4 0,4 6 61,3 0 0,0-1 219,4 1 50,-3-1 1,13 2 36,-2 2-461,2-2 0,1 8 273,0-6-291,6 6-329,-5-3 1,3 3-56,-7-2 1,0 3-1893,-4-3 1038,0 3 668,-10 6 0,2-2-2711,-7 4 1261,2 1 1613,-13 3 0,9 1 0,-3-1 0</inkml:trace>
  <inkml:trace contextRef="#ctx0" brushRef="#br2" timeOffset="115">19701 8166 11275,'6'0'2890,"4"0"-2342,-3-5 0,6 4-65,2-3 1,-3-1-144,4 1 1,0-4 14,-1 4 1,4 1-127,-3 3 1,3-4-132,-4 0 0,0 0 160,-3 4 0,-2 2-254,-3 1 0,2 0-360,-5 4 350,0 1 1,-4 3-103,0 1 0,-1 3 48,-3 0 1,-3 4-8,-4-3 1,-4 3 71,0-4 0,-6 5-128,2-1 0,-2 7 118,-2 0 1,0-3-9,0-4 1,5 0-480,3 4 0,4-5 182,3-3 1,-1-2 800,5-2-254,1 1 1,4-6-62,3-2 1,2 1-99,5-1 1,1-1 118,-1-3 0,4 0-314,1 0 0,3-3-294,-4-1 1,4-4-1122,-4 4 0,0-5 721,-3 2 0,-2 1-2231,-2-2 3042,-3 0 0,0-8 0,1-2 0</inkml:trace>
  <inkml:trace contextRef="#ctx0" brushRef="#br2" timeOffset="116">19987 7606 8059,'-7'-29'0,"2"2"1852,5 8-809,0 3-601,5 10 0,-2-3 1362,4 5-1270,-4 0 1,7 4-33,-2 0 0,-1 1 81,5 3 0,-2 4-173,9 7 1,-4 4 53,4 8 0,0 2-145,4 5 1,0 2-26,0 2 1,0 2-126,-1 6 0,-4 0 0,-1-1-108,-1 1 0,-7 0 203,2-1-567,-7 1 0,1 0 255,-5-1-784,0-4 413,0 4 271,-5-10 0,-1 3-1155,-6-7 927,1 2 0,0-9-750,-1 2 1,-3-2 441,0-1 1,-4-4-786,3 0 1,-3-5 199,4 2 1269,-5 1 0,7-4 0,-3 3 0</inkml:trace>
  <inkml:trace contextRef="#ctx0" brushRef="#br2" timeOffset="117">20603 7880 7896,'0'-11'962,"0"5"-182,0-5-159,0 10 788,0-4-399,0 5 0,4 9-567,0 2 0,1 8-32,-1 1 1,-3 2-243,3 5 1,1-2 53,-1 6 0,0-6-239,-4 2 1,0-4 100,0-4 1,3 2-109,1-2 1,1-1 23,-1 1 1,-3-5-980,3 1 0,1-6-1096,-1-1 0,1-2 331,-1 2 1743,-3-3 0,4 0 0,-5 1 0</inkml:trace>
  <inkml:trace contextRef="#ctx0" brushRef="#br2" timeOffset="118">20466 8086 7954,'0'-6'888,"0"1"-139,0-1-293,0 5 1,5-8-31,3 6 1,-1-3 1173,5 3-1050,-3 1 1,12-7-5,-2 6 0,8-6-183,4 1 1,2 3-1141,1 1 1,0-1 556,0 1 0,-3 1-1453,-1 3 0,-1-2 1673,2-1 0,2 1 0,-4-3 0</inkml:trace>
  <inkml:trace contextRef="#ctx0" brushRef="#br2" timeOffset="119">21209 7732 8137,'0'-11'1103,"0"-1"-827,0 1 0,1 3 403,3 0 1,-2 6 244,6-2-199,-6 3 1,3 2-10,-5 3 0,0 7-279,0 8 0,0 8 138,0 3 0,0 3-176,0 2 0,0 3-240,0 0 0,0 5 111,0-1 0,0-2-434,0 2 1,0-5 201,0 1 1,0-2-575,0-2 1,0-4 52,0 1 0,-1-7 205,-3-1 1,3-2 22,-3-5 0,3-1 71,1-4 1,0-3 452,0 0 0,-1-6-59,-3 2 619,3-3-284,-4-1 132,5 0-52,0-5-206,0 4-420,0-9 0,5 7 107,2-4 0,3 4-216,2-1 1,0-1 67,4 1 1,1-1-80,6 1 0,0 3 33,0-3 1,4-1 72,-1 1 0,5-1-67,-5 2 1,1 0 69,-4-5 1,0 6-403,0-2 1,-6-1 171,-1 1 0,-4 0-2100,0 4 966,-1-5-1913,-5 4 1848,0-9 1441,-12 9 0,0-10 0,-5 5 0</inkml:trace>
  <inkml:trace contextRef="#ctx0" brushRef="#br2" timeOffset="120">21140 8109 7963,'0'-12'976,"0"1"1,5 3-383,3 1 1,6 3 267,1-4 1,5 6-326,-1-2 0,8-1 192,3 1 0,3-4-305,2 5 0,-1-5-159,0 4 0,-1-3-617,-2 3 1,-4-1 280,-4 1 0,-5 3-318,-3-3 0,-2 3 298,-2 1-613,-4-5 1,-2 2-991,-5-5 1,0 5-896,0-5 2589,-5 5 0,-7-7 0,-5 4 0</inkml:trace>
  <inkml:trace contextRef="#ctx0" brushRef="#br2" timeOffset="121">21288 7721 7963,'-17'-6'24,"0"0"1,11-5 428,2-1 1,3 1-74,1-1 1,1 2 346,3 3 1,3-4-238,9 4 0,-1-3-107,8-2 1,-2 5-213,10-1 0,-2 4 0,1-3 0,2 4-777,-5-1 0,-4 3 470,-4 1 1,-5 0-1240,1 0 0,-2 1 208,-2 3 1167,-5-3 0,-1 10 0,-5-5 0</inkml:trace>
  <inkml:trace contextRef="#ctx0" brushRef="#br2" timeOffset="122">21837 7515 8043,'0'-19'0,"0"0"0,0 5 1253,0-1-210,0 7 1064,5-2-963,-4 4-177,9-1-611,-9 2 0,5 6 43,-6 3 1,0 9 379,0 10-274,0 5-1,0 6-194,0 5 1,0 3-180,0 8 1,3-2-2,1 5 1,0-3-266,-4 3 1,0 0 182,0 4 1,-4-2-327,0-6 1,-1 1 178,1-8 1,3-7-154,-3 0 0,-1-8 77,1 4 0,1-9-12,3 0 1,-4-3 169,0 0 1,0-2-52,4-6 0,-4 1 234,1-1 1,-1-3-34,4-1 445,0-4-426,0 7-131,0-9 189,0 4-947,0-5 568,0 6 167,0-5 0,1 4-15,3-5 0,2 0 117,6 0 1,0 0-250,4 0 0,0 0 116,3 0 0,3 0-238,-3 0 0,-1-4 101,1 0 0,-5-3-915,1 3 1,-6-4 466,-2 4 1,-4-4-2221,1 0 2838,-3 3 0,-1-10 0,0 2 0</inkml:trace>
  <inkml:trace contextRef="#ctx0" brushRef="#br2" timeOffset="123">21677 7549 7942,'1'-23'586,"3"1"0,-2 0-221,6 3 0,0 6-104,3 6 1,0-1 641,1-3 1,-1 3-344,1 0 1,0 6-213,4-2 1,0 3-119,3 1 0,3 0-271,-3 0 1,2 0-381,2 0 0,-1 5-494,-3 2 0,1 4 915,-5 0 0,1 11 0,-5 2 0</inkml:trace>
  <inkml:trace contextRef="#ctx0" brushRef="#br2" timeOffset="124">22088 7663 8027,'0'-11'-75,"0"3"75,0 1 1294,0-1-789,0 2 0,0-1 238,0 4 364,0 1-250,0-3-474,0 5 1,5 5-41,3 3 630,2 7-587,1 8 1,4 2 214,1 6-235,-1-1 1,-4 6 164,1 2-985,-1-3 585,1 5 1,3-2 212,0 0-292,0 0 1,0-4-216,1 1 124,-1-1-614,-4 0 503,1-5 1,-1-1-37,1-5 0,-2-5 52,-3-3 0,4-2-1004,-4-2 377,-2-5-1797,5 5 1853,-8-10-615,3 4 0,-7-6 169,-1-3 1151,1-2 0,-8-6 0,4 1 0</inkml:trace>
  <inkml:trace contextRef="#ctx0" brushRef="#br2" timeOffset="125">22328 7800 8027,'0'-22'49,"0"-1"0,4 0-49,-1 0 0,2 2 862,-1 1 1,-2 3 315,1 1 706,-1 4-715,-2-5-667,0 11 1,-2 7-151,-1 11 0,-5 5-123,-7 10 0,-3 7-148,-5 8 0,-4 1 108,1-1 1,-6 6-707,2-2 0,2 1 494,1-5 0,4-3-927,4-4 0,3-2 109,4-3 1,2-3-248,3-8 0,0 1-69,3-5 1,3-3-16,-3-5 1172,3-4 0,1 7 0,0-4 0</inkml:trace>
  <inkml:trace contextRef="#ctx0" brushRef="#br2" timeOffset="126">22522 7481 8058,'0'-23'934,"0"0"0,4 5-648,0 3 1,3 6-419,-3 1 147,0 6 1224,-4-3 0,1 7-526,3 6 0,-3 6-285,3 13 1,-3 7 32,-1 8 0,0 7-157,0 5 0,0-2-439,0 1 0,0-1 235,0 1 1,0 3-478,0-3 0,0-2 313,0-1 0,0-6-248,0-6 1,1-1-17,3-10 1,-2-1-166,1-3 0,-1-5-11,-2-3 0,1-2-239,3-2-1393,-3 1 997,4-6 1208,-5 4 0,0-9 0,0 4 0</inkml:trace>
  <inkml:trace contextRef="#ctx0" brushRef="#br2" timeOffset="127">22785 7778 7955,'-7'-23'0,"2"0"0,5 0 1145,0 5-676,0 2 0,1 4 242,3 1 259,-2 5-63,3 1 64,-5 5-502,0 0-472,0 10 58,0 2 1,0 16 283,0 3 27,0 7-322,0 2 0,0 10 291,0-1-1681,0 1 1326,0-4 0,0-6 249,0-2-1561,0-2 1052,0-7 0,0-2-942,0-8 446,0 2 559,0-8-512,0 3 1002,5-9-2268,-4 3 2103,9-9 1,-9 4-1,4-5 1</inkml:trace>
  <inkml:trace contextRef="#ctx0" brushRef="#br2" timeOffset="128">23002 7686 7995,'0'-16'1128,"0"3"-389,0-3 234,0 4 336,0 6-684,0 1 147,5 5-370,-4 10 1,5 3 581,-2 9-624,-3 6 0,6 7-229,-3 6 1,-3 4 50,3 1 1,-3-1-588,-1 1 1,0-2 328,0-2 1,0-4-332,0-7 0,0-1 199,0-7 0,0 1-1155,0-9 1,-4 1 1362,0-5 0,-10 6 0,2 0 0</inkml:trace>
  <inkml:trace contextRef="#ctx0" brushRef="#br2" timeOffset="129">22762 8109 7975,'0'-12'2900,"1"5"-2825,3-1 1,2 6 82,6-2 1,0 1 335,4-1 1,1 3-63,6-3 0,4-1-168,-1 2 1,1-1-217,-4 4 1,0-2 75,0-1 0,-4 1-97,0-1 0,-4 1 1,3 1 50,-2-3 1,-1 3-203,-3-3 100,-1 3 106,-4 1 1,-1 0-27,-2 0 80,-3 0 1,5 0 433,-2 0-443,-3 0 1,6 1-1,-5 3 57,2 4 0,1 6 88,-1 1-98,-3 5-275,4-2 82,-5 5 0,0-1 207,0 1-265,0 5 0,0-4 48,0 3 1,0-3-73,0-1 0,0-1-346,0-3 0,0-3 91,0-5 147,-5 1-2108,4-1 21,-4 1 2296,5-1 0,-5-4 0,-1-2 0</inkml:trace>
  <inkml:trace contextRef="#ctx0" brushRef="#br2" timeOffset="130">23162 8440 7906,'-12'0'0</inkml:trace>
  <inkml:trace contextRef="#ctx0" brushRef="#br2" timeOffset="131">23310 7675 7977,'0'-23'1010,"0"0"-448,0 5-224,5 2 0,1 4 693,1 1-226,-2 5 221,-5 1-643,5 5 1,-4 6 53,3 5-269,-3 11 0,3 7 265,0 5 0,0 6-111,-4 2 0,0 2-375,0 2 0,0-1 111,0 1 0,3-4-280,1 0 1,0-5 96,-4 1 0,5-8-432,3-3 1,-3-4-303,-1-4 1,1-3 431,-1-4 1,3-5-1114,-3 1 458,5-6 1082,-8 3 0,9-5 0,-3 0 0</inkml:trace>
  <inkml:trace contextRef="#ctx0" brushRef="#br2" timeOffset="132">23493 7663 7980,'0'-22'1211,"0"4"-932,0 3 620,0 2-281,0 7-28,0 0 316,0 6-556,0 11 1,1-1 87,3 13 0,-3 3-147,3 12 0,1 0 269,-1 8-252,0-3 1,-4 8-85,0-5 1,0-1-750,0 1-1871,0-5 1692,0-2 0,0-10 372,0-2 1,0-4 0,0-4 331,0-3 0,0-4 0,0-1 0</inkml:trace>
  <inkml:trace contextRef="#ctx0" brushRef="#br2" timeOffset="133">23493 8246 7932,'-12'0'0</inkml:trace>
  <inkml:trace contextRef="#ctx0" brushRef="#br2" timeOffset="134">23310 8075 8013,'0'-12'2235,"0"1"-2006,10-1 1,-2 5-68,7-1 1,-2 4 192,-2-3 1,6 0 0,2 0-235,2 3 1,2-1-388,0 1 0,0-1-675,0 1 0,-1 3 0,0-3-1144,-3 3 2085,-2 1 0,-6 5 0,0 1 0</inkml:trace>
  <inkml:trace contextRef="#ctx0" brushRef="#br2" timeOffset="135">23596 8052 8606,'6'-8'987,"-2"0"0,-3 5 906,-1-5-1341,0 6 1,1-7 878,3 5-908,-3 0 0,6 3 442,-4-3-531,-1 3-353,8-4 114,-9 5 77,9 0-297,-3 5 0,4 0 0,0 4 99,1-2-191,-6 1 1,3 3-610,-5 1 625,5-1 0,-8 1-613,3-1 509,-3 5 1,-1-2 0,-1 5-365,-3 2 308,-7-5 0,-2 6 115,-9-4 0,5 6 72,-6 2 60,0-2 0,0 4 1,0-6-1,2-2-167,2-1 219,2-5-37,6 3 1,-1-3 122,1-3 17,5 3 34,0-8 151,6 6-119,0-1 12,6-4-197,0-2-120,5-5 1,1 0 142,-1 0 0,4 0-266,1 0 1,-1-2-46,-4-1-1828,1 1 1350,-1-8 1,-3 8 743,-1-6 0,1 0 0,3-3 0</inkml:trace>
  <inkml:trace contextRef="#ctx0" brushRef="#br2" timeOffset="136">23653 7515 8038,'-11'-22'394,"4"3"-296,2 3 0,5 4-124,0 1 1514,0 0-628,0 4-315,5-3-100,-4 4 108,9-1-260,-3-3 1,4 9 132,0-3-170,1-2 1,-1 5-18,1-3-8,-1 2-1,1 2 1,-1 0-117,0 0 0,1 0 1,-1 0 143,1 0 1,-2 2-91,-3 2-114,4-3 152,-5 9-160,0 1-1,4 7 1,-7 6 106,5 3 0,-6 2 7,2 5 1,-3 2 46,-1 2-213,0 3 0,0 3-37,0-2-485,-5 2 656,4-3-45,-4 5 0,5-1 70,0 1-559,0-5 1,0 2-123,0-5 421,0 0 1,0-8 81,0 1 1,4-2-3,-1 1 1,5-2 0,-3-5-11,1 0 0,-2-5 117,4-3 0,-4-2-110,3-2 0,-4 0-6,1 1 841,-3-6-517,-1-1-66,5 0 30,-4-3-145,4 3-39,-5-5 1,-1 0 292,-3 0 0,-2 0-76,-6 0 0,1-4-989,0 0 343,-1 0 256,-4 4 1,3 0-2253,-2 0 1125,-3-5 1233,5 4 0,7-4 0,7 5 0</inkml:trace>
  <inkml:trace contextRef="#ctx0" brushRef="#br2" timeOffset="137">23767 8383 8038,'-12'11'0</inkml:trace>
  <inkml:trace contextRef="#ctx0" brushRef="#br2" timeOffset="138">24029 7663 7924,'7'-11'0,"-2"0"0,-4 0 0,3 4 918,-3-3-535,4 8 0,-3-7 207,1 6 619,-1-1-208,3 4-357,-5 0-378,0 5 1,0 8 286,0 9 0,4 6-118,-1 7 0,1 0-58,-4 3-206,0-2 0,0 7 220,0-5-1017,0 0 660,0-4 1,0 1 299,0-1-820,0 0 430,0-5 1,0 1-1027,0-4 754,0-7 1,0 7-527,0-11 1,0 0 381,0-4 0,0-3-973,0 0 430,0-6-290,0 3 1305,0-5 0,0-5 0,0-1 0</inkml:trace>
  <inkml:trace contextRef="#ctx0" brushRef="#br2" timeOffset="139">23927 7641 7961,'6'-17'712,"0"4"-417,-2-2 1,-1 2 90,4 2 1,0 0-82,0-1 0,3 5 314,-2-1 1,2 4 31,2-3-347,4 4 0,1-2 66,2 5 1,2 0 175,-2 0-377,3 0 1,-4 0-33,-3 0 1,-2 5-203,-2 3 0,-1 2-497,-2 1 1,-3 2 419,-5 2 1,-1 3-457,-3 5 1,-8 1 264,-7 2 1,-2-1-171,-2 1 1,0-5-102,0-2 1,2-2-782,2 2 1385,2-2 0,1-1 0,-2 2 0</inkml:trace>
  <inkml:trace contextRef="#ctx0" brushRef="#br2" timeOffset="140">24361 7458 8046,'11'-18'1298,"-3"2"-998,-1 4 802,1 6-182,-2-4-218,-1 8 327,-5-3 463,0 5-1458,0 5 139,0 2 1,0 13 435,0 3-378,-5 12-96,-1-4 1,-5 13-49,-1-2 1,1 6 259,-1 2-1759,6 4 1426,-4-7 1,3 8 227,-4-6-1099,5 6 621,-4-8 0,8 0-62,-2-5-676,-2-10 710,5 6 0,-4-14-166,5 2 210,0-7 0,0-2 45,0-6-61,0 1 1155,0-1-1394,0 1 331,5-6 1,-3-1-199,6-5-995,0 0 300,3 0 1037,0 0 0,6 0 0,1 0 0</inkml:trace>
  <inkml:trace contextRef="#ctx0" brushRef="#br2" timeOffset="141">24463 7709 8097,'6'-16'0,"-5"-1"0,3-2 993,2 8-375,-5 0 1427,4 10-608,0-4-964,-3 5 1,3 6-238,-5 6 0,4 6 151,-1 8 0,1 4-136,-4 4 0,4 5-201,0 3 0,0-1 89,-4 0 1,1-4-458,3 1 1,-3-6-881,3-1 1,-3-10 1197,-1 2 0,5-3 0,1 3 0</inkml:trace>
  <inkml:trace contextRef="#ctx0" brushRef="#br2" timeOffset="142">24543 8143 8097,'0'11'0,"0"-3"0,0 0 0,-5-6 0,-1 3 0</inkml:trace>
  <inkml:trace contextRef="#ctx0" brushRef="#br2" timeOffset="143">24669 7686 7994,'0'-19'167,"0"0"0,0 5 1094,0-1-337,0 7-234,0-2 561,0 9-779,0-4 0,0 6 230,0 3-113,0 7-270,0 7 1,0 10 19,0 3 0,0 5 48,0 2 1,0 0-438,0-3 102,0-1 0,0 0-892,0 1 0,0-3 364,0-1 476,0-3 0,-5 0 0,-1 1 0</inkml:trace>
  <inkml:trace contextRef="#ctx0" brushRef="#br2" timeOffset="144">24635 8143 8004,'-23'0'0</inkml:trace>
  <inkml:trace contextRef="#ctx0" brushRef="#br2" timeOffset="145">24452 8052 7982,'0'-8'0,"0"0"876,0 6 1,1-7 209,3 5-131,-3 0 0,10 1-397,-4-1 1,5-1-209,3 1 1,0 3-98,8-3 0,-3-1-214,7 1 0,1-1 1,-2 1 0,4 3 29,-8-3 0,4 3-54,-7 1 1,-3 0-454,0 0 427,-4 0-524,-5 0 176,3 0 7,-9 0 322,4 0-4,0 0 0,-4 1-51,3 3 530,-2 2-273,-2 6 0,0-1 155,0 0-281,0 6 1,0-3 43,0 5 1,0-1 47,0 1 1,0 2-106,0-2 1,-2 3 66,-2 1 1,3-4-449,-3 0 1,-1-4 167,2 4 1,-3-5-444,3 1 0,1-2-752,-1-2 1375,1 1 0,2-1 0,0 1 0</inkml:trace>
  <inkml:trace contextRef="#ctx0" brushRef="#br2" timeOffset="146">24795 8360 8031,'-7'0'0,"2"0"0,5 0 0</inkml:trace>
  <inkml:trace contextRef="#ctx0" brushRef="#br2" timeOffset="147">24875 7755 8149,'0'-28'1032,"5"4"-604,-4 1 1,9 3 290,-2 4-677,2 6 120,-4 0-162,4 9 0,-8-4 0,3 5 0</inkml:trace>
  <inkml:trace contextRef="#ctx0" brushRef="#br2" timeOffset="148">24932 7618 8149,'6'16'2288,"-1"7"1,-4 6-454,3 6-1285,-2 4 1,3-2-352,-5 5 0,0-2 1,-2 3-356,-1-1 0,1-5-24,-2 1 1,3-4 229,1-3-1109,0-3 717,0-11 0,0 4 342,0-6 0,0 0 0,0-3 0</inkml:trace>
  <inkml:trace contextRef="#ctx0" brushRef="#br2" timeOffset="149">24943 8212 8149,'0'6'-482,"0"-1"482,0-5 0,0 0 0</inkml:trace>
  <inkml:trace contextRef="#ctx0" brushRef="#br2" timeOffset="150">25023 7743 8021,'5'-17'0,"-4"-5"992,5 9-568,-6-3 1,1 6 309,3 2-87,-3 3 709,4 5-824,-5 0 1,4 6-29,0 6 0,1 6-11,-2 8-161,-1 3-125,3 6 32,-5-1 1,0 4-216,0 0 1,0 4 105,0-4 0,0-4-898,0-3 0,0-7 409,0-1 1,0-2-1929,0-6 1119,0 1 1168,-5-5 0,3 0 0,-3 1 0</inkml:trace>
  <inkml:trace contextRef="#ctx0" brushRef="#br2" timeOffset="151">25023 8189 8038,'0'0'0</inkml:trace>
  <inkml:trace contextRef="#ctx0" brushRef="#br2" timeOffset="152">24863 8063 8048,'5'-6'630,"2"-4"1,4 7 2005,0-5-2076,1 1 0,4-1-408,3 1 1,3 4 28,1-1 0,0 2-1178,0-2 0,-1 3 547,1-3 0,-5 3-1956,-3 1 2406,-2 0 0,-2 5 0,1 1 0</inkml:trace>
  <inkml:trace contextRef="#ctx0" brushRef="#br2" timeOffset="153">25114 8052 8353,'7'0'0,"-1"0"0,-2 0 796,-3 0-367,9-5 0,-7 2 98,5-5 633,-1 6-683,5-8 0,-5 5 319,1-3 124,-1 3-518,5 0 0,-1 4 237,1-3 56,-1 3-304,-5 1 0,5 0-168,-4 0-166,3 0 0,-3 1-7,-3 3 0,1-2 91,-2 6 0,1-1-440,-4 5 0,-6 3 217,-6 0 0,0 6-440,-7-2 0,3-2 216,-3 2 0,2 0-6,-2 4 0,0-1 9,7-3 0,-4 1 110,8-5 1,-5 5 19,6-5 0,-2 0 52,1-4 0,3-3 128,5 0-206,-5-1 274,4 0 1,-3 1 77,8-4 0,-2 0 97,6-4 1,0 0-465,3 0 0,0 0 118,1 0 0,-1 0-1136,1 0 0,-5 0-128,1 0-359,0-5 1719,-2-1 0,4-6 0,-4 1 0</inkml:trace>
  <inkml:trace contextRef="#ctx0" brushRef="#br2" timeOffset="154">25160 7549 8480,'12'-24'1181,"-5"-3"-1013,1 8-168,5 3 0,-1-1 0,3 6 0,-7 0 2026,2 4-911,-9-3 697,5 9-440,-1-4-840,-4 0 0,5 3 209,-2-1-466,-3 6 0,4 4 412,0 9-309,2 2 0,4 10 171,1 2-81,-1 3-165,0 7 0,1-5 109,-1 3-242,1-2 36,-1-2 0,-3 2-67,-1 2-137,0-7-275</inkml:trace>
  <inkml:trace contextRef="#ctx0" brushRef="#br2" timeOffset="155">25399 8271 14664,'-12'21'-2352,"-3"1"2352,-8 1 0,0 0 0,-7 0 0,-3 0 0</inkml:trace>
  <inkml:trace contextRef="#ctx0" brushRef="#br2" timeOffset="156">25252 8406 8480,'-45'34'0,"-2"0"0</inkml:trace>
  <inkml:trace contextRef="#ctx0" brushRef="#br2" timeOffset="157">15544 9959 8006,'-7'-6'819,"2"1"-478,5 5 169,0 5-312,0-4 1,0 13 142,0-3 550,0 8-513,0-6 0,0 10 269,0 0-59,-5 0-268,4 4 0,-4 0 538,5 0-510,0 4 0,1-6-74,3 1 1,-3 2-48,3-1 1,1-1-106,-1-3 0,1-4 105,-1 0 0,-3-3-274,3 3 0,-3-5 138,-1 1 0,1-4-434,3-3 120,-2 2-25,3-4 699,-5 1-79,0-2 1038,0-5-919,0-5-14,0 3-385,0-8 0,0 8 6,0-6-180,0 6 0,1-3-101,3 5 1,-2-4 100,6 0 0,-1 0-20,5 4 1,-1 0 64,1 0 1,3 0 72,0 0 0,4 0-52,-4 0 1,6 0 58,-2 0 0,2 0-75,2 0 1,-1 0-70,-3 0 0,1 0-310,-5 0 1,4 0 169,-3 0 1,-1-1-1777,-4-3 1454,1 3 1,-6-6-1853,-2 4 2415,2 1 0,-5-3 0,5 5 0</inkml:trace>
  <inkml:trace contextRef="#ctx0" brushRef="#br2" timeOffset="158">15932 10416 7929,'-23'-12'0</inkml:trace>
  <inkml:trace contextRef="#ctx0" brushRef="#br2" timeOffset="159">15510 10187 7979,'0'0'0</inkml:trace>
  <inkml:trace contextRef="#ctx0" brushRef="#br2" timeOffset="160">15498 10176 8044,'0'-6'3085,"0"1"-2296,5 5 0,2 0-132,4 0 1,4 0-290,0 0 1,6-4-124,-2 0 1,2 0 762,2 4 0,4 0-434,-1 0 1,2 0-284,-1 0 1,-4 0-47,0 0 1,0 0-545,-4 0 1,-3 0 100,-1 0 0,-2 0-440,-2 0-978,1-5 1,-5 4 60,1-3 1555,-5 3 0,2 1 0,-5 0 0</inkml:trace>
  <inkml:trace contextRef="#ctx0" brushRef="#br2" timeOffset="161">15898 10130 7992,'-23'-23'0</inkml:trace>
  <inkml:trace contextRef="#ctx0" brushRef="#br2" timeOffset="162">15532 9948 7992,'-6'-12'323,"-4"1"1,9-1 485,-3 1 0,8 1-119,3 2 1,8-1-250,4 5 0,3-3 608,1 3 0,4-1-477,-1 1 0,6 3 254,-2-3 1,0 2-313,0-2 1,-5 2-326,2-1 1,-4 1-1065,-4 2 1,1 0 612,-5 0 1,1 0-1557,-5 0 1,-1 2 1817,-2 1 0,2 4 0,-4 4 0</inkml:trace>
  <inkml:trace contextRef="#ctx0" brushRef="#br2" timeOffset="163">15966 9856 7992,'7'5'0,"-2"2"0</inkml:trace>
  <inkml:trace contextRef="#ctx0" brushRef="#br2" timeOffset="164">16069 9868 7997,'0'-17'0,"0"4"277,0-2 1,0 3 946,0 0-1224,5 1 0,-3-1 0,3 1 0</inkml:trace>
  <inkml:trace contextRef="#ctx0" brushRef="#br2" timeOffset="165">16081 9765 7997,'5'-7'5491,"-4"2"-4098,4 5-524,-5 0-452,0 5 28,0 2 0,5 9 138,-4 2-301,4 5 1,-5 4 49,0-1 1,0 6-24,0-2 0,2 3 58,1 2-434,-1-1 127,3 0 0,-5 2 83,0 2 0,0-4-84,0 0 0,4 1 280,-1-5-961,1-2 451,-4 5 0,0-9-271,0 3 316,0-3 0,0-5-49,0 0 1,0-5 132,0 1 1,0-2 199,0-2-113,-5 1 70,4-1-74,-4-5 28,5 5 1,0-10-3,0 4 3,-5-5-16,3 0-63,-3 0 740,5 0-462,5 0 0,-2 0-595,5 0 320,-1 0 0,5 0-58,-1 0 115,1 0-64,4 0 0,-2 0-13,5 0-497,-5 0 304,8 0 1,-10 0-445,3 0 194,-2-5-686,4 4 0,-5-5-200,4 6-2011,-9 0 3366,-2-5 0,-5 4 0,0-4 0</inkml:trace>
  <inkml:trace contextRef="#ctx0" brushRef="#br2" timeOffset="166">16161 9765 8020,'0'-18'763,"0"3"-576,0 2 0,0 2 299,0-1 630,0 1-1116,0-1 0,5 1 0,1 0 0</inkml:trace>
  <inkml:trace contextRef="#ctx0" brushRef="#br2" timeOffset="167">16172 9651 14823,'8'0'407,"-1"0"1,1 1-333,3 3 1,1-3-108,-1 3 0,4-2 140,1 2 0,4-3-108,-1 3 0,2 3 0,2-1 0</inkml:trace>
  <inkml:trace contextRef="#ctx0" brushRef="#br2" timeOffset="168">16366 9685 8020,'17'5'0,"-3"-2"0,5 4 0,-5-4 0,2 2 0</inkml:trace>
  <inkml:trace contextRef="#ctx0" brushRef="#br2" timeOffset="169">16378 9970 8016,'3'-11'0,"1"0"444,0-1 171,1 6-273,-4-4 330,4 3 3,0 1-165,-3-4 231,3 9-13,-5-5 521,0 6-875,5 0 1,-4 9-147,3 3 1,1 7 222,-1 0 1,5 2-84,-2 2 1,3 1 27,2 3 0,-1-3 59,1 3-170,-1-3-184,1 4 70,4-4 0,-2 4-82,5-5 96,-5 0 1,4-1-69,-3 1 0,-2-1-223,2-3 1,-2-1-359,-2-3 1,-1-3 35,-2 4 126,2-4 0,-5-4-530,3 0-523,2-6 1355,-9 3 0,9 0 0,-3 2 0</inkml:trace>
  <inkml:trace contextRef="#ctx0" brushRef="#br2" timeOffset="170">16697 10427 7978,'-10'-6'0,"-3"1"0</inkml:trace>
  <inkml:trace contextRef="#ctx0" brushRef="#br2" timeOffset="171">16686 10016 8029,'0'-34'0</inkml:trace>
  <inkml:trace contextRef="#ctx0" brushRef="#br2" timeOffset="172">16686 9959 8029,'0'-15'700,"0"0"-323,0-1 0,4 5 85,-1-1-118,1 1 144,-4 5-244,0-4 0,0 10 1034,0 0-573,-5 10 1,-1 13 122,-6 7-355,-4 3-823,-2 6 522,-5-3 0,1 7-340,-1-5 199,0 5-57,0-7-761,0 3 589,0-5 0,4-4-23,0-4 1,5-3-172,-1-4 1,2 1 60,2-4-981,5-6 187,-5 0-715,10-9 941,-4 9 960,5-8-61,0 3 0,0-5 0</inkml:trace>
  <inkml:trace contextRef="#ctx0" brushRef="#br2" timeOffset="173">16720 9833 8173,'12'-11'0</inkml:trace>
  <inkml:trace contextRef="#ctx0" brushRef="#br2" timeOffset="174">16720 9788 8092,'12'0'0</inkml:trace>
  <inkml:trace contextRef="#ctx0" brushRef="#br2" timeOffset="175">16732 9776 8051,'1'-10'2233,"3"2"-1577,2-2 0,5 8 597,1-6-844,-1 6 1,2-7-35,2 5 1,-1-4-113,5 5 0,0-3-180,4 3-42,5 1 1,-4-4 123,3 2 1,-7 3-121,-1-3 1,-5 3 221,1 1-217,-2 0 38,-2-5-45,1 4 87,-1-5 9,-4 6-144,-2 0 399,-5 0-325,0 6 25,0 0 0,0 5 355,0 1-94,0 4-220,0 2 227,0 10-142,0 1 0,0 7 70,0 2-285,0-3 45,0 10 1,0-9 215,0 6-1694,0 0 1336,0 4 0,-2-4-30,-1 0 0,0-6-75,-5 3 0,6-8-667,-2 0 355,3-6 27,-4 8 175,3-9 93,-3-1 1,5-3-87,0-4 943,0-1 522,0-4-1071,0 1 573,0-1-458,5-5 1,-3 1 573,2-3-481,-3-3 119,-1 4-63,0-5-27,0 5-100,0-4 0,-4 6 51,0-4-60,0-1-82,4 3 103,-5-5-4,4 0 30,-4 0 32,5 5-306,-5-4-88,4 4 257,-10-5-511,10 0 276,-9 0 1,7 0 130,-4 0-1892,-1 0 1231,-3 0 0,-1-4 9,1 1-2010,0-1 1690,-1 4 0,-3-4 912,0 0 0,-6 0 0,4 4 0</inkml:trace>
  <inkml:trace contextRef="#ctx0" brushRef="#br2" timeOffset="176">1884 14916 7878,'0'-7'1255,"0"2"3063,0 5-3921,0 5 1,0 5-65,0 6 1,0 5-66,0 2 0,6 5 44,1 6 1,-1 2-134,2 2 1,0-3 12,3 3 1,-1-2-13,-2-2 0,1 4-110,-5 0 1,3-1-127,-3-6 0,0 0 46,-4-4 0,4 3-131,-1-3 0,1 0 33,-4-4 1,0-6-63,0-1 0,0-4 96,0 0 0,0-5 51,0 1 0,-1-4 46,-3 3 12,3-4 133,-4 2-145,5-5 101,0 0-173,5 0 0,1 0 51,6 0 0,4 1-30,3 3 1,0-3 26,4 3 0,-3-3 55,7-1 1,1 0-110,-1 0 1,4 0 3,0 0 0,-3 0-6,-2 0 0,-2 0-112,-1 0 0,-1 0 76,-3 0 1,1 0-156,-5 0 0,1 0-386,-5 0 105,0 0-1443,1 0 245,-6 0 863,-1 0 0,-5-5 307,0-2 1,0-3-611,0-2 1167,-5 1 0,-1-6 0,-6-1 0</inkml:trace>
  <inkml:trace contextRef="#ctx0" brushRef="#br2" timeOffset="177">2010 15350 7878,'-6'-5'240,"-4"3"1,8-8 0,-3 4 0</inkml:trace>
  <inkml:trace contextRef="#ctx0" brushRef="#br2" timeOffset="178">1964 15304 7888,'0'-6'2408,"0"1"1,2 5-1875,1 0 0,0 0-223,5 0 0,-1 0 21,5 0 1,3 0 70,0 0 0,9 1-84,-1 3 1,2-3-30,-2 3 1,4-3 60,0-1-296,-1 0 106,-3 0 1,4 0-54,-1 0 0,1 0-182,-4 0 0,-2 0-96,-2 0 0,2 0-404,-6 0 0,0 0-593,-3 0 1,-6-1-79,-2-3-1068,-3 3 1694,-1-4 1,-6 3 618,-6-2 0,6 3 0,-4-4 0</inkml:trace>
  <inkml:trace contextRef="#ctx0" brushRef="#br2" timeOffset="179">2353 15270 7857,'-12'0'0</inkml:trace>
  <inkml:trace contextRef="#ctx0" brushRef="#br2" timeOffset="180">1873 14938 8680,'5'-6'1268,"1"-4"0,6 5-500,-1-3 1,-1 2-265,-2 2 1,2 3-8,-2-3 0,6 3 81,1 1 1,1-4-181,0 0 0,1 0-29,6 4 1,4 0-181,0 0 0,-1 0-113,-3 0 0,4 0 94,-1 0 0,1 0-138,-4 0 0,1 0-846,3 0 0,-2 0 445,6 0 0,-5 0-1575,5 0 0,-6 0 1944,2 0 0,-3-5 0,-1-1 0</inkml:trace>
  <inkml:trace contextRef="#ctx0" brushRef="#br2" timeOffset="181">2798 14744 7838,'-4'-11'833,"0"-1"-833,1 1 0,3 5 0,0 1 0</inkml:trace>
  <inkml:trace contextRef="#ctx0" brushRef="#br2" timeOffset="182">2798 14676 13631,'1'11'746,"3"1"1,-3 4-511,3 3 1,1 4 55,-1 4 0,1 6-65,-1 5 0,-3 4 13,3-4 0,-3 5-11,-1-1 0,2 2-179,1 2 1,-1-1 62,2 1 1,-3 0 76,-1 0 1,4-2-160,-1-2 0,1 1 52,-4-5 0,0-1 9,0-7 1,0 2-42,0-5 0,0-1 22,0-3 1,0-5-8,0-3 1,0 2-19,0-2 1,0 0-21,0-3 0,0-5-5,0 1-171,0-1 0,0 5 63,0-1 1,0-3-151,0-1 206,0 1-10,0 3 0,4-3 12,0 0 21,0-6 0,-4 5 89,0-4 262,0-1-17,0 3-392,0-5 29,5 0 1,-3 0-133,6 0 0,-1 0 75,5 0 1,-1 0 33,1 0 0,4 0 37,3 0 0,-1-4-30,1 0 0,-1-3-258,1 3 1,2-1-48,-2 1 1,-2 1-62,-2-4 1,-2 4 41,-2-1 1,-3 2-552,0-2-441,-6 3 317,3-4 0,-5 3-177,0-1 0,-1 1 1227,-3-2 0,-2-2 0,-6 0 0</inkml:trace>
  <inkml:trace contextRef="#ctx0" brushRef="#br2" timeOffset="183">2878 14790 7850,'-11'-11'79,"-1"-1"1,2 1 120,2-1 0,2 1-158,2-1 1,3 5-40,-3-1 1001,3 6-611,1-8 0,-1 7 186,-3-5 45,3 6 61,-4-3-159,5 0-313,0 3 1,5-3 4,2 5 0,5-1-29,3-3 1,3 3-45,4-3 1,1 3 96,0 1 0,0 0-136,0 0 0,-4 0-17,0 0 0,-4 0-105,4 0 0,-5 0-212,1 0 0,-6 0-1043,-1 0-1632,-1 0 1654,0 0 1249,-2 0 0,0 5 0,1 1 0</inkml:trace>
  <inkml:trace contextRef="#ctx0" brushRef="#br2" timeOffset="184">3129 14664 7883,'0'0'0</inkml:trace>
  <inkml:trace contextRef="#ctx0" brushRef="#br2" timeOffset="185">3529 14824 7914,'0'-6'3483,"0"1"-1462,0 5 0,5 6-1689,3 6 1,1 4-40,-2 7 0,7 1 122,-2 3 1,3 2-179,0 5 0,2 0 13,2 1 0,2 4-122,-2 3 1,-1-1-59,1 0 0,-1 0-92,1 1 0,2 1 88,-2-5 1,-1-1-145,1-7 1,-5 0 15,1-4 0,1-6 83,-5 3 1,3-7-62,-6-1 0,2 0-125,1-4 1,-3 2-718,-1-9 384,-4 5-1097,7-8 565,-9 4-190,4-5 1,-6-1 112,-3-3 1107,3-2 0,-9-1 0,4 2 0</inkml:trace>
  <inkml:trace contextRef="#ctx0" brushRef="#br2" timeOffset="186">3917 15567 7811,'-5'-17'0,"-1"-1"0</inkml:trace>
  <inkml:trace contextRef="#ctx0" brushRef="#br2" timeOffset="187">3929 14938 7870,'0'-11'0,"0"0"0,0-1 0,1 2 832,3 2 1,-2 0-418,6 4 1,-5-1 190,0 1-176,-1 3-110,-2-4 808,0 5-1144,0 5 1,-5 5 199,-3 5 1,-3 10-33,-5 2 1,2 5 112,-5 2 0,-1 5 9,-7 3 1,6 4-349,-6 3 0,4 0 232,-7 4 1,4-6 26,0-1 1,2-6-126,1-6 0,1-3-127,3-1 1,0-6 20,8-1 0,-3-4-261,6-3 0,-1-8 30,2 4 1,0-5-902,4 1 706,1-3-171,-3-5-892,5 0 1,0-5 1534,0-3 0,5-2 0,2-1 0</inkml:trace>
  <inkml:trace contextRef="#ctx0" brushRef="#br2" timeOffset="188">4249 14836 7830,'-12'-12'0</inkml:trace>
  <inkml:trace contextRef="#ctx0" brushRef="#br2" timeOffset="189">4237 14824 7830,'-4'-11'1153,"1"-1"1,-1 5-709,4-1-169,0 6 1008,0-8-822,0 8 1,1-7 291,3 6-541,-3-1 0,9 2-44,-2-1 1,2 1 11,1-1 1,1 1-107,-1 2 0,4 0 79,1 0 1,0-3-128,-1-1 1,-1 0-72,5 4 1,-3 0 63,3 0 0,-5-4-11,1 0 0,1 0 73,0 4 1,-1 0 10,-4 0 0,1 0 7,-1 0 1,-3-3-2,-1-1 0,-3 0 52,4 4-74,-6 0 1,3 1-142,-5 3 0,4 6 93,0 6 1,0 5 72,-4 2 1,0 5-46,0 6 0,0 5 114,0 3 0,0 3-16,0 0 0,0 2-201,0 3 0,0-2 80,0 5 1,-4-8-95,0 0 0,0-3-92,4 0 1,0 1 163,0-5 0,0-3 53,0-5 1,4-3-55,0 3 0,4-6-36,-5-1 0,5-1-15,-4-7 0,3 0 227,-3-3 0,4-5 714,-4 1-417,-1 0 0,-1-1 199,2 1-401,-3-6 1,4 5-563,-5-4 149,0-1 309,0 3 31,0-5 0,-5 0-23,-3 0 0,-3 0-237,-4 0 1,-3 0 20,-5 0 0,0 4-199,0-1 0,-1 1-169,-3-4 1,2 0-507,-5 0 1,4 4 290,0 0 0,3 0-271,4-4 0,-2 0-2143,6 0 3027,5 0 0,0 0 0,4 0 0</inkml:trace>
  <inkml:trace contextRef="#ctx0" brushRef="#br2" timeOffset="190">5208 15178 7782,'-12'0'271,"5"-3"373,-1-1-644,6 0 0,-3-1 0,5-2 0</inkml:trace>
  <inkml:trace contextRef="#ctx0" brushRef="#br2" timeOffset="191">5174 15155 7782,'-7'0'2033,"2"0"-255,5-5-1219,0 4 1,1-4-168,3 5 1,3 0-66,4 0 0,0 0 54,1 0 1,4 0-40,3 0 0,3 0-120,1 0 1,4 0-59,-1 0 0,2 0 12,-1 0 0,-3 0-91,2 0 0,-1 0-85,-3 0 1,-3-4-279,1 0 0,-7 1-639,3 3 917,-4 0 0,0-5 0,-1-2 0</inkml:trace>
  <inkml:trace contextRef="#ctx0" brushRef="#br2" timeOffset="192">5596 15121 7820,'-6'-5'0,"1"-1"0</inkml:trace>
  <inkml:trace contextRef="#ctx0" brushRef="#br2" timeOffset="193">5528 15121 7842,'-23'0'0,"0"0"0</inkml:trace>
  <inkml:trace contextRef="#ctx0" brushRef="#br2" timeOffset="194">5151 15304 7855,'-10'5'58,"2"3"1,3-2 146,5 2 1,0-5 282,0 5 1,0-5 1,1 5 189,3-4 1,2 0-255,6-4 0,3 0 417,0 0 0,9 0-322,-1 0 1,6 0 161,-2 0 0,7-4-247,-3 0 1,4-1-5,-4 2 0,0 1-266,0-2 1,-3 2-1,-5-2 1,-2 3-505,-2-3 1,2 3 262,-6 1 0,-4 0-2171,-3 0 2247,-1 0 0,5 5 0,-1 1 0</inkml:trace>
  <inkml:trace contextRef="#ctx0" brushRef="#br2" timeOffset="195">6841 14779 7832,'0'0'0</inkml:trace>
  <inkml:trace contextRef="#ctx0" brushRef="#br2" timeOffset="196">6830 14710 11524,'-12'-6'1705,"1"1"-1324,-1 5 1,-3 0-129,0 0 0,-2 0 0,2 0 0,-3 5-35,-4 2 0,-2 3 14,-3 2 0,1 3-13,-4 0 0,3 6-3,-3-2 0,5 4-3,-2 3 0,3-2-48,1 3 1,0 2-154,0 2 1,2-2 132,2 1 1,2-1-119,6 2 0,-1 1 35,1-6 1,1 6 76,2-2 1,-1 0-113,5 0 1,1-3 82,3 3 1,0-4-124,0 0 0,0-2 110,0-1 0,1 0-7,3 0 0,3 0-15,9 0 1,-2-2-17,5-2 0,0 1 20,3-4 1,1-1-4,0-4 0,4 1 34,-1-1 1,6-4-30,-1-4 0,2-1-148,1-2 0,-4 0 38,1 0 1,-5-4 27,5 0 0,-7-5 7,-1 1 0,-2-2-20,-5-1 0,-2-4 58,-7-1 1,2-3 90,-5 4 0,0-5-308,-4 1 0,-5-7 121,-3 0 0,-9-2-225,-5 1 1,-2 7-97,-7-3 0,-1 5-112,-6 3 1,0 1 63,-7 10 0,5 2-66,-5 6 0,6 2-310,1 5 0,8 6-1440,3 2 2237,8 2 0,3 2 0,4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7.5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3837 13522 7882,'0'-6'0,"0"1"0</inkml:trace>
  <inkml:trace contextRef="#ctx0" brushRef="#br0" timeOffset="1">3826 13488 7463,'0'-8'1088,"0"1"-38,0 4-114,0-2-224,0 0-153,0 4 169,0-4 483,0 5-963,0 5 1,0-1-67,0 7 0,0-1-88,0 9 0,0 0 70,0 4 0,-4 5-57,0 3 1,1-2-76,3 1 1,0 1 85,0 3 0,0-4-191,0 1 1,0-5 54,0 5 0,0-4-59,0 3 1,1-7-29,3 3 0,-2-5 22,6 2 1,-4-2 64,3-6 0,-3 2-12,4-2 1,-5-2-7,5 2 1,-5-6 18,0-1-165,4-1 0,-5 3 27,6-2 115,-6-3 1,5-1-23,-3 0-57,-3-1-170,4-3-563,-5 0 1,0-5 827,0-2 0,-1 0 24,-3 0 0,-2-6 0,-6-5 0</inkml:trace>
  <inkml:trace contextRef="#ctx0" brushRef="#br0" timeOffset="2">3689 13499 7501,'0'-17'528,"0"0"68,0 6 1,1 3-91,3 1 0,-1 3-12,4-4 1,1 6-204,3-2 1,6-3 2,2 0 0,-2 2-62,3 1 1,0-1-140,6 1 1,-1 0 96,1 4 1,2 0-91,-1 0 1,1 0 12,-2 0 0,-2 0-145,3 0 1,-3 5-145,-1 3 0,-1 2 73,-3 2 1,-3-1-92,-4 0 0,-5 5 42,1-1 1,-6 1 151,2 0 0,-5 0-43,-7 3 0,-1 1 20,-10-4 1,0 4 55,-3-1 1,-6-3 1,-3 0 0,-1-4 25,2 0 0,-3-1 124,3 1 1,2-5-101,1 1 0,7-6-18,1 2 0,8-3-855,0-1 391,2 0-1610,3 0 1225,1-5 1,11 4 782,5-3 0,6-2 0,6 0 0</inkml:trace>
  <inkml:trace contextRef="#ctx0" brushRef="#br0" timeOffset="3">4660 13305 7920,'6'-11'0,"-1"3"172,-5 1 0,4 3 320,0-4 165,0 6-26,-4-3 345,0 0-328,0 3 132,0-3 238,0 5 0,-2 4-737,-2 0 1,2 6 58,-6 1 0,1 2-49,-5 6 0,1-4-13,-1 4 0,0 4-115,-3 4 1,2 5-1,-2-2 1,2 3-25,2 1 1,0 1 78,4-1 1,-2 4-256,5 0 1,-4 0 43,5-4 0,-1 2-181,4 2 0,0-3 14,0 4 1,5-4 4,3-1 1,-1 1 158,5-1 0,-4-4 1,8 1 1,-2-2 33,1 1 0,-1-2-33,5-5 0,-5-4 93,1 0 1,2-5-71,-2 1 1,1-2 161,-1-1 1,-2-1-11,2 0 1,2-3 82,-2 0 0,0-5 65,-3 5-92,-1-5-238,1 2 118,-1-5 1,-3 0-1165,-1 0 591,-4 0-885,2 0-870,-5 0-1062,-5-5 3273,-2 3 0,-4-8 0,0 4 0</inkml:trace>
  <inkml:trace contextRef="#ctx0" brushRef="#br0" timeOffset="4">5254 13568 7836,'0'-11'-108,"0"-1"363,0 1 0,-4 3-38,0 0 1,0 5 246,4-5 1,0 4-113,0-3 1,0 3 394,0-4-69,-5 6 107,4-3-620,-4 5 0,5 1 70,0 3 1,-2 7-15,-1 8 0,0 8 10,-4 3 0,-1 8-199,-4 4 1,1 3 65,0 0 0,3 0-56,0-3 0,1 1-153,-5-5 1,2 0-146,3-4 0,-2-5-115,5-2 0,-4-4 159,5-4 0,-1-3-193,4-4 0,-2-1-144,-1 1-837,1-6 254,-3 4 541,5-9 0,0 3-280,0-8 871,0-2 0,5-10 0,2-2 0</inkml:trace>
  <inkml:trace contextRef="#ctx0" brushRef="#br0" timeOffset="5">5231 13591 7906,'0'-18'-320,"0"-2"266,0 5 1,0-1 917,0 5 0,0-1 201,0 1 593,0 0-559,0 4-201,0 2-575,0 5 0,5 9-92,2 3 0,4 12 178,0 2 0,0 6-115,1 2 1,1 6-153,2 1 0,1 4 75,3 1 0,3-5-387,-3 1 0,-1-5-47,1 1 0,-5-4-289,1-3 1,1-3 207,0-5 1,-2-4 111,-7 0 0,3-5-110,-2 1 0,-2-6-255,2-2 44,-6-4 1,5 2-216,-3-5 439,-3 0 0,3 0 93,-8 0 0,-2 0-67,-6 0 257,1 0 0,-11-5 0,-2-1 0</inkml:trace>
  <inkml:trace contextRef="#ctx0" brushRef="#br0" timeOffset="6">5059 13945 8956,'12'0'999,"1"0"-446,2 0 1,-1-4-62,5 0 0,4 0 112,3 4 0,2-3-314,-1-1 1,-2-1-74,6 1 0,-5 1-704,5-4 0,-6 4 414,2-1 1,-3 2-394,-1-2 0,0 2-310,-1-6 0,0 5-738,-3 0 1,-1-2 1513,-3 1 0,-2-5 0,3 3 0</inkml:trace>
  <inkml:trace contextRef="#ctx0" brushRef="#br0" timeOffset="7">5996 13385 7941,'6'-18'0,"1"-2"244,-4 5 1,-1 0 414,2 3 1,-3 1-97,-1-1 0,0 5 216,0-1 673,0 6-491,0-3-250,0 5-414,-5 5 0,3 4-1,-1 10 1,1 5-13,2 10 1,0 9 13,0 3 0,0 6-139,0-3 1,-1 10-232,-3-2 0,3 2-234,-3-1 1,3-3 212,1-1 0,0-4-551,0-4 1,0-7 455,0-4 1,1-2 203,3-7 0,1 0-69,3-7 0,1 1 103,-6-5 0,5 1 165,-4-5 0,3-3 234,-3-1 1,0-3-428,-4 4 1,1-6 300,3 2-1811,-3-3-237,4-1 393,-5 0 0,-3-1 420,-1-3 912,0 3 0,-1-14 0,-1 2 0</inkml:trace>
  <inkml:trace contextRef="#ctx0" brushRef="#br0" timeOffset="8">6384 13522 7943,'0'-6'650,"0"-4"-348,0 3 1,2-4 601,1 0 473,-1 4-943,3-3 1,-4 8 554,3-6-646,-3 5 0,9 0-16,-2 6 0,2 5-19,1 7 0,1 4 91,-1 8 0,1 2-200,-1 5 1,0 2 27,1 2 0,3 1-226,0 3 1,4 1 87,-3-5 1,3 3-330,-4-7 1,4 2 173,-4-10 1,4 1-304,-4-4 1,2-4 178,-2 0 0,-2-5-22,2 1 1,-2-6-122,-2-1-392,1-1-1348,-1 0 897,0 3-1215,-4-9 1766,-2 4 1,-5-6-234,0-3 858,0-2 0,-10-11 0,-3 0 0</inkml:trace>
  <inkml:trace contextRef="#ctx0" brushRef="#br0" timeOffset="9">6761 13534 7799,'0'-23'608,"0"0"1,0 5-163,0 3 1,0 2 635,0 2-302,0 0 766,0 4-536,0 2-736,-5 15 1,-3 8-77,-7 12 1,-3 7-10,-4 1 1,-6 11-297,-3 0 0,0 4-88,0 1 1,-1 0-250,6-4 0,-1-5 230,4-3 1,5-6 75,3-2 1,3-5-512,0-6 1,4-5-1673,1-3 1632,4-2 1,-2-6-46,5 1 1,2-5 200,1 0 0,4-5 533,4-2 0,1-10 0,-1 1 0</inkml:trace>
  <inkml:trace contextRef="#ctx0" brushRef="#br0" timeOffset="10">6955 13716 7875,'12'-5'622,"-1"4"154,1-3 1,-1-1-95,0 1 1,1 1-252,-1 3 0,2 0 68,2 0 1,-2 0-148,2 0 1,3 0 24,1 0 0,-1 0-141,1 0 1,-2 0-146,2 0 1,2-4-77,-6 0 1,4-1-267,-4 1 1,1 2-921,-5-6 0,0 5 608,1 0 1,-6 0-1456,-2-1 984,-3 3 1034,-1-4 0,0 5 0,0 0 0</inkml:trace>
  <inkml:trace contextRef="#ctx0" brushRef="#br0" timeOffset="11">7024 13865 7875,'-5'6'0,"3"4"0,-3-7 375,5 5 140,5-6 1,2 4 301,4-2 0,1-2-291,-1 1 0,2-1 60,2-2 1,3 0-184,5 0 0,-1 0-344,1 0 1,0-4-36,0 0 1,0-4-133,0 5 0,-4-5-149,0 4 0,-4-3-611,4 3 1,-5-4-570,1 4 1,-2-1 504,-2 1 0,1 2 932,-1-6 0,1 1 0,-1-5 0</inkml:trace>
  <inkml:trace contextRef="#ctx0" brushRef="#br0" timeOffset="12">7663 13671 7771,'0'-12'762,"-1"5"-372,-3-1 1303,3 6-552,-4-9 385,5 10-1068,0-4 1,4 6-42,0 3 1,1 4-216,-2 7 0,3-1-31,1 5 1,3 0-9,-2 4 1,2 1-14,2 3 0,-1-2-185,0 5 0,5-4 103,-1 1 0,0 0-477,-4 0 0,1-4 200,-1-4 1,-1-5-509,-2 1 0,2-2 64,-2-2 0,-2-1-171,2-2 1,-6-2-1359,2-2 1039,-3-3 232,-1 5 911,0-6 0,0-11 0,0-1 0</inkml:trace>
  <inkml:trace contextRef="#ctx0" brushRef="#br0" timeOffset="13">7858 13637 7816,'0'-12'585,"1"2"177,3 2 1,-2-1 278,6 6-44,-6-1 178,3 4-766,-5 0 1,0 10-183,0 5 0,-2 7 0,-6 4 0,-1 4-99,-10 4 1,-4 5-37,-3 3 1,-5 0-166,5-4 1,-1 0 24,4-7 0,-2 0-274,2 0 1,-1-5-459,9-7 1,-1-2-17,5-6-1292,5 1 1470,-4-1 1,10-4-40,0-4 657,0-1 0,15-13 0,-3-1 0</inkml:trace>
  <inkml:trace contextRef="#ctx0" brushRef="#br0" timeOffset="14">8097 13260 7873,'-3'-13'1429,"-1"-2"0,0 6-629,4-3 0,5 9 56,3-1-457,-3 3 1,1 1 142,-2 0 1,-2 1 24,6 3 0,0 7-160,3 8 0,2 4-78,2 4 1,-1 3-86,5 8 0,-4 3 44,4 4 1,0 1-344,4 0 1,0 3 250,0 1 1,-5 2-117,-3 1 0,-3-5-170,0 6 0,-4-6-214,-1-3 0,-4 0 97,0-3 0,-1 1-179,-2-5 0,-2-5 170,-1-6 0,0-3-235,-4-1 1,-1-2-648,-4-2 259,1-2 1,0-7 141,-1-3 1,1-1 161,-1-6 1,5 0 566,-1 0 0,1-11 0,-5-1 1</inkml:trace>
  <inkml:trace contextRef="#ctx0" brushRef="#br0" timeOffset="15">9068 13751 7596,'-6'0'491,"1"-2"-50,5-1 0,1 1 215,3-1 0,-2 1-259,6 2 1,0 0 168,3 0 0,0 0-96,1 0 0,3-4-138,0 1 1,6-1 4,-2 4 0,-2 0-94,2 0 0,0 0-125,4 0 1,0 0 94,0 0 0,-4 0 26,0 0 1,-4 0-28,4 0 1,-5 0 0,2 0 0,-8 0-1050,0 0-2098,-5-5-602,2 4 3537,-5-5 0,-5 6 0,-2 0 0</inkml:trace>
  <inkml:trace contextRef="#ctx0" brushRef="#br0" timeOffset="16">9022 13933 7853,'12'0'712,"-1"0"0,6 0-47,2 0 1,2-1 274,2-3 1,0 3 5,0-3 0,4 2-381,-1-2 0,1 3-258,-4-3 1,2-1-96,-2 1 0,2 0-379,-6 4 0,-1 0 176,1 0 0,-4 0-982,4 0 1,-3-4-41,3 1 1,-4-1-770,4 4 1,0 0 1781,4 0 0,5-5 0,1-2 0</inkml:trace>
  <inkml:trace contextRef="#ctx0" brushRef="#br0" timeOffset="17">10370 13351 7899,'0'-11'2053,"0"-1"-1592,0 1 1,1 1-276,3 2 212,3-2 153,4 9 1,-3-5-123,-1 6 0,-3 7 93,4 4 0,-6 6-195,2 6 1,1 4-98,-1 4 0,0 3-197,-4 4 0,0-1 136,0 5 0,3-1-277,1 0 0,0 4-32,-4-3 1,0-3-34,0-1 1,1-4-88,3-3 0,-3 1-182,3-6 1,1-3 196,-1-4 1,4-5-143,-4 1 110,4-2 0,-5-3-156,5-2-1031,-6-3 521,3-5-88,-5 0 1,-5-5 79,-2-3 951,-9-2 0,-1-7 0,-6 0 0</inkml:trace>
  <inkml:trace contextRef="#ctx0" brushRef="#br0" timeOffset="18">10245 13351 7889,'0'-23'509,"0"5"0,5 1-93,2 1 0,3 4-2,2-4 1,3 4 1,0 0 0,6 2 154,-2 3 1,3-2-187,5 5 0,0 0 8,7 4 1,-6 0-181,6 0 1,-2 1 2,2 3 1,0 4-258,1 7 1,-6-1 129,-2 5 0,-7 0-281,-1 4 1,-6 0-28,-2 0 1,-5-1-167,-6 1 0,-1 4 147,-3 0 1,-8 3-103,-11-3 1,-1 3 89,-7-3 0,1-1 113,-5-3 0,2-5-54,3-3 0,-1-2 36,9-2 0,-2-3-209,8 0 0,5-6-644,3 2 300,1-3 0,0-2 709,4-3 0,1-2 0,2-6 0</inkml:trace>
  <inkml:trace contextRef="#ctx0" brushRef="#br0" timeOffset="19">11158 13237 7886,'-11'-12'1210,"4"1"1700,4 0-2593,1-1-183,2 6 1745,0-4-758,0 8-489,0-3-448,0 5 1,-3 5-89,-1 3 1,-5 7 178,1 4 0,-2 4 13,-1 4 1,-1 6-139,1 5 0,-1 1 65,1-1 1,3 2-121,1 1 1,0 3 61,0-6 0,-2 5-197,5-1 0,0-2 46,4 2 0,0-5-9,0 1 0,2-2 23,1-2 0,2-5-154,3-2 0,2-3-57,-2-1 1,2-2 68,1-2 0,1-1-255,-1-3 1,-3-6 132,-1 2 0,1-2-588,4 3 0,-5-5 159,1 1 1,-4-5-49,3 0 0,-3-1-694,4-2-220,-6 0 1635,3 0 0,0-5 0,2-2 0</inkml:trace>
  <inkml:trace contextRef="#ctx0" brushRef="#br0" timeOffset="20">11398 13408 7978,'0'-13'0,"0"-2"0,0 2 3396,0-2-1571,0 8-312,0 2-595,0 5-458,0 5 0,0 4-138,0 10 0,0 2-143,0 13 0,-4 2-47,0 6 0,-4 2-110,0-2 0,2 3-78,-2 0 0,5 1 139,0 0 1,-2-10-916,1-1 1,0-9 372,4 1 1,0-8-1530,0-4 1009,5-2 0,-2-6-118,4 1 0,-3-7 385,4-1 0,-5-1 712,5-7 0,-5 6 0,2-3 0</inkml:trace>
  <inkml:trace contextRef="#ctx0" brushRef="#br0" timeOffset="21">11421 13431 7914,'0'-24'0,"0"-2"0,0 11 0,0 0 0,0 4 0,0 4 0,0 2 2491,0 5 1,1 9-1033,3 2 1,2 10-605,6 2 0,-1 5-419,1 6 1,-1 4 1,0 0 1,5 5-404,-1-1 0,4 1-57,-4-1 1,4 1-102,-4-5 0,2 0 156,-2-3 1,-2-6-816,2-3 1,-2-7 179,-2-3 0,1-8-84,-1 0 1,-3-5-600,-1 0 373,1-1 0,-1-2-327,1 0 1,-5-2 700,0-1 1,-1-5 537,-2-7 0,-11-3 0,-1-5 0</inkml:trace>
  <inkml:trace contextRef="#ctx0" brushRef="#br0" timeOffset="22">11341 13774 7861,'-5'6'2028,"4"-1"-1468,-5-5 0,12 1-350,1 3 1,7-3 97,1 3 1,6-3 124,-2-1 1,7 0-292,5 0 0,1-1 46,-2-3 1,3-1-748,-3-2 0,2-2 393,-1 5 1,-5-5-1095,-7 1 0,2 2 1260,-6-2 0,0 1 0,-4-5 0</inkml:trace>
  <inkml:trace contextRef="#ctx0" brushRef="#br0" timeOffset="23">11786 13214 7891,'-16'-11'0,"7"-1"2802,-2 1-2029,7-1 1,4 6-117,7 2 0,0 3-32,0 1 0,2 9 153,6 2 0,3 12-301,5 0 0,0 12-67,0 3 0,5 6-45,2 1 0,-2 5-209,-1-1 0,-5-1-302,-2-6 0,0-1 174,-5-3 1,0-2-519,-3 2 0,-2-3 66,-3-1 0,-1-1-258,-6-2 0,0-3 95,0-5 0,0-1-283,0 1 1,-9-1 42,-3-3 1,-3 1 327,0-5 0,1 1-1434,-5-5 1933,5 1 0,-13-1 0,3 0 0</inkml:trace>
  <inkml:trace contextRef="#ctx0" brushRef="#br0" timeOffset="24">13842 13499 7793,'-6'-5'-122,"-1"4"361,4-3 368,1-2 144,-8 5 443,4-9-207,-1 8-609,-3-3 0,9 10-65,-3 3 1,3 3-59,1 5 0,1 3 1,3 7 0,-1 2-103,4 3 1,-3 0-92,4-4 0,-6 3-32,2-3 0,-3 0-309,-1-4 1,0-2-550,0-2 1,0-2 420,0-6 0,0 1-2057,0-1 996,0-5 839,0-1 0,-5-5 629,-2 0 0,-9-5 0,-1-1 0</inkml:trace>
  <inkml:trace contextRef="#ctx0" brushRef="#br0" timeOffset="25">13682 13694 7555,'0'-12'806,"5"6"1,3 1-334,7 5 1,-2-4-144,2 0 0,3 0 235,1 4 1,4 0-168,3 0 1,0 0-264,4 0 1,-4 0-318,0 0 0,-3-1-382,-4-3 0,1 3 62,-4-3 1,-5 3-1850,-3 1 2351,-6-5 0,3-7 0,-5-5 0</inkml:trace>
  <inkml:trace contextRef="#ctx0" brushRef="#br0" timeOffset="26">13716 13465 7894,'12'-5'613,"1"-1"199,2-6 1,6 2-464,6 3 0,9 0-190,-2 3 1,-1 2-210,-3-6 0,-1 6 71,2-2 1,1 3-250,-6 1 0,5 0 173,-5 0 1,0 0-809,-7 0 1,1 0 252,-5 0 1,1 0-62,-5 0 0,0 0 671,1 0 0,-6 0-330,4 5 330,-8-4 691,3 4-452,-5-5 2888,0 0-2677,0 5 0,0 2 45,0 4 1,0 5-21,0 3 0,-4 3-153,0 1 0,-1 1-162,1 3 0,3 1 83,-3 2 0,3-1-165,1-2 1,0-3-33,0 3 1,5-5-90,3-3 0,2-2-12,1-6 0,6 1-142,2-1 0,2-4 106,2-4 1,1-1 79,3-2 0,1-5 12,2-3 1,2-2 8,-5-2 1,-1-3 68,-3 0 1,-1-5-1,-3 1 1,-3-3 32,-4-1 0,-6-3-80,-2-1 0,-3-5-84,-1 2 1,-5-3-357,-3-2 0,-7 1 176,-4 0 0,-6 5-217,-2 2 1,-3 9 151,3 7 0,-4 1-51,5 6 1,-5 0-37,5 4 1,-1 5-42,4 3 1,5 3-213,3 4 1,4-1 15,3 5 0,3-1 621,5 1 0,-5-2 0,-1-6 0</inkml:trace>
  <inkml:trace contextRef="#ctx0" brushRef="#br0" timeOffset="27">14733 13431 7927,'0'-11'1217,"0"-1"1,0 1-812,0-1 0,0 5 338,0-1 324,0 5-268,5-2-457,-4 5 0,8 11-110,-5 4 0,4 10 115,-5 6 0,6 3-149,-1 4 0,-2-3-158,2 4 0,-4 0-186,3-1 1,-3-1-427,4-7 0,-5 2-169,5-5 1,-5-6 393,0-6 0,3-2-2407,-3-1 1179,1-6 123,-4-1 1451,0-5 0,-5-5 0,-1-1 0</inkml:trace>
  <inkml:trace contextRef="#ctx0" brushRef="#br0" timeOffset="28">14721 13328 7945,'7'-11'1411,"3"3"-906,-2 1 0,6 3-13,1-4 1,5 6-150,-1-2 1,3 4 69,1 4 0,-2 1-72,-2 2 1,3 3 137,-3-2 0,-1 3-140,1 5 0,-5-4-257,1 4 0,-8 0-234,-3-1 0,-3 6 214,-1-2 1,-6 2-419,-5 2 1,-6 4 238,-6-1 0,-3 2-180,-1-1 1,0-3 117,5 3 1,0-3-3,3-1 0,4-2 113,7-2 1,-1 2 24,5-6 0,2 0 254,6-4 0,3 0-77,9-4 1,-3 2 55,7-5 0,-1 1-33,3-1 0,5-3-439,0 3 0,3-3 124,-3-1 1,1 0-454,-2 0 1,-2 0 10,3 0 600,-8 0 0,3 0 0,-5 0 0</inkml:trace>
  <inkml:trace contextRef="#ctx0" brushRef="#br0" timeOffset="29">15909 13911 7762,'5'-7'0,"2"-2"0,4 6 0,1-2 0,-1 1 0,-3 1 0,-1-4 0,0 3 0,0-4 0,2 1 0,-5-5 0,3 4 0,-3 1 0,4-1 0,-4-3 0,1-2 0,-1-2 0,-3 1 2127,3-5 1,-3 0-1024,-1-4 0,4-4-733,0 1 1,-1-6-170,-3 2 1,0-2-148,0 1 0,4-2 36,0 3 0,1-2-132,-1 2 1,-3 2 38,3 5 0,1 5 70,-1 3 0,0 2 113,-4 2-9,5 5-340,-4 0 1,5 18 47,-2 7 1,-1 5 127,4 10 0,0 3 72,0 9 1,3 2-7,-2-2 0,2 2-104,2-6 0,-1-4 52,0-4 0,1-1-27,-1-6 1,4-2 38,1-6 1,-1 1-316,-4-4 1,-3-2-213,0-7 0,-2 3-1094,1-2 110,4-3-799,-10 0 1181,4-5 1,-10 0 671,-3 0 0,-3-5 423,-4-2 0,-8-4 0,-6 0 0</inkml:trace>
  <inkml:trace contextRef="#ctx0" brushRef="#br0" timeOffset="30">16001 13728 7762,'-12'0'803,"6"0"0,6 0-427,7 0 0,4 0-42,0 0 0,6 0-198,2 0 1,3 0-140,5 0 1,-3 0-685,3 0 1,-2-1 403,2-3 0,-3 1-675,3-4 0,-5 0 466,-3 0 1,-1-5 491,-3 1 0,-2-6 0,4-5 0</inkml:trace>
  <inkml:trace contextRef="#ctx0" brushRef="#br0" timeOffset="31">16469 13362 7793,'-6'-5'549,"-3"3"183,5-6 0,0 4 190,4-3-75,0 4 677,0-2-624,0 5-462,0 10 0,0-1-96,0 10 1,4 2 20,0 5 1,3 2-105,-3 3 0,0 2-152,-4-3 0,0-1 17,0 2 0,0-5-125,0 5 0,0-6-489,0 2 0,-1-4 288,-3-4 0,3 1-857,-3-5 733,2 0 1,8-4 27,1-4 1,3 0 8,2-4 0,3-1-70,0 1 1,5-1-56,0-2 0,1-4-262,2 0 0,-1-5 2,-3 2 1,1-4 272,-5 0 0,-1 0-325,-6-1 1,1 1 725,-6-1 0,1 1 0,-4-6 0,0 0 0</inkml:trace>
  <inkml:trace contextRef="#ctx0" brushRef="#br0" timeOffset="32">16777 13385 7844,'-10'-11'1194,"2"-1"1,3 5 160,5-1-369,5 6-277,2-3-129,4 5 0,1 5-136,-1 2 0,1 8-39,-1 5 0,-3 5-218,-1 2 1,-4 8-23,1-1 0,-3-1-230,-1-2 0,0-1 102,0 5 0,0-2-125,0-3 1,1-2 86,3-5 1,-2-2-700,6-2 1,0-2 24,3-6 1,4 1-223,0-1 1,10-5 150,-3-2 1,5-2-288,0-2 0,-2-2 1033,6-2 0,-16 3 0,0-4 0</inkml:trace>
  <inkml:trace contextRef="#ctx0" brushRef="#br0" timeOffset="33">17383 13511 7905,'0'-12'0,"0"1"0,0 0 0,6 3 0,5 0 0,1 6 0,3-2 0,-2 3 0,-3 2 0,-3 3 0,4 2 0,-4 6 0,3 4 0,2 3 0,-5 7 2287,1 0 0,0 5-1238,3-5 1,-3 5-971,-1-5 0,1 1-14,3-4 1,-1-2-806,-2-2 0,2 2-57,-2-6-626,2 0 1,-2-5-723,-1-2 2145,-4-3 0,2-5 0,-5 0 0</inkml:trace>
  <inkml:trace contextRef="#ctx0" brushRef="#br0" timeOffset="34">17679 13477 7805,'0'-12'2461,"-5"1"-1094,4 4-886,-4-3 1,5 10-45,0 0 1,-1 9-50,-3 6 0,-2 7-360,-6 1 0,-3 3-284,0 5 1,-2-2-574,2-2 521,2-3-69,-3 9 328,4-9-2535,1-1 2583,5-2 0,-4-3 0,3 5 1</inkml:trace>
  <inkml:trace contextRef="#ctx0" brushRef="#br0" timeOffset="35">17908 13854 13617,'6'0'512,"-1"0"0,-20 0 1,-4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5.86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2958 8417 8150,'0'-11'482,"0"4"1,0 2-60,-5 0 480,4 4-382,-4-4 0,5 5 5976,0 0-6544,0 5 115,0 1 0,3 2 297,1 0-396,0-1 62,-4 5 0,4-5 65,0 1-49,-1-1-5,-3 5 0,0-1-141,0 1 236,0-1 11,6 1-292,-5-1 240,4 0-11,-5 1-172,0-1 45,0 1 0,0-1 123,0 0-317,0 1 265,0-1 0,1 2-1,3 2-280,-3-2 257,4 9 0,-5-5-46,0 6 30,0-5 6,5 3 0,-3-2-9,1 8 11,-1-3-17,-2 4 41,0-5-27,0 0 1,0 0-6,0 0 17,0-1-9,0 1 0,3 0-5,1 0 0,0 0 1,-4 0 1,1-1 4,3 1 1,-3 4-3,3 0 1,-2 4 263,-2 0-252,0 2-369,0-4 379,0 4-8,0-4 0,0 9 13,0 0 229,0 0-111,0 2 0,-2-5-77,-2 3-284,3-2 252,-4-2 1,5 0-114,0 1 1,0 1 109,0-1 0,0 5-108,0-5 86,0 1 1,1-1-117,3-1 0,-1-4 82,4 1 12,-4-1 1,7 1 163,-2-1 1,2-3-198,1 3-91,1-4 123,-6 7 0,4-4 181,-2 5-191,2-5 10,-4 4 1,3-4 86,-5 6-81,5-1-517,-8 0 683,4 0-156,-5 1 1,4-2 3,0-3-59,0 3 61,1-9 0,-4 9 11,3-2 0,-2 0 10,2 0 0,-3 1-144,3-6 115,2 6 0,-4-7-5,2 6 1,1-6 4,-2 2 1,1-2 247,-4 2 1,4-3-248,0 3 3,0-3 0,-4 2 10,0 1 0,0 4 11,0-5 1,0 6 11,0-2 1,0 2-8,0-1 0,-4 2-67,0-3 1,0-1-8,4 2 1,-1-1 45,-3 4 0,3-3-23,-3-1 1,2-3-19,-2 3-119,2-4 160,-3 7 0,5-9-33,0 2 0,0 2-6,0-1 1,0-2-87,0-6 106,0 3 1,0-5-76,0 2 0,0-2 60,0-1 1,0-4 0,0 3 0,4-6-1,0-1 0,0 0 59,-4 3-60,0-5 1,0 5-27,0-4 257,0-2-216,0 0 0,0 0 160,0 3 25,0-3-137,0 5 23,0-3-97,0 4 0,0-3 79,0-1-261,0-4 233,0 7-19,0-9-475,0 4-1420,0-5 1386,0 5-1114,5-3 1056,-4 3 0,6-5-937,-4 0 0,0-2 1518,4-1 0,6-4 0,5-4 0</inkml:trace>
  <inkml:trace contextRef="#ctx0" brushRef="#br0" timeOffset="1">2912 8269 7795,'-11'0'-390,"5"0"692,0 0 1369,6 0-1312,6 0-136,-5 0 0,9 0 37,-2 0 262,2 0-223,1 0 1,1 0-36,-1 0-78,6 0 0,0 0 83,6 0 0,1-2-6,3-1 0,2 1-16,5-1 1,1 1 12,-1 2 0,4-1-22,0-3 0,5 3-97,-1-3 1,2 2-235,2-2 1,2 3-74,-2-3 1,6-1-421,-6 1 1,3 0 273,1 4 226,-3-5 1,5 4 169,-3-3-203,-2 3 150,9 1 0,-8 0 14,5 0-1590,1 0 1552,3 0 0,-25 0 0,2 0-5,0 0 0,0 0 113,2 0 1,-1 0-111,5 0 0,-1 0 0,-3 0 0,0 0 64,4 0 1,0 0-60,-1 0 1,0 0 0,0 0-1,0 0 12,0 0 1,-1 0-122,1 0 1,0 0 49,-4 0 1,0 0 0,6 0-1,1 0 214,-2 0 1,0 0-82,1 0 1,0 0 0,1 0 0,0 0-58,-1 0 0,2 0 104,1 0 1,0 0-113,-3 0 0,0 0 0,6 0 0,1 0 28,-1 0 0,1 0 0,-2 0 0,-1 0 50,1 0 0,0 0 0,-2 0 0,0 0-144,2 0 0,0 0 84,-1-1 0,1 2 1,0 0-1,1 1-94,0 0 0,1 0 0,-2 0 1,1 0 29,0-2 1,1 0 0,-2 0 0,0 0 0,0 0 1,0 0 0,0 0 0,-1 0 32,1 0 0,0 0 1,-1 0-1,1 1-195,0 1 0,-1 0 1,0-1-1,0-1 186,-1 2 0,0 0 0,1-1 0,0-1 162,-1 1 0,0-2-91,1 1 1,0 0 0,-1 0-1,-1 0-4,1 0 0,0 0 58,-3 3 1,0 0-89,2-3 1,-1 1 0,0 1 0,-1 1 4,-1-3 0,0 0-2,4 0 0,-1 0 0,-3 0 0,0 1-82,4 1 1,0 0 77,1-2 1,0 1 0,-4 2 0,-1-1 36,2-1 1,0-2-132,-1 1 1,-1 0 31,0 0 1,0 0 0,0 0 0,-1 0 60,-1 0 0,0 0-63,1 0 1,1 0 38,-6 0 0,1 0 0,4 0 0,0 0 49,-3 0 1,0 0-53,-2 0 0,-1 0 0,1 0 0,-2 0 221,29 0-112,-5 0-67,0 0-10,-9 0 317,4 0-305,-6 0 0,-2 0-409,-4 0 667,-1 0-241,-9 0 0,0 0 339,-2 0-374,-8 0 605,2 0 1,-8 0-538,2 0 1074,-7 0-1029,-3 0 534,0 0-596,-4 0 3,4 0-5189,-5 0 5103,-5 0 0,-6 5 0,-7 2 0</inkml:trace>
  <inkml:trace contextRef="#ctx0" brushRef="#br0" timeOffset="2">2079 7549 8280,'-5'-6'75,"3"-4"169,-2 2 0,3-2 400,1-1-338,0 4 0,0-3 76,0 2 328,0 3-317,0-5 0,0 8 103,0-6-185,0 5 71,0-2 1052,0 5-1286,5 5 1,2 2-120,4 4 1,4 6 66,0 2 1,6 1-94,-2-1 1,2 6 110,2-2 1,1 3-48,3-3 0,-2-1-5,6 1 0,-1 1-62,5 3 1,-5-3-67,0 3 1,-3 1 79,4-2 1,-1 2-90,4-1 0,1-3 105,-1 3 1,0-7 152,0-1 0,-1 0-151,-2 4 0,-3-4-16,-5 0 1,-1-4 28,1 4 1,-1-5 24,-3 1 0,-3-2 17,-4-2 0,-1 2-24,1 2 0,-2-6 107,-3 3 1,4-5-109,-4 1 1,-1 1 123,2-5 0,-4 3-13,3-3 1,-4 0-54,2 1 10,-5-4-740,0 4-2795,0-5 1,-5-1 3404,-3-3 0,-7-2 0,-3-6 0</inkml:trace>
  <inkml:trace contextRef="#ctx0" brushRef="#br0" timeOffset="3">2181 7972 8296,'-6'-5'0,"1"3"134,5-3 250,0 5 0,-5 0-218,4-5 261,-4 4-97,5-4-140,0 5 0,1 5 11,3 3 1,-2 2-139,6 1 1,-2 1-26,2-1 1,2 4 117,-3 0 0,4 5-190,0-5 0,0 4 41,1-4 1,-1 0-28,1-3 0,-2-1 99,-2 0 0,2 1-21,-3-1 1,2-3-10,-1 0 1,1-5-55,-6 5-55,6-5 1,-4 3-71,3-2 130,-3-3 0,0 4 0,2-5 0</inkml:trace>
  <inkml:trace contextRef="#ctx0" brushRef="#br0" timeOffset="4">2364 7995 8281,'-11'-12'457,"4"1"-165,-3 4 0,8-1 154,-6 4-26,6 0-147,-9 4 1,9 0 108,-6 0-92,6 0-67,-8 5 0,3 1 159,-4 6-386,4 4-1,-8 2-384,8 5 297,-10 0 1,6 0 225,-1-1-974,1 1 609,4 0 0,-3-4-80,3 0-967,2-5 817,0 3 1,1-6-99,0 0 559,-5 1 0,3 4 0,-6 2 0</inkml:trace>
  <inkml:trace contextRef="#ctx0" brushRef="#br0" timeOffset="5">2787 7515 7348,'0'-6'-784,"-5"1"2726,3 5-889,-3 0-655,5-6-1,0 5 1,-1-4 118,-3 5-268,3 0-199,-4 0 7,0 0 1,2 0 316,-4 0-464,4 0 45,-7 0-73,4 5 0,-6 0 268,1 3-285,-1 2 41,6-9 142,-4 9-158,3-3 137,1 4 1,0-3 36,2-1-317,3-4 269,-4 7 0,5-7-3,0 4-190,0-4 1,1 6-78,3-6 151,2 6 0,7-4 109,2 3 1,-1 1-1,5-5 0,-4 3-11,4-3 0,-4 4 208,4-4-234,-5-1 77,8 2 1,-9-2 350,2 5-392,-2-6 285,-7 8-257,4-8 71,-9 8 286,4-9-205,-5 9 0,0-7 49,0 4 194,-5 1-198,-1 3 0,-5 1 75,-1-1 26,1-4-208,-6 3 0,5-8 36,-4 6 1,4-6-106,0 2 0,1-3-1168,-1-1 445,6 0-2749,-4 0 3419,9 0 0,1-5 0,6-1 0</inkml:trace>
  <inkml:trace contextRef="#ctx0" brushRef="#br0" timeOffset="6">2341 8828 8039,'0'-6'689,"0"-4"-228,0 9-85,0-5 391,0 1 430,0 4-485,0-4 316,0 5-722,0 5-63,0 1 13,0 11-74,0 1 0,0 1 41,0 0 1,0 1 0,0 7 0,0-3 139,0 3-364,0 2 60,0-5 0,0 4 125,0-5-437,0 5 202,0-9 1,0 6-193,0-10 231,0 5-114,0-7-24,0-1-16,0-2 181,0-4-237,0 0-38,0-1-688,0-5 0,5 6 1,2 0-1</inkml:trace>
  <inkml:trace contextRef="#ctx0" brushRef="#br0" timeOffset="7">2296 10267 8098,'-5'-11'-785,"-2"0"1196,-4-1 0,4 6-220,2-4 305,0 8-153,4-8 1,-8 8 42,5-6 40,-5 5 134,8-7-106,-9 4-38,9-5-143,-4-1 0,5 5 138,0-1-152,0 0 59,0-3-306,0-1 53,5 1 1,2 3 106,9 1 0,-2-1 31,5-3 0,-3 3-86,7 1 1,-3 4-125,7-1 1,-3 3 124,-1 1-328,5 0 145,-4 5 1,4 0-148,-5 3 43,-6 2 140,5-4 1,-9 6-313,2-1 361,-2 6 1,-3 0-255,-3 6 223,-2 0 0,-6 5-65,-3 2-221,-7-2 258,-2 5 0,-8-5-59,2 3-44,2-3 91,-4-6 0,3 1 198,-5 0-194,5-5 1,-2 0-37,5-3 322,-6-2-1,9 3-231,-5-5 185,6-4-82,-1 3 0,2-8-56,3 6-50,-4-5 83,10 7 34,-4-9-181,5 4 145,0 0 98,0-4-129,0 10-22,5-10 0,3 4 266,7-5 0,-1 4 95,5 0 139,0-1-291,4-3 1,1 0 98,3 0 195,-3 0-236,9-5 0,-9 4 47,2-3 0,5-1-36,-4 1 0,0-1-83,-11 1 81,4 3-122,-12-4 0,7 5 61,-8 0 0,0 0 123,0 0-2646,-4 0 911,2 0-4684,-5 0 6049,0 5 0,0 2 0,0 4 0</inkml:trace>
  <inkml:trace contextRef="#ctx0" brushRef="#br0" timeOffset="8">2364 11455 8083,'-6'-5'0,"1"3"0,5-6 469,0 5-293,0-7 0,0 8 506,0-6-168,0 0-260,0 2 265,0-4 3,0 9-267,0-9 243,0 8 65,0-8-333,0 4 0,5-4 29,2 2 1,0-1-80,0 5 0,1-3-4,3 3 1,1-4-84,-1 4 1,2-1 69,2 2-349,3 1 164,5-3 1,-4 5 145,0 0-388,-5 5 189,7-3 1,-4 9 63,2 0-102,2 1 46,-8 4 1,2-4 49,-7-1-384,2 6 218,-9-5 0,4 9-162,-5-6 327,-5 0 1,3-3-1,-6-1 123,-1 0 0,-5 1-197,-1-1 393,0 1-190,4-6 0,-1 4 20,1-2 0,-1-3 111,1-1 0,3 1 158,1-1-338,-1-1 137,2-3 81,1 0-258,5 0-546,0 5 474,0-3-74,0 3 142,5 0 1,1-4-22,5 3-37,1 2 48,-1-4 0,2 4-44,2-2 40,3 2-23,0 0 1,3 5 41,-2-4-6,-2-2-14,4 5-61,-8-3 72,4 4 0,-6 1-52,0-1 1,1 0-114,-1 1 1,-4 3 123,-4 0-188,4 6 96,-6-9 1,3 6 50,-8-3 469,-2-2-266,-6 3 0,-4 0 324,-3-1-262,-3 0-12,-1-3 255,-5-1-153,-1-5 1,-1 4 180,-1-2 22,6-3-207,-8 5 1,10-8 155,0 1-239,0-1-12,11-2 0,-5 0 200,6 0-622,4 0 218,-3 0-294,9 0 26,-4 0-3409,5 0 1828,0-5 1865,5 3 0,6-8 0,7 4 0</inkml:trace>
  <inkml:trace contextRef="#ctx0" brushRef="#br0" timeOffset="9">3826 7572 8087,'-5'-6'0,"2"-3"0,-4 5 0,4-5 0,-2 3 0</inkml:trace>
  <inkml:trace contextRef="#ctx0" brushRef="#br0" timeOffset="10">3792 7526 8804,'0'-6'1777,"0"-4"-1336,0 4 0,1-5-101,3 4 1,-2-2-81,6 5 0,-4-5 65,3 2 0,1-4-36,3 0 0,2-2-31,2-2 0,-1 2-145,5-2 0,0 4 162,4 3 0,-4 3-289,0 5 1,-4 0 75,5 0 0,-5 1-172,4 3 0,-9 4 56,1 7 0,-3 3-21,0 5 0,-3 4-45,-5 4 1,0 2-186,0 1 1,-5 4 12,-3 0 0,-3 4-112,-5-4 0,4 0 14,-4-3 0,4-5 83,0 1 1,2-10 383,3 2 0,-2-8-92,5 0 1,-4-6 325,4-1 173,1-6 293,3 4 370,0-6-695,5 0 1,1 0-84,5 0 1,2 0 7,2 0 0,1 0-170,6 0 1,-1 0-55,5 0 1,-1-4 49,-3 0 0,5 0-17,0 4 1,-2 0-67,-6 0 1,1-1-153,-4-3 1,-1 3-678,-4-3 539,1 3 0,-5 1-72,1 0-1574,-6-5 1203,4 3 1,-5-3 612,3 5 0,-3 0 0,4 0 0</inkml:trace>
  <inkml:trace contextRef="#ctx0" brushRef="#br0" timeOffset="11">5334 7538 8057,'-12'-5'-135,"1"-2"676,4-4 1,2 3 346,5 1-524,0-1 0,0-3-74,0-1 1,2 5-76,1-1 1,0 2 16,5-2 0,-1-2-29,5 2 1,0 2-26,3-2 0,-1 1-15,5-5 1,-3 5-108,3-1 0,0 4 94,4-3 1,-1 4-240,1-1 0,0 3 85,0 1 1,-4 0-94,0 0 0,-5 5 44,1 3 0,-2 6-22,-2 1 0,-4 5 17,-4-1 0,-1 3-101,-2 1 1,-2-4 91,-1 0 0,0-1 37,-4 1 1,-1 1 163,-4-5 0,1 0-98,0-3 1,-1-2 153,1-3 0,3 2 89,1-5-62,-1 0 1,0 0 119,1 0 142,4-1-567,-2-3 1,6 0 72,3 0 0,4 0-38,7 0 1,-1 0 124,5 0 1,0 0-37,4 0 0,0 2-45,0 1 0,-1 0-156,1 5 1,-4-2 155,0 2 1,-1 2 12,1-3 0,1 4-29,-4 0 0,-5 0-119,-3 1 1,-6-1-15,2 1 1,-3-1 110,-1 0 0,-2 2 301,-6 2 0,-1-2-107,-10 2 1,0-2 317,-4-2 0,-5 1-140,-2-1 0,-4-1 5,-4-2 0,2-2-234,-2-2 0,6-3 114,2 3 0,5-2-339,-2-2 0,8-4 136,4 0-1027,2-5 0,7 6 490,2-4 0,4 1-2779,4-2 3309,7-2 0,17 3 0,7-4 0</inkml:trace>
  <inkml:trace contextRef="#ctx0" brushRef="#br0" timeOffset="12">7115 7424 8061,'-5'-7'0,"4"-3"0,-4 4 2,0-6 1,3 5 9,-1-1-2,1 6-1,2-4-4,-5 6 1707,4 0-1041,-4 0 1,5 2 59,0 2-668,0 2 85,-5 5 1,4 6 37,-3 2 0,-3 0-58,0 4 1,0-3-69,0 7-35,-1-3 0,-3-1-100,-1-1 1,0 1 11,-4 0 141,4-5-228,-5 3 74,6-8 0,3 9 173,1-3-331,-1-3 131,2 1 1,-4-2 9,2 0 0,3 0-2,1-3 1,3-5-228,1 1 222,0-5-33,0 7 1,0-8 73,0 6 1,1-6-150,3 2 0,3-2 128,9-2 1,0 0-226,3 0 0,4 0 113,0 0 1,0-2-566,3-2 0,-1 2 172,-3-6 1,1 5-277,0-5 861,-5 0 0,3-3 0,-3-1 0</inkml:trace>
  <inkml:trace contextRef="#ctx0" brushRef="#br0" timeOffset="13">7207 7721 8112,'-7'-12'866,"2"6"-510,5-4 396,0 8-55,0-8-226,0 9 312,0-4-125,0 5 0,0 5-604,0 3 0,0 3 170,0 4-16,0 3 0,0 5-33,0 0 1,0-1-127,0 1 1,0 0-305,0 0 0,0-4 124,0 0 0,0-5 71,0 1 1,0-2-166,0-2 1,1-3-1268,3 0 1,-1-5 735,4 5 0,-3-5 756,4 0 0,4-1 0,6-2 0</inkml:trace>
  <inkml:trace contextRef="#ctx0" brushRef="#br0" timeOffset="14">8212 7469 7964,'0'-18'0,"0"2"261,0 5-92,0 4 1,0 1-21,0 2 731,0 3-128,0-4 732,0 5-1320,0 5 0,1 1 41,3 6 0,-3 3 50,3 0 0,1 5-30,-1-1 1,1 3-39,-1 1 0,-3-2 53,3-2 0,-2 3-210,2-3-29,-3 3 0,4-1-232,-5-2 170,0-2-8,0-6-74,0 1 87,0-1 0,0 0 150,0 1-29,0-6 2,0-1 1271,0-5-1399,0-5 1,5 3 141,3-6-355,2 5 180,2-7 1,3 8 12,0-6-161,5 6 128,-2-3 1,1 5-76,0 0-34,-5 0 149,8 0 0,-10 3-226,4 1 238,-4 5 1,0-3 38,-1 6 1,-5 3-116,-2 0 61,3 0-221,-6 2 235,4 1 0,-6 1-71,-3 0-36,-2 0 101,-11 4 1,-1-6-68,-5-1 253,1 1-187,-1-4 1,-1 2 46,-3-7-39,3 2 1,-3-7-472,8 4 1,-1-4 176,5 1 0,-1-3-1580,5-1 1936,0-5 0,-1-2 0,1-4 0</inkml:trace>
  <inkml:trace contextRef="#ctx0" brushRef="#br0" timeOffset="15">8314 7378 7958,'-17'-4'25,"1"0"1830,4-5-660,5 3-672,2 0 1,9-1 128,0 4-423,5 1 533,2-3-412,7 5 0,6-4-314,3 1-21,2-6 63,5 7 0,0-6-1034,1 4 712,-1 0 0,0 0-998,0 0 886,1 1 0,-2 3 356,-3 0 0,3 0 0,-4 0 0</inkml:trace>
  <inkml:trace contextRef="#ctx0" brushRef="#br0" timeOffset="16">9685 7344 8080,'0'-7'0,"0"2"1157,-5 5-16,4 0 39,-10 0-486,5 0 0,-5 0-515,-1 0 26,1 5 1,-4 5 145,-1 6-168,-4 9-7,2-6 0,-3 10 235,2-2-388,-3-3 153,9 9 0,-3-4-267,4 5 99,1-4 58,0 3 0,4-5-560,3 2 296,3 3 83,1-9-412,0 4 374,5-5 0,2-4-26,4 0 0,0-5 3,1 1 1,3-2 9,0-2 352,6-4-124,-9-2 1,9-5 240,-6 0-192,5 0 1,-7-2 146,2-1 1,-2-4 312,-2-4 0,1-2-69,-1-2 0,-5 2-95,-2-2 0,-4-2-343,-4 2 1,-3 0 137,-8 4 0,-8-1-1714,-8 1 1025,-7 4 1,-2 2-1248,-6 5 1200,0 5 0,7 6 534,5 4 0,4 5 0,8-2 0</inkml:trace>
  <inkml:trace contextRef="#ctx0" brushRef="#br0" timeOffset="17">3369 12163 7933,'-6'-5'2026,"-4"4"-1915,8-4 0,-4 4 513,2-3-163,3 2-296,-4-3 0,4 5 533,-3 0-293,3 0 54,-5 0 1054,6 0-1580,6-5 129,0 4 0,2-4-113,-1 5 1,1 0 23,3 0-165,1 0 224,-1 0 1,0 0-35,1 0 0,3 0 16,0 0 1,4 0 4,-3 0 1,4 0-8,-1 0 1,2 0 21,2 0 1,1 0-4,3 0 0,2-1-2,6-3 0,3 3 19,0-3-11,0 3-121,1 1 1,3 0 171,7 0 0,-3 0 9,0 0 0,5 1-31,-2 3-1405,6-3 1371,-3 4 1,3-5-51,-1 0 1,7 0-208,3 0 0,-30 0 0,1 0 215,1 0 0,0 0 29,-1 0 0,0 0-14,2 0 0,0 0 0,-1 0 0,0 0-1,0 0 0,0 0 0,1 2 0,-1 0 5,-2 0 1,0 0-54,0-1 1,1 1 46,-1 1 1,0-1-1,0 1 1,-1 0-18,0 0 0,-1 1 0,4 1 1,-1-1-3,0-2 1,-1 0 0,1 2-1,1-1 93,-2-1 1,0 0 0,3 2 0,0 1-49,1-1 1,0 0 0,2-1 0,0-1-17,2 0 1,0 0 0,-1-1 0,2-1-4,2 0 1,1 0 0,1-1 0,0 1-281,4-2 1,1 0 0,-1 1-1,0-1 298,1-1 1,-1-1 0,0 1 0,0-1 15,-2 1 1,1-1 0,0-1 0,1 1 30,-1 2 0,-1 0 0,2-2 0,0 0 20,0 3 1,1-1 0,-2-2 0,0 0-50,-3 2 1,1 0 0,4-2 0,1 1-105,-1 1 1,-1 0-1,2-2 1,-1 0-31,2 2 0,-1 0 0,1-1 0,1-1 189,0 2 0,1 0 0,0-2 0,2-1-94,1 1 1,0 0 0,-1 1 0,0 0-14,3-1 1,0 0 0,-3 3 0,0-1-4,-1-2 1,0 0 0,1 2 0,1 0-897,-4-2 0,0 1 819,3 2 1,0-1 88,-6-3 1,0 0-1,-2 4 1,-1 1-195,-3-2 0,-1 0 193,0 1 1,-1 1 0,-1 0 0,0 0 0,-1 0 0,-1 0 120,-2 0 1,-1 0 0,-3 0 0,-1 0-100,26 0 0,3 0 8,-2 0 1,-6 0-25,-5 0 1,-3 0 2,-1 0 0,-6 0 389,-2 0 1,-7 0-392,-5 0 1,-7-2 1011,-3-1 0,-4 1-993,0-2 2394,-6 3-2482,-1 1 44,-5 0-724,-5 0-421,4 0-1002,-9 0 2163,8 0 0,-8 0 0,4 0 0</inkml:trace>
  <inkml:trace contextRef="#ctx0" brushRef="#br0" timeOffset="18">10176 8223 8097,'0'-6'1491,"0"-4"1,-1 8-548,-3-2-274,3-2 61,-4 5-283,5-4-196,0 0-169,0 3 36,0-3 1,0 7 291,0 1-437,-6-1 77,5 8 1,-4-4 221,5 6 0,-4 3-68,1 0 1,-1 5-204,4-1 148,-5 3-19,3 1 0,-3-4 49,5 0-27,0 0-73,0 4 0,0 0 58,0-1 0,0 1 147,0 0-384,0 5 210,0-9 1,0 9-27,0-5 1,0 0-19,0 3 0,0-2-141,0-1 173,0 5-18,0-4 1,0 4-167,0-5-51,0 5 127,0-4 0,0 5 6,0-2 0,0-3 63,0 3-42,0 2 8,0-5 0,0 9 18,0-3 285,0-2-162,0 5 1,0-5-112,0 3-7,0 2 1,0-8 69,0 6 85,0-6-128,0 8-284,-5-9 106,4 9 170,-4-9 0,5 5-5,0-2 0,0-2-19,0 6 1,0-6 2,0 2-12,0-3 1,0 4 1,0-4-199,0 3 212,0-3-16,0 4 0,0-3-8,0 5 1,0-3 16,0 4-621,0-1 490,0-1 1,4 3-87,0-5 0,-1 3 63,-3-3 1,0 3-84,0-3 183,5-1-80,-3-3 0,3 0-30,-5 0 1,0 0 1,0 0 0,4 1 42,-1 2 1,1-1 43,-4 1 1,0 2-1,0-1 0,1 4 104,3 0 0,-3-2-33,3 2 1,-2-5-46,-2 5-677,0-6 426,0 3 0,1-1 73,3-1 0,-3 1 56,3-4 0,1 0 77,-1-1 1,3 1 7,-3 0 0,0 0 8,-4 0 1,4-4 19,-1 0 0,1-1 135,-4 1 0,4 2-107,0-2 0,0-1 122,-4 1 1,0-5-146,0 1 0,0 2 23,0-2 0,0 4-295,0-4 0,1 4 59,3-3 1,-3-1 23,3-4 0,-3 1 188,-1-1 0,0 4-15,0 0 0,0 2-19,0-2 0,0-2 180,0 2 0,0-1-79,0 1 35,0-2-74,-5 3 0,4-3 126,-3 2 0,3-2-28,1 2-133,0-2 44,0-2 0,0 2 23,0 2-174,0-2 141,0 4 0,0-6 17,0 0 1,0 1-9,0-1 0,0 4 117,0 1 0,-4-1-119,0-4 0,0 1 83,4-1 0,-1 2-51,-3 2 13,3-2-23,-4 3 1,4 0-23,-3-1 0,2 5 1,-1-1 0,1-1-8,2 1 0,-1-4-18,-3 4 0,3-5 54,-3 1 0,3-2-29,1-2 1,0 1 40,0-1 0,0 1-32,0-1 30,0-5-36,0 5 0,0-9-50,0 6-194,0-1 270,0 5-210,0-1 166,0-4 1,0-1-159,0-2 1,0-2 8,0 6-279,0-6 141,0 3-1422,0-5 817,5 0 1,-2-3 884,4-1 0,1-10 0,3 1 0</inkml:trace>
  <inkml:trace contextRef="#ctx0" brushRef="#br0" timeOffset="19">3712 8600 7988,'11'-12'0</inkml:trace>
  <inkml:trace contextRef="#ctx0" brushRef="#br0" timeOffset="20">3723 8577 7988,'0'-11'-130,"0"3"1066,0 0-229,0 6-35,0-8-193,0 3 530,0-4-624,0 5 0,0-1 425,0 3-297,0 3-322,0-4 1,-1 5 89,-3 0-349,3 0 1,-4 5 40,5 3 1,0 3 131,0 4 1,4-1-111,-1 5 1,2 0 74,-1 4-113,-2 5-65,3-4 18,0 4 1,-4-5 7,3 0 31,2 0 1,-5-2 49,3-2 0,-1-1-91,1-3 0,-3-2-197,3 2 154,-3-2-303,4-2 100,-4 1-901,4-1 336,-5-4 903,0-2 0,0 0 0,0 1 0</inkml:trace>
  <inkml:trace contextRef="#ctx0" brushRef="#br0" timeOffset="21">3780 8931 7997,'0'0'0</inkml:trace>
  <inkml:trace contextRef="#ctx0" brushRef="#br0" timeOffset="22">4112 8509 8040,'0'-8'1332,"0"0"-962,0 6-183,0-3 1,-2 5 170,-2 0 0,2 5 155,-6 2 0,4 5-54,-3 3-336,4 3 50,-7 10 0,3 1 95,-9 5-37,4 0-44,-5 6 0,1 0-89,-3 6-220,-3 0 0,0-4 29,3 0 0,-2-6 107,2 2 1,-1-6-143,0-1 1,4-7 115,5-1 1,-1-6-239,1-5-443,4 4-709,-3-3 479,9 3-97,-4-9 1020,5-2 0,10-5 0,3 0 0</inkml:trace>
  <inkml:trace contextRef="#ctx0" brushRef="#br0" timeOffset="23">4294 8988 7917,'0'-11'585,"0"-1"1,4-3-157,0 0 1,3-2 32,-3 2 1,0 3-169,-4-4 1,0 0 876,0 1-756,0-1 0,-5 6-160,-3 3-92,-2-4 1,-5 10-239,0-3 107,-6 3 1,2 6 92,-7 3 1,3 3-102,0 4 1,0-1-15,4 5 0,1 0 16,-1 4 0,7 0-267,0 0 1,6-1 82,6-3 1,0 1-185,0-5 1,3 0 132,4-3 0,2-2-38,10-2 1,-4 0 288,4-4 1,0 0-89,4-4 1,-4-4 181,0 0 1,-5-4-77,1 0 0,-2-2 112,-1-2-60,-1 6 1,-3-4 21,-1 2 116,1 3 45,-2-5 128,-1 9-277,-5-9 68,5 8-107,-3-3 1,3 6 44,-5 3 0,0 0-51,0 8 0,0-4 63,0 8 1,0 1-48,0 2 0,0 3-17,0 1-14,0 0 1,0 3-288,0 1 145,0 0 0,0-3-32,0 2 0,0-5-313,0 2 168,0-3 144,0-2 74,0-2 0,3-4 34,1-1 1,0-3 308,-4-1-333,5-4 199,-4 7-244,5-9 101,-6 4-1741,0-5-1444,0-5 3134,0-1 0,-6-11 0,0 0 0</inkml:trace>
  <inkml:trace contextRef="#ctx0" brushRef="#br0" timeOffset="24">5322 8520 7961,'-5'-6'132,"4"-5"0,-4 9 472,5-6-194,0 6 0,-2-7-63,-1 5 167,1-5 62,-3 8-226,5-4 66,0 5 147,0-5-33,0 4-175,0-5-65,0 6 0,0 7-265,0 4 0,2 2-138,1 6 1,-1 4 65,1 3 0,3 2-111,-3-1 0,2-3-27,-1 3 1,-3-2-3,3 2 0,-1-4 78,1-1 1,-3 0 76,3-7 1,-3 4-19,-1-3-12,5-1 23,-4-4 22,4 1-13,-5-6 1,0 0-32,0-2-369,0-3 42,0 4-599,0-5 1,0-5 0,0-1-1</inkml:trace>
  <inkml:trace contextRef="#ctx0" brushRef="#br0" timeOffset="25">5733 8577 8175,'0'-6'-766,"0"-4"656,0 3 1291,0 1-675,0 1 1,0 4 505,0-3-249,0 2-408,0-3-145,-5 5 0,3 3-133,-6 5 0,0 0 127,-3 11 0,0 0-87,-1 4 1,-4 5 105,-3 3 0,2 3-287,2 4 0,-2-2-72,2 2 1,-4-3-52,4-1 0,-2 1-165,2-1 1,3-4 143,-4 1 0,5-6 173,3 2 0,-2-8-17,2-4 1,3-2 126,2-2 1,-2 1-103,1-1 1,-1-3 258,1-1-356,3-4-129,-5 2 0,6-4-1301,0 3 766,0-3 260,0 4 528,0-5 0,6-5 0,0-1 0</inkml:trace>
  <inkml:trace contextRef="#ctx0" brushRef="#br0" timeOffset="26">5916 8954 7937,'0'-11'0,"0"-1"0,0 1 0,0-1 0,0 5 0,0-1 0,-4 0 0,0-3 2099,1 0-939,-2 4-413,3-3-63,-8 9-438,4-9 1,-6 7-120,1-4 1,-4 4 116,-1-1 1,0 4-15,1 4 1,-2 2 113,-2 6-856,-2-1 393,8 6 1,-4-3-303,6 5 293,0-5 1,-1 6-71,1-5 0,4 4 138,4-4 0,1 1-207,2-5 1,2 0 50,1 1 1,0-2 24,5-2 1,0 1-76,8-6 480,-4 1-150,5-4 0,-4 0-60,2 0 1,-3-1 180,4-3 0,0 2 7,-1-6 0,-3 4-19,-5-3-177,1-1 361,3-4-173,-4 6 0,2-4 37,-5 2 145,4 3-192,-6-5 108,3 9-152,-5-9 53,0 8-143,0-3 157,0 5-250,5 0 12,-4 0 1,4 2 87,-5 1 0,0 4-5,0 4 1,0 4 64,0 1-195,0 4 47,0-2 0,0 1 111,0 0-348,-5 0 110,4 4 1,-4-2-254,5-2 279,0 3 0,0-9 210,0 2 0,0 1-80,0 0 1,0-5 153,0-3-182,0-1 463,0 5 11,0-6 39,0 4-424,0-9-198,0 4-1229,5-5 691,-4 0-523,4 0 1210,-5 0 0,-5 0 0,-1 0 0</inkml:trace>
  <inkml:trace contextRef="#ctx0" brushRef="#br0" timeOffset="27">6841 8463 7956,'0'-8'8,"0"1"140,0 4 192,0-2 1,0 0 211,0 4 64,0-9 163,0 8-484,0-3 1,0 4 379,0-3 5,0 3-556,0-4 1,0 6-42,0 3 0,0 2 314,0 6-305,0 4 78,5 2 0,-4 5 170,3 0-503,-2 4 192,-2-2 1,3 2 151,1-4-503,0 0 268,-4 0 0,0-4-217,0 0 175,0-5 0,0 3-267,0-6 102,0 0 124,0 1-337,0-1 255,0-4 0,0-1 39,0-2-1587,0-3 369,0 4 1398,0-5 0,5 0 0,1 0 0</inkml:trace>
  <inkml:trace contextRef="#ctx0" brushRef="#br0" timeOffset="28">7241 8474 7971,'0'-7'147,"0"-1"-147,0 0 0,0 1 1153,0-1-464,0 6-347,0-3 0,-1 5 864,-3 0-435,2 0-567,-3 0-146,0 5 1,3 2 190,-6 9 0,1 3-28,-5 7 0,1 3-60,-1 6 0,-3-1 28,0 0 0,-5 2-323,1 2 129,2-3 0,-3 6 25,4-3-943,-4-2 747,7-2 1,-3-5-77,5-2 1,-1-3 106,1 2 1,1-7 95,2-3 0,2-1-9,2-4 0,3 3-313,-3-6 279,-3 2 131,6-4-1083,-4 5-273,5-10 899,0 4-231,0-5 1,0-5-1,0-2 1</inkml:trace>
  <inkml:trace contextRef="#ctx0" brushRef="#br0" timeOffset="29">7401 8920 8023,'6'-13'0,"-1"-2"686,-5 7-343,0-2 1,0-1 170,0-1 0,4 1-120,0-1 1,0 1 288,-4-1 0,-2 1 23,-2 0-295,3-1-34,-9 1-205,4 4 0,-2-1 171,0 4-365,1 0 208,-5 4 0,0 0 27,-3 0-143,2 5 31,-4 1 1,2 6-70,0-1 0,0 4 340,3 1-843,1 4 365,-1-2 0,5 3 31,-1-2 1,6 2 101,-2-6 0,3 1-49,1 0 0,1-8-33,3 4 0,2-3 1,5-3-75,1-2 1,-1-3-127,1-1 1,-1 0-63,1 0 0,-1-4-1074,0 1 1933,1-6-298,-1 7 369,-4-8-184,3 4-71,-4 0-107,0-5 0,5 10-235,-10-4 81,4 5 46,-5 0-59,5 0 0,-4 5 54,3 3-220,-3 2 134,-1 1 1,0 6 13,0 2 160,0-3-179,0 6 1,0-4-227,0 5 225,0-1 0,0 0 50,0-3-548,0 3 293,0-5 1,0 1 103,0-3 1,0-2 18,0-2-114,0 1-128,0-1 487,0-4 520,5-2 683,-3 0-769,3-4-532,-5 4 161,0-5-1444,5-5 0,-4 3 223,3-6 681,2 5 268,-5-7 0,10 4 0,-5-6 0</inkml:trace>
  <inkml:trace contextRef="#ctx0" brushRef="#br0" timeOffset="30">8440 8680 8248,'0'-6'-27,"0"0"229,0 1 152,0 4 179,0-4 222,0 5-340,0-5-59,0 4-270,0-4 570,0 5-325,-5 0-300,4-5-127,-4 3 238,0-3 0,2 5-104,-5 0-27,1 0 1,-1 0 6,1 0-12,-6 5 1,0-2 125,-2 4-125,2 1 50,-3 3 1,3 1 23,-2-1 0,2 2-22,2 2 0,-1 2-193,1 2 60,-1 2 1,1-7 79,0 5 0,3-1-35,0 1 53,6 3-153,-3-10 149,0 10 0,3-8-5,-1 5-91,1-5 77,2 2 0,4-4-6,0-1-79,0 6 80,1-5 0,0 5-150,3-6 149,2 1-5,-4-6 1,5 4 8,1-2 1,-1-3-30,1-1 236,-1 2-215,6-5 1,-3 4 56,5-5 0,0 0 12,3 0 0,1 0-36,0 0 216,5-5-95,-4 4 1,4-9 123,-5 2-15,-5-2-177,3-1 0,-8-4 578,2-1-366,-2-4 0,-2 2 412,1-5-419,-6 1 1,3-1 132,-5 0-445,0-5 208,-4 4 0,0-8 222,0 5-429,0-4 86,-11 7 1,4-4-750,-8 5 404,-3 5 186,0 2 0,-11 5-2381,-5 4 1248,-1 2-254,-9 5 1489,8 5 0,-8 4 0,2 5 0,-2 0 0,-2 1 0</inkml:trace>
  <inkml:trace contextRef="#ctx0" brushRef="#br0" timeOffset="31">9514 8680 7540,'0'-6'572,"0"-5"99,0 10-77,-5-9-206,3 9 219,-8-9 30,9 8-182,-9-3-11,3 0-232,-4 4 1,-1-4 206,1 5-176,0 0 0,-1 0-70,1 0 39,-1 0 0,0 4 152,-4-1-363,-1 11 181,-1-6 0,-4 14 243,3-3-468,3 2 87,-6 7 1,6 1 128,-3 5-385,2 1 185,6-1 1,3-4-309,1 1 238,4-1-32,-2 0 1,5-3 1,0-4 0,6-4 150,6 0 0,-1-5-11,4 2 1,2-5-64,-2-3 303,5 2-133,-2-9 1,10 4-95,3-5 345,2-5-187,1 4 1,-1-9-131,-3 2-6,3-2-275,-9-2 625,4-4-189,-5-2 0,-1-5 57,-3 0 203,-3 1-232,-4-1 1,-2-5-30,-3-3 1,-2 1-53,-5-4 1,0 2-55,0-6 1,-6 4-126,-5 3 1,-2 5-816,-6 7 470,0 2-73,-9 6-1221,-1 4 1079,-5 2 1,-4 12-431,-1 4 0,-2 7 1014,2 8 0,-4 1 0,4 7 0,2 6 0,4 3 0</inkml:trace>
  <inkml:trace contextRef="#ctx0" brushRef="#br0" timeOffset="32">3883 9936 9952,'0'-6'619,"-5"1"1,2 5-199,-4 0-214,-1 0 1,-3 5-20,-1 2-122,1 4 114,0 0 1,-1 4-135,1 0-138,-6 6 282,5-3-637,-5 9 408,6-2 1,-1 8 136,1-3-374,-1 3 188,6-4 1,1 4 79,5-2-298,0-3 182,0-1 1,5-5-45,3-3 141,2 3 3,1-10 1,4 4 250,1-9-274,4 3 239,-7-8 205,8 3-240,-3-5 1,5 0-35,0 0 325,0-5-239,-1-2 1,5-5 50,0-4 142,-6 4-149,1-10 0,-6 6 416,3-3-273,-2-3-113,-6 4 1,-1-6 222,-2-3-245,-3 3-366,-5-9 76,0 4 104,0-5 0,0 3 275,0 1-735,-5 0 305,-1 0 1,-7 2 247,-2 6-913,2 4 537,-9 1 1,9 7-285,-7 3 1,3 1-366,-2 6 0,-2 2-1796,6 2 1330,-5 2 1323,7 10 0,-3 12 0,4 8 0</inkml:trace>
  <inkml:trace contextRef="#ctx0" brushRef="#br0" timeOffset="33">5311 9662 8192,'0'-6'-132,"0"1"219,0 0 304,0 3-25,-5-3 206,3 0 231,-3 4-434,5-4 327,0 5 1,0 5-328,0 2-178,0 4 55,0 5 61,0 2-329,0 5 60,5 0 1,-3-1 256,1 1-461,-1 5 133,-2-9 0,4 8 118,-1-8-127,1 2 42,-4-3 0,0 3-449,0-6 221,5 0 124,-4-4 1,5 1-986,-6-1 550,0-4 169,0 3-1049,0-9 303,0 9 390,0-9 726,0 5 0,5-1 0,1 1 0</inkml:trace>
  <inkml:trace contextRef="#ctx0" brushRef="#br0" timeOffset="34">5699 9708 8045,'0'-12'694,"0"1"-595,0-1 990,0 1-242,0 5-201,0 1 1224,0 5-1630,-5 0-64,4 10 0,-6 2-25,4 11-59,-4 5 140,-4 1-1050,-1 11 865,-4 0 1,2 6 300,-5 0-793,0-6 351,-4 5 0,0-6-3,0 3-779,6-3 601,-5-10 1,11-1-865,-1-5 817,1 0 0,6-4-86,-3 0-270,3-5 113,5 3 215,0-11-148,0 4-507,0-9 1042,5 4 0,6-5 0,7 0 1</inkml:trace>
  <inkml:trace contextRef="#ctx0" brushRef="#br0" timeOffset="35">5905 10016 8054,'5'-11'0,"-4"-1"1168,3 1-497,-3-1-329,-1 1 1,4 0 64,0-1 1,-1 5-2,-3-1 600,0 0-591,0-3 1,-3 3 389,-1 1-519,-5 4 0,3-6-369,-6 5 100,1 1 49,-1 3 0,5 0-354,-1 0 172,0 0 175,-3 5-429,5-4 297,-4 9 1,4-4-164,-1 6-623,2 4 501,0-3 1,3 4-119,-1-6-274,1 0 387,2 1 1,0-5-199,0 1 170,5-5 199,-3 7 0,8-9 244,-3 3-55,-1-3 0,4-1 114,-3 0-121,3 0 0,2-1-120,-1-3 738,6-2-414,-4-1 0,7-2 17,-5 6 229,0-1-210,-3 4 1,-1 0 301,1 0-338,-6 0 1,4 9 47,-2 2 1,-3 8 94,-1 0 0,-3 4 273,-1 4-369,0-3 0,0 8 171,0-6-208,0 1-41,-5-4 1,3 0-42,-1-1 0,0-3-195,-1 0 0,3-8-475,-3 0 316,3-2-1132,1-3 663,0-1-139,0-5 1,-5 0-1,-1 0 1</inkml:trace>
  <inkml:trace contextRef="#ctx0" brushRef="#br0" timeOffset="36">6864 9662 8079,'0'-11'-114,"0"-1"1,-1 1-171,-3-1 0,3 5 171,-3-1 2278,3 6-606,1-3-457,0-1-793,0 5 1,0-3 71,0 8-191,0 8 1,0 2 112,0 5-127,5 5 0,-4 1 176,3 6-386,-3-6 104,-1 8 1,0-5 281,0 2-760,0-2 342,0-5 1,0-4 53,0 0-906,0-5 496,0 8-1387,5-10 587,-4 0 286,4-2 623,-5-4 1,2 1 312,1-4 0,4 4 0,4-1 0</inkml:trace>
  <inkml:trace contextRef="#ctx0" brushRef="#br0" timeOffset="37">7229 9662 8013,'0'-6'418,"0"-4"-418,0 3 1006,-5 1-178,4-4 84,-4 8-451,5-3 1,-4 10-172,0 3 0,-5 7-41,2 4 0,-7 8 57,-1 3-78,-6 8-57,9-2 0,-10 7-390,3-5 194,-2 5 0,1-7-905,1 2 672,5-8 1,-1 2 81,8-5-1156,-4-6 849,5 1 0,0-9-47,2 2 1,3-2-654,1-2 1183,0-5 0,5 4 0,1-3 0</inkml:trace>
  <inkml:trace contextRef="#ctx0" brushRef="#br0" timeOffset="38">7401 9959 7922,'0'-11'361,"0"-1"-361,0 1 1107,0-1-652,0 1 1,0 3 233,0 1-239,0-1 319,0 2-25,0-4-317,0 3-208,-5 1-260,3 1 75,-8 5 1,4 0 293,-6 0-528,1 0 190,-5 0 1,3 5 229,-2 2-571,-3 4 272,5 5 0,-2-3-17,7 2-575,-2 3 450,9-6 0,-4 5-349,5-6 332,0 1 0,0-1-366,0 1 372,0-1 1,5-5-81,3-2 394,2-2-61,1-2-266,1 0 690,4 0-356,-3 0 0,3-4-28,-4 0 433,-1-5-337,-5 8 0,5-4 207,-4 5-159,-2-5-11,5 3 15,-8-3-137,8 5 0,-9 2 88,3 1 68,2 4-152,-5 9 0,5-2 79,-6 5 98,0 0-94,0 4 0,0-1 13,0-3-14,0 2-68,0-3 1,0 5-163,0 0-32,0-6 213,0 0-195,0-1 63,0-3 0,0 0 155,0-6-1046,0 1 329,-6-2 313,5-1-1849,-4 1 981,5-5 1140,0 4 0,5-5 0,2 0 0</inkml:trace>
  <inkml:trace contextRef="#ctx0" brushRef="#br0" timeOffset="39">8154 9536 8364,'0'-6'1456,"0"1"1059,0 5-2450,0 5 1,0 3 467,0 7-314,0-2 1,0 13-199,0-7 45,0 9 0,0-1 317,0 0-577,6 4 175,-5-7 0,4 4 68,-5-5-815,0 0 552,0-5 0,1 2-30,3-5 1,-3 0-171,3-3 0,-1-1-1896,0 1 2310,-1-6 0,8 4 0,-4-3 0</inkml:trace>
  <inkml:trace contextRef="#ctx0" brushRef="#br0" timeOffset="40">8474 9651 8026,'-4'-8'0,"1"0"0,-1 6 894,4-3-378,0 5-233,-5 5 802,-2 1-687,-4 11 1,0 2 162,-1 7 244,1 4-439,-1 9 0,-3-2 108,0 5-1473,0-6 1051,3 9 1,-2-10-728,3 3 712,-3-2 0,8-7-1013,-6-1 778,6-5 1,-3-2 3,5-2-1093,0-2 1234,4-11 1,0 4-503,0-2-636,0-3 1191,5 0 0,2 0 0,4 2 0</inkml:trace>
  <inkml:trace contextRef="#ctx0" brushRef="#br0" timeOffset="41">8691 10028 7863,'0'-12'-566,"0"1"0,0-1 305,0 1 2453,0-1-1430,5 1 0,-3 3 585,1 1-741,-1 4 35,-2-7 60,0 9-232,-5-9-256,-2 8-440,-9-3 248,-2 10 1,-1-2 91,0 5 1,0 3-35,-4 4 1,0 4 292,0-4-688,6 6 252,0-3 1,7-1-726,2-1 421,-2 1 23,9-4 151,-4 3 1,6-4-67,3-1-399,2-4 376,6-2 0,-1-5-192,1 0 570,4 0-232,-3 0 0,7-2-199,-5-1 586,0-4-200,-3 1 1,-1-4 312,1 2 0,-1 2-203,1-2 1,-2 4 809,-3-3-504,4 4 13,-5-2 45,0 5-133,-1 0-71,-5 5-176,0 2 0,0 5 234,0 4-62,0-4-145,0 10 1,0-3 102,0 7-69,0-1-29,0 3 0,0-4-254,0 2 79,0-2-31,0 4-506,0-5 427,0 0 1,0 0-27,0 0-258,0-6 87,0 0 128,0-6-52,0 1 75,0-6 1,0 0-1433,0-2 773,0-2 8,0 3 806,0-5 0,5-5 0,2-2 0</inkml:trace>
  <inkml:trace contextRef="#ctx0" brushRef="#br0" timeOffset="42">9445 9833 7375,'-6'0'-780,"1"0"1142,5-5 0,-2 4 177,-1-3-357,1 3 0,-4 1 60,2 0 0,2 1-29,-6 3 0,0-1 258,-3 4-307,0 1 0,-1 3 164,1 1-45,-1 4-101,-4-3 0,3 8 180,-2-2-106,2 3-89,2 1 1,1 1 21,2 3-69,-2-3 0,5 4 207,-3-6-379,3 1 256,5 0 0,0 0-262,0 0 76,0 0 1,5 0 129,3-1-184,2-4 51,6 4 1,2-10 119,5 4-263,0-9 60,0 3 0,5-8 102,2 1 39,-2-1-47,10-2 1,-9-4 89,5 0-62,1-10-7,-11 7 542,4-15-332,-5 9 0,-6-8-31,-1 2 0,-4-8 89,0-3 1,-5-1-24,1-3-348,-5 2 93,2-12 1,-14 7-259,-3-5-864,-7 0 1074,-4 2 1,-6 4-900,-5 6 613,-5 9 1,3 5-3048,-2 12 1894,-3 3 1450,6 11 0,-3-1 0,7 10 0,3 0 0</inkml:trace>
  <inkml:trace contextRef="#ctx0" brushRef="#br0" timeOffset="43">3952 11250 6519,'0'-7'1638,"0"2"-861,0 5-342,-5-5 66,3 4-182,-8-4 123,4 5-98,-6 0-128,1 0 1,1 1-8,2 3 1,-1-2 149,5 6-725,-4 5 314,6-1 1,-7 6 70,6-3 1,-5 3 98,4 5 0,-1-4-344,1 0 1,3-1 101,-3 1 0,3 1 50,1-5 89,5 1 1,-2-1-188,4 0 184,1 0 0,5-7 33,2-1 1,0-3-7,8 4 1,-3-6-33,7 2 210,2-3-197,0-6 1,5 3 67,1-6 1,-5 1 138,1-5 0,-6-3 76,2 0 1,-7-4 94,-1 4-25,-5-6-278,2 3 0,-8-4 10,0-1 0,-6-5-6,2-3 1,-3 0 128,-1 0-570,-5 3 273,-1 0 0,-11 6-610,-2-1 522,-2 5 1,-7 8 0,-3 2-845,-2 4 1,-5 4 478,0 4 1,0 9 521,4 10 0,0 5 0,-1 6 0</inkml:trace>
  <inkml:trace contextRef="#ctx0" brushRef="#br0" timeOffset="44">5516 11055 9325,'-6'0'873,"1"0"1,1 2-578,0 1-52,-5 4-1,3 9-154,-5-3 124,-1 9 1,1-5 152,-1 6-435,1 0 134,-1 5 1,1-4 255,0 3-610,4-3 264,-3-1 0,9-1-77,-3 1 67,3-5 34,1 4 1,4-10-98,-1 4 1,8-4 85,0 0 99,0-1-54,11-5 1,-4 0 83,5-6 0,-1 0 150,1 0 0,8-2-31,-1-2 0,2-2 156,-5-5 1,-3-2 200,2-2 71,-2-3-338,-6 0 0,-1-3 486,-6 2-347,1-3-1,-1-6-743,-5-1 492,-1-5 0,-5 2 153,0-2-845,-5 2 435,-1-7 1,-7 9 199,-2 4-1075,-3 7 676,-10-3 1,3 15-1110,-5-1 1,-5 7 631,-3 5 0,6 3-1146,10 8 891,-1 3 975,15 10 0,-10-1 0,13 7 0,8 5 0,7 4 0</inkml:trace>
  <inkml:trace contextRef="#ctx0" brushRef="#br0" timeOffset="45">6841 10827 7985,'0'-11'126,"0"4"272,0 2 107,0 0 452,0 4-93,0-4 799,0 5-1358,0 5 1,0 6 226,0 8-119,0 3-179,0 1-173,0 5 114,0-4 0,0 7 175,0-4-548,0 5 225,0-8 1,0 3 244,0-8-584,0 2 225,0-8 1,0 3-263,0-4 234,0-1 69,0 1 1,4-5-961,0 1 476,0-6 159,-4 3-1505,5-5 571,-4 6 484,4-5 821,-5 4 0,0 0 0,0 1 0</inkml:trace>
  <inkml:trace contextRef="#ctx0" brushRef="#br0" timeOffset="46">7172 10953 7986,'13'-18'-43,"-3"1"43,-10 6 890,5 0-80,-4 4-223,5 2 87,-6 5 507,0 0-956,0 5 0,-6 4-27,-1 10 0,-3 1 196,-2 11-440,1-1 215,-1 10 0,-3-4 168,0 6-1443,0-5 1118,-2 2 1,5-4-456,-4-1-175,-1-5 446,4-1 0,-4-5-600,6 0 531,5-5 0,-3 2-143,5-5-330,0-5 0,0 0 722,1-2-1089,-1-3 740,4 5 341,0-9 0,5 5 0,1-6 0</inkml:trace>
  <inkml:trace contextRef="#ctx0" brushRef="#br0" timeOffset="47">7389 11238 7986,'5'-11'393,"3"-1"0,-3 1-112,0 5 245,-5-5-244,5 5 0,-4-2 433,3 1-274,-2 4 0,-2-3 150,0 2-322,-6 3 1,-1-4-307,-8 5 61,2 0 44,-4 0 1,1 1-233,-3 3 194,2-3-111,1 9 1,1-3-125,-1 4 0,1 4 97,4 0 1,3 1-132,1-5 1,4 1-47,-1-1-265,3 0 322,6 1 0,1-2-232,6-2 364,-1-3-9,6 0 1,-5-4 409,4 3-195,1-3-4,-4-1 481,4-5-414,-6 4 0,0-8 89,1 5 256,-1-5-34,-4 8 31,3-9 55,-4 3-101,0 1-297,0 1-4,-6 5 1,3 1-172,1 3-51,0 2 174,-4 6 1,0 4 26,0 3 1,0 7 3,0 0-3,0 6-77,0-8 1,0 5 34,0-2-247,0-3 221,-5 4 1,4-5-250,-3 0 93,3-5 57,1 3 1,0-8-345,0 2 0,0-6-637,0-1-653,0-6 1080,0 3 6,0-5 0,5 0 0,1 0 0</inkml:trace>
  <inkml:trace contextRef="#ctx0" brushRef="#br0" timeOffset="48">8143 10930 7958,'0'-12'330,"0"1"59,0 0-462,0 4 129,0-3 0,0 7 510,0-4 420,0 4-440,0-7-324,0 9 116,0-4 219,0 5-373,0 5 0,0 3 55,0 7 1,0 3 151,0 4-308,0 1 84,0 5 1,0-4 167,0 3-528,0-3 192,0-1 0,1 0-440,3 0 273,-3-6 134,4 5 1,-3-9-518,2 2 1,-2-3 154,6 0-445,-6-6 222,3 4 48,-5-8-1056,0 8 702,5-9 925,-3 4 0,8-5 0,-4 0 0</inkml:trace>
  <inkml:trace contextRef="#ctx0" brushRef="#br0" timeOffset="49">8440 10930 8059,'0'-13'519,"0"-2"1,4 12-112,0-4-265,-1 4 1,-3-1 97,0 8 494,0 3-395,-5 9 0,0 3 440,-2 8-388,-3-3-123,3 9 0,-8 0-76,0 5-145,-1 5 126,0-7 0,3 7 73,-2-5 1,2-4-465,2-4 1,1-4-668,2 0 1,-1-5 548,6-2 0,-1-5-81,4 1 0,0-2-1294,0-2 829,0-5 215,0 5 666,0-10 0,5 4 0,1-5 0</inkml:trace>
  <inkml:trace contextRef="#ctx0" brushRef="#br0" timeOffset="50">8657 11284 7900,'0'-12'670,"0"1"-46,0 5-240,0-5 1,1 5-116,3-5 1,-3 3 626,3 0-401,-3 6-239,-1-8 1,-1 7 2,-3-4 0,2 4-106,-6-1 1,1 3-152,-5 1 1,1 0 56,-1 0 0,0 0-144,-4 0 1,4 5-615,-4 3 344,4 7 265,0-2 1,1 4-83,0-1 0,3-4 38,0 4 1,6 0-184,-2-1 126,3 0-522,6-3 416,1-6 0,6 3-270,-1-5 758,0 0-173,6-4 0,-4-2 375,2-1 0,1 0-224,0-4 0,-1 3 291,-4-4 117,1 0-180,-1-3 1,-3 1 267,-1 2 114,-4 3-415,2 5-414,-5 0 0,0 7 149,0 4 52,-5 5-18,4 7 1,-6 0-172,3 0 0,3 1 113,-3 3-123,3-3 51,-4 4 1,4-4 124,-3 3-436,3-3 205,1 4 0,0-7 88,0-2-384,0 3 238,0-10 1,0 5-187,0-6 71,0 1 150,0-1-504,0-4 271,0 3 103,0-9-424,0 4 378,0-5 0,10 5 1,2 1-1</inkml:trace>
  <inkml:trace contextRef="#ctx0" brushRef="#br0" timeOffset="51">9228 10896 7935,'0'-12'-261,"0"4"-65,0 1 0,0 3 1139,0-4-176,0 6-336,0-3 0,0 4 1016,0-3-671,0 2-140,0-3 56,0 5-232,0 5-286,0 2 140,0 4 0,0 6 4,0 2 1,0 4-18,0 3 1,0-2-141,0 3 1,0 0-109,0-4 1,0 6-197,0-6 1,4 1 178,0-5-923,5-3 686,-8 1 0,8-5 11,-5 4-1191,4-4 280,-6-5 476,8 3 755,-4-4 0,6 0 0,-1 0 0</inkml:trace>
  <inkml:trace contextRef="#ctx0" brushRef="#br0" timeOffset="52">9571 10964 7985,'0'-11'1565,"0"-1"-787,0 1-102,0 4-273,0 2 0,-2 5-109,-1 0 0,-4 10-227,-4 6 0,-4 5 222,-1 6-167,-4 2 47,2 5 0,-5 4 169,1 1-1556,-1 4 1223,5-8 1,-2 8-8,4-5-870,1 0 619,4-3 1,-1-5-991,1 1 838,5-11 0,-3 5-645,5-9 693,0-1 0,4-4 357,0 1 0,5-6 0,2-1 0</inkml:trace>
  <inkml:trace contextRef="#ctx0" brushRef="#br0" timeOffset="53">9639 11432 7985,'8'-5'373,"-1"-2"1,-3-4 176,4 0 278,-1 0-471,5 4 1,-4-3 8,-1 2 1,-4-2-142,0-1 0,-1-1 113,-2 1 515,0 5-67,0-4-443,0 3 0,-5-3-6,-3 2-347,-2 3-175,-2 5 177,-4 0 0,-2 0-122,-5 5 140,6 2 0,-5 4 44,3 1-343,2 4 177,-4-3 0,8 7-11,-2-5-154,7 1 155,-2 0 0,9-3-205,-3 2 0,4-4-281,4-3 1,-1 2-368,4-2 509,1-3 208,3 0 1,4-5 184,1 0-144,-1 0-96,1 0 667,-3 0-305,4 0 1,-6 0-200,0 0 435,1 0-207,-1 0 0,-3 0 850,-1 0-204,-4 0-157,7 0 0,-9 5-185,3 3 0,-3 3 161,-1 4-166,0-2-245,0 9 0,-1-5-89,-3 6 0,3-3 276,-3 3-552,-2-2 180,5 1 1,-8 4 58,5-3 1,-1 1-56,1-5 1,3 1-378,-3-5 242,3 1 55,1 0 377,0-3-265,0-2-49,0-1 627,0-3-339,0-1 1,1-1-7,3-5-246,-3 0 167,4 0-208,0 0 0,-2-5-245,4-3 0,-4-2 316,1-1 0,2-1 0,0 1 0</inkml:trace>
  <inkml:trace contextRef="#ctx0" brushRef="#br0" timeOffset="90">12480 8116 8485,'0'11'270,"0"-3"-69,0 0 0,0-1 21,0 5 1,0-1 89,0 0-178,-6-4 17,5 3 1,-4-4 201,5 6-250,0-6 43,0 9 1,0-10 25,0 11 0,0-5 20,0 8 1,0 0-179,0 4 118,0 5 0,0 1-79,0 5 1,0 1 110,0-1 1,0 1-189,0 3 1,-1-2 159,-3 2 0,2 1-59,-6-1 0,5 2 35,0-2 1,-2-1-41,1 5 0,0-6 10,4 2 1,0-1 23,0 1-641,0-2 440,5 3 52,-4-10 1,6 8 143,-4-3-231,-1 3 77,3 3 0,-4-4 124,3 6-331,-3-5 269,4 7 0,-5-4-1,0 2 107,0 2-118,0-8 0,0 7 107,0-5-111,0 0 0,0-4 0,1 0-3,3 1 27,-2-1-11,8 0-96,-9 0 98,4-4 0,-1 3 8,0-3-95,4-2 77,-6 5 1,4-5-3,-2 2-41,-3 3 36,4-3 0,-5 8-48,0 0 48,0 5 1,0-6-15,0 5 18,0-6 0,-1 9 23,-3-3 0,3-3 3,-3-1 0,3 0-23,1-4-241,0 8 235,0-16 0,4 12-9,-1-8-12,1-2 16,-4 5 1,4-8 68,0 6-73,0-6 392,1 8-383,-4-9-5,4 9 1,-5-7 28,0 4 0,4 1 7,0 3 0,0-4-83,-4 1 1,1-5 3,3 5 0,-3-1 3,3 5 1,1-5-112,-1 1 0,-1-5 143,-3 5-24,0-6 21,0 8 210,0-9-100,0 9 1,-1-4-51,-3 6 1,2-5 148,-6 1 0,4-2-188,-3 1 251,4-2-96,-7 0 1,9-5-215,-3 0 167,3 0-41,1-11 0,0 5-168,0-6 0,0 1-155,0-1-173,0 0 260,5-4 0,-3 2 32,6-6-61,-6 1 27,4 1 0,-5-3-50,3 1 13,-3 4 112,4-6 0,-5 5-726,0-2 404,0-3 148,0 4 1,1-1 272,3 0 0,-3 5 0,4-3 0</inkml:trace>
  <inkml:trace contextRef="#ctx0" brushRef="#br0" timeOffset="91">12674 11999 8064,'-12'0'1084,"6"0"-705,1 0 602,5 0-516,0-5-232,0 4 261,0-4-145,0 0 1,5 3-219,1-3 43,6 0 1,-1 4 175,1-3-391,4 3 230,-3 1 1,7 0 188,-5 0-319,6 0 12,-4 0 0,2 0 60,0 0-80,0 0 131,9 0-126,-4 0 62,9 0 0,-7 0 112,4 0-279,-4 0 155,7 0 0,-8 0 100,6 0-217,-1-5 115,4-2 0,-1 0-86,-2-1-24,2 6 0,-9-5 51,2 3 0,-1 3-243,-3-3 239,1 3 1,-1 0 1,-3-3 1,2 3 40,-2-3 253,-2 3-296,5-4 0,-5 2 37,6-5 208,0 1-229,0-5 1,-2 2-144,-2 3 145,3-3 1,-8 7 84,5-5-150,-5 6 110,8-3-26,-10 5-23,5-5-3,-6 3 1,1-3 42,-1 5 0,0 0-15,1 0 0,-1 0 11,1 0-49,-1-5 13,1 4 1,3-5 94,0 2-217,0 3 175,-3-10-161,-1 10-8,0-9-293,1 9 252,-1-4 130,1 5-281,-6 0 16,-1 0 77,-5 0-709,5 5 516,-4-4 0,6 4-829,-3-5 760,-3 0 1,5 1-362,-2 3 1,-1-3-1075,4 3 1857,-4-3 0,7-6 0,-4-1 0</inkml:trace>
  <inkml:trace contextRef="#ctx0" brushRef="#br0" timeOffset="92">14124 8242 8012,'-11'-5'1,"4"3"510,2-3 59,5 5-266,0-5 41,0 4 59,0-4 218,0 5-376,0 5 0,4 5 131,0 5-460,0 6 134,1 1 1,-4 8 203,3 4-345,-3 5-31,-1 2 0,0 8 444,0 1-364,0 4 0,0-2 117,0 5 1,0 2-1,0 2 50,0 3-19,0-28 1,0 1-49,0-2 0,0 0 0,0 1 0,0 1 60,0-2 0,0-1-764,-2 0 1,-1 0 699,2 1 1,1-1 0,-3-2-1,1 0 168,2 33-1125,0-5 887,0 2 1,0 0-35,0 3 24,0-32 1,0 1 0,0 2 0,0 0 107,0 1 0,0-1-140,0 0 1,0 0-1,0-1 1,0-1 33,0 0 0,0 0-198,0 30 236,-3-28 0,1 0 0,0 29-24,1-29 1,-1 0 0,1 0 0,0 0-71,1-1 0,0-1 1,0 1-1,0 0 64,0 26-134,0 0 60,0-9 1,0 2 179,0-4 1,0-1 16,0-3 0,0-1 31,0 1 8,0 5 134,0-4-252,-5 9-19,4-4 0,-4 1 5,5 0 0,0-1 260,0 2 1,0 4-258,0-5 0,0 1 171,0-9 1,0-4-245,0-3 0,0-8-96,0-3 1,0-3 55,0-1 1,0-1 659,0-3 0,4-3-565,0-4 0,-1-1 155,-3 0-851,0-4 624,0 3-622,0-9 135,0 4-1542,5-5 2101,-3-5 0,3-6 0,-5-7 0</inkml:trace>
  <inkml:trace contextRef="#ctx0" brushRef="#br0" timeOffset="93">12605 8310 8063,'-10'-1'535,"2"-3"-217,-2 3 1,9-6-42,-3 4 27,3 1-101,1-8 312,0 9-348,0-9 0,4 7 166,0-4 190,4 4-331,-1-7 1,4 9 191,1-3-222,-1-2 15,6 4 0,0-3 8,6 5 22,5 0 1,3 0-121,7 0 1,0 0 88,7 0 0,4 4-875,8 0 762,0 0 1,2-4 40,6 0 0,-3-5-135,-26 1 1,1 0-1,-4-1 1,1 0 142,2-1 0,0 0-144,4 1 1,0-1 24,-4 0 0,-1 0 0,3 1 0,-1-1-15,-4 0 0,-1 1 1,27-7 1,0 1 34,-6-1 36,-5 1 1,2 5 28,-8 2 0,-4 3-6,-8 1 0,-3 0 5,-8 0 160,3 0 50,-10 0-153,5 0 192,-6 5 735,1-4-1195,-6 4 29,-1-5-465,0 0-724,-4 0 641,4 0-503,-5 0 1155,-5 0 0,-6 5 0,-7 1 0</inkml:trace>
  <inkml:trace contextRef="#ctx0" brushRef="#br0" timeOffset="94">13096 8596 8107,'-11'0'-77,"-1"-5"167,6 3 0,1-4 188,5 2-277,-5 3 118,4-4 595,-4 5-134,5-5-149,0 3-43,0-3 649,0 5 1,3 5-682,1 3-289,5 2 40,-8 2 1,6 4 55,-3 3 31,-3 3-88,9-4 1,-8 3-129,6-2 241,-5-2-31,2 4-229,0-3 52,-4 0 0,8-2 211,-5-4-1001,0-1 557,-4-5 0,1 5-1337,3-4 757,-3-2 500,4 0 0,-5-3-1622,0 1 876,5-1 1048,-4 3 0,9-5 0,-3 0 0</inkml:trace>
  <inkml:trace contextRef="#ctx0" brushRef="#br0" timeOffset="95">13382 8516 8367,'-7'-12'1831,"2"6"-1114,5 1 34,0 5-281,-5 0 0,3 6-46,-6 6-411,6 4 56,-9 12 1,5 2 312,-5 9-290,-1-4-122,1 10 0,-1-5 380,1 6-1734,0-6 1284,-1 0 0,2-7-1374,2-3 885,3-2 220,0-5-1445,4 0 1143,-4-5 0,5 2 717,0-5 0,-5 0 0,-1-3 0</inkml:trace>
  <inkml:trace contextRef="#ctx0" brushRef="#br0" timeOffset="96">13405 8790 8280,'0'-12'309,"0"6"-1,0-4-308,0 4 1223,0-1-698,5-3 0,0 8 220,2-6-120,4 5-295,-5-7 0,2 9 209,-1-3-588,1-2 88,8 5 0,-7-5 343,3 6-787,-4 0 413,4 0 0,-2 2-221,-2 2 185,2-3 1,-9 9-432,4-4 348,-5 6 0,0 0-96,0 4-89,-5 1 265,-1 1 0,-6 4-71,1-3 496,-1-3-244,1 6 0,1-9-48,2 2 443,-2-3-295,9 0 1,-8-5 292,5 1-369,0-5-70,4 2 135,0-5 0,5 1-320,3 3 182,-3-3 1,5 4 135,-2-5-305,2 0 47,1 0 0,2 4 139,2 0 106,-2 0-166,4-4 0,-6 3 47,0 1-37,6 5 2,-4-8 38,8 9-34,-8-3 0,3 0 56,-4 1-261,-1 0 86,-4 3 0,-2 4 187,-5 1-366,0-1 267,0 1 0,-7 2 42,-4 5-343,-1 0 282,-9-6 0,2 4-235,-8-6 101,3 5 1,-8-7-330,6 2 250,-6-2 1,7-3-557,-6-2 1,6 1 744,-2-6 0,-2 6 0,0-2 0</inkml:trace>
  <inkml:trace contextRef="#ctx0" brushRef="#br0" timeOffset="97">13153 9692 8339,'-6'-5'220,"1"4"-1,5-4-290,0 0 1411,0 3-367,0-3 211,0 5-859,-5 5 0,4-1 98,-3 8-335,3 1 19,1 10 1,0 0 19,0 0-68,5 5 121,-4-4 1,5 4-658,-2-5 373,-3-5 1,4 2-1233,-5-5 899,0 5 1,4-7-18,0 2-1287,0-7 1054,-4 2 0,5-9 687,3 3 0,2-3 0,1-1 0</inkml:trace>
  <inkml:trace contextRef="#ctx0" brushRef="#br0" timeOffset="98">13473 9589 8270,'-11'0'1033,"4"0"-568,2 0 1,4 2 207,-3 1-635,3 4 41,-4 9 1,0 2 580,-3 5-185,-2 0-285,-6 10 1,2-2-102,-5 11-1175,5 0 1401,-8 4-1076,9-6 594,-8 5 0,12-13-291,-3 2-489,4-8 662,-4 2 1,2-6 5,2-3-907,-2-3 739,9 1 0,-5-8-906,2 2 1820,3-2-467,-4-3 0,5 0 0,0-6 0</inkml:trace>
  <inkml:trace contextRef="#ctx0" brushRef="#br0" timeOffset="99">13473 9920 8229,'0'-11'0,"0"3"0,0 1 0,5-1-1,3-3 1,-3 4 0,5-3 0,-7 5 1696,4-2-661,1-4-208,3 10-442,1-9 0,-1 9-11,1-3-588,-1 3 187,0 1 255,1 0-606,-1 0 315,-4 5 0,1 1-398,-4 6 352,0-1 1,-4 0-54,0 1 1,-5 4 64,-1-3 1,-7 7 231,-2-4-58,2 4 1,-5-8-88,3 4 327,7-4-296,-7-5 33,9 3 330,0-9-2,0 4-207,6-5 171,0 0-223,6 0-65,0 5 0,7-3 12,2 1 0,-3-1 46,4-2 30,1 0-90,-4 0 0,5 1 38,-3 3 1,-1-3 16,5 3 0,-5-3 46,1-1 127,-2 5-104,-2-4 1,1 5 55,-1-6-130,-4 5 1,2-3-34,-6 6 19,1-6 1,-4 8 108,0-2 94,0 2-199,-5 2 1,-6 3 91,-8 0-292,-3 5 196,-1-2 0,0 4-228,1-3-76,-1 2 267,0-8 1,-4 7-1534,1-4 983,-1-1 1,8-5-2939,0-2 3433,10 2 0,-11-4 0,7 5 0</inkml:trace>
  <inkml:trace contextRef="#ctx0" brushRef="#br0" timeOffset="100">12982 11063 8431,'0'-7'-21,"0"1"592,0 2-279,0 3 357,0-4 36,0 0-227,0 3 280,0-3 15,0 5-503,0 5 0,0 3-175,0 7 0,4 3-128,0 5 89,0 0 46,1 0 0,-3 3-690,6 1 304,-6-1 239,3-3-652,0 0 499,-3-5 0,4 2-202,-2-5-1173,-3 1 603,9-5 990,-8 0 0,13 1 0,-3-1 0</inkml:trace>
  <inkml:trace contextRef="#ctx0" brushRef="#br0" timeOffset="101">13370 10937 8375,'-5'-11'0,"4"3"0,-3 0 387,3 6-184,1-3 1206,0 5-687,-5 0-410,4 5 1,-8 6 847,5 8-573,-5 8-183,-2 2-1394,-2 10 1028,-9 7 1,8 1 187,-5 2 0,2-2-153,-2-1 1,1-4-1257,3 0-101,7-10 853,-7 6 1,12-15-1337,-4-1 914,4 1 393,-2-10 0,5 3 460,0-4 0,10-1 0,3 1 0</inkml:trace>
  <inkml:trace contextRef="#ctx0" brushRef="#br0" timeOffset="102">13359 11280 8131,'4'-12'-106,"0"1"1,1-1 105,-2 1 1026,4-1-620,4 1 1,1 0 11,-1-1 1,1 2-120,-1 2 1,4-2 370,0 3-150,1 2-281,0 0-161,-3-1 51,3 5 0,0-4 231,-1 5-515,0 0 186,-4 0 1,-3 0 289,0 0-758,-6 0 363,3 5 1,-5 2-102,0 4 114,0 0 1,-1 5-99,-3-1 29,-2 5 75,-6-7 85,-4 8 181,8-8-101,-7 4 0,9-6-84,-6 0 261,6 1-246,-4-6 0,9 4 125,-3-2-53,2-3 1,2 1 166,0-2-116,0-3 1,6 4-27,1-5 1,3 0-58,2 0 0,3 0-53,0 0 0,2 0-201,-2 0 0,-1 0-22,5 0 0,0 0 168,4 0 278,-5-5-207,3 4 1,-4-4-76,2 5 1,1 0 100,-5 0 1,0 5-68,-3 3 38,-6-3 0,3 6-86,-5 1 85,0-1 0,-6 7 25,-1-3 236,-9 8-270,-1 1 0,-9 5 38,-1-2-212,0-8 80,-5 13 0,1-13-775,1 7 394,-1-7 258,-1-2 1,4-6-2590,-3 1 2775,-2-6 0,0-1 0,-5-5 0</inkml:trace>
  <inkml:trace contextRef="#ctx0" brushRef="#br0" timeOffset="103">11851 8607 8376,'0'-8'313,"0"1"621,0 4-262,0-2-36,0 0-299,0 4 456,0-4-264,0 5-1,0 5-10,0 6-227,6 2 1,-4 14 102,6-1 27,-6 1-208,8 6 1,-8-4 213,1 5-77,4 1-153,-6-6 0,8 3 93,-5-6 19,0 6-68,-4-13-682,0 8 392,5-10 1,-4 1 120,3-3-1940,-3-2 1289,-1-2 1,1 1 73,3-1 505,-3 1 0,4-1 0,-5 1 0</inkml:trace>
  <inkml:trace contextRef="#ctx0" brushRef="#br0" timeOffset="104">11760 9955 8357,'-6'-5'-554,"1"3"554,5-3 701,0 0-351,0 4 1,-4-5 387,0 2 252,0 3-597,4-10-362,0 10 165,0-9 1,7 7 19,4-4 1,0-1 7,5-3 1,1 3-121,2 1 132,3 4-148,1-7 1,-4 9-109,0-3 110,0 3 60,-1 6-302,-2-4 134,-4 14 1,-2-6 79,-3 10-154,-2 0 59,-5 9 0,-1 1 141,-3 5-314,-7 1 88,-2-1 0,-8 0-156,2 0 275,-3 1 0,3-6-10,0-2-4,5-3 0,-2-5-4,4 0 198,1-5-185,4-3 80,-3-1-32,9-8 1,-3 6-53,8-4 570,2 0-320,6-4 1,4-1 391,3-3-399,3 3 0,4-9 345,1 2-301,5-2 0,-8 2 29,3 1-370,-3 4 95,-6-7 0,2 9 339,-5-3-2370,0 3 1391,-3 1 1,-2 1 606,-3 3 0,-1 7 0,-6 7 0</inkml:trace>
  <inkml:trace contextRef="#ctx0" brushRef="#br0" timeOffset="105">11817 11371 8217,'-5'-12'59,"3"1"-59,-6 0 0,5-1 444,0 1-235,6-1 0,-1 1 635,1 0-521,4-1 1,-1 1 102,6-1 162,-1 1-259,0-1 0,2 1-32,2 0 0,-1 0-58,5 4 1,2-2 133,5 5-329,-2 0 9,4 4 0,-5 0-127,0 0 89,0 0-52,-5 0 0,-2 2-56,-4 1 61,4 4 63,-8-1-208,7 4 123,-14-3 0,4 5 15,-5 4-213,0-4 272,0 10 0,-1-8 19,-3 5 1,-6-1 1,-5 1 0,-2 2 183,2-2-112,2-2 1,-7 4 274,5-2-345,0-2 1,4-1 59,4-4 171,-3-1-109,8-5-7,-3 5-256,5-10 71,0 9 0,5-9 89,3 3 0,3-3-24,5-1 1,0 4-15,3 0 41,3 0-46,-4-4 1,3 0 13,-2 0 1,1 4 21,-4-1 40,4 6-61,-7-7 0,3 8 28,-4-3 42,-1-2-65,-5 6 1,-1-5 43,-5 5 271,0 1-166,0-1 0,-10 4 225,-5 1-160,-5 4-287,-8-7 735,4 3-416,-9-4 0,0-1 206,-5 0-450,0 1 143,-2-6 1,6-1 200,0-5-2649,-1 0 1587,11 0 1,0-1 677,5-3 0,8 0 0,-4-7 0,-1-3 0</inkml:trace>
  <inkml:trace contextRef="#ctx0" brushRef="#br0" timeOffset="106">16320 7938 8320,'0'-7'781,"0"2"0,-1 5-588,-3 0 17,3 0-139,-4 0 1,4 0-82,-3 0 1,3 1 131,-3 3 0,1 3-9,-1 4 0,3 0-26,-3 1 1,-1 4 2,2 3 1,-1 2-180,4-2 193,0 2-45,0 2 0,0 1-169,0 3 176,0 2 1,0-4 0,0 6 55,0 1 1,0 2-40,0 4 1,0-3 4,0 3 0,0 3-9,0 1 1,-2-3 11,-1-1 1,1 2 39,-1-2 1,1 4-43,2-4 0,0 5 129,0-1 0,0 2-51,0 2-1209,0 0 1113,5-6 0,-2 5 31,5-4 0,-5 4-111,5 1 1,-4-3 116,3 2 0,0-1-6,0 5 1,2-2-230,-5-1 0,4-1 32,-5 1 1,3 0 59,-3-1 0,-1 0 88,1-3 1,2 2 7,-1-2 1,0 2-60,-4 2 0,0 0-12,0-1 0,0-3 67,0 0 0,0-4-1,0 4 0,1 0 12,3 4 1,-3-1-35,3 1 1,-2 0 139,-2-1 0,5 0-131,2-3 0,0 1 115,0-5 1,1 4-118,3-4 0,1 1-6,-1-1 1,-3-1 6,-1 5 1,0-4-5,0 4 1,0 0-114,-4 3 1,-1-3 118,1 0 0,-1-1-152,-2 1 1,0 2 74,0-2 0,0-1 4,0 0 1,0 1-15,0 4 1,0-5-11,0-3 0,0-3 42,0-1 1,1 1-5,3-1 0,-3-4 116,3 1 1,1-4 311,-1 3 1,1-3-477,-1 3 1,-3-4 192,3 0 0,-3-2-267,-1-1 0,0-1-47,0-3 1,0 1-169,0-5 0,0 0 45,0-3 0,-4-4-805,0-1-702,1-4 676,-3 7-305,5-9 423,-9 4 804,9-5 1,-6 0 215,4 0 0,1 0 0,-3-5 0,5-1 0</inkml:trace>
  <inkml:trace contextRef="#ctx0" brushRef="#br0" timeOffset="107">16492 11969 8343,'-12'0'-482,"1"0"537,-1 0 1,5-4 96,-1 0 1,4 1 225,-3 3-242,4-5 59,-7 3 0,9-4 207,-3 2-420,3 3 196,1-4-45,5 5 1,2 0-23,9 0 0,1-4 98,6 0 1,1-3 6,3 3 0,2-4-28,6 4 0,-1-3 5,0 3 0,5-4 1,3 5 1,4-5-10,3 4 1,-2-4-44,3 5 0,2-5-264,1 4 0,3-1 140,1 1 1,5 3 32,-30-1 1,1 0-1,2 0 1,1-1-13,0 1 1,0 0 0,3-1 0,0-1-175,-1 2 0,0 0 1,1-2-1,1-1 165,-1 1 1,2 0 0,0 1-1,1 0-277,0-1 1,0 1 0,0 1-1,0 0 261,-2-2 1,0 0-1,0 3 1,1 0-10,1-1 0,0 0 0,-2 1 0,0 0 56,0 1 1,0 0-1,-1 0 1,0 0 6,-2 0 0,-1 0 1,0 0-1,0 0-178,-2 0 0,1 0 1,1 1-1,1 0 166,1 1 0,0 0 1,1-1-1,0 0 20,-1 3 1,0 0-1,1-3 1,-1 0 7,-2 1 1,1 0 0,3-1 0,1 1-27,-1 0 0,0-1 0,3 0 0,0 0 8,-1 1 0,0-1 1,-1 0-1,0 0-81,-3-1 0,0 0 0,5 0 0,1 1 36,-2 1 0,-1 0 0,3-2 0,-1 1-74,-3 1 1,0 0-1,-1-1 1,0-1 56,-1 0 0,0 0 0,2 0 0,-1 0-81,-1 0 0,0 0 1,2 0-1,-1 0 65,1 0 0,0 0 1,0 0-1,0 0-11,0 0 0,0 0 0,2 0 1,0 0 2,-1 0 0,1 0 0,0 0 0,0-1 7,-2-1 0,0 0 1,-3 1-1,0 1 16,-3-2 1,0 0 0,1 1 0,-1 1 34,30 0 0,0 0 118,1 0 0,-6 0-83,2 0 1,-3 0 17,0 0 1,0 0-105,3 0 1,-3 4-5,3-1 0,-2 1-165,-2-4-500,0 5 696,-5-3 0,7 3-39,-1-5 0,1 0 214,-2 0 0,0 0-178,0 0 1,-3 0 13,-1 0 0,0 0 112,4 0 1,1 0-75,-1 0 1,-4 0 144,0 0 0,-1-4-89,2 0 0,-1 0 204,-7 4 0,6-4-316,-7 1 0,1-5-28,-8 4 1,-1-1 46,-11 1 1,-4 3-543,-7-3 596,-2 3-858,-7 1 0,-2 0-880,-8 0 1658,-7 0 0,-7 5 0,-5 1 0</inkml:trace>
  <inkml:trace contextRef="#ctx0" brushRef="#br0" timeOffset="108">23139 7755 8215,'-12'-5'302,"6"-2"-302,1-4 0,0 5 0,3-5 1328,-1 4-350,1-3-396,2-2-233,0 1-464,0 4 160,0 2 0,4 7 56,0 1 0,0 4-126,-4 4 0,0 2 134,0 2 1,0 3 31,0 5 1,0 0-141,0-1 0,-4 1 113,0 0 1,0 4-6,4-1 0,2 6-23,1-1 0,4 2 21,4 1 1,-3 0-4,-1 0 0,1 6-17,4 2 0,-2 3-169,-3 5 1,2-2 176,-5 5 0,0 2-279,-4 6 1,0-3 313,0 3 0,-4-5-13,0 1 0,-3 1-52,4-26 1,2 1 0,-1 1 0,0 1 36,2-1 1,0 0 0,0 31 9,0-31 0,0 0 0,5 29 93,-2-31 0,2 0 1,5 28-259,1 1 0,1-2 118,-1 2 1,0-2 71,1 2 0,-5-3-51,1-1 0,-2 0-33,2 0 0,1 4 83,-5 0 1,0 1 3,-4-1 0,0-5-134,0 5 1,0-5-145,0 5 1,0-3 128,0-1 0,0 0 73,0 0 1,0 2 24,0 2 0,3-4 1,1 0 1,5 0-10,-1-4 1,-2 3 0,2 1 0,-2-1 14,2-3 1,0-1-24,-4-2 1,1 2-6,-1 5 1,-3-5-94,3-2-85,-2-3 155,-2-2 0,0 0-300,0-3 0,0-2-9,0-2 1,-2-6 40,-2 2 0,2-7-135,-6-1 1,6-3-291,-2-4 1,-1-2 57,1-6 1,0-3-1565,4 0 2305,-5-6 0,-1-2 0,-6-6 0</inkml:trace>
  <inkml:trace contextRef="#ctx0" brushRef="#br1" timeOffset="109">16172 7995 10598,'-18'-17'-881,"7"4"1,6 1 1150,5 4 0,0 4 109,0-3 1,0 3-417,0-4 0,5 6 403,2-2-144,4-2-73,0 4 0,0-3 94,1 5 0,3-1 268,0-3 0,6 3-178,-2-3 1,7 3-5,5 1 1,-1 1-265,4 3 1,4-3 56,12 3 0,-2-3-323,5-1 1,3 0 280,9 0 0,-30 0 0,1 0-286,5 0 0,2 0 0,0 0 0,0 0 267,3 0 0,0 0 0,1-1 1,1-2-15,3 2 1,0-1 0,2-2 0,0 0-422,5 2 0,2 0 1,-1-2-1,1-1 339,3 2 1,0-1 0,-3-1 0,0 0 54,-16 1 0,1 0 0,0 0 0,0 1 0,0-1 0,0 1 16,3 0 0,0 1 1,1-1-1,0 0 1,0 0-1,0-1-236,1 2 1,-1-1-1,1 1 1,0-2 0,0 1-1,1-1 237,0 1 1,2-1-1,-1 0 1,0 1-1,0 1 1,1-1-223,3 1 1,0-1 0,0 1-1,0 0 1,0 0 0,0-1 218,2 1 1,1 0-1,-1-1 1,1 0-1,0-1 1,0 1 6,0 0 0,1 0 0,0 1 0,1 0 0,0 0 0,1 0-20,0-1 1,1 0 0,-2 1 0,-2 1 0,0 0 0,0-1-3,2 0 0,0-1 0,-1 1 0,-2 0 0,0 0 0,-1-1 19,1 1 1,1-1 0,-1 1 0,-1-1 0,1-1 0,-2 2-28,1 0 0,-2 1 0,1 0 1,-2-1-1,0 1 0,-1-1-17,0 1 1,-1-1 0,-1 1 0,-1 1 0,-1-1 0,1 1 39,0-1 1,1-1-1,0 1 1,-2 0-1,-1 0 1,1 1-23,1-2 1,0 1 0,-2 0 0,-3 0 0,-2 1-1,0-1 19,19 0 0,-2-1 0,-5 0 0,0 1 59,3-1 1,-1 0 0,-9 2 0,0-1-33,-2-1 0,-1 0 0,-7 0 1,-2-1 448,-3 1 1,-1 0 0,22-1-195,-4 3 0,-13 0-90,-7 0 1,-7-2 1634,-8-2-2359,0 3 618,-13-4 1,-5 5-695,-12 0 1,-11 0-553,-15 0 1,-17 1 1128,23 1 0,-2 0 0,-1 1 0,-1 1 0,-1 1 0,0 1 0</inkml:trace>
  <inkml:trace contextRef="#ctx0" brushRef="#br0" timeOffset="110">16789 8212 8155,'-5'-7'331,"3"2"643,-3 0 361,5 4-404,0-4 83,0 5 0,0 5-741,0 2 1,2 5-34,1 3 0,0 3-33,4 5-87,-4 0 0,2-1-65,-5 1-12,0 5 0,0-4 88,0 3-297,0-3 154,0-6 1,0 3-1,0-2 0,0-1-121,0 1 1,0-5-108,0 1-255,0-2 301,0-2 1,0-3-546,0 0 375,0-1-15,0 0-1196,0-2 377,0 0 449,0-4-682,0 4 1431,0-5 0,5 0 0,2 0 0</inkml:trace>
  <inkml:trace contextRef="#ctx0" brushRef="#br0" timeOffset="111">17211 8280 8218,'0'-11'830,"0"-1"-67,0 6-152,0 1-99,0 5-108,-5 0 18,4 5-150,-9 1 1,2 12 107,-7 5-163,2 5 1,-8 7-108,2 3 76,-3 3 0,-5 5-214,1-1 0,-1 0-151,4-3 1,0 1 54,1-5-1326,4-5 1192,1-5 1,10-9-1007,-1 0 881,0-5 0,2 2-129,2-4-785,3-1 617,1-4 85,0 3 727,5-9 1,7 4 0,5-5 0</inkml:trace>
  <inkml:trace contextRef="#ctx0" brushRef="#br0" timeOffset="112">17234 8600 8144,'1'-8'0,"3"1"0,-3-1 808,3-3-474,3-1 0,-5 1 136,6-1 1,-4 1 147,3 0 0,1 0-134,3 4 0,2-3-121,2 2 1,-2-1-256,2 2 1,-2 0 265,-2 3-317,1 3 1,-1-4 48,0 5-240,-4 5 1,-2 1 151,-5 6-461,0-1 336,0-4 0,-1 3-76,-3-3 0,-3 4 56,-4 0 1,0 4 98,-1 0 1,1-3-4,-1-5 29,6 1 1,-3 3 8,5 1 1,0-4-3,4-1 233,0 1-201,0-2 155,0 4-176,6-3 1,-4 0 282,6 1-271,4-6 1,1 7 5,2-5 1,3 4-4,1-5 0,-1 6 53,1-1-275,-5-3 105,2 5 0,-4-7 148,-1 4-29,1 1-211,-6 3-303,-1 1 198,-5-1-1,0 1 308,-5-1-68,-6 0 0,-5 1-129,-7-1 378,3-4-119,-13 3 1,5-5-181,-2 3 257,2 2-80,0-9 0,8 4-302,-3-5 36,8 0-238,-2 0 1,11-1-1464,2-3 1884,3 3 0,11-15 0,3 4 0</inkml:trace>
  <inkml:trace contextRef="#ctx0" brushRef="#br0" timeOffset="113">18285 8143 8196,'-8'-19'471,"1"0"589,4 5-706,-2-2 258,5 4-54,5 6 860,-4 1-439,4 5-789,-5 0 10,0 5 0,2 2 201,1 9-425,-1 1 208,3 11 1,-4-4-23,3 3 1,-3 1-137,3-1 0,-3-1-738,-1-3 397,5 0 266,-3 0 1,4 0-1612,-2-1 825,-3-4 403,9 4-1909,-9-9 1063,10 3 1278,-5-5 0,5 1 0,1-1 0</inkml:trace>
  <inkml:trace contextRef="#ctx0" brushRef="#br0" timeOffset="114">18719 8132 8209,'-7'-12'1833,"-3"6"-440,9-4-595,-4 8-754,5 2 141,0 7 1,-4 6 185,0 2 373,-5 2-396,3 11 1,-9 2-93,0 4-232,-6 5 177,4 2 0,-6 4-836,0 1 364,0 0 0,4-6-994,0-1 1,9-5 159,-2-4 722,4-2-1518,1-10 755,2 4 1146,5-10 0,0 0 0,0-7 0</inkml:trace>
  <inkml:trace contextRef="#ctx0" brushRef="#br0" timeOffset="115">18707 8497 8198,'0'-11'0,"2"-1"465,1 1-271,4 5-1,4-5 961,1 5-688,-1 0 0,0-4 177,1 2 253,-1 3-120,1-5-101,-1 8-834,1-3 191,-1 5 1,-3 0-17,-1 0 198,1 0 1,2 2-544,-2 1 202,-3-1-159,0 8-70,-4-4 0,3 6 14,-8-1 112,3 0 112,-9 1 1,-1 3-66,-4 0 340,0 1-93,-1-5 1,3 0 269,-2 1-198,2-1 1,5-1 148,1-2-31,4 2 23,-2-4 72,5 6-195,0-6 94,5 4-159,1-8 1,7 7 129,2-6-405,-2 1 267,4-4 0,-1 4-154,3 0-65,-2 5 204,-1-8 1,-1 8-162,1-5 127,-1 5 30,-4-8-286,1 9 111,-1-4 1,-5 6 121,-2-1-204,3 1 82,-6-1 1,1 0 51,-9 1 86,-1-1-55,-8 1 1,-2-1-18,-5 0 0,0 1-34,-3-1 244,-4-4-673,6 3 302,-9-4 1,9 1-1142,-3-4 1349,3-1 0,2 3 0,-1 1 0</inkml:trace>
  <inkml:trace contextRef="#ctx0" brushRef="#br0" timeOffset="116">19804 8109 8007,'-1'-18'223,"-3"3"1,2 2 760,-1 2-656,1 4 434,2 2 2783,0 5-3448,0 10 0,0 1 110,0 11 1,0 0-16,0 8 1,0-3 55,0 4 1,0-5 131,0 5-2057,0-6 861,0 3 475,0-5 91,0-5-1857,0 3 1339,5-8 0,1 3-141,1-4 909,3-1 0,2 1 0,5-1 0</inkml:trace>
  <inkml:trace contextRef="#ctx0" brushRef="#br0" timeOffset="117">20215 8132 8063,'-5'-18'0,"-3"3"0,3 7 1667,-5 3-1044,9 5 0,-9 3 85,2 4-96,-2 1-266,-2 13 1,-4-2 97,-3 8 155,-3 2-287,5 5 1,-5 2-483,3 2 27,-3-2 0,0 4 241,-1-2-1330,5-7 1183,-4 7 1,11-14-2000,-1 3 1385,1-8 0,10 1 31,-3-5 632,3 0 0,6-3 0,1-1 0</inkml:trace>
  <inkml:trace contextRef="#ctx0" brushRef="#br0" timeOffset="118">20215 8440 8074,'0'-15'0,"0"0"1067,0-1-377,5 5-261,1-1 735,6 1-669,-1 0 0,-3 3 205,-1 0-138,1 6-263,3-8 0,1 8-292,-1-1-13,-4 1 0,3 2 17,-3 0-146,-2 0 0,2 5-16,-3 3 125,-3 2 0,4-2 163,-5-1-560,-5 6 234,-1 0 1,-6 3-84,1-4 38,-1-1 172,1 1 1,-1-1 291,1 0-270,0 1 75,-1-1 1,5 1 294,-1-1-254,5-5 18,-2 5-8,5-5-71,5 5 22,2 1 0,4-5 49,1 1 116,4-5-157,-3 7 1,7-8 9,-5 6 1,4-4-4,-3 3-127,4 1 114,-7 3 13,3 1-13,-4-6 12,-1 4-19,-5-3 0,3 4 67,-5 0-53,0 1 0,-4-1-2,0 1 1,-5-1 6,-3 1 1,-7-1 257,-4 0-24,-3 1-223,-1-6 0,-3 3-105,-1-5 130,0 5-355,10-8 0,-4 4-1143,6-5-165,0 0-1018,9 0 2594,6 0 0,6-5 0,5-1 0</inkml:trace>
  <inkml:trace contextRef="#ctx0" brushRef="#br0" timeOffset="119">21631 8280 8257,'-4'-18'1049,"1"3"-109,-1 2-263,-1 2-635,3 5 42,-3-4 1,0 8 356,-2-2 402,-4 3-456,0 1 1,0 0 122,-1 0-145,1 5-144,-6 2 0,3 9 230,-5 3-199,0 3-63,1 1 1,2-1 354,5 1-355,-1 5 1,2-4-210,2 3 57,-2 2 1,9-5 281,-3 3-845,3-8 419,6 2 0,6-4-77,8 2 0,7-4-64,0-7 1,6 1-190,-1-5 270,2-1 1,1-4-85,0-3 239,0-2-738,1-6 694,-1-4 516,0 3-297,-5-8 1,2 3-3,-8-5 0,1-5 176,-9-2 1,-1 1-109,-6-2-424,-3 1 138,-5-5 0,-7 1-622,-4 0 461,-11 0 0,-7 4-465,-5 4-252,0 7 658,4 7 0,2 3 13,6 6 0,4-1-418,3 4 180,2 0-1164,7 10 1666,1 3 0,-1 9 0,0 1 0</inkml:trace>
  <inkml:trace contextRef="#ctx0" brushRef="#br0" timeOffset="120">22625 8280 8054,'0'-18'0,"0"-3"0,1 12 266,3-3-155,-3 4 1713,4 1-844,-5 2-572,0 0 0,-5 5 376,-3 0-467,-2 5 0,-5 8 146,0 2-101,-5 3-188,2 10 0,-4-4 174,3 3-251,3-3-20,-1 4 0,8-4-59,-2 2 49,7-2-117,-1-1 1,5-1-274,0-3 332,10 2-25,-2-8-184,8 4 129,-4-11 0,4 3 1,3-5 194,3-1-114,6-3 1,0-1-13,2-3 190,-2-2-100,0-5 1,-3-2 862,6-2-440,-6 2-142,-2-9 0,-3 5 516,-4-6-544,-1 0-189,-4-5 0,-1 4-267,-2-3 0,-4-1-253,-8 2 0,-5-1-758,-10 4 1,-11 6 645,-16 1-2412,-15 9 2892,1 2 0,25 6 0,-1 1 0,2 0 0,0 0 0,-4 0 0,0 0 0</inkml:trace>
  <inkml:trace contextRef="#ctx0" brushRef="#br0" timeOffset="121">17131 9491 8120,'-5'-12'0,"0"1"957,-2-1-359,1 6-121,1-4 69,4 9-253,-9-4 1,4 5 141,-6 0 111,-4 0-244,3 0 1,-10 10 55,0 5-263,0 5 99,-4 3 0,5 5-3,3 3 1,-1 0-15,4 0 0,2 2-367,7-3 214,2-2 38,5 5-610,0-9 417,5 4 0,1-9 52,6 0-2,9-5 1,-2 3 1,14-11 104,-2-2 1,5-3 0,3-1 0,-1-1 124,-4-3-135,5-7-2,-8-2 0,2-9 472,-10 3-209,-1 3 58,-4-6-37,-1 4-100,-6-4 1,-1-5 26,-2 0-550,-3-4 239,-5 1 0,-9-4 149,-2 0-1497,-14 0 962,6 4 1,-14 0 50,3 7-650,-3 3 620,-6 13 0,3 4 452,-2 6 0,8 9 0,2 6 0</inkml:trace>
  <inkml:trace contextRef="#ctx0" brushRef="#br0" timeOffset="122">18330 9308 8198,'0'-18'0,"2"0"0,2 3 918,-3 3-493,4-5 1,-1 9 275,0 1-455,-1 4 124,-3-2 1345,0 5-1530,0 5 0,-1 8 147,-3 10 1,2 1-32,-6 6 1,6 5 68,-2 3-569,2-5 247,2 0 1,0-9 141,0 2 1,0-1-253,0-3 0,6-4-512,1-3 1,0 2 400,0-2-3129,1-5 3302,3 0 0,11-3 0,2 4 0</inkml:trace>
  <inkml:trace contextRef="#ctx0" brushRef="#br0" timeOffset="123">18742 9285 8184,'0'-11'1700,"-5"-1"-758,3 6-348,-3 1-185,5 5-143,-5 0 1,-1 6 162,-6 6 152,1 4-271,-6 7 0,4 5 142,-7 2-456,7 8 94,-9-2 0,8 7-1157,-5-5-148,5 0 1140,-3-3 0,7-5-2056,3 0 1062,2-9 342,5 5-992,0-8 1719,0 0 0,0 3 0,0-3 0</inkml:trace>
  <inkml:trace contextRef="#ctx0" brushRef="#br0" timeOffset="124">18776 9559 8184,'6'-16'547,"4"3"-244,-8-3 1,7 0 217,-6 1-337,6 0 0,-6 3 200,4 1 1,1 0 418,3-1-341,6 1 67,-4 4-188,8-3 0,-4 5 57,2-2-439,7 2 81,-12 5 1,13-4 327,-8 0-565,-2 0 188,-1 4 10,-5 5 3,1 2 49,-6 4 0,-1 0-323,-5 1 88,-5-1 46,-1 1 1,-11 3-7,-2 0 1,-2 4 153,-2-4 1,0 4 3,0-3 1,4-1-4,0-4 170,5 1-169,3-6 0,2 4 54,5-2-49,-5-3 0,8 1 37,-3-2-49,3-3 20,6 4 1,-1-1 136,7 0 1,-2 1-89,6-1-37,3-3 220,0 4-218,0-5 1,3 4 8,-2 0 1,1 1 4,0-1 1,0-3-187,-5 3 192,0 2-11,-3 0 0,-2 2-152,-3 0 147,4-6 6,-10 8-263,4-3 100,-5 4 1,-1 1 116,-3-1-269,-8 0 248,0 6 0,-10-4-26,3 2-453,-2-2 285,-2-2 0,1-3-1137,3-1 653,-2 1 382,13-2 0,-7-1-1837,7-5 2149,3 5 0,5-3 0,6 3 0</inkml:trace>
  <inkml:trace contextRef="#ctx0" brushRef="#br0" timeOffset="125">19895 9114 8156,'-29'-12'0,"7"-3"0,11 0 2579,5 5-1765,6 5-494,0 5 0,0 5 33,0 2 0,0 5-150,0 3 1,0 3 486,0 5-363,5 5 1,-3 0 129,6 2-1105,-1 8-65,0-13 675,3 14-1328,-4-15 970,6 4 0,-2-7 44,-3-2-695,4-2 425,-10-6 622,9 0 0,-4 6 0,6 1 0</inkml:trace>
  <inkml:trace contextRef="#ctx0" brushRef="#br0" timeOffset="126">20226 9182 8064,'-3'-11'761,"-1"0"211,-5 4 0,8 7-607,-3 8 0,-3 3-262,0 4 0,0 3 335,0 5 0,-1 5-77,-3 2 1,-2 7-595,-2 1 225,2 0 1,-3 0-1585,4 1 1129,6-1 1,-4-4 215,2 0-1899,3-10 2146,0 8 0,0-18 0,-1 7 0</inkml:trace>
  <inkml:trace contextRef="#ctx0" brushRef="#br0" timeOffset="127">20204 9525 8064,'5'-18'0,"-3"-2"0,6 5 0,-1-4 772,5 3 0,-2 1-226,-2 4 0,2 3-239,-3 1 0,3 0-74,2 0 1,-1 2 13,1 5 1,-1 0-1,1 0 1,-1 0-15,0 0 0,0 5 14,-4 2 1,3 2 0,-2-1 0,2 2 338,2-3-1426,-6 4 492,-1 0-519,-5 0 574,5 1 1,-4-1 65,3 1 1,-4-1 12,-4 1 0,-2-1 56,-5 0 291,4 1-83,-3-6 1,4 4 212,-6-2-134,1 2-57,4 2 0,-3-5 80,3 1 71,2-6-220,-6 8 301,10-8 45,-4 8-236,0-9 114,4 4-153,-4 0 0,6-3 82,3 1 2,-3-1-85,9 3 1,-3-4 105,4 3-57,0-3-50,6 4 1,-3-4-105,5 3-53,-5 3 193,7-6-89,-8 9 37,4-4 1,-3 2 53,-3 0 66,3-1-115,-8 5 1,1-5 59,-4 1 1,-1-1 99,-2 5 1,-5 3 18,-3 0 1,-8 4-75,-7-3 0,-5 0-448,-6-1 0,-1-2 151,1 2-845,5-7 666,-4 2 1,9-5 13,-3 3 296,3-3 0,-4 0 0,-1 1 0</inkml:trace>
  <inkml:trace contextRef="#ctx0" brushRef="#br0" timeOffset="128">21368 9114 7983,'-6'-12'-73,"1"1"1,5 0-325,0-1 1465,-5 1-603,4-1 1,-4 5 236,5-1-88,-5 6 83,3-4-364,-3 6-156,5 0 1,-4 11 61,1 4 1,-3 6-2,3 6 1,1 2 110,-1 6-588,1-1 251,2 0 0,0-1-236,0-2 129,0-4 37,0 1 1,0-7-992,0 1 473,5-6 295,-3 0-1621,8-4 882,-4-1 1020,1 0 0,8 1 0,-3-1 0</inkml:trace>
  <inkml:trace contextRef="#ctx0" brushRef="#br0" timeOffset="129">21540 9182 8068,'0'-11'0,"0"0"1545,0 4-375,0 2-492,0 5-230,-5 5-273,3 2 0,-9 9 175,0 3 274,-1 8-288,-4 2 0,-1 9-271,-2 0-44,3 5 0,-5-3-1750,6 1 1604,-5 4 0,8-11-72,1 0 1,0-1-220,3-6 0,3 2 124,1-6-1683,3-3 1264,1-3 1,1-6 710,3 1 0,7-1 0,7-5 0</inkml:trace>
  <inkml:trace contextRef="#ctx0" brushRef="#br0" timeOffset="130">21540 9571 8044,'0'-12'1035,"0"-4"-439,0 3 0,4-3 57,-1 4-211,6 6 244,-7-4 2,8 8-228,-9-8 506,9 4-102,-9 0-591,10 0-91,-5 6-340,0 0 260,4 0-468,-3 0 299,-1 6 0,3-4 12,-5 6 1,0-4-466,-4 3 218,0 1-235,0 3 270,0 1 0,0-1-101,0 0 271,0 1-7,0-6 1,0 4 207,0-2-36,0-3 0,0 5 95,0-2 0,0-2 44,0 2-204,0-1 193,0 0-76,0 3 1,1-8-55,3 6 0,1-4 20,2 3 1,2-3 103,-5 4-146,5-1 1,-3 1 84,6 0 0,-5-2 100,1 2-105,-1 2 1,5-4 24,-1 6 1,-1-1 7,-2 0 150,2 1-227,-8-1 1,6 1 7,-4-1 0,0 1 20,-4-1 1,-1 0-153,-3 1 152,-7-1-27,-2 1 1,-10-1-112,0 0-77,0 1 171,-5-1-302,6-4 159,-1 3 1,0-9 31,0 3-1416,5-3 498,2-1 458,4 0-1687,1 0 1011,5 0 1183,0 0 0,17-5 0,1-1 0</inkml:trace>
  <inkml:trace contextRef="#ctx0" brushRef="#br0" timeOffset="131">22648 9456 7999,'-12'-11'4195,"1"0"-3912,4-1-48,2 6 247,0 1 141,4 5-255,-9 0 16,3 5-135,1 1 0,-4 11-48,2 2 1,2-1-79,-2 1 1,6 0-144,-2 3 66,3 1 30,1-5 1,1 2-28,3-4-114,2 4 255,11-7-561,0 3 293,11-5 1,0-4-25,3-3 0,6-3-39,-3-1 0,4-1 166,0-3-294,-3-3 269,0-4 1,-4-4 627,-4 0-281,0-6-189,-4-2 1,-6-1 356,-1-2-246,-4-3-122,-5-1 0,-2-4-13,-5 0 1,-7 0 128,-4-1-1152,-11 1 423,-12 0 0,-17 10-115,-10 5 1,25 13 0,-1 3-1045,-1 0 0,0 2 1625,-5 4 0,-1 3 0,5-2 0,-2 1 0,-5 4 0,-3 1 0,-1-1 0,0 1 0</inkml:trace>
  <inkml:trace contextRef="#ctx0" brushRef="#br0" timeOffset="132">17017 10804 9012,'0'-6'761,"0"1"686,0 5-1068,0 5-73,-5 1-131,4 6 1,-6 4 320,4 3-204,-4 3-59,-4 6-61,-1 1-354,1 0 357,0 4 1,-1-5-44,1 2-47,4 3 0,-2-7 265,6 4-429,-6-4 90,8 7 0,-5-9-163,6 2 101,6-2 1,1-6 48,8-3 1,3-2 19,5-2 86,5-4 171,1-2 82,5-5 0,1-5-243,-1-3 117,0-7-161,0 2 0,-1-8 69,-2 2-166,-3-3 122,-10-1 1,1-1-5,-8-2 46,3 1-38,-13-8 0,4 8-528,-5-5 317,0-1 1,-6-3-153,-5 0 1,-6 3-83,-6 1 378,0 9-1125,-5 0 706,4 9 1,-9 6-66,3 2-1274,-3 8 1069,4 2 1,2 8 656,8 5 0,1 0 0,6 8 0,0-3 0,3-1 0</inkml:trace>
  <inkml:trace contextRef="#ctx0" brushRef="#br0" timeOffset="133">18696 10827 7768,'-5'-6'439,"4"-5"320,-4 10-219,-1-4 267,0 5-415,-5 0 0,-1 0-20,1 0 0,-4 0 84,-1 0 1,-4 6 193,1 6-412,-3-1-60,0 11 1,0-4 89,3 5 0,-1 1 89,5 2-621,4-2 254,6 4 0,5-5 77,0 0 0,5-1-189,3-3 0,8 1 16,7-5 0,5-1-3,6-6 0,5-3 124,-1-5 0,10-2 40,1-1 0,0-5-266,-4-7 435,1 2-826,-11-8 1272,5 3-401,-6-10 1,-9 6 38,-2-4 1,-9 4-105,-2-5 1,-2 3 167,-6 2-830,-6-1 385,-9-5 0,-8 4-1093,-8-3 930,-2 3 1,-12 6-1,-3 3-808,-4 2 463,-2 7-516,5 1-1026,4 10 1320,7 6 1,10 8 802,5 8 0,6 0 0,2 7 0,4 3 0</inkml:trace>
  <inkml:trace contextRef="#ctx0" brushRef="#br0" timeOffset="134">19929 10541 7548,'-6'-11'142,"-4"5"1133,9-4-332,-10 3-229,5 1 53,-5-4-195,-1 8 1,2-1 115,3 6-247,-4 4-245,10 9 1,-5 7 280,2 8-236,3 2-164,-4 1 0,5 0-81,0 0 0,0-3 101,0-1 1,0-4-124,0 0 0,1-5-405,3-2 0,-3-2-1929,3 2 2360,2 3 0,0-9 0,6 3 0</inkml:trace>
  <inkml:trace contextRef="#ctx0" brushRef="#br0" timeOffset="135">20215 10599 8331,'-11'-12'2384,"4"1"-1063,2-1-762,5 6 0,0 2-86,0 8-213,-5 2 0,4 6 530,-9 4-364,-2 2 1,-2 11-153,-5 5 0,4 6-188,-4 5 1,1-3-98,-1 0 1,-1 0-359,5 4 0,-1-6-540,5-2 29,0-2 783,-1-7 0,4-1-2676,1-5 1393,4 0 399,-2 0 981,5-6 0,10 0 0,3-6 0</inkml:trace>
  <inkml:trace contextRef="#ctx0" brushRef="#br0" timeOffset="136">20192 10884 8073,'5'-18'0,"-2"2"777,4 4 0,1 5-277,3-1 0,1 4 62,-1-3 0,1 0-26,-1 0 0,2-2 58,2 5 1,-1-4-295,5 5 1,-4-1-68,4 4 1,-5 0 29,1 0 1,-2 1-30,-1 3 0,-2-2 14,-3 6 1,-2 0-1,-5 3 1,0 1-15,0-1 0,-1 0 14,-3 1 1,-6 3 131,-5 0-1408,-5 1 241,7 0 1,-7-3 513,4 2 0,0-2 213,1-2 341,7 0-115,-7-4 0,10 3-130,-3-2 176,3-3-333,5 5 1,1-5 102,3 2 17,2-1 47,6-6 0,1 3 55,2 1 0,1 0-16,3-4 1,3 0-42,-3 0 137,-3 5-150,6-4 1,-9 6-33,2-4 72,-2-1 26,-2 8-159,0-4 0,-4 6 89,-3-1 1,-3 2-14,-1 2 0,-5-2 30,-3 2 0,-7 1-10,-4 0 0,-3 0-4,0-1-652,-1-2 419,0 4 0,0-10-1311,0 1 687,5-6 488,2 8 0,8-8-2009,1 2 1139,4-3 1209,-2-1 0,5 0 0</inkml:trace>
  <inkml:trace contextRef="#ctx0" brushRef="#br0" timeOffset="137">21368 10496 8109,'-11'-13'324,"0"-2"0,4 2 538,3-2 0,4 7-109,4 5-801,-2 1 405,3-3 768,-5 4-789,0-4 0,0 6 0,0 4 690,0 7-602,0 4 60,0 7 41,5 5-204,-4-4 1,4 8 35,-5-6-285,0 6 53,0-8 0,4 8 37,0-5 1,3-5-112,-3-3 0,1-1-711,-1 1 0,1-2 379,3-6 1,-2 1-1452,-2-1 0,1 0 1732,2 1 0,9-1 0,-4 1 0</inkml:trace>
  <inkml:trace contextRef="#ctx0" brushRef="#br0" timeOffset="138">21722 10553 8156,'-5'-12'1386,"4"-4"-658,-4 8-248,5-2 1,-4 15 106,0 3 0,-4 8 553,0 7 0,-7 6-665,-4 9 0,1 3-67,-1 5 0,4-2-588,-4-2-288,5 2 427,-3-3 1,2 1-513,0 0 426,5-5-417,-1-3 1,6-6-828,-2-5 1,2-2 379,5-2 1,0-2 990,0-6 0,0 1 0,0-1 0</inkml:trace>
  <inkml:trace contextRef="#ctx0" brushRef="#br0" timeOffset="139">21665 10941 8016,'0'-11'1003,"0"-1"1,0 5-357,0-1 0,5 4-226,3-3 1,-2 4-2,2-1 1,0-1 170,3 1 1,4 1-110,1 3-503,4 0 81,-7 0 1,7 0-62,-5 0 43,5 0 36,-7 5 0,2-3-161,-7 6 118,2 0 1,-9 3-163,3 0 125,-3 1 0,-2-1-80,-3 1 0,2 0-104,-6 4 0,-3-4 68,-4 3 22,-1 3 105,0-5 0,3 3 103,-2-4 1,-2-2-105,2-2 0,0 2-3,3-3 1,5 0 200,-1 0 0,6-3 749,-2 4-704,3-6 1,1 5 26,0-4-145,5-1 1,1 3-13,5-5 1,1 0-191,-1 0 1,5 4 48,-1-1 0,0 2-107,-4-1 0,5-2 40,-1 1 0,0 2-39,-3-1 1,-1 4 70,0-4 1,1 5-5,-1-2 0,-1-1 3,-2 2 69,-3 0-38,0 3 1,-5 1 81,0-1-70,-5 0 1,-13 2 0,-3 1-11,-5 1 1,-5 0 10,0-3-1245,-7 4 821,3-3 0,-4 2-472,9-7 0,0 1-1899,7-5 2807,-3 5 0,4-8 0,-8 4 0</inkml:trace>
  <inkml:trace contextRef="#ctx0" brushRef="#br0" timeOffset="140">22590 10564 7938,'0'-11'139,"0"-1"247,0 6 197,0-4-111,0 4-141,0-1 524,0 2-24,0 5 1,-3 3-492,-1 4 0,-4 2 35,4 10 1,-4 4-45,0 4-130,3 4-8,-5-1 0,8 4-230,-1 0 73,1-5 51,-3 4 1,4-9-488,-3 3 0,3-3 55,1-1 0,0-4-597,0 0 700,5-5-1709,-4 3 1233,9-6 0,-7-3 718,5-1 0,-1-4 0,5 2 0</inkml:trace>
  <inkml:trace contextRef="#ctx0" brushRef="#br0" timeOffset="141">22865 10679 8332,'0'-12'1685,"0"1"-1021,0 4 0,-2 2-37,-2 5-155,-2 5-208,-5 7 0,-2 6 707,-2 4-431,-3 6-241,-5 1 1,-3 6-140,-1-1 0,-1 4 95,1 0-1983,3 5 1616,-4-7 0,7 2-12,2-8 1,2 2-137,6-5 1,4-1-262,4-3 1,1-5-715,2-3 0,2-2-955,1-2 2190,4 1 0,9-6 0,2-1 0</inkml:trace>
  <inkml:trace contextRef="#ctx0" brushRef="#br0" timeOffset="142">22773 11044 7938,'0'-11'1091,"5"4"1,2-2-330,4 6-453,0-6-144,1 7 1,3-7 732,0 6-393,6-6-206,-4 2 1,6 1-45,0 2 1,0-1 5,0 1 1,-5 1 479,-3 3-499,-3 0-270,0 5 1,-6 1 84,-2 5 1,-5 5-190,-7-1 0,-1 1-87,-10 0 186,0-4-21,-4 10 0,1-9-236,-1 2 133,0-2 89,5-2 0,-1-3 66,8-1 0,-3-1 109,6 2 328,3-3-408,0-5 263,5 0-252,0 5 0,1-3 43,3 1 0,2-1 8,6-2 1,-1 0 27,1 0 1,3 3-61,0 1 1,4 1 2,-4-1 1,4-3-9,-3 3 1,3 3-12,-4 0 0,1-1 22,0 2 0,-4 0-6,3 3 1,-3-3 1,-5-1 0,2 1 4,-5 3 1,0 1-58,-4-1 1,0 2 6,0 2 1,-6-2-1,-6 2 1,-4-2-105,-7-2 0,-1 2-191,-3 2 0,2-2-332,-6 2 0,5-6-619,-5-1 0,1-2 1233,-5 1 0,1 4 0,0-5 0</inkml:trace>
  <inkml:trace contextRef="#ctx0" brushRef="#br0" timeOffset="145">16926 7184 8363,'5'-7'0,"5"-3"1234,5 3 0,4 0-19,-4 0-689,6 4-539,-3-7 162,-1 9 1,5-4 150,-3 5-479,2 0 143,-3 0 1,3 6 43,-6 5-11,0 1 0,-4 6-126,1-3-39,-6 3 249,4-1 0,-8 5-350,3-4 124,-5 10 1,-7-3 161,-4 5-247,-1-4 98,-9 7 1,3-7 79,-5 1 54,0 5-38,1-18 1,4 11 299,3-10-293,2 1 1,3-9 303,2 1 29,3-6-289,5 3 118,0-5-54,5 0 304,2 0-165,9 0 0,3 0-96,8 0 309,2-5-169,5-1 1,-3-2-101,-1 1-26,1-1-23,-2 2 0,-3-3-331,-7 5 141,3-5 77,-9 8 0,8-4 0,-3 5 0</inkml:trace>
  <inkml:trace contextRef="#ctx0" brushRef="#br0" timeOffset="146">17405 7515 8363,'0'0'0</inkml:trace>
  <inkml:trace contextRef="#ctx0" brushRef="#br0" timeOffset="147">18205 7127 8118,'5'-7'1051,"-4"-3"-638,9 9 1,-3-8 264,4 5-387,-5-5-122,5 8 1,-5-8 101,5 5-91,1-5 1,3 7-90,0-6 1,6 6 116,-2-2-11,2 3-424,-3 1 221,4 0 0,-6 0 147,3 0-447,-2 0 219,-1 5 1,-7 1 136,2 6-346,-2-1 181,-2 0 0,-2 2-57,-5 2 146,0-2 0,-2 7-5,-1-5 11,1 1 1,-9-1-28,-1 0 290,1 0-120,-5-3 1,4-1-122,1 1 275,-1-1 40,1-5-230,-1 5 209,1-5-179,5 0-246,1-1 269,5-5-84,0 0-66,0 5 81,0-3-193,0 3 56,10-5 1,-1 4 107,10-1 121,0 1-150,4 1 1,-2-2 6,-2 4 99,8-4-101,-13 7 0,7-5 25,-9 3 1,-1 2-34,1-4 0,-6 6 15,-2-1 0,-3 2 41,-1 2-50,-5 3 9,-6 0 0,-9 2 23,-6-5 93,2 5-117,-9-7 0,4 6 22,-6-7 225,6 2-238,1-8 1,7 0-591,2-2 348,2-3 0,6-1-2263,-1 0 2472,6 0 0,6 0 0,6 0 0</inkml:trace>
  <inkml:trace contextRef="#ctx0" brushRef="#br0" timeOffset="148">20283 6887 11512,'-5'11'380,"3"6"-59,-6 2-138,6 2-52,-14 7 1,8-2 170,-11 4-173,5 1 1,-8-1-166,3 0 12,-3 1 1,0-1 287,-1 1-951,0-11 645,5 7 1,2-15 231,4 4-373,6 1 24,1-9 227,0 7-285,3-8 98,-3-1 1,10-1 396,3-5-325,2 0 45,7 0-234,0 0 107,1 0 0,4-1 86,-3-3 1,2 1-11,2-4 0,-1 4-413,-3-1 0,1 3 466,-5 1 0,1-5 0,-5-1 0</inkml:trace>
  <inkml:trace contextRef="#ctx0" brushRef="#br0" timeOffset="149">20318 7264 8017,'-5'-7'2886,"3"2"-2431,-3 5 0,0 5-80,-2 3 1,0 6 75,0 1 1,0 5-15,0-1 7,2 3-193,0 1 0,2 1-283,-5 3 74,6-3 51,-3-1 0,5-3-806,0-5 390,0 0 270,0-3-2542,0-1 2595,0 1 0,10 4 0,3 2 0</inkml:trace>
  <inkml:trace contextRef="#ctx0" brushRef="#br0" timeOffset="150">21528 6898 8080,'-6'-5'588,"1"-1"-392,5-1-689,0 2-13,0 5 211,5 0 1193,-4 0-304,4 0 278,-5 0 1,4 2-251,0 1-457,0 4-21,-4 9 0,0-2 167,0 5-128,0-5-1,0 8-130,0-10 166,0 10 1,-2-9 135,-1 2-400,1 3 56,-3-11 1,2 9 280,-1-9-456,0 3 144,4 2 0,0-5-155,0 1 5,0-5 246,0 7 1,5-8-187,3 6 144,2-6 40,1 3-190,1 1 59,4-5 1,-2 5 82,5-2-161,-5-3 139,8 4 1,-8 0-2,5 3-76,-5-3 73,7 5 1,-8-3-203,2 4 196,-7 0 0,1 1-11,-6-1-119,1 6 120,-4-5 1,0 9-26,0-6 18,-5 5 0,-5-3-23,-5 2-114,-6-3 133,4 1 0,-6-6-153,0 1 1,4-2-219,0-6 0,4 3-1099,-4-3 731,5 0 767,-3-4 0,11 0 0,1 0 0</inkml:trace>
  <inkml:trace contextRef="#ctx0" brushRef="#br0" timeOffset="151">21540 6864 8227,'0'-23'0,"0"0"0,1 2 232,3 2 0,2 2 321,6 6 1,-1 1-123,0 2 516,6-2-573,1 9 1,5-6-354,-1 3-18,6 3-381,1-4-1021,6 5 974,-1 5 1,4-2 116,0 4 308,0 1 0,-19 3 0,-4 1 0</inkml:trace>
  <inkml:trace contextRef="#ctx0" brushRef="#br0" timeOffset="152">22750 6898 8227,'-5'-11'2158,"4"-1"-1712,-4 1-181,5 5 0,-5 1 352,-3 5-125,-2 0-242,-6 0-170,-2 5-9,-5 1 0,-1 10 303,-3 3-370,3 8 75,-4-3 1,9 9 119,0-2 0,5 2-232,-1 1 0,4 0-371,3 0 323,3 1 34,5-1 1,1-4-491,3 1 308,2-6 73,6 3-46,4-10 179,-3-2 0,7-5 109,-5-4 0,6-2 232,-2-5 0,1 0-198,-1 0 398,3-5-289,-5-1 0,1-6 315,-3 1-244,-2 0-120,-1-1 0,-6-3 55,-2 0-73,-3 0 160,-6-2-1106,-1 4 595,-11 2 0,-2 2 21,-8 5-2151,-7 0 2319,-7 9 0,16 2 0,5 4 0</inkml:trace>
  <inkml:trace contextRef="#ctx0" brushRef="#br0" timeOffset="153">15818 8406 8369,'-6'-12'466,"0"6"-35,6 1 893,0 5-395,0 5-611,0 1 1,0 11 251,0 2 0,0 6-52,0 2 138,6 5-459,-5-3 1,5 4 198,-2-3-306,-3 3 37,4-9 1,-1 4-249,0-5 110,0 0 71,-4-5 1,1 3-1540,3-2 1026,-3-2 0,5 1-2572,-2-3 3025,-2-2 0,8 3 0,-4-5 0</inkml:trace>
  <inkml:trace contextRef="#ctx0" brushRef="#br0" timeOffset="154">15692 9571 8240,'-11'-13'115,"-1"-2"0,6 2 363,2-2-166,3 7 73,1-2 506,0 4-388,0-6 0,0 1 68,0 5-263,5-5 0,1 9 211,6-6-192,4 6-139,2-3 0,5 1 188,0 0-430,-5 0 121,3 9 1,-3-2-94,5 4 71,-5 1 21,3 9 0,-8-3 32,2 5-98,-7-5 0,0 7-277,-4-2 187,0 3 0,-4 1 105,0-1-235,-5 1 102,-1 0 0,-6-4 137,1 0-291,-1-5 127,1 8 1,0-10 260,-1 4-136,1-4 0,-3 0-29,2-1 278,-2-5-16,13 5 280,-9-10-74,9 4-216,-4-5 529,5 0-789,10 0 0,-1 0 20,10 0 0,0-4-193,4 0 1,1 1 166,2 3-1790,-2 0 843,4 0 1010,-5 0 0,5 5 0,1 1 0</inkml:trace>
  <inkml:trace contextRef="#ctx0" brushRef="#br0" timeOffset="155">15898 10850 8180,'-12'-5'0,"1"3"518,5-8 123,-4 9-330,8-4 0,-7 4-1,6-3 1,-3 1 470,3-4-329,1 4-150,-3-7 0,4 9 592,-3-3-230,3 3-94,-4-4-173,5 3-510,0-3 162,5 5 1,1 0 228,6 0-280,4 0 68,-3 0 1,10 0-128,0 0-45,-1 0 144,6 0 1,-9 2-193,0 1 1,-1-1-18,1 1 1,-2 0-203,-6 1 216,1-3-112,-1 9 189,-5-9-158,-1 10 162,-5-10 69,0 9 1,-1-4-58,-3 6 1,-2-1 235,-5 1 1,-1-1-54,1 1 0,-1-5 96,1 1 1,1-1-180,2 5 119,-2-6-80,9 4-61,-4-3 1,5 0-8,0 1 0,0-4-25,0 3 51,0-4 0,1 6 19,3-6-32,2 6 0,5-4 15,1 3 229,-1 2-120,6-3 0,-1 0 12,3 1 0,3-1 212,-3 5 0,3-1 36,0 1-259,1-1-38,0 1 1,-5-1-84,-3 0 0,-2 1 100,-2-1 0,-5 4-136,-2 1 151,-2-1-5,-2-4 38,-6 1-84,-5-1 1,-8 1-20,-8-1 1,2 0-22,-5 1 1,-2-1-552,-6 1 262,7-6 129,-7-1 1,10-5-1576,-2 0 0,2 0 1687,5 0 0,5-5 0,2-1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1.6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3586 7989,'-5'-11'0,"0"3"276,-3 1 0,2 4 28,2-1 1,3 2 171,-3-2 1,1 3 469,-1-3-180,3 2-561,-4 2 1,5 2 35,0 2 0,0-2 17,0 6 1,0 1 5,0 6 0,0 0 23,0 8 1,0-3-86,0 7 0,0-3 29,0-1 1,0 5-54,0 2 0,4 2 54,0-2 0,3 3-64,-3-2 1,1 2 55,-1 1 1,1 0-309,3 1 1,-2-2 80,-2-3 0,-2 2-167,6-6 1,-4 5-4,3-5 0,-4 0 8,1-7 1,1-1 29,-1-3 1,-1-2 122,-3 2 1,4-2-20,0-2-8,0 0-80,-4 1 89,5-1-484,-4 1-174,4-6-215,-5-1-2199,0-5 1953,0-5 0,0 2 132,0-4 1017,0-6 0,5 0 0,2-3 0</inkml:trace>
  <inkml:trace contextRef="#ctx0" brushRef="#br0" timeOffset="1">1919 3689 8052,'0'-23'118,"-4"5"348,0 3 31,0 2-251,4 2 1,4 0 270,0-1 0,1 5-113,-1-1 0,2 0-274,6-3 1,-1 3 85,0 1 0,6 3-121,2-4 0,-1 6 75,1-2 1,1-1-29,7 1 1,-3 0 58,2 4 0,-1 1-51,-3 3 1,1-1-519,0 4 0,-1 1 179,-3 3 0,1 1 8,-5-1 0,0 1 148,-3-1 1,-2 4-65,-2 1 1,1 3 53,-6-4 0,1 5 12,-4-1 0,-6 2 153,-6-2 1,-4 5-87,-7-5 0,-5 5 50,-2-5 1,-3 2-67,-2 2 0,-4-4 117,-3 0 0,3-5-86,1 2 0,7-8-26,5 0 0,3-5-68,4 0 1,2-1-365,6-2-317,5 0 496,0 0 0,9-2-942,5-1 0,4-3-3,11-1 1173,0-3 0,10-2 0,2-5 0</inkml:trace>
  <inkml:trace contextRef="#ctx0" brushRef="#br0" timeOffset="2">2981 3403 8130,'0'-17'-444,"0"0"1068,0 6 16,0 4-211,0-3 702,0 9-215,0-9-222,0 9-207,0-5 420,0 6-451,-5 0-262,4 0 1,-10 2 416,4 2-432,-3 2 1,-6 10 273,1 3 1,-5 7-114,1 0 1,-2 6-30,2-1 0,-1 2-72,5 1 1,-4 1 63,4 3 0,-4-1-64,3 5 1,1-1-143,4 1 1,-1 2 27,1-2 0,1-3-147,2-1 0,-1 2-162,5-2 1,1-4 138,3-4 0,0 0-185,0 0 0,5-2 78,2-5 0,3 0 33,2 0 1,-1-4 53,1 0 0,3-5 137,0 1 1,4-2-47,-4-2 1,4 0 132,-3 1 0,3-5 20,-4 1 0,4-5-98,-4 0 0,0 2 143,-3-1 0,-4 0 45,-1-4-167,1 0 101,3 0-244,1 0-107,-6 0 0,0 0-692,-2 0-2452,-3 0 1519,4 0 1773,-10-5 0,-6-1 0,-7-6 0</inkml:trace>
  <inkml:trace contextRef="#ctx0" brushRef="#br0" timeOffset="3">3358 3689 8009,'0'-8'-103,"0"1"-23,0 4 647,0-7-40,0 9 204,0-9-139,0 8-295,0-3 26,0 5-72,5 0 1,0 5-120,3 3 1,0 6 64,-4 1 0,4 5-167,-4-1 0,-1 7 37,-3 0 1,4 5-114,0-4 1,0 3 47,-4-3 1,0 3-43,0-3 0,0 3 43,0-3 1,0 0 25,0-5 1,0-3 24,0 0 1,-1-1 22,-3 1 1,2-2 98,-1-6 1,1 1-65,2-1 1,0-3 239,0-1-99,0-4 254,0 7-178,0-9-82,0 4 236,0-5-318,5 0 0,2 0-14,4 0 0,1 0 62,-1 0 0,6 0-51,2 0 1,-2 0-73,2 0 1,0 0 16,4 0 1,0 0 8,0 0 0,0 0 43,0 0 1,-4 0-21,0 0 1,-4 0 25,4 0 0,-5 0-37,1 0 0,-2 0-166,-2 0 173,1 0 0,-1 0-298,1 0 1,-5-1-462,1-3-300,-6 3-932,3-4 1372,-5 0 0,-1 2-265,-3-4 0,-2 4 306,-5-1 0,-1-1 489,1 1 0,-6-4 0,-1 1 0</inkml:trace>
  <inkml:trace contextRef="#ctx0" brushRef="#br0" timeOffset="4">3381 3997 8108,'-8'-1'-236,"0"-3"0,5 3 1453,-5-3-283,5 3-306,-2 1 0,7-4-191,1 0 0,5 0-5,7 4 1,4 0-121,8 0 1,2 0 156,5 0 0,4 0-33,1 0 1,-1 0-140,-4 0 0,3 0-128,-3 0 0,1-3 83,-8-1 0,0-1 0,-4 1 0,-2 3-15,-2-3 1,-2-1-211,-6 1 0,1-4 56,-1 5 0,-5-2-602,-2 1 184,2 2 0,-4-4-262,2 2 1,-3 2-755,-1-6 1,-4 4 611,0-3 1,-9 3-582,2-4 0,-7 4 633,3-3 0,-5 4 687,1 0 0,-8-4 0,-2 1 0</inkml:trace>
  <inkml:trace contextRef="#ctx0" brushRef="#br0" timeOffset="5">3381 3678 8179,'1'-12'570,"3"1"1,6 3-254,5 0 0,4 2 429,-4-2 0,9 0-262,-1 4 0,4-4 46,0 4 0,-2-3-221,5 3 0,-3-4-64,3 5 0,-4-3-41,1 3 1,-3 1-156,-2-1 1,-3-2-529,1 1 1,-7 0 395,3 4 1,-4 0-2456,0 0 1841,-1 0 0,1 0 697,-1 0 0,1 5 0,-1 1 0</inkml:trace>
  <inkml:trace contextRef="#ctx0" brushRef="#br0" timeOffset="6">4294 3472 8172,'0'-11'0,"0"-1"1355,0 1-403,0-1-268,0 1 397,5-1 604,-3 1-1016,3 5-121,-5-4-440,0 8 1,0-2 135,0 8 0,1 3 112,3 4 1,-3 9-113,3 3 0,-2 8 168,2-1 1,-3 8-122,3 4 1,-2 4-166,-2 3 0,0-1-449,0 6 1,0-2 367,0 1 1,0-3-147,0-9 1,0 3 84,0-6 1,1-2-145,3-5 0,-3-3 29,3-5 1,-2-2 85,2-2 0,-3 2 165,3-6 1,-3 0-128,-1-4 722,5 1-623,-3-1-380,3 1 254,-5-6-580,0 4 181,0-9-1615,0 5-84,0-6-626,0-6 2758,0 5 0,0-9 0,0 4 0</inkml:trace>
  <inkml:trace contextRef="#ctx0" brushRef="#br0" timeOffset="7">4831 3655 8064,'-10'-19'954,"2"0"0,3 5-946,5-2 0,0 8-43,0 0 18,0 0 0,0 1-16,0-1-1,0 6 16,0-4 1,5 8 1,3 2 0,-2 3-2,2 8 1,3 4 0,4 8 0,2 2-330,-2 6 0,-1-1 2857,5 0 1,-4 0-1229,4 1 1,0 3-798,4 0 0,0 0-518,0-4 0,-1 0-47,-3 1 0,2-6 105,-2-3 0,-2-3-127,-2-4 1,-2-2 16,-2-6 1,0 1 26,1-1 0,-4-1 4,-1-2 0,-3 1-309,4-6 116,-6 1-997,8 1 174,-8-3-216,3 3-231,-5-5 1,-5-2 1516,-3-1 0,-2-4 0,-2-4 0</inkml:trace>
  <inkml:trace contextRef="#ctx0" brushRef="#br0" timeOffset="8">5299 3552 8548,'0'-12'1275,"-4"1"-791,1 0 1,-1 3 159,4 0-41,0 6-185,0-3 351,-5 5 1,0 5-262,-3 2 1,-3 14-370,-1 5 1,-2 7-76,-9 5 0,3 4 130,-7 8 0,-2-3-504,-1 2 0,-3 2 329,-1-1 1,1-2-42,2-6 0,3-3 14,5-5 1,1-5-61,-1-2 0,5-8 83,3-4 0,6-2 170,1-2 1,4-3-473,-3 0 85,4-6-1258,-7 3 1171,9-5-984,-4 0 1,6 0 523,3 0 1,2-5-571,6-2 1319,4-4 0,7-5 0,6-2 0</inkml:trace>
  <inkml:trace contextRef="#ctx0" brushRef="#br0" timeOffset="9">5516 3815 8056,'0'-7'2553,"0"-3"-2470,5 9 0,-3-4 295,8 5 223,-9-5-145,4 3 147,0-3 1,2 5-143,4 0 1,0-1-246,1-3 0,-1 3 16,1-3 0,-1 3-45,0 1 0,2 0 60,2 0 0,-1 0-243,5 0 0,-3 0 105,3 0 1,-4-1-16,4-3 1,-1 3-128,1-3 0,1 1-206,-5-1 0,4 2-1731,-3-6 1485,-1 6 1,-5-5-2476,-2 4 1302,2 1 1658,-9-3 0,-6 10 0,-8 2 0</inkml:trace>
  <inkml:trace contextRef="#ctx0" brushRef="#br0" timeOffset="10">5562 4032 8022,'-6'0'1813,"1"0"-1253,10 5 0,1-4 537,5 3 1,1-3-487,-1-1 0,6 0 400,2 0 0,2 0-420,2 0 0,1 0-18,3 0 0,-3-1-451,3-3 1,-3 3-520,-1-3 1,-2-1-151,-2 1 0,-1-1 424,-3 1 0,-2 3-1962,2-3 0,-2 3 2085,-2 1 0,1-5 0,-1-2 0</inkml:trace>
  <inkml:trace contextRef="#ctx0" brushRef="#br0" timeOffset="11">6270 3780 8011,'-6'-11'0,"-1"1"815,4 2-432,1-2 1,-3 7 546,5-4-206,0 4 917,0-2-560,0 0-922,0 4 0,5 1 140,3 7 1,2 5-3,1 3 0,1 2-166,-1 2 1,1 2 112,-1-2 1,4 3-282,1 1 1,-1 0 97,-4-1 1,4 0-258,1-3 1,-1 1 66,-4-5 0,1 1-41,-1-5 1,-3 1-140,-1-1-407,1 0-691,3 1 593,-4-6-1316,-2 4 928,-5-8-417,0 3 1619,0-5 0,-10 0 0,-3 0 0</inkml:trace>
  <inkml:trace contextRef="#ctx0" brushRef="#br0" timeOffset="12">6487 3769 8170,'0'-12'0,"0"1"0,0 0 867,0-1 0,0 5-282,0-1 1,0 4 830,0-3-313,0 4 86,0-2-970,0 5 0,0 6-235,0 6 1,-5 4 132,-3 7 1,-3 5 141,-4 2 0,-3 7-313,-5 1 1,-4 0 109,1-3 1,-2-2-269,1-3 1,7-2 5,-3-5 0,8-2-3,0-2 1,2-2-51,2-6 1,3 1-764,0-1-262,6-4 433,-3 3-1542,5-9 1292,0 4 1101,5-5 0,6-5 0,7-1 0</inkml:trace>
  <inkml:trace contextRef="#ctx0" brushRef="#br0" timeOffset="13">6738 3381 8119,'-11'-18'0,"5"-2"2337,2 4-1226,2 1-1035,2 4 2191,0 4-1011,0 2-1130,0 5 70,6 0 0,0 1 280,5 3 0,1 6-95,-1 6 0,4 4 0,1-1 1,0 3-117,-1 0 1,-2 3-1,2 1 1,2 2-207,-2 3 0,4 5 54,-4-1 0,2 6-349,-2 1 0,1 2 225,3-3 0,-2 4-467,-6-3 0,0 1 270,-4-1 1,0 1-63,-4-5 0,-1 0-23,1-4 0,-1-3 108,-2-1 1,-5-4 479,-3 0 1,2-6-180,-2 0 1,-3-5-158,-5 4 0,1-4 17,4 4 0,-5-5 55,1 1 1,0-2 142,4-2 0,-1 0 1052,1-4-1170,-1 3-1286,1-3-16,0-1-1158,4-1-871,2-5 2866,5 0 0,5 5 0,2 1 0</inkml:trace>
  <inkml:trace contextRef="#ctx0" brushRef="#br0" timeOffset="14">11586 3553 8024,'0'-18'0,"0"5"297,0 6 165,0-1 1,0 1 709,0-1-352,0 5 157,0-2-133,0 5-539,0 5 0,5 3-67,3 7 0,-2 4 108,2 8 0,-2 2-103,2 5 1,1 6 0,-5 2 0,-1-2-108,-3 2 0,0-1 57,0 1 1,0 1-249,0-5 0,0 0 95,0-4 1,0-3-285,0-1 0,0-5 141,0 2 0,0-3-126,0-1 0,0-4 1,0 0 1,0-5-9,0 1-608,0-2 271,0-2-1157,0 1 644,0-6-476,0-1 1,-3-14 528,-1-2 1033,0-3 0,-1-3 0,-1 0 0</inkml:trace>
  <inkml:trace contextRef="#ctx0" brushRef="#br0" timeOffset="15">11563 3576 8079,'0'-23'0,"0"5"0,0 3 0,4 2 0,0 2 0,5-1 0,-1 1 0,2 0 1187,1-1 1,1 2-218,-1 2 0,2-1-619,2 6 1,3-5-114,4 4 1,1-3-39,0 3 0,4 0 81,-1 4 0,5 0-315,-4 0 1,0 5 122,0 3 1,-4 2-236,0 1 1,-2 6-24,-5 2 1,-2 2-83,-7 2 1,-2 0 86,-5 0 1,-2 1 110,-6 3 0,-5 1 22,-9 2 0,-3 2 0,-1-6 0,-3 1 127,-6-4 1,1 0-63,0 0 0,1-6-174,2-1 0,3-4-40,6 0 0,4-6-682,3-2-873,2 2 1243,7-5 1,2 3-516,8-8 1,7 3 1006,8-3 0,8-2 0,2 0 0</inkml:trace>
  <inkml:trace contextRef="#ctx0" brushRef="#br0" timeOffset="16">12568 3519 8122,'0'-18'0,"0"1"642,0 6-105,6 0-325,-5-1 682,9 1 578,-9-1-531,4 6-343,-5 1-4,0 5 1,-5 5-270,-2 3 1,-4 3-57,0 4 0,-2 4-20,-2 8 0,-3 2-99,-4 5 0,-1 6 119,0 2 0,0 2-259,0 2 1,0 3-102,0 1 1,6-5-153,1-3 0,5 0 152,3 4 0,3-2-237,5-2 1,0-4 143,0-7 1,5 2 38,3-3 1,2-3 139,2-5 1,-1 0-7,0-7 0,1 1 152,-1-5 1,1 0-101,-1 1 1,1-5 149,-1 1 1,-1-4-113,-2 3 1,2-4-821,-2 1 1,2-3 322,1-1 0,-3 0-1160,-1 0 0,-3-1-659,4-3 2237,-6 3 0,8-15 0,-3 4 0</inkml:trace>
  <inkml:trace contextRef="#ctx0" brushRef="#br0" timeOffset="17">12717 3781 7984,'-5'-17'3,"4"-4"1200,-3 6 1,3 4 157,1 3-594,0 5-333,0-2 0,0 7-61,0 1 0,0 9 2,0 7 0,0 8-147,0 3 1,0 3-122,0 1 1,0 1-2,0-1 1,0 0-220,0 0 0,0 1-296,0-1 1,0-5 295,0-2 0,0-3-107,0-1 1,0-6 16,0-1 1,0-4 121,0 0-133,0-6 374,5 4 0,1-9 117,5 3 0,1-2 131,-1-2 1,2-2-117,2-2 1,3 2 48,5-6 0,0 5-291,-1-5 1,5 4 72,0-4 0,1 2-90,-2-1 0,-2 0 69,3 3 0,-4 2-836,-4-6 557,2 6 1,-8-3-714,2 5 1,-6-4-1026,-1 0-683,-6 0 446,4 4 2152,-12 0 0,-5-5 0,-7-1 0</inkml:trace>
  <inkml:trace contextRef="#ctx0" brushRef="#br0" timeOffset="18">12591 4033 7988,'0'-12'0,"3"2"854,4 2 1,2 2 52,10 2 0,2 3-402,5-3 0,4 2 133,4-2 1,0 1-206,0-4 1,4 4-250,0-1 0,3-1 41,-7 1 1,2-3-512,-10 3 1,0-1 240,-7 1 1,-3 3-633,-4-3-2167,-6-2 2150,-1-1 0,-6-3-1539,-3 3 2233,-7 2 0,-7-6 0,-5-1 0</inkml:trace>
  <inkml:trace contextRef="#ctx0" brushRef="#br0" timeOffset="19">12568 3747 7990,'-6'-5'0,"2"-3"0,3 2 508,1-2 0,5 1 87,3-5 0,7 2 47,4 3 1,8-4 30,3 4 1,1 0-253,3 0 0,-2 4 29,6 0 1,-3 1-131,-1 2 1,-1-4-412,-2 1 0,-4-1 128,-8 4 1,1 0-881,-5 0 1,0 0-77,-3 0 1,-5 0-525,1 0 1,-4 4 1442,3-1 0,1 1 0,3-4 0</inkml:trace>
  <inkml:trace contextRef="#ctx0" brushRef="#br0" timeOffset="20">13254 3462 8093,'0'-12'211,"0"1"0,4 3-141,-1 0 0,5 5 1594,-4-5-22,5 5-639,-3-2 1,7 5-456,2 0 1,-1 5 12,5 3 1,4 7 95,3 4 1,5 8-202,-5 3 0,5 9-220,-4 2 0,-1 4-63,-3 1 0,-5 3-24,-3 0 1,-4 9-193,-3-5 0,-3 4-196,-5-8 1,0 1 1,0-4 1,-5-2-318,-3-2 1,-3-3-929,-4-4 1,-3-2 688,-5-3 1,-5-2 792,-2-5 0,-4 0 0,-2-1 0,2 1 0,2 0 0</inkml:trace>
  <inkml:trace contextRef="#ctx0" brushRef="#br0" timeOffset="21">10489 3883 7975,'-6'-11'0,"-5"-1"203,4 1 1,0 4 908,0 4-284,4-4 71,-2 6-546,5-4 0,1 5-128,3 0 1,-1 0 114,4 0 1,1 0-112,3 0 1,5 4 41,-1 0 1,5 1-50,-1-2 1,0-1-31,4 2 0,-3 1-32,7-2 1,-2 1-112,2-4 0,-2 0-84,6 0 1,-4 0 69,3 0 1,-5 0-126,2 0 0,-4 0 37,-4 0 0,1-1-910,-5-3 396,1 3-295,-5-4-449,-5 0 153,0 3 0,-12-3 1158,-1 5 0,-8 5 0,-3 2 0</inkml:trace>
  <inkml:trace contextRef="#ctx0" brushRef="#br0" timeOffset="22">10513 4135 8032,'0'-6'928,"2"-3"-216,6 5 0,1 1 22,10 3 0,0-4-261,4 0 1,5-1 558,2 1 1,6 3-476,5-3 0,-2-1 50,6 1 0,-2-4-137,3 5 1,-2-5-216,-2 4 0,-6-1-286,-6 1 1,-6 3-692,-1-3-418,-5 3 1035,-7 1 1,-7 0 104,-8 0 0,-17 10 0,-15 3 0</inkml:trace>
  <inkml:trace contextRef="#ctx0" brushRef="#br0" timeOffset="26">7606 3872 8025,'-11'-12'1429,"-1"1"-943,6 4 0,1 1 225,5 2 155,0 3-291,0-4-212,0 5 1,5 0-86,3 0 1,6 0-8,1 0 0,5 4 104,-1 0 0,3-1-146,1-3 1,0 0-1,-1 0 1,5 0-137,0 0 1,4 0 80,0 0 1,-2 0-173,1 0 1,0-1-88,0-3 0,-2 3-142,-5-3 0,-5 2-55,-3-2 1,-2 3-818,-2-3-785,0 3 892,-4 1-515,-2 0 551,-5 0 956,-5 0 0,-2 5 0,-4 1 0</inkml:trace>
  <inkml:trace contextRef="#ctx0" brushRef="#br0" timeOffset="27">7698 4123 7896,'-7'-5'1344,"2"4"-801,5-4 1,2 5 196,1 0-437,4 0 0,4-2 158,1-2 1,-1 3 263,0-3 0,6 3-236,2 1 1,0 0-127,4 0 0,-3 0-85,7 0 1,-3 0-58,-1 0 1,0 0-52,-1 0 0,1 0 18,0 0 1,-4 0-108,0 0 1,-4 0-126,4 0 0,-5 0 56,2 0 0,-8 0-1593,0 0 857,0 0-2110,-2 0 2834,-1-5 0,-5 4 0,0-4 0</inkml:trace>
  <inkml:trace contextRef="#ctx0" brushRef="#br0" timeOffset="36">2090 6293 11252,'5'11'1197,"5"2"-741,5 2 1,6-1-113,-2 5 1,2 4-12,2 4 1,1-1-232,3-3 1,-3-1 107,3-3 1,-7 2-67,-1-2 0,-4-2 69,4-2 0,-5-2-657,2-2 1,-4 1 268,0-1 1,-5-1-789,1-2 0,-1 1-49,5-5 1,-4 3-513,-1-3 0,-3 1 1524,4-1 0,-1-3 0,5 4 0</inkml:trace>
  <inkml:trace contextRef="#ctx0" brushRef="#br0" timeOffset="37">2912 6350 8139,'0'-11'595,"0"-1"1,0 5 453,0-1-22,0 5-521,-5-2 0,3 5-122,-6 0 0,0 2-569,-3 1 1,0 5 204,-1 7 1,-4 3-258,-3 5 1,-3 0 267,-1 0 1,0 3-287,1 1 1,-1-1-216,0-3 1,4 0-313,0 0 0,5-1 228,-1-3 0,2-3-187,2-4 1,-1-1 329,1 0 1,3 0 410,0-4 0,6 3 0,-8-3 0,3 4 0</inkml:trace>
  <inkml:trace contextRef="#ctx0" brushRef="#br0" timeOffset="38">2524 6693 8139,'0'-7'992,"0"-3"103,0 9-664,0-4 0,0 6-62,0 3 0,0 3-64,0 9 1,1-2-1,3 5 1,-1 0-92,4 4 0,-3 3 41,4 1 1,-1 5-199,5-2 0,-5 3 117,1 1 0,-4-1-252,3-2 1,-3 0 79,4-4 0,-6 0-126,2-4 1,-3-6 97,-1-1 0,2 0 66,1-1-323,-1 1 98,3-5-941,-5 0 470,0 1-1471,0-6 915,0-1 1212,0-5 0,0-10 0,0-3 0</inkml:trace>
  <inkml:trace contextRef="#ctx0" brushRef="#br0" timeOffset="39">3106 6521 8216,'0'-17'0,"-3"0"1151,-1 6 0,0 3-483,4 0 1,0 5 369,0-5-120,0 5-408,0-2 1,0 7-394,0 1 0,0 9 101,0 7 0,0 4 94,0 3 0,0 7-64,0 5 0,0 4-176,0-4 0,0 6 52,0-3 0,0 4-416,0 1 1,0-7 87,0-5 1,0-5-80,0-6 1,0-1 476,0-3 1,0-3-45,0-4 1,0-5-6,0 1 1,0-4-48,0 3 231,5-4 0,1 2-21,6-5 0,-1 0 25,1 0 0,3 0-71,0 0 0,5-4-209,0 0 0,1-5-266,2 2 1,0 0 169,0 0 1,-1 1-770,1-2 0,-4-1 433,0 5 1,-5-1-433,2 1 1,-4 3-227,0-3-457,-1 3 0,-5 0 158,-2-3 1336,3 3 0,-6-4 0,4 5 0</inkml:trace>
  <inkml:trace contextRef="#ctx0" brushRef="#br0" timeOffset="40">3072 6875 8005,'7'-11'1557,"-1"0"-1012,-2-1 1,6 4 72,5 1 0,4 4-192,-4 0 0,9-3 135,-1 3 0,6-5-40,-2 4 1,4-3-75,-5 3 0,5-4-259,-5 4 0,4-3 55,-8 3 0,4-1-691,-7 1 0,-3 2 352,0-6 1,-4 5-987,0 0 0,-5-2 10,1 1-1907,-6 0 1562,3-1 1417,-10-2 0,-1-4 0,-5 0 0</inkml:trace>
  <inkml:trace contextRef="#ctx0" brushRef="#br0" timeOffset="41">3072 6567 8022,'0'-11'0,"7"3"548,4 0 0,7 1-113,8-5 0,4-3 443,4 0 1,5-2-332,3 2 0,2 1-90,2-5 0,-5 5-383,-3-1 0,-4 4-258,-3 3 1,-5-1-326,-7 5 0,2-1 402,-6 1 0,-4 3-2454,-3-3 2561,-1 3 0,5 1 0,-1 0 0</inkml:trace>
  <inkml:trace contextRef="#ctx0" brushRef="#br0" timeOffset="42">4066 6373 8207,'0'-7'1623,"0"-3"-1028,0 4 1,1-5-108,3-1 0,-3 5 191,3-1-277,-3 5 809,-1-7-725,-5 9 1,3-4-91,-6 5 1,-1 0-276,-6 0 0,-2 0 95,-2 0-109,-2 0 1,3 5 37,-5 3 1,4 2 57,0 1 0,4 1-89,-4-1 1,5 4-1,-1 0 1,6 4-279,1-3 0,6 3 40,-2-4 1,3 4 166,1-4 1,5 4 15,2-3 1,3 3-20,2-4 1,4 0-76,3-4 0,3 5 87,1-1 0,0 0-141,-1-3 0,1-1 93,0 0 1,0 5-107,0-1 1,-2 0-41,-2-4 1,-2 2-172,-6 2 1,1-2 150,-1 2 0,-4-1-80,-4 1 1,2-2 103,-1 2 1,-1-1-31,-7 2 1,-2-4 745,-6 4 1,0-3-333,-4 3 0,-3-4 110,-7 4 1,-4-4 9,-4 0 1,1 2 190,3-3 1,-2 3-130,5-6 0,2-2 51,6 2 1,-1-6-865,4 2 0,1-3 199,4-1-3532,-1 0 1891,1 0 1827,5 0 0,11 5 0,7 2 0</inkml:trace>
  <inkml:trace contextRef="#ctx0" brushRef="#br0" timeOffset="43">2238 11261 8060,'0'-8'1842,"0"1"-884,-5 4-90,4-2-271,-4 5 63,5 0-428,-5 5 1,4-2 51,-3 4 1,3 2-76,1 6 1,0 3-90,0 5 0,-2 1 65,-1 3 0,1-2-138,-2 6 0,3-5-141,1 5 0,0-2 80,0 1 1,4 2-17,0-5 0,0 1 54,-4-2 0,3-2-234,1 3 1,4-3 59,-4-1 0,1-1 48,-1-3 0,-3 1 120,3-5 1,-3 4 2,-1-4 0,4 1-3,0-5 1,-1 1-31,-3-1 35,0 0 12,0 1-329,0-1-85,0 1-286,0-6-165,0 4-493,0-9-659,0 4-486,0-5 2468,-5 0 0,-1-5 0,-6-1 0</inkml:trace>
  <inkml:trace contextRef="#ctx0" brushRef="#br0" timeOffset="44">2113 11318 8036,'0'-11'392,"0"-1"-162,0 1 0,0 3 237,0 1 1,0 3-87,0-4 0,0 4 52,0-3 0,0 3-62,0-4 0,1 5 73,3-5 1,2 5-283,6 0 1,0-3 96,4 3 0,1-5-158,6 4 1,1-3 85,3 3 1,2-4-111,5 4 1,-3-3-38,-1 3 1,-4 0-47,0 4 1,-2 1-23,-1 3 1,-4 3-92,0 4 0,-5 2-80,2 2 1,-5-1 95,-3 5 0,-3 5-85,-5 7 1,-2-2 91,-1 1 1,-9 1 8,-7 3 0,-2-4 133,-2 1 1,-4-6 168,0 2 0,-4-7-131,0-1 1,3-5 99,2 1 0,2-2-51,1-2 0,1-4-49,3-3 1,3-3-573,4-1 263,1 0-1228,-1 0-166,6 0 431,1-5 1,5-2 328,0-4 859,5 5 0,6-10 0,7 4 0</inkml:trace>
  <inkml:trace contextRef="#ctx0" brushRef="#br0" timeOffset="45">3038 11090 8008,'0'-12'995,"0"1"-444,0 4 0,0 1 514,0 2 35,0 3-320,0-4-142,0 5-397,0 5 1,-1-2 203,-3 4 0,-2 1-103,-6 3 0,-1 4 41,-2 1 1,3 4-83,-4-1 1,0 6-15,1 2 1,-4 5-148,3-2 1,-3 5 100,4 3 1,0-2-152,3 6 0,1-1 105,0 1 1,-1 2-258,1-2 0,4 1-63,4-1 1,1 1 3,2-5 1,0 0-6,0-3 0,5-1 48,3 0 0,2-1-7,2-2 1,3 0 93,0-4 0,1 0-145,0-5 0,-2 0 129,5-3 1,-5-2 89,1-6 0,1-1-31,0-2 0,-1 1 108,-4-6 0,1 5-157,-1-4 33,1 0-689,-1-4 454,-5 0 0,1 0-2103,-4 0 1009,-1 0-1392,3-5 2685,-5-2 0,-5-4 0,-2-1 0</inkml:trace>
  <inkml:trace contextRef="#ctx0" brushRef="#br0" timeOffset="46">3049 12140 7987,'0'-11'0</inkml:trace>
  <inkml:trace contextRef="#ctx0" brushRef="#br0" timeOffset="47">3438 11364 7944,'-5'-13'0,"3"-2"0,-1 7 588,-4-2-23,6 4-155,-4-4 287,5 8 19,0-3 1300,0 5-1823,0 5 1,0 2 140,0 4 1,0 6-76,0 2 0,0 3 23,0 5 0,0-2-61,0 6 0,1-4-139,3 3 1,-3-1 119,3 2 1,-3 2-266,-1-3 0,0-2-35,0-1 1,0-3-13,0-1 0,0-1 21,0 1 0,0-5 105,0-3 61,0 3 0,0-5-48,0 2 318,0-7-145,0 2 159,0-9-289,0 4 1,2-5 86,1 0 41,-1 0-13,3 0 49,-5 0-213,5 0 46,1 0 0,6-1-51,-1-3 1,0 3-25,1-3 0,0 3-10,4 1 1,-2 0-54,5 0 1,1-4 97,7 0 0,-3-1-111,2 1 0,0 3 91,0-3 1,-1-1-64,1 1 0,-6-1 41,0 1 0,-7 3-3,3-3 1,-4 3-87,0 1 0,-5 0-382,1 0-1067,-5 0 700,2 0-1109,-5 0 1,-5 0 366,-3 0 1593,-2 0 0,-7 5 0,0 1 0</inkml:trace>
  <inkml:trace contextRef="#ctx0" brushRef="#br0" timeOffset="48">3403 11695 7935,'0'-11'0,"-3"3"439,-1 0 1,0 5 341,4-5-80,0 5 259,0-7-270,0 9 1,5-5-160,3 2 0,2 3-142,1-3 1,4 2-12,1 2 1,8 0-111,-1 0 1,3 0-125,1 0 1,-3 0 75,3 0 0,1 0-188,-2 0 1,1-3 96,-4-1 0,0-4-92,-1 4 1,-3-3-384,1 3 0,-7-4 163,3 5 0,-4-5-566,0 4 1,-6-5 357,-2 2 1,-3 0-753,-1 0 0,0 3 486,0-4 0,-5 4-1308,-2-3 1965,-4 4 0,-5-7 0,-2 4 0</inkml:trace>
  <inkml:trace contextRef="#ctx0" brushRef="#br0" timeOffset="49">3381 11352 7945,'0'-11'1165,"0"-1"1,1 5-454,3-1 1,2 6-30,5-2 1,6-1 118,2 1 0,4 0-210,3 4 0,4 0-160,4 0 1,-4 0 41,1 0 1,-1 0-102,5 0 0,-2-4-138,-3 1 0,2-1-14,-6 4 0,1-4-403,-4 0 1,-2-1-167,-2 1 1,-2 3-503,-6-3 1,0 2-3511,-4-2 2344,-2 3 2016,-5-4 0,-5 5 0,-1 0 0</inkml:trace>
  <inkml:trace contextRef="#ctx0" brushRef="#br0" timeOffset="50">4363 11010 8060,'-8'0'754,"1"0"-400,4 0 0,-2-2 605,5-1-26,-5 1-500,4-3 0,-4 7 104,5 1 0,0 0-140,0 5 0,3 0 47,1 8 1,0 3-127,-4 7 0,0 4 51,0 4 0,0 1-96,0 3 0,-1 3 18,-3 5 1,-1-1-99,-3 1 0,2 0-209,2-1 0,3 1-78,-3 0 1,3-4 119,1 0 0,0-6-529,0 2 1,0-2 298,0-2 1,1-5-223,3-2 0,-3-4 132,3-4 1,-3 1 149,-1-5 0,4 1 62,0-5 0,0-3 170,-4-1 1,1-3 391,3 4-478,-3-6 186,4 3-36,-5-5-1746,0 0 158,0-5 1,0 3 86,0-6 1349,0 6 0,5-14 0,1 4 0</inkml:trace>
  <inkml:trace contextRef="#ctx0" brushRef="#br0" timeOffset="51">4957 11398 7903,'0'-28'855,"0"5"1,0 2-323,0 5 1,0 1-647,0 4 1,0 3 10,0 1 1,-2 4 2362,-1-1-945,1-2-825,-3 5 0,4-4-194,-3 5 1,3 1-199,-3 3 1,3 7 333,1 8 0,4 4-149,-1 4 0,6 2 4,-1 5 1,6 0-52,1 1 0,2-1-139,-2 0 1,-1 0 96,5 1 1,-4-1-348,4 0 1,-4-1-63,4-2 0,-5-4-220,2-4 0,0 0 68,-1 0 1,0-4 171,-3 0 1,-4-5 111,-1 1 0,-1-6-135,2-1-150,2-1 149,-8 0-1158,8 3-247,-9-9 431,4 4 0,-6-5-1036,-3 0 2228,3 0 0,-15-5 0,4-1 0</inkml:trace>
  <inkml:trace contextRef="#ctx0" brushRef="#br0" timeOffset="52">5311 11398 7877,'0'-24'19,"0"-1"307,0 9 0,0-3 511,0 4 1,1 0-112,3 3 0,-3 1-282,3 0 1,-3 3 1073,-1 0-555,0 6-731,0-3 1,-5 7 8,-3 6 1,-3 6 38,-4 12 1,-4 5-101,-8 7 1,2 3 13,-6 4 0,2 1-242,-1 0 0,-6 3 270,6 1 0,-5-2-769,9-6 1,-3-3 281,6-5 1,-3-4 97,7-4 1,3-3 70,1-4 1,2-2-3,1-6-288,1 0-417,5 1 248,1-6 223,5-1 0,1-6-729,3-3 1,2-2 467,5-6 0,2-3-1339,2 0 1932,3-5 0,5 2 0,0-5 0</inkml:trace>
  <inkml:trace contextRef="#ctx0" brushRef="#br0" timeOffset="53">5585 11478 7957,'11'-4'0,"1"0"0,-1-3 1153,0 3-472,1 0 224,-1 4 1,1 0-303,-1 0 1,1 0 465,-1 0-789,0 0 1,1 0-59,-1 0 1,5 0-24,-1 0 0,1 0 23,-1 0 1,-1 0-252,5 0 1,-5 0-104,2 0 1,0 0-222,-1 0 1,1-4-490,-5 1-868,0-1-909,1 4 1200,-6-5-19,-1 3 1438,-5-3 0,-10 5 0,-3 0 0</inkml:trace>
  <inkml:trace contextRef="#ctx0" brushRef="#br0" timeOffset="54">5608 11661 7957,'-5'11'603,"3"1"0,2-5-72,8 1 0,2-6 264,1 2 1,2-1 335,2 0 1,3-1-515,5 2 1,0-3 106,0-1 1,0 0-280,-1 0 1,1 0-306,0 0 0,0-4 49,0 0 1,-2-1-348,-2 1 0,2 3-443,-6-3 1,0 3-790,-3 1 1,-1-4 1389,0 0 0,1 1 0,-1 3 0</inkml:trace>
  <inkml:trace contextRef="#ctx0" brushRef="#br0" timeOffset="55">6396 11318 7944,'6'-8'0,"-2"1"0,-3 3 0,-1-4 0,0 5 0,0-5 1,0 4 1,0-3 1,0 3 3,0-4 0,0 6-2,0-3 5080,0 5-3812,0 10 0,0 2-728,0 11 1,0 5-141,0 3 0,0 3-315,0 4 1,0-1 117,0 5 0,0-6-147,0 2 1,0-2 97,0-2 0,0-1-368,0-2 1,1 0 21,3-4 0,-3-4-78,3-4 0,-2-1 55,-2 1 1,0-3-340,0-4-578,5-1 760,-4 1 0,4-5-947,-5 1 476,0-6-362,0 3 0,0-6 566,0-3 1,-4 2 634,0-6 0,-5 1 0,3-5 0</inkml:trace>
  <inkml:trace contextRef="#ctx0" brushRef="#br0" timeOffset="56">6715 11124 7923,'0'-11'-70,"0"-5"-39,0 1 0,2 0 637,2 3 851,-3 1 277,4 0-632,-5-1 86,0 6-295,0 1 63,0 5-584,5 0 1,-2 1 52,4 3 1,1 6 51,3 5 0,2 9 136,2-1 1,3 8-81,5-1 0,0 4-165,-1 4 1,1-1-423,0 5 1,-1 1 311,-3 7 1,-3-3-460,-4 2 0,-1 2-84,0-2 0,-3 1-363,0-4 1,-6-5 334,2 1 0,-3-5-87,-1 1 0,0-2-123,0-2 1,0-5 144,0-2 0,-4-3 408,1-1 0,-6-2-62,1-2 0,-2-1 434,-1-3 0,-1-6-237,1 3 0,-1-3 82,1 2 0,-1-3-204,1-1 1,3-3-336,1 4-2242,-1-6 2612,-3 3 0,-1 0 0,1 2 0</inkml:trace>
  <inkml:trace contextRef="#ctx0" brushRef="#br0" timeOffset="136">2284 13385 7875,'-11'-11'1226,"4"3"-344,4 1 303,-4 4 21,6-2 48,-4 5-361,5 0-608,5 10 0,-2 3 222,4 10 0,1 5-104,3 2 0,-1 3-89,-2 1 1,2 2-158,-2 2 1,-2-3 12,2 4 1,-6-4-323,2-1 1,-1 1 175,0-1 1,-1-4-202,1 1 0,-1-6 113,-2 2 1,4-4 16,-1-4 1,1 1-3,-4-5 1,4 0-7,0-3 1,0-5-229,-4 1-391,5 0 283,-4 3 1,5-5-1072,-2-2-1127,-3-2 1923,4-2 1,-3 0 300,1 0 1,-1-6-151,2-1 1,-3-3 514,-1-2 0,5-9 0,1-3 0</inkml:trace>
  <inkml:trace contextRef="#ctx0" brushRef="#br0" timeOffset="137">2341 13408 7875,'-11'-18'521,"-4"-3"159,-1 2 1,6 2 255,6 2-494,3-3 1,1 6-229,0-5 840,0 6-618,0-1 1,1 5 226,3-1-217,8 5-286,0-7 1,10 8 147,-3-6-121,8 6 1,-2-5-18,5 3 0,1 3-90,3-3 1,4 3-47,0 1 1,4 0 55,-4 0 1,4 1-187,-4 3 1,-5 3 30,-6 4 1,-3 5-281,-1 3 0,-7 3 142,-4 1 0,-6 0-26,-6 0 1,-6 3 122,-6 1 0,-5 3-86,-10-3 1,0 3 222,-7-3 1,2 0-125,-6-4 0,-1-2-64,1-2 1,1 1 74,7-4 0,2-5-349,5-3 0,1-6-172,3 2 1,6-3-252,6-1 0,4-1 220,-1-3 634,8-2 0,13-16 0,7-2 0</inkml:trace>
  <inkml:trace contextRef="#ctx0" brushRef="#br0" timeOffset="138">3301 13065 7940,'-8'-3'3729,"0"-1"-3173,6-5 0,-4 8 154,2-3-134,2 3-355,-8 1 0,3 5 109,-9 2 1087,4 9-851,-10 6 1,8 10 63,-5 10-4,0 0-532,1 14 0,2-6 532,4 4-392,1 2 1,0-4-93,-1 5 0,6-1-103,2-3 0,3-2-40,1-6 1,0 0 94,0-3 1,5-4-372,2-8 1,4-2 114,0-5 1,4-2-110,1-2 1,-1 1-73,-4-9 0,4 3-148,1-6 1,-1-2-216,-4 1 0,4-4 165,1 1 0,-1-3-1342,-4-1 1,1 0 931,-1 0 1,2 0 950,2 0 0,3-10 0,5-3 0</inkml:trace>
  <inkml:trace contextRef="#ctx0" brushRef="#br0" timeOffset="139">3461 13385 7783,'0'-15'331,"0"0"0,0-4 468,0 4 1,0-1-81,0 5-550,5-1 1092,-4 1-400,4 5-552,0 1 1,-4 6-95,3 3 0,-3 6 124,-1 5 1,2 10-55,1 2 1,-1 2-70,2 6 1,-3-4-36,-1 7 1,0-3 25,0-5 1,-1 3-219,-3-2 1,2-4 76,-1 0 1,1-3-321,2-1 1,0-1 149,0-3 1,2-3-214,1-4 329,-1-1 293,8-5 0,-8-1-178,6-5 0,0 0 119,3 0 1,0 0 32,1 0 1,3 0-12,0 0 0,6-1-31,-2-3 1,2 3 36,2-3 0,0-1-719,0 1 1,0-1-10,-1 1 0,0 3-249,-3-3 0,1 2 259,-4-2 0,-1 3-221,-4-3 0,-3 3-663,-1 1 1,-4-2-90,1-1 294,-3 1 1,-2-7 129,-3 6 993,-2-6 0,-6 2 0,1-4 0</inkml:trace>
  <inkml:trace contextRef="#ctx0" brushRef="#br0" timeOffset="140">3461 13602 7861,'-8'0'624,"0"0"171,6-5 1,2-1-180,7-6 1,9 2 50,3 3 1,3-2-69,5 5 0,2-4-204,6 5 0,3-5 73,0 4 1,-1 0-131,-7 4 0,2-1-268,-6-3 0,0 3-204,-7-3 1,-3 3-346,-4 1 0,-5 0-2368,1 0 2133,-6 0 1,2 0-310,-8 0 0,-2-4 404,-5 0 0,-1-3-538,1 3 1157,-6-5 0,0-2 0,-6-7 0</inkml:trace>
  <inkml:trace contextRef="#ctx0" brushRef="#br0" timeOffset="141">3472 13328 7861,'-8'-4'0,"1"1"0,4-6 0,-1 1 0,4-2 462,4-2 1,8 1 670,7 0 1,0 3-498,4 0 0,1 1 51,6-5 0,7 2-324,-3 3 0,7-2-137,-3 5 0,-4-4-623,-3 4 1,-6 1 297,2 3 0,-3-4-505,-1 0 0,-4 0-356,0 4 0,-5 0 960,1 0 0,3-5 0,-1-1 0</inkml:trace>
  <inkml:trace contextRef="#ctx0" brushRef="#br0" timeOffset="142">4317 13008 7921,'0'-11'3292,"0"0"-2885,5 4 514,-4-3-188,5 9 427,-6-4-362,5 5-298,-4 0 0,4 6 2,-5 5 0,0 7 154,0 9 0,0 7-220,0 8 1,0 5 125,0 6 1,0 1-477,0 6 1,0 3 138,0-2 1,0 3-65,0-3 0,1 4-115,3-4 0,-1-5-115,4-7 1,-3-7 97,4-4 1,-2-7-37,2-5 0,2-6 10,-3 0 1,0-8-273,0 0 165,-4-1-1264,7-5-151,-9 1-2181,4-2 2656,-5-5 0,0-5 1044,0-3 0,-5-7 0,-1-3 0</inkml:trace>
  <inkml:trace contextRef="#ctx0" brushRef="#br0" timeOffset="143">4774 13214 7796,'-5'-6'3,"2"-3"1090,-4 5-674,4-5 0,-2 6 97,5-4 91,0 4 1362,0-2-767,0 5-696,0 5 0,5 7 52,3 7 1,3 4-180,4 3 0,-1 0-45,5 4 0,-3-1-109,3 2 0,-4 6-224,4-3 1,-4-1 96,4-3 1,-1-1-58,1 2 0,1-3-163,-4-5 1,0-2-214,-1-2 1,-2 2-127,2-6-426,-2 0-634,-2-4 632,1 1-1229,-6-6 938,-1-1 459,-5-5 1,-1 0 42,-3 0 0,-1-1 678,-3-3 0,-7-7 0,2-7 0</inkml:trace>
  <inkml:trace contextRef="#ctx0" brushRef="#br0" timeOffset="144">5117 13225 7944,'-4'-16'0,"0"-3"0,-4-1 0,5 0 0,-1 4 0,4 5 2949,0 4-1367,0-3 553,0 9-1557,0-4 0,-5 15-34,-3 5 1,-5 16-171,-6 7 1,0 6-290,-7 6 1,-2-2-28,1 5 1,-3-7-191,3 3 0,0-8-77,4 5 0,2-12-310,2 0 1,2-7 128,6-1 0,1-7 162,2-3 1,2-5-1410,2-3 1135,3 2 0,-3-9-783,8 3 1,0-3 570,7-1 0,-1-5 809,9-3 0,0-7 0,4-3 1</inkml:trace>
  <inkml:trace contextRef="#ctx0" brushRef="#br0" timeOffset="145">5436 13385 7885,'12'-4'1272,"-1"1"1,6-5-550,2 4 0,2-3-95,2 3 0,-5-4-114,-3 4 0,2-3 33,-2 3 1,1 0-287,0 4 0,-2-4-33,5 1 1,-2-1-136,2 4 0,-2 0 247,-6 0-502,6-5 1,-5 3 227,4-1-1355,-4 1 1,-4 2-1195,0 0 921,-6 0 1,2 0 1561,-8 0 0,-2 5 0,-6 2 0</inkml:trace>
  <inkml:trace contextRef="#ctx0" brushRef="#br0" timeOffset="146">5471 13534 7885,'-11'11'941,"4"1"-140,2-1-527,5 0 1,1-4-47,3-3 1,2-3 514,6-1 1,3 0-202,0 0 1,9 0-58,-1 0 1,7 0-441,1 0 0,1-4 50,-2 0 1,2-5-642,-6 2 1,5 0 412,-4 0 0,-5 4-1323,-3-1 0,-5-1 192,2 2 1264,-4-6 0,0 2 0,-1-4 0</inkml:trace>
  <inkml:trace contextRef="#ctx0" brushRef="#br0" timeOffset="147">6396 13203 7885,'-5'-12'0,"3"1"0,-3-1 807,5 1 0,0 3-243,0 1 1,0 3-101,0-4 0,2 2-138,1-2 0,4-2 139,4 2 1,1 2-117,-1-1 0,2 4-10,2-1 1,-1-1-70,5 1 0,0 0-68,4 4 0,-2 0-48,-2 0 1,2 6 87,-6 1 1,0 5-220,-3 3 1,-2 4 76,-3 7 1,-2 4-174,-5 4 0,-2 1-114,-6 4 1,-2-4-188,-13 3 0,2 1 123,-10 0 0,5-1-178,-5-4 1,2-4 201,-2 1 0,4-10 100,4 2 1,5-6 209,3 2 1,6-9-119,1 1 1,6-6-314,-2 3 654,3-5 1,7 2 643,5-5 0,6 0-527,6 0 0,3 0-28,1 0 1,5 0-358,-2 0 1,2 0 125,-2 0 1,2 0-166,-5 0 0,-1 0 77,-3 0 0,-4 0-862,0 0 1,-5 0-31,1 0-2674,-2 0 1873,-1-5 1617,-1-2 0,0-4 0,1-1 0</inkml:trace>
  <inkml:trace contextRef="#ctx0" brushRef="#br0" timeOffset="148">6921 12928 7885,'0'-17'2501,"0"-5"-1148,0 9-513,5 2-96,1 6 1,1 6-271,-3 3 1,2 4 224,2 7 0,2 4-251,1 7 1,2 4-25,2 4 1,-1 4-156,5 0 1,-5 4 66,1-4 1,2 5-192,-2-1 1,0 2 82,-3 2 1,-5 0-445,1 0 1,-6-1 264,2 1 0,-3-4-267,-1 0 1,-3-2 136,-1 2 1,-5-3-182,1-4 1,-2-5-143,-1 1 0,-1-7-314,1-1 1,0-2-428,-1-6 1,1-1-131,-1-6-1524,6 2 1320,1-9 1544,5 4 1,10-15-1,3-2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9182 3232 7897,'-5'-6'3606,"4"1"-2692,-4 5-914,5 0 0,0-5 0,0-2 0</inkml:trace>
  <inkml:trace contextRef="#ctx0" brushRef="#br0" timeOffset="1">9137 3221 7969,'12'0'2832,"-1"0"-1947,-11 5 0,0 5-177,0 5-476,5 5-113,-4-2 1,4 5 121,-5 0-203,0 0-7,0 0 156,0-1-153,0 1 1,0 0 33,0 0-262,0-5 100,0 3 0,0-7 136,0 5-182,0-5 70,0 3 0,0-10-190,0 1-28,0-6-63,0 9 223,0-10 0,1 4-923,3-5 1051,-3 0 0,9 5 0,-3 1 0</inkml:trace>
  <inkml:trace contextRef="#ctx0" brushRef="#br0" timeOffset="2">8920 3815 7848,'6'0'2285,"4"0"-1529,-3 0 0,4 0-85,0 0-135,1 0-276,4 0 1,3 0 94,8 0-79,-3 0-161,9 5 1,-5-4 116,2 3-3,3-3-86,-3-6 0,0 4-62,1-3-42,-6-3 0,3 5-74,-5-6 1,0 5 61,-1-5 1,0 5-276,-3 0 1,-3 0 134,-4-1 0,-1 3-323,1-3 264,-1 3 0,-3 1-1149,-1 0-70,-4 0-216,2 0 1607,-5 0 0,0-5 0,0-2 0</inkml:trace>
  <inkml:trace contextRef="#ctx0" brushRef="#br0" timeOffset="3">9080 4237 7852,'-2'-6'2060,"-1"2"-1303,1 3-191,-3-4 203,5 3-516,0-3 0,1 0 41,3-2 0,0 0-51,7 0 1,-2-1 19,7-3 1,1-1-47,2 1 0,3-1-83,1 1 1,-4 3-23,0 1 0,-1 4-174,1-1 0,-3 3 141,-4 1 1,-5 1-79,1 3 1,-4 3-148,3 4 0,-4-2 64,1 2 1,-3-1-86,-1 9 0,0 0 24,0 4 0,-1 0-49,-3 0 1,-3 4 46,-4-1 0,-2 5-16,-2-5 1,1 1 43,-5-4 172,5 0-116,-2-6 0,4 4 217,1-6-82,-1 0 0,5-3-153,-1-1 426,6-5-78,-9 5-176,10-10 306,-4 4-28,5-5 421,0 0-560,5 5-135,7-4 336,5 4-204,6-5 0,1 0 35,3 0 408,-3 0-380,9 0 0,-5-3 576,2-1-544,3 0 0,-8 0-15,1 0 0,-2-1 40,-1 1 1,-5 3-454,-3-3 0,-2 2 119,-2-2 0,-3 3-156,-1-3 0,-3 3 183,4 1-3340,-6 0 3298,4 0 0,-6 0 0,0 0 0</inkml:trace>
  <inkml:trace contextRef="#ctx0" brushRef="#br0" timeOffset="4">8052 11546 7898,'-7'0'1049,"-3"0"-473,9 0 265,-4 0 2188,5 0-2567,5 0-242,1 0 177,11 0-144,-5 0 1,10 0 75,-3 0 109,3 0-274,0 0 1,1 0 12,0 0-89,0 0 0,0-3 296,0-1-490,0-5 162,-1 8 27,-4-4 1,4 3-629,-3-1 332,-3 1 86,1-3-1183,-11 0 427,4 4 413,-8-4-1387,3 5 553,-5 0 698,-5 0 0,-2 0-394,-4 0 1000,-1 5 0,1-4 0,-1 4 0</inkml:trace>
  <inkml:trace contextRef="#ctx0" brushRef="#br0" timeOffset="5">7949 11821 7938,'19'0'1001,"1"0"-609,-13-5 0,4 3 673,0-2-524,1 3-241,-1 1 0,6-4 1100,2 1-699,2-1-240,2-1 453,0 3-519,0-3 1,4 2 222,-1-1-143,1 0-183,-4-1 1,0 4 38,-1-3-364,1-3 83,0 6 0,-5-4 204,-3 5-1421,-2 0 633,-2-5-742,1 4 533,-1-4 397,-5 5-2768,-1 0 3114,-5 0 0,6 5 0,0 1 0</inkml:trace>
  <inkml:trace contextRef="#ctx0" brushRef="#br0" timeOffset="6">9399 11227 8004,'0'-7'88,"0"-3"252,0 9 363,0-9-295,0 9 170,0-10 531,-5 10-498,4-4-297,-4 5 1,4 0 425,-3 0-447,3 0 1,-4 5 299,5 3-423,-6 7 1,5 7 226,-3 4-17,3 6-134,-4-3 1,4 7 54,-3 2-17,3-3-114,1 5 0,0-2-231,0 0 81,0 0 0,0-4-364,0 0 1,1-5 248,3-2 1,-3-3-81,3-1 0,-2-1-149,2-3-3,-3 2 185,10-8-80,-10 3 209,9-4-132,-9-6-392,4-1 91,-5-5-1365,0 0 1009,0-5 460,0 4-1207,0-9 951,0 3 1,0-4-102,0 0 699,0-1 0,-5-4 0,-1-2 0</inkml:trace>
  <inkml:trace contextRef="#ctx0" brushRef="#br0" timeOffset="7">9205 11261 7877,'5'-18'116,"-3"2"1,8 4 582,-3 1-470,3-1 472,2 1-336,4 5 0,2-4 131,5 2 238,5-2-373,1-2 1,2 2 236,-1 3-315,0-4-114,5 10 0,-2-4 111,-3 5-114,3 0 0,-10 0-136,0 0 2,-5 0 0,-3 6 211,0 6-560,-5-1 294,0 11 1,-8-4-2,1 4-535,-6 1 398,-9 5 1,-6-2-88,-4 4-144,-6 6 105,-1-6 0,-7 7-5,-2-11-727,2 1 961,-3-4-9,5 0 5,5-5 1,4-2-69,6-5 46,6-4-43,1 3 281,2-9-713,9 4 774,-4-5 0,6-3-1675,3-1 720,2-5 413,5 2 0,2 0 327,2-1 0,3-4 0,5-6 0</inkml:trace>
  <inkml:trace contextRef="#ctx0" brushRef="#br0" timeOffset="8">10267 10896 7898,'0'-12'0,"0"1"0,0 4 67,0-3 315,0 9-54,0-9 482,0 8-460,0-3 1,0 4 652,0-3-465,0 3 0,-1-3 309,-3 8-404,3-3-139,-9 15 1,2-8-85,-7 11 0,1 4 109,-5 4-149,0 5 11,1 2 1,-3 3 137,2 5-1439,-3 0 1163,-1 3 1,0 5-184,1-1-109,4 1 1,1 0 241,6 4-556,-1-4 406,6 6 0,1-13-1,5 3 1,0-4-18,0 0 0,6-3 381,6-5 0,-1-1-100,4-2 0,3-3 392,1-5 1,-1-2 445,1-2 1,-5 2-171,1-6-280,-2 0 0,2-4 35,0 1-301,1-1 1,-5-3-219,0 0 1,1-6 172,-1 2 26,-4-3-192,3-1 43,-9 0 15,9 5-1468,-9-3 480,5 3-1824,-6-5 907,0 0 789,0-5 1031,0 3 0,-6-13 0,0 2 0</inkml:trace>
  <inkml:trace contextRef="#ctx0" brushRef="#br0" timeOffset="9">10576 11227 7884,'-4'-8'17,"0"0"123,0 6 195,-1-8 442,4 9-327,-4-10-52,5 10 60,0-4 872,0 5-896,5 0 1,-3 5 198,6 3-208,0 2-259,-2 1 1,4 5 228,-2-1-173,2 5 1,1-2-36,1 0-21,-1-2 1,1-1 222,-1 1-480,6-1 140,-5-4 1,5 1 205,-6-1-727,1-5 400,-1 5 1,-3-10-1061,-1 3 430,-4-3-545,7-1-1020,-9 5 241,4-4 2026,-5 4 0,5-5 0,2 0 0</inkml:trace>
  <inkml:trace contextRef="#ctx0" brushRef="#br0" timeOffset="10">10941 11204 7956,'7'-12'514,"-4"1"-55,4 5-239,-6-4 0,4 7 545,-5-5-376,0 6 600,0-3-176,0 0-193,0 3-358,0-3-68,-5 10 0,-1 2-98,-6 4-48,-4 6 0,2-3-69,-5 5 0,0 0 80,-4 4 1,5-1-165,3 1 70,-3-5 0,9 2-289,-2-4 1,3 3-425,1-4 0,-2 0 226,5-4-819,0 1 799,4-1 1,0-3-806,0 0 468,0-6 879,0 8 0,0-9 0,5 5 0,1-6 0</inkml:trace>
  <inkml:trace contextRef="#ctx0" brushRef="#br0" timeOffset="11">10770 11444 12011,'0'11'852,"-1"1"-485,-3-1 1,3 4 299,-3 0-375,2 6 0,2-7 51,0 5-177,6-5 1,-5 7-93,3-2 0,1-1-172,-2 1 0,3-5 236,-3 1-257,-1-2 97,3-2-8,0 1 29,-4-1 0,4-3-248,-5-1 124,0-4-151,0 2-6342,0-5 6618,0-5 0,0-1 0,0-6 0</inkml:trace>
  <inkml:trace contextRef="#ctx0" brushRef="#br0" timeOffset="12">11181 11444 7847,'0'-7'107,"0"2"1899,0 5-1336,0-5-137,0 4-111,0-4-42,0 5-55,5 0 294,1 0-307,6 0 1,4-1 165,3-3 69,-2 3-262,4-5 1,-1 3 241,6-1-312,-2-5-26,4 3 0,-5-2-359,0 0 140,0 1-1,0 0-350,-6 2 381,0 0 1,-6 4 44,1-3-1967,-6 3 549,4 1-1316,-9 0 1405,4 0 1284,-5 0 0,0 0 0</inkml:trace>
  <inkml:trace contextRef="#ctx0" brushRef="#br0" timeOffset="13">11181 11569 8678,'11'0'1275,"1"0"1,3-1 282,0-3-1015,6 3 0,-7-8 68,5 5 359,5-5-374,0 8-277,4-9 1,-4 4 225,3-6-325,-3 6-138,-2-4 0,-4 8-57,-3-1 0,-6-2 250,3 1-2021,-3 0 797,-3 4 949,-1 0 0,-5 0 0,0 0 0</inkml:trace>
  <inkml:trace contextRef="#ctx0" brushRef="#br0" timeOffset="14">11946 11170 7938,'0'-12'86,"0"1"142,0-1-3,-5 1 328,4 5 59,-4-5 84,0 10 166,3-4-523,-3 5 188,5 0 0,0 5-4,0 3-115,0 7-226,0 8 0,0 5 299,0 2-257,0 8-682,0-2 536,5 4 30,-3 0 1,3-3 255,-5-3-523,0 3 182,0-8 1,4 1 56,-1 1 0,1-7-66,-4-1 1,0 0-291,0-4 190,5-3 54,-3 1 0,3-6 169,-5 0-386,0-4 84,0 3-1040,5-9 330,-4 9 374,4-8-1391,-5 3 1181,0-5 0,0 0 1</inkml:trace>
  <inkml:trace contextRef="#ctx0" brushRef="#br0" timeOffset="15">12540 11364 7871,'0'-12'0,"0"5"686,0-1-236,5 0 134,-4 2 198,5-4-351,-6 4 2,0-1 344,0 2 494,0 5-1139,0 5 30,-6 2 0,0 8 160,-5 0-144,-1 5-17,1-2 0,3 6-220,1 3 83,4-3 68,-7 4 1,9-5 11,-3 0-78,3-1-1,1 1-541,5-5 396,1-1 1,5-2-50,1 0-135,-1 0 174,1-8 1,3 2 11,0-6 329,0 1-123,2-4 1,1 0 176,4 0-111,1-5-67,0-1 0,0-10 132,0 1-140,-5 0-21,3-1 0,-7 2 81,5-5 1,-9 3 49,2-3 1,-8 0 29,-1-4 0,-1-1 98,-2-2-135,-5 2-100,-7-9 1,-2 7-1443,-5-4 910,0 4 1,-4 0 35,0 7-113,-4 2 158,2 11 145,-3 1-744,6 5 538,-1 0 1,5 5-286,3 2-356,2 4 641,2 0 1,4 5 429,4 4 0,1 1 0,2 2 0</inkml:trace>
  <inkml:trace contextRef="#ctx0" brushRef="#br0" timeOffset="16">12974 11352 7925,'0'-11'1095,"0"-1"-657,0 1 0,0 3 274,0 1-720,0 4 337,0-2 1793,0 5-1912,0 10-145,0-2 1,0 14 169,0-3-43,0 7 0,0 2 137,0 3-356,0 2 81,0-4 1,4 0 302,0-2-1205,0-3 606,-4-1 1,0-2-1019,0-2 664,5-2 78,-4-11-854,4 4 664,-5-9 141,0 5-719,5-6 560,-4 0 726,4 0 0,-5-6 0,0 0 0</inkml:trace>
  <inkml:trace contextRef="#ctx0" brushRef="#br0" timeOffset="17">12928 11341 7925,'7'-23'-173,"3"5"173,-9-3 0,9 8 0,-2-2 1261,2 2-789,2 2 1,0 3 952,3 0-719,-2 6-243,9-8 399,-5 9-514,1-5 0,4 6 201,-3 0-141,-3 0-230,6 0 0,-9 2 178,2 2-290,-2 2 21,-7 10 1,3 1-655,-5 2 478,-1 8 1,-5-7 81,-6 10-753,1 1 0,-15 3 56,3 0-160,-3-5 501,5-1 0,-5-5-190,3 0 701,3 0-186,-1-5 1,6-2-403,-1-4 1059,6-1-491,1 0 1,5-3 219,0 0-260,0-6 0,0 8 0,1-7 724,3 5-419,2-6-56,11 3 247,-5-5-287,10 0 0,-4 0 168,5 0-1221,-1 0 592,-4-5 0,4 4 52,-3-3-2374,-3 3 1219,6 1 1267,-9 0 0,3-5 0,-5-2 0</inkml:trace>
  <inkml:trace contextRef="#ctx0" brushRef="#br0" timeOffset="18">13728 11135 7954,'4'-7'12,"-1"-1"111,1 6 308,1-9-209,-3 5-56,8 0 1,-9-1 574,3 4-407,-3 1 0,0-3 129,3 5-130,-3 0-111,5 0 0,-3 2 28,1 1 0,5 1-28,-1 8 0,-2-2 0,2 9 0,-1-5 28,5 1 0,0 1-28,4 0 0,-4 3 0,4-4 0,-4 4-1675,0-4 0,-1 0 246,0-3 3596,1-1-1096,-1 1-1728,1-1 139,-6 0 128,4-4-1533,-9 3 380,10-9-982,-10 4 2303,4-5 0,-5 5 0,0 2 0</inkml:trace>
  <inkml:trace contextRef="#ctx0" brushRef="#br0" timeOffset="19">14185 11090 7954,'0'-12'191,"0"1"1,0-1 349,0 1 0,0 3-86,0 1 256,0 4 17,5-7-134,-4 9-260,4-4 480,-5 5-82,0 0-149,-5 10-736,4-3 179,-9 15 1,2-8-19,-7 5 0,1 0-179,-5 4 0,4 0 78,-4 0 1,5-1-226,-2 1 0,4-4-1053,0 0 898,1-5 0,1 4-533,2-3 484,3-2 227,0 3 1,4-8-380,-3 0 341,3-1 0,1 0 261,0 3-55,0-9-205,0 4 3097,0-5-1810,0 5-566,0 2 1,-2 0 149,-2 1 181,3 5-387,-4-1 0,5 6 110,0-3-379,0-2 116,0 3 1,0 0 4,0-1-107,0 5 1,1-6-134,3 5 1,-1-5 103,4 1 1,-3-2-147,4-2 0,-4 1 2,3-1-41,-4 1 86,7-1-343,-9 1 0,4-5-301,-5 1-157,0-6-2053,0 3 2904,0-5 0,5 0 0,2 0 0</inkml:trace>
  <inkml:trace contextRef="#ctx0" brushRef="#br0" timeOffset="20">14345 11341 7880,'5'-13'295,"-4"-7"1,5 16 446,-2-7 1,-1 3-70,4 0-351,1-2 54,3 9 561,1-4-550,-1 0 0,4 2 206,1-4-538,4 4 132,-2-2 1,2 5-81,3 0-54,-3 0 0,8-1-11,-5-3 0,-2 3-233,-2-3 1,2 3-280,-6 1 0,2-4 283,-2 0 1,-6 0-2834,2 4 3020,-7 0 0,1 0 0,-5 0 0</inkml:trace>
  <inkml:trace contextRef="#ctx0" brushRef="#br0" timeOffset="21">14333 11535 9615,'12'0'1610,"-1"0"-1160,0-5 1,7 2 217,5-4-229,0-1-193,10 2 0,-5-4-178,2 2-35,3-2 1,-7 0-785,4 2 1,-8-1 511,1 6 0,-4-3 248,0 3-101,-3 1 92,-5-3 0,1 0 0,-1-1 0</inkml:trace>
  <inkml:trace contextRef="#ctx0" brushRef="#br0" timeOffset="22">14996 11227 7905,'-5'-18'858,"3"-4"0,-3 8-274,5-5-712,5 5 175,-3-7 0,6 7 219,-4-5 590,5 5-494,-8-3 0,10 2 203,-4 0-203,3 0-200,-3 3 1,3 2 343,-3 3-289,-2-4-41,6 10 1,-5-5-84,5 2 233,-4 3-317,3-4 107,-4 5 158,6 0-514,-1 5 175,0 1 0,-3 4 45,0-2-77,-1 7 133,0-7 1,2 8-143,-6-4 26,6-1 0,-7 0-13,1 1 1,-1-1 104,-2 1-22,0-1 1,0 1-7,0-1 0,-2 0 29,-1 1 4,-4-1-12,-4 1 0,3-2 172,1-3-169,-1 4 0,2-5 0,-3 1 129,5 1-111,-5-5 32,8 7 1,-4-8 14,5 6 1,-4-4-17,0 3 130,0-4-69,4 7 0,0-7-28,0 4-152,0-4 109,5 7 1,2-5 64,4 3-200,0 2 55,1-4 0,-1 5-127,1 1 184,4-6 0,-3 4-247,2-2 91,3 2 0,-5 3 117,2 2-266,-2-2 116,-2 3 0,-1-4 30,-2-1 0,-2 4-139,-2 1 1,-3 0 33,3-1-91,-3-2 237,-6 3 1,-2-3 109,-9 2 66,4-2-126,-10 4 0,4-6 106,-5 0 0,-3-3-212,-1 0 1031,0-1-609,5 0 1,-2 2 110,-3-6-111,8 1-87,-8-4 1,15 0 23,-4 0-1720,4 0 593,0 0-2230,6 0 3148,1 0 0,5 5 0,0 2 0</inkml:trace>
  <inkml:trace contextRef="#ctx0" brushRef="#br0" timeOffset="23">15818 10816 7934,'-5'-12'0,"4"1"0,-6 3 600,3 0 70,3 1 55,-9 1 0,7-3-29,-4 5-293,4 0 209,-2 4-26,5 0-160,-5 5 15,4 1-153,-4 11 1,5 1-2,0 5 1,0 8-15,0 4 1,0 1 216,0-1-217,0-1 0,0 1-78,0 3 1,0 3 136,0 5-153,0-6 0,0 4 55,0-6 1,0 3 97,0-2-1677,0-1 1132,0-9 1,0 3-56,0-6-65,5 1 217,-4-4 1,5-1-323,-2 1 292,-2-5 0,4 2 82,-2-4-11,-3-1 1,4-4 109,-5 1-213,0-1 324,0-5-1255,0 5 273,0-10-371,0 4-69,0-5-677,5 0 999,-4 0 954,4 0 0,1-5 0,0-1 0</inkml:trace>
  <inkml:trace contextRef="#ctx0" brushRef="#br0" timeOffset="24">16138 11101 7978,'0'-11'0,"0"-1"1639,0 1-1029,0-1 1,0 5 136,0-1-287,0 6 113,0-3-236,0 5 194,5 0-220,1 5 1,6 1 338,-1 5-363,0 6 0,6 2-99,2 8 0,-1-2-1,1 5 1,0 1-8,4 3-90,-6 0 0,4-1 303,-6-2-707,5-3 292,-7 0 1,3-4 26,-4 2-707,4-7 522,-8 3 1,7-9-1125,-7 2 618,2-2 424,1-2 1,-3-3-1355,0-1 736,-6-4-195,3 7-305,0-9 1380,-4 4 0,10-5 0,-5 0 0</inkml:trace>
  <inkml:trace contextRef="#ctx0" brushRef="#br0" timeOffset="25">16526 11033 7947,'-4'-18'0,"0"3"1093,1-3-189,3 5-452,0-3 1,-4 8 315,0 0-436,0 6 613,-1-3-570,4 10 0,-11 8 98,1 9-307,-6 11 0,-5 8 23,-1 5 1,-1-3-379,-3 2 0,2-1 521,-6 5-2216,11-7 1745,-7 2 0,9-12-655,-4 2 0,4-7 395,3 0 1,2-8-327,2-4 440,4-2 1,1-3-218,2-3-470,3 4 170,-4-10 1091,5 4 1,5 0 0,1 1 0</inkml:trace>
  <inkml:trace contextRef="#ctx0" brushRef="#br0" timeOffset="26">16743 11215 7937,'0'-6'0,"1"-3"0,3 5 1335,-3-5-308,9 8-388,-8-4 1,8 4-218,-2-3 1,2 3 71,1-3-329,1 3 0,0-1 221,3-1-185,-2 1-36,4-3 1,-1 5 164,3 0-278,-2 0 140,4-5 1,-7 4-298,5-3 108,-5 3 0,8 1-1236,-10-5 847,5 3 0,-6-3 40,1 5-1920,-6 0 735,4 0 1531,-8 0 0,3-5 0,-5-1 0</inkml:trace>
  <inkml:trace contextRef="#ctx0" brushRef="#br0" timeOffset="27">16674 11398 8627,'12'5'1755,"-5"-4"-1187,1 3 792,5-3-841,5-1 1,6-3 143,2-1 19,-2-5-346,15 3 1,-10-1 70,5 3-191,0-2-27,-10 5 0,4-8-148,-5 5 15,0 0 0,-5 4-1604,-3 0 1103,-2 0 452,-2 0-2964,-5 0 1434,-1 0 1523,-5 0 0,0 0 0</inkml:trace>
  <inkml:trace contextRef="#ctx0" brushRef="#br0" timeOffset="28">17417 10941 7901,'-7'-11'-486,"2"-1"1547,5 1-206,0 5-130,-5-5-155,4 10 365,-4-4-545,5 5 1,0 3-3,0 4 1,1 6 338,3 10-309,-3 0 140,4 5-288,0 1 1,-3 5 126,2 0-28,2 1-117,-5-6 0,4 4-84,-5-3 0,4 2-14,0-2 1,0 3-281,-4-2 147,0-3 0,0 0 192,0-6-634,0 1 296,0-5 45,0-1-461,0-6 180,0 0 168,0 1-770,0-1 224,0-4 305,0-2-4529,0-5 4963,5 0 0,-4-10 0,4-3 0</inkml:trace>
  <inkml:trace contextRef="#ctx0" brushRef="#br0" timeOffset="29">17622 10679 7942,'5'-12'0,"-3"1"368,3 4 110,-5-3 183,0 4-358,0-6 0,4 5 29,-1-1 212,1 6 57,-4-3 500,0 5 0,2 5-865,1 2 1,4 5 216,4 3 1,0 3-17,1 5 0,4 1-12,3 2 1,3 0-166,1 4 1,0 1 93,0 3 0,-1 0-234,1 0 1,-1 4 100,-3 0 0,-3 2 111,-4-2-139,-1-3 1,-1 9-296,-2-6-850,-3 5 699,-5-8 0,0 5-841,0-6 38,0 0 855,0 0 1,-1-1-506,-3-2 268,-2 2 182,-6-9 1,1 4 25,-1-5 1,1 0-101,-1-1 399,1 1-114,0-5 1,-1-1-191,1-6 474,-1 0-197,1 1 1,0-1 699,-1 1-689,1-6 0,4 4 0,-2-7-711,6 4 309,-1-4-258,4 2-89,0-5 0,0-5 0,0-2 0</inkml:trace>
  <inkml:trace contextRef="#ctx0" brushRef="#br0" timeOffset="30">18547 11135 7860,'-6'0'375,"1"-1"-56,5-3 105,0 3-48,0-4 894,0 5-617,5 0-299,1-5 0,6 4 172,-1-4-248,1 5 1,0-2 177,4-2-58,1 3-146,6-4 0,0 4 70,0-3-308,5 3 173,-4-4 1,8 5-30,-6 0 0,-3-4-114,-4 0 1,-5 0-1014,1 4 404,-2 0 349,-1 0-1851,-6 0 648,-1 0 1151,-5 0 1,0 0 0</inkml:trace>
  <inkml:trace contextRef="#ctx0" brushRef="#br0" timeOffset="31">18570 11329 7511,'7'0'1449,"3"0"0,-4 0-706,6 0 604,-1 0-831,0 0 0,2 0 92,2 0 430,-2-5-592,9 4 1,-5-5-146,6 2-83,0 3-41,0-9 0,0 8-1235,0-1 569,-1-4 118,-4 6 0,2-8-257,-4 5 0,3 0 628,-4 4 0,5-5 0,-2-1 0</inkml:trace>
  <inkml:trace contextRef="#ctx0" brushRef="#br0" timeOffset="32">19587 10804 7901,'0'-18'0,"0"3"87,0 8 1,0-4 373,0 4 49,0-3-109,0-2-119,5 1 1,-4 3 489,3 1-342,2 4-204,1-7 282,4 9-219,0-10 0,5 10 148,-1-3-20,5-2-152,-2 5 0,5-4 3,0 5 0,-4 0-29,0 0 1,-1 1-45,1 3-114,-3 2 112,-5 6 0,0 0-250,-4 3 84,-2 3-1,-5 5-449,0 0 336,-5 5 1,-2-3-34,-9 6-728,-1-6 576,-6 3 1,0-5-134,0 0-42,0-1 251,0 1 0,1-1-463,-1-3 261,5 2 95,1-8 1,6 0 270,0-6 101,-1 1-261,6-2 825,1 0-375,0-6-122,3 0 480,-3 0 0,14 0-228,3 0 350,7 0-440,-2 0 0,8-2 218,1-2-184,3 3-55,1-9 0,1 9 104,-4-3-119,5 3-42,-8-4-210,4 3 75,-5-3 0,-2 5 233,-2 0-980,3 0 512,-10-5 1,5 4 47,-6-3-1343,-4 3 500,3 1-493,-9 0 654,4 0 594,-5 0 0,5 0 0,2 0 0</inkml:trace>
  <inkml:trace contextRef="#ctx0" brushRef="#br0" timeOffset="33">19461 11307 8687,'6'0'2003,"5"0"-1591,-5 0 1,5 0 216,1 0 525,4 0-682,-3-5 0,9 3 240,-3-1 324,7 1-614,3 2 0,7-1 403,2-3-352,-2 3-208,8-4 0,-5 1-145,3 0-989,3 0 1093,-5 4-95,1-5-72,-2 4 1,-1-5 278,0 2-683,-5 3 350,0-4 0,-12 1 42,1 0-1612,-6 0 465,0 4-628,-4 0-21,-6 0-1265,-1 0 3016,-15 0 0,-3 5 0,-10 2 0</inkml:trace>
  <inkml:trace contextRef="#ctx0" brushRef="#br0" timeOffset="34">19621 11581 8718,'0'-7'1996,"0"2"-1642,5 5 1,-2-3 665,4-1-467,1-5-197,3 8 498,1-5-494,4 1 1,-2 3 44,5-6 0,4 6-7,4-2 1,1 3-185,-2 1 1,-2-4 12,3 0 1,-4 0-55,-4 4-134,2 0 122,-8 5 0,0-3-319,-6 1 107,1 4-1,-2-6-864,0 9 636,-6-9 1,0 10 39,0-4-669,-6-2 562,0 5 1,-9-3-101,0 4-93,-6 1 218,9-1 1,-9-3 22,6-1 1,-4 0 180,4 0 1,0 3 231,3-2-47,6-3 461,-4 0-305,8 0-172,-3-4-34,5 5 1351,0-6-959,5 5-198,2-4 1,4 5 146,1-2-39,-1-3-206,6 4 1,-1-1 320,3 0-94,3 5-182,-5-3-229,1 1 195,4 3 1,-10-4 167,4 5-365,1 1 67,-9-6 0,7 8 208,-7-2-472,-3 2 210,5-3 0,-9 0 92,3 1-450,-3-1 296,-6 1 0,-2 3-238,-8 0 158,2 0 31,-9-3 1,1-1-266,-6 1 308,-5-1 39,8-5 240,-9 5-226,4-10 0,-1 4-86,-1-5-124,6 0 106,-3 0 1,5 0-1408,0 0 1019,5-5 1,-2 2-79,5-4 645,0-1 0,3-3 0,1-1 0</inkml:trace>
  <inkml:trace contextRef="#ctx0" brushRef="#br0" timeOffset="35">7995 13362 7887,'-7'-5'0,"2"3"923,5-6-354,0 6 73,0-3 1055,0 5-1509,5 0 0,2 0 135,4 0 176,0 0-232,6 0 1,1 0 179,5 0-19,-1-6-161,1 5 1,1-4-172,3 5 120,-3-5-28,9 4 0,-9-6-92,3 4-107,-3 1 226,-1-8-1158,-5 9 723,3-4 1,-8 1 103,2 0-1588,-2 0 1124,-7 4 1,0 0-67,-2 0-1116,-2 0 472,3-5 12,-5 4 1278,0-4 0,-11 10 0,-1 1 0</inkml:trace>
  <inkml:trace contextRef="#ctx0" brushRef="#br0" timeOffset="36">8006 13534 7887,'0'11'0,"-5"-5"0,4 5 453,1-10-159,1 4 0,9-5 56,-2 0 731,7 0-649,3 0 0,8 0 215,1 0 493,5-5-706,-3 4 0,4-8 706,-3 5-571,3-5-397,-9 3 250,4-1-261,-5-3 1,0 9-231,0-3 0,-4-1-342,0 1 1,-4 0 476,4 4-2395,-5 0 1494,3 0 1,-5 0-2266,4 0 3100,-4 0 0,5-5 0,-6-1 0</inkml:trace>
  <inkml:trace contextRef="#ctx0" brushRef="#br0" timeOffset="37">9228 13111 7828,'0'-6'0,"0"1"654,0 0-217,0 3 2,0-3 2073,0 5-2227,0 10 0,0-1 330,0 10-377,0 5 0,0 6 80,0 4 67,5 5-213,-4-3 1,4 7 24,-5-5 1,0 1 14,0-1 1,4-2-165,0 2 36,5-2 1,-6-3 166,4-3-532,-4-2 257,7-5 0,-5-2 4,3-2 1,0-2-83,-4-6 1,4 1-188,-4-1 165,-1-5 10,-3 5-501,6-10 405,-5 4 1,4-4-108,-5 3-1246,0-3 386,0 4-1309,0-5 1468,0-5 1018,-5 4 0,-2-14 0,-4 2 0</inkml:trace>
  <inkml:trace contextRef="#ctx0" brushRef="#br0" timeOffset="38">9217 13134 7855,'-5'-18'0,"3"2"0,-2 4 822,3 6-157,1-4-349,0 3 1,1-3-88,3 3 1,3-2 1088,4 5-617,6-5-357,-5 8 1,10-5 344,-3 2-175,8 2-297,-3-3-55,14 5 0,-8 0 1,9 0 160,-4 0-376,-1 5 93,-5 2 0,-1 0 201,-5 1-557,0 0 302,-5 8 0,-2-3-820,-5 2 390,-4 3 313,3 0 1,-10 4-623,0 1 323,-5-5 106,-7 4 55,-9-5 42,2 6 0,-14 0 40,2 0 115,-2-5-71,4-2 0,-6-4-162,4-1 549,-4-5-206,11 4 1,-3-8 89,8 2-25,2-3-129,6-1 0,3 0-878,1 0 395,4-5 219,-2 3-734,5-8 399,5 9 625,2-9 0,9 4 0,2-6 0</inkml:trace>
  <inkml:trace contextRef="#ctx0" brushRef="#br0" timeOffset="39">10302 12883 7901,'10'-15'-135,"-3"-1"1,0 1 134,-3 4 777,2-1-292,5 1 23,-4 4 778,3-3-647,-9 4-211,4 0 386,-5 1-814,0 5 0,5 0 0,2 0 0</inkml:trace>
  <inkml:trace contextRef="#ctx0" brushRef="#br0" timeOffset="40">10382 12769 9448,'-8'6'2402,"0"5"0,-3 6-1659,-4 6 0,-2 5 81,2 2-516,-3 8 0,-3-1 114,2 5-884,-3 0 678,9 3-913,-8 6 527,8-4 188,-3 9 0,4-9 264,1 2-930,-1-2 514,6-1 0,1-2 28,5-2 1,1-2-27,3-6 0,2-1-117,6-3 275,-1 3-96,6-9 0,-3 4 309,5-5-29,0 0-224,4-5 210,-6-2-94,5 1 0,-6-6 572,3 1-404,-2-1 495,-1-5 1,-3 1-609,2-3-188,-2 2 21,-2-5 1,1 4 140,-1-5-585,1 0 180,-6 0-1514,4 0 823,-9 0 430,5 0-2117,-1 0 809,-4 0 861,4 0 982,-5-5 0,0-1 0,0-6 0</inkml:trace>
  <inkml:trace contextRef="#ctx0" brushRef="#br0" timeOffset="41">10781 13031 7624,'0'-11'364,"0"4"31,0 2 0,0 4 383,0-3-381,0 3-131,0-4 0,2 5 265,1 0-314,-1 5-1,8 1 179,-4 6-221,6 4 0,3-3 52,0 2 0,2 2-14,-2-2 1,-1 4 12,5-4 1,-5 0 0,1-3 0,1-1 127,0 1-141,4-6 1,-7 4-1676,3-3 1026,-4-1 1,-5-1 104,1-5-577,-6 5 206,8-4 220,-8 4 483,3 0 0,-5-3 0,0 3 0</inkml:trace>
  <inkml:trace contextRef="#ctx0" brushRef="#br0" timeOffset="42">11215 13020 7828,'0'-12'135,"0"1"-135,0 5 1273,5-5-532,-3 10-266,8-4 722,-9 5-213,4 0-345,-5 0 1,-5 5-268,-3 3-510,-2 2 165,-6 6 0,-2 2-480,-5 5 411,5 0 0,-3-2 128,2-2-1213,2 3 619,1-9 136,4 3-909,1 1 758,5-10 1,-1 9-171,3-9 130,3-2-16,-4 0 123,5 0 339,0-3-198,0 3 443,0-5-116,5 0-157,-4 5 827,5-4-277,-6 4 810,0-5-555,0 5-306,0-3 729,0 8-650,5-4 1,-4 7 207,3 2-117,-3-2-250,4 8 1,-4-4 484,3 2-366,2 2-119,-4-3 1,4 5 266,-2 0-104,-3-5-228,4 3-333,0-3 182,-3 0 0,6 3 173,-4-2-455,5-2 218,-8-1 1,8-1 263,-5 1-434,5-6 149,-8 0 1,4-4 8,0 6 119,-3-6-223,3-1-264,-5-5-3174,0 0 3256,0-5 1,0 3-73,0-6 376,0 0 0,0-3 0,0 0 0</inkml:trace>
  <inkml:trace contextRef="#ctx0" brushRef="#br0" timeOffset="43">11387 13294 7808,'5'-12'1111,"-4"1"-689,4 0 0,0 3 208,3 0-158,-3 6-204,5-8 0,-4 8 137,6-1 660,-1-4-637,1 6 0,0-5 452,3 2-389,-2 3-186,9-4 0,-5 1-62,6 0 0,0 0 69,0 4-264,-5 0 2,3-5 0,-3 4 263,5-3-1152,-5 3 681,3 1 1,-8-2 97,2-1-2213,-2 1 1510,-7-3 0,1 5-2109,-4 0 1474,-1 0 621,3 0 777,-5 0 0,-5 5 0,-2 2 0</inkml:trace>
  <inkml:trace contextRef="#ctx0" brushRef="#br0" timeOffset="44">11546 13351 7820,'-17'5'711,"0"1"-398,11 6 200,1-6 54,5 4-152,0-8 824,5 3-761,1-5 0,3 3 884,3 1-641,-4 0-365,9-4 0,-1 0 64,3 0 0,2 0-199,-2 0 1,2-4-128,-2 0 0,3-1-119,1 2 1,0 1-279,-1-1 0,-2-3 292,-1 3-2433,-5-1 1550,2 4 0,-5-4 894,1 0 0,4 0 0,2 4 0</inkml:trace>
  <inkml:trace contextRef="#ctx0" brushRef="#br0" timeOffset="45">12083 13191 7827,'0'-11'343,"0"-1"43,0 1 0,2-1-27,1 1-218,4 0 1,4-1 670,1 1 1,-1-2-268,0-2 0,1 2 17,-1-2 0,1 2-188,-1 2 1,0-1 87,1 1 0,-1 5-55,1 2 0,-1 3-70,1 1 0,-1 0-58,0 0 0,1 0-2,-1 0 1,1 5-178,-1 2 1,1 3 122,-1 2 0,-3 3-194,-1 0 11,1 6 0,-2-2 197,-2 7-594,-3 3 318,-1 1 1,-2 3-969,-6-3 691,0 8 1,-13-2 19,2 2-606,-3-3 509,5-6 156,-10 4 0,9-8-124,-5 1 1,0-2 187,4-1 0,3-5 294,1-3 1,2-2-310,2-2 1023,4 1-86,-3-6 142,9 4-430,-4-9-275,5 5 0,1-6 421,3 0-202,-3 0-135,14 0 395,-7 0-333,13 0 1,-3 0 161,5 0-281,0 0-56,5-6 1,-3 4 157,6-6-426,-6 6 129,3-3 0,-1 5-1067,-1 0 559,1 0 383,-9 0 0,-2 0-1376,-4 0 636,4 0 411,-8 0-3011,7 5 1619,-9-4 1828,1 4 0,3 0 0,-4 2 0</inkml:trace>
  <inkml:trace contextRef="#ctx0" brushRef="#br0" timeOffset="46">13008 12826 7834,'0'-12'-464,"0"1"386,0 4 1,0-3 833,0 3-282,0 2-142,0-6 694,0 5-136,0 0-387,0-4 1,0 7 594,0-5-362,0 6-364,0-3 0,4 7 106,0 6-113,0 5-173,-4 10 1,0 6 392,0 5-117,5 0-1054,-4 11 924,4-5-150,-5 6 1,0 0-53,0-1 1,0 1-235,0 0 0,0-1 227,0 1 1,0 0-98,0-1 0,0-4-636,0-3 0,0-4 349,0-3 1,1 1-286,3-6 1,-2 1-25,1-4 250,-1-6 565,3 0 0,-4-4-404,3 2 1,1-6 267,-1 2 1,-1-6-917,-3 3-550,6-6 290,-5 3-301,4-5-334,-5 0 1696,0-5 0,0-1 0,0-5 0</inkml:trace>
  <inkml:trace contextRef="#ctx0" brushRef="#br0" timeOffset="47">13397 13077 7911,'10'-18'0,"-8"-2"1704,6 5-1077,0-6 1,-2 9-22,5-4-606,1 4 0,4 0 0,2 1 0</inkml:trace>
  <inkml:trace contextRef="#ctx0" brushRef="#br0" timeOffset="48">13488 12940 7911,'6'11'6036,"5"7"-4738,-4 5-752,3 0-280,2 15 0,3-8 122,0 8-170,0 3-1672,2-6 1358,-4 10 119,8-10 1,-8 3 34,2-7-915,3 2 651,-5-9 1,7 4 332,-5-5-994,0-5 574,2 3 0,-5-8-60,4 2-72,1-2 630,-4-7 1,0 3-1024,-6-5 932,1 5-438,-2-8-436,5 4 33,-10-5 164,4 0 124,-5 0 1,0 0 0</inkml:trace>
  <inkml:trace contextRef="#ctx0" brushRef="#br0" timeOffset="49">13842 13065 7886,'-6'-16'0,"-3"-2"0,5-5 2022,5 6-1283,6 0 1,3 2-740,-3 0 0,4-1 0,-5 5 0</inkml:trace>
  <inkml:trace contextRef="#ctx0" brushRef="#br0" timeOffset="50">13865 12917 7886,'-11'0'4368,"-2"3"-3431,-2 4-601,-8 11-146,-1 11 1,-13 12-65,3 4 0,-4 1-754,-1 4 0,4-2 655,-3 1 1,7-7-134,5 0 0,-1-5-46,4-3 0,-1-5-799,9-2 641,0-8 1,8-3-191,4-4 1,1-1-1230,2 1 1127,0-6 602,5-1 0,2 0 0,4 2 0</inkml:trace>
  <inkml:trace contextRef="#ctx0" brushRef="#br0" timeOffset="51">14128 13203 7841,'0'-7'588,"0"-3"-263,0 9 1,1-4 84,3 5 281,-3 0-340,9 0 1,-4-4 414,6 0-403,-1 0-129,1 4 0,-1-4 228,1 1-52,-1-6-200,5 7 235,2-8-287,5 9 0,0-8 12,0 5 1,-2-3-107,-2 3 0,3 0 147,-3 4 0,-3-1 17,0-3 1,-4 3-2808,0-3 1162,-6 3 461,-1 1-1904,-5 0 2860,0 5 0,-10 1 0,-3 6 0</inkml:trace>
  <inkml:trace contextRef="#ctx0" brushRef="#br0" timeOffset="52">14093 13328 7676,'0'6'1092,"5"0"-743,-3-6 1,8 0 1026,-3 0-646,9 0-286,-4 0 234,15-6-345,-8 5 0,9-5 101,-5 2 70,5 3-226,-4-4 0,4 1-291,-5 0 0,-1-1-268,1 1 1,-1 3-1290,-3-3 868,-3 3 444,-4-4-1934,-1 4 1428,1-5 0,-5 6 764,1 0 0,-1-5 0,5-1 0</inkml:trace>
  <inkml:trace contextRef="#ctx0" brushRef="#br0" timeOffset="53">14710 12986 7827,'14'-20'0,"-3"1"710,-2 5-363,8-2 0,-3 1 153,5 0-121,-5-1-135,2 5 1,-4 3 90,-1 1 344,1-1-312,-1-3 0,0 3 354,1 0-450,-1 6 0,1-3 53,-1 5 0,0 0-36,1 0 0,-1 0-51,1 0-20,-1 5-42,1 6 0,-1 3 86,0 5-99,1 0 0,-6 4-6,-2 0 1,1 4 26,-1-1 1,-2 6-543,-5-2 212,-4 3 113,-4 2 0,-4 3-897,-1 0 650,-4-5 0,4 0-479,-3-3 0,-3-2 97,3-1 308,2-3-25,1-6 123,-1-2 0,5-2 16,-3-2 0,3 2 97,5-7 631,-4-2-282,10 0-132,-9 0 615,9-3-265,-4 3 6,5-5 1,5 0-42,2 0-128,3 0 277,2 0-255,4 0 0,2 0 129,5 0-54,-5 0-85,8 0 0,-7-4-106,8 0 1,-3 0-1,-1 4 0,0-1-289,0-3 87,0 3-1,-6-4-815,5 0 411,-9 4 310,3-4-1516,-5 5 502,-4 0 509,3-6-1315,-9 5 489,4-4 1462,-5 5 0,-5-5 0,-1-1 0</inkml:trace>
  <inkml:trace contextRef="#ctx0" brushRef="#br0" timeOffset="54">15304 12643 7296,'0'-12'-1302,"0"1"1795,0 5-9,0-4 143,0 8 258,0-3-439,5 5 330,-4 5-435,9 7 1,-7 2-4,5 5 0,-1 1-110,5 7 1,-1 2 1399,0 5-761,1 0-489,-1 1 1,1-2 406,-1-3-394,1 8-631,-1-7 399,0 8 15,6-5 0,-8 2 174,2 2-614,-2-3 246,3 10 1,-5-10 221,1 3-734,-6-2 359,3-2 1,-5-3-667,0-1 608,0 1 1,0-1-142,0 0 1,-1-4 75,-3 0 1,-1-1-217,-2-3 281,-9 1 0,9-4-126,-8 0 167,2-5 369,1 3 0,1-6-477,0 1 242,-1-6-198,6 4-979,-4-9 552,8 4-415,-3-5-1120,5 0 2216,0-5 0,5-1 0,2-5 0</inkml:trace>
  <inkml:trace contextRef="#ctx0" brushRef="#br0" timeOffset="55">16218 13191 7434,'-4'-8'-1081,"0"1"1966,0 4-517,-1-7 0,3 9 204,-6-3-104,5 3 159,-2 1-307,0 0 51,4 0-52,-4 0 109,0 0-215,4 0-1,-4 0 148,5 0-201,5 0 0,1 0 209,5 0 93,1 0-178,4 0 0,2 0 31,5 0 116,0 0-247,5 0 1,-3 0-47,5 0 1,-3-1-109,4-3 0,-6 2-101,2-1 1,-7 0 106,-1-1 0,-9 3-1374,2-3 583,-4 3 395,-1 1-1809,-2 0 1385,-5 0 0,-5 0 785,-3 0 0,3 0 0,0 0 0</inkml:trace>
  <inkml:trace contextRef="#ctx0" brushRef="#br0" timeOffset="56">16149 13340 7007,'12'3'1099,"-1"1"1,-3 0-474,-1-4 1,6 0-2,6 0 1,-1 0 170,1 0 1,0-1-167,4-3 1,3 3 64,1-3 0,0 1-316,-5-1 0,1 3-111,0-3 0,-4 3-1480,0 1 647,-5 0-218,3 0-444,-6 0 1058,0 0 169,1 0 0,-1 5 0,1 2 0</inkml:trace>
  <inkml:trace contextRef="#ctx0" brushRef="#br0" timeOffset="57">17497 12746 7916,'0'-18'0,"0"1"-1091,0 11 409,0-4 756,0 4 458,0-6 12,0 6 937,0 1-223,0 5-853,5 0-120,-4 0 0,4 6 42,-5 6 111,5 4-165,-3 7 1,3 1 108,-5 3-202,5 2-17,-4 0 1,4 3 164,-5-6-388,0 6 146,0-8 1,0 0-908,0-5 480,5 0 164,-4-1-1922,4-1 1390,-5-6 0,0 0-35,0 1-523,0-6 1267,0 4 0,6-3 0,0 4 0</inkml:trace>
  <inkml:trace contextRef="#ctx0" brushRef="#br0" timeOffset="58">17143 13271 7857,'6'0'-56,"-1"0"91,0 0 177,7 0 613,0 0-474,5 0 0,-4 0 250,2 0 598,3 0-732,9-5 1,6 2 546,5-4-516,6 4-205,-4-7 0,5 8 17,-3-6 0,1 4-217,-5-3 1,0 3-200,-4-4 1,3 6 291,-3-2-1219,3-3 797,-13 6 1,4-8 185,-5 5-2153,-5 1 1433,-2 3 1,-5 0-1622,1 0 1374,-6 0 1017,-1 5 0,0 1 0,2 6 0</inkml:trace>
  <inkml:trace contextRef="#ctx0" brushRef="#br0" timeOffset="59">17337 13579 7360,'1'-6'1541,"3"2"1,-3 2-1004,3-2 0,2 1 130,2-4-257,-3 4-203,5-2 247,-3 0-163,4 4 0,0-8 46,1 5-372,4-5 190,-3 8 0,9-8-143,-3 5 1,1 0 82,-1 4 1,5-3-78,-5-1 0,5 0 81,-5 4 0,-2 0-139,-2 0 1,-2 5 0,-2 1-575,-5 1 253,5 3 106,-10-4-336,4 6 379,-5-1 0,-4 1-73,0-1 1,-5 0-79,2 1 0,-3-1 154,-2 1 18,1-1 142,-1 1 0,1-5 73,0 1 0,-1-2-37,1 2 1,3-2 190,0-2-131,1-3 459,1 9-148,0-8 105,6 3-253,0-5 130,0 5 50,0-4-161,6 9 95,0-9-47,10 10-171,2-5 0,1 1 23,0 1 0,0-4 6,4 4 1,0-1 73,0 5-385,0-1 153,-1 0 1,0 1-263,-3-1 182,-2 1 49,-6 4 0,-1-2-581,-2 5 304,2-5 168,-9 8 0,3-8-305,-8 5 1,-7-5-13,-8 1-16,-8 3 187,3-6 0,-9 5-207,2-6 244,-2 1 103,-1-1 0,0-1-102,0-2 1,-2-3 61,-2-5 0,3 0-741,-3 0 1,5 0 948,-2 0 0,-2-5 0,-8-1 0</inkml:trace>
  <inkml:trace contextRef="#ctx0" brushRef="#br0" timeOffset="60">2455 15407 7839,'0'-12'174,"0"1"0,-1 3 340,-3 1 0,3 3 102,-3-4 1,3 4 81,1-3 1,0 4-17,0-2-99,0 5 1,0 7-268,0 4 93,0 11-225,0 7 1,0 6-18,0 3 44,5 3-53,1 5 0,5-2-4,-4-2-1070,3 2 1126,-3-3-182,4 0 0,-1 2-131,-2-5 1,2-4-550,-2-4 328,-3 1 240,5-2 0,-8-1-230,6-5 123,-5-5 47,2 3 0,-5-8 767,0 2-767,0-2-134,0-7-187,0 4 145,0-3-622,0-1 368,0-1-1711,0-5 1997,-5 0 1,3-5 0,-1-3-363,1-2 1,-3-2 649,-2-4 0,-4-1 0,0-6 0</inkml:trace>
  <inkml:trace contextRef="#ctx0" brushRef="#br0" timeOffset="61">2433 15658 7777,'-4'-11'2,"0"-1"0,-4 1 774,5-1 1,-1 1 454,4-1-681,0 1 0,0 3 311,0 1 45,0 4-743,0-2 0,5 5 71,2 0 0,9 7 117,3 4-132,2 0 1,2 11-92,0-4 1,4 5-1,-1-1 69,0 1 1,2 1-174,-2 3 1,5-3 69,-5 3 1,1-3-111,-4-1 1,3 0 101,1-1 1,0 0-109,-4-3 0,-1 1-151,1-4 67,0-1 0,-5-4-28,4 1 70,-10-6 0,5 3 194,-6-5-15,1 5 3,-1-8 24,-5 9-417,4-9 233,-8 4-313,3-5-2649,-5 0 2208,-5 0 0,3-1-1554,-1-3 1608,1 3 742,-3-9 0,-1 3 0,-5-4 0</inkml:trace>
  <inkml:trace contextRef="#ctx0" brushRef="#br0" timeOffset="62">3049 15521 7808,'-5'-18'180,"4"-3"1,-8 7 93,5-5 0,1 5 417,3-2 0,0 4 762,0 0-519,0 1-408,-6-1 1,5 5 320,-3-1-464,3 6 1,1-2-233,0 8 0,0 3-104,0 9 0,0 6 102,0 9 0,0-1-104,0 5 1,4 1-9,0 10 0,1-4 68,-1 0 0,-3-4-303,3 4 1,1-5 68,-1 1 1,1-7 5,-2 0 0,-1-10 107,2 2 0,-2-4 37,2 0 0,-3-2-87,3-6-4,-3 1-833,-1-1 361,0-5-798,0 5 692,0-10-563,0 4-853,0-5 1194,0-5 870,5-2 0,2-9 0,4-2 0</inkml:trace>
  <inkml:trace contextRef="#ctx0" brushRef="#br0" timeOffset="63">3449 15532 7768,'-1'-17'261,"-3"1"1,3 4 416,-3 0 0,3 5-322,1-1-128,-5 6 1,2-5 1002,-5 3-770,6 3 0,-8-4-11,2 5 1,2 5-160,-2 3 1,1 7-34,-5 4 0,2 4-43,2 3 1,-2 4-14,3 4 0,0-4-55,0 1 1,3 2 70,-4 1 0,6 3-208,-2-7 0,3 2-47,1-1 1,0-4-79,0-4 1,1-1 24,3-3 0,0 1-89,7-5 1,-2 1 130,6-5 1,3-3-56,1-1 0,1-4 171,-1 1 0,3-3-87,-3-1 0,4 0 165,3 0 0,-2-4-72,3 0 0,1-8-124,-1 0 97,-1-2-54,-3 3 0,4-4 12,-1-1 1,1-3 85,-4 4 0,-2-5-7,-2 1 1,2-3 77,-6-1 0,0-3-80,-3-1 1,-2-5 15,-3 2 0,-1 1-9,-6-2-89,0 1 0,-6-5 0,0 1 0</inkml:trace>
  <inkml:trace contextRef="#ctx0" brushRef="#br0" timeOffset="64">3849 15487 7787,'-28'-23'0,"0"1"864,-2 3 0,-7 4 989,2 7 1,-3 5-2211,0 6 0,3 8-45,-3 4 0,2 5-885,2-1 1126,5 3 1,6-10-1,6-1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1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1074 3746 8114,'-8'-4'1146,"0"0"-907,6 1 538,-3 3-15,5-5 22,0 3-459,0-3 0,1 5-208,3 0 61,2 0 1,6 5 144,-1 3 1,0 3-86,1 5 0,4-3-144,3 7 0,-1-3 173,1 2 1,0 3-243,4-3 1,-4 3 82,0 0 0,0 0-197,4-3 1,-4 3-5,0-3 1,-1-2 4,1 2 1,1-5-43,-5 2 1,1-4 15,-5 0 0,0-5 68,1 1 1,-5-6 24,1 2 1,-4-2-278,4-2 154,-6 0-661,3 0-788,-5 0 348,-5 0 1,0-2 1244,-3-2 0,-7-2 0,2-5 0</inkml:trace>
  <inkml:trace contextRef="#ctx0" brushRef="#br0" timeOffset="1">1679 3792 8041,'0'-12'-85,"0"1"1554,0-1-228,0 1-769,0 0 1,4 3 305,-1 0-182,1 6-326,1-3-126,-3 5-203,3 0 1,-5 1-29,0 3 0,0 2 92,0 6 1,-5-1-49,-3 0 1,-6 5-52,-1-1 0,-5 4-297,0-4 0,4 4 147,1-4 0,-2 2-362,2-2 0,0-2 10,3 2 1,1 2-254,0-2 0,3 1-295,0 0 1144,1-4 0,0 0 0,2-7 0</inkml:trace>
  <inkml:trace contextRef="#ctx0" brushRef="#br0" timeOffset="2">1462 4100 13381,'-6'9'907,"2"2"1,2 0-585,2 8 0,0 0-202,0 3 0,4 3 116,0 1 0,4-2-235,-5 3 0,1-3 100,-4-1 0,4 4-19,0-1 0,4-3 38,-5-4 0,1-4-158,-4 4 0,4-5-16,0 2 1,0 0-33,-4-1 22,0 1 0,0-5 98,0 0 200,0-4-110,0 3-155,0-9 36,0 4-1318,0-5 0,1-5-565,3-3 0,2-2 203,5-1 1674,1 0 0,-1-6 0,1-1 0</inkml:trace>
  <inkml:trace contextRef="#ctx0" brushRef="#br0" timeOffset="3">1942 3986 8128,'-7'-12'0,"-3"1"972,9 0-549,-4 4 0,5 1 997,0 2-473,0 3-557,0-4 1,1 5-147,3 0 1,-2 9 42,6 2 1,-2 8-49,2 0 1,1 8 84,-5 3 0,-1 1-85,-3 3 0,4-2-175,0 6 1,0-3 146,-4 0 0,0-1-372,0 0 1,0-3 61,0-1 1,-1-6 9,-3-1 1,2-1-68,-1-7 1,1 0 31,2-4 427,0 1-301,-5-1 226,4-4 1,-4-1 35,5-2 334,0-3-19,0 4-20,0-5-401,0-5 1,1 4-149,3-3 0,2-1 75,6 1 0,3-4-103,0 5 1,6-5 70,-2 4 0,6-3-1,2 3 1,1-4-137,-2 4 0,2-5 89,3 2 0,-4 1-23,-4-2 1,0 4 63,0-4 0,-4 6-221,0-2 0,-5-1 112,1 1 1,-6 0-474,-1 4 1,-6-1-138,2-3-1548,-3 3 1530,-1-4 0,-1 1-619,-3 0 0,-2-1-1105,-5 2 2415,-1 1 0,-9-8 0,-4 4 0</inkml:trace>
  <inkml:trace contextRef="#ctx0" brushRef="#br0" timeOffset="4">1919 4317 8054,'0'-11'1507,"6"-1"-879,5 1 0,2-1-45,6 1 0,-4 1 256,4 2 0,2-2-316,5 2 1,2 0-69,3 0 1,1-1-154,-6 5 1,5-5-107,-5 2 1,5 2 35,-5 1 0,-3-1-235,-4 1 1,-5-1-246,1 1 1,-2 3-346,-1-3 0,-2 2-2300,-3-2 2133,3 2 0,-8-4-1545,2 2 2305,-3 3 0,-1-9 0,0 4 0</inkml:trace>
  <inkml:trace contextRef="#ctx0" brushRef="#br0" timeOffset="5">1930 3917 8011,'12'-11'313,"-6"5"0,9-5 1023,0 4-867,1-3 1,5-2 691,-3 1-684,5 4 0,1-3 243,3 3-487,-3 2-62,4-6 0,-6 9 170,1-6-936,0 6 491,0-3 0,-4 1-612,0 0 579,-5 0 1,6 4-1405,-5 0 0,1 2 1541,-5 1 0,6 4 0,0 4 0</inkml:trace>
  <inkml:trace contextRef="#ctx0" brushRef="#br0" timeOffset="6">2981 3815 8069,'0'-7'413,"0"-3"-63,0 4 1,0-1-277,0-3 1,0 9 667,0-4-54,0 5-225,0-5 46,0 4-320,0-5 1,-1 6 190,-3 0-84,3 0-121,-10 0 1,5 0 174,-5 0-211,-6 0 36,-1 0 0,-5 4 375,1 0-275,-1 5 1,-1 1 99,-3 5 0,2 1-142,-6-5 1,6 4 178,-2 0 0,4 4-110,4-3 1,-1-1 56,5-4 1,3 1-70,5-1 0,4 1-187,-1-1 1,3 0 79,1 1 1,0-1 14,0 1 0,5-1 100,3 1 1,3-1-66,4 0 1,3 1-60,5-1 0,4 1 32,-1-1 0,1 1-224,-4-1 1,0 0 79,0 1 0,-4-1-235,0 1 1,0 0 2,3 4 1,-4-4-121,-3 3 0,2 2-117,-2-2 0,0 4 179,-3-4 0,-5 1-14,1-5 0,-5 1 57,0-1 1,-1 0 335,-2 1 1,0-1-113,0 1 1,-7-5 705,-4 1 0,-7-1-222,-8 5 0,-4-1-13,-4 1 0,-1-2-531,-4-3 1,0 2 153,-3-5 1,-1 4-1081,5-4 0,5-1 532,6-3 1,5 0-1504,3 0 640,2 0-2232,6 0 3510,4 0 0,2 5 0,5 2 0</inkml:trace>
  <inkml:trace contextRef="#ctx0" brushRef="#br0" timeOffset="7">5162 3746 8196,'0'-11'246,"0"-1"-48,0 1 1,-4 3 259,1 1-89,-1-1 309,4-3 76,0 4-154,0-3-354,0 9 0,0-6 308,0 4-184,0 1 96,0-3-97,0 5 62,0 5-171,0 7-75,5 6 0,-4 6 184,3 2-868,-3 3 415,-1 6 1,4 0 25,0 3-312,0 3 146,-4 5 1,0-1-33,0 1-919,0 0 1225,0-1 0,0-3-346,0 0 176,0-10 1,0 6-7,0-8 0,0-3 84,0-4 0,0-2-24,0-5 1,0-1 147,0-4-47,0 1 1,1-2 979,3-3-939,-3-1-136,4-6-718,-5 0 1,-1-6 67,-3-1 0,1-7 300,-4-1 0,3-2 410,-4 2 0,1-3 0,-5-5 0</inkml:trace>
  <inkml:trace contextRef="#ctx0" brushRef="#br0" timeOffset="8">5002 3757 8203,'0'-11'0,"0"0"652,5-1-338,-3 1 1,7-1 141,-6 1-162,6 5-94,-2-5 1,4 5 593,0-5-462,6-1 1,2 2-62,8 2 0,-2-2-18,5 3 0,2 2-214,6 1 0,-2 3 139,2 1 0,-3 0-297,0 0 1,-6 1 110,-3 3 1,-1 2-307,-3 5 1,0 5 172,-3-1 0,1 5-55,-4-1 0,-2 3 55,-7 1 0,2-1-148,-5 1 0,-2 0 181,-5 0 0,-4-4-24,-4 0 0,-10 0 253,-1 4 0,-5-4-96,0 0 0,2-1 404,-5 1 0,-1-3-50,-3-4 0,5-1 80,2 1 0,4-6-418,4-2 0,3 1 214,4-1-1660,1-1 758,4-3-1843,2 0 1413,5 0 1077,5 0 0,12-10 0,7-2 0</inkml:trace>
  <inkml:trace contextRef="#ctx0" brushRef="#br0" timeOffset="9">6110 3506 8093,'0'-11'483,"0"4"1,0-3-131,0 9 436,0-4 2083,0 5-2684,-5 0 0,-1 5-60,-6 3 0,1 8 82,-1 7 0,-4 6 139,-3 9 1,1 3-152,-1 5 0,1-1 52,-1 1 1,-5 5-401,5 2 0,-4-1 355,8 1 0,-4-5-290,4 2 0,3-3 5,5-1 0,0-2-26,0-2 0,2-7 43,5-4 1,0-6-91,0 2 0,0-3 4,0-1 0,4-5 138,-1-3 1,6 1 426,-1 0 1,3-1-421,5-4 1,-4 1 383,3-1 1,-2-1-197,-1-2 1,-1 1-56,0-5 1,1-1-31,-1-3 1,-3 0-456,-1 0-708,1 0-828,4 0 1892,-1 0 0,-5 0 0,-1 0 0</inkml:trace>
  <inkml:trace contextRef="#ctx0" brushRef="#br0" timeOffset="10">6007 4568 8043,'0'0'0</inkml:trace>
  <inkml:trace contextRef="#ctx0" brushRef="#br0" timeOffset="11">6316 3860 8066,'0'-7'7,"0"-1"1,0 4 400,0-3 246,0 4 11,-5-2 81,3 5 214,-3-5 21,5 4-223,0-4-677,0 5 1,0 5 1,5 6 253,3 8 1,3 4-90,5 4 1,-2 2-254,5 5 0,-4 2 70,4 2 1,0-3-42,4 3 1,-4-3-240,0-5 1,-5 2-192,1-6 0,2 0 100,-2-7 1,-1-3 109,-7-4 1,3-1 37,-2 1 1,-2-2-176,2-3 58,-5 3 0,3-4-306,-2 1-259,-3-2 2,4-5-82,-5 0 1,-1-5 233,-3-2 687,-2-4 0,-6 0 0,1 0 0</inkml:trace>
  <inkml:trace contextRef="#ctx0" brushRef="#br0" timeOffset="12">6590 3872 8066,'0'-12'-96,"0"1"96,0 4 0,5-3 0,1 4 0</inkml:trace>
  <inkml:trace contextRef="#ctx0" brushRef="#br0" timeOffset="13">6601 3815 9812,'0'-7'3033,"0"2"-1162,0 5-2328,-5 0 391,4 0 0,-9 10 94,2 6-328,-2 9 232,-1 4 0,-7 8-132,-5 5 140,0 0 1,-4 7 60,8-7 1,-1-4 44,5-7 0,0 0-28,3-4 0,1-6-33,-1-5 1,5-4 216,-1 0 1,4-1 38,-3 1 65,4-6-578,-2 4 268,5-9-371,0 5-1209,0-6 1,0 0 0</inkml:trace>
  <inkml:trace contextRef="#ctx0" brushRef="#br0" timeOffset="14">7035 4032 7677,'0'-7'1945,"0"2"-1134,-5 5-73,4 0 0,-4 0-247,5 0-298,5 0-174,-4 0 213,14 0 186,-7 0-151,14 0 1,-3-1 137,7-3-194,3 3-38,1-4 1,1 1 173,-4 0-548,5-5 211,-8 8 1,0-4 157,-5 5-809,0-5 493,-1 4 0,-2-6 148,-4 3 0,-6 3 0,-1-4 0</inkml:trace>
  <inkml:trace contextRef="#ctx0" brushRef="#br0" timeOffset="15">7424 3963 8047,'0'0'0</inkml:trace>
  <inkml:trace contextRef="#ctx0" brushRef="#br0" timeOffset="16">7035 4249 9658,'12'0'780,"-1"0"-223,1 0 1,4 0 390,3 0 1,3-2 168,0-2 0,6 2-523,3-6 1,-2 5-137,1-5 1,-4 4-160,1-4 1,-3 5-408,-2-5 0,0 6-85,-3-2 1,1-1-42,-4 1 1,-1-1 233,-4 1 0,-4 3 0,-2-4 0</inkml:trace>
  <inkml:trace contextRef="#ctx0" brushRef="#br0" timeOffset="17">7492 4169 7931,'0'0'0</inkml:trace>
  <inkml:trace contextRef="#ctx0" brushRef="#br0" timeOffset="18">7823 3997 8109,'0'-6'1143,"0"1"1438,0 5-2500,0 10 1,5-1 248,3 10-135,2 0 0,2 4 158,-1 0-353,0 0 157,1-1 1,3 1-167,0 0 1,4-1 8,-3-3 0,9 2 0,-1-3 0</inkml:trace>
  <inkml:trace contextRef="#ctx0" brushRef="#br0" timeOffset="19">8086 4329 8023,'0'0'0</inkml:trace>
  <inkml:trace contextRef="#ctx0" brushRef="#br0" timeOffset="20">8086 4032 8023,'0'-18'0,"0"3"0,0 2 0,0 1 0</inkml:trace>
  <inkml:trace contextRef="#ctx0" brushRef="#br0" timeOffset="21">8086 3963 10532,'-6'-5'1463,"1"4"1,5-3-1591,0 8 0,-4 2 22,0 5 0,-6 11-31,-2 5 1,0 6 95,-7 5 0,1-3-459,-1 3 0,-1-2 211,4-2 0,1-5-632,4-2 0,-1-7 164,1-1 1,1-3 755,2 3 0,-2-5 0,4 2 0</inkml:trace>
  <inkml:trace contextRef="#ctx0" brushRef="#br0" timeOffset="22">8360 4294 10899,'0'8'940,"0"-1"0,0 6-851,0 6 0,-4 3 167,0 1 1,-3 3-316,3 1 0,-4 0 114,5-5 1,-1-3-380,4 0 1,0-5-152,0 2 1,-4-4-159,0 0 0,0-1-510,4 1 0,0-5 489,0 1 1,2-4 653,1 3 0,4 1 0,4 3 0</inkml:trace>
  <inkml:trace contextRef="#ctx0" brushRef="#br0" timeOffset="23">8885 3803 9394,'-6'-11'512,"1"-1"0,5 5 190,0-1-311,0 6-193,0-4 741,0 6 0,5 6-1004,3 1 0,3 5 361,4 3 1,-1 1-105,5 3 0,-3 2-257,3-6 0,-5 0-133,1-3 1,-3-1-72,0 0 1,-1 1-493,1-1 552,-1 1 0,1-1-340,-1 0 1,-3-4 138,-1-3 0,-3 1 410,4-2 0,-1 6 0,5-2 0</inkml:trace>
  <inkml:trace contextRef="#ctx0" brushRef="#br0" timeOffset="24">9148 4009 7982,'17'0'0,"0"0"0</inkml:trace>
  <inkml:trace contextRef="#ctx0" brushRef="#br0" timeOffset="25">9342 3849 7982,'0'-7'0,"0"-3"0,0 4 0</inkml:trace>
  <inkml:trace contextRef="#ctx0" brushRef="#br0" timeOffset="26">9342 3826 7982,'0'-6'0,"0"-5"3561,0 10-1173,0-9-1231,0 9-243,0-4-118,-5 0-522,4 3-106,-4-3 1,4 5-401,-3 0 1,1 2 256,-4 1 0,-5 4-65,-3 4 0,-4 4 133,4 1 1,-4 4-482,3-1 1,-3 0 109,4 4 1,0-7-152,4 7 1,3-4 103,0 0 1,4 2 228,-3-6 0,3 4 6,-4-4 0,6 4 118,-2-4 0,3 2 8,1-2 0,-1-2-116,-3 2 1,3-2 351,-3-2 0,2 0-108,2 1 1,0-1 21,0 1 1,0-1-85,0 1 1,0-1 115,0 0 1,2 1-23,2-1 0,-3 1 50,3-1 1,-3 1-92,-1-1 1,4 0-33,-1 1 0,1-1 42,-4 1 1,4-5 88,0 1-212,0-1 257,-4 5-895,5-1-425,-4-4-928,4 3 1587,-5-9 1,0 5-136,0-2 497,0 3 0,-10-1 0,-3-1 0</inkml:trace>
  <inkml:trace contextRef="#ctx0" brushRef="#br0" timeOffset="27">9708 4009 13891,'16'-2'686,"3"-1"0,8-2-303,3-3 0,0-2-159,0 2 0,-5 2-161,2-2 1,-3 6-623,-1-2 0,-5-1 413,-3 1 1,-2 0-1056,-2 4 0,-3 0-47,-1 0-393,-4 0 1,2 1 151,-5 3 1489,0-2 0,-10 13 0,-3-3 0</inkml:trace>
  <inkml:trace contextRef="#ctx0" brushRef="#br0" timeOffset="28">9662 4237 7290,'13'0'1686,"2"0"1,-1-4-432,5 1 0,1-6-582,7 1 0,2 2-264,5-2 0,1 0-176,-1-3 1,-1 3-1,-3 1 1,-2 3 436,-5-4 1,-4 6-234,0-2 1,-9-1-3035,2 1 1665,-3 0 932,-3 4 0,4 0 0,-4 0 0</inkml:trace>
  <inkml:trace contextRef="#ctx0" brushRef="#br0" timeOffset="29">10107 4134 8069,'12'12'0</inkml:trace>
  <inkml:trace contextRef="#ctx0" brushRef="#br0" timeOffset="30">10279 4134 7996,'0'-11'0</inkml:trace>
  <inkml:trace contextRef="#ctx0" brushRef="#br0" timeOffset="31">10290 4054 7971,'0'-11'2161,"0"5"0,4-1-1489,0 3 399,0 3-252,-4-4-1574,0 5 1,3 5 365,1 3 0,4-2 146,-4 2 1,5 3 91,-2 4 1,3 1 13,2-5 0,-1 1 12,1-1 0,-1-1 0,0-2 1,2 1 148,2-6 0,-1 1 95,5-4 1,0 0 215,4 0 0,-5-4 1,-3 1 0,2-6-109,-2 1 0,0-2 9,-3-1 1,-2-2-67,-3-2 0,3 2-133,-2-2 0,-3 2 122,-1 2 1,1 3-40,-1 0-154,0 6 0,-4-2-198,0 8 1,0 7 182,0 8 1,0 8 63,0 3 0,0 8 200,0 4 0,0-1-122,0 1 1,1 0-114,3 3 0,-2 1 63,6 0 1,-6-2-120,2-2 1,-2 0 11,-2-8 0,3 2-162,1-10 1,0 0 188,-4-7 68,0 2 0,0-8 591,0 2-428,0-7 0,-1 1 947,-3-5-796,3-1 0,-10-3 60,4 0 0,-3 0-84,-2 0 1,1-3-188,-1-1 0,1-5-405,0 1 1,-1-3 214,1-4 1,1-3-1224,2-5 0,-1 0 658,5 0 1,0-1 620,4-2 0,6 1 0,0-2 0</inkml:trace>
  <inkml:trace contextRef="#ctx0" brushRef="#br0" timeOffset="32">10576 4500 7983,'33'-33'0,"2"-3"0</inkml:trace>
  <inkml:trace contextRef="#ctx0" brushRef="#br0" timeOffset="33">11010 3586 7926,'0'-6'0,"0"-1"0,0 4 3607,0 1-1161,0-3-164,0 5 1,6 7-2043,5 4 0,2 2 295,6 6 1,0 1-97,4 7 0,0-3-144,0 3 1,0 2-173,-1 1 1,0 3-127,-3 1 1,-2 2-104,-6 2 1,0-1 163,1 5 1,-5-2-556,1 2 0,-5 3 240,0-4 1,-1 3-408,-2-3 1,-5-1 233,-3-6 1,-2-1 112,-2-2 1,1-4 24,0-4 0,-1-1-19,1-3 0,-1-1 497,1-3 0,1-2 141,2 2 1,-2-6-144,2-2 0,2 0-65,-2 0 1,5 0-589,-5-4 352,5-1-1620,-2 3 895,5-5 842,0 0 0,-5 0 0,-1 0 0</inkml:trace>
  <inkml:trace contextRef="#ctx0" brushRef="#br0" timeOffset="34">11124 4580 8002,'11'-23'0</inkml:trace>
  <inkml:trace contextRef="#ctx0" brushRef="#br0" timeOffset="35">11958 4020 7934,'-7'0'487,"2"0"1802,5 0-1870,0-5 386,0 4-805,0-4 0,0 5 0,0 0 0</inkml:trace>
  <inkml:trace contextRef="#ctx0" brushRef="#br0" timeOffset="36">11946 4009 9635,'12'0'3928,"4"-2"-3180,3-1 1,7 1-310,0-1 1,6-3-689,-2 3 1,0-5 185,0 4 0,-5-3-1012,2 3 0,-7-4 167,-1 4 908,-5 1 0,3 3 0,-6 0 0</inkml:trace>
  <inkml:trace contextRef="#ctx0" brushRef="#br0" timeOffset="37">12300 3952 7966,'0'11'0,"0"0"0</inkml:trace>
  <inkml:trace contextRef="#ctx0" brushRef="#br0" timeOffset="38">12026 4226 7801,'0'11'0</inkml:trace>
  <inkml:trace contextRef="#ctx0" brushRef="#br0" timeOffset="39">12026 4237 7966,'12'-6'2428,"4"-4"1,-2 8-1441,5-1-111,5-4-492,0 1 1,8-2 36,-5 1-255,4 4 1,-6-6-706,1 5 0,-6-3 447,-1 3 0,-5 0 91,2 4 0,1 0 0,1 0 0</inkml:trace>
  <inkml:trace contextRef="#ctx0" brushRef="#br0" timeOffset="40">13043 3540 7963,'11'-11'0</inkml:trace>
  <inkml:trace contextRef="#ctx0" brushRef="#br0" timeOffset="41">12780 4089 12202,'11'0'1607,"6"0"0,2 0 334,8 0-1322,2-5 0,14 2 249,3-5 1,2 5-360,-3-5 1,1 4-436,0-3 1,-2 0 165,-2 0 1,-3 0-86,-4 3 0,-1 2 21,0-6 0,-3 6-257,-1-2 0,-8 1-113,1 0 0,-8 1-819,0-1-1567,-2 1 1415,-7 2-2532,-1 0 1817,-5 0 1880,-5 0 0,-6 5 0,-7 2 0</inkml:trace>
  <inkml:trace contextRef="#ctx0" brushRef="#br0" timeOffset="42">13088 3518 7965,'-6'-5'8,"1"3"326,5-8 555,0 9-127,0-9-335,0 8 0,0-4 520,0 2 655,0 3-598,0-4-4,0 0-244,0 4-364,0-4-181,-5 5-355,4 0-371,-5 0 1,6 1 358,0 3 1,0 8 181,0 11 0,0 0-61,0 4 1,0 1 41,0-2 1,0 5-116,0-5 0,0 1-66,0-4 1,0 0 178,0-1 0,4-4 36,0-3 0,0-2 447,-4-1-154,5-1 61,-4 0-227,4-4 823,-5-2 3260,0-5-3926,0-5 0,0 2-300,0-4 0,-1-1-8,-3-3 1,3-1 114,-3 1 0,3-5-538,1 1 0,-4 0 243,0 4 1,0-1-662,4 1 1,0-1-61,0 1 0,-1-4-350,-3-1 0,3 1-606,-3 4 1,-1-4 314,1-1 1525,1 1 0,3-1 0,0-2 0</inkml:trace>
  <inkml:trace contextRef="#ctx0" brushRef="#br0" timeOffset="43">12940 4351 8094,'11'-11'0</inkml:trace>
  <inkml:trace contextRef="#ctx0" brushRef="#br0" timeOffset="44">12940 4317 14119,'0'12'495,"0"-1"1,0 5-143,0 3 155,0 3-303,0 6 1,0 1 147,0 5-390,0 1 0,0-1 248,0 0-666,0 0 344,0-4 1,0 1-68,0-4 1,0-2 106,0-6 1,0 2 96,0-6 0,0 0-25,0-3 0,0-5-32,0 1-182,0-6-186,0 9-240,0-10-879,0 4 1245,0-5 1,5 0-1,1 0 1</inkml:trace>
  <inkml:trace contextRef="#ctx0" brushRef="#br0" timeOffset="45">12951 4854 8048,'5'-12'-1,"2"-4"0,4-2 1</inkml:trace>
  <inkml:trace contextRef="#ctx0" brushRef="#br0" timeOffset="46">13351 4408 7909,'0'-22'0</inkml:trace>
  <inkml:trace contextRef="#ctx0" brushRef="#br0" timeOffset="47">13351 4363 7909,'5'-12'0,"-4"1"0,4 0 0,-5-1 0</inkml:trace>
  <inkml:trace contextRef="#ctx0" brushRef="#br0" timeOffset="48">13362 4306 7909,'0'-7'2374,"0"-3"1,0 8-1644,0-6 669,0 5-281,0-2-479,0 5-576,-5 0 0,-1 5-470,-5 3 284,-1 7 0,-3 3 138,0 5 0,-4 1 77,3 3 0,-3-3-101,4 2 0,0 4 60,4 0 0,-1-1-151,1 2 0,1-5 126,2 5 1,-1-6-406,5 2 0,0-4 60,4-4 1,0 2-89,0-2 0,0-2 36,0-2 0,2-4 38,1-3 1,3 2 338,1-2 0,3-2-78,-2 2 1,2-6 89,2 2 1,-1-3-18,0-1 0,1 0 687,-1 0 0,1-1 92,-1-3 0,-1 2-393,-2-6 1,1-1-36,-5-6 1,-1 2-50,-3-2 0,0 3-325,0 0 1,-6-1 87,-5-2 1,-2 6-498,-6-2 0,0 7 251,-4 0 1,-4 3 76,1 1 0,3 0 79,4 0 1,9 1-146,-2 3 168,3 2 0,3 11 0,1 1 0</inkml:trace>
  <inkml:trace contextRef="#ctx0" brushRef="#br0" timeOffset="49">14299 4054 7998,'-6'-5'359,"1"4"0,3-4 37,-2 5 107,3 0 113,-4 0-616,5 0 0,-5 0 0,-1 0 0</inkml:trace>
  <inkml:trace contextRef="#ctx0" brushRef="#br0" timeOffset="50">14265 4043 14021,'7'-4'590,"1"0"1,3-1-172,5 1-153,9 3 1,-5-8 92,11 6-253,-6-6 84,8 7 0,-8-7 55,6 6 0,-6-2-17,2 1 1,-4 3-1021,-4-3 1,1-1 461,-5 1 1,-3 0-129,-5 4 0,-3 0-55,4 0-1467,-6 0 1980,3 0 0,-5-5 0,0-1 0</inkml:trace>
  <inkml:trace contextRef="#ctx0" brushRef="#br0" timeOffset="51">14664 3952 8021,'-5'11'0,"-6"0"0,-7 1 0</inkml:trace>
  <inkml:trace contextRef="#ctx0" brushRef="#br0" timeOffset="52">14299 4260 8021,'11'0'0,"1"0"0</inkml:trace>
  <inkml:trace contextRef="#ctx0" brushRef="#br0" timeOffset="53">14322 4260 10447,'11'0'2886,"1"0"0,0-1-2291,4-3 0,1 3 166,6-3 1,0-1-302,0 1 1,3-4-208,1 5 1,0-3 3,-4 3 1,-1 1-211,1-1 1,0-3 120,0 3 1,-5-1-658,-3 4 1,-2-4-277,-2 0 0,-3 0-2224,-1 4-2003,-4 0 4992,2 0 0,-10 11 0,-2 1 0</inkml:trace>
  <inkml:trace contextRef="#ctx0" brushRef="#br0" timeOffset="54">15475 3552 8020,'12'-23'0</inkml:trace>
  <inkml:trace contextRef="#ctx0" brushRef="#br0" timeOffset="55">15487 3495 8020,'0'-7'2817,"0"-3"-1322,0 9-440,0-4-1388,0 5 275,0 5 1,0 4 309,0 10 0,3 0-92,1 8 0,4 2-68,-4 1 0,1 2-28,-1-2 0,-3 2-125,3-5 0,-2-1-39,2-3 1,-3-1 95,3-3 0,-3-3-394,-1-4 1,2-1-28,1 1-571,-1-1 685,3 1 1,-5-5-2097,0 1 1212,0-6 1195,0 8 0,-5-8 0,-2 3 0</inkml:trace>
  <inkml:trace contextRef="#ctx0" brushRef="#br0" timeOffset="56">15315 4009 8061,'-6'6'1238,"1"-1"-319,5-5 1185,0 0 0,5 0-1521,3 0-263,7 0 0,4 0 201,8 0 1,2 0-116,5 0 0,0-4-289,1 1 0,0-3 115,3 3 1,-6 1-344,2-1 1,-3-3 166,-1 3 0,-2-2-362,-5 1 1,-2 3-1308,-2-3 0,-2 2 734,-6 2 1,1 0-2059,-1 0 2937,1 0 0,-1 0 0,0 0 0</inkml:trace>
  <inkml:trace contextRef="#ctx0" brushRef="#br0" timeOffset="57">15601 4191 8084,'-12'0'0</inkml:trace>
  <inkml:trace contextRef="#ctx0" brushRef="#br0" timeOffset="58">15589 4180 14943,'0'11'-42,"0"1"61,0-1 0,-3 5 147,-1-1 1,-4 5 59,4-1 1,-3-1-96,3 1 1,-5-5-325,2 1-1111,1-2 852,1-2 1,2 1-69,-1-1 308,0 0-37,-1-4 147,4 3 326,-4-9-322,5 4 313,0 0-260,0-3 204,0 3-152,0-5 1,1 4 246,3-1-231,2 1 1,5-4-268,1 0 214,-1 0 1,1 0-539,-1 0 1,0 0-698,1 0 338,-1 0 1,1 0 280,-1 0 0,-3-1 202,-1-3 0,-3 3 228,4-3 41,-6-2 1,7 3 366,-5-5-328,0 6 1366,-4-8-604,0 9 1,1-6 1274,3 3-440,-3 3-531,4-4-651,-5 5 0,0 5-17,0 3 1,0 7 111,0 4 0,4 3-141,0 0 0,1 6 160,-1 3 1,-2-2-117,6 1 0,-6 0-289,2 0 0,-1 2-238,1-6 0,-3 0 215,3-7 0,-3-3 0,-1-4 0,0-1 130,0 1 1,0-5-504,0 1 48,0-6-239,0 3-543,0-5 0,0-10 0,0-2 0</inkml:trace>
  <inkml:trace contextRef="#ctx0" brushRef="#br0" timeOffset="59">16320 3963 7954,'0'-6'4429,"0"-4"-3713,0 8-6,0-3-1292,0 5 1,-5 0 0,-1 0 0</inkml:trace>
  <inkml:trace contextRef="#ctx0" brushRef="#br0" timeOffset="60">16309 3940 7990,'0'0'0</inkml:trace>
  <inkml:trace contextRef="#ctx0" brushRef="#br0" timeOffset="61">16971 3506 8103,'12'-11'0</inkml:trace>
  <inkml:trace contextRef="#ctx0" brushRef="#br0" timeOffset="62">16971 3472 8103,'0'-6'3227,"0"1"724,0 5-4683,0 10 584,0 2 1,-1 12 102,-3 3 76,3 2 0,-4 6-20,5-1 1,-1 0 66,-3 0 1,3-1-377,-3-2 0,3-1 67,1-7 0,0 1-66,0-9 0,0 1 151,0-5 0,0 1-494,0-1 0,0-3-67,0-1 1,0-3-1249,0 4 957,0-6 998,0 8 0,5-3 0,1 4 0</inkml:trace>
  <inkml:trace contextRef="#ctx0" brushRef="#br0" timeOffset="63">16709 3986 8014,'0'0'0</inkml:trace>
  <inkml:trace contextRef="#ctx0" brushRef="#br0" timeOffset="64">16709 3986 14301,'12'0'648,"4"0"1,8 0 62,10 0 0,2 0-213,5 0 1,-6-1-342,3-3 1,-7 3-236,4-3 1,-1-1 174,-4 1 0,-2-4-390,-1 4 0,-3 1 243,-1 3 1,-5-4-395,-3 0 0,-2 0 179,-2 4 0,-3-1-2912,-1-3 1301,-4 3 415,2-4 0,-5 6 1461,0 3 0,-10 7 0,-3 7 0</inkml:trace>
  <inkml:trace contextRef="#ctx0" brushRef="#br0" timeOffset="65">16914 4203 7998,'0'-6'0,"-5"-5"0,-1 5 0</inkml:trace>
  <inkml:trace contextRef="#ctx0" brushRef="#br0" timeOffset="66">16903 4180 16084,'0'11'-220,"-1"1"4,-3-1 1,1 5 125,-4-1 1,3 5-196,-4-1 1,2-1 56,-2 1 0,-2-4-36,3 4 0,1-5-553,3 1 520,1 3 1,2-5-361,0 2 156,0-7 132,0 2 159,0-9 0,5 5 212,3-2 0,2-3-65,2 3 1,-1-2-196,0-2 1,1-4-23,-1 0 0,1-5-596,-1 1 761,1-2 0,-2-1-93,-3-1 1,2 5 548,-5-1 0,0 4-140,-4-3 740,0 4 0,0-3 724,0 2 529,0 3-1159,0-4-894,0 5 0,0 5-136,0 2 1,0 7 138,0 2 0,0 4 82,0-1 1,4 4-122,-1 3 1,1 0-37,-4 4 1,4-4-200,0 0 1,0-5 60,-4-2 0,0-5 25,0 1 0,0-2 112,0-2 0,0-3 31,0-1 1,0-3-1208,0 4 448,0-6-1967,0 8 1883,0-3 1,0 0 743,0 1 0,-5 0 0,-2 3 0</inkml:trace>
  <inkml:trace contextRef="#ctx0" brushRef="#br0" timeOffset="67">17737 3883 8487,'-12'0'0</inkml:trace>
  <inkml:trace contextRef="#ctx0" brushRef="#br0" timeOffset="68">17725 3883 12140,'12'0'1099,"-1"0"0,2 0-727,2 0 0,3 0-148,5 0 1,-1-1 38,1-3 1,0 3-270,0-3 0,4-1 96,-1 1 0,1-1-153,-4 1 0,-4 3-474,0-3 0,-5 3-635,1 1 0,-6 0 546,-2 0 626,-4 0 0,7-5 0,-4-2 0</inkml:trace>
  <inkml:trace contextRef="#ctx0" brushRef="#br0" timeOffset="69">18102 3849 8073,'-23'11'0</inkml:trace>
  <inkml:trace contextRef="#ctx0" brushRef="#br0" timeOffset="70">17794 4077 8073,'-12'12'0</inkml:trace>
  <inkml:trace contextRef="#ctx0" brushRef="#br0" timeOffset="71">17782 4089 8073,'7'-5'2444,"-1"3"-1483,-2-1 0,2 1-12,6 2 0,4-1-405,3-3 1,6 3 30,2-3 1,4-1-169,-5 1 1,5-3-769,-5 3 1,0-1 311,-7 1 0,1 3-1140,-5-3 1,4 3 35,-3 1 0,0 0-2022,-1 0 3175,-2 0 0,14 0 0,-3 0 0</inkml:trace>
  <inkml:trace contextRef="#ctx0" brushRef="#br0" timeOffset="72">18730 3586 8044,'5'-29'711,"-3"6"1,8 7-384,-3 4 357,3 1-191,-3 4-366,-2 2 1225,-5 5-815,0 0 0,0 7 257,0 4-150,0 11-317,5 12 1,-4 7 422,3 4-579,2 6 1,-4 1-164,1 5 0,-1 0-209,-2 0 1,-4 0 195,0 1 0,0-6 76,4-3 1,0-7-603,0-4 0,0-4 304,0-3 0,0-5-228,0-7 1,0-2 196,0-6 1,4 1 289,0-1-414,0-4 1,-3 1 345,3-4-390,-3 0 0,4-5 124,-5-3 0,0-2-798,0-6 1,1 1-16,3-1 1114,-2-4 0,8-2 0,-4-5 0</inkml:trace>
  <inkml:trace contextRef="#ctx0" brushRef="#br0" timeOffset="73">18605 3529 8013,'24'-15'3,"2"0"2040,-2-1-1323,9 5 1,-3 0-183,4-1 0,-2 4-70,2 1 1,-2 4-8,6 0 50,-3-4-199,-1 6 0,1-3 31,-1 8-311,-5 2-86,-1 11 0,-10 1 0,-3 4 126,-2 1 1,-7 5-224,-2 3 0,-8-2 107,-3 1 1,-9 1-359,-3 3 1,-6 0 211,-2 0 0,-8-3-40,0-1 0,-1-4-66,1 0 1,2-5-93,3-2 0,6-7 175,5 0 1,5-2 5,-1-6 0,6 0-1135,1-4 889,6 0 0,-2-2-672,8-1 1125,2 1 0,10-13 0,2 2 0</inkml:trace>
  <inkml:trace contextRef="#ctx0" brushRef="#br0" timeOffset="74">18822 3917 8017,'22'-22'0</inkml:trace>
  <inkml:trace contextRef="#ctx0" brushRef="#br0" timeOffset="75">19507 3438 8086,'0'-12'1603,"0"1"-1336,0-1 0,5 6 722,-4-4-166,4 9-129,-5-9 72,0 8-391,-5-3 0,3 6 238,-6 3-422,0 3 0,-4 7 138,-4 5 0,3 5-94,-6 10 0,-1 9 219,-2 3 0,-1 7-482,0 0 0,0 7 138,12-30 0,-1 1 1,1 1-1,1 1 140,-9 28 0,-2-1-107,6-2 0,1-3-235,7-1 0,1-6 127,6-10 0,0 0-230,0-7 0,2-5 103,2-3 0,2-1 57,5-7 0,1 4 12,-1-4 1,1-4 143,-1-3 0,0-2 225,1 2 1,3 1-511,0-5 1,4 0-12,-3-4 1,3 0-172,-4 0 1,5-6-1031,-1-1 1,-2 1-106,-2-2 1481,3 0 0,-1-8 0,6-2 0</inkml:trace>
  <inkml:trace contextRef="#ctx0" brushRef="#br0" timeOffset="76">19655 3723 7967,'5'-11'0,"2"-1"0</inkml:trace>
  <inkml:trace contextRef="#ctx0" brushRef="#br0" timeOffset="77">19667 3689 7967,'0'-11'1875,"0"3"-658,0 0-251,0 6-342,0-3-258,0 15 0,1 3-125,3 9 1,3 6 315,9 3 1,-2 2-168,5 1 1,0 4-224,4 0 0,-1 0-115,1-4 0,0 1 76,0-1 1,0-1-494,0-3 1,-4 2 277,0-5 1,-4-2-150,4-6 1,-5 2-69,1-6-427,-2 0 1,-3-4 279,-2 1 1,-2-6-1410,-2-2 1860,-3-3 0,4 4 0,-5 2 0</inkml:trace>
  <inkml:trace contextRef="#ctx0" brushRef="#br0" timeOffset="78">20055 4306 8024,'-11'-5'0,"-1"-2"0</inkml:trace>
  <inkml:trace contextRef="#ctx0" brushRef="#br0" timeOffset="79">20078 3792 8060,'-12'-23'0</inkml:trace>
  <inkml:trace contextRef="#ctx0" brushRef="#br0" timeOffset="80">20066 3735 8060,'0'-7'1457,"0"-3"-1121,0 4-336,0-1 1091,0 2 0,-5 12-432,-2 4 1,-8 7-541,-4 9 0,-4 2 55,-4 5 1,3 4-472,-3 0 1,-1 4 152,2-4 1,-5 0 2,5-4 1,-1-4-364,4-4 0,5-7 161,3-3 1,2-4-850,2 0 414,0-1-738,4 0 1516,2-4 0,0 3 0,-1-4 0</inkml:trace>
  <inkml:trace contextRef="#ctx0" brushRef="#br0" timeOffset="81">19667 4214 8060,'0'0'0</inkml:trace>
  <inkml:trace contextRef="#ctx0" brushRef="#br0" timeOffset="82">20215 3895 8024,'0'-7'1113,"0"-3"-727,5 9 1,-2-8 130,4 5 532,-4 0-639,7-1 0,-4 3 220,6-6-573,4 5 172,-3-7-189,8 9 8,-3-9 0,5 9 296,0-3-1346,-5-3 758,3 6 1,-8-4 41,2 5-1641,-2 0 1843,-7 0 0,4-5 0,-3-1 0</inkml:trace>
  <inkml:trace contextRef="#ctx0" brushRef="#br0" timeOffset="83">20489 3803 8101,'0'0'0</inkml:trace>
  <inkml:trace contextRef="#ctx0" brushRef="#br0" timeOffset="84">20146 4066 8069,'7'0'4477,"3"0"-3714,1 0-411,2 0 0,5-1-246,-3-3-67,3 2 1,5-4-1078,-1 2 0,-3 3 612,1-3 1,-3 2-425,2-2 1,-2 3 145,-6-3 704,1 3 0,-1-5 0,1 0 0</inkml:trace>
  <inkml:trace contextRef="#ctx0" brushRef="#br0" timeOffset="85">20626 3860 8075,'0'-23'0</inkml:trace>
  <inkml:trace contextRef="#ctx0" brushRef="#br0" timeOffset="86">20957 4226 7957,'-11'0'0</inkml:trace>
  <inkml:trace contextRef="#ctx0" brushRef="#br0" timeOffset="87">20992 3906 7957,'-12'-11'0</inkml:trace>
  <inkml:trace contextRef="#ctx0" brushRef="#br0" timeOffset="88">20969 3849 7940,'0'-7'2367,"0"2"1,-3 7-2439,-4 1 1,-1 5-299,-7 7 0,-4 4 126,-4 8 1,-1 0 335,-7 7 0,2-2-127,-1 6 0,2-7-270,5 0 0,1-7 84,3-1 0,3-2-154,4-5 1,5-1-334,-1-4 707,6-4 0,-9 3 0,5-4 0</inkml:trace>
  <inkml:trace contextRef="#ctx0" brushRef="#br0" timeOffset="89">20626 4237 7973,'0'0'0</inkml:trace>
  <inkml:trace contextRef="#ctx0" brushRef="#br0" timeOffset="90">20672 3929 7482,'0'-7'317,"0"2"-64,0 5 0,-2-3 230,-1-1-483,1 0 0,-8 4 0,4 0 0</inkml:trace>
  <inkml:trace contextRef="#ctx0" brushRef="#br0" timeOffset="91">20649 3895 7995,'0'-7'1736,"0"2"0,-1 1-1202,-3 0 940,3 1-355,-4-2-411,5 3-92,0-3-195,0 5 104,0-5 39,0 4 76,0-4-205,0 5 1,1 5-656,3 3 174,-3 2 0,8 2 107,-5 4 1,4-2-12,0 5 0,2-4-67,2 4 0,-1-4 63,0 4 0,1-1-2,-1 1 1,5 2 23,-1-1 0,1-3 8,-1 2 0,-2-5-146,2 2 0,-2-4 64,-2 0 0,-3-1 118,0 0 0,-4 0-84,3-4 1,-3 0 139,4-4-126,-6-1 1,3 4-58,-5-2 106,5-3-329,-3 4-579,3-5-3209,-5 0 0,-2-4 4026,-1 1 0,1-1 0,-3 4 0</inkml:trace>
  <inkml:trace contextRef="#ctx0" brushRef="#br0" timeOffset="92">21037 3529 7987,'-5'-11'0,"4"-1"0,-3 1 754,3-1-754,-4 6 0,3-4 0,-3 4 0</inkml:trace>
  <inkml:trace contextRef="#ctx0" brushRef="#br0" timeOffset="93">21003 3438 7987,'0'-7'5952,"0"2"-4662,0 5-1423,5 0 1,-2 2 246,4 1 1,6 9 83,6 7 1,-1 2 352,1 2 1,4 5-119,3 3 0,2-1-212,-1 4 0,-2-1-46,6 9 0,-6-1-116,2 1 0,-5-2-218,-2-2 1,0 3 167,-5 5 0,-4-5-125,-3 1 0,-5-4 106,0 4 0,-1-7-375,-2 3 1,-5-9 169,-3 5 1,-2-7-163,-2-1 0,5-1 194,-1-3 0,-1-3 180,-6 0 0,2-5 245,-2 2 1,2-2 26,2 1 0,0-4-213,-1 1 0,2-1 9,2-3-767,-2-3 330,4 5-1590,0-9 808,1 4 1154,5-5 0,10-5 0,2-1 0</inkml:trace>
  <inkml:trace contextRef="#ctx0" brushRef="#br0" timeOffset="94">21608 3609 7945,'5'-17'0,"2"0"0</inkml:trace>
  <inkml:trace contextRef="#ctx0" brushRef="#br0" timeOffset="95">21631 3540 7945,'0'-6'997,"0"1"222,0 5 1,4 3-427,0 4 1,1 7-356,-1 13 0,1 2 193,2 5 0,2 6-199,-5 1 0,0 4-270,-4 1 1,1 3-133,3 1 1,-3 3 51,3-4 0,-3 0-158,-1-8 0,0-1-246,0-6 0,0-1-276,0-3 1,0-5 276,0-6 1,0-4 86,0 4 0,0-9 3,0 1 1,0-5-434,0 1 589,0-4-1664,0 2 1377,0-5 1,5-10 0,2-3-1</inkml:trace>
  <inkml:trace contextRef="#ctx0" brushRef="#br0" timeOffset="96">21700 4340 7945,'-5'-11'0,"-2"-1"0</inkml:trace>
  <inkml:trace contextRef="#ctx0" brushRef="#br0" timeOffset="97">21460 3678 7945,'11'-23'0</inkml:trace>
  <inkml:trace contextRef="#ctx0" brushRef="#br0" timeOffset="98">21597 3540 7945,'39'-11'0,"2"-3"615,4 3 0,1-3 848,0 6 1,-4 3-2027,0 1 922,-6 3-110,4 1 0,-10 1 232,1 3-519,-6 2 74,3 6 1,-10 4-18,-3 3-61,-2 3 0,-7 1 2,-2 0 1,-5 4-174,-7 4 1,-6 2 49,-13 1 1,-2-1 87,-5-2 1,-2-2-277,-2-3 0,3-3 105,-3 0 1,2-1-269,2-7 0,5 0 322,2-3 1,4-5 191,4 1 0,0-6 0,8 2 0,2-3 0</inkml:trace>
  <inkml:trace contextRef="#ctx0" brushRef="#br0" timeOffset="99">21665 3986 7945,'17'-10'0,"1"-3"0</inkml:trace>
  <inkml:trace contextRef="#ctx0" brushRef="#br0" timeOffset="100">22533 3461 7945,'12'-12'0</inkml:trace>
  <inkml:trace contextRef="#ctx0" brushRef="#br0" timeOffset="101">22545 3403 7945,'0'-11'221,"0"3"331,0 1-442,0 4 1708,0-7-488,0 9-490,0-4-548,-5 5 1,-2 6 23,-4 5 1,0 2-83,-1 6 1,-3 5-73,0 7 0,-2 3 59,2 4 0,-2 3-306,-2 4 1,-2 5 252,2-1 1,1 5-368,-1-5 0,5 4 58,-1-3 1,2-1-163,2-3 0,3-1-203,0-4 0,6-1 275,-2-6 1,3-5 81,1-2 0,4 1 47,-1-2 1,6-3 397,-1-4 1,-2-1-220,2 1 1,0-1 263,3-3 0,0-2-219,1 2 1,0-6 150,4-1 0,-4-2-170,4 1 0,-4 0-65,0-3 0,3-3-820,0 3 0,-3-3 6,-5-1-657,1 0 0,-1 0 111,1 0 1322,-5 0 0,7-10 0,-4-3 0</inkml:trace>
  <inkml:trace contextRef="#ctx0" brushRef="#br0" timeOffset="102">22590 3723 7945,'0'-18'0,"0"2"1036,0-1-301,0 10-476,0-8-175,0 13 1593,0-3-1099,6 5 0,0 2-616,5 1 1,1 5 63,-1 7 1,2 3-53,2 5 1,-1 0 58,5-1 0,-1 1-292,1 0 1,2-1 169,-2-3 1,-2-1-510,-2-3 0,-1-6 154,1 2 1,-2-3 6,2-1 0,-6-2-1083,-1-5 1520,-1 0 0,5 5 0,-1 2 0</inkml:trace>
  <inkml:trace contextRef="#ctx0" brushRef="#br0" timeOffset="103">22910 3929 7945,'12'-12'0</inkml:trace>
  <inkml:trace contextRef="#ctx0" brushRef="#br0" timeOffset="104">23047 3757 7945,'7'-11'-191,"-2"5"1326,0-4-684,-4 3 1,4 0 1546,-5-1-892,0 5-292,0-7-243,0 9-512,0-4 39,0 5 0,-6 1-254,-6 3 0,0 2 120,-7 6 1,3 4-64,-3 3 1,2 3 0,-2 1 1,-2 0-25,6-1 0,0 1 1,3 0 1,1 0 82,0 0 0,4-5 48,3-3 0,-1 1 1,2-1 0,-1 5-4,4-5 1,0 0 6,0-4 0,0 1-13,0-1 1,0 1 22,0-1 0,0 1 5,0-1 1,0 2 15,0 2 0,4-2-28,-1 2 1,1-1 55,-4 1 1,4-2-45,0 2 0,0 1 16,-4 0 1,3-1-11,1-4-22,0 1 0,-4-1-88,0 1 0,1-6-117,3-2 1,-3-2 185,3 2-2,-3-3 8,-1 4 0,5 0 0,2 2 0</inkml:trace>
  <inkml:trace contextRef="#ctx0" brushRef="#br0" timeOffset="105">22899 4363 7945,'0'0'0</inkml:trace>
  <inkml:trace contextRef="#ctx0" brushRef="#br0" timeOffset="106">23139 3929 7945,'0'-12'2788,"0"5"-2112,0-1-608,0 6 54,0-3 130,5-1-87,1 5 1,2-4-25,-1 5 1,5 0 43,3 0 0,5 0-159,-1 0 1,-1 0 105,1 0 0,-1 0-394,1 0 1,1-4 173,-5 0 0,1 1-1024,-5 3 661,1 0 451,-1 0 0,0 0 0,1 0 0</inkml:trace>
  <inkml:trace contextRef="#ctx0" brushRef="#br0" timeOffset="107">23082 4112 8986,'6'0'2911,"4"-2"-2279,-2-2 0,7 3-173,4-3 0,3-1 16,0 1 0,5-1-191,0 2 0,3 1-335,-3-1 0,-1-3 137,-3 3 0,-1-1-898,-3 4 1,1-1 191,-5-3-2842,1 2 1718,-5-3 1744,0 5 0,-4 0 0,-2 0 0</inkml:trace>
  <inkml:trace contextRef="#ctx0" brushRef="#br0" timeOffset="108">23493 4009 7945,'6'-12'1900,"-2"1"-736,2 5-275,1-5-543,4 10 0,-3-4-23,-1 5 1,-3 0-90,4 0-259,-1 0 0,3 5 27,-2 3 1,2-2 152,-2 2 1,-2-1-497,2 5 1,-2-1-9,2 1 3,2-1 1,-4-1 99,6-2 1,-5 1 175,1-6 1,-4 1 105,3-4 146,1 0 0,3 0 183,1 0 1,-5-1-178,1-3 1,-2 2 116,2-6 1,2 2-25,-2-2 1,-2-2 171,2 2 0,-5 2-63,5-2 1,-5 5-62,0-5-418,-1 5-541,3-2-4,-4 5 0,4 10 349,-5 6 0,4 5 110,0 6 0,3 6-65,-3 5 1,1 5 44,-1-1 1,-1 2-34,4 2 1,-4 0 319,0-1 0,-1 4-236,-2-4 0,0 4-121,0-8 0,0 1 134,0-4 0,0 0 36,0-7 1,-4-3 46,0-2 1,-1-3-87,1-4 0,2-2 263,-6-6 1,4-3-103,-3 0 1,3-6 605,-4 2 0,1-3-200,-5-1 0,1-4 99,-1 1 0,-3-6-102,0 1 1,-4-6-82,4-1 0,-6-4-889,2 4 1,3-2 362,1 2 1,3-2-253,5-2 0,-2-1 232,5 5 0,0-6-1049,4 2 1,5-2 1245,3-2 0,7-5 0,3-1 0</inkml:trace>
  <inkml:trace contextRef="#ctx0" brushRef="#br0" timeOffset="109">23835 3575 8002,'5'-12'0,"2"1"0</inkml:trace>
  <inkml:trace contextRef="#ctx0" brushRef="#br0" timeOffset="110">23847 3529 8002,'0'-8'595,"0"1"-223,5 4 835,-4-2 1264,4 0-1868,0 4 1,-2-4-213,4 5 1,-3 0 25,4 0 1,1 1-157,6 3 0,4 7 157,8 8 1,2 3-93,5 1 1,-3 1-121,-1 2 1,0 0-38,5 4 1,-6 1 26,-2 3 1,-3 5-37,-2 3 0,-4 0-292,-3 4 0,-3-3-255,-4 6 0,-3-2 197,-5-1 1,-2-4-378,-1 0 0,-5-5 234,-7 1 0,1-4-170,-5-4 1,3-2 118,-3-5 1,4 0-32,-4 0 0,4-2-498,-4-2 0,4-2 54,-4-6 859,5 6 0,-8-9 0,4 2 0</inkml:trace>
  <inkml:trace contextRef="#ctx0" brushRef="#br0" timeOffset="111">1930 11215 7963,'0'-11'-908,"0"3"2225,0 1-808,0 4 0,0-3 433,0 2-226,0 3 109,0-4 894,0 5-1384,0 5-270,0 1 102,0 11 1,0 5 222,0 9 105,0 2-328,0 1 1,0 4-59,0 0-41,0 5 1,0-7 98,0 2 0,0 1-125,0-1 1,1 0-133,3-3 0,-3-1 86,3 0 0,1-3-66,-1-1 1,4-4 69,-4 0 0,1-6-37,-2 0 1,-1-7 104,2 3 120,2-4-168,-5 0 1,4-5 25,-5 1-831,0-5 374,0 2-1744,0-5 1545,0-5 0,-4 2-1931,1-5 2541,-1 1 0,-1-5 0,-2 1 0</inkml:trace>
  <inkml:trace contextRef="#ctx0" brushRef="#br0" timeOffset="112">1839 11238 7936,'-7'-11'3,"2"4"0,2-3 732,-1 3-347,0 2 0,4-6 222,0 4 1,0 0-187,0 0 1,1 3-45,3-4 0,-1 1-110,4-5 0,1 5 107,3-1 1,1 4-75,-1-3 0,6 3 38,2-4 1,2 6 72,2-2-55,0-2-163,0 4 1,5-3-112,2 5 1,3 0 92,1 0 0,1 0-82,-1 0 1,0 4 136,0 0-9,-4 5-924,3-3 630,-9 6 0,0-1-314,-5 0 230,-5 1 82,2-1 0,-9 4-306,-4 1 241,-1-1 0,-2 1 196,0 3 1,-11-1 73,-4 1 0,-6 0-170,-6 4 0,2 0 5,-6 0 1,-1-4 178,-6 0 1,3-1-77,-3 1 1,6-3-182,2-4 0,6-1-8,1 0-69,0-4 0,10-2-516,-2-5-812,7 0-1348,3 0 1612,5 0 1251,10-5 0,8-2 0,11-4 0</inkml:trace>
  <inkml:trace contextRef="#ctx0" brushRef="#br0" timeOffset="113">2878 10918 7951,'0'-6'622,"0"1"1,-1 1 574,-3 0-780,3 1 0,-6 3 183,4 0 1,0 0-119,-5 0 0,5 1-124,-5 3 0,0 2 101,-3 5 1,3 6-82,1 2 1,-1 4 59,-3 3 0,1 4-95,2 4 0,-2 0 0,2 0 1,-1 6-109,2 2 1,-3 6-204,2 1 0,-1 5-81,1-5 0,0 4 158,4-3 1,-4 3-132,4-3 1,0-1 57,4-3 0,4-6-29,0-2 0,5 1 57,-1-5 1,2-2-102,1-10 0,4 1 104,1 0 1,-1-1-90,-4-3 0,4-3 30,1-4 1,-1-1-39,-4 0 0,1 1 63,-1-1 1,1-3-19,-1 0 0,0-5-167,1 5 1,-4-6-39,-1 2 108,-4 3 42,7-6-316,-9 4 1,5-5-94,-2 0-725,-2 0 1,3-1-393,-5-3 1,-5 1 1565,-3-4 0,-2-6 0,-2-5 0</inkml:trace>
  <inkml:trace contextRef="#ctx0" brushRef="#br0" timeOffset="114">3323 11307 7899,'0'-12'14,"0"6"366,-5-4-42,4 8-70,-4-8 1,4 5 497,-3-2 244,3 2-246,-4 5 761,5 0-1335,0 10 0,0 2 47,0 11 1,0 5-72,0 3 0,1 5 10,3 2 0,-2 1 14,6-5 0,-4 0-64,3 0 1,0 1-238,0-1 0,2-5-229,-5-2 0,4-3 216,-5-1 1,5-6-176,-4-1 1,1-4 129,-1 0 1,-3-5-943,3 1 398,-3-5-408,-1 2 1,0-7 309,0-1 0,-1 0 811,-3-5 0,-2 1 0,-6-5 0</inkml:trace>
  <inkml:trace contextRef="#ctx0" brushRef="#br0" timeOffset="115">3335 11375 7967,'-5'-16'0,"2"3"379,-4-2 0,4 2-1,-1 2 0,3 3 737,1 0-291,0 6 354,0-8-322,0 8-83,0-3-392,0 5-157,5 5 240,7 2-297,0 9 1,9-2-35,-6 5 1,5 0-1,-2 4 291,0 0-201,3 5-849,-8-4 620,8 4 0,-7-9-508,5 0 375,-5 0 93,3-1 1,-6-2-244,1-4 183,-1-1 0,-5-4 325,5 3-239,-10-9 96,9 4 100,-9 0-195,4-4 5,-5 4 584,5-5-173,-3-5-106,3-1 122,-5-5-200,5-6 0,-3 3-135,6-5-80,0 0 0,3-4-255,1 0 168,-1 1 0,2-6 113,2-3-274,-2 3 163,8 0 1,-8 5-123,2 1-78,3-1 118,-6 5 1,4 2-155,-9 4 444,3 1-73,-3-1 222,-1 1-141,4 5 20,-8-5 184,3 10-52,-5-4-111,0 5 1,3 6 27,1 6-258,5 4 121,-8 7 0,8 5 306,-5 3-167,0 7 1,0-2-199,0 6 1,1-4-137,-2 4 1,-1-5-453,2 1 418,2-7 1,-5 0-57,3-4 203,-3-6 1,-1 1 0,1-9-86,3 2 344,-2-2-119,3-7 71,-5 4-241,5-9-305,-4 10-411,4-10-2430,-5 4 2847,0-5 0,-5 0 0,-1 0 0</inkml:trace>
  <inkml:trace contextRef="#ctx0" brushRef="#br0" timeOffset="116">4271 11238 7941,'0'-7'-931,"0"-1"1444,0 0 843,0 2-19,0 1-926,0 0 0,-1 4-5,-3-3-150,3 2 1,-4 9-77,5 4 0,0 3 44,0 9 1,1-1 19,3 8 0,-1 0-81,4 5 1,-3-1-1,4 0 0,-5-1-157,5-2 0,-4 2 11,3-3 1,-3-2-93,4-1 0,-6-3 80,2-1 0,-1 0-107,1-1 0,-3-4 44,3-3 1,-3-2 44,-1-2-63,0 1 1,1-4 8,3-1-606,-3-4 279,4 2 301,-5-5 1,0-2-819,0-1-2017,0-4 2928,0-4 0,-5-1 0,-1 1 0</inkml:trace>
  <inkml:trace contextRef="#ctx0" brushRef="#br0" timeOffset="117">4614 11215 7967,'0'-11'746,"0"-1"170,0 1-132,0 5 51,0 1-495,0 5 0,0 11-15,0 8 0,0 8-102,0 7 0,0 5 25,0 3 0,4 3-11,0 0 1,-1 1-426,-3 0 1,4-6-363,0-2 1,0-3 365,-4-5 1,4 1-101,-1-9 1,1 0 85,-4-7 0,4-6-19,0 2 1,0-5-77,-4 1-893,0-4 756,0 2 1,0-7-375,0-1 0,0-4 804,0-4 0,0-1 0,0 1 0</inkml:trace>
  <inkml:trace contextRef="#ctx0" brushRef="#br0" timeOffset="118">4637 11387 7967,'0'-23'132,"0"1"67,0 3 0,0 3 263,0 4 0,0 5 300,0-1 618,0 5-481,0-2-395,0 5-267,5 5 0,1 6 227,6 4 0,0 5 77,4-1 0,1 3-150,6 1 0,4 3-357,0 1 1,3 3 89,-3-3 0,2 0-364,-6-5 0,5-2 217,-9-1 1,5-2-100,-5 2 1,-1-2-24,1-6 0,-5 1-194,1-1 1,0 1 64,-4-1 1,3-3-158,-6-1 450,2 1 0,0-1-207,-2 1 152,-3-5-63,0 2-1042,-4-5 440,4 0 192,-5 0 1,-5-5-1,-1-2 1</inkml:trace>
  <inkml:trace contextRef="#ctx0" brushRef="#br0" timeOffset="119">5174 11227 7897,'-2'-13'303,"-1"-2"0,1 2-57,-2-2 1,2 2 657,-2 2 211,3 4-190,-4-3-215,5 9 54,0-9-20,0 9-272,0-4-333,0 15 27,0-3 0,0 16 166,0 0 151,0 5-173,0 11 1,0 1-37,0 1-109,0 4 1,0-5-237,0 6 1,0-1 143,0-4 1,0-1-572,0-6 1,1-1 298,3-3 0,-3-3-65,3-8 0,-3 1 76,-1-4 1,4-1 108,0-4 0,0-3-250,-4 0-114,0-6-1391,0 8 752,0-8-1334,0 3 2416,0-5 0,5-5 0,1-2 0</inkml:trace>
  <inkml:trace contextRef="#ctx0" brushRef="#br0" timeOffset="120">5516 11444 7942,'0'-7'1071,"0"-3"1,2 5-319,1-2-719,-1 1 131,3 6 1,-1-1 874,-1-3-465,1 3-256,1-4 1,2 5 238,4 0-393,0 0 1,1 0 63,-1 0 1,4 0 4,1 0 1,4 0 9,-1 0 1,3 0-11,0 0 1,0 0-205,-3 0 1,3-4-47,-3 0 0,-2-1-204,2 2 0,-5 0-222,2-5 1,-7 6-1360,-2-2-1376,-4-2 1739,2 4 1438,-5-3 0,0 0 0,0-1 0</inkml:trace>
  <inkml:trace contextRef="#ctx0" brushRef="#br0" timeOffset="121">5493 11649 7716,'6'7'1658,"0"-2"-36,5-5-1256,1 0 0,0 0 811,4 0 0,0 0-538,3 0 0,4 0 374,0 0 0,0 0-444,3 0 1,2-4-146,-1 0 0,0-1-319,-5 1 1,-3 3-245,0-3 0,-5-1-816,2 1-146,-4 0 0,0 4-3295,-1 0 4396,-4 0 0,3-5 0,-4-1 0</inkml:trace>
  <inkml:trace contextRef="#ctx0" brushRef="#br0" timeOffset="122">6339 11272 7919,'0'-11'355,"0"3"-79,0 1 1,-2 3 29,-1-4 0,1 5-20,-2-5 0,3 4 120,1-4 1,0 5 13,0-5 0,0 4-134,0-3 0,1 3 45,3-4 1,-1 2-72,4-2 0,1-1-144,3 6 0,5-6 30,-1 1 0,5 2-85,-1-2 1,3 4-36,1-3 0,3 4 94,1-1 0,-2 3-84,-6 1 1,2 0 79,-6 0 0,0 1-170,-3 3 1,-1-1 26,0 4 0,-4 1-66,-3 3 1,-3 5 37,-1-1 1,0 0-45,0-4 0,-5 5 46,-3-1 0,-2 0 50,-1-3 0,-1 0 1,1 3 0,-1-6-19,1 3 1,-1-3-7,1 2 1,1-3-3,2-1-2,-2-4 53,9 7 13,-4-9 1,5 6-16,0-4 1,1 0-21,3 5 0,2-5 0,6 5 0,3 0 0,0 3 0,5 0 645,-1 1 0,3 1-284,1 2 0,-2-1-240,-2 5 0,2-4-173,-6 4 1,4-4-187,-4 4 0,-1-3-84,-6 3 1,1-5 131,-6 1 1,1 1 3,-4-1 0,0 5 98,0-5 0,-6 0 62,-6-4 0,-3 1-104,-4-1 1,-4 1 412,1-1 0,-3-1 40,-5-2 0,0 1 191,-5-5 0,0 1-52,-3-2 1,6-1-99,-2 1 1,7-1-50,0-2 1,8-2 132,4-1-376,2 1 46,7-8 90,1 4-2122,5 0 1297,0-5 1,9 9-3049,2-6 1868,8 1 1797,4 0 0,6-3 0,6 4 0</inkml:trace>
  <inkml:trace contextRef="#ctx0" brushRef="#br0" timeOffset="123">7309 11044 7938,'0'-11'0,"-5"-1"781,4 1-427,-4 4 1,5 1 511,0 2-207,0 3 743,0-4 230,0 5-1412,0 5 1,4 5 246,0 5 1,3 7-116,-3 1 1,1 1-4,-1 6 0,-3 1-59,3 3 1,-3 4-38,-1 0 1,0 5-135,0-1 1,4 3-47,0 0 1,0-3-285,-4 0 1,0-1 167,0 1 1,0-3-285,0-5 1,0-1 142,0-2 1,0-4 282,0-4 1,0-1 29,0-3 1,0-3 244,0-4 1,0-1 22,0 1-147,0-1 0,0-3-54,0-1 172,5-4-2162,-4 2 1028,4-5-630,-5 0 0,0 0 0</inkml:trace>
  <inkml:trace contextRef="#ctx0" brushRef="#br0" timeOffset="124">7880 11250 7931,'0'-12'-1785,"0"1"2358,0-1 1137,0 1-150,-5-1-574,4 1-432,-4 5-326,5 1 1,0 15 24,0 5 0,1 7 21,3 4 1,-1 3 104,4 6 0,0 3-24,0 0 0,3 0-133,-2-4 1,-2-1-106,2-2 1,-4 0 97,3-4 1,-4 0-1169,1-5 0,1-3 66,-1 1-304,4-7 315,-6 4 0,4-7 876,-2-2 0,-3 2 0,4-4 0</inkml:trace>
  <inkml:trace contextRef="#ctx0" brushRef="#br0" timeOffset="125">7915 11364 7960,'3'-27'293,"1"0"0,0 1 180,-4 3-250,0 5 690,-5-3-531,4 13 1,-4-7 210,5 7 522,0 3-258,-5 0-210,3 5-268,-3 0-120,5 0 0,5 9 323,3 2-305,2 8 0,3 0-10,2 8 0,-1-2 122,5 6-166,-5-6-975,8 8 730,-5-9 0,2 4 230,0-5-750,-5 0 411,3 0 0,-4-5-44,2-3 7,-3-3 48,0-5 0,-2-2 70,-2-5-69,-3 0 820,5 0-592,-9 0 1,8-1-133,-5-3 301,5-3-115,-3-4 1,2 0-71,-1-1 154,1-4-180,-2 3 1,8-9-81,-2 3 90,2-2 1,-3-6-65,0 1 1,5-6-153,-1 1 1,4 0-54,-4 0 0,0 1 66,-3 7 0,-1-1 159,1 9 0,-6-1-103,-2 5 253,2 5-150,-5 1-39,10 5 0,-9 8 144,6 4 1,-2 8-57,2 3 0,2 5 107,-3 6 1,0 2 10,0 2-149,-4 2-972,2 1 962,-5 3 0,4-8 56,0 2-780,-1-8 546,-3-2 1,0-5-94,0 0 152,0-5 1,4-2-125,0-4 63,0-1-170,-4 1-423,0-6-1347,0-1 922,0-5 1,0 0 0</inkml:trace>
  <inkml:trace contextRef="#ctx0" brushRef="#br0" timeOffset="126">8840 11227 7929,'0'-23'0,"5"0"1016,-4 0-611,9 5 1,-7-2 431,4 5-168,-4 5 811,2 0-586,-5 3-638,0 1 0,0 7-23,0 11 0,0 5 119,0 10 1,-1 3-106,-3 9 0,-2 1 16,-6 6 1,1 1-163,-1 2 1,1-6-150,-1 3 0,1-4-461,0 0 0,0-3 331,4-5 0,-2-4-329,5-4 0,0-7 240,4-3 1,0-4-449,0 0-78,0-6-1117,0-1 1032,0-5 878,0-5 0,0-1 0,0-6 0</inkml:trace>
  <inkml:trace contextRef="#ctx0" brushRef="#br0" timeOffset="127">8840 11135 7930,'0'-11'0,"0"0"0,0-1 0,1 6 901,3 2 967,-3 3-1492,9 1 0,-3 5-88,4 2 1,2 12-158,2 4 1,3 11 1256,5 1 1,-1 5-646,1-2 0,-1 8-196,-3-4 0,1 5-86,-5-5 0,4-3-392,-3-1 1,-1-2-421,-4-2 1,1-5 344,-1-2 0,-1-3-329,-2-1 1,2-5 217,-2-3 1,1-3-322,-2 0 0,3-6-159,-2-2-96,-3 2 0,1-4-354,-2 1-1277,-3-1 1283,4-2 0,-6 0 1041,-3 0 0,-2-5 0,-5-2 0</inkml:trace>
  <inkml:trace contextRef="#ctx0" brushRef="#br0" timeOffset="128">8794 11626 7911,'0'-6'1198,"0"0"-405,0 2 0,5 3-274,3-3 1,2 3 499,1 1 1,2-2-338,2-1 0,3 0-107,5-5 1,4 5-432,-1-5 1,8 4 49,-3-3 1,3 4-1286,-7-1 0,-1-1 360,-3 1 731,5 0 0,-4 4 0,4 0 0</inkml:trace>
  <inkml:trace contextRef="#ctx0" brushRef="#br0" timeOffset="129">9342 11124 7999,'0'-6'635,"0"-5"-295,0 10 376,0-9 19,0 9 509,0-4 383,0 5-991,0 5-409,5 6 466,2 7-349,4 5 1,1 5-8,-1 2 1,5 3 18,3 1 1,2 1-17,-2-1-713,2 5 557,-3-3 0,5 3-295,0-5 101,0 1 0,-2-6-424,-2-3 1,2-1 356,-6-3 0,0-3-412,-4 1 0,1-7 230,-1 3 1,-3-5-550,0-3 350,-1 2 938,0-9-1607,-2 4 96,-5-5-2737,0 0 3768,0-5 0,-5-1 0,-2-6 0</inkml:trace>
  <inkml:trace contextRef="#ctx0" brushRef="#br0" timeOffset="130">9731 11272 7867,'0'-24'0,"0"-2"1,0 7 1,0-3 973,0-1-573,0 5 0,0-2 224,0 5 355,0 0-196,0 3-133,0 1 1,-2 1-8,-1 2-372,1 3 1,-8 11-51,2 6 1,-7 8 100,-4 7-105,-2 9-27,-7 0 0,2 6-94,-4 0-287,-1 0 1,-2 3-151,3 1 293,2-5 1,3-2-47,2-5-717,-3-5 560,14-1 0,-5-6 18,6-3-333,-1 3 127,6-15-411,-4 8 134,9-8-12,-4-1 545,0-1-1228,3-5 417,-3 0 992,5-5 0,5-1 0,2-6 0</inkml:trace>
  <inkml:trace contextRef="#ctx0" brushRef="#br0" timeOffset="131">10062 11387 7869,'0'-7'0,"0"1"739,0 2 67,0 3 177,0-4 350,0 5 1,5-4-976,2 0 1,0 0 151,0 4-256,6 0 0,1 0 142,5 0-209,0 0 1,4-1-52,0-3 1,3 3-117,1-3 1,1-1-395,-1 1 1,-3-3 264,2 3 1,-3-1-422,-4 1 1,2 3 255,-6-3 1,-4 3-2579,-3 1 1472,-6-5 1380,4 3 0,-6 2 0,0 7 0</inkml:trace>
  <inkml:trace contextRef="#ctx0" brushRef="#br0" timeOffset="132">10016 11569 8808,'6'0'1383,"5"0"-824,-4 0 1,8 0 56,4 0 0,3 0 229,1 0 0,5 0 721,2 0-1060,3 0 0,0 0-79,-2 0 1,2-3-177,-3-1 1,-2 0-682,-1 4 1,-7-4 263,-1 0-833,-5 0 799,3 4 200,-11 0 0,4 0 0,-4 0 0</inkml:trace>
  <inkml:trace contextRef="#ctx0" brushRef="#br0" timeOffset="133">10918 11261 7935,'0'-11'92,"0"-1"334,0 1 92,0 4-151,0-3-141,0 4 287,0-6-236,0 6 1,2-3 189,1 5-241,-1-4-55,8 6 1,-4-8 381,6 2-368,-1 3 0,0 0 70,1 5 0,4-3-31,3-1 1,2 0-102,-2 4-34,2 5 1,-7-2 247,5 4-416,0 1 107,-1 8 1,-1 2 178,-6 5-180,0 0-4,1 5 0,-6 1-246,-2 5 137,-3 0 0,-6 1-65,-2-1 0,-9 4-211,-3 0 1,-2-1 78,-2-7 0,0 2 63,0-5 1,-3-1 218,-1-3 1,0-1-124,4-3-44,1 2 468,4-8-211,-4 3 1,10-8 131,-4 0-60,4-6 321,0 8-71,1-8 61,4 3-2,2-5-280,5 0 0,5 0 58,3 0 1,4 0-59,3 0 1,4 0 16,7 0 1,2 0 1,3 0 1,6 0 130,-3 0 1,3-4-110,-3 0 1,-1-3-21,-3 3 1,2-5-149,-5 1 0,-1 2 114,-3-2 1,-1 6-453,-3-2 1,-3-1 97,-4 1 104,-6 0-523,4 4 245,-8 0-1581,3 0-2880,-5 0 3348,-5 0 1464,3 0 0,-13-5 0,2-1 0</inkml:trace>
  <inkml:trace contextRef="#ctx0" brushRef="#br0" timeOffset="134">11649 10884 7986,'-4'-11'-636,"1"-1"1615,-1 1-113,-1-1 147,4 6-90,-10-4 544,10 9-499,-4-4-515,5 5 0,0 6-70,0 5 0,5 2 115,3 6 0,-1 1 246,5 7-459,-3 2 0,8 2 29,-1-1 1,-4-1 34,4 2 0,0 2-11,-1-3 28,6 3-183,-9 1 0,5 1 56,-6-1 0,3 4-72,-2 0 1,2 4-599,-7-4 412,-2 5 0,0-10-499,-5 5 1,0-5 311,0 5 1,0-3 78,0-5 1,-5 2 46,-2-6 0,-4 5-607,0-4 1,0-5 223,-1-3 1,-1-3 244,-2 3 0,3-5 65,-4 1 0,4-4-54,0-3 32,1 2-217,-1-4-66,6 1 239,-4-2-526,9 0 78,-10-4-154,10 4-301,-4-5-1496,5 0 2618,5-5 0,2-1 0,4-6 0</inkml:trace>
  <inkml:trace contextRef="#ctx0" brushRef="#br0" timeOffset="135">12563 11329 7839,'-8'-7'6,"1"-1"797,4 6-250,-2-3-51,5 5 1386,0 0-1355,0-5 0,5 3 19,3-1 0,2 1 108,1 2-445,6 0 0,-1 0 53,3 0 1,3 0 325,-3 0-381,3 0 0,0-5-270,1 4 115,0-9 1,0 8 247,0-1-947,-5-4 514,3 6 0,-8-8 8,2 5-1878,-2 1 568,-2 3 701,-4-6-1617,-2 5 1066,-5-4 1279,0 5 0,-6 5 0,0 2 0</inkml:trace>
  <inkml:trace contextRef="#ctx0" brushRef="#br0" timeOffset="136">12494 11524 7916,'-6'5'375,"1"-4"0,5 5 315,0-2 221,0-3 0,5 4-360,3-5 0,2 0 376,1 0 0,2 0-185,2 0 0,3 0 16,5 0 0,1 0-323,3 0 0,-2-3 169,5-1-386,-4 0-497,7-1 256,-9 4 0,4-8 226,-5 5-1687,-1 0 1098,-4-1 1,4 4 273,-3-3-3316,-3 3 1659,1 1 1769,-6 0 0,6-5 0,1-2 0</inkml:trace>
  <inkml:trace contextRef="#ctx0" brushRef="#br0" timeOffset="137">13579 11250 7867,'-10'-12'0,"3"1"0,2 4 349,5 2-94,0 0-180,0 4 447,0-4-54,0 5 787,0-5-816,0 4 0,-2-5 41,-2 6 1,2 7-188,-6 4 0,1 2 57,-5 6 1,1 4-78,-1 3 0,1 2-71,0-1 0,0-2 119,4 6-161,-3-6 0,8 4 214,-1-2-157,1-8-399,7 8 193,2-10 1,9 5-119,3-3 0,7-2 57,0-6 106,11 0-835,-6-4 839,13-2 1,-7-5 39,5 0 17,0-5-84,3-2 0,1-5 199,0-3-177,-6 2 1,-2-9 153,-7 3 1,0-2 46,-4-2 15,-5 0 40,-6-5-80,-4 4 1,-2-10 64,-3-1-796,-2 1 410,-5-10 0,-2 7 117,-6-5-551,1 5 385,-20-2 1,2 10-357,-13 2 344,-3 8 1,-10 4-346,-2 7 1,-8 8 38,29 3 1,-1 2 0,2 3 0,0 3-256,0-1 0,1 3 0,1 3 0,1 2 712,-25 16 0,25-15 0,1 0 0,-20 22 0,7 8 0,23-20 0,-1-1 0</inkml:trace>
  <inkml:trace contextRef="#ctx0" brushRef="#br0" timeOffset="138">1999 13054 8026,'-7'0'532,"2"0"1783,5 0-1870,-5 0-216,4 5 294,-4 1-213,5 11 1,0 6 106,0 7-132,0 3-113,0 2 0,0 3 130,0 0-73,0 0-57,0 1 0,0-3-62,0 2-27,0-3 1,4-4-201,-1-1 107,6 1 1,-6-2 101,4-3-362,-4-1 213,2-8 1,-1 5-16,0-3-369,5-3 312,-8 1 1,4-10-283,-5 1 186,5-5-66,-4 7-578,4-9 339,-5 4-1188,0-5 1,0-5 1717,0-3 0,5-2 0,2-1 0</inkml:trace>
  <inkml:trace contextRef="#ctx0" brushRef="#br0" timeOffset="139">1907 13180 7942,'-6'-24'0,"-3"1"0,5 7 699,0 4-354,4-5 0,0 6 105,0-1 277,0 1-393,0 0 1,2-1 114,2 1 61,2-1-220,5 6 0,2-4 147,2 2-148,-2 3-122,8-5 0,-2 7-60,8-4-56,2 4 115,1-2 1,4 5-95,0 0 149,0 0-315,1 0-109,-8 5 184,1 2 1,-5 4-69,0 1 0,-4 0-41,-4 3 1,-6-1 55,3 5-164,-9-5 145,3 8 0,-8-6 154,-2 3 256,-7 3-318,-2-9 1,-9 7 206,-1-5-211,-5 1-289,-1-5 602,1 0-171,0-4 1,0 2-6,-3-6-424,-2 6 215,9-7 1,0 3-1384,5-5 736,5 0 210,3 0-1944,1 0 1210,8 0 1246,7 0 0,8 0 0,10 0 0</inkml:trace>
  <inkml:trace contextRef="#ctx0" brushRef="#br0" timeOffset="140">2992 12826 7934,'0'-12'0,"0"5"0,0-1 584,0 5 20,0-2-128,0 0 262,0 4-259,0-4 1235,0 5 1,-4 1-1415,1 3 0,-6 4-17,1 7 0,-6 4 253,-1 8-316,-5-3-55,7 9 0,-7 0 270,4 5-1271,1 5 1056,-1 3-360,3 0 169,2 5 1,2-5 265,5 0-1116,-5-1 603,8 1 1,-4-2 6,5-2 0,0-2-85,0-6 1,5-4-384,2 1 436,4-6 0,0 3-219,0-5 534,1-5-194,-1 3-127,1-8 614,-1 3-273,0 1 0,5-4 915,-1 2-326,0-2-447,-3-7 1,3 4-5,0-2 353,0-3-363,-3 5 0,-1-9 156,1 3-78,-1-3 51,0-1-243,1 0-90,-1 0 137,-4 0-1521,-2 0 561,0 0 508,-4 0-2547,4 0 2343,-5 0 1,0 0 0</inkml:trace>
  <inkml:trace contextRef="#ctx0" brushRef="#br0" timeOffset="141">3346 13043 7927,'-6'-7'538,"-4"-3"119,3 9-301,1-4 0,0 1 653,2 0-667,3 0 1,-4 7 211,5 5-363,0 4 1,0 14 137,0 4-85,5 0-80,1 15 1,2-8 219,-1 5-1048,1-6 744,3 4 0,1-6-326,-1 0 228,1-5 1,-1 2 67,0-8-38,-4 2 0,2-11 14,-6 5 1,5-9 5,-4 2-137,0-3-234,-4-3 431,0-1 1,0-6-93,0-3 0,-5-2 0,-2-6 0</inkml:trace>
  <inkml:trace contextRef="#ctx0" brushRef="#br0" timeOffset="142">3358 13157 7927,'-4'-23'0,"0"0"0,0 4 648,4 0-215,0 5 111,0-2 546,0 4-517,0 1 96,0 4-245,5 2 1,-2 7-76,5 1 0,-1 8-69,5 4 1,0 5 250,3-1-312,-2 8-27,4-3 0,-2 4-301,0-5 110,0 0-1,-3-6-295,4 5 252,-3-9 0,3 3 70,-4-5-339,4-4 200,-3-2 1,4-1 1,-6 0-2,0-1 66,1-3 0,-2-1-108,-2-3 144,2 3-20,-4-9 1,4 7 178,-2-4-159,2-1 20,-4-3 292,6-6-176,-1 4 1,1-8-1,-1 2 71,0-3-74,1-1 0,-1 1-4,1-1-74,-1 0 24,1 0 1,-2 1-38,-3 3 86,3 8 2,-3 1-171,-1 9 126,4-4-12,-8 5-253,8 10 101,-4-3 0,4 19 100,-2-3 184,2 7-179,-4-1 0,2 5 24,0 1-354,-6-1 200,3 0 0,-1 0-278,0 1 198,5-6 79,-8-1 0,5-5-260,-2 0 145,-3-6 68,4 0 1,-3-6 263,2 1 26,-3-6-228,4 4-170,-5-9 105,0 4-6235,0-5 6400,0-5 0,-5-1 0,-2-5 0</inkml:trace>
  <inkml:trace contextRef="#ctx0" brushRef="#br0" timeOffset="143">4249 12986 7903,'-4'-16'1439,"0"1"-637,-5 0-112,8 8-401,-4-3-72,5 9 54,0-4 1564,0 5-1211,0 5-173,0 6-144,0 7 0,0 11 19,0 6 478,0 4-572,0 7 1,1-1 70,3 1-1083,-3 0 942,4-6 1,-1 4-611,0-6-147,5-5 572,-8 0 1,5-13-51,-2 3 1,-1-4 47,4 0-201,-4-8 102,2-1 0,-4-5 657,3 3-1547,-3-3 737,4 0-2280,-5-4 1302,0 5 1011,0-6 1,5 0-1,2 0 1</inkml:trace>
  <inkml:trace contextRef="#ctx0" brushRef="#br0" timeOffset="144">4568 13111 7904,'0'-6'196,"0"-4"184,0 3-217,0 1 0,-3-4 106,-1 2 1,-4 2 119,4-2 0,1 4 294,3-3-300,-6 4-132,5-2 0,-4 4 502,5-3-266,0 3-53,-5-4-337,4 5 70,-4 10 0,5 3 162,0 9-19,0 11-146,0-7 0,1 16 164,3-8-244,-3 8 93,4-7 1,-1 1-249,0-6 76,5-4 44,-8 7 0,8-10-23,-5-1 1,-1 0 131,-3-7-2435,5 0 1544,-3-3 1,3-5-6,-5 1-1344,0-5 624,0 2 678,5-5 780,-4 0 0,4 0 0</inkml:trace>
  <inkml:trace contextRef="#ctx0" brushRef="#br0" timeOffset="145">4511 13088 7920,'5'-11'0,"-3"-1"0,1 1 1037,-1 0-197,-2 4-205,0-3 237,0 4-521,0-1 1,5 2 200,2 5-68,4 5-307,5 2 1,2 9 680,5 3-387,-1 8-182,6 2 1,-4 5-10,3 1 1,1 3 47,-1 0-1256,4 0 959,-6-9 0,6 3 352,-4-6-1028,0 1 639,-10-4 0,5-5 12,-3-3 0,-3-2-171,0-2 0,-4-1-91,0-2 1,-1 1-254,1-6 961,-6 1-609,4-4-271,-9 0-1334,4 0-2007,-5 0 3769,-5-5 0,-1-1 0,-5-6 0</inkml:trace>
  <inkml:trace contextRef="#ctx0" brushRef="#br0" timeOffset="146">5025 13043 7849,'-1'-18'0,"-3"3"0,3 2 0,-3 2 1224,3 4-745,1-3 0,0 7 232,0-4 305,0 4-133,0-2 702,0 5-1064,0 5-218,0 7 1,4 11 97,-1 7-37,6 3-129,-7 6 0,3 1 141,-5 2-1184,0 2 969,5-3 0,-4 3-390,3-2 231,-3-3 1,-1-4-208,0-1-449,0-5 400,0-1 158,0-10 0,4 2-808,0-5 488,-1 0 87,-3-3-427,6-6-490,-5 4 838,4-8-827,-5 3 276,5-5 959,-4 0 0,4 0 0,-5 0 0</inkml:trace>
  <inkml:trace contextRef="#ctx0" brushRef="#br0" timeOffset="147">5459 13180 8094,'0'-7'1241,"0"2"1058,0 5-2053,5 0 1,2 0-28,4 0 1,4 0 583,0 0-348,6 0-145,-3 0 1,1-4-74,0 1-18,0-1 1,3-1-163,1 3 53,-5-8 1,2 8 218,-4-6-919,-1 6 480,-4-3 1,1 1 86,-1 0-1625,1 0 483,-6 4-1171,4 0 1080,-9 0 450,4 0 806,-5 0 0,0 5 0,0 2 0</inkml:trace>
  <inkml:trace contextRef="#ctx0" brushRef="#br0" timeOffset="148">5459 13317 7857,'-6'5'950,"1"-4"-564,5 4-63,0 0 395,5-4-251,1 5-54,1-6 302,3 0-365,-4 0 1,7 0 100,2 0 164,3 0-324,-1 0 0,5 0 117,-3 0-71,3 0-163,0 0 1,0 0-78,-3 0-133,3 0 196,-5 0 1,2 0-754,1 0 404,-1-6 171,-2 5-1925,0-4 654,-6 5 406,6 0 1,-2-1-1410,0-3 2292,5 3 0,-12-4 0,9 5 0</inkml:trace>
  <inkml:trace contextRef="#ctx0" brushRef="#br0" timeOffset="149">6373 13043 7923,'0'-12'0,"0"1"0,0 3 701,0 1-186,0 4 55,0-7 336,0 9-399,0-4-89,0-1-39,0 5 109,0-4-159,0 5-47,0-5 101,0 4-54,0-4-382,0 5 81,5 0 1,-3 0 139,6 0 51,0 0 0,3 0-223,1 0 21,-1 0 0,0 0 225,1 0-424,-1 5 147,1-4 1,-1 8 108,0-5-277,1 5 160,-6-3 0,3 5-170,-5 1 31,0 4 205,-4-3 1,0 3-80,0-4 29,-5-1 45,3 1 43,-8 4-65,4-3 0,-4 3-12,2-4 305,-2-6-137,4 4 0,-6-5-118,1 3 403,4 2-231,-3-9 1,8 6 14,-6-3 249,6-3 5,-3 4-124,-1-5-172,5 0 82,-4 0 191,5 0-516,5 0 63,2 5 0,4-2 209,0 4-292,1 1 71,4-2 1,-2 4-39,5-2-63,0 2 162,-1 1 0,4 2-117,-3 2-53,2-2 153,2 4 0,-4-2-142,0 0 0,-5 4 60,1-4-437,-2 6 318,-7-9 1,1 6-96,-3-3-177,-3-2 219,4 9 0,-9-10 245,0 3 1,-8-2-88,0-1 0,-7-1 526,0 0-215,-2 1-173,-2-1 1,-1-3 268,-3-1-161,-2 1 45,0-2 0,-3 1 132,5-3 1,-3-3 58,3 3-48,5-3-217,1-1 1,8 0 78,-2 0-616,2 0 269,2 0-1623,5 0 866,-5-5 544,10 4 1,-3-6-3008,8 3 1572,2 3 800,11-9 964,1 9 0,5-14 0,-1 2 0</inkml:trace>
  <inkml:trace contextRef="#ctx0" brushRef="#br0" timeOffset="150">6978 12746 7919,'0'-12'465,"-5"1"-301,4 4 0,-4 1 218,5 2 152,0 3 30,0-4 1285,0 5-1286,5 0-116,1 0-219,11 10 0,-3-1 147,5 10 0,0 1-46,4 7 197,-1-3-233,6 9 0,-4-4 140,3 6 50,2-1-186,-5 0 0,4 0-111,-5 1-584,0-1 562,0 5 1,-4-2-374,0 5 171,-5-5 0,2 3-684,-4-2 525,-6-7 0,-1 7 61,-5-8-213,0-2 194,0 0 1,0-1-122,0-1-132,0 1 161,-5-4 1,-3-4 219,-7 0 138,3 0-225,-5-1 0,6-2 408,-1-4-157,1-1 56,-6 1 73,5-1-280,-5 0 0,6 0-69,-1-4 1,5 0-386,-1-4 377,5-1-1246,-7 3 332,9-5-1303,-4 0 419,5 0 1889,5 0 0,1 0 0,6 0 0</inkml:trace>
  <inkml:trace contextRef="#ctx0" brushRef="#br1" timeOffset="151">7983 13088 8001,'-11'-6'6,"1"1"1,1 1 316,1 0 194,1-5 176,0 8-176,-3-4 354,9 5-407,-4-5 269,5 4 113,0-4-210,0 5 0,5 3-353,2 1 1,5 5 85,3-1 0,4 2 122,8 1-114,-3 1-193,9 4 0,-5-3 200,2 2-157,3-2-57,-4-2 0,6 1-8,-1-1-57,-5 1 121,4-1-693,-9 0 471,4 1 1,-5-2 64,0-2-34,0 2-57,-6-9 0,0 8 110,-6-5-315,1-1 59,-1 3 243,1-5-236,-6 4 221,-1 0-25,-5-4-27,0 4 295,0-5-285,-5 0 1,1 4 31,-7 0 6,2 5-28,-8-8 1,2 8-40,0-5 49,-5 5 9,2-8 0,-1 8-180,0-5 167,0 4 2,-4-1-249,0-1 221,0 4 1,-4-5-77,1 3 0,-2 2-131,1-2 0,-1 2 69,-2 1-101,-3 1 100,9-6 0,-4 4 55,5-2 0,1-2-22,3 2 0,3-4 83,5 3-54,-1-4 0,1 2 63,-1-5-112,6 0-16,1 0-881,5 0 1015,5 0 0,1 5 0,6 1 0</inkml:trace>
  <inkml:trace contextRef="#ctx0" brushRef="#br1" timeOffset="152">9331 12986 7957,'-6'0'1959,"-5"0"-1327,5 0-284,0 0 1,-4 0-37,2 0 0,-2 1 38,-2 3 1,1 1 10,-1 2 151,6 3-237,-4-3 0,2 8 269,-7 0-266,2 6-111,2-9 0,-3 10-32,3-3 87,-3 2 1,7 2-223,-3 5 166,4-4 1,-2 5 167,1-2-316,4-3 33,-2 4 1,5-6 197,0-3-330,0 2 173,5-3 0,1 1 72,6 0-159,4-5-9,2 3 1,5-7 440,0-3-221,0 4 1,5-9 205,2 6-314,-2-6 1,9 3 116,-3-5-246,3-5 146,-3 4 1,0-9 12,1 2 0,0-3-12,3-4 1,-6 1-108,2-5 161,-7 5-86,1-8 0,-7 8 78,-2-5-45,-7 0-30,-2-4-185,-9 0 56,4-5 0,-5 0-8,0-2 0,-6-3-179,-6 3 1,-5-3 103,-10-2-523,-2 1 259,-5 5 0,-7 2-314,-5 8-478,1 8 975,-11 6 1,5 7-1111,-2 6 628,2-1 151,10 15-1564,2-4 962,10 10 1129,1-4 0,9 10 0,2-2 0,5 1 0,3-1 0</inkml:trace>
  <inkml:trace contextRef="#ctx0" brushRef="#br1" timeOffset="153">2056 14996 7901,'0'-12'167,"0"1"92,0-1 1,0 5 92,0-1 373,0 6-20,0-4 88,0 1 179,0 4-606,0-4 1,0 4 587,0-3-151,0 3-171,0-4-343,0 15 1,1-3 5,3 9 1,-3 1 116,3 2 1,-2 4-88,2 4-286,-2 2 8,3 5 0,-5 4 115,0 1 0,3-1-97,1-4 1,0 0-220,-4 0 1,0 4 109,0 1 1,-1-5-126,-3-4 0,3-3-31,-3 3 1,3-6-35,1-1 1,0-1 113,0-7 1,0 0 83,0-3 0,3-1 85,1 1 0,0-5-70,-4 1 0,1-2-24,3 2 0,-3-2 7,3-2-216,-3-3 253,-1 4-4813,0-5 4083,0-5 406,0-1 325,0-6 0,0-4 0,0-2 0</inkml:trace>
  <inkml:trace contextRef="#ctx0" brushRef="#br1" timeOffset="154">2124 15133 7901,'-6'-12'0,"2"1"0,-2-1 782,-2 1 1,2 0-229,-2-1 0,6 5 1101,-2-1-404,-2 5 87,4-2-516,-3 5-285,5 0-158,5 5 37,2 2-154,9 9 0,2 2 81,5 5 1,0 1-101,-1 3 1,-1 2-145,2 5 0,-3-4-20,6 1 0,-3-2-146,-4 2 1,3-4-90,-3-4 1,-1 0-276,1 0 1,-5-4 314,1 0 0,-2-5-62,-2 1 1,0-2 93,1-2 0,-4-3-136,-1 0 363,1-1 1,3 3-107,1-2 130,-6 2-71,4-9 0,-7 6-55,4-3 0,-3-3 6,4 3 0,-5-2-97,5 2 0,-4-3-448,4 3 287,-6-3 1,4-1-522,-2 0-1509,-3 0 1255,5 0 1,-6-1-61,0-3 0,-2 2 337,-2-6 1,3 4-214,-3-3 1,-2 0 921,-2 0 0,-2-9 0,-1 4 0</inkml:trace>
  <inkml:trace contextRef="#ctx0" brushRef="#br1" timeOffset="155">2535 15041 7922,'0'-11'368,"0"-1"1,0 1-74,0 0 0,0-1 1016,0 1-673,0-1 444,0 1-649,0 5 1,0-1 659,0 3 57,0 3-327,0-4-208,0 5-451,0 5 0,0 3 110,0 7 0,2 4 13,2 8 1,-3 2-26,3 5 1,-3 4 60,-1 0 1,1 5-132,3-1 1,-3 1-23,3-1 0,-3 1-527,-1-4-240,0-1 612,0-9-878,0 4 610,0-14 0,0 10 64,0-10 0,0 4-60,0-8 1,0 0-89,0-3 241,-5 4 1,4-3 95,-3 2 0,3-2 0,1-2 0</inkml:trace>
  <inkml:trace contextRef="#ctx0" brushRef="#br1" timeOffset="156">2547 15692 9220,'0'-11'-175,"0"-1"1,5-4 0,1-2 0</inkml:trace>
  <inkml:trace contextRef="#ctx0" brushRef="#br1" timeOffset="157">2924 15098 7829,'-7'0'-767,"2"-5"0,4 4 381,-3-3 792,3 3-223,-4 1 0,5-1-5,0-3 120,0 3 63,0-4 1932,0 5-1778,-5 0 212,4-6 107,-5 5-442,6-4 975,0 5-1024,-5 0-186,-1 5 0,-2 2 281,1 4-176,-1 0-52,2 1-118,-4 4 65,3-3 1,-3 10 0,3 0 1,-4 0-1,4 3 0,2 2 18,1-1 0,3 3-90,1-3 1,0-1 29,0-3 1,0 0-103,0 0 1,5 0-101,2 0 1,4-6 62,0-1 0,2 0-229,2-1 1,-2 1 72,2-5 1,3-3-20,1-1 0,-2-4 143,2 1 1,0-3 4,4-1 1,0-1 67,0-3 0,0 1-67,0-4 1,-2-1 191,-2-3 0,3-5-80,-3 1 0,-1-1 171,1 0 0,-5 0 61,1-3 0,-2-3 48,-2 3 1,-1-4-81,-2-3 1,1 0 84,-6-4 1,1 1-186,-4-2 0,-5-5 13,-2 1 0,-4-2-338,0 3 1,-6 1 132,-2 3-516,-7-3 402,-3 9 1,-2 1-99,1 8 1,-1 7-132,-3 4 0,3 3 1,1 1-662,0 5 623,0 6 0,2 7-996,6 5 0,4 1 688,3 3 1,7-2-921,4 6 1638,3-6 0,1 3 0,0-5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1.9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2181 9502 7967,'-5'-6'100,"4"-1"334,-3 4 430,-2 1-222,5-3 82,-4 0-185,5 4-225,0-4 0,1 5-91,3 0 1,-2 5 112,6 3 1,-6 2 7,2 1 1,1 2-66,-1 2 1,4 4 1,-5 8 1,2 2-43,-1 5 0,-2-2-131,1 2 0,-1-2 77,-2 6 1,0-4-119,0-3 0,0 2 23,0-3 0,1-1-51,3 2 0,-3-6 93,3 2 1,-3-4-147,-1-4 0,4 1-39,0-5 0,1 0 153,-1-3-48,-3-1 94,4 1-70,-5-1 57,0-5-91,0 0-361,0-6 186,5 0 1,1 0 111,6 0 1,0 0 25,4 0 0,1 0 18,6 0 0,1 0 105,3 0 0,-2 0-90,6 0 0,-1 0 85,5 0 0,-1 0-95,0 0 1,-3-2-14,-1-2 1,-1 3 34,2-3 0,-3-1-214,-6 2 1,-4-3-193,-3 3-31,3 1-807,-5-3 441,3 5-887,-9 0 547,-2-5 32,-5 4 0,-5-4 496,-3 5 1,-1-1 564,2-3 0,-9-3 0,4-4 0</inkml:trace>
  <inkml:trace contextRef="#ctx0" brushRef="#br0" timeOffset="1">2193 9879 7855,'-5'-11'11,"3"3"-116,-1 0 768,1 1 1,7-3 12,3 2 0,-2 3 56,2 5 0,1-4-106,6 0 0,2 1-194,2 3 0,4 0-113,-1 0 0,2 0-90,7 0 1,-4 0 97,3 0 1,-3 0-112,3 0 0,-3 0-111,3 0 0,-4-4 46,0 0 1,-2 0-131,-1 4 1,-4-1-375,0-3 1,-5 3 256,1-3 0,-3 1-1274,-4 0 658,2 1 82,-9-8 1,4 8 206,-5-6 1,0 4-750,0-3 1,-1 0 105,-3 0 1066,-2-3 0,-11 3 0,-1-4 0</inkml:trace>
  <inkml:trace contextRef="#ctx0" brushRef="#br0" timeOffset="2">2159 9536 8006,'5'-11'608,"1"0"1,5 3-254,1 0 1,-1 2 88,1-2 0,4-2 784,3 3-781,3 2 1,2-6 199,3 4 0,-2 0-218,5 0 0,-4 3-68,0-4 1,2 5-107,-1-5 1,3 5-259,-3 0 1,-2-2 91,-6 1 1,2 0-135,-6 4 1,4 0-424,-4 0 0,2 0-566,-2 0 1,-2 0-834,2 0 0,-1 0 1867,1 0 0,3-5 0,5-1 0</inkml:trace>
  <inkml:trace contextRef="#ctx0" brushRef="#br0" timeOffset="3">3049 9354 8000,'7'-12'801,"-2"1"-400,-5-1 88,0 1 1,0 3 290,0 1 1109,0 4-1320,0-2 1,1 6-162,3 3 1,-3 5-52,3 10 0,-3 5 237,-1 11 0,0 0-192,0 3 1,0 3-177,0 4 1,0 1 49,0 0 0,0-1-35,0 1 0,0 1-483,0 3 0,0-3 296,0 2 1,4-6-552,0-1 0,0-5 161,-4 1 0,0-8-19,0-3 0,0-7 35,0-1 157,0-5 1,0 3 483,0-6-286,0-4 0,0-1 882,0-2-371,0-3 73,0 4-1039,0-5 314,5 0 0,-3 0-78,6 0 0,-1 0 102,5 0 0,1 0 181,2 0 0,-1 0-34,5 0 1,-4 0 79,4 0 0,-4 0-140,4 0 0,-3-1 10,3-3 0,-5 3-646,1-3 1,-3-1 275,0 1 0,-2-1-358,-2 1 1,1 2-156,-6-6-2096,1 5 1663,-4-7 1301,0 4 0,-5-5 0,-1-1 0</inkml:trace>
  <inkml:trace contextRef="#ctx0" brushRef="#br0" timeOffset="4">3129 9354 7944,'-5'-18'1101,"4"-4"-675,-9 10 0,9-5 198,-3 6-418,2-1-82,2 1 0,0 3 124,0 1 688,0-1-533,0 2 0,0-1 224,0 4-470,6 1 9,0-3 0,7 4 136,2-3-109,3 3 1,8-4-150,1 5 0,3 0 71,-3 0 0,3 0-385,-3 0 0,4 0 143,-5 0 1,1 0-919,-4 0 0,0 0 502,-1 0 1,-3 0-925,0 0 1,-3 4 1466,3-1 0,-5 1 0,2-4 0</inkml:trace>
  <inkml:trace contextRef="#ctx0" brushRef="#br0" timeOffset="5">3735 9434 11447,'6'11'1499,"-1"0"-868,-5 1 1,0 4-237,0 3 1,0 8 54,0 4 1,0-1-132,0 4 0,0-1-104,0 9 1,0-4 45,0 4 1,1-4-28,3 4 1,-3-9-132,3 1 0,-3-7-190,-1 0 1,4-5-175,0-3 0,0 2 11,-4-6-298,5 0 269,-4-3-900,4-1 558,-5-5-1500,0-1 174,0-5 1,0-5 1946,0-2 0,-5-3 0,-1-2 0</inkml:trace>
  <inkml:trace contextRef="#ctx0" brushRef="#br0" timeOffset="6">3746 9525 7888,'0'-23'0,"4"0"965,0 0 0,8 1-269,0-1 1,2 1-110,-3 3 0,4 3-28,1 4 1,0 1 135,-1-1 0,-1 5-457,5-1 0,-1 7-9,1 1 0,1 2-174,-4 10 1,3 2 55,-4 9 1,0 0-62,-3-1 0,-2 6-53,-3 3 1,2-2-217,-5 1 0,0-4 19,-4 0 0,-1-3 50,-3-4 1,-3 3 185,-4-3 1,-2 2-45,-2 2 0,-3 0 109,-5 0 0,1-1-92,-1-3 0,0 1 90,0-5 0,2 4-31,1-4 1,3 4 85,1-3 0,5-1 78,0-4 1,0 1-102,8-1 0,-1 1 146,4-1 1,0 0-90,0 1 1,1-2 128,3-2 1,2 2-45,6-3 0,0 4-29,4 0 0,1-1-47,6-2 1,-4 2-118,0-3 1,0 0-8,4 0 0,-4-4-253,0 1 1,-1-3-516,1-1 1,3 1 357,-3 3 1,-2-3-888,2 3 0,-5-3 524,2-1 1,-4-1-820,0-3 1,-1 3 381,1-3 1,-5-1 1136,1 1 0,-1-10 0,5 2 0</inkml:trace>
  <inkml:trace contextRef="#ctx0" brushRef="#br0" timeOffset="7">4351 9434 7870,'-6'-19'1127,"2"0"-484,3 5-322,1-3 1,5 9-232,3 1 1,2 1 178,1-2 194,1-2 0,3 5-100,0-3 1,5 3-235,-1 5 1,3-4-7,1 0 0,-4 1 37,0 3 1,-1 0 1,1 0 1,1 0 7,-5 0 1,4 0 42,-4 0 0,1 0 7,-5 0 1,1-4-60,-1 0 122,0 0 397,1 4-86,-1 0 73,-4 0-385,-2 0 0,-5 10-69,0 6 1,0 5 131,0 6 1,-2 2-79,-1 5 0,1 4-137,-1 0 0,-3 4 97,3-4 0,-1 0-182,4-3 0,0 3-59,0 0 0,0 0-88,0-4 0,1 0-155,3 1 1,-2-1 159,6 0 0,-5-1-418,0-2 1,2 0 257,-1-4 0,4 3-175,-4-3 1,3-4 80,-3-4 1,0-5 253,-4 1 0,4-2 142,0-2 1,-1-3 518,-3-1 115,0-4 1,-1 6-365,-3-5 0,0 0 571,-7-4 1,1-2-343,-9-2 1,-5-1-205,-7-2 1,-2-3-114,-1 2 0,1-6-375,3-1 0,-1 3-296,8 5 0,3 0-1523,9 0-415,-1 2-1692,1 5 4074,4 0 0,2 0 0,5 0 0</inkml:trace>
  <inkml:trace contextRef="#ctx0" brushRef="#br0" timeOffset="8">5322 9753 7989,'-6'0'920,"1"0"1695,5 0-2237,5 0 0,1 0 79,6 0 0,0-1-232,3-3 1,2 3 39,2-3 1,4 2-13,0-2 1,0 3-230,3-3 1,0-1-63,0 1 0,-2-1-45,3 1 0,-4 3-222,-4-3 0,-3 3-1180,-4 1-119,-1 0 642,1 0 962,-6 0 0,-11 5 0,-8 1 0</inkml:trace>
  <inkml:trace contextRef="#ctx0" brushRef="#br0" timeOffset="9">5334 10028 7879,'11'-4'486,"0"0"1,1-1-64,-1 1 0,6 3 768,2-3 0,-1-1-543,1 1 0,0-1 494,3 1 0,5 2-525,0-6 1,-1 4-80,-3-3 0,-1 4-191,-3-1 0,1 3-267,-5 1 1,1 0-221,-5 0 1,0 0-998,1 0-667,-1 0 1,1 4 305,-1 0 1498,-5 4 0,5-1 0,-5 4 0</inkml:trace>
  <inkml:trace contextRef="#ctx0" brushRef="#br0" timeOffset="10">6681 9468 7948,'-5'-12'0,"3"5"508,-6-1 39,5 6 527,-2-8-240,0 3 22,4 1-154,-4 1-427,5 5 0,0 6-49,0 6 0,0 2 116,0 8 0,0 4-53,0 8 0,0-2-68,0 2 1,0-2-205,0 6 1,0-3 109,0 0 1,0 0-355,0 3 1,0-4 151,0 1 0,0-2-167,0-7 1,0 1 90,0-4 0,0-2 38,0-2 1,0-2 101,0-6 0,0 1-38,0-1 431,0-4-124,0-2 181,0-5 1,5 0-164,3 0 1,3-2-42,4-1 0,3-3-95,5-1 1,4-3-38,-1 2 1,5 2-124,-5-2 1,5 2-94,-5-2 1,5-1 63,-5 5 1,1-1-260,-4 2 1,-1 1 132,-3-1 1,1 1-623,-5 2 1,-3-4 352,-5 1 0,-3-1-2051,4 4 807,-6 0 1396,3 0 1,-20 0-1,-4 0 1</inkml:trace>
  <inkml:trace contextRef="#ctx0" brushRef="#br0" timeOffset="11">6647 9811 7927,'5'-12'0,"-2"2"0,4 2 0,2-1 0,6 6 0,-2-2 0,2 1 0,2 2 0,-2-1 0,5-2 0,-1 1 0,3-1 0,1 1 0,0 3 2766,-1-3 1,0-1-1377,-3 1 1,1-1-939,-5 1 0,5 3-423,-5-3 0,0-1-269,-4 1 0,1-1-55,-1 1 1,-3 3 100,-1-3-1082,-4 3 0,2 0-205,-5-3-40,0 3 1,-2-5 1520,-6 6 0,-5-5 0,-10-1 0</inkml:trace>
  <inkml:trace contextRef="#ctx0" brushRef="#br0" timeOffset="12">6636 9468 7964,'0'-12'-114,"0"1"1,1 3 113,3 1 0,2 3 1080,5-4 0,1 2-447,-1-2 1,6 0 246,2 4 0,2-5-352,2 1 0,5 2-128,3-2 1,0 4-194,0-3 1,0 1 15,-4-2 0,4-1-719,-5 5 1,-3-1 422,-4 1 1,-5 3-501,1-3 0,-6 3-79,-1 1-2156,-6 0 2808,8 5 0,-8 1 0,3 6 0</inkml:trace>
  <inkml:trace contextRef="#ctx0" brushRef="#br0" timeOffset="13">7252 9182 8034,'0'-11'0,"0"3"180,0 1 1,0 3 356,0-4 1,4 4 1222,0-3-740,0 4 216,-4-2-366,0 5-532,0 5 1,3 3-95,1 7 1,4 4 204,-4 8 1,1 6-103,-1 5 0,-3 6-54,3 2 0,-3 1-234,-1 6 0,0 1-162,0 3 0,0 0-387,0 0 1,0 3 352,0-3 0,-4-3-710,0-8 0,1-6 385,3-1 1,-4-9 156,0-3 0,0-4 77,4-4 1,0-3 197,0-5 645,0 1-365,0-1 1143,0-4-810,0 3 220,0-9-187,0 4 49,0-5-532,0-5 0,5 4-116,3-3 0,-2-1 8,2 1 1,-1 0 72,5 4 1,0-3-203,4-1 0,-4 0 46,4 4 0,-2 0-95,1 0 1,-3 0 27,4 0 0,-2-4-305,1 0 1,-2 0-779,2 4 234,-2 0 1,-3-1-1131,-3-3 985,3 3 1119,-8-4 0,3 0 0,-5-1 0</inkml:trace>
  <inkml:trace contextRef="#ctx0" brushRef="#br0" timeOffset="14">7298 9114 8032,'0'-12'0,"0"5"0,0-1 1310,0 6-310,5-8 789,-4 8-1251,9-8 0,-4 8-123,1-6 0,3 5-186,-2 0 1,2 1 109,1 2 1,2-3-46,2-1 1,2 0-132,2 4 1,2 0-76,-1 0 1,1-1-184,2-3 0,0 3-643,0-3 0,-1-1 427,1 1 1,-1 0-1051,-3 4 1,-3-4-127,-4 0 1487,-1 1 0,1 8 0,-1 1 0</inkml:trace>
  <inkml:trace contextRef="#ctx0" brushRef="#br0" timeOffset="15">7960 9308 8887,'0'-11'383,"0"3"1157,0 0-400,0 6-54,0-3 448,0 5-1044,0 5 0,0 2-175,0 9 0,0 8-77,0 10 1,0 2 163,0 5 0,0 5-129,0 4 0,0 3-448,0-4 1,0 1 157,0-4-1,0-2-63,0-2 1,0-4-328,0-8 1,4-2 221,0-5 0,0-5-223,-4-3 38,0-2-336,5-2 182,-4-4-1191,4-2 976,-5-5 1,0-2-467,0-1 0,-4 0-192,1-5 1398,-6 1 0,2-10 0,-4 0 0</inkml:trace>
  <inkml:trace contextRef="#ctx0" brushRef="#br0" timeOffset="16">7892 9354 7953,'1'-12'0,"3"1"0,-2-2 643,6-2 1,-4 2-26,3-2 0,2 4 47,7 3 0,-2-2 43,5 2 1,0 2-254,3-2 0,5 6-228,0-2 0,3 3-5,-3 1 0,3 1-168,-3 3 1,0 2 15,-5 5 0,0 2-111,-3 2 0,-2 2 85,-6 2 0,-1 6-172,-2-2 1,-3 4-176,-5-1 1,-1 2 141,-3 3 1,-6 1-12,-6-6 1,-4 6 89,1-2 0,-6-2-27,-2-1 1,-1-3 98,1-1 0,2 0 4,-5 0 1,8-2 93,-1-2 1,4-1 209,0-3 1,4-2 389,7 2-435,-2-2 0,9-2 35,-3 1 0,4-1-90,4 0 1,3 0 104,9-4 0,-2 3-63,5-2 0,-4 1 141,4-2 0,0 2-102,4-5 0,0 1-67,-1-1 0,3-3-161,1 3 1,-3-1 135,0 0 0,0-1-402,-4 2 0,-3-3 156,0-1 1,-4 0-1790,0 0 1404,-1 0 0,-3 0-1435,-1 0 925,-4 5 954,2-4 0,-15 9 0,-3-3 0</inkml:trace>
  <inkml:trace contextRef="#ctx0" brushRef="#br0" timeOffset="17">8714 9102 7924,'0'-11'1637,"0"0"-345,5 4-230,-4-3 520,5 9-1068,-6-4 1,0 6-10,0 3 1,3 2 68,1 6 1,0 4-172,-4 3 0,4 8 10,0 3 1,-1 3-64,-3 1 1,0 6-8,0 2 1,0 0-125,0 3 0,-3-2-22,-1 7 0,0-3-84,4-1 0,0-1-195,0 1 0,-4-4-185,0 0 1,1-6 225,3 3 0,1-8-130,3 0 0,-3-6 42,3 2 1,1-7 100,-1-1 1,3-4 50,-3 4 0,1-5 123,-1 2 1,-3-4 12,3 0 342,-3-1 9,4 0-368,-3 1 1,3-4 50,-5-1 67,0-4-515,0 2-2650,0-5-490,0-5 3395,5 3 0,-4-8 0,4 4 0</inkml:trace>
  <inkml:trace contextRef="#ctx0" brushRef="#br0" timeOffset="18">9239 9388 8000,'0'-11'0,"-3"3"0,-1 0 1293,0 1-354,4-5 650,0 1-1087,0 5 0,0-1 327,0 3-499,0 3 1,0 5-102,0 7 1,1 12 6,3 0 0,-1 9 22,4 2 0,-4 4-236,1 4 1,-3 1 137,-1-5 1,4 4-315,0-4 0,-1-4-51,-3-3 1,0-2-114,0 1 0,0-3 53,0-8 0,4 1 78,0-4 0,0-1-233,-4-4 1,0-3 131,0 0 1,1-6-688,3 2 197,-3-3-1479,4-1 2257,-5 0 0,5 0 0,2 0 0</inkml:trace>
  <inkml:trace contextRef="#ctx0" brushRef="#br0" timeOffset="19">9251 9377 8069,'0'-12'481,"0"1"1,0-1-50,0 1 0,0-1-52,0 1 0,1 3 49,3 1 0,2 0 160,6 0 1,3 0-176,0 4 1,7 1-182,1-1 1,-1 1-104,5 2 0,1 0 118,-1 0 0,-1 2-203,-3 1 0,-1 0 90,-3 5 0,-3 0-231,-4 8 0,-2-2 29,-3 5 1,-1 1-27,-6 7 1,-2-2-122,-2 5 1,-6 1 83,-5 3 1,-5-3-44,1-1 0,-4-1 23,-4 2 1,2 0 98,-6-4 0,2 1-11,-1-1 0,2-5 299,5 1 1,1-1-23,3-7 1,3 4-29,4-4 0,6-3 365,2-5-327,3 1 1,2 3 38,3 1 0,4-4-41,7-1 1,3-4-21,5 0 0,1 3-19,2-3 0,0 1-238,4-4 1,-4 0-169,0 0 1,-3 0-298,-4 0 1,1 0-201,-4 0 0,-1 0-17,-4 0-994,1 0 0,-1-1 1730,1-3 0,-1-2 0,0-6 0</inkml:trace>
  <inkml:trace contextRef="#ctx0" brushRef="#br0" timeOffset="20">9856 9605 8036,'0'-11'1620,"1"0"-994,3 4 1,3-2-116,4 5 0,-3-1-10,-1 1 1,1 3 240,3-3 1,2 3-545,2 1 0,2 0 32,2 0 1,2-4-6,-2 0 1,3 0 4,1 4 0,-5-3-449,-3-1 0,1 0 253,0 4 0,-5 0-1215,-3 0 0,-2-1-1231,1-3 2412,-1 3 0,-1-4 0,1 5 0</inkml:trace>
  <inkml:trace contextRef="#ctx0" brushRef="#br0" timeOffset="21">9845 9742 8036,'6'6'792,"4"-1"-400,-2-5 1,2 0 171,1 0 1,1 0 193,-1 0 1,1-1 189,-1-3 1,4 3-209,1-3 1,3 2-281,-4-2 1,4 3-353,-4-3 0,2-1 62,-2 1 0,-2-1-1136,2 1 1,-6 3-389,-2-3 500,1 3 0,3 1 854,1 0 0,-1-5 0,1-2 0</inkml:trace>
  <inkml:trace contextRef="#ctx0" brushRef="#br0" timeOffset="22">10473 9319 7947,'0'-11'-521,"5"0"1119,-4-1 0,8 1-41,-5-1 1,1 5 35,-1-1 1,-2 4-154,6-3 1,-4 3-133,3-4 1,1 4 186,3-3 1,-2 3-111,3-4 1,-3 6 69,6-2 1,-1 3-71,1 1 1,-1 1-125,5 3 0,-5 2-49,1 6 0,-1-1-102,1 0 1,-3 1-110,-1-1 1,1 6 115,-5 2 0,-2-1-87,-1 1 1,-3 3-11,-1 5 1,-1 5-390,-3-2 1,-3 0 165,-8 0 0,-3 0-180,-5 5 1,0-1 121,0 0 1,0-5-1,1-2 1,-1-3 351,0-1 1,4-5-86,0-3 1,5-2 105,-1-2 1,6 1-68,1-1 465,6-5-6,-3 4-254,5-8 0,1 3-69,3-5 0,2 0 125,5 0 1,2 0-34,2 0 1,-2 0-111,2 0 1,3 0-25,1 0 0,-1 0 17,1 0 1,-4 0-11,4 0 0,-4-1 11,4-3 1,-1 2-7,1-1 1,1 0 10,-4-1 1,-1 3-34,-4-3 0,1 2-111,-1-2 123,1 3 0,-5-4-460,1 5 134,-6 0-3292,3 0 2234,-5-6 0,-1 5 83,-3-3 1,2 3 354,-6 1 805,6 0 0,-9 0 0,5 0 0</inkml:trace>
  <inkml:trace contextRef="#ctx0" brushRef="#br0" timeOffset="23">11055 9274 7934,'0'-12'395,"0"1"-150,0-1 0,0 5 297,0-1 0,0 4 226,0-3 129,0 4 793,0-7-657,0 9-607,0-4 0,0 14-143,0 2 1,2 8 148,1 0 1,-1 4-92,2 4 0,-3 1-106,-1 2 1,0 6-80,0-6 1,0 6-130,0-6 0,0 3-18,0 1 1,0-1 161,0-2 1,0-3-443,0-6 1,0 0 132,0-3 1,0-2 57,0-6 179,0 0 294,-5-4-213,3-2 328,-3-5 135,5 0-414,5 0 1,2 0-23,4 0 1,1 0 57,-1 0 0,2 0-101,2 0 0,-1 4-18,5-1 0,-1 1-8,1-4 0,2 0-16,-2 0 0,3 0 9,1 0 0,0 0 15,-1 0 1,-2 0-30,-1 0 0,-5 0 24,1 0 0,-3-1-220,0-3-328,-1 3-624,1-4-530,-6 5-1677,-1 0 752,-15 0 0,2 0 2486,-7 0 0,-3 0 0,1 0 0</inkml:trace>
  <inkml:trace contextRef="#ctx0" brushRef="#br0" timeOffset="24">11684 9034 7952,'-7'-5'-771,"1"2"578,2-4 0,3 3 1463,-3-4-66,3 6 5,1-8-864,0 3 0,5-3-109,2 2 0,4 2 388,0 2 1,5 3-209,3-3 1,2-1 25,-2 1 0,6 1-150,-2 3 0,2 0-76,-2 0 1,0-2-19,0-2 1,-4 3-76,0-3 1,-5 3 58,1 1 0,-2 0-68,-2 0 1,1 0-24,-1 0 0,-3 0 214,-1 0-346,-4 5 107,7 2 1,-7 4-21,4 0 0,-4 2 8,1 2 1,-3 1-3,-1 6 1,4 0 3,-1 8 1,1 1 2,-4 3 1,0 2-94,0 2 1,0 2 63,0 6 0,0 1-449,0 2 0,0-2 202,0 3 0,4-3-157,0-1 0,0-1 218,-4 1 0,4-7 90,-1-5 0,2 1 135,-1-5 1,-3-2-106,3-1 0,1-4 136,-1-4 1,0 1-99,-4-5 0,1 0 222,3-3 54,-3-1 106,4 1-31,-5-1 216,0-5 251,0 0 400,0-6-981,-5 0 1,3 0-111,-6 0 0,1-4 48,-5 0 1,-3 0-62,0 4 1,-6 0 52,2 0 0,0 0-166,-4 0 1,3 0-99,-7 0 1,7 1-345,1 3 1,5-3-1258,-1 3 1,2 1 825,2-1 0,1 1 870,2-1 0,-2 2 0,4 6 0</inkml:trace>
  <inkml:trace contextRef="#ctx0" brushRef="#br0" timeOffset="25">12563 9274 7896,'0'-12'244,"0"1"219,0-1 37,0 1 1,0 0-96,0-1 0,0 1 45,0-1 0,0 5 569,0-1 166,0 6-772,0-3 0,0 6-192,0 3 0,0 4 148,0 12 0,0 2-136,0 9 1,4 7-105,0 0 1,-1 5 62,-3 3 1,0-4 0,0 0 0,0-2-84,0 2 1,0-1-147,0-3 1,0-4-123,0 0 1,4-3-168,0-5 1,0-3-23,-4 0 1,1-1 123,3-7 0,-3 0-189,3-4 177,-3 1-416,-1-1-48,5-4-29,-3-2-362,3-5 0,-5-5 489,0-3 1,0-2-1213,0-2 1814,0 1 0,-5-5 0,-2-2 0</inkml:trace>
  <inkml:trace contextRef="#ctx0" brushRef="#br0" timeOffset="26">12449 9285 7930,'0'-21'162,"0"2"1,0 1 352,0 3 0,0 2-61,0-2 1,4 2-175,-1 2 0,6-1 382,-1 1 0,3-1-235,5 1 0,0 1-50,3 2 1,3-1-131,-3 5 0,2-3-210,2 3 0,0 0 44,0 4 0,-2 1-29,-2 3 0,2-1-39,-6 4 1,4 5 98,-4 3 1,0 4-353,-3-4 0,-6 9 81,-2-1 0,-3 8-119,-1-1 1,-5 3 124,-2 1 1,-5-3-89,-3-1 1,-3-4 149,-5 0 0,4-3 123,0-4 0,5-2-124,-1-6 1,0 1 34,3-1 0,-2-3-490,7-1 187,2-4-1233,0 2 244,5-5 1349,0 0 0,10-10 0,2-3 0</inkml:trace>
  <inkml:trace contextRef="#ctx0" brushRef="#br0" timeOffset="27">13214 9057 7919,'0'-12'227,"0"1"0,0 3 354,0 1 1,4 3 298,0-4-372,-1 6 0,-3-5 863,0 4-494,0 1-680,0-3 0,0 6 21,0 3 1,-3 4 118,-1 7 1,-6 3-71,-2 5 1,1 5 32,-4 2 1,-2 3-51,2 1 1,0 4-1,3 1 1,1 2-135,-1-3 0,1 6 116,-1-3 0,5 3-282,-1-2 0,6 1 75,-2-5 1,3 4-190,1-4 1,0-4 95,0-4 1,0-4-18,0 0 1,3-3 68,1-4 0,5 2-3,-1-6 1,2 0 167,1-4 0,-3 1-107,0-1 1,-1-3-25,5 0 1,-1-5 93,0 5-1,1-6 0,-1 5 22,1-3 1,-5-3 232,1 3 6,-6-3-190,4-1-182,-6 0 0,0 0 0</inkml:trace>
  <inkml:trace contextRef="#ctx0" brushRef="#br0" timeOffset="28">13488 9251 7979,'0'-8'118,"0"1"1,0 3 293,0-4 0,-4 4 37,0-3 56,1 4 241,3-2 0,0 8-261,0 4 0,0 7-104,0 13 0,1 2-157,3 5 1,-2 6 51,6 2 0,-4 2-117,3 2 0,-3-2-168,4-2 0,-6 1-273,2-5 0,1-3 241,-1-5 0,1-6-292,-1-1 0,-3-2 188,3-5 1,1-1-301,-1-4 73,0 1 1,-3-6-659,3-2-189,-3-3 354,4-1 0,-5-1 865,0-3 0,-5-2 0,-1-6 0</inkml:trace>
  <inkml:trace contextRef="#ctx0" brushRef="#br0" timeOffset="29">13431 9308 7979,'8'-11'140,"-1"-1"0,1 1 308,3-1 0,1 2-7,-1 3 1,2-4 144,2 4 1,-1 2-13,5 1 0,0-1-159,4 1 1,0 0-234,0 4 0,-1 0 56,1 0 1,0 4-221,0 0 0,-2 5-44,-2-2 1,-2 3-32,-6 2 1,-4 1 80,-3 2 1,1 3-165,-2 4 0,0 1-140,-7 0 0,-6 4 129,-5-1 1,-7 6-34,-1-1 1,1 2 73,-5 1 0,3-1 107,1-3 1,4-2 67,0-5 0,9 0 210,-2 0 1,8-5-170,1-3 1,1-3 63,2 0 0,0-1 65,0 1 1,5-5-18,3 1 0,2-4 31,2 3 1,-1-4-39,1 1 1,3-3 51,0-1 0,1 0-221,0 0 1,-4 0-195,4 0 0,-4 0-167,0 0 0,-1-4-1244,1 0-110,-1 1 1207,0-3 1,1 4-1878,-1-6 2343,-4 6 0,8-8 0,-2 3 0</inkml:trace>
  <inkml:trace contextRef="#ctx0" brushRef="#br0" timeOffset="30">14071 9502 7851,'0'-11'1344,"5"4"1,1-1-842,5 4 1,-3 0-31,0 4 1,-1 0 74,5 0 1,-1 0-322,0 0 1,5 0-62,-1 0 0,5 0-140,-1 0 0,-1-4 58,1 0 1,-5 0-483,1 4 0,2-3 306,-2-1 0,-4 0-475,-3 4 0,-2-1-1113,2-3-792,-3 3 2472,-5-4 0,-5 5 0,-1 0 0</inkml:trace>
  <inkml:trace contextRef="#ctx0" brushRef="#br0" timeOffset="31">14082 9673 9376,'11'0'1009,"-3"0"-130,0 0 1,-1 0-337,5 0 0,4 0-137,3 0 1,3 0-264,1 0 1,-4-3-184,0-1 1,0-4-702,4 4 0,-4-1 544,0 2 0,-5 1-1241,1-2 0,-6-1 1438,-2 2 0,1-6 0,3 2 0</inkml:trace>
  <inkml:trace contextRef="#ctx0" brushRef="#br0" timeOffset="32">14584 9399 7834,'0'-12'0,"0"-4"0,6 4 916,1-3 1,3-2-359,2 2 1,-2 0 168,-3 3 0,4 1-144,-4-1 1,0 1 19,0-1 0,1 5-230,3-1 1,1 4-106,-1-3 0,0 4 129,1-1 0,-1 3-127,1 1 1,-1 1-171,1 3 0,-5-1 125,1 4 0,-2 5-261,2 3 1,1 2-13,-6-2 1,1 3-64,-4 4 1,4 1-33,0 0 1,-2 5-85,-5 2 1,0 2-20,-5-1 1,0 5 85,-8-1 1,2 2-276,-5-3 0,0 0 146,-4 0 0,2-4-2,2-4 0,2-2 286,6-1 0,0-5 299,-1-3 0,2-2-113,2-2 1,-1-3 456,6-1 40,-1-4-470,4 7 1,5-9 82,3 3 0,3-3 6,4-1 1,-1 0-4,5 0 0,0 0-175,4 0 1,0-1-172,0-3 0,0 2-3,-1-6 1,-3 6-169,1-2 0,-7-1-569,3 1 1,-4-1 405,0 1 0,-1 3-502,1-3 0,-5-1 322,1 1 0,-6-1-1904,2 1 2470,-3 3 0,5-9 0,0 4 0</inkml:trace>
  <inkml:trace contextRef="#ctx0" brushRef="#br0" timeOffset="33">15110 9331 7835,'0'-12'0,"0"1"486,0 0 0,0 3 270,0 0 693,0 1-207,0-5-30,0 6-414,0 1-393,0 5 1,0 6 32,0 6 1,1 4-80,3 7 1,-3 0-22,3 0 0,-2 3-128,2 1 1,-2 5-66,1-2 0,-1-1 25,-2 2 0,0-5-120,0 5 1,0-4-295,0 3 1,0-5 175,0 2 1,0-4-192,0-4 1,0-1 121,0-3 1,0-6-172,0 2 186,0-2 315,0 3-84,0-6 178,0-1-28,0-5-142,0 5 308,0-4-291,0 4 0,5-5 120,2 0 0,3 0-41,2 0 1,1 0 20,2 0 1,-1 0-44,5 0 1,-1-1-41,1-3 0,2 3-27,-2-3 0,2-1-6,-2 1 1,1-1-155,-5 1 0,4 3 72,-4-3-479,1-2 213,-5 5-1702,0-4 668,-4 5 1,-3-4-678,-8 0 0,0 0 1941,-7 4 0,2 0 0,-8 0 0</inkml:trace>
  <inkml:trace contextRef="#ctx0" brushRef="#br0" timeOffset="34">15692 9057 8041,'-6'-5'-486,"-3"2"340,5-4 1,-3 3 919,3-4 1,-4 4-244,4-3 0,-3 3 1337,3-4-1267,0 6 0,4-5 485,0 4 175,0 1-429,0-3-602,0 5 1,1 5 28,3 3 1,3 3 528,4 5 1,0 1-280,1 6 0,3 1 42,0 3 1,6-2-135,-2 6 0,1-1-51,-1 4 1,3 5-163,-3-1 0,-3 3 27,-1-2 0,-2 0-372,-2-1 1,-3-1 213,0 5 1,-6-6-615,2 3 1,-3 1 272,-1 2 1,0 1-295,0-1 0,-5 1 215,-2-5 0,-4-3 165,0-5 0,0-5 159,-1 2 1,1-4-151,-1-4 1,1-3 149,-1-4 0,2-1-135,3 1-1262,-3-6 593,8 4-1844,-3-9 1435,5 4 1,3-5 1235,4 0 0,6-5 0,10-1 0</inkml:trace>
  <inkml:trace contextRef="#ctx0" brushRef="#br0" timeOffset="35">16515 9422 7846,'0'-16'309,"-6"3"-204,5-3 1109,-4 4-604,5 1 1,-4 3 824,1 0-520,-1 6-637,4-3 1,-4 10 107,0 3 0,-1 3-107,1 4 1,3 7 50,-3 4 1,3 6-66,1-1 0,0 2 82,0 1 0,0-4-184,0 1 0,0-1-75,0 4 1,0-4-456,0-4 0,1-2 284,3-1 1,-1-5-957,4-3 0,-4-2-15,0-2-2175,4-4 1750,-6 3 1479,4-9 0,0 4 0,2-5 0</inkml:trace>
  <inkml:trace contextRef="#ctx0" brushRef="#br0" timeOffset="36">16263 9696 7909,'7'-5'0,"-1"0"770,-2-2 1,2 1-424,6 6 0,-2-1 2012,-3-3 1,9 3-1172,-1-3 1,5 3-675,3 1 1,1-1 350,3-3 0,-3 3-351,2-3 0,2 3-672,-1 1 1,0-4 143,-4 0 1,-1 0-1260,1 4 1,-1 0 866,-3 0 1,-3 0-3994,-4 0 4399,-1 0 0,-5 0 0,0 0 0</inkml:trace>
  <inkml:trace contextRef="#ctx0" brushRef="#br0" timeOffset="37">17314 9251 6858,'0'-6'1778,"-1"-3"-1175,-3 5 1,1-1 291,-4 1-440,4 3 0,-6-6 561,6 4 128,-1 1-775,4-3 1,-2 8 35,-1 4 1,1 2 80,-1 10 1,1 5-86,2 7 0,0 2-98,0 1 1,0 4-69,0 0 1,0 4-198,0-4 1,2 0 84,1-3 0,-1-2-150,1-3 1,-1 2-180,-2-6 1,0 4-281,0-8 1,0 4 133,0-7 1,-2-3-180,-1 0 753,1-4-311,-3 0 684,5-6-132,0-1 1376,0-5-1580,5 0-38,2 0 1,8-4-252,0 0 0,4-1 113,-4 2 1,6 1-131,-2-2 1,-1 3 63,1 1 1,0-4-123,4 1 1,-4-1 43,0 4 1,-2 0 40,2 0 0,-1 0-479,-3 0 1,-2-4 204,2 0 0,-6 0-1940,-1 4 959,-6 0-1774,8 0 1729,-8 0 1320,-2-5 0,-12 4 0,-5-4 0</inkml:trace>
  <inkml:trace contextRef="#ctx0" brushRef="#br0" timeOffset="38">17223 9628 8017,'7'-8'488,"1"1"1,0 0-71,3 0 1,0-2 322,1 5 1,3-1 3,0 1 1,6 3 209,-2-3 1,2-1-442,2 1 1,-4 0-47,0 4 0,-1-4-192,1 1 0,1-1-19,-5 4 0,1-4-761,-5 0 0,0 0 402,1 4 1,-2-1-2243,-2-3-12,2 3-983,-9-4 3339,4 0 0,-10-1 0,-1-6 0</inkml:trace>
  <inkml:trace contextRef="#ctx0" brushRef="#br0" timeOffset="39">17257 9251 8062,'11'-5'367,"-4"-2"1,2 0-5,-6-1 1,10 4 15,-2-3 1,3 3-147,-2-4 0,4 2 722,3-2 0,-1 0-319,1 4 0,4-4-140,4 4 1,-1-3-496,-3 3 1,-4-4 66,0 4 1,-1 1-924,1 3 0,-2-2 598,-6-1 1,0 1-1361,1-1 849,-1 1 768,1 2 0,-1 0 0,0 0 0</inkml:trace>
  <inkml:trace contextRef="#ctx0" brushRef="#br0" timeOffset="40">17839 9045 8035,'0'-11'145,"4"3"167,0 1 135,0-1 1,0 0 697,-1 1 830,1 4-540,-4-7-600,0 9-438,5-4 1,-3 10-139,1 2 0,0 10 178,1 6 0,-3 5-116,3 6 0,1 2-40,-1 2 0,-1 3-106,-3 9 1,0-3-207,0 2 1,0 3-223,0 2 0,0-2 192,0 1 1,0-6-828,0-1 0,-3-2 432,-1-6 1,0 0-128,4-3 0,0-6 295,0-3 1,0-3 295,0-4 1,0-2-90,0-6 0,0 1 382,0-1 1154,0 0-1188,0-4 0,0-1 626,0-2-132,-5-3-213,4 4-267,-4-5-111,5 0-88,5 0 0,1 2-85,5 1 1,1-1 72,-1 1 0,-2-1-237,3-2 16,-3 0 0,7 0-146,-5 0 1,1 0-512,-1 0-643,1 0-1272,-1 0 2020,1 0 1,-6-2-788,-2-1 1490,2 1 0,-5-8 0,4 4 0</inkml:trace>
  <inkml:trace contextRef="#ctx0" brushRef="#br0" timeOffset="41">17965 8965 7937,'0'-17'1365,"0"0"-887,0 6 1,1 3-78,3 0 1,-3 5-130,3-5 1,-3 4 920,-1-3-702,6 4 0,0-6 9,5 5 1,1 1-188,-1 3 0,1 0 39,-1 0 1,5 0-119,3 0 0,-1 0-14,1 0 1,-1 1-831,1 3 0,3-3 444,-3 3 0,-3-3-1073,-1-1 1,-2 0 288,-1 0 1,-5 1-902,1 3 1851,-6-3 0,-7 10 0,-7-5 0</inkml:trace>
  <inkml:trace contextRef="#ctx0" brushRef="#br0" timeOffset="42">18319 9251 8028,'0'-6'564,"0"-1"266,0 3-256,0 3 540,0-4-261,5 5-629,-4 0 0,4 6 216,-5 6 1,0 4-132,0 7 0,4 5 63,0 3 0,0 2-81,-4 1 1,0 0-141,0 0 0,4-1 78,0-2 1,-1 0-221,-3-4 1,0 0 13,0-4 0,2-2-26,1-2 1,-1 2-1022,1-6 802,-1 5 1,-2-7-1508,0 2 727,0-2-1479,0-2 1133,0-5 1348,0 0 0,0-6 0,0 0 0</inkml:trace>
  <inkml:trace contextRef="#ctx0" brushRef="#br0" timeOffset="43">18296 9365 7877,'7'-18'-375,"1"1"337,-4 1 1,5 4 37,-1-4 0,3 4 1155,4 0 1,-2 1-484,2-1 1,3 1 26,1 0 0,3-1-276,1 1 0,-1 3-83,1 1 1,0 4-149,0-1 1,-2 3-30,-1 1 1,0 0-70,-5 0 0,0 5 118,-3 3 1,-6 7-413,-2 4 0,-3 2 115,-1 2 1,-5 5-257,-3 3 0,-3-2 146,-4 1 0,-2 1 24,-2 3 0,-2 0 101,2 1 1,1-6 24,-1-3 0,5-1 178,-1-3 0,2-3-94,2 0 0,-1-5 97,1 2 0,4-4 13,4 0 102,1-1 0,4 1 23,1-1 0,4-3 43,4-1 1,1-3 31,-1 4 0,4-5-133,0 5 0,4-5-200,-3 0 1,3-1 119,-4-2 1,0 1-267,-3 3 1,-1-3 40,0 3-1846,1-3 782,-1-1 0,-3 0-1862,0 0 3015,-6 0 0,3 0 0,-5 0 0</inkml:trace>
  <inkml:trace contextRef="#ctx0" brushRef="#br0" timeOffset="44">18959 9102 8001,'0'-16'0,"0"3"0,0-2 913,0 2-123,0 2-229,0-1 785,0 1-306,0 5-224,0-4-255,0 8 31,0-3-259,0 5 0,0 10-19,0 6 1,0 5 96,0 6 0,0 2 150,0 5 0,0 6-150,0 1 0,0 0-99,0 1 0,0 0-71,0 4 0,0-1-318,0 1 0,0 0-3,0-1 1,0 0 30,0-3 1,0-3-556,0-5 1,0-1 308,0-2 1,0 0-169,0-4 1,-2-4 108,-1-4 1,1-5 262,-2 1 0,3-2-135,1-2 0,0-3-84,0-1 1,0-3-571,0 4 70,0-6 0,-1 3-393,-3-5-40,3 0 1243,-4 0 0,5-5 0,0-1 0</inkml:trace>
  <inkml:trace contextRef="#ctx0" brushRef="#br0" timeOffset="45">19393 9262 7122,'0'-7'750,"0"-1"89,0 6-114,0-9-166,0 10 395,5-4-33,-4 5 3,4 0-22,-5 0 1,0 5-469,0 3 0,0 2-155,0 1 1,0 6-58,0 2 1,0 4 20,0 3 0,0 0-115,0 4 1,0 1 26,0 3 1,0 0-94,0 0 0,1-3-228,3-1 0,-3 0 118,3 0 0,-3 2 109,-1-6 1,2 0-32,2-7 1,-3 1-1250,3-5 908,-3 6 0,-1-9 77,0 4 0,1-8-248,3 0-418,-3-5-1905,4 2 1322,-5-5 1483,0 0 0,-5-5 0,-1-2 0</inkml:trace>
  <inkml:trace contextRef="#ctx0" brushRef="#br0" timeOffset="46">19336 9319 7893,'1'-19'166,"3"0"0,-3 5 357,3-1 1,2 1 78,2-1 0,2 2-175,1-2 1,2 6 291,2 2 0,-1 0-258,5 0 0,0 2-102,4 5 1,-1 0-131,-3 0 0,5 0-101,-5 0 0,4 1 11,-8 3 0,4 2-135,-4 5 1,0 5-55,-3-1 0,-6 5 133,-2-1 0,-3 4-313,-1 4 0,-1-2 74,-3 5 0,-6 1-37,-5 3 0,-6 0 102,2 1 0,-2-2-3,-2-3 0,4-2 75,0-5 1,6-1 16,2-3 1,-1 1 87,5-5 0,2 0-51,1-3 1,3-1 140,1 1 1,0-5-46,0 1 1,3-4 45,1 3 1,5-4-29,-1 1 1,2-2-44,1 2 1,1-3-85,-1 3 0,1-3-140,-1-1 1,0 0-392,1 0 1,-5 0 3,1 0-539,0 0 377,3 0-762,0 0 1,0-1 1428,-4-3 0,3-2 0,-3-6 0</inkml:trace>
  <inkml:trace contextRef="#ctx0" brushRef="#br0" timeOffset="47">19861 9456 7811,'-6'-5'1427,"2"3"-571,8-6-571,-3 6 1,8-5 517,-6 4 1,6 1-299,-1-2 1,2 3-121,2 1 0,0-1-176,3-3 1,-1 3 28,5-3 0,-1 3-85,1 1 0,2 0-148,-6 0 1,4-4-429,-4 0 1,4 0 372,-4 4 0,-3 0-1154,-5 0 0,-3 0-107,4 0-157,-6 0 1,2 0 1467,-8 0 0,-2 0 0,-5 0 0</inkml:trace>
  <inkml:trace contextRef="#ctx0" brushRef="#br0" timeOffset="48">19884 9605 8486,'11'0'982,"1"0"0,-1 0-534,0 0 0,2 0 160,2 0 0,-1 0-326,5 0 1,-1 0-131,1 0 1,1-1-295,-4-3 0,3 3-496,-4-3 1,1 3-1028,0 1 1665,-9 0 0,8-6 0,-8 0 0</inkml:trace>
  <inkml:trace contextRef="#ctx0" brushRef="#br0" timeOffset="49">20569 9045 8011,'0'-11'161,"0"5"1,0-5 326,0 4 1,1 2 770,3 1-373,-3-2 115,4 4-189,-5-3-615,0 5 0,0 7 73,0 4 0,0 5 13,0 7 1,0 4-62,0 0 1,0 3-15,0-3 1,0 3-256,0-3 1,0-2 100,0-6 0,0 3-684,0-3 0,2-3 358,1 0 1,-1-4-363,2 0 1,1-1-289,-2 1 0,1-5 922,-4 1 0,-5-1 0,-1 5 0</inkml:trace>
  <inkml:trace contextRef="#ctx0" brushRef="#br0" timeOffset="50">20421 9502 7798,'-7'0'1988,"2"0"1196,5 0-2827,5 0 1,2 0 40,4 0 0,0 0 22,1 0 1,4 0-9,3 0 1,3 0-161,1 0 0,0 0-348,-1 0 1,1-1 145,0-3 1,-4 3-500,0-3 1,-1-1 73,1 1 1,-3 0-971,-4 4-291,-1-5-1049,1 4 2685,-6-4 0,-1 5 0,-5 0 0</inkml:trace>
  <inkml:trace contextRef="#ctx0" brushRef="#br0" timeOffset="51">20523 9673 7798,'-5'7'1365,"4"-2"-187,-9-5 90,9 0-180,-5 0 975,6 0-1857,6 0 1,0-1 173,5-3 0,1 3-90,-1-3 1,1 2-192,-1 2 1,0 0 39,1 0 0,-1 0-77,1 0 1,-1 0 83,1 0-297,-1 6-1,0 0 177,1 5 0,-5-1-396,1-2 0,-5 2 147,0-2 1,-6 2-214,-5 1 0,-2 5 101,-2-1 0,0 4-16,-4-4 1,2 4 134,-5-4 1,4 4 25,-4-3 1,5 3 179,-1-4 1,4 1-105,3 0 112,-2-4 1,5 5-19,-3-6 883,3-4-461,5 3 1,1-9 138,3 3 1,2-3-159,6-1 0,-1 0 8,1 0 1,3 0-415,0 0 1,0 0 82,-3 0 1,3 0-206,0 0 0,1-4 115,-5 0 0,2-1-1024,2 2 1,-2 1-9,2-1 0,-6-3-368,-2 3 0,0-6 1431,0 1 0,8-2 0,-2-1 0</inkml:trace>
  <inkml:trace contextRef="#ctx0" brushRef="#br0" timeOffset="52">21003 9331 7825,'0'-23'0,"1"1"0,3 3 0,2-1 0,6 5 0,-6 0 0,4 3 0,-8 1 0,3 4 1,-5 2 1,0 7-1,0 1 0,0 9-1,0 7 0,0 4 1318,0 3 0,0 0 1764,0 4 1,0 1-2116,0 3 1,0-4-538,0 1 1,0-4-339,0 3 1,0-3-184,0 3 1,0-5-129,0 2 0,0-3 87,0-1 1,0-1-248,0-3 1,0-3 33,0-4 43,0-1 568,0 0-243,0-4 490,0-2-122,0-5 0,5 0-180,2 0 1,0 0-122,0 0 1,1 0-1,3 0 0,2 0-87,2 0 0,-1 0-196,5 0 0,-5 0 92,1 0 1,2 0-220,-2 0 0,4 0 128,-4 0 1,1 0-1247,-5 0 524,0 0 1,0-1-1714,-4-3 1822,-2 2 805,-5-3 0,0 0 0,0-1 0</inkml:trace>
  <inkml:trace contextRef="#ctx0" brushRef="#br0" timeOffset="53">21300 9068 7838,'0'-7'-1130,"0"-1"1791,0 0 1,1-3-109,3-1 1,-3 5-59,3-1 0,-3 4-64,-1-3 0,2 3 126,1-4 0,-1 5 309,1-5-526,4 5 1,-1-2-66,6 5 1,0 0-56,4 0 1,-3-3-74,7-1 0,-1 0 44,3 4 0,1 0-94,0 0 0,-1 0 47,-3 0 1,1 0-182,-5 0 1,0 1-116,-3 3 1,-5-3 94,1 3 0,-5-1-41,0 0 0,0 0 69,1 5 0,-3 0 153,3 8 0,-3 3-19,-1 7 1,-4 4 135,1 4 0,-5 9 9,4 3 1,-4 3-112,5 1 1,-5 0-329,4 4 0,0 0 336,4-4 0,0-1 12,0-3 1,0-4-194,0 0 1,0-5-457,0 1 1,0-3 408,0-1 0,2-4 136,2-4 1,-2-2-23,6-1 1,-6-1 160,2-3 1,-1-3 217,0-4 1,-1-1-13,1 1-325,-1-6 1,-2 0 194,0-2-123,0-3 0,-2 4-75,-1-5 1,-4 0-93,-4 0 0,-1-1-101,1-3 0,0 2-285,-1-6 1,1 4-61,-1-3 1,1 4 198,-1-1 1,5-1-1879,-1 1 1496,6 1 0,-3 1-1867,5-1 1421,0 1 1095,5-3 0,6 0 0,7-1 0</inkml:trace>
  <inkml:trace contextRef="#ctx0" brushRef="#br0" timeOffset="54">21951 9308 7853,'-6'-23'781,"-1"0"196,3 0 0,4 6-590,0 1 0,0 4-198,4 0 1,1 5 731,-1-1 1,0 4 162,-4-3-748,0 4 1,4 1-108,0 9 1,1 7-61,-2 13 1,2 6 95,3 5 1,-2 5 12,-2-1 1,-2 2-113,1 2 1,-1-2-136,-2-2 1,0 1-298,0-4 0,0-3 197,0-5 1,0 1-563,0-6 1,0 1 347,0-4 0,1-6-248,3-1 0,-2-4-216,6 0 0,-6-5-1568,2 1-366,-3-5 2681,-1 2 0,0-5 0</inkml:trace>
  <inkml:trace contextRef="#ctx0" brushRef="#br0" timeOffset="55">21860 9251 7827,'0'-18'0,"0"-2"549,0 5 0,5-1-235,2 5 1,7-4-186,1-1 1,4 3 325,-3 5 1,0-2 393,-1 2 1,2 2-295,2-2 1,1 6-170,-5-2 0,4 3-228,-3 1 0,4 1 71,-1 3 0,-2 2-251,-2 5 0,1 2-104,0 2 0,-3 3-93,-5 5 0,-3 5 96,-5 2 1,-1 3-181,-3 2 0,-7 3-228,-8 0 0,-3-5 179,-1-7 1,2-2 49,2-1 0,-2-5 99,6-3 1,0-2-865,3-2 507,6-4 0,-3-1-840,5-2 1400,1-3 0,13-1 0,2-6 0</inkml:trace>
  <inkml:trace contextRef="#ctx0" brushRef="#br0" timeOffset="56">22625 9034 7889,'-7'-18'0,"2"2"1584,5 4-1134,0 1 0,0 3 682,0 1-338,0 4 781,0-2-516,0 5-958,-5 5 0,3 3 138,-6 7 1,0 8 206,-3 7 1,3 3-119,1 1 1,-1 6 67,-3 2 0,-1 2-238,1 2 1,3 1 56,1 2 1,0 3-244,0 5 0,-2-3 213,5-1 1,-4-5-569,5 2 0,-1-3 283,4-2 1,0-5 65,0-6 1,4-1-40,-1-6 0,6-1-125,-1-3 1,1-4-41,-2 0 0,4-5-131,-4 1 1,2-2-573,-1-2 295,2 1 643,-4-1 1,4-3-199,-2-1 1,-2-4-2018,-2 1 643,-3-3 0,4-2 1575,-5-3 0,6-2 0,0-6 0</inkml:trace>
  <inkml:trace contextRef="#ctx0" brushRef="#br0" timeOffset="57">22750 9331 7797,'0'-23'0,"0"5"959,0 3 1,2 2 203,1 2-770,4 5 1,0 0-144,1 6 1,-5 3 226,0 5 0,0 9-104,1 14 1,-3 3-133,3 4 0,-3 7-36,-1 4 1,0 1-1,0-5 1,-1 0-234,-3-3 1,3 1 106,-3-5 0,3-1-582,1-7 1,0-2 271,0-5 1,0-5-630,0-3 1,0-6-121,0-2-153,0-4 0,1 2 323,3-5 1,-2-1 809,6-3 0,-1-3 0,5-4 0</inkml:trace>
  <inkml:trace contextRef="#ctx0" brushRef="#br0" timeOffset="58">22796 9377 7797,'5'-23'0,"-2"0"0,4 0 1122,1 5-681,3 2 0,1 4 228,-1 1 380,1-1-595,-1 1 1,0 5 578,1 2-678,4 3 1,-3 1 7,2 0 1,2 0-142,-2 0 0,1 1-292,0 3 0,-4 2 136,4 5 1,-8 2-31,0 2 0,-4 3 117,4 5 0,-6 1-517,2 3 1,-9 2 133,-7 5 0,0 0-284,-7 1 0,0-1 170,-4 0 1,0 1 24,0-1 1,2-5 355,1-2 0,4-3-64,5-1 0,-1-1 104,1 1 1,4-1-38,4-3 0,1-1 484,2-3 0,0-6-217,0 2 0,5-2-46,3 2 1,2-4-220,2-3 1,0-3-169,3-1 0,3 0-629,5 0 0,-4 0 408,0 0 0,-1-4-1167,1 0 0,-3-6 1514,-4-1 0,-1-1 0,1-4 0</inkml:trace>
  <inkml:trace contextRef="#ctx0" brushRef="#br0" timeOffset="59">23241 9514 8065,'-6'-5'1169,"6"3"-520,6-8-219,1 9 0,3-4-33,-4 5 1,2 0-60,0 0 0,-1 0 23,5 0 1,3 0-190,0 0 1,0 0-249,-3 0 1,-1 0-438,1 0 1,-1 0 379,0 0 1,-3 0-2226,0 0 1335,-6 0 1023,8 0 0,-8 0 0,3 0 0</inkml:trace>
  <inkml:trace contextRef="#ctx0" brushRef="#br0" timeOffset="60">23127 9776 7870,'9'0'720,"3"0"1,-4 0-214,8 0 0,0-4 683,-1 1 0,6-1-450,-2 4 1,-2-4-145,3 0 1,-3 0-408,2 4 0,2-1-339,-6-3 1,0 3-277,-3-3 1,-1 3 346,0 1 0,-3 0-2964,0 0 3043,-6 0 0,8 0 0,-3 0 0</inkml:trace>
  <inkml:trace contextRef="#ctx0" brushRef="#br0" timeOffset="61">23767 9080 7835,'0'-8'-920,"0"0"1,0 5 1837,0-5 0,0 4 357,0-3-526,5 4 1,-4-3 165,3 2 72,-3 3-637,-1-5 0,4 15-125,0 3 1,0 8-82,-4 3 1,0 1 65,0 6 1,1-3-250,3 4 0,-3-6 126,3 2 1,-3-2-689,-1 2 1,0-7 96,0 3 0,4-7-200,0 3 1,0-5 703,-4 2 0,5 1 0,1 1 0</inkml:trace>
  <inkml:trace contextRef="#ctx0" brushRef="#br0" timeOffset="62">23630 9582 7835,'0'-6'1125,"0"1"1,4 3-631,-1-1 1,2 1 67,-1-1 1,-1 1 0,4 2 1,2-1-173,7-3 0,-4 3-279,3-3 1,3 3 72,1 1 1,3-1-357,1-3 0,0 2 203,-1-1 0,1 0-562,0-1 1,0 3-142,0-3 1,-6 2-426,-1-2 1,0 3 146,-1-3 0,-3 3 948,-5 1 0,-4 0 0,2 0 0</inkml:trace>
  <inkml:trace contextRef="#ctx0" brushRef="#br0" timeOffset="63">23664 9799 7835,'-6'-1'328,"2"-3"1,8 3 514,3-3 1,3 3 88,2 1 1,-1-4-403,1 0 1,0-4-47,4 5 1,1-1-144,6 4 1,-1-1-132,-3-3 1,1 2-44,-5-1 0,4 1-113,-3 2 1,-1 0 152,-4 0-251,-4 5 1,-2-2-565,-5 5 493,0-1 1,-5 6-105,-3 2 1,-3-2 25,-5 2 1,2 2 140,-5-2 1,4 1 37,-4 0 0,5 0 83,-1 3 0,1 1-69,-1-4 0,3 3 24,1-4 0,1 0 109,6-3 0,-4-1-68,5 0 0,-1-3 146,4 0 0,4-5-59,-1 5 0,6-5 64,-1 0 0,3-1-67,4-2 0,-1 0-30,5 0 0,-1 0-287,1 0 0,2 0-377,-6 0 1,5-5-956,-1-3 1,-2 2 712,-2-2 0,-6-1 787,-2-6 0,1-3 0,3-5 0</inkml:trace>
  <inkml:trace contextRef="#ctx0" brushRef="#br0" timeOffset="64">24258 9239 7835,'0'-11'0,"0"0"2184,0-1-946,0 6 9,5 1-704,-4 5 1,4 5 26,-5 2 1,0 9-234,0 3 1,-1 7-95,-3 5 0,2-2 88,-6 1 1,6 1-122,-2 3 0,-1-1-83,1-2 0,0 2 83,4-3 1,0-2-268,0-1 0,0 1 8,0-2 0,0-3-111,0-4 0,0-5 110,0 1-37,0-2 148,0-2 0,4-3-53,0 0 0,1-6 147,-1 2 1,-2-3-79,6-1 1,-4 0 126,3 0 0,-3 0 208,4 0-248,-1 0 0,5 0-74,-1 0 0,4 0-87,0 0 0,5 0-24,-5 0 0,4 0 121,-4 0 0,4 0-225,-4 0 0,4 0 43,-3 0 0,0 0-127,-1 0 0,-3-1-180,-1-3 0,1 3-708,-5-3 427,-2 3 0,0 0-1637,-5-3 1248,0 2 0,-5-4 148,-2 2 911,2 3 0,-11-9 0,4 4 0</inkml:trace>
  <inkml:trace contextRef="#ctx0" brushRef="#br0" timeOffset="65">24566 8943 7835,'0'-18'685,"0"1"-31,0 6 0,4 3 240,0 1 190,0 4 0,-3-2 70,3 5-642,-3 0 1,9 1-42,-2 3 1,2 9-15,1 10 1,2 5-2,2 6 0,3 5 180,5 3 0,0 4-344,0 3 0,-4-2 94,0 3 0,-5-2-160,1 1 0,-2-2-16,-2 3 0,-1-1-213,-2-3 1,1 6 3,-6-6 0,1 2 13,-4-2 1,-1-5-252,-3 1 1,-2-7 123,-6 3 1,5-9-342,-1 5 1,-1-7 149,-6-1 0,2-1 157,-2-3 1,1 0-32,-1-3 0,1-3 99,-5-4 1,4-1-588,-4 1 1,5-5-1290,-2 1 1955,-1-6 0,-6 4 0,-6-6 0</inkml:trace>
  <inkml:trace contextRef="#ctx0" brushRef="#br0" timeOffset="66">13637 11398 7858,'0'-11'281,"0"-1"0,0 1 74,0-1 0,0 5 127,0-1 0,0 4-15,0-3 1,0 3 816,0-4-756,0 6 1,0-5 228,0 4 411,0 1-345,0-3 833,0 5-1382,0 5 1,1 7-22,3 7 0,-3 2-13,3 2 0,-2 5-120,2 3 0,-3-2 105,3 1 1,1 1-216,-1 3 1,4-1 71,-5-3 1,2 2-405,-1-5 0,-2 3-28,1-3 1,-1-1-202,-2-3 0,3-4 187,1 0 1,0-5-682,-4 2-351,0-4 471,0 0-100,0-6 272,0 4-914,0-9 1262,0 5 0,-5-17 0,-1-1 0</inkml:trace>
  <inkml:trace contextRef="#ctx0" brushRef="#br0" timeOffset="67">14071 11398 7838,'1'-8'0,"3"1"0,-3 3 608,3-4 998,2 6-383,-5-3-534,4 5 0,-5 2-62,0 6 0,-1 2-248,-3 13 0,-2 2 31,-5 10 1,-5 4-75,1 3 1,-5 0-315,1 3 1,-3-3-156,-1 4 1,0-2 170,1-6 1,0 4-514,3-4 0,-1 4 277,4-4 0,1-1-476,4-6 0,1 0 276,2-4 1,-1-4-351,5-4 0,-1-5 230,1 1 0,3-2-1191,-3-2 482,3-5 1302,1-1 1,0 1-1,0 0 1</inkml:trace>
  <inkml:trace contextRef="#ctx0" brushRef="#br0" timeOffset="68">14093 11866 7838,'5'-16'0,"-2"3"664,5-2 0,-5 6-174,5 1 0,0 2-229,3-2 0,-3 0 371,-1 4 0,5-4 553,3 4 1,1-3-551,0 3 1,0 0-234,3 4 0,-1 0-92,-3 0 1,-2 1-101,2 3 0,-4 2-166,-3 6 1,1 1 119,-5 2 0,0-1-258,-4 5 1,-2 0-74,-1 4 1,-4 0-133,-4-1 1,-4 1-38,-1 0 0,-4 4 42,1-1 1,1 1 58,-1-4 1,4 0 10,-4 0 1,5-4 207,-1 0 1,7-5-50,4 1 0,-1-3 935,1 0 53,1-6-232,8 4 0,5-8 194,5 1 0,5-1-360,-1-2 1,3 0-147,1 0 1,3-2-130,1-1 1,4 1-416,-5-1 0,3-2 194,-6 1 0,3 0-1499,-7 4 1,-3 0 279,-1 0 1190,-2 0 0,-2 0 0,1 0 0</inkml:trace>
  <inkml:trace contextRef="#ctx0" brushRef="#br0" timeOffset="69">23310 11215 7865,'0'-11'393,"0"3"169,0 1 0,4 3 315,0-4-196,-1 6 1269,-3-8-651,0 8-229,0-3-614,5 20 0,-3 1 74,2 14 0,-3 1-127,-1 3 0,0 0-139,0 0 0,0 1-48,0-1 0,1-4 10,3 1 1,-3-6-118,3 2 1,-3 1 103,-1-2 0,4-3-343,0-4 0,3-4-228,-3 5 1,0-7-515,-4 3 1,1-5-899,3-3-1398,-3 2-149,5-4 3317,-6 1 0,0 3 0,0-4 0</inkml:trace>
  <inkml:trace contextRef="#ctx0" brushRef="#br0" timeOffset="70">23664 11364 7864,'0'-12'0,"1"1"1283,3-1 1,-1 6-552,4 2 0,-4 2 1105,1-2-775,-3 3-619,-1 6 1,0 7-137,0 11 0,-5 9-65,-3 2 1,-7 7 180,-4-3 0,2 5-79,2-1 1,-3 2-478,-1 2 0,-2 0 306,-2-1 0,4-3-496,0 0 0,1-5-206,-1 1 1,3-7-462,4-5 0,2-2 346,2-1 0,0-5-357,4-3 1,0-6-1595,4-1 2595,0-6 0,0 3 0,0-5 0</inkml:trace>
  <inkml:trace contextRef="#ctx0" brushRef="#br0" timeOffset="71">23607 11843 7864,'11'-11'0,"2"0"1242,2-1 1,-1 2-262,5 2 1,-5 2 8,1 2 1,-2 2-148,-1-6 1,0 6-372,3-2 0,-2 2 81,2 2 0,-2 0-141,-1 0 1,-1 2-113,0 2 1,-3-2-189,0 6 1,-5-1-125,5 5 1,-5-1-6,0 1 1,-1 4-175,-2 3 1,-9 1-254,-3-1 1,-7 7 212,0-3 0,-2 2-32,-2-2 1,-4 0-9,1 0 0,3-1-16,4 1 0,0 0 185,-4 0 1,5-4 67,3 0 1,3-5 123,5 1 509,-3-2-29,8-2 0,-1-1-285,6-2 1,0 1 108,4-5 1,1 1-91,4-1 1,0-3 122,3 3 0,2-2-51,2 2 1,3-3-133,-3 3 1,2-3-32,2-1 0,-5 0 0,-3 0 0,-1 0 26,1 0 1,-5 0-27,6 0 0,-10 0 213,5 0-53,-7-5-373,1-1 0,0-10 0,2-2 0</inkml:trace>
  <inkml:trace contextRef="#ctx0" brushRef="#br0" timeOffset="72">22979 11786 7864,'5'-6'0,"-4"-4"1652,14 9 0,-7-5 118,7 6 907,-7 0-1290,-3 0-2137,-5 0 0,-5 0 0,-2 0 0</inkml:trace>
  <inkml:trace contextRef="#ctx0" brushRef="#br0" timeOffset="73">12986 11752 7770,'0'-6'3980,"0"1"-690,0 5-3290,5 5 0,1 1 0,5 5 0</inkml:trace>
  <inkml:trace contextRef="#ctx0" brushRef="#br0" timeOffset="74">7846 11638 7939,'0'-8'984,"0"1"-261,0 4-198,0-7-56,0 9 519,0-4-184,0 5 0,0 5-299,0 2 0,0 7-81,0 1 0,0 7-155,0 1 0,4 1-35,0 6 1,1 0-77,-1 0 1,-2 3 61,6-2 1,-6-2-220,2 1 1,-3-1 92,-1 2 1,4 1-385,0-6 0,0 5 39,-4-5 0,0 0-107,0-7 0,0 1 167,0-5 0,0 0-9,0-3 382,-5-1-189,3 1 175,-3-6-101,5-1 1154,0-5-1161,0-5 0,5 4 125,3-3 1,0 3-81,3 1 0,-1-2 60,9-1 1,0 1-62,4-1 1,0 1 2,0 2 0,4 0-8,-1 0 1,5 0 15,-5 0 0,5-3 21,-5-1 0,5-1-27,-5 1 0,1 1-115,-4-4 1,-4 4 52,0-1 1,-5-1-101,1 1 0,-2-3-82,-2 3 1,-3 0-209,0 4 1,-6-1-508,2-3-702,-3 3-1103,-1-4 1958,0 0 0,-5 3-619,-3-1 0,-3-2 173,-4 1 1143,2 0 0,-8-1 0,3-1 0</inkml:trace>
  <inkml:trace contextRef="#ctx0" brushRef="#br0" timeOffset="75">7846 11923 7860,'0'-11'581,"0"3"-249,0 1 1,0 3 557,0-4 84,0 6-265,0-8-305,0 8 0,5-3-63,3 5 0,3 0 158,4 0 0,2 0-123,2 0 1,6 0 55,-2 0 0,6 0-61,-2 0 1,4 2-137,-5 1 0,5-1-54,-5 1 1,1-1-1,-4-2 0,0 0-226,-1 0 1,-3 0 115,1 0 0,-7-4-682,3 0 0,-7-1 10,-2 1-1688,-4 3 202,2-9 923,-5 3 1,-5-3-792,-3 3 1955,-2-3 0,-7 3 0,0-4 0</inkml:trace>
  <inkml:trace contextRef="#ctx0" brushRef="#br0" timeOffset="76">7789 11558 7923,'6'-5'235,"5"4"1,-5-10 389,5 4 0,2 2 381,2 1 1,-1-1-447,5 1 0,-1-1 448,1 1 0,3 3-437,-3-3 0,6 3-82,2 1 1,1 0-140,-2 0 1,-2-4 227,3 0 0,-2 0-252,2 4 1,-3-3-153,3-1 0,-7 0-901,-1 4 1,-5-1 328,1-3-3461,-2 3 2171,-2-4 1688,-4 5 0,-2 5 0,-5 1 0</inkml:trace>
  <inkml:trace contextRef="#ctx0" brushRef="#br0" timeOffset="77">8646 11387 7895,'0'-12'235,"0"1"1,0 3 196,0 1 637,0 4-243,0-7 394,0 9-284,5-5-504,-4 6 1,8 6-121,-5 1 1,1 10 85,-1 6 1,-3 4 17,3 8 0,-3 4-138,-1 3 0,0 4-57,0 3 1,0-2 8,0 3 0,0 2-496,0 1 0,0-2 322,0-2 0,4-2-597,-1-1 0,1-4 148,-4 0 0,2-10-36,1 3 0,-1-9 175,1 1 1,0-4 73,1-4 0,-3 1 266,3-5 1,-3-3-70,-1-5 0,1 0 206,3 0 608,-3-1-175,5-6 252,-6 0 1,5 0-919,2 0 1,1 0 27,3 0 1,-2-2-64,6-2 1,-1 3 39,2-3 0,-2 3-10,5 1 1,-4-1-311,4-3 1,-4 3 146,4-3 1,-5 3-634,1 1 0,0-2-70,-3-1-1900,2 1 1815,-13-3 0,4 4 966,-5-3 0,-10 3 0,-3-4 0</inkml:trace>
  <inkml:trace contextRef="#ctx0" brushRef="#br0" timeOffset="78">8726 11501 8006,'0'-18'0,"0"2"529,0 4 1,0 1-154,0-1 0,0 5-3,0-1 1,0 4-136,0-3 0,3 3 411,1-4 1,1 4-192,-1-3 1,-1 4 59,4-1-229,1-2 0,7 1 28,0-3 0,6 0-280,-2 4 1,2-5 126,2 1 0,5 2-429,2-2 1,1 2 184,3-2 1,-7-1-1197,3 6 0,-2-5 117,-5 4 0,2-1-1360,-6 1 2519,-2 3 0,-1-4 0,-4 5 0</inkml:trace>
  <inkml:trace contextRef="#ctx0" brushRef="#br0" timeOffset="79">9331 11661 7936,'6'-2'149,"-2"-1"0,-3 0 334,-1-5 0,0 5 144,0-5 1,-4 4-214,1-3 1,-1 3 471,4-4-562,0 1 1,0-5 100,0 1 0,1-1-64,3 1 1,2-1 50,6 1 0,-1 1-141,1 2 0,4-2 75,3 3 1,3-2-91,0 1 0,1-1-22,0 5 0,-1 1-55,-3 3 0,1 0 41,-5 0 0,1 1-130,-5 3 0,-1 2 96,-2 5 0,1 10 34,-6 2 0,1 7-510,-4 0 1,-5 5-44,-2 3 1,-9 2-448,-3 6 1,-2 0 287,-2-1 1,-4 0-297,1-3 0,-5 0 309,4-8 0,2 1 97,6-8 1,-1-4 216,4-4 307,1-5 1,8 1 231,-1-7 587,6 2-227,-4-9 0,12 4-337,1-5 0,5 0 442,3 0 0,3-4-362,4 1 1,2-5-108,3 4 0,-3-1-176,3 1 1,1 3-92,-2-3 0,0-1-4,-7 1 0,1 1-175,-5 3 0,1 0-629,-5 0 0,-3 0 98,-1 0-799,-4 0 0,3 0-196,-2 0-1360,-3 0 2962,4 0 0,-5-6 0,0 0 0</inkml:trace>
  <inkml:trace contextRef="#ctx0" brushRef="#br0" timeOffset="80">9970 11524 7948,'0'-7'-165,"2"-3"165,1 3 0,-1 0 666,2 0 1,-2 0 276,2 0 619,-3-4-638,4 5 275,-5-5-148,0 4-634,0 2 0,0 7-123,0 1 0,0 5-45,0 7 0,0 8 164,0 8 0,0 1-77,0 3 0,0-1-143,0 0 0,0 1-68,0-1 0,4 1-144,0 3 0,0-2-37,-4 2 1,1-6-346,3-2 1,-3-4-104,3 0 0,-3-3 21,-1-4 273,0 3 1,0-10-103,0 4 578,0-9 91,0 3 78,0-8-82,0 3 194,0-5-346,0-5 1,1 3-78,3-1 1,-1 1-181,4 2 0,-3-4 94,4 1 1,3-1-4,4 4 1,4-1 70,-3-3 0,4 3 75,-1-3 0,3 2-52,0 2 1,1 0 11,0 0 1,0-1-88,0-3 1,-4 3 50,0-3 0,-4 3-400,4 1 0,-5-4 58,1 0 250,-2 1 1,-3 1-1618,-2-1-2367,-3 1 3269,-5-3 1,-5 4 701,-3-3 0,-2 3 0,-1-4 0</inkml:trace>
  <inkml:trace contextRef="#ctx0" brushRef="#br0" timeOffset="81">10656 11352 7879,'0'-11'406,"0"-1"0,0 5-45,0-1 1,5 4-127,2-3 1,0 4 220,0 0 168,1-4 0,7 2-192,0-3 1,1 0-10,-5 4 1,4 0-90,0 4 0,2-4 76,-2 0 0,-1 1-85,5 3 0,-5-4-111,1 0 1,-2 0 427,-1 4-428,-1 0 1,0 0 402,1 0-134,-6 0-352,4 0 1,-8 1 64,1 3 1,-1 6 26,-2 6 0,0 5-16,0 2 0,0 5 5,0 6 1,-4 4-82,0 0 0,-1 5 62,1-1 0,3 3-429,-3 0 0,3 1 220,1 0 0,0-1-298,0 1 1,0-1 75,0-4 0,0 3-65,0-6 1,4-4 102,-1-4 0,5-3-8,-4 4 1,5-10 188,-2 2 1,0-8-79,0 0 0,-3-2 137,4-2 0,-5-4-93,5-3 1157,-5 2-175,2-5-227,-5 4 0,0-6-253,0-3 1,0 2 110,0-6 0,-9 0-387,-3-3 0,-12 3 5,-2 1 0,-11 4-1493,-5-1 1,-5 4 754,1 4 0,2 4 560,6 7 0,2-2 0,-3 3 0</inkml:trace>
  <inkml:trace contextRef="#ctx0" brushRef="#br0" timeOffset="82">16320 11501 7872,'0'-8'183,"0"1"1,0 3 335,0-4 1,2 6-109,1-2 0,-1 1 693,2-1 147,-3 3-849,-1-4 0,4 6 65,-1 3 0,3 3-140,-3 4 0,-1 5-76,1 3 1,-1 3-61,-2 1 1,0 0-126,0 0 1,0-1 59,0 1 1,1 1-106,3 3 1,-3-7-288,3 3 1,-2-3 186,2 3 1,-3-5-641,3-3 0,1 2 339,-1-2 1,1-4-1932,-1-3 541,-3 0 518,4-2 1252,-5-1 0,-5 0 0,-1 2 0</inkml:trace>
  <inkml:trace contextRef="#ctx0" brushRef="#br0" timeOffset="83">16115 11626 7872,'-7'0'1503,"2"0"-715,16 0 0,1 0 126,11 0 0,1 4-373,3 0 1,2 1 84,5-1 1,6-3 403,2 3 1,2-3-469,2-1 0,-2 0 45,-2 0 1,-3 0-198,-4 0 1,-6 0-825,-3 0 0,-7 0 340,-3 0 1,-8 0 224,0 0 0,-5-1-151,0-3 0,-17 3 0,-5-4 0</inkml:trace>
  <inkml:trace contextRef="#ctx0" brushRef="#br0" timeOffset="84">17817 11341 7868,'1'-6'2430,"3"2"-1313,-3-3-678,4 6 0,-1-3 76,0 8 0,1 2-16,-2 6 1,0 4-149,5 3 1,-6 3 84,2 1 1,1 0-106,-1 0 0,1 1-32,-1 2 0,-3 0-113,3 4 0,-3-3-27,-1 3 1,0-1-45,0 2 0,0 2-120,0-3 0,0-2-190,0-1 1,0 1 145,0-2 1,0-3-148,0-4 1,0-5 62,0 2 0,0-4 102,0 0-58,5-6 204,-4 4-88,10-9 1,-9 4 100,6-5 0,-4 0 80,3 0 0,1 0-93,3 0 0,1 0 22,-1 0 1,2-3-64,2-1 0,3 0-63,5 4 1,-4-4 80,0 0 1,0 1-108,3 3 1,-2 0-29,-1 0 0,-4 0-191,4 0 1,-5 0-328,1 0 0,-2 0-81,-2 0-393,1 0 0,-5 0-172,1 0-128,-6 0 1,2-4 611,-8 0 0,-2-1 723,-5 1 0,-6-2 0,-1-6 0</inkml:trace>
  <inkml:trace contextRef="#ctx0" brushRef="#br0" timeOffset="85">17885 11706 7852,'0'-11'1118,"5"3"-294,3 1 143,2 4 0,3-2-232,2 5 1,-1-4-8,5 1 1,0-1-216,4 4 1,0 0 1,-1 0 1,1 0-227,0 0 0,0 0-64,0 0 1,-4 0-498,0 0 0,-5 0 235,1 0 1,-2 0-1763,-2 0 302,-5 0-1709,5 0 2170,-10-5 1,-1 3 96,-8-1 0,-2 0 939,-1-1 0,-6-2 0,-1-6 0</inkml:trace>
  <inkml:trace contextRef="#ctx0" brushRef="#br0" timeOffset="86">17771 11432 7852,'1'-7'430,"3"-1"0,0 4 182,7-3 1,-1 4 127,9-1 0,0-1-157,4 1 0,4-3 43,0 3 0,9-1-240,2 1 1,0 3-158,1-3 1,-4-1-214,-1 1 0,-3 0 70,-1 4 1,-8 0-776,1 0 1,-8 0-86,0 0 1,-6 0-1909,-1 0 1750,-6 0 932,3 0 0,-5 0 0,0 0 0</inkml:trace>
  <inkml:trace contextRef="#ctx0" brushRef="#br0" timeOffset="87">18433 11158 7942,'0'-11'366,"2"3"175,1 1 0,0 3 20,5-4 0,-5 4 999,5-3 141,-6 4-1169,9-2 0,-5 5-75,5 0 1,-3 5-130,0 3 1,-2 7 80,2 4 0,0 8-73,-4 3 0,4 4-54,-4 4 1,3 4-3,-3 8 0,0-2-297,-4 5 0,4 2-193,0 6 1,-1-4 242,-3 0 0,0-4-619,0-3 0,0-4 322,0-1 0,0-5-226,0-10 1,0-2 135,0-5 0,4 0 212,0-1 1,0-4-253,-4-3 267,0-2 848,0-1-611,0-6 116,0-1 0,1-5 56,3 0 224,-3 0-272,4 0 36,-5 0-358,5-5 1,2 4 85,4-3 0,0 1-122,1-1 0,1 3 64,2-3 0,-3 3-181,4 1 0,0-4-176,-1 1 0,4-1-181,-3 4 0,-2-2-753,-7-1 231,3 1 0,-8-4-477,1 2 1597,-1 3 0,-7-9 0,-2 3 0</inkml:trace>
  <inkml:trace contextRef="#ctx0" brushRef="#br0" timeOffset="88">18456 11215 7866,'0'-17'14,"1"-4"-10,3 6 0,3 1 885,4 6 1,0-2-87,1 3 1,-1 2 92,1 1 1,-1-1-451,0 1 1,5 0-60,-1 4 0,5-1-303,-1-3 1,2 3 85,-2-3 0,6 3-301,-2 1 0,-2 0 187,-2 0 0,0 0-1226,4 0 1,-1 3 27,-3 1 0,1 0 1142,-5-4 0,6 5 0,-3 2 0</inkml:trace>
  <inkml:trace contextRef="#ctx0" brushRef="#br0" timeOffset="89">19256 11055 8001,'5'-11'1464,"-4"3"-1020,3 1 1,-2 4 651,2-1 803,-3 3-1243,4 1 1,-3 5-238,1 3 1,-1 3 79,2 4 0,-2 3-81,2 5 0,-3 5-149,3 2 1,-1 0-101,0 0 1,-1-1-88,1 2 0,0-3-144,1-6 0,-3 0-403,3-3 1,1-2-1040,-1-6 1,1 0-67,-1 1-1395,-3-1 2965,4 1 0,-5-6 0,0-1 0</inkml:trace>
  <inkml:trace contextRef="#ctx0" brushRef="#br0" timeOffset="90">19084 11626 13038,'12'0'1260,"-1"0"-643,1 0 1,0-3-186,3-1 1,-1-4-112,5 4 1,2-3-87,5 3 0,0-4-18,4 5 0,-3-6-202,3 1 0,-4 3 86,0 1 0,-2-1-537,-1 1 0,-1 0-186,-3 4 0,1-3-459,-5-1 1,1 0 243,-5 4 1,-3 0-412,-1 0 1,-4 1 324,1 3 1,-3-1 922,-1 4 0,-5 1 0,-1 3 0</inkml:trace>
  <inkml:trace contextRef="#ctx0" brushRef="#br0" timeOffset="91">19233 11843 16541,'11'-5'722,"1"4"1,3-5-577,0 2 0,2 3 78,-2-3 1,1 1-123,3 0 1,3 1 68,-3-2 0,-1 3-124,1 1 1,-5 0 100,1 0 0,-2 0-139,-2 0 0,-3 4-180,-1 0 0,-4 5-190,1-2 0,-3 3 63,-1 2 1,0-1-109,0 1 0,-5 3 31,-3 0 1,-6 4 99,-1-4 1,-5 4-74,1-3 1,2 3 16,2-4 1,-2 4 269,2-4 0,1 4-155,7-4 0,-2 1 43,5-5 1,0-3 853,4-1 1,0-3-394,0 4 0,5-6 370,3 2 1,-1-3-290,5-1 0,-3 0 266,6 0 0,1 0-158,0 0 1,4 0-327,-1 0 0,3 0-12,0 0 0,-3 0-100,0 0 1,-3 0-211,3 0 0,-5 0-547,1 0 0,-2 0-3124,-2 0 2790,0 0 1,0-1-1972,-4-3 3023,-2 3 0,0-9 0,2 4 0</inkml:trace>
  <inkml:trace contextRef="#ctx0" brushRef="#br0" timeOffset="92">19975 11467 7919,'-6'-19'472,"2"-1"0,3 3 31,1-2 1,3 2 301,1 6 0,1 1-56,-1 2 1,-3 2 1253,3 2-699,-2 3-911,-2-5 1,0 8 43,0 2 1,0 3-168,0 8 1,0 7 148,0 5 0,0 3-24,0-3 0,0 4-148,0 0 0,0-2-125,0 2 1,0-5-117,0 5 1,0-2-83,0 1 1,0-2 136,0-5 0,0-4-400,0 0 0,0-5 147,0 1 1,1-6 314,3-1 75,-3-6 95,9 3 1,-4-5 118,6 0 0,-1 0-106,1 0 1,0-1-20,4-3 0,1 2-66,6-6 1,0 6-92,0-2 0,3-1 45,1 1 1,0-1 36,-4 1 1,-2 3-366,-2-3 0,2 3-525,-6 1 0,0 0-2324,-4 0 2234,1 0 0,-5 0-4022,1 0 4790,-5 0 0,-8 5 0,-8 1 0</inkml:trace>
  <inkml:trace contextRef="#ctx0" brushRef="#br0" timeOffset="93">20512 11147 7857,'11'-12'653,"1"2"-81,-1 3-313,1 2 1,-1 3 577,0-2 1,6 3-283,2-3 1,-1 3 49,1 1 1,0 0-193,4 0 1,-1 0 14,1 0 1,4 0-61,0 0 1,-5 1-30,-3 3 0,-5-3-110,2 3 0,-4-2-13,0-2 1,-1 0-127,1 0 0,-5 1 396,1 3-289,-6-3 236,9 4-384,-10 0 0,8 5 66,-6 5 0,1 6 12,-4-2 0,0 7 163,0 5 1,0 7-91,0 4 0,0 2-108,0 2 0,0 3 104,0 1 0,-1-1-340,-3-3 1,3 0 97,-3-1 0,3 0-361,1-3 0,1-2 104,3-2 0,-2-6-38,6 2 0,-4-7 277,4 0 1,-6-8-50,2-4 0,1-2 324,-1-2-157,0 0 394,-4 1 1,-2-6-181,-2-2 1,-2-3 234,-5-1 0,-6 0-222,-2 0 1,-4 0-121,-3 0 0,0-1-333,-4-3 0,1 3 125,-2-3 0,3 3-862,5 1 1,6 0 28,1 0-1308,9 0 1498,2 0 0,7 4 690,6-1 0,10 6 0,11-2 0</inkml:trace>
  <inkml:trace contextRef="#ctx0" brushRef="#br0" timeOffset="94">5471 11969 9933,'5'-6'1059,"1"1"-384,5 5 1,2 0-254,2 0 1,-1 0 0,5 0 1,-3 0-171,3 0 1,0 0 152,3 0 1,5 0-57,0 0 1,1 0-89,-2 0 0,-2 0-167,3 0 1,-3-2-137,-1-1 0,0 1-479,0-2 0,-5-1 348,-3 2 1,-3-1-440,0 4 0,-5-4-119,1 0-1988,-5 0 2718,2 4 0,-15 0 0,-3 0 0</inkml:trace>
  <inkml:trace contextRef="#ctx0" brushRef="#br0" timeOffset="95">5448 12243 7763,'7'-1'0,"1"-3"2091,0 3-1349,3-4 1,6 3 33,2-1 1130,7 1-1196,3-3 0,6 4-153,-1-3 0,1 3-36,4-3 1,-4 3 178,3 1-445,-7 0 0,0 0-689,-4 0 0,0 0 348,-5 0 0,-3 0-1859,0 0 1,-5 1 1944,2 3 0,-4 2 0,0 6 0</inkml:trace>
  <inkml:trace contextRef="#ctx0" brushRef="#br0" timeOffset="96">5505 14093 7669,'-12'0'633,"1"0"0,5-1-143,2-3 284,3 3-183,1-4 246,0 5-366,5 0 1,1 4 17,5 0 1,6 1-148,2-2 0,3-1 99,0 1 0,1-1-186,0-2 0,4 0-62,-1 0 1,5 0-250,-5 0 1,6-2 84,-1-1 1,-3 0-102,-2-4 0,-2 3-363,-1-4 0,-1 6-590,-3-2 0,-3-1-515,-4 1 1,-5-1-58,1 1 144,-6 3 1453,-2-4 0,-11 0 0,-7-2 0</inkml:trace>
  <inkml:trace contextRef="#ctx0" brushRef="#br0" timeOffset="97">5459 14322 7669,'12'0'652,"-1"0"0,6 0-94,2 0 1,7 0-18,5 0 1,-2 0 222,1 0 1,5-2 437,3-1 1,4 1-281,-4-1 0,3 1-438,-2 2 0,-3 0-750,-5 0 1,-3-3 208,-5-1 0,-6 0-3472,-1 4 3529,-4 0 0,-5 5 0,-2 1 0</inkml:trace>
  <inkml:trace contextRef="#ctx0" brushRef="#br0" timeOffset="98">7583 13922 7669,'0'-11'147,"0"3"290,0 0 240,0 1-145,0-5 179,0 1-216,0 5-60,0-5-34,0 10 46,0-4-198,0 5 1,0 5-28,0 3 1,0 7-5,0 4 0,0 3 19,0 0 1,0 6-652,0 3 0,0-2 714,0 1 1,0 0 12,0 0 1,0 2-368,0-6 1,0 5-252,0-4 0,0-2 31,0-6 0,0 1 77,0-4 1,0-1 181,0-4 0,0 1-67,0-1 1,0-3-18,0-1 0,2-4 139,2 1 283,-3-3 0,5-1-104,-2 0 1,-2 0 33,6 0 1,-4 0 5,4 0 1,-1 0-105,5 0 0,0 0-37,3 0 0,-1 0 8,5 0 0,2-1 71,5-3 0,0 3-135,4-3 0,-1-1-6,2 1 1,4 0 6,-4 4 1,4 0-4,-4 0 0,-2 0-158,2 0 0,-6-4 49,2 0 1,-7 1-356,-1 3 1,-5 0 167,1 0 0,-7-2-1465,-5-1 55,4 1 652,-6-3 1,-1 5 447,-8 0 1,-2-4-54,-1 1 1,-2-5-136,-2 4 734,-3 0 0,-10-1 0,-1-1 0</inkml:trace>
  <inkml:trace contextRef="#ctx0" brushRef="#br0" timeOffset="99">7652 14162 7810,'0'-8'0,"0"1"736,0-1 0,0 0-68,0 1 1,4 3 65,0-4 1,4 6-162,0-2 0,1 1-189,-1 0 1,3 1-44,0-1 1,1 1-99,3 2 1,2 0 86,-2 0 1,5 0-103,-1 0 0,-1 0-68,1 0 1,0 0-122,4 0 0,-4 0-186,0 0 1,-1 0-816,1 0 0,2 0 516,-2 0 1,-2 0-336,-2 0 0,-2-3 272,-2-1 1,-3-5-808,-1 1 1,-4-2 616,1-1 0,-4-1 699,-4 1 0,-8-6 0,-5 0 0</inkml:trace>
  <inkml:trace contextRef="#ctx0" brushRef="#br0" timeOffset="100">7526 13842 7810,'0'-8'730,"0"1"0,7 1-383,4-2 0,7-2-102,9 2 1,0 2 312,4-2 1,6 4-150,-3-3 0,7 4 257,-3-1 0,1 2-216,-1-2 1,-4 3-34,1-3 1,-2 3-559,-7 1 0,0 0 155,-7 0 1,-2 0-1801,-1 0 1437,-4 0 0,5 0-1305,-6 0 0,1-2 516,-1-1 1,0 0 1137,1-5 0,4 1 0,2-5 0</inkml:trace>
  <inkml:trace contextRef="#ctx0" brushRef="#br0" timeOffset="101">8509 13659 8918,'1'-10'1238,"3"3"-511,-3 2-76,4 5 0,-4 0-16,3 0 0,-3 1-224,3 3 0,-3 7 27,-1 8 0,2 8-123,1 3 1,-1 8 7,2 4 1,-3-1-127,-1 1 0,0-1-165,0 5 0,0-4-62,0 0 1,0-5-325,0 1 0,0 1-42,0-1 1,0-1 204,0-7 0,1 2-45,3-5 1,-3-4 19,3-4 0,-3-4 505,-1 4 1,0-9 287,0 2 88,0-4-120,0 4 24,0-1-214,0-4 158,0-2-635,0 0 97,0-4 122,0 4-121,0-5 0,1 4-362,3 0 469,-2-1 15,8-3 1,-4 0 2,5 0 1,1 0-43,-1 0 1,5 0-47,-1 0 1,4 0 62,-4 0 1,5 0-197,-1 0 1,-1-3-146,1-1 1,-5 0-190,1 4 1,-2-4-783,-2 0-857,-4 1-934,3-2 2253,-9-2 1,3-4-522,-8-1 1295,3 6 0,-14-9 0,2 2 0</inkml:trace>
  <inkml:trace contextRef="#ctx0" brushRef="#br0" timeOffset="102">8509 13694 7819,'-6'-18'0,"1"1"638,-2 6 0,2 0-320,5-1 1,1 2 75,3 2-3,2-2 1,6 5 520,-1-3 1,2 2-599,2 2 0,3 3-80,4-3 1,3 3-581,1 1 0,-2 0 267,3 0 1,-7 0-1083,-1 0 0,-5 0 611,2 0 0,-4 0-377,0 0 1,-1 0 926,0 0 0,-4 0 0,-2 0 0</inkml:trace>
  <inkml:trace contextRef="#ctx0" brushRef="#br0" timeOffset="103">9114 13728 7730,'-12'0'1496,"6"0"0,1 1-1112,5 3 0,0-2 87,0 6 0,0-3 332,0 7 1,0-2-324,0 9 1,1 1-10,3 7 1,-3 2-129,3 5 1,-1 0 37,1 1 1,-3 3-117,3 0 0,-3 0-161,-1-4 1,1 0 8,3 1 1,-3-5-161,3 1 1,-3-6 70,-1 2 1,0-7 106,0-1 1,0-5-351,0 1 90,0-2 126,0-2 113,0-4 223,0-2 103,0-5 1,5-2-492,3-1 1,2 1-176,2-1 1,4 1-1,3 2 1,3-4 21,0 1 0,1-1 119,0 4 1,0 0 20,0 0 0,0 0-202,0 0 0,-1-1 119,1-3 1,-4 3 68,0-3 1,-1-1 4,1 1 1,-2-1-7,-6 1 0,-1 1-14,-2-4 0,-2 3-47,-2-4 1,-3 1-90,3-5 233,-3 1 0,-6 0 0,-1-1 0</inkml:trace>
  <inkml:trace contextRef="#ctx0" brushRef="#br0" timeOffset="104">9708 13579 7766,'0'-11'0,"1"0"280,3-1 1,6 5-240,5-1 0,0 5-231,-3 0 462,-1 1 0,1 2 606,-1 0 1,4 0-489,1 0 0,4 0 54,-1 0 1,-1 0-230,1 0 0,-4 4-79,4 0 0,-4 1 256,4-1 0,-5-3-40,1 3 0,-2 1-270,-1-1 0,-1 3 83,0-3 1,1 1 31,-1-1 0,-3-1-13,-1 4 0,-3-3 3,4 4 0,-4 1-116,3 6 0,-4-1 99,1 5 1,-2 5-59,2 6 0,-3 3 68,3 2 0,-3 0-156,-1 3 1,0-2 2,0 2 1,-3 0-73,-1-4 0,0 3 77,4-7 0,0 2-17,0-1 1,0 0-127,0-4 0,0 0 83,0-5 0,5 1-36,3 0 1,-2-1 29,2-3 0,-2-3 115,1-4 1,4 2-35,-4-3 1,0 2 138,0-10 1,-3 5 37,4-4 157,-6 5 298,3-8-180,0 4 453,-3-5-578,-7 0 0,-4 0-210,-10 0 0,-2 0-54,-5 0 0,-2 0-108,-3 0 1,-2 0-57,3 0 1,2 0-249,1 0 1,3 4-253,1 0 1,6 1 283,1-1 0,4-3-1782,0 3 0,5 1 240,-1-1 1812,5-1 0,-2-3 0,5 0 0</inkml:trace>
  <inkml:trace contextRef="#ctx0" brushRef="#br0" timeOffset="105">15795 13739 7715,'1'-7'0,"3"-1"972,-3 6-238,10-9 451,-10 10-819,4-4 0,-4 5 744,3 0-648,-3 5 1,4 5 11,-5 5 0,0 7-198,0 1 1,0 5-31,0 6 0,4 2-211,0 2 0,0-3 108,-4 3 1,0-6-143,0-2 0,1 0 64,3 0 0,-3-3-347,3-8 1,1 1-99,-1-5 0,0 4-274,-4-3 0,3-5-193,1-3 232,0-6 1,-4 5-1696,0-4 1699,0-1 0,-5 1-550,-3-6 1161,-7 1 0,2-8 0,-3 4 0</inkml:trace>
  <inkml:trace contextRef="#ctx0" brushRef="#br0" timeOffset="106">15624 14025 8183,'0'-7'2004,"0"2"0,5 5-1359,2 0 0,4 0-242,0 0 1,6 0 422,2 0 0,2 4-340,2 0 1,1 0 72,3-4 0,2 0-365,5 0 0,0 0-424,1 0 0,-6 0-352,-2 0 1,0 0-727,0 0 0,0-4-1475,-4 0 2783,-6-5 0,0-2 0,-6-7 0</inkml:trace>
  <inkml:trace contextRef="#ctx0" brushRef="#br0" timeOffset="107">17976 13454 7789,'0'-12'650,"0"1"0,4 3 815,0 1-1030,0 4 1,-3-3 526,3 2-265,-3 3-77,4-4-113,-5 5-278,0 0 0,2 5-58,1 2 1,-1 5 12,1 3 1,-1 3 30,-2 5 0,4 3-10,-1 1 1,2 5-176,-1-2 1,-3 2 83,3-2 0,1 2-379,-1-5 1,4-1 175,-4-3 1,3-1-764,-3-3 1,4 1-461,-5-5-208,1 1 183,-4-5 0,0-3 651,0-1 0,-5-4 686,-2 1 0,-9-8 0,-1-3 0</inkml:trace>
  <inkml:trace contextRef="#ctx0" brushRef="#br0" timeOffset="108">17737 13945 7789,'0'6'722,"0"-1"0,5-1-345,2 0 1,3 0 100,2-4 0,4 0 520,3 0 1,4 0-473,4 0 1,2 0 235,5 0 1,2 0-246,2 0 1,-1 0-118,5 0 0,-2 0-277,2 0 0,-1 0-197,-3 0 1,-6 0-710,2 0 0,-8-4 571,1 0 1,-4 0-496,-4 4 0,-3-1-253,-4-3-2112,-1 3 2274,-4-4 0,-9 5-763,-9 0 1561,0 0 0,-16 0 0,3 0 0</inkml:trace>
  <inkml:trace contextRef="#ctx0" brushRef="#br0" timeOffset="109">17965 14162 10496,'11'0'2395,"-3"1"-2012,0 3 0,-6-2-115,2 6 1,-3 0-191,-1 3 1,4 1 84,0-1 0,0 0-160,-4 1 1,0 1 65,0 2 1,0-3-11,0 4 0,0-4-58,0 0 1,4-1-240,-1 1 1,6-1 46,-1 0 0,2-3 28,1 0 1,1-6-22,-1 2 1,1 1 107,-1-1 0,0 0-517,1-4 0,-1 0 263,1 0 0,-1 0-755,1 0 1,-2-2 358,-3-1 0,2 0 177,-5-5 1,0 5 279,-4-5 1,4 0 268,-1-3 0,1 0 0,-4-1 0,0 1 0,0-1 0,2 0 0,1-4 0,-1 4 0,1-3 0,3 2 250,-3 1 0,1 5 257,-4-1 674,5 6 264,-4-9-581,5 10 0,-6-3-170,0 8 1,0 4-268,0 7 0,0 2 25,0 2 1,-4 6-132,0-2 1,-4 3-261,5 1 0,-3-3 105,3 3 0,1-2-473,-1 2 1,1-3 158,2 3 0,0-7-93,0-1 1,0-5-440,0 1 1,0-2 276,0-2 1,4-3-1870,0 0 1016,0-6 1256,-4 8 0,-10-9 0,-3 5 0</inkml:trace>
  <inkml:trace contextRef="#ctx0" brushRef="#br0" timeOffset="110">19370 13716 7791,'-7'-11'-364,"4"0"1357,-4-1-591,6 1 1,-5 3 1109,2 1-584,3 4 6,-4-2-594,5 5 0,0 1 48,0 3 0,0 4-38,0 7 0,0 3 60,0 4 1,0 1-203,0 0 1,0 4 22,0-1 1,0 5-216,0-4 1,0 3 75,0-3 1,1 1-33,3-2 1,-3-2 26,3 3 0,2-4 54,2-4 0,-2 1-559,2-5 0,-1 1 158,5-5 1,3-3 140,0-1 0,5-3 100,-1 4 0,3-6-98,1 2 1,0-3 115,0-1 1,-1 0-404,1 0 0,-4-5 60,0-2 0,-1 0-74,1 0 0,-2 0-203,-6 0 0,-3-3-392,-1 2 1,-4 2-164,1-2 1,-6-1 111,-5-6 1064,-1 2 0,-19-8 0,3 3 0</inkml:trace>
  <inkml:trace contextRef="#ctx0" brushRef="#br0" timeOffset="111">19267 13899 7791,'-6'0'1411,"1"0"1,6-1-1395,3-3 1,2 3 627,5-3 1,1 3-214,-1 1 0,7 0 150,5 0 0,5 0-197,6 0 0,0-1-193,1-3 0,-1 2-292,0-1 1,-3 1-370,-1 2 1,-5 0 44,2 0 0,-4 0-569,-4 0 0,-3 0-740,-4 0 546,-6-5 303,-1-1 0,-15-4 884,-5 2 0,-5-7 0,-3 2 0</inkml:trace>
  <inkml:trace contextRef="#ctx0" brushRef="#br0" timeOffset="112">19210 13602 7791,'11'-6'486,"6"-4"151,2 2 0,7 2 180,5-2 1,6 6-324,1-2 0,5 3-104,-1 1 0,2 0-129,2 0 1,-5 0-131,-3 0 0,-4 0-292,-4 0 0,-2 3-433,-5 1 0,-1 0-669,-3-4-1544,-3 0 2807,-4 0 0,-1-5 0,0-1 0</inkml:trace>
  <inkml:trace contextRef="#ctx0" brushRef="#br0" timeOffset="113">20044 13454 8532,'1'-7'2459,"3"4"-2252,2 1 1,2 2 449,-1 0 1,-4 3-200,1 5 1,2 0-78,2 11 0,-3 6-67,-2 5 0,3 9 111,-3 7 1,1-3-238,-4 7 1,0-6-139,0 6 1,0-3-170,0-2 1,-1-4 149,-3-3 1,3 1-548,-3-1 0,-1-3 275,1-5 0,0-6-181,4-1 1,0 0 211,0-4 1,0-3 17,0 0 0,0-8 148,0 0 0,0-4 866,0 3-329,5-4 1,-3 3-270,1-2 1,0-3 524,1 3-407,-3-2 1,5-2-148,-2 0-150,3 0 1,8-2-104,0-2 1,0 3 53,-3-3 1,4 3-99,3 1 1,-2 0-467,-2 0 1,1 0-25,0 0-1648,-1 0 903,-4 0-1014,-4-5 1308,-2-1 1043,-5-6 0,-5-4 0,-2-2 0</inkml:trace>
  <inkml:trace contextRef="#ctx0" brushRef="#br0" timeOffset="114">19987 13499 8303,'8'-11'843,"4"0"1,3-1-517,12 1 0,-2 4 33,6 4 0,-6-2-157,2 1 0,-7 0 263,-1 4 0,-1-4-89,1 0 1,1 1-681,-5 3 0,0 1-320,-3 3 0,-1-2-627,1 6 0,-5-4 678,1 3 572,-6-4 0,4 2 0,-6-5 0</inkml:trace>
  <inkml:trace contextRef="#ctx0" brushRef="#br0" timeOffset="115">20603 13614 7813,'-11'0'2198,"-1"0"-1563,6-5 238,1 3-163,5-3 1,0 12-272,0 4 1,0 6 138,0 5 0,0 6-192,0 3 1,4 6-52,0 1 1,-1 3-93,-3-2 1,0 0-68,0-1 0,0-6-232,0 2 0,0-4 131,0 1 1,-1-5-251,-3-6 0,3 0 158,-3-5 1,3 0-146,1-3 0,-4-5-121,0 1 456,1-6-51,3 4 916,0-6-770,5 0 1,1 0-40,5 0 0,1-4-249,-1 0 1,4-1 96,1 1 1,4 3-314,-1-3 1,3 3 71,0 1 0,1 0-79,0 0 1,-4 0-268,0 0 1,-1 0-496,1 0 1,-3-2-1813,-4-1 2105,-1 1 1,-1-8-1759,-2 3 2470,-3-4 0,0 0 0,2 0 0</inkml:trace>
  <inkml:trace contextRef="#ctx0" brushRef="#br0" timeOffset="116">21003 13545 7802,'5'-11'650,"1"-1"1,7 5-275,2-1 0,2 6-53,2-2 1,1 2 30,-5 2 0,2 0 255,-2 0 0,-2 0-239,2 0 0,2 0-111,-2 0 1,4 2-151,-4 2 0,0-2 61,-3 6 0,-1-6 290,0 2-124,1 2-284,-1-4 1,-3 4 174,0-2-318,-6-3 93,3 4 0,-5-4 105,0 3 0,0-1-123,0 4 1,-1 5 45,-3 3 0,2 9 109,-6-1 0,5 7-73,0 1 1,-2 6 6,1 1 1,0 5 2,4-1 0,-4-2 3,0 2 0,0-4-125,4 4 1,0-5 79,0 1 1,2-2-93,2-2 1,-2-4 95,6 1 1,-4-6-172,3 2 0,-3-7 108,4-1 1,-5-5 158,5 1-42,-5-2 1,3-3 400,-2-2-147,-3 2 1,3-8-99,-8 6 1,-2-5 61,-6 0 0,-4-1-35,-3-2 0,-4 0 39,-4 0 1,2 0-195,-6 0 1,5-4-240,-5 0 1,7 0-830,1 4-306,0 0 1,11 0 1253,-3 0 0,2 0 0,1 0 0</inkml:trace>
  <inkml:trace contextRef="#ctx0" brushRef="#br0" timeOffset="117">5596 16126 10684,'12'0'753,"0"0"-381,4 0 0,-1-1 135,8-3 1,-2 3-201,10-3 1,-1 2 5,4-2 0,1 2-308,-1-1 1,3-2 80,-3 1 1,1-1-380,-8 1 1,0 3 268,-4-3 1,-2 3-846,-2 1 1,-4-2-342,-7-1-263,2 1 765,-8-3 708,-2 5 0,-12 0 0,-6 0 0</inkml:trace>
  <inkml:trace contextRef="#ctx0" brushRef="#br0" timeOffset="118">5573 16355 9451,'23'0'1610,"0"0"0,1 0-577,3 0 0,3-5-531,8-3 0,3 2-21,5-2 0,-4 4-51,-1-3 0,1 4-128,4-1 0,-7 2-922,-4-2 1,-6 3-306,-6-3 1,-4 3-2205,0 1 3129,-10 0 0,11 0 0,-7 0 0</inkml:trace>
  <inkml:trace contextRef="#ctx0" brushRef="#br0" timeOffset="119">7458 15612 7730,'0'-11'1761,"-1"3"-1294,-3 1-22,2 4 1,-3-3 1030,5 2-661,0 3-168,0-4-192,0 5 119,0 5-386,0 1 1,0 5 0,0 1-1,4-1 6,0 1 0,0-1-26,-4 1 1,0-1-40,0 0 0,0 1 23,0-1 0,0 1-197,0-1 1,0-3 66,0-1 0,0-3-77,0 4 0,0-4-110,0 3 226,0-4-60,0 7 0,0-8-11,0 6 0,1-4-21,3 3 1,-3-3 67,3 4 1,-3-4-44,-1 3 0,0-3 38,0 4 0,0-4-134,0 3 95,5-4 1,-3 3-26,1-2 13,-1-3 6,-2 4 137,0-5-48,5 0 0,-3 0-63,6 0 1,-4-1 32,3-3 0,1 3-43,3-3 0,1 3 0,-1 1 0,1 0-2,-1 0 1,2 0-9,2 0 0,-1 0-97,5 0 1,0 0 57,4 0 0,-4 4-80,0-1 1,-5 6 100,1-1 1,2 2-130,-2 1 1,0 1-15,-4-1 0,-4 4-119,-3 1 0,1-1 179,-2-4 0,0 1 110,-7-1 1,-6 4-31,-5 1 0,-9-1 122,1-4 0,-5 2-69,-2 2 1,3-2-68,-7 2 0,2-6 29,-2-1 0,3-6 52,1 2 0,4-3 23,0-1 0,7-5 4,3-2-66,4-4 0,0-10 0,1-3 0</inkml:trace>
  <inkml:trace contextRef="#ctx0" brushRef="#br0" timeOffset="120">7412 15601 8720,'-11'0'1453,"-1"0"0,7-4-1134,5 0 1,5 0-202,7 4 1,-1 0-62,1 0 0,0 0 479,3 0 1,8 0-146,8 0 0,2 0-297,1 0 1,0 0 47,1 0 1,-1 0-369,0 0 1,-5 0 36,-2 0 0,0 0-115,-5 0 0,3 0-1121,-10 0 1,0 0 61,-4 0 1363,1 0 0,-6 6 0,-1 0 0</inkml:trace>
  <inkml:trace contextRef="#ctx0" brushRef="#br0" timeOffset="121">7287 16332 7699,'-12'6'1853,"6"4"-710,1-8-790,5 3 480,0-5-117,5 0 0,1 0-216,6 0 0,3 0 8,0 0 0,5 0-104,-1 0 0,8 0-10,3 0 0,5 0-43,3 0 1,-1 0-93,4 0 1,-3 0-76,4 0 1,0 0-68,4 0 1,-2 0-95,-2 0 0,1-2-42,-5-1 1,-3 1-208,-5-1 1,-8 1-237,1 2 0,-8 0-1520,0 0 156,-2 0 697,-7-5-66,-1 4 0,-11-4 145,-6 5 1050,-4 0 0,-7 0 0,0 0 0</inkml:trace>
  <inkml:trace contextRef="#ctx0" brushRef="#br0" timeOffset="122">7561 16457 7699,'0'7'2334,"0"-2"1,0-4-1315,0 3-533,0 2 0,-2 7-191,-1 2 1,0-1-54,-5 5 0,1-4-74,-5 4 0,5-5-25,-1 2 0,2 0-169,-2-1 1,2 1 112,2-5 1,3 0-135,-3 1 1,3-1-69,1 1 0,5-1 1,1-3-65,6-1 0,3-4-119,0 1 0,4-3-321,-4-1 0,6 0 271,-2 0 0,-2 0-705,2 0 0,-5-4 466,2 0 0,-4-3-288,0 3 1,-1-5 275,1 1 1,-5 2-163,1-2 760,-6 1 0,7-5 0,-5 1 0,0 3 0,-4 1 0,0 3 0,0-4 265,0 6-304,0-3 991,0 0 1,0 5 783,0 0-805,0 5 1,-4 11-457,0 3 0,0 3 26,4 1 0,0 3 263,0 1 0,0 5-319,0-2 0,0-1 49,0 2 0,0-2-144,0 1 0,2 2-463,1-5 0,-1 0-234,1-5 0,-1-3-418,-2 0 1,0-5-235,0 2 0,0-8 999,0 0 0,0-5 0,0 2 0</inkml:trace>
  <inkml:trace contextRef="#ctx0" brushRef="#br0" timeOffset="123">8440 16001 9572,'8'0'876,"-1"0"1,-3 0-449,4 0 0,-5 5 252,5 2 1,-4 5-277,4 3 1,-5 3-7,5 5 0,-4-1-19,3 1 0,-3 4 1,4 0 1,-4 4-168,3 0 1,0 0 24,0 0 1,3 1-112,-2-6 1,1 5-109,-2-5 0,4 5-90,-4-4 1,0-1 81,0-3 1,1-1-106,3-3 1,1 1 27,-1-5 0,4 0-5,0-3 0,6-2-11,-2-2 1,2-2-181,2-2 1,4-3 17,0 3 1,4-4-137,0-4 0,0-1-375,0-3 0,-3-2 312,-5 3 1,-2-2-423,-2 1 0,-2-2 214,-6 2 0,-4-2 67,-4-1 0,-1-2 584,-2-2 0,-5-3 0,-2-5 0</inkml:trace>
  <inkml:trace contextRef="#ctx0" brushRef="#br0" timeOffset="124">8588 16366 7677,'-6'0'2615,"2"-1"-2251,8-3 1,8 1 88,7-4 0,3 3 146,5-4 1,2 5-202,6-5 0,0 5-23,3 0 1,-2-2-146,2 1 1,-7 0 83,0 4 1,-11-1-827,-1-3 0,-5 3 254,-2-3-1030,-6 3 0,-1-1 146,-5-2 0,-5-1-1292,-3-2 2434,-7-3 0,-8 3 0,-6-4 0</inkml:trace>
  <inkml:trace contextRef="#ctx0" brushRef="#br0" timeOffset="125">8531 16046 7677,'-17'0'1081,"5"-5"0,7-1-454,5-6 0,6 5-132,6-1 1,4 4-152,7-3 0,5 3 179,3-4 1,5 5-131,2-5 1,4 4-22,-4-3 0,0 4-416,-3-1 0,-2-1-314,-3 1 0,-3 1-364,-8 3 0,1-4 722,-5 0 0,1-10 0,-5 1 0</inkml:trace>
  <inkml:trace contextRef="#ctx0" brushRef="#br0" timeOffset="126">9331 15772 7728,'0'-11'516,"0"-1"-12,0 1 636,0 0 393,0 4-559,0 2 827,0 5-1337,0 5 0,1 7-75,3 7 0,2 7-52,6 5 1,-2 7-66,-3 4 0,2 5-25,-5 6 0,4-4-335,-4 9 0,3-4 312,-3 3 1,0-2-348,-4 2 1,0-8 160,0 5 0,4-6-304,-1-2 1,1-6 77,-4-2 1,0-7-26,0-5 1,4-3 138,0-4 74,0 3 251,-4-10-220,5 0 979,-4-7-661,4-5 711,-5 0-950,5 0 0,1 0-18,6 0 1,-1-4-155,1 0 1,4-1-237,3 1 0,2 3 152,-2-3 1,6-1-328,-2 2 0,1-1 172,-5 4 1,1-4-640,-4 0 0,3-4-906,-4 5 744,0-6 1,-5 2 384,-2-4 717,-3 0 0,-5-1 0,0 1 0</inkml:trace>
  <inkml:trace contextRef="#ctx0" brushRef="#br0" timeOffset="127">9308 15795 7730,'0'-11'0,"0"-11"0,1 4 0,3-5 0,9 2 0,10 6 0,-1-1 0,5 5 0,-3 0 0,-1-1 0,5 2 0,2 2 0,1 0 0,3 4 0,-3-4 0,3 4 0,-1 0 1544,-6 4 0,-2 0-2129,-6 0 1,-3 0 106,-4 0 1,-5 2 477,1 2 0,-5 2 0,2 5 0</inkml:trace>
  <inkml:trace contextRef="#ctx0" brushRef="#br0" timeOffset="128">9913 15978 7734,'8'7'1664,"0"1"0,-2 1-506,1 6 0,2-1-472,-5 5 0,4 1-198,-4 7 0,3 2-158,-3 6 1,1-1 63,-1 0 1,-3-3-269,3-1 0,-3-3 28,-1 3 1,2-6-140,1-1 0,-1-1 148,1-7 1,-1 0-147,-2-4 0,1 0 26,3-4-31,-3 3-18,4-8-97,-5 3 278,0-5-156,5 0 0,-1 0 40,7 0 1,0-4-151,8 0 0,0 0 22,3 4 0,5-1 38,0-3 1,3 3 27,-3-3 1,3 3-13,-3 1 1,0 0-55,-5 0 0,1 0 44,0 0 0,-4 0-566,0 0 0,-9 0-1031,2 0 340,-3 0 0,-3-5 270,-2-3 0,-4 2 1012,-4-2 0,-7 1 0,-7-5 0</inkml:trace>
  <inkml:trace contextRef="#ctx0" brushRef="#br0" timeOffset="129">10587 15761 7690,'-6'-13'863,"2"-2"0,4 2-346,4-2 1,2 4-234,6 3 0,-1-2-76,0 2 0,0 2 244,-4-2 1,5 6-55,-1-2 0,2 1-83,6 0 1,-4 1-155,4-2 0,-1 3 12,1 1 0,1 0 118,-5 0 0,4 0-95,-3 0 0,0 0 2,-1 0 0,-2 0-24,2 0 0,-6 4 11,-1 0-11,-1 0 1,3 1-11,-2 2 0,1 3-22,-5 2 0,0 4-73,-4 3 1,0 4-18,0 4 0,3 3 45,1 8 1,0 3 54,-4 5 1,0 2-17,0-2 0,4 6-113,0-7 0,5 6 56,-2-5 1,3 1 11,2-9 0,-1-1-64,1-7 1,-1 2-176,0-6 1,0 0 84,-4-7 1,2 1 112,-5-5 0,1 1 242,-1-5 1,-3-3-30,3-1 0,-3-3 157,-1 4 0,-4-5-151,0 5 1,-9-5 153,-3 0 0,-9 2-96,-6-1 1,-3 1-79,-4-1 0,3-3-510,-3 3 0,6-1 215,1 1 0,7-3-1926,1 3 0,6-3-47,5-1 2019,1 0 0,10 0 0,2 0 0</inkml:trace>
  <inkml:trace contextRef="#ctx0" brushRef="#br0" timeOffset="130">11546 16663 7619,'-22'-5'6124,"5"-5"-4746,6-5 1,13-1-1035,10 5 1,-3 3-345,-6 1 0,-1-1 0,-2-3 0</inkml:trace>
  <inkml:trace contextRef="#ctx0" brushRef="#br1" timeOffset="131">12209 11546 7675,'0'-22'792,"0"-1"-307,5 0 1,1 0-122,6 0 0,0-3-395,4-1 0,1 0-40,6 4 0,-4-2-5,0 2 1,-1-6 141,1 6 1,1-2-19,-4 2 1,-1 0 64,-4 0 1,1 1 11,-1-1 1,1 0 39,-1 0 0,-1-5-62,-2-2 0,2-3 31,-2-2 1,2 1 34,1 0 1,1-6 135,-1-1 0,8-3-260,0 3 1,1-9 120,-4 1 0,-4-2-198,3-2 1,-2 4 122,-1 0 0,-2 2-151,-3 1 1,2 2 102,-5 2 0,0-1-69,-4 5 0,-1-2 36,-3 2 0,-4 3-29,-7-3 1,2 1 72,-2-1 0,1 5 0,-1-5 0,2 5 25,-2-5 0,3 2 19,5 2 1,-3-2-49,2-2 0,-2 3 13,-1-3 0,-1 2-104,1 2 0,-1-4 62,1 0 1,-4 1-6,-1 7 1,1-3-37,4 2 1,-4-2-13,-1-1 1,1 0 20,4-1 0,-1 1-89,1 0 1,-4-1 113,-1 1 0,1 0-21,4 0 0,-5 1 215,1 2 1,-5 0-25,1 4 0,-1-4 101,1 5 1,-3-1-205,3 4 1,-3 0 12,0 1 0,-1-5 25,0 0 1,0 1 33,0 3 1,0 0-564,0 0 0,-3 0 201,-1 0 0,-5-3-54,2-1 0,-4 0 123,-4 5 0,1-1 66,-5 0 0,4 0 33,-4 0 1,4 0-40,-4 1 1,0-1 114,-3 0 1,-1 1 203,0 3 1,0-2-68,1 2 1,-2-2-72,-3 2 1,2-1-46,-5 5 0,0-2-104,-5 2 0,1 2-213,0-2 1,0 3 137,0 0 1,-5 1-181,30 5 1,-1 0-1,0 1 1,-1 0 263,0 1 0,-1 0-1,3 0 1,0 0-5,-1 1 0,1 2 0,-2-2 0,1 1 69,-1 0 1,-1 0 0,-2 1 0,-1 1-73,4-2 1,0 0 0,-1 1 0,0 1-106,-30 0 1,32 0-1,-1 0 157,-31 0 0,2 0-27,-2 0 1,2 0 9,-2 0 0,32 0 1,0 0-22,-28 0 1,0 0 9,4 0 0,0 0-13,0 0 1,0 0 18,0 0 1,-1 3-21,1 1 1,2 0 78,1-4 1,0 4-15,4 0 1,-3 3-95,3-3 1,0 5 104,0-1 1,-1 2 3,-2 1 1,1 2-14,3 2 1,4-1-10,-4 5 0,4-1-26,-4 1 0,6-1 27,1-3 0,1 1-98,-1 3 0,-2 2 65,2-6 1,-2 5-10,-2-1 1,4 4 57,0 4 1,0-3 1,-3 2 0,-1 2-4,0-1 1,6 1 86,2-1 0,-2-3-56,2 2 1,0 0-29,4 0 1,1 0-61,2 4 1,-2-3 61,3 3 0,1-3-2,-2 3 0,5 1-44,-5 3 0,2 0-8,-2 1 0,-2 3-13,3 0 0,1 5-111,-2-1 0,1-2-26,-4 2 1,-1 0 87,1 4 0,2-4 54,-2 0 0,2-1-35,-6 5 0,4-1 133,4-4 1,-2-1-4,5-6 0,4 4 504,4 0 0,4 0-344,-4-3 0,5 0-72,-1 3 0,2-2-181,2 2 0,3 2 128,1 2 0,3 3-129,-4 0 1,4 1-8,-3 0 1,4-2-100,-1-2 1,-1 2 85,2-2 1,-1 3-82,4 0 0,0 1 90,0 0 1,0-1 6,0 1 0,0 0 47,0-1 1,4 1-37,-1 0 0,5 1 12,-4 2 1,5-1 98,-2 6 1,0-5-86,0 5 1,1-5 1,3 4 1,1-4-16,-1 0 0,2 2 2,2-2 0,-1-2-2,5-1 1,0-3 1,4 7 0,0-7 221,0-1 1,-1-4 325,1 4 0,4-6-353,0 2 0,0 2-251,0-2 1,-1 1 99,4-1 1,-3-2-6,3 2 1,-1-3 78,2 0 0,0-1-88,-4 0 0,5 0 118,-2 1 1,3-1-91,2 0 1,-1-3-43,0-1 1,2-1 12,2 2 0,-3-1-101,3-7 1,3 2 84,1-6 0,2 2-15,2-2 0,0 1-69,-1-5 1,2 1 69,3-5 0,-3 0 75,2 1 1,-2 2-77,-1-3 0,3 7 29,1-7 0,-1 3 10,-3-2 0,0-1 4,-1 1 0,2-1 34,3 0 1,-3 1 3,2-1 1,3-1-19,1-2 1,3 1-23,1-5 0,0 0-109,1-4 1,1 0 68,-2 0 0,7 0-69,-7 0 0,3 0 40,-3 0 1,-2 0-14,-1 0 0,2 3 40,-3 1 0,-1 0-15,1-4 1,-1 4 73,2 0 0,1-1-64,-1-3 0,0 0 150,0 0 0,0 0-75,-4 0 1,4 0 10,-1 0 0,3 0-66,1 0 1,2 0 2,2 0 0,-2 0-144,6 0 1,-33-2 0,1-1 149,1 0 1,0-1 0,1-1-1,-1 0-8,0-1 0,0 0 1,2 0-1,1-1-16,-1 0 0,0-1 0,0 2 1,0-2-60,-1-1 0,-1-1 0,0 3 0,0-1 57,1-1 0,-1-1 0,1 1 0,1 0 70,-2 0 0,1-1 1,0-1-1,1 1-2,-4 0 1,0 1-1,1-2 1,0 0 47,0 0 0,-1-1 1,2-1-1,-1-2-43,0 0 1,-1 0 0,3-2 0,1 1 80,0-1 1,0 0 0,3-3-1,-1 0-66,-2 0 1,0-2 0,2 0 0,1 0-188,0-1 1,-2 0-1,1-2 1,-1-1 77,2 0 0,-2-1 0,0-1 0,-1 0 51,2 0 1,0-1 0,-5 1 0,0-1-87,0 1 1,-1-1 0,-3 1 0,-1-1-280,-3 1 0,-1-1 0,-1-2 1,-3 0-160,-3-1 1,-3-1 0,-2-3 0,-3 0 211,-1-2 0,-4-1 286,-5-5 0,-2 0 0,1 0 0,-1 0 0,-4-3 0,-1-1 0,0 2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7.9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7983 2079 8061,'-6'-7'0,"-3"-3"0,5 2 0,0-2 785,4-1-469,0-1 0,4 1 453,0 0 1,0-5-250,-4 1 0,4 0-48,-1 4 0,1-1 118,-4 1-213,0-1 0,-5 2-165,-3 3 0,-3-2-38,-4 5 0,-3 0 21,-5 4 1,-3 0-163,-1 0 0,-5 5 1,2 3 1,1 2 14,-2 1 1,6 1-101,-2-1 1,3 1 25,1-1 1,2-3 89,2-1 1,2 1-40,6 3 1,4-3 27,3-1 1,3 1-75,1 3-6,0 1 0,9-1-240,2 1 0,9-1 88,-1 1 1,2-1 209,2 0 0,4 1-43,-1-1 1,2 1-56,-1-1 0,-2 4 19,6 1 1,-6-1-100,2-4 1,-4 4 69,-4 1 1,-3-1-22,-4-4 1,-2 5-136,-3-1 1,-2 5 73,-5-1 1,0-1 106,0 1 1,-6-4-53,-5 4 1,-2-5 188,-6 1 1,4-2-34,-4-2 1,0 1 87,-4-1 1,4-1-271,0-2 0,5-3-138,-2-5 0,4 0-220,0 0 0,1 0 188,0 0 1,4-1-1031,3-3 0,3-2 1329,1-6 0,5-9 0,2-3 0</inkml:trace>
  <inkml:trace contextRef="#ctx0" brushRef="#br0" timeOffset="1">7858 1725 8163,'-12'-18'1116,"1"3"0,-1 6-454,1 1 1,-1 2 354,1-2 1,0 2-404,-1 2 1,1 3 109,-1-3 1,5 3-262,-1 1 0,4 5 9,-3 2 1,4 10-164,-1 6 0,2 11-43,-2 12 0,3 6-384,-3 9 0,3-28 0,2 1-51,1 2 1,0 0 0,-2 2 0,1-1-175,1-2 0,0-1 1,-1 30 111,-1-10 0,4-5-29,0-7 1,0-4 60,-4-8 0,1-3 216,3-8 0,-3-2-141,3-6 1,-3 0 44,-1 1 0,1-6-450,3-2 205,-3 2-2605,4-4 1564,-5 3 1365,0-5 0,5 5 0,2 1 0</inkml:trace>
  <inkml:trace contextRef="#ctx0" brushRef="#br0" timeOffset="2">8566 1953 8339,'0'-6'-18,"0"-5"7,0 4 1393,0 2-303,-5-5 113,3 8-772,-3-3 0,4 1 1418,-3 1-707,3-1-738,-4 4 0,5 2-137,0 6 0,0 6 277,0 13 1,0 7-105,0 8 0,1 3-175,3 5 0,-2-2-150,6 5 0,-4-9-214,3-3 1,-4 0 36,1-3 1,-2-4-215,2-3 0,-3-7-171,3-1 1,-3-2 253,-1-5 1,0-1-2128,0-4 1679,6 1 1,-1-1-2754,2 1 3405,3-6 0,2-1 0,6-5 0</inkml:trace>
  <inkml:trace contextRef="#ctx0" brushRef="#br0" timeOffset="3">16834 1987 8109,'7'-5'137,"-2"3"-98,-5-6 0,1 4 706,3-3-166,-3-1 147,4-3 0,-10-1-84,-2 1 1,-5 3-22,-3 0 1,-4 2-195,-8-1 0,-2-2-111,-5 5 0,-7 0 43,-5 4 1,2 5-123,-2 3 1,1 1 2,3-2 1,4 3-3,3-2 0,4 6-115,8 1 1,-1 0 9,9-3 1,4 0-217,8 4 0,1-2-218,2 5 1,5-4 205,3 4 1,8-4-40,7 4 0,5-4 99,7 5 0,3-7 13,0 3 0,4-4 7,-4 0 1,-2 2-25,-5-3 0,1 7-11,-6-7 1,-3 3 8,-4-2 0,-5-1-159,1 1 1,-6-1 103,-1 0 0,-6 5-78,2-1 0,-8 4 97,-3-4 1,-5 4 126,-3-4 1,-3 6-75,-5-2 0,-1 1 126,-2-1 1,2-1-70,-3-3 0,3-3-41,1-1 1,5 0-331,3-3 1,2-3 133,2-1 1,3-3-2087,1-1 949,4 0 30,-2 0 0,5-5 1311,0-3 0,0-12 0,0-4 0</inkml:trace>
  <inkml:trace contextRef="#ctx0" brushRef="#br0" timeOffset="4">16629 1839 7973,'-18'-26'0,"3"4"0,3-3 1412,5 10 1,2 0-616,5 4 1,-2 4 515,-1 3-509,1-2-531,-3 5 1,5 1 134,0 7 0,0 14-36,0 5 0,4 15-387,0 5 0,0 6 101,-4-3 0,3 10-457,1-2 0,0-3 424,-4-4 0,0-8-598,0-4 0,0-4 252,0-4 1,0-3-507,0-8 1,0 1-88,0-4 0,-4-1-1484,0-4 348,1 1 2022,3-1 0,0 0 0,0 1 0</inkml:trace>
  <inkml:trace contextRef="#ctx0" brushRef="#br0" timeOffset="5">17006 2010 8087,'0'-16'0,"1"-2"1005,3-5 1,7 4-411,8 0 0,3 4-151,1-4 1,-2 5-124,-2-2 0,-1 5 200,-3 3 0,-1 0-115,5 4 1,-5 0-6,1 4 1,-1 1-253,2 3 1,-5 4-130,0 7 0,1 0-3,-5 8 0,-1-2 150,-3 10 0,-1-1-296,-2 5 0,-5 3 73,-3 0 1,-7 5-305,-4-1 1,-3 1 41,-1-1 0,0-3 128,1-5 0,-1-4 80,0-4 0,4-2-1,0-1 0,6-4 263,2 0 1,1-5-84,6 1 1,0-6 385,4-1 0,1-2-174,3 2 0,2-3 689,6-5 1,4 4-475,3 0 1,8-1 186,3-3 1,1-1-337,3-3 0,-1 3-158,9-3 1,-5-1-875,1 1 1,-4 1 484,-3 3 1,-3 0-2049,-6 0 1,-4 1 169,-3 3 2078,-2-3 0,-7 14 0,-1-2 0</inkml:trace>
  <inkml:trace contextRef="#ctx0" brushRef="#br0" timeOffset="6">7880 4340 8100,'0'-11'576,"0"-1"0,4-1-322,0-2 0,4 2 91,-5-2 0,5 3 192,-4 0 1,0 1 769,-4-1-399,0 1-509,0-1 0,-2 2-118,-1 3 0,-4 2-181,-4 5 1,-2-4 165,-2 0 0,0 1-30,-8 7 1,3 3-211,-7 4 1,-1 2-53,1 2 0,1-1-42,3 5 0,0-4 136,0 4 1,5-1-165,3 1 1,2 1 48,2-4 0,5 0-209,2-1 0,4-2 86,4 2 1,3-2 37,9-2 1,3 1 53,7-1 1,3-1 16,6-2 1,-1 2 169,0-2-147,0-3 0,-4 5 0,-4-2 40,-2 2 0,-2 1-23,-3 1 0,0-1-172,-8 0 1,2 1 115,-9-1 0,0 4-68,-4 1 0,-2 0 105,-1-1 1,-5 2-17,-7 2 1,-3 2 54,-5-1 0,-3 0-71,-1-1 0,0-3-129,4-4 0,1-1 139,-1 1 0,1-5-935,3 1 369,3-6-1265,4 3 1032,6-10 1,2-6 860,8-8 0,7-3 0,7 0 0</inkml:trace>
  <inkml:trace contextRef="#ctx0" brushRef="#br0" timeOffset="7">7869 4191 8201,'-5'-17'477,"0"-4"59,-3 6 1,-1 0-179,6 4 1280,-6-1-987,7 1 0,-4 1 66,2 2 0,3 2 1110,-3 2-946,-2 2-696,5-3 0,-5 12-310,6 4 0,0 12 163,0 11 1,0 7 35,0 8 1,0 3 104,0 6 1,0-1-1230,0 0 0,0-7 506,0-4 1,0-1-956,0-7 0,0-5 404,0-7 0,0-5-695,0-2 1790,6-5 0,0 2 0,5-4 0</inkml:trace>
  <inkml:trace contextRef="#ctx0" brushRef="#br0" timeOffset="8">8120 4397 8045,'0'-18'0,"0"2"584,0 4 1,5-3 813,3 0 1,3-4-525,5 4 1,-4-4-358,3 3 1,-1-3-11,2 4 0,1-1-142,6 0 1,4 5-334,0 0 1,-5 0 61,-3 8 1,-1-1-40,1 4 0,-1 5 8,-3 2 0,-6 9-165,3 3 0,-9 4-252,1 3 0,-3 3 106,-1 6 1,-5-1-67,-2 0 0,-8 4 91,-5 0 1,3 2-52,-2-2 1,5-7 109,-2 4 1,4-9 154,0 1 0,2-4-18,3-4 1,0-3 236,3-4 1,3-5 834,-3 1-770,8-5 0,3 5 519,4-4 0,0 0-320,1-4 0,4-1-85,3-3 1,3-1-133,1-3 1,5-2-40,2 3 0,3-4 29,1 0 0,2 1-247,2 2 0,3-2 0,4 4 0</inkml:trace>
  <inkml:trace contextRef="#ctx0" brushRef="#br0" timeOffset="9">16526 4112 7975,'0'-18'319,"0"1"846,0 6-860,0-1 1,0 5 327,0-1-414,0 1 1,-1-1 606,-3 0 1,1 5-288,-4-5 1,-1 4-331,-3-4 1,-2 6 28,-2-2 0,-3 3-131,-5 1 0,0 0 83,1 0 1,-3 5 14,-1 3 0,3 2-35,0 1 0,2 1-150,5-1 0,1 0-135,4 1 1,-1 3 27,1 0 0,1 1-118,2-5 1,3 4 96,5 0 0,0 1-81,0-5 1,6 6 35,6 2 0,5-2 94,10 2 0,-1-3 21,4 3 1,-3-4 55,3 4 0,-5-5 40,2 1 1,-3-2-87,-1-2 0,-4 1-118,0-1 1,-6 0 91,-2 1 0,-1 1-225,-6 2 0,0-3 9,-4 4 1,0-2 106,0 1 0,-5-1 53,-3 5 0,-3-4-14,-4 4 0,-3-5 162,-5 1 1,0-3-106,0-5 1,1 4-163,-1-4 0,4-2 89,0-1 1,5-3-530,-2-1 0,4 0-48,0 0 1,2-1-996,3-3 1712,1-2 0,1-6 0,-1 1 0</inkml:trace>
  <inkml:trace contextRef="#ctx0" brushRef="#br0" timeOffset="10">16469 3986 8005,'-6'-23'0,"-3"5"1173,5 3 0,0-1-466,4 0 0,0 5 841,0 3-35,0 1 486,0-5-1685,0 6 1,0 2-283,0 8 0,0 7 79,0 8 0,0 11 116,0 8 1,1 3-183,3 13 0,-3-1-276,3 4 0,-3-5-215,-1-2 1,0-3 333,0-2 0,0-8-115,0-3 1,0-7-10,0 0 1,0-4 76,0-4 1,0 1-136,0-5 0,0 0-1030,0-3-247,0-1 1132,0 1 1,0-5-2166,0 1 2604,0-6 0,6 3 0,0-5 0</inkml:trace>
  <inkml:trace contextRef="#ctx0" brushRef="#br0" timeOffset="11">17074 3986 8151,'-5'-17'3750,"4"10"-3269,-4-8-295,5 13 1869,0-3-1424,0 5 1,0 5 17,0 3 1,0 11-196,0 4 0,0 12-68,0 3 0,0 9-86,0 3 0,0 3-576,0-3 0,0-1 228,0-3 0,0-2 66,0-2 0,0-4-222,0-7 1,0-1 123,0-7 0,0 1 107,0-9 0,4 4-36,-1-4 0,5 1-196,-4-5 1,0-3 131,-4-1 0,3-3-1055,1 4 446,0-6 0,0 5-1137,0-4 1819,-1-1 0,-3 3 0,0-5 0</inkml:trace>
  <inkml:trace contextRef="#ctx0" brushRef="#br0" timeOffset="12">2159 8885 7874,'-6'-6'683,"5"0"-18,-3 2-419,3 3 0,1-3 279,0 8 0,0-2-97,0 6 0,4 1-147,0 6 1,0-1-66,-4 5 0,0 4 120,0 3 1,0 2-122,0-1 1,0-2-75,0 6 0,0-5 30,0 5 0,0-6-135,0 2 1,0-2-122,0 2 1,0-3 97,0 3 0,0-6-145,0 2 0,0-8 64,0 4 0,0-1-28,0-3 1,0 1 3,0-5-21,0 0 0,0-3 226,0 0 9,0-6-46,0 3 0,1-5-66,3 0 1,-2 0 155,6 0 0,-1 0-78,5 0 1,-1-3 92,1-1 1,0-4-73,4 4 1,1-1-10,6 1 0,-4 2-46,0-6 0,-1 6-82,1-2 0,1 1-169,-4 0 1,3 1-14,-4-2-500,0 3 0,-4 1-64,1 0-1945,-6-5 1466,-1 4 1253,-5-4 0,0 5 0,0 0 0</inkml:trace>
  <inkml:trace contextRef="#ctx0" brushRef="#br0" timeOffset="13">2136 9228 7860,'0'-11'1915,"5"0"-1193,2 4 0,4 1-281,0 2 1,5 2 281,3-1 0,3-2-275,1 1 0,1 0-109,3 4 0,-6 0-236,6 0 1,-7-4 122,3 0 0,-1 1-523,-7 3 0,0-2 239,-4-2-2020,1 3 969,-1-4-436,-4 5 0,-2-1 1545,-5-3 0,-5-2 0,-2-6 0</inkml:trace>
  <inkml:trace contextRef="#ctx0" brushRef="#br0" timeOffset="14">2113 8931 7941,'0'-11'-77,"0"3"77,0 0 0,5 2 936,3-1 0,2-4-369,1 4 1,6 0 340,2 0 1,2 0-365,2 0 0,0-2-136,0 5 0,0-3-617,-1 3 1,0 0 182,-3 4 0,-2 0-839,-6 0 811,0 0 0,0 1-2559,-4 3 2613,3-3 0,-8 9 0,3-3 0</inkml:trace>
  <inkml:trace contextRef="#ctx0" brushRef="#br0" timeOffset="15">2672 8714 7968,'0'-11'1017,"-5"4"-1017,4-3 663,-4 4-20,5 0-235,0-5 628,0 10-227,0-4 236,0 5-685,5 0 1,-4 10 67,3 5 0,1 7-159,-1 5 0,4 7-148,-4 8 1,1 2 129,-2 2 1,-1 2-664,1 5 0,-1-3 428,-2 7 1,0-4-189,0 1 0,0-4-91,0-4 1,0-5-173,0-3 1,0-8 448,0-3 0,0-7-107,0-1 0,0-5 240,0 1 1,0-6-71,0-1 0,0-4 244,0 3 439,0-4-483,0 2-125,0-5-139,5 0 1,-3 0-25,6 0 0,0 0 42,3 0 0,0 0-113,1 0 0,-1 0 95,1 0 1,-1 0-565,1 0 0,-1 0 62,0 0 1,1-1-130,-1-3 1,-3 2-2096,-1-1 2713,1-4 0,3 1 0,1-5 0</inkml:trace>
  <inkml:trace contextRef="#ctx0" brushRef="#br0" timeOffset="16">2661 8748 7927,'0'-16'0,"0"3"0,0-2 1124,0 7-650,5-2 1,0 4 92,3-6 1,-2 1 52,-2 0 0,2 3 31,6 0-66,-1 6-283,6-8 0,-3 8-222,5-1-30,-5 1 1,6 2-530,-5 0 1,0 0 363,-3 0 0,-1 2-515,1 1 1,-2 0 397,-3 5 0,2-1 232,-5 5 0,5-1 0,-3 0 0</inkml:trace>
  <inkml:trace contextRef="#ctx0" brushRef="#br0" timeOffset="17">3049 8851 7957,'0'-6'4840,"0"1"-4438,0 5 1,0 5 58,0 2 1,0 10-90,0 6 0,2 2-150,1 9 0,-1-2-82,2 6 1,-3-2-95,-1-2 0,0 0 135,0 1 0,0-2 41,0-3 1,-4-2-889,0-5 0,0-2 333,4-2 1,0-2 157,0-6 1,0-3-13,0-1 728,0-4 41,0 2 783,0-5-1467,5 0 0,-2 0 84,5 0 1,3 0-97,4 0 0,6 0 95,-2 0 0,2 0-157,2 0 0,-1-1 35,-3-3 1,2 3-564,-2-3 0,-1-1 280,1 1 1,-5-4-1007,1 5 0,-3-2 107,-5 1 1323,3 3 0,-8-10 0,3 5 0</inkml:trace>
  <inkml:trace contextRef="#ctx0" brushRef="#br0" timeOffset="18">3506 8771 7935,'0'-11'1555,"0"-1"-1208,0 1 1,1 0-332,3-1 0,-2 5 719,1-1-184,-1 5 241,3-7 0,-3 9-271,6-3 0,-1 3-512,5 1 0,-1 1 54,1 3 0,-1-2-19,1 6 0,-1 0-3,0 3 0,1-3-133,-1-1 1,1 1 32,-1 3 0,-1-3 60,-2 0 0,2-5-206,-2 5 110,-3-5 228,5 7-104,-9-9 0,8 9 0,-5-2 0,0-2 63,-4 2 1,0 3 15,0 4 0,0 6-5,0-2 0,-2 6-39,-1 2 0,1 3-88,-2-3 1,3 3 85,1-3 1,0 3-209,0-3 1,4 0 58,0-4 1,0 3-88,-4 1 1,3-2 33,1-6 1,0 3 41,-4-3 1,4-1 120,0 1 0,-1-5-91,-3 1 1,0-2 125,0-2 0,0 0-48,0 1 563,0-1-358,0 1 0,-5-2 189,-2-3 0,-3-2 38,-2-5 0,-3 0 156,0 0 1,-9 0-215,1 0 0,-1 0-117,5 0 1,-2 0-609,6 0 0,0-3 272,3-1 0,5-4-1221,-1 4 847,6-4 443,-3 6 0,10-13 0,1 2 0</inkml:trace>
  <inkml:trace contextRef="#ctx0" brushRef="#br0" timeOffset="19">4431 9080 7962,'-16'0'0,"3"0"661,-2 0-330,2 0 1,6 0 165,-1 0 1,5-2 811,0-1-157,1 1-718,2-3 0,2 5-41,1 0 0,4-4-100,4 1 0,4-1 80,1 4 1,4 0-106,-1 0 1,3-2-244,0-1 1,1 1 84,0-1 1,-1 1 111,-3 2 1,1-1-2237,-5-3 0,0 3-52,-3-3-135,-1 3 2201,-4 1 0,-2 0 0,-5 0 0</inkml:trace>
  <inkml:trace contextRef="#ctx0" brushRef="#br0" timeOffset="20">4374 9182 8146,'1'7'768,"3"-3"1,-1-3-130,4-1 1,1 0 300,3 0 0,5 0-375,-1 0 1,4 1-251,-4 3 0,2-3-79,-2 3 1,-2-3-191,2-1 0,-1 0-248,1 0 1,-2 0-374,2 0 0,3-1-69,1-3 1,2 2-1934,2-6 2577,0 5 0,5-12 0,1 3 0</inkml:trace>
  <inkml:trace contextRef="#ctx0" brushRef="#br0" timeOffset="21">5311 8771 7918,'-8'-15'0,"0"0"0,6 3 2186,-2 5-1522,3 4 0,1-3 787,0 2-552,0 3-512,0 6 0,0 5-204,0 13 0,0 2-1,0 9 1,0 2 195,0 2 0,1 3-160,3 4 0,-3-3-403,3 0 1,1-4 228,-1 4 0,0-10-387,-4-2 1,1-4 105,3-4 1,-2-4-234,6-3 274,-6-2 0,5-3-135,-3-2 0,-3-2-1849,3-2 941,-3-3 1239,-1 4 0,0-5 0,0 0 0</inkml:trace>
  <inkml:trace contextRef="#ctx0" brushRef="#br0" timeOffset="22">5573 9319 7864,'5'-6'4998,"-3"1"-4179,3 5-2093,-5 0-1731,0 5 3005,0-4 0,5 10 0,1-5 0</inkml:trace>
  <inkml:trace contextRef="#ctx0" brushRef="#br0" timeOffset="23">5847 8771 7880,'-3'-11'0,"-1"-1"0,0 1 0,4 0 0,0 3 2779,0 0-1244,0 6 114,0-8-1153,0 8 0,-4-1-381,0 6 1,1 4 173,3 4 0,0 2 218,0 2 1,-2 2-225,-1 2 0,1 1-43,-2-5 1,3 4-167,1-4 0,0 1 89,0-5 0,0 0-167,0 1 0,1-1 79,3 1 1,-2-5-110,1 1-14,-1-6 74,3 9 1,-3-10-147,6 3 141,-6-3 0,9 0-102,-4 3 0,3-3 78,2 3 1,-1-1-204,1 0 0,0 3 70,4 1 1,-3 3-11,6-2 1,-3 2 8,3 1 1,-1-3-86,1 0 1,1-1-53,-5 5 0,4-1 96,-4 1 0,1-1 74,-5 0 0,-3 1-32,-1-1 1,-4 1-100,1-1 0,-3 1 92,-1-1 0,-5 2-31,-3 2 0,-6-2 90,-1 2 0,-5-1 9,1 1 1,-3-2-19,-1 2 1,0-2-20,1-2 0,2-1-257,1-2 0,2 1 87,-2-6 1,2 5-719,6-4 0,-1 0 436,1-4 0,3 0 564,1 0 0,-1-5 0,-3-2 0</inkml:trace>
  <inkml:trace contextRef="#ctx0" brushRef="#br0" timeOffset="24">5870 8726 7938,'-11'-6'603,"-1"5"0,6-5-302,2 2 1,4 3 529,4-3 0,-3 1 762,3 0-682,3 1 0,-1-3-341,5 5 1,5 0-160,-1 0 1,5-1-5,-1-3 1,6 3-75,2-3 0,0 2-179,-4-2 1,-1 3 65,1-3 1,0-1-393,0 1 0,-5-1-738,-3 1-1293,-2 3-1599,-2-4 3802,-5 5 0,0 0 0</inkml:trace>
  <inkml:trace contextRef="#ctx0" brushRef="#br0" timeOffset="25">20021 8794 7938,'0'-11'0,"0"-1"667,0 6 0,0 0-168,0 2 0,-1 1 1044,-3-4-602,2 4 87,-3-2-678,5 5 0,0 1 57,0 3 1,0 7-63,0 8 1,0 4-90,0 4 0,0 2-142,0 5 1,4 1 97,0-1 1,0 0-287,-4 0 0,0 1 118,0-1 0,4 0-363,-1 1 0,1-2 151,-4-3 0,1-1 173,3-2 1,-2-7 38,1 3 0,2-8 157,-1 0 0,0-2-104,-4-1 0,0-5-45,0 1 0,1-6 222,3 2-48,-3-3 20,4-1-194,-5 0-135,0-5 0,2 4-54,2-3 1,-2-1 2,6 1 1,-5 1 51,5 3-85,0 0 1,3-4 63,1 0 0,-1 0 68,0 4 1,6 0-36,2 0 0,-1 0 116,1 0 0,0 0-116,4 0 1,-1 0 11,1 0 0,0-4-333,0 0 0,-1-1 125,-3 2 0,1 0 192,-5-5 1,-3 6-198,-5-2 150,1-2 0,-2 3-236,-2-4 357,-3 4 0,-1-7 0,0 4 0</inkml:trace>
  <inkml:trace contextRef="#ctx0" brushRef="#br0" timeOffset="26">20009 9114 7917,'-6'-12'906,"1"1"-8,10 0-522,-4 4 0,13-2 786,-2 6-751,2-1 1,-3 0 124,0 0 1,6-3 50,2 3 1,3 0-192,0 4 0,-3-4-164,0 0 0,-1 0-211,1 4 1,2 0 92,-6 0 0,4 0-148,-4 0 1,0-1 151,-3-3-1126,-1 3 1,1-4-1341,-1 5-576,-5 0 2924,4 0 0,-3-5 0,4-1 0</inkml:trace>
  <inkml:trace contextRef="#ctx0" brushRef="#br0" timeOffset="27">19952 8771 7976,'0'-11'819,"5"4"1,3-3-429,7 3 1,-1-3-19,5-2 1,0 5 578,4-1 0,1 4-378,3-4 0,1 2-170,2-1 0,2 0-115,-5 3 0,-5 3-592,-3-3 0,-1 3-145,1 1 0,-2 0-351,-6 0 0,1 0 327,-1 0 1,-3 0-362,-1 0 0,1 1 833,3 3 0,6-3 0,1 4 0</inkml:trace>
  <inkml:trace contextRef="#ctx0" brushRef="#br0" timeOffset="28">20580 8646 8032,'-6'-2'1462,"2"-1"-285,3 1 16,1-3 10,0 5 1,0 9-710,0 2 0,4 9-154,0-1 0,1 11 101,-2 4 0,-1 7-56,2-3 1,-3 6-438,-1 2 0,0 1-296,0 6 0,0-8 4,0 0 0,0-5 224,0 2 1,0-9-254,0 1 0,0-9 282,0-2 0,0-1-15,0-7 0,0 0 176,0-3-211,5-1 520,-4 0 335,4-4-185,-5-2-100,5-5 159,-3 0-334,8 0 1,-4 0-120,6 0 0,-5-1-131,1-3 1,-1 2 98,5-1 0,0 1-142,4 2 0,-4-3 104,4-1 0,0 0-692,-1 4 0,1-4-263,-5 0 0,0 1-625,1 3 1,-2-2-2067,-2-2 3581,2 3 0,-4-9 0,5 4 0</inkml:trace>
  <inkml:trace contextRef="#ctx0" brushRef="#br0" timeOffset="29">20512 8726 7843,'0'-25'735,"5"4"-552,3 9 1,6 1-147,1 0 0,5-1 265,-1 1 0,-2-1 1048,-2 1 1,1 5-699,0 2 0,3-1-239,-4 1 0,4-4-302,-4 4 1,2 1-179,-2 3 0,-5 0-857,5 0 0,-8 0 618,4 0 1,-3 1-2318,-1 3 2623,3-3 0,-3 14 0,4-2 0</inkml:trace>
  <inkml:trace contextRef="#ctx0" brushRef="#br0" timeOffset="30">20980 8748 7963,'-6'0'1835,"1"0"1,5 7-1434,0 4 1,0 2 446,0 6 1,4 6-328,-1 10 0,1 0-405,-4 7 0,0 0-109,0 3 0,0 1-208,0 0 0,0-6 147,0-1 0,1-9-38,3-3 1,-3-7 91,3-1 0,1-5-59,-1 1 0,1-7-569,-1-4 114,-3 2-354,4-5 0,-3 4-41,1-5 0,-1-1-1208,2-3 2116,-3-2 0,-1-11 0,0 0 0</inkml:trace>
  <inkml:trace contextRef="#ctx0" brushRef="#br0" timeOffset="31">20934 8771 7864,'0'-11'1648,"0"-1"-1117,0 1 1,6 1 59,1 2 0,3-1 26,2 6 0,-1-1 21,1 4 0,4-4-300,3 0 1,3 0-116,0 4 0,-1 4-201,2 0 1,-8 5 126,4-2 1,-1 4-172,-3 0 0,-4 4 78,-3 0 0,-6 2-111,2-2 1,-2 3-100,-2 5 1,-6 0-192,-1-1 0,-7 5 118,-1 0 0,-4 3-10,3-3 1,0 1 84,1-2 1,2-1 63,-2 1 0,2-3 106,2-4 0,3 1-57,0-4 1,6-1 154,-2-4 1,3 1 96,1-1 0,0-3 106,0-1 1,5-3-15,3 4 1,2-6 119,1 2 0,0 1-78,1-1 1,4 0-37,3-4 0,-1 0-585,1 0 0,-4 0 205,5 0 0,-5 0-1113,4 0 1,-4 0 296,4 0 1,-5-2-776,1-1 1660,-2 1 0,-2-13 0,1 2 0</inkml:trace>
  <inkml:trace contextRef="#ctx0" brushRef="#br0" timeOffset="32">21357 8714 7846,'0'-16'970,"0"3"-605,0-2 1,5 2 127,3 2 0,2-1-99,1 1 0,1 3 139,-1 1 0,1 4 69,-1-1 0,5-1-199,3 1 0,2 0-311,-2 4 0,2 0 18,-2 0 1,-1 0-52,1 0 0,-5 0 203,1 0-167,-2 6 1,-1-5 196,-1 3-306,-5 2 1,1-3-7,-4 4 124,-1 1 0,3 7 172,-5 0 1,0 4-105,0-4 1,0 10-141,0-3 0,0 9-39,0-1 0,-1 2-120,-3-1 0,2 5 61,-1-1 0,1-1-180,2 0 0,0-2 112,0 6 1,4-6 70,0-2 0,4-3-34,-5 3 0,6-8-82,-1 1 0,-3-3 124,-1 3 1,-2-5 22,2-3 0,-3-3 151,3 0 325,-3-1-291,-1 1 1,-1-2 138,-3-3 0,-2-1-59,-5-6 1,-1 0-6,1 0 0,-6 0-2,-2 0 1,-2 0 100,-2 0 1,-4-4-268,1 0 1,3-4-259,4 4 0,5-3-908,-2 3-1537,4 0 2643,0 4 0,6-5 0,1-1 0</inkml:trace>
  <inkml:trace contextRef="#ctx0" brushRef="#br0" timeOffset="33">21997 8908 7745,'0'-6'1411,"0"1"-739,0 0 0,1 4-247,3-3 1,2 2 91,5 2 0,1-1-135,-1-3 1,4 3-4,1-3 0,3 3-229,-4 1 0,4 0-207,-4 0 0,4 0-131,-3 0 1,-1-4-1037,-4 0-388,1 1 745,-1 3 867,-5 0 0,-6 0 0,-6 0 0</inkml:trace>
  <inkml:trace contextRef="#ctx0" brushRef="#br0" timeOffset="34">22008 9045 7822,'0'8'0,"0"0"382,5-6 1,1 3 568,6-5 1,-3 0-321,2 0 1,-1 0-247,9 0 1,-1 0 10,1 0 1,3-1-110,-3-3 0,2 3-632,2-3 1,0-1-195,0 1 0,-4-1-486,0 1 1,-5 2 1024,1-6 0,3 0 0,0-3 0</inkml:trace>
  <inkml:trace contextRef="#ctx0" brushRef="#br0" timeOffset="35">22659 8691 7822,'6'-11'2621,"-1"-1"-1735,0 6-371,-3 1 279,3 5 1,-5 1-267,0 3 0,-1 4-211,-3 7 1,1 4-38,-4 8 0,3 2 132,-4 5 1,6-2-239,-2 2 1,-1-2-140,1 6 1,0-3-417,4 0 1,0-2 299,0-3 0,0-3 180,0-8 1,0 1-603,0-5 1,4 1-993,0-5 1,0-3-107,-4-1-53,5-4 1654,-4 2 0,9 0 0,-4 1 0</inkml:trace>
  <inkml:trace contextRef="#ctx0" brushRef="#br0" timeOffset="36">22922 9217 11697,'0'0'0</inkml:trace>
  <inkml:trace contextRef="#ctx0" brushRef="#br0" timeOffset="37">23196 8714 7822,'0'-18'0,"0"2"1448,0 4-302,0 6 134,0-4 161,0 9-987,0-4 1,0 6-298,0 3 0,0 6 14,0 5 1,-1 7 116,-3 0 0,2 1-66,-1 4 0,1-2-242,2 2 1,0-3-71,0 3 1,-3-4-123,-1-4 1,0 1-113,4-5 1,0-3-10,0-5 213,0 1 1,0-1 40,0 1 60,0-5-82,0 2 340,0-5-56,5-5 1,1 2-94,6-5 0,3 6-48,0-2 1,6 2 8,-2-2 0,-2 2-5,2-1 1,0 1-91,4 2 0,-4 4 82,0 0 1,-1 5-57,1-2 1,-2 2-9,-6-1 1,-1 2-16,-2-2 1,1 3-152,-6 4 1,1-2 58,-4 2 0,0 2-231,0-2 1,-6 4 90,-5-4 0,-1 1 115,-3-5 1,-3 0 13,-1 1 0,-1-2-31,1-2 0,-3 0-80,3-4 1,1 1-86,-1-1 0,4-3-505,-4 3 0,5-3 304,-1-1 1,2 0 540,2 0 0,-6-5 0,0-1 0</inkml:trace>
  <inkml:trace contextRef="#ctx0" brushRef="#br0" timeOffset="38">23150 8623 7822,'-6'-5'1389,"1"2"-795,5-4 0,1 4-190,3-1 0,2 3 659,6 1 0,4 0-368,3 0 1,3 0-102,0 0 0,9 4-176,-1 0 0,7-1-155,-3-3 0,-3 2-425,3 1 0,-7-1 211,-1 1 1,-5-1-451,-2-2 1,-9 0 272,1 0 128,-7 0 0,1 0 0</inkml:trace>
  <inkml:trace contextRef="#ctx0" brushRef="#br0" timeOffset="39">2429 11645 7839,'-7'-8'836,"4"0"-500,1 6 0,2-5 85,0 4 474,0 1-220,0-3 1052,0 5-1469,0 5 0,0 2-62,0 4 0,0 1 16,0-1 0,0 4-102,0 0 1,0 6 81,0-2 1,0 2-190,0 2 1,0 4 124,0-1 1,0 2-185,0-1 1,0-2-19,0 6 0,0-2 114,0 1 1,0 2-123,0-5 0,0-1 70,0-3 1,0 0 82,0 0 1,4-1-46,0-3 1,0 1 80,-4-5 0,1 0-60,3-3 0,-3-5 56,3 1-64,-3 0 0,-1-1 93,0 1 61,0-6-65,0 3 929,0-5-1084,0-5 0,5 4 37,3-3 0,2 3 91,2 1 1,4-4-85,3 0 0,3-1 164,0 2 0,3 1-76,1-2 0,0-1-39,4 2 1,-3-2-114,3 1 1,-4 2 110,0-1 0,2 0-119,-1-1 0,-1 3 67,-3-3 0,-1-1-180,-3 1 1,1 1 48,-5 3 0,2-4-231,-2 0-165,-2 0-254,3-1-498,-4 4 837,-6-4 1,-1 3-821,-5-1 865,-5 1 1,-1-4-797,-6 2 1,1 3 1180,-1-3 0,1-2 0,0-1 0</inkml:trace>
  <inkml:trace contextRef="#ctx0" brushRef="#br0" timeOffset="40">2497 11919 7861,'-5'-7'329,"4"2"0,-4 4 667,5-3-216,0 3 294,0-4-259,0 0 165,0 3-617,0-3 1,0 4 405,0-3-383,5 3 1,1-4-130,6 5 0,-1 0-11,1 0 0,-1 0-7,0 0 1,5 0-63,-1 0 0,4 0 36,-4 0 0,5 0-95,0 0 1,-3 0 53,2 0 1,0-4-252,4 0 0,-4-1-93,0 1 0,-5 3-257,1-3 1,-2-1 22,-1 1 0,-1 1-38,0 3-378,1-5 1,-5 3-191,1-1-1387,-5 1 1136,2 2 716,-5 0 1,0 0 0</inkml:trace>
  <inkml:trace contextRef="#ctx0" brushRef="#br0" timeOffset="41">2497 11565 7941,'0'-12'2439,"5"1"-2011,-3-1 1,3 5 148,-5-1 1,1 6 272,3-2 189,-3-3-648,9 6 1,-3-4-27,4 5 1,2 0-66,2 0 0,-1 0-14,5 0 1,0 4 127,4 0 0,3-1-120,1-3 0,9 0-16,-2 0 0,3 0-44,-3 0 1,0-3-1,1-1 0,-2-1-13,-3 1 0,-2 1 13,-5-4 1,-6 4-140,-1-1-534,-4-2 437,0 5 178,-6-4-2065,-1 5 1,-6 0-91,-3 0 23,-2 0 0,-6 0 1956,1 0 0,-6 10 0,0 3 0</inkml:trace>
  <inkml:trace contextRef="#ctx0" brushRef="#br0" timeOffset="42">3400 11393 7909,'0'-6'651,"0"-4"151,0 3 311,0 1-234,0-4-101,0 9-286,0-4 23,0 5 0,0 6-270,0 5 1,0 6 92,0 6 1,0 5-122,0 2 1,0 7 49,0 1 1,0-3-51,0 0 1,0-2-1,0 9 1,0-4-464,0 4 1,0-2 182,0 2 1,0 2-344,0-2 0,0-1 269,0 1 0,0-9-192,0 1 1,0-4 108,0 1 0,0-3 100,0-5 0,0-2 63,0-2 0,0-2 104,0-6 1,0 1 203,0-1-79,0 0 162,-5 1-52,3-6 49,-3-1-201,5-5 946,0 0-1141,5 0 1,-2 0 93,4 0 0,-3 0-95,4 0 0,-4 0 56,3 0 0,1 0-12,3 0 0,1 0 80,-1 0 0,1 0 12,-1 0 0,4 0-2,0 0 1,4 0 12,-3 0 0,4 0 97,-1 0 1,-1-1-113,1-3 1,-5 3-144,1-3 0,2-1 126,-2 1-976,0-5 327,-4 8 1,-3-4-1357,0 5 3,-6-5 1396,3 4 0,-10-4 557,-2 5 0,-4-5 0,0-2 0</inkml:trace>
  <inkml:trace contextRef="#ctx0" brushRef="#br0" timeOffset="43">3377 11393 7894,'-7'0'-2024,"2"-5"2681,5 4 1,0-5-146,0 2 1,2 2 11,1-1 0,4 1-85,4 2 1,6 0 4,2 0 1,2 0-36,2 0 0,4-3-142,-1-1 1,5 0-86,-4 4 1,3-4 34,-3 0 0,-1-3-211,-3 3 1,0-4 111,0 5 0,-5-5-136,-3 4 1,-3-4-282,0 5 0,-4-5-352,-1 4 0,-3-1-1849,4 1 1151,-6 3 1349,3-4 0,-5 5 0,0 0 0</inkml:trace>
  <inkml:trace contextRef="#ctx0" brushRef="#br0" timeOffset="44">4096 11565 8001,'-6'-7'230,"1"1"288,5 2-65,0 3 1058,0-4-1035,0 5 1,4 1-195,-1 3 1,3 2-28,-3 6 0,0 8 167,5 3 1,-6 7-169,2 1 0,1 3-38,-1 4 1,0-1-159,-4 5 0,3-4 112,1 4 0,0-6-513,-4 2 0,0-6 219,0-1 1,4-7-241,0-1 1,-1-2 134,-3-6 1,2 1-48,1-5 1,-1-3-120,2-1 30,-3-4-1019,-1 2-702,0-5 1295,0-5 191,-5-2 1,0-5 599,-3-3 0,-7-3 0,2-5 0</inkml:trace>
  <inkml:trace contextRef="#ctx0" brushRef="#br0" timeOffset="45">4039 11565 7971,'0'-12'-382,"0"1"426,0-1 1,0 1 330,0-1 1,1 2-81,3 3 1,1-3 246,3 2 0,6 2-65,-3-2 1,8 2-95,0-2 1,7 2-78,0 2 1,2 3-69,-1-3 0,-3-1-87,3 1 1,1 0 72,-2 4 0,0 5-104,-7 3 0,1 2 78,-5 1 0,0 2-189,-3 2 0,-4 3-52,-1 5 1,-4 0-48,0 0 0,-3 3-160,-3 1 0,-4 3 129,-4-3 1,-4 3-142,-1-3 0,-4 4 73,1-5 0,-2 1 30,-2-4 1,0-4 84,0 0 0,1-2 45,3 3 0,-1-4 62,5-5 0,0 0 209,3-4 1,5 2 28,-1-5 1,5 1 75,0-1-69,1-3 1,7 5-44,3-2 1,2-1 180,2 4 0,0-3-86,4 4 1,1-2-34,6 2 0,0 2-93,0-2 1,4-2-34,-1 1 1,2 0 91,-1 0 1,-3 4-14,2-4 0,-1 0-127,-3 0 0,-3-4 59,0 0 1,-3 3-166,3-3 1,-5 1 79,1-4 1,-6 4-325,-2 0-83,1 0-126,3-4-2486,-4 0 1330,-2 0-2031,-5 0 3623,-5 0 0,-7-5 0,-5-2 0</inkml:trace>
  <inkml:trace contextRef="#ctx0" brushRef="#br0" timeOffset="46">5033 11188 12273,'0'11'797,"0"2"-527,0 2 1,0 3 138,0 5 0,0 3-99,0 1 1,0 2 33,0 2 1,0-1-85,0 8 1,4-2 27,-1-2 0,1 4-113,-4 0 1,0 5-91,0-1 1,0 2 45,0 2 0,0 0 50,0-1 1,0 0-345,0-3 0,1 1 141,3-5 0,-2 0-207,1-4 1,-1-4 122,-2-4 1,0-2 74,0-1 1,1-1 87,3-3 0,-3-2 24,3-1 0,-3-4 368,-1 4-233,5-4 76,-4 0-181,4-1 0,-3-4 154,2-4-34,-3-1-228,4-2-2448,-5 0 1515,5 0-176,-4 0 0,4-2 1106,-5-1 0,5 1 0,2-3 0</inkml:trace>
  <inkml:trace contextRef="#ctx0" brushRef="#br0" timeOffset="47">5718 11473 7878,'-6'0'867,"-4"-5"66,8 4-30,-3-4-102,5 5-539,0 5 0,0 5 103,0 5 0,0 6-133,0-2 0,0 7 78,0 5 0,0 2-79,0 1 0,0-1-122,0-3 1,0 3 41,0-2 1,4 1-119,0-2 1,3 2-51,-3-6 1,1 1 37,-1-4 1,-1-4-12,4 0 1,-4-5 77,1 1-331,2 3 1,-5-5-17,3 2-1074,2-8-109,-4-2-689,3-5 59,-5 0 2072,0-5 0,0-1 0,0-5 0</inkml:trace>
  <inkml:trace contextRef="#ctx0" brushRef="#br0" timeOffset="48">5627 11519 7908,'6'-12'-87,"0"0"-44,-2-3 1,-1 2 1121,4-2-573,1 2 1,3 2 274,1-1 1,-1 1-270,1-1 1,3 1-32,0-1 0,5 5-160,-1-1 0,-1 6-128,1-2 0,0 3 140,4 1 0,-4 0-149,0 0 0,-4 1-20,4 3 1,-5 3-94,2 8 1,-4-2-187,0 2 1,-2 3 89,-3 1 0,-1 3 18,-6 1 0,0 3 69,0 1 1,-6 0 35,-1-5 0,-5 1-1,-3 0 0,1 0-18,-5 0 0,4 0 6,-4-1 0,4-3 5,-4 1 1,5-5 83,-1 4 1,2-5-68,1 1 1,2-2 281,3-2-229,2 0 1,5 1 40,0-1 0,6 1-57,5-1 1,3-1 204,9-2 0,-3 2-64,7-2 0,2-2-23,2 2 0,-2-5 133,1 5 1,-3-5-106,3 0 1,-4 3 24,1-3 1,-3 1-62,-2-4 1,-4 4-220,-3 0 1,-2 0 98,-1-4 0,-1 3-1223,0 1 708,-4 0 0,-1-4-670,-2 0-1414,-3 0 1164,4 0 909,-5 0 1,-5 0-1,-1 0 1</inkml:trace>
  <inkml:trace contextRef="#ctx0" brushRef="#br0" timeOffset="49">6449 11679 7007,'6'-5'-486,"-1"-2"2901,-5-4-986,5 5-570,2-5-575,4 10 0,1-5 383,-1 2 1,1 3-211,-1-3 0,4 3-95,0 1 0,4 0-138,-3 0 1,4 0 13,-1 0 1,3 0-91,0 0 1,-3 0 75,0 0 1,-1 0-381,1 0 0,2 0 197,-6 0 0,0 0-2119,-4 0 1043,1 0 1,-5 0-1727,1 0 2527,-5 0 1,-8 0 0,-8 0-1</inkml:trace>
  <inkml:trace contextRef="#ctx0" brushRef="#br0" timeOffset="50">6415 11873 7978,'5'6'1004,"1"-1"-299,6-5 0,-1 0 133,0 0 1,5 0 73,-1 0 1,5 0-364,-1 0 0,3-3 38,1-1 0,-1-1-191,1 1 0,0 3-359,0-3 1,-1-1 133,-3 1 1,1 0-272,-5 4 1,0 0-677,-3 0-24,-1 0 0,1 0-940,-1 0 0,-3 0 780,-1 0 1,1 0-1042,3 0 2001,1 0 0,-1 0 0,1 0 0</inkml:trace>
  <inkml:trace contextRef="#ctx0" brushRef="#br0" timeOffset="51">7214 11485 7905,'0'-12'206,"0"1"0,1 3 77,3 1 1,-2 3 386,1-4-247,4 1 1,-1-5-56,5 1 1,0 3 107,-4 0 0,5 2-103,-1-2 0,0 0 92,5 4 1,-2-1-116,1 1 0,-2 3 25,2-3 0,1 3-97,0 1 0,0 1-80,-1 3 0,-6 2-18,3 5 0,-4 2 64,4 2 0,-5-1-154,1 5 0,-5 2 84,0 5 1,-3 0-217,-3 4 0,-4-3 54,-4 3 0,-2 1-490,-2 3 0,-2 0 138,-2 0 0,-3-4-53,-1-4 0,0 2 156,-4-1 1,7-4 71,1-4 1,1-2 130,-1 3 0,3-4-121,4-5 1,5 1 498,-1-1-146,5-4 235,-2 3-136,5-9 1,5 4 132,3-5 1,2 0 121,2 0 0,0 0-178,4 0 1,1 0-6,6 0 0,0 0-92,0 0 1,3-4-134,1 1 1,0-5 72,-4 4 0,3-1-212,1 1 0,-4 3-52,-4-3 0,-4 3-238,4 1-296,-5 0 1,2-4 317,-4 0 0,-4 0-1901,-1 4 947,-4 0-807,2 0-1659,-5 0 3683,5 0 0,-4 0 0,4 0 0</inkml:trace>
  <inkml:trace contextRef="#ctx0" brushRef="#br0" timeOffset="52">7968 11428 7824,'0'-18'0,"0"1"1,0 6 1,0-2-1,0-2 1,0 6 311,0-2 0,0 2-101,0-3 1,0 5 2597,0-1-1267,0 6-518,0-4-235,0 6-543,5 11 1,-4-3 250,3 12 1,-1 0-111,0 6 1,-1 2-2,2 3 1,1 2-105,-2-3 1,1 3-98,-4 2 0,0-1 26,0 0 0,-1 0-329,-3 1 1,2-5 20,-6 1 0,4-6-310,-3 2 396,4-3-85,-7-7 0,9 1-1,-3-3 23,3-7-71,-5 7 167,5-13-124,-4 8 98,5-9 143,0 4 482,0-5-318,5 0-154,-4 0 1,10 0 252,-4 0-123,3 0-152,2 0-34,4 0 267,2 0-253,5-5 1,0 2 115,0-4-115,-1 4 4,6-2 1,-4 0 120,3-3-257,-3 3 28,4 0 0,-8 2-2,3-1-18,-2 0 1,-4 0-528,-1 0 275,-4 0-765,0 4 462,-6 0-1476,-1 0 1,-6 0 263,-3 0 1782,3 0 0,-14 6 0,2 0 0</inkml:trace>
  <inkml:trace contextRef="#ctx0" brushRef="#br0" timeOffset="53">8539 11119 7884,'1'-10'622,"3"2"209,-3-2-381,9 4 0,-7-2 31,5 1 0,-5 4-167,5-1 0,-2 2-38,2-2 1,3 3 6,1-3 0,1 3 94,6 1 0,0 0-127,3 0 1,1 0-23,0 0 1,0 0-70,0 0 0,3 0 9,1 0 0,-1 0 0,-7 0 0,2 0 6,-2 0 0,-2 0-4,-2 0 0,-6 0 28,-2 0-77,1 0 1,-2 1-67,-2 3 0,-1-3 96,0 3 1,-1 2-32,2 2 0,-3 7 22,-1 4 0,0 4 186,0 3 1,0 4-121,0 4 1,-1 1-41,-3 4 0,2 1-130,-1 6 1,1 0-45,2-1 1,-3 1-212,-1 0 0,0-1 156,4 1 0,0 0-116,0-1 1,1 0 49,3-3 0,-1-3 108,4-5 1,-3-5 47,4-2 0,-5-3 115,5-1 1,-5-1-53,0-3 0,2-2-46,-1-1 1,1-5 210,-1 0 152,-3 1 25,5-6-208,-1 1-12,-4-2-42,4-5 32,-5 0-97,-5 0 1,2 0 24,-4 0 1,-1 0 381,-3 0 1,-5 0-152,1 0 0,-5 0-520,1 0 1,-4-4-17,-4 0 0,3 0-129,-2 4 1,-2 0-646,1 0 1,4 4 442,4 0 1,5 0-1826,-1-4 0,6 0 2329,2 0 0,4 5 0,-2 1 0</inkml:trace>
  <inkml:trace contextRef="#ctx0" brushRef="#br0" timeOffset="54">9841 11633 7946,'-6'0'1996,"1"0"-639,5-5-496,0 4-344,0-4 0,1 5-160,3 0 0,-2 0 63,6 0 1,-4 0-100,3 0 0,1 3-94,3 1 1,1 1-54,-1-1 1,2-3 27,2 3 1,3-2-61,5-2 1,-1 0 78,1 0 1,1 0-157,3 0 1,-3 0-2,3 0 1,-3-4-154,-1 0 1,0-4-16,-1 4 0,-4-3-111,-3 3 0,-2-4-305,-1 5 0,-5-2-28,1 1-355,-6 2 308,3-3-1799,-5 0 1753,0 4 0,-5-4 641,-2 5 0,-9 5 0,-1 1 0</inkml:trace>
  <inkml:trace contextRef="#ctx0" brushRef="#br0" timeOffset="55">9818 11861 7854,'12'-3'838,"-1"-1"1,0 0-31,1 4 1,4-1 75,3-3 0,3 3-156,1-3 0,3 3-269,1 1 1,1 0-34,-1 0 1,-3-4-113,2 0 0,-2 0-241,-1 4 1,0-1 82,0-3 1,0 3-120,0-3 1,-4 2-235,0-2 1,-5 2-391,1-1 0,-2 1-176,-2 2 1,0 0-763,1 0 0,-1-3 1525,1-1 0,4-5 0,2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25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12666 10896 7945,'0'0'0</inkml:trace>
  <inkml:trace contextRef="#ctx0" brushRef="#br0" timeOffset="1">12654 10873 7901,'0'-8'-210,"0"0"0,0 6 0,0-3 0</inkml:trace>
  <inkml:trace contextRef="#ctx0" brushRef="#br0" timeOffset="2">12620 10838 7973,'13'0'1550,"-3"0"-663,-10 0 3202,0 0-3933,0 5 1,0 2-1,1 6 1,2 0 426,1 3-367,-1 9-192,-3-6 110,5 9 0,-3 0-103,1 2 0,-1 0 138,-2 0 62,5 1-439,-4-2 181,4 4 1,-4-5 147,3 2-350,-2 3 173,3-9 1,-4 3-148,3-8 199,-3 2 22,4-3 1,-4 0-193,3-3 158,-3-2 36,4-2-25,-5 1 8,0-6 0,2 3-2,1-5 29,-1 5-17,3-8 1,-5 4 1653,0-5-1650,5 0 19,-4 0 265,4 0-261,0 0 1,-2 0 44,4 0 249,1 0-280,4 0 0,-1-1 59,0-3-47,6 3 0,1-4 0,4 3 70,1-2-290,0 3 215,0-4 0,4 1-148,-1 1 142,1-1-21,-4-1 1,0 3 7,-1-1 1,-2-3 30,-1 3-229,0-1 178,-2-1 0,1 4 17,-3-3-354,-2 2 194,4 2 1,-10-3-514,1-1 326,-6 0-68,3 4-734,0 0 303,-3 0-235,3 0 236,-5 0 178,-5-5-833,3 4 906,-8-4 1,8 3-90,-6-1-1079,1 1 1723,-5-3 0,-4 5 0,-2 0 0</inkml:trace>
  <inkml:trace contextRef="#ctx0" brushRef="#br0" timeOffset="3">12689 11192 7849,'0'-11'1728,"0"5"-494,0 1-800,0 0 1,1 3 231,3-2 272,-3 3-358,9 1-181,-9-5 237,9 4-289,-3-4 0,4 5 81,1 0-79,-1 0-188,6-5 1,0 3 214,6-1 37,0 1-252,0 2 0,1 0 54,3 0 0,-3 0 161,2 0-365,4 0 48,-6 0 0,4 0 263,-6 0-493,1 0 184,0-5 0,-4 4 75,0-3-993,-5 3 640,3 1 1,-6-4 76,1 0-730,-6 1 327,4 3-1601,-9-6 1060,4 5 118,-5-9-815,0 9 1237,0-9 0,-5 7-1049,-2-5 1641,-9 6 0,-1-8 0,-6 3 0</inkml:trace>
  <inkml:trace contextRef="#ctx0" brushRef="#br0" timeOffset="4">12677 10884 7883,'-11'-11'1650,"4"4"-1232,2-3 1,5 9 497,5-4-498,-3 5 0,12 0 191,-3 0 612,3-5-740,2 3 1,7-4 282,8 2 171,-3 3-548,10-9 1,-6 7 299,9-4-871,-4 4 456,3-2-65,-6 0 11,5 4 0,-3-4 0,-2 5-286,-1 0 104,-14 0 0,8 0 206,-8 0-941,-3 0 565,1 0 0,-6 0 150,0 0-1758,-4 0 110,-2 0-2066,-5 0 1891,0 5 1807,0 1 0,0 6 0,0-1 0</inkml:trace>
  <inkml:trace contextRef="#ctx0" brushRef="#br0" timeOffset="5">13739 10644 8019,'-7'-6'-1103,"-1"2"1483,0-2 1276,-3-1-856,5-4 1,-1 5-64,4 2-312,1 3 54,-3-5 171,5 5-307,0-4 1169,0 5-1256,0 5 0,0 3 14,0 7 0,0 3 259,0 5-279,0 5 0,0 1 93,0 5 149,0 5-292,5-3 0,-3 8 143,1-2-1215,-1 3 958,-2 0 0,0 5-232,0-1 97,0 1-16,0-5-573,0 1 478,0 0 1,0-6 107,0-2-803,0-2 702,0-2 1,0-5-94,0-2 305,0-8-124,0 3 1,0-8 7,0 5 1,0-5 466,0 1 0,0-6-248,0-2 608,0-4-429,0 7-207,0-9-47,0 4 2347,0-5-2115,5-5-767,-4 4 315,9-4 0,-7 1 133,4 0-133,1 1 62,3-2 1,2 2 85,2-5-186,-2 6 169,8-8 0,-4 8-38,2-1 50,3-4-11,-10 6 1,6-8 63,-3 5-68,-2 0 8,-2 4-264,0-5 257,-10 4 2,9-4-734,-9 5 224,4 0-1451,-5 0 0,-10 0 0,-3 0 1</inkml:trace>
  <inkml:trace contextRef="#ctx0" brushRef="#br0" timeOffset="6">13659 10644 6280,'0'-6'1914,"0"1"-1288,0 5-216,0-5 167,0 3 400,0-3-324,5 5-429,2 0 384,4 0-318,-4-5 0,4 4 125,0-3 219,1-2-300,9 5 1,1-10 310,5 4-387,4 2 1,-3-5-254,3 2 1,-2-2 116,-2-2 0,-5 5-122,1-1 1,-1 4 65,-7-3 157,0 4-1495,-3-2 841,-1 5 0,-5-1 164,-2-3-2433,-2 3 1027,3-4 1673,-4 10 0,4 1 0,-5 6 0</inkml:trace>
  <inkml:trace contextRef="#ctx0" brushRef="#br0" timeOffset="7">14162 10987 7388,'-6'-5'-1464,"0"4"2893,6-10-261,0 5-449,0-5-91,0-1-310,0 1 0,2 3 112,2 1 347,-3-1-411,4-3 0,-4-1 305,3 1-371,2 4 0,2-3-16,0 3 0,-5-2 65,5 1-131,0-2 7,3 4-61,0-1 0,5-2 218,-1 6-208,5-1-7,-7-1 0,7 3-1,-5-1-70,6 1 1,-9 2 264,4 0-507,-4 5 144,0 2 0,-5 5 43,1 4 1,-2-1-104,2 8 0,-3-2-115,-5 10 0,0 3 99,0 4 1,-9 4-631,-2-4 464,-3 0 0,-3-4-276,-2 1 318,3-6 0,-5-1-31,6-5 68,-5-1 58,7-4 1,-3-1 190,4-6 0,1 0-98,-1 1 0,5-4 259,-1-1 1,4-4-59,-3 0-81,4-1 331,-2-2-112,5 0-27,0 5 91,0-4-202,0 4 0,5-5 341,3 0-417,2 0 1,1 0 370,1 0-243,-1 0 1,4 0 18,1 0 134,4 0-235,-2 0 0,5 0 164,-1 0-393,1 0 223,0-5 1,0 4-247,0-3 101,-5 3 1,2-3 93,-5 0 0,0 0 71,-3 4 13,-6 0-52,4 0-51,-8 0-1698,3 0-7218,-5 0 8835,-5 0 0,-2 0 0,-4 0 0</inkml:trace>
  <inkml:trace contextRef="#ctx0" brushRef="#br0" timeOffset="8">14813 10907 7857,'4'-23'22,"-1"0"935,1 5-560,-4-3 1,4 4 27,0-2 1,4 3-160,-5 4 0,1 1 1491,-4 0-591,0 4-320,0 2 205,0 5-546,0 10-341,0 3 1,0 10 345,0 0-242,0 5 1,0 1 10,0 5 0,0 0 50,0 1-203,0 4 0,0-4 6,0 4 0,-1-4 197,-3-1-887,3 1 443,-4-1 0,5-5-592,0-2 499,0-3 0,0-6-246,0-3 159,0 3-22,0-6 427,0 5-175,0-11 42,0-1 1632,0-5-1238,5 0 136,-4 0-226,4 0 0,0-4 2,3 1-135,-3-6 1,5 6-100,-2-4 1,3 3 109,4-4 12,-2 6-290,9-4 130,-10 1 0,10 4-25,-3-3 1,1-1 9,-1 1 1,3-1 64,-3 2-255,2 1 125,-3-3 0,2 5-475,-4 0 298,-1-5 89,-4 4-1683,1-4 1185,-6 5 1,3-1-75,-5-3-2592,0 2 1495,-4-3 1826,0 5 0,-11 0 0,-1 0 0</inkml:trace>
  <inkml:trace contextRef="#ctx0" brushRef="#br0" timeOffset="9">15612 10564 7907,'0'-11'193,"-5"-1"484,4 6-391,-4-4 0,4 9 405,-3-3 222,3-2-492,-5 4 254,6-3 949,0 5-1284,0 10 91,0-2-147,0 14 0,0-1 332,0 6-322,0 10 0,0-6-73,0 11 1,0 0 27,0 4 1,0-1-188,0 1 0,0 0-21,0-1 1,0 1-236,0 0 0,0-4 125,0 0 69,0-11-717,0 7 511,0-14 1,2 4-236,2-5 268,-3 0 41,4-5 0,-5-2 150,0-4-73,0-1 0,4 1 118,0-1 0,-1-3-142,-3-1 72,0-4 512,0 2-261,5 0-57,-3-4-335,3 4 47,-5-5-791,5 0 419,-4 0 51,4 0-1562,-5 0 652,0-5-919,0-1 1187,0-6 1064,0 6 0,0-4 0,0 4 0</inkml:trace>
  <inkml:trace contextRef="#ctx0" brushRef="#br0" timeOffset="10">16035 10850 7861,'0'-18'15,"0"2"702,0 4 39,0 1-40,0-1-420,0 1 1,0 3 965,0 1-333,0 4-563,0-2 351,0 5-332,5 10 70,-4 3-173,4 15 0,-5 1-34,0 5 1,0 4 27,0 0 0,0 6-144,0-3-109,0 4-33,0-5 1,0 4-325,0-6 360,0 0 0,0-5-862,0-3 581,5-2 0,-3-9 59,1 0-14,-1-5 82,-2 3 1,1-10-205,3 1 108,-3-6-41,4 3 173,-5-5-1846,0 0 1406,0-5-941,0-1 903,0-5 1,-1-1-100,-3 1-357,3-1 1026,-9 1 0,-2-6 0,-6 0 0</inkml:trace>
  <inkml:trace contextRef="#ctx0" brushRef="#br0" timeOffset="11">15966 10907 7916,'7'-18'103,"-3"3"1,1 1 519,-2-1-446,6 2 1,-2-5 669,4 3-498,0 2 0,2-3 1010,2 4-898,-2 1 1,9 3 234,-3 1-24,-3 4-339,6-7 1,-4 9 107,4-3-44,1 3-234,-5 1 1,4 5-102,-3 2-109,-3 4 224,1 5 1,-7-1-21,-3 8-93,3 3 1,-8 8-217,2 0 1,-10 0 98,-5 1 0,-2 3-430,-6 0 0,-3 0 240,-5-4 0,-1-5-17,1-2 0,7-3 102,-3-1 1,3 0 134,-3 0 0,7-6-166,4-1 316,1-4-226,4 0 40,1-1 1,1-3 367,5-1-130,0-4 72,0 7 0,1-9 129,3 3 0,2 1-25,6-1 525,4 0-546,2 1 1,5-4 472,0 3-357,-6-3-144,5-1 0,0 0-80,4 0-62,1 0 0,-6 0-73,-2 0 0,2 0 278,-6 0-986,5 0 426,-7 0-2264,4 0 1359,-11 0-3485,-1 0 3618,-10 5 963,-1-3 0,-11 8 0,-1-4 0</inkml:trace>
  <inkml:trace contextRef="#ctx0" brushRef="#br0" timeOffset="12">16697 11021 7879,'0'-6'325,"-5"1"114,4 5 54,-4 0 3637,5 0-3531,5 0-245,1 0-1,1 0 157,3 5-229,-4-4 1,9 4 40,1-5 29,4 0-109,-2 0 1,5 0 105,-1 0-317,6 0 130,-4 0 0,4 0 5,-5 0-53,0-5-89,-5 4 1,2-6-136,-5 4 1,1 1 131,-5-1-1277,0 1 467,1 2 433,-6-5-1914,-1 4 612,-5-4-1096,0 5 2100,-5 0 1,-1 1 653,-6 3 0,-4 2 0,-2 6 0</inkml:trace>
  <inkml:trace contextRef="#ctx0" brushRef="#br0" timeOffset="13">16686 11238 8953,'6'0'1295,"4"0"1,-2 0-554,7 0 864,3 0-1010,5 0 0,1 0 579,3 0 0,-2-4-561,5 1 1,-3-5-92,4 4 0,-6-5 171,2 2-653,-3 2 32,-1-1 1,-2 3-302,-2-1 0,-2 0-528,-6 4 1,0-1-205,1-3 1,-5 3-2646,1-3 3605,-5 3 0,7 6 0,-4 1 0</inkml:trace>
  <inkml:trace contextRef="#ctx0" brushRef="#br0" timeOffset="14">17531 10918 7882,'-6'-11'0,"1"5"0,5-5 595,0 4-265,0-3 1,0-2 287,0 1 1,1 1 4,3 2-253,-3-7 501,9 7-514,-4-8 1,7 4 27,2 1 1,-2-1-10,2 1 1,2 0 321,-2-1-403,5 6 0,-6-4 106,5 2 1,0 2 80,4-2-260,-5 6-145,4-3 16,-10 5 0,9 0 141,-6 0 1,0 1 0,-4 3 0,0 2-14,-4 5 0,2 6 13,-5 2 1,0 4 0,-4 3 0,-2 4-14,-1 4 0,-5 5-264,-7 3 0,-2 1-189,-2-1 0,-6-1-1123,2-3-1177,-2-3 1218,2 0 239,5-8 717,-4-4 0,8 0 175,-5 0 129,5-5 1,-2-2-312,5-4 412,4-1 8,-3 0-227,9-4 1628,-4 3-1205,5-9 98,0 4 611,0-5-639,5 0 531,1 0-534,11-5 1,0 3 525,6-6-384,0 6-141,0-9 0,4 9 56,-1-6-154,6 6-312,-8-8 57,9 8 86,-9-3 0,3 4 307,-8-3-597,2 3 211,-3-4 0,0 4 185,-3-3-1253,-2 2 423,-2-3-1275,1 5 770,-6 0 240,-1 0-1976,-5 0 2913,0-5 0,0 4 0,0-4 0</inkml:trace>
  <inkml:trace contextRef="#ctx0" brushRef="#br0" timeOffset="15">18251 10816 7884,'12'-23'0,"-4"0"0,-4 5 0,-1 3 1021,4-3-349,-1 5 673,4-3 899,-8 5-985,3-1-672,-5 6-257,0 1 1,0 6 150,0 3-263,0 7 0,0 7 170,0 10-113,0 1 1,0 3-88,0 2 1,0-1-1,0 9 1,-4-4-52,0 4 1,0-5-188,4 1 1,-4-3-826,1 0 506,-1-1 276,4-5 1,0-2-480,0-8 306,0 2 39,0-8 427,0 3-334,0-9 15,0 3 258,0-4-256,0 1 716,0-2 1256,0-5-1373,5 0-143,1 0-138,6 0-293,-1 0 236,0 0 1,1-4 118,-1 0-345,1 0 74,4 4 1,-2-4 112,5 1 1,0-5-120,4 4 0,0-1-108,0 1-39,0 3 192,-6-4 0,5 4-381,-3-3 172,-2 3-241,-1-4 1,-6 3-990,-2-2 953,2 3-1824,-9-4 637,9 5 865,-8 0 0,1-4-704,-6 1 1481,-4-1 0,-4-1 0,-1-2 0</inkml:trace>
  <inkml:trace contextRef="#ctx0" brushRef="#br0" timeOffset="16">18799 10519 7956,'0'-7'0,"0"-3"795,0 4-73,0-1-259,5 2 501,-4 0-552,9 4 1,-7-4 226,4 5 190,1 0-473,3-5 0,5 4 602,-1-3-405,5-3-249,-7 6 0,12-4 4,-2 5 0,2-1 25,-2-3-33,-5 3-134,4-4 1,-6 5 166,3 0-255,3 0 116,-10 0 1,9 0 138,-6 0-262,0 0 20,-3 0 0,-1 0 70,0 0-228,1 0 195,-6 0 0,3 1-39,-5 3 29,0-3 84,-4 4-219,5-5 33,-4 0 0,4 1 167,-5 3-194,0-3 108,0 10 1,0-1 46,0 5 1,0 7 1,0 0 0,0 6 302,0 7-321,-5-1-31,4 5 0,-8-2 23,5 5-891,-5 0 940,8 3-175,-4 1 39,5 0 0,-4-1 175,0 1-398,0 0 164,4 0 1,0-6 89,0-2-753,6-2 599,-5-2 1,4 0-233,-5 0 177,0-4 30,0-2 1,1-6-250,3 1 159,-3 0-36,4-5 170,-5-2 440,0-4 0,0-1-486,0 1 833,0-6-616,0 4-113,0-9 413,0 4 2591,0-5-2865,-5 0 0,-1 0-62,-6 0 1,1 0 196,0 0-819,-6 0 418,-1-5 1,-6 4-696,-2-3 444,-4 3 194,-4 1 1,0 0-951,0 0 746,4 0 1,-1 0-660,4 0 1,4 0 113,4 0 476,5 0 0,2 0-1056,4 0 1359,5 0 1,19-5-1,9-1 1</inkml:trace>
  <inkml:trace contextRef="#ctx0" brushRef="#br0" timeOffset="17">19827 10964 7837,'-7'0'871,"-3"0"-555,9-5 190,-4 4 62,5-4 1384,0 5 0,5-4-1339,2 0-162,4 0-233,0 4 379,6 0-291,0 0 0,6 0 168,0 0-1,0 0-313,5 0 1,0 0 160,2 0-258,3-5 49,-9 4 0,8-4-459,-5 5 227,4-5 155,-12 3 0,7-3-617,-11 5 378,0 0 0,-7 0-2670,-1 0 1509,-4 0 874,2 0-1713,-5 0 1422,-5 0 0,-5 2 782,-5 1 0,-11 4 0,2 4 0</inkml:trace>
  <inkml:trace contextRef="#ctx0" brushRef="#br0" timeOffset="18">19758 11215 7906,'5'-6'1550,"2"1"1,0 5-832,1 0 996,-1-5-1057,5 4 0,-1-5 1083,1 6-1194,4-5 0,2 4 85,5-3 338,0 3-403,-1-4-274,1 4 1,1-4 281,3 5-196,-3 0-108,9-5-141,-9 3 33,9-3 0,-7 5 162,4 0-621,-10-5 293,7 4 1,-10-4-1174,2 5 685,-8 0 122,-1 0-2578,-4 0 1425,1 0 481,-2 0-2632,-5 0 3673,-5 0 0,-7 5 0,-5 1 0</inkml:trace>
  <inkml:trace contextRef="#ctx0" brushRef="#br0" timeOffset="19">20969 10838 7904,'0'-11'0,"0"0"496,0-1-333,0 1 0,0 3 162,0 0 259,5 1-271,-4-5 1,4 5 131,-5-1 229,0 1-229,5 0 1,-4-3 38,10 4-294,-10-1 0,5-3 136,-2 3-104,2 2-52,1-6 0,3 6 34,-2-2 22,2-3-58,1 8 0,0-7 7,1 6-112,-1-6 213,6 7-260,-4-8 114,8 9 1,-3-4 15,5 5 0,3-4 30,1 0 1,-3 1-43,-1 3 0,-8 0 4,4 0 1,-1 1-104,-3 3 119,0 2-38,-3 5 0,-5 1-128,1-1-77,-5 6 185,2 1 0,-1 4-3,-1 1 1,0 5 38,-7 3-344,3 2 152,-14 1 0,7-2 72,-7 2-348,-3-2 215,5 7 0,-7-5-154,5 0-395,-1-4 656,0-2 0,3-2-553,-2 1 311,2-6-14,2 1 166,0-9 25,-1 8 1,1-8-93,-1 2 229,1-2 173,5-2 0,-3-3-381,5-1 675,-5-4-397,8 2 0,-6-5 124,4 0-21,1 0-245,-3 0 1454,5 0-1433,0 5-28,0-4 130,0 4 315,0-5-353,5 6 339,2-5-222,4 4 0,6-5 26,2 0 371,2 0-319,2 0 0,5 0 248,2 0-384,3 0 1,2-1 219,-1-3-553,0 3-189,0-5 371,-4 6 1,0 0 14,-7 0 1,1 0 219,-9 0-498,6 6 188,-9-5 1,3 5 73,-7-2-122,2-3 244,-3 4 1,0-5 60,1 0-167,-6 5 11,8-3 0,-7 3 187,5-5-169,-6 0 3,3 0-42,-5 0 82,5 0 39,-3 0-582,3 0 128,-5 0 245,-5 0-2684,-2 0 1796,-4 0 1,-1-2 991,1-1 0,-6 1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2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3974 12871 15247,'0'12'400,"0"0"0,0 4-81,0 3 0,0 2 37,0 2-220,0 0 0,0 5 3,0 2 1,0 7-184,0 1 122,0 0 0,0-3-324,0-1 131,0 5-9,0-3 0,0 3-108,0-5 0,4-3 40,0-1 382,0-4-88,1 1 1,-3-5-123,6-3 271,-5 3-116,2-10 1,-4 5-34,3-6 35,-3 1 108,4-1-133,-5 1 0,0-5 168,0 1-21,0-6-278,0 3 425,0-5-342,0-5-237,0 4 219,0-4 63,0 5-94,5 0 160,2 0-158,4 0 1,0 0 19,1 0 149,-1 0-83,6 0 0,1-4-92,4 0 44,1 1-11,0 3 1,0-4-111,0 0 104,0-5 1,3 8-238,1-3 0,0-1 63,-5 1 1,1-4-224,0 5 194,0-1 0,-4 3-22,0-3-66,-5 2 182,2-3 0,-4 5-270,-1 0 171,1 0-247,-6-5-271,4 4-20,-9-4 341,5 5-1094,-6 0 952,-6 0 0,4-4-290,-6 0-924,6 1 1087,-8 3 1,7-4 635,-5 0 0,-4-10 0,-6 1 0</inkml:trace>
  <inkml:trace contextRef="#ctx0" brushRef="#br0" timeOffset="1">3917 13225 7861,'0'-6'483,"0"0"166,0 2 1,2 3-130,1-3 0,0 3 35,5 1 1,-1 0-58,5 0 0,0 0-132,4 0 1,1 0 200,6 0 1,0 0-165,0 0 1,0 0-151,0 0 0,3 0-40,1 0 0,-1 0-190,-3 0 0,0 0-19,0 0 0,1 0-43,3 0 0,-3 0-127,3 0 0,-7 0-10,-1 0 127,-5 0 0,6 0-39,-5 0 0,-1-2-50,-6-2-398,2 3 138,-9-4-402,4 5 372,-5 0 0,-1-4-1133,-3 0 752,-2 1 433,0 3 1,-8 0-1220,2 0 799,-2 0 796,3-5 0,-11 3 0,-2-3 0</inkml:trace>
  <inkml:trace contextRef="#ctx0" brushRef="#br0" timeOffset="2">3997 12928 7871,'-6'-11'1059,"1"5"-650,5 1 0,0 3 215,0-2 329,0 3-544,0-4 1,5 4 226,3-3 36,2 3-337,1-4 1,4 3 246,1-1-169,4 1-189,-2-3 1,8 5 467,1 0-475,0 0-301,1 0 558,1-5-210,5 4 0,0-4 62,1 5-245,-6 0 27,4 0 1,-4 0 39,5 0 0,-5 0-137,-2 0 1,0 0 35,-5 0-63,4-5-1,-13 4 0,3-5-378,-5 6 306,1 0-960,-6 0-889,-1 0 1282,-5-5-2458,0 4 1449,-5-4 1665,-1 5 0,-11 5 0,0 1 0</inkml:trace>
  <inkml:trace contextRef="#ctx0" brushRef="#br0" timeOffset="3">5025 12711 7946,'0'-6'375,"-5"-4"-43,4 9 161,-4-4 165,5 0-326,0 3 257,-5-3 18,3 5 23,-3 0-259,5 5-205,0 2 0,0 9 425,0 3-110,0 8-250,0 2 1,0 6 103,0 4 1,0 1-4,0 6-1120,0 5 981,0-4 1,0 6 138,0 0-476,0-5 187,0 8 0,0-11-354,0-4-445,0 4 755,0-10 1,0 1-611,0-6 512,0-4-1,0 2-79,0-11 555,0 5 0,2-9-429,1 2 774,-1-2-785,3-2 331,-5 1 77,0-1-200,0-5 1,4 1 395,-1-4-142,1-1-183,-4 3 669,0-5-987,5 0 2,2 0 86,-1 0 1,5-4-48,1 0 257,-1 0-107,6-1 0,-2 4-67,0-3 0,2-1 15,-2 1 0,-1-1 134,5 1 1,-5 3-132,2-4 1,-4 1 126,-1 0-107,6 1 0,-8-1-243,2 0 91,-7 0 1,5 3 145,-6-3-1138,1 3 383,-4-4-5003,0 5 5705,0-5 0,-5-2 0,-1-4 0</inkml:trace>
  <inkml:trace contextRef="#ctx0" brushRef="#br0" timeOffset="4">5037 12586 8152,'0'6'1006,"0"-1"-619,0 0-5,0-3-136,0 3 0,0-4 87,0 3 188,0-3-215,0 4 1,5-5 440,2 0-454,-2 0 1,6 0 124,-4 0 87,8 0-283,-2 0-1,9 0 151,-5-5-131,6 4 1,-4-4 145,0 5-245,0-5 24,9 3 0,-7-7 167,1 6-579,-1-1 264,2-1 0,-6 3-1151,-1-1 584,-4 1 263,-5 2-2249,-2 0 2042,-5 0 1,-11 11 0,-1 1 0</inkml:trace>
  <inkml:trace contextRef="#ctx0" brushRef="#br0" timeOffset="5">5802 13031 7916,'-7'-7'-1049,"4"-1"1782,-4 5-162,6-7-21,-4 9 234,0-9-374,4 4-85,-4-6 0,3 4 342,-2 1-449,3-1 2,-4 2 188,5-4-135,0 3 1,0 0 89,0-1-74,5 1-123,-4 0 1,10-3 47,-4 2 0,1 2-1,3-1 0,-1 3-84,9-4 35,0 6 1,1-7 219,-1 5-386,0 0 36,3 4 1,-3 1 26,0 3-46,-5 2 0,7 10 88,-6-1 1,-4 5-119,-3-1 0,-5 7 170,0 0-234,-1 6 149,-2-8 0,-5 13-530,-3-3 249,-2 3-590,-7-3 119,0 1 452,-6-6 0,0 4-113,0-3 214,5-2 42,-3 0 0,3-9-91,-5 0 272,5-5-80,2 8 1,4-10-210,1 4 427,0-9-160,-1 3 1,2-7 122,2 4 724,-2-4-892,9 2 339,-4-5 251,5 0-512,0 5 94,0-4-140,5 4 1,1-5 83,6 0 212,4 0-153,-3 6 1,8-5 43,-2 3 1,3-3-67,1-1 1,4 0 81,-1 0 0,2 0 53,-1 0 33,-3-5-187,4 4 1,-4-8-26,3 5 1,-5-4-8,1 4 1,-1-1-82,-7 2 0,0 1-253,-3-2 0,-5 2-1239,1-2 791,-6 3 262,4-4 270,-6 5-5346,0 0 4390,-6 0-967,5 0 2044,-4 0 0,0-5 0,-1-2 0</inkml:trace>
  <inkml:trace contextRef="#ctx0" brushRef="#br0" timeOffset="6">6510 12871 7886,'0'-17'165,"0"0"0,0 6-165,0-1 392,0 6 7,0-4 970,-5 8-403,4-3-257,-5 0-291,1 4 54,4-4-149,-4 5 165,5 5-211,0 6 1,-1 7 140,-3 5 41,3 5-176,-4 1 0,5 5 182,0 1-55,0 4-939,0-3 484,0 8 76,0-9 0,0 6 116,0-3 1,0-4-123,0 1 1,3-2 215,1-7-814,0 1 421,-4-4 0,0-5 27,0-3 27,0-2 15,0-2 1,0-3 301,0-1 804,0-4-1048,0 2 2697,0-5-2731,5 0 287,-4 0-177,4 0-19,1 0 0,-4 0 96,6 0-45,-1 0 0,10-1 72,2-3 1,2 2-73,2-3 0,1 2-43,3-1 0,-3-4-2,3 4 0,-4-1-112,-4 1-62,2 3 191,-3-4 0,0 1-530,-3 0 247,-2 1 100,-2 3-1582,1 0 1110,-6 0 1,0-4-71,-2 0-2667,-3 0 2216,4 4 1,-6 0 1120,-3 0 0,-2 5 0,-5 2 0</inkml:trace>
  <inkml:trace contextRef="#ctx0" brushRef="#br0" timeOffset="7">7138 12563 7475,'0'-11'427,"0"4"149,0-3-18,0 9-191,0-4 805,0 5-835,5 0 87,1 0-130,6 0 0,-1 0 258,1 0-111,4 0-263,-3 5 1,8-4 349,-1 3-138,1-3-226,7-1 1,-4 0 69,3 0 0,1 0 123,-2 0 48,1 0-240,-4 0 0,0-4-2,0 0 0,-6 1-107,-1 3 1,-4 0-203,0 0 227,-6 0-333,-1 0 55,-5 0 412,0 5-196,0-4 1,0 9 4,0-2 251,0 2-126,0 6 0,0 2 133,0 5 0,0 5-39,0 2 0,1 7 138,3 1-251,-3 5-729,4-7 388,-5 8 194,0-3 0,0 1 50,0 0 0,4 0-172,0 3 1,4-4 240,-5-3-113,6 3 31,-2-6 0,0 8 358,1-5 0,-2-3-133,2-5 1,1-5-58,-5 2 0,1-3 0,-3-1 0,2 0 1,-1-2 356,-2-2-287,-1 3 408,0-9-666,0 8 184,0-8 1,0 4-209,0-6 1,0-3 12,0-1-66,0-4 139,0 2 2118,0-5-2014,-5-5 0,2 3 12,-4-1 1,-1-2 25,-3 1 0,-1-4 18,1 4 1,-6-3-8,-2 3 0,-4-1-106,-3 1 1,0 3-153,-4-3 0,3 3-89,-3 1 1,6 0 64,1 0 1,0 0 342,4 0 0,2 0-3787,2 0 1,6 0-1569,2 0 3172,4 0 468,-2 0 1439,15 0 0,3-10 0,10-3 0</inkml:trace>
  <inkml:trace contextRef="#ctx0" brushRef="#br0" timeOffset="8">8463 13111 7885,'0'-6'270,"-5"1"338,4 0-96,-5 3 178,6-3 1417,0 5-1586,0 5-305,0-3 0,2 4 337,2-2-160,7-3-175,2 4 201,8-5-155,-3 0 0,5 0 117,0 0-46,5 0-173,1-5 0,1 3 162,1-6-196,-1 5 61,-1-7 0,0 9-94,-2-3-108,-8 3 229,8-4-414,-9 4 217,-1-5 1,0 6 31,-6 0-663,-4 0 448,3 0 1,-8 0-32,6 0-937,-6 0 358,4 0-4175,-6 0 4317,-6 6 208,0-5 424,-5 9 0,-1-4 0,1 6 0</inkml:trace>
  <inkml:trace contextRef="#ctx0" brushRef="#br0" timeOffset="9">8531 13328 9610,'12'0'1728,"3"0"-1293,0 0 484,6 0-527,-9 0 1,10-1 215,-3-3 183,2 3-452,2-4 0,0 5 194,0 0-9,0-5-237,0 3 1,-1-3 127,1 5-205,0 0-39,0-5 0,-1 4-35,-3-3 22,2 3 0,-4-3-583,2 0 364,-3 0 1,-4 4 125,-1 0-1878,-5 0 649,-1 0-2134,1 0 1597,-5 0 1701,4 0 0,-10 6 0,-2 0 0</inkml:trace>
  <inkml:trace contextRef="#ctx0" brushRef="#br0" timeOffset="10">9902 12974 7942,'-6'-1'-1446,"2"-3"2133,2 3-20,-3-4-240,4 0 125,-9 3-221,9-3 0,-4 0 55,5-1-207,0-1 1,-2 1 381,-1 2-229,1 3-1,-3-9-47,5 9-8,5-10-111,-3 5 1,8-1 116,-3-1-116,-2 5 0,11-7 332,-1 3-332,0-4 0,7 0 165,-3 0-110,2 4-42,2-3 1,0 9 179,0-3-309,-5 3 26,-2 1 1,-5 2-98,1 6 92,-1 0-83,-4 13 0,2-3 102,-6 5 1,1 5 128,-4 2-570,-5 3 268,-1-4 1,-9 8-10,-1-3-645,-4 3 500,2 2 0,-1-7-111,0 2-275,0-2 378,1-3 1,-2-1-180,5-5 144,0 0 146,-2-5 0,4 2 24,-2-5 49,8 1-109,-4-10 574,5 4-230,0-9-109,1 9 660,5-8-264,-5 3 295,3-5-355,-3 0 348,5 0-537,5 0-86,-3 0 0,8 0 189,-3 0-99,9-5-44,1 3 1,7-3 117,3 5 1,-2 0-29,6 0 39,-1-5-159,5 4 0,-5-5 124,1 2 0,-5 1-65,5-4 0,-6 4-143,2-1-32,-8-2 175,2 5-688,-8-4 391,3 0 0,-4 3-21,-1-1 1,1 1-116,-1 2 0,-5-1 106,-2-3-1359,-2 3 353,-2-4-4065,0 5 3045,-6 0 2152,0 0 0,-5 0 0,-1 0 0</inkml:trace>
  <inkml:trace contextRef="#ctx0" brushRef="#br0" timeOffset="11">10827 12780 7868,'-5'-6'0,"-1"-5"0,-1 9 0,3-6 435,3 6 107,1-3 348,0 5-419,0-5 108,0 3 289,0-3 849,0 5-1364,0 5 0,0 3 199,0 7 101,0 3-301,0 5 0,0 5 78,0 2-31,5 8-239,-4-2 1,5 4 298,-6-2-980,5-2 734,-4 8-389,4-8 190,-5-2 1,0-2 219,0-5-650,0 4 361,0-7 0,0 4 79,0-5-358,0-5 220,0 3 1,0-8-32,0 2 805,0-2-635,0-1 266,0-1-317,0-5 104,0 4 238,0-8-3,0 3 955,0-5-1174,0-5 33,0 3-28,0-8 1,5 8-263,3-6 80,2 6 54,1-9 0,2 9 91,2-6 1,3 4-35,5-3 1,0 4-55,-1 0 0,-3-3-516,1 3 67,-1-1 295,3-1 0,-3 3-124,0-1 243,-5 1 17,3-3 1,-6 4-268,1-3 264,-1 3-8,1-4-717,-6 4 179,4-4 142,-9 5-700,4 0 236,-5 0 323,0-6-920,0 5 963,0-4 0,-3 4-1341,-1-3 969,-5 3 354,8-9 567,-9 8 0,3-13 0,-4 2 0</inkml:trace>
  <inkml:trace contextRef="#ctx0" brushRef="#br0" timeOffset="12">10758 13145 7841,'0'-7'0,"0"-1"757,0 6-429,0-9 1,6 10 192,1-3 269,3 3-435,2 1 0,4-1 1035,3-3-708,3 3-334,6-4 0,-3 3 836,6-1-612,-1 1-277,4-3 0,-3 5 69,-1 0 0,-6 0-22,-1 0-313,0 0 129,-5 0 0,0 0 158,-3 0-972,-8-5 527,4 4 0,-9-4 100,6 5-1701,-6 0 619,3 0-1595,-5 0 1393,0-5 552,0 4-584,-5-5 806,-1 1 1,-4 3-62,2-6 94,-7 6 506,7-8 0,-8 3 0,4-4 0</inkml:trace>
  <inkml:trace contextRef="#ctx0" brushRef="#br0" timeOffset="13">10804 12848 7841,'0'-11'-268,"0"5"167,0-4 1,0 3 1133,0-4-377,5-1-305,7 6 1,2-4 842,5 2-599,0 3-193,9-5 275,1 4-198,5-6 0,0 5 200,1-1-112,-1 0-271,0 2 0,-3 1 166,-1 5-501,-5-5 200,3 4 1,-6-4-1122,-3 5 533,2 0 413,-8 0 1,4 0-2967,-6 0 1930,-5 5 1050,-1 1 0,-5 5 0,0 1 0</inkml:trace>
  <inkml:trace contextRef="#ctx0" brushRef="#br0" timeOffset="14">11638 12586 7955,'-5'-7'-1036,"4"-3"863,-5 4 930,6 0-415,0-5 0,0 9 92,0-6 292,0 6 13,-5-8-252,4 8 226,-4-8-11,5 9 118,0-4 154,0 5-746,-5 0-6,4 5 0,-4 6 393,5 7-322,0 10 0,0 2 124,0 9 60,0 1-297,0 6 1,0 0 180,0-1-1434,0 1 1121,0 0 0,0-1-548,0 1 355,0 0 124,0-1 1,0-3-291,0 0 0,0-5 205,0 1 0,0-8-41,0-3 1,0-4-178,0-4-482,0 2 474,0-8 0,-2 0 730,-1-6 60,1 1-206,-3-2 444,5 0 3034,0-6-3755,5-6 1,2 5-127,4-3 85,0 3-37,1 1 1,1 0 64,2 0 0,-1-4-6,5 0 0,-4 1-2,4 3 1,-1-4-9,1 0-127,2 0 136,-8-1 0,7 4-477,-4-3 1,3-1 215,-4 1 0,-4-1-1648,-3 1 950,-6 3-172,4-4 249,-6 5 240,-6 0 687,-5-5 0,-2 4 0,-3-4 0</inkml:trace>
  <inkml:trace contextRef="#ctx0" brushRef="#br0" timeOffset="15">11592 12631 7823,'0'-17'468,"0"0"-52,0 6-259,0 4 0,0-3-13,0 3-105,0 2 223,5-6 361,-3 10-311,8-4 0,-8 1 104,6 0-49,-1-4-93,5 6 1,3-3 65,0 5-226,6 0 42,-4-5 1,6 4 28,0-3-156,0 3 60,0 1 0,-2 0-710,-2 0 517,3 0 0,-9 0-2081,2 0 1463,-2 0 0,-2 0 1,0 0 721,1 0 0,4-5 0,2-2 0</inkml:trace>
  <inkml:trace contextRef="#ctx0" brushRef="#br0" timeOffset="16">12140 12643 7978,'5'-6'1212,"-3"-5"0,4 10-660,-2-3 315,-3 3-322,4 1 566,-5 0-794,0 5 0,0 5 119,0 6 279,0 4-384,0-2 1,0 6 113,0 2-86,0-2-177,0 9 0,0-3 183,0 4-196,5 0-1,-3 0 1,3 1 4,-5-1-55,0 0-401,5 0 24,-4 1 261,4-6 1,-5 3-111,0-6-317,0 1 303,0-9 0,0 2 63,0-5 0,0 0 116,0-3 0,0-4 210,0-1 245,0-4-473,5 2 380,-4-5-336,4 0 1170,-5 0-1048,6-5-379,0-2 149,5-4 0,1 3-456,-1 1 263,1 4 142,-1-7 1,4 7-83,0-4 1,4 4-49,-3-1-103,4 3 116,-7 1 1,4 0-85,-1 0 343,-4 0-64,5 0 0,-2 0-153,0 0 426,1 5-194,0-3 0,-2 3 98,5-5-18,-5 0-163,3 0 0,-2 0-588,0 0 275,0 0 75,-3 0 120,-1 0-11,-5 0-122,-1 0-30,-5-5-2872,0-2 3155,-5 1 0,-1-9 0,-5 2 0</inkml:trace>
  <inkml:trace contextRef="#ctx0" brushRef="#br0" timeOffset="17">12723 12586 7945,'0'-12'968,"5"1"-471,-4 0-1,4-1-182,0 6-148,2-4 0,4 5 162,1-3 1,-5-2 92,1 2 1,-1 2-11,5-2 123,-1 6-223,1-8 0,-1 8 256,0-2-402,1 3 1,3 0 9,0-3 1,4 3 183,-3-3-138,4 3-255,-2 1 72,-1 0 1,5 0 348,-3 0-342,-2 0-7,4 0 1,-7 0 70,5 0 0,-5 0-20,1 0 0,-2 0-20,-2 0 65,-4 0 50,3 0-32,-9 0-29,4 0 30,-5 0 1,0 5 38,0 2 100,0 9-115,0 1 0,0 11-32,0 3 0,0 2 9,0 1 0,0 5 38,0 3-1606,0 3 1531,0 0 0,0 1-146,0 0-571,0-6 753,0 5-289,0-10 102,0 5 1,0-4-207,0-1 124,5 1 60,-3-6 0,4 0-85,-2 1 98,-3-6 703,4 3 0,-1-5-658,0 0 810,0-6-753,-4 5 0,0-9 587,0 2-624,0-8 255,0 4-52,0-5-86,0 0 1,-6-1-54,-1-5 188,-3 0-116,-2 0 1,-4 0-171,-3 0-3,-8 0 91,3 0 1,-9-3-251,3-1 98,-3-5-274,3 8-782,2-10 762,6 10 0,0-5 11,3 2-1748,2 3 559,11-4-577,-4 5 621,9 0 1,-3 0-484,8 0 1987,-3 0 0,14 0 0,-2 0 0</inkml:trace>
  <inkml:trace contextRef="#ctx0" brushRef="#br0" timeOffset="18">13819 12871 7557,'-6'0'417,"1"0"-53,5 0 1,1-3 70,3-1 211,-3 0-325,4 4 0,0-1 155,3-3 426,2 3-525,7-10 1,-3 10 778,5-3-568,5-2-259,5 5 1,1-8 369,1 5-338,-1-5-126,5 8 1,-3-5 10,-1 2 1,-3 2 79,-5-1-902,-6 1 488,0 2 1,-6 0-1331,1 0 759,-6 0 152,-1 0-2749,-5 0 1648,-5 0-188,-1 5 1796,-11 2 0,0 9 0,-6 2 0</inkml:trace>
  <inkml:trace contextRef="#ctx0" brushRef="#br0" timeOffset="19">13728 13088 7857,'0'7'971,"0"-2"-203,0-5-436,5 0 1,1 0 702,6 0 0,3-2-461,0-1 0,9 1 284,-1-1 0,8 1-54,-1 2-95,3 0-384,-4 0 1,3-3-196,-5-1 1,3 0-215,-3 4 1,2 0 0,-6 0 0,6-4-167,-6 0 0,-2 0-2010,-2 4 1185,-5 0 582,8 0 0,-6-3-2392,3-1 1436,-2 0 1449,-6 4 0,6-5 0,1-1 0</inkml:trace>
  <inkml:trace contextRef="#ctx0" brushRef="#br0" timeOffset="20">14744 12643 7915,'0'-18'0,"0"2"665,0 4-356,0 1 0,0-1 97,0 1 241,0 5-323,5-5 0,-2 5 110,5-5 103,-6 4-227,8-3 1,-3 5 96,4-2 63,6-4-181,-5 5 0,9-2 131,-6 1-202,5 4 0,-2-2 185,10 5-240,-4 0 1,4 0 218,-5 0-420,-1 0 201,1 0 1,0 1 163,0 3-451,0 8 176,-5 0 1,-1 6 161,-1-3-558,-9-2 288,8 9 1,-13-8-117,1 5 1,-3-4 67,-3 4 0,-4-4-70,-4 4 136,-6-5 5,5 8 1,-11-8-27,0 5 0,0-4 45,-3 4 0,1-5 1,3 1 0,-1-2 16,0-2-11,5-4 2,2 3 1,5-8 124,4 6 0,1-6-34,2 2 174,2-3-227,-3-1 229,5 6 3,5-5 1,2 8-100,4-5 0,2 3 115,2-3 0,3 5-38,5-2-140,0-1 11,-1 4 0,3-4-84,1 5-95,-2 1 184,9-1-677,-9 6 505,4-5 0,-6 9 85,-3-6-217,3 0 111,-10 2 0,5-1-19,-6 3-488,-5 3 357,5-10 0,-10 9-386,3-6 648,-3 0-229,-6 2 0,-3-5 131,-7 4 159,2-4-222,-8 0 0,-2-1 348,-8 1 0,-2-1-109,-1 0 174,0-4-168,0 3 1,-3-5 83,3 3 258,-3-3-217,13-5 1,-3 0 35,8 0 0,3 0 30,4 0-1634,1 0 1,3 0 188,0 0-3201,6-5 4334,-3 3 0,5-8 0,0 4 0</inkml:trace>
  <inkml:trace contextRef="#ctx0" brushRef="#br1" timeOffset="21">4112 15635 7771,'-12'0'-80,"4"-1"11,1-3 483,4 3 0,-6-6-71,6 4 0,-2 1 166,1-1 0,2 0-78,-1-1 1,1 2-91,2-6 1,-3 4-112,-1-3 0,0 3-12,4-4 0,1 4 115,3-3 0,-1 0-99,4 0 1,1-2-71,3 5 0,2-1 64,2 1 0,-1 3-81,5-3 0,0 3 8,4 1 1,0 0-128,0 0 1,-2 0 107,-2 0 0,3 5-126,-3 3 1,-1 6 62,1 1 1,-5 5-6,1-1 0,-4 3-86,-3 1 1,-3 1 100,-5 2 1,0 2-218,0 3 0,-1 6-54,-3-3 1,-7 3-54,-8-3 0,-3-1 102,-1-3 0,-1 3 57,-3-2 0,-1-3 62,-2-2 1,-2-2 66,6-1 1,0-1 170,7-3 0,-1-3-59,5-4 1,-1-5-15,5 1 1,3-5-18,1 0 1,4 0 265,-1 1-253,3-3 1,2 4 84,3-5 1,4 0 123,7 0 0,3 0-77,5 0 1,5-1-24,2-3 1,2 3-54,-2-3 0,3 1-122,-2 0 0,0 1 29,0-2 0,1 3-29,-6 1 0,5 0 23,-5 0 0,0 0-168,-7 0 0,1 0-112,-5 0 1,1 0 14,-5 0-150,0 0-529,1 0-657,-6 0 787,-1 0 0,-4 0-1657,3 0 1899,-2 0 0,3-5 474,-5-2 0,0-4 0,0 0 0</inkml:trace>
  <inkml:trace contextRef="#ctx0" brushRef="#br1" timeOffset="22">4900 15567 7766,'0'-12'1055,"-6"1"0,5-1 142,-3 1-925,3 0 0,1 3 415,0 0 269,0 6-623,0-3 1,1 6 72,3 3 1,-1 0-103,4 7 0,-3-1 62,4 9 0,-4 1-119,3 7 0,0-1-58,0 4 0,2 0-85,-5 5 0,0 0 127,-4 3 0,0-2-89,0 2 0,0 1-22,0-1 1,0 2-149,0-2 0,-2-7 3,-1 4 0,1-9-62,-1 1 0,0-4 28,-1-4 1,3-3 185,-3-4-58,3-1 1,1-3 42,0-1 236,0-4-133,0 2 34,5-5 59,-4 0-50,9 0 1,-3 0-15,4 0 0,2-4-97,2 0 0,3-3-3,5 3 0,-2 0-35,-2 4 0,7-4-111,-4 1 1,0-1 73,-3 4 0,0 0-117,4 0 0,-4 0 58,0 0 1,-5 0-55,1 0 1,-2 0-1687,-2 0 813,1 0-3186,-1 0 2307,-5 0 1793,0 0 0,-17 0 0,-1 0 0</inkml:trace>
  <inkml:trace contextRef="#ctx0" brushRef="#br1" timeOffset="23">6601 15567 7765,'-6'-5'-825,"1"3"0,1-8 1009,0 3 0,0 0 439,4 0 1,-1 3 29,-3-4-191,3 6 90,-4-3 306,5-1-215,0 5-128,0-4 513,0 5-872,0 5 0,0-1 123,0 7 1,-4 3 66,0 9 0,-1 5-129,2 3 0,0 3 25,-5 4 0,5 3 17,-5 4 1,5-3-55,0 0 1,-2-1-142,1 0 0,-4-1 86,4-6 0,-1-3-59,1-1 0,3-6-101,-3-1 1,3-5-161,1-7 1,0 1 108,0-1 81,0-5-2279,0-1 1007,0-5 409,0-5 1,0-5 299,0-5 0,0-5 51,0 1 0,0-4 118,0-4 1,0-2-45,0-5 0,0 1 233,0 2 0,0-2 17,0 3 0,1 1 225,3-2 0,-3 2-105,3-2 0,-1-2 277,1 3 1,-3 1-18,3-2 1,1 6 74,-1-2 1,1 3 75,-2 1 0,-1 6 257,1 1 1,-1 7-115,-2 2 1,1 3 883,3-4-663,-3 6-363,9-3-114,-3 5 1,0 5 166,1 3 1,1 2-26,6 1 0,-1 7-3,5 5 0,-4 0 14,4 3-10,0 3-239,4 1 1,-4 4 59,0 0 1,0 0-1,4 1 0,0-1-97,0 0 1,-2 0 101,-2 1 0,2-1-167,-6 0 0,1-5-54,0-2 1,-4 1-77,3-1 0,-3-2 28,-5-6 0,2 1-130,-5-4 1,4-1 62,-4-4 1,-1-3-372,-3-1-1485,5-4 874,-3 2-161,3-5 0,-10-5 199,-3-3 0,-3-6-1043,-5-1 2104,-1 0 0,-11-2 0,-1 0 0</inkml:trace>
  <inkml:trace contextRef="#ctx0" brushRef="#br1" timeOffset="24">6430 15944 8521,'11'0'508,"1"0"144,-1 0 0,6 0 41,2 0 195,7-6-508,-1 5 1,7-4 104,-1 5 0,3-4 31,4 0 0,-1-4-258,5 0 1,-5 2-232,1-2 0,-6 4-69,-2-3 1,-5 0 111,2 0 1,-7 2-944,-1 5 0,-5-4-70,2 0 0,-8-1-460,0 1 1,-4 3 607,3-3 1,-3 1-370,4 0 1164,-6 1 0,9-8 0,-5 4 0</inkml:trace>
  <inkml:trace contextRef="#ctx0" brushRef="#br1" timeOffset="25">7207 15647 7513,'-2'-8'773,"-2"0"24,3 1-5,-4-5-419,5 1 0,0 3 643,0 1-79,0 4 87,0-2-608,0 5 1,0 6-79,0 6 0,0 4-22,0 7 0,1 5-59,3 3 0,-3 3 26,3 4 0,1-5-133,-1 5 1,4-4-113,-4 8 0,3-6-14,-3-2 1,1-1-61,-1-6 1,-2-5-173,6-3 1,-5-5 116,0 2 0,2-8-652,-1 0 311,0-5-27,-4 2 29,0-5 184,0-5 0,-5-3-66,-3-7 1,2 1-145,-2-5 0,1 0 150,-5-4 0,5-1 57,-1-3 1,4 2 298,-3-6 0,4 2-39,-1-1 1,3-2-38,1 5 1,0 1 47,0 3 0,0 5 266,0 3 0,0 2 316,0 2 506,0 4-735,0-3 1,1 9-155,3-3 1,-3 8-89,3 4 0,3 3 52,0 4 0,7 2-2,1 2 0,6 2-24,-2-2 0,6 3-24,2 1 0,-1-2-34,-3-2 1,4 3-36,0-3 0,-1-1 268,-3 1 0,0-5-132,0 1 1,-2-2-182,-2-2 0,2 0 102,-6 1 0,0-2-91,-3-2 0,-1 1 54,0-6 1,-3 1-66,0-4 57,-6 0-152,3 0 0,-1-1 338,0-3 1,0-2-124,-4-6 1,0 0-47,0-4 0,0-1-13,0-6 1,-4 0 1,0 0 1,-4-5-29,5-2 0,-5 1 8,4-2 1,0 1-208,4-5 1,0 2 52,0 3 0,-1-2-419,-3 6 0,3 0 198,-3 7 1,3-1-459,1 5 1,1-1-748,3 5 598,-3 5 0,6-3 188,-4 5 1,0 0-317,5 4 0,-5 0 230,5 0 0,0 4 816,3 0 0,1 5 0,-1-3 0</inkml:trace>
  <inkml:trace contextRef="#ctx0" brushRef="#br1" timeOffset="26">7949 15498 7775,'0'-11'3343,"0"4"-2653,0-3 569,0 9-817,5-4 1,-4 10-197,3 3 1,-1 7-43,0 4 1,0 4 24,5 3 1,-5 3-26,5 6 0,-4 3 0,3 0 0,-3 4 26,4-4 0,-2 1-26,2-1 0,-2-6-621,-2 2 1,1-7-724,3 0 1,-2-5 1139,-2-3 0,-2-2 0,6-6 376,-6 1-552,4-6-102,-6-1 1,0-6-1396,0-3 813,0-2 328,0-6-580,-6 1 675,0-1 0,-5-4-194,-1-3 1,0-3 630,-4 0 0,-1-6 0,-6-2 0</inkml:trace>
  <inkml:trace contextRef="#ctx0" brushRef="#br1" timeOffset="27">7892 15510 7775,'1'-8'502,"3"0"1,-2 4-175,6-3 1,-4 4 239,3 0 0,2-3 567,7 3-583,-4-1-173,10 4 98,-9 0-222,8 0 1,-3 1 50,5 3 1,1 2 26,2 6 1,-1 0-170,1 4 0,2 0-55,-1 3 1,-3 4 196,-1 0-521,-8 5 211,7 1 0,-12 4-183,-3-3 1,2 0 113,-5 0 0,-1-1 201,-7 2 0,-3-3-98,-4-6 204,-6 1-124,0 0 1,-7-4 46,-3 0 0,2-5 196,-6 1 0,4-2-260,-3-2 0,5 0 85,-2-4 0,7-2-857,1-5 0,5 0 151,-2 0-2054,4 0 1675,0 0 0,6-1 907,2-3 0,3-7 0,1-7 0</inkml:trace>
  <inkml:trace contextRef="#ctx0" brushRef="#br1" timeOffset="28">9468 15567 7791,'-6'-5'886,"0"3"-578,1-3-103,4 0 104,-4 4 182,5-4 231,0 5-498,0 5 1,0 1 41,0 6 1,0 4 133,0 3 0,0 4-66,0 4-37,5-3-143,-4 9 1,6-5 51,-3 2 1,-2 2-1,6-5 1,-6 3-124,2-3 0,1-2 135,-1-6 1,4 1-175,-5-4 1,2 3 73,-1-4 0,-1 0-90,4-4 0,-4 1-7,1-1-150,2 1 1,-5-5 121,3 1-146,2-5 94,-4 7 110,3-9 186,-5 4-112,0-5 21,-5 0 37,3 0-4,-3 0-69,5 0 20,-5 0-250,4 0 237,-4 0-165,5-5 0,5 4 93,3-3 0,3 3 139,4 1 1,2 0-118,2 0 0,6-2 6,-2-1 0,2 1-19,-2-2 1,4 2 14,0-2 0,-1 2-150,-3-6 1,-1 4 101,-3-3 0,1 4-514,-5-1 0,-3 2-609,-5-2-557,1 3 569,-2-5 478,-1 1 1,-10 4-54,-2-3 0,-7 2-255,-2-2 0,0 3 920,1-3 0,-3-8 0,-5 0 0</inkml:trace>
  <inkml:trace contextRef="#ctx0" brushRef="#br1" timeOffset="29">9422 15784 7961,'0'-8'319,"0"0"1,1 5-113,3-5 0,1 4 66,3-3 1,3 4 287,1-1 1,4 3 114,7 1 0,1 0-228,3 0 0,-2 0 149,6 0 1,-2 0-204,1 0 1,2 0-16,-5 0 1,1 0-247,-2 0 1,-7 0-110,0 0 0,-1 0-91,-3 0 0,-3 0-723,-5 0 292,-4 0 0,6-1 217,-5-3 0,-2 3-1029,-6-3 1,2 3 264,-6 1 1,-1-4-739,-6 0 1783,2 0 0,-8-1 0,3-1 0</inkml:trace>
  <inkml:trace contextRef="#ctx0" brushRef="#br1" timeOffset="30">9388 15567 7791,'6'-5'182,"-1"3"1,0-8-74,3 3 0,-2-2 203,2 1 0,3-1 179,5 5 0,0-1 236,-1 1 1,3 2-89,5-6-89,5 6-254,-4-3 0,8 1-63,-6 0 1,2 0-29,-1 4 1,-3-1-284,3-3 1,-4 3 118,-4-3 0,2 3-157,-2 1 0,-2 0-180,-2 0 1,1 0-444,0 0 0,-1 0 295,-4 0 1,-3 0-800,0 0 553,-1 0 478,5 0 1,-5 0-226,1 0 318,-6 0 0,5 0 737,-4 0-292,-1 0 1,4 0 292,-2 0 1,-3 1-211,3 3 1,1-2 200,-1 6 0,5 1 37,-2 6 0,-2-1-230,-1 5 0,3 4 31,0 4 1,2 1-118,-1-2 0,6 3-20,-3 6 0,3-5-78,-3 1 0,1-2-35,-1 1 0,1 2-56,-1-5 1,4 3 12,1-3 1,-1-4-78,-4-4 1,1-5 80,-1 1 0,-3-3-121,-1 0 0,-4-4 26,1-1-132,2-4 277,-5 2 80,4-5-191,-5 0 0,0-5 21,0-3 0,-3-3-140,-1-5 0,-4-1 118,4-6 1,1 0-83,3 0 0,0-5-151,0-2 1,0-3-179,0-2 1,0 0 67,0-3 1,5 4-94,2-1 1,0-1 116,0 5 0,1-3 35,3 7 1,1 2-60,-1 6 1,0-2-94,1 6 0,-1 0-272,1 4 1,-5 3-194,1 0 117,-6 6 0,4-5-606,-6 4-187,0 1 474,0-3-51,0 5 1057,0 5 0,0 2 0,0 4 0</inkml:trace>
  <inkml:trace contextRef="#ctx0" brushRef="#br1" timeOffset="31">10576 15464 8202,'0'-6'2542,"0"-1"-1702,0 3-215,0 3 1,0-3-165,0 8 1,1 4 35,3 7 0,-3 3-174,3 5 1,-3 4-87,-1 4 0,0 2-46,0 1 1,0 0 25,0 1 0,0-4-124,0 4 1,0-9 107,0 5 0,0-2-239,0-2 0,0-1 21,0-3 0,0-5-298,0-3 291,0-2 147,0-2-23,0-4 0,1-2 334,3-5-306,-3 0 0,10-2-27,-4-1 1,5 0-18,3-5 1,-1 5 50,5-5 0,-4 4-192,4-3 1,0 3-31,4-4 1,-4 6-76,0-2 1,0 1 84,4-1 0,-5 3-111,-3-3 1,1 3 67,0 1 0,0-4-176,-1 0 1,-6 1-440,3 3 467,-3 0 1,-3-2-801,-2-1 0,-3 0-945,-1-5 807,-5 1 1,-5-3 1205,-5 2 0,-6-7 0,4 2 0</inkml:trace>
  <inkml:trace contextRef="#ctx0" brushRef="#br1" timeOffset="32">10530 15727 7706,'0'-8'1588,"0"0"0,9 6-1590,2-2 1,7 3 230,-3 1 0,9-2 417,-1-1 0,6 1-213,-2-1 0,4 1-45,-5 2 1,1 0-131,-4 0 0,-2 0-24,-2 0 1,2 0-467,-6 0 1,0 0 208,-3 0 1,-5-1-2033,1-3 1593,-6 3 0,3-5 240,-5 2 0,-5-1-1035,-2-3 0,-3-1 1257,-2 5 0,-9-4 0,-4 1 0</inkml:trace>
  <inkml:trace contextRef="#ctx0" brushRef="#br1" timeOffset="33">10587 15452 7715,'-6'-5'8,"2"0"588,8-2 1,3-2-251,9 5 1,-2-4 391,5 5 0,-4-1-288,4 4 1,0-4-100,4 0 1,1 0-31,3 4 0,-2-3 105,5-1 1,-3 0-214,3 4 0,-3-1 14,4-3 0,-10 3 49,2-3 0,-4 2-95,0 2 1,1 0 25,-4 0 0,-1 2-65,-4 2 0,1 1-121,-1 2 0,-3 3 140,-1-2 1,0 3-140,0 5 0,2-2-39,-5 5 1,4 3 36,-5 5 0,5 4 3,-4-5 0,0 6 46,-4-2 0,3 3-163,1 2 1,0-5-1,-4 1 1,0-6 100,0 2 0,1-8 151,3-4-84,-3 3 0,4-6-66,-5 4 21,0-9 0,0 0-9,0-4 39,0-1 433,0 3-16,0-5-255,0-5 0,0-2-109,0-4 1,0-1-3,0 1 1,0 0-47,0-1 1,0-4 18,0-3 0,0-3-205,0-1 0,0 0-14,0 1 1,0 2-189,0 1 222,0 6 0,2-3-273,2 9 170,-3-3 0,5 8-113,-2-2 1,2 8 124,6 4 1,-1 7-66,1 4 0,-1-1 158,0 1 0,2 1 0,2 7 1,-2-3-17,2 3 1,3-3 38,1-1 1,1-4 144,-1 0 1,3-5-94,-3 1 1,-1-6 195,1-2 1,-4 0-49,4 0 1,-1-2 123,1-5 1,-3 0-41,-4 0 1,-1 0 125,1 0-60,-6 0 1,3-1-117,-5-3 0,-1-2 127,-3-5 0,0-2-125,0-2 0,0 1-5,0-5 0,0 0-118,0-4 1,-1-1 109,-3-3 1,3 3-114,-3-3 1,-2-2-104,-2-1 0,3 0-210,1 0 0,-1 5-30,2-2 1,-5 4-219,4 4 0,0-1 118,4 4 0,0 1-226,0 4 0,0 3-1037,0 1 685,0 4-769,0-2 707,0 5 488,0 5 0,0 3 562,0 7 0,10-2 0,3 3 0</inkml:trace>
  <inkml:trace contextRef="#ctx0" brushRef="#br1" timeOffset="34">12072 15532 8433,'-6'-17'1566,"0"-4"-1504,6 6 1,0 4-713,0 3 2040,0 6-559,0-4 184,0 6 0,2 11-709,2 4 1,-3 10-70,3 6 1,-2 2 98,2 1 1,-3 0-92,3 0 1,1-3-1,-1-1 1,1 0-75,-1 0 0,-2-2-134,6-5 0,-4-2-62,3-2 1,-3-2-142,4-6 1,-4-1-544,3-2 239,-4 2 29,2-9 0,-5 3-201,0-8 0,-1 2-547,-3-6 1,-3 1 675,-4-5 1,0 0 254,-1-4 0,-3 2 258,0-5 0,-11-5 0,2-5 0</inkml:trace>
  <inkml:trace contextRef="#ctx0" brushRef="#br1" timeOffset="35">11798 15384 7737,'11'0'1310,"-4"0"1,6 0-659,-1 0 1,7-4-139,0 0 1,8 0 79,3 4 0,1 4-201,3 0 1,-2 0-17,6-4 0,-7 4 36,0 0 1,-6-1-163,2-3 0,-3 2-861,-1 1 0,-5-1-1238,-3 1-1339,-8-1 3187,-2-2 0,-5 0 0,0 0 0</inkml:trace>
  <inkml:trace contextRef="#ctx0" brushRef="#br1" timeOffset="36">13043 15041 10345,'5'-6'1227,"-4"1"1,5 5-746,-2 0-312,-3 0 0,4 5-100,-5 3 0,0 2 24,0 1 1,0 1-156,0-1 1,0 0-335,0 1 0,0-1 274,0 1 0,0-1-417,0 0 0,0-3 203,0 0 1,4-4-134,0 3 0,1-4-911,-1 0 1379,-3-1 0,4-2 0,-5 0 0</inkml:trace>
  <inkml:trace contextRef="#ctx0" brushRef="#br1" timeOffset="37">13191 15053 7820,'5'-10'1535,"3"2"-917,2 3 0,0 4 322,-2-3-137,2 3-66,-9-5-199,9 6 0,-8 2 136,1 2-466,-1 2 1,-2 7-132,0 2 1,0-3-24,0 4 0,0 1-101,0 2 1,0 2-19,0-2 1,0 2-357,0-2 1,0-1 121,0 1 1,3-5-771,1 1-1688,0-2 2757,-4-1 0,5-1 0,1 0 0</inkml:trace>
  <inkml:trace contextRef="#ctx0" brushRef="#br1" timeOffset="38">13659 15350 7765,'-3'-12'734,"-1"1"1,-4 3-310,4 1 0,-1 4 499,1-1-315,3-2 0,-5 5 179,2-3 127,3 3-542,-4 1 0,5 5-19,0 2 0,1 8-35,3 4 1,-2 4 131,6 4 1,-6-2-120,2 6 1,1-1 49,-1 5 0,0-1-176,-4 0 1,0 0 9,0 1 1,4-5-174,0 0 0,1-4 56,-2 1 1,3-5-35,1-3 0,2 2-192,-5-6-554,5 0-163,-3-3-883,0-1-622,-1-5 1709,-5-1 0,-5-10-496,-2-2 0,-5-1 384,-3-3 0,2 2-376,-2-6 1128,3 2 0,-5-4 0,-1 0 0</inkml:trace>
  <inkml:trace contextRef="#ctx0" brushRef="#br1" timeOffset="39">13477 15327 7771,'5'-12'0,"-3"1"170,6 0 1,-4-1 255,3 1 1,5-1 161,3 1 1,5 3-172,-1 1 0,3 0 92,1 0 1,1-2-58,2 5 1,0-4-3,4 5 0,-3-1-204,3 4 1,-4 1-45,0 3 0,-3 2-40,-4 6 1,-2-1-127,-6 0 1,-1 6-140,-2 2 0,-3 0 168,-5 4 0,-5-3-370,-3 7 1,-3 1 22,-4-2 0,-4 5-66,-8-5 0,3 2 183,-3-1 0,3-3 65,1 3 0,2-4 37,2-4 0,2 1 13,6-5 0,1 0 201,2-3 1,3-5 6,5 1 98,0 0 0,1 3 65,3 1 0,4-5 174,7 1 0,-1-4-164,5 3 1,-1-3 122,1 4 0,2-5-112,-2 5 0,3-4 2,1 3 1,-2-3-145,-2 4 1,2-4 15,-6 3 1,0-4-346,-4 1 0,2-2-274,2 2 1,-6-3-1492,3 3 218,-9-3 126,3-1 1,-5 0 12,3 0 1537,-3 0 0,9-5 0,-4-1 0</inkml:trace>
  <inkml:trace contextRef="#ctx0" brushRef="#br1" timeOffset="40">14196 15487 9004,'5'-12'1013,"2"6"1,3 0-735,-3 2 0,5 3 306,-1-3 0,1 2-76,3 2 1,-1 0 17,1 0 0,1 0-183,4 0 0,0 0-91,-5 0 0,4 0-151,-4 0 1,4 0-61,-3 0 0,-1 0-560,-4 0 0,1 0 369,-1 0 0,-3-1-1072,-1-3 342,-4 3 1,2-5-2033,-5 2 2911,0 3 0,0-9 0,0 3 0</inkml:trace>
  <inkml:trace contextRef="#ctx0" brushRef="#br1" timeOffset="41">14196 15567 7746,'0'11'452,"0"0"0,5-3-189,3 0 0,2-6 770,1 2 1,2 1-436,2-1 1,-1 1-65,5-1 1,0-3 39,4 3 0,0-3 97,0-1 0,0 0-383,0 0 0,-4 0-245,0 0 0,-4 0-780,4 0 0,-5-1 519,1-3 0,-2 3-1480,-2-3 0,-1 1 45,-2 0 1653,2 1 0,-4-8 0,6 4 0</inkml:trace>
  <inkml:trace contextRef="#ctx0" brushRef="#br1" timeOffset="42">14790 15327 7763,'0'-12'133,"0"1"33,0 0 1,0-1 320,0 1 0,0-1-153,0 1 0,0-1 344,0 1 1,1 0-263,3-1 0,2 2 18,6 2 1,-1-2-17,1 3 1,3 2-23,0 1 1,2-1-102,-2 1 1,-1 0-12,5 4 1,-4 1-111,4 3 1,-5 4-8,1 7 1,-2-1-16,-2 5 0,0 1 51,-4 7 1,2-2-164,-5 6 0,0-1-115,-4 4 1,-2 1-177,-1-1 1,-4 0 38,-4 1 0,-4-1-196,-1 0 0,-8 0 243,1 1 1,-1-6-36,5-3 0,-2-1 87,2-3 0,1-4-3,-1-3 0,5-3 370,-1-5 1,2 2 222,2-5 274,4 0-247,-3-4-176,9 0-279,-4 0 0,6 0 99,3 0 1,2 1 125,6 3 0,4-3-111,3 3 1,0-3-52,4-1 1,-4 0-42,4 0 1,4 0-109,-5 0 0,4-3-112,-3-1 1,-2 0-361,-2 4 0,3 0-113,-3 0 1,-3-4-648,0 0 1,-4-1 210,0 1 0,-6 2 185,-2-6 873,2 1 0,-5-5 0,4 1 0</inkml:trace>
  <inkml:trace contextRef="#ctx0" brushRef="#br1" timeOffset="43">15395 15270 7761,'-6'-5'1045,"1"-2"1507,5-4-1546,0-1-765,0 6 0,1 1 416,3 5-156,-3 0 1,4 1-52,-5 3 1,0 8-93,0 7 0,2 7-141,1 5 0,-1 5-15,1 3 1,-1 0 78,-2-1 0,-2-5-143,-1 5 0,1-9-98,-1 5 0,-2-3 19,1-1 0,0 2-187,4-5 1,0-4-96,0-4 1,0-4 119,0 4 0,0-9 137,0 1 0,0-5 49,0 1 1,1-4 218,3 0-95,-3-1 30,9-2 0,-7 0-6,5 0 0,-1 0 72,5 0 1,0-4-111,4 0 0,-3-3-36,6 3 1,1-1-195,2 1 1,0 3 113,-3-3 1,3 2-234,-3 2 1,1 0-36,-1 0 0,-1 2-141,-3 2 1,-2-3-313,2 3 0,-6-3-2050,-2-1-1282,-4 0 3976,2 0 0,-5 0 0</inkml:trace>
  <inkml:trace contextRef="#ctx0" brushRef="#br1" timeOffset="44">15841 15007 7761,'-5'-6'1571,"3"-4"1,-3 7-849,5-5-687,0 6 0,4-2 283,0 8 1,1 3-51,-1 9 1,-2-2 102,6 5 1,-4 1-216,3 7 0,-3-3-83,4 2 0,-6-3 11,2-4 1,-1 2-222,0-6 1,-1 0-241,2-4 203,-3 1-1768,4-1 258,-4-4 1683,4-2 0,-5-10 0,0-2 0</inkml:trace>
  <inkml:trace contextRef="#ctx0" brushRef="#br1" timeOffset="45">16012 14996 7761,'-6'-5'1229,"1"2"-592,5-5 341,0 6-450,0-3 0,0 3-148,0-1 0,0 3 56,0 0 1,3 1-31,1 7 1,4 3-13,-4 4 0,3 4-267,-3-4 1,4 6-235,-4-2 1,3-1-675,-3 1 0,0-5 515,-4 1 1,4-3-1115,-1 0 1380,1 4 0,1-3 0,2 4 0</inkml:trace>
  <inkml:trace contextRef="#ctx0" brushRef="#br1" timeOffset="46">17188 15327 7810,'0'-8'188,"0"1"1,-3-1 32,-1-3 0,0 3 313,4 0-119,0 6 732,0-3-100,0 0 96,0 3-723,0-3 1,0 7-3,0 1 1,-4 4 3,0 4 1,-3 6-144,3 2 0,-4 6-79,5 2 0,-5 8 8,4-1 1,-5 7-67,2-3 1,0 0-18,0-4 1,3-1-158,-4-2 1,4 1-20,-3-6 1,4 0-238,-1-7 0,3 1 89,1-5 1,0-3-83,0-5 129,0-4 83,0 2 187,0-5 1,0-5-183,0-3 1,0-3-202,0-4 0,0-3 89,0-5 0,0 3-189,0-3 1,0 1 196,0-8 1,0 3-32,0-3 1,1 2-42,3-7 0,-1 8-83,4-8 0,0 5-169,0-1 1,4 0 156,-4 4 0,2-3 126,-1 3 1,1 0 196,-6 4 1,5 6 2592,-4 1-2063,0 4 251,-4 0 891,0 6-1287,0 1 0,3 6 136,1 3-327,0 7 1,1 7 16,3 5 1,2 5-19,1 2 0,4 3-62,1 2 0,3-1-39,-4 0 1,5 0-37,-1 1 1,2-1 56,-2 0 1,-2 0-94,-1 1 1,-2-6 92,5-2 0,-9-3 39,1-1 0,-2-1-135,3 1 1,-2-4-144,-3 0 0,2-5 52,-5 1 1,4-6-417,-5-1-1119,1-5 760,-4 7-316,0-9 0,-5 4 109,-3-5 1,-3-5-236,-4-3 1,-3-2 1302,-5-1 0,-5-1 0,-1 1 0</inkml:trace>
  <inkml:trace contextRef="#ctx0" brushRef="#br1" timeOffset="47">17063 15624 7777,'-7'0'786,"2"0"0,7 0-732,1 0 0,5 1 626,7 3 1,0-3-211,8 3 0,3-3 59,8-1 1,2 0-188,2 0 1,-3 0-145,3 0 1,-4 0-280,-3 0 1,-3-4-387,-5 1 0,-2-3-689,-2 3 912,3 1 0,-9-6-2403,2 4 2647,-8-5 0,4 2 0,-5-4 0</inkml:trace>
  <inkml:trace contextRef="#ctx0" brushRef="#br1" timeOffset="48">17657 15350 7782,'0'-12'237,"0"1"1,0-1 1038,0 1-820,0 0 0,0-1 458,0 1 604,0 4-583,-5-3-484,3 9 0,-3 1-167,5 8 0,0 7-65,0 4 1,0 7 45,0 5 0,4 6 131,0 1 0,3 0-250,-3-4 0,5 2-124,-1 2 0,-3-7-322,-1 4 0,1-9 257,-1 1 1,3-3-221,-3-1 1,0-5-422,-4-3-480,5-2 42,-4-7 208,4-1 1,-5-10-86,0-3 0,0-3 482,0-4 0,-1-3-233,-3-5 1,2 0 301,-6 0 1,0-1 447,-3-2 0,-6-4 0,0-4 0</inkml:trace>
  <inkml:trace contextRef="#ctx0" brushRef="#br1" timeOffset="49">17645 15464 7799,'0'-28'-501,"0"0"-63,0-2 0,-4 2 1115,1 5 1,-1 0-116,4 0 0,0 5 12,0 3 1,4 2-186,-1 2 0,6 5 107,-1 2 1,2-1-33,1 1 0,3 0-80,5 4 0,1 0-13,6 0 0,0 1 103,0 3 1,-2 1-186,3 3 0,-3 2 0,-1-2 0,-2 6-100,-1 1 1,-5 1 41,-8 0 0,2 1-214,-5 6 1,0 0 24,-4 0 0,-6 5-127,-6 2 1,-6-1 115,-8 2 1,2-6 45,-3 2 0,-1-2-17,1 2 1,-2-4-72,6 0 1,-2-2 218,6-6 1,2 1-74,2-5 0,4 1 120,3-1 1,3 0-55,5 1 0,0-5-35,0 1 1,4-4 2,0 3 0,8 0 11,0 0 0,7-2-31,0-5 1,6 0-23,2 0 1,6 0-167,1 0 0,-5 0 98,2 0 0,1-5-837,-6-2 0,7 0-15,-10 0 1,-1 0 918,-3 0 0,0-8 0,3 2 0</inkml:trace>
  <inkml:trace contextRef="#ctx0" brushRef="#br1" timeOffset="50">18262 15372 7816,'0'-11'838,"0"0"1222,0-1-907,0 1 86,0 4-863,5 2 0,-4 12-120,3 4 0,-3 2 249,-1 6 1,-3 4-128,-1 3 1,-4 6-209,4-1 1,1-2-36,3 1 0,0 1-142,0 3 1,0-4 85,0 1 1,2-6-103,6 2 1,-2-4-1,5-4 1,5-3-70,-5-4 1,7-2 73,-3-3 0,5 2 13,-1-5 1,4 0 30,4-4 0,-7 0-91,3 0 0,-4-1-175,0-3 1,1 1-92,-4-4 0,-1 0-365,-4 0 0,-3-3 27,0 2 0,-6-2-462,2-2 1,-3 1 263,-1 0 0,-4-1 867,1 1 0,-11-6 0,1-1 0</inkml:trace>
  <inkml:trace contextRef="#ctx0" brushRef="#br1" timeOffset="51">18239 15567 8725,'12'0'1607,"-1"0"0,0 0-1180,1 0 0,0-2 48,4-1 1,5 1-141,6-2 0,1 2 22,-1-2 0,-6 2-243,6-6 1,-10 5-210,6 0 1,-7-2-579,-1 1-1184,-3-5 303,0 3-1256,-6-6 2810,-6 1 0,-11-1 0,-7 1 0</inkml:trace>
  <inkml:trace contextRef="#ctx0" brushRef="#br1" timeOffset="52">18239 15293 7796,'-6'0'2043,"3"-4"-1443,11 0 1,-1-1-222,9 1 0,0 3 34,-1-3 1,11-1 201,0 1 1,6-1-84,2 1 0,-3 3-132,-1-3 0,1-1-513,3 1 0,-1-3-411,-2 3 1,0 0-475,-4 4 1,-2 0 593,-6 0 404,3 0 0,-4 0 0,4 0 0</inkml:trace>
  <inkml:trace contextRef="#ctx0" brushRef="#br1" timeOffset="53">19553 15270 7775,'0'-7'2411,"0"-3"-2042,0 9 683,0-4 1,-2 19-546,-2 5 1,3 6-60,-3 2 0,3 2 5,1 5 1,0-3-145,0-1 0,1 1-60,3 3 1,-1-5-146,4-2 1,-3-3 74,4-1 0,-4 0-104,3-1 1,0-4 98,0-3 0,-1-2-451,-2-1 1,-2-5-789,1 1-955,-1-6 426,-2 3 361,0-5 1,-2-5-845,-1-2 2077,1-3 0,-8 3 0,4 2 0</inkml:trace>
  <inkml:trace contextRef="#ctx0" brushRef="#br1" timeOffset="54">19415 15235 7834,'2'-15'1178,"2"0"-683,2 0 1,7 8-42,2 4 1,-1 1-43,5 2 1,-4 0-71,4 0 0,1 2 108,7 1 1,-2 4-85,6 4 1,-1 2 47,5 2 1,0 0-273,3 8 0,-4-3 94,1 7 1,-6 2-170,-6 2 0,-6-2-14,-1 1 1,-5 1-94,-3 3 1,-3-2-94,-5 2 1,-1-2-126,-3 6 1,-8-6 81,-7-2 0,-2-5-31,-2 2 0,-1-3 112,-3-1 1,3-5 41,-3-3 0,6-2 105,-2-2 0,6-3-18,-5-1 0,6-4 61,1 1 0,2-3-197,2-1 0,3-1-133,1-3 1,4 1-555,-1-4 0,3 3 370,1-4 0,0 1-756,0-5 0,4 1 44,0-1 1131,10 6 0,-7-9 0,10 2 0</inkml:trace>
  <inkml:trace contextRef="#ctx0" brushRef="#br1" timeOffset="55">20112 15350 7809,'-6'-12'0,"2"1"0,3 3 3046,1 1-1074,0 4-633,0-2-888,0 5 0,4 6 6,-1 6 0,1 0-171,-4 7 0,4 4 34,0 4 1,1 5-86,-1-2 0,-3 2-28,3-2 1,-3 3-240,-1-2 0,0-2-65,0 1 1,0-4-104,0 0 0,0-3 62,0-4-70,0 3 1,1-9 102,3 2 0,-3-6-17,3-2 200,2-4-121,1 2 0,4-5 274,1 0 0,3 0-59,0 0 0,5 0-84,-1 0 0,3-4-126,1 0 0,0-3-210,0 3 1,-1-4 59,1 4 1,-1-3-186,-3 3 0,1-1 68,-5 1 0,1 3-68,-5-3 1,0-1-2060,1 1 1766,-6-5 1,-1 3-586,-5-5 1,-5 3 1250,-2 0 0,-4 1 0,0-5 0</inkml:trace>
  <inkml:trace contextRef="#ctx0" brushRef="#br1" timeOffset="56">20089 15521 7809,'-7'-1'1270,"-1"-3"-693,6 3 1,-2-8-184,8 5 0,2 0 31,5 4 0,2 0-149,2 0 0,3 0 77,5 0 0,1 0-8,3 0 1,-2 0 64,5 0 1,-4 0-246,0 0 0,-1 0-147,-3 0 1,-4 0-1035,-3 0 1,-2 0 609,-1 0 1,-6-1-1351,-2-3 1756,-3 3 0,-1-14 0,0 2 0</inkml:trace>
  <inkml:trace contextRef="#ctx0" brushRef="#br1" timeOffset="57">20044 15270 7790,'12'-12'1564,"4"1"0,1 3-1082,6 1 1,1 4-219,3-1 1,-2 2 193,6-2 0,-1 1-117,4-4 1,5 4-3,-1-1 1,-2 3-209,-5 1 1,1 0-251,-6 0 0,0 0-942,-7 0-1266,2 0 2327,-8 0 0,3 5 0,-4 2 0</inkml:trace>
  <inkml:trace contextRef="#ctx0" brushRef="#br1" timeOffset="58">20820 15258 8141,'-11'-5'1469,"-1"-1"-1046,6-6 409,1 6 37,5 1-363,0 5-242,0 10 1,0-1 471,0 10 0,4 5-237,0 7 1,3 0-26,-3 0 0,4 4-234,-5-4 1,5 8-64,-4-5 1,0 3-62,-4-3 0,0-1-163,0-2 1,3 1 42,1-6 0,4-3 135,-4-4 0,3-5-538,-3 1 0,4-2-783,-4-2-842,-1-4 400,-3-2 431,0-5 1,-1-5 443,-3-3 757,-2-2 0,-6-6 0,1-2 0</inkml:trace>
  <inkml:trace contextRef="#ctx0" brushRef="#br1" timeOffset="59">20649 15270 7823,'0'-12'0,"4"1"0,0-1 0,4 1 853,0 0 0,7 3-264,4 0 0,3 5-101,1-5 1,5 4-135,2-3 0,3 3 44,1-4 1,1 6-73,-1-2 1,0 2-53,0 2 0,-4 2-126,-4 2 0,-3 2-25,-4 5 1,-2 1-102,-6-1 0,-5 6-48,-2 2 1,-4-2-236,-4 3 0,-7 2 32,-8 5 0,-8-4-162,-3-4 0,-4 0 38,-5 4 1,4-2 74,-3-2 0,2-2 101,2-6 1,1 1-61,3-1 0,3-5-173,8-2 1,2-2-446,6-2-480,5 0 664,1 0 671,10-6 0,11 0 0,8-5 0</inkml:trace>
  <inkml:trace contextRef="#ctx0" brushRef="#br1" timeOffset="60">21151 15293 7785,'0'-12'1998,"0"1"1,2 4-1213,2 4-272,-3 1 1,4 4-121,-5 1 0,0 5 41,0 7 1,1 4-58,3 8 1,-3-2-43,3 6 0,-3-1-110,-1 4 1,0 1 12,0-1 1,0-1-107,0-3 0,0 3-141,0-2 1,-4-3-138,1-2 0,-1-3 148,4-4 1,0 2-441,0-6 215,0 0 83,0-4 1,1-4 30,3-3 94,-3-3 69,9-1 112,-3 0 1,4 0-40,1 0 1,-1 0-39,0 0 0,5 0-124,-1 0 0,5 0 23,-1 0 1,1 0-143,0 0 0,1-4 88,-2 0 0,-1 0-155,1 4 1,-4 0 64,4 0 1,-5-3-84,1-1 0,-6 0-1416,-1 4 1159,-6-5 0,3-1-582,-5-6 0,0 5 160,0-1 0,-5 0-115,-2-3 0,-3 3 1032,-2 1 0,-4-6 0,-2-5 0</inkml:trace>
  <inkml:trace contextRef="#ctx0" brushRef="#br1" timeOffset="61">21071 15544 7785,'-6'0'766,"11"0"1,3 0-329,7 0 1,3 0 168,1 0 1,4 0-154,3 0 1,4 0-33,4 0 0,0 0-176,0 0 0,-1 0-28,-2 0 0,-3 0-549,-5 0 0,-4 0 192,0 0-640,-5-5 644,2 3 0,-10-4-1070,-2 2 1,-8 2 1204,-3-6 0,-8 1 0,-3-5 0</inkml:trace>
  <inkml:trace contextRef="#ctx0" brushRef="#br1" timeOffset="62">21129 15293 7807,'5'-7'587,"-3"-3"137,6 2 0,3 0-294,4 0 0,5 2-150,-5 2 1,5 3 91,-1-3 0,6-1-82,2 1 1,0-1 119,-4 1 0,-1 3-34,1-3 0,0 3-2,0 1 1,0 0-165,0 0 1,-2 0 0,-2 0 0,2 3-60,-6 1 1,0 5 55,-4-1 1,1-2-90,-1 2 0,1 3 65,-1 4 1,1 6-152,-1-2 0,-1 3 52,-2 5 0,1-1-106,-6 4 1,5 0-3,-4 5 0,0-5-151,-4 1 0,3-2-83,1 1 1,0-2 110,-4-5 1,0-1-1,0-3 1,0 1 59,0-5 1,0-3 1,0-5 66,0-4 248,0 7-103,0-9 0,0 3 247,0-8 1,-1 2-13,-3-6 1,3 0-124,-3-3 1,3-2-104,1-2 1,0 1 7,0-5 1,0 4-28,0-4 0,0 0-58,0-4 0,0 1-139,0 3 1,0-1-67,0 5 0,3 0-11,1 3-39,0 6 1,-3 1 45,3 5 1,-1 0-393,4 0 0,-3 5 180,4 2 1,3 7 149,4 2 1,1 4 78,-5-1 1,4 2 144,0 2 0,4 0 29,-3 0 0,3-4-126,-4 0 1,1-4 133,0 4 0,-4-5-3,4 2 0,0-8 203,-1 0 0,1-5-63,-5 0 1,0-1 19,1-2 1,-1 0-1,1 0-84,-1 0 0,-1-2 189,-2-1 0,-2-5-40,-2-7 0,-3 1 87,3-5 0,-3 0-55,-1-4 1,-1-1-201,-3-3 1,2 2 28,-6-6 1,1 1-164,-5-4 0,4 3 143,1 1 0,3 3-136,-4-3 0,5 4-512,-5-1 1,6 5-20,-2 3-1377,2-3 825,2 9-1240,0-3 246,0 10-394,0 0 2496,0 17 0,0-4 0,0 10 0</inkml:trace>
  <inkml:trace contextRef="#ctx0" brushRef="#br1" timeOffset="63">22339 15247 7825,'-4'-12'0,"1"1"0,-1 0 1482,4-1-955,0 6 1,0-1 838,0 4-532,0 1-26,0-3-551,0 21 0,0-1 96,0 15 1,1 1-81,3 3 0,-2 0-26,6 0 0,-4 1-206,3-1 0,0-4 93,0 1 1,2-6-191,-5 2 1,4-4 69,-4-4 1,-1 1-149,-3-5 0,2 1-276,1-5 0,-1-3-1321,1-1 32,-1-4 454,-2 2 0,-2-6 158,-1-3 1,0-3 1086,-4-4 0,-1-5 0,-4-2 0</inkml:trace>
  <inkml:trace contextRef="#ctx0" brushRef="#br1" timeOffset="64">22282 15235 7825,'0'-11'521,"0"0"0,1-3-117,3 2 1,-1-2-162,4 7 1,1 2 17,3 1 1,1-1 118,-1 1 1,4 0-96,1 4 0,5 4 113,2 0 1,1 5-129,7-2 1,-6 5 96,2 3 0,1 1-351,-2 3 1,0 3 89,-7-3 1,-3 6-137,-4 2 1,-2 5 6,-3-2 1,-3-1-19,-8 2 0,-3-1-84,-9 5 1,-3-2-144,-7-3 1,0 2 85,-4-6 1,1 1-53,-2-4 0,0-4 43,4 0 0,2-9-32,6 1-302,-3-2-266,9-2 251,2-2 0,6-6 49,5-3 0,1-3-494,3-4 985,2 0 0,11-6 0,0-1 0</inkml:trace>
  <inkml:trace contextRef="#ctx0" brushRef="#br1" timeOffset="65">22762 15167 7750,'0'-12'3102,"0"1"-2198,0 5-567,0 1 1,0 6-165,0 3 1,4 7 43,-1 8 0,5 4 168,-4 4 0,1 2-60,-1 5 0,-3 4-178,3 0 1,-3 2-49,-1-2 1,0-3-131,0 3 1,4-2 46,0-2 1,-1-5-152,-3-2 0,4-3 126,0-1 0,4-5-61,-4-3 1,4-2 117,0-2 1,7-5-51,4-2 1,3 1 7,1-1 1,1 0-62,2-4 0,0-4-134,4 0 0,-4-5-58,0 2 0,-3-2-279,-4 1 1,1-2-582,-4 2 1,-6-3 495,-6-4 0,-3 2-84,-1-2 1,-5-2-13,-3 2 707,-7 0 0,-3-2 0,-5 0 0</inkml:trace>
  <inkml:trace contextRef="#ctx0" brushRef="#br1" timeOffset="66">22693 15407 7767,'-5'6'342,"4"-1"1,2-5 516,11 0 1,0 0-488,7 0 0,2 0-169,5 0 1,3-1-56,6-3 0,-1 3 80,0-3 1,-3-1-124,-1 1 0,-3-1-150,3 1 1,-8 3-297,1-3 1,-8-1-160,0 1 0,-7-5-557,-4 2 1,-4-2-520,-4 1 1576,-3-2 0,-14-1 0,-3-7 0</inkml:trace>
  <inkml:trace contextRef="#ctx0" brushRef="#br1" timeOffset="67">22773 15167 7767,'0'-8'548,"0"1"0,1 0-141,3 0 1,4 0-289,7 4 1,-1 1 97,5-2 1,0-1 168,4 2 1,4-2-147,-1 1 0,2 2 78,-1-1 0,-3 0-29,3-1 0,1 3-84,-2-3 1,1 3 106,-4 1 0,-4 0-86,0 0 0,-5 4-13,1 0 1,0 4-15,-3 0 1,2 2-1,-7 2 0,3 4-9,2 3 0,-6 4 12,-2 4 1,1 1-176,-1 2 0,0 6 37,-4-6 1,1 7-124,3-3 1,-3-3-30,3 3 1,-3-4-4,-1 1 0,0 0 56,0-4 0,0-4 14,0-4 0,0-5-2,0 1 22,0-2 261,0-7-219,0-1 352,0-5-323,0-5 1,0-1-54,0-6 1,1-3 72,3 0 1,-3-5-5,3 1 1,-1-3-16,0-1 0,-1 0-5,2 1 0,-2 0-101,2 3 0,-3-3 85,3 3 1,-3 3-189,-1 1 0,4 6-333,0 1 142,0 6 1,-3-2 44,3 8 1,-2 3-117,6 8 1,0 3 211,3 5 1,0 0 29,1 0 0,-1 0 97,1-1 1,3 1-88,0 0 0,0-1 155,-3-3 1,0 0 134,4-8 1,-4 3 177,4-6 0,-4-3-85,0-1 1,-1-3 484,1-1-429,-1 0 0,0-5 83,1-3 1,-6-2-58,-2-1 1,1-5-102,-1 1 1,0-5-182,-4 1 1,0-3-62,0-1 0,-2 1-69,-1-1 1,-4-4-21,-4 0 0,3-1-264,1 2 0,-1 2-62,-3-3 0,0 2-296,4-2 1,-2 3-15,5-3 0,-4 7-178,5 1-1186,-1 5 1209,4-3 1,1 11 905,3 2 0,2 8 0,6 2 0</inkml:trace>
  <inkml:trace contextRef="#ctx0" brushRef="#br1" timeOffset="68">23870 15178 9693,'0'17'858,"0"1"-244,0 4 0,-4 3-226,0 1 1,0 0 86,4 4 0,0-1-146,0 2 0,0-2 13,0-2 0,0-3-112,0 2 1,0-5-162,0-2 1,0-2 87,0 2 1,4-1-66,0-3 1,0-6-125,-4 3 99,5-3-637,-4 2 1,5-5-288,-2-2-106,-3-3 284,4-1 0,-5-5-467,0-2 0,-5-3 1146,-2-2 0,-3-4 0,-2-2 0</inkml:trace>
  <inkml:trace contextRef="#ctx0" brushRef="#br1" timeOffset="69">23641 15178 7762,'1'-10'865,"3"3"0,3 1-400,4 6 0,4 0 136,0 0 0,5-3-180,-5-1 1,5 0-45,-1 4 0,3 0-160,1 0 0,3 0-1,1 0 1,1 0 248,-2 0 1,-2 0-92,3 0 0,-3 0-518,-1 0 1,-4 0-193,0 0 0,-5 4-1146,1 0 583,-2-1-640,-2-3-109,-4 0 1648,-2 0 0,-5 0 0</inkml:trace>
  <inkml:trace contextRef="#ctx0" brushRef="#br1" timeOffset="70">24555 14961 7882,'-6'-5'2491,"0"-1"-2046,6 0 241,0 0-154,0 6 0,4 6-108,0 1 0,1 5-17,-1 3 0,-3 3 39,3 4 0,-3 3-89,-1 1 1,0 0-24,0 4 0,-4 0-77,1 5 1,-5-5-13,4 1 0,0-5-96,4 5 0,-3-5-133,-1 5 0,0-6 47,4 2 1,0-7-282,0-1 1,0-4 75,0 4 0,0-5-62,0 2 0,0-7-1432,0-2 695,5-4-2151,-4 2 1760,4-5 1332,-5 0 0,6 0 0,0 0 0</inkml:trace>
  <inkml:trace contextRef="#ctx0" brushRef="#br1" timeOffset="71">24475 15761 7786,'5'10'3164,"3"-2"-2460,2 2 1,0-8 1051,-2 6-314,-3-6 501,0 3-986,-4 1-311,4-5-1147,-5 4 481,0-5 20,-5 0 0,-12 0 0,-7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8.10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1930 16229 8120,'-6'-6'2203,"-4"1"-1808,8 5 149,-8 0-216,9 0 0,-8 1-179,5 3 1,0 2 81,4 5 0,0 2-126,0 2 1,0 3 52,0 5 1,0 1 33,0 3 0,6 2-57,1 5 0,-2-1-167,-1-2 0,1 2 50,-1-3 0,0-1-60,-4 2 1,1-5-80,3 5 0,-3-6 131,3 2 0,-3-4-137,-1-4 0,0 1-109,0-5 0,0 1-420,0-5 54,5 0 199,-4 1 0,6-6-711,-3-2 200,-3-3 1,4-2 913,-5-3 0,5-2 0,1-6 0</inkml:trace>
  <inkml:trace contextRef="#ctx0" brushRef="#br0" timeOffset="1">1896 16423 7783,'0'-11'720,"0"-1"180,0 1 0,1 3-457,3 1 1,-2-1 57,6-3 40,0 4 1,3 2-163,1 5 1,-1 0 16,0 0 0,1 5-71,-1 3 1,2 2-54,2 2 0,7 8-119,4 3 0,-3 2 13,-4-2 0,0 4 8,4-1 0,0-2-100,0-1 1,0-4 31,-1 4 0,1 0 30,0-4 0,0-1-271,0 1 0,-2-5 51,-2 1 0,3-1 137,-3 1 1,-2-6 38,-2 2 1,1-2 1,0 3 1,-1-2 39,-4-3 0,-3-1 25,-1-6-40,1 5 0,0-4-7,-1 3 1,-4-4 125,1-4 0,-2 0-23,2-7 1,-3 0 73,3-8 0,-3-1-226,-1-7 0,0-2-111,0-5 1,0 0-30,0 0 1,-4-1-227,1 1 1,-5 0-186,4-1 1,-1 5 245,1 0 1,2 4-84,-6 0 1,6 5-58,-2 2 1,3 5 1,1-1 1,0 2-335,0 2-105,0-1-640,0 1 538,0 5-1191,0 1 1149,0 5 963,0 5 0,0 6 0,0 7 0</inkml:trace>
  <inkml:trace contextRef="#ctx0" brushRef="#br0" timeOffset="2">2878 16309 7751,'-6'0'0,"1"0"0,5-1 0,0-3 0,0 3 0,-5-4 0,2 5 0,-5 0 0,5 0 0,-5 0 0,0 5 0,-3 2 0,0 5 775,-1 3 0,-3 4 939,0 8 0,-4-2-1170,3 5 1,1 1-490,4 3 1,1-1-85,2-2 0,-1 0-116,5-4 0,0 0 100,4-5 1,2 1-44,2 0 1,2-5-9,5-3 1,2-2 50,2-2 1,3-3 175,5-1 0,1-4-104,3 1 0,-2-4-47,5-4 0,1-4 128,3-7 0,-5 2 204,-2-2 1,-3-3-100,-1-1 0,-4-1 83,0 1 0,-5-4-129,1 0 1,-7-1-37,-4-6 1,1-1-183,-1-3 0,-2 2 107,-6-2 0,-2 8-414,-6-5 0,-4 3 34,-3 5 0,1 2-149,-1 5 1,1 8 137,-1-4 0,-1 8-173,5 1 0,-4 1-28,4 2 1,-1 4 175,5 0 0,5 5-438,2-2 1,2 5 797,2 3 0,0-2 0,0 3 0</inkml:trace>
  <inkml:trace contextRef="#ctx0" brushRef="#br0" timeOffset="3">3449 16320 7778,'-10'-1'2899,"2"-3"-2141,3 3 0,4-4 338,-3 5-162,3 0-515,-4 0 0,5 1-201,0 3 1,0 4-128,0 7 0,0 4 118,0 8 0,0 2 12,0 5 1,0-1-179,0-3 1,0 3 56,0-2 0,4-3-165,-1-1 0,5-3-116,-4-2 1,3-3-321,-3 1 375,5-7 0,-6 4 83,4-6 0,-3-4-1043,4-3 468,-6-3-398,3-1 1,-3 0-122,1 0 57,-1-5 0,2-2 1080,-8-4 0,-3-6 0,-4 0 0</inkml:trace>
  <inkml:trace contextRef="#ctx0" brushRef="#br0" timeOffset="4">3209 16355 8298,'0'-12'1766,"0"1"1,7 3-1117,4 1 1,6 4 553,5-1 1,2-1-578,3 1 1,2 1 321,6 3 1,-1 0-436,0 0 0,-1 0-269,-2 0 0,0 0-70,-4 0 1,0-2-136,-5-2 1,0 3-859,-3-3 1,-2 3 587,-6 1 0,0 0-4191,1 0 4421,-1 0 0,1-5 0,-1-1 0</inkml:trace>
  <inkml:trace contextRef="#ctx0" brushRef="#br0" timeOffset="5">4945 16309 7834,'-4'-11'0,"1"-1"0,-1 5 0,4-1 0,0 5 0,0-2 0,0 5 0,0 5 0,-1 3 0,-3 7 0,2 4 2243,-1 8 1,1 2-1117,2 5 0,0 4-732,0 1 1,2 0-379,1-1 1,-1-4 59,2 0 1,1-1-346,-2-6 1,3 0 184,-3-4 0,-1-4-544,1 0 1,2-5-405,-1 1-125,0-8-352,-4 4 1508,0-10 0,-5-1 0,-1-6 0</inkml:trace>
  <inkml:trace contextRef="#ctx0" brushRef="#br0" timeOffset="6">4625 16355 7830,'-11'-7'756,"5"-3"211,2 3 739,3-4-1224,1 0 0,6 3 26,5 1 1,2 4 25,6-1 1,4 2-162,4-2 1,6 3-205,1-3 0,0 3 54,4 1 0,-2 0-272,-2 0 1,4 0-17,0 0 0,0 0 8,-4 0 1,-1 0 67,-2 0 0,-3 0-101,-5 0 1,-4 0-124,0 0 1,-5 0 75,1 0 0,-2 1 102,-2 3 1,-3-2 19,-1 6 0,0-4 130,0 3 0,3 5-40,-2 3 1,-2 5-19,2-1 0,-4 8-34,3 3 0,-3 3 6,4 2 1,-6-1-189,2 0 0,-1-5 114,0-2 0,-1 0-264,2-4 0,-3 1 59,-1-9 0,1-1-901,3-7-243,-3 4-661,4-10 1389,-5 4 666,0-5 0,-10-5 0,-3-1 0</inkml:trace>
  <inkml:trace contextRef="#ctx0" brushRef="#br0" timeOffset="7">5265 16240 7926,'6'-17'167,"-1"-5"0,-1 8 383,0-5 0,5 5-119,-1-1 1,2 6 188,1 1 0,4 6-85,1-2 1,0 3 100,-1 1 1,-1 1-231,5 3 1,0 2-6,4 6 0,-4-1-390,0 1 1,-1 4 62,1 3 1,-2-1-269,-6 1 1,-3 0 226,-1 4 0,-4 3-244,1 1 1,-8 1-123,-4-1 1,-3 1-329,-5 2 1,3-2 267,-7-5 0,7 0 43,-3-1 1,4-3 235,0 0 0,2-5-284,2 2 457,-2-4-122,9 0 138,-4-1-21,5-4 0,1-2 168,3-5 1,6 0-62,5 0 1,4-5 69,-3-3 1,4 2-75,-1-2 0,-1 0-88,1-3 0,-1 0-39,1-1 0,1 4 43,-5 1 1,0 1-25,-3-2 1,-5 3 119,1 5-10,-5 0 20,7 0-63,-9 5 1,8 5-75,-5 5 0,1 2 35,-1-2 1,-2-1-203,6 5 1,-5-5 122,5 1 1,0-2-259,3-2 1,4 1 75,1-1 0,0-3-8,-1-1 0,2-4 102,2 1 1,2-3 21,-2-1 0,3-1 132,1-3 0,-4-2-92,0-6 1,-1 1 158,1-1 1,1 0-33,-5-4 1,-1 0 138,-6-3 0,1-7-39,-5 4 0,-1-5-141,-3 0 0,0-1-66,0-2 0,-3-2-135,-1 6 1,-5 3-994,1 4 507,-2 5 286,-1-3-26,4 11 369,2 1 0,5 10 0,0 1 0</inkml:trace>
  <inkml:trace contextRef="#ctx0" brushRef="#br0" timeOffset="8">6327 16389 7770,'-5'-11'0,"4"-1"0,-4-3 2869,5 0-1294,0-1 362,0 5-716,0 5-766,0 1 0,0 6-307,0 3 1,-2 7-183,-1 8 0,1 3-21,-1 1 0,-2 3 135,1 1 1,-4 5-20,4-2 1,0 2 28,4-2 0,2 2-603,2-5 0,2-1 123,5-3 0,2-1 10,2-3 1,3-3 232,5-4 0,3-5 215,1 1 1,5-6-158,-2 2 0,2-3 2,-1-1 1,0-1-319,-4-3 0,0 2 137,-5-6 0,-4 4-171,-3-3 0,-2-1-205,-2-3 1,-4-1-347,-3 1 1,-3-1 989,-1 1 0,-5-5 0,-2-2 0</inkml:trace>
  <inkml:trace contextRef="#ctx0" brushRef="#br0" timeOffset="9">6316 16560 7770,'-5'7'0,"3"-2"0,-1-5 946,6 0 1,1 0-269,8 0 1,-2 0-99,9 0 1,0-2-227,4-1 1,1 1-151,2-1 0,2-3-65,3 3 0,-3-2-72,-5 1 0,-2-1-693,-2-3 1,-2-1 449,-6 5 0,-3-5-1048,-1 2 0,-4 1 47,1-2 1177,-3-5 0,-11 1 0,-3-5 0</inkml:trace>
  <inkml:trace contextRef="#ctx0" brushRef="#br0" timeOffset="10">6327 16252 7770,'-11'0'842,"4"0"0,2-1-376,5-3 1,5 1 36,3-4 1,9 3 536,5-4 0,2 4-473,7-3 0,1 4 96,6-1 0,-1-1-256,4 2 1,-5-2-357,-2 1 0,-1 2-494,-6-1 0,-4-2-559,-4 1 0,-5-1 771,1 1 231,-2-2 0,3-6 0,2 1 0</inkml:trace>
  <inkml:trace contextRef="#ctx0" brushRef="#br0" timeOffset="11">7526 16092 7788,'5'-11'499,"-3"-1"1,7 1-97,-6-1 0,2 2 626,-1 3 564,-2 1-574,8 1-758,-4 4 0,0 1 93,-2 8 0,-6 8 212,-2 7 1,-4 6-205,4 9 1,1 3-22,3 5 0,1-1-158,3 1 1,-2 0-122,6-1 1,-6-7-208,2 1 1,-3-10 200,-1 5 0,4-7-390,0-1 0,1-3-52,-1-4 1,-2-2-220,6-6 1,-4 0-266,4 1-399,-6-6-1756,3-1 3025,-5-5 0,0-5 0,0-1 0</inkml:trace>
  <inkml:trace contextRef="#ctx0" brushRef="#br0" timeOffset="12">7743 16275 9019,'0'-12'3027,"5"2"-2458,3 3 1,2-2-317,2 5 1,-5 0 213,1 4 0,-6 1-81,2 3 1,1 4-195,-1 7 0,1 3-80,-1 5 0,-3 3-111,3 1 1,-3 5 43,-1-2 0,0-1-129,0 2 0,0-6 136,0 2 1,0-7 57,0-1 0,0-5-578,0 1 1,0-6-77,0-1-124,0-6 245,0 3 290,0-5 87,5-5 0,-3-1 99,1-5 1,-1-6 14,-2-2 0,0-3 220,0 0 1,0-1-10,0 0 1,0-1-59,0-3 1,0 4 115,0 0 0,0 2 12,0 6 0,4-1 381,-1 5-604,1 5 0,-3 1-106,3 5 0,3 6 78,4 5 1,7 6-200,5 6 0,-1 0 67,5-1 1,2 5 110,2 0 0,0 3-400,0-3 0,2-1 57,-3-3 1,2-5-67,-1-3 0,2-3 241,-3-5 0,-2-2 252,-1-5 1,-7 0 157,-1 0 0,-5 0-145,1 0 0,-2-5 273,-2-2 1,-3-3-173,-1-2 1,-4-4 0,1-3 1,-3-3-38,-1-1 0,-5-1-87,-3-3 1,-3-2-61,-4-5 0,2 0-182,-2-1 1,2 2-206,2 3 0,-1 2-525,1 5 0,1 5-2561,2 3 2487,3 3 1,6 5-1940,3 3 2833,2 8 0,16 3 0,2 4 0</inkml:trace>
  <inkml:trace contextRef="#ctx0" brushRef="#br0" timeOffset="13">9742 16138 7744,'0'-12'485,"-5"1"0,4-1-229,-3 1 1,3 0 255,1-1 315,0 1-201,0-1-182,0 1 0,-5 1-33,-3 2 0,2 2-171,-2 2 0,-5 4-110,-6 0 0,-4 5-81,-3 6 0,-12 11-23,-8 5 1,-1 4-108,5 4 1,0 3 18,8 0 1,2 5 37,9-1 1,7-3 10,5-1 0,0-2-234,8-2 0,0-5-352,7-2 0,3-3 401,9-1 1,1-5 104,6-3 1,1-4 45,3-3 1,1-3 302,2-5 0,2 0-74,-5 0 1,3-5-22,-3-3 1,-2-2-90,-6-1 0,-2-1-80,-6 1 1,-1-2-1,-2-2 0,-3 2-5,-5-2 1,0-3-19,0-1 0,-1 3 5,-3 0 1,-2 0 11,-6 1 1,5 1 70,-1 6 1,0-1-76,-3 5 391,5 1-188,-5 3-91,10 0-88,-4 5 1,10 0-1,3 2 1,7 2 67,4-5 1,6 1-36,2-1 1,5-3 53,-2 3 0,2-4-63,-2-4 0,2-1 52,-5-2 0,1-4 15,-2 4 0,-5-3 15,2-2 0,-4 1 7,0-1 0,0 1 113,-8 0 0,3-5 23,-6 1 0,1 0-85,-2 3 1,-2 5 344,-5-1-224,0 6-402,0-8 0,0 13 46,0 1 0,-1 6 24,-3 6 0,3 5 81,-3 6 1,3 4-137,1 0 0,0 2-3,0 1 1,5 0-66,2 1 1,7-6-288,2-2 1,8-5 164,-1-3 1,3 0-89,1-7 1,-2 1 46,6-10 1,-6 1 14,2-4 1,-3 0-134,-1 0 0,-6-5-165,-1-2 1,-5 0 59,-3 0 1,-3-1 549,-5-3 0,-5-6 0,-2-1 0</inkml:trace>
  <inkml:trace contextRef="#ctx0" brushRef="#br0" timeOffset="14">9959 16366 7744,'-5'6'744,"4"0"1,-3-6-215,8 0 1,3 0-120,8 0 1,3 0-118,5 0 1,8 0 34,-1 0 1,7 0-41,-3 0 0,-1 0-63,1 0 1,-4-4-335,-8 0 0,1-1 123,0 1 1,-5 3-1003,-3-3 0,-6-2 42,-1-2 0,-6 2 945,2-2 0,-8-5 0,-2-4 0</inkml:trace>
  <inkml:trace contextRef="#ctx0" brushRef="#br0" timeOffset="15">10050 16115 7744,'12'-12'1190,"6"4"-743,4-4 1,6 7-64,7-6 1,3 3-138,0 0 1,2 0 273,-5 4 1,5-1-56,-6 1 1,10 3-47,-6-3 1,-7 2-170,-12 2 1,3 0-69,1 0 0,1 4-95,-9 0 0,-3 5 100,-5-1 0,-3 2-82,4 1 1,-6 6 94,2 2 0,-3 7-118,-1 5 1,-1 7-83,-3 4 1,-1-2-113,-3 2 1,0 0 8,4 4 1,0-6-117,4-2 1,0-3 49,0-5 1,0-2 111,0-5 0,1-5 246,3-3 0,-1-6-85,4-2 1,-3-4 18,4 1 0,-5-3-27,5-1 1,-5-1 78,0-3 1,2-4-166,-1-7 0,0 1-114,-4-5 1,0 0-27,0-4 0,0 0 113,0 1 0,0-3 63,0-1 1,-4 0-64,0-4 1,1 3 93,3-3 1,0 6-47,0 1 1,0 5 215,0 7-203,0-1 0,1 6-28,3 2 1,2 9-280,6 7 0,-1 4 93,0 7 0,6 1 142,2 3 1,2 1-56,2 2 0,1 3-63,3-2 1,-2-4-27,6 0 0,-1-8-58,5-4 1,-5-3 43,1-5 0,-5-1 218,5-6 0,-6 0 674,2 0 1,-5-2-307,-2-2 1,-3-2 534,-1-5 0,-8-1-357,4 1 0,-7-2-467,3-2 0,-6-3-119,2-5 0,-8 0-153,-4 1 1,-2-6 29,-1-3 0,-2-2-127,-2-1 1,2 0-728,-2-1 1,2 2 424,2 3 0,3 2-784,1 5 1,4 5 629,-1 3 0,4 3 713,4 0 0,13 1 0,7-1 0</inkml:trace>
  <inkml:trace contextRef="#ctx0" brushRef="#br0" timeOffset="16">11341 16035 7783,'0'-12'2238,"0"1"-1564,0 5 0,1-3 211,3 5-460,-3 0 0,4 9-43,-5 3 1,0 7 143,0 4 1,0 9-199,0 6 0,4 2 67,0 6 0,0-2-388,-4 2 0,4-1 64,-1-3 0,5 1-394,-4 3 0,5-4 274,-2-7 0,5 0-194,3-4 0,3-5 95,5-7 0,1-2-72,2-2 0,3-5 98,6-2 1,-2-3 291,-3-1 0,3-5-514,-2-2 1,-6-3 120,2-2 0,-12 1-557,0-1 0,-3 1 330,-9-1 0,1 1-682,-4 0 0,-5-1 394,-3 1 1,-3-1-292,-4 1 1029,-3-1 0,-10-4 0,-1-2 0</inkml:trace>
  <inkml:trace contextRef="#ctx0" brushRef="#br0" timeOffset="17">11284 16343 7783,'0'7'0,"1"-2"479,3-5 1,7 0-113,8 0 1,4 0 165,4 0 0,2-4-98,5 0 0,4-1-88,0 1 1,-1 2-292,-6-6 0,0 4-202,-4-3 0,-2 3 33,-6-4 0,2 2-355,-6-2-687,-5-2 1,-5 4 1154,-5-6 0,-10-4 0,-3-2 0</inkml:trace>
  <inkml:trace contextRef="#ctx0" brushRef="#br0" timeOffset="18">11261 16103 7783,'5'-11'661,"3"0"1,12-1-79,7 1 1,6-1-1,5 1 0,-2-1-106,6 1 0,0 3 79,4 1 1,2 4-117,-2-1 0,1 3-124,-9 1 0,-1 0 64,-7 0 1,-2 0-109,-5 0 0,-2 1-68,-2 3 1,-2-1-63,-6 4 0,1-3-114,-1 4 0,-3 1 76,-1 6 1,-3 3-105,4 5 1,-6 1-54,2 2 0,1 7 27,-1 5 0,0 0-21,-4-3 0,0 2 51,0-3 1,0 5-367,0-8 1,0 3 0,0-7 0,0-1-150,0-3 1,1-5 62,3-3 0,-3-6-751,3-2-649,-3-4 1350,-1 2 1,0-6-166,0-3 0,-1-4 663,-3-7 0,-7-3 0,-7-4 0</inkml:trace>
  <inkml:trace contextRef="#ctx0" brushRef="#br0" timeOffset="19">11843 16081 7783,'12'-23'0,"-1"4"8,1 0 0,3 6 351,0 2 1,7 4 537,1 7 1,-1 0-361,5 0 1,-2 1 94,2 3 0,2 3-86,6 4 1,-5 2-164,0 2 1,-3-2-266,4 2 1,-6-2 85,2-2 1,-8 0-374,-4 1 1,-4-1 99,-3 1 1,-3-1-82,-5 1 0,-1 3-147,-3 0 0,-4 4-389,-7-4 1,-3 2 204,-5-2 0,-1 1 125,-2 3 1,2 3 316,-3-3 1,7-1 36,1 1 1,5-1 44,-2 1 0,8-2-86,0-1 1,5-4 21,0 4 1,3-4 52,3 0 1,5-1-31,7 1 1,3-2 175,5-3 1,0-2-72,-1-5 1,5 2 75,0 1 1,-1-1-99,-3 2 1,4-3 87,0-1 1,-5-1-1,-3-3 0,-1 1 26,1-4 1,2-1-39,-6-3 1,0-2 122,-4-2 0,1 1 124,-1-5 1,1-4-107,-1-4 0,-3-1 137,-1 2 1,0-4-48,0-4 0,3 0-130,-2 0 1,-2 1-80,2 2 0,-4 3-25,3 5 0,-4 2 24,1 2 0,-3 2 38,-1 6-218,5 5 19,-4-5-400,4 10 0,-5 1 70,0 8 0,4 4-96,0 7 1,5 3 162,-1 12 1,2-1 114,1 9 1,2-4-36,2 4 1,-1-5-95,5 1 1,-4-2 72,4-2 0,-3-5 41,3-2 1,-5-5-153,1-3 1,1-2-121,0-6 1,-1 0-295,-4-4 1,-3 2-843,-1-5-263,-4 0 1813,2-4 0,-5 0 0,0 0 0</inkml:trace>
  <inkml:trace contextRef="#ctx0" brushRef="#br0" timeOffset="20">12540 16435 7757,'17'0'0,"0"0"0,6 0 0,1 0 0,3 0 0,-2-4 0,6 0 0,-1 0 0,5 4 0,-1-4 0,0 1 0,-1-5 0,-2 4 0,1-5 352,-1 2 1,-3 0-196,-1 0 1,-5-1-1106,-3-3 0,2-5 948,-6 1 0,5-10 0,-2 1 0</inkml:trace>
  <inkml:trace contextRef="#ctx0" brushRef="#br0" timeOffset="21">13225 16092 7757,'-1'-8'1575,"-3"1"-385,3 4-109,-9-2 76,9 5-342,-4 0 1,5 1-248,0 3 1,0 4 93,0 7 1,0 3-80,0 5 0,0 3-191,0 1 1,1 3-279,3-3 1,-3 4 87,3-5 1,-3 5 24,-1-5 1,0 1-386,0-4 0,0 0-504,0-1 1,0-2 248,0-1 0,0-6-259,0 3 1,1-7 217,3-2 1,-1 0 74,4 0 0,1-2 146,3-5 0,4 0-125,1 0 1,4 0-198,-1 0 0,0 0-96,4 0 0,-7-4-317,7 1 1,-4-6 273,0 1 694,-2 3 0,-1-10 0,2 2 0</inkml:trace>
  <inkml:trace contextRef="#ctx0" brushRef="#br0" timeOffset="22">13774 16560 7724,'11'-6'4307,"-3"-3"-887,-1 5 221,-4 0-2349,2 4-432,-5-5-2211,0 4 1351,0-4 0,-10 5 0,-3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35:42.1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13899 9274 7964,'-11'-7'0,"3"-1"636,1 4 0,4-1 307,-1 1-74,-2 3 1,5-6 162,-3 3-12,3 3-156,1-4-443,0 15 0,5-1 59,2 10 1,7 1-121,1 7 0,6 4-116,-2 7 1,2-3 6,2 3 0,0 2-285,0-2 1,1 1-61,3-1 1,0-1 91,4 5 0,1-9-35,-6 1 0,5-2-40,-5 2 0,1-5 62,-4-2 0,-2-7 45,-1-1 1,0-5 52,-5 1 1,0-2-32,-3-2 1,-1 0-192,1-4 1,-5 0 45,1-4-373,-6-1 1,5 3-505,-4-5 468,-1 0 1,2 0-884,-8 0 0,-1-5 667,-3-3 0,-3-2 718,-1-2 0,1-4 0,-6-2 0</inkml:trace>
  <inkml:trace contextRef="#ctx0" brushRef="#br0" timeOffset="1">14356 9274 8000,'-10'-12'1496,"2"1"-492,-2-1-529,9 1 1,-4 3 267,5 1 846,0 4-1079,-5-2 1,3 6-421,-1 3 0,0 9 11,-1 10 0,-2 6 133,-5 9 1,-6 6-205,-2 6 1,-3 5-260,0-2 1,-6 1 280,-3 0 0,-2-4 50,-1-4 0,3-1-421,1-4 0,5 1 226,-2-7 0,4-2-367,4-7 1,3-5-109,4 1 1,2-6-1308,2-1-1166,-2-2 2346,9-7 695,1-1 0,11-5 0,7 0 0</inkml:trace>
  <inkml:trace contextRef="#ctx0" brushRef="#br0" timeOffset="2">14653 9925 10978,'0'11'347,"0"1"1,0 3 399,0 0 1,-4 5-254,0-1 0,1 4-377,3 4 1,-4-3-69,0 3 0,-4-3-99,5-1 1,-6-1-231,1 1 1,2-5 260,-2-3 0,6-2-1889,-2-2 1442,-3 1 1,6-5-2136,-3 1 1366,3-5 1235,6 2 0,1-10 0,6-2 0</inkml:trace>
  <inkml:trace contextRef="#ctx0" brushRef="#br0" timeOffset="3">15030 9342 7883,'-5'-17'1660,"-2"0"-412,1 6-300,1 4-469,5 2 1,0 6-229,0 3 0,0 4-35,0 7 1,0-1-315,0 5 1,4 0 141,0 4 1,5 0-704,-2 0 1,3-2 433,2-2 1,0-2-605,4-6 1,-4-1 327,4-2 0,-4 1 88,0-5 1,-1-1-219,0-3 0,2 0 220,2 0 1,-2-3 201,2-1 1,-2-5 208,-2 1 0,2-2 0,2-1 0,-2-1 0,2 1 0,-2-1 206,-2 1 0,1 0 97,-1-1 0,-1 1 987,-2-1-104,2 1-429,-9 0 71,10 4 0,-10 1 177,3 2-439,-3 3 1,-5 1-148,0 7 0,-6 6-60,-1 6 1,-6 1-158,-6 11 0,1 1 41,-1 6 0,0 2-203,0 6 1,0-2-63,0-2 1,4 1 93,0-5 0,5 1 47,-1-5 1,2-1-272,2-3 1,3-3-97,1-8 48,4 2 0,-2-8-137,5 2 1,0-6-955,0-1-1549,0-6 1455,5 4 1385,2-6 0,4 0 0,0 0 0</inkml:trace>
  <inkml:trace contextRef="#ctx0" brushRef="#br0" timeOffset="4">16469 9491 7942,'-10'-12'477,"2"1"0,2 5 366,2 2 682,3-3-1040,-4 6 0,1-1 41,0 9 1,0 3-149,4 13 0,0 3 77,0 8 1,0 4-134,0 0 1,0 4-248,0-4 1,0 0-50,0-4 1,0 1 156,0-1 1,0-5-517,0-2 1,0-7 208,0-1 0,0-5-925,0 1 1,4-2 15,0-2 0,1-3-305,-1-1 0,-2-4 1338,6 1 0,-1-3 0,5-1 0</inkml:trace>
  <inkml:trace contextRef="#ctx0" brushRef="#br0" timeOffset="5">16595 9548 8001,'0'-18'0,"0"2"336,0 4 0,0 5 501,0-1 1,0 4 765,0-3-557,0 4-543,0-2 1,0 6-167,0 3 0,0 5-239,0 10 1,0 1 113,0 11 1,0-1-166,0 4 1,0 3 119,0-3 0,3 2-456,1-9 1,1-1 8,-1-3 1,-1-5-643,4-3 688,-4-2 0,3-3-300,-2-2 725,-3-3-230,4-5 0,-5-2 321,0-1 0,0 0-80,0-5 1,0-3 15,0-4 1,0-6-7,0 2 0,0-6-67,0-2 0,0-3 72,0 3 0,0 1 12,0 3 1,0 1-122,0 3 105,0 3-215,0 4 66,0 6 0,1 7-367,3 11 0,6 4 110,6 7 0,4 1-4,-1 3 0,3 1-288,0 2 0,1 2 194,0-6 0,0 1-60,0-4 1,0-5 55,-1-3 0,-3-4 660,1-3 0,-7-3-242,3-5 0,-4 0 570,0 0 1,-1 0-376,1 0 1,-5-5-119,1-3 1,-4 1 92,3-5 0,-4 2 160,1-9 0,-3 1-17,-1-1 0,0-6 27,0 2 0,0-6-192,0 2 1,-4-8-32,0 0 1,-3 0-797,3 4 0,0 0-122,4 4 1,-4 0-399,0 5 1,1 4 37,3 3 0,0 6 453,0 1 0,1 6-663,3-2 0,2 4 573,6 4 0,0 3 675,3 8 0,-2-2 0,4 4 0</inkml:trace>
  <inkml:trace contextRef="#ctx0" brushRef="#br0" timeOffset="6">17348 9502 8336,'-6'-18'1113,"-4"2"0,9 4-115,-3 1 236,2 5-799,2 1 0,0 6-70,0 3 0,0 8-77,0 11 1,0 4-143,0 3 0,0 8-58,0 0 1,0 1-197,0-1 1,0-3-379,0-1 1,0-4 335,0-4 0,0-3-229,0-4 1,4 1 115,0-4 0,0-5-1989,-4-3 787,5-6 1465,-4 3 0,9-5 0,-3 0 0</inkml:trace>
  <inkml:trace contextRef="#ctx0" brushRef="#br0" timeOffset="7">17257 9411 8013,'0'-12'709,"0"1"0,4 3 284,0 1-268,-1 4 0,2-2-290,3 5 1,2 0 86,2 0 1,4 5-115,3 3 1,8 3-48,3 4 0,3 3-248,2 5 0,-5 4-215,0-1 1,0 6-483,0-1 0,-3 0 435,-8 0 1,-3 0-447,-4-4 1,-6 0 247,-2-4 1,-3-1 153,-1 1 0,-2-4-33,-6 0 0,-1-3 253,-10 3 1,0-5 139,-4 1 1,-1-3 187,-3 0 0,3-1-164,-2 1 1,2-5-125,1 1 0,1-6-857,3 2 0,-1-2 409,5-2 1,3 0 380,4 0 0,1-6 0,-5 0 0</inkml:trace>
  <inkml:trace contextRef="#ctx0" brushRef="#br0" timeOffset="8">17896 9434 7972,'-6'-13'336,"1"-2"-1,5 8-137,0-4 194,0 5-56,0 1 658,5 5-177,-4-6-163,4 5-403,-5-4 0,0 11 175,0 6 1,0 4-122,0 7 0,-1 1-70,-3 3 0,-1 2-11,-2 5 0,-2-1-195,5-2 1,0 2 138,4-3 1,0-2-363,0-1 0,5-3 47,3-1 1,3-2-59,5-2 1,1-3 50,6-9 1,1 2 18,3-5 1,-2 0 59,6-4 0,-5 0 41,5 0 1,-6-1-366,2-3 0,-4-3 152,-4-4 1,-1 3-810,-3 1 0,-6-2 108,2-6 0,-7 2 948,0-2 0,-3-3 0,-1 0 0</inkml:trace>
  <inkml:trace contextRef="#ctx0" brushRef="#br0" timeOffset="9">17919 9628 7965,'-6'0'1095,"6"-5"0,5 2-248,3-4 1,3 4-350,1-1 0,0-1-45,7 1 1,2-1-183,5 1 0,-2 3-263,3-3 1,-7 3-202,-1 1 1,-3 0-396,3 0 0,-9-4-972,1 0 0,-6 1 216,3 3 1344,-6 0 0,3 0 0,-5 0 0</inkml:trace>
  <inkml:trace contextRef="#ctx0" brushRef="#br0" timeOffset="10">17862 9388 7927,'0'-11'324,"0"-1"0,3 1 95,4-1 0,2 1 280,10-1 1,0 1-233,4 0 1,5 3 37,3 0 0,7 1-141,3-5 1,0 6-115,1 2 0,-4 3-31,4 1 1,-9-4 30,1 0 0,-7 0-69,-1 4 1,-3 2-158,-4 2 1,-2-1 28,-6 9 1,-1-2 110,-2 9 1,2 0-171,-2 4 1,-3 6 18,-1 5 1,1 2-120,-1 6 1,-1-2 29,-3 2 0,0 1-495,0-5 0,-1 3 124,-3-7 1,3-1-20,-3-6 1,3-8-43,1 0 89,0 0-354,0-6 96,0 3-821,0-9 543,0-2 955,0-5 0,-5-5 0,-1-2 0</inkml:trace>
  <inkml:trace contextRef="#ctx0" brushRef="#br0" timeOffset="11">18502 9388 7927,'0'-31'31,"0"1"0,4 5 581,-1-2 1,2 4-163,-1 4 1,1-1 43,3 5 1,2-1-123,-2 5 0,3 1 82,4 2 0,-1 2-102,5 2 1,0 3-336,4-3 0,4 4-66,0 4 0,-1 2-75,-3 6 0,-1 0-300,-3 3 1,0-2 265,-8 2 1,-2 3-49,-9 1 1,-3-1-55,-4 1 0,-6 0 202,-10 4 1,-6-2-59,-5-2 0,0 3 170,-4-3 0,-2 1-167,2-1 1,1 2-168,7-6 1,3 0-1058,8-3 529,3-1 31,4 0 0,11-4 777,5-3 0,15 2 0,5 0 0</inkml:trace>
  <inkml:trace contextRef="#ctx0" brushRef="#br0" timeOffset="12">18936 9342 7948,'-7'-5'3790,"2"4"-3322,5-4 0,-1 5 288,-3 0 0,3 1-265,-3 3 1,3 7-248,1 8 0,0 4-23,0 4 1,4 2-346,0 5 0,-1 1 34,-3-1 0,2 0-54,1 0 0,0-3-478,5-1 1,-5-8 285,5 1 1,1-8 39,6 0 0,-2-2 16,2-2 1,2-3 329,-2-1 0,5-4-98,-1 1 1,1-3 83,-1-1 0,3 0-115,-3 0 1,1-4-210,-1 0 1,-1-4-613,-3 0 1,-3-2 388,-1-2 1,-1 4 510,-6-4 0,0-2 0,-4-9 0</inkml:trace>
  <inkml:trace contextRef="#ctx0" brushRef="#br0" timeOffset="13">18879 9582 10642,'17'-6'458,"5"1"1,-4 3-74,5-1 0,-1 1-121,1-1 1,5 0-150,3-1 0,-2 3 95,1-3 1,-4-1-506,0 1 0,-7-3 256,-3 3 0,-4-1-2558,0 1 2597,-6 3 0,-11-9 0,-8 3 0</inkml:trace>
  <inkml:trace contextRef="#ctx0" brushRef="#br0" timeOffset="14">18947 9308 7919,'-6'-11'0,"1"-1"939,5 1 0,0-1-372,0 1 1,5 1 636,2 2 0,4-2-552,0 2 1,7-2 83,5-1 1,1-1-270,6 1 1,3 3 40,1 1 1,7 0-334,-7 0 0,2-2-350,-6 5 1,1 0-1332,-8 4 0,2 0 937,-6 0 0,-2 2 569,-2 1 0,-3 4 0,0 4 0</inkml:trace>
  <inkml:trace contextRef="#ctx0" brushRef="#br0" timeOffset="15">19553 9274 8000,'0'-7'1804,"0"-3"-680,5 9-510,-4-4 1,8 11-124,-5 6 1,1 4-131,-2 7 1,-1 5 103,2 2 0,1 5-112,-2 3 0,1-3-317,-4 3 1,0-3 103,0-5 1,0 2-393,0-6 1,0 1 238,0-4 1,0-4 192,0 0 1,0-9-3002,0 2 1226,0-4-788,0-1 1758,0-2 1,1-6 111,3-3 1,-2-3 169,1-4 1,-1-4 342,-2 0 0,0-6-15,0 2 0,-2-4 15,-1-3 0,0-3 95,-5-6 1,5 5-146,-5-1 1,4 6 268,-3-2 1,4 4-36,-1 4 0,3 3 1567,1 5-645,0-1-109,0 6 0,5 1-297,3 5 1,3 6-21,4 5 0,4 2-109,8 6 0,-2 4-166,6 4 0,-1 1-215,5-2 1,-1 0 36,0 4 0,0-1-294,1 2 0,-6-3 3,-3-6 0,2 0-47,-1-3 0,-4-2 170,-4-6 0,-5-5 64,1-2 0,-2 1 187,-2-1 0,-3 0 158,-1-4 157,-4 0 1,6-5-209,-5-3 0,-1-2 54,-3-1 0,-1-5-112,-3 1 1,2-9-309,-6 1 1,2-7-31,-2-1 0,-2-2-144,2-1 0,-2-4-803,-1 0 0,3-4 522,1 4 0,4 1-923,-1 7 0,3 2 555,1 5 0,0 5-915,0 3 1193,0 2 1,1 7-511,3 2 1,2 3 143,6 1 0,-1 9-821,1 2 1681,-1 8 0,1 4 0,-1 6 0</inkml:trace>
  <inkml:trace contextRef="#ctx0" brushRef="#br0" timeOffset="16">20318 9411 7955,'0'-15'352,"0"-1"0,0 1-289,0 4 1,4-1 803,-1 1 0,1-1 96,-4 1 1099,5 5-1542,-4 1 1,5 6-318,-6 3 1,0 7-109,0 8 1,0 8 140,0 3 0,-2 7-191,-2 1 0,3 4 62,-3-4 1,3 4-534,1-4 0,0-5-106,0-6 0,0-1-330,0-3 0,1-1 340,3-7 0,-3-6-778,3 2 1300,3-2 0,-1 3 0,5-1 0</inkml:trace>
  <inkml:trace contextRef="#ctx0" brushRef="#br0" timeOffset="17">20181 9331 7950,'0'-18'430,"0"3"1,2 2 634,6 2 0,-1 3-473,9 1 0,0 4-22,-1-1 0,11 3-95,0 1 1,6 0-98,2 0 0,1 5-294,-1 3 0,3 6 91,-3 1 1,2 6-378,-10 2 1,1 1 17,-4 7 0,-7-1-182,-4 4 1,-6 1 212,-6-1 0,-1-2-140,-3 2 0,-9-6 113,-10 6 1,-1-6 13,-6 3 0,-1-5 56,-3 5 1,0-6 13,0 2 1,4-8-206,4-4 1,3-2-87,4-2 1,4-3-672,7-1 465,-2-4 1,10 2-213,0-5 0,5-1 805,6-3 0,11-3 0,2-4 0</inkml:trace>
  <inkml:trace contextRef="#ctx0" brushRef="#br0" timeOffset="18">20854 9377 7928,'-11'-12'0,"0"1"2668,-1-1-1201,6 1-1076,1 5 0,4 0-145,-3 6 1,2 2-28,-1 2 1,1 7 687,2 8 1,0 8-338,0 3 1,0 12-722,0 4 1,4 2 164,0-2 1,4-2-373,-5-2 0,6 1 117,-1-5 0,2-5-64,1-6 0,1-4 42,-1-4 0,6-4-41,2-8 0,-1 2 13,1-5 1,4 0 82,3-4 1,1-5-292,-4-3 0,-1-2 116,1-1 1,0-2-573,0-2 1,-5-2 37,-3-2 917,-7-7 0,-3 6 0,-5-7 0</inkml:trace>
  <inkml:trace contextRef="#ctx0" brushRef="#br0" timeOffset="19">20706 9639 7868,'3'-7'714,"4"-1"1,6 2-252,10-2 0,3-1-518,1 5 0,1-3 36,-1 3 0,-2-5 232,5 1 0,0 2-194,0-2 1,-2 5-145,-5-5 0,-5 5-1607,-3 0 1010,-3-4 722,-5 6 0,-2-9 0,-5 4 0</inkml:trace>
  <inkml:trace contextRef="#ctx0" brushRef="#br0" timeOffset="20">20820 9354 7932,'0'-12'564,"0"1"673,0-1-791,5 1 81,7 0-220,5-1 1,5 2 98,-3 2 350,8-2-268,-8 4 0,9 0-57,0 0-211,1 6-55,0-5 0,3 4 10,-6-3 45,1 3 55,-4 1-55,0 5-234,-6-4 1,5 10 233,-9-5-369,3 0 182,-4 4 0,-1 1-123,0 4 1,0 5 37,-4-1 58,3 3-76,-8 6-86,8-4 198,-9 14 1,4-8-79,-5 8 1,1-3 70,3-5 1,-2 3-324,1-3 0,-1-2 38,-2-1 0,0-4 34,0-4 1,0-3 268,0-4 265,0-1 747,0-4-511,0-2-200,0-5 0,-2-5-58,-1-3 0,1-6-106,-2-1 0,3-5-53,1 0 1,0-1-128,0-2 1,0-1 28,0-3 0,0 2 53,0-6 1,0 6-191,0-2 0,1 3-49,3 1-94,-2 6 212,3 0-187,-5 11 1,5 7-75,2 11 1,3 4-89,2 7 1,4 1 96,3 3 0,3-2 88,1 5 0,0-4-81,-1 1 0,1-8 101,0-4 1,-4-4 646,0-3 0,-1-3-276,1-5 1,1-1 728,-4-3 0,3-4-323,-4-7 1,0 1 10,-4-5 1,0 0 187,-4-4 0,2-1-311,-5-3 1,0 3 8,-4-2 0,0-2-215,0 1 1,0-3-717,0 3 0,0-5 331,0 2 1,0 2-873,0 1 0,-4 4-19,0 4 0,0 3-1930,4 4 583,0 6 1738,0 1 0,0 6-830,0 3 0,5 7 175,3 8 1254,2 3 0,2 6 0,-1 1 0</inkml:trace>
  <inkml:trace contextRef="#ctx0" brushRef="#br0" timeOffset="21">22088 9354 7970,'-11'-12'0,"4"1"0,3-1 2662,3 6-1168,1 1-695,0 5 1,0 6-311,0 6 1,0 4-197,0 7 1,0 5-57,0 2 1,0 3-1,0 2 1,0-2-410,0-3 0,0 3 212,0-2 0,1-3-271,3-2 1,-3-2 160,3-1 1,-2-5-1593,-2-3 677,5-2-1095,-4-2 131,4-4 1949,-5-2 0,5-5 0,1 0 0</inkml:trace>
  <inkml:trace contextRef="#ctx0" brushRef="#br0" timeOffset="22">21882 9308 10098,'11'-8'1389,"4"1"0,9 4-789,3-1 667,-1 3-766,2 1 1,6 0 1336,8 0-1254,3 0 0,-1 0-175,-2 0 1,0-4-135,-8 1 0,3-1-985,-7 4 1,-6 0 505,-1 0 1,-7-4-1769,-1 0 1,-3 0 327,0 4 1644,-6-5 0,-1-1 0,-5-6 0</inkml:trace>
  <inkml:trace contextRef="#ctx0" brushRef="#br0" timeOffset="23">13808 11238 7857,'0'-6'1608,"0"1"0,0 17-1077,0 4 1,0 6-74,0-2 1,0 2-106,0 5 1,0 2-53,0 5 1,4 1-89,-1-1 1,3 0-177,-3 0 1,-1 1 125,1-1 1,2 0-113,-1 1 0,0-2-15,-4-3 1,4 3-180,0-3 1,0-2-159,-4-1 1,0-3 176,0-1 1,0-4-121,0 0 1,-2-5 59,-2 1 1,2-3 204,-6-5-154,6 3 258,-3-3-71,5-1 35,0-1 556,0-5 1,5 0-450,2 0 1,1 0 107,3 0 0,-2-4-34,7 1 0,1-1-56,2 4 1,4-4-35,4 0 1,-3-1-28,3 1 1,0 3-99,0-3 1,0-1 90,-4 1 0,-1-1-325,1 1 1,-4 3 126,0-3 1,-5-1-606,2 1 1,-8 1 7,0 3-656,-5 0 1,2-2-982,-5-1-10,0 1 990,0-3 1306,0 0 0,-5-1 0,-2-6 0</inkml:trace>
  <inkml:trace contextRef="#ctx0" brushRef="#br0" timeOffset="24">13899 11672 7781,'0'-11'2606,"0"4"-2173,0 2 1,5 1 69,3 1 1,2-1-144,1 4 1,2 0 238,2 0 0,-1 0-104,5 0 0,0 0 29,4 0 1,0-1-154,0-3 1,-2 3-133,-1-3 1,1 2-439,-2 2 1,-2 0 228,-2 0 1,-2-3-1831,-2-1 1027,0 0-143,1 4 0,-6-1-1137,-2-3-382,-3 3 2435,-1-9 0,0 3 0,0-4 0</inkml:trace>
  <inkml:trace contextRef="#ctx0" brushRef="#br0" timeOffset="25">13785 11307 7883,'8'-10'0,"-1"2"0,1-2 0,5 7 1291,2-4-780,3 4 0,4-6 154,1 5 0,4-3 230,-1 3 1,5-1-142,-4 1 0,-1 2-301,-3-6 1,0 5-158,0 0 1,-5 0-69,-3-1 0,-3 3-831,0-3 0,-1 3-1135,1 1-1119,-1 0 2857,1 0 0,-1 5 0,0 1 0</inkml:trace>
  <inkml:trace contextRef="#ctx0" brushRef="#br0" timeOffset="26">14573 11090 7960,'0'-12'1195,"0"1"-272,0-1-136,0 6 27,0-4-238,0 9-166,0-4-147,0 15 1,4 2 81,0 11 0,-1 1 26,-3 3 1,0 3-109,0 9 0,0 1-96,0 6 0,0 3-58,0 1 0,0 2-49,0 1 1,0-3-120,0 7 0,0-8-239,0 1 0,0-5 32,0-3 1,-1 0-202,-3-8 1,3 2 211,-3-9 1,-1-1 18,1-3 0,1-4 260,3 0 0,-2-5-109,-1 1 0,1-6 371,-2-1-165,3-1 0,1 1 347,0 0-272,0-6 276,0 3-147,5-5 1,-2 0-175,4 0 0,-3 0 149,4 0 1,-4 0 109,3 0-353,1-5 1,3 3 64,1-6 0,0 6-84,4-2 0,-4 1-78,4-1 1,-4 3-260,0-3 0,-1 3-1264,0 1 740,1-5-2262,-1 4 1684,-4-4 1401,-2 5 0,-10-5 0,-2-2 0</inkml:trace>
  <inkml:trace contextRef="#ctx0" brushRef="#br0" timeOffset="27">14550 11113 8033,'0'-12'127,"0"1"0,4 3 779,0 0-662,5 6 0,-7-4 216,6 2 385,-6 2 1,9-3-301,-4 5 0,3 0-228,2 0 0,0 0-121,4 0 1,-2 0-97,5 0 0,-5 0-10,1 0 0,-3 0-195,0 0 0,-1 4-922,1 0 1,-1 0 590,1-4 0,-5 0-1381,1 0 1817,-6 0 0,9 5 0,-5 1 0</inkml:trace>
  <inkml:trace contextRef="#ctx0" brushRef="#br0" timeOffset="28">14961 11238 7986,'-7'0'171,"-1"0"0,2 1 911,-2 3-259,3 3 1,5 4-328,0 0 0,0 6 472,0 2 1,6 2-413,6 2 0,1 5-65,6 3 0,-2 2-129,2 1 1,3-2-10,-3 2 0,1-6-197,-1 6 0,-1-6-143,-3 3 1,-2-6-171,2 2 0,-2-3 144,-2-2 0,-3-4-248,0-3 181,-1 3 0,5-5-55,-1 2 1,-3-6-64,-1-1 0,-4-5-302,1 5 110,2-5 1,-4 2-1172,6-5-1402,-5 0 2199,2 0 1,-5-2 763,0-1 0,-5-4 0,-2-4 0</inkml:trace>
  <inkml:trace contextRef="#ctx0" brushRef="#br0" timeOffset="29">15327 11364 7878,'0'-23'120,"-1"5"61,-3 3 0,2 2 425,-1 2 1,1-1 295,2 1 897,-5 0-1271,4-1 0,-5 6-99,2 2 0,1 3-189,-4 1 1,3 10-128,-4 5 0,-3 12 75,-4 7 0,-6 4 0,2 4 1,-2 6-335,-2-2 1,-4 5 57,1-6 1,-2 2-552,1-9 1,4-1 289,0-6 1,2-4-366,6-4 0,1-5-742,6-3-441,-2-2 736,9-2 514,-5-4 0,8-6 647,2-5 0,2-10 0,5 2 0</inkml:trace>
  <inkml:trace contextRef="#ctx0" brushRef="#br0" timeOffset="30">15555 11284 7881,'0'-8'630,"0"1"156,-5 4 0,4-3 294,-3 2-308,3 3-310,6 1 1,-3 7-108,6 8 0,-4 2-182,3 2 0,1 3-3,3-3 0,2 2-129,2 2 1,-2 0-355,2 0 1,-2-6 282,-2-1 0,-3-4-1768,0 0 1341,-1-1 1,5-1-1209,-1-2 1665,-5-3 0,5-5 0,-5 0 0</inkml:trace>
  <inkml:trace contextRef="#ctx0" brushRef="#br0" timeOffset="31">15955 11307 7881,'-1'-8'366,"-3"0"-366,3 6 0,-6-7 0,3 5 0,2 0 1740,-6 4 1,4 2-816,-3 1 1,-1 0-411,-3 5 1,-2 4-181,-2 7 1,-2 2-117,-2-2 0,-1 6-66,5-2 0,-2 4-161,2-1 0,2-2-289,-2 3 1,3-3 256,0-1 0,4-5-337,1-3 1,4 1 151,0 0 1,1-1-131,2-4 235,0 1 0,0-1 32,0 1 0,0-1 150,0 0 0,0-3-117,0 0 0,4-1 191,0 5 0,0-1-83,-4 0 0,0 1 140,0-1 0,0 1-63,0-1 0,0 2 18,0 2 1,0-2-129,0 2 0,0-2-4,0-2 1,0 1 10,0-1 0,0 0 37,0 1 0,0-5-185,0 1 0,3-4 65,1 3-1950,0-4 916,-4 2 1090,0-5 0,-5 0 0,-1 0 0</inkml:trace>
  <inkml:trace contextRef="#ctx0" brushRef="#br0" timeOffset="32">16035 11113 7902,'0'-12'0,"4"1"318,0-1 0,4 2 506,0 2 1,2 2 1122,2 2-1392,-1 3 1,2-4-104,2 5 1,-2 0-172,2 0 1,1 0-217,0 0 1,4 0 114,-1 0 0,-3 1-122,0 3 1,0-1 27,-1 4 0,1-4 4,-5 1 1,0 2 1,1-4-161,-1 6 0,-3 0-2,-1 3 0,-4 1 110,1-1 1,1 5 26,-1 3 0,0 4-3,-4 4 0,0 2-121,0 5 1,0 2-12,0 2 1,0-2-188,0 2 0,-4 2 26,0 2 0,0 1 153,4-1 0,0 1 13,0-5 0,1-1-9,3-6 0,-3 0 131,3-4 1,1 0-126,-1-5 1,4-3 81,-4 1 1,-1-5-40,-3 4 1,2-5 23,1 1 0,-1-6 98,2-2-53,-3 1 0,-5 0 163,0-1 1,-5-4-57,2 1 0,-3-3 163,-2-1 1,-1 0-68,-2 0 1,-1 0 9,-3 0 0,-3-1-222,3-3 1,-1 1-113,1-4 0,1 0-1000,3 0 1,6 0 578,-3 4 1,7 1-2495,-2-2 2991,4-2 0,-2 5 0,5-4 0</inkml:trace>
  <inkml:trace contextRef="#ctx0" brushRef="#br0" timeOffset="33">16857 11478 7889,'-5'-6'1930,"4"1"-1499,-4 5 494,5-6-186,0 5-587,5-4 0,2 5 36,9 0 0,-2 0-1,5 0 1,-4 0-316,4 0 1,0 0 169,4 0 1,-4 0-370,0 0 1,-4 0 192,4 0 0,-5 0-2024,1 0 2158,-2 0 0,-2-5 0,1-1 0</inkml:trace>
  <inkml:trace contextRef="#ctx0" brushRef="#br0" timeOffset="34">16846 11649 7889,'5'7'-296,"1"-2"1242,6-5 1,0 0-378,4 0 0,-3 0 235,7 0 1,-1-2-308,3-1 0,1 1-268,0-1 1,0-3-262,0 3 1,0-5-327,-1 4 1,1-1-953,0 1 0,-1-1 348,-3-2 962,2 2 0,-3-6 0,5-1 0</inkml:trace>
  <inkml:trace contextRef="#ctx0" brushRef="#br0" timeOffset="35">17645 11227 7889,'0'-24'0,"0"2"866,0 11 1,0-1 253,0 1 425,0-1-592,0 1 799,0 5-740,0 1-912,0 20 0,2 0 41,1 15 0,-1 1 31,1 3 0,2 2-61,-1 2 0,0-3 131,-4 3 1,4-2-409,0-2 1,-1 0 110,-3 1 1,0-2-590,0-3 1,0-1 217,0-2 1,0-7 56,0 3 1,0-8 108,0 1 395,0-4 32,0 0-214,0-6 909,0-1-585,0-5 1,6 0 76,1 0 1,3 0-82,2 0 1,-1 0-14,1 0 0,3-4-134,0 0 0,5-3-187,-1 3 1,2-1-290,-2 1 1,2 2 210,-2-6 1,-2 5-298,-2 0 1,-1 0 206,1-1 1,-6 3-1175,3-3 0,-9 2 209,1-2 1,-1 3-999,1-3 2192,-3-3 0,4 1 0,-5-5 0</inkml:trace>
  <inkml:trace contextRef="#ctx0" brushRef="#br0" timeOffset="36">17622 11501 7851,'0'-12'1376,"2"6"-397,1 2-456,4-2 0,4 5 52,1-3 0,0 1 135,4-1 1,1 3-331,6-3 0,0 3-175,0 1 0,0 0-286,0 0 1,-2 0 121,-2 0 1,1 0-1807,-4 0 1437,-1-5 1,-7 4-1194,-1-3 1,-4 1 111,0 0 1409,-6 1 0,-4-8 0,-4 4 0</inkml:trace>
  <inkml:trace contextRef="#ctx0" brushRef="#br0" timeOffset="37">17588 11181 7851,'0'-11'515,"0"-1"1,5 2-120,3 2 1,3-2 179,4 3 1,2-2-152,2 1 1,4-1-20,0 5 1,3-1-273,5 2 0,1 1-221,-6-1 0,1 1-34,-4 2 0,-6 0-218,-1 0 0,-4 0-2371,0 0 2710,-1 5 0,1-3 0,-1 3 0</inkml:trace>
  <inkml:trace contextRef="#ctx0" brushRef="#br0" timeOffset="38">18216 10975 8742,'0'-6'1549,"0"1"-129,0 5-1034,0 5 0,0 3 29,0 7 1,4 8-155,0 7 1,0 5 139,-4 3 0,0 0-94,0 7 1,0 0-339,0 8 1,0-3-331,0 3 1,-4-5 45,0 2 0,-1-4 172,1 0 0,3-1-181,-3-4 1,3-1 223,1-6 0,0-5-43,0-2 1,0-7 441,0-1 1,0-5-123,0 1 0,1-3 635,3-5-116,-3 4-73,4-10 0,-5 5 89,0-2-408,5-3 1,-2 4-265,5-5 1,-5 0 47,5 0 1,-4-1-90,3-3 1,1 3 67,3-3 0,1 3-308,-1 1 1,2 0-98,2 0 0,-2-1-266,2-3 1,-1 3-20,1-3 0,-2 1-483,2-1 0,-3 2-557,-5-6 1,2 5 1662,-5-5 0,5 0 0,-3-3 0</inkml:trace>
  <inkml:trace contextRef="#ctx0" brushRef="#br0" timeOffset="39">18125 11033 7987,'8'-12'0,"-1"1"0,1-1 302,3 1 0,4-1 453,1 1 0,3 3 221,-4 1 1,1 4-404,0-1 0,0-1-283,3 2 0,3-1-282,-3 4 0,1 0-259,-1 0 1,1 1-1199,-4 3 0,-1 1 811,-4 3 1,-3 2 637,0-3 0,-1 3 0,5 2 0</inkml:trace>
  <inkml:trace contextRef="#ctx0" brushRef="#br0" timeOffset="40">18559 11124 8513,'0'8'978,"0"-1"0,4 1-475,0 3 1,3 6 98,-3 2 0,5 2 166,-2 2 0,4 1-299,0 3 0,0 2-112,1 5 0,-1-1-119,1-2 0,3 2-341,0-3 1,0-2-44,-3-1 1,-2-3-9,-2-1 0,2-4-12,-3 0 0,3-5-288,2 1 0,-4-6-47,-1-1 0,-1-5 157,2 5 0,-2-6-1704,-2 2 806,-2-2-481,3-2 1723,-5-6 0,0 0 0,0-5 0</inkml:trace>
  <inkml:trace contextRef="#ctx0" brushRef="#br0" timeOffset="41">18867 11261 7897,'-5'-18'565,"4"2"949,-3 4 65,3 1-630,1 5-424,-5-5 0,2 13-171,-4 1 1,2 9-298,-7 11 1,2 5 90,-9 2 1,0 7-60,-4 1 0,0 4-123,0-4 0,1 0-297,-1-4 1,4 0-826,0 1 0,5-2 561,-2-3 0,5-3-198,3-8 1,0-3 272,4-4 0,0-5 520,4 1 0,5-5 0,1 2 0</inkml:trace>
  <inkml:trace contextRef="#ctx0" brushRef="#br0" timeOffset="42">18993 11113 7897,'5'-12'1284,"-4"-3"-828,3 0 0,1-1 23,-1 5 0,4 3-150,-5 1 0,6-1 58,-1-3 0,-2 1-50,2 2 1,-1 2 79,5 2-257,-1 3 1,1-5-86,-1 6 1,1 0-80,-1 0 0,-3 0 173,-1 0-288,1 0 0,-1 6 43,1 1 1,-5 1-2,0 3 1,-1-1 65,-2 9 1,3 2 54,1 5 1,0 4-72,-4 4 0,0 0 59,0 0 1,0 1-134,0-1 0,0 1 80,0 3 0,0-2-196,0 2 1,4-6 62,0-2 1,1-4 21,-1 0 1,-2 0 56,6 0 0,-6-2-29,2 3 1,1-7 217,-1-1 1,1 0-79,-1 4 1,-3-4 200,3 0 0,-2-3-100,2 3 1,-2-5 194,1 1 1,-1-3-118,-2 0 1,-2-1 144,-1 1 1,-4-1 24,-4 1 1,-1-6 8,1-2 0,-4 1-77,-1-1 0,-4-1 40,1-3 1,-6 0-439,-2 0 1,0 0 129,5 0 0,0-1-1111,3-3 0,2 3 562,6-3 1,3-1-2723,1 1 3222,4-5 0,-2 3 0,5-5 0</inkml:trace>
  <inkml:trace contextRef="#ctx0" brushRef="#br0" timeOffset="43">19530 11295 7847,'0'-11'386,"0"3"-148,0 1 0,0 3 722,0-4-587,-5 6 0,3-5 566,-1 3-542,-4 3 1,6 1-48,-3 8 1,3 7 152,1 4 0,0 4-132,0 4 0,0 2-64,0 5 1,0 0-70,0 1 0,0-5-27,0 0 1,5 0-44,3 0 0,-2 2-293,1-6 1,-3 1 41,4-4 0,-2-1 36,2-3 1,2-3 47,-2-5 0,2 1-40,1-1 1,1-4-184,-1-4 0,0-1 57,1-2 0,3 0-117,0 0 1,6-2 80,-2-1 0,-2-2-630,2-3 1,-5-2-478,2 2 591,-4-2 0,-1-1-22,-4-1 0,-2 1 739,-5-1 0,0 1 0,0 0 0</inkml:trace>
  <inkml:trace contextRef="#ctx0" brushRef="#br0" timeOffset="44">19507 11558 7894,'-7'0'773,"2"-5"1,7 4 548,1-3-522,4 2 0,6-1-331,2-1 1,3 0-105,4 4 1,1-4-283,0 0 1,-1 1 97,-3 3 0,2-4-782,-2 0 0,2-1 326,-2 1-1061,-3 3 1,-8-5 79,-1 2 1256,-4 2 0,-8-13 0,-8 3 0</inkml:trace>
  <inkml:trace contextRef="#ctx0" brushRef="#br0" timeOffset="45">19438 11261 7881,'0'-11'239,"2"3"-199,1 0 0,4 5 646,4-5 1,1 4-196,-1-4 0,5 5 215,4-5 1,6 6-379,5-2 1,2-1-270,1 1 1,-5-4-193,-2 4 0,1-1-483,-2 2 1,-3 1 580,-4-2 1,-5 3 34,1 1 0,3-10 0,0-3 0</inkml:trace>
  <inkml:trace contextRef="#ctx0" brushRef="#br0" timeOffset="46">19987 11033 7949,'0'-8'445,"0"0"777,0 6-63,0-3 1578,0 5-2340,0 10 1,0 4 157,0 12 1,0 4-128,0 4 1,0 7-86,0 4 0,3 2-155,1 6 1,0-3-257,-4 3 1,0-3-163,0 3 1,0-1-17,0 1 1,4-7-487,0-8 1,1-4 339,-2-3 1,0-5 103,5-6 1,-2-4-302,2-5 803,2 1 1,-4-2-77,5-2 1,1-3-47,-1-5 1,-3 0 135,0 0 1,3-2-165,4-1 1,0-2-610,-3-3 1,-1-2 267,1 2 0,-1-2-1007,1-1 1,-5-1 518,1 1 1,-4-1 764,3 1 0,-4-1 0,2 1 0</inkml:trace>
  <inkml:trace contextRef="#ctx0" brushRef="#br0" timeOffset="47">19849 11090 7938,'0'-18'0,"6"1"711,1 6 0,3 0-228,2-1 1,3 6 6,0 2 0,0-1-32,-3 1 0,1 0-124,2 4 1,3-4-290,4 1 0,1-1 107,0 4 1,4 1 67,-1 3 1,1-2-853,-4 6 1,0-2-1242,0 2 1,-2 1 1872,-2-5 0,3 5 0,-5-3 0</inkml:trace>
  <inkml:trace contextRef="#ctx0" brushRef="#br0" timeOffset="48">20421 11078 7938,'-7'7'2538,"2"-2"-2047,5-5 1,1 0 40,3 0 1,-1 1-152,4 3 0,-3 1 39,4 2 0,-4 5-126,3-1 0,1 1-120,3 3 0,1-1-477,-1 1 1,0-2 274,1 2 1,-2 2-1077,-2-2 1,1 0 31,-6-4 118,6 1 1,-8-1-593,3 1 1546,-2-6 0,3 4 0,1-4 0</inkml:trace>
  <inkml:trace contextRef="#ctx0" brushRef="#br0" timeOffset="49">20706 11238 7938,'6'-5'-109,"1"0"-56,-3-3 1,-3-2 968,3 3 1,-3 0-251,-1 0 0,0 3 1198,0-4-734,0 6-556,0-3 1,-1 5-245,-3 0 0,-4 5-181,-7 2 0,1 9 115,-5 3 0,4 2-56,-4 2 0,5 0-201,-1 0 0,-2 5 132,2 2 1,0-1-678,3 2 0,1-5 282,-1 5 1,1-6-461,-1 2 1,6-4 228,2-4 1,-1 1 53,1-5 1,1 0-221,3-3 522,0-1 1,0 1-158,0-1 1,1-3 91,3-1 0,-3-3 308,3 4 0,-3-6 0,4 8 0,1-3 0</inkml:trace>
  <inkml:trace contextRef="#ctx0" brushRef="#br0" timeOffset="50">20877 11090 7936,'0'-12'369,"0"1"1,0-1 189,0 1 1,0 3 343,0 1-1,0 4-544,0-7 0,0 8 122,0-6 1,2 5-122,1 0 1,0 1-20,5 2 1,-5-4-81,5 1 0,0-1-68,3 4 1,2 0-116,2 0 0,-2-4 123,2 0 1,1-3-159,0 3 0,-1-1 87,-4 1 0,4 3-32,1-3 1,-5-1 69,-3 1-95,-1 0 1,1 4 47,0 0-206,-6 0 1,3 7 23,-5 4 1,0 7 98,0 8 1,0 5-120,0 7 0,0-1 122,0 5 1,-1-1-151,-3 5 1,3 0-68,-3-1 1,3 1-386,1 0 0,-4-6 59,0-1 1,0-4-121,4-1 0,0-4 474,0-4 1,4-3-101,0-4 1,1-2 606,-1-6 1,-3 0-180,3 1 1141,-3-1-452,-1-4-395,0-2 0,-1-5-74,-3 0 1,-4 0 7,-7 0 1,-1 0-546,-3 0 1,-3 0 179,3 0 0,-2 0-1271,-2 0 0,5 0 652,3 0 0,2 0 246,2 0 331,-1 0 0,6-5 0,1-2 0</inkml:trace>
  <inkml:trace contextRef="#ctx0" brushRef="#br0" timeOffset="51">21357 11329 7861,'6'-1'63,"-2"-3"112,3 3 1,-1-4 36,5 5 1,-3 0 26,0 0 1,-1-4-28,5 0 1,3 1 0,0 3 0,5 0 26,-1 0 0,3-4-26,1 0 0,0 0-1,-1 4 1,1 0 754,0 0 0,-4 0-173,0 0 1,-5 0-1316,1 0-2154,-2-5 1305,-2 4-331,-4-4 1701,-2 5 0,-15 5 0,-3 1 0</inkml:trace>
  <inkml:trace contextRef="#ctx0" brushRef="#br0" timeOffset="52">21357 11524 7911,'11'0'1103,"1"0"0,-1 0-307,1 0 0,0 0 14,4 0 0,1 0-342,6 0 0,4-2-575,0-1 0,3 1 164,-3-1 1,-1-3-450,-3 3 0,0-2-307,0 1 0,-4 1 699,0-4 0,-5-1 0,2-3 0</inkml:trace>
  <inkml:trace contextRef="#ctx0" brushRef="#br0" timeOffset="53">22145 11135 7882,'0'-12'946,"0"-4"0,5 5 544,3 0-762,-3-1 1,4 10 316,-5-6 48,-1 5-773,2-2 0,2 7-106,4 1 1,-3 5-24,-1 7 0,-3-1 37,4 5 0,-6 0-195,2 4 1,-3 4-30,-1-1 0,0 2-145,0-1 1,0 2 34,0 5 1,-1 1-146,-3-1 0,-2-1-318,-5-3 0,-1 0 232,1-4 1,-4-2-87,-1 3 1,1-4 102,4-4 1,-1-1 291,1-3 1,-1-2 87,1 2 122,0-2 1,4-2-60,3 0 1,-1-3 438,1 0-65,1-6-319,3 8 1,3-7 112,1 4 0,5-4-34,-1 1 1,2-3-259,1-1 1,1 4-64,-1 0 0,1-1-297,-1-3 0,2 0-273,2 0 1,-2 0-619,2 0 1,-2-3-731,-2-1 1982,0 0 0,6-1 0,1-1 0</inkml:trace>
  <inkml:trace contextRef="#ctx0" brushRef="#br0" timeOffset="54">22442 11546 7824,'-6'-5'1577,"2"-2"-1301,3 2 0,2 0 294,3 5-728,-3 0 152,4 0-988,-5 0 994,5 0 0,-4 0 0,4 0 0</inkml:trace>
  <inkml:trace contextRef="#ctx0" brushRef="#br0" timeOffset="55">22716 11227 7882,'0'-17'0,"0"5"2013,0-5-910,0 6 945,5-1-1458,-4 6 0,10 1-266,-4 5 0,0 0-175,0 0 1,1 0 26,3 0 1,-3 5-227,-1 2 1,0 5 105,0 3 0,2 3-72,-5 5 0,0 1 31,-4 2 1,0 0-218,0 4 1,-1 1 41,-3 3 1,-3-4 31,-4 1 0,-4-1 35,0 5 0,-4-5-137,3 1 1,0-5 290,1 5 0,2-2-62,-2 1 0,2-2 423,2-5 1,3-5-184,0-3 0,5 2 50,-5-2 0,5-4 271,0-3-49,1-1-139,2 5-176,0-1 0,5-4-151,3-4 1,3 3 68,5-3 1,-2 1-363,5-4 0,0 0 143,4 0 0,-1-1-656,1-3 0,-4 2-67,0-6 1,-5 4-405,1-4 1,-3 1 182,-5-5 1,2 1 1048,-5 0 0,5-6 0,-3-1 0</inkml:trace>
  <inkml:trace contextRef="#ctx0" brushRef="#br0" timeOffset="56">23070 11478 8646,'0'-11'965,"5"4"0,2 1-1021,4 2 0,-3 3 1127,-1-3 1,1 3-449,3 1 0,2 0-320,2 0 1,-2 0-173,2 0 1,2 0-149,-2 0 1,1 0-178,0 0 0,-4 0-455,3 0 1,-6 0-2150,-1 0 1617,0 0 1181,3 0 0,-5 0 0,-1 0 0</inkml:trace>
  <inkml:trace contextRef="#ctx0" brushRef="#br0" timeOffset="57">23059 11604 9064,'11'0'644,"1"0"-147,-1 0 1,0 0 324,1 0 0,4 0-291,3 0 1,3 0-355,1 0 0,0 0 37,-1 0 1,1 0-200,0 0 1,-4 0-395,0 0 0,-1 0-470,1 0 1,-2-4 651,-6 0 197,0-5 0,6 3 0,1-6 0</inkml:trace>
  <inkml:trace contextRef="#ctx0" brushRef="#br0" timeOffset="58">23835 11090 7869,'0'-12'0,"0"1"0,0 3 1106,0 1-553,0 4 2190,0-2-441,0 5-2090,0 5 0,0 3-29,0 7 1,-1 3-130,-3 5 1,2 3 69,-6 1 0,2 3-95,-2-3 1,2 3 87,2-3 0,3 3-352,-3-3 1,-1 0-13,1-4 1,0-4-24,4 0 0,2-5 106,1 1 0,0-4-34,4-3 1,0 2 25,0-2 0,4-3 39,-4-1 0,3 1-393,2-2 1,-1 1 155,1-4 1,3 0-528,0 0 0,0 0 221,-3 0 0,-2-1-10,-3-3 1,4 2 685,-4-6 0,3 0 0,2-3 0</inkml:trace>
  <inkml:trace contextRef="#ctx0" brushRef="#br0" timeOffset="59">24018 11341 7878,'-4'-8'777,"0"1"192,1 4 0,1-2-184,-1 5 1,0 5-322,-5 3 1,2 8 319,-2 7 1,-2 2-296,3 10 1,-3-5 86,-2 4 1,5 5-130,-1-5 0,2 6-55,-2-2 1,-1 3-315,5-7 0,0 3-201,4-6 1,0-3-651,0-2 1,0-6 222,0 0-1049,0-7 824,0 4 775,0-11 0,6-1 0,0-5 0</inkml:trace>
  <inkml:trace contextRef="#ctx0" brushRef="#br0" timeOffset="60">1736 10153 7032,'8'-4'2038,"-1"1"-1559,-4-1 0,3 4 334,-2 0 150,-3-5-136,4 3-322,-5-3 91,5 5-372,-3 0 1,8 0 34,-3 0 1,3 0-79,2 0 0,-1 0-86,1 0 1,0 0 105,4 0 0,1 0-151,6 0 0,0-1-69,0-3 0,1 3 113,3-3 1,-2 3-163,6 1 1,-2 0 40,1 0 0,3 0-74,-2 0 1,2 0 13,1 0 1,0 0 80,0 0 0,1 0-43,-1 0 0,5 0 9,3 0 0,4 0 59,3 0 0,0-4-19,4 0 1,0-3-238,4 3 0,4-4 265,0 4 1,0-4 147,-4 0 1,4 3-95,0 1 1,1 2-39,-1-2 0,1 2-46,-30 1 0,1-1 0,1 1 0,-1 0 41,32 1 0,-30 0 0,1 0-11,0 1 0,0-2 0,2 0 1,0-1-13,-2 0 1,1 0 0,3 0 0,1 0-65,-1 2 1,0 0-1,3-2 1,1 0-144,0 0 0,0 0 0,0 0 0,1-1 144,-1 1 1,-1 0 0,4 2-1,-1-1-270,2 0 0,-1-2 0,0 1 0,0-1 302,4 1 0,1 0 0,-4 0 0,-1 1 9,1 0 0,-1 2 0,4-1 0,0 0-3,0 0 0,1 0 0,0 0 0,1 0 59,-2 0 0,1 0 0,-1 0 0,0 0-57,1 0 0,-1 0 1,4 0-1,1 0 59,-1 0 0,0 0 0,3 0 0,0 0-46,-3 0 0,0 0 1,0 0-1,0 0 27,-1 0 0,-1 0 1,5 0-1,-1 0-17,-1 0 0,-1 0 0,2 0 1,1 0-2,-1 0 0,1 0 1,-2 0-1,0 0-40,0 0 1,-1 0-1,3 0 1,1 0-233,-2-1 1,0 2-1,-1 0 1,1 1 250,-2 0 1,0 0 0,-2 0 0,-1 0 9,2-2 1,-1 0-1,1 0 1,0 1-23,-1 1 1,1 0 0,-3-1 0,0-1-67,-1 2 0,-1 0 0,0 0 1,0-1 121,0 1 1,1 0 0,0-2-1,0 1-3,-2 1 0,-1 0 0,2-1 0,0-1 78,-3 0 0,0 0 0,2 0 0,0 0-11,-4 0 1,0 0 0,2 0-1,0 0-43,-2 0 0,0 0 0,-1 0 0,0 0-16,1 0 1,0 0 0,-4 0 0,1 0 12,-1 0 0,0 0 1,2 0-1,-1 0-55,0 0 1,-2 0 0,2-2-1,0 0 108,-3 0 1,0 0 0,-1 0 0,-1 1-192,-1 0 1,-1 2 0,29-3-60,-2-2 1,-7 3-21,-5-3 1,-8 3 527,-7 1 0,-5 0-816,-6 0-427,-5 0 244,-2 0 0,-16 0 23,-7 0 0,-10 4 609,-10 0 0,-12 0 0,-8-4 0</inkml:trace>
  <inkml:trace contextRef="#ctx0" brushRef="#br0" timeOffset="61">2216 9491 7935,'0'-7'0,"0"1"1021,0 2-589,0 3 1,1-8 101,3 5 0,1-1-69,2 1 0,4 3-103,-4-3 1,7-1-109,1 1 1,6 1-21,-2 3 0,1-4-56,-1 0 1,6 0 41,-2 4 0,-1 0-119,-3 0 0,-1 0 88,1 0 1,1 0-165,-5 0-60,0 0-60,-3 0 1,-5 0-630,1 0 557,-5 0 1,0 5-54,-6 3 1,-4 2 120,-4 1 0,-6 6-219,-2 2 0,-2-1 13,-2 1 1,1-1 92,3 1 1,-1 1 101,5-5 1,0 0 151,3-3 0,2-1 134,2 1 1,-1-5-107,6 1 1,-1-4-117,4 3 0,1-4 44,3 1 1,2-3 597,6-1 0,0 0-261,4 0 0,1 0 318,6 0 1,0 0-156,0 0 1,1 0-12,3 0 1,-3-4-511,2 0 1,-1 0 78,-3 4 1,-4-3-1297,-3-1 1,-2 0 676,-2 4 0,-3 0 563,0 0 0,-11 5 0,2 1 0</inkml:trace>
  <inkml:trace contextRef="#ctx0" brushRef="#br0" timeOffset="62">1782 10576 10557,'0'12'766,"0"4"0,0 1-250,0 6 1,0 5 188,0 3-421,0 2 0,0 5-22,0 0 0,3 0-16,1-4 1,0 0-214,-4 1 1,0-2 93,0-3 1,1-2-210,3-5 0,-1 0 108,4 0 0,-4-6-205,1-2 1,1-6-56,-1-1 0,1-5-583,-2 0-1088,-1-1 880,3-2 212,-5 0 0,0-5 266,0-3 0,-4-2 547,0-2 0,-5-4 0,3-2 0</inkml:trace>
  <inkml:trace contextRef="#ctx0" brushRef="#br0" timeOffset="63">1645 10644 8049,'6'-11'532,"4"-1"1,-4 1-85,6 0 1,-1-1-136,1 1 1,-1 3 192,1 0 0,4 1-96,3-5 1,3 5-185,0-1 1,1 6 4,0-2 1,1 3-184,3 1 1,-4 0 5,0 0 1,-2 3-138,-6 1 1,1 5-215,-5-1 1,-1 6 218,-2 1 1,-3 0-182,-5-3 1,0 4 61,0 3 1,-9 3 152,-2 1 0,-8-1-9,0 1 1,-3-4 40,-1 0 0,0-1-84,0 1 1,2-2-85,2-6 0,2 0-901,6 1 409,-1-6-846,1 4 551,5-8 967,1 3 0,15-10 0,2-2 0</inkml:trace>
  <inkml:trace contextRef="#ctx0" brushRef="#br0" timeOffset="64">2421 10393 7943,'-5'-13'0,"0"-2"0,-3 7 0,2 3 0,2 2 1667,3-4-1050,-4 6 1,0-4 75,-3 5 291,3 0-597,0 0 0,0 0 97,-3 0-319,3 0 1,-5 9 82,3 2 1,-4 9-28,0 3 0,-4 5-330,0 7 1,-1-1 158,5 0 1,-3 4-126,3 0 0,-3 5 42,6-1 0,-1 3-126,1 0 0,2 0 26,2-3 1,3 1 63,-3-5 1,3-4 13,1-3 0,1-6 59,3 2 0,-1-3-97,4-1 0,1-4 79,3 0 0,1-5 11,-1 1 0,0-3 33,1 0 0,-1-5 6,1 1 1,0-2-86,4 2 1,-4-3-91,4-5 0,-4 4-480,0 0 0,-5 0 265,1-4 0,0 0-327,3 0 1,-3-2 220,-1-2 0,-4 2 460,1-6 0,2 1 0,0-5 0</inkml:trace>
  <inkml:trace contextRef="#ctx0" brushRef="#br0" timeOffset="65">2513 10667 8001,'-5'-18'0,"-1"-2"704,-1 5 0,2 0-239,5 3 0,-2 6 605,-1 2 20,1-2-523,-3 4 0,5 2-291,0 8 1,5 11-213,3 4 0,3 9-36,5 2 1,-4 1 127,4 7 1,1-1-461,2 1 0,-1-3 249,1-5 0,-5-1-311,1-2 1,2-3-113,-2-5 0,0-4-275,-3 0 0,-5-9-159,1 1-198,0-2-286,-2-3 730,4 0 666,-9-6 0,4 0 0,-5 0 0</inkml:trace>
  <inkml:trace contextRef="#ctx0" brushRef="#br0" timeOffset="66">2752 10644 7893,'-5'-18'159,"4"2"40,-3 5 0,3-1 1318,1 1-527,0-1-172,0 6 0,-1-3-320,-3 5 1,3 2-406,-3 6 1,-2 7-25,-2 8 0,-2 8-23,-2 3 1,-4 12 63,-3 4 1,-3 2-47,-1-2 0,4-2-732,0-2 1,2 0 344,-2-8 0,2-2-527,6-9 0,3-4-181,0 0-528,6-5 311,-3 2 367,5-10 881,0 0 0,0-6 0,0 0 0</inkml:trace>
  <inkml:trace contextRef="#ctx0" brushRef="#br0" timeOffset="67">2855 10621 7978,'-6'-7'1840,"2"-1"-615,3 6-419,1-3-226,0 5 1,1 6-622,3 5 1,2 2 102,6 6 0,-1 0 184,0 4 0,1-4-28,-1 0 1,1-4-23,-1 4 0,4-5-34,1 1 0,-1-7-110,-4-4-334,1 2 1,-1-5-169,1 3 1,-1-6 146,0-2 0,0-5-1315,-4 1 0,3-2 750,-2-1 1,1-4 502,-2-1 0,2 1 920,-5 4 0,4-1-113,-4 1 1,3 0 106,-3-1 0,0 4 750,-4 1-509,0 4 63,0-2-481,-5 15 0,-2-1-219,-4 10 1,-2 4 70,-2 4 1,2 5-158,-2-2 1,1 3-45,-1 1 0,2 4-183,-2 0 0,2-1-31,2-6 1,1-3-207,2-6 1,-1 0-78,5-3 0,1-2 213,3-6 1,0 0-870,0 1 346,0-6-1239,0-1 1083,0-5 940,5 0 0,1-5 0,5-1 0</inkml:trace>
  <inkml:trace contextRef="#ctx0" brushRef="#br0" timeOffset="68">3301 10884 7941,'-7'0'1054,"2"-1"-297,5-3-315,0 3 81,0-4 0,1 5-94,3 0 1,3-4-143,4 0 1,0 0-68,1 4 1,-1 0 35,1 0 0,3-4-129,0 1 0,2-2-140,-2 1 0,-1 2 1,5-1 0,-5-2-289,1 1 1,-2-4-738,-2 4 1,1-1-4,-1 1-1435,0 3 2476,-4-4 0,-2 0 0,-5-1 0</inkml:trace>
  <inkml:trace contextRef="#ctx0" brushRef="#br0" timeOffset="69">3289 11067 9198,'12'-1'1421,"-1"-3"1,0 1-855,1-4 1,3 3-184,0-4 0,6 4-151,-2-3 0,1 0-422,-1 0 0,1 0 34,-4 4 1,4 0-74,-1-5 1,-1 6-1145,1-2 1,-5-1 110,1 1 1261,-2-5 0,-2 8 0,0-4 0</inkml:trace>
  <inkml:trace contextRef="#ctx0" brushRef="#br0" timeOffset="70">3735 10827 7874,'-4'-14'1384,"0"3"-858,0 2 1,5 1 86,3 0-213,-2 6-121,8-8 1,-8 9 41,6-3 589,-6 2-532,9 2 0,-4 0 258,8 0-627,-2 0 49,4 0 0,-5 0 16,3 0 100,-2 0 0,4 0-137,-6 0 0,1 0 62,-1 0 1,-3 0 28,-1 0-132,1 0 0,-1 0-264,1 0 1,-5 6 128,0 1 1,-1 1-155,-2 3 1,-5-1 62,-3 9 0,-2-3 95,-2 3 0,0 0 33,-4 4 1,4-1-8,-3 1 1,2-1 198,1-3 1,2 1-47,3-5 0,-2 1 72,5-5 1,0 0-26,4 1 0,0-5 558,0 1-306,0-5 0,5 3 0,3-2 0,6-3-240,1 3 1,5-3 54,-1-1 0,-1-4-562,1 0 1,-1 1 217,1 3 0,1-4-263,-5 0 1,2-4 220,-2 5 0,-6-5-1082,3 4 1,-4-3 18,4 3 1291,-6-5 0,4 3 0,-3-6 0</inkml:trace>
  <inkml:trace contextRef="#ctx0" brushRef="#br0" timeOffset="71">4146 10416 7913,'-7'-17'0,"-1"5"0,4-4 1498,0 9-752,4-3-644,5 8 2114,-4-3-1462,4 5 1,0 0 2,3 0 39,2 10-438,7 3 0,-3 10 213,5 0-138,0 5-162,-2 1 0,5 9 209,-3 0-213,3 0 1,-3-4-6,0 1 0,-5 0-1,1 3 1,-2-2-378,-2 2 0,-5-1 153,-2 1 37,-3-3-1425,-1 5 1130,0-11 0,-5 3 78,-2-6-1548,-3 6 1106,-2-8 0,0 4-2328,-4-5 2019,4-5 1,-11 2 893,0-5 0,1 5 0,-6-3 0,-3-1 0,-4 0 0,-3-1 0</inkml:trace>
  <inkml:trace contextRef="#ctx0" brushRef="#br0" timeOffset="72">5916 9342 7990,'0'-7'-121,"0"-1"1,0 4 39,0-3 1747,0-1-985,0-3 0,0-1-1,0 1 1,5 3-232,3 1 1,-2-1-165,2-4 0,-1 5 170,5-1 0,-1 2-109,1-2 1,3-1-92,0 6 1,4-2-52,-4 1 1,4 2-126,-3-1 0,3 1 35,-4 2 0,3 5-152,-7 3 1,3 2-277,-6 2 1,-3 3 217,-2 0 0,-1 9-54,-2-1 0,-3 4 5,-4-1 1,-2 4-173,-10 4 1,0 0-37,-4 0 1,4-3-35,0-1 0,0-1 249,-4 2 0,5-4 26,3-8 1,2 1 185,2-5 0,4 0-67,4-3-271,1-6 176,2 4 0,7-8 48,4 1 1,6-1 341,5-2 0,6 0 494,3 0 1,2-4-82,1 0 1,3-4 342,-3 5 1,3-3-923,-7 3 1,-6 1 42,-1-1 1,-7 1-1845,-1 2 1010,-3 0-1496,-5 0 2151,-2 0 0,-5 0 0</inkml:trace>
  <inkml:trace contextRef="#ctx0" brushRef="#br0" timeOffset="73">7264 9262 7996,'-7'-7'0,"4"-1"0,-3 4 296,3-3 1,-1 3-29,4-4 1,0 4 309,0-3 0,4 3-54,-1-4 1,6 2-38,-1-2 0,2-2-143,2 3 1,-1 0-5,0 0 1,2 0-111,2 0 0,-1-2 24,5 5 1,0-4-78,4 5 1,-1-1 48,-3 4 1,2 0-192,-2 0 1,-1 1-104,1 3 1,-6-2-127,-2 6 1,-1 1-9,-6 6 0,0-2-162,-4 2 0,0 2 59,0-2 0,-5 5 62,-3-1 1,-6-1 74,-1 1 1,-4-1 27,4 1 0,-2-3 111,2-4 0,2-1 25,-2 1 0,4-1 125,3 0 0,-1-3-116,6 0 312,-6-6 117,7 8-353,-3-8 1,7 4 159,1-2 0,8-3-55,4 3 1,5 1-4,-1-1 0,3 1-93,1-1 0,-1-2 12,1 6 1,0-2-151,0 2 0,0 2 91,0-3 0,-6 4-141,-1 0 0,-4-3 105,0-1 1,-2 1-256,-3 3 1,-1 1 68,-6-1 1,-3 1 48,-5-1 0,-4 2 63,-11 2 0,-1-2-15,-3 2 1,2-3 69,-6 0 0,-3-1 8,-4 1 1,1-2-156,7-2 1,7-3 101,8-5 0,2 0-1704,1 0 947,6 0 814,6 0 0,12-11 0,5-1 0</inkml:trace>
  <inkml:trace contextRef="#ctx0" brushRef="#br0" timeOffset="74">9205 9205 7930,'-5'-11'1888,"4"-1"-890,-4 1-442,5 5 0,-5-3 262,-3 5 0,2 0-330,-2 4 1,-1 5-210,-6 3 0,-4 7-64,-8 4 1,3 8 31,-2 3 0,1 3-197,3 1 1,0 6 38,3 2 1,4-2-29,7 2 1,3-4-56,5 4 0,0-6-240,0-2 0,5-1-37,3-6 1,2-2 114,1-6 0,6-3 245,2-4 1,-1-2-129,1-2 0,0-3 493,4-5 0,-1-4-63,1 0 1,-5-6 94,-3-2 1,-2 1-221,-2-4 1,-4-2-81,-3 2 0,-4-4-876,-4 4 1,-4-4 420,-7 4 1,-12 1-658,-7 6 1,-4 4 115,0 8 810,-3 2 0,-4 16 0,-1 2 0</inkml:trace>
  <inkml:trace contextRef="#ctx0" brushRef="#br0" timeOffset="75">5939 10302 7984,'0'-12'1588,"0"5"-678,0-1 176,0 5-179,0-2-628,5 16 1,-4 1 90,3 11 0,1 1-86,-1 3 0,3 2-218,-3 5 0,1-3-123,-1-1 0,-3-4-260,3 0 0,-2 1-126,-2-4 0,3 1-492,1-9 0,1-1-487,-1-6 1,2 0 1421,6-4 0,-6 5 0,-1-2 0</inkml:trace>
  <inkml:trace contextRef="#ctx0" brushRef="#br0" timeOffset="76">6259 10393 7893,'0'-11'1406,"0"4"1,-2 2-1188,-1 5 1,1 6 601,-2 6 0,-2 1-301,-1 6 1,0 5-243,0 6 1,-2 3-187,-7 1 0,2 5-222,-5-1 1,4 3-831,-4-2 1,4-1 630,-4-4 0,9-5-1130,-2-2 0,5-7 1459,-1-1 0,-2-5 0,4 3 0</inkml:trace>
  <inkml:trace contextRef="#ctx0" brushRef="#br0" timeOffset="77">6236 10770 7923,'0'-12'487,"5"1"0,-4 0-48,3-1 1,2 1 204,2-1 1,2 1-213,1 0 0,1 3 238,-1 0 1,2 1-262,2-5 1,2 5-272,2-1 1,1 4-33,-5-3 0,4 4-140,-3-1 1,-5 3 243,-3 1-129,-1 0-540,0 5 0,-2 1 233,-5 6 1,-5-1-117,-3 1 1,-2-1 89,-2 1 1,0-1 183,-4 0 1,4 1 14,-3-1 1,6-3 269,1-1-244,0 1 1,1 2 109,-1-2 1,6-2 377,-2-2-273,3-3 0,1 6-4,0-4 0,1-1-57,3 1 1,-2 0 90,6 1 1,-1-3-163,5 3 0,-1-2-4,1 2 0,-1-3-120,1 3 1,-1 1 93,0-1 0,1 4-74,-1-4 0,1 3 41,-1-3 1,-3 5-202,-1-1 157,-4 2 0,2 1-101,-5 1 0,0-1 134,0 0 1,-5 2-1,-3 2 0,-6-2 73,-1 2 0,-5-2-76,1-2 0,-3 1 32,-1-1 1,0-1-20,1-2 1,0 1-607,3-5 202,2-1-1694,6-3 1081,5 0 1025,1 0 0,10-5 0,1-1 0</inkml:trace>
  <inkml:trace contextRef="#ctx0" brushRef="#br0" timeOffset="78">7298 10336 7858,'-6'-12'0,"-5"1"1479,10 0-824,-4-1 1668,5 6-1028,0 1-934,0 5 1,4 6-134,0 6 1,0 4-1,-4 7 0,0 1-101,0 3 1,3 1 47,1 2 0,0 3-376,-4-3 0,0-2 233,0-1 1,4-3-940,0-1 0,-1-5 434,-3-3 0,4-2-2538,0-2 3011,0 1 0,1-1 0,1 0 0</inkml:trace>
  <inkml:trace contextRef="#ctx0" brushRef="#br0" timeOffset="79">7561 10416 7840,'-7'-8'2463,"3"1"-1877,3 4 0,0-2-403,-3 5 1,2 5 160,-6 3 0,4 3 166,-3 4 1,3 4-277,-4 8 1,4 0-25,-3 7 1,-1-2-364,-3 6 1,-1-3 207,1 0 0,-1-2-1248,1-3 1,0 2 488,-1-6 0,5 0-1674,-1-7 2378,0 2 0,2-8 0,1 4 0</inkml:trace>
  <inkml:trace contextRef="#ctx0" brushRef="#br0" timeOffset="80">7538 10736 7840,'5'-7'1074,"1"-8"1,6 7-542,-1-7-269,0 3-107,1 0 1,-2 4 635,-2 1 0,3 3-278,0-4 0,5 6-68,3-2 0,1-1-266,-5 1 1,4 0-170,-3 4 1,3 0-194,-4 0 0,-1 2 210,-7 1 0,2 0-135,-5 5 1,4-1 75,-5 5 0,1-1-474,-4 1 0,-5-1 170,-2 0 1,-7 1 105,-2-1 0,-3 2 184,4 2 0,-1-3 128,0-1 1,4 0 371,-3-3-296,2 2 1,5 0 379,1-2-102,4-3-270,-2-5 0,6 1-51,3 3 0,2-3 15,6 3 1,-5-3-62,1-1 0,3 2-113,5 1 0,0-1-41,-1 2 0,-1 2 86,5 2 0,-3 0-93,3 0 1,-4 2 68,4-2 1,-5 2-13,1 1 0,-2 1 34,-2-1 1,-1 1-62,-2-1 1,-2-1-17,-2-2 1,-3 2-143,3-2 1,-6 2 57,-2 1 1,-10 1 104,-1-1 1,-2 0-89,-2 1 0,-5-1 63,-6 1 0,0-1-630,0 1 0,3-5-47,-3 1 757,4-6 0,-7 8 0,4-3 0</inkml:trace>
  <inkml:trace contextRef="#ctx0" brushRef="#br0" timeOffset="81">8943 10302 7897,'0'-12'772,"0"1"-22,0-1-181,5 6 275,-4-4-62,4 9 0,-1-2-265,0 11 1,3 1-157,-3 10 0,7 3 6,-3 5 1,3 5-152,-7-2 1,4 2-182,-4-2 1,-1 2-50,-3-5 0,2-1-214,2-3 1,-3-1-162,3-3 0,-2 1-584,2-5 0,-3 1-654,3-5 0,1-3 188,-1-1 1439,0-4 0,1 2 0,1-5 0</inkml:trace>
  <inkml:trace contextRef="#ctx0" brushRef="#br0" timeOffset="82">9297 10450 7959,'6'-11'3833,"-1"-1"-2992,-5 6 651,0 1-1015,0 15 0,-5 3-188,-3 10 0,-3 4-94,-4 4 0,1 2-14,-5 1 1,1 4-320,-1 0 1,-1-1-468,4-6 1,1 0-1064,4-4 0,-1 0 820,1-5 1,3 1-416,1 0 0,4-5 1263,-1-3 0,3-2 0,1-2 0</inkml:trace>
  <inkml:trace contextRef="#ctx0" brushRef="#br0" timeOffset="83">9262 10861 7883,'7'-11'482,"3"-1"155,-3 1 1,4 0-164,0-1 0,0 1 17,1-1 0,-1 1 388,1-1 0,-1 5-345,1-1 0,3 4-55,0-3 0,4 4-151,-4-1 1,-2 3-88,-2 1 1,-6 0-27,7 0 0,-5 1 0,1 3 0,-2-1 26,-2 4 1,-2 1-27,1 3 0,-3 0 0,-3-4 0,-4 6 26,-4-5 1,-1 7-2124,1-8 1,-4 6 889,-1-5 0,2 2 837,7 1 1,-2-3 132,5-1 0,-1-3 211,1 4 1,3-4 10,-3 3-2,3-4 0,5 3-13,0-2 0,4-3-109,0 3 1,2 1 59,2-1 1,0 4-54,4-5 1,1 5 33,6-4 0,-4 5-27,0-2 0,-1 0 0,1 0 0,1 0 20,-4 0 0,-1 3 93,-4-2-87,1 2 0,-6 2-16,-2-1 0,-3 0-27,-1 1 1,-1-1 21,-3 1 0,-2-1-55,-6 1 0,-8 0-63,-3 3 1,-4-2-181,1 2 1,-3-3-219,-6-5 1,5 4-539,-1-4 0,1 3 959,-4 2 0,-1-1 0,1 1 0</inkml:trace>
  <inkml:trace contextRef="#ctx0" brushRef="#br0" timeOffset="84">1884 12403 7881,'-7'-6'983,"-1"2"-698,1-2 1,-1 0 676,0-1-424,6 2 1,-5 5 182,4 0-287,1 0 1,-3 1-62,5 3 1,0 7 17,0 8 1,4 4-95,0 4 1,4 2-79,-5 5 0,2-3-115,-1-1 1,-2-1-165,1 2 1,-1 1-165,-2-6 0,3 5 186,1-5 0,0 1-149,-4-4 1,0 0 85,0-1 0,-1 0-297,-3-3 1,3 1 92,-3-4 242,3-1 214,1-4 492,0 1 124,0-6-528,0-1 0,5-5 36,2 0 0,7 0-39,1 0 0,7 0 33,1 0 0,1 0-158,6 0 0,1 0-117,3 0 0,2-4-15,2 0 0,-3-1-162,3 2 1,-6 1-510,-1-1 0,-6-3 356,2 3 0,-7-2-869,-1 1 0,-9 2-216,1-1-363,-7-4 1784,1 1 0,-10-5 0,-1-1 0</inkml:trace>
  <inkml:trace contextRef="#ctx0" brushRef="#br0" timeOffset="85">1873 12723 7929,'0'-7'0,"0"-3"1267,0 4-792,0 0 0,9 1 226,2 5 150,3-5-462,-2 3 0,4-3 177,3 5 17,3 0-283,1 0 1,-1 0 165,1 0-301,0 0 0,0-1-405,0-3 1,-2 3 243,-2-3 0,-1 3-2066,-3 1 1613,-2-5 1,2 2-1071,-7-4 0,-2 3 1519,-2-4 0,-3-5 0,4-4 0</inkml:trace>
  <inkml:trace contextRef="#ctx0" brushRef="#br0" timeOffset="86">1907 12380 7929,'-11'-5'598,"1"3"153,2-6 0,4 5-373,8 0 0,-1-2-159,4 1 0,6 0 312,6 4 1,4-1-134,3-3 1,4 3-344,4-3 0,0 3 119,0 1 0,-3-4-985,-1 0 0,0 0 13,0 4 1,-2 0-1376,-5 0 2173,0 0 0,-1-5 0,1-1 0</inkml:trace>
  <inkml:trace contextRef="#ctx0" brushRef="#br0" timeOffset="87">2524 12209 7933,'0'-8'3301,"0"1"-2497,0 4-365,0-2 1,4 10 108,0 3 0,-1 8-62,-3 7 0,2 6-101,2 9 0,-3 4-278,3 8 1,-3 2-126,-1 5 1,0-1 90,0-3 1,-1 3 88,-3-3 0,3-2 58,-3-2 0,2-3-475,2-4 0,0-3-759,0-4 1,0-6 642,0-3 0,0-3 66,0-4 0,2-4 669,2-7-209,-3 2 189,4-9 0,-4 5-120,3-6 43,-3 0 1,9 0-79,-2 0 0,2 0-126,2 0 1,-1-4-152,0 0 0,2-5-297,2 1 1,-2 2-757,2-1 1,2 4 527,-2-1 1,0-1-689,-3 1 0,-1-5 1301,0 2 0,1-3 0,-1-2 0</inkml:trace>
  <inkml:trace contextRef="#ctx0" brushRef="#br0" timeOffset="88">2547 12255 7829,'0'-16'4,"0"1"0,0-4 2636,0 4-1927,5 0 0,1 4-491,6 4 0,-5-2 162,1 5 1,3 0-38,5 4 0,0 0-461,-1 0 0,4 0 143,8 0 1,-3 2-971,3 1 0,-3 4 586,-1 4 0,-4 2-2114,0 2 2469,-5-2 0,7 3 0,-3-4 0</inkml:trace>
  <inkml:trace contextRef="#ctx0" brushRef="#br0" timeOffset="89">2969 12312 7929,'0'7'841,"0"1"0,6 0-168,1 3 1,-1 4-227,2 0 1,0 10 312,3-3 1,1 9-299,-1-1 0,0 5-143,1 3 0,3-3-268,0 3 1,0-1-242,-3 1 1,-1-6 58,1 2 1,3-7-157,0-1 0,0-5-367,-3-2 377,-1-5 0,1 1-479,-1-7 0,-3-3 289,-1-5 1,-3 0-470,4 0 0,-4 0 41,3 0 895,-4 0 0,7-11 0,-4-1 0</inkml:trace>
  <inkml:trace contextRef="#ctx0" brushRef="#br0" timeOffset="90">3301 12380 7798,'-5'-18'1287,"3"2"-347,-2 5-81,3-1-329,1 6 33,0 1 1,-5 10-196,-2 2 1,-4 14-150,0 5 0,-6 11-227,-2 5 1,-3 0 70,-5 4 0,3-3-725,-3 6 1,3-7 526,1-4 1,4-4-991,0-3 0,5-1-79,-1-7-10,7 3 1214,-2-14 0,9 5 0,-4-6 0</inkml:trace>
  <inkml:trace contextRef="#ctx0" brushRef="#br0" timeOffset="91">3426 12335 7841,'0'-12'0,"0"4"2524,0 1-1108,0 4-576,0-2-625,0 5 0,4 2 0,0 1 0,1 4-93,-1 4 0,1 6-204,2 2 0,4-2-256,-4 2 1,2-1 261,-1 1 1,2-1-1072,-3-3 835,4-2 1,0 2-104,0-7 139,1-3 1,-1-5-53,1 0 1,-1-1 514,1-3 0,-5 1-133,1-4 0,-1-1 339,5-3 1,-5-1-180,1 1 1,-5 3 343,0 1 0,0 4 195,1-1 134,-3-2-619,4 5 0,-9 4-285,0 9 1,-4 11 192,0-1 0,-6 10 14,-1 2 0,0 1-94,3 3 1,-3 1 71,0-1 1,-2 0-426,2-3 1,2-2 149,-2-3 1,6 0-1017,2-7 1,0 1 62,0-8 0,2-5-1327,5-3 2387,0-6 0,0 3 0,0-5 0</inkml:trace>
  <inkml:trace contextRef="#ctx0" brushRef="#br0" timeOffset="92">3849 12243 7817,'0'-11'959,"0"-1"0,1 5-312,3-1-169,2 6 0,4-5 148,-2 3 1,-2 3-223,-2-3 0,-1 3 64,4 1 2,1 0-438,8 0 72,2 0 1,0 4-86,-3 0 0,-2 5-13,-2-2 1,-3 8-49,0 4 0,-6 7 215,2 0 1,-3 7-92,-1 2 0,0-1-70,0 4 0,0-2 97,0-2 1,0 1-116,0 3 0,0-2 16,0 2 1,0 1-160,0-1 1,5 1-71,3-5 1,-3-1-305,-1-3 1,2-2 225,2-5 1,-2 0 60,2 0 1,-5-4 469,5 0 1,-5-5-120,0 1 448,4-2 1,-6-2-304,3 0 0,-4-3 146,-4 0 1,-2-4 123,-6 3 0,-4-4 301,-3 0 0,0 0-624,-4 1 1,3-3-306,-7 3 1,-1-4-1639,1-4 0,-2-1 926,6-3 0,3-2 810,9 3 0,4-9 0,2-1 0</inkml:trace>
  <inkml:trace contextRef="#ctx0" brushRef="#br0" timeOffset="93">4500 12494 11869,'13'0'864,"2"0"1,1 0-635,3 0 0,3 0-173,-3 0 1,2-3 55,2-1 0,0 0-827,0 4 0,-4-1 430,0-3 1,-5 3 168,1-3 0,-2 1-123,-2 0 238,-4 1 0,3-8 0,-4 4 0</inkml:trace>
  <inkml:trace contextRef="#ctx0" brushRef="#br0" timeOffset="94">4466 12597 7897,'0'12'577,"5"-1"0,5-3-86,5-1 1,2-4 63,-2 1 0,3-3-109,4-1 0,2 0-175,3 0 0,-3 0-302,3 0 0,-3-4-325,-1 0 0,0-5-1997,0 2 2353,-1 2 0,1-11 0,0 4 0</inkml:trace>
  <inkml:trace contextRef="#ctx0" brushRef="#br0" timeOffset="95">5379 12095 7905,'0'-12'0,"0"1"2618,0-1-1098,0 1-629,0 5-572,0 1 1,0 6 120,0 3 1,0 5-202,0 10 1,0 1-262,0 10 1,0 2 77,0 6 1,1-5-158,3 5 1,-2-9-1151,1 6 1,-1-9 629,-2 1 1,0-3 620,0-1 0,0-5 0,0-2 0</inkml:trace>
  <inkml:trace contextRef="#ctx0" brushRef="#br0" timeOffset="96">5219 12620 9714,'8'0'1182,"0"0"1,4 0-803,7 0 1,4-4-216,4 0 1,2-3 50,5 3 0,0-4-523,1 5 1,-6-5-245,-2 4 0,1-1-537,-2 1 0,-3 3 397,-4-3 0,-8 3 691,5 1 0,-11 0 0,5 0 0</inkml:trace>
  <inkml:trace contextRef="#ctx0" brushRef="#br0" timeOffset="97">5356 12791 7892,'-22'5'0,"4"-3"0,3 2 0,6-3 1742,1-1-340,6 0 12,-4 0 720,6 0-1906,6-5 0,0 3 1,5-1 0,2 0-245,2-1 1,-1 3 105,5-3 1,-1-1-19,1 1 0,-1 1-50,-3 3 0,-6 0-321,2 0-160,-2 0 90,3 5 0,-6-3-194,-2 6 167,-3-1 501,-1 5 1,0-1-124,0 1 1,0-5 141,0 1 1,-4-4 131,0 3-168,1 1 150,-2 3-57,3 1-154,-3-1 0,6-1 108,3-2-200,3 2 0,4-7 100,0 4 1,1-3-96,-1 4 0,1-6 65,-1 2 0,1 2-10,-1 2 0,0-2-17,1 2 1,-2 0 4,-2 3 1,-2-2-152,-2 2 1,-3-2 94,3 6 0,-4-1 20,-4 2 1,-4-2 11,-7 5 1,1-4-12,-5 4 0,0-5-14,-4 1 1,4-2-22,0-2 0,5-1 56,-1-2 1,2 1-388,2-5 129,-1-1 0,5-3 47,-1 0 1,6-5 241,-2-2 0,8-9 0,2-1 0</inkml:trace>
  <inkml:trace contextRef="#ctx0" brushRef="#br0" timeOffset="98">5939 12609 7816,'-6'0'-131,"0"0"131,6-5 0,-5 3 0,-1-3 0</inkml:trace>
  <inkml:trace contextRef="#ctx0" brushRef="#br0" timeOffset="99">6190 12449 7816,'-5'-12'0,"4"1"0,-3-1 0,8 1 1206,3 0 0,4-2-403,0-2 1,0 2-150,1-2 0,-1 2-273,1 2 0,-1 3-75,0 0 0,1 6-126,-1-2 1,2 3 27,2 1 0,-6 1-169,3 3 1,-4 2 93,4 6 0,-5 4-92,1 3 1,-5 3-40,0 1 1,-1 5-173,-2 2 1,-5 7-76,-3 1 0,-6 4 103,-1-4 1,-5 5-175,0-1 1,0-3 80,1-1 1,3-6 88,4-2 1,1-5 43,-1-3 1,6-3 207,2-3 1,3-7 148,1 2 0,0-6 205,0 3 0,1-6-111,3 2 0,2-3 130,6-1 1,0 0-388,4 0 0,1 0 119,6 0 0,0-1-1024,0-3 0,-4-1 465,0-3 1,-4 2-3402,4 2 3749,-5 3 0,3-9 0,-6 4 0</inkml:trace>
  <inkml:trace contextRef="#ctx0" brushRef="#br0" timeOffset="100">6818 12403 7904,'0'-6'1759,"0"11"1,0 4-1425,0 10 0,2 0-16,1 4 1,-1 1-243,1 2 0,2-2-149,-1 3 1,0-3-711,-4-1 1,4 0 487,0 0 0,1-5-814,-1-3 591,-3-3 517,4 0 0,0-1 0,1 1 0</inkml:trace>
  <inkml:trace contextRef="#ctx0" brushRef="#br0" timeOffset="101">6738 12552 8312,'0'-7'2279,"5"2"-1880,3 5 1,0 0-18,3 0 0,-1 0-119,9 0 0,0 0-232,4 0 0,0 0-310,0 0 0,3-1-1078,1-3 1357,5 3 0,-3-14 0,5 2 0</inkml:trace>
  <inkml:trace contextRef="#ctx0" brushRef="#br0" timeOffset="102">7389 11958 7892,'2'-7'2998,"1"3"-2696,-1 3 0,7 2-240,-6 3 0,1 3 669,-4 4 1,4 6-230,0 2 0,3 6-346,-3 2 0,4 8 17,-4-1 1,1 3-827,-2-3 0,-1-3 162,2-1 0,-3-4-153,-1 0 1,0-5 643,0-2 0,-5-5 0,-2 2 0</inkml:trace>
  <inkml:trace contextRef="#ctx0" brushRef="#br0" timeOffset="103">7252 12529 9717,'12'0'2635,"-1"0"-2187,1 0 1,4 0-5,3 0 1,4-4-429,4 0 0,2-1 67,5 1 0,-4 2-728,1-6 0,2 4 448,1-3 0,-2 3-2341,-9-4 2538,0 6 0,-1-3 0,1 5 0</inkml:trace>
  <inkml:trace contextRef="#ctx0" brushRef="#br0" timeOffset="104">7412 12643 7884,'-13'6'3321,"3"-1"-2463,10-5 1077,0 0-1425,5-5 0,2 4-156,4-3 1,4 3-161,1 1 0,0-4-238,-1 0 0,-2 0 104,2 4 0,-2 0-204,-2 0 1,1 2 199,-1 2 1,-3-3-519,-1 3 308,-4 2 0,3-1-717,-2 3 580,-3 2 0,6-5-279,-3 3 299,-3 2 253,4-4 139,-5 5-198,0 1 449,0-1-248,0 1 1,0-1-46,0 1 0,0-5-28,0 1 0,1-1 87,3 5 1,-3-1-65,3 1 0,-1-1 4,0 0 0,0-3-129,5 0 1,-5-1 102,5 5 0,-4-1-185,3 1 1,-4-1 93,1 0 1,-3 1-66,-1-1 1,0 1 48,0-1 1,-5 1-21,-3-1 1,-2-3 58,-1-1 0,-1 0 151,1 0 0,-4 2-196,-1-5 1,-3 1 51,4-1 0,0-3-678,4 3 0,3-3 296,0-1 0,2-1 71,-2-3 320,3-2 0,5-6 0,0 1 0</inkml:trace>
  <inkml:trace contextRef="#ctx0" brushRef="#br0" timeOffset="105">7949 12472 7808,'-11'-5'1967,"4"3"-2631,2-3 0,4 5-525,-3 0 1189,3 0 0,-9-5 0,3-1 0</inkml:trace>
  <inkml:trace contextRef="#ctx0" brushRef="#br0" timeOffset="106">8154 12266 7808,'0'-18'0,"0"3"0,2 1 0,2-1 0,2 2 0,5-2 0,1 6 0,-1 1 0,1 1 617,-1-5 0,-2 5 1100,2-1 1,-2 6-1132,6-2 1,-2 1-382,-1-1 1,-1 3-71,0-3 0,1 4-102,-1 4 0,-1-1 29,-2 4 1,2 0-253,-2 0-165,-3 3 1,0-3 202,-5 4 1,0 1 5,0-1 0,-1 0 24,-3 1 0,-3 3 66,-4 0 0,0 1 54,-1-5 1,5 4 110,-1 0 1,4-1 30,-3-6 0,4 2-36,-1-2 1,-1 2 89,1 1 0,1-3-81,3 0 0,1-2-66,3 2 1,-2 2 37,6-3 1,-4 3-61,3 2 1,1-1-14,3 1 0,1-5-10,-1 1 1,0 2-7,1 2 0,3 5 37,0-5 1,-1 2 69,-6-3 1,2 2-73,-2 2 1,-3-2 12,-1 2 0,-3 3-19,-1 1 0,-5-1-2,-3 1 1,-3-4 27,-4 4 1,-3-1 2,-5 1 1,0-3 47,0-4 0,-1 1 3,-3-1 0,5 2-719,-1-7 0,1 2 328,7-1-1,0 1-2720,3-5 3007,1-1 0,5 3 0,0 0 0</inkml:trace>
  <inkml:trace contextRef="#ctx0" brushRef="#br0" timeOffset="107">9068 12289 7805,'0'-12'1496,"-5"1"-477,4 0-248,-4 4 111,0 2-540,3 5 1,-6 7 53,4 4 1,0 5-118,4 7 1,0 5-71,0 3 0,0 0-272,0 0 1,0 1-193,0-6 0,1 3-886,3-6 1,-3 1 602,3-8 1,-1-1-934,0-4 1471,-1 1 0,3-6 0,-5-1 0</inkml:trace>
  <inkml:trace contextRef="#ctx0" brushRef="#br0" timeOffset="108">8828 12437 7857,'8'-6'1168,"0"2"1,-1 3-457,5 1 0,0 0-271,4 0 1,1 0-344,6 0 1,5 0 11,2 0 0,3 0-1085,2 0 0,-2 0 277,-3 0 698,3-5 0,1-2 0,7-4 0</inkml:trace>
  <inkml:trace contextRef="#ctx0" brushRef="#br0" timeOffset="109">9536 11958 7877,'0'-8'0,"0"0"0,2 2 1121,1-2 0,0 3 368,5 5-899,-6 0 1,3 5-133,-5 3 0,4 7-15,0 4 1,0 8-171,-4 3 0,0 3-32,0 2 0,0-1-799,0 0 1,0-1 424,0-2 1,0 0-1399,0-4 0,0-4 169,0-4 1362,0-5 0,0 2 0,0-4 0</inkml:trace>
  <inkml:trace contextRef="#ctx0" brushRef="#br0" timeOffset="110">9388 12483 7867,'11'0'1995,"1"0"-1405,-1 0 0,1 0 272,-1 0 0,6 0-402,2 0 0,3-4-232,5 0 0,-2-1-262,6 2 1,-6 1-370,2-2 1,-3-1-868,-1 2 0,-2-3 805,-1 3 0,-4 1 465,-5-1 0,-4-4 0,-2 1 0</inkml:trace>
  <inkml:trace contextRef="#ctx0" brushRef="#br0" timeOffset="111">9479 12631 7861,'-6'0'3300,"1"0"-2113,5 0-206,0-5 1,5 4-435,3-3 0,2-1-187,1 1 1,4-1-98,1 2 1,3 1-84,-4-2 0,5 3-77,-1 1 0,-2 0-150,-2 0 0,-2 0 56,-2 0 1,0 0-349,1 0-664,-6 0 484,4 5-37,-8 2 326,3 4 0,-7-1 177,-1-2 0,0 1-60,-4-5 276,4 4-163,-7-1 0,9 0 184,-3 1 0,1-4 148,-1 3-267,3-4 1,-4 3 61,5-2-44,0-3-6,0 9-48,5-3 1,1 3 0,6-2 1,-4 2-22,-1-3 1,1 0-4,3 0 1,-3-3-31,-1 4 0,1-2 43,3 2 1,0 2-7,-4-3 1,2 4 4,-5 0 1,0-2-125,-4 2 0,-3-2 109,-4 6 0,-2-2-4,-10-1 1,3-1-186,-3 0 1,0 1 106,-4-1 0,1-3-134,-1-1 0,5-3-134,3 4-1116,-3-6 1006,5 4 0,1-6-821,4 0 1,5-2 1277,0-2 0,12-7 0,3-7 0</inkml:trace>
  <inkml:trace contextRef="#ctx0" brushRef="#br0" timeOffset="112">10142 12414 7820,'-12'0'0,"1"-5"910,5 4 1,-1-4-477,3 5-1231,3 0 467,-9 0 330,9 0 0,-4 0 0,5 0 0</inkml:trace>
  <inkml:trace contextRef="#ctx0" brushRef="#br0" timeOffset="113">10758 12072 7867,'0'-12'1783,"0"6"1,-1 1-1544,-3 5 0,-2 0 468,-5 0 1,-2 6-248,-2 6 1,-3 6-72,-5 8 1,-1 5-141,-3 7 1,-2 2 13,-5 6 0,5-4-286,2 0 0,7-4 201,1 4 0,6-7-374,2 0 1,4-1 181,7-4 1,0-2 64,0-1 1,7-7-201,4-1 0,6-5-304,5 1 1,1-7 312,0-4 1,4-3 145,-1-1 0,5 0 426,-5 0 0,1-5-243,-4-3 0,-5-2 120,-3-1 0,-2-2-35,-2-2 1,-5 2-149,-2-2 1,-3 1-278,-1-1 0,-5 2-424,-2-2 0,-10 3-156,-6 5 1,-10 2-809,-8 5 0,-10 6 1538,-6 5 0,24-1 0,-2 2 0,-2 3 0,0-1 0</inkml:trace>
  <inkml:trace contextRef="#ctx0" brushRef="#br0" timeOffset="114">4397 14219 7763,'0'-11'2089,"0"3"-1822,0 0 1,1 6-65,3-2 0,2 3 299,6 1 0,4 0 7,3 0 1,6-4-53,5 0 1,-2 0-226,10 4 0,-5 0-25,5 0 0,-6-4-447,-2 1 1,-1-2 220,2 1 1,-3 3-864,-5-3 0,-2 1 480,-2-1 1,-2 3-1190,-6-3-134,-5 3 1725,0 1 0,-12-5 0,0-1 0</inkml:trace>
  <inkml:trace contextRef="#ctx0" brushRef="#br0" timeOffset="115">4351 14402 7777,'16'0'992,"-1"0"1,6 0-413,2 0 1,3-5 633,8-3 0,-1 2-444,9-2 1,0 0-181,3-3 1,0 1-182,-3 2 1,1-1-32,-5 6 0,-4-1-1174,-3 4 1,-10 0 546,2 0 0,-8 0-1873,0 0 0,-7 1 2122,-4 3 0,-8 2 0,-2 6 0</inkml:trace>
  <inkml:trace contextRef="#ctx0" brushRef="#br0" timeOffset="116">5722 13865 7753,'5'-6'0,"-4"-5"-19,3 4 41,-3-3 1,3 2 424,0 0-299,0 1 0,-3-3 917,3 2-290,-3-2-422,4 9 1,-5-6 248,0 3-227,0 3 1,0-3-97,0 8 0,1 6 20,3 6 0,-3 5-160,3 2 1,-2 4 74,-2 3 1,1 2-294,3-6 0,-3 5 125,3-4 0,1-1-332,-1-3 0,3-1 56,-3-3 1,5 1-64,-2-5 0,0 0-306,0-3 1,-3-2-1668,4-2 287,-6 2 1979,9-9 0,-10 9 0,4-3 0</inkml:trace>
  <inkml:trace contextRef="#ctx0" brushRef="#br0" timeOffset="117">5973 13842 8007,'0'-11'1202,"0"-1"-620,0 1 0,1 3 692,3 1-889,-3 4 1,5-1 132,-6 8 0,1 6-123,3 5 0,-3 7-96,3 1 1,2 4-120,2 3 1,-2 2-115,2-6 0,-5 5 54,5-5 1,-5 1-124,0-4 1,2 0-821,-1 0 0,1-4 31,-1 0-701,-3-5 1,4 2 599,-5-4 0,-1-6-655,-3-2 1548,-2 2 0,-10-5 0,-2 4 0</inkml:trace>
  <inkml:trace contextRef="#ctx0" brushRef="#br0" timeOffset="118">5619 14310 11176,'11'0'864,"5"2"-160,-1 1 1,5-1-191,-1 1 0,8-1 0,3-2 1,3-2-201,2-1 1,4 0-96,3-4 0,2 3-236,2-4 1,0 2 72,-1-2 0,-4-2-94,-3 2 0,-2 3 121,-2 2 0,-5-3-916,-2 3 0,-7-1-143,-1 4 1,-5 0-1456,1 0 1619,-7 0 304,-3 0 27,-5 0 1,-10 5 0,-3 1 0</inkml:trace>
  <inkml:trace contextRef="#ctx0" brushRef="#br0" timeOffset="119">5733 14573 6507,'12'-10'2085,"-1"2"0,1-1-1328,-1 6 0,0-5-1,1 4 1,4-5-364,3 2 0,3 0-194,1 0 1,0 4 11,-1-1 1,1 2-1,0-2 1,-1 3-13,-3-3 1,-3 3 11,-4 1 1,-5 3 212,1 1-225,-6 5 0,3-3-962,-5 6 1,0-4 130,0-1 0,-3 1 338,-1 3 1,-5 1 247,1-1 0,-2-1-65,-1-2 0,-1 2 341,1-2 0,0-2-75,-1 2 1,4-6 55,1 2 0,3 1 351,-4-1 272,6 0-136,-3-4-490,5 0 0,1 3-148,3 1 1,4 4-156,7-4 1,-1 3-45,5-3 0,0 5-37,4-2 0,-1 2 80,1-1 0,0 2-34,0-2 0,-4 2-118,0 1 1,-5 1 60,1-1 1,-2 1-93,-2-1 1,-4 0 48,-3 1 0,-3 3-122,-1 0 1,-1 1 57,-3-5 1,-8 0 228,-7 1 0,-4-1-70,-3 1 0,-3-2 88,-6-3 1,1 4 427,0-4 1,0 0-209,-1 0 0,6-4 138,2 0 1,5-1-114,3-2 1,2 0-627,6 0 1,4-2-1110,3-1 86,3-4 0,6-8 1451,3 0 0,12-11 0,4 2 0</inkml:trace>
  <inkml:trace contextRef="#ctx0" brushRef="#br0" timeOffset="120">6818 14493 7768,'-16'0'0,"3"0"4314,-2 0-3578,7 0 1,-2 0-1196,2 0 0,-3 4 459,-4 0 0,2 5 0,-3-3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3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13876 13340 7739,'0'-12'0</inkml:trace>
  <inkml:trace contextRef="#ctx0" brushRef="#br0" timeOffset="1">13876 13328 7739,'-5'-6'280,"4"1"-79,-4 5 496,5 0-346,-5 0-182,4 0-19,-4 0 0,5-2 191,0-1 46,0 1-145,0-3 448,0 5-550,5 0 1,-3 0 70,6 0-102,-1 0-52,5 0 40,-1 0 1,1 0-39,-1 0 0,0 0 47,1 0 1,-1-1-40,1-3 0,0 3 91,4-3-243,-4 3 61,5 1 0,-6-1 62,1-3 1,-5 3-140,1-3 1,0 2 102,3 2 1,-3 0-100,-1 0 0,-3 0-133,4 0 137,-6 0-151,8 0 133,-8 0-21,3 0 78,-5 0-2,0 6 56,0-5 1,0 5 9,0-2 0,0-1 92,0 4-117,-5 1 0,-2 3 61,-4 1 0,-1-1-43,1 0 1,0 1-2,-1-1 0,1 1 2,-1-1 1,1 4-8,-1 1 0,1-1-3,0-4 0,-1 1-2,1-1 1,3-1 6,0-2 1,2 2-3,-1-2 1,-2-2 3,5 2 1,0-5-5,4 5 52,-5-6-49,4 9 0,-6-9 23,4 6 1,1-4 4,-2 3 0,3-3-16,1 4 0,-1-6 12,-3 2 36,3 2-30,-4-4 105,5 8-107,0-9 102,0 4-93,0-5 48,5 0 0,-3 0 124,6 0 1,0 0-108,3 0 225,0 0-168,1 0 1,4 0 87,3 0 1,-1-4-73,1 0 1,0 1-67,4 3 0,-4-4-28,0 0 1,-4-1-6,4 1 1,-5 3 12,2-3 1,-4 3 43,0 1-35,-1 0-148,1-5 1,-5 3-189,1-1 199,-6 1-412,3 2-1553,-5 0 496,-5 0-790,4 0 2298,-9 0 0,9 5 0,-4 2 0</inkml:trace>
  <inkml:trace contextRef="#ctx0" brushRef="#br0" timeOffset="2">16206 13134 7601,'0'-6'899,"0"1"-386,0-1 175,0 5-264,0-4 428,0 5 0,0 5-682,0 3 1,0-1 14,0 5 0,0-3-1,0 6 0,0 1 53,0 0-50,0 4-66,5-2 0,-3 5 44,1-1-1,-1 1 91,-2 0-224,0 0 42,0 0 1,0-2 197,0-2-302,0 3 46,0-9 0,0 8 75,0-2 0,3-2-121,1-2 0,0 2 94,-4-2 1,1 0-79,3-4 1,-3 1-75,3-1 1,-3 1 68,-1-1-39,0 1 115,0-1 1,0-3 55,0-1-11,0-4 15,6 2 9,-5-5-21,4 0-193,-5 0-722,5-5 0,-4 2-1129,3-4 1940,-3 4 0,-6-7 0,-1 4 0</inkml:trace>
  <inkml:trace contextRef="#ctx0" brushRef="#br0" timeOffset="3">17588 13294 7278,'0'-6'-463,"0"0"1210,0 1-21,0 4-472,0-9 0,0 7-35,0-4 1,0 3 219,0-4-52,5 6-187,-4-8 101,10 8 40,-5-8 10,5 4-298,1-5 22,-1 4 1,-3-2 125,-1 5 1,1-3-24,3 3 1,1-4-158,-1 5 0,1-1 81,-1 4 1,1-4 139,-1 0-80,6 0-178,-5 4 33,5 0 0,-6 2 54,1 1 1,-5 0-95,1 5 1,-6 1 15,2 6 0,-3-1-183,-1 5 1,0 0 79,0 4 1,-1 3 104,-3 1 1,-10 3-98,-5-3 0,-4 3 116,8-3-176,-5 0 159,7 1 0,-7-8-6,5 3 1,-1-4-5,5 0 0,1 1 33,2-5 1,-2 1 3,3-5 1,0 1 193,0-1-215,4-5 1,-7 4 0,9-7 176,-3 5-133,3-6 192,1 8-179,0-8 24,0 3 1,1-4 5,3 3 0,3-3 74,8 3 0,3-3 171,5-1 0,-3 0-123,3 0 1,3 0 66,8 0 0,-1-4-234,-3 0 0,2-1 98,-5 2 1,-4 1-23,-4-2-56,0-2 1,-2 5-232,-1-3 104,-9 3-191,3 1-250,-8 0-20,3 0 1,-7 0-464,-1 0 0,0 0-935,-5 0 1921,1 5 0,-5 1 0,1 6 0</inkml:trace>
  <inkml:trace contextRef="#ctx0" brushRef="#br0" timeOffset="4">19016 13237 7737,'-2'-8'-30,"-1"1"0,1 3 31,-1-4 346,1 6-134,2-9 0,0 9 418,0-6-378,0 6 1,0-5 176,0 4-4,0 1-201,0-8 1,5 8 4,3-6 0,2 4-13,2-3 0,-1 3 84,0-4-12,6 6-139,-4-9 0,8 10 6,-2-3 0,4 2 56,4-2 1,-3 3-135,2-3 1,2 3 29,-1 1 0,0 1-24,-4 3 0,-6 1 70,-1 2 1,-5 4-32,-3-4 0,0 3-574,-4 2 1,0 1 247,-4 2 0,0-3 25,0 4 1,-4-2 50,0 1 0,-4-2 102,0 2 1,-2-3 31,-2 0 1,5-2 22,-1-2 28,1 2 1,-5-5 362,1 2-259,-6 4 0,6-9-43,-1 6-52,1-6 34,5 3-73,-1 0 58,2-3-65,5 3-17,0-5 37,0 5 82,0-4-102,0 4 1,9-1 102,2 0 0,3 3-77,-2-3 0,-1 4-39,1-4 1,3 3 67,0-3-187,0 5 143,-3-3 0,0 5-26,4-4 0,-4 3-73,4-2 1,-7 2 33,-2 1 1,-4 1-19,0-1 0,3 1-162,-3-1 0,0 1 48,-7-1 0,2 2 11,-6 2 1,0-2 83,-3 2 1,-2-2 153,-2-2 1,-3 0-50,-5 1 0,-5-2 193,-2-2 1,2 2-88,1-3 1,0 0 119,0 0 0,1-4-36,7 1 0,-1-3 91,5-1 97,0 0-273,3 0-529,6 0-431,1 0-186,5-5 0,1 2-20,3-4 0,2 4 1026,6-1 0,-1 3 0,1 1 0</inkml:trace>
  <inkml:trace contextRef="#ctx0" brushRef="#br0" timeOffset="5">20797 13111 7737,'0'-11'0,"4"3"230,0 1 495,0 4-136,-4-7-15,0 9-174,0-5 207,0 6 0,-4 6-448,0 1 1,-1 3 17,1 2 0,-1-1-41,-2 1 0,-4 3 76,4 0-245,-3 5 68,3-2 0,-7 1-87,3 0 1,-2-4 105,6 4 1,-3-3-39,2 3 0,2-5 51,-2 1-159,5-2 56,-2-2 0,2 0 92,-1 1-50,0-1 0,4 1 11,0-1 12,0-5 170,0 5-137,0-10 80,5 9 1,1-9-39,6 3 1,-1-3 125,1-1 0,3 0-137,0 0 1,4 0-3,-4 0 1,4 0-26,-3 0 0,0 0-61,-1 0 0,-2-3-395,2-1 0,-6 0 192,-1 4 0,-4-4-1393,3 0 164,-4 1-306,2 3-595,-5 0 2328,-5-6 0,3 5 0,-3-4 0,5 0 0,0-1 0</inkml:trace>
  <inkml:trace contextRef="#ctx0" brushRef="#br0" timeOffset="6">20889 13351 7737,'0'-8'67,"0"1"300,0 4 250,0-7-119,0 9 477,0-4-156,0 5-474,0 5 1,0 2-89,0 9 1,0 3 75,0 7 0,0-2-32,0 3-195,0-3 44,0 4 1,0-4-8,0 3 1,0-3 12,0-1 0,0-4-156,0 0 1,0-5 9,0 1-230,5-2 175,-4-2 0,4-3-49,-5-1-234,0-4-3,0 2 1,1-5-947,3 0-155,-2 0 1432,3 0 0,-5 0 0,0 0 0</inkml:trace>
  <inkml:trace contextRef="#ctx0" brushRef="#br0" timeOffset="7">22282 13145 7737,'5'-11'75,"-4"0"0,5 3 903,-6 0 77,0 6-425,0-8-228,0 8 51,0-3-253,-6 5 0,5 0 173,-9 0-223,9 0 1,-9 0 199,2 0-96,-7 0-104,-3 0 0,-1 5 50,0 3 1,1 3 149,-1 5-422,3-4 120,-1 10 1,3-3 183,-5 8-362,5-3 148,-2 4 1,4-2-32,1 1 0,3 3-114,1-3 0,3 3 108,-4-3 0,6 0-82,-2-4 1,3-4-63,1 0 1,1-4 28,3 4 1,2-5 51,5 1 1,2-2-3,2-2 172,3-4-121,0 3 0,3-9 33,-2 3 0,3-3 12,1-1 1,7 0 4,1 0 0,-5-1 15,-7-3 1,-5-1 178,2-3 0,-5-2-52,-3 3 0,-3-4 52,-5 0 1,-1 0-99,-3-1 0,-8-3-212,-7 0 1,-7-1-17,-5 5 0,-3 1-189,-4 2 0,4 3 100,-1 5 0,1 0-65,4 0 0,2 1-521,1 3 1,8 3 276,4 4 0,7 0 513,4 1 0,3-1 0,1 1 0</inkml:trace>
  <inkml:trace contextRef="#ctx0" brushRef="#br0" timeOffset="8">23424 13123 7737,'1'-8'-258,"3"0"0,-2 5 360,1-5 409,-1 5-245,-2-7 0,0 8 420,0-6 283,0 0-255,0-3-313,0 0-159,0-1 1,-5 5-43,-3-1 1,-2 5-165,-2 0 1,0 1 204,-4 2-261,4 0 170,-10 0 0,4 2 151,-4 1-472,4 4 144,-4-1 1,10 6-34,-4-1 0,5 0-92,3 5 1,-1 0-109,6-1 0,-1 2 134,4-2 1,5-2-34,2 2 1,4-2-2,0-2-51,6 1 153,0-1 0,6-1-11,0-2 0,-4-3 5,0-5 0,-1 0 56,1 0 1,-3 0 130,-4 0 0,-1 0 474,1 0-321,-6 0-146,4-5 1,-9 2 421,3-4-286,-3-1 134,5 2 171,-5-5-162,4 5-10,-5 0-35,0 1-184,0 5 1,-4 5-189,0 2 1,-3 6 27,3 6 1,-4 0-59,4 8 0,-1 2 71,2 1-297,1-2 174,-3 5 1,5-5 28,0 3 0,0-3-44,0-6 1,0-3 121,0 1 0,1-7 28,3 3 347,-2-4-189,8 0-5,-9-6 100,4 4-8,-5-8-172,0 3-4861,0-5 4743,-5 0 0,-6-5 0,-7-2 0</inkml:trace>
  <inkml:trace contextRef="#ctx0" brushRef="#br0" timeOffset="9">13659 14288 11042,'12'0'774,"-1"0"-569,1 0 1,-1 0-14,0 0 0,6 0-8,2 0 0,-1 0 0,1 0 0,0 0-87,4 0 1,-4 0 14,0 0 0,0 0-111,4 0 0,-1-4 132,1 0 0,0 0-196,0 4 0,0 0 82,0 0 1,0 0-36,-1 0 1,1-4 75,0 0 1,0 1-18,0 3 1,0 0-87,-1 0 1,1 0 89,0 0 1,0 0-90,0 0 1,0 0 71,-1 0 1,1-2-2,0-1 0,4 1-28,-1-1 0,2 1-9,-1 2 0,1-1 31,2-3 0,2 3-3,-5-3 1,3 3-5,-3 1 1,5-4-81,-2 0 0,3 0-143,1 4 0,-3 0 126,-1 0 0,-1 0 28,2 0 0,2-3 61,-3-1 1,3 0 112,2 4 1,3-1-34,0-3 0,-4 3-63,-4-3 0,2 3 38,6 1 0,-2-4-17,2 0 0,-3-1-74,0 1 0,4 3 32,3-3 0,-2-1-8,2 1 1,-4-1-9,4 1 1,0 3-2,4-3 1,-4-1 113,0 1 1,1-1-91,6 1 1,-6 3 93,3-3 1,-4 2-83,0-2 1,2 3 1,-2-3 1,-1 3 24,1 1 0,-1-2 6,5-1 1,1 1-42,3-2 0,-4 3-191,4 1 1,-2-1 241,2-3 1,-2 3-42,5-3 0,-7 3-59,3 1 0,-4 0 61,4 0 1,-2 0-49,-1 0 0,1 0-2,2 0 0,-2 0-79,3 0 1,-3 0 92,-2 0 0,0 0-7,-3 0 1,2 0 0,-2 0 0,1 0 4,-1 0 0,2 0 29,-2 0 1,4 1-20,4 3 1,-6-3-5,5 3 1,-8-3 10,5-1 0,-3 0-10,3 0 1,-1 0 23,1 0 1,-2 0-2,-2 0 0,3 0 92,-4 0 0,0 0-125,1 0 1,-5 0 8,1 0 0,-1 0 31,1 0 0,-3 0-51,3 0 0,3 0 31,1 0 0,2 0-4,2 0 1,0-4-36,-1 1 1,1-1-98,0 4 0,-1 0 34,1 0 0,1 0 61,2 0 1,0-4-147,4 0 0,0 0 147,4 4 1,-2 0 143,2 0 0,-2 0-64,6 0 1,2-3-34,-31 1 1,1 0 0,28-2-38,3 4 1,-5-1 8,-25-1 1,0 0 0,28 1 1,-29-1 1,-1 0 0,1 1 0,0 1 14,32 0 0,-3-2 96,-9-2 1,1 3-46,6-3 0,-1 3 74,-2 1 0,-5-4-89,-3 0 0,5 1 16,3 3 1,1 0-27,7 0 0,-5 0 5,1 0 0,2 0-185,-6 0 0,8 0 104,-8 0 0,6 0-20,-25 0 1,1 0-1,23 0 47,-1 0 1,-29 0 0,2 0 143,30 0 1,-27 0-1,-1 0-12,25 0 0,-27 0 0,0 0-77,0 0 1,1 0 0,-2 0 0,1 0-15,27 0 1,-28 0 0,0 0 4,1 0 1,0 0-1,4 0 1,-1 0-90,-3 0 1,1 0 0,1 0 0,1 0-106,-2 0 1,-1 0 0,0 0 0,0 0 58,31 0 0,0 0 99,-29 0 0,0 0 0,-3 0 0,0 0-51,32 0 1,-7 0 120,-1 0 0,-5 0 210,-6 0 0,-2 0-156,-2 0 1,0-2-10,0-1 0,-4 1-111,8-1 0,-3 1 5,3 2 1,-6 0-80,-2 0 0,-2 2 97,-2 1 0,-3-1-203,-1 1 0,0-1 301,5-2 0,-5 0-52,1 0 1,-5 1 341,5 3 0,-6-3-113,2 3 1,-4-3-8,-4-1 1,-2 0-59,-1 0 1,-7 0-14,2 0 1,-6 0 231,3 0-462,-6 0-224,3-5 1,-6 4-435,-3-3 1,-3-2-317,-9-2 0,-7 2 991,-7-2 0,-18 5 0,-5-2 0</inkml:trace>
  <inkml:trace contextRef="#ctx0" brushRef="#br0" timeOffset="10">13751 14881 7684,'0'-12'0,"-2"-4"336,-1 9 138,1-3 1,-4 0 116,2 2 1,3 2-214,-3 2 1,3 1 870,1-4-326,0 4 56,0-2-433,0 5 0,0 9-356,0 2 1,0 8-72,0 0 0,0 4 88,0 4 1,-1 2-277,-3 5 1,3 1 65,-3-1 1,2-1-408,2-3 0,0 3 60,0-2 0,0-3-113,0-2 1,2-2 195,2-1 0,-3-5 23,3-3 0,-2 0 127,2-3 0,-3 2-15,3-7 1,1 0 263,-1 0 10,0-4 3,-4 2-1877,0-5 1,0-5 1219,0-3 0,0-2 61,0-1 1,0-1 52,0 1 0,-2 0 398,-1-1 0,0-1 0,-5-2 0,5 1 0,-5-5 0,2 0 0,-2-4 0,3 6 0,0-10 0,-1 3 0</inkml:trace>
  <inkml:trace contextRef="#ctx0" brushRef="#br0" timeOffset="11">13671 14961 7684,'0'-20'0,"0"-3"0,0 2-8,0 2 0,0 1 146,0-1 0,0-3 127,0 3 0,0 1 67,0-1 1,0 5 36,0-1 0,4 2-92,-1 2 0,6 0-5,-1-1 1,-2 5-46,2-1 0,-1 4 89,5-3 0,1 4-148,2-1 1,-1-1-1,5 1 0,-1 1-24,1 3 1,3 0-137,1 0 0,1 0-182,7 0 1,-7 3 154,-1 1 1,-2 5-185,-5-1 1,-1 2 81,-4 1 0,-4 2-14,-4 2 0,-1-1 0,-2 5 1,-5-1 34,-3 1 0,-11 3 77,-4-3 0,-9 3 111,-2 5 0,0-7-124,-4 3 1,6-6 48,2 2 1,8-5 315,-1 1-264,3-2 0,2-7 1,3-2-320,7 2-127,3-5 1,6 4-155,3-5 0,4-3-405,7-1 0,2-1-377,2 1 1317,7-2 0,-7-6 0,9 1 0</inkml:trace>
  <inkml:trace contextRef="#ctx0" brushRef="#br0" timeOffset="12">14310 14642 7836,'5'-7'-266,"-3"-3"1536,3 4-346,-5-6 446,0 6-485,0 1-496,0 5 0,-4 1-95,0 3 0,-6 4 29,-1 7 0,-1-1-79,-3 5 19,2 0-106,-3 4 1,3 3 52,-2 1 1,1 3 12,-1-3 0,6 5 0,-3-2 1,5 3-14,-1 1 0,3 5 13,5-1 1,0-4-43,0-4 0,0-3-103,0 3 1,0 0-509,0 0 0,1-3-593,3-8 0,2 2 1023,6-2 0,-5-1-190,1 1 1,0-5-223,3 1 0,1-2 371,-1-2 0,-1-3 374,-2 0-277,2-1 0,-4 0 14,6-4 0,-5 3-47,1-3-2,-6 1-1090,4-4-253,-1 0 293,-4 0 1,4-1 324,-5-3 1,-4 2-207,0-6 1,-1 4 909,1-3 0,3-6 0,-4-5 0</inkml:trace>
  <inkml:trace contextRef="#ctx0" brushRef="#br0" timeOffset="13">14425 14870 7670,'10'-18'305,"10"2"0,-63 3 1293,35-2-796,6 2-359,2-3 1,0 8 187,0 0 0,1 6 136,3-2-555,-3 3 1,9 6 38,-2 2 0,-2 9-36,2 3 1,-1 4-88,5 3 1,-1 0-84,1 4 0,-1-3-176,0 3 0,1 1 112,-1 3 0,5-5-441,-1-2 0,0-3 235,-4-1 0,1-4-42,-1 0 0,1-5 10,-1 1 0,1-4 24,-1-3 0,-3 1 139,-1-5 1,-3-1-132,4-3-405,-6 6 157,3-5-997,-5 4 532,0-5 218,0-5 0,-4 2 358,1-4 0,-6 3 362,1-4 0,-2 1 0,-1-5 0</inkml:trace>
  <inkml:trace contextRef="#ctx0" brushRef="#br0" timeOffset="14">14653 14870 7761,'0'-18'513,"0"2"0,0 4-130,0 1 1,0-1 554,0 1 56,0 5 91,0-4-699,0 8 1,-1-3-114,-3 5 0,3 1-184,-3 3 0,-3 6 88,0 6 0,-3 5 38,-2 2 1,-3 1-236,0 7 0,-4-5-271,4 5 1,-4-2 67,3 1 0,1 2-267,4-5 0,-1-1 259,1-3 1,1-4-60,2 0 1,-1-5-564,5 1 533,1-2 1,3-5-1095,0-1 538,0-4 192,5 2 1,1-5 350,5 0 0,1-5 333,-1-3 0,1-2 0,-1-1 0</inkml:trace>
  <inkml:trace contextRef="#ctx0" brushRef="#br0" timeOffset="15">14836 14801 7762,'5'-11'12,"-5"1"960,0 2 0,-5 3 321,-7 5-198,6 0-622,1 0 1,14 5-452,2 3 1,3 2 133,-2 1 1,-1 1-171,0-1 0,0 1 118,-4-1 1,3 1-549,-2-1 1,-2-3 227,2-1 1,-2-3-490,2 4 1,2-6 112,-2 2 1,-2-3-75,2-1 1,-5 0 209,5 0 0,-4-1 115,3-3 0,1 2 195,3-6 1,-3 2-61,0-2 1,-2-2 199,2 2 1,1-2 115,-6-1 1,5-1 150,-4 1 0,0-1 328,-4 1 556,5 0-321,-4-1 435,4 1-307,-5 4-207,0 2-334,0 21 0,-5-6-186,-3 13 1,-2-3-61,-1 3 1,-1 1-38,1 2 0,-1-1-181,1 1 0,0 2 26,-1-1 0,1 1-199,-1-2 0,5-5-178,-1 1 1,6-2 27,-2-1 109,2-3 1,2-5-500,0 1-197,0-6-69,0-1-263,0-5 575,6 0 0,-3-5 720,9-2 0,-6 0 0,9 0 0,1-6 0,6-5 0</inkml:trace>
  <inkml:trace contextRef="#ctx0" brushRef="#br0" timeOffset="16">15121 14984 9012,'0'-6'585,"4"-1"-253,0 4 1,1 1 157,-1-1 0,-2 0 178,6-1-450,-1 3 1,5-4-109,-1 5 0,1-1 108,-1-3 1,1 3-226,-1-3 0,0 2-38,1 2 0,7-3-166,0-1-160,0 0 1,-9 3-1268,-2-3-806,2 3 1048,-9-4 1396,4 5 0,-15 0 0,-3 0 0</inkml:trace>
  <inkml:trace contextRef="#ctx0" brushRef="#br0" timeOffset="17">15110 15076 7791,'-5'6'290,"3"4"330,-3-9 679,5 4-855,5-5 0,2 0-33,4 0 1,-3 0-153,-1 0 1,1 0-42,3 0 1,1 0-3,-1 0 1,1 0 1,-1 0 1,1-1-607,-1-3 1,8 3-129,0-3 0,0-1-471,-7 1 1,1-1 310,-1 1 0,2 3-289,-7-3 0,2 2 965,-1-2 0,1 2 0,-5-6 0,-1 0 0,-3-3 0</inkml:trace>
  <inkml:trace contextRef="#ctx0" brushRef="#br0" timeOffset="18">15372 14984 7791,'6'-11'1382,"0"-1"0,4 5-1066,-2-1 1,2 6-48,-3-2 1,4 2-14,0 2 1,-3-1-51,-1-3 0,1 3-38,3-3 1,-3 3 14,-1 1 0,1 0-26,4 0 0,-5 0 155,1 0-190,-1 0-61,5 0 0,-6 1-294,-2 3 168,-3-3-112,-1 10 0,0-5 33,0 5 1,-5 1 95,-2-1 0,-5 2-86,-3 2 0,2-2 46,-2 2 1,2-1 22,2 1 1,-1-2 55,1 2 1,3 2 10,1-2 21,-1 0 213,2-4-156,1 1 0,5-4-59,0-1 268,0-4-194,0 2 0,5-5 19,2 0 1,4 0-68,0 0 1,0 0 4,1 0 1,-1 0-207,1 0 1,-1 0 62,1 0 0,-1-4-1060,0 0 843,1 0 0,-2 3-908,-2-3-212,-3 3 395,-5-9 1,0 7 1032,0-4 0,5-1 0,1-3 0</inkml:trace>
  <inkml:trace contextRef="#ctx0" brushRef="#br0" timeOffset="19">15624 14653 7744,'-5'-18'21,"3"2"1678,-3 4-661,5 1 31,0 5-286,0 0 1,0 6-393,0 6 0,4 5 15,0 8 0,4 3-169,-5 0 1,6 2 79,-1 3 0,2 1-107,1 3 1,2 2-13,2-3 0,-2 3-150,2 1 1,-2-1 67,-2-2 0,-3 5-274,0-1 1,-2 2-16,2-3 0,-2-1-135,-2-3 1,-3 2 180,3-5 1,-3-1-52,-1-3 0,-9 0-74,-2 0 0,1-5 94,2-3 0,2-3-95,-2 0 0,-2-4 72,2-1 0,2-4-1724,-2 0-76,1-1-171,-5-2 2152,6 0 0,-4-10 0,3-3 0</inkml:trace>
  <inkml:trace contextRef="#ctx0" brushRef="#br0" timeOffset="20">16412 14504 7858,'0'-11'20,"-5"0"333,3-1 0,-3 5 196,5-1-191,0 5 0,0-3 261,0 2 250,0 3-223,0-4-420,0 5 0,2 5-24,1 3 1,-1 2-71,2 1 0,1 2-108,-2 2 1,2-1 18,-1 5 0,-2-1-192,1 1 1,0 1 48,1-5 1,-3 5-59,3-5 1,-3 0-170,-1-4 0,0 1-309,0-1 1,0-3-1590,0-1 715,0-4 1510,0 2 0,-5 0 0,-1 1 0</inkml:trace>
  <inkml:trace contextRef="#ctx0" brushRef="#br0" timeOffset="21">16229 14824 7858,'6'0'1050,"1"0"-534,-3 0 1,-2 2 73,6 1 1,-4-1-116,3 1 1,1-1 12,3-2 0,1 0-179,-1 0 1,13 0 54,3 0 1,2 0-76,-6 0 1,1-2-181,3-1 1,-3 0-129,2-5 1,-5 6-94,-2-2 1,0-2-328,4-2 1,-6 3-22,-1 1 0,-4 2-1528,0-2 477,-6 3 1511,-1-4 0,-10 5 0,-1 0 0</inkml:trace>
  <inkml:trace contextRef="#ctx0" brushRef="#br0" timeOffset="22">16526 15041 7336,'0'-6'554,"0"0"579,0 2 321,0 3-960,0-10 1,0 9-74,0-6 0,0 4-134,0-3 1,-1 3 378,-3-4-509,-2 6 1,-6-3-117,1 5 0,-1 0-119,1 0 0,-2 0 142,-2 0 0,4 5-207,-1 2 0,1 4 19,3 0 0,2 0-103,-2 1 1,6-1 20,-2 1 0,3-1-133,1 1 1,0-1 67,0 0 1,5-3-72,2 0 1,0-2 89,0 2 1,1-3 71,3-5 1,1 3 242,-1 1 1,0 0 64,1-4 1,-1-4 100,1 0 1,-1-1-75,1 2 0,-1-3 59,0-1 1,0-3 342,-4 2-122,3-2 1,-7 0 339,4 2-100,-4-2-517,2 4 278,-5-1-369,0 2 1,-1 5-3,-3 0 1,3 2-183,-3 1 0,3 4 70,1 4 1,-4 4-78,0 1 1,0 4-108,4-1 1,0-1 86,0 1 1,0 0-157,0 4 1,0-2 54,0-2 0,0 3-18,0-3 1,0-3 156,0 0 1,0-3 21,0 3 0,2-7 61,1 2 1,-1-2 262,1 2 0,2-3 66,-1 0 0,1-5-154,-1 5 0,-3-4 348,3 3 4,-2-4-248,-2 2-141,0 0-278,0-4 170,0 4-1314,0-5 1,0-5-1,0-1 1</inkml:trace>
  <inkml:trace contextRef="#ctx0" brushRef="#br0" timeOffset="23">17622 14573 7858,'0'-6'-1049,"0"-4"1173,0 8 301,0-8 0,0 8-101,0-6 1,0 4 90,0-3-62,0 4 59,0-7-29,0 3-188,0-4 0,2 3 0,1 1 1,0 3-50,5-4 1,-2 5-57,2-5 1,2 5 82,-3 0-15,3-4 0,2 6-91,-1-3 67,1 3-261,-1 1 298,-4 0-133,3 0 0,-5 1-117,2 3 1,-2 2 32,-5 6 0,0-1-67,0 1 0,0-1-54,0 0 1,0 1 101,0-1 0,-5 5-56,-2-1 0,0 0 9,0-4 1,0 5 35,0-1 0,-3 0 23,2-3 0,2-2-58,-2-3 107,0 3 0,1-4 12,-1 1 1,6-1 134,-2-2-112,-2-2 156,4 3-67,-3-5-17,5 0-35,0 5-38,0-4 15,0 4 127,0-5 0,5 0-94,3 0 0,2 0 191,1 0 1,1 0-6,-1 0 0,2 0-14,2 0 1,-2 0-111,2 0 0,4 0-12,4 0 0,-1-1-11,0-3 1,-4 3-26,-6-3-692,-1 3 324,0 1 215,-4 0-646,-2 0-833,-5 0 807,-5 0 1,-2 0 732,-4 0 0,0 0 0</inkml:trace>
  <inkml:trace contextRef="#ctx0" brushRef="#br0" timeOffset="24">17577 14870 7919,'-7'0'1714,"2"0"-978,5 0 1,5 0-382,3 0 0,-2 0-64,2 0 1,3 0 77,5 0 1,0 0-123,-1 0 0,-1 0 95,5 0 1,0-1-120,4-3 0,0 3-11,0-3 1,11 3-45,0 1 1,1-4-41,-13 0 1,1 0-126,0 4 0,-4 0 72,0 0 1,-5-1-269,1-3 59,-2 3 0,-1-4-443,-1 5-232,-5 0 1,1 0-35,-4 0-357,-1 0-402,3 0 0,-14 0 1041,-2 0 1,0 0-370,4 0 930,-1 5 0,-8 1 0,-2 6 0</inkml:trace>
  <inkml:trace contextRef="#ctx0" brushRef="#br0" timeOffset="25">17805 15087 6383,'1'-6'1965,"3"2"-1623,-3 3 0,6-3 211,-3 0-188,-3-5 0,8 7-87,-5-6 0,-1 4 488,-3-4-105,0 6-417,0-8 1,0 7-120,0-4 0,-5 4-1,-2-1 0,0 3-119,0 1 1,-6 0 114,-6 0 0,3 0-105,0 0 1,-1 4-48,-3 0 1,4 5-135,1-2 1,-2 3-133,2 2 0,4-1 0,3 1-8,0-1 1,-2 0-117,3 1 147,2-1 119,5-4 56,0 3 1,1-5-9,3 2 0,-2 2 161,6-5 0,-1 0-99,5-4 0,-1 0 168,1 0 0,-1 0-98,0 0 0,1 0 141,-1 0 0,1 0-29,-1 0 0,1-1 42,-1-3 0,4 3 83,0-3-158,1-3 0,-5 5 110,1-6 4,-6 6 31,-1-3-42,-5 5-283,0 0 0,0 5 101,0 2 1,0 5 20,0 3 1,0-1-9,0 5 0,0-4-209,0 4 0,1-4 55,3 5 1,-3-3-96,3 2 0,1 2-2,-1-6 1,1 4-119,-1-4 59,-3 0 259,4-3 0,-3-2 20,1-2 1,-1 2 55,1-3 441,-1-2 29,3 6-213,-4-10 19,4 4-208,-5-5-466,0 0-789,0-5-1506,0 4 1460,0-10 1171,0 10 0,5-9 0,1 4 0</inkml:trace>
  <inkml:trace contextRef="#ctx0" brushRef="#br0" timeOffset="26">19084 14539 7858,'0'-7'0,"0"-3"0,0 9 0,-1-5 0,-3 2 0,3 3 0,-4-6 0,5 3 0,0 2 254,0-6 1,1 6 375,3-2-333,-3-2-115,9-1 1,-5 0-16,3-1 0,1 4-1,-5-3 1,5 3 2,-2-4 1,3 6-25,2-2 1,-5-1-11,1 1 1,0 0 36,3 4 0,-3 0-158,-1 0 0,-3 0 21,4 0 0,-4 1-60,3 3 0,-3-1 73,4 4 0,-6 1-121,2 3 1,-3 2 79,-1 2 0,0 3-29,0 5 1,-5-4-220,-3 0 1,1 0 62,-5 4 0,6 0 9,-9 0 0,5-4 65,-6 0 0,4-5 41,0 1 0,1 1 15,0 0 1,-1-3 86,1-5 0,1 2-53,2-2 0,2-3 237,2-1-102,2 2 59,-3-5 272,5 4-281,0-5 1,5 0 76,3 0 1,2 0 15,2 0 0,4-3-98,3-1 0,-1 0-59,1 4 0,0-1-27,4-3 0,7 3-8,1-3 1,-1 1-3,-7 0 0,-1 1-222,-3-2 1,-3 3-42,-4 1-835,-1 0 2,-5 0-392,-1 0 305,-5 0 396,-5 0 0,-1 0 351,-5 0 1,3 0 365,0 0 0,1 4 0,-5 0 0,-4 5 0,-2-3 0</inkml:trace>
  <inkml:trace contextRef="#ctx0" brushRef="#br0" timeOffset="27">19027 14881 7689,'-6'7'526,"1"-2"91,5-5 9,0 0 0,5 0-414,2 0 1,4 0 12,0 0 1,2 0 0,2 0 0,3 0-14,5 0 1,-1 0 211,1 0 1,8 0-80,7 0 0,-4-4 97,4 0 0,-4-1-143,-7 1 1,3 3-138,-3-3 1,-2 3-150,-6 1 1,2 0-271,-6 0 0,0 0-389,-3 0 36,-1 0 1,-3 0-537,-1 0 0,-4 1 471,1 3 1,-4-3-344,-4 3 1,1 1 95,-4-1 922,-1 0 0,-8 1 0,-2 1 0</inkml:trace>
  <inkml:trace contextRef="#ctx0" brushRef="#br0" timeOffset="28">19267 15110 7858,'0'-8'167,"0"1"0,1 4 177,3-1-172,-3-2 0,4 3 282,-5-4 0,0 3-113,0-4 1,0 5-49,0-5 1,0 4 78,0-4-50,0 6-200,0-8 0,0 7 208,0-4-234,0 4 0,-5-2 62,-2 5 1,0-4-109,0 0 1,-6 1-174,-6 3 1,1 3 75,-1 1 0,4 5-131,-4-1 0,5-2 5,-1 2 1,2-1-111,2 5 1,-1 0 50,1 4 0,4-8-41,4 4 0,-2-3 99,1 2 0,0-3-115,4-1 176,5 1 1,0 0 22,3-1 0,2-4 216,-2 1 0,5-3 13,3-1 0,-1 0 57,-4 0 1,2-1-77,2-3 1,2 3 69,2-3 1,-3-1 135,-4 1-37,-1-5 128,1 8-143,-1-9 137,-5 8-201,-1-3-20,-5 5 327,0 0-652,-5 5 1,4 2-13,-3 4 0,-1 4 106,1 1 0,1 4 17,3-1 1,0 2-135,0 2 1,0-4-31,0 0 1,0-1-46,0 1 0,0-1 168,0-3 1,0-2 27,0 2 1,1-6 86,3-1 0,-2-2 429,6 2-84,-6 2-321,8-9 1,-7 8 590,5-5-51,-6-1-276,3-3-830,-5 0 5,0-5 1,0 3-556,0-6 0,-1 6-1642,-3-2 2684,-2-2 0,-6-1 0,1-4 0</inkml:trace>
  <inkml:trace contextRef="#ctx0" brushRef="#br0" timeOffset="29">20877 14436 7858,'0'-8'-779,"0"1"0,2 3 2113,1-4-308,-1 6-298,3-8-213,-5 8 232,0-3-393,0 5-248,0 5 0,0 2 44,0 4 0,0 2 62,0 2 1,0-1-205,0 5 0,4 0 0,-1 4 1,1-4-19,-4 0 1,0-1 21,0 1 1,0-1-84,0-3 0,1-5-58,3 5 1,-2-8 84,1 4-295,-1-2 0,-2-2-68,0 1-905,0-5 318,0 2-1,0-5 995,5 0 0,-4 0 0,4 0 0</inkml:trace>
  <inkml:trace contextRef="#ctx0" brushRef="#br0" timeOffset="30">20740 14859 7858,'-6'0'760,"1"0"-164,5 0 256,0-6 291,0 5-757,0-4 0,9 5-33,2 0 0,2-1-83,-6-3 1,7 3-56,-2-3 0,2 3 11,-3 1 0,4-2-1,1-1 1,4 1 38,-1-1 0,3 0-38,0-1 0,5 3-74,0-3 0,6-1-72,1 1 0,-4 0-183,5 4 1,-7 0-151,2 0 1,3-3-373,1-1 1,-3 0-586,-12 4-979,-3 0 1194,-4 0 0,-7 4 455,-5 0 0,-9 3 540,-6-3 0,-16 5 0,1-3 0</inkml:trace>
  <inkml:trace contextRef="#ctx0" brushRef="#br0" timeOffset="31">21014 15041 7858,'0'-6'178,"0"-4"0,0 7 392,0-4 0,0 3-153,0-4 1,0 4 172,0-3 1,0 3-116,0-4 1,0 1-96,0-5 0,-3 5-18,-1-1-181,-5 6 0,3-7-292,-6 5 0,1 0 142,-1 4 1,1 1-14,-1 3 0,1-1-150,0 4 1,3 1-183,0 3 0,2 5 18,-2-1 0,2 0-64,2-4 0,3 1 95,-3-1 1,4 1-8,4-1 1,-1-1 297,4-2 73,1 2-202,3-9 0,1 4 311,-1-5 1,0 0-24,1 0 0,-1 0-38,1 0 1,-5-1 195,1-3 372,0 3-426,3-9 0,-3 5 382,-1-3-519,-4 3 1,2 4 229,-5-3-412,0 3 4,0-4 1,0 6-30,0 3 1,0 2 66,0 6 1,0-1-166,0 0 0,0 5 6,0-1 0,0 5-97,0-1 1,4-1-62,-1 1 0,3-4 65,-3 4 1,-1-5 145,1 1 0,2-2 27,-1-1 186,5-1-96,-8 0 0,8-3 523,-5 0-484,0-6-281,-4 3-4300,0-5 4519,0-5 0,-5-6 0,-2-7 0</inkml:trace>
  <inkml:trace contextRef="#ctx0" brushRef="#br0" timeOffset="32">22088 14470 7858,'0'-11'433,"0"-1"126,0 1-172,0 0 0,0-1-175,0 1 1,0 3 13,0 0 0,0 5 225,0-5-239,0 0 1,4 1 314,0-1 0,3 4-121,-3-3 1,5 4-168,-2-1 0,4-1-51,0 2 0,8-1 0,0 4 1,4 0-28,-8 0 0,4 0-95,-4 0 0,-3 0 2,-5 0 0,0 5-229,0 2 1,-1 4-163,-6 0 0,0 2 181,0 2 1,-2 1-34,-2 3 0,-2 3-51,-5-3 0,-5 3-79,1 0 0,-8 0 63,4-3 0,-3 1-43,6-4 0,1-1 187,4-4 0,0 1 123,4-1 1,-2-3 314,5-1-174,0-4 4,4 2 622,0-5-651,5 0 1,2 0 75,4 0 1,2 0-117,2 0 1,7-4-1,4 0 0,0 1-69,-7 3 0,2 0-148,-2 0 1,-2 0-498,-2 0 1,-2 0 131,-2 0 0,-3 0-697,-1 0-208,-4 0 1386,2 0 0,-5 0 0,0 0 0</inkml:trace>
  <inkml:trace contextRef="#ctx0" brushRef="#br0" timeOffset="33">21974 14813 7858,'0'-6'-490,"0"0"2706,0 6-1641,0-5 1,5 4 29,2-3 1,5 3 79,3 1 0,3 0-271,5 0 0,1-1 13,2-3 0,7 3-179,6-3 0,0 3-184,-1 1 0,-3 0 90,4 0 0,-4-4-91,-1 0 0,-1 0-77,-2 4 0,0 0-365,-4 0 1,-4 0-657,-4 0 0,-9 0-88,2 0-1479,-4 0 1649,-1 0 0,-7 0-413,-8 0 1366,-7 5 0,-3 2 0,-5 4 0</inkml:trace>
  <inkml:trace contextRef="#ctx0" brushRef="#br0" timeOffset="34">22351 14938 9157,'-7'-1'1690,"3"-3"-688,3 3-683,-4-9 1,3 7 14,-6-4 0,4 4-138,-3-1 0,-1-1 13,-3 2 1,-1-1-216,1 4 0,-1 0 79,1 0 0,-1 1-151,1 3 0,-4-2-58,0 6 1,-4 0-141,3 3 0,1-1 165,4-2-489,4 2 393,-3-4 1,9 6-112,-3-1 0,3 1 69,1-1 1,5 0 113,2 1 1,4-5-15,0 1 0,4-5 262,1 0 0,0-1 62,-1-2 0,-2 0 76,2 0 1,-1 0-88,1 0 1,-2-2 56,2-1 1,-2 0-36,-2-5 1,-3 5 131,0-5 1,-6 4-47,2-3 0,-2 3 20,2-4-20,-2 6 0,3-5 58,-5 4-72,0 1-177,0-3-253,0 5 0,0 5 93,0 3 1,0 3-148,0 5 0,0-3-135,0 7 0,0-1 138,0 3 1,0 1-52,0 0 0,0 0 109,0 0 1,0-2-16,0-2 1,0 2 170,0-6 0,3 0 220,1-3 0,4-1-187,-4 0 0,3-3-87,-3 0 0,1-2 1594,-1 2-688,-3-3-288,9-5-731,-8 5-688,3-4 196,-5 4 1,0-6-696,0-3 0,0 1 1363,0-4 0,0-1 0,0-3 0</inkml:trace>
  <inkml:trace contextRef="#ctx0" brushRef="#br0" timeOffset="35">23436 14367 7858,'0'-11'266,"0"0"0,0 3 47,0 0 1,0 5 532,0-5-192,5 5 276,-4-7-284,4 9 89,-5-4-356,0 5-60,0 5-18,0 1-142,0 6 1,0 4-28,0 3 0,-1 3-108,-3 1 1,3-2 32,-3-2 1,3 7-177,1-3 1,0 1 9,0-5 0,0 1-38,0-5 0,3 4-389,1-4 1,1-1-93,-1-6-174,-3 2 0,6-5-687,-3 3-305,-3-3 1150,4-5 644,-5 0 0,-10-5 0,-3-1 0</inkml:trace>
  <inkml:trace contextRef="#ctx0" brushRef="#br0" timeOffset="36">23184 14756 7858,'8'0'547,"0"0"1,-5-4-194,5 0 1,-4 0 176,3 4 1,-3 0 38,4 0 1,-1-1 149,5-3 0,1 2-227,2-6 0,-1 6-119,5-2 0,0-1-189,4 1 0,5-1-70,2 1 1,3 1-119,1-4 1,-3 4-15,-1-1 0,-4 3-190,0 1 0,-3-4-181,-4 1 0,-2-1-1486,-6 4 338,0 0 1,-3 0 129,0 0 1406,-6 0 0,-7 5 0,-8 1 0</inkml:trace>
  <inkml:trace contextRef="#ctx0" brushRef="#br0" timeOffset="37">23481 14996 7760,'0'-12'-15,"4"5"1315,0-1-602,0 0-155,-4-3 63,0-1-307,0 1 1,0 0 80,0-1 0,-4 1-130,0-1 1,-4 5-51,5-1 0,-6 6-218,1-2 1,2 3 111,-2 1 1,-1 0-222,-6 0 1,2 1 85,-2 3 1,-1 2-41,0 5 0,0 2-87,1 2 1,2-2-100,-2 2 0,3-1-29,5 1 0,-2-2 85,5 2 1,0-2 14,4-2 0,0 1 150,0-1 0,5-3 137,3 0 0,2-6-57,2 2 0,0-3 223,3-1 0,-1 0-160,5 0 1,-1 0 41,1 0 1,2-4 208,-6 1 1,4-6-107,-4 1 0,-1 2 418,-6-2-190,2 6-93,-9-9-139,4 10-230,-5-4 94,0 5-126,0 5 1,-4 1 27,1 6 1,-5-1-84,4 1 0,-1 3-35,1 0 0,3 4 78,-3-4 1,-1 6-162,1-2 1,0 2-76,4 2 1,-3-4-72,-1 0 0,0-4 270,4 5 1,0-7 276,0 3-227,5-4 0,0 0 277,3-1 600,2-4-629,-4 3 0,2-9 440,0 3-319,-6 2-141,3-5-445,0 4-939,-4-5 253,5 0 0,-15-1-2071,-3-3 2997,-2-2 0,3-5 0,-1-1 0</inkml:trace>
  <inkml:trace contextRef="#ctx0" brushRef="#br0" timeOffset="38">13728 16503 7595,'0'-7'363,"0"-1"-113,0 5 815,0-2 247,0 5 1,4 5-1122,-1 3 0,1 2-22,-4 2 1,0 4-38,0 3 0,0 3-12,0 1 1,0 3-81,0 1 1,0 1 54,0-2 0,0 0-93,0 4 0,0-4-48,0 0 1,0 2 83,0-1 0,0-1-80,0-3 0,0 0 58,0 0 1,0-1-117,0-3 0,0-3 81,0-4 0,0-1-41,0 0 48,0 1 1,2-5-20,1 1 93,-1-5-58,3 2 6,-5-5 845,0 0-661,5 0-185,-4-5 54,9 3 0,-3-7-66,4 6 1,0-1 42,1 4 0,-1-4-11,1 0 1,3 0-11,0 4 1,5-3-13,-1-1 0,-1 0-6,1 4 1,2-4 0,5 0 0,-4-1-37,4 1 1,-5 2 52,2-6 0,-2 6-156,-6-2 0,4-1 36,-3 1-61,-1 0 0,-5 3-384,-2-3-369,-3 3-50,-5-4 139,0 5 1,-5 0-100,-3 0 0,-3-4 926,-5 0 0,4 0 0,-5 4 0</inkml:trace>
  <inkml:trace contextRef="#ctx0" brushRef="#br0" timeOffset="39">13796 16789 7758,'-6'-7'451,"1"-3"-45,0 9 404,4-9-192,-4 8-55,5-3-111,0 0-252,0 4 0,5-4-14,2 5 1,3 0-1,2 0 0,1 0-92,2 0 0,-1 0 85,5 0 1,-1-4-178,1 0 1,2 1 16,-2 3 0,3 0-115,1 0 0,-4 0-115,0 0 0,-2-4-77,2 0 1,-2-1 78,-6 1 1,1 3-64,-1-3 0,-3 1-47,-1 0-239,-4 1-605,2-8 1163,-5 9 0,-5-9 0,-1 3 0</inkml:trace>
  <inkml:trace contextRef="#ctx0" brushRef="#br0" timeOffset="40">13762 16503 7770,'0'-6'-66,"1"-3"230,3 5 0,-1-3 319,4 3 0,2-1-91,6 1 1,-1 3 131,5-3 1,1-1-163,2 1 0,0 0-36,-3 4 1,6-1-138,-2-3 1,3 3 29,-4-3 0,1 1-221,0 0 0,0 1 75,0-2 1,0 2-577,-1-2 1,0 3-122,-3-3 0,3-1-435,-3 1 1,-3 0 1058,-1 4 0,3-5 0,0-1 0</inkml:trace>
  <inkml:trace contextRef="#ctx0" brushRef="#br0" timeOffset="41">14493 16298 7822,'0'-7'1918,"0"2"936,0 5-2589,0 5 1,0 3-67,0 7 0,0-1 26,0 5 0,0 0-55,0 4 0,0 5-78,0 2 0,0 3 68,0 2 0,1 0-174,3 3 0,-3 2-159,3 1 1,-3-1 145,-1-6 1,0-4-249,0 1 0,-3-6 128,-1 2 0,0-4-17,4-4 0,0 1 59,0-5 1,0 1-111,0-5 135,0 0 275,0 1-79,0-1 0,0-3-77,0-1 0,-1-4 193,-3 1-157,3-3 0,-6-1 0,4 0 21,1 0-3,-8 0-85,4 5 0,-2-4-18,1 3-78,4-2 105,-2-2 1,5 1-84,0 3 152,0-3 8,0 4 13,0-5 201,10 0-224,-2 0 0,4 0 14,-4 0 1,0 0 62,3 0 0,4 0-41,1 0 1,0 0 5,-1 0 0,2-1-75,2-3 1,1 3-120,-5-3 0,4-1-15,-3 1 1,-1-1-224,-4 1 1,1 3-145,-1-3-168,0-2-1030,1 4 1168,-6-3 0,-2 4-644,-8-3 1,-2 3 1123,-6-3 0,-4-2 0,-2-1 0</inkml:trace>
  <inkml:trace contextRef="#ctx0" brushRef="#br0" timeOffset="42">14539 16320 7806,'-7'-7'841,"4"-1"71,1 6-62,2-3-294,0-1-296,5 5 1,2-4-41,4 5 1,1-1-30,-1-3 1,0 3-134,1-3 1,1 3 43,2 1 1,-1 0-62,5 0 0,-5 0-158,1 0 1,1 0-267,0 0 0,-1 0-382,-4 0-715,1 0 502,-1 0 0,-3 0 57,-1 0 921,-4 0 0,2 5 0,-5 1 0</inkml:trace>
  <inkml:trace contextRef="#ctx0" brushRef="#br0" timeOffset="43">14870 16389 7806,'5'6'453,"-4"-1"748,9-5-463,-3 0 0,0 0-300,1 0 0,-4 2 90,3 1 0,-3 4-73,4 4 1,-1 2-192,5 2 1,-2 3-118,-2 5 0,2 0 25,-3-1 1,4 5-38,0 0 1,-1 1-108,-2-2 0,2 0-91,-2 4 0,0-8 67,0 1 1,2-4-217,-2 0 1,2 1 94,1-5 0,-3 0-3,0-3 0,-1-5 32,5 1 1,-5-5 21,1 0 0,-4 2-330,3-1 0,-3 0-102,4-4-1203,-6 0 709,3 0-56,-5-5 1,-1-1 1047,-3-6 0,-2 1 0,-6-1 0</inkml:trace>
  <inkml:trace contextRef="#ctx0" brushRef="#br0" timeOffset="44">15121 16469 7794,'5'-12'-3,"-3"1"3,1 0 0,4-5 555,0 1 0,0 0-9,0 4 0,0 3 51,0 0 0,0 4 279,-4-3 8,-1 4-347,3-2-64,-5 5-286,0 5 1,-5 5 18,-3 6 0,-2 3-173,-2-4 0,-4 9 10,-3-1 0,-3 7-126,0 1 1,-1 2-32,0 1 0,-1 0-153,-3 1 0,3-1 113,-3 0 0,8-5-20,4-2 0,2-7-202,2-1 1,1-5-161,2 2-365,-2-9 197,9 3-23,-4-8 0,5 1 10,0-6 717,5 1 0,1-13 0,6 2 0</inkml:trace>
  <inkml:trace contextRef="#ctx0" brushRef="#br0" timeOffset="45">15430 16457 7770,'-12'-5'0,"6"-1"0,1-5 0,5-1 1445,0 6-665,0-4 157,0 8-152,0-3 386,0 5-979,5 5 0,-3 1-44,6 1 0,-4 3 81,3-2 0,-3-2-197,4 2 1,-4-2 58,3 2 1,0 2-48,0-2 0,3-2-210,-2 2 1,1-5-211,-2 5 0,4-6 30,-4 2 1,3-2-201,2-2 0,-1 0-866,1 0 961,-1 0 1,0-2-41,1-2 1,-4 2 139,-1-6 1,-3 5 152,4-5 0,-6 4-128,2-3 162,2-1-53,1-4 420,-1 1-30,4 0 224,-9 4 1,4 1 700,-5 2-496,0 3 460,0-4-298,0 5-403,-5 5 0,3-3-18,-6 6 0,1 1-21,-5 6 0,-1-1-142,-2 5 0,1 1-1,-5 7 1,4-2-108,-4 6 1,5-4 99,-1 3 1,2-5-215,2 2 0,-1-3-33,1-1 0,5 0 21,2 0 1,2-4-48,2 0 0,0-5-121,0 1 0,0-6 10,0-2 1,2-3-107,2 4-372,-3-6 197,9 3-270,-4-5 1,4-1-811,-2-3 1573,2-2 0,-3-10 0,4-2 0</inkml:trace>
  <inkml:trace contextRef="#ctx0" brushRef="#br0" timeOffset="46">15909 16320 7775,'-6'-7'824,"2"-1"0,3 1-374,1-5-541,0 1 0,0 3 541,0 1-233,5 4 0,0-3 288,3 2-172,2 3-124,-4-5-35,11 6 1,-5 0-107,4 0 57,-4 0 0,0 4 28,-1 0 1,0 0-124,1-4 1,-1 0 55,1 0 0,-1 0 55,1 0 1,-5 0-29,1 0 0,-4 0 38,3 0 0,-3 0 118,4 0-131,-6 5 0,7-2-7,-5 4 0,0 1 0,-4 3 0,0 2 0,0 2 1,0 4 14,0 8 1,-2-1-76,-1 9 1,0-4-2,-5 7 0,6 2-99,-2-2 0,-1 1 18,1-1 1,0-6-195,4 2 1,0-3 155,0-1 0,0 2-86,0-5 1,0-5 198,0-3 1,0-3-135,0 3 237,0-5 0,2 2 171,1-4 65,-1-6-222,3-1 48,-5-5 49,0 5-30,0-4 188,0 4-219,-5-5-50,-2 0 1,-4 4-94,0 0 1,3 0 24,0-4 0,-3 1-32,-4 3 1,-2-3-113,2 3 1,2 1-85,-2-1 1,-1 0 48,0-4 1,1 0-274,4 0 0,-1 0 140,1 0 1,-1 0-173,1 0 0,3 0-675,1 0 130,-1 0 0,1-4-586,-1 0 428,5-5 1,-2 7 1087,5-6 0,0 0 0,0-3 0</inkml:trace>
  <inkml:trace contextRef="#ctx0" brushRef="#br0" timeOffset="47">16503 16629 7692,'-6'-1'485,"2"-3"0,3 1 360,1-4-49,0 4-497,0-2 1,0 4 483,0-3-426,0 3 1,1-4-108,3 5 0,-2 0-146,6 0 0,1-2 109,6-2 0,-1 3-311,5-3 1,-5 3-153,1 1 0,2-1-230,-2-3 0,0 3 171,-3-3 0,-1 1-210,0 0 1,-3 1-1870,0-1 2388,-6 1 0,3 2 0,-5 0 0</inkml:trace>
  <inkml:trace contextRef="#ctx0" brushRef="#br0" timeOffset="48">16446 16743 7698,'0'6'923,"0"-1"1,5-5-420,3 0 1,2 0-14,1 0 1,5 0-137,-1 0 0,5 0-31,-1 0 1,1-3-215,-1-1 1,3 0-215,-3 4 1,-1-1-68,1-3 1,-4 3-412,4-3 0,-4 3-58,4 1 1,-5 0-1599,2 0 2238,-4 0 0,0-6 0,-1 0 0</inkml:trace>
  <inkml:trace contextRef="#ctx0" brushRef="#br0" timeOffset="49">17143 16286 7780,'-5'-6'215,"3"-4"-180,-1 2 1,1 2 273,2-2 0,2 6-66,1-2 0,0-1 160,5 1 1,-1-1 15,5 1 1,-1 3-155,0-3 0,6 3-92,2 1 1,3 0 25,0 0 0,1 0-71,0 0 1,4 0 46,-1 0 0,5 0-239,-5 0 0,1 0 58,-4 0 0,1-4-23,3 0-1,-7 0-176,3 4 0,-8 0-487,0 0 279,-2 0 1,-5 0-1141,-1 0 1006,-4 0 0,2 0 0</inkml:trace>
  <inkml:trace contextRef="#ctx0" brushRef="#br0" timeOffset="50">17188 16252 7742,'-11'0'763,"5"0"-326,1 5 1,5-2 282,0 4 1,0-3-269,0 4 1,3-1 73,1 5 0,6-1-160,2 0 1,0 1-147,7-1 0,-3 1-67,3-1 0,-2 1-135,3-1 0,1 0 142,-2 1 1,-2-1-107,-2 1 1,1-1-222,0 0 0,-5 1 94,-3-1 1,-5 2-317,5 2 1,-5-2 109,0 2 0,-6-1-19,-5 1 1,-2 3 122,-2 5 0,-8 0 64,-3 0 0,-2 1-2,2 2 0,-5 0 17,-2 4 0,0-4 140,0 0 0,6 1-72,1-4 1,0 2 81,4-6 0,3-1 63,0 1 1,4-5 117,0 1 1,5-2-2,-1-2 0,6-3 458,-2-1-131,-3-4 41,6 2-383,-4-5 1,6 4 1,3 0 0,3 0 45,4-4 0,0 0-110,1 0 1,3-4-76,0 0 1,6 0 2,-2 4 1,2-4-144,2 0 1,1-1 107,3 2 1,-3 1-113,3-1 0,-2 1 50,2 2 1,-3 0 70,2 0 0,-2 0-171,-1 0 1,-4 0 45,0 0 0,-5 0 37,1 0 1,-1 0 7,2 0 1,-7 0-165,2 0-643,-2 0 330,2 0-495,-4 0 361,-2 0 633,-5 0 0,-5-10 0,-2-3 0</inkml:trace>
  <inkml:trace contextRef="#ctx0" brushRef="#br0" timeOffset="51">17817 16560 7741,'0'-6'108,"0"0"319,0 2-20,0 2 0,0-4 439,0 2 9,0 3-277,0-4-228,5 5 1,2-4-72,8 0 0,-4 1 449,4 3-288,-5 0-227,12 0 1,-6 0-186,3 0 1,-2 0 127,-6 0 0,4 0-198,0 0 1,1 1-49,-5 3-47,1-3 1,-1 5-72,0-2 0,-4-1-165,-3 4 1,-3-3 196,-1 4 0,-5-1-99,-3 5 1,-6-1-101,-1 1 0,-5 3 105,1 0 0,-3 4 120,-1-4 0,0 4 71,0-4 1,4 5 124,0-5 1,5 0-66,-1-4 0,3 5 186,0-1 224,6 0-166,-4-3-29,8-1 1,0-3 313,9-1-201,1-4 0,9 2-126,-6-5 1,5 0 79,4 0 1,-3 0-168,2 0 0,0-1-4,4-3 0,-1 2-140,-3-1 1,1 1 54,-5 2 0,3-1-534,-6-3 1,1 3-689,-5-3-687,-3 3 508,5 1 1394,-8 0 0,3 0 0,-5 0 0</inkml:trace>
  <inkml:trace contextRef="#ctx0" brushRef="#br0" timeOffset="52">18399 16423 7731,'0'-11'0,"0"-1"433,0 1 0,0 0 277,0-1 28,0 6 243,0-4 153,0 8-390,0-3-376,0 20 0,0-1-148,0 13 0,0-2-1,0 2 0,4 2-144,0 6 0,-1-1 75,-3 0 1,2 4-48,2 0 0,-3-1-78,3-7 0,-2 2-203,2-5 1,-3 0-32,3-5 0,-3-4-162,-1-3 1,2-2-332,1-2-259,-1 1-876,3-6 771,-5-1-583,0-15 1649,-5 8 0,-2-19 0,-4 9 0</inkml:trace>
  <inkml:trace contextRef="#ctx0" brushRef="#br0" timeOffset="53">18330 16298 7747,'7'0'779,"-1"-4"-211,-2 0 1,2-4-159,6 5 1,-1-1 128,1 4 1,0 0-108,4 0 1,-3 0-184,7 0 1,-5 0-42,4 0 0,-4 1 0,4 3 0,-5 2-88,1 6 0,-2-5-110,-2 1 0,1 1-400,-1 6 0,-4-6 260,-4 2 1,-1-1-499,-2 6 1,-2-1 142,-1 0 1,-5 4-7,-7-7 0,1 1 148,-5-1 1,1 3-55,-1 0 0,-1 1 5,4-5 0,1-1 129,4-2 1,-1 1-163,1-6 0,3 5 425,1-4 0,4 0 0,-2-4 0,5 0 0</inkml:trace>
  <inkml:trace contextRef="#ctx0" brushRef="#br0" timeOffset="54">19016 16240 7733,'-7'-5'1708,"-3"-1"-1234,9-5 0,-4 3 517,5 0-370,0 6 139,0-3-292,0 5 0,-4 5-73,0 2 0,-5 5-155,2 3 0,-2-1-35,1 5 1,-2 0 19,3 4 0,-5 4-25,-3-1 0,1 5-1,-5-5 1,5 7 25,-1 2 0,2-1-25,2 4 0,2-2 0,-3-2 0,8 4 25,-3 0 0,4-5-80,3-6 0,0-3-660,0-1 0,0-2-669,0-2 0,2 1 744,1-4 1,4-1 25,4-4 333,1 1 0,0-1 26,4 1 0,-4-6-69,3-2 1,-2-3-122,-1-1 1,-1 0-29,0 0 1,-3 0-853,0 0 433,-1 0 1,0-1-1063,-4-3 1754,-1 3 0,-2-10 0,0 5 0</inkml:trace>
  <inkml:trace contextRef="#ctx0" brushRef="#br0" timeOffset="55">19119 16480 7738,'-6'-16'0,"5"2"755,-3-5-617,3 5 1,1-3 563,0 6 0,1 5 186,3 2 598,-3 3-998,5 1-1,-6 1-82,0 3 1,3 10-99,1 5 0,4 5 65,-4-5 1,4 7-130,0 5 1,2 2-31,2 1 0,-1-1-173,0-2 1,6 4 27,2-4 0,1 3-43,-1-8 0,0 0-240,-7-7 0,2-3-480,-7-4 1,4-1 216,0 1 1,-3-6-256,-1-2 1,-3-3-79,4-1 1,-5 0-173,5 0 41,-5 0 0,2-1 942,-5-3 0,-5-2 0,-2-6 0</inkml:trace>
  <inkml:trace contextRef="#ctx0" brushRef="#br0" timeOffset="56">19358 16423 7737,'0'-11'783,"0"-1"186,0 1 0,2 3 197,1 1 239,-1 4-1004,3-2 1,-6 6-160,-3 3 0,-3 8-48,-4 7 1,-6 3-89,-2 5 0,-2 2-209,-2 6 1,-4-1 146,1 0 0,-1 0-592,4 1 1,2-5-26,2 1 1,2-7-291,6-2 1,-1-2-424,1-5-352,4-8 544,2 4 1094,5-11 0,5 0 0,2 0 0</inkml:trace>
  <inkml:trace contextRef="#ctx0" brushRef="#br0" timeOffset="57">19473 16378 8519,'0'-12'2660,"0"6"-2299,0 1-78,0 5 1,5 0-58,2 0 1,0 0-125,0 0 0,1 1 99,3 3 0,-3 0-174,-1 7 0,1-7-144,4 3 0,-2 1-201,-3 0 0,3-3-297,-2-1 1,-2 1 338,2-2 1,-4 1 54,3-4 0,-3 1-76,4 3 1,-4-2-225,3 1 1,-3-1 217,4-2 0,-4-2 238,3-1 0,-3 0-9,4-5 0,-5 5 309,5-5 181,0 5 1,-2-7-70,-2 3 298,-3 2-234,4 0 736,-4 5-658,4 0 0,-5 1 16,0 3 0,-1 3-135,-3 8 1,-2 3 15,-5 5 0,-1 5-263,1 2 1,-1 3 77,1 2 1,-1-1-215,1 0 0,0-3 91,-1-1 0,1-6-197,-1-1 1,5 2-193,-1-6 0,4 1-422,-3-9 1,4-3-480,-1-1-607,3-4 286,1 2 1533,5-5 0,2-5 0,4-2 0</inkml:trace>
  <inkml:trace contextRef="#ctx0" brushRef="#br0" timeOffset="58">19929 16549 7703,'-11'-5'-1480,"5"3"2131,1-8-128,10 9 0,1-4-187,5 5 1,1 0-85,-1 0 1,1 0-95,-1 0 0,2 0-1,2 0 1,-2 0-272,2 0 0,1 0-120,0 0 0,3-1-278,-4-3 1,4 3 156,-4-3 0,0 3-860,-3 1 1215,-6 0 0,4 0 0,-13 0 0,1 0 0</inkml:trace>
  <inkml:trace contextRef="#ctx0" brushRef="#br0" timeOffset="59">19895 16709 7702,'-6'0'-641,"6"5"0,6-4 1222,6 3 0,3-3-302,0-1 0,5 0-103,-1 0 0,-1 0-38,1 0 1,0-4-119,4 1 1,0-3-571,0 3 0,0 0 333,-1-5 0,-3 6-549,0-2 766,-5-2 0,3-1 0,-6-4 0</inkml:trace>
  <inkml:trace contextRef="#ctx0" brushRef="#br0" timeOffset="60">20272 16617 7697,'1'-11'0,"3"0"0,4 0-614,7 4 1,-2-2 566,2 5 0,1-5 559,0 2 1,0 1-161,-1 3 0,-1-2 24,5 1 1,-5 0-264,1 4 0,2 0 98,-2 0 0,0 0-118,-3 0 1,-1 0 307,1 0-345,-1 0-75,1 0 0,-5 1-71,1 3 1,-6-1 18,2 4 1,-3 1-88,-1 3 1,-5 2-25,-2 2 1,-3-2 136,-2 2 0,-1 2 32,-2-2 1,1 5-51,-5-1 0,1-1-106,-1 1 1,3-5 106,5 1 0,-1 2-64,1-2 151,-1 0 1,5-3 120,-1-1 0,5-3 370,0-1-194,1-4-101,2 2 1,5-1 4,3-1 0,2 1-67,2-4 1,-1 0-31,1 0 0,0 0-47,3 0 1,-1 0-23,5 0 0,-3 0-117,3 0 1,-4-1-426,4-3 0,-5 3 84,1-3-532,3-2 1,-5 3 298,2-4 1,-8 3-97,-3-4 727,-2 6 0,-2-14 0,0 4 0</inkml:trace>
  <inkml:trace contextRef="#ctx0" brushRef="#br0" timeOffset="61">20797 16138 7730,'-6'-12'552,"1"5"-470,5-1-79,0 5 1596,0-2-1077,5 5 0,-2 0 9,4 0 0,-3 2-152,4 1 1,-1 8 14,5 4 0,-1 5-41,0-1 0,1 3-101,-1 1 0,2 3-14,2 1 0,-2 3-25,2-3 0,-1 5-30,1-2 1,-2 2 42,2-2 0,-6 1-207,-1-1 0,-2-1-79,2 6 0,-3-1-117,-5-4 1,0 2-13,0-1 0,-1 0-120,-3-4 0,-3 0 87,-4-4 1,0-1-146,-1 1 1,1-4 123,-1 0 0,1-5 7,-1 1 0,5-2-61,-1-1 0,4-5-55,-3 1 1,0-4-718,0 3-293,-3-4-404,8 2 1766,-8-5 0,9 0 0,-4 0 0</inkml:trace>
  <inkml:trace contextRef="#ctx0" brushRef="#br0" timeOffset="62">21528 16457 7939,'-7'-3'1131,"-1"-1"-618,6 0 273,-4 4 316,6 0 0,6-1-793,1-3 1,8 3 78,4-3 1,3 3-173,1 1 0,1 0-198,3 0 0,1-2 43,2-1 0,-2 1-94,-5-2 0,-2 3-719,-2 1 1,-2 0 411,-6 0 0,-3 0-1782,-1 0 1481,-4 0 0,1 1-941,-8 3 1582,-2-2 0,-6 3 0,1-5 0</inkml:trace>
  <inkml:trace contextRef="#ctx0" brushRef="#br0" timeOffset="63">21494 16663 9124,'11'0'926,"1"0"-102,-1 0 0,6 0-251,2 0 1,0 0-72,4 0 0,-3-4-268,7 0 0,1-1-137,-2 2 0,2 1-255,-1-2 0,-3 3 190,3 1 1,-3 0-271,-1 0 0,-2 0 185,-2 0 0,1 0-1320,-4 0 1,3 0 90,-4 0 1282,0 0 0,-3 5 0,-1 2 0</inkml:trace>
  <inkml:trace contextRef="#ctx0" brushRef="#br0" timeOffset="64">22648 16138 7746,'0'-12'0,"0"1"220,0-1 1,1 2 267,3 3 0,-3 0 557,3 4 753,-3 1-605,-1-3-820,0 5 1,0 5-30,0 3 1,-4 3-111,0 4 1,-3 5-9,3 6 1,-5 0-48,1 4 1,-2 0-14,-1 5 1,1-1-24,2 0 1,-2-1-106,2-2 0,-2 0-267,-1-4 0,-1 0 179,1-4 1,0-1-258,-1 1 0,2-5-10,2-3 44,3-2 196,0-2 31,4-4 0,-3-2 9,8-5 0,-2 0 123,6 0 1,1 0-99,6 0 1,-1 0 12,5 0 0,0-4-190,4 0 1,0 0 109,0 4 1,-4-3-187,0-1 1,0 0-23,4 4 1,-4-4-16,0 0 1,-5-3-170,1 3 1,-2-1-276,-2 1 0,-3-1-147,-1-3 1,-4-2 351,1 3 1,-3 0-418,-1 0 958,0-1 0,-5-3 0,-2-1 0</inkml:trace>
  <inkml:trace contextRef="#ctx0" brushRef="#br0" timeOffset="65">22773 16412 8614,'-6'0'1709,"1"0"-1339,5 0 0,0 5 28,0 2 1,0 9 189,0 3 1,0 4 344,0 3 0,0 0-397,0 4 1,0 1-56,0 3 0,0-4-133,0 1 1,0-6-235,0 2 1,0-3-17,0-1 1,0-2-62,0-2 1,0-2 102,0-6 1,4 1 155,-1-1-248,1 0 76,-4 1-709,5-6 296,-3-1-2053,3-5 1053,-5-5 0,-2-1-1905,-1-6 3194,1 6 0,-8-9 0,4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0.8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3746 13442 7996,'-6'-7'756,"2"-1"-329,3 6 0,1-3 426,0-1-133,0 5-23,0-4 1159,0 5-1811,0 5 1,0-2 82,0 4 1,1 1-24,3 3 0,-2 2 106,6 2-24,-6 3-82,9 0 0,-9 5-11,6-1 0,-6 1 44,2 4 0,1-3-111,-1-1 0,0 4 1,-4-1 252,0 0-404,0-2 0,0-1 1,0-1-2,0 1-43,0-5 229,0 4-57,0-10-252,-5 5 256,-2-1 0,0-3-36,-1 2-1,0-2 1,-3-6 12,0 1 190,-1 0-181,1-2 1,-1-1 309,1-5-179,-6 0 1,5 0-107,-3 0 1,2 0-299,1 0 310,1 0 29,0-5-941,-1-1 592,1-1 0,1 1-725,2 2-532,3 3 220,0-9-163,4 9 791,-5-5 699,12 6 0,0 0 0,5 0 0</inkml:trace>
  <inkml:trace contextRef="#ctx0" brushRef="#br0" timeOffset="1">4077 13545 7966,'-6'-6'448,"1"-4"0,5 8-281,-5-3 1,3 4 548,-1-3-39,1 3-44,-3-4-466,4 5 1,-9 1 69,2 3 0,2 2 0,-2 6 1,1 0-45,-5 4-26,1 1 1,-1 6 223,1 0-238,0 5 14,-1-4 0,6 8-27,2-6-52,-2 1 0,4-4 152,-1 0-360,1 0 128,2-6 0,5 4 173,3-6-218,2 0 30,2-3 0,-1-2-99,0-3-69,6-2 227,1-5 1,1 0-117,0 0 125,0 0-60,4-5-188,0-1 211,-1-5 0,1-2-47,0-2 1,-4 1 0,0-5 0,-9 5 56,2-1-2,-3-3-20,-3 5 1,-1-7-10,-5 5 1,-1-6-7,-3 2 0,-2-2-347,-6-2 205,-4 5 1,2-4-475,-5 3 306,-5 3 15,-1-1 187,-2 6-515,9 5 323,-4-5 1,9 10-707,-2-3-387,3 3 744,5 1 652,2 5 0,5 2 0,0 4 0</inkml:trace>
  <inkml:trace contextRef="#ctx0" brushRef="#br0" timeOffset="2">4408 13477 8028,'-1'-8'0,"-3"0"0,3 6 751,-4-3 42,5 0-319,0 3 392,0-3 136,0 5 1,0 5-487,0 3-58,0 7-286,0 3 1,0 5-88,0 0 144,5 5-94,-4 1 0,6 4-70,-3-3 164,-3 3-311,4-4-355,-5 1 375,0-2 0,4-6 15,-1 1-195,1-5 162,-4-1 1,0-6-94,0 0 32,0 1 140,0-1 1,0-3-248,0-1-45,0-4-268,0 2-170,0-5 496,0 5-1163,0-4 308,0 4 290,0-5 800,5 0 0,-3 0 0,3 0 0</inkml:trace>
  <inkml:trace contextRef="#ctx0" brushRef="#br0" timeOffset="3">4648 13545 7959,'0'-11'0,"-5"-1"943,4 6-171,-4-4-392,5 9 56,0-5 530,0 6 1,0 9-828,0 3 1,0 8-126,0 3 1,0 5 115,0 6 1,0 0-111,0 1 0,0-5-554,0 1 0,0-2 321,0 1 1,0-2-371,0-5 0,0-5 181,0-3 0,0-2-712,0-2 612,0-5-549,0-1 1051,0-5 0,5 0 0,1 0 0</inkml:trace>
  <inkml:trace contextRef="#ctx0" brushRef="#br0" timeOffset="4">4625 13659 7836,'0'-11'462,"0"5"354,0 1 66,0 5 1,4 1-646,0 3 1,5 2-26,-1 5 0,6 5 14,1-1 0,1 5-1,-1-1 1,3-1-14,5 1 0,0-4 107,0 4-639,0-5 152,-1 3-279,-4-6 311,4 1 0,-8-2 63,5-3 0,-5 2 311,1-5 1,-2 4-54,-2-5 0,-3 1 165,-1-4 99,-4 0 0,3 0 14,-2 0 1,-3-1 11,3-3 0,-4-2 143,-4-6-405,3 1-93,-9 0 39,9-1 1,-8-4-87,5-3 1,-5-3-1,3-1-11,-1 0 0,-2 0-223,6 1 0,-5-4 158,4 3-955,0-2 660,4 7 0,0 0-1220,0 3 683,-5 3-1134,4 0 832,-4 6-163,5 1 648,0 5 652,5 0 0,1 10 0,6 3 0</inkml:trace>
  <inkml:trace contextRef="#ctx0" brushRef="#br0" timeOffset="5">5356 13499 7524,'-6'0'568,"1"0"288,0 0 226,4 0-707,-4 0 1,5 6 84,0 1 0,0 5-19,0 3 1,0 3-42,0 4 1,0 5-167,0 0 0,0 3-64,0-3 0,0 3 166,0-3-452,0 5 184,5-8 1,-3-1 182,6-8-255,-6 3 91,3-6-527,0 5 139,-3-11 204,8 4-898,-9-8 382,4 3-467,-5-5 163,0 0 1,0-5 252,0-3-685,0-2 801,-5-2 1,-1 1 547,-6 0 0,1-6 0,0-1 0</inkml:trace>
  <inkml:trace contextRef="#ctx0" brushRef="#br0" timeOffset="6">5082 13568 7968,'0'-8'631,"0"1"-436,0-1 1,0 1 141,0-1 0,5 4 170,3-4 1,-2 6-3,2-2 469,0 3-572,8 1 1,-2 0 214,5 0 271,0-5-276,4 4-320,5-5 0,1 6 499,5 0-484,1 0 1,-2 0-15,-3 0-261,3 0-119,-4 0-35,0 0 160,4 0 0,-9-3-229,3-1 0,-3 0-536,-1 4 0,-1 0-256,-3 0 0,-2 0 983,-1 0 0,-4-5 0,5-1 0</inkml:trace>
  <inkml:trace contextRef="#ctx0" brushRef="#br0" timeOffset="7">6567 13488 6482,'-6'0'3288,"1"-5"-2455,5 4-239,0-4-115,0 5-222,0 5 0,0 5 0,0 6 157,0 2 1,0 2-77,0 7-52,0 2-114,0 0 0,0 3 42,0-5 15,0 5-297,0-3-8,0 0 95,0-1 1,1-7 0,1-2 0,3-2-215,2-1 1,-5-7-861,2 3 719,-3-8 0,1 2-1696,1-2 938,-1-3-525,3 4 712,-5-10 907,0-1 0,0-6 0,0 1 0</inkml:trace>
  <inkml:trace contextRef="#ctx0" brushRef="#br0" timeOffset="8">6419 13488 7897,'0'-16'145,"0"3"74,0-4 56,5 6 121,-4 5 1,5 1 318,-2 5-386,2-6 0,6 5 417,-1-3-332,1 3-196,-1 1 87,6 0 0,0 0-61,6 0 0,0 0-95,0 0 0,5 1 0,1 3 24,0 4 1,-1 1-110,-5-2 1,-2 3 0,-2-2-17,-3 2 1,-4 2-132,0-1 1,-6 0-58,-2 1 151,-3 4-61,-1-3 17,-10 9 1,-3-6 23,-9 3 0,-3 3 46,-1-3 1,-3 1 15,-6-1 1,2-2-74,3-6 0,-2 0-79,6 1 1,0-6-1,7-2-934,4-3 325,2-1 348,7 0-2493,1 0 2853,15 0 0,8-5 0,11-1 0</inkml:trace>
  <inkml:trace contextRef="#ctx0" brushRef="#br0" timeOffset="9">7058 13477 7905,'-5'-12'6,"4"6"1127,-4-4-459,5 3-228,0 1 797,0 1-232,0 5 0,0 5-808,0 3 0,0 7-14,0 4 1,0 2-169,0 2 0,3 5 84,1 3 0,0 0-340,-4 0 1,4 1 99,0-6-498,0 1 404,-4-4 1,0-6-402,0-1-278,5-4 385,-4 0 140,4-6-1757,-5-1 1838,0-5 1,-5 0-1,-1 0 1</inkml:trace>
  <inkml:trace contextRef="#ctx0" brushRef="#br0" timeOffset="10">7070 13545 7915,'0'-21'-564,"0"2"1,3-2 303,1 6 1534,0 0-320,-4 8 226,0-3 112,0 4-424,0 0-458,0 1 1,4 6 109,0 3-248,4 2-108,-1 5 0,4 5 37,1-1 18,-1 5-1,0-2-289,1 0 106,-1 3 0,1-4-36,-1 2 1,1 1-199,-1-5 1,0-1 56,1-6-109,-6 2 156,4-9 0,-7 4-19,4-5 175,1 0 77,4 0 0,-1-3-134,0-1 125,1-5-100,-1 3 0,-3-7 3,-1-2 0,2 2 11,7-2 1,-6-3-28,5-1 1,-6 1-17,2-1 1,3 0 90,-6-4 0,4 5-67,-4 3 1,-2 3 426,2 0-331,0 1 0,-1 4 154,1 4-262,-6 1 0,5 4 14,-3 1 0,-3 4 7,3 4 1,-2 7-12,2 5 1,-3 1-135,3 6-1,-3 1 45,-1 3 1,4 4-292,0 0 156,0-5-65,1 0 48,-4-9 169,4 4 0,-5-5-11,0 0 327,5-5-198,-3-2 1,3-4-108,-5-1-261,0-5 224,0-1-994,0 0 450,5-3-1003,-4 3 782,4-5-283,-5 0 1125,0-5 0,5-2 0,1-4 0</inkml:trace>
  <inkml:trace contextRef="#ctx0" brushRef="#br0" timeOffset="11">7743 13442 7938,'0'-11'2283,"0"5"-1793,0 1-160,0 5 470,0-6 414,0 5-600,0-4-418,0 15 1,4-1 178,0 10 0,0 0-108,-4 4 1,0 4-155,0-1 0,4 6 23,-1-1 1,1 0-161,-4 0 0,0 0 54,0-4 1,1 0-206,3-4 1,-2-4 80,1 0 1,-1-9 62,-2 1 1,1-3-102,3-1 1,-3 0-35,3-3-997,-3-3-196,-1 4-601,0-5 1255,0-5-759,0 4 927,0-10 1,0 5-391,0-5 927,-5-1 0,-1-4 0,-6-2 0</inkml:trace>
  <inkml:trace contextRef="#ctx0" brushRef="#br0" timeOffset="12">7732 13602 7938,'0'-6'978,"-5"-4"-147,4 8-221,-4-3-233,5 5-212,5 0 1,-3 0 532,6 0 1,1 0 30,6 0 6,-2 0-377,8 5 0,-3-3 101,5 2-356,0-3-24,-1-1 0,1 0 252,0 0-523,0 0 217,-5 0 0,2-4-511,-5 0 0,0-3 321,-3 3 1,-5-4-484,1 4 1,-5-1 44,0 1-1483,-1 3 1328,-2-9 1,0 8 757,0-6 0,-10 0 0,-3-3 0</inkml:trace>
  <inkml:trace contextRef="#ctx0" brushRef="#br0" timeOffset="13">7698 13397 7938,'9'-10'1092,"2"2"1,8-2-21,0 2 547,3 3-990,0-5 1,3 7-117,1-4 0,-2 0 1,3 0 1,2 0-12,2 4-392,-3 1 54,-1-3 1,-4 5-212,0 0 0,-1 0-306,-3 0 1,-3 0-1105,-4 0 1,-5 2 215,1 1-1857,-6-1 3097,3 8 0,-5-4 0,0 6 0</inkml:trace>
  <inkml:trace contextRef="#ctx0" brushRef="#br0" timeOffset="14">4134 14527 7872,'0'-11'393,"0"-1"1,-1 5-61,-3-1 193,3 6 39,-4-3-98,5 5 1834,0 0-2089,-5 10 1,4-1 122,-3 10-205,3 5 1,1 5 82,0 5 1,0-2 115,0 2-517,-6-2 198,5 12 1,-4-8-498,5 2-265,0-2 677,0-2 1,0-1-409,0-3 353,0 3 0,-4-10 56,0 0 1,1 0 41,3-4-62,0-3 335,0 1-270,0-6 0,0 1-11,0-1 590,0 0-524,0 1 103,0-6-828,0-1-860,0 0 721,0-3 265,0 3 14,0-5 1,5-5 0,1-2 0</inkml:trace>
  <inkml:trace contextRef="#ctx0" brushRef="#br0" timeOffset="15">3997 14573 7969,'0'-11'119,"0"-1"0,0 1 593,0-1-544,0 1 0,0-1 360,0 1 1,5 3-139,3 1 0,-2 1 78,2-2 1,1-1-38,6 5 1,-1-3-176,5 3 0,4-1-98,4 1 1,0 3 92,0-3 1,1 3-231,2 1 1,0 0 134,-4 0 0,-2 1-232,3 3 0,-3 2 55,-1 5 0,-5 1-223,-3-1 0,-4 1 131,-3-1 1,-3 0 141,-5 1 1,0 3 130,0 0 1,-9 4-148,-2-3 1,-9 4 162,-3-1 0,-5 3-67,-6 0 0,3 1-200,1 0 153,-1-5 1,-2-2 73,3-4-357,2-1 0,6 1-10,3-1 284,8-5-1409,1-1 423,8-5-1881,-3 0 1544,15 0 1270,3-5 0,5 4 0,-2-4 0</inkml:trace>
  <inkml:trace contextRef="#ctx0" brushRef="#br0" timeOffset="16">4831 14288 7995,'0'-12'951,"0"1"-363,5 4 317,-4-3 26,4 9 436,-5-9-329,0 8-675,0-3 1,0 7-9,0 1 1,-5 1-17,-2 8-63,-3-3-107,-7 17 1,3-5 88,-5 9 0,4-2-29,-4 6 1,4-2-45,-4 6 0,5 3-53,-2 0 0,2 1-75,-1 4 0,6-3-375,-2 7 1,3-7-186,1-1 0,2-4 250,5 4 1,0-7-21,0-1 1,0-1-9,0-6 312,5 0-103,-4-4 0,9-1 12,-2 1 1,-2-5 133,2-3 0,-1 2 83,5-2 1,-2 0-88,-3-3 0,4-1 205,-4 0 1,3-3-168,2 0 1,-1-5 40,1 5 1,-1-4 58,1 4-271,-1-6 114,-5 3 0,4-1-36,-2 0 1,-2 0-105,2-4 1,-4 3-1384,3 1 711,-4 0-1866,2-4 1911,-5 0 1,0 0 0</inkml:trace>
  <inkml:trace contextRef="#ctx0" brushRef="#br0" timeOffset="17">5162 14573 7931,'-6'-8'0,"1"2"0,0 1 29,3 1 197,-3-1-55,5 4 0,0-6 494,0 4-344,0 1 0,-3-4 512,-1 2-180,0 3 56,4-4 129,0 0-376,-5 4-117,4-5 205,-4 6 856,5 0-1230,0 6 0,0 0-16,0 5 0,0 6 22,0 2 0,5-1-42,2 1 1,2 0-23,-1 4-106,2-1 97,-4 6 1,2-4-52,-1 3-104,1-3-72,3 4-1,1-4 87,-1 4 0,1-5 190,-1 0-407,1 5 172,-1-4 0,0 2 50,1-6-169,-1 1 101,1-3 1,-1 0 8,1-3 96,-1 3-60,-5-6 1,4 5 141,-2-6-129,-3-4 250,5 3 42,-8-4-260,8 0 1,-8 3-2,6-5-25,-6 5 49,3-8 7,-5 4-409,6-5 88,-5 0-483,4 0-3083,-5 0 3264,0-5 1,0 3-101,0-6-932,0 0 1630,0-3 0,0 0 0,0-1 0</inkml:trace>
  <inkml:trace contextRef="#ctx0" brushRef="#br0" timeOffset="18">5459 14550 7973,'-1'-10'-103,"-3"2"925,3-2-356,-4 9 1,5-5 855,0 2-452,0 3-300,0-5 337,0 6-515,-5 6-255,3 0 31,-8 5 0,5 5-18,-2-1 0,-7 5 102,2-1 0,-3 4-120,0 4-111,2-3-265,-9 9 138,10-9 143,-10 9 0,8-8 27,-5 6 0,0-5-81,-4 5 1,4-6 182,0 2-442,5-3 175,-7-1 1,8 0-160,-2-1 66,2 1 191,2-5 0,3 0-162,0-3-11,1-2 505,1 3-588,0-4 225,1-1 0,4-3-37,-3-1-103,3-4 91,1 7-19,0-9-631,0 4-3767,0-5 3659,5 0 841,1-5 0,6-1 0,-1-6 0</inkml:trace>
  <inkml:trace contextRef="#ctx0" brushRef="#br0" timeOffset="19">5653 14744 7978,'-6'-11'258,"1"5"357,0 0-31,4 6 149,-5 0 2172,6 0-2737,6 0 1,-4 0 168,6 0 74,-1 0-229,0 0 1,7 0 181,-3 0 75,3 0-271,3 0 1,-4 0 167,7 0-57,-1 0-111,-2 0 1,4-1-130,-6-3 36,5 3 1,-7-9-742,3 9 506,-4-4 1,-5 3 11,1-1-1215,-5 1 468,2-3 439,0 5-1742,-4 0 623,4 0 1015,-15 0 1,2 1 559,-7 3 0,-3 3 0,0 4 0</inkml:trace>
  <inkml:trace contextRef="#ctx0" brushRef="#br0" timeOffset="20">5596 14916 8301,'12'0'1475,"-1"0"-497,0 0-574,1 0 0,1 0 675,2 0-726,-2 0 1,8 0 205,-2 0-77,3 0 0,1 0-201,-6-5-1,5 3-112,-4-3 1,3 1 167,-2 1-415,3-1 161,-9-1 1,7 3 178,-5-1-1031,0 1 599,-3 2 1,-5-3 7,1-1-1398,0 0 14,-2 4-587,4 0 1270,-4 0 247,1 0-561,-2 0 245,0 0 933,1 0 0,1 0 0,3-5 0,-4-1 0</inkml:trace>
  <inkml:trace contextRef="#ctx0" brushRef="#br0" timeOffset="21">6202 14733 7852,'-7'-12'1651,"2"6"-716,5-4-41,0 9-410,0-4-259,0 0 374,0 3 16,0-3-46,0 5 0,4 5-319,0 3 0,3 2-23,-3 1 0,5 2-5,-1 2 0,2 2-9,1 2 1,1 3-227,-1-3 0,0-2 96,1 2 0,3 0-47,0 4 1,2-4-419,-2 0 1,-2-3 203,2 3 1,-2-5-142,-2 1 0,1 1 110,-1-1 0,0-1-152,1-6 211,-1 2 0,-3-5-57,-1 3-161,-4 2-50,7-9 218,-9 4-406,4-5-3062,-5 0 2938,0-5 730,-5 4 0,-1-14 0,-5 2 0</inkml:trace>
  <inkml:trace contextRef="#ctx0" brushRef="#br0" timeOffset="22">6487 14687 7915,'0'-11'803,"0"-1"0,-4 1 272,0 0-854,1-1 0,3 5 134,0-1 583,0 5-550,-5-2 1,3 7-36,-2 1 0,-2 5-136,-1 7 1,-7 8-49,-2 8 0,-4 1-85,1 3 1,-3 4-99,0 3 1,-1-3 84,0-1 0,4 2-150,0-2 0,5-5-258,-1-7 1,3-3-304,5-4 1,-2-2 87,5-6 1,0-3-1210,4-1 1761,0-4 0,5 2 0,2-5 0</inkml:trace>
  <inkml:trace contextRef="#ctx0" brushRef="#br0" timeOffset="23">6773 15076 7947,'0'-7'0,"-6"-3"520,5 9 55,-4-4 415,5 0-192,-5 3-191,4-3-29,-4 5 434,5 0-821,0 5 0,0 2 44,0 4 1,4 1-49,-1-1 1,2 2-16,-1 2 0,-3-2-139,3 2 242,3 3-784,-6-1 406,4 6 0,-5-4-3,0 0-1098,0 0 824,0-1 1,0 2 16,0-4-629,0 4 570,-5-7 0,2 3-249,-4-5 671,4 1 0,-7-1 0,4 1 0</inkml:trace>
  <inkml:trace contextRef="#ctx0" brushRef="#br0" timeOffset="24">7652 14470 8041,'0'-11'0,"-5"-1"0,4 1 0,-4 0 477,5-1-237,0 1 1,0 3 81,0 0 252,0 6-244,0-8 1,-4 7 101,0-4-139,-5 4-120,3-2 0,-4 4 102,2-3-44,-7 3-58,7-4 0,-10 6 79,3 3 36,-3-3-57,-4 9-279,4-4 208,-4 6 0,4-1 149,-4 1-224,-1-1-26,0 6 1,0-3 71,0 5 1,4-5-99,0 1 1,5 1-29,-1 0 0,2-1 127,2-4 1,-1 1-102,1-1 99,5 0-7,-5-4-219,10 3 35,-4-9 190,5 9-280,0-3 73,0-1 1,1 4 152,3-2-198,8-3 146,0 5 1,10-7 14,-3 4 219,3 1-121,5-2 1,0 3 93,7-5 8,-7 5-188,11-3 0,-14 2-18,3-1 76,2 1-33,-10 3-135,8 6 47,-15-4 0,5 3 144,-6-5-516,-4 6 249,-2-4 0,-5 7-180,0-5 218,0 5 0,-5-6 0,-4 4-110,-5-1 124,-4 3 26,-5-7 0,0 4-29,1-1 1,-3-4-24,-1 4 176,2-4-113,-4-5 1,5 3-47,0-3-300,0-2 216,5 1 0,-2-6-14,5 0-961,5 0 716,0 0 1,8-2-1519,-1-2 916,1 3 1038,7-9 0,7-1 0,6-7 0</inkml:trace>
  <inkml:trace contextRef="#ctx0" brushRef="#br0" timeOffset="25">7846 14630 7944,'0'-6'3110,"0"-4"-3079,0 8 105,0-3 451,0 5-127,5 0 0,2 0 25,4 0-261,5 0-57,-3 0 1,5 0 154,-3 0-155,3 0 1,3 0-106,-1 0-113,1 0 233,-3 0 0,1-4-446,0 1 0,-5-1 176,1 4 0,-2 0-1531,-2 0 971,1-5-405,-1 4 262,-5-5-635,-1 6 1426,-5 0 0,-5 0 0,-1 0 0</inkml:trace>
  <inkml:trace contextRef="#ctx0" brushRef="#br0" timeOffset="26">7846 14801 7971,'0'7'-103,"0"-2"1129,5-5-580,2 0 1,0 0 189,1 0 353,4 0-583,1 0 1,7 0 343,-4 0-451,4 0 1,-2-4-139,5 0 1,-1-3 76,1 3 0,-1 0-300,-3 4 0,1-4 106,-5 0 0,4 1-813,-3 3 0,-1-2 122,-4-1-1735,-4 1 1024,3-3 285,-4 5 1073,6 0 0,-1 0 0,0 0 0</inkml:trace>
  <inkml:trace contextRef="#ctx0" brushRef="#br0" timeOffset="27">8600 14619 7908,'0'-12'0,"0"5"0,0-1 1235,0 6-274,0-9-262,0 10 223,0-4-155,0 0-177,0 4-214,-5-4-213,4 5 0,-10 0-70,4 0-46,-8 0 0,2 1-14,-2 3 1,-2 1 57,2 2 1,-2 4-119,2-4 0,3 3 26,-4 2 1,4-2-36,0-3 1,2 4 68,2-4 1,0 3 111,4 2-104,0-1 1,4 1 6,0-1 1,0-3 63,0-1 0,5 0-45,3 0 0,3 3 23,4-2 0,2-2-9,2 2 0,2-5-80,-2 0 1,2 2 64,-2-1 1,2 4-67,-2-4 0,-2 3 55,-2-3 1,2 5-3,-2-1 0,-1-2-113,-7 2 0,2-1 97,-5 5 1,0-5-89,-4 1 1,0-1 79,0 5 1,-6-1 19,-6 1 1,-4-1-27,-7 0 0,-1 1-13,-3-1 0,2 1 0,-6-1 0,6 1-25,-2-1 1,3-5 40,1-2-590,5 3 275,2-6-624,4 4-11,1-5 0,3 0-853,1 0 1777,4 0 0,3-5 0,7-2 0</inkml:trace>
  <inkml:trace contextRef="#ctx0" brushRef="#br0" timeOffset="28">8771 14093 8013,'-1'-6'-135,"-3"2"-75,3-2 413,-4 5-248,5-4 395,0 5 42,-5 0 103,3 0-131,-3 0 1602,5 0-1470,5 5-268,-3-4-6,8 9 0,-8-7 172,6 4 1,-4 1-25,3 3 81,1 6-169,3-5 0,-3 9 60,0-6 122,-1 5-204,5-2 0,-5 6 251,1 3-115,0-3-168,3 4 143,0-5-200,1-1 0,1 5 171,2 0-328,-3-1 171,5-3 0,-6 4 186,1 0-546,4 4 194,-3-2 0,0 6 114,-6-1-587,1 0 323,-2-5 1,3 3-457,-5-5 418,0-1 0,-4 1-186,0 0 223,0-6 1,0 1-75,0-3 161,-5-3-10,-2 6 1,-4-9-73,-1 2 172,1 3-97,-5-6 0,2 9 147,-5-6-158,5 0 45,-8 2 0,9-5-7,-2 4 1,2-8 14,2 0-301,0-5 147,4 7 0,-2-8 84,6 6-432,-1-6 36,-1 3 125,3-5 206,-3 0 1,7 0-1795,1 0 911,4 0 607,4 0 1,6-5 420,2-2 0,7-3 0,4-2 0</inkml:trace>
  <inkml:trace contextRef="#ctx0" brushRef="#br0" timeOffset="29">11763 13065 8059,'-7'-3'-762,"-1"-1"1477,6 0 11,-3 4 162,5 0-626,-5 0 1,3 1 86,-2 3 80,3 2-255,1 6 1,0 1 420,0 2-363,0 3 1,5 4-97,-3 1-39,3 5 0,-5-2 252,0 4-367,0-5 82,0 3 0,0-5 116,0 0 0,0 0-152,0 0 1,0-4-166,0 0 104,0-5 1,1 2-80,3-4-260,-3-1-800,4 0 689,-5-4 296,0-2-4190,0-5 4377,0-5 0,0-2 0,0-4 0</inkml:trace>
  <inkml:trace contextRef="#ctx0" brushRef="#br0" timeOffset="30">11752 13134 8059,'0'-11'-91,"0"-6"91,0 4 0,-4 1 1203,0 4-772,1 0 1,1-2 849,-1 3-579,1 2-322,-3 5 232,5 0-263,0 5 96,5 1-193,2 5 0,3 5 132,-3-1-152,4 5 59,-5-7-293,5 3 59,1 1 0,-2-4 292,-2 2-582,2-2 230,-4-2 1,2 0 148,-1 1-717,-4-1 432,7-4 0,-8 1-271,6-4 257,-5 0 1,3-4-48,-2 0 56,-3 0 80,9 0 0,-7 0 68,4 0-48,1-5 1,3-1-52,1-6 251,-1 1-88,1-1 1,-1-3-112,0 0 181,1-5-60,-6 7 0,4-9-19,-2 3 0,-2 2 10,2-2 0,-2 5 152,2-2-191,-3 4 0,-1 4 86,0 0 0,1 6-23,-1-2-57,-3 3 22,4 1 0,-1 1-38,-1 3 0,3 6 35,-3 5 0,-1 6 63,1-2 0,-1 6-93,-2 2 0,0 3 1,0-3 0,0 3-25,0-3 0,4-1-8,-1-3 1,1-1-73,-4-3 0,0 1 69,0-5 1,0 1-193,0-5 0,1-3-73,3-1 1,-3-3-619,3 4-248,-2-6-716,-2 3 1045,0-5 1,0-5-1,0-1 1</inkml:trace>
  <inkml:trace contextRef="#ctx0" brushRef="#br0" timeOffset="31">12266 13431 8368,'5'-6'1095,"-4"1"-480,4 5-190,-5-6 281,0 0-380,6 0 0,-5-1 112,3 4-100,2-4-159,-5 1 0,6-4 216,-4 2-175,-1-2-55,3-1 0,-2-5 1,1 1-55,0 0 110,1-2-336,-4 0 154,5-1 1,-5-4 168,3 3-361,-3-2 106,4-2 0,-4-4 26,3 1 1,-3 3 43,3 4 0,-1 3 32,0-3-127,-1 5 102,3 3 0,-4 1 173,3 2-108,-3 3-180,4 0 125,-5 5 0,1 0 46,3 0-226,-2 5 73,8 2 0,-6 5 141,7 3 0,-2 3-1,6 5 1,-2 4-42,-2-1-19,1 6-6,-1-3 1,2 0-94,2-2 109,-2 2-13,3-5-225,-10 4 108,5-10 0,-5 2 125,5-4-422,-4-1 232,3-4 1,-8-3 3,6-1-546,-5 1 410,2-2 0,-4 0-185,3-6-202,-3 5 42,4-4-1266,-5 4 1019,0-5-48,-5 0 407,-1 0 537,-1 0 0,-3 0 0,-1-10 0,-7-3 0</inkml:trace>
  <inkml:trace contextRef="#ctx0" brushRef="#br0" timeOffset="32">12289 13328 9621,'11'0'516,"1"0"0,-5 0 196,1 0-328,0-5 0,3 4 43,5-4-260,2 5 0,5-2 222,0-1-481,0 1 141,0-3 0,-1 2 206,1-1-1311,0-5 800,-5 8 0,2-8-1755,-5 5 1002,1 0 490,-5-1 519,6 4 0,-5-9 0,5 3 0</inkml:trace>
  <inkml:trace contextRef="#ctx0" brushRef="#br0" timeOffset="33">12769 13031 8003,'0'-11'0,"0"-1"0,-2 2 0,-2 3 991,3-4-173,-4 10 436,5-9-646,0 9 28,0-4 39,0 5-391,5 5 190,-4 6-304,5 7 0,-3 6 171,1 3-320,0 2 177,1 10 1,-4-6 141,3 5-519,-3-5 197,4 2 0,-3-4-595,2-4 341,-3 0 126,4-5 0,-4-4-512,3-3 366,-3-2 77,4-7-650,-3 5 189,3-10-142,-5 4-803,0-5 596,0-5 566,0-1 1,0-6 422,0 1 0,-5-6 0,-2-1 0</inkml:trace>
  <inkml:trace contextRef="#ctx0" brushRef="#br0" timeOffset="34">12746 13020 8003,'6'-5'379,"-2"-3"1,-3 2 222,-1-2-499,5 6 67,-4-9 1,6 10 169,-3-3 389,-3 3-392,9 1 0,-4-4-13,6 0 1,-1 1-42,1 3 0,-1 0-42,0 0 1,5 0 98,-1 0 37,5 5-118,-2 1 1,0 2-97,-3-1 1,-2 1-131,-2 3 1,-1 2 41,-2 2 0,-2-2-149,-2 2 0,-3-1-99,3 1 0,-8-1 114,-3 5 1,-3-3-269,-2 3 0,-4-2 103,-3 2 1,1 3-15,-1-3 0,1-1 160,-1 1 0,-1-4 36,4 4 1,1-5 21,4 1 1,3-2 140,1-2 0,4 1 58,-1-1-190,3 1 2,6-1 1,-1-3 153,7-1 0,-2 0-129,6 0 214,3-2-95,0-5 0,1 0-60,0 0-229,0 0 90,-1 0 0,2 0-229,-5 0 1,4-1-469,-3-3 0,-1 3-547,-4-3 1,-1 2 579,-2-2 0,2 3 728,-2-3 0,2-8 0,1 0 0</inkml:trace>
  <inkml:trace contextRef="#ctx0" brushRef="#br0" timeOffset="35">13420 13020 8003,'-6'-12'1993,"5"1"-1971,-9 0 176,9 4 1,-4 1 142,5 2-91,-5 3-80,-2-4 0,0 3 227,-1-1-356,5 1 129,-7-3 1,4 5 169,-5 0-262,-1 5 46,1 2 0,-1 5-80,1 4 0,1 1 174,2 6-478,-2 0 234,4 0 1,-2 0 98,0 0-222,6-1 216,-8 1 1,8 0-73,-1 0 0,1 0-86,2 0 0,4-2-361,0-2 197,5-2 141,-3-6 1,6 1-102,-1-1 0,2-3-17,2-1 394,-2-4-225,8 2 1,-7-5 4,5 0 1,-4-4 1,4 0 1,-3-3-91,3 3 268,-5-5-61,2 3 0,-4-2 158,-1 0-245,-5 1 36,-1-5 0,-1 5 134,0-1-146,0 0 9,-4 2 224,0-4-221,0 4 0,-1-2 53,-3 0 1,3 5 95,-3-5 1,-3 5-85,0 0 174,2 1-201,0 2 1,0 0 71,-3 0 108,3 0-161,-5 0 1,7 0-81,-4 0 91,4 0 21,-7 0-388,9 0 195,-10 0 0,9 0 68,-6 0-253,6 0 168,-3 5 0,0-3-36,-3 2 36,3-3 36,0-1-2285,5 0 1784,5 0 212,1 0-53,6-5 417,4 3 0,-3-8 0,3 4 0</inkml:trace>
  <inkml:trace contextRef="#ctx0" brushRef="#br0" timeOffset="36">13831 12986 8003,'-7'-7'-917,"2"2"786,0 0 863,4 4-368,-4-4 0,1 3 42,0-1 149,0 1 32,4-3-98,0 5-262,-5 5-57,4 2 1,-4 9 355,5 3-342,-5 3 1,4 4 76,-3 1 0,3 1-34,1-1 0,-2-2-156,-2 5 127,3-4 1,-4 2 142,5-5-370,0-1 48,0-4 0,1 3 297,3-6-555,-3 0 186,5-4 0,-6-3-636,0 0 404,0-6 144,0 3-1935,0-5 1253,5 0 282,-4 0 1,5-5-42,-2-2 582,-3-4 0,9-5 0,-3-2 0</inkml:trace>
  <inkml:trace contextRef="#ctx0" brushRef="#br0" timeOffset="37">13933 12997 9501,'7'0'743,"-2"0"0,-5 5-243,0 3-316,0 7 1,4 3 407,-1 4-365,1 1-57,-4 5 0,0-2-103,0 4-57,-5-5 216,4 8-555,-4-8 296,5 2 0,0-9 85,0-3-469,0-2 185,0-1 144,0-1-286,0-5 5,0-1-1764,0-5 1168,0-5 353,0-1 226,0 0 324,0-5-109,0 0 1,0-2-170,0-2 587,0-3-214,5 1 0,-4-5-228,3 3 803,-3-3-463,-1 5 0,0-1 370,0 3-215,0 2-186,0 2 1,0 3 910,0 0-402,0 6-271,0-3 418,0 5 0,4 1-131,0 3-580,5 2 111,-3 11 1,6-3 169,-1 5-276,0 0 38,1-2 1,3 4-90,0-6 11,6 5 18,-9-7 1,9 7-7,-6-4-127,0-6 241,-4 0 203,1-9-269,-1 9 0,1-9 74,-1 3 243,1-2-214,-6-2 0,4 0 197,-4 0-138,1-6 0,-2 4 255,-5-6-300,0 1-48,0-5 1,0-3-29,0 0 156,0-5-192,0 7 1,-4-9-82,0 3 0,-1-2 255,1-2-430,3 0 135,-4 5 1,1-2 136,0 5-792,1-6 490,3 9 1,0-1-825,0 5 494,0 1 325,0 0 1,0 1-1704,0 2 973,0 3-225,0-4 696,5 5 0,-3 1-285,6 3-635,-6 2 576,8 6 805,-3-1 0,-1 1 0,-1-1 0</inkml:trace>
  <inkml:trace contextRef="#ctx0" brushRef="#br0" timeOffset="38">14390 13317 8003,'0'6'387,"2"-1"-116,1-5 739,-1 0-392,3 0 864,-5 0-1079,5 0-145,-4 0 1,4-1 514,-5-3-274,5-2-158,-4-1 0,5-3 374,-6 3-489,0-4-42,5 0 1,-4 0 184,3-1-142,-3 1-555,-1-6 304,0 5 0,0-9 311,0 6-290,0-5 50,5 2 1,-2-5-32,4 0-314,-4 6 181,2-5 0,-1 4-101,-1-5 0,3 6-55,-3 1 101,-1 4 163,3 0 17,0 6-34,-4 1 38,4 0-36,-5 3-16,0-3-43,0 5 69,5 5 1,-2 6 53,4 4 0,0 5 125,0-1 0,3 4 65,-2 4 0,3-2 19,5 6 1,-4-5-106,4 5 1,-4-5 8,0 5-321,-1-6 114,1 3 1,-1-6 32,0-3 1,1 1-233,-1-5 1,-3-1 151,-1-6-66,-4 2-183,7-9-382,-9 9 369,10-8-83,-10 3-859,4-5 564,-5-5 264,-5 3-1192,-2-8 1034,-4 4 0,0-6-94,-1 1-283,-4 0 1012,3-1 0,-14 1 0,3-1 0</inkml:trace>
  <inkml:trace contextRef="#ctx0" brushRef="#br0" timeOffset="39">14425 13214 7797,'15'-1'-390,"0"-3"0,2 3 171,-2-3 1,-1 1-163,5-1 157,-5 3 224,7-4 0,-3 0 0,5-1 0</inkml:trace>
  <inkml:trace contextRef="#ctx0" brushRef="#br0" timeOffset="40">14744 13088 7993,'13'-11'-947,"2"-1"474,-7-4 632,7 3 1,-9-3 578,6 4 0,-6 1-39,-2 0-3,-3-6-351,4 9 1,-3-7 110,1 8 433,-1 1-171,-2 1 982,0 0-892,0 4-172,0-4-335,-5 5 1,3 5 125,-1 3 68,1 2-178,-3 6 1,4 1-99,-3 2 1,3 2-15,1-2 1,0 3-112,0 1 1,0 0 90,0 0 0,0-1-362,0 1 144,0 0 50,0 0 0,0-4-373,0 0 0,0-5 197,0 1 1,1-2-187,3-2 257,-3 1 285,9-1 129,-3-5 0,4 0-113,1-6 0,0 0 418,3 0-277,-2-6-103,9 5 0,-5-8-13,6 6 1,-1-5 95,-3 4-400,3 0 249,-10-1 1,9 4 143,-6-3-1205,0 3 393,-4 1-318,1 0 0,-2 1-982,-2 3 1,-3-1-2035,-5 4 3819,-5 1 0,-12 3 0,-7 1 0</inkml:trace>
  <inkml:trace contextRef="#ctx0" brushRef="#br0" timeOffset="41">12118 14310 7865,'-6'-6'0,"4"-4"-55,-6 2 99,6 3 0,-3-5 241,5 2-162,0 3 59,0-5 0,-5 9 477,3-9-45,-3 8-196,5-8 131,0 9-250,0-4 0,0 4 296,0-3-217,0 3-58,0-4 186,0 15-320,0 2 1,0 13 32,0 1 0,0 3 10,0 6 0,4-1 3,0 0 1,0-2-15,-4 2 0,1-6-155,3 6 1,-3-3 99,3-1 1,-2 2-363,2-5 1,-3 3 34,3-3 1,-1 2-101,1-6 0,-3 2 42,3-6 1,-3-2 73,-1-2 0,0-2 10,0-2 1,1-1 56,3-2 1,-3-2-622,3-2 166,-3-3 112,-1 4-381,0-5 0,4-1-607,0-3 950,0-2 1,-4-6-755,0 1 1216,0 0 0,5-6 0,1-1 0</inkml:trace>
  <inkml:trace contextRef="#ctx0" brushRef="#br0" timeOffset="42">12049 14230 7891,'-6'-11'0,"-1"0"1012,4-1-438,1 1-286,-3 4 0,9-3 275,0 3-187,5 2-101,-8-1 287,9 1-263,-4 4 1,11-8 134,2 5 42,-3 1-157,6 3 1,-4 0-122,5 0 0,-1 0 0,1 0 0,4 0-85,0 0 1,-5 1 128,-3 3-431,1 2 189,2 5 1,-3 1 249,0-1-755,-5 1 389,3-1 0,-7 2-22,-2 2-474,-3-2 418,-5 8 0,0-7-227,0 5 211,-5 0 69,-7-1 0,-6 2-19,-4-4 126,-1-1-54,-5 1-164,4-3 178,-9 4 0,7-6-76,-4 0 190,5 1-88,-3-1 1,10-3-42,3-1-334,2-4 248,2 2 1,3-5-7,0 0-958,6 0 695,-3 0 1,6 0-340,3 0 178,2 0 192,11-5 413,5-1 0,3-6 0,2 1 0</inkml:trace>
  <inkml:trace contextRef="#ctx0" brushRef="#br0" timeOffset="43">12837 14059 7952,'5'-6'0,"-4"-4"553,3 2-209,-3-2-139,5 3 1,-5 1 82,3 2-68,-3 3 462,-1-4 1428,0 5-1723,-5 0 1,2 1 797,-4 3-581,-1 2-281,-3 11 1,-1 1 304,1 5-233,-6 4-797,5 8 808,-5 0-226,6 10 1,-5-5 179,1 6-252,0 0 58,4 4 1,-1-3 165,1 3-390,4-8 98,-3 2 0,9-5-261,-3 3 188,3-2 57,6-11 1,-1 3-313,7-6 409,-2 1-76,8 1-76,-6-9 93,0 7 0,5-9 10,-1 2 0,0-3 5,-3-4 1,0-1 63,3 1 210,-2-1 33,4 1 0,-5-5-7,4 1-213,-4-6 1,1 3-1,-5-5-196,0 0 1,-1 0 65,0 0-1380,-4 0 925,2 0 1,-4 0-1320,3 0-1619,-3 0 2301,4 0-667,-5 0 1725,-5-5 0,-1-1 0,-5-5 0</inkml:trace>
  <inkml:trace contextRef="#ctx0" brushRef="#br0" timeOffset="44">12963 14356 7866,'0'-11'-261,"-5"4"202,3-3 109,-3 9 256,5-9-149,0 8 1,-5-8 656,4 9-150,-4-4-136,5 5 902,0 0-872,0 5-268,5 6 0,1 3 196,6 5 1,-1 0-130,1 4 1,3 4-75,0 0 1,4 1-56,-4-2 1,6-2-71,-2 3 0,2-3 164,2-1-520,0 0 218,0 0 0,-4-2 226,0-2-563,0 3 274,-1-10 0,-2 4-438,-5-9 1,1 3 266,-1-2 1,-1-2-1230,-2 2 661,-3-5 345,0 2-781,-4-5 277,5 0-426,-6 0 1367,-6 0 0,0 0 0,-5 0 0</inkml:trace>
  <inkml:trace contextRef="#ctx0" brushRef="#br0" timeOffset="45">13271 14356 7937,'0'-11'619,"0"-1"-247,0 1 337,0-1-386,0 1 1,0 3 430,0 1-228,0-1 1,1-2 335,3 2 215,-3 3-134,4 0-359,-5 4-623,0 6 0,-5 4 117,-2 10 1,-5 4-73,-3 3 1,-3 6 16,-4-1 1,-5 0-39,0 0 1,1 2-163,3-3 0,1 2-104,3-2 1,-1-2-163,5-5 0,-1-1 179,5-3 0,5-3-333,2-4 111,-3-1 146,6 0-358,-4-4 1,6-2-1890,3-5 1792,3 0 795,9-5 0,2-2 0,5-4 0</inkml:trace>
  <inkml:trace contextRef="#ctx0" brushRef="#br0" timeOffset="46">13568 14413 8203,'-11'-6'1111,"4"-4"-658,2 8 1,5-4 532,0 2-304,0 3 114,0-4-459,5 5 1,2 0-87,4 0 0,2 0-88,2 0 1,-1 0-86,5 0 0,-4-1-29,4-3 1,-5 3-231,1-3 1,2-1-442,-2 1 264,0 0 153,-3 4-2481,-1-5 553,1 4 423,-6-4 1710,-6 5 0,-12 0 0,-5 0 0</inkml:trace>
  <inkml:trace contextRef="#ctx0" brushRef="#br0" timeOffset="47">13545 14539 7937,'0'6'290,"1"-1"168,3-5 1,3 0 76,4 0 1,0-1-162,1-3 1,3 3 218,0-3-269,6 3 0,-7 1 158,5 0-242,0-5 1,0 3 89,0-1-406,-5 1 109,7 2 1,-8-3 209,2-1-1392,3 0 868,-5 4 1,2-1-2125,-8-3 815,4 3 1590,-5-5 0,5 1 0,1-1 0</inkml:trace>
  <inkml:trace contextRef="#ctx0" brushRef="#br0" timeOffset="48">14013 14356 7897,'-6'-5'726,"-4"-1"927,9-6-1130,-4 1 0,6 4 844,3 4-477,-3 1-616,9 2 0,-4 7-4,6 4 0,-1 2 0,1 6 0,0-4-36,4 4 0,-4 0 14,3 4 0,-2-4-177,-1 0 0,3-1 92,0 1 1,0 2-260,-3-2 0,-1-2 111,1-2-1043,-1-2 724,0-2 1,-3-1-71,0-2 0,-5-2-848,5-2 376,-5-3-345,2 5 214,0-6 1,-4-6 436,3-1 0,-7 1-214,-1-2 1,-3 0 753,3-3 0,-10-1 0,1 1 0</inkml:trace>
  <inkml:trace contextRef="#ctx0" brushRef="#br0" timeOffset="49">14253 14345 7897,'0'-12'128,"0"1"1,4-1 274,0 1 0,1 0 352,-1-1 352,-3 1-149,4-1-285,-5 6 154,0 1-584,-5 20 0,1-1-56,-7 13 0,1 1-7,-9-2 1,-2 6-153,-5-2 0,0 3-18,-4 2 0,3-1-271,-3 0 1,8-5-73,-1-2 1,8-7 0,0-1-959,2-5 508,7 3 105,1-6 169,5-4 509,0-2 0,10-10 0,3-2 0</inkml:trace>
  <inkml:trace contextRef="#ctx0" brushRef="#br0" timeOffset="50">14413 14002 7940,'0'-11'1269,"-5"-6"-977,4 4 876,-4 2-280,5 1 690,0 9-537,0-5-546,0 6 1,4 2-13,-1 2 1,6 2-5,-1 5 1,3 5-163,4-1 0,-1 9 534,5-1-491,-5 7 1,7-4 100,-6 4 21,5-5-214,-7 8 0,5-3-157,-3 4-110,-2 0-498,3 0 315,-4 6 175,-1-10 1,-5 12 113,-2-8 1,-3 3-81,-1-3 49,0 1-617,0-1 279,0 0 90,-5-5 56,-1 4 1,-5-9-286,-1 3 148,1-3 2,-1-1-821,1 0 684,-1-5 1,1-2-16,0-4 1,-1-6-700,1-2 1,3 1-1809,1-1 1500,4-1 1535,-2-3 1,0-5 0,-2-1-1</inkml:trace>
  <inkml:trace contextRef="#ctx0" brushRef="#br0" timeOffset="51">17679 12837 7937,'0'-11'0,"0"4"0,6-3 461,-5 4 50,4-1-211,0-3 246,-4 4 57,4 0 28,-5 1-218,0 5-248,-5-6 0,1 5-41,-7-3 152,2 3-56,-7 6 77,-1-4-132,-1 10 0,-1-9 28,0 6 0,2-1 0,-2 5 1,-2-1-23,6 1 0,0 3-18,3 0 1,1 5-133,0-1 14,-1-2 16,1 4 0,1-3-87,2 5 1,2-1 43,2-3 1,2 2-164,-1-2 91,1-2-73,2 4 1,0-8-28,0 2 1,2 2 67,1-2 1,0-1 24,5-6 1,-2 2-7,2-3-164,2-2 197,-4 1 0,9-6 87,1 0-112,4 0 37,-7 0 0,12 0 115,-2 0 1,-2-6-46,-2-1 113,0-3-154,4-2 1,-1 1 7,-3-1 1,-3 5 10,-4-1 1,-1 1 3,1-5-3,-1 1 155,-5-1-156,-1 1 234,-5 5-218,0 0-97,0 1 34,0 4 1,0-3 74,0 8-255,0 2 106,0 6 0,0-1 94,0 1 1,0-1-20,0 1 1,7-1 218,4 0-235,1 1 29,4-1 161,1-4-153,0 3 0,10-9 37,0 3 1,3-3 22,-3-1 1,5-1-17,-2-3 30,-2-2-44,5-6 1,-8 1 275,6-1-275,-6 1 0,-1 0 56,-5-1 1,-5-3 108,1 0 0,-3-2 116,-5 2 1,-1 1-52,-6-5 1,0 0-256,0-4 1,-7 4 97,-4 0 1,-6 1-216,-6-1 0,1-1 12,-1 5-544,-5 5 452,-1 4 0,-6 6-124,1 0-79,0 6-362,0 0 466,4 10-280,-3 2 321,14 5 1,-6 0-270,10 0-863,5 0 859,5-1 1,5 1-93,0 0-656,5 0 474,1 0 805,10-6 0,-3 0 0,4-6 0</inkml:trace>
  <inkml:trace contextRef="#ctx0" brushRef="#br0" timeOffset="52">18399 12940 7961,'0'-17'0,"0"5"0,0-5 1011,0 6-394,0 4-198,0-3 1,0 9 527,0-9-307,5 9-237,-4-5 176,4 1-178,-5 4 0,0-4 58,0 5-236,6 5 0,-5 1 0,4 6-234,0 4 192,-4 2 0,8 5-105,-5 0 3,5 0 1,-8 0-248,4-1 160,0 1 0,-4 0-32,3 0 0,1-2-89,-1-2 1,0 2 63,-4-6-586,0 0 186,5-8-13,-4-2-192,4-5 611,-5 0 162,0-5-91,0-2 0,0-5 183,0-4 0,0 0-176,0-3 458,0-3-280,0 4 0,0-4 6,0-1 0,-3 0 68,-1 0 1,0 4 338,4 0-305,-5 5 190,4-2-122,-4 4-200,5 1 56,0 4-502,0 2 217,0 5 182,5 0 0,1 9 23,5 3 0,2 3-497,2 0 122,-2 3 116,9 5 1,-6-2-80,3-2 223,3 3-51,-5-4 0,6-1 239,0-1-213,0-4 1,-1-2 455,-3-2-260,2 2 1,-7-9 0,5 3 0,-5-2 62,1-2 1,-2 0-63,-2 0 217,-4-6-209,3 5 1,-9-9 242,3 2-143,-3-2-114,-1-6 0,0 2-55,0-5 52,0 0 18,-5-4-377,-1 0 182,-6 0 0,2 0 146,3 1-869,-3-1 532,3 5 0,0-2-20,-1 4-1157,5 1 426,-2 9-1650,0-4 885,4 8 41,-4-3 715,5 5 0,0 5 931,0 3 0,-5 2 0,-2 2 0</inkml:trace>
  <inkml:trace contextRef="#ctx0" brushRef="#br0" timeOffset="53">19107 12814 7985,'0'-6'1143,"0"-4"-275,0 3 210,0 1-521,0 1 381,0 5-637,0 5 1,0 5-26,0 5 1,4 10 13,0-3 1,1 8-108,-1-4 1,-3 5-125,3-5 0,-2 5-249,2-5 208,-3 1 19,4-9 0,-1 2-478,0-5 1,4 1-599,-5-5-524,1 0 1036,-4-4-1230,0-2 1416,0-5 0,0-5 0,0-2 0</inkml:trace>
  <inkml:trace contextRef="#ctx0" brushRef="#br0" timeOffset="54">19039 12757 7915,'0'-11'1031,"0"-1"-614,0 6 1,5-3 235,2 5-404,3-5 0,6 8 78,-1-3 472,5 3-440,-2 1 0,5 0 213,0 0-38,-1 5-245,6-4 0,-3 9 131,1-2-70,-2 2-241,-1 7 0,-1-3-133,-3 5 188,2-5 1,-9 7-396,-1-2 0,-1 3 211,-6 1 1,0 0-463,-4-1 1,-3 1 224,-4 0 1,-2 0 10,-10 0 0,-4-2 3,-4-2 0,-3 2 41,3-6 0,-3 1-8,3 0 0,-3-5 67,3 0 0,4 0-109,4-8 0,5 5 145,-1-4 0,6 0-573,1-4 47,6 0 264,-3 0-564,5 0 545,5-5 1,3-2-772,7-4 1159,-3-1 0,15-4 0,-3-2 0</inkml:trace>
  <inkml:trace contextRef="#ctx0" brushRef="#br0" timeOffset="55">19541 12769 7954,'0'-12'0,"0"1"1012,0-1-255,0 1 376,0-1-572,0 1 25,0 5 728,0-4-644,0 8 126,0-3 108,0 5-480,0 5-228,0 7-2,0 5 1,0 6 138,0 0-133,0 5-34,0 1 1,0 4-30,0-2-166,5 2 195,-4-4 1,6 0-472,-3-2 145,-3 2 223,9-10-641,-9 8 425,4-15 0,-1 6-74,0-3-1153,5-7 853,-8 7 1,5-12 42,-2 4-2086,-2-4 770,3 2 1800,-5-5 0,0-10 0,0-3 0</inkml:trace>
  <inkml:trace contextRef="#ctx0" brushRef="#br0" timeOffset="56">19975 12700 7932,'-6'-11'-110,"-4"4"1037,8 2-128,-3 5 779,5 0-1039,0 5-242,0 2 1,0 9 0,0 3 0,4 3 116,0 1 1,0 3-30,-4 1 1,3-1-56,1-3-110,0 0-334,1 0 167,-4-5 1,6 2-44,-3-5 23,-3 1 0,5-5-160,-2 0-370,-3 1 1,4-5-1764,-5 1 1019,0-5-980,0 2 1210,0-5 1011,-5-5 0,-6-2 0,-7-4 0</inkml:trace>
  <inkml:trace contextRef="#ctx0" brushRef="#br0" timeOffset="57">19655 12711 7932,'7'-6'0,"2"-4"1079,-6 2-663,11 3 0,-5-4 262,10 6-513,0-1 0,5 4 184,3 0 0,3-4 124,9 0 1,-3 0-42,6 4-662,-5 0 529,2 0 1,-4-1-275,-1-3 195,-5 3-55,4-4 0,-9 5 91,3 0-37,-8 0-93,2 0 0,-8 0 235,2 0 663,-2 0-1078,-2 0 452,-4 0-165,-2 0-227,0 0-58,-4 0 160,4 5 0,-5 3-49,0 7 1,2-1 31,1 5 1,-1 0 0,1 4 0,-1 0 6,-2-1 1,1 2 0,3 3 1,-3-3 239,3 3-253,-3 2 1,3-9 29,0 3 1,0-6 23,-4 2 1,1-5-603,3 1 326,-3-2 1,4-2-2939,-5 0 1465,0-4-293,0-2-1184,0-5 3086,5 0 0,-4-5 0,4-2 0</inkml:trace>
  <inkml:trace contextRef="#ctx0" brushRef="#br0" timeOffset="58">20546 12780 7915,'0'-11'2372,"0"-1"-1928,0 6 108,0 1 991,0 5-824,0 5-442,0 6 1,0 7 111,0 5 0,4 0-136,0-1 1,0 3-244,-4 1 0,3-2 111,1 3 0,5-3-332,-1-1 1,3-1 188,4-3 1,-1-3-137,5-5 0,-3-3 20,3 0 1,0-6-52,3 2 0,1-4 16,0-4 0,0 2 127,0-6 0,-5 0 181,-3-3 0,-3-4-41,0 0 1,-2-6 80,-2 2-61,-3-2 1,-8-2-37,-4 0-490,-1-5 262,-14-1 1,0-2-215,-9 1 251,-2 5 1,-1-2-286,0 8 1,-1 4 141,1 7 1,0 3-232,0 5 0,6 1 97,5 3 0,2 4-1289,10 7 1679,-3-2 0,13 13 0,-4-2 0</inkml:trace>
  <inkml:trace contextRef="#ctx0" brushRef="#br0" timeOffset="59">21071 12700 7974,'0'-6'1816,"0"-4"-1372,0 8-166,0-3 1,0 6 113,0 3 156,0 3-259,0 4 1,0 5 328,0 4-193,0 1-145,0 2-304,0 5 192,0-4 0,4 8 168,0-6-512,5 1 222,-8-4 1,6-4 14,-4 0 1,0-5-305,5 1-850,-6-2 593,3-2 103,0-4-1198,-3-2 748,3-5-906,-5 0 1070,-5-5 229,3 3 1,-8-8 38,4 4 415,-6-6 0,2 0 0,3-4 0,-4 2 0,4-5 0,2 0 0,1-3 0,-2-1 0,4 0 0,-3-1 366,5-3-311,0 3 40,0-4 1,0 5 1121,0 0-625,0 6 19,0 0 96,0 6 36,0-1-287,5 6 1,2 7 844,4 11-669,0-1-311,1 11 0,3-3 10,0 7-135,6-2 0,-4 9-42,6-2-77,0-3 0,0 4 259,0-6-456,-5 1 134,8-4 0,-8-2 27,5-2 358,0 3-298,-6-9 0,2 2 236,1-8-215,-7 4-23,4-10 0,-6 4 439,1-5-163,-1 0-41,1 0 408,-6 0-411,4-5 1,-9-2 221,3-4-179,-3-5-206,-1-2 0,0-6 168,0-3-402,0-2 139,0-5 0,-3 3-216,-1 1 147,0-1 36,-1-3 0,4 1-148,-3 2 69,3-1-20,-4 12 0,3-6-731,-2 7 335,3 2 286,1 1 0,0 8-1428,0 1-93,0 4 532,0-2 0,0 6 385,0 3-1227,0 2 1277,0 11 0,1-1-713,3 3 1436,-2 3 0,8-4 0,-4 5 0</inkml:trace>
  <inkml:trace contextRef="#ctx0" brushRef="#br0" timeOffset="60">21711 12654 7930,'0'-11'289,"0"-1"35,0 1 1,1 0-108,3-1 227,-3 6-237,10-4 0,-10 7 874,3-4-528,-3 4-263,-1-2 0,4 4 395,0-3-465,-1 3 54,-3-4 14,0 10-123,0 6 0,0 7 164,0 5-42,-5 5-95,4 1 0,-8 1 138,5 1-268,-5-1 24,8 4 0,-4-1-197,5-2 1,-4 1 94,0-6 1,1 0-966,3-7 357,0 2-38,0-8 363,0 3-832,0-9 630,0-2 1,0-6-550,0-3 527,0-3 244,0-4 0,1-2-477,3-2 389,-3-3-1,4-5 415,-5 6-78,0-5 0,0 1-354,0-6 384,0 0 56,0 4-220,0-5 0,-4 3 774,0-5-415,1 4 1,3-5-9,0 4 744,0 0-566,5 4 0,-4 6 1038,3 1-463,-3 4 197,4 5-590,1 2-163,1 5 55,3 10 15,-4 3-172,6 10 0,0 5 49,4 2 158,-4 3-296,10 2 0,-8-1 68,5 0-40,-5 0-42,7 1 0,-4-2-233,2-3 68,3 3-332,-10-9-106,10-1 354,-9-1 1,3-10-162,-5 4 0,1-5-619,-1-3 591,1 2-1206,-1-9 374,-5 4-87,0-5 650,-6 0 0,-4-5-536,0-3 1,-9 1 1064,2-5 0,-13 3 0,0-7 0</inkml:trace>
  <inkml:trace contextRef="#ctx0" brushRef="#br0" timeOffset="61">21688 12894 7930,'-11'0'486,"4"0"0,4 0-167,6 0 0,4 4-356,4 0 0,6 0 38,2-4 0,2 0-216,2 0 0,1 0 239,3 0-670,-3 0 451,4 0 1,-6 0-95,-3 0 0,1-2 27,-5-2 0,4 3-38,-4-3 1,2-1 66,-2 2 0,-2-6 233,2 1 0,-2 2-21,-2-2 0,1-1 21,-1-6 0,-1 2 0,-2-2 213,2-3-149,-4 6 0,6-9 155,-1 6 1,-1-1-50,-2 0 0,2 4 453,-2-4 0,-2 4-230,2 0 0,-5 5 285,5-1 1211,-5 6-217,2-4-1027,-5 6 1,0 2-234,0 2 1,0 7-23,0 8 1,0 4-155,0 3 0,-2-1-27,-1 1 1,1 2-34,-2-1 1,3 1-15,1-2 1,-4-1-22,1 1 1,-1-2-190,4-1 1,0-4-85,0 0 1,0-5 105,0 1 1,1-6 317,3-1-165,-3-6 222,9 3-149,-3-5 0,5 0 73,3 0 1,-1 0 259,5 0 0,4-5 43,4-2 352,0 2-542,1-5 0,-4 4-23,2-1 1,-2 1-117,-1 2 0,-1 2-603,-3-1 1,-3 1 224,-4 2-2780,-1 0 1059,1 0 846,-6 0 0,-1 2-405,-5 1 1,-5 0 1410,-3 5 0,-12-1 0,-4 5 0</inkml:trace>
  <inkml:trace contextRef="#ctx0" brushRef="#br0" timeOffset="62">17417 14139 7829,'0'-6'-114,"0"-4"375,0 8-78,0-3 1,0 4 335,0-3 199,0 3 97,0-4 1500,0 5-2103,0 5 0,0 1 259,0 6-278,0 4 0,0 2-6,0 5 1,0 3 26,0 1 1,0 3-46,0-3-158,0 5-102,5-8 0,-4 9 110,4-9 1,-5 4 156,0-5-427,5 0 205,-3-6 0,4 4 61,-2-6-177,-3 5 101,4-7 0,-1 3 149,0-4 0,1-1-336,-1 1-110,-3-1 115,4 1-653,0-6 291,-4 4-537,4-9 355,-5 4-475,0-5 874,-5 0 0,3-1-154,-6-3 0,4 3-447,-3-3 989,4-2 0,-7-6 0,4-5 0</inkml:trace>
  <inkml:trace contextRef="#ctx0" brushRef="#br0" timeOffset="63">17314 14196 7858,'0'-18'0,"0"1"383,0 1 1,0 4-213,0-5 1,0 4 65,0-2 1,0 3 107,0-4 355,5-1-351,1 4 0,2-4 6,0 6 0,-1 0 121,5-1-254,-1 1-2,1 4 50,-1-3-93,5 9 1,-2-8-28,5 5 0,-3-3 65,3 3 0,1 0-76,7 4 130,-3 0-54,4 0-190,0 0 21,-4 0 0,7 4 53,-4 0 0,0 5-162,-4-2 1,-2 3 109,-2 2-310,-2-1 194,-6 1 0,-1 3-253,-2 0 1,-3 5 167,-5-1 0,-5 3 47,-3 1 1,-7 0 32,-4-1 0,-8 1 1,-3 0 1,-3 3-13,-1-4 0,-1 2-10,1-8 0,0 3 215,0-4-351,4 0 212,3-3 1,4-6-373,0-2 185,5 2 1,2-5-672,9 4 188,2-5-1043,5 0 1446,5-5 0,7 4-469,7-3 220,7-2 254,4 0 0,4-2 281,0 0 0,-5 1 0,-1-5 0</inkml:trace>
  <inkml:trace contextRef="#ctx0" brushRef="#br0" timeOffset="64">18182 13956 7943,'6'-11'0,"5"-1"0,-9 2-37,6 3 82,-1-3 221,0 3 0,-1 1 871,-2 2-524,-3-2 218,4 4-196,-5-8 93,0 9-313,0-4 1,-1 5 61,-3 0-211,3 0 1,-9 0-4,2 0 1,2 1-39,-2 3 1,0 2 27,-3 6 1,-2 0 77,-2 4-178,2 1 12,-3 6 1,3 1 35,-2 3 0,6 0-131,-2 7 0,2-6-109,-3 6 0,5-2 90,-1 2 0,6 0 13,-2 1-118,3-1-308,1 0 161,0 0 158,0 1 1,0-5-15,0 1 0,1-2-117,3 1 0,2 2 114,5-5-95,1 4 149,-1-7 0,1 4 146,-1-5-153,0-5 5,1 4 1,-1-8 84,1 5 1,-1-5 172,1 1 1,-1-6-58,0-2 1,-3-3-27,0 4 1,-1-6 86,5 2 1,-5-3-80,1-1-65,-6 0-1084,9 0 485,-10 0-2031,4 0-2124,-5 0 4644,-5 0 0,-1-5 0,-6-1 0</inkml:trace>
  <inkml:trace contextRef="#ctx0" brushRef="#br0" timeOffset="65">18844 14082 7748,'0'-6'358,"0"1"61,0-1-79,0 0-129,0 0 376,0 1-274,0 0 1,0 2 403,0-5-453,0 6 1,0-4 152,0 2 0,-1-1-123,-3-3 1,2 2-182,-6 2 1,-1 1 97,-6-4 0,1 4-112,-5-1 1,4 3 8,-4 1 0,-1 0 45,-7 0 1,3 0-26,-3 0 0,2 5-143,-2 3 0,3 2-31,-3 1 0,3 1 99,1-1 1,4 2-69,0 2 0,7-2 54,0 2 1,1 2-157,3-2 0,3 0 98,1-4 0,3 1-66,1-1 1,0 1 2,0-1 0,5-3-54,3-1 0,2 1 240,1 3 0,2 0-96,2-4 1,-1 3 171,5-2 1,0 2-107,4 2 1,-4-1 6,0 0 0,3-3-21,1 0 0,2-1-96,-6 5 1,3-5 71,0 1 0,-3-1-23,0 5 1,-5-1-148,2 1 1,-9 3 80,-3 0 0,1 2-142,-1-2 0,-2 1 93,-5 3 1,-7 3-50,-6-3 0,-4 1 50,1-1 1,-3 2 156,0-6 1,0 0 78,3-3 1,-3-1-134,3 0 1,-1 0 42,1-4 1,-1-2 151,4-5 1,1 0-25,4 0 1,-1 0-67,1 0 1,3 0-446,1 0 1,3 0-528,-4 0 0,6-1-1091,-2-3-63,3-2 1014,6-1 1005,1-3 0,11 9 0,0-4 0</inkml:trace>
  <inkml:trace contextRef="#ctx0" brushRef="#br0" timeOffset="66">19130 14242 7803,'-8'0'0,"1"0"491,4 0 33,-2-5 159,0 3-324,4-3 154,-4 5 534,5 0 1,5 0-737,2 0 47,4 0-203,0 0 0,0 0 90,1 0 0,4 0-26,3 0 1,-1 0-153,1 0-103,0-5 217,4 4 0,-4-5-702,0 2 387,-5 3 1,4-4-796,-3 5 0,-6 0 29,2 0-1687,-7 0 1367,1 0 1220,-5 0 0,-5 0 0,-1 0 0</inkml:trace>
  <inkml:trace contextRef="#ctx0" brushRef="#br0" timeOffset="67">19016 14459 7803,'0'6'-213,"5"-1"0,2-5 1562,9 0-571,-4 0-286,10-5 697,-4 4-714,5-4 0,-1 0 230,1-3-17,0 3-353,5-5 1,-4 7-43,3-4-34,-3 4-104,-1-2 0,-2 1-572,-2 1 260,3-6 182,-9 7-1800,3-3 1230,-10 5 0,5-1 64,-4-3-2332,-2 3 1402,0-4 1411,0 5 0,2-5 0,4-2 0</inkml:trace>
  <inkml:trace contextRef="#ctx0" brushRef="#br0" timeOffset="68">19815 14265 7820,'5'-7'0,"-3"1"0,1 2 1119,-1 3-237,3-4 376,-4 0-465,4 3 72,0-3-296,-4 5-123,4 0-363,-15 0 1,7 0-32,-9 0 1,2 0 61,-5 0 0,1 5-79,-5 3 0,3-2 69,-3 2 0,4 0-35,-4 3 0,4 1 61,-4-1 0,5 0 49,-1 1 33,2-1-119,7 1 0,-1-5 95,4 1 50,1-1-100,-3 5 0,6-5-8,3 1 0,0-2-12,8 2 0,-4 2 129,8-2 0,0-2-105,-1 2 1,6-2 38,-2 2 0,1 1 87,-1-6-234,3 6 81,-10-2 0,6 0 3,-3 1 0,-6-2-62,3 2 1,-5 2-42,1-2-221,-3 2 1,-5 1-78,0 1 1,-5-1 128,-3 0 1,-7 1-179,-4-1 67,-8 6 193,3-5 0,-8 5-172,6-6 21,-6 1 119,8-6 1,-4 3-29,5-5 0,4 3-404,0-3-455,5 0-330,-2-4 0,8 0-55,0 0 1376,6 0 0,7 0 0,8 0 0</inkml:trace>
  <inkml:trace contextRef="#ctx0" brushRef="#br0" timeOffset="69">20295 13933 7820,'0'-11'281,"0"0"1,-4 3 114,0 0-159,0 1-81,4-5 0,-1 5 157,-3-1 444,3 1-416,-4-5 0,5 4 203,0 1 171,0 4-22,0-7-243,-5 9 1,4-5-1,-3 2 63,3 2 28,1-3-152,0 5-252,0 5 19,0 2 0,0 8 412,0 0-412,0 11 1,0-2 41,0 10 1,0 0 0,0 2 218,0 2-262,0-3 1,0 10 208,0-3-1121,0-3 835,0 5 1,0-7 14,0 5 0,0-5-168,0 1 1,0-6 2,0-2 0,0-1-179,0 2 0,0 1 78,0-6 28,0-4 0,3-1 31,1-2 1,1-1 887,-1 1-813,-3-5 1,8 3-73,-5-6 167,0-5-129,1 5-355,-4-5 128,4 0-611,-5 4 67,0-8-1213,0 3-1926,0-5 3128,0-5 0,0-2 855,0-4 0,5-1 0,2 1 0</inkml:trace>
  <inkml:trace contextRef="#ctx0" brushRef="#br0" timeOffset="70">20558 14150 7740,'0'-27'29,"0"4"1074,0 0-680,0 10 0,0 0 507,0 6-242,0-1 362,5-3-257,-4 4-243,4-3 1,-4 9-240,3-3 1,-1 12-144,4 3 0,1 8 28,3 0 0,2 4 24,2 4 1,-1 2-193,5 5 37,-5 1 33,8-1 0,-6-1-313,3-3 0,3 2 140,-3-5 0,-1 3-155,1-3 1,-5-2 43,1-6 0,1 3-66,0-3 0,-3-3-5,-5-1-38,2-2-71,-3-1-63,4-1 0,-1-3-139,-2-1 353,-3-4-906,-5 2-757,0-5 1386,0-5 1,0 2 491,0-4 0,0-6 0,0-5 0</inkml:trace>
  <inkml:trace contextRef="#ctx0" brushRef="#br0" timeOffset="71">20980 14071 7737,'0'-25'247,"0"6"0,-1 5 1028,-3 3-351,3 0-440,-4-1 1,3 6 335,-1 2-212,1 3-331,-8 1 0,-1 6-65,-8 5 0,0 10-68,-4 5 0,1 11 109,-8 1 1,-1 3-596,-3 5 0,4-3-172,-1 6 1,6-7 373,-2-4 1,3-6-425,1-2 1,5-4 325,3 0 0,3-7 0,1-3-699,4-4-145,2 0 311,5-1 0,6-4-353,5-4 1099,6-6 25,6-4 0,0-9 0,0-2 0</inkml:trace>
  <inkml:trace contextRef="#ctx0" brushRef="#br0" timeOffset="72">21106 14173 7791,'1'-7'301,"3"-1"1,-2 0-121,6-3 0,0 5 215,3 2 0,0 3-70,1 1 0,-1-4 311,1 0 0,-1 0-129,1 4 0,-1 0 28,0 0 1,5-4-184,-1 1 0,4-1-148,-4 4 1,4 0-98,-4 0 1,2 0 109,-2 0 1,-2 0-438,2 0 1,-2-4 224,-2 0 1,-3 0-894,-1 4 0,-4-1-1025,1-3-880,-3 3 2792,-1-4 0,-10 10 0,-3 1 0</inkml:trace>
  <inkml:trace contextRef="#ctx0" brushRef="#br0" timeOffset="73">21106 14356 9425,'18'0'1580,"-2"0"-1204,-5 0 1,6 0 64,2 0 1,4-1 34,3-3 0,-1 1-332,1-4 1,2 4 57,-1-1 0,-1-1-470,-3 2 0,-4-5 241,0 4 0,-5-1-836,2 1 1,-4 3 90,0-3-564,-1-2 209,-5 5-599,5-4 1726,-10-1 0,4 0 0,-5-5 0</inkml:trace>
  <inkml:trace contextRef="#ctx0" brushRef="#br0" timeOffset="74">21677 14139 7776,'0'-11'2094,"1"0"-1137,3 4-549,-3 2 1,9 5 11,-2 0 0,-2 1-106,2 3 0,-1 3 48,5 9 1,-1-2-46,1 5 1,-1 0 42,1 4 0,-1 1-54,0 2-352,1-2 212,-1 4 0,1-5-250,-1 0 1,1-1 107,-1-3 0,0 1-37,1-5 1,-1 0-12,1-3 0,-2-1-606,-3 1 259,4-6 205,-10 4-801,9-9 621,-9 4 0,6-5-701,-4 0-572,-1 0 1003,3 0-773,-5 0 865,0-5 1,-4 3 523,0-6 0,-5-4 0,3-6 0</inkml:trace>
  <inkml:trace contextRef="#ctx0" brushRef="#br0" timeOffset="75">21962 14150 7776,'0'-19'315,"0"0"1,0 5 1307,0-1-759,5 3-42,-3 0 613,3 6-543,-5 1-642,-5 15 0,-7 4-133,-7 12 1,-2 4-151,-2 4 1,-1 0 64,-3 0 0,3 4-120,-3 1 0,1-1-304,3-4 0,-5-1-105,9-3 1,-4-3-1294,8-8 906,5-3 255,-1-4-668,10-1 802,-4-4 0,6-2 495,3-5 0,3-5 0,4-2 0</inkml:trace>
  <inkml:trace contextRef="#ctx0" brushRef="#br0" timeOffset="76">22214 13739 7780,'0'-11'318,"0"-1"1,1 5 488,3-1 1,-2 6-147,6-2-451,-1 3 0,5 2 360,-1 3 0,1-1-33,-1 9 1,1-3 24,-1 6 1,0 3-17,1 1 61,-1 2-276,6 7 0,-1-2 50,3 4 1,3-1-135,-3 2 1,-1 2 113,1-3 1,-5 3-113,1 2 1,-2-1-126,-2 0 82,0 5-268,-4-3-126,-2 3-343,-5-4 587,0-1 1,-1 0-120,-3 0 69,-3 1-12,-4-6 1,-2 2-73,-2-4 21,2 5-507,-8-8 0,4 3 258,-2-8 0,-2 1-260,2-5 0,-3-1-2040,-1-6 2379,5-3 227,-3 0 0,3-4 0,-5 4 0</inkml:trace>
  <inkml:trace contextRef="#ctx0" brushRef="#br0" timeOffset="77">15327 6990 7969,'-12'-7'23,"1"3"692,5 3-1,1-4 299,5 4-322,-6-4 306,5 5-270,-4 0 204,5 0 0,5 0-668,3 0 0,-1 4 0,5-1 1,-3 6 122,6-1 0,-1 3-156,1 4 1,-2-1-85,2 5 0,2 1 113,-2 2 0,5 1-228,-1 0 1,1 1 19,-1 3 0,4-3-107,0 3 0,1-2 36,7 2 0,-2-2-122,1 5 0,3-4 98,-2 0 0,-2-1-68,1-3 1,0 1-234,0 0 0,-2-1 143,-5-3 1,0 1-96,0-5 0,-4 4 110,0-4 0,-5 5 183,1-5 1,-4 0-30,-3-4 0,2 1 101,-2-1 1,-2 1-76,2-1 0,-5 1-49,5-1 1,-4-3-305,3-1 256,-4-4-465,7 7 0,-7-9-788,4 3-414,-4-3 1362,2-1 1,-4 0-1705,3 0 2113,-3 0 0,4 0 0,-5 0 0</inkml:trace>
  <inkml:trace contextRef="#ctx0" brushRef="#br0" timeOffset="78">16081 7035 7807,'-7'-6'15,"2"0"246,5 2 86,0 2 448,0-3-161,0 0-21,0 4-21,0-4-25,0 5 62,0-5-40,0 4-53,-5-4-341,4 5 0,-6 0 13,4 0 1,0 0-150,-4 0 1,3 0 53,-4 0 0,0 5-124,-3 2 0,3 0 31,1 0 69,-1 1-160,2 3 0,-4 1 89,8-1 89,-8 1-26,9-1-20,-4 0-43,5 1-233,5-6 117,-4-1 1,9-1 149,-2 0-269,2 0 229,2-4 1,0 0 7,4 0-135,-4 0 111,10 0 1,-6 0-147,3 0 134,3 5 1,-9-3-48,2 6 0,-4-4-98,-3 3 0,2 1-22,-2 3 1,-3 1 72,-1-1 0,-3 1 262,-1-1-202,0 5 0,-1-2-55,-3 5 270,-3 1-96,-4-3 1,2 1 56,-2-3-45,2-7 0,-8 7-149,6-7 1,-4 1-143,-1-2 1,1-2-646,4-5 1,-2 0-79,-2 0 933,2 0 0,-3 0 0,4 0 0</inkml:trace>
  <inkml:trace contextRef="#ctx0" brushRef="#br0" timeOffset="79">15384 7618 7882,'-6'0'87,"-5"-5"1,9 3 186,-6-1 0,6 0 186,-2-1 0,1 3 301,0-3-53,1 3-261,-3 1 891,5 0 1,5 1-1106,3 3 1,-2 2-123,2 6 0,1-1 122,6 1 1,-2 0-192,2 3 1,-2-2 42,-2 2 0,4-2-61,0-1 1,1 3-145,-5 0 0,1 0-165,-1-3 0,0-1 110,1 0-373,-1 1 361,-4-6 1,3 3-301,-3-5 1,0 4 161,0-5 1,-3 1-410,4-4 0,-6 1-162,2 3-234,-3-3-2,-1 5 813,0-6 1,0 0 0</inkml:trace>
  <inkml:trace contextRef="#ctx0" brushRef="#br0" timeOffset="80">15589 7606 7864,'-6'-11'-332,"-3"-1"-332,5 1 2048,1 5-876,3-4 1,0 7 90,0-5 230,0 6-99,-5-3-153,3 5-126,-3 0 1129,5 0-1469,-5 0 49,4 5 0,-9 2 31,2 9 1,2-2 21,-2 5 0,1 0-195,-5 4 0,-3-1 48,0 1 1,-4 0-241,3 0 1,-3-4 109,4 0 0,0-5-297,3 1 1,2-2-1681,3-2 1044,-3-4 423,8 3 52,-3-9 522,15 4 0,3-5 0,10 0 0</inkml:trace>
  <inkml:trace contextRef="#ctx0" brushRef="#br0" timeOffset="81">11706 7332 8071,'0'0'0</inkml:trace>
  <inkml:trace contextRef="#ctx0" brushRef="#br0" timeOffset="82">11706 7332 9476,'0'0'0</inkml:trace>
  <inkml:trace contextRef="#ctx0" brushRef="#br0" timeOffset="83">11706 7332 10910,'0'8'2607,"0"-1"-2373,0 1-59,5-2 0,-2 5 66,5-4 0,-5 5-8,5 3 1,0-1-30,3 5 1,2 0-23,2 4 1,-1 3 25,5 1 0,-4 1-207,4-1 1,2-2 102,5 5 1,0 0-111,4 0 1,-3 3-77,3-3 1,-3 0-190,3 0 0,-3-1-67,3 2 0,-4 0 1,0-4 95,-2-2 0,-4-2-187,-1-4 102,-5 3 203,2-9 1,-5 3 213,1-4-39,-6-1-81,4 0 1,-5 1-600,3-1 288,2-4-1870,-9-2 1156,5-5 1055,-6 0 0,5 5 0,1 1 0</inkml:trace>
  <inkml:trace contextRef="#ctx0" brushRef="#br0" timeOffset="84">11718 7812 8197,'-5'-6'502,"3"0"160,-3 6 126,5-5-385,0 4-183,0-4 349,0 5 1,4 5-231,0 3-262,5 2 0,-4 1-46,3 1 0,2-1 0,-3 2 346,3 2-326,2-2 1,-1 5-71,1-3 1,-2-3 157,-2 4 0,2-2-233,-3 1 20,3-2 0,2 3 27,-1-5 1,1 0 72,-1-4 1,-3 3-134,-1-2 1,0-2 125,0 2 0,0-6-288,-4 2 76,-1-2-335,3-2-2717,-5 0 3245,-5 0 0,-2 0 0,-4 0 0</inkml:trace>
  <inkml:trace contextRef="#ctx0" brushRef="#br0" timeOffset="85">11901 7858 8107,'0'-8'0,"-2"0"791,-2-1-276,3 4 112,-4 0 366,5 5-100,0-5-257,0 4-70,0-4 922,0 5-1310,-5 0 0,3 1 3,-6 3-226,0 2 263,-3 6-175,-1 4 1,1-2-1,0 4 1,-1-2-21,1-2-63,-6 4 22,5-5 0,-4 5-84,9-3-40,-3-8-47,8 9 111,-8-15 0,8 8-482,-6-5 168,5 5-236,-2-8 131,5 4-735,0-5 0,5 5 1,2 1-1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8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8920 6841 8242,'4'-11'134,"-1"-1"435,1 1 0,-4 4-7,0 2 63,0 5-212,-5 0-162,4 0 0,-4 2-113,5 1 1,0 4 51,0 4 0,0 2-27,0 2 0,0 4 51,0 8 1,4-2-144,-1 6 0,5-1 53,-4 4 0,3 1-111,-3-1 0,1-1-67,-1-3 0,-1 2 110,4-5 0,-4 3-136,1-3 0,1 0 87,-2-5 1,5-3-116,-4 0 0,1-5 67,-1 2 0,1-4 23,2 0 1,0-5-45,-3 1 1,-3-4-81,3 3-119,-3-4 220,-1 2 41,0-5-53,0 5 168,0-4-126,0 4 0,1-5 7,3 0 1,2 0 18,6 0 1,-1 0 14,1 0 1,0-3-44,4-1 1,1 0 19,6 4 1,0-4-18,0 0 1,1-5 3,3 2 0,2 1 23,5-2 0,-4 0-91,1-3 1,-6 1-142,2 2 1,-4-1 119,-4 5 1,-3-3-388,-4 3-497,-6 0 665,-1-1 1,-7 4-612,-6-3 1,-1 3 2,-10 1 922,0 0 0,-4 0 0,0 0 0</inkml:trace>
  <inkml:trace contextRef="#ctx0" brushRef="#br0" timeOffset="1">8908 7195 8130,'2'-10'259,"1"2"1,0-1-60,5 6 0,-1-5 39,5 4 1,-1 0 163,0 4 0,6 0-147,2 0 0,4 0-15,3 0 1,2-3-68,3-1 1,2 0-120,-3 4 0,-2 0-97,-1 0 0,-3-4 102,-1 0 1,-5-1-760,-3 2 0,-3 0 379,0-5 1,-6 5-1120,-2-5 1439,-3 5 0,-1-12 0,0 3 0</inkml:trace>
  <inkml:trace contextRef="#ctx0" brushRef="#br0" timeOffset="2">8874 6898 8320,'11'-11'-7,"-2"-2"515,3-2 1,-1 2-62,12-2 0,-1 2-113,8 2 1,4-1 2,4 1 0,4 0-20,-4-1 1,4 1-289,-4-1 0,0 5 153,-3-1 1,-2 2-833,-3-2 1,2-1 477,-6 5 1,-3 1 171,-4 3 0,-5 0 0,3 0 0</inkml:trace>
  <inkml:trace contextRef="#ctx0" brushRef="#br0" timeOffset="3">10039 6567 8089,'-5'-11'44,"-3"-1"1,2 1 176,-2-1-1,6 5 413,-2-1-162,-2 0 394,4 2-98,-3-4-553,5 9 1,0-3 20,0 8 1,0 3 78,0 9 1,0 3-145,0 7 1,0 3 14,0 6 0,0 4-54,0 3 0,0-1 104,0 0 1,0 1-239,0 4 1,2 0 33,1-1 1,-1 1-227,1 0 0,2-2 139,-1-2 1,4-4-174,-4-8 1,3 2 65,-3-5 0,4 0 83,-4-5 1,3-3 139,-3 0 0,1-5-99,-1 2 1,-2 0 158,6-1-136,-5 1 1,2-5 90,-5 0-22,0 1 24,5-1 15,-4-4-38,4-2 57,-5-5-94,0 5 1,1-4 118,3 3-106,2-3 1,7-1 30,2 0 0,-1-4-24,5 0 1,0 1-83,4 3 1,4-5-38,0-3 0,0 2-187,0-2 0,-4 4-478,0-3 0,-2 3 329,-5-4 1,-5 6-833,-3-2 825,-6-3 1,2 6 424,-8-3 0,-7-2 0,-7 0 0</inkml:trace>
  <inkml:trace contextRef="#ctx0" brushRef="#br0" timeOffset="4">10062 6578 8148,'6'-21'97,"-2"2"0,2-1 415,2 4 1,6 1-81,1 4 1,0 3-237,-3 0-53,-1 6 1,-3-7-686,-1 5 371,-4 0-183,7 4 0,-7 0-30,4 0 384,1 0 0,13 0 0,4 0 0</inkml:trace>
  <inkml:trace contextRef="#ctx0" brushRef="#br0" timeOffset="5">10873 6487 8148,'-5'-11'2013,"3"4"-1772,-3 2 1,4 5 157,-3 0 0,2 7-115,-6 4 0,4 7 30,-3 8 1,-5 5-43,-3 7 0,-2 4-191,2 7 1,-1 2-95,-3 2 0,2 2 191,6-6 1,4 8-266,4-3 0,1-1 91,2-7 0,2-4-168,1 0 1,4-6 76,4 2 1,6-6-59,2-1 1,-2-10 96,3 2 1,-1-4-24,3 0 1,1-2 18,0-6 1,0 0 3,0 1 1,-4-5 48,0 1 1,-5-5-71,1 0 0,-2 0-610,-2 1 1,-3-3-156,-1 3-988,-4-3 1822,2-1 0,0-5 0,1-1 0</inkml:trace>
  <inkml:trace contextRef="#ctx0" brushRef="#br0" timeOffset="6">11090 6795 8094,'-7'-22'0,"2"4"0,5 3 0,0 2 203,0 1 0,2 5 365,1-1-77,4 6 0,3-2-74,-3 8 1,7 6-145,-2 5 1,6 9 0,-3-1 0,9 4-102,-1-1 1,3 4-157,1 4 0,-3 0 138,3 0 0,-3 1-309,-1-1 1,0-9-12,-1-2 1,-4-4 14,-3 0 0,2-2-37,-2-6 0,0-1 106,-3-2 0,-1 1-490,1-6 1,-5 3-136,1-3-360,-6-1 415,3 3 652,-5-5 0,-5 0 0,-1 0 0</inkml:trace>
  <inkml:trace contextRef="#ctx0" brushRef="#br0" timeOffset="7">11455 6750 7975,'0'-12'50,"0"1"1,0-4 789,0-1-136,0 1-462,5 4 1,-4 3-55,3 1 1,-2 5-70,-2 2 1,-2 7 5,-2 8 0,-4 8-159,-11 7 1,-2 8-150,-9 4 1,-2 8 29,13-24 0,0 1 0,1 0 0,0 0-82,-1 0 0,0 0 1,-11 26 30,3-7 1,4-4-223,4-12 1,7-2 155,4-5 0,6-5-430,-2-3 700,3-2 0,11-7 0,2-1 0</inkml:trace>
  <inkml:trace contextRef="#ctx0" brushRef="#br0" timeOffset="8">11866 6704 8012,'7'-11'214,"-4"-1"1,0 6 748,1 2-565,2 3 1,4 2-365,-2 3 1,-3 7 72,-5 8 0,4 3 173,0 1 1,-1 5-83,-3 2 1,0-1-224,0 2 1,4-6 2,0 2 1,0-1-34,-4-3 1,1 1-372,3-8 191,-3-1-536,4-4 1,-5-3 18,0-1 752,0-4 0,0 2 0,0-5 0</inkml:trace>
  <inkml:trace contextRef="#ctx0" brushRef="#br0" timeOffset="9">11695 6932 8149,'-5'-1'953,"5"-3"1,5 3-650,6-3 1,6 3-49,2 1 1,8 0-108,3 0 0,4-1 108,4-3 0,3-2-249,5-6 1,-2 5 84,-2-1 0,0 0-889,-8-3 1,-2 3 795,-9 1 0,-1-1 0,1-3 0</inkml:trace>
  <inkml:trace contextRef="#ctx0" brushRef="#br0" timeOffset="10">12449 6647 8122,'-12'-5'118,"1"-3"1,3-1 296,1 2 0,4 0-205,-1 4 110,3 1-110,1-3 1,5 5 21,3 0 1,3 5-125,4 3 0,4 7 89,8 4 1,-3-1-151,3 1 0,-3 0-74,-1 4 0,-2-4-169,-2 0 1,-2-5-318,-6 1 0,-3-2 283,0-2 1,-5 1-507,5-1 1,-4-3 31,3-1 704,-4-4 0,7 7 0,-4-4 0</inkml:trace>
  <inkml:trace contextRef="#ctx0" brushRef="#br0" timeOffset="11">12860 6601 8155,'6'-7'495,"-2"-1"-11,-3 5-343,-1-2 1,0 7 77,0 1 0,-5 9-204,-2 7 1,-4 3 81,0 0 0,-4 1-383,0 0 0,-4 0 79,3 0 1,-3 0-60,4-1 0,1-4-330,6-3 1,-2-2 6,3-1 589,2-1 0,-5 0 0,3 1 0</inkml:trace>
  <inkml:trace contextRef="#ctx0" brushRef="#br0" timeOffset="12">12666 6864 8155,'-5'-6'396,"3"1"-139,-3 5 1,5 1 93,0 3 1,0 2-95,0 5 0,0 2 90,0 2 0,0 3-160,0 5 1,4 1 15,0 3 0,5-3-130,-2 2 0,4 0 107,0 0 1,0-1-407,1 1 0,-2-7 165,-2-4 0,0 2-301,-4-2 1,1 0 31,-1-3 1,-3-5-126,3 1 1,-2-4-466,-2 3-365,-6-4 1285,0 2 0,-5 0 0,-1 2 0</inkml:trace>
  <inkml:trace contextRef="#ctx0" brushRef="#br0" timeOffset="13">12928 6556 8134,'5'-30'0,"-3"6"0,2 5 0,2 5 0,2-1 0,2 4 713,1 3 0,1 3-274,-1 5 0,0 0 53,1 0 1,-1 2-56,1 6 1,3 5-52,0 10 1,5 6-197,-1 5 0,4 5-69,4 7 1,-3 0-443,3-1 1,-3 5 348,-1-1 1,-2 1-318,-2-4 1,-1-1 66,-3 1 1,-6-5 6,3-3 0,-5-3 16,1-1 0,-3-1-86,-5-2 1,0-3 115,0-5 0,0 0-145,0-1 1,-1-4-575,-3-3 777,-3 3 1,-4-6-581,0-1 1,-1-5 167,1-6 523,-1 0 0,-4 0 0,-2 0 0</inkml:trace>
  <inkml:trace contextRef="#ctx0" brushRef="#br0" timeOffset="14">13294 6476 8096,'8'-16'311,"-1"1"0,1 0-85,3 4 0,4-1-193,1 1 0,3 4 253,-4 4 1,1-3 150,0 3 0,-4-1-146,4 4 0,-4 0-40,0 0 0,0 0-199,4 0 1,-8 1 61,4 3 0,-3 1-253,2 3 1,-3 2-2,-1-3 0,-4 7-129,1 2 0,-8 4 117,-4-1 1,-3 2-14,-4 2 0,-3 0-93,-5 0 1,-2-1 95,2-3 0,-3 1 227,7-5 0,3 0-102,1-3 0,7-1-138,4 1 258,3-1 1,11-1 254,5-2 0,6-3-192,2-5 1,3 0 53,1 0 0,3 0-47,-3 0 0,5 0-63,-2 0 1,-1 0-434,2 0 1,-6-4 186,2 0 0,-8 0 156,-4 4 0,-2-5 0,-2-1 0</inkml:trace>
  <inkml:trace contextRef="#ctx0" brushRef="#br0" timeOffset="15">13899 6556 8046,'4'-12'236,"0"1"0,0-1 24,-4 1 0,5-1-2,2 1 1,3 1-28,2 2 0,-1-2 196,1 3 0,0-2-141,4 1 1,-2-1-69,5 5 1,0-5 41,4 2 1,-1 2-30,1 1 0,0 1-366,0 0 1,-4 1 143,0-1 0,-9 1-75,2 2 74,-4 0 0,3 5-7,-4 3 1,-2 2 75,-5 2 0,0 4-3,0 3 0,0 8 22,0 3 0,0 4-18,0 4 0,0-1 87,0 5 0,0 4-175,0 3 1,2 2-34,1-1 0,4-2 88,4 5 0,-3-5-98,-1 2 1,1-3 17,3-2 1,1-4-86,-1-3 1,1-4 143,-1-3 1,0 1-21,1-6 1,-2 1-31,-2-4 1,1-4 15,-6 0 1,2-5 38,-1 1 1,-3-2-21,3-2 1,-8 1 145,-3-1 1,-5-3-111,-3-1 1,1-4 0,-5 1 1,-5-2-124,-6 2 1,-5-3 90,-3 3 1,3-3-472,-3-1 1,3-4 187,5 1 0,3-2-385,8 1 1,4 1-122,7-4-1147,3-1 1922,16-3 0,1-1 0,11 1 0</inkml:trace>
  <inkml:trace contextRef="#ctx0" brushRef="#br0" timeOffset="16">14779 6967 8104,'1'-10'226,"3"2"0,2 3 53,5 5 0,5-1 206,-1-3 1,5 3-171,-1-3 0,-1 1 95,1-1 1,4 3-248,4-3 1,-1-1 65,-3 1 0,0 1-317,0 3 0,-4-4 148,0 0 1,-5 0-1679,1 4 1618,-7 0 0,2 0 0,-4 0 0</inkml:trace>
  <inkml:trace contextRef="#ctx0" brushRef="#br0" timeOffset="17">15944 6601 8099,'-8'-11'-301,"0"-1"0,6 1 373,-2 0 1113,-2-1-208,4 1-190,-3 4-441,5 2-109,0 5 0,0 7-20,0 4 1,5 7 19,3 8 0,-2 4-152,2 4 0,-6 5-3,2 3 0,1-1-209,-1 1 1,4-4-145,-4 4 1,3-6 188,-3 2 0,4-6-68,-5-1 0,5-6 49,-4 2 1,1-7-126,-1-1 1,-2-5-199,6 1 478,-6-2-54,3-2 300,1-4 155,-5-2-371,9-5 0,-4 0 98,6 0 0,3 0-119,0 0 1,7 0-9,1 0 0,1-4 28,6 0 0,-2-5-130,6 2 0,-6 0-41,7 0 1,-8 3-167,4-4 0,-6 4-360,2-3 1,-7 4 257,-1-1 1,-5-1-386,1 2 0,-7-2 31,-4 1 710,-3 2 0,4-8 0,2 4 0</inkml:trace>
  <inkml:trace contextRef="#ctx0" brushRef="#br0" timeOffset="18">15978 6910 8064,'5'-12'504,"6"5"-303,8-1 0,8 5 199,3 0 1,7-2-42,1 1 1,3-1-351,-7 1 1,3 3 58,-7-3 1,-5 3-158,-3 1 0,-6 0-568,-1 0-504,-2 0 1161,-7 0 0,-1 0 0,-5 0 0</inkml:trace>
  <inkml:trace contextRef="#ctx0" brushRef="#br0" timeOffset="19">15852 6613 8148,'12'-13'-31,"-1"-2"1,2 2-42,2-2 1,8 2 198,7 2 0,3 1 381,1 2 0,1-1-240,-1 5 1,3-3-541,-3 3 1,2 0 74,-10 4 0,1 0-440,-4 0 0,-2 1 637,-2 3 0,3-3 0,-4 4 0</inkml:trace>
  <inkml:trace contextRef="#ctx0" brushRef="#br0" timeOffset="20">16572 6373 8331,'0'-8'431,"0"1"0,5 0 4,2 0 0,4 2 288,0 5-467,0 0 0,1 8 157,-1 4 0,-3 9-188,-1 6 1,-3 4-10,4 10 1,-4 5 45,3 4 0,-4 5-334,1 3 1,1-1-215,-2 4 0,1-3 220,-4-1 0,0-4-295,0 1 1,0-7 162,0-2 0,0-8 54,0-6 0,0-6 172,0 2 0,0-7 27,0-1 1,0-5 69,0 1 0,2-3-106,1-5 0,-1 3 349,1-2 0,0-3-272,1-1 1,-3-2-31,3 2 0,2-3-51,2 3 0,-2-3-13,2-1 1,-1 0-78,5 0 0,3-3-197,0-1 1,2 0-121,-2 4 1,-2-4 140,2 0 0,1-3-61,0 3 1,-1-5-17,-4 2 0,-3 0-1076,0 0 1404,-6-1 0,8-3 0,-3-1 0</inkml:trace>
  <inkml:trace contextRef="#ctx0" brushRef="#br0" timeOffset="21">16480 6407 8105,'12'-28'0,"4"5"-72,3 1 1,4 4-179,4 6 1,1 6 170,2 2 1,-2 3 250,-5 1 1,-5 0-386,-3 0 0,-2 4 62,-2 0 0,0 4 151,1 0 0,-1 7 0,1 3 0</inkml:trace>
  <inkml:trace contextRef="#ctx0" brushRef="#br0" timeOffset="22">17108 6510 8182,'-6'0'254,"1"0"1,11 5-27,6 3 1,0 7-84,8 4 1,-7 6 250,3 2 0,1 5-48,3-2 0,0 7-88,-1 1 0,2 4-199,-2-4 0,4 0 7,4-4 0,-7-5-98,3-2 0,-4-8 114,0-4 0,-2 2-150,-6-2 0,1-4 75,-1-3 0,0-4-383,1 3 0,-5-4-604,1 1-570,-5 2 1548,2-5 0,-10 5 0,-2-6 0</inkml:trace>
  <inkml:trace contextRef="#ctx0" brushRef="#br0" timeOffset="23">17508 6476 8066,'0'-16'555,"0"1"1,0 0 185,0 4-420,5 4-184,-3 2 0,1 11-90,-6 6 0,-5 7-41,-7 11 0,-4 6 84,-8 10 0,-3 6-319,11-24 0,-1 1 0,2-2 0,0 0 203,-4 4 0,2-1 1,3-2-1,1 0-296,-1 3 0,0-1 0,-14 22-75,1-6 1,6-7-49,4-9 0,10-3-215,-1-8-70,7 3 730,-1-15 0,10 3 0,1-10 0</inkml:trace>
  <inkml:trace contextRef="#ctx0" brushRef="#br0" timeOffset="24">17805 6544 8095,'0'-18'0,"0"2"823,0 4 0,5 6-264,3 2 0,2 3-409,1 1 1,-4 9 25,-3 2 0,1 12-36,-2 0 0,1 7 8,-4 1 1,4 7 22,0 4 0,1-1-160,-1 0 1,-3-5-317,3-2 1,-2-5-241,2-6 0,-3-1 264,3-3 0,-3-7-1298,-1-4 869,6-5 710,-5 2 0,-1 0 0,-7 1 0</inkml:trace>
  <inkml:trace contextRef="#ctx0" brushRef="#br0" timeOffset="25">17634 6704 9983,'23'0'376,"-4"0"-327,0 0 0,1 1 34,7 3 1,2-3-97,5 3 0,-1-3 47,-2-1 0,2-3-105,-3-1 0,-2-5-223,-1 1 0,-5 2 294,-3-2 0,3 1 0,-4-5 0</inkml:trace>
  <inkml:trace contextRef="#ctx0" brushRef="#br0" timeOffset="26">18136 6407 8142,'0'-11'0,"4"-5"-88,0 1 1,5 4 145,-2 3 1,0 6 610,0-2-181,-4 3-68,7 1 1,-2 5 18,7 2 0,-2 8-158,2 5 1,1 1-281,0 2 1,0 1 121,-1 3 0,-2-3-240,2 2 0,-1 2-91,1-1 0,-2-2-141,2-6 1,-2-2 60,-2-6 1,0-3-264,-4 0 1,3-6-382,-2 2 932,-3-3 0,10-1 0,-2 0 0</inkml:trace>
  <inkml:trace contextRef="#ctx0" brushRef="#br0" timeOffset="27">18639 6430 8068,'-5'-6'1537,"4"-5"-1355,-5 5 1,5 0-438,-3 2 1,-2 8 296,-5 3 0,-2 4 59,-2 0 1,1 5 98,-5 3 1,0 8-99,-4 4 0,4 2-10,0 1 0,5 0-44,-1 0 1,3 3-115,5-3 1,-2 2 78,5-9 0,0-1-121,4-3 1,0-5 23,0-3 1,0-2 18,0-2-132,0 1 142,0-1-173,0 0 0,1 1 115,3-1 0,-3-3 46,3 0 0,-3-1 78,-1 5 0,0-1 124,0 0 1,4 5 44,0-1 0,4 0-128,-5-3 0,6-1-178,-1 0 1,-2 0 166,2-4 0,-2 3-934,2-2 893,2-3 0,-4 5 0,6-4 0</inkml:trace>
  <inkml:trace contextRef="#ctx0" brushRef="#br0" timeOffset="28">18605 6316 8224,'-5'-12'-332,"5"1"1,5 3 105,6 1 1,6 3 207,2-4 0,-2 4 403,2-3 1,-3 3-96,3-4 0,-4 5 317,4-5 1,-5 4-198,1-3 0,-2 4 170,-2-1 1,1 3-120,-1 1 0,-3 0 176,-1 0-447,1-5 1,3 4 31,1-3 0,-1 3-147,1 1 1,3 0 115,0 0 1,4 0 88,-4 0 0,0 0-31,-3 0 0,-1 3-700,1 1 0,-2 1 236,-2-1 1,0 2 181,-4 6 0,4 3 127,-4 0 0,1 7 137,-2 1 1,0 5-47,5 6 0,-1 1-93,5 3 0,-1-1 49,1 5 0,-1 0-37,0 4 0,1-1-309,-1 1 1,-3 0 254,-1-1 1,1-4-185,3-3 1,0-2-23,-4-2 1,2 3-32,-5-3 1,4 1 113,-5-8 1,1 0-3,-4-4 1,0-1 20,0 1 0,-4-4 7,1 0 1,-6-5 195,1 2 0,2-5-180,-2-3 1,0 0 121,-3-4 1,0 4-69,-1-4 0,1 0 8,-1-4 1,0 0-241,-4 0 1,4 0-300,-3 0 0,2-6-206,1-1 1,1-3 293,0-2 1,3 1 419,0-1 0,1-4 0,-5-2 0</inkml:trace>
  <inkml:trace contextRef="#ctx0" brushRef="#br0" timeOffset="29">19290 6270 7419,'-7'-8'481,"4"1"-85,1-1 1,2-3 53,0-1 1,5 1-122,3 0 0,2 0-49,2 4 1,0-3 20,4 2 0,-2-1-1,5 2 1,1-2-41,7 5 1,-3-1 1,2 1 1,2 3-213,-1-3 1,0 4 126,-5 4 0,0 2-306,-3 5 0,-4 2 95,-7 2 0,1 3-248,-5 5 0,-2 4 124,-6-1 1,-3 5-58,-9-5 1,-1 6-86,-6-1 0,0-4 124,0 0 0,2-4 228,1-4 1,4-3-145,5-4 1,4-1 358,3 1 1,4-2-97,4-2 1,4 0 248,7-4 1,8 0-130,7-4 1,5 0-3,3 0 1,-1-1-466,4-3 0,-5 3 163,-2-3 1,-5 3-2057,-6 1 2069,-5 0 0,-2 0 0,-4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9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12289 1325 8146,'-5'-8'0,"-3"1"0,2 3-42,-2-4 1,6 4 365,-2-3 1,1 3-88,0-4 1,1 5 498,-2-5-162,3 5 67,1-2 80,0 5-550,-5 5 0,4 3-166,-3 7 1,4 3 169,4 5 0,-2 3-43,6 1 1,3 6-126,5 1-15,4 1 0,-2 5 68,5-2 0,-1-1-281,1 5 0,0-1 215,0 0 1,-4 3 21,0-6 0,0 0-96,4-4-83,0-5 176,-6 4 0,5-9-29,-3 3 18,-2-3 0,0-2 8,-1-3 1,-4 1 6,3-5 1,-2 4-36,-1-4 0,-2 1 38,-3-5 1,2 1-140,-5-1 0,1-1-387,-1-2 3,-3-3-287,4 0 93,-10-4 1,-1 0 696,-6-4 0,1-11 0,0 1 0</inkml:trace>
  <inkml:trace contextRef="#ctx0" brushRef="#br0" timeOffset="1">12666 1393 8189,'-5'-6'99,"3"-9"0,-3 7 78,5-7 0,2 2 116,1 2 1,-1 3 312,1 1-124,-1 4 0,-1-2 41,3 5-278,-3 0 1,4 1-248,-5 3 0,0 6 118,0 5 1,-6 10-152,-6-3 0,-4 9 14,-7-1 100,-5 8 1,3-2-111,-6 2 0,2 3-1305,-1 0 1317,-3 4 0,9-1-87,-3-2 0,-1 1 3,1-5 0,1 0-108,3-3 128,0-1 1,1-5-145,3-2 0,-1-4-249,5-4 0,0 1 235,3-5 1,6-3-238,2-5 1372,3 1-894,1-2 0,0-1 0,0-5 0</inkml:trace>
  <inkml:trace contextRef="#ctx0" brushRef="#br0" timeOffset="2">12940 1953 9681,'6'11'125,"3"1"133,-5-1 1,1 2-31,-1 2 1,-3 3-123,3 5 136,-3 0-185,-1-1 0,0 1-211,0 0 1,-1 0-107,-3 0 0,1-4-1061,-4 0 1321,-1-5 0,-3 2 0,-1-4 0</inkml:trace>
  <inkml:trace contextRef="#ctx0" brushRef="#br0" timeOffset="3">13294 1348 8249,'0'-12'0,"-4"5"-145,0-1 79,-5 0 0,8 1 360,-3-1 0,3 4 1153,1-3-893,0 4-334,0-2 0,0 6-89,0 3 0,5 4 111,3 7 0,3 7-26,4 4-141,3 6 1,5-3 53,0 5 1,-4-1-132,0-2 1,0-1 54,4-7 1,-2 3-180,-2-7 1,2-3-341,-6-1 342,0-2 1,-3-2-218,-1 1 0,0-5 132,1 1 1,-5-5-765,1 0 0,-5 0 973,0 1 0,4-3 0,-1 4 0</inkml:trace>
  <inkml:trace contextRef="#ctx0" brushRef="#br0" timeOffset="4">13899 1291 8139,'0'-18'0,"4"1"0,0 6 0,1 1 1012,-1 2-128,-3-2-788,9 9 1,-9-3 70,3 8 1,-8 2-33,-3 5 1,-7 6-284,-1 2 0,-6 6 139,2 2 1,-2 3-338,-2-3 0,-4 4 193,1-5 1,0 1-124,7-4 0,1-2 68,3-2 0,6 2-372,-2-6 1,3 0-7,1-3 586,2-1 0,-1 5 0,0 2 0</inkml:trace>
  <inkml:trace contextRef="#ctx0" brushRef="#br0" timeOffset="5">13637 1679 8139,'-7'-5'707,"-3"4"-45,9-5-240,-4 6 0,1 6-127,0 1 0,0 5 79,4 3 0,0 4-181,0 7 1,0-1 14,0 1 1,4 2-125,0-1-18,5 5 0,-7-7-174,6 5 0,0-4 152,3 0-12,-5-7 0,4-2 94,-2-6 1,-2 1 16,2-1 1,-4-1 217,3-2-201,-4-3-84,2-5-533,-5 0-613,-5 0 0,2 0 547,-4 0 0,3-1 523,-4-3 0,1-2 0,-5-6 0</inkml:trace>
  <inkml:trace contextRef="#ctx0" brushRef="#br0" timeOffset="6">14756 1553 8264,'0'-11'-285,"0"4"-76,0-3 1,0 8 1345,0-6-118,0 6-176,0-3 309,0 5-830,0 10 0,0-1 48,0 10 1,4 5-33,-1 6 0,5 7 22,-4 1 1,0 4-177,-4-4 1,3 1-277,1-1 190,0-7 0,-4 6-208,0-11 0,0 1-17,0-4 234,0-5 1,0-1-296,0-1 102,0-4 0,0 5-683,0-6-314,0-4 349,0 3-161,0-9 1047,0 4 0,0-5 0</inkml:trace>
  <inkml:trace contextRef="#ctx0" brushRef="#br0" timeOffset="7">15041 1565 8148,'0'-17'0,"0"4"462,0-2 121,0 3-665,0 0 136,0 6 0,0 2 92,0 8 1,0 3 108,0 9 0,0 3-63,0 7 0,0 7 24,0 5 1,0 9-98,0-1 0,0 1-100,0-5 1,0-3-237,0-5 1,0-4-20,0-4 179,0-2 1,2-5 110,1 0-347,-1-5 155,3 3 171,-5-6-393,0-4 1,0-1 8,0-2-25,0-3 109,0 4-51,0-5-234,0-5 213,0 4 71,-5-9 1,3 2-7,-1-7 0,-3 2 274,3-2 0,-1-3 0,4-1 0,-1-6 0,-3-2 0,3 0 0,-3 5 0,2-1-27,2 0 1,0 1-54,0 3 1,-3 3 778,-1 4-287,0 1-81,4 0 1,0 3 806,0 0-486,0 6-446,0-3 1,5 6-61,3 3 1,7 2-166,4 6 0,3 0 64,0 3 0,1 3 11,0 5 1,0 0-77,0 0 0,-2 0 49,-2-1 1,2-3-143,-6 1 0,1-7 229,0 3 1,-4-4 157,4 0-149,-4-1 0,0-3 350,-1-1-75,-5-4 55,5 2 175,-10-5-124,4-5-285,0-6 0,-4-3 224,3-5 1,-3 0-197,-1-4 1,0-5-6,0-3 0,0 1 137,0-4-401,0 2 70,0-7 1,0 6-607,0 2 282,-5-2 247,4 9 1,-4-4-1132,5 5 334,0 0-132,-5 6 366,4 0 46,-5 11-1786,6 1 2330,6 10 0,0 6 0,5 7 0</inkml:trace>
  <inkml:trace contextRef="#ctx0" brushRef="#br0" timeOffset="8">15715 1565 8282,'0'-7'-80,"0"2"535,0 0 134,0 4 416,0-4-761,0 5 11,0 5-64,0 1 0,0 7 20,0 2-67,0 3-82,0 10 0,0-3-144,0 6 1,1-1 122,3 4 0,-3-1-155,3-2 0,-2 1 105,-2-6 1,0 1-88,0-4 0,0-6-50,0-1 64,0-4 0,0 0-294,0-1-464,0 1-585,0-1 740,0-5 685,0-1 0,-6-5 0,0 0 0</inkml:trace>
  <inkml:trace contextRef="#ctx0" brushRef="#br0" timeOffset="9">15612 1519 8239,'0'-11'-1,"0"-1"101,5 6 1,6-3 226,4 5 0,5-1-158,-1 1 1,1 3 131,-1-3 0,7 7-175,-3 0 0,6 8 10,-2 0 0,3 2-196,-3 6 15,4 0 0,-7 4 226,3 0-342,-3-1 118,-1 6 1,-5-4-105,-3 3 1,-4-3 36,-3-1 1,-3 0 169,-5 0 1,-1-1-109,-3 1 90,-7 0 1,-5-4 78,-6 0 0,0-1-131,-8 1 26,-1 3 0,1-8 53,-1 5 37,1-5-78,-5 2 0,5-8-49,0-1 1,5 0 79,3 0-112,4-2 0,6-5-339,1 0-71,5 0-103,1 0 0,10-5-870,2-2 1436,9 2 0,1-11 0,6 4 0</inkml:trace>
  <inkml:trace contextRef="#ctx0" brushRef="#br0" timeOffset="10">16195 1553 8131,'0'-11'861,"0"-1"-312,0 1-381,0 0 1,4 3-123,-1 0 0,2 6 276,-1-2 89,-2 3-172,3 1 0,-4 5-30,3 2 0,-2 10-31,6 6 1,-6 5-96,2 6 1,1 1-162,-1 4 80,0 1-61,-4 1 1,0 2-117,0-5 117,0 0 0,-1-5-87,-3-3 0,3-2-39,-3-5 157,-3-5 1,6 2-4,-3-4 0,-1-5 110,1-3 303,1-6-87,3 8-8,0-8-49,0 3 546,0-5-849,0-5 83,5 3 1,1-8-16,5 2 0,6 2-250,2-1 0,1 3 153,-1-4 1,3 6-61,-3-2 1,-1 1-248,1-1 218,-5 3-86,7-4 1,-8 5-50,2 0 1,2 0 20,-2 0 0,0 0-127,-3 0 1,-1 0 45,0 0 0,-3 0-691,0 0 1068,-6-5 0,8-1 0,-3-6 0</inkml:trace>
  <inkml:trace contextRef="#ctx0" brushRef="#br0" timeOffset="11">16138 1839 8131,'11'0'0,"1"0"0,0-5 55,3-3 1,7 2-115,5-2 0,3 4 64,-3-3 1,1 4-82,-2-1 316,-2-2-1,4 5-254,-5-4 1,0 1 198,0 0 18,-5 0-920,-2 4 344,-4-5 374,-6 4 0,-1-4 0,-5 5 0</inkml:trace>
  <inkml:trace contextRef="#ctx0" brushRef="#br0" timeOffset="12">16183 1542 8090,'12'-10'0,"-1"2"0,6-8 226,2 4 1,4 1 377,3-1 0,2 2-400,3 3 0,0 0-314,-4 3 0,3 3 61,-3-3 0,4 3-170,-5 1 0,0 0 219,-7 0 0,2 5 0,-3 1 0</inkml:trace>
  <inkml:trace contextRef="#ctx0" brushRef="#br0" timeOffset="13">16697 1576 8204,'0'-8'-468,"0"1"1012,0 4 6,0-2-236,5 5 175,-3 0-191,3 0 0,-5 7 170,0 4 1,0 6-160,0 5 1,0 2-249,0 3 1,0 2 59,0 6 1,0-1 41,0 0 0,4-3 177,-1-1-642,6-5 242,-8 8-134,5-9 0,-3 4-97,1-5 0,0-4 91,-4 0 0,4-5-57,0 1 1,-1-2-103,-3-1 1,0-5-807,0 1 287,0-6 878,0 3 0,-10-5 0,-2 0 0</inkml:trace>
  <inkml:trace contextRef="#ctx0" brushRef="#br0" timeOffset="14">16652 1576 8198,'10'-15'0,"-3"0"0,7-1 218,-2 5 1,7 0-8,0-1 0,2 6 112,2 2 0,0-1-68,0 1 0,0 0-84,0 4 1,-1 0-91,1 0 0,0 2 73,0 1 0,0 0-244,0 5 0,-2 3 84,-2 4 0,0 2-264,-7-2 1,0-1 52,-8 5 0,-1-5-240,-7 1 315,-7 3 1,-7-5 37,-5 2 1,-5 1-28,-2-1 0,-1 1 52,-3-5 0,3 1 48,-3-1 0,1-3 22,6-1 1,5-4-186,3 1 0,8-3-525,0-1 719,7 0 0,-1-5 0,5-2 0</inkml:trace>
  <inkml:trace contextRef="#ctx0" brushRef="#br0" timeOffset="15">17154 1530 8271,'0'-11'497,"0"0"0,0 3 151,0 0-361,0 6 0,1-3 30,3 5-145,-3 0 1,5 6 119,-6 5 1,0 3-65,0 9 0,3-1 39,1 8 0,1 1-155,-1 3 1,-3 5-244,3 3 1,-3-2 41,-1-2 0,0-7 44,0 0 1,0-3-156,0-2 0,4 1 44,0-8 37,0-2 0,-4-1 93,0-5 9,0-4 1,0-1 282,0-2 9,0-3-267,0 4 173,0-5 0,1-3-103,3-1 1,2-1-216,6 1 0,0 3 58,4-3 1,-2-1-52,5 1 0,-4 0-16,4 4 0,-4-1-38,4-3 1,-4 3 5,4-3 0,-3 3-62,3 1 0,-5 0-179,1 0 1,-6-2-273,-2-1 0,1 1 0,-2-4 691,-2 2 0,-3-2 0,-1-6 0</inkml:trace>
  <inkml:trace contextRef="#ctx0" brushRef="#br0" timeOffset="16">17143 1793 8112,'1'-8'0,"3"1"0,2 1 281,6-2 1,4 3-107,3 5 1,-1-4-149,1 0 1,0 0 107,4 4 1,0 0 8,-1 0 0,0 0-102,-3 0 1,1-3-286,-4-1-187,4 0-583,-7 4 1013,3 0 0,-4-5 0,-1-1 0</inkml:trace>
  <inkml:trace contextRef="#ctx0" brushRef="#br0" timeOffset="17">17143 1519 8236,'5'-11'0,"-3"-1"0,6 1 0,5-1 91,6 1 0,0 1 49,4 2 1,-6-1-166,10 5 1,-5-1 131,4 2 1,-2 1-104,-1-2 0,4 3 128,-1 1-267,1 0 88,-4 0 0,-2 0 22,-1 0 0,0 0-175,-5 0 0,0 0-190,-3 0 377,-1 0-124,-5 0-17,5 0 93,-10 0 279,4 0 257,0 0-84,-4 0-240,4 5 331,0 2-254,-3 4 0,7 6 132,-6 2-226,1 2 1,0 3 16,0 3 1,0 2-20,-4 5 0,0 4-16,0 0 0,0 2-213,0-2 0,0-3-324,0 3-219,0-2 563,0-7 1,0-1-129,0-5 55,0-5 135,0 3 1,0-8 9,0 2 0,0-6-39,0-1 1,0-4-38,0 3 293,0-4-705,5 2-380,-4-5 404,4-5 230,-5-2 1,0-4 238,0-1 0,-5-4 0,-1-2 0</inkml:trace>
  <inkml:trace contextRef="#ctx0" brushRef="#br0" timeOffset="18">17634 1667 8361,'1'-10'357,"3"3"0,2-2-605,6 5 0,-1 0 286,0 4 1,-2 5 58,3 3 0,-3 2 361,6 1-15,3 6-350,-1 1 1,2 6 72,1 2-31,-7-1-107,9 8 1,-9-9-95,2 2 0,1-2 69,0-1 1,-1-4-66,-4 0 1,1-5 188,-1 2 0,1-5-39,-1-3 0,0 0 253,1-4-46,-6 0-247,4-4 1,-3 0 383,4 0-183,-5 0 32,5 0 1,-9 0 85,6 0 0,-4-5-80,3-3 1,-4-3-8,1-4 0,-3-2-113,-1-2 1,0-6-18,0 2 1,-4-4-59,0 1 160,-5-4-104,8-4 0,-8-4-85,5 0-52,1 0 0,1 5-305,-2 3 1,3 2 74,-3 5-353,3 5-515,1-4-177,0 10-756,0 0 2020,0 7 0,5 10 0,2 2 0</inkml:trace>
  <inkml:trace contextRef="#ctx0" brushRef="#br0" timeOffset="19">18319 1553 8071,'0'-7'2,"0"-1"92,0 5 1,0-3 308,0 2 284,0 3 389,0-9-495,0 9-346,0-4 1,0 6-351,0 3 93,0 7 1,0 12 241,0 7-280,0 3-237,0 2 275,0 4 0,0 0-81,0 3 1,4 0 62,0-8 0,-1 2-74,-3-10 1,4 1 47,0-4 1,1-1-90,-1-3 0,-3-3-153,3-5 173,-3-4 0,1 2 303,1-5-926,-1-1 166,3-3 265,-5 0 1,-5-5 0,-2-1 0</inkml:trace>
  <inkml:trace contextRef="#ctx0" brushRef="#br0" timeOffset="20">18228 1496 8049,'5'-11'0,"-4"4"0,10-3 638,1 3-146,-1 2-280,11-1 0,-4 3-170,4-1 1,1 0 136,0 4 1,1 5-135,3 3 1,-3 2 131,3 1 1,-3 6-88,-1 2 1,2 4-231,-2 3 86,2 4 64,-7 4 1,-1 0-340,-6 0-72,0 1 254,-9-1 1,3 0-17,-5 0 0,-2-1 126,-1-2 1,-4-2-22,-4-2 0,-4-7 32,-1 3 0,-4-4-6,1 0 0,-6-3 166,-2-4-53,0-1 0,5-3 80,-1-1 9,0-4-146,0 2 0,5-5-275,3 0 68,2 0 1,6 0-156,-1 0 0,6-5 338,-2-3 0,8-7 0,2-3 0</inkml:trace>
  <inkml:trace contextRef="#ctx0" brushRef="#br0" timeOffset="21">18822 1576 8047,'0'-6'0,"0"-4"171,0 2 1,1-1 916,3 1-867,-3-2 10,9 9 116,-9-4-50,4 5-66,1 0-119,-5 5 0,8 3 57,-6 7 1,3 3 41,-3 5 1,-1 4-129,1 4 1,-1 3 7,-2 4 1,0-2-222,0 2 1,-2-6-230,-1-2 245,1-5 72,-3 3 1,5-5 23,0 0-128,0-5 134,0-2 0,0-4-283,0-1 259,0-5 148,0 5 1,2-10-56,1 3 1,0-3 145,4-1 1,2 0 11,7 0-172,-4 0 14,10 0 1,-4-4-180,4 0 177,6-5-40,-3 8 1,-1-8 0,-5 5 0,-2 1-40,2 3 0,-1-2-144,-3-1 0,-6 1-18,3-2-245,-3 3-661,2 1 546,-5 0-2,-1 0 548,-5 0 0,-10-5 0,-2-1 0</inkml:trace>
  <inkml:trace contextRef="#ctx0" brushRef="#br0" timeOffset="22">18764 1827 8033,'6'-6'0,"1"-4"845,8 2-312,3 3-236,10 0 1,1 4-784,6-3 154,-6 3 308,4-4 0,-8 3 113,6-1 1,-6 1-1,2-1 1,-5-3 5,-3 3 0,-2-1-235,-6 4-417,1-5 557,-6 3 0,-1-8 0,-5 4 0</inkml:trace>
  <inkml:trace contextRef="#ctx0" brushRef="#br0" timeOffset="23">18822 1530 8159,'11'-11'79,"2"-4"173,2 0 0,6 1 399,6 6 0,9-2-727,-2 2-1,-2 3 86,1-5 1,-4 7 132,5-4 0,-5 4-262,-2-1 1,-4 3-714,-4 1 833,2 0 0,-8 0 0,4 0 0</inkml:trace>
  <inkml:trace contextRef="#ctx0" brushRef="#br0" timeOffset="24">19336 1462 8089,'0'-12'331,"0"6"-42,0-4 0,1 9 327,3-3-294,-3 3 1,4 7-85,-5 5 1,4 6-15,0 6 1,3 5-141,-3 2-60,5 8 94,-8-7 0,8 10-173,-5-6-545,5 2 687,-8-3 0,4-1-88,-5-3 0,1-1-76,3-2 0,-3-8-110,3 0 1,-3-1-85,-1-3-167,0 0 1,0-3 790,0-6-821,0-1-141,0-5 70,-5 0 155,4 0 0,-5-5 131,2-2 0,3-5 15,-3-3 1,-1 1 47,1-5 0,0 0 135,4-4 0,0 0 334,0 0-259,0 0 0,0 1 365,0-1 0,0 1-213,0 3 1,0-1 767,0 5-547,5-1 57,-3 5 363,3 0-12,-5 4-226,0 2-23,5 5-711,6 5 218,7 2 0,5 9-85,0 3 0,3 3 143,1 1 0,3 1-195,-3 2 0,1-2 25,-1 3 0,-3-3-44,2-1 1,-2-4 63,-1 0 1,-4-5 303,0 1-234,-5-2 1,3-3 303,-6-2 26,1 2 40,-6-9-208,4 4 613,-9-5-484,4 0 0,-5-5-215,0-2 0,-3-4 98,-1 0 0,-4-4-143,4 0 0,-4-6 51,0 2 1,-1-4-158,1-3 0,-2 0-51,3-4 1,0-1 55,0-3 0,4 4-312,-1-1 0,3 2 129,1-1 0,0 2-308,0 5 0,0 1 205,0 3 0,1-1-505,3 5-224,-3-1-393,10 5-20,-10 5 726,9 1 735,-9 5 0,9 5 0,-3 1 0</inkml:trace>
  <inkml:trace contextRef="#ctx0" brushRef="#br0" timeOffset="25">20238 1496 8100,'0'-11'493,"0"3"444,0 0-158,0 6-575,0-3 0,0 6-388,0 3 0,1 4 436,3 7-65,-3 3 1,4 6 2,-5 2 152,0 4-36,0 4-179,0 0 0,4 2 40,0 2 1,0-4-80,-4 0 0,1-1 15,3-6 0,-3-1 29,3-3 1,1-5-217,-1-3-145,5-2 130,-8-2 46,9-4 0,-9-1-1024,3-2 511,-3-3-706,-1 4-706,0-5 1978,0-5 0,-10-1 0,-3-6 0</inkml:trace>
  <inkml:trace contextRef="#ctx0" brushRef="#br0" timeOffset="26">19929 1485 8018,'5'-16'1045,"3"1"-409,7 0-400,3 9 0,9-3-105,-1 5 1,5 0 158,-5 4 1,6-4-15,-1 1 0,2-1 5,1 4 0,0 0 76,0 0 0,1 0-31,-1 0-97,0-5-44,-5 3 1,3-3-706,-5 5 295,-1 0-159,-8 0 0,3-3-1136,-6-1 1520,-5 0 0,-5 9 0,-5 1 0</inkml:trace>
  <inkml:trace contextRef="#ctx0" brushRef="#br0" timeOffset="27">2901 8954 8097,'0'-6'-90,"0"1"0,0 3 503,0-2 51,0 3 281,0-4-120,0 5 0,0 6-349,0 6 0,1 1-108,3 6 0,-3 5-158,3 6 1,1 3 187,-1 1 0,0 1-146,-4-1 0,0 0-202,0 0 103,0 1 27,5-6 1,-4 4-275,3-3 173,-3-2-36,-1 0 0,0-6-12,0-3 1,0 1 108,0-5 0,1 1-8,3-5 126,-2 0 40,3 1 11,-5-6-106,0-1 4,0 0 127,0-3-77,0 3 72,0-5 1,3-2-129,1-1 0,1 1-3,-1-1 1,2-3-13,6 3 0,-1-2-56,1 1 79,4 2 1,2-8 1,6 9-196,3-3-21,-3-2 158,4 5 1,-2-8-24,1 5 0,1-4 40,-1 5 1,-3-5-2,2 4 1,-5-1-65,-2 1 0,-5 3-106,1-3 1,-2 2-161,-2-2 290,-5 3-53,-1-5-165,0 6 17,-3-5-245,3 4-451,-5-4 969,-5 5 0,-2-5 0,-4-1 0</inkml:trace>
  <inkml:trace contextRef="#ctx0" brushRef="#br0" timeOffset="28">2969 9262 8215,'0'-11'673,"6"5"0,-1-1-686,2 3 1,3 3 272,-2-3 0,6 3 151,1 1 0,5-1 190,-1-3-300,3 3-120,-4-4 0,3 1-124,-2 0-33,3 0 1,0 0 103,-3 1-96,-3-1 1,-3 0-113,2 0 0,-2-3-427,2 3 1,-2-1 1,-2 1 0,-3 3-1118,-1-3 1623,-4 3 0,7-5 0,-4 0 0</inkml:trace>
  <inkml:trace contextRef="#ctx0" brushRef="#br0" timeOffset="29">2935 8920 8101,'0'-12'0,"0"1"105,0-1-80,5 1 0,2 3 271,4 1 0,0 3 117,1-4-201,-6 6 1,4-5 235,-2 4 0,6 0-186,1-4 0,5 3-26,-1-4 1,8 4-59,4-3 1,2 0-15,1 0 1,-4-2-234,1 5 53,-1-5-238,-1 8 0,-2-4-304,-8 5 0,1 0 21,-4 0 1,-1 0 536,-4 0 0,1 0 0,-1 0 0</inkml:trace>
  <inkml:trace contextRef="#ctx0" brushRef="#br0" timeOffset="30">3780 8726 8111,'-5'-12'-8,"3"2"137,-6 2 1,6-2 48,-2 3 0,1-2 223,-1 1-105,3-2 1,-5 5 696,2-3-186,3 3-570,-4 5 52,5-5 148,0 4-230,0 6 1,3 4-16,1 10 0,5 1 8,-1 7 1,-2 1-112,2 2 1,-5 7 53,5-3 0,-2 12-182,2 0 1,1 6-284,-5-3-910,5 1 1163,-8-5 1,8 0-181,-5-3 159,-1 2 0,-3-12-377,0 2 291,5-7 1,-3 1 74,2-6 1,-3 0 25,-1-3 0,0 3 42,0-3 1,0-3 114,0-1 0,0-2 1083,0-2-1090,0 1 1,0-5 99,0 1-111,0-5 69,0 7-33,0-9 80,0 4 718,0-5-866,5 0 0,-3 0-17,6 0 0,1 0-4,6 0 0,-2 0-25,2 0 0,-1-4-8,1 0 1,-1-3 14,5 3 1,-5-1-223,1 1 231,-2 3 1,-1-5 4,-1 2-626,0 2 191,1-3-127,-1 0 330,-4 4 1,-1-4-706,-2 5 158,-3 0 1,4-1 771,-5-3 0,-5 3 0,-1-4 0</inkml:trace>
  <inkml:trace contextRef="#ctx0" brushRef="#br0" timeOffset="31">3780 8726 8105,'-11'-17'0,"-1"-2"0,6 3 156,2 0 1,3 4-60,1 0 330,0 6 681,0-4-770,0 8 1,0-4 10,0 2 1,5 3-255,3-3-91,2 3 47,6 1 0,2 0-74,5 0 1,0 0-87,0 0 1,0 0-265,-1 0 0,1 0-176,0 0 0,-4 1 549,0 3 0,-5-3 0,3 4 0</inkml:trace>
  <inkml:trace contextRef="#ctx0" brushRef="#br0" timeOffset="32">4603 8737 8240,'0'-8'-1397,"0"1"1512,0 4 778,0-7-192,0 4 344,0-6-329,0 1-466,-5-1-72,3 6 1,-4 1 62,2 5 1,2 0-28,-6 0 0,4 1 15,-3 3 0,3 6-23,-4 5 0,2 6-156,-2-2 0,-2 6 34,2 2-67,3 5 100,-5-8 0,8 9-111,-6-3-96,0 3 144,2 1 1,-4 2-90,2 2 0,2-2 63,-2 2 0,6 1 2,-2-1 0,3-4 23,1-3 1,0-1-19,0 4 0,1-3-114,3-1-41,2-4 132,6 2 0,0-6-230,3 1 100,-2-5 0,7 2-1,-4-4 107,4-1 1,-7-4 2,2 1 1,-2-2-1,-2-3 1,0 2-17,1-5 1,-5 1-8,1-1-714,-5-3 348,7 4 62,-9-5-1067,4 0 1088,-5 0 0,-5-5 0,-1-1 0</inkml:trace>
  <inkml:trace contextRef="#ctx0" brushRef="#br0" timeOffset="33">4797 8954 8006,'0'-22'0,"0"3"23,0 3 0,0 4-77,0 1 1,1 1 381,3 2 1004,-3 3-925,4 5 0,0 3-172,3 4 1,-1 2 417,5 10-274,-3 5-108,12 0 1,-3 9-81,5-2 0,1 2-71,3 1 1,-4-1-112,-1-2 1,1 0 89,-4-4 0,-1-2-178,1-6 1,-5 2-93,1-6-15,-2 0 232,-2-8 0,1 3-160,-1-3 128,1-2-508,-6 6 163,4-10-484,-9 9-602,4-9 296,-5 4 767,0-5 0,-5 5 1,-1 2-1</inkml:trace>
  <inkml:trace contextRef="#ctx0" brushRef="#br0" timeOffset="34">5162 8931 8006,'-5'-18'97,"4"-2"-48,-3 5 0,3-4 117,1 4 1,4-1 318,-1 5 1,1 3 476,-4 1-239,0 4-284,0-2-412,0 15 90,-5 3 1,-5 15-51,-5 2 1,-6 5 41,2 3 0,-2 1-202,-2 3 1,-4 1-61,1-5 1,-1 3-50,4-7 1,2 1-267,2-8 287,2 0 68,6-9 1,-1 2-494,1-5 310,5 0-48,-5-3 1,10-5-579,-3 1 122,3-6 800,1 4 0,10-1 0,3 1 0</inkml:trace>
  <inkml:trace contextRef="#ctx0" brushRef="#br0" timeOffset="35">5493 8943 8031,'7'-18'0,"-3"3"0,1 6 38,-2 1-61,6 6-12,-7-9 541,3 10-217,-5-4 30,0 5 1,0 5 182,0 3 1,0 7-65,0 4-88,0 3-199,5 0 1,-4 6-1,3 3 1,-3-2-79,-1 1 1,0-3-252,0 3 144,0-9 1,4 4 190,0-10-403,0 1 122,1-5-486,-4-5-508,4 5 68,-5-5-475,0 0 1525,0-1 0,0-5 0,0 0 0</inkml:trace>
  <inkml:trace contextRef="#ctx0" brushRef="#br0" timeOffset="36">5265 9102 8010,'-6'0'0,"2"-3"218,8-1 1,3-1 748,9 1-606,6 3 48,2-9-238,9 8-42,-3-8 0,4 8 128,0-6 276,0 5-240,1-7 0,-2 5-204,-3-2-106,3-4 180,-9 10 0,-1-5-1443,-8 2 1280,-2 3 0,-2-4 0,1 5 0</inkml:trace>
  <inkml:trace contextRef="#ctx0" brushRef="#br0" timeOffset="37">5882 8828 8151,'6'-11'-307,"-1"5"761,-5 0 277,0 1-325,0 4 0,5-3-99,3 8 1,2 2 36,1 6 1,2-1-104,2 1 1,-1 3 0,5 0 0,0 4-28,4-4 1,0 5-146,0-5 0,0 4-292,0-4 155,-6 0-315,0-3-547,-1-1 753,-3 0-240,4 1 0,-10-6-1327,1-2 1744,-6 2 0,8-4 0,-3 3 0</inkml:trace>
  <inkml:trace contextRef="#ctx0" brushRef="#br0" timeOffset="38">6453 8817 8137,'6'-18'0,"3"2"164,-5 4 0,5 1 838,-2-1-488,3 1-164,-3 0-121,-2 4 11,-5 2-167,-5 5 1,-3 1-276,-7 3 154,2 3 43,-8 9 0,3-2-202,-5 5 0,4-1 116,0 1 0,0 2-181,-4-2 1,5-1 75,3 1 1,2-4-91,2 5 0,1-7-99,2 3 233,-2-4 26,9 0 0,-4-1-662,5 1 788,0-1 0,0 0 0,0 1 0</inkml:trace>
  <inkml:trace contextRef="#ctx0" brushRef="#br0" timeOffset="39">6236 9057 8305,'0'7'630,"0"1"0,0 0-302,0 3 0,4 0 129,-1 1 0,5 3 152,-4 0-60,5 6-369,-3-9 1,5 9 67,1-6-7,-6 5-132,4-2 1,-7 0-68,5-3 0,-6-2 221,2-2-196,2 0-65,-4 1-329,3-1 1,-5-3-1064,0-1 675,0-4-146,0 2-190,-5-5 619,3 0 432,-3 0 0,0 5 0,-1 2 0</inkml:trace>
  <inkml:trace contextRef="#ctx0" brushRef="#br0" timeOffset="40">6636 8634 8109,'-7'-5'418,"-3"-1"156,9-1 0,-3-1-134,8 4-220,-3 0 6,4 4 0,-1 1 181,0 3 1,5 2-70,-2 6 0,5 4-30,3 3 1,-1 4-38,5 4 0,0-2 29,4 6 1,-4 0-116,0 7 1,-1-2-105,1 2 1,1 1-40,-5-1-18,0 0 1,-3-3-239,-1-1 0,-3-1 135,-1-3 1,-4 2-446,1-5 350,-3-1 0,-1-3-135,0 0 1,0-5-476,0-3 456,0 3 1,0-5-22,0 2 0,-4-6-1029,0-2 873,-4-4 1,5 2-373,-5-5 249,6 0 628,-3 0 0,-5 5 0,-3 1 0</inkml:trace>
  <inkml:trace contextRef="#ctx0" brushRef="#br0" timeOffset="41">6955 8600 8012,'0'-12'-616,"0"1"0,0 3 900,0 1-90,5-1 0,-2-2-10,5 2 1,-5 0 177,5 4 0,-4-4 194,3 4-175,1-5-201,3 8 1,1-5 357,-1 2-354,1 3 0,3-4-108,0 5-40,0 0 0,-3 5 85,-1 2 0,-1 5-150,-2 3 0,1-1 56,-5 5 0,-1-4-145,-3 4 0,-1-1-229,-3 1 203,-2 3 63,0-5 1,-4 5-167,2-3 204,-2-2-19,-2-1 1,1-3 17,0 2 0,4-2 20,3-2 1,-1-3-14,1-1 0,1-3 169,3 4-161,0-6 10,5 3 0,-3-5 166,6 0 15,0 0-146,3 0 1,4 0-3,0 0 0,2 0-77,-2 0 1,-1 0-168,5 0 0,-5-1-37,1-3 1,2 3-262,-2-3 0,0-1 528,-3 1 0,4-5 0,2 3 0</inkml:trace>
  <inkml:trace contextRef="#ctx0" brushRef="#br0" timeOffset="42">7344 8566 8073,'0'-18'0,"1"0"0,3 3 0,3 2 0,9-2 0,-4 6 0,3 1 0,-6 6 443,-1-2 0,0-1-49,3 1 0,5 0-295,4 4 0,0-1 83,-1-3 0,2 3-158,-2-3 1,2 3 134,-2 1-465,-3 0 252,1 5 0,-5-4-57,4 3 94,-4-3 137,-5-1-77,3 0 7,-4 0 0,1 2-16,-4 2 0,0-2 20,1 6 1,-3-1 35,3 5 1,-2 4 9,2 3 0,-3 3 26,3 1 0,-1 5 3,1 2 0,-3 4 207,3 4-251,2-2-17,-5 3 1,4-1 329,-5 0-777,0 6 526,5-9 18,-3 9-60,3-3 0,-4 1 151,3 0-425,-3-10 116,9 11 1,-7-18-27,4 6 26,-4-1 41,7-6 1,-7 0-338,4-5 146,1 0 42,-2-1 1,3-1 1,-5-6 765,0 0-626,1 1 292,-4-1-300,4-4 0,-5-1-39,0-2 251,0-3-6,0 4 272,0-5-425,-5 0 0,-1 0 302,-6 0 11,1 0-279,-1 0 281,1 0-22,0 0-169,-6 0-46,4 0-230,-8 0 105,3 0 0,0 0-94,3 0 0,-1 0-359,0 0 1,-3 0-329,4 0 372,-5 0 255,7 0 0,-3 0-1824,4 0 865,6 0 1135,-4 0 0,8-5 0,-3-1 0</inkml:trace>
  <inkml:trace contextRef="#ctx0" brushRef="#br0" timeOffset="43">8314 8954 7810,'0'-6'899,"2"1"-507,1 5-193,-1 0 0,8 0 48,-3 0 1,7 0-1,2 0 1,0-4-101,-1 0 1,3-1 79,5 1 1,4 3-237,-1-3 48,1-2-81,-4 4 1,3-7-135,1 6 1,-5-1-292,-7 4-644,3 0 486,-6 0-137,5 0 762,-11 0 0,-6 5 0,-6 1 0</inkml:trace>
  <inkml:trace contextRef="#ctx0" brushRef="#br0" timeOffset="44">8326 9125 8011,'7'4'-403,"1"0"1,0 0 645,3-4 1,6 0 563,2 0 0,2 0-334,2 0 0,1-4-46,3 0 0,-2-4 401,6 5-371,-1-6-227,-1 2 0,3 1-154,-5 2 0,-2-1-221,-6 1 1,3 1-500,-3 3 1,-3 0 643,-1 0 0,-2 0 0,-2 0 0</inkml:trace>
  <inkml:trace contextRef="#ctx0" brushRef="#br0" timeOffset="45">9354 8634 8070,'0'-18'154,"0"3"-154,5 2 0,-4 6 770,3-1-52,-3 6-291,-1-3 347,0 5 1,1 6-721,3 5 1,-3 7 142,3 9 1,-2-1-168,-2 9 1,3-4 112,1 8 1,4 0-120,-4-1 0,1 1-269,-2-1 184,-1-2 0,4 2-80,-2-8 1,-3 2-152,3-5 1,-3-1 97,-1-3 1,4-5 90,0-3 67,0-2 1,-4-2 19,0 1 26,5-6 22,-4 4 112,4-8 43,-5 3 696,0-5-856,5 0 0,1-2-9,6-1 1,-3 1 14,2-2 0,-2-1-8,6 2 1,-1-2-205,1 1 198,3 2-41,5-8 0,0 9-12,0-3 0,0-2-13,-1-2 0,5 2-2,0-2 1,-1 4-80,-3-3 0,-4 4-214,0 0 1,-5-3 15,2 3 1,-8-1-811,0 4 239,-5-5 382,2 4 515,-10-5 0,-7 1 0,-6-1 0</inkml:trace>
  <inkml:trace contextRef="#ctx0" brushRef="#br0" timeOffset="46">9354 8943 8000,'0'-12'1184,"0"1"-1014,5-1 0,1 6 132,6 2 1,-1 3 37,0 1-115,1 0 1,4-4 181,3 0 0,7 0-177,0 4 0,5-1-14,-5-3 0,2 3-141,-1-3 0,-4-1-214,0 1 1,-2-1-1220,-5 2 678,-1 1 300,-4-3-711,1 0 1091,-6 4 0,4-9 0,-4 3 0</inkml:trace>
  <inkml:trace contextRef="#ctx0" brushRef="#br0" timeOffset="47">9308 8600 8131,'5'-12'123,"-1"1"-176,7 0 69,-2-1 0,11 2 3,-4 2 0,3 2 135,-4 2 0,1-1 308,0-2 0,3-4-171,7 4 1,-1 1 34,1-2 1,-2 2-1374,-1-2 515,5 3 532,-9 5 0,13-5 0,-8-2 0</inkml:trace>
  <inkml:trace contextRef="#ctx0" brushRef="#br0" timeOffset="48">10119 8360 8052,'-6'-5'0,"0"-1"0,6-6 830,0 6-300,0 1-46,0 0-54,0 3-201,0-3 1,4 14-33,0 3 1,1 11-50,-1-1 0,-3 14 7,3 2 0,1 9-29,-1 2 0,1 7-310,-1 1 0,-3 0 26,3 4 125,-3-2 0,3-2-180,0 0 0,1-5-47,-1-3 292,-3-7 0,5-2-20,-2-6 1,-3-5 38,3-2 0,-3-3 84,-1-1 0,4-4-49,0 0 0,0-5 141,-4 1-81,0-2 591,0-2-764,0-5 147,0 5-36,0-10 5,0 4 21,-5-5 2,3 0-103,-3 0-6,0 0-39,4 0 91,-4 0-165,5 0-185,5-5 128,1 4 122,6-10 1,3 10-126,0-3 0,1-1 92,-5 1 1,4-1-19,0 2 1,4 1 64,-3-1 1,0-3-36,-1 3 1,-2-2-135,2 1 125,3 3-80,-5-10 1,3 9-383,-4-6 232,-6 6 40,-1-8 0,-1 7-301,0-5 0,0 5 566,-4-5 0,0 0 0,0-3 0</inkml:trace>
  <inkml:trace contextRef="#ctx0" brushRef="#br0" timeOffset="49">10062 8394 7974,'0'-19'54,"0"0"1,5 5 115,2-1 0,4 4 13,0 3 173,0-2 85,1 9 0,1-6-140,2 3 0,-1 3 93,5-3 0,0 3-432,4 1-2,5 0-124,-4 0 1,2 4-104,-7 0 1,2 5 266,-6-2 0,0-2 0,-3 0 0</inkml:trace>
  <inkml:trace contextRef="#ctx0" brushRef="#br0" timeOffset="50">10724 8531 8096,'-7'-3'0,"-1"-1"0,5-1-299,0 1 272,1 3-12,2-4 232,0 5 202,-5 0 345,4 0-217,-4 0 38,5 0 0,1 5-253,3 2 0,-1 7 149,4 1-220,1 6-46,3-4 1,4 10 220,1 0-235,4 5 0,-2-7 11,5 5-79,-1-4 0,-3 5 2,0-4 1,1 4-211,2-5 0,-3 1 30,0-4 1,-1-2-137,1-2 0,2 2 89,-6-6 0,0 0-43,-4-4 0,-3 0-242,0-4 178,-6 3-208,3-3-189,-5-1 247,0 4 1,0-7-895,0 4 661,0-4 606,-5 2 0,-1-5 0,-6 0 0</inkml:trace>
  <inkml:trace contextRef="#ctx0" brushRef="#br0" timeOffset="51">11021 8577 8089,'0'-24'208,"0"-3"1,0 7 363,0-3 0,4 8 123,0 0-455,5 2 0,-8 5 64,3 1-69,-8 4-135,-2 3 0,-7 12-27,-2 7 1,-4 9 71,-8 6 1,2 9-64,-6 7 0,4 4-239,-3-1 0,5-1-205,-2 2 1,8-10-591,4 2 668,-3-8 0,9-4-17,-2-7 0,3-3-66,0-1 198,3-5 0,2-2-404,-1-5 32,0 1 541,4-6 0,0 4 0,0-3 0</inkml:trace>
  <inkml:trace contextRef="#ctx0" brushRef="#br0" timeOffset="52">11158 8429 7988,'0'-23'0,"4"1"90,0 3 1,6-1 84,1 5 0,1-1 345,3 5 1,-2 0-162,-2-1 1,1 1-143,-1-1 1,0 5 80,1-1 0,-1 2-98,1-2 1,-1 2-248,0 2 69,1 3 1,-1-4 107,1 5-183,-1 5 1,-1 2-58,-2 9 211,-3-4 1</inkml:trace>
  <inkml:trace contextRef="#ctx0" brushRef="#br0" timeOffset="53">11398 8314 11548,'-5'23'-71,"-3"0"1,-3 4-93,-4-1 1,1 6 35,-5-1 0,5-4-122,-1 0 1,3-7 175,4-1 0,0-5 9,4 2 0,0-7 118,4-2-161,0-4 118,0 7 1,1-9 107,3 3 0,2-3-76,6-1 1,-1 0 161,1 0 1,3 0-100,0 0 1,4-4-12,-4 1 0,4-3-168,-3 3 0,-1 0-517</inkml:trace>
  <inkml:trace contextRef="#ctx0" brushRef="#br1" timeOffset="54">11912 8520 7989,'6'-6'-631,"-1"1"1244,0 5-290,-3 0 1,3 1 259,-5 3-327,5 2 0,-4 10-135,3 3 1,-3 4-152,-1 4 1,0-3 171,0 3 1,0 1-117,0-2 1,0 5 30,0-5 1,0 0-139,0-7 0,4 1-133,0-5 258,5 1-34,-8-5 1,5 0-193,-2 1 8,-3-6-365,10 4-37,-10-8-358,4 3 934,-5-5 0,0 0 0,0 0 0</inkml:trace>
  <inkml:trace contextRef="#ctx0" brushRef="#br1" timeOffset="55">11729 8737 7983,'7'-5'121,"3"4"108,-3-3 0,7 3 72,2 1 0,5 0 125,2 0 0,1-2 134,7-2-112,-1 3-312,4-4 1,-3 4-37,-1-3 0,-4 3-170,0-3 1,-2-1-376,-1 1 1,-4 0 459,0 4-15,-5-5 0,8-1 0,-5-6 0</inkml:trace>
  <inkml:trace contextRef="#ctx0" brushRef="#br1" timeOffset="56">12449 8531 7975,'-7'-11'0,"2"0"249,5-1 1,0-1 114,0-2-244,5 3 1,-2-5 55,5 6 0,-1-2 136,5-2 1,3 2 92,0-2 1,2 2-107,-2 2-117,-3 4 0,5-2-75,-6 6 1,5-5 228,-1 4-252,5 0 0,-7 4-78,2 0 0,-2 0 98,-2 0 0,4 7-95,1 4 0,-5 6 19,-3 5 1,-6 6-149,2 3 1,-3 6-272,-1 1 249,-5 5-121,-1-3 0,-11 5-113,-2-3 1,2-3 114,-2-5 1,3-1-8,-3-2 0,5-5 139,-1-6 0,2 0 138,2-5 0,1 0-133,2-3 0,-1-5 140,5 1 394,1-6-212,3 9 167,0-10 269,0 4-372,5-5 0,1 1 96,6 3 0,-5-3-212,1 3 0,1-3-43,6-1 1,-2 0 13,2 0 1,1 0-25,0 0 0,4-3-81,-1-1 98,2-5-135,-3 8 0,2-8-168,-4 5 1,0-4-259,-1 5 1,-2-5-493,2 4 1,-6-4 942,-1 5 0,-1-6 0,5 2 0</inkml:trace>
  <inkml:trace contextRef="#ctx0" brushRef="#br1" timeOffset="57">13088 8451 7953,'-11'-5'-57,"5"-1"0,-3-2-6,5 1 360,0 4-19,4-7-160,0 9 614,0-4-47,0 5 0,4 1-459,0 3 0,5 2 2,-2 6 1,3 5-60,2 6 0,4 1 44,3 7 1,-1-6-99,1 2 85,5 2-68,0-5 1,8 4-48,-5-5 1,4 0-247,0 0 1,-3-1-54,-2 1 1,-3-4 172,-4 0 1,2-5-64,-6 1 1,0-2-10,-4-1 0,-3-5-77,0 1 1,-5-4-275,5 3 252,-5-4-107,2 2-544,-5-5 231,0 0 0,-5-5 0,-2-2 0</inkml:trace>
  <inkml:trace contextRef="#ctx0" brushRef="#br1" timeOffset="58">13454 8383 7964,'-4'-12'-149,"0"1"580,0-5 151,4 3 1,0 0-204,0 6 1,-1 4-20,-3-1 0,2 9 66,-6 7-203,6 4-148,-14 12 0,7 3-53,-10 7 53,5-3 0,-11 13-1738,2-2 1591,-7 2 1,4-3-62,-4-3 1,5-3-228,-2-5 0,7-5 120,1-2 0,5-4-30,-2-4 1,5 1-181,3-5 294,3-4-28,0-1 1086,4-4-1105,-4 0 1,5 1-615,0-3 160,0-3 657,0 4 0,5-10 0,1-1 0</inkml:trace>
  <inkml:trace contextRef="#ctx0" brushRef="#br1" timeOffset="59">13659 8326 7952,'0'-18'209,"0"2"0,0 4 341,0 1 1,5 4-425,3 4-117,-3 1 0,1 2 219,-2 0 1,-1 5 388,4 3-424,1 2 1,5 5 76,2 1 0,-1 4-121,5-1 0,0 2-153,4 2 0,0 0 74,0 0 1,-6-4-219,-1 0 1,-4-5-127,0 1 207,-1-2 38,0-7 1,1 3-539,-1-5 289,1 5-220,-6-8 42,4 4 1,-7-5 36,4 0 419,-4 0 0,2 5 0,-5 2 0</inkml:trace>
  <inkml:trace contextRef="#ctx0" brushRef="#br1" timeOffset="60">14128 8292 7928,'0'-7'938,"0"-3"-770,0 4-66,0-1 1,0 4-35,0 6 0,-2 4 14,-1 4 32,-4 6-14,-4 0 0,-4 6-298,-1 0 112,-4 0-99,7 0 0,-7 0-114,5-1 0,0 0 87,3-3 1,1-2-53,-1-6 1,5 0-91,-1 1 0,6-5 354,-2 1 0,-3 0 0,1 3 0</inkml:trace>
  <inkml:trace contextRef="#ctx0" brushRef="#br1" timeOffset="61">13922 8566 8408,'0'11'1471,"0"0"-1056,0 1-110,0 4 0,0-2-16,0 5 1,0-3-152,0 3 1,4-2-123,0 2 0,5 2 135,-2-6 0,-1 4-99,2-4 0,-2 0-326,2-3 167,2-1 75,-3-4-292,-1 3 163,4-4-466,-9 1 196,4-2-446,-5-5 527,0 0 1,-5 0 0,-1 0 0</inkml:trace>
  <inkml:trace contextRef="#ctx0" brushRef="#br1" timeOffset="62">14664 8360 7953,'-5'-11'-581,"4"4"1455,-4-3-498,5 9 1,0-5 482,0 2-437,0 2 1,0-1-3,0 6-143,5 4-111,-4 9 1,6 2 21,-4 5 34,-1 5-81,3 1 1,-1 1-78,-1 1 1,5-2 5,-4 2 1,1-2-211,-1-3 0,-3-5 3,3 2 0,1-4-190,-1 0 0,-1-3-557,-3-4 315,0-6-937,6 4 469,-5-4 1037,4 1 0,-10-2 0,-2-5 0</inkml:trace>
  <inkml:trace contextRef="#ctx0" brushRef="#br1" timeOffset="63">14459 8588 7963,'0'-6'0,"0"0"612,0 2-222,5 3-140,1-4 0,6 5 164,-1 0-233,0 0 1,5 0 219,-1 0-234,5-5 1,3 3-8,8-2 1,-2-1 27,1 2 0,1-5-210,3 4 1,-1-3-318,-3 3 1,2-4-1514,-5 4 1852,-6-5 0,1 3 0,-4-5 0</inkml:trace>
  <inkml:trace contextRef="#ctx0" brushRef="#br1" timeOffset="64">15144 8177 8046,'0'-11'0,"0"-1"0,0 5 110,0-1 1,5 6 288,3-2-152,2 3 0,-2 1 151,-1 0 1,2 9-158,6 2 0,-2 7 124,2-3 0,3 5-159,1-1 0,-1 3-21,1 1 0,-1 0-110,1-1-49,2 1 1,-7-4-246,5 0 162,-5-5 0,4 3-70,-3-6 0,-2-1-257,2-2 1,-2 1-556,-2-5-592,1 5 1531,-1-8 0,0 4 0,1-5 0</inkml:trace>
  <inkml:trace contextRef="#ctx0" brushRef="#br1" timeOffset="65">15704 8200 8134,'0'-11'150,"0"-1"-153,0 1 1,3-1 781,1 1-32,5 5 42,-8 1-266,5 0-395,-6 3 1,-6-1-27,-1 6 0,-8 1-20,-4 8 0,-3-2-269,-1 9 1,0-2 129,0 3 1,4 1-187,0-2 0,5 3 65,-1 1 0,3-2-142,0-2 0,4 1-442,1-4 518,4-1 0,-2 0-218,5 0-17,0-4 211,0-1 37,0-4 17,0 0 393,0-1 1215,0-5-1174,0 6 0,0-4 172,0 6 1,0-1 128,0 5-198,0-1 1,0 2 250,0 2 0,0-1-166,0 5 1,0 0-51,0 4 1,0-4-207,0 0 1,4-4-83,0 4 0,3-4-386,-3 5 239,5-7-2,-8 4 0,10-6-298,-4 1 295,-2-1 77,5 1-47,-3-6-47,-1-1-527,-1-5-670,-5 0-700,-5 0 1996,4 0 0,-9 0 0,3 0 0</inkml:trace>
  <inkml:trace contextRef="#ctx0" brushRef="#br1" timeOffset="66">15955 8097 6602,'0'-6'753,"0"1"1047,0 5-1247,0-5 209,0 4-212,0-4-125,0 5-41,0-6-2,0 5-274,0-9 1,0 8 2,0-6 0,5 5-179,3 0 0,2 0 75,1-1 0,1 3-154,-1-3 0,4 3-26,1 1 53,4 0 155,-2 0 0,1 1-33,0 3-11,-5-3-3,7 9 1,-8-7-9,2 5 1,-6 0 8,-1 8 0,-6-2 2,2 5 1,-3-2-16,-1 2 1,-5 3-90,-2-3 1,-7 3-277,-2 0 165,-4 6 89,2-9 0,-3 8-143,2-8-19,2-2 216,1-1 0,7-5-60,-3 1 1,7-2-55,-2-2 190,4 2-19,-2-9 0,6 5 186,3-2 0,-1-2 287,4 1-264,1-1-55,3-2 0,1-4 40,-1 0 5,1 0-135,4-1 0,-2 4 11,5-3 0,-4-1-161,4 1 1,-5 0-299,2 4 1,0-3 79,-1-1 328,0 0 0,-3 4 0,-1 0 0</inkml:trace>
  <inkml:trace contextRef="#ctx0" brushRef="#br1" timeOffset="67">16492 8006 7954,'0'-6'969,"6"-3"-733,5 5 1,1 0 13,3 4 1,2-4 20,-2 1 0,0-3 57,-3 3 0,3 1 134,0-1-184,5 1-152,-7 2 0,3-3-26,-4-1 1,3 0 66,0 4 1,1 0-145,-5 0 0,4 4 118,0 0 0,1 1-149,-5-2 0,1-1 38,-1 1 37,0 4 8,1-6 0,-5 8-227,1-5 239,-5 5-46,7-3 0,-9 5 14,3 1 0,1 4 54,-1 3 0,-1 3-2,-3 1 0,0 5 29,0 2 0,0 2 14,0-2 0,0 3-19,0-2-24,0 2-27,6 1 0,-5-3-72,3-1 4,-3 0 0,0 1-82,3-1 1,-3 1 84,3 3 1,-1-3-194,0-1 0,-1-3 42,1 3 1,0-5 122,1 2 1,-3-3-33,3-1 70,-3 0 0,3 0-8,0 0 0,0-2-3,-4-2-30,0 3 70,5-10 0,-4 5 66,3-6-84,-3 1-18,-1-1 0,4 1 9,0-1 0,-1-3 8,-3-1 15,0-4 129,0 7-139,0-9-4,0 4 259,0-5 11,5 0-48,-3 0 265,3 0 22,-5 0-172,-5 0-58,-2 0-203,-4 0 0,-2-1-178,-2-3 35,-3 3-1,-10-4 0,-1 5 6,-5 0 1,-2 0-245,-2 0 0,3 0-455,-3 0 1,3 0-31,5 0 1,7 0 754,8 0 0,2 0 0,2 0 0</inkml:trace>
  <inkml:trace contextRef="#ctx0" brushRef="#br1" timeOffset="68">8429 10107 8072,'-8'0'1870,"0"0"-1479,6 0 1,-3 2 148,5 2-136,0-3-27,5 4-146,1-5-53,11 0 0,-3 0 71,5 0 1,0 0-64,4 0 0,3 0-135,1 0 0,1 0 87,-2 0 1,0-4-212,4 0 1,-4-1-454,0 1 288,-2 3 183,-1-4 0,-1 1-438,-3 0 231,-3 1-105,-4 3 0,-5 0-1170,1 0 862,-5 0 1,0 0 674,-6 0 0,-9 5 0,-6 1 0</inkml:trace>
  <inkml:trace contextRef="#ctx0" brushRef="#br1" timeOffset="69">8417 10279 8045,'5'6'4,"2"-1"256,4-5 0,0 0 47,1 0 1,-1 0 66,1 0 0,4 0 214,3 0 0,-1-1-166,1-3 0,0 3 35,4-3 1,-2-1-295,-1 1-207,1 0 246,-8 4 1,7-3-1457,-5-1 681,1 0 338,-5 4 235,0 0 0,1-5 0,-1-1 0</inkml:trace>
  <inkml:trace contextRef="#ctx0" brushRef="#br1" timeOffset="70">9331 10016 8170,'0'-6'1114,"0"1"-785,0 15 0,0 1 116,0 8 0,0 4 150,0 0-352,5 0-109,1 10 1,4-4 133,-2 5-24,2 1-117,-3-1 0,3 0-99,-3 0 1,0-1 27,-4-2 0,-1 0-160,2-4 0,1 0-13,-2-4 1,1-1-81,-4 1 1,4-5-84,0-3 142,0-2-26,-4-2 76,0 1 41,0-1 55,0-4 0,1-2-11,3-5 133,-3 0 271,4 0 154,-5 0 0,5 0-682,3 0 0,3 0 94,4 0 0,-1 0-105,5 0 0,-3 0 87,3 0 1,1-2 12,7-1 1,-3 1-61,2-1 80,4-4-37,-1 6 0,0-8-97,-2 5 0,-3-3 54,-1 3 0,-2-4-133,-2 4 0,1-1-17,-4 1 1,-5 3-763,-3-3-178,-6-2 1188,3 5 0,-10-9 0,-1 3 0</inkml:trace>
  <inkml:trace contextRef="#ctx0" brushRef="#br1" timeOffset="71">9445 10439 8047,'11'-7'0,"-4"-3"0,2 4 550,-5-6-159,4 6-163,-1-4 0,4 7-8,1-4 1,-5 4 54,1-1 1,3-2-15,4-2 0,4 2-23,-3-2 1,4 6-1,-1-2 1,-1-1-171,1 1 0,-1-1-192,1 1 0,-3 3-1336,-4-3 511,-1 3 949,0 1 0,1-5 0,-1-1 0</inkml:trace>
  <inkml:trace contextRef="#ctx0" brushRef="#br1" timeOffset="72">9354 10062 8168,'11'-18'256,"-3"0"205,-1 3 1,2 4-276,6-1 1,2 1-160,2 3 0,3 2 254,-3-2 0,-2 4 0,2-3 1,0 4-170,4-1 1,0-1-184,0 2 0,-1-5-430,-3 4 329,7 0-268,-7 4 1,8 0 439,-8 0 0,2 0 0,-3 0 0</inkml:trace>
  <inkml:trace contextRef="#ctx0" brushRef="#br1" timeOffset="73">10176 9913 7980,'-4'-11'0,"0"-1"0,1 1 734,3 0-15,0 4-30,0-3-268,0 9 1,-2-4 150,-2 5-113,3 0-314,-4 5 1,5 2 84,0 9 0,0 3-44,0 7 1,1 4-76,3 4 1,-1 0 51,4 0 1,-3 4-170,4 1 0,-6 2-505,2-3-393,2 6 846,-4-9 0,4 4-1054,-2-4 804,-3-6 134,9 4 1,-7-9-60,4 3 1,-4-7 80,1-1 0,1-5 63,-1 1 1,1-2-4,-1-2 0,-3-3 946,3 0-577,-3-1 303,-1-1-407,0 5 254,0-10-197,0 4 63,0 0-68,0-4 1,-1 4-113,-3-5 5,3 0-12,-4 5-212,5-3 1,1 3 27,3-5 55,2 0 1,5 0-118,1 0 161,-1 0-34,1 0 1,-5 0 21,1 0-3,-1 0-7,5 0 0,-3-1 7,2-3 1,-2 2-49,6-1 1,-1-2-148,1 1 1,-2-4-266,2 4 199,-2-5 94,-1 8 1,-2-5-913,-3 2 486,3 3 170,-8-9 417,3 8 0,-5-8 0,0 4 0</inkml:trace>
  <inkml:trace contextRef="#ctx0" brushRef="#br1" timeOffset="74">10142 9913 7977,'0'-15'0,"0"0"0,0-4 148,0 4 1,0-1 1,0 5-11,5-6 0,0 9 178,2-4 0,4 3 263,-4-2-135,3-1-404,2 6 0,-1-3-110,1 5 1,3 1-136,0 3 1,4 0-368,-4 0 0,4 0 242,-3 0 329,4 5 0,-2 1 0,5 5 0</inkml:trace>
  <inkml:trace contextRef="#ctx0" brushRef="#br1" timeOffset="75">10656 9925 8100,'0'-7'0,"0"-3"233,0 3 0,5-2 1023,2 1-366,4-2-458,0 9-157,-5-4 0,1 8 389,-4 1-272,4 10-43,9-6 1,-2 13 83,5-2 0,-1 4-252,1 4 0,3-3-81,-3 3 0,-2-2 70,2 2 0,-1 1-137,1 2 0,2-2 3,-6-5 1,4 0-322,-4 0 0,2-2-239,-2-2 222,-8 3 89,14-10 0,-14 4-165,9-9 193,-9 3 26,3-3 0,-5 0-374,3 1 70,2-6-214,-9 4-426,5-6 465,-6 0 0,-6-6 0,0 0 1</inkml:trace>
  <inkml:trace contextRef="#ctx0" brushRef="#br1" timeOffset="76">11010 9936 7937,'-7'-18'0,"-2"2"1096,6 4-465,-1 1-312,4 5 0,0-1 23,0 4-163,0 1 0,0-2 81,0 8-97,0 3 1,-4 10 5,0 6 1,-5 5-11,2 6 1,-7 6-59,-1 2 1,-6 3-258,2 5 1,-1-5 31,1 1 1,-1-5-364,4-7 1,-3-4-417,4 1 488,5-11 95,0 2 0,7-11-602,-4 1 158,4-1 764,-2 1 0,10-6 0,1-1 0</inkml:trace>
  <inkml:trace contextRef="#ctx0" brushRef="#br1" timeOffset="77">11124 9742 7992,'-6'-13'0,"2"-2"0,3 2 175,1-2-208,5 2 0,1 2 329,5 0-148,1-1 1275,-6 6-827,4-4-370,-3 8 1,0-6 269,1 4-466,-1 0 0,5 5-118,-1 3 0,-3 2 110,0 6 1,-6 0 64,2 4 1,-3-2-279,-1 5 53,0 0 36,-5-1 0,-1 3-158,-6-2 139,1 3 0,3-3 39,1 0 55,4-5 1,-6 3 34,5-1 1,1-7 13,3 2 0,0-2 28,0 2 0,5-1 11,2-2 1,3 1 207,2-5-236,-1 0-14,1-4 1,0 0 316,4 0-142,-4 0-166,10 0 0,-8-2-176,5-2 0,-5 3-107,1-3 0,-2-1-964,-2 2 892,6-6 327,-5 2 0,5-4 0,-6-1 0</inkml:trace>
  <inkml:trace contextRef="#ctx0" brushRef="#br1" timeOffset="78">11467 9673 8028,'0'-8'574,"0"-4"1,1 3-512,3-6 0,6 2-297,5 2 1,0 3 295,-3 1 1,-1 4 224,0-1 1,1-1 384,-1 1-365,1 1-86,4 3 0,-3 0 13,2 0 1,2 0-167,-2 0 0,1 0-148,0 0 1,-4 0 191,4 0 1,-4 0 28,0 0 0,-5 1-106,1 3-95,-1-3 115,0 4 1,2 0 116,-5 3-100,4 2 2,-6 6 1,3-2 26,-5 5 0,0 4-54,0 4 0,0 5-27,0-2 1,0 4 8,0 4 1,0-1-106,0 5 1,0 0 34,0 4-772,0-6 830,0 5 0,0-6 211,0 3-793,0-3 573,0-4 1,1-2 10,3-3 1,-2-2-29,6-5 1,-2 0-82,2-1 0,2-4 76,-2-3 1,2 1 385,1-5 1,-1 3-267,-2-6 546,2 2-596,-3-4 0,0 4 72,1-2-115,-6-3 180,3 5 333,-5-9-213,0 10 112,0-10-241,0 4 0,-1-5 112,-3 0 1,-2 0-184,-5 0 0,-5 0-258,1 0 1,-6 0-63,-2 0 1,-1 0-58,-7 0 0,1 0-340,-5 0 1,2 0 230,3 0 0,3 0-716,8 0 540,3 0 549,9 0 0,-3-5 0,4-2 0</inkml:trace>
  <inkml:trace contextRef="#ctx0" brushRef="#br1" timeOffset="79">12300 9788 7919,'-6'-7'1333,"1"2"-1058,5 5 0,4 7 275,-1 4 0,6 2-258,-1 6 1,2 1-94,2 7 0,-1 1-41,0 2-115,1-2 157,-1 0 0,1-4-57,-1 3 85,0-3-157,-4-1 1,-1-4-95,-2 0 0,-3-5-46,3 1 0,-3-6-547,-1-2-160,5 1-600,-3-2 147,3-1 1229,-5-5 0,-5 0 0,-2 0 0</inkml:trace>
  <inkml:trace contextRef="#ctx0" brushRef="#br1" timeOffset="80">12197 10062 8016,'0'-7'1131,"2"1"-803,2 2 0,2 3 42,5-3 0,1 3-44,-1 1-40,6-5-115,-5 4 0,10-8-191,-3 5 67,3-5-372,0 8 1,1-8-1032,0 5 1356,5-5 0,1 8 0,5-4 0</inkml:trace>
  <inkml:trace contextRef="#ctx0" brushRef="#br1" timeOffset="81">12883 9856 7954,'0'-11'-16,"0"-2"7,0-2 1,4 2 237,-1-2 1,6 2 375,-1 2 1,-3-1 320,-1 1-391,2 0-178,-5-1 0,8-1-73,-5-2 0,5 3-103,-1-4 1,2 7-1,1 2 0,2 0-15,2 0 1,-2 2 12,2 5 1,1 0-10,0 0 0,-1 5-121,-4 2 1,5 5-240,-1 3 197,0 3-80,-9 5 0,3 5-80,-5 2 0,0 4 1,-4 4 1,-5 2-156,-3 2 1,-3 2-28,-5-2 0,3-3-179,-6-1 1,-1-3 214,-2-5 0,3 2-74,0-6 1,5-4 254,-2-7 30,4-2 0,4-2 731,0 1-344,6-1-222,-3-4 142,5-2 0,0-4 632,0 3-484,0-3 1,5 4 156,3-5 1,2 0-121,1 0 0,6 0-23,2 0 0,0-4-128,4 0-217,-3-4 24,8 6 1,-5-7-119,-1 6 0,1-2-81,0 1 0,-1 2-395,-3-1 1,1 1-134,-5 2 1,-1-1-1691,-6-3 2356,2 3 0,-4-4 0,6 5 0</inkml:trace>
  <inkml:trace contextRef="#ctx0" brushRef="#br1" timeOffset="82">13522 9753 7894,'-11'-6'-13,"-1"-4"0,5 9-41,-1-3 656,6-2 491,-3-1-289,5 1 47,0 1-276,0 5 0,0 6-314,0 6 1,3 4-97,1 7 0,4 1-14,-4 3 1,-1 2-13,-3 5 0,0 3-161,0-3 1,0 5-33,0-8 1,4 3-117,0-7 0,1-1-414,-1-3 407,-3 0 0,4-5-233,-5-3 266,5 3 119,-3-5-1,3 3 35,-5-4 287,0-6-5,0-1 649,0-5-856,5 0-178,-4 0 183,9-5-79,-3 4 0,8-6-104,0 3 0,5-1 103,-1-2 0,-1 2-16,1 5 1,-1-4-72,1 0 1,1 0 72,-5 4 0,5-4-275,-5 1 122,5-1 1,-7 4-540,2 0 445,3-5 1,-6 3-717,4-1 235,-4-4 1,-1 5 143,-4-6 589,-2 6 0,-10-9 0,-1 5 0</inkml:trace>
  <inkml:trace contextRef="#ctx0" brushRef="#br1" timeOffset="83">13511 10028 7905,'0'-8'173,"0"0"1,1 2 342,3-2 0,2 2-209,6 2 1,0 2-88,4-6 1,-2 4 297,5-3-342,0 4 1,0-3 176,0 2-327,0-2 191,-1-1-281,-2 2 0,-5 1-233,1 1 1,-1-3-517,1 3-26,-6 1 0,3-4 839,-5 2 0,-6-2 0,-4-6 0</inkml:trace>
  <inkml:trace contextRef="#ctx0" brushRef="#br1" timeOffset="84">13431 9719 7978,'0'-6'223,"0"-4"177,0 2 0,6-2-314,6-2 0,4 2-194,7 3 0,1-3 301,3 2 1,2-2 156,5-2 1,4 1-188,0 0-672,0-1 638,-3 1 0,-5 1-365,1 2 102,-11-2-149,2 8 0,-11-4-1084,0 2 1367,-4 3 0,-2-4 0,-5 5 0</inkml:trace>
  <inkml:trace contextRef="#ctx0" brushRef="#br1" timeOffset="85">14139 9514 7963,'-11'0'0,"0"-5"1123,4-3-418,2 3-328,5 0-276,0 5 404,0 5-55,0 1-283,0 11 1,1 2 319,3 7-111,-3 4-206,9 4 0,-7 5 55,4 3 1,-4 1-117,1-1 0,1 2-174,-1-2 1,-1-2 46,-3-2 1,2-4-272,2-4 1,-3 2-446,3-5 423,-3-1 131,4-8 1,-4 3-39,3-6 164,2 0 0,-4-4 274,1 1-77,-1-1-79,-2 1 30,5-6 92,-4 4 222,4-9-5,-5 5 426,0-6-642,5 0-86,-4 0 1,10 0-49,-4 0 1,0 0-91,0 0 1,1 0 30,3 0 1,1 0-142,-1 0 0,4 0-334,1 0 273,-1 0-166,1-6 1,-3 5-815,2-3 613,-2-2 0,-3 3-1070,-2-4 1645,-3 4 0,-5-7 0,0 4 0</inkml:trace>
  <inkml:trace contextRef="#ctx0" brushRef="#br1" timeOffset="86">14105 9571 8089,'4'-23'380,"-1"0"1,5 1-28,-4 3-7,5 3-110,-3-1-60,5 10 1,0-8 419,-4 7-118,3-2-271,-3 3 1,4-3 29,1 3 0,-1 2-158,0 1 0,5 3-167,-1 1 0,1 0-181,0 0 0,-4 0-454,3 0 0,-2 3 723,-1 1 0,4 10 0,2-1 0</inkml:trace>
  <inkml:trace contextRef="#ctx0" brushRef="#br1" timeOffset="87">14539 9605 7970,'-7'0'2483,"12"0"-2612,3 0 0,9 1 74,-6 3 779,0-3-271,1 9-76,-1 2 1,5 2 261,-1 5 1,5 1-309,-1 7 0,1-3-139,-1 3 0,2 0-86,-6 0 0,4 1-160,-4-1 1,0-3-362,-3 2 280,-1-1 123,1-8 1,-1 4-467,1-6 250,-6 0 58,4-3 0,-4-1-23,6 0 1,-5-3-87,1 0 1,-4-6-582,3 2-106,-4-3-589,7-1 1555,-9 0 0,4-5 0,-5-1 0</inkml:trace>
  <inkml:trace contextRef="#ctx0" brushRef="#br1" timeOffset="88">14813 9639 8112,'0'-16'-8,"0"-3"0,0 2 347,0 2 1,5 2 1425,3 2-1473,-3 4-57,5-3 145,-9 9-116,4-4 0,-5 14-56,0 2 0,-5 12-95,-3 0 1,-2 11 81,-1 1 1,-6 6-101,-2 1 1,-4 3-320,-3 0 0,2-4 17,-3-3 0,4-2-405,4-2 339,-2-5 143,8-1 1,-4-10-643,6-3 406,5-2-354,-4-7-479,8 4 662,-3-9 537,10 4 0,2-5 0,4 0 0</inkml:trace>
  <inkml:trace contextRef="#ctx0" brushRef="#br1" timeOffset="89">14996 9582 7970,'-7'-19'0,"3"0"1115,3 0-669,1 1 1,7 2 222,4 4-1034,0 1 224,1 5 221,-2 0 27,-9 6-27,9 0 0,-3 2 421,4 2-90,1 2-364,-1 10 0,2 2 39,2 5 0,-2-4-43,2 0 0,-3-1-228,0 1 1,-1-3-4,1-4 0,-1-1-262,1 1 1,-1-5-529,0 1 978,1-6 0,-6 9 0,-1-5 0</inkml:trace>
  <inkml:trace contextRef="#ctx0" brushRef="#br1" timeOffset="90">15384 9514 7932,'0'-12'378,"-4"5"177,0-1 1,0 0-56,4-3-80,6 5-267,-5 0-110,4 6 135,-5 0 1,-5 2-80,-3 2 121,-2 2-201,-1 10 1,-2 2-128,-2 5 1,2-3-101,-2 3 0,-2-3-395,2 7 1,1-4-240,7-4 1,-2 1 406,5-4 1,0 0-290,4-1 724,0-7 0,0 7 0,0-9 0,-5 1 0,-1-2 0</inkml:trace>
  <inkml:trace contextRef="#ctx0" brushRef="#br1" timeOffset="91">15235 9765 7932,'0'-7'1261,"0"2"459,0 5-1242,0 5-247,0 2 0,0 6 199,0 2 1,0-1-233,0 5 1,0 0-85,0 4 1,0-1 47,0 1 0,4 0-108,0 0 1,4 0-432,-5 0 267,1 0 82,1-6 0,-2 1-491,5-3 297,-6-7-11,3 7-67,0-9 111,2 1 1,0-2-517,1-5-452,-6 0 1157,3 0 0,-5-5 0,0-2 0</inkml:trace>
  <inkml:trace contextRef="#ctx0" brushRef="#br1" timeOffset="92">15544 9422 7889,'0'-21'0,"0"2"337,0-3-277,5 9-145,1 2 0,9 2 53,1 5 38,-6-5-208,0 8 1158,-9-4-672,9 5 1,-2 0-45,7 0 0,-1 0-45,5 0 0,-4 0-84,4 0 1,-3 0-13,3 0 1,-5 0-280,1 0 237,-2 5 54,-2-4 0,-1 6-22,-2-3-6,2-3-3,-4 9-31,1-4 0,-1 7 22,-2 2 0,-3-1 27,3 5 1,1 0-7,-1 4 1,0 4-3,-4-1 1,0 6-198,0-1 174,0 2-42,0 1 1,0 0-91,0 0 0,3 1 27,1-1 1,1-1-154,-1-3 0,-1 2 148,4-5 0,-3 1 23,4-2 1,-1-2 40,5 3 0,-5-7 4,1-1 1,0-1 142,3 1-172,-5-2 56,4-1 0,-7-3 68,5 2-83,-6-2 103,3-2 0,-1 1 198,0-1 0,1-3 179,-1-1-202,-3 1 0,4-1 146,-5 1-54,0-5 59,0 2 330,0-5-80,-5 0-320,-1 0-202,-11-5 1,1 3-126,-3-1 0,-7-4-171,3 0 0,-7 0-423,-1 0 0,2 4-5,-1-1 0,8 3-1865,-1 1 564,3-5 1831,2 4 0,2-4 0,4 5 0</inkml:trace>
  <inkml:trace contextRef="#ctx0" brushRef="#br1" timeOffset="93">16526 9651 10685,'0'11'536,"0"6"-150,0 2-185,0 2 1,0 2 104,0 0-76,5 5-57,-4-4 0,6 4 86,-4-5 1,-1-1-30,2 1 0,1-5 0,-2-3 1,5 2 28,-4-2 1,3 0-30,-3-3 0,1-5 231,-1 1-255,-3 0-206,5-2 0,-6 4 0,0-4 0</inkml:trace>
  <inkml:trace contextRef="#ctx0" brushRef="#br1" timeOffset="94">16378 9868 8006,'0'-8'143,"0"0"0,1 6 300,3-2 1,-2 3 173,6 1-323,-1 0 0,6 0 88,2 0-155,3 0-57,5 0 1,0 0-27,0 0 83,-1 0-57,6 0 1,-4-1-928,3-3 444,-3 2-212,-1-3 1,0 2 524,0-1 0,0-5 0,-1 3 0</inkml:trace>
  <inkml:trace contextRef="#ctx0" brushRef="#br1" timeOffset="95">17063 9491 7955,'0'-17'1354,"0"5"-1063,0-4 0,0 4-282,0 0-34,5 6 0,-4 0 464,3 2-189,2 2-48,-4-3 0,3 7 54,-5 1 0,0 9-55,0 7 1,0 4 181,0 3 0,3 4-135,1 4 1,4 4 58,-4 0 0,3 0-436,-3-4-524,5 1 725,-3 4 1,2-7-667,0 2 284,-6-2 248,3-3 0,-1-1-285,0-5 146,0-1 24,1-4 0,-4-1-82,3-6 1,-3 1 191,-1-1 0,1-3 131,3-1 976,-3-4-850,4 2 10,-5-5 337,0 5-258,0-4-56,0 4 1,2-5 122,1 0 1,0 0-151,5 0 1,-5-4-48,5 1 0,0-2-31,3 1 0,1 2-151,-1-1 0,4-2-213,0 1 177,6 0 49,-9 4 0,10-4-376,-3 0 196,3 1-60,5-3 0,-2 4-220,1-6 1,-5 4 189,-2-3 1,-2 3-107,2-4 1,-2 5-88,-6-5 1,-4 4-819,-4-3-129,-1 4 1430,-7-7 0,-7 4 0,-6-6 0</inkml:trace>
  <inkml:trace contextRef="#ctx0" brushRef="#br1" timeOffset="96">17074 9833 7876,'5'-6'99,"-2"-4"50,4 2 0,6-1 468,6 2 1,1-2-149,-1 5 0,3-1 95,-3 1-200,-2 3-203,9-9 1,-11 7 79,8-4 1,-2 3-160,1-4 1,-3 4-206,1-3 1,-7 4 90,3-1 1,-5 2-467,-3-2-1139,-3 3 825,-5-4 812,0 5 0,-5-5 0,-2-2 0</inkml:trace>
  <inkml:trace contextRef="#ctx0" brushRef="#br1" timeOffset="97">16983 9411 7935,'23'-19'320,"0"0"0,6 5 1126,5-1-1082,5 2 0,11 5-2035,-1 1 1648,-4 4 126,-6-2 0,-6 1 192,-3 0 1,-2 1-477,-5 3 1,-5 0-770,-3 0 950,-2 0 0,-7 5 0,-1 1 0</inkml:trace>
  <inkml:trace contextRef="#ctx0" brushRef="#br1" timeOffset="98">17782 9308 7961,'0'-11'0,"0"-1"15,0 1 184,0-1 24,0 6 14,0-4 1,0 7 27,0-4 0,4 3 287,0-4 266,0 6-562,-4-3 1,0 6-1,0 3 0,0 7 185,0 8-219,0 8-55,0 2 0,0 10-54,0 3 110,5 3-127,-4-5 1,5 5-128,-2-3 0,-3 2-3,3 2 1,1-4-136,-1-1 0,1-8 57,-1 2 1,-1-5-21,4 1 1,-4-4-158,1-4 48,2 0 183,-5-5 0,6 2 196,-4-5 3,-1 1-108,3-5 0,-5 1 326,0-1-120,0 0 17,0 1-147,0-1 55,0-4-296,0 3 197,0-9 17,0 4 132,0-5-158,5 0 22,-4 0 1,5-1 303,-2-3-315,2 3 1,6-9 15,-1 2 0,5 2-67,-1-2 0,5 4 4,-1-3 0,3 4-71,1-1-62,-1-2 153,1 5 1,-4-8-949,0 5 388,-5 0-14,3 4 0,-6-4-457,1 0 0,-6-1-480,-2 2 1471,-3 1 0,-6-8 0,-1 4 0</inkml:trace>
  <inkml:trace contextRef="#ctx0" brushRef="#br1" timeOffset="99">17771 9274 7870,'6'-12'-132,"4"-3"132,-2 0 391,2 0-154,2 3 0,3 5-248,0-1 74,0 0 1,-3 1 182,-1-1 0,0 1 763,1-5-901,-1 6 0,1-3-414,-1 5-999,1 0 685,-1 4 328,0 0 292,1 0 0,-1 5 0,1 2 0</inkml:trace>
  <inkml:trace contextRef="#ctx0" brushRef="#br1" timeOffset="100">18239 9319 8092,'6'0'0,"1"-3"826,-3-1-295,-3-5-204,9 8-234,-4-4 68,6 5-270,-6-5 358,-1 3-180,-5-3 33,0 5-36,5 0 102,-3 0 400,3 0-313,-5 0 283,0-5-175,0 4 0,1-4-60,3 5 0,-3-2 227,3-1-135,-3 1 20,-1-3-768,0 5 0,5 0 356,3 0 1,2 5 32,1 3 0,1 1 4,-1-1 0,1 3 1,-1 0-4,6 1-1,-5 4 0,6-3-131,-3 2 132,3-2-59,5 3 1,0-4-115,-1-1 0,1 3 14,0-2 1,-1 2-235,-3-7 0,1-2-30,-5-1 1,1 1-728,-5-1 124,0 0-213,-4 1-262,-2-4 1464,-5 4 0,-10-5 0,-3 0 0</inkml:trace>
  <inkml:trace contextRef="#ctx0" brushRef="#br1" timeOffset="101">18810 9239 8044,'4'-11'0,"0"0"733,5-1-305,-3 6-7,5-4-100,1 3 395,-6 1 725,-1 1-1134,-5 5 0,-5 5-319,-2 3 0,-9 7-34,-3 4 0,-2 2-278,-2 2 0,4 0-306,0 0 350,0 0 14,1 0 1,2-2-1374,4-2 861,1 3 342,-1-9 436,6 8 0,-4-8 0,3 3 0</inkml:trace>
  <inkml:trace contextRef="#ctx0" brushRef="#br1" timeOffset="102">18662 9491 11761,'0'11'1245,"0"2"-870,0 2-263,0 3 119,0 5-150,0 0 0,0-1-52,0 1 0,5 0 15,2 0 1,0 0-190,0 0 1,0-2 17,0-2 0,2 1-203,-5-4 1,5-1-49,-2-4 224,-1 1-25,-1-1 1,-2-3-260,1-1-213,0-4-701,-4 2 1352,0-5 0,0 5 0,0 1 0</inkml:trace>
  <inkml:trace contextRef="#ctx0" brushRef="#br1" timeOffset="103">19027 9148 6943,'0'-6'1794,"0"-4"-1562,0 3 1,5 0 181,3-1 1,-2 4-115,2-3 1,-2 3-38,2-4 1,2 2-33,-2-2 0,-2-2 14,1 2 0,-3 3-58,4 2 42,-6-4-58,9 6 1,-9-5-95,6 2 209,-6 3-226,3-5-180,-5 6 1,4 2 27,0 2 0,0 2-111,-4 5 0,0 5 74,0-1-124,-5 5 146,-2-2 1,-4 8 9,0 1 0,-1 0-83,1-4 1,1-1 133,2 1-39,-2-5 96,8 4 1,-6-10-6,4 4 0,0-4 26,4 0 1,1-1 11,3 1 0,-1-5 48,4 1 0,2-6 182,6 2 0,-2-3 228,2-1-265,3 0-86,-5 0 1,4 0-100,-1 0 92,-4 0-128,5 0 0,-2 0-112,0 0 0,-1-1-179,-6-3 1,2 3-516,-2-3 1,-3 2 301,-1-2 488,2 3 0,-5-10 0,4 5 0</inkml:trace>
  <inkml:trace contextRef="#ctx0" brushRef="#br1" timeOffset="104">19358 9114 8005,'4'-19'237,"0"0"0,5 5 394,-2-1 1,5 2-517,3 1-74,-2 6 78,-2 1 1,-1 4 233,-2-3 0,-2 3-111,2-3 0,1 3-29,6 1 1,-2 1-36,2 3 1,-2-2-70,-2 6 1,1-4-17,-1 3-114,0 1 41,1 3 0,-1 1 236,1-1-133,-1 1 1,-1-1 115,-2 0-136,2 6 1,-5-1 40,3 3 0,2 4 1,-3 0 1,-2 0-36,-1 4 0,1-2 31,-1 2 1,1 2-270,-1 5 91,-3 0 33,4 6 0,-3-3-62,1 4-987,-1 1 1071,3 4 0,-1-4 17,-1 0 1,3-5 35,-3 1 0,0-3 82,4-1 0,1-3-41,4-1 1,0-4 119,3 0 1,-2-2 226,2-1-95,-2-5-230,-2 4 0,1-10 364,-1 4-363,-4-4 455,3 0 1,-8-5-203,6 1-190,-6-6-342,4 9 237,-6-10-151,0 4 133,0-5 0,-6 0-64,-1 0 0,-8-4-606,-4 0 273,-8-5-2,-2 8 1,-5-4-280,-1 5 1,-2 0 125,3 0 1,-1 0-98,8 0 0,0 0-120,5 0 0,4 0-1165,3 0 1859,7 0 0,3 0 0,5 0 0</inkml:trace>
  <inkml:trace contextRef="#ctx0" brushRef="#br1" timeOffset="105">2889 12129 7973,'-7'0'6,"-1"0"239,6-5-130,-3 4 96,5-4 715,0 5 1,-4 1-677,0 3 0,0 2-47,4 5 0,0 7-29,0 5 1,1 5-29,3 6 0,-1 0-90,4 1 1,0-1-199,0 0 0,2 0 93,-5 1 0,4-1-39,-4 0 0,3-3-71,-3-1 0,0-4-130,-4 0 1,0-3 133,0-4 1,0 1 65,0-4 0,0-1 68,0-4 38,0 1 292,0-1-152,0-5 178,0 0 91,0-6-100,-5 0-26,3 0-79,-3 0-277,5 0 11,0 5-23,5-4 0,3 4 59,7-5 0,-1 0 42,5 0 0,0 0-51,4 0 1,0 0 7,0 0 0,0 0-26,-1 0 0,5-4 7,0 0 1,3-5 5,-3 2 1,1 0-14,-2 0 0,-5-1-285,2-3 151,-8 4-61,1-3-146,-4 9 1,-5-5-497,1 2 249,-5 3 0,-3-6 100,-8 4 524,-2 1 0,-2-8 0,1 4 0</inkml:trace>
  <inkml:trace contextRef="#ctx0" brushRef="#br1" timeOffset="106">2901 12472 7936,'0'-7'266,"0"-3"149,0 4 0,5-4-151,3 2 1,-2 3-42,2 5 0,-1 0 140,5 0 1,3-4-90,0 0 1,5 0-49,-1 4 1,2 0-84,-2 0 0,2-3-103,-2-1 1,3-1-64,1 1 1,-4 3-279,0-3 0,-4-1 5,4 1 0,-5-4-315,1 5 0,-2-5-657,-2 4 1268,1-5 0,-1 3 0,1-5 0</inkml:trace>
  <inkml:trace contextRef="#ctx0" brushRef="#br1" timeOffset="107">2832 12175 7932,'5'-12'515,"7"1"-515,6-1 0,6 1 354,2 0 0,-1-1-56,8 1 0,-9 3 388,2 0 0,2 5-273,-1-5 0,-1 6-146,-3-2 0,0-1-153,0 1-704,0-5 493,-5 8 0,-2-4-1995,-4 5 2092,-1 0 0,0 5 0,1 1 0</inkml:trace>
  <inkml:trace contextRef="#ctx0" brushRef="#br1" timeOffset="108">3609 12026 8024,'0'-6'-186,"-5"1"1,4 3 463,-3-1 0,1 1 29,-1-1 1,2 1 442,-6 2-324,6 0 34,-3 0-105,5 0 0,0 5-117,0 3 0,0 7 29,0 4 0,1 8-190,3 3 152,2 8-58,6-2 1,-1 8-75,0-2-983,1-2 882,-6 9 1,3-11 13,-5 8 1,0-3-95,-4 3 0,0-2-192,0-2 0,0 1 57,0-5 1,0-4-185,0-3 0,0-6 60,0 2 98,0-3 141,0-1 0,-4-5 302,0-3-110,0-2 1043,4-2-873,0-5 111,-5 4 274,4-8-176,-4 3 101,5-5-528,0 0 74,5 0 1,-3-4-177,6 0 0,3-3-16,5 3 1,4-4 9,-1 4 0,-1-3 68,1 3 0,-4-4-18,4 5 1,-4-3-11,4 3 0,-3 1 9,3-1 0,-5 1-50,1 2 0,-2-1-72,-2-3-377,0 3 242,1-4-83,-1 0 1,-3 4-166,-1-3 1,-4-3 53,1 0 1,-3 0-466,-1 0 935,0-1 0,0-3 0,0-1 0</inkml:trace>
  <inkml:trace contextRef="#ctx0" brushRef="#br1" timeOffset="109">3689 12060 8072,'0'-16'0,"0"3"823,0-2-294,0 2-241,0 2-343,5 5 463,1-5 216,1 10-451,3-9 0,-4 7-2,6-4 0,-1 4-342,0-1 118,6-2 87,-4 5 0,7-8-726,-5 5 273,5-5-13,-7 8 0,4-4-975,-6 5 1407,1-5 0,-1 4 0,0-4 0</inkml:trace>
  <inkml:trace contextRef="#ctx0" brushRef="#br1" timeOffset="110">4237 12163 7933,'0'-11'-332,"0"-1"757,0 1 636,0 0-666,0 4 0,-1-2 565,-3 6-246,3-1-467,-4 4 1,5 5 15,0 2 0,0 5-41,0 3 1,5 3-1,2 5 1,4-1-52,0 1 1,5 0-84,4 0 0,1 4 28,2-1 1,1 2-238,3-1 1,-4-3-406,-1 3 365,1-3 100,-5-1 0,5-4-210,0 0 1,-6-5 90,-1 1 1,-4-6-58,0-2-7,-1 1 30,1 3-118,-1-4-182,-5 3-425,-1-9 425,-5 4-1506,0-5 2020,-5 0 0,-6 0 0,-7 0 0</inkml:trace>
  <inkml:trace contextRef="#ctx0" brushRef="#br1" timeOffset="111">4557 12118 7986,'0'-17'0,"0"4"183,0-2 1,4-1 338,0 0 1,3 5 130,-3 3 95,0 1-41,-4 0-197,0 2 1,0 8-266,0 4 1,-5 6-7,-3 10 1,-7 9 92,-4 2-106,-3 8-290,-6-2 0,3 10 74,-6-1 1,1 1 41,-4-4 1,5-6-170,2-2 1,3-3 25,1-5 1,5-2-61,3-5 0,2-5-280,2-3 0,5-3-43,2 0-890,2-6 642,2 4 0,2-8-888,2 1 1687,2-1 1,5-7 0,1-2-1</inkml:trace>
  <inkml:trace contextRef="#ctx0" brushRef="#br1" timeOffset="112">5117 12106 8678,'0'-6'1672,"0"1"-336,0 5-1036,-6 0 1,4 6-68,-6 5 0,6 2 14,-2 6 0,-1 1-109,1 7 1,0-3-171,4 3 1,0 1-145,0-2 0,5 0 118,3-7 0,1 2-63,-2-2 0,4 2-74,-4-2 1,0-3-139,0-4 1,-4-1-349,1 1-239,-3-1 26,4-5 1,-5-1 50,0-5 843,0 0 0,-10 0 0,3 0 0</inkml:trace>
  <inkml:trace contextRef="#ctx0" brushRef="#br1" timeOffset="113">4854 12335 7965,'-12'-7'10,"6"2"598,1 5 983,5 0-1017,5 0 0,3 0-186,7 0 1,4 0-65,8 0 1,2 0-156,5 0 0,4 0-150,0 0 0,3-4 134,-7 0 1,2-3-125,-10 3 1,5-5-218,-5 2 0,-4-2-524,-7 1 1,2-1 69,-2 5 0,0-3 642,-3 3 0,-1-5 0,0 3 0</inkml:trace>
  <inkml:trace contextRef="#ctx0" brushRef="#br1" timeOffset="114">5436 12015 8038,'0'-7'0,"-1"-3"1167,-3 3-468,3-4-2,-4 5-443,5-4-290,5 9 252,-4-4 1,6 6 57,-4 3 0,4 6-48,4 5 0,6 4-28,2-4 0,-2 6-25,3-2 1,-1-2 28,3 3 1,-3-3-420,0 2 0,-3 2 89,3-6 0,-4 0-285,4-4 0,-5 1-40,1-1 0,-2-1-1044,-2-2 869,6 2 0,-5-8 628,4 1 0,-4 4 0,0-1 0</inkml:trace>
  <inkml:trace contextRef="#ctx0" brushRef="#br1" timeOffset="115">5973 12038 7938,'6'-7'182,"3"-3"331,-5 2-104,0 3-56,-4 0 110,0 5 1,-5 5-262,-3 3 18,3 2-41,-5 7 0,4-5-109,-6 4 6,1 1-167,-1 1 1,-3 1-151,0 0 1,0-1-37,3 1 0,1-1-140,-1-3 0,1-2 60,0 2 1,3-2-119,0-2 0,2 0-44,-2 1 1,3-1-19,5 1 537,0-1 0,-5 1 0,-1-1 0</inkml:trace>
  <inkml:trace contextRef="#ctx0" brushRef="#br1" timeOffset="116">5802 12346 7938,'-7'0'793,"2"0"1256,5 0-1444,0 5 1,0 3-193,0 7 0,0-1-28,0 5 1,0 0-203,0 4 1,2-4-102,1 0 0,0 0-236,5 4 132,-6 0 80,8-1 0,-7-3-847,4 0 387,-4-5 211,2 3 1,-1-6-101,0 1 1,-1-5-530,-3 1-284,0-5 1104,6 2 0,0-5 0,5 0 0</inkml:trace>
  <inkml:trace contextRef="#ctx0" brushRef="#br1" timeOffset="117">6213 11832 7924,'-6'0'632,"1"-5"0,10 2-396,2-4 1,3 3 207,2-4 1,4 5-78,3-5 1,3 5-108,1 0 1,0-2-81,-1 1 0,5 0 13,0 4 0,3 0-131,-3 0 1,-1 0 100,-3 0 0,-1 0-106,-3 0 1,-1 0 167,-3 0-214,-2 0 0,3 0 41,-4 0 0,-2 1 43,-3 3 1,2-1 1,-5 4 1,1-3-79,-1 4 1,-3 3 61,3 4 0,-3 9-8,-1-1 1,0 8 46,0-1 1,0 3-28,0 1 1,4 6-3,0 2 1,1-2 9,-1 2 1,-2 0-128,6 4 1,-2 3-94,2 1 1,2-5 176,-2-3 1,-2-4-74,2 4 1,-5-6-140,5-2 1,-4-1-110,3-6 1,-4-1 87,1-3 0,1-5 72,-1-3 0,-1-2-72,-3-2 254,0 1 119,0-1-117,0 0 71,0-4 412,0-2 307,0-5-611,-5 0 1,-1-4-136,-5 0 1,-5-5 36,1 2 0,-5 0-302,1 0 0,-4 3-89,-4-4 0,-2 6-130,-5-2 1,0 3 92,-1 1 0,2-4-51,3 0 1,2 0-410,5 4 1,5 0 261,3 0 0,7-1-425,5-3 0,1 2-8,2-6 897,5 0 0,7-3 0,6 0 0</inkml:trace>
  <inkml:trace contextRef="#ctx0" brushRef="#br1" timeOffset="118">6932 11672 8052,'0'-11'0,"0"-1"473,0 1 8,0-1-99,0 1-53,6 0 1,-4-1 162,6 1 1,-5 3-198,5 1 0,0 0-35,3 0 1,-1 0-31,-2 3 1,2 3 0,-2-3 1,2 3-123,1 1 1,-1 1 91,-2 3 0,2-1-279,-2 4 1,-2 1-101,2 3 0,-6 1-81,2-1 0,-3 6-156,-1 2 0,-3 2 191,-1 2 1,-4-4-112,4 0 0,-5-1 89,2 1 1,0 1 139,0-4 0,3 3-56,-4-4 1,6 0 332,-2-4 32,-2 1 274,4-1-4,2 1 0,7-5-231,4 1 1,2-6 356,2 2 1,-1-2-228,5-2 0,-4-2 2,4-2 1,-1 3 3,1-3 1,-1-1-345,-3 2 1,-1-3-341,5 3 1,-4 1-452,4-1 1,-5-3-979,2 3 0,-7-1 1735,-2 4 0,1 0 0,3 0 0</inkml:trace>
  <inkml:trace contextRef="#ctx0" brushRef="#br1" timeOffset="119">7800 12175 7926,'7'0'148,"-2"0"2185,-5 0-2114,5 0 0,-3 0 96,6 0 0,4 0-95,3 0 0,1 0-27,-1 0 0,3 0-33,5 0 1,1-4 86,3 0 0,-3-1-283,3 1 1,1-1 66,-2-3 0,0 0-333,-7 4 0,1-5 60,-5 1-1228,0 3 153,-3 0 476,-6 0 0,-2 4-425,-8-3 1266,-2 3 0,-11 6 0,-1 1 0</inkml:trace>
  <inkml:trace contextRef="#ctx0" brushRef="#br1" timeOffset="120">7846 12300 7926,'-1'7'0,"-3"-4"33,3 4 337,-4-6-21,10 4 0,1-5-12,6 0 1,-1 0 166,0 0 1,5 0-22,-1 0 0,9-1-135,-1-3 1,2 3-257,-2-3 0,0-1 98,0 1 1,0-4-168,-1 5 0,0-5-349,-3 4 1,3-3-1050,-3 3 1375,2 0 0,2-1 0,0-1 0</inkml:trace>
  <inkml:trace contextRef="#ctx0" brushRef="#br1" timeOffset="121">9274 11832 7902,'-5'-11'923,"3"-1"-427,-3 1 53,5 4 338,0-3-532,0 9 1,0-3-151,0 8 0,0 7 14,0 8 0,-3 8-38,-1 4 0,0 3-3,4 4 1,0 1-28,0 3 1,1 1-44,3-5 0,-1 0-186,4-3 1,-4-1-288,0 0 1,0-3 208,1-1 1,-3-8-101,3 0 0,-2-2-48,2-1 261,-2-3 4,3-5 1,-5-3 139,0 0-51,0-6 121,0 3 1,1-5-4,3 0 1,-2 0 23,6 0 1,-4-3-165,3-1 0,5-1 47,3 1 0,0 3-96,-3-3 0,4-1 18,3 1 1,3-1-20,0 1 1,1 3 5,0-3 0,0 1 36,0 0 0,0 0-173,0-5 1,-2 6 87,-2-2 1,1-2-338,-4-2 1,3 2 153,-4-2 0,0 6-1390,-3-2 162,-6-3 124,-1 1 1352,-10-5 0,-1 4 0,-6 2 0</inkml:trace>
  <inkml:trace contextRef="#ctx0" brushRef="#br1" timeOffset="122">9274 12152 8783,'18'-7'733,"3"1"-537,-2 2 1,6 3 73,2-3 1,1 2-1,-1-2 1,1 1-105,2-4 0,-1 3 65,-2-4 1,-4 6-271,0-2 1,-2-1 83,-6 1 0,1-1-779,-5 1 1,-3 3 77,-1-3 0,-4 2-807,1-2 1463,-3 3 0,-1-10 0,0 5 0</inkml:trace>
  <inkml:trace contextRef="#ctx0" brushRef="#br1" timeOffset="123">9274 11798 7899,'11'-19'242,"1"0"1,4 5 397,3-2 1,4 4-436,4 0 0,1 2-429,2 3 0,-2-2 131,-5 5 0,0-1 163,-1 1 0,-4 3-183,-3-3 1,2 3 100,-2 1 1,2 0-928,-2 0 939,-2 0 0,8 0 0,-3 0 0</inkml:trace>
  <inkml:trace contextRef="#ctx0" brushRef="#br1" timeOffset="124">10016 11615 8075,'0'-8'138,"0"1"146,0 4 1,0-3 1200,0 2-327,0 3-559,0-4 0,0 6-303,0 3 0,0 7-33,0 8 1,0 4-63,0 4 1,0 3 32,0 8 1,4 3-136,0 5 1,0-1 17,-4 1 1,0 0-217,0-1 1,3 1-90,1 0 0,0-4-438,-4-1 1,4-8-121,0 2 0,3-9 340,-3 1 1,1-4 168,-1-4 1,-3 1 17,3-5 1,-3 1 320,-1-5 1,0-3 58,0-1 293,0 1-290,0 3 1,-1-4 500,-3-4-171,3 4-150,-4-6-413,5 4 245,0-5-399,-5 0 93,3 0 0,-1 0 85,6 0 0,0 0 1,5 0 1,-5 0 2,5 0 1,0 0 30,3 0 0,0-1-14,1-3 1,3 3-177,0-3 1,2-1 106,-2 1 0,-2-3-287,2 3 1,1-5-76,0 1 1,-2 2-243,-7-2 0,2 4 130,-5-3 567,0-1 0,1-3 0,1-1 0</inkml:trace>
  <inkml:trace contextRef="#ctx0" brushRef="#br1" timeOffset="125">10028 11649 8016,'0'-17'0,"1"-4"0,3 6 0,-1 0 216,9 3 1,-3 2-152,6 3 1,-2-2 46,-2 5 1,-1-1 75,-2 1 0,2 3 108,-2-3 1,3 3-415,4 1 1,-2 0 14,2 0 1,-2 0-226,-2 0 0,4 0 123,1 0 0,-1 3 205,-4 1 0,1 5 0,-1-3 0</inkml:trace>
  <inkml:trace contextRef="#ctx0" brushRef="#br1" timeOffset="126">10439 11695 8044,'-7'0'1852,"2"0"-1688,15 5 0,-2-2 45,7 4 1,-2 2 77,-2 6 0,5-1-43,-1 5 0,4 2 157,-4 5 1,4 3-154,-4 6 0,4-5-30,-3 1 1,3-2-310,-4 1 1,4 2 99,-4-5 1,4-1-208,-4-3 0,2-4 88,-2 0 1,-2-5 27,2 1 1,-2-3-18,-2-5 1,1 2-238,-1-5-257,0 5 204,1-8 0,-5 4-1168,1-5 691,-5 0-536,2 0 1402,-5-5 0,-5-1 0,-2-6 0</inkml:trace>
  <inkml:trace contextRef="#ctx0" brushRef="#br1" timeOffset="127">10850 11809 7914,'0'-11'0,"0"-1"0,0-3 230,0 0 0,0 0 1051,0 3-894,0 6 1,-1 0-56,-3 2 0,1 2-245,-4-1 0,-2 10 78,-7 5 1,3 8-149,-7 3 1,1 6 107,-3 9 0,-5-1-214,0 5 1,-3 0-187,3 3 0,1-4 142,3-3 0,0-2-407,0-2 1,5-6 238,3-5 1,2-2-779,2-6 401,5 1 678,1-5 0,10-5 0,1-1 0</inkml:trace>
  <inkml:trace contextRef="#ctx0" brushRef="#br1" timeOffset="128">10918 11615 8042,'8'-9'0,"0"-2"0,0 2 256,8-6 0,1 2-93,6 1 0,-5 2-225,-3 3 0,-3 0 284,-5 4 1,3 1 320,-2-1 0,2 0-236,2-1 1,-1 3-112,1-3 1,-1 3-180,0 1 1,1 0 130,-1 0 0,-3 1-98,-1 3 1,-3-2 80,4 6 0,-4-4-27,3 3 1,0 2-16,0 7 0,2 0-27,-5 3 0,5 3 80,-2-3 1,0 4-28,0 3 1,-3 2 35,4 3 0,-2 3-23,2 0 0,-3 0-180,-5 4 0,4-2 71,-1-2 1,1 4-120,-4 0 1,0 0 28,0-3 0,2-5-102,1 1 0,0-6-4,4 2 1,-3-3 90,4-1 0,-4-4 45,3 0 1,0-5-9,0 1 0,2-2 115,-5-2 1,4-3-48,-5-1 0,2-3 395,-1 4 20,-2-6-37,3 3 0,-12-5-61,-4 0 1,-2 0-50,-6 0 1,-5 0-146,-6 0 1,-5 0 61,-3 0 1,1 0-805,-4 0 1,4 0-170,-1 0 1,5 0-519,6 0 1,5-4 1286,11 1 0,5-6 0,1 2 0</inkml:trace>
  <inkml:trace contextRef="#ctx0" brushRef="#br1" timeOffset="129">11878 11775 7994,'0'-6'811,"4"-1"-65,-1 3-423,1 3 0,-4 1-83,0 8 0,0 7 135,0 4 1,0 8-168,0 3 0,0 3-158,0 1 0,4-1 133,0-2 0,1 2-129,-1-3 1,1-2-201,2-1 1,3-8 120,-2-4 1,-2-2-463,2-2 0,-4 1 2,3-1-1113,-4-5 813,2 5 785,-5-10 0,0 4 0,0-5 0</inkml:trace>
  <inkml:trace contextRef="#ctx0" brushRef="#br1" timeOffset="130">11695 12026 7932,'0'-6'1170,"5"-3"-726,3 5 0,6 0-394,1 4 1,5 0 61,-1 0 0,8-3 107,3-1 0,2-5-152,-2 1 1,6 2-209,-6-2 1,5 2-217,-9-2 1,5-2 172,-5 3 184,1 1 0,1-4 0,1 4 0</inkml:trace>
  <inkml:trace contextRef="#ctx0" brushRef="#br1" timeOffset="131">12506 11615 8513,'0'-11'354,"0"-5"217,0 1 1,5 0 327,3 3-669,-3 6 0,0 0 404,-5 2-144,0 3 0,0 6-257,0 10 1,0 7-50,0 4 1,1 9-44,3 6 1,-3 5 42,3 4 0,1-3-523,-1 2 1,1-2 349,-1-1 1,-3-8-236,3 0 0,-3-10-7,-1 2 1,1-4-165,3-4 0,-3-4 240,3-3-23,2-2 269,-4-2-136,3-4 609,-5-2-342,0-5-45,5 0 0,-3 0-87,6 0 1,0-1-31,3-3 1,0 1-73,1-4 1,3 4-152,0-1 1,4 2 0,-3-2 0,4 3 97,-1-3 1,1 3-192,-1 1 0,2-4 26,-6 0 0,5 0 34,-1 4 1,-1-1-38,1-3 1,-5 3 24,1-3 1,2-1-131,-2 1 0,-4-3-264,-3 3 0,-4-4-843,3 4 1445,-4-5 0,2 3 0,-5-5 0</inkml:trace>
  <inkml:trace contextRef="#ctx0" brushRef="#br1" timeOffset="132">12460 11980 7939,'7'-5'0,"6"0"236,-1-2 1,11-3 405,0 2 1,6 2-559,-3-2 1,5 4 70,-4-3 1,3-1 69,-3-3 1,-1 3 8,-3 0 1,2 2-217,-2-2 0,1-1 85,-8 6 0,-1-2-935,-4 1 0,-3 3 832,0-3 0,-6-3 0,3 1 0</inkml:trace>
  <inkml:trace contextRef="#ctx0" brushRef="#br1" timeOffset="133">12449 11592 7939,'6'-15'218,"6"0"1,5-4 313,10 3 0,2 1-458,5 4 1,-1 3-30,-2 1 0,-2 3-150,-2-4 1,-3 6 124,2-2 0,-1 3-489,-3 1 0,1 0 469,0 0 0,-5 0 0,-2 0 0</inkml:trace>
  <inkml:trace contextRef="#ctx0" brushRef="#br1" timeOffset="134">13180 11478 8009,'-12'-5'0,"6"-1"334,2-6 1,3 5 517,1-1 0,1 5 137,3 0-557,-3 1 0,6 4 25,-4 1 1,2 5-93,3 7 1,1 3 2,-5 5 1,5 2-142,-2 6 0,0 0-3,0 11 0,-3-2-48,4 5 0,-6-2-149,2 7 0,-3-3-165,-1-1 0,1-2-149,3-2 1,-2-3-194,1-5 0,-1-1 251,-2-2 1,0 1 58,0-6 0,0-3-44,0-4 0,0-5 158,0 1 40,-5 3 0,3-5 419,-2 2-355,3-7 0,-3-2 431,1-2-248,-1-3-138,4 4-83,0-5 1,1-4-22,3 0 0,-2 1-46,6 3 0,-4-4-169,3 0 1,1-4 88,3 5 1,1-1-142,-1 4 1,2-4 88,2 0 1,-2 0 89,2 4 0,2-3-217,-2-1 0,1-1-79,0 1-6,-4 3 1,5-8-256,-6 5 0,-3-5-855,-1 1 1511,-4 3 0,7-5 0,-4 4 0</inkml:trace>
  <inkml:trace contextRef="#ctx0" brushRef="#br1" timeOffset="135">13191 11615 8078,'10'-27'232,"-2"1"1,3 5 374,1-1 0,3 0-581,4 7 0,-3 0 74,-4 3 1,-2 1 241,-2-1 1,2 2-109,-3 3 1,4-2-166,0 5 0,4-4-217,0 4 0,1 1-414,-5 3 1,1 0 331,-1 0 1,-3 1-702,-1 3 931,1-3 0,3 9 0,1-4 0</inkml:trace>
  <inkml:trace contextRef="#ctx0" brushRef="#br1" timeOffset="136">13557 11535 8078,'12'0'848,"3"0"0,-2 0-826,2 0 1,-2 1 76,-1 3 1,-1-1 385,0 4 0,5 1-105,-1 3 0,0 5-255,-4-1 1,5 0-179,-1-4 1,0 5-276,-3-1 1,-1 0 117,0-3 1,1-5 95,-1 1 1,1-6-444,-1 2 1,1 1 203,-1-1 1,0 0-970,1-4 1322,-6 0 0,9-5 0,-2-2 0</inkml:trace>
  <inkml:trace contextRef="#ctx0" brushRef="#br1" timeOffset="137">14025 11512 7946,'1'-11'1078,"3"-1"-924,-3 6 146,4 1-49,-5 5 0,-1 1-70,-3 3 1,0 2-193,-7 6 0,2 4-89,-6 3 0,-2 3-113,2 1 1,-1 0-101,0-1 0,4 1 143,-4 0 0,4-4-337,0 0 0,2-5 207,3 1 1,-2-2-87,5-2 1,-4-3 385,4 0 0,-4-1 0,1 5 0</inkml:trace>
  <inkml:trace contextRef="#ctx0" brushRef="#br1" timeOffset="138">13842 11763 9249,'-6'8'756,"2"0"1,3 3-218,1 4 1,0 6-195,0-2 0,0 0-124,0 4 1,0-7-67,0 7 0,0-3 80,0 3 0,0 0-367,0 0 1,0-4 189,0 0 1,0-5-447,0 1 103,0-2 0,1-3-666,3-3-865,-3-1 936,4-6 880,0 0 0,-4-6 0,5 0 0</inkml:trace>
  <inkml:trace contextRef="#ctx0" brushRef="#br1" timeOffset="139">14208 11329 7794,'0'-6'1798,"1"0"-1716,3 2 0,-2 3 32,6-3 0,-1-1 217,5 1 1,1-1-68,2 1 1,3 3 50,4-3 0,-3 2-149,0-2 0,-1 2-59,1-1 1,2 1 0,-6 2 1,0 0 93,-4 0 0,1 0-179,-1 0 1,1 0 63,-1 0 1,-3 0-241,-1 0 112,1 0-68,-2 5 1,3 2 100,-5 4 0,0 2 53,-4 2 0,0 0 115,0 8 0,0 3-73,0 8 0,0 0 69,0 0 0,0 6-79,0 2 0,0-2-7,0 2 1,0 0-25,0 4 1,0-4-124,0-1 0,0-4 60,0 1 1,0-2-166,0-2 0,1-1 107,3-2 1,-2 0 60,6-4 1,-4 0 126,3-5 0,-4 1-102,1 0 1,1-5 222,-1-3 0,-1-2 143,-3-2-240,0 1 122,0-1 45,0-5-36,0 5 0,-1-10 49,-3 3-189,-2-3 0,-5-5-12,-1 0 1,-3-1-122,0 1 1,-6 2 158,2-6 1,-2 4-805,-2-3 0,-1 4-174,-3-1 1,3-1-538,-3 2 1,5-1 1360,3 4 0,-3-5 0,4-2 0</inkml:trace>
  <inkml:trace contextRef="#ctx0" brushRef="#br1" timeOffset="140">8920 11432 8037,'1'-7'-54,"3"-1"1,-2 4-275,6-3 564,-6 4 1,5-6 1021,-3 5-254,-3 1-614,4 3 0,-5 1-205,0 3 0,-1 7 45,-3 8 0,-2 4 47,-6 4 0,1 3-47,-1 8 0,0 4-176,-4 8 1,4-2-143,-4 5 1,4 0-3,0 4 0,5 1 13,-1-1 0,6-3 148,-2-4 0,4 3-230,4-7 1,2-2 38,5-2 1,1-4 1,-1 4 0,2-9 98,2 1 1,-1-3 110,5-1 1,0-2-14,4-5 0,0-2 170,0-2 0,-4 2-29,0-6 1,0 0-90,4-3 0,-6-1 75,-1 0 1,-4-3-80,0 0 0,-1-4-499,1 3 1,-5-3-863,1 4 111,-6-6 1,7 4 1123,-5-2 0,5-2 0,-3 3 0</inkml:trace>
  <inkml:trace contextRef="#ctx0" brushRef="#br1" timeOffset="141">14756 11135 7788,'-5'-11'-413,"3"3"1558,-1 1-244,1 4-2,2-2 156,0 5-780,5 0 0,3 6 83,7 6 1,-1 4 78,5 7 1,-4 5-146,5 3 0,-5 2-83,4 1 0,-4 4 54,4 0 0,0 5-155,4-1 0,-4 2-173,0 2 0,-5-4 5,1 0 1,-2-2-24,-2 2 0,1 1-119,-1-4 1,-3 0-414,-1-1 1,-3-6 268,4 2 0,-6-4-95,2 1 0,-3 1 107,-1-6 0,0 1 336,0-4 1,-5 0-3,-2-1 1,-3 1 98,-2 0 1,-1-4 48,-2 0 1,3-4-130,-4 4 0,4-5-158,0 2 0,1-4 144,-1 0 0,1-1-326,-1 1 0,6-5-218,2 1-102,3-1 1,1 1-528,0 0 4,0-6 1164,0 3 0,0-5 0,0 0 0</inkml:trace>
  <inkml:trace contextRef="#ctx0" brushRef="#br1" timeOffset="142">15144 11192 7915,'6'-11'0,"3"-2"294,-5-2 0,5 2-55,-1-2 0,6 3-44,1 0 0,1 4 62,0 1 0,1-1 91,6-3 1,-1 1-229,-3 2 0,5-1 98,-5 5 1,5 1-78,-5 3 1,1 0 89,-1 0 1,-2 5-161,-6 2 1,1 3-58,-1 2 0,-3-1-38,-1 1 0,-4-1 45,1 1 1,-4 0-167,-4 3 0,-2-1-79,-6 5 0,-3-5 94,0 2 0,-1 0 26,5-1 0,0 1 35,-1-5 1,1-3 19,-1-1 29,6 1 1,1 3-11,5 1 61,0-1 1,5-1 138,3-2 1,6 1 84,1-5 0,4 3-65,-4-3 1,5 0 34,-1-4 0,3 0-11,1 0 0,0 0-232,-1 0 1,0 0-177,-3 0 0,-2 0-1186,-6 0 1380,0 5 0,-4 1 0,-2 6 0</inkml:trace>
  <inkml:trace contextRef="#ctx0" brushRef="#br1" timeOffset="143">8029 13648 7864,'-6'0'815,"0"0"1546,6 0-2098,6 0 1,0 0-28,5 0 0,6 0-10,2 0 1,2-1-86,2-3 1,0 3 71,0-3 0,5 1-169,2-1 0,2 2-8,-2-6 0,7 1-149,-2-5 0,-2 5 24,-3-1 1,-5 2-75,2-2 1,-8-1-1049,-4 5 606,-2 1-360,-7 3 326,-1 0-915,-20 0 1554,6 5 0,-22 1 0,6 5 0</inkml:trace>
  <inkml:trace contextRef="#ctx0" brushRef="#br1" timeOffset="144">8052 13819 7864,'5'7'-772,"1"-2"1506,6-5 0,4 0-234,3 0 0,3 0 29,0 0 1,3-4 8,1 0 1,3-5 44,6 2 0,-2-2-135,-3 1 0,2-2 24,-5 2 0,-1 2-534,-3-2 0,-5 6 125,-3-2-2103,-2 3 1217,-2 1 823,-5 0 0,0 0 0,-6 0 0</inkml:trace>
  <inkml:trace contextRef="#ctx0" brushRef="#br1" timeOffset="145">9308 13305 7948,'-5'-11'35,"4"-1"198,-3 1-19,3 0 0,1 3 229,0 0 334,0 6-167,0-8-292,0 8 1,-4-1-72,0 6 1,-4 5 26,5 7 1,-3 4-100,3 8 0,1 3 0,-1 8 1,1-1-132,2 5 0,0-1 109,0 1 0,5 1-216,3-5 0,-2 4 63,2-4 1,-4-4-185,3-3 0,-3-2 68,4 1 1,-6-6-9,2-5 1,-1-5 4,1 2 1,-3-4 100,3 0 0,-3-5 200,-1 1-218,0-6 177,0 3-94,5-5 1,-3 0 10,6 0 0,-4 0-31,3 0 0,1-3 6,4-1 0,3-5-39,0 1 1,5 2 29,-1-2 0,3 2 54,1-2 1,0 2-55,-1 2 1,1 2-82,0-6 1,-1 6-40,-3-2 1,1 3-200,-5 1 1,4-2 160,-3-2 0,0 3-72,-1-3 0,-2 2 10,2-2 1,-6 3-571,-1-3-543,-6 3 872,8-4 1,-8 2-764,1-5 1200,-1 6 0,-7-8 0,-2 3 0</inkml:trace>
  <inkml:trace contextRef="#ctx0" brushRef="#br1" timeOffset="146">9354 13625 7948,'1'-8'0,"3"1"0,-2 3 542,6-4 1,0 5-134,3-5 1,0 5-142,1 0 0,0 1 6,4 2 0,-2-1-14,5-3 0,-4 3-54,4-3 1,0 3-1,4 1 1,-4-1-496,0-3 1,-5 3 256,1-3 0,-2 3-415,-2 1 0,-3-2 91,-1-2-1289,-4 3 1645,2-4 0,-5 0 0,0-1 0</inkml:trace>
  <inkml:trace contextRef="#ctx0" brushRef="#br1" timeOffset="147">9342 13271 7958,'0'-11'278,"0"-1"1,0 1 55,0-1 1,5 2-111,3 3 0,7-4-164,4 4 0,2 2 104,-2 1 1,3-1 101,1 1 0,0-4-369,4 5 0,-3-1 88,-1 4 1,-2-1-608,-2-3 0,7 2 308,-3-1 0,-2 1 314,-2 2 0,0 0 0,4 0 0</inkml:trace>
  <inkml:trace contextRef="#ctx0" brushRef="#br1" timeOffset="148">10039 13100 7861,'-5'-7'260,"4"-3"1198,-4 9-961,5-4 1,-2 5-69,-2 0 0,3 1-44,-3 3 1,-1 6-121,1 5 1,1 6 7,3-2 1,1 7-106,3 5 0,-2 7-1,6 4 1,-2-2-20,2 2 0,1 0-183,-5 4 1,3-2-317,-3-2 0,1 1 220,-1-5 1,-3-3-317,3-5 1,-3-5 192,-1 2 1,1-4 29,3-4 0,-2 1 120,1-5 1,-1 1 252,-2-5-242,0 1 335,0-1 21,0 0 1,0-3 84,0 0-101,0-6-61,0 3-294,0 0 131,0-3 1,0 4-184,0-2 167,0-3-34,5 4 1,1-5-10,5 0 1,-3 0 21,0 0 1,-1 0 109,5 0 1,-1 0-91,1 0 1,-1 0-196,0 0 1,1-4-91,-1 0 1,1-1-250,-1 2 0,-1 0-47,-2-5 0,1 5-292,-5-5 0,3 4-371,-3-3 1238,0-1 0,-4-9 0,0 0 0</inkml:trace>
  <inkml:trace contextRef="#ctx0" brushRef="#br1" timeOffset="149">10039 13111 7820,'0'-18'124,"0"3"0,0-1 265,0 0 0,5 1 83,3 4-125,7-1-152,-2 1 144,3 5-76,-5-5-280,1 10 1,-1-4-469,1 5 1,-1 4 320,1 0 1,3 0-258,0-4 1,4 3 420,-4 1 0,6 0 0,-4-4 0</inkml:trace>
  <inkml:trace contextRef="#ctx0" brushRef="#br1" timeOffset="150">10370 13145 7975,'12'11'1136,"-1"-4"1,0 3-474,1-2 1,3 3-216,0 5 0,6-2 27,-2 5 1,2 0-44,2 3 1,0 1 22,0 0 0,0 1-278,-1 3 1,1-2-173,0 6 1,-1-6-217,-3 2 0,1-2 225,-5 2 0,0-4-451,-3-1 1,-1 0 237,1-7 1,-1 2-49,1-2 0,-5-6-62,1 2 0,-2-6-529,2 3 40,2-5-251,-4 2-917,1-5 1426,-2-5 0,-5-2 540,0-4 0,-10-6 0,-3 0 0</inkml:trace>
  <inkml:trace contextRef="#ctx0" brushRef="#br1" timeOffset="151">10793 13237 7972,'0'-18'216,"0"3"0,0-2 280,0 2 1,1 0 141,3 3-371,-3 6 453,4-4-429,-5 9 0,-1 2-227,-3 10 0,-4 11 32,-7 8 0,-3 5-74,-4 3 0,-2 2-1,-3 6 1,1 0-368,-4-1 0,7-3 22,-3 0 0,8-9 159,-5 1 1,8-7-277,-1 0 0,4-7 131,0-1 0,6-9-863,2 2 1173,3-9 0,6 8 0,1-5 0</inkml:trace>
  <inkml:trace contextRef="#ctx0" brushRef="#br1" timeOffset="152">10953 13043 7972,'5'-12'0,"-3"1"284,6-1 0,3-2 436,4 3 0,6-3-505,-2 6 1,0 2 22,-4-2 0,0 6-86,-7-2 0,2-1 72,2 1 0,0 0-110,3 4 1,-1 0 82,5 0 0,-5 0-273,2 0 0,-4 0 5,0 0 0,-1 0-26,1 0 1,-5 0 174,1 0 1,-6 5 27,2 3 0,1 4 26,-1 3 0,0 3-68,-4 4 1,0 1 7,0 0 1,4 4 37,-1-1 1,1 10-38,-4-2 0,0 7-8,0-3 0,4 5-102,0-1 1,0 2 29,-4 2 0,0-5-135,0-3 0,0-4 43,0-4 0,3-2 101,1-5 0,0 0-49,-4 0 1,4-5 23,0-3 1,3 1 124,-3-1 0,4-3-44,-4-4 0,1-5 373,-2 5-329,-1-6 0,3 5 458,-5-3-236,0-3 0,-2 4-67,-1-5 1,-4 0-123,-4 0 0,-6 0 30,-2 0 0,-7 0-214,-5 0 0,-2 4-179,-1 0 0,0-1-272,0-3 1,1 0-2,2 0 1,8 4-1148,8 0-1142,2 0 2790,7-4 0,1 0 0,5 0 0</inkml:trace>
  <inkml:trace contextRef="#ctx0" brushRef="#br1" timeOffset="153">11489 12951 7972,'0'-11'-931,"0"-1"1,0 1 930,0 0 0,4 3 7,0 0 1,1 2 172,-1-2 131,-3-2 1,6 5 492,-4-2 1,0 1-284,4 6 0,-3-1-175,4-3 0,-4 3-237,3-3 1,-3 3 176,4 1 1,-1 1-325,5 3 0,-1-1 28,1 4 0,-5 1-12,1 3 0,-2 2-101,2 2 0,-3 2-120,-5 2 1,0 2-78,0-2 1,0 2 127,0-2 0,-1 1-18,-3-5 1,-3 4 122,-4-3 1,3-1 119,1-4 1,3 1-114,-4-1 56,6 0 1,-3-3 407,5 0-247,0-6 0,1 7 145,3-5 1,2 0-52,6-4 1,-1 0-108,0 0 1,1 0-227,-1 0 1,1 0-296,-1 0 0,2 0-162,2 0 0,-1 0-1238,5 0 1797,-5 0 0,2-5 0,-4-2 0</inkml:trace>
  <inkml:trace contextRef="#ctx0" brushRef="#br1" timeOffset="154">12426 13054 7972,'-8'-4'-442,"1"0"0,4-1 592,-1 2 0,2 1 416,-2-2 0,1 3 445,-4 1-611,4 0 0,-6 1-146,6 3 0,-5 4-31,4 7 1,-3 4 92,3 8 1,-4 2-151,4 5 1,1 1 0,3-1 0,0-1-70,0-3 1,5-2 74,2-5 1,0 0-249,0 0 1,-3-6 76,4-1 1,-2-4-140,2 0 0,0-1-46,-4 1 1,1-5-8,-1 1 0,-3-4-451,3 3-559,-3-4 11,-1 2 1,-1-5 1189,-3 0 0,-2 0 0,-5 0 0</inkml:trace>
  <inkml:trace contextRef="#ctx0" brushRef="#br1" timeOffset="155">12186 13340 7972,'-5'-7'-507,"4"-3"1811,-4 4-841,5-1 0,1-1 285,3 4-406,2 0 1,11 4 143,2 0 1,2 0 75,2 0 0,1 0-161,3 0 1,-2 0-161,6 0 1,-6-4-179,2 0 1,-1-1-219,-3 1 0,6 2 33,-6-6 0,-1 4-179,-3-3 1,-1 4 300,1-1 0,2-2 0,-3 0 0</inkml:trace>
  <inkml:trace contextRef="#ctx0" brushRef="#br1" timeOffset="156">13123 13134 7974,'-7'-8'180,"3"1"1,3 3-44,1-4 0,0 1 279,0-5 0,0 5-86,0-1 0,1 0-39,3-3 1,1 0-68,3-1 0,2 5 21,-2-1 1,2 0-12,1-3 0,4 0-15,1-1 1,4 2-19,-1 2 0,-1-1-80,1 6 0,0-1-31,4 4 0,-4 1 70,0 3 1,-5 2-192,1 6 0,0 5 39,-3 6 0,0 1-61,-8 7 0,0-1-131,-4 5 0,0 3-125,0 0 1,-6 4 30,-6-4 0,1 0-135,-4-4 1,-2-1 133,2-3 1,0-2 10,3-5 1,1 0 192,-1 0 0,1-5-122,-1-3 1,1-2 316,0-2 0,3-3 102,0-1 0,5-4 383,-5 1-193,5-3-141,-2-1 0,5 1-82,0 3-65,0-3 1,5 4-73,3-5 1,6 0 41,1 0 0,6 0 162,-2 0 1,6-4-72,2 1 0,-1-1-43,-3 4 1,4-1-65,-1-3 1,1 2-2,-4-1 1,-4-2-289,0 1 0,-5 0 124,1 4 0,-2-4-310,-2 0 0,-1-1-32,-2 1-821,-3 3 0,-5-5 1250,0 2 0,5-2 0,2-6 0</inkml:trace>
  <inkml:trace contextRef="#ctx0" brushRef="#br1" timeOffset="157">13854 12940 7863,'0'-12'438,"0"1"0,0 3 348,0 1-290,0 4 117,0-2 164,0 5 0,0 9-430,0 2 1,0 14-131,0 1 1,1 5 8,3-1 1,1 7-152,2-3 1,2 3 104,-5-3 1,4 1-203,-5-1 1,2 4-27,-1 0 0,-2-4-94,1-3 1,-1-6-7,-2 2 0,0-4-181,0-4 0,3-3 259,1-5 1,0 1 15,-4-1 1,0-3 229,0 0 1,1-6-106,3 2 250,-3-3-64,4-1 386,-5 0-751,6 0 119,-5 0 0,9-4-71,-2 1 1,-2-1 55,2 4 0,0-4-68,8 0 1,-2-1 43,5 1 0,-4 3-4,4-3 1,0 2 21,4-2 0,0 3-3,-1-3 1,-3 2 13,1 2 0,-3-3-8,2-1 1,-1 0 14,-3 4 0,-3-1-13,-1-3 0,1 3-51,-5-3 0,0 3-235,0 1-51,-4 0 1,6-2-194,-6-1-180,1 1-1440,-4-3 1545,-10 0 1,1 3-762,-10-6 1371,5 5 0,-7-7 0,3 4 0</inkml:trace>
  <inkml:trace contextRef="#ctx0" brushRef="#br1" timeOffset="158">13842 13317 7832,'6'-12'818,"-2"1"1,3-1-411,0 1 0,3 3-199,2 1 1,0 4 166,4-1 0,-2-1-85,5 2 1,-3-1 102,7 4 0,-3-1-61,7-3 1,-3 2-85,-1-1 1,-4 1-350,0 2 0,-1 0 124,1 0 0,1-1-102,-5-3 0,1 3 104,-5-3-1094,0 3 1,0 0-126,-4-3-1235,-2 3 2428,-5-10 0,-10 5 0,-3-5 0</inkml:trace>
  <inkml:trace contextRef="#ctx0" brushRef="#br1" timeOffset="159">13751 12940 7832,'11'-12'1220,"4"0"-797,1-3 1,8-2-177,-1-2 1,8 0-12,4 8 0,0-3 91,7 6 0,-7-1-181,0 1 0,2 3 26,-7 5 0,2 0-263,-6 0 1,-5 4-837,2 0 927,-8 5 0,1-3 0,-4 6 0</inkml:trace>
  <inkml:trace contextRef="#ctx0" brushRef="#br1" timeOffset="160">14573 12780 7926,'-8'-1'-394,"1"-3"1244,4 3-290,-2-4 218,5 5-31,0 0 1,0 6-436,0 5 1,0 7-80,0 9 0,0 2-122,0 5 1,5 4 73,3 0 1,1 5-149,-2-1 0,4-1 123,-4 1 0,-1-4-138,2 4 0,-5-9-202,0 1 1,-1-4 133,-2 1 0,0-3-71,0-5 1,0-2 51,0-2 0,0 2-9,0-6 1,-4 0 76,0-4 0,0 1 5,4-1 1,-4-3 91,1 0-34,-1-6 1,4 4 156,0-2-184,0-3 1,-1 5 116,-3-6-57,3 5-178,-5-4 173,6 4-62,0 0 0,6-4 65,1 3 1,-1-3 10,2-1 1,4 0-71,3 0 1,0-1 11,-4-3 0,5 3-171,-1-3 1,4-1-117,-4 1 0,2-5-252,-2 2 1,-2 1-80,2-2 0,-3 4-1312,0-4 1194,-6 1 686,-1-5 0,-5 1 0,0 0 0</inkml:trace>
  <inkml:trace contextRef="#ctx0" brushRef="#br1" timeOffset="161">14516 12860 7843,'0'-23'821,"1"1"-446,3 3 1,2-2-200,6 2 0,4 2-9,3 2 0,-1 2-74,1 2 0,-5 3 91,1 1 1,-1 3-14,1-4 1,2 6-319,2-2 0,1 3 183,-4 1 0,3 1-981,-4 3 1,1-2 237,0 6 707,-9-5 0,13 7 0,-7-4 0</inkml:trace>
  <inkml:trace contextRef="#ctx0" brushRef="#br1" timeOffset="162">14961 12894 7970,'-7'0'0,"-1"0"1729,6 0-557,2-5-702,11 4 0,2 0-192,2 4 0,1 8 135,0 0 0,3 2-82,-4 6 1,5 3-1,-1 5 1,-1 4-341,1-5 0,-1 5 98,1-5 1,2 5-227,-2-5 0,-1 5 156,1-4 0,-4-2-287,5-6 0,-3 1 113,2-4 1,-1-1-193,-3-4 1,-2-3 101,2-1 1,-2-3-1,-2 4 0,-3-6-467,0 2 0,-5-3-170,5-1-774,-5 0 1656,2 0 0,-5-5 0,0-1 0</inkml:trace>
  <inkml:trace contextRef="#ctx0" brushRef="#br1" timeOffset="163">15315 12963 7860,'4'-22'0,"0"3"0,1-4 260,-1 0 1,2 2 417,6-2 1,-2 1-271,-3 7 1,2 4 165,-5 3-192,0 6 0,-9-2-113,-3 8 0,-7 10-283,-4 12 0,-4 6-47,-4 14 0,-2-2-44,-5 9 1,0-3-35,-1 3 1,6-5 66,3 2 0,3-8-392,4-4 1,0-4 226,7-4 0,-2-5-156,7-6 0,-2-5-395,1 1-299,3-8 1087,0-1 0,4-1 0,-4 1 0</inkml:trace>
  <inkml:trace contextRef="#ctx0" brushRef="#br1" timeOffset="164">15567 12757 7902,'0'-18'-53,"0"3"0,3-1 415,1 0 0,5-3-38,-1 4 1,1 0-265,-2 3 0,2 5 544,-5-1-41,5 1 1,-3-1-339,6 0 0,-5 6-53,1-2 0,-1 2-134,5-2 0,-1 2 57,1-1 0,-1 1-24,1 2 0,-1 0 77,0 0 0,1 0-123,-1 0 0,-3 0 52,-1 0 1,-3 4-27,4 0 0,-6 1 79,2-1 1,1 2 23,-1 6 0,0 4 94,-4 3 1,4 8-121,0 3 1,-1 5 110,-3 3 1,0 2-80,0 6 1,0 0-109,0-1 1,0 3-38,0-2 1,0 2-205,0-6 1,0 1 29,0-1 1,0 0-146,0-8 0,0 2 128,0-9 0,4-2 108,0-6 0,1 1 238,-1-4 0,-2-1-161,6-4 159,-5 1-106,7-1 0,-9-3 426,3-1-214,-3-4 0,-2 2 89,-3-5 0,-4 0-371,-7 0 0,1 0 67,-5 0 0,0 0-753,-4 0 0,0-1 369,1-3 1,-1 1-1035,0-4 1,6 3 38,6-4 1320,0 1 0,9-5 0,-3 1 0</inkml:trace>
  <inkml:trace contextRef="#ctx0" brushRef="#br1" timeOffset="165">15978 12906 7949,'0'-12'-190,"0"1"455,0-1 0,0 1 1121,0-1-922,0 1 1,1 3 465,3 1-188,-3 4-485,4-2 0,-5 15-34,0 6 0,1 9-2,3 5 1,-1 5 40,4 3 0,1-3-82,3 3 0,1-2-132,-1-2 0,-3 0-24,0 1 0,-5-5-180,5 1 0,-5-10-29,0 2 1,2-4 76,-1 0 1,0-2-207,-4-6-24,0 0 216,0 1 107,0-6 204,0-1-245,0-5 22,5 0 1,3 0 22,7 0 1,3 0 2,5 0 1,-1 0-9,1 0 1,4 0-55,0 0 0,0 0-7,0 0 0,-3-1-59,3-3 0,-4 3-165,-4-3 0,1-1-364,-5 1 1,-3 0 287,-5 4 1,-4-1-281,1-3 1,-3 2 656,-1-6 0,-10 1 0,-3-5 0</inkml:trace>
  <inkml:trace contextRef="#ctx0" brushRef="#br1" timeOffset="166">16023 13157 7865,'7'-5'1448,"3"2"-940,-2-4 1,11 4-339,3-1 1,8-1 29,-4 1 1,1-1 8,-4 1 0,0 3 22,-1-3 1,0 2-11,-3-2 1,1 3-556,-4-3 0,-1-1 236,-4 1 1,-3 0-1924,-1 4 1518,-4 0 1,2-1 502,-5-3 0,-10-2 0,-3-6 0</inkml:trace>
  <inkml:trace contextRef="#ctx0" brushRef="#br1" timeOffset="167">15955 12791 7913,'0'-11'0,"6"-2"737,6-2 0,5 4-213,10-1 0,4 1-716,7 3 1,-3 3 81,3 1 0,-2-1 6,-2 1 1,-1-3 48,-3 3 1,1 0-154,-8 4 1,1 0 207,-9 0 0,5-5 0,-2-1 0</inkml:trace>
  <inkml:trace contextRef="#ctx0" brushRef="#br1" timeOffset="168">16652 12574 7965,'-8'0'621,"0"0"-248,6-5 1064,-3 4-911,10-4 1,-4 10-38,3 3 0,1 7-57,-1 4 1,1 8 25,-1 3 1,-3 9-246,3 7 1,1 0-145,-1 3 1,-1 1-171,-3-5 1,0 4 147,0-8 0,0 3-165,0-3 1,0-1 70,0-6 1,0-5-120,0-2 1,2-3-37,2-1 0,-2-4 231,6 0 1,-6-5-25,2 1 0,-1-3 269,0-5-150,-1 3 72,3-3 1,-5 0-55,0 1 45,0-6-393,-5 4 102,3-6-148,-3 0 1,5 1-221,0 3 244,0-3 1,5 4 177,3-5 0,2 0-38,2 0 1,-1 0-11,0 0 0,5 0 9,-1 0 1,1 0-135,0 0 1,-2-1-89,5-3 1,-5 1-199,1-4 0,1 3 41,-1-4 0,-3 4-813,-4-3 1281,-6-1 0,8-8 0,-3-2 0</inkml:trace>
  <inkml:trace contextRef="#ctx0" brushRef="#br1" timeOffset="169">16606 12643 7842,'4'-23'586,"0"0"1,4 4-160,0 0 1,7 5-507,4-1 1,-2 4 85,-2 3 1,-2-1 253,-2 5 0,2-3-159,2 3 0,-1 0 12,5 4 1,-5 0-724,1 0 1,-2 0 342,-2 0 0,0 1 266,-4 3 0,3 2 0,-3 6 0</inkml:trace>
  <inkml:trace contextRef="#ctx0" brushRef="#br1" timeOffset="170">16960 12700 7960,'-6'-5'735,"2"-3"1,11 3-243,5 1 0,6-1-224,-3 2 0,0-1 47,-3 4 1,-1 0 105,0 0 0,6 5-162,2 2 0,-1 4 28,1 0 0,-4 4-215,4 0 1,-5 6 99,1-2 0,2-1-277,-2 1 0,0-5 112,-3 1 1,-1 0-678,0-4 1,1 3 349,-1-6 0,1-3-771,-1-1 0,0-3 295,1-1 0,-5 0 795,1 0 0,0 0 0,3 0 0</inkml:trace>
  <inkml:trace contextRef="#ctx0" brushRef="#br1" timeOffset="171">17485 12643 7908,'0'-8'1492,"0"1"-676,0 4-544,0-2-88,0 15 0,-5-2 92,-2 7 0,-3-1-351,-2 1 1,-1 3 72,-2 5 1,1 0-554,-5 0 0,5-4 55,-1 0 0,-2-4-205,2 4 0,4-5 248,3 1 0,1-2-409,-5-2 866,6-4 0,-9 3 0,2-4 0</inkml:trace>
  <inkml:trace contextRef="#ctx0" brushRef="#br1" timeOffset="172">17280 12928 7908,'6'0'417,"-1"0"0,-5 2 36,0 1 0,0 4 223,0 4 0,-1 1-238,-3-1 0,3 6-36,-3 2 1,3 1-186,1-1 1,0 3-88,0-3 0,4-2 101,-1 2 0,5-1-290,-4 1 0,1 1-4,-1-4 0,-2-1-26,6-4 1,-4 1-335,3-1 0,-3-1 229,4-2 1,-2-2-1905,2-2 962,2-3 1136,-4 4 0,6-10 0,-1-1 0</inkml:trace>
  <inkml:trace contextRef="#ctx0" brushRef="#br1" timeOffset="173">17588 12574 7908,'5'-11'900,"-2"-4"-511,4-1 1,1-3 60,3 4 0,5 0-110,-1 4 1,4 3-231,-4 0 0,0 5 149,-3-5 0,-1 5 8,1 0 1,3 1-140,0 2 1,2 0 115,-2 0 1,-1 4-309,5 0 0,-5 4 76,1-5 0,-4 6-282,-3-1 218,2 2 0,-5 5 34,3 0 1,1 6 100,-5-2 1,-1 2 9,-3 2 1,2 5-51,1 3 1,-1 2 36,1 1 1,-1 4-134,-2 0 0,1 5 122,3-1 0,-3 2-155,3 2 1,-4 0 29,-4-1 0,3-3-77,-3 0 1,3-6 41,1-2 0,0 0-10,0-3 0,0-3 272,0-2 0,4-5-84,-1-2 1,5-5 232,-4 1 0,3-2-123,-3-2 0,1-3 580,-1-1-167,-3-4 48,4 2-351,-5-5 1,-1 0 22,-3 0 0,-3 0-386,-8 0 1,-3 0 115,-5 0 0,-2 0-174,-6 0 0,4 1 73,-7 3 0,6-3-541,-2 3 1,4-2-171,0 2 0,3-2-438,4 1 0,-1-1-365,4-2 1555,1 0 0,9-5 0,1-2 0</inkml:trace>
  <inkml:trace contextRef="#ctx0" brushRef="#br1" timeOffset="174">18525 12860 7908,'0'-8'-408,"0"1"0,0 3 487,0-4 1073,-5 6-366,3-8 44,-3 8-11,5-3-547,0 5 1,0 7 129,0 4 0,1 5-47,3 7 1,-1 1-131,4 3 0,-3-2-45,4 6 1,-1-4-47,5 3 0,-4-5-68,-1 2 0,-3-3-198,4-1 1,-6-1-510,2-3 0,-3-2 345,-1-1 1,0-8-1580,0 4 1301,0-3 0,-1 1-914,-3-2 1488,3-3 0,-9-5 0,3 0 0</inkml:trace>
  <inkml:trace contextRef="#ctx0" brushRef="#br1" timeOffset="175">18285 13054 7908,'7'0'-13,"1"0"1,-3 0 612,7 0 1,-2 0-71,9 0 1,-4 0-37,4 0 0,0 0-167,4 0 1,5 0 80,2 0 0,3 0-314,1 0 1,1-1 136,-1-3 0,0 3-852,1-3 1,-2-1 439,-3 1 0,-2-1 181,-5 1 0,0-2 0,-1-6 0</inkml:trace>
  <inkml:trace contextRef="#ctx0" brushRef="#br1" timeOffset="176">19324 12711 7922,'0'-11'790,"0"0"-28,0-1-324,0 1-50,0 4 1,0 4 10,0 6 0,0 5 60,0 7 1,1 8-61,3 8 0,-1 3-153,4 4 1,-4-1-263,1 5 1,-3-4 93,-1 3 1,0-4 0,0 1 1,0-6 83,0-1 1,0-6-504,0 2 1,0-7 109,0-1 0,0-5-33,0 1 0,0-6-33,0-1 192,0-6 279,0 8-219,0-8 143,0 3 0,5-5-69,3 0 0,7 0 18,4 0 0,2-4 48,2 0 0,5-4-15,3 5 1,-2-1-38,1 4 0,-3-4 3,3 0 0,-8 0-280,1 4 1,-8 0 96,0 0 1,-6 0-1478,-1 0 720,-6 0 290,3 0 1,-6-1-265,-3-3 867,-2 3 0,-5-9 0,-1 4 0</inkml:trace>
  <inkml:trace contextRef="#ctx0" brushRef="#br1" timeOffset="177">19301 12997 7881,'12'-5'0,"0"0"737,4-3 1,1 3-231,6 5 1,0-4-123,0 0 0,0 1-96,0 3 0,-1-4 123,1 0 1,-1-1-361,-3 1 1,1 3 109,-5-3 0,1-1-1040,-5 1 0,-3 0 169,-1 4 709,-4-5 0,2-1 0,-5-5 0</inkml:trace>
  <inkml:trace contextRef="#ctx0" brushRef="#br1" timeOffset="178">19290 12643 7912,'7'-13'0,"1"-2"0,1 2 494,6-2 1,3 4-121,5 3 1,0-2-301,-1 2 1,0 3 101,-3 1 0,3-1 0,-3 1 0,-2 1-469,2 3 0,1 0 231,2 0 1,1 0 61,0 0 0,0-5 0,0-2 0</inkml:trace>
  <inkml:trace contextRef="#ctx0" brushRef="#br1" timeOffset="179">19975 12449 7968,'0'-12'1187,"0"6"-314,0-4 239,0 9-651,0-5 0,0 9-37,0 5 1,0 1-89,0 10 1,0 5 19,0 6 1,0 4-230,0 4 0,4-1 124,0 5 1,0 0-135,-4 4 1,3 3-23,1 1 1,0-2-345,-4-6 1,0 1-83,0-5 1,1 4-234,3-4 0,-3-4 356,3-3 1,-3-5 72,-1 5 1,0-6 316,0 2 1,4-4-109,0-4 0,0 1 59,-4-5 1,0 0 116,0-3 611,0-1-621,-5 1 0,3-5-35,-1 1-176,1-6-232,2 4 0,5-6-51,3 0 1,2 0 88,2 0 1,-1 0-40,0 0 1,2 0 79,2 0 1,-2-4-110,2 0 1,2-1 62,-2 1 1,2 1-160,-2-4 1,-1 3 15,5-4 1,-5 5-131,1-5 1,1 0-148,0-3 1,-1 3-84,-4 1 673,-4-1 0,3-3 0,-4-1 0</inkml:trace>
  <inkml:trace contextRef="#ctx0" brushRef="#br1" timeOffset="180">20009 12472 7930,'0'-17'0,"0"4"296,0-2 1,9 2 465,3 2 1,5 3-489,-1 1 1,-1 4-42,-4-1 0,2 3-202,2 1 1,-2 0 88,2 0 0,-2 0-648,-2 0 1,1 0 100,-1 0 0,1 0 427,-1 0 0,0 5 0,1 2 0</inkml:trace>
  <inkml:trace contextRef="#ctx0" brushRef="#br1" timeOffset="181">20283 12540 7943,'12'0'248,"-5"0"141,1 0 1,0 0-98,3 0 0,1 0 78,-1 0 1,0 1 57,1 3 0,-1 3-129,1 4 0,3 0-177,0 1 0,4 0-7,-4 4 0,6-4-181,-2 4 1,1-4-26,-1 0 1,1-1-291,-4 1 1,3-5-77,-4 1 1,1-6 205,0 2 1,-4 1-1727,3-1 1977,-2 0 0,4-4 0,0 0 0</inkml:trace>
  <inkml:trace contextRef="#ctx0" brushRef="#br1" timeOffset="182">20866 12563 7956,'1'-11'578,"3"-1"153,2 1 0,4 3 171,-2 0-363,-3 6-318,-5-3 0,-5 6 27,-3 3 1,-4 2-28,-7 6 0,0 4-1,-8 3 1,2 3 28,-2 1 0,4-2-29,0-2 1,1 3 0,2-3 0,4-3-654,1 0 1,3 0-2233,5-1 1,2-3 504,5-5 2160,0 1 0,0 3 0,1-4 0,3-3 0,-2-3 0,6-1 0,-6 0 0,4 0-22,-6 0 303,0-5 241,0 3-112,0-3 145,0 5 0,-2 5 14,-2 3 0,2 3 172,-6 5 0,6 1-285,-2 6 1,3 0-172,1 0 1,0 0-25,0 0 1,0 0-42,0-1 1,0 1-197,0 0 1,0-4 105,0 0 1,0-4-76,0 4 1,3-5-39,1 2 1,1-5-133,-1-3 8,-3 2 0,6-8-321,-3 6-1377,-3-6 884,4 4-1196,-5-6 2117,0 0 0,0-6 0,0 0 0</inkml:trace>
  <inkml:trace contextRef="#ctx0" brushRef="#br1" timeOffset="183">20923 12414 7798,'0'-11'-36,"0"0"1,1 0 577,3 4 0,-1-3-71,4 2 1,1 2-122,3-2 1,1 6 8,-1-2 0,2-1-101,2 1 1,-1 0-28,5 4 0,-1-4-43,1 0 1,2 1-108,-2 3 1,2 0 97,-2 0 0,1 0-123,-5 0 1,4 0-124,-3 0 111,-1 0-239,-4 0-18,1 0 228,-6 0 1,-1 5-35,-5 2 0,0 9-87,0 3 0,0 7 44,0 5 1,0 0 57,0 0 1,0 6 40,0-3 0,0 3-41,0-3 1,0 4 107,0 0 0,5 0-93,3-3 0,-3-1 7,-1 0 0,1-1-30,-1-2 1,4 0-101,0-4 1,1 3-86,-1-3 1,0-4 108,-4-4 1,5-4 110,-1 4 1,-3-5-79,-1 1 1,-3 2 187,-1-2 1,4 0-56,-1-3 0,1-5 210,-4 1-183,0 0 51,0 3-15,0 0 1,-4-3 2,1 0 12,-1-6-87,4 8 0,0-7-166,0 4 154,0-4 0,-1 3 0,-3-2 1,1-3-4,-4 3 1,3-3 46,-4-1-91,1 0 1,-5 0-2,1 0 0,-4 0-66,-1 0 1,-4 0 92,1 0 0,1 0-417,-1 0 0,0-1-181,-4-3 0,0 2-413,1-6 0,3 4 313,0-3 662,-1-1 0,-2-3 0,-1-1 0</inkml:trace>
  <inkml:trace contextRef="#ctx0" brushRef="#br1" timeOffset="184">21414 12380 7943,'0'-11'0,"0"-1"350,0 1 0,5 0 9,3-1 0,2 4-247,1 1 1,1 1 164,-1-2 1,1-1 141,-1 5 1,2-3-186,2 3 0,-2-1 234,2 1-391,-2 3 0,-2-3 87,0 8 0,0 2-69,-4 5 0,0 1 149,-4-1 1,-1 1-276,1-1 1,-1 4-73,-2 1 0,0 3-43,0-4 0,-4 4-14,0-4 0,-4 4-86,5-4 0,-5 1 26,4-5 0,0 0 69,4 1 0,0-1 170,0 1 0,0-5-160,0 1 210,0-6 1,2 7 21,2-5 1,-2 4 137,6-4 1,3 1-67,4-2 1,4 0 149,-3 5 1,4-6-220,-1 2 1,2-3 14,2-1 1,-4 0-701,0 0 0,-5 0 66,2 0 525,-4 0 0,0 5 0,-1 2 0</inkml:trace>
  <inkml:trace contextRef="#ctx0" brushRef="#br2" timeOffset="185">16115 9377 8116,'5'-7'-611,"-4"-3"582,4 4 1,-5-2 868,0 0 8,0 6-589,0-8 0,-1 5-144,-3-3 0,2 2 66,-6 2 0,4 1-70,-3-4 256,4 4-434,-7-7 86,4 4 1,-2-4 24,0 2 0,5-1 42,-5 5 1,4-3-2,-3 3 0,3-5-7,-4 1 1,0 2 11,-3-2 0,0 5-4,-1-5 1,1 2 16,-1-2 0,1 2-126,0 2 0,-5-1 64,1-3 1,-4-1-27,4 5 1,-4-3-29,4 3 0,-4-4-16,3 5 1,-3-5-46,4 4 0,-5-3 98,1 3 0,-2-4-95,2 4 0,-2-1 80,2 2 1,-2 1-14,2-2 0,-2-1 27,2 2 1,1-3 11,-1 3 1,0 1 1,-4-1 0,0 0-23,0-1 0,-1 3-13,-2-3 0,2-1 17,-3 1 1,2-1-35,-2 1 0,5 3 30,-4-3 0,8-1-23,-5 1 1,4 1 17,0 3 0,-1 0-2,4 0 0,-3-4 57,4 0 0,-1 0 13,0 4 0,4 0 2,-3 0 0,1 0-47,-2 0 1,2 0-42,-5 0 1,0 0 45,-4 0 1,1 0-57,-1 0 0,1 0 47,3 0 0,-2 0-11,2 0 0,1 0 1,-1 0 1,4 4 7,-4 0 1,1 0 25,-1-4 1,-3 1-30,3 3 0,1-3 48,-1 3 1,2 1-40,-2-1 1,1 1 56,3-1 0,1-3-52,-5 3 1,5 1-6,-2-1 1,2 1-27,-1-2 1,2 0-3,-2 5 1,-1-6 34,1 2 1,-5 1-13,5-1 1,-5 1 49,1-1 0,1-3-51,-1 3 1,0 1 31,-4-1 0,4 1-17,0-1 0,4-3 2,-4 3 0,1 1-6,-1-2 1,3 3-7,4-3 0,-3 0 42,0 4 1,0-3-21,3 4 0,-1-4 1,-2 3 0,1-3 42,-5 4 0,4-4 5,-4 3 1,4-3-43,-4 4 0,3-5-1,-3 5 1,5-5 50,-1 0-56,-3 4 1,6-5-93,-3 6 0,2-4 93,1 3 1,1-3 5,0 4 0,-1-4-21,1 3 0,-2 1 49,-2 3 0,1-1-52,-5-2 1,0 6-1,-4-3 1,4 3-1,0-2 1,1-1 18,-1 1 1,-3-1-61,3 0 1,2 1 48,-2-1 0,5-3 13,-2-1 0,0 1 13,1 3 1,0 2 6,3 2 1,4-2-33,1 2 1,1-2 3,-2-2 1,-1 5-47,5-1 0,0 0 53,4-3 1,-3 3-114,-1 0 1,0 4 92,4-4 0,-1 2-102,-3-2 0,1-2 124,-4 2 0,3 1-2,-4 0 0,3 3 12,-6-4 0,2 5 119,-6-1 1,6-1-10,1 1 1,1-4-109,-5 4 0,2-3 12,2 3 1,2-4 18,2 4 0,3-4-141,-3 4 0,3-1 74,1 1 0,4-1-109,0-3 0,3-2 60,-3 2 1,4 1-22,-5 0 0,5 0 22,-4-1 0,3-2 22,-3 2 0,0-2 43,-4-2 0,4 4-45,0 1 1,-1-1 140,-3-4 1,2 1-97,2-1 1,-3-3 14,3-1 0,1 1-34,-1 3 1,4 1 1,0-1 1,-2-1-87,2-2 1,0 2 86,3-2 1,0 6-143,1 1 0,-1 0 120,1-3 1,-1-1-85,1 1 0,-1-1 12,0 0 0,5 1-125,-1-1 0,0-1 149,-4-2 0,5 2-10,-1-2 0,5-3 139,-1-1 1,-1 1-83,1-2 0,-1 3 39,1-3 1,1-1-62,-5 1 1,4 3-17,-3-3 1,3 5 41,-4-4 1,1 1-135,0-1 1,-2-3 11,5 3 1,0 1-89,4-1 0,1 3 95,2-3 0,0 0 14,4-4 1,-2 1-49,6 3 0,-5-3 39,10 3 0,-10-3 153,5-1 0,-4 0-79,1 0 1,1 0 89,-6 0 0,1 0-26,-4 0 0,0 0 14,-1 0 0,1 0-166,0 0 0,0 0 103,0 0 1,0 0-143,-1 0 0,3 0 126,1 0 1,-2 0-190,3 0 1,1 0 95,-1 0 0,-1 0 34,-3 0 1,1 0 42,3 0 0,-3 0 147,3 0 1,-2 0-106,2 0 1,-7 0 146,3 0 0,-3 0-12,3 0 1,0-4-118,0 1 1,-1-1-2,1 4 1,0 0-28,0 0 1,0 0-17,0 0 1,-4 0-10,0 0 1,0 0-18,4 0 1,-4 0 98,0 0 0,-2 0-61,2 0 0,-1 0 134,-3 0 0,-2 0-119,2 0 1,-2 0 92,-2 0 1,1 0-63,-1 0-16,1 0 1,-1 0-7,1 0 0,-1-4-1,0 0 0,5-1-109,-1 1 0,4 3 58,-4-3 1,5-1-41,-1 1 1,-1-1 60,1 1 1,-3 3 10,3-3 1,-5-1-7,1 2 0,-3-3 7,0 3 1,-1 0-2,1-5 0,-2 5 5,-3-5 1,4 2 63,-4-2 0,2-2-59,-1 2 1,2 2-53,-3-2 0,4 1 50,0-5 1,4 1-72,1 0 0,-1-1 13,-4 1 0,1-1-5,-1 1 0,0-1 1,1 1 1,2 0-13,-3-1 1,3 1 20,-6-1 1,1 1 9,-2-1 1,3 1 25,-2 0 1,1-5-30,-1 1 1,2 0-100,-3 4 1,2-6 88,-1-2 1,2 2-74,-2 2 0,-2-3 52,2-1 1,-5-1-10,5 1 0,-2-2 53,2 2 0,1-2-43,-5 2 1,3-2 129,-3 2 0,4-2-112,-5 2 1,1-6 154,-4 2 1,4-2-55,0 2 1,0 0 17,-4 0 0,0-4-137,0 1 1,3-2-142,1 1 0,1 2 20,-1-6 1,-1 5-260,4-5 1,-3 2 3,4-1 1,-6-2 80,2 5 1,-3 1-494,-1 3 0,-1 1 861,-3 3 0,-12 3 0,-8 4 0</inkml:trace>
  <inkml:trace contextRef="#ctx0" brushRef="#br2" timeOffset="186">18193 12529 8171,'7'-5'-797,"3"-2"578,-2-4 1,6-1 150,1 1 1,0 3 115,-4 1 1,-3 0 305,0 0 85,-6-3-199,3 3 169,-5-4 0,-5 1-109,-2 2 0,-4-1 5,0 5 1,-4-3-35,0 3 0,-2-5-14,2 2 0,3 0-106,1 0 0,0 3-185,3-4 1,2 4-2,-2-3 0,4 0 108,-3 0 1,4-3-108,-1 2 1,2-2 51,-2-2 0,1 5 52,-4-1 1,3 1-26,-4-5 1,-3 1-2,-4-1 1,-6 1-11,2-1 1,-4 1-1,-3 0 0,-2-5-26,-3 1 0,-2 0 61,3 4 0,-2-1-98,2 1 1,-3-1 58,2 1 1,3-1 1,2 1 0,5 3-9,2 1 0,0 0 4,-3 0 0,3-2-10,-1 5 0,5-1-4,-4 1 0,5 3-51,-1-3 0,-3-1 64,-1 1 1,-2 0-40,-2 4 0,-4 0 21,1 0 1,-5 0-81,4 0 1,-4 0 18,0 0 0,0 0-9,0 0 1,-4 0 5,4 0 1,-3 0-92,7 0 1,-1-1 66,2-3 0,1 3 26,-1-3 0,2 3 49,1 1 1,0-1-54,0-3 1,4 3 122,0-3 0,4 3-56,-4 1 1,0 0 16,-4 0 1,-1 0-85,-3 0 1,2 0 6,-6 0 1,2 1-104,-1 3 1,-3-2 120,2 6 0,0-6 49,0 2 1,-1-1-61,6 1 1,-1-3 36,4 3 0,0-3 34,1-1 1,0 0 156,3 0 0,-3 0-136,3 0 1,2 0 158,-2 0 1,3 0-177,-3 0 0,4 0 29,-4 0 1,5 4-20,-1 0 1,-2-1 12,2-3 0,-4 0 4,4 0 0,-5 0-30,1 0 1,-3 0-12,-1 0 1,-1 4 57,-3 0 1,3 4 14,-2-5 0,0 2 26,0-1 0,0-1-46,-4 4 0,1-3-58,-2 4 0,-1-4 53,6 3 0,-1 0-8,4 0 0,0 0 18,1-4 0,-1-1-5,0 1 0,4 3-14,0-3 0,4 1-1,-4-4 0,-1 0-79,-2 0 0,-1 4 78,0 0 0,1 0-44,3-4 1,-2 3 37,2 1 0,1 4-75,-1-4 1,0 4 21,-4 0 0,0-2-6,0 2 1,1 0-51,-1 3 1,0-1-12,0-2 1,0 2 49,0-2 1,0-2 8,1 2 0,-1-2 80,0 2 1,0 0-82,0-4 0,4 4 145,0-4 0,4 3-15,-4-3 0,5 4-23,-1-5 0,-2 5 5,2-4 0,0 3 0,3-3 1,-3 4-75,0-4 0,-2 3 49,2-3 0,-1 4-131,-3-4 1,-3 3 109,3-3 1,1 5-118,-1-2 1,0 0 86,-4 0 1,1-3-17,-1 4 0,0-4 16,0 3 0,0 1 0,0 3 0,2-3 125,2 0 1,-2-5-117,6 5 1,-1-4 90,0 3 0,8-3-68,-4 4 1,3-6-5,-2 2 0,3 1-28,1-1 0,-1 4-4,-3-5 0,3 6 34,0-1 1,-3-2-9,-4 2 0,0 0-8,3 3 1,-3 0-1,0 1 0,-4-1 26,3 1 1,-3-1-19,4 0 0,0 1 9,3-1 0,-3 1 19,0-1 0,0 2 10,3 2 1,5-1-39,-1 5 0,4-1-1,-3 1 1,4 2 9,-1-2 1,3 2-3,1-2 1,0 1 29,0-5 0,-1 6-20,-3-2 1,3-3 35,-3-1 0,3 2-12,1-2 1,-4 4 12,0-4 0,-4 2-31,5-2 0,-2-1 3,1 5 1,1-4 11,-4 4 1,0-3-7,0 3 0,-4 0 0,4 4 0,1-4 9,-2 0 0,5-2-13,0 2 0,0-1-9,-1-3 1,3-2-31,-3 2 0,4-1 27,4 1 0,-2-2-96,6 2 0,-4-2 25,4-1 0,-5-1 58,5 0 0,-2 1-116,2-1 0,1 1 111,-5-1 0,-1 4-109,-3 0 0,0 1 47,0-5 0,0 4-94,0 1 0,0-1 101,0-4 0,0 1-6,0-1 1,0 1 85,0-1 1,4-3-78,0-1 0,1 0 110,-1 0 1,-2 3-97,6-2 1,0-2 223,3 2 0,1-4-56,-1 3 0,0 0-34,1 0 0,-1 3-104,1-2 1,-1 1 1,0-2 0,1 4-122,-1-4 1,1 0 87,-1 0 1,1 1-100,-1 3 1,0-3 63,1-1 1,3 0-113,0 0 1,4 2 112,-3-5 0,4 4 35,-1-4 0,-1 3-22,1-3 1,-2 4 9,2-5 1,-1 2-55,-3-1 0,-1-1 50,5 4 0,-5-3 28,2 4 1,0-4-26,-1 3 1,2-4-39,-2 1 0,-2 1 9,2-2 0,3 5-5,1-4 0,2 0 46,2-4 0,0 4 5,0-1 0,5 1-43,2-4 1,2 0 18,-2 0 1,2 0-4,-5 0 1,5 0 0,-2 0 1,2 1-2,-2 3 0,-2-3-56,-5 3 0,4 1-12,-1-1 0,1 0-16,-4-4 0,1 1-176,3 3 0,2-3 120,5 3 1,3-3 67,-3-1 0,5 0 17,-1 0 0,-2 0-45,6 0 1,-9 0 146,-3 0 0,-4 0-38,0 0 0,-2 0-17,-1 0 0,0 4 41,0 0 0,0 0 105,0-4 0,3 0-51,1 0 1,0 0-74,-5 0 0,6 0 5,3 0 1,-2 0 3,1 0 0,1 0-48,3 0 0,-2 0 37,2 0 1,-10 0-6,7 0 0,-7 0 5,6 0 1,-4 0-2,0 0 0,-2 0 31,-1 0 1,0 0-33,0 0 1,-1 0 161,-3 0 0,2 0-81,-2 0 0,3 0-47,1 0 0,1-1 28,2-3 0,-2 2 5,3-1 1,-3-2 59,-1 1 1,0 0 8,0 4 1,3-4 64,1 0 1,0 1-122,-4 3 1,-1-4-144,1 0 0,-1 0 149,-3 4 0,2-1-174,-2-3 0,3 3 44,1-3 0,0 1-84,0 0 0,-1 1 84,1-1 1,3-3-25,-4 3 1,8-2-10,-8 1 0,4 1 38,-3-4 0,-2 4 85,-2-1 0,3 2-74,-3-2 1,1 3 143,-1-3 1,2 1-76,-6 0 0,1 1-27,-1-2 0,-2 2 89,2-2 0,2 3 14,-2-3 0,2 3-313,-2 1 0,-1-4 77,5 0 0,-4 0 19,4 4 1,-4-3 70,4-1 0,-3-1 48,3 1 1,-5 3-10,1-3 1,1 1 25,0-1 1,0 3-97,-1-3 1,-2-1 16,2 1 1,-1 1-90,1 3 0,-2-4 122,2 0 1,-2-1-160,-2 1 0,5 2 65,-1-6 0,0 5 220,-4 0-116,1-4 1,-1 2 181,1-2 0,-1-2-156,1 5 1,-5-4 33,1 5 1,-2-3-25,2 3 1,1 0 12,-6-5 1,6 5-175,-1-5 0,-2 4 83,2-3 1,0 3 11,3-4 0,-3 2-33,-1-2 1,1-1-14,3 6 0,-3-6 50,-1 1 0,-4 2 0,1-2 0,1 4 44,-1-3 0,-1 3-33,-3-4 1,4 4 55,0-3-86,0-1 62,1-3 1,0-1-60,3 1 0,1 3 5,-6 1 0,6-1-39,-1-3 1,-2-1-19,2 1 1,-4 1 101,3 2 1,-3-2-47,4 2 0,-6-2 42,2-1 1,1-1-47,-1 1 0,4 0 121,-5-1 0,6 2-95,-1 2 1,2-6 15,1 3 0,1-3-39,-1 3 1,1-2-8,-1-2 1,0 2 72,1-2 0,-2-2-45,-2 2 1,1 0 25,-6 3 0,2 0-29,-1-4 0,-2 4 174,1-3 0,-1 2-59,-2 1 0,0 1-33,0 0 1,0-1-81,0 1 1,3-1-3,1 1 0,5-4-102,-1-1 0,2-3 81,1 4 1,-3-4-76,0 4 0,-1-5 93,5 1 0,-2 1-29,-3-1 1,2 0 30,-5-4 1,0 1 116,-4 3 1,0-2 182,0 2 1,-5-2-74,-3 2 0,-3-2-94,-5 2 0,3-2-44,-7 2 1,8-1-371,0 5 1,2-4 132,6 4 0,1-4-218,3 3 1,0 0-151,0 1 0,0 2-361,0-2 0,3 2 172,1 2 1,5 3 736,-1 0 0,-3-4 0,0-6 0</inkml:trace>
  <inkml:trace contextRef="#ctx0" brushRef="#br2" timeOffset="187">16206 10462 8140,'7'-6'-111,"-2"5"275,0-9 68,-4 9 1,8-6 248,-5 4-117,-1 1 1,-1-3 201,2 5-354,-3 0 0,5 2-42,-2 1 1,2 2 29,6 3 1,0 2-195,4-2 1,-2 2 30,5 1 1,1 5-32,7-1 0,2 1 56,5 0 0,0-4-124,1 3 1,4 2 35,3-2 0,-2 2-36,2-2 1,-5-2 43,1 2 1,-1 1 0,1 0 1,-6 0-6,2-1 1,-2-1 43,2 5 1,0-5-86,1 1 1,-1-2 63,0-1 1,-1-2 152,-3-3 0,0 3-139,-4-2 0,-4-2 155,5 2 1,-7-2-79,3 2 0,-2 1-30,-6-5 1,1 3-11,-5-3 1,1 4 18,-1-4 1,4 3-105,0-3 0,-2 1 90,-1-1 0,-7-3-241,6 3-47,-2 2-447,2-4-95,-4 8-751,-2-9 290,-5 4 1234,0-5 0,-5 5 0,-2 1 0</inkml:trace>
  <inkml:trace contextRef="#ctx0" brushRef="#br2" timeOffset="188">17508 11215 8146,'-6'-1'-1200,"2"-3"2801,3 3-1186,1-4 0,-2 5-121,-1 0 0,0 4-158,-4-1 0,-1 6 105,-3-1 1,-5 6-167,1 1 1,-5 5 51,1 0 1,-3 2 32,-1 5 0,0-2-33,1 6 0,-1-5-197,0 5 0,-4-2-75,1 2 1,-5-2 174,5-3 0,-2-1-29,1 1 0,3-6 63,-3 0 1,3-5 10,1 4 0,0-5-22,1 1 1,0 1-44,3 0 1,-3-1-12,3-4 1,2 1-10,-2-1 1,5 1-63,-2-1 1,7-1 107,2-2 0,4 2-164,0-2 134,1-3-208,2 0-100,0-5-273,5 0-82,2 0 0,-1-2 657,-2-1 0,2-4 0,1-4 0</inkml:trace>
  <inkml:trace contextRef="#ctx0" brushRef="#br2" timeOffset="189">17931 10781 8013,'-5'-6'-77,"3"1"1,-4 4 261,2-3 580,3 3-485,-4-5 1,4 6 352,-3 0-414,3 0 0,-5 6-1,6 1 0,-3 3-37,-1 2 1,-4 4 56,4 3 0,1 4-64,3 4 1,0-2 41,0 6 1,-2-1-245,-1 4 0,1-3 60,-1-1 0,1-1-199,2 2 0,0-3 3,0-5 0,4-1-8,0 1 0,1-1 15,-1-3 1,-3 1 144,3-5 111,2 1-129,-5-5 0,8-3 463,-5-1-266,0-4 0,-3 2 178,3-5-187,-3 0-56,4 0-179,0 0 1,2-1 92,4-3 1,1 3-106,-1-3 0,2 1 109,2-1 0,-2 3-76,2-3 1,1 3 40,0 1 1,-1 0-93,-4 0 0,-3-4 51,-1 0-2,1 1-120,3 3-294,1 0-88,-1 0 1,-1-2 202,-2-1 0,-2 1-739,-2-1 527,-2 1 569,3-3 0,-5-1 0,0-6 0</inkml:trace>
  <inkml:trace contextRef="#ctx0" brushRef="#br2" timeOffset="190">17908 11135 8008,'-6'-11'803,"0"3"-455,6 1 1,4 3 276,0-4-279,0 6 0,1-7 107,3 5 1,-2-1-218,2 1 1,3 3 19,4-3 0,0 2-274,-3-2 0,-1 2 98,1-1 1,3 0-527,0-1 0,4 3 270,-4-3 1,1 3-254,-5 1 0,0-4-713,1 0-641,-1 1 1783,-4-3 0,-2 0 0,-5-5 0</inkml:trace>
  <inkml:trace contextRef="#ctx0" brushRef="#br2" timeOffset="191">17931 10827 7913,'-7'-5'-286,"2"-1"453,5-6 0,0 1 811,0-1-626,0 1 1,2 1-118,1 2 1,4-1 99,4 5 0,1-1-108,-1 2 1,4 1-255,0-2 0,6-1 70,-2 2 0,2-2-358,2 1 0,-4 2-75,0-1 1,-3 1-351,3 2 1,-5 0-253,1 0 992,3 0 0,-6-5 0,5-1 0</inkml:trace>
  <inkml:trace contextRef="#ctx0" brushRef="#br2" timeOffset="192">18399 10838 7994,'-11'0'552,"4"-1"0,3-3-236,-2 3 1,4-4-50,-6 5 0,4 0 96,-3 0 1,0 5-162,0 3 0,-2 2-14,5 1 0,-5 1-140,1-1 0,2 1 77,-2-1 0,5 2-29,-5 2 0,5-2 55,0 2 1,-2 3-190,1 1 0,0 1-44,4-1 1,0 2-14,0-1 1,1 1 33,3 2 0,-1-2-138,4-1 0,1-3-101,3-1 1,-3-4 118,-1 3 1,1-6 131,3-1 0,-3-4-130,0 3 264,-1-4 1,5 2-10,-1-5 1,1 0 87,-1 0 1,-2 0-73,2 0 0,-2 0 117,6 0 1,-2 0-80,-1 0 0,3-5-52,0-3 1,5 2-27,-1-2 1,-2 1 23,-2-5 0,2 1 40,-2-1 1,-1 0-56,-7-3 0,2 1 93,-5-5 0,0 3-136,-4-3 1,-1 0 0,-3-4 0,-3 1-60,-4-1 0,-4 0 62,0 0 0,-6 1-271,2 3 1,1-1 86,-1 5 1,2-2-83,-2 2 1,-3 2-168,3-2 0,1 4-197,-1 3 0,5-1 23,-1 6 586,2-1 0,-3 4 0,-2 0 0</inkml:trace>
  <inkml:trace contextRef="#ctx0" brushRef="#br2" timeOffset="193">18296 11215 8254,'7'0'583,"3"5"1,-5 2-233,2 4 1,4-3 46,-4-1 0,3 5-244,2 3 1,4 0 61,3-3 0,3-1-104,1 0 0,-4 1 139,0-1 0,0-1-201,4-2 1,-4 1-8,0-5 0,-2 0-67,3-4 0,-4 3 41,-5 1 1,5 0-161,-1-4-503,0 0 0,-3 0 316,-1 0 0,-3 0-1496,-1 0 1826,-4-5 0,7-1 0,-4-6 0</inkml:trace>
  <inkml:trace contextRef="#ctx0" brushRef="#br2" timeOffset="194">18730 10964 7987,'1'-18'-20,"3"3"0,-1 2 167,4 2 311,1 0 175,3-1 64,-4 6 1,-2-1 118,-5 4-287,0 1-433,0 7 1,-4 4 94,0 10 1,-3 0-113,3 4 0,-4 0 3,4 0 0,1 0-135,3 0 0,0 3 33,0 1 0,0 0-160,0-5 0,6 5-26,5 0 1,1-2 74,3-6 0,3 1-127,1-4 1,-3-2 31,0-7 1,1 2 203,2-5 1,-2 0 44,-2-4 0,2 0 175,-2 0 0,5-2-33,-1-1 1,-1-5 189,1-7 0,-5 2 76,1-2 1,2-3-103,-2-1 1,-1-1-70,-7 1 1,2-4-42,-5 0 1,4 0-135,-4-3 1,-1-4-55,-3 0 0,0 1-187,0-2 1,-3 5-460,-1-5 0,-4 10 345,4-2 0,-5 11-677,2 1 1,0 7-126,0 0 280,-1 3 0,-2 6 27,2 3 765,-2 7 0,9-2 0,-4 3 0</inkml:trace>
  <inkml:trace contextRef="#ctx0" brushRef="#br2" timeOffset="195">19176 11261 8411,'6'0'1128,"-1"0"1,0 0-652,3 0 1,-2-4-179,2 0 0,-4-5-112,3 2 0,1-2 30,3 1 1,-3-2 27,-1 3 0,0-7-14,0-2 1,2-4-191,-5 1 1,4 1 73,-5-1 1,3 0-222,-3-4 0,-1-3 41,1-1 1,-1-3 24,-2 3 1,0-3-128,0 3 1,0-1 48,0 1 0,0 7-62,0-3 0,0 8-22,0 0 203,0 2 0,-2 3-87,-1 2-61,1 3 1,-3 12 127,5 4 1,0 5 6,0 7 1,5 5 50,3 3 0,2 2 137,2 1 1,0 0-59,3 0 1,-1 1-62,5-1 1,-5-4 75,2 1 1,-4-7-93,0-1 1,3 0 124,0-4 0,-1-3-52,-6-1 1,2-1-57,-2 2 1,2-4-51,1 4 0,-5-8-126,-2 0 0,1 0-376,-1 3 0,4-3 212,-4-1 0,-1-3-1342,-3 4 668,0-6 14,0 3 1,-1-5 941,-3 0 0,-7 0 0,-7 0 0</inkml:trace>
  <inkml:trace contextRef="#ctx0" brushRef="#br2" timeOffset="196">19278 11227 8049,'-6'0'-76,"1"-2"0,5-1 726,0 1 1,5-4-167,3 2 1,2 3-557,1-3 0,1-1 30,-1 1 0,4 0-172,1 4 0,3-3-151,-4-1 1,5-4-183,-1 4 0,-2-1 163,-2 2 384,-2-4 0,3-4 0,2-1 0</inkml:trace>
  <inkml:trace contextRef="#ctx0" brushRef="#br2" timeOffset="197">19564 10896 8049,'0'-17'0,"-1"4"468,-3-2 0,3 6 348,-3 2 230,3-1 134,1 2 188,0 1-1063,0 5 1,1 5-75,3 2 1,2 8-51,5 5 0,-3 1 79,0 2 1,-2 1-221,2 3 0,-3-2 127,-5 6 1,0-5-202,0 5 1,0-2-257,0 1 0,0 2-242,0-5 1,1-2 295,3-6 1,-3 1-321,3-4 661,2-1 1,0-5-132,6-2 1,-4-3 192,-1-5-174,1 0 0,3 0 323,1 0 0,-5 0-108,1 0 0,-1 0-85,5 0 0,-1 0-222,1 0 1,-1-4-333,1 0 0,-1 0-803,0 4 1,1 0 5,-1 0 1228,-4 0 0,3 5 0,-4 2 0</inkml:trace>
  <inkml:trace contextRef="#ctx0" brushRef="#br2" timeOffset="198">20249 10816 7986,'-11'-4'109,"-1"0"115,1-5 0,3 8-39,1-3 195,4-2 47,-2 4-188,5-3 1,0 10 89,0 3 0,1 7-37,3 4 0,-1 4 14,4 4 0,0 1-85,0 2 1,3 3-15,-2-2 0,-2-4-152,2 0 1,-4 0 122,3-4 0,-3 2-178,4-6 0,-2-2 26,2-2 1,2-3-236,-2 0 1,-2-1-71,2 1 0,-5-5-743,5 1 313,-6-6-66,4 9-999,-6-10 1774,0 4 0,-6-10 0,0-1 0</inkml:trace>
  <inkml:trace contextRef="#ctx0" brushRef="#br2" timeOffset="199">20066 10884 8012,'7'-11'265,"3"-5"180,-2 1 0,3 1-294,4 7 0,4-4 77,8 4 0,-3 1 54,3-2 1,-6 4-55,2-4 0,-4 6 31,4-2 1,0-1-4,-4 1 1,-1 0-156,1 4 0,-5 0 35,1 0-235,-2 0-75,-2 0 0,-5 6 113,-2 1 1,-4 3-264,-4 2 1,0-1 141,-7 1 0,2 3-245,-6 0 1,2 0 151,2-3 1,-1 3-4,1 0 1,3 0 149,1-3 0,0-5 136,0 1-12,-3 0 0,8-1 433,-1 1 249,1-6-469,2 9 0,0-9-17,0 6 1,2-5 15,1 5 0,4-4 138,4 4 1,4-2-25,1 1 1,4 4-96,-1-4 1,-1 3-220,1 2 1,-2-1 88,3 1 0,0-1-146,-5 1 0,0 0 38,-3 3 0,-6-2-36,-2 2 1,-3-2 59,-1-2 1,-2 2-204,-6 2 0,-1-6-56,-10 3 0,-1-3-46,-7 2 1,7 0-157,-3 1 1,4-6 159,0-2 0,-1 1-857,4-1 338,1 0 218,4-4 589,4 0 0,2-5 0,5-2 0</inkml:trace>
  <inkml:trace contextRef="#ctx0" brushRef="#br2" timeOffset="200">20558 10816 8021,'0'-18'403,"0"1"-282,0 6 0,1-1 871,3 1-331,2 5-570,5 1 1,1 6 152,-1 3 0,1 2 10,-1 5 0,2 2-98,2 2 1,-2 3 34,2 5 0,1-4-373,0 0 0,3-1 116,-4 1 1,1-3-201,0-4 1,-4-2 137,4-2 0,-4 0-514,0-4 1,-1 0-494,0-4 1135,1 0 0,-1 0 0,1 0 0</inkml:trace>
  <inkml:trace contextRef="#ctx0" brushRef="#br2" timeOffset="201">20923 10804 8021,'0'-11'1129,"0"-1"-381,0 1-206,0 5-29,0 0-318,0 6 1,0 6 0,0 1 0,-1 3-139,-3 2 0,-2 4 129,-6 3 0,2 2-226,2-2 1,-2 2 20,3-2 1,-4 1-150,0 0 1,3 0 79,1-5 0,3 2-38,-4-2 0,5-3 53,-5 4 0,5-4 41,0 0 0,1-1 21,2 1 0,0 0 3,0 4 1,0-4 29,0 3 0,0-2-18,0-1 1,2-1 423,1 0-221,-1 1 0,7-1 17,-6 1 1,1-5-195,-4 1 1,4-4 59,0 3 0,0-3-162,-4 4 1,1-6 116,3 2 1,-3-1-1694,3 0 916,-3-1 732,-1 8 0,5-9 0,1 4 0</inkml:trace>
  <inkml:trace contextRef="#ctx0" brushRef="#br2" timeOffset="202">21391 10701 7941,'-6'-5'280,"1"4"0,4-8 235,-3 5-108,3 1 0,-5 8-89,6 2 0,0 5 29,0 3 1,0 4-53,0 8 0,2 6-14,2 5 0,-2 0-236,6-4 0,-1 0 126,5 0 1,-1-1-243,1-2 1,-1-3 99,0-5 0,-3 0-218,0-1 1,-6-4 57,2-3 0,1-2-15,-1-2 0,0-3-340,-4 0-268,0-6-1125,0 8 968,0-8 911,0 3 0,0 0 0,0 1 0</inkml:trace>
  <inkml:trace contextRef="#ctx0" brushRef="#br2" timeOffset="203">21551 10884 7965,'5'-23'184,"2"5"46,4 3 0,0 4 98,1 3 345,-1-2 204,-4 9-106,-2-4-470,-5 5 1,0 9-64,0 2 0,0 8 7,0 0 0,4 6-22,-1 2 0,5 1-184,-4-1 0,3-3 103,-3 2 1,4-5-153,-4-2 0,3-1-38,-3 1 1,4-3-45,-5-4 1,2-1-45,-1 0-250,-2 1 85,3-1 84,-5 1-96,0-6 105,0-1 345,0-5 1,-4-5-56,0-3 0,-1-2-27,1-1 1,3-6 167,-3-2 0,-1-1-99,1 1 1,-1-3-54,1 3 1,3-2 13,-3-2 0,-1 1 100,1 3-98,1-2 1,-1 8 175,0-2 74,0 7-144,4 3-170,0 5 0,1 5-73,3 3 1,3 6-131,4 1 0,9 5 96,3-1 0,8 3 76,-1 1 0,0-4-65,5 0 0,-7-4 12,6 4 0,-6-5-8,2 1 0,-4-6 92,0-1 0,-5-2 128,-2 2 0,-5 1 250,1-6-319,-2 1 1,-6-4 174,1 0-126,-6 0 239,3 0 1,-5-1-23,0-3 0,-5-2-36,-2-6 1,0 1-178,0 0 0,0-6 16,0-2 1,-3-3-396,2 0 1,-1-1 168,2 0 0,-4-1-526,4-3 1,-3 3 325,-2-3 0,5 1-260,-1 3 0,4-1-138,-3 9 1,3 1-296,-4 6 1,4-1 384,-3 5 0,-1 0-778,-3 4-147,-1 0 1508,1 0 0,4 11 0,2 1 0</inkml:trace>
  <inkml:trace contextRef="#ctx0" brushRef="#br2" timeOffset="204">22122 10758 8018,'0'-11'163,"0"0"1,5 0 1,3 4 484,-3 2 1,4 4 193,-5-3-353,-1 2 1,1-1-133,0 6 0,1 8-138,-1 4 0,-1 6-63,4 2 1,-3 1 9,4 7 1,-6-2-83,2 1 1,1 6 90,-1-6 0,3 6-360,-3-6 1,4-2 114,-4-1 0,3-3-329,-3-1 1,5-5 183,-1-3 1,-2-2 1,1-2 0,0-3-285,0-1 0,0-4 157,-3 1 0,-3-2-1771,3 2 2111,-3-3 0,-1 4 0</inkml:trace>
  <inkml:trace contextRef="#ctx0" brushRef="#br2" timeOffset="205">22054 10793 8018,'7'-13'343,"1"-2"1,0 2 4,3-2 0,5 6 84,3 1 0,3 5-71,1-5 0,0 5-126,0 0 1,1 1 194,2 2 0,-2 2-141,3 1 1,-2 4-200,2 4 1,-3 6 39,3 2 1,-8 4-231,-4 3 0,0 0-45,-3 4 0,-2-1 141,-6 2 0,-4 2-73,0-3 0,-5-2-9,-7-1 1,0-1-330,-4-3 1,-1 1 174,-6-8 0,0 3-97,0-4 0,0-1-18,0-7 1,4 4-17,0-4 0,5-1-168,-1 2-217,2-5-65,7 7 821,1-9 0,5 4 0</inkml:trace>
  <inkml:trace contextRef="#ctx0" brushRef="#br2" timeOffset="206">22556 10827 7965,'0'-19'552,"0"0"0,4 5 116,0-1 1,5 3 263,-2 5-315,3-3-394,-3 8 0,-1-3 204,-2 5 0,-3 7-95,3 4 1,-3 7-78,-1 8 0,2 0-119,1 4 0,-1 1-152,1 3 0,-1-4-137,-2 1 0,0-2 141,0 1 0,1 2-74,3-5 0,-2-2-28,6-6 1,0 2-335,3-6 0,0 0 175,1-4 1,1-3-6,2 0 1,-3-6 226,4 2 0,-2-3 122,1-1 0,-2 0-18,2 0 1,1 0-115,0 0 0,-1-4-193,-4 1 1,1-5 61,-1 4-378,0-5-568,-4 3 1138,-2-5 0,-10-6 0,-2-1 0</inkml:trace>
  <inkml:trace contextRef="#ctx0" brushRef="#br2" timeOffset="207">22545 11021 8018,'7'0'668,"1"0"0,0-4-192,3 1 1,6-1-762,2 4 1,2-4 138,2 0 1,0-1 168,0 1 0,0 3 80,-1-3 1,-3-1 5,0 1 0,-8-1-711,0 1 1,-3 2 601,-1-6 0,-2 1 0,-5-5 0</inkml:trace>
  <inkml:trace contextRef="#ctx0" brushRef="#br2" timeOffset="208">22488 10713 7982,'11'-7'0,"6"-3"363,2 3 1,3-3 553,5-2 0,1 6-680,2 2 1,2-1 15,-5 1 0,0-1-537,-5 1 0,0 3 119,-3-3 165,-3 3 0,1 1 0,1 0 0</inkml:trace>
  <inkml:trace contextRef="#ctx0" brushRef="#br2" timeOffset="209">23024 10713 7932,'0'-12'-311,"2"2"1025,2 3 1,-2-2-214,6 5 1,-2-1 687,2 1-345,-3 3-615,0-4 1,-3 10 14,6 2 1,-6 9 35,2 3 1,1 6-116,-1 2 0,1 3-117,-1-3 0,-3 4-70,3 0 0,1-2 61,-1 2 1,1-6-284,-1 2 1,-3-3 165,3-1 0,1-4-114,-1 0 0,3-5-64,-3 1 0,4-2-58,-4-2 0,5-3-457,-2-1-377,-2-4-717,5 7 1289,-8-9 1,3 3 149,-5-8 0,-5-2 426,-3-6 0,-2 1 0,-7-6 0,0 0 0</inkml:trace>
  <inkml:trace contextRef="#ctx0" brushRef="#br2" timeOffset="210">22899 10770 8036,'-7'-17'-105,"2"3"105,5-5 0,7 5 675,4-1 1,6 3-147,6 0 1,-1 1-41,1-1 1,0 5-64,0-1 0,0 2-152,0-2 1,3-1-179,1 5 1,3 1 79,-3 3 0,0 0-254,-5 0 1,0 0 152,-3 0 0,-2 1-214,-6 3 1,-1 2-154,-2 5 0,-3 1-266,-5-1 0,-10 4-24,-6 1 0,-5 4 202,-6-1 1,2-2-62,-6-2 0,2 1 90,-1-1 0,3 1-465,8-5 816,3 1 0,-1 4 0,-1 2 0</inkml:trace>
  <inkml:trace contextRef="#ctx0" brushRef="#br2" timeOffset="211">23321 10736 8057,'0'-12'0,"0"1"0,0-1 1966,0 1-715,5 5-580,-3 1-435,8 5 1,-9 2 29,3 6 0,-3 1 15,-1 10 1,0 5-50,0 6 1,0 3-172,0 1 0,0 1 51,0-1 0,0-1-387,0-3 0,2 2 212,1-5 0,0-1-297,4-3 1,-3-4 157,4 0 1,0-5 25,3 1 0,0-6 88,1-1 0,0-5-6,4 0 1,-4-1 197,4-2 0,-2 0-81,1 0 0,-3-2-134,4-1 1,-4 0 13,0-5 1,-1 5-181,1-5 0,-5 4-14,1-3 0,-6 3-232,2-4 0,-2 4-124,-2-3 1,-2 3 646,-2-4 0,-7 1 0,-7-5 0</inkml:trace>
  <inkml:trace contextRef="#ctx0" brushRef="#br2" timeOffset="212">23264 10930 8073,'-6'-5'272,"2"-3"0,5 2-71,7-2 1,1 6-148,10-2 1,-4 3-52,4 1 0,0-4 6,4 0 0,1-1 12,3 1 1,-3 3-12,3-3 1,-7-1-389,-1 1 0,-5 0 378,1 4 0,-7-5 0,-3-1 0</inkml:trace>
  <inkml:trace contextRef="#ctx0" brushRef="#br2" timeOffset="213">23287 10667 8073,'12'-5'0,"-1"2"-319,0-4 1,5 3 85,-1-4 1,4 5 356,-4-5 0,0 4-102,-3-3 0,3 4 509,0-1 1,4-1-116,-4 1 0,1 1 33,-5 3 1,4-4-51,1 0 0,-1 0-148,-4 4 1,-3 0 513,-1 0-170,-4 0-424,7 0 1,-9 5 62,3 3 0,-2 7-304,-2 4 0,0 6 10,0 2 0,0 6-17,0 1 0,0 1-58,0 3 1,0-3 75,0 0 1,0-3-187,0-1 1,0 2 64,0-3 0,0-3 49,0-4 0,0-2 76,0-5 57,0-1 1,1-9 136,3-2 198,-3-3 0,5-1-104,-2 0 1,-3-1-113,3-3 0,-3-2-66,-1-5 1,4-2 56,0-2 0,0 1-121,-4-5 1,0 3 40,0-3 0,0 2-27,0-2 0,0-3-49,0 3 0,0-3-1,0 0 0,0 4-70,0 3 1,0 2 133,0 1-158,0 6 112,0 1-237,0 5 0,4 6 130,-1 6 0,6 0 138,-1 7 0,2-3-17,1 3 0,1 0 11,-1 4 1,1-2 73,-1-2 1,1-2-111,-1-6 1,-1 1 189,-2-1 1,2-5-83,-2-2 1,2-1 221,1 0 1,-3-1 329,-1 2-336,1-3 0,0-5-69,-1 0 1,-4-5 71,0 2 1,-1-3-10,-2-2 1,0-4-55,0-3 1,-2 0 67,-1-4 0,0 2-87,-4-5 1,-1 2-249,-3 1 0,-1-1-250,1-3 0,4 3-291,4-3 1,-3 3 247,3 1 1,-1-2-226,4 2 1,0-1-747,0 9 1,4 3-223,-1 5 1527,6 4 0,3 3 0,6 7 0</inkml:trace>
  <inkml:trace contextRef="#ctx0" brushRef="#br2" timeOffset="214">23938 10667 7993,'-7'-4'0,"-1"0"672,5-4-335,-2 1 1,4 1 254,-3 2-236,3 3-318,-4 1 1,9 9 33,-1 2 0,5 9 132,-4 3 0,4 1-127,-5 7 0,6-2 123,-1 1 1,-2 3-155,2-2 1,-4-2-66,3 2 0,0-7-122,0-1 1,2-2 33,-5-6 0,3 1-74,-3-5 0,1 0-164,-1 1 0,-3-5-77,3 1-932,-3-5 400,-1 2 954,0-5 0,-5-5 0,-1-2 0</inkml:trace>
  <inkml:trace contextRef="#ctx0" brushRef="#br2" timeOffset="215">23847 10690 7993,'0'-23'56,"0"4"-29,0 0 1,9 5 544,2-1 1,8 7-163,0 4 1,1-1-108,-1 2 1,3-1-52,-3 4 1,3 1-83,0 3 0,1 2 10,0 6 1,-1 3-64,-3 0 0,2 5-222,-2-1 1,-2 7 103,-2 0 1,-6 2-124,-1-1 0,-6-2 40,2 6 0,-4-5-191,-4 5 0,-2-6 101,-6 2 1,1-3-303,0-1 0,-5 0 159,1 0 0,-5-6 7,1-1 1,2-4-384,2 0 181,2-1-292,2 1 316,5-6 488,0-1 0,17-10 0,1-1 0</inkml:trace>
  <inkml:trace contextRef="#ctx0" brushRef="#br2" timeOffset="216">24201 10701 8031,'0'-17'38,"4"-1"227,-1 3 0,5 6 1154,-4-3-1118,5 8 0,-7-4-76,6 4 1,-6 5-136,2 7 1,1 7 83,-1 4 1,1 3-99,-1 0 0,-3 6 49,3 3 0,-1 2-154,0 1 0,-1-1 142,1-3 0,3 2-166,-3-5 1,5-1-33,-4-3 0,5-4 52,-2 0 0,3-6-90,2-2 0,-1 1 12,1-4 1,3-3-192,0-2 1,4 2-2,-4-1 1,1 0 5,-5-4 0,4 0 51,1 0 0,-5-1-159,-3-3 0,-2-2 10,2-6 0,-3 1 121,-5-1 1,0 1-494,0 0 767,0-1 0,-11-4 0,-1-2 0</inkml:trace>
  <inkml:trace contextRef="#ctx0" brushRef="#br2" timeOffset="217">24224 10896 7993,'-5'-4'472,"5"0"1,5-4-396,6 4 0,0-3-178,1 3 0,1-4-25,2 5 0,-1-5 85,5 4 0,-4-3-167,4 3 1,-4-1 121,4 1 0,-5 1-819,2-4 905,-9 4 0,3-12 0,-3 2 0</inkml:trace>
  <inkml:trace contextRef="#ctx0" brushRef="#br2" timeOffset="218">24189 10576 7993,'-6'-12'119,"2"1"0,4 3 197,4 1 1,4-1-294,7-3 1,-1 4 97,5 3 1,-4 2-6,4-2 1,0 3 23,4-3 1,0 3-5,0 1 0,3 1-38,1 3 0,-4-3-148,-4 3 1,-1 1 29,1-1 1,-3 0 220,-4-4-20,-1 5 0,-3-3-91,-1 6 1,-4-4 37,1 3 1,1 1-36,-2 3 1,1 5-66,-4-1 1,0 9 47,0-1 0,0 3-144,0 1 0,0 2 98,0 5 0,0 5-104,0-1 0,-1 0-113,-3-4 73,3 0 1,-5-1 70,2-2 1,3-3-16,-3-6 1,1 0 80,-1-3 1,3-2 23,-3-6 197,3 0 24,1-4-110,0-2 251,0-5 0,0-5-266,0-3 0,0-2-166,0-1 1,0-1 119,0 1 1,0-2-67,0-2 1,0 1 56,0-5 1,1 4-15,3-5 1,-3 1-197,3-3 0,-3 3 44,-1 0 0,4 5-246,0-2 105,0 4-6,-4 5 0,1 4 103,3 6 0,1 4-15,3 4 1,1 6 34,-6 2 0,6 2 0,-1 2 1,-2-1 71,2-3 0,-4 1 27,3-5 1,0 4-1,0-4 1,3 1-63,-2-5 1,2-5 698,1-2-454,1 3 1,-1-6 814,1 3-569,-1-8 0,-1-2 84,-2-6 1,1-1-107,-5-2 0,-1 1-68,-3-5 1,0 1-171,0-1 0,-5-2 74,-2 2 1,-3-7-738,-2 0 1,1-1-163,-1 4 0,1 0-527,-1 1 1,2-1 344,3 0 0,0 1-406,4 3 0,1-1 1247,-2 5 0,3-6 0,1 4 0</inkml:trace>
  <inkml:trace contextRef="#ctx0" brushRef="#br2" timeOffset="219">24886 10713 8152,'8'-8'123,"-1"1"0,0 3 178,0-4 0,0 4-112,-4-3 1,-1 3 302,1-4 104,-1 6-342,-7-3 1,-2 6-193,-4 3 0,-1 2 34,1 6 1,0 4-76,-1 3 0,1 4 100,-1 4 0,2-2-190,3 5 1,-2-3 11,5 3 0,0-4 84,4 0 0,0 1-83,0-4 0,5 1 124,3-9 1,2 1-187,1-5 0,2-1 39,2-2 1,2-3 36,2-5 0,1 0 4,-5 0 1,2 0-96,-2 0 1,-2-1 162,2-3 0,-2 1-48,-2-4 0,-1-1 126,-2-3 0,2-1-73,-2 1 0,-2-2 104,2-2 1,-6 2-34,2-2 1,1-2 167,-1 2 0,0 0-195,-4 4 0,3 3 28,1 0-150,0 6 81,-4-3 1,-1 6-172,-3 3 1,3 2 109,-3 6 1,-1 0-19,1 3 1,0-1 34,4 5 0,0-3-10,0 3 0,0-5-5,0 1 1,5-1 9,3 1 0,2-4-131,1 1 1,1-1 83,-1-3 1,1-2-190,-1 2 0,1-6 53,-1 2 0,4-2-368,0-2 1,1 0 191,-5 0 1,1 0-132,-1 0 0,-1-2-66,-2-2 567,2 3 0,-4-14 0,6 2 0</inkml:trace>
  <inkml:trace contextRef="#ctx0" brushRef="#br2" timeOffset="220">25035 10998 8169,'5'-6'0,"1"-4"356,5 2 0,5 3-77,-1 1 0,-4-1-408,-3 1 0,-1-3 163,5 3 1,-1-4 180,1 5 1,-1-3-289,1 3 0,-1 1 86,0-1 1,1 1-946,-1 2 453,1 0-683,-6 0 1162,4-5 0,-9 4 0,5-4 0</inkml:trace>
  <inkml:trace contextRef="#ctx0" brushRef="#br2" timeOffset="221">24943 10770 8121,'13'-10'647,"2"2"-315,3-2 1,8 5-107,1-3 0,5 2-22,-2 2 1,3 2-183,2-6 1,-5 5-321,0 0 0,-4 0-42,1-1 0,-8 3 340,-4-3 0,-3-2 0,0 0 0</inkml:trace>
  <inkml:trace contextRef="#ctx0" brushRef="#br1" timeOffset="222">2992 15361 7946,'-1'-8'297,"-3"1"1,2 0 32,-6 0 1,4 1 243,-3 2 331,4 2-368,-7-3-200,9 5-109,-4 0 0,6 2-28,3 1 0,3 5 136,9 7 0,-3-1-98,6 5 1,1 2-190,2 5 0,-3 0 66,0 4 0,-3 1 14,3 3 0,-5 1-8,1 3 0,-2-1-79,-2 5 0,0-5 48,1 1 0,-1-3-42,1 0 0,0-1-122,4 0 0,-4-3 46,4-1 1,-3-4-75,3 0 0,-4-2 56,4-1 0,-4-4-36,0 0 1,-2-5 71,-2 1 1,2-2-12,-3-1 0,-2-5 18,-1 1 0,-3-4-59,-1 3 143,5-4-99,-3 2 438,3-5-317,-5 0 1,0-5-55,0-3 1,0-2-30,0-1 1,0-1 8,0 1 0,0-6 8,0-2 0,0-2-93,0-2 1,5-1-100,3-3 1,-2-1 45,1-2 1,2-7-98,7 3 0,-4-7 21,4 3 1,1-5-23,2 1 0,-1-3-96,1 0 1,-4-1 148,4 0 0,-5 4 60,2 1 1,-4 4-22,0-1 1,-1 0 124,1 3 1,-6 4-68,-2 8 1,-3 1 4,-1 3 0,0 7-80,0 4-218,0 5 0,0 0 6,0 6 0,0 9-397,0 7 1,0 2 740,0 2 0,0 5 0,0 1 0</inkml:trace>
  <inkml:trace contextRef="#ctx0" brushRef="#br1" timeOffset="223">4169 15692 7806,'-12'-7'26,"1"-1"1,-1 4 102,1-3 0,3 0 54,1 0 1,3-2 472,-4 5-250,1-5 0,-5 7 130,1-6-202,-1 5 1,1-3-25,0 2 0,3 3-69,0-3 1,-3 3-71,-4 1 1,-2 6-46,2 6 0,-2 0 12,-2 7 0,-2 0-108,2 4 1,-3 4-62,-1 0 1,2 3 38,2-3 1,2 4-24,6 0 0,3-3 1,1-2 1,4-1-119,-1-3 1,7-3 34,1 0 1,6-5-143,1 2 0,2-5 108,6-3 0,0-3-115,4-5 1,3 0 7,1 0 0,1-7 95,-1-4 1,-3-2 49,2-6 0,-1 1-7,-3-1 0,0-2 143,-3 2 1,-2-3-76,-6-1 1,-3 4 141,-1 0 0,-4 4-74,1-4 1,-3 4 104,-1-4 0,-1 4 27,-3-4 1,2 5-20,-1-2 123,-4 4-58,6 0-57,-4 6-83,5 1-48,0 15 1,4-1 68,0 10 0,3-4 84,-3 4 0,5-4-118,-2 4 0,0-3 13,0 3 0,-3-2-137,4 3 0,-1-4 48,5-5 0,-5 1-36,1-1 0,0-1 41,3-2 0,1 1-139,-1-5 0,0 0 114,1-4 0,-1 0-102,1 0 62,-1 0 0,1-6 41,-1-1 0,-5-3 114,-2-2 0,1 1-60,-1-1 1,1 1 13,-1 0 1,-2-5 46,6 1 1,-4-4 122,3 4 0,1-5-75,3 1 0,1-3 50,-1-1 1,1 5-169,-1 3 1,-1 6 156,-2 2-218,2 4 1,-5-1 66,3 8 0,-2 8 25,-2 7 1,-3 2-11,3 2 1,-1 4-9,0-1 0,-1 5-21,1-5 0,2 2 12,-1-1 1,5-7-281,-1 3 1,-2-4 95,2 0 1,-2-6 97,2-6 0,-2-3 246,-2 4 397,2-6-292,1 3 97,-2-10-202,-5-1 1,0-5 97,0-1 1,-2 0-313,-1-4 1,0 4 126,-5-4 1,6 0-209,-2 1 1,3-6-57,1 2 1,0-1-40,0 1 1,5-6-10,2 2 1,4 1-128,0 3 1,6 1 95,2-1 0,-2 7-69,2 4 1,0 6-617,4-2 1,0 2 939,0 2 0,0 6 0,0 0 0</inkml:trace>
  <inkml:trace contextRef="#ctx0" brushRef="#br1" timeOffset="224">5276 15041 7822,'-6'-7'-242,"2"-1"0,3 4 978,1-3-117,0 4 130,0-2-250,0 5-184,0 5 0,0 1-96,0 6 0,0 4-65,0 3 0,1 12 11,3 3 0,-3 13 8,3 3 1,-3-1-11,-1 1 0,4 4-306,0-1 1,0 1 134,-4-9 0,0 5 95,0-1 0,0 3-153,0-6 0,0 2 46,0-6 0,0-2-79,0-2 1,1-3 71,3-1 0,-3-4 53,3-4 1,-3-2-13,-1-1 1,0-1-4,0-3 0,0-3-15,0-4 1,0-5 400,0 1-575,-5 0 220,4-2-177,-4-1 200,5-5 246,0 0 0,6 0-303,6 0 1,0-4-102,7 0 0,-3-1 38,3 1 0,1 3 28,7-3 0,-3-1-48,2 1 1,-2-1-19,-1 2 1,-4 0-174,0-5 0,-9 5 67,2-5 1,-1 4-141,1-3 1,-2 3 38,-6-4 0,-4 6-346,0-2 1,-2 3-59,-5 1 704,-1-5 0,-3 3 0,-1-3 0</inkml:trace>
  <inkml:trace contextRef="#ctx0" brushRef="#br1" timeOffset="225">5276 15121 7789,'0'-11'0,"0"-1"-30,0 1 12,0 0 1,6 3 244,1 0 119,3 6 1,6-3 11,-1 5 1,0-4-182,-4 0 1,6 0-141,2 4 1,-1 0 90,1 0 1,-2 0-339,3 0 1,0 0-129,-5 0 1,0-4-527,-3 1 864,-6-1 0,4-1 0,-3-2 0</inkml:trace>
  <inkml:trace contextRef="#ctx0" brushRef="#br1" timeOffset="226">5825 15247 7817,'0'-6'1362,"0"-5"-680,0 10-239,0-9 293,0 9-479,0 6 0,5 4 67,2 10 1,3 0-69,2 4 0,4 3-165,3 1 1,-1 5 68,1-2 0,0-1 13,4 2 0,-4-5 37,0 5 0,0-5 24,4 5 0,-4-6-198,0 2 1,-4-3 69,4-1 0,-5 0-214,2 0 1,-4-1 58,0 1 0,-1-5-530,1-3 280,-1 3 1,-1-5-632,-2 2 626,2-2 1,-9-6-572,3 1-957,-3-6 792,-1 3 1040,0-5 0,-10-5 0,-3-1 0</inkml:trace>
  <inkml:trace contextRef="#ctx0" brushRef="#br1" timeOffset="227">6179 15327 7861,'5'-18'0,"-4"0"0,3 3 0,1-1 337,-1-3 0,3 2 83,-3 6 1,4-1 549,-4 1-313,-1 4-357,-3 2 1,0 7-167,0 1 0,-3 5 78,-1 7 1,-9 4-142,2 8 0,-8 3 85,0 8 1,-3 7-212,-1 4 1,0 1-175,0-4 1,1 0 102,-1 4 1,-4-4 9,0-1 1,5-4-75,3-7 0,5-5-7,-2-2 1,5-3 122,3-1 1,-2-5-237,3-3 1,0-6 60,0-2 0,3-4-556,-4 1 805,1-3 0,-5-1 0,1 0 0</inkml:trace>
  <inkml:trace contextRef="#ctx0" brushRef="#br1" timeOffset="228">6647 15293 7816,'6'-12'778,"-2"1"1,-3 3 260,-1 0-778,0 6-54,0-3 1,0 6 113,0 3 0,0 7-53,0 8 0,0 3 0,0 1 0,0 9-71,0 2 1,0 3 23,0-3 1,2 0-234,1 0 1,0-3 84,5-1 0,-6-4-69,2 0 1,1-3-203,-1-4 1,3-2-322,-3-6 1,0-3-608,-4-1-982,5-4 2108,-4 2 0,4-10 0,-5-1 0</inkml:trace>
  <inkml:trace contextRef="#ctx0" brushRef="#br1" timeOffset="229">6419 15510 7837,'11'0'545,"9"-4"160,3 0 0,-1 0-628,-3 4 1,4 0 95,3 0 1,2-1-88,-1-3 0,1 3 124,2-3 1,-2 3-194,-5 1 1,-2-2-91,-2-1 0,2 1-105,-6-1 1,4-3-42,-4 3 219,1-1 0,-5-6 0,0-3 0</inkml:trace>
  <inkml:trace contextRef="#ctx0" brushRef="#br1" timeOffset="230">7012 15110 8586,'5'-7'1324,"3"4"1,4 1-1138,3 2 0,-3 0-217,4 0 1,-2 5 121,1 3 1,-1 2-122,5 2 0,-5 3 91,1 0 1,-2 4-98,-2-4 0,4 6-153,1-2 0,-1-3-215,-4-1 0,1 2-44,-1-2 0,-1-3-281,-2-5 0,2 0 728,-2 0 0,7 3 0,3-3 0</inkml:trace>
  <inkml:trace contextRef="#ctx0" brushRef="#br1" timeOffset="231">7606 15110 7780,'0'-12'943,"0"1"-1093,0 0 341,5 4 199,-8 2 1,5 5-142,-10 0 0,1 1 90,-5 3 0,1 3-214,0 4 1,-2 4-142,-2 0 1,1 6-204,-5-2 0,1 2 163,-1 2 1,2-4-148,6 0 0,0-1-140,-1 1 1,6-2-254,2-6 1,-1 2 234,1 2 0,0-2-352,4 2 596,0-3 1,0 0-59,0-1 0,-4-3 167,1 0 0,-1-5-188,4 5 254,0-5 102,0 2 187,0 0-142,0-4 1,0 5 535,0-2-25,0-3 1,0 10-305,0-4 0,0 3 383,0 2 1,0 0-316,0 4 0,0-2-19,0 5 0,0-4-166,0 4 1,4-4-147,-1 4 0,3-4-44,-3 4 0,-1-5-124,1 2 1,3 0-122,-3-1 0,2-1 153,-1-6 0,-3 2-409,3-2 0,-1-3-23,1-1-1333,-3 2 293,4-5 1459,-5 4 0,0-10 0,0-1 0</inkml:trace>
  <inkml:trace contextRef="#ctx0" brushRef="#br1" timeOffset="232">7778 14950 7856,'-7'-5'637,"3"0"14,8-3 1,3 3-207,4 5 0,0 0-471,1 0 0,-1 0 66,1 0 1,-1 0 210,1 0 1,3 0-137,0 0 0,5 0 0,-1 0 1,2 0-21,-2 0 0,2 0-118,-2 0 0,2 0-86,-2 0 0,-3 0 80,-4 0 0,-1 0-66,0 0 42,1 0 0,-1 0 5,1 0 0,-5 0 55,1 0 1,-4 0 7,3 0 0,1 4 35,3 0 1,-4 5 11,-4-2 1,3 5 135,-3 3 0,2 3-100,-1 4 1,-2 3 138,1 1 1,-1 3 12,-2 6 1,3 0 35,1 3 0,1-2-109,-1 2 1,-3-3 12,3 0 1,1 3-176,-1 0 0,5 0 93,-1-4 0,-2-1-93,2-2 0,-1 2 57,5-3 1,0-2-401,3-1 1,-2-3 79,2-1 0,-6-4-30,-1 0 0,-1-5 225,5 1 0,-6-3 231,-2 0 0,1-4 146,-1-1 451,0 1-349,-4 3-94,0-4-433,0 3 1,0-8-74,0 6 0,-2-6-411,-1 2 401,-4 2 0,-4 0-58,-1 1 0,5 2 135,-1-5 1,1 3 193,-5-3 1,1 4 424,-1-4 0,0 1-256,-4-1 1,4-3 241,-3 3 0,1-3-101,-2-1 1,4 0 31,-4 0 1,2 0-476,-1 0 0,-3-4-653,-4 0 0,-1-1-487,0 1 0,5 2 41,3-6 0,2 4-1474,2-3 2619,-1 4 0,1-7 0,0 4 0</inkml:trace>
  <inkml:trace contextRef="#ctx0" brushRef="#br1" timeOffset="233">8908 15418 8189,'0'-6'1287,"0"1"1,2 5-889,1 0 0,4-4-122,4 0 1,1 0-12,-1 4 0,8 0 0,0 0 0,1 0-40,-4 0 0,1-1 1,6-3 1,-1 3-260,-3-3 0,2-1-83,-2 1 1,3-1-91,1 1 0,0 3-42,-1-3 0,1-1-228,0 1 0,-1-3-116,-3 3 0,-1 0-136,-3 4-1065,-3-5 1792,5 4 0,-11-9 0,-1 3 0</inkml:trace>
  <inkml:trace contextRef="#ctx0" brushRef="#br1" timeOffset="234">8920 15681 7813,'-5'6'1981,"5"3"-1970,0-5 1,1 1 75,7-1 1,-1-3 468,5 3 0,0-3-50,3-1 1,1 0 66,7 0 0,1 0-184,6 0 1,3 0-27,-2 0 0,3 0-298,4 0 1,-5-1 86,5-3 0,-9 3-79,5-3 0,-8 3 116,-3 1 0,-2 0-437,-6 0-545,1 0-968,-5 0 124,-5 0 1637,-21 5 0,-5-4 0,-19 4 0</inkml:trace>
  <inkml:trace contextRef="#ctx0" brushRef="#br1" timeOffset="235">10245 15030 7847,'0'-6'140,"0"-5"0,-2 6 417,-2-2-52,3-3-9,-4 3 199,5 1 62,0 1-353,0 5 1,1 5-225,3 2 1,3 9-7,4 3 1,5 7 21,3 5 1,3 3-124,1 4 1,0-2-24,0 2 1,3-3-53,1 0 0,0-1-11,-5 0 0,1 4 125,0 0 0,0-4-134,0-3 1,-2-2 48,-2 2 0,2 0-107,-6-4 1,0 0 48,-3-5 0,-2-4-62,-3-3 1,2-2-64,-5-1 1,4-5-659,-5 1-366,1-6 835,-4 3 0,-1-5-670,-3 0 1,-2 0 1014,-6 0 0,1-5 0,0-1 0</inkml:trace>
  <inkml:trace contextRef="#ctx0" brushRef="#br1" timeOffset="236">10975 15007 7865,'4'-8'50,"0"1"1,0-1 100,-4-3 0,0 3 113,0 1 1,1 4-55,3-1 0,-3 2 447,3-2 17,-3 3-304,-1-5 0,0 8-196,0 2 0,0 7-48,0 8 1,-5 4 26,-2 4 0,0 6 19,0 5 0,-2 9-101,-6-2 1,2 5-54,-2-1 1,2-2-42,2 3 0,-5-5-12,1-3 0,0 1 37,3-5 0,1 3-64,0-7 1,0 2-214,4-10 0,-3 1 49,2-4 0,3-1-156,1-3 1,-1-3-575,1-5 287,0 1-206,4-6 275,0-1 600,0-5 0,6-5 0,0-1 0</inkml:trace>
  <inkml:trace contextRef="#ctx0" brushRef="#br1" timeOffset="237">11387 15407 7845,'3'-9'898,"1"-3"0,0 4-574,-4-8-526,0 4 0,-1 1 384,-3 4 1,1-3-110,-4 2 0,-2 2 67,-6-2 0,-3 6-95,-5-2 0,0 4 86,0 4 1,1 2-83,-1 5 0,0 6 136,0 2 1,1-1-39,3 1 1,-1 4-22,5 3 0,-4 1-75,4-4 0,3 0-25,5-1 1,4 0-155,-1-3 1,3 1 78,1-4 0,1-1-145,3-4 0,4-3-14,7-1 0,1-4 3,3 1 1,4-3 92,0-1 1,0-1-1,4-3 1,-3-2 34,-1-6 0,-2-3 16,-2 0 0,1-4 169,-4 3 1,-1-3-110,-4 4 0,-3 0 244,0 4 1,-6-5 0,2 1 1,1 0-22,-1 3 0,0 1-62,-4 0 0,0 3 102,0 0 24,0 6-30,0-3-431,0 5 145,0 10 1,0-2-21,0 7 0,0 1 86,0-1 1,0 6-19,0-2 1,5 1 31,2-1 0,0 1 3,0-4 1,1 3 2,3-4 0,1 0-128,-1-3 1,1-2-15,-1-3 0,0 2 70,1-5 0,0 0-182,4-4 0,-7 0 9,2 0 1,-2-1 12,2-3 1,-4 1 117,-4-4 1,3-1-11,-3-3 1,1-5 134,-4 1 0,0 0 56,0 3 1,4-3 27,0 0 1,1-1-51,-1 0 0,-3 4 316,3-4 5,2-1-295,-5 4 0,6 0-30,-3 6-142,-3 4 0,4 3 79,-5 8 0,1 7-133,3 4 1,-3 0 69,3 4 1,1-3 34,-1 7 0,1-3-18,-1-1 0,1-2 35,2-2 0,2-2-1,-5-6 1,1-1 148,-1-2 293,-3 2-281,4-9 0,-1 3 126,0-8 1,0 1-410,-4-9 1,0 3 57,0-6 1,-4-3-72,0-1 0,0 2 3,4-2 0,0 1-52,0-1 1,0-5 176,0 5 0,5-7-28,3 3 0,2 1-196,2-5 1,0 4-210,4 4 0,-4 2-399,3 6 0,2 5 362,-2 2 0,6 3 454,-2 1 0,7 5 0,3 1 0</inkml:trace>
  <inkml:trace contextRef="#ctx0" brushRef="#br1" timeOffset="238">12232 14870 7857,'6'-1'0,"-2"-3"0,-3 1-14,-1-4 0,0 3 106,0-4 1,0 5 224,0-5 0,1 5 400,3 0 129,-2 1-263,3 2-29,-5 0 0,0 5-342,0 3 1,0 7 104,0 4 0,0 12-105,0 3 1,0 7-128,0-3 1,3 5 114,1-1 0,5-2-103,-1 2 0,2-1 55,1 1 1,1 1-100,-1-5 1,1 0-171,-1-4 0,-1-1 88,-2-2 1,2 0-234,-3-4 1,0 0 141,0-5 1,-3 0 34,4-3 1,-6 1 142,2-4 0,1-1 7,-1-4 0,0 1-64,-4-1 1,0-3 47,0-1-32,0-4 73,0 7-205,0-9 87,0 4-389,0-5 435,5 0 0,1 0-21,6 0 1,0 0-132,4 0 1,-2 0-4,5 0 1,0-1-94,4-3 0,-1 3 34,1-3 0,0-2-139,0-2 1,-2 2-12,-1-2 1,0 4-821,-5-3 142,-5-1 1024,-5-3 0,-10-1 0,-1 1 0</inkml:trace>
  <inkml:trace contextRef="#ctx0" brushRef="#br1" timeOffset="239">12232 14859 7871,'0'-12'555,"0"1"1,1 1-658,3 2 1,3-1 66,9 5 1,-2-3 144,5 3 0,-2-1 43,2 1 0,3 3 74,-3-3 1,3-1-273,0 1 1,1 0 113,0 4 1,-1-4-400,-3 1 1,-1-3 171,-3 3 1,-6 1-416,2-1 573,-2-4 0,2 1 0,1-6 0</inkml:trace>
  <inkml:trace contextRef="#ctx0" brushRef="#br1" timeOffset="240">12791 14904 7870,'12'0'1056,"-1"0"-628,1 0 1,-1 5-82,0 3 0,1-2 108,-1 2 1,1 3-97,-1 5 0,1 4-43,-1-1 1,4 2-164,0 2 1,2 0-122,-2 0 1,-2 4 158,2-1 0,2 2-126,-2-1 0,5-2-162,-1 6 0,-1-10 97,1 2 0,0-4-284,4 0 1,0 1 129,0-4 1,-1-2-60,1-7 0,-5 2-194,-3-5 66,3 5 53,-5-8-240,-2 4-198,-6-5 0,-6 0 271,-3 0 1,-2-4 454,-6 1 0,-4-11 0,-2 1 0</inkml:trace>
  <inkml:trace contextRef="#ctx0" brushRef="#br1" timeOffset="241">13180 14950 7833,'0'-12'0,"-4"-3"0,0 0 0,2-4 343,5 4 0,0 1-122,4 6 0,-4 2 717,1 2-234,-3 3-324,-1-4 0,0 15-276,0 5 0,-5 10-142,-3 6 1,-7 3 21,-4 4 0,-1 3 176,1 5 0,-3-5-381,3 1 1,-2-4 108,-2 4 0,4-9-37,0 1 1,5-7 48,-1 0 0,2-4-93,1-4 0,6-3-36,2-4 0,2-5-652,-2 1-499,3-6 549,-4 3 376,5-5 455,0 0 0,5-5 0,1-1 0</inkml:trace>
  <inkml:trace contextRef="#ctx0" brushRef="#br1" timeOffset="242">13351 14836 7851,'6'-18'0,"1"0"-114,-4 3 1,4 2 193,4-2 1,1-1 188,-1 0 1,1 5-147,-1 3 0,0 2 97,1-2 0,-1-1 121,1 6 1,-1-5-137,0 4 0,2 0-101,2 4 0,-2 0 60,2 0 1,-2 0-146,-2 0 0,1 0 88,-1 0 1,1 0-87,-1 0 0,1 0 80,-1 0-262,0 0-45,1 0 181,-1 0 0,-3 0-2,-1 0 1,-3 4 49,4 0 0,-4 4 58,3-5 0,-3 6-13,4-1 1,-2 7 138,2 4 0,1 4-86,-6 4 0,2 3 127,-1 8 1,-3-2 0,3 2 0,-2 2-118,-2 2 0,0-1-151,0 1 1,0-2 106,0 2 0,1 1-123,3-5 0,2 1 64,5-5 1,5-1-11,-1-3 1,0 2-85,-3-5 0,3-1-162,0-3 1,0-4 133,-3 0 0,-2-5 64,-3 1 1,4-2 248,-4-2 1,-2-3-89,-1 0 0,-1-4 239,0 3-223,-1-4 1,1 2-23,-6-5 0,0 0 48,-5 0 0,0 0-12,-8 0 0,2 0-103,-5 0 1,0 0 50,-3 0 1,-3 0-353,-1 0 0,-3 0 134,-6 0 1,1 0-602,0 0 0,5 0 47,2 0 1,8 0-1085,4 0 1047,2 0 700,2 0 0,4-5 0,2-2 0</inkml:trace>
  <inkml:trace contextRef="#ctx0" brushRef="#br1" timeOffset="243">14470 14938 9322,'2'12'833,"1"-1"1,-1 5-540,1-1 1,2 5-84,-1-1 1,1 7-79,-1 0 0,2 5 43,6-5 1,-4 5-181,-1-5 0,1 2-19,3-1 0,-3-7-100,-1 3 1,0-4-47,0 0 1,2-2-521,-5-6-836,0 0 1120,-4 1 1,-5-6-1368,-3-2 1772,-2-3 0,-6-1 0,-2 0 0</inkml:trace>
  <inkml:trace contextRef="#ctx0" brushRef="#br1" timeOffset="244">14253 15213 7790,'12'-2'538,"-1"-1"1,6 1-141,2-2 0,2-1-249,2 2 0,1-1 34,3 4 0,-3 0 0,3 0 0,-3-2 34,-2-1 0,5 1-26,0-1 1,-1-2-253,-3 1 1,-1-1-736,-3 1 796,2 3 0,-8-10 0,4 5 0</inkml:trace>
  <inkml:trace contextRef="#ctx0" brushRef="#br1" timeOffset="245">15064 14790 7814,'0'-11'687,"0"3"-32,0 0-72,-5 6-294,4-3 1,-3 6 121,8 3 0,-2 3-81,6 9 1,0 1-68,3 6 1,4 5-22,0 3 1,6 2-9,-2 1 0,2-2-101,2 2 0,0-6 40,0 6 0,0-6-45,0 2 0,-1-3-26,1 4 0,-4-6-158,0 2 0,-5-3-198,1-1 1,-2-1 146,-1 1 1,-2-1-247,-3-3 1,4-1 165,-4-3 1,-1-4-61,2 1 0,-5-1-115,0-3 1,0-3-723,1-1 9,-3-3-276,4-1 1080,-5 0 1,-5-5-1,-1-2 1</inkml:trace>
  <inkml:trace contextRef="#ctx0" brushRef="#br1" timeOffset="246">15715 14767 7827,'6'-13'219,"-2"-2"1,-1 3-7,1-4 1,-3 7 158,3 2 230,-3 4 472,-1-7-686,0 9 1,-1-3 4,-3 8 1,-1 7-317,-3 8 1,-2 8 96,2 3 0,-2 9-153,-1 2 0,-1 8 46,1 0 1,0 1 93,-1-5 0,1 5-316,-1-1 1,2 3 45,3-6 0,-4 1-79,4-9 1,-2 3-164,1-7 0,3 1 31,5-8 0,0-4 132,0-4 1,0-5-812,0 1-129,0-2-462,0-2 1676,0-4 0,0-2 1,0-5-1</inkml:trace>
  <inkml:trace contextRef="#ctx0" brushRef="#br1" timeOffset="247">16092 15235 7751,'5'-16'92,"-2"-1"63,4-2 1,-3-1-279,4 5 0,-6-2 76,2 2 0,-4 4 246,-4-1 0,-3 2-109,-9 6 0,-1-3 193,-6 3 0,1 1 0,3 7 1,-2 3-124,2 4 0,-3 5-96,-1 3 1,0 3-56,0 1 1,6 4 15,1-1 1,4 5 88,0-5 0,6 1-191,2-4 1,3-2 9,1-2 0,5-2-107,3-6 0,2 1-10,1-1 1,1-4-20,-1-4 1,4-1 80,0-2 0,4 0-69,-3 0 1,-1-4 117,-4 0 1,1-5-22,-1 1 1,1-2 170,-1-1 0,0-1-41,1 1 1,-2 0 295,-2-1 1,1 1-64,-6-1 0,5 1 51,-4 0 0,3 3-126,-3 0 1,0 5-61,-4-5 1,1 5-258,3 0 170,-3 1 0,4 4-43,-5 1 1,0 5 14,0 7 0,2-1-106,1 5 0,0-4 120,5 4 0,1-3-5,6 3 1,-1-5-54,5 1 1,-5-4-78,1-3 0,1 1-57,0-5 0,-1-1 99,-4-3 1,1 0 29,-1 0 0,-3-1-7,-1-3 0,0-2 128,0-5 0,3-1 27,-2 1 0,-2-1 171,2 1 1,-4-1-77,3 1 0,0-2 117,0-2 1,4 2-214,-4-2 1,0 1-15,0-1 0,-3 2-143,4-2 65,-6 2-59,3 7-38,-5 1 0,0 8-76,0 4 0,0 6 125,0 10 0,0 1 55,0 2 0,0 0 73,0 4 1,0-4-90,0 0 0,0-2-148,0-1 0,4-5 95,0-3 1,0-2 212,-4-2 17,5-4 13,-4-2 0,8-6-100,-5-3 1,1-3 65,-1-4 1,-3-6-261,3-2 0,-3-2 124,-1-2 1,0 0-71,0 0 0,0-3 49,0-1 0,4-3 287,0 3 1,4-5-144,0 2 1,2-2-216,2 2 1,-4-2-113,4 5 1,-7 6-294,6 5 1,-2 9-505,3 3 1,-1 3 84,1 1 880,-1 5 0,0 6 0,1 7 0</inkml:trace>
  <inkml:trace contextRef="#ctx0" brushRef="#br1" timeOffset="248">16949 14687 7786,'-7'-11'67,"2"3"308,5 1 212,0-1-52,0-3-34,0-1-271,0 6 1,1 1-13,3 5 1,-1 6-14,4 5 0,-3 7 51,4 9 0,-4 3-111,3 8 1,-3 3-1,4 5 1,-6-2 45,2-2 0,-3 2-44,-1-2 1,0 3-228,0 0 0,-1 0 85,-3-3 1,3-3-212,-3-5 1,3 1 105,1-1 1,0-5-72,0-2 0,0-7 116,0-1 1,0-1 97,0 1 0,0-3-20,0-4 0,0-1 193,0 1-327,0-1 183,0 0-125,0 1 49,0-6-27,0-1 191,0-5-192,5 0 1,1 0 7,6 0 0,-1-4-155,1 1 1,3-5 112,0 4 1,5-3-90,-1 3 1,-1-4 68,1 4 1,-4-3-223,4 3 1,-5-1 10,2 1 1,-8 3 100,0-3 1,0 1-248,3 0-205,-5 1 648,0-8 0,-17-1 0,-1-7 0</inkml:trace>
  <inkml:trace contextRef="#ctx0" brushRef="#br1" timeOffset="249">16937 14642 7792,'0'-8'0,"0"0"0,1 5 94,3-5 0,4 2 124,7-2 1,-2 2-86,2 2 1,1 3 112,0-3 0,-1-1 13,-4 1 0,2-4-27,2 4 0,-2-1-13,2 2 1,-1 0-424,1-5 1,-2 6 191,2-2 1,-2 1-662,-2 0 1,1 1 399,-1-1 1,1-2 272,-1 1 0,6-5 0,0 2 0</inkml:trace>
  <inkml:trace contextRef="#ctx0" brushRef="#br1" timeOffset="250">17371 14630 7853,'12'0'26,"-4"0"147,4 0 1,-3 4-42,6 0 0,-1 5-116,1-2 0,-2 0-3,2 0 1,-2 1 55,-2 3 0,4-3 160,1-1 0,-1 1-163,-4 3 0,1 1-21,-1-1 1,4-1-42,1-2 0,-1 2-168,-4-2 0,4-3 66,1-1 1,0-3-119,-1-1 0,-2 0 216,2 0 0,-2-5 0,-2-1 0</inkml:trace>
  <inkml:trace contextRef="#ctx0" brushRef="#br1" timeOffset="251">17908 14676 7792,'8'-10'-487,"-1"2"1,1-1 403,3 5 0,1-3 201,-1 3 0,-3-4 123,-1 5-170,-4-1 307,2 4 1,-10 0-142,-3 0 0,-2 1 43,-1 3 0,-1-2-79,1 6 1,-1 0-3,1 3 1,-2 2-94,-2 2 0,2-1-95,-2 5 1,1 0-70,-1 4 0,2 0 35,-2-1 0,2 1-42,2 0 0,-2 3 17,-2-4 1,2 4-275,-2-7 0,2 1 95,2-1 0,3-2-303,1-6 477,4 0 0,-2 1-64,5-1 175,0-4-91,0 3 0,1-9 138,3 3 33,-3 2 1,4-3 494,-5 4-343,6 1 1,-5 3 91,3 1 1,-3 0-123,-1 4 0,0-2 23,0 5 1,0-4-220,0 4 1,1-1 64,3 1 0,-3 2-40,3-2 0,1-1 1,-1 1 0,5-4-131,-2 4 0,0-3 190,0 3 1,-4-5-31,1 1 0,-2 1-15,2 0-34,-3-1 1,4-4-370,-5 1 1,0-5 30,0 1-484,0-6 0,-1 4 359,-3-6 0,2 0 393,-6 0 0,1-6 0,-5 0 0</inkml:trace>
  <inkml:trace contextRef="#ctx0" brushRef="#br1" timeOffset="252">18113 14504 8281,'6'-11'543,"0"0"-88,5-1 0,5 5-386,-1-1 0,4 5-337,-4 0 1,2-2 304,-2 1 1,-1 0 15,5 4 0,-4 0 191,4 0 0,-4-4-135,4 0 1,-3 1-50,3 3 0,-4 0-11,4 0 1,-5 0-13,1 0 0,-2 0-58,-2 0 0,1 0 183,-1 0-306,0 0 110,1 0-204,-1 5 182,1-4 1,-5 5 39,1-2 1,-6 2 51,2 6 0,-3 4 2,-1 3 1,4 4-7,0 4 0,0 3 14,-4 8 1,-1-1 166,-3 5 1,3-1-102,-3 1 1,2 2-31,2-2 0,0 2-85,0 2 0,0-4-142,0 0 0,0-4 179,0 4 1,6-8-32,1 4 0,3-5 24,2 5 1,0-4-13,4-3 0,-4 0 176,4-4 1,-4 0-107,0-4 0,-1 3 194,1 1 1,-2-4-38,-3-4 0,2-1-109,-5 1 0,4 1 60,-5-5 0,1 0 167,-4-3-315,0-1 156,0 1 33,0-6-129,-5-1 0,-1-5 198,-6 0 0,0-5-186,-4-3 0,-3 2-158,-7-2 0,-1 1-192,-7-5 0,1 1-441,-9-1 1,0 2 40,-4 3 0,3 2-529,5 5 1,1 5 1161,11 2 0,-11 9 0,1 1 0</inkml:trace>
  <inkml:trace contextRef="#ctx0" brushRef="#br1" timeOffset="253">2787 17120 7793,'0'-12'-85,"1"2"286,3 3 0,2 0 322,6 4 0,4 1-203,3-2 0,1-1-106,-1 2 1,3-1-32,-3 4 0,6 0 35,2 0 0,0 0 87,-4 0 0,4 0-158,4 0 1,2 0 10,1 0 1,0 0-90,1 0 0,0 1 110,3 3 1,3-3-267,5 3 0,-1-3 76,1-1 0,9 0-391,2 0 1,2 0 310,-2 0 1,2 0-57,2 0 0,-3 0-14,3 0 0,1 0 90,-1 0 0,1 0 138,-1 0 0,3 0-75,-30 0 0,0 0 0,3 0 0,0 0-140,0 0 0,2 0 1,2-2-1,2-1 163,0 0 1,1-1 0,6-2-1,0 0-155,3-1 0,1-1 0,2 1 0,1 0 239,2-3 1,0 1 0,1 1 0,0 1-71,3-3 1,0 1 0,-2 1-1,0 2-38,0-2 1,0 0-1,-2 2 1,0 0-107,2 0 0,0 0 1,-3 2-1,-1 1 93,0-1 0,0 0 0,1 3 0,-1 0-49,-2-1 1,0 0 0,1-1 0,0 1 99,-1 0 0,0 0 1,1 0-1,0 0-68,-3 2 0,0 0 0,3 0 1,1 0 98,0 0 0,0 0 0,1 0 0,0 0-22,3 0 1,0 0 0,-1 0 0,2-1-16,0-1 1,1 0 0,-18 0 0,0 0 0,1 0-16,1-2 0,0 0 0,0 0 0,1-1 0,0 0 0,0 0 0,1 0 1,-1 0-1,0 0 1,0-1 0,1 1-1,-1-1-10,-2 1 0,-1 0 0,1 0 0,1 1 0,2 0 0,-2-1-232,-1 0 0,0 0 0,-1 0 0,1 1 0,0-1 1,-1 1 303,-1 1 0,-1-1 0,0 0 0,0 0 0,0 0 0,0 1-27,18-3 1,0 0-1,3 2 1,0 1 3,-21 0 0,0 0 1,1 1-1,-1 0 0,2 2 1,-1-2 11,0 0 0,1-1 0,-1 0 0,20 2 0,0 0 31,-20 0 0,0 0 0,1-1 0,2 0 0,1 0 0,-1 0-81,1-1 0,1 1 0,-1-1 0,2 1 1,0 0-1,0 0-60,-1-1 0,1 1 1,-1-1-1,0 1 0,1-1 1,-2 1-36,1-2 0,-1 0 0,0 0 0,4 0 0,0 1 0,0-1 38,0 0 0,0 0 0,0 0 0,2 0 0,0-2 0,-1 1 23,1 0 1,-1 0 0,0 0 0,-1 0 0,0-1 0,-1 2 4,0 0 1,0 0-1,-1 0 1,3-1-1,-1 0 1,1 0-164,-1 0 0,0 0 1,0 0-1,1 0 1,1-1-1,-1 2 195,-2 0 0,-1 0 0,1 0 1,0 0-1,0 1 0,-1-1 39,0 0 0,-1 0 0,1 0 1,0 1-1,1-1 0,0 1-7,0 0 0,-1 1 1,1 0-1,1-1 1,0 1-1,0 0 38,-1 1 1,0-1 0,0 1-1,-2 1 1,0 0 0,0-1-84,0 0 1,1-1 0,-1 1 0,-1 1 0,0-1-1,0 1 28,3 0 0,2 0 0,-1 0 0,-1 0 0,-1 0 0,1 0-94,0 0 1,0 0 0,-1 0 0,0 0-1,0 0 1,0 0 6,3 0 0,1 0 0,-1 0 1,-1 0-1,-1 1 0,1-1 3,3 1 0,1 1 0,0-1 0,0 0 0,-1-1 0,1 0 16,-2 2 1,1-1 0,-1 0-1,0 0 1,1-1 0,-1 0-8,0 1 0,1-1 0,-1-1 0,0 1 1,0 0-1,1 0 25,2 0 1,0 0-1,0 0 1,0 0 0,0 0-1,-1 0 48,-1 0 1,0 0-1,-1 0 1,0 0-1,-1 0 1,1 0 28,0 1 1,-1-1-1,0-1 1,-1 1-1,0 0 1,0-1-20,1 0 1,1 0 0,-1-1-1,0 2 1,1 0 0,-1-1 49,-1 0 0,0 0 0,0-1 0,-1 1 0,-1 1 0,1-1-26,1 0 1,0-1-1,0 1 1,-1 0 0,0 1-1,0 0-9,2-1 1,0-1-1,0 1 1,-2-1 0,0 0-1,-2 1-28,0 0 0,-1-1 0,0 1 1,-2-1-1,0 1 0,-1-1-115,2 0 0,0 1 1,0 0-1,-2 1 1,0-1-1,1 1 123,1-1 0,0 0 0,0-1 0,-3 0 0,1 1 1,-1-1 7,21 0 1,-1 0 0,0 0-1,-1-1-72,0 1 1,0 0 0,-3 2 0,0-1 61,0-1 0,-2 0 0,-1 1 0,-2 1-70,1 0 0,-1 0 1,-5 0-1,0 0 128,0 0 0,-1 0 0,-3 0 0,0 0-162,-2 0 0,0 0 0,-2 0 0,0 0 362,-4 0 1,0 0 0,25 4-369,-9 0 1,-11 3 38,-5-3 1,-9 5 731,-6-2 1,-9-1-996,-7-3 1,-4 4 857,1 0 1,-8-2-1371,-4-1 0,-3 1 1189,-4-1-371,-3 0 0,-15-4 0,-3 0 0</inkml:trace>
  <inkml:trace contextRef="#ctx0" brushRef="#br1" timeOffset="254">19655 14356 7947,'7'-5'65,"-1"-1"146,-2-6 1,-2 2 43,6 2 0,-6-2 46,2 3 0,1 0 224,-1 0-165,0-1 0,-3-2-79,3 2 1,-3 2 436,3 2-177,-3 3 144,-1-4-721,0 5 127,0 5 1,0 8 38,0 9 0,0 6 52,0 7 0,0 5-138,0 6 1,0 1 35,0 6 0,0 4-225,0 4 1,1-28-1,0 0 255,1 0 1,-1-1-1,1 31 104,-1-30 0,2-1 0,2 29-146,-4-29 1,1 1 0,6 28 40,-6-29 1,0 0 0,2 1 0,-1 0-81,0 3 0,-2 1 1,1-2-1,0-1 36,-2 3 1,0-1-1,0-3 1,0 0 222,0 31 0,4 0-179,-3-32 1,2 1 0,7 29 25,1-5 0,2-6-203,6-6 0,-5 1-125,1-4 0,0-3-458,-3-1 1,1-2 365,-10-2 0,5-3-187,-4-1 0,0-5 128,-4 2 1,0-7-6,0-1 1,-2-5-96,-2 2 0,3-4 200,-3 0-291,3-1 0,1-3-582,0-1 1117,0-4 0,0 2 0,0-5 0</inkml:trace>
  <inkml:trace contextRef="#ctx0" brushRef="#br1" timeOffset="255">2410 14790 7878,'-8'6'0,"1"-2"0,3-3-11,-4-1 85,6 0-254,-3 0 130,5 0 437,0-5-286,0-1 1,0-2 130,0 1 0,0 3 539,0-4 87,0 6-266,0-3-292,0 5-82,-6 5 1,5 2-212,-3 9 1,3 1 84,1 6 0,0 6-91,0 6 1,5 2 107,3 8 0,2 0-30,1 8 0,2-4-91,2 5 0,-1-5 126,5 5 1,-3-5 1,3 4 1,-5-4-17,1 0 1,-1-1-40,1 2 1,-4 2 118,1 5 1,-1-4 10,-3 0 1,3-3-62,4 3 0,-1-5 7,5 2 0,-3-3-91,3-1 0,-4-1 80,4 1 1,-5 0-138,1-1 1,2-3 29,-2 0 0,1-5-21,0 1 0,-4-3 16,4 0 0,-4-1 0,0 0 1,-2 1-86,-3-1 1,2-1-154,-5-3 0,0 3-95,-4-2 1,-4-2 118,0 1 0,-3-4 111,3 0 0,-1-2-201,1-1 1,3-5 128,-3-3 1,3-2-66,1-2 1,1-3-92,3 0 1,-3-5-107,3 5 223,2-5 0,-3 2-1060,4-5 621,-4 0 639,7 0 0,-9 0 0,4 0 0</inkml:trace>
  <inkml:trace contextRef="#ctx0" brushRef="#br1" timeOffset="256">2341 14859 7689,'-5'-6'-361,"5"-1"1,7 1 26,8-2 1,-1 2 416,5-2 0,-9-1-14,1 5 1,1-5 165,-1 2 0,3 0 80,-6 0 1,1 3 488,-2-4-495,3 6 1,-3-7 81,4 5 1,4-1-162,1 1 1,4 3 32,-1-3 0,4-1-219,3 1 1,7-3 51,6 3 1,0-1-145,-1 1 1,-1 3-1,5-3 1,-4 3-12,4 1 0,3 0-36,5 0 1,3 0 89,-3 0 0,3 0 12,-4 0 0,6-2-223,-2-1 0,11 1 223,-32 0 0,0 0 1,4 1-1,-1 0-183,0-1 0,-1 0 0,2 1 0,2 0 179,1-3 1,1 0 0,0 3 0,-1-1 26,-1 1 0,0-1 0,3-1 0,1 1-2,-2 0 0,0 0 0,0 0 1,1 0-20,-3 2 0,0 0 1,1 0-1,-1 0 3,-1 0 0,-1 0 0,2 0 0,1 0-14,-1 0 1,0 0 0,-1 0 0,0-1-1,-1-1 0,0 0 1,0 1-1,1 1 17,1-2 0,0 0 0,0 1 0,0-1-2,3 0 0,2 0 0,-1 1 0,1 0-33,-2-3 0,1 0 0,3 1 0,-1 0 39,0-1 0,0 0 0,1-1 0,0 0-250,1 1 1,-1 1-1,-1-1 1,0 1 229,0-1 1,-1 1-1,-1 1 1,-1 0 1,1-2 1,0 0-1,-2 2 1,1 0 29,-1-1 1,0-1 0,-3 2 0,-1 1-63,-1-1 1,-1 0 0,2 2 0,0-1 84,-1 1 0,-1 0 0,0 0 0,0 0-37,1 0 1,-1 0 0,-1 0 0,0 0 41,3 0 1,0 0-1,0 0 1,0 0-69,2 0 1,1 0 0,-2 0-1,2-1-175,2-1 0,2 0 1,-1 1-1,1 0 155,-2-3 0,1 0 0,2 0 0,0 0-89,-2-1 0,0-1 0,0 1 1,-1 0 75,0 1 0,-2 0 0,0-1 0,0 1-3,-3 2 1,0 0-1,0 0 1,0-1 247,-3 1 1,-1 1 0,32-1-133,-32 0 1,0 1 0,29-1 60,4 2 0,-3 0-87,-28 0 1,1 0 0,-1 0 0,1 0-1,3 0 0,1 0 0,0 0 0,0 0-9,-1 0 0,0 0 0,2 0 0,0-1-98,2-1 1,0 0 0,-1 2-1,-1-1 106,2-1 1,0 0-1,-1 1 1,-1 0-89,0-1 1,0 0 0,0 1-1,0-1 23,0-2 1,0 1 0,0 1 0,0 0 8,0-2 1,0 0-1,-1 2 1,1 0 36,-2-1 0,0-1 0,-1 2 0,-1 0-9,-1-2 1,-1 0 0,-2 3-1,1 0 45,-1-1 1,0 0 0,2 1-1,1 1-17,1 0 0,0 0 1,-1-2-1,0 0-5,-1 0 0,1 0 1,-1 0-1,1 0-42,3 2 0,0 0 0,2 0 0,0-1 3,0-1 0,0 0 1,-1 2-1,0-1-102,3-1 0,-1 0 0,-1 0 0,-1-1-39,3 1 0,0 0 0,-1 0 1,-1-1 58,0 1 0,0 0 1,0 2-1,0-1 35,0-1 1,0 0 0,-2 0 0,-1-1 14,-1 1 1,0 0-1,-1 0 1,0-1 101,-1 1 0,1 1 0,-1 0 0,0 0-8,0-1 1,1 0-1,-3 1 1,0 0-11,1-1 1,-1 0 0,29 1 133,-29-1 1,1 0 0,28 1 36,3 1 0,0-4-218,-32 2 1,0 0-1,3 0 1,-1-1-71,0 1 1,0 0 0,-1 1-1,0 0 17,3-3 1,1 0 0,-2 2 0,1 0-1,2-1 0,0-1 1,-1 1-1,0-1 15,-3 1 0,0-1 0,0-1 0,1 0-79,-1 1 0,0 0 0,-1 0 0,-1-1 181,0 1 0,1 0 0,26-4-159,2 4 0,0-5 338,-4 1 1,2 2-98,-10-2 0,1 6 112,-5-2 1,0 3-88,-4 1 1,4-4-55,-3 0 0,1 0-61,-1 4 1,2 0-183,-2 0 0,1 0 55,-1 0 0,3 0-194,-4 0 0,4 0 7,1 0 1,-5-4 111,1 1 1,-1-1 457,1 4 1,1 0-300,-5 0 1,-1 0 402,-7 0 1,2 0-361,-5 0 1,4 1 479,0 3 1,-3-2-471,-2 6 0,4-5 163,0 0 0,3 4-361,1 0 0,-3-2 175,-1-1 0,1-2-121,3-2 0,4 3 96,0 1 0,0 0-8,-4-4 1,4 0 2,0 0 0,4 0 16,-4 0 0,4 0 50,-4 0 0,4 0-57,-4 0 1,4 0-54,-4 0 1,4 0 67,-4 0 1,4 0-131,-4 0 0,5 0 66,-1 0 1,3-4-90,0 0 0,5 1 88,-1 3 1,-3-4-119,-4 0 0,0-1 128,3 1 0,1 2 1,0-6 1,-1 5 131,1 0 1,-1-3-77,-4 3 0,4-5-64,-3 4 1,-2-1 23,2 1 0,-4 2 5,4-6 0,-1 6-7,1-2 0,1-1-9,-5 1 1,5-1 16,-1 1 1,-2 3-10,2-3 1,0 1 46,4 0 1,-4 1-42,0-1 0,0 0 8,3-1 1,-3 3 25,0-3 1,-5 3 3,1 1 0,-5 0 41,1 0 1,-3-4 147,3 0 1,1 1-304,0 3 1,-1 0 118,4 0 0,1-2-142,-1-2 0,2 3 97,-2-3 1,-1 2-204,4-2 1,-4 3 19,1-3 1,-2 1 95,-2 0 0,0 1 73,1-1 0,-1 0 87,0-1 0,4 3-89,0-3 0,-3 3 248,-5 1 0,-1 0-289,2 0 1,2 0 79,-3 0 1,-1 1-115,2 3 1,-1-2 75,4 6 0,1-5 21,-1 0 1,1 2 56,4-1 0,-4 4 130,3-4 1,-1 3-151,1-3 0,-2 0-14,2-4 0,2 1-93,2 3 0,3-3 126,0 3 1,1-3-120,0-1 1,-2 0 131,-2 0 1,2 0-9,-2 0 1,-1 0-50,1 0 0,-4 0 8,4 0 1,-4 0 23,4 0 0,-4-3-18,3-1 1,-4 0 115,1 4 0,-2 0-54,-2 0 1,0-4 30,1 0 0,-1 1-110,0 3 1,0 0 10,1 0 0,-1 0-26,0 0 0,-5 0-14,-2 0 0,-4 0 28,-4 0 1,-3 0-123,-4 0 0,-1 0-41,1 0 131,-6 0-135,-1 5 36,-5-4-25,0 4 0,0-4-147,0 3-367,0-3-463,0 4 415,0 0-506,0-3 795,0 8 0,-5-5 410,-3 3 0,-7 7 0,-3-3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4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9479 8110,'-8'0'-1059,"1"0"1511,4-5 137,-2 4 0,4-4-18,-3 5-28,3 0 71,-4 0 276,5 0-380,0-5 24,0 4-329,0-5 161,0 6 0,5 0-234,2 0 0,0 0 18,0 0 1,5 2-27,3 2 1,4-3-67,-4 3 1,5-3 95,-1-1 1,3 0-172,1 0 1,0 0 93,-1 0 0,0-4-73,-3 0 0,1 0 38,-4 4 1,3-1-111,-4-3 1,0 3 16,-3-3-54,-1 3 167,-5 1-162,4 0 151,-8 0-260,8 0 162,-9 0 1,3 4 17,-8 0 0,-1 5-9,-3-2 1,-3 3 2,0 2 1,-1-1-104,-3 1 1,1 3 110,-1 0 0,1 2-67,-5-2 0,5-1 39,-1 5 22,-3-5-92,5 7 88,-8-8 1,7 7-92,-5-4 45,5-1 37,-3 1 0,6-3-22,-1 2 1,1-2-57,-1-2 256,1 1-18,0-6-184,4 4 150,-3-3-127,9-1 18,-4-1 272,5-5 618,0 0 1,5 0-755,2 0 1,1 0 66,3 0 1,-2 0-63,7 0 1,0 0 165,-1 0 0,7 0-62,1 0 0,0 0 58,3 0 1,0 0-79,0 0 1,-2-4-27,3 0 0,-3 1-107,-1 3 0,-4-4 117,0 0 1,-4-1-158,4 1 1,-5 3 127,1-3 1,-6 3-475,-1 1-465,-5 0-527,7-5 373,-9 3 1,3-1 941,-8 6 0,-7 4 0,-7 4 0</inkml:trace>
  <inkml:trace contextRef="#ctx0" brushRef="#br0" timeOffset="1">1496 10896 8091,'-1'-7'-791,"-3"3"925,3-2 457,-4 5 1,1-6 258,0 4 28,0 1-302,4-3-340,0 5 0,0 5 156,0 3 1,-4 2 85,1 2-242,-1 4 56,4 2-116,0 10 1,0-3 3,0 6-3,0-6 0,0 8-13,0-3 1,0 3-145,0 2 1,0-1 22,0 0 0,0-3 9,0-1 0,0-3-188,0 3 1,1-6 47,3-1 1,-3-1-57,3-7 0,1 1 89,-1 0 0,1-5 42,-1 0 0,-3 1 7,3-4 8,-3-3-214,-1 5 149,0-9-591,0 4-195,0-5 1,0-5 454,0-3 0,0-2 39,0-1 0,0-1-890,0 1 1,0-4 1244,0 0 0,-5-11 0,-1 2 0</inkml:trace>
  <inkml:trace contextRef="#ctx0" brushRef="#br0" timeOffset="2">1393 10953 8138,'0'-12'219,"0"1"71,0-1 0,0 1 99,0 0 0,0 3-69,0 0 0,5 2 133,3-2 0,2-2-86,2 3 1,0 0-110,4 0 1,-3 4-19,7-1 1,-5 2-95,4-2 1,0 3 43,4-3 1,0 6-150,-1 2 0,0 5-183,-3-1 1,1-2 131,-5 2 1,1 3-166,-5 4 1,-1 1 70,-2-5 1,-3 5-8,-5 3 0,0 3 61,0 1 1,-6 0-107,-6 0 146,1-1 0,-11 1-248,3 0 225,-2 0 17,-2-5 0,1-1-12,3-1 0,1-7-15,3 2-231,8-2-32,-9-3 226,10-1-699,0-5 209,-5 0 75,10 0 1,-3-1-242,8-3 1,4 2 735,7-6 0,3-5 0,5-4 0</inkml:trace>
  <inkml:trace contextRef="#ctx0" brushRef="#br0" timeOffset="3">2056 10816 8048,'0'-18'412,"0"1"-148,0 11 1,0-4-134,0 2 1,0 2 284,0-2 619,0 6-200,0-8-5,0 8-511,0-3 0,-2 5-68,-1 0 1,0 1-72,-4 3 1,3 6-15,-4 6 1,0 5 51,-3 2-16,-5 5 1,3 2 144,-2 1-334,2-1 20,2 5 0,-3 3 277,2 0-1303,-2 0 952,8 1 1,-4-3-299,2 2 259,3 2 0,1-4 20,0 2 1,1-6-167,3-2 160,0-4 1,3 5 97,1-4-42,0-6 0,0 0 56,0-6 1,3 1-70,-3 0 1,5-4 522,-1 4 0,0-7-402,0-2 1,2-1 66,-2 2 0,-2 1-118,2-5 10,-1 0 47,5 1-591,-1-4 312,-4 4 1,-1-5-854,-2 0 489,-3 0-2410,4 0 2949,0 0 0,1-5 0,6-1 0</inkml:trace>
  <inkml:trace contextRef="#ctx0" brushRef="#br0" timeOffset="4">2193 11010 8060,'0'-7'-1300,"0"2"4787,0 5-3120,5 0-178,-4 0 0,5 5 189,-2 3-49,-2 7-155,8-2 1,-4 8 174,5-1-151,1 1-24,-1 2 1,2 0-59,2 0-58,-2-1 1,3 1-147,-4 0 0,1 0 68,2 0 0,-3-4-75,4 0 0,-4-5 42,0 1 1,-5-2 4,1-2 0,-2 1 92,2-1 1,1-3-73,-5-1 72,5-4-74,-8 2 50,4-5 1,-4 0-607,3 0 217,-3 0-1104,4 0 613,-5 0-177,0-5 1,-3 2 49,-1-4 987,0-1 0,-1-3 0,-2-1 0</inkml:trace>
  <inkml:trace contextRef="#ctx0" brushRef="#br0" timeOffset="5">2478 11078 8060,'0'-18'-717,"0"1"614,0 1 1098,0 9-112,0-8-248,0 8 183,0-4-461,0 5 1,-1-1 268,-3 3-83,3 3-253,-4-4 1,1 6-50,0 3-145,-5 8 1,3 1 99,-5 7 0,-1 2-14,1 5 0,-4 5-245,-1-2 1,1-1 123,4 2 1,-5-2 66,1 1 1,0-2-254,4-5 0,-1 0-545,1 0 1,1-4 168,2 0 1,-1-5 226,5 1 1,0-6 3,4-1 1,-3-5-84,-1 5-840,0-5 547,4 2 291,0-5-608,5 0 560,-4 0 0,10-2 403,-4-1 0,3 1 0,7-13 0,1 2 0</inkml:trace>
  <inkml:trace contextRef="#ctx0" brushRef="#br0" timeOffset="6">2661 11055 8060,'6'-5'0,"1"0"1154,-3-2-107,-3 2-81,4-1-400,-5 5 204,0-4-665,5 10 0,-2 5 127,4 6 1,-3 4-160,4-1 0,-5 3 97,5 0 0,-5 5-97,0 0 1,2-2-94,-1-6 1,0 1-168,-4-4 1,4-1-214,0-4 113,-1 1 0,-3-5-1253,0 1 869,6-6 375,-5 3-1092,4-5 1021,-5 0 1,0 0 0</inkml:trace>
  <inkml:trace contextRef="#ctx0" brushRef="#br0" timeOffset="7">2581 11204 9434,'6'0'1161,"5"0"1,-5 0-703,5 0-229,1 0-174,4 0 131,-3 0 1,7 0-16,-4 0-101,-1-5 1,0 4 159,0-3 0,4-1 28,-4 1 1,4-4-1386,-3 4 0,-1 1 556,-4 3 1,1-4-426,-1 0 1,-3 0-162,-1 4 1156,1 0 0,3-5 0,1-1 0</inkml:trace>
  <inkml:trace contextRef="#ctx0" brushRef="#br0" timeOffset="8">2947 11055 8018,'0'-11'686,"0"0"-343,0-1 0,0 5 114,0-1 101,0 5 89,0-7 197,0 9-187,0-4-352,0 5 1,3 5-262,1 3 1,4 2 76,-4 1 165,5 1-356,-3 4 113,0-3 1,4 3 181,-2-4-566,2-1 288,2 1 0,-5-1-669,1 0 496,-1 1 1,5-2-81,-1-2 1,-1-2-466,-2-2 46,2-3 137,-4 9-911,6-9 956,-6 4 1,1-5 542,-4 0 0,-1-5 0,3-1 0</inkml:trace>
  <inkml:trace contextRef="#ctx0" brushRef="#br0" timeOffset="9">3266 11044 8018,'0'-11'594,"0"4"52,0-3-183,0 9 19,0-4 115,0 0-255,0 3 376,0-3-50,0 5-563,-5 0-49,4 0 43,-9 5 1,7 2-164,-4 4 72,-1 1 0,0-1-256,1 0 1,-1 5 177,-3-1 1,3 0-222,1-3 0,3 3 120,-4 0 1,4 0-1331,-3-3 957,4-1 0,-3 0 16,2 1 0,3-5-330,-3 1 160,3-5 462,1 2 348,0-5 204,0-5 202,0 3 381,0-3-330,0 0 929,0 4 1,0 6-795,0 10 0,0 0-255,0 1 0,0 1-164,0 3 1,0 1-76,0 2 0,0-4 18,0 0 1,0-1-120,0 1 0,0 1 25,0-5 0,0 1-114,0-5 1,0 0-50,0 1 108,0-1-225,0-4 83,0-2-3589,0-5 3652,0-5 0,0-2 0,0-4 0</inkml:trace>
  <inkml:trace contextRef="#ctx0" brushRef="#br0" timeOffset="10">3438 11204 8025,'-7'0'-856,"2"-5"2041,5 4-111,0-5 1947,0 6-2794,5 0 1,2 0 15,4 0 1,1 0-144,-1 0 1,0 0 54,1 0 1,3 0-159,0 0 0,4-3 61,-3-1 0,-1-1-416,-4 1 0,1 3-175,-1-3-121,0 3-1305,1 1 811,-6-5-412,-1 3 1560,-5-3 0,-10 10 0,-3 2 0</inkml:trace>
  <inkml:trace contextRef="#ctx0" brushRef="#br0" timeOffset="11">3381 11364 6679,'0'6'2841,"0"-1"-2246,0-5 1,5 0 115,2 0-423,-2 0 0,5 0 175,-2 0 0,4 0-178,3 0 1,-3-1-264,4-3 0,0 2 86,-1-6 0,6 5-576,-2 0 1,-3-2-154,-1 1 1,2-4-1512,-2 4 1731,0 0 1,-3 1 400,-1-1 0,6-5 0,1 3 0</inkml:trace>
  <inkml:trace contextRef="#ctx0" brushRef="#br0" timeOffset="12">3769 11261 7908,'-4'-8'182,"0"1"0,0 3 104,4-4 1,0 5 920,0-5 172,0 5-652,6-7-328,-5 9-150,9-9-81,-9 9 0,9-5 166,-2 6-146,2 0-23,2 0 0,-1 0 164,0 0-403,1 0 142,-1 0 0,1 0-84,-1 0 41,1 0 0,-1 0-309,0 0 237,1 0 0,-1 0-33,1 0 1,-6 2 98,-2 2 1,-3-2-242,-1 6 1,0-5 51,0 5 1,0 0 6,0 3 0,-5 4 79,-3 1 0,-2 3-93,-1-4 0,-4 5 80,-1-1 1,1-1 10,4 1 0,3-5 91,0 1 1,2-2-72,-2-2 1,2-1 502,2-2-157,3 2 390,-4-9-167,5 5-229,0-6 0,5 0-75,3 0 0,2 0 87,1 0 1,1 0-318,-1 0 141,1 0 0,0-2 103,3-2-186,-2 3-11,4-4 0,-6 1 124,0 1-495,1-1 239,-1 4 1,-3-4-998,0 0 427,-6 0 39,8 4 1,-9-1-1766,3-3 369,-2 3 2043,-2-4 0,0 5 0,0 0 0</inkml:trace>
  <inkml:trace contextRef="#ctx0" brushRef="#br0" timeOffset="13">4066 10770 7956,'0'-12'11,"0"1"-7,0 5 1222,0-4-261,0 8 72,0-3 107,0 5-664,5 0-185,-4 0 1,9 7 98,-2 4 82,2 0-182,7 11 0,-3 0 44,5 4-39,-5 6 1,6-4-29,-5 2 1,5 3-54,-1-2 1,-2 2-44,-2 1 1,-2 0-127,-2 1 0,1 1-83,-1-1 1,-3 1 66,-1-5 0,-4-2-142,1 1 0,-3-4 60,-1 0 1,0 2-104,0-1 1,-4-2 59,0-6 0,-5 3 53,2-3 1,-2 1-183,1-1 1,-2-2 58,3-6 1,-4 1-260,0-1 0,3 1-137,1-1-505,-1-5 0,1 3-204,-1-5-783,5 0 2050,-2-4 0,5-5 0,0-2 0</inkml:trace>
  <inkml:trace contextRef="#ctx0" brushRef="#br0" timeOffset="14">1176 10370 9666,'12'0'552,"-5"0"-242,1 0-171,0 0 1,3 0 137,0 0-149,1-5 29,-1 4 0,5-4 109,-1 5-161,0 0 29,-4 0 0,1-2 2,-1-1 32,6 1 4,-5-3-95,5 5 42,-1 0 1,-3 0 155,2 0-299,3 0 133,-5-5 1,8 4 106,-2-3-227,3 3 16,-4 1 1,3-1 177,-2-3-308,8 3 88,-3-5 1,5 6-40,-2 0 134,-3 0 25,9 0 21,-9 0-59,9 0 0,-7 0-23,4 0 0,-1 0-5,2 0 0,0 0 64,-4 0 0,3 0 5,-3 0 0,5 0 15,-2 0 0,3 0-33,2 0 1,-1 2 22,0 2 1,2-3-60,2 3 0,-3-3-1,3-1 0,2 0 39,-2 0 0,5 0-2,-1 0 1,-2-4 28,2 0-595,0 0 541,4 4 1,-1 0-98,1 0 1,0-3 48,-1-1 1,1 0 52,0 4 0,0-4-5,-1 0 0,6-1 82,2 2 1,2 1-55,-2-2 0,3-1-249,-3 2 1,3-5 176,1 4 0,0 0 2,0 4 1,1-3-15,-1-1 0,0 0-10,0 4 1,-4-1-40,0-3 1,1 3 73,3-3 1,-4 3-43,0 1 0,1-4 57,3 0 1,0 0 8,0 4 0,0-4 39,0 0 1,2-1 20,2 2 0,-3 1-71,3-1 1,-3-3 4,-1 3 0,0-1-155,0 4 0,1-4 113,-1 0 1,0-1-13,0 1 1,0 3 39,0-3 1,0-1-8,0 1 0,0 1 20,1 3 1,-3-4 21,-1 0 0,4 0-38,-5 4 0,4 0 3,-7 0 0,5 0-29,-2 0 0,3 0 36,1 0 0,-4 0-189,0 0 1,-3 0 90,3 0 1,0-4 42,5 1 0,-1-1 37,0 4 1,-4 0 115,0 0 0,1 0-110,3 0 0,-4 0-22,0 0 1,-3 0 83,3 0 0,0-4-57,5 0 1,-5 0-12,0 4 1,-3 0-8,3 0 1,-4 0-16,5 0 1,-2-3 4,1-1 0,3 0 19,-3 4 0,-1-4-24,1 0 1,-4 0 16,0 4 0,-1-1-13,2-3 1,-2 3 17,5-3 0,-3 3 1,3 1 1,-3 0-10,3 0 0,-4 0-1,5 0 1,-5 0 20,5 0 1,-5 0 1,4 0 0,1 0 43,3 0 1,-4 0-54,0 0 1,-3 0 2,3 0 0,0 0-41,5 0 0,-1 0-115,0 0 0,0 0 147,0 0 1,4 0-2,0 0 1,-29-2 0,0 0-1,29-2 0,2 1 0,-3 3 0,-1-4 6,2 0 1,1-4-12,-1 5 0,1-2 26,-1 1 1,-1 2-25,-28 1 0,0-1 0,29-3-2,-28 3 1,-1 0 0,25-6-6,4 4 1,-5-1-3,5 1 1,-3 3 4,-1-3 0,-2-1 1,2 1 0,-6 1-2,6 3 1,-4-2 0,0-1 0,-1 1-7,-2-1 0,-3 1 9,2 2 1,2 0 156,-1 0 0,-1 0-135,-3 0 0,-4 0 162,-1 0 0,0 2-123,1 1 1,-3-1 11,-4 1 1,-1-1 253,0-2 0,-3 3-226,-1 1 0,-3 1 65,3-1 1,-5-3-55,2 3 1,1 1 195,-1-1 0,-1 4-327,-3-4 1,-1 1 77,-3-2 1,1-1-132,-5 2 1,1-2-366,-5 2 1,0-3-1611,1 3 1530,-6-3 1,3 0-475,-5 3 1,-5-2-12,-7 1 1005,-12-1 0,-10 3 0,-10 1 0</inkml:trace>
  <inkml:trace contextRef="#ctx0" brushRef="#br0" timeOffset="15">5688 9342 7966,'-8'0'0,"0"0"-90,6 0 148,-3 0 185,5-5 130,0 4-10,0-4-62,0 0 1,0 2 284,0-4-130,0 4-52,0-7 203,0 9-376,0-9 0,0 7 43,0-5-44,0 6 1,5-7-170,2 5 0,0-3 123,0 3 0,1-4-194,3 4 1,5-3 22,-1 3 0,4-1 62,-4 1 0,2 3-59,-2-3 0,-2 3 39,2 1 1,-3 0-87,0 0 1,-1 0 44,1 0 69,-1 0-238,1 0 88,-6 5 1,-1-3 144,-5 6-311,5-1 112,-4 5 1,4-1-1,-5 1 113,0-1 1,-5 4-17,-2 1 1,-3-1-3,-2-4 0,1 4 43,-1 1 1,1-1-42,-1-4 1,2 1 122,3-1 1,-3-3 61,2-1-58,3-4 33,-5 7 8,8-9-73,-3 4-18,5-5 1,2 0 41,1 0 0,4 0-51,4 0 0,1 4 125,-1 0 1,4 4-121,1-4 0,4 1 2,-1-2 0,2 2 2,2 3 1,-4 2-6,0-2 0,0 2-54,4 1 0,-4 1 69,0-1 0,-5 2-291,1 2 127,-2-2 0,-5 7 10,-1-5-230,-4 6 174,2-9 1,-6 9 25,-3-6 81,-7 5 1,-3-6 108,-5 5 1,-1-4-64,-2 4-74,-1-5 247,-5 3-9,4-6 0,-8 0-21,5-4 187,1 3-158,-2-8 0,8 3 129,-3-5 217,2 0-225,4 0 0,0-4 215,6 0-152,-1-5 1,5 3-44,-1-6-702,6 6 256,-4-4-285,6 4 0,0-2-545,0 0 0,6 4 482,1-3-1109,3 4 590,7-2 994,1 5 0,4 0 0,1 0 0</inkml:trace>
  <inkml:trace contextRef="#ctx0" brushRef="#br0" timeOffset="16">7789 9274 7936,'0'-12'-169,"1"2"64,3 3 326,-3-4 311,4 10-362,1-9 0,-5 7 172,3-4 364,2 4-341,-5-7 0,6 8 313,-4-6-413,-1 5 0,4-3 77,-2 2 141,-3 3 169,4-4-408,-5 5-19,5 0 0,-2 1-112,4 3 1,-4 6 64,1 5 1,-2 2-145,2-2 0,-3 3 97,3 5 72,-3 0-292,-1-1 0,-5 1-279,4 0 264,-9 0 38,9 0 0,-4-5-271,-1 3 209,5-8 1,-5 3 52,2-4-152,3-1 182,-4-4 78,5 3-98,0-4 57,0 0 19,0-1 0,1-5 156,3 0 97,2 0 0,6 0 15,-1 0 0,0 0-81,1 0 1,3 0-38,0 0 0,1 0-44,-5 0 0,4 0-234,0 0 1,1 0-147,-5 0 1,0-1-221,1-3 1,-1 3 230,1-3-536,-6 3 465,4 1 0,-7 0-2039,4 0 1273,-4-5 621,2 4-612,-5-4 1080,0 5 0,0 0 0</inkml:trace>
  <inkml:trace contextRef="#ctx0" brushRef="#br0" timeOffset="17">8097 9422 7975,'-6'-5'0,"2"-2"793,3 1-447,1-4 0,0 8 1270,0-6-606,-5 6-43,4-3-606,-4 5 1,5 6 15,0 5 0,-4 7-107,0 9 1,0-2 220,4 6 0,0-5 176,0 5-621,0-1 33,-5-1 0,4-1-147,-3-5 1,3 0 99,1 0 1,0-5 5,0-3 0,0-3-11,0 0 1,0-5-871,0 1 228,5-5-1566,-4 2 1058,4-5 935,-5 0 0,5 5 1,2 1-1</inkml:trace>
  <inkml:trace contextRef="#ctx0" brushRef="#br0" timeOffset="18">9571 9194 8021,'0'-7'34,"0"-3"1,0 4 228,0-5 192,0 4 114,0 2 442,0 0-477,0 4 38,0-4 48,0 0-434,0 3 0,0-1 167,0 6 0,0 5-88,0 7 1,1-1 61,3 5 1,-3 0-85,3 4 0,-2 0-159,2 0 1,-3 0 110,3-1 1,-2 0-248,-2-3 1,0 1-1,0-4 1,0-1-245,0-4 322,0 1-30,0-1-608,0-5 254,0-1 695,0-5 1,3-1-309,1-3 0,5-1 4,-1-2 0,2-2 2,1 5 1,2-1-12,2 1 1,-2 3-122,2-3 0,2 3 122,-2 1 4,0 5-261,-4-4 229,1 9 1,-1-3-49,1 4 8,-1 0 1,-3 1-16,-1-1 1,-4 2-84,1 2 1,1-1-14,-1 5 0,-1-4 80,-3 4 35,-5-5-277,-1 8 257,-5-9 1,-1 4 53,1-1 0,-5-5-2,1 1 0,-1-1-128,1-3 237,2-3-63,-4 0 1,6-1-392,-1-1 317,1 1 0,3-4-598,1 0 0,-1-4 262,-3 1 0,3-6-956,1 1 1327,4 3 0,-7-10 0,4 2 0</inkml:trace>
  <inkml:trace contextRef="#ctx0" brushRef="#br0" timeOffset="19">9525 9205 8095,'0'-11'138,"0"-1"0,5 2 454,3 3 0,-2-2-163,2 5 0,-1-4 298,5 4 1,0-3-236,4 3 0,1-1 213,6 1 0,5 3-175,3-3 0,2 3 47,1 1 0,0-4-319,0 0-81,1 0 0,-2 4 177,-3 0-1366,-7 0 781,-2 0 0,-8 0-322,2 0-708,-7 0 1261,-3 6 0,-5 0 0,0 5 0</inkml:trace>
  <inkml:trace contextRef="#ctx0" brushRef="#br0" timeOffset="20">5847 10496 8040,'0'-8'0,"0"1"404,-5 4 172,4-2 309,-4 0-385,5 4-192,-5-4 0,4 6 206,-3 3-341,3 2 0,-1 7 172,-1 2 0,1 3-100,-2 4 0,3 4 227,1-3-299,0 7 0,0-12 173,0 5-219,0 0 75,5-6 0,-3 1-98,1-3-52,4-2 0,-5 1 40,6-3 1,-6 3-368,2-6 306,-3-3-526,5 5 385,-5-9 0,4 6-26,-5-3-1538,0-3 534,0 4 272,0-5 0,-5-5 0,-2-1 0</inkml:trace>
  <inkml:trace contextRef="#ctx0" brushRef="#br0" timeOffset="21">5653 10987 7571,'-6'0'1306,"1"0"1198,5 0-2205,5-5 1,-2 4 98,4-3 1,1 2-72,3 2 0,2-3 41,2-1 0,-1-1-98,5 1 0,0 1 113,4-4 1,1 4-179,3-1 1,-3-2 15,2-2 0,2 3-202,-1 2 0,3-2 86,-3 1 0,-1-4-739,-7 4 1,1 1 382,-5 3 1,-3-2-1210,-5-2 797,1 3 280,-2-4-2124,-1 5 2507,-5 5 0,-5 2 0,-1 4 0</inkml:trace>
  <inkml:trace contextRef="#ctx0" brushRef="#br0" timeOffset="22">5825 11147 8004,'-5'-7'1042,"3"2"-618,-3 5 1,5-1 638,0-3-526,0 3-222,0-4 0,1 1 721,3 0-500,-2-5-155,8 8 195,-4-4-247,5 0 1,1 4 98,-1-3-454,1-2 196,4 4 1,-3-3 226,2 5-524,-2 0 203,-2 0-467,1 0 338,-1 0 1,-3 0-34,-1 0 0,-4 2-165,1 1 0,-3 0-222,-1 4 0,0 1 167,0 4 1,0-1 92,0 0 1,0-3-65,0 0 1,-4-1 89,0 5 1,-3-5 103,3 1 0,-1-4 166,1 3 0,3-3-219,-3 4 69,3-6 0,1 5 636,0-4-237,0-1 229,0 3-356,0-5 1,5 1 53,2 3 0,4-3 40,0 3 0,2-3-93,2-1 0,-1 1-154,5 3 1,-1-1 84,1 4 1,1-3-124,-5 4 0,2-4 188,-2 3-71,-7 1-385,7-2 188,-14 4 1,8-3 102,-5 4-519,0 0 332,-4 1 1,-6-1-169,-1 1 286,-8-1 1,-3 1 39,-5-1 1,-1 0-55,-3 1 0,2-1 41,-6 1 0,6-5-36,-2 1 1,7-6-130,1 2 1,5-2 111,-1-2 0,6 0-998,1 0 0,6-2 48,-2-2 1008,3 3 0,6-14 0,1 2 0</inkml:trace>
  <inkml:trace contextRef="#ctx0" brushRef="#br0" timeOffset="23">8029 10530 8018,'0'-11'-531,"0"-1"1974,0 1-636,0-1-103,0 6 715,-5 1-688,4 5-195,-5-5-124,6 4 114,0-4-184,0 15-239,0-3 97,0 15 0,0-4 143,0 4-479,0 1 171,0 0 0,0 1 273,0 3-404,6-8 145,-5 8 1,5-11-1239,-2 3 495,-3-2 380,9-6-1652,-3-5 1270,-1 5 1,4-9-83,-2 6 778,2-6 0,1 8 0,1-3 0</inkml:trace>
  <inkml:trace contextRef="#ctx0" brushRef="#br0" timeOffset="24">7858 10907 7926,'0'-11'1588,"0"4"-1369,5 2 691,-4 5-184,4 0-159,0-5 597,-4 4-691,9-4 1,-3 3 522,4-1-636,1 1 1,3-3-100,0 5 1,5-4 76,-1 1-119,8-1-514,-3-1 266,9 3 1,-9-3 228,3 5-1488,2-5 914,-10 4 1,10-4 81,-10 5-2265,6 0 1634,-13 0 1,5 1-1558,-6 3 2480,-5 2 0,5 11 0,-5 1 0</inkml:trace>
  <inkml:trace contextRef="#ctx0" brushRef="#br0" timeOffset="25">8040 11101 7929,'-11'-5'0,"5"4"0,-1-6 1069,3 4-376,3 1 1173,-4-8-1199,5 4 0,0-2 417,0 1-222,0 4-510,5-2 0,1 1-220,6 0 1,-1 1 86,1 3 1,-1 0-238,1 0 32,-1 0 0,4 0 215,0 0-550,1 0 239,-5 0 1,0 0-566,1 0 449,-6 5 1,3-3-71,-5 6 1,4-4-229,-5 3 287,6-4-5,-7 7 45,3-9 1,-5 6-51,0-4 317,0-1-190,0 8 0,-4-8-105,0 6 360,-5-6-39,3 9 24,-6-5-49,1 5 0,-1-1 104,1-2 1,3-2 91,1-2 18,4-2-197,-2 3 2,5-5 0,5 3-34,3 1 0,6 0 179,1-4 0,5 4-56,-1 0 1,3-1-99,1-3 1,-2 4-110,-2 0 1,2 4 70,-6-5 0,0 6-237,-3-1 1,-2 2 88,-3 2 0,-2-5-174,-5 1 1,0 3-88,0 4 285,-5 1 0,-6-5-26,-8 0 0,-3 5-104,0-1 361,-6 0-599,4-3 579,-9-6-102,8 4 1,-3-9-179,6 3-160,-1-3 139,5-1 1,2 0 129,4 0-1691,6 0 1109,1 0 0,5-5 271,0-2 324,10-3 0,8-7 0,11-1 0</inkml:trace>
  <inkml:trace contextRef="#ctx0" brushRef="#br0" timeOffset="26">9685 10553 7987,'0'-18'0,"0"7"0,0 1 0,0 2 0,0 3 0,0 0 0,0 0 1928,0 3-852,-5 8-385,4 6-369,-5 6 1,3 4 278,-1-3-376,0 2 1,4 2-54,0 0-3,0 0 0,1-4 169,3 0-595,-3-5 242,10 2 27,-10-4 207,9-1-1413,-9 0 849,9-4 0,-8 3 94,1-2-2331,4-3 2582,-6 5 0,9-4 0,-3 6 0</inkml:trace>
  <inkml:trace contextRef="#ctx0" brushRef="#br0" timeOffset="27">9456 10930 7951,'6'-12'0,"-4"6"0,6 2 0,-1 2 0,5-2 0,-5 3 1852,1-3-1176,0 3 0,7-3 357,0 0 0,5-1-155,-1 1-524,3 3 0,5-8-53,-1 5 1,5-1 30,-5 1-350,6 3 64,-8-9 1,8 8-642,-5-1 325,-1 1 251,-3 2 1,-1 0-1950,-3 0 1031,2 0 256,-8 0-1793,3 0 1077,-9 0 1397,-2 5 0,0 2 0,1 4 0</inkml:trace>
  <inkml:trace contextRef="#ctx0" brushRef="#br0" timeOffset="28">9673 11113 7886,'-3'-8'8,"-1"0"427,0 6 137,4-8-218,0 8 786,0-8-461,0 9-230,0-4 332,0 5-47,0-5-194,0 3-143,0-3 109,0 0-121,5 4-221,1-4 1,6 5-76,-1 0-108,1 0 291,-1 0-445,6 0 189,-5 0 1,5 0 95,-6 0-402,1 5 207,-1-4 1,1 8 5,-1-5-407,-5 5 161,4-8 52,-8 9 20,8-3 119,-9 4 1,4-3-335,-5-1 239,0 1 0,-4 3-32,1 1 0,-6-2 18,1-2 200,-2 2 1,-1-4 58,-1 5 1,1 0-224,-1-4 607,1 3-312,-1-8 0,5 7 1,-1-6 352,6 1-156,-3-4 144,5 5-52,0-4 86,0 5-64,0-6-151,5 0 111,1 0-149,5 0 1,5 1 40,-1 3-193,5-3 75,-2 4 1,5-1-26,0 0 50,-1 4-45,1-1 1,-1 4-37,-3 1-65,-3-6 128,-4 9-362,-1-7 169,-4 8 1,-2-3 107,-5 2-583,0 3 368,-5 0 1,-3 2-54,-7-5-245,-3 1 284,-5 0 1,0-3-72,0 2 135,-4-2 30,2-7 1,-6 3-739,4-5 332,-5-1 191,8-3-659,-4 0 563,5 0 1,6 0 388,1 0 0,-1-10 0,-1-2 0</inkml:trace>
  <inkml:trace contextRef="#ctx0" brushRef="#br1" timeOffset="29">1530 13488 10742,'-6'6'1958,"1"-1"-1227,5-5-175,0 0-102,-5 0-85,4 0 108,-4 0-155,5-5-284,0-1 150,0-5 0,0 2-174,0-3 47,0 3 23,0-7 0,0-1-249,0-2 103,0-2 46,5-2-478,-4 0 354,9 0 1,-9-5 38,3-2-106,2 2 84,-4-5 0,3 4-87,-5-5 54,5-1 27,-4 6 0,4-3-7,-5 6 116,5-1-35,-3 4 0,3 0-108,-5 1 117,5 4 1,-4-2-28,3 4 1,-2 2-69,2 7 430,-3-3-177,5 8 0,-6-4-5,0 2 77,0 3-171,0-4-164,0 5-20,0 5 183,5-4 1,-4 9-116,3-2 1,1 2 89,-1 1 0,3 1-26,-3-1 1,1 2-15,-1 2 9,-3-2 0,8 3-3,-5-4 0,5-5 187,-2 1-160,3-5 1,2 5 235,-1-4 0,1 0-75,-1-4 0,4-5 194,1-3-177,4-2 0,-7-1 15,2-1 233,-3 1-205,0 0 0,-1-5 50,1 1 0,-1-1-28,1 0 1,-5 0 89,1-3-176,-6-3 0,3 10 178,-5-4-358,6 9 171,-5-3 0,4 7-28,-5-5-48,0 6 1,0-1 185,0 11-528,5 0 210,-4 13 1,4 2 112,-5 7-268,0 9 150,0-4 0,0 8-325,0-5-371,0 0 585,0-3-417,5-6 279,-3-1 79,3-11 0,-5 5-612,0-9 146,0-2 126,5-1-799,-4-3-34,4-1 1430,-5-1 0,0 0 0,0 2 0</inkml:trace>
  <inkml:trace contextRef="#ctx0" brushRef="#br1" timeOffset="30">2330 12917 7878,'0'-6'0,"0"1"0,1 5 682,3 0-233,-3 0 53,9 0 12,-3 0-150,-1 0 0,4 0-150,-3 0 166,9 0-110,-3 0 1,3 0 51,-4 0 100,4 0-155,-3 0 0,5 0 113,-3 0-314,-2 0 20,3-6 1,-3 5-376,2-3 198,-2 3 207,3 1-1310,-10-5 836,5 4 0,-5-4 46,5 5-460,-4 0 93,-2 0 139,-5 0 0,-5 5 1,-2 1-1</inkml:trace>
  <inkml:trace contextRef="#ctx0" brushRef="#br1" timeOffset="31">2284 13100 8754,'12'0'1662,"-1"0"-1156,0 0 0,1 0 198,-1 0-6,1 0-356,4 0 1,2-2 154,5-1 499,-5 1-591,8-3 1,-8 2 405,5-1-347,0 0-205,-6-1 0,5 4-380,-3-3 116,-2 2 0,-2 1-1230,0-3 927,-5 3 0,0-4 219,-2 5-2934,-3 0 1947,0 0 1,-4 0 1075,3 0 0,-3 5 0,4 1 0</inkml:trace>
  <inkml:trace contextRef="#ctx0" brushRef="#br1" timeOffset="32">3415 12631 7885,'0'-7'5,"0"-1"425,0 6-39,0-8-54,-5 8 335,3-3 4,-3 5 1760,5 0-2157,0 5 201,-5 2-314,4 9 0,-4 7 165,5 7 47,0 3-185,0 2 1,0-1 47,0 0-20,0 6-55,0-5 0,0 4-150,0-4-488,-5-1 452,4 0 1,-6-1-396,4-2 291,1 2 119,-3-9-161,0 4 90,4-11 1,-4 0-71,5-6 187,-5 1-87,3-1 725,-3-4-456,5-2 662,0-5 1,5-5-788,3-3 1,3 2 92,5-2-339,1 0 135,6 2 1,0-4 52,0 2 0,5-1 36,2 2-319,-2-3-162,0 3 212,0 1-67,-4-4-264,4 8 299,-10-8 1,2 9-43,-5-3-554,1-2 168,-10 5 93,4-4-138,-9 5-50,4-6-984,-5 5 845,0-4 140,-5 5 747,-1 0 0,-10-5 0,-2-1 0</inkml:trace>
  <inkml:trace contextRef="#ctx0" brushRef="#br1" timeOffset="33">3403 12986 7944,'-6'-6'1190,"1"5"-646,5-9 55,5 9-286,-4-4 1,9 3 152,-2-1 1,2 1 518,2-1-498,-1 1 1,6-3 94,-5 4-181,5-4 56,-1 5-353,-3-5 1,7 3-69,-4-1 1,-1 1 295,-4 2-1189,1-5 480,-1 4-527,0-4 549,1 5-55,-6 0-1964,4 0 1196,-8 0 280,3 0 898,-5-5 0,0 4 0,0-4 0</inkml:trace>
  <inkml:trace contextRef="#ctx0" brushRef="#br1" timeOffset="34">3403 12677 7870,'0'-6'474,"0"-4"-9,0 8-107,0-8 301,0 9-378,0-9 0,5 7 133,3-4 300,2-1-334,7 2 0,-3-3 346,5 5-425,0-5 0,4 4 34,-1-3-276,1 3-2,0 0 0,-4 4-652,0-3 353,-5 3 260,3 1 1,-6-4-751,1 0 484,-1 1 0,2 3-1228,2 0 1,-2 0 1475,2 0 0,3-6 0,-1 0 0</inkml:trace>
  <inkml:trace contextRef="#ctx0" brushRef="#br1" timeOffset="35">4020 12460 7994,'0'-11'1205,"0"4"-644,0-3-309,5 9 1,-4-5 756,3 2-252,-2 3-110,-2-5 837,0 6-1013,0 6-17,5 0-256,-4 10 0,4 3 355,-5 8-327,0 2-570,0 6 356,0 4 186,0 1 0,0 6 141,0 0-352,0 0 63,0-1 1,0 1 345,0 0-1253,-5-6 620,4 5 0,-4-10-807,5 3 517,0-2 301,-6-7 0,5-1-225,-3-5 148,3 0 40,1-6 600,0 5-251,0-9-225,0 3 855,0-5-687,0 1 0,-1-6 75,-3-2 472,3 2-117,-4-4 214,5 3 519,0-5-1280,5 0 1,-3 0-30,6 0-69,-6-5 64,9 3 1,-5-3-41,5 5-5,6 0 113,-4-5-193,3 4 106,-4-4 0,-1 1 40,0 0-410,1 0 269,-1 4 1,1-3-70,-1-1-315,-5 0-3,-1 4 56,1-5 116,-5 4 457,4-4 0,0 0 0,1-2 0</inkml:trace>
  <inkml:trace contextRef="#ctx0" brushRef="#br1" timeOffset="36">4112 12426 7937,'-6'-6'1029,"5"-5"-671,-4 10 246,5-4 14,0 5 153,0-5-127,0 4-228,0-4 1094,0 5-1180,5 0-229,2 0 0,4 0-19,0 0 276,1 0-832,-1 0 395,6 0 0,-5-2-1141,4-1 579,-4 1 434,0-3 0,3 5-780,0 0 402,0 0 224,2 0-1439,-4 0 790,8 0 1010,-8 0 0,8 0 0,-3 0 0</inkml:trace>
  <inkml:trace contextRef="#ctx0" brushRef="#br1" timeOffset="37">4443 12540 10486,'0'-6'1918,"0"1"443,0 5-2055,5 5 1,-3 1 476,6 6-410,0-1-161,8 5 0,-3 2 62,2 5-51,3 5-72,-6-4 1,5 4-62,-6-5 0,5 3 245,-1 1-464,0 0 192,-4-4 1,5-1 40,-1 1-553,0 0 351,-3 0 1,-1-4-568,0 0 370,1-5 150,-6 3 0,4-6-267,-2 0 203,2 1-5,-4-1 1,3-3-260,-5-1 233,5-4-631,-8 2 87,4-5-2449,-5 0 2510,-5 0-770,4 0 929,-9 0 0,7-4 564,-4 0 0,-1-10 0,-3 2 0</inkml:trace>
  <inkml:trace contextRef="#ctx0" brushRef="#br1" timeOffset="38">4831 12552 7980,'0'-18'0,"0"1"1050,0 6-610,0-6 1,0 8 422,0-2-546,0 7 0,-1-5 118,-3 6 514,3-1-306,-4 4-237,5 0-318,-5 0 80,-2 5 1,-6 8 168,-2 9-236,-2 6-73,-6 7 1,-4 8 308,0 2-1672,-4 4 1403,1-4 1,1 0-652,3-3-467,2-3 960,1-5 0,1-5-16,3-2 0,3-4-68,4-4-263,1-3-57,4-4 1297,2-1-1286,0-4 939,4-2-1029,-4-5-1648,5 0 1464,5 0 389,-4-5 0,9-2 368,-2-4 0,2-6 0,2 0 0</inkml:trace>
  <inkml:trace contextRef="#ctx0" brushRef="#br1" timeOffset="39">5276 12574 7922,'-6'0'-44,"1"0"51,5-5 148,0 4 642,0-4 2774,0 5-3166,0 5-241,0 1 0,-4 7 219,0 2-149,1 3-70,3 10 0,0-3 165,0 6-264,0-6 49,0 3 1,0-1-238,0-1 88,0 1 1,0-8 125,0 0-277,5-5 47,-4 8-1019,4-10 601,-5 5-1093,5-6 492,-4-4-238,4-2 480,-5-5 0,0-5 916,0-3 0,-10-2 0,-2-2 0</inkml:trace>
  <inkml:trace contextRef="#ctx0" brushRef="#br1" timeOffset="40">5071 12780 7922,'0'-6'-422,"0"1"281,0-1 1351,0 5-522,0-4 350,0 5-723,5 0 1,1 0 131,6 0 193,-1 0-318,6 0 0,0 1 112,6 3-103,0-3-167,5 5 0,-4-6-463,3 0 267,2 0 1,-5-4-475,3 0-870,-3 0 749,-1-1 247,-1 4-1919,-4-9 1469,-1 8 0,-6-4 830,1 2 0,-6-2 0,-1-6 0</inkml:trace>
  <inkml:trace contextRef="#ctx0" brushRef="#br1" timeOffset="41">5596 12563 7952,'-6'-11'0,"1"-1"922,5 1-152,0-1-119,0 1 141,0-1-285,0 1-143,0 5 444,0 1-82,5 0-112,-4 3-431,9-3 1,-3 12 148,4 4-214,0 0-32,-4 11 1,6-6-120,-6 3 73,6 3 48,-7-4 1,6 3-647,-1-2 293,0 3-121,1-9 1,-1 3-307,1-4 0,-1-1 246,1 0-729,-1-4 703,-5-2 0,4-1-173,-2-1-229,-3 1 169,5-4 705,-8 0 0,8 0 0,-4 0 0</inkml:trace>
  <inkml:trace contextRef="#ctx0" brushRef="#br1" timeOffset="42">5973 12540 7941,'0'-6'2212,"0"-4"-1665,0 8-259,0-3 0,0 4 180,0-3 543,0 3-187,0-4-232,0 5-209,-5 0-284,-1 0 1,-6 5-142,1 3 75,-1 7 188,-4-3-457,3 10 257,-3-4 1,1 5 195,-1-1-832,1 1 459,4-5 1,0 4 66,4-3-710,-3-3 520,8 6 0,-3-10-20,5 4 0,-3-4 127,-1 0 0,0-1-20,4 1 1,0-5-81,0 1 309,0-6-123,5 3-137,-4-5 1507,4 0-71,-5 0-613,0 6-359,0-5 1,4 5 325,0-2-322,0-3 1,0 9 29,-1-2 0,2 2 51,-1 2-139,-2 4-183,3-3 64,0 8 0,-3-7 201,6 5-98,-6 0-49,9-1 0,-9 2-82,6-4 110,-6-1-37,3 1 0,-1-3-73,0 2-85,0-2 195,1-2-157,-4 1 172,4-1-923,-5-4 332,0-2-3139,0-5 2777,-5 0-2046,4-5 2834,-9-2 0,3-9 0,-4-2 0</inkml:trace>
  <inkml:trace contextRef="#ctx0" brushRef="#br1" timeOffset="43">6156 12414 7888,'0'-6'-1184,"0"-4"2120,0 9-163,0-9-180,0 8 176,0-8-62,5 9-45,-4-4 82,4 0-383,-5 3 173,0-8-251,0 9 1,2-4 45,1 5-53,-1 0-111,8 0 1,-4 0 25,6 0-111,-1 0 139,0 0-169,6-5 1,-4 4 1,7-4 275,-5 5-413,5 0 106,-7 0 1,7 0 71,-4 0-39,-1 0 73,-9-6-168,4 5 182,-3-4-52,-1 5-258,-1 0 298,-5 0 12,0 5 207,0 2-282,0 4 0,0 2 64,0 2 107,0 3-152,5 4 1,-4 6 62,3 3-54,-2 7-16,3-3 0,-4 6-146,3-3-433,2-2 579,-5 3 0,8-3-466,-5 2 205,0-3 121,1-1-740,-4-1 640,9-8 0,-7 6-88,4-4 374,-4 0-118,7-5 1,-9 1 86,3 0 63,3-5-212,-6-2 0,4-4 339,-5-1-136,0 1 649,0-6-425,0 4 171,0-9-192,0 9-92,0-8 47,0 3 71,0-5 0,-5 0-182,-3 0-316,3 0 215,-5 0 0,4 0-139,-6 0 134,1 0 1,-2 0 67,-2 0-595,2 0 233,-3 0 154,4 0-1025,-4 0 714,3 0 1,-3 0-17,4 0-1428,1 0 1117,4 0 0,1 0-85,2 0-1153,3 0 1231,-4-5 0,10 2-1062,3-4 1760,2-1 0,6-9 0,2 0 0</inkml:trace>
  <inkml:trace contextRef="#ctx0" brushRef="#br1" timeOffset="44">6898 12666 7914,'0'-7'-955,"0"2"1726,0 0-280,0 4-139,0-4 2265,0 5-2290,5 0 222,-3 0-282,8 0 1,-4 0 128,5 0 66,1 0-163,-1 0 1,5 0-73,-1 0-9,5 0 0,-2 0-571,0 0 352,3 0 0,-7-1 141,5-3-618,-5 3 369,3-5 0,-6 3 78,0-1-2099,1 0 575,-6 4 617,-1 0-1792,-5 0 2730,-5 0 0,-1 0 0,-6 0 0</inkml:trace>
  <inkml:trace contextRef="#ctx0" brushRef="#br1" timeOffset="45">6887 12803 7914,'-7'6'-930,"2"-1"698,5-5 4510,0 0-3754,5 0 1,2 0-41,4 0 1,1 0 761,-1 0-619,0 0-297,6 0 1,-1 0 364,3 0-239,8 0-293,-13 0 1,13 0-780,-8 0 335,2-5 249,-3 4-1970,4-4 1397,-10 5 0,5 0-126,-6 0 1,1 0 730,-1 0 0,6-5 0,0-2 0</inkml:trace>
  <inkml:trace contextRef="#ctx0" brushRef="#br1" timeOffset="46">7732 12392 7915,'0'-12'0,"0"6"-357,0-4 325,0 8 486,0-8-236,0 9 164,0-9 189,0 9-108,0-4-136,0 5 460,-5 0-366,4 0 0,-4 0-61,5 0 1,-4 2 21,0 6-95,-5-1-124,8 15 1,-8-4 163,5 4-204,-5 6 40,3-3 1,-6 4-80,1-3 135,0-2-42,-1 4 0,5-4-308,-1 3 35,0-3-1,-3 4-369,5-10 363,-5 3 1,10-8-4,-3 2-176,3-2 42,1-1 137,0-6 338,0 4-271,0-9 456,0 4-186,5-5-106,-4 0 1,10 0 171,-4 0-99,3 0 1,7 0 76,-5-5-80,10 4 0,-5-4 45,2 5-619,2-5 285,-8 4 1,7-4 160,-5 5-1334,6-6 858,-9 5 0,4-5-94,-9 2 141,3 3-1714,-8-4 621,8 5 675,-9 0 777,4 0 0,-10-5 0,-1-2 0</inkml:trace>
  <inkml:trace contextRef="#ctx0" brushRef="#br1" timeOffset="47">7835 12654 7915,'0'-11'-128,"1"3"64,3 1 0,-3 3 1316,3-4-463,-3 6-74,-1-3 764,0 5-786,0 5 87,0 1-426,5 5 0,-4 6 100,3 2-43,-2 3-137,-2 5 0,0-2 81,0 1-228,0-2 36,0-1 1,0 0-318,0 0 186,0 0 11,0-5 0,0-1-597,0-2 400,0-2 1,0 0-766,0-6-875,0 1 1176,0-2-2182,0 0 805,0-1 1995,0-4 0,0 4 0,0-5 0</inkml:trace>
  <inkml:trace contextRef="#ctx0" brushRef="#br1" timeOffset="48">1519 14379 7917,'0'-8'0,"0"1"22,0 4 44,0-2 1,-4 4 313,0-3 1,-1 3 227,1-3 48,3-2-270,-4 4-1,5-3 1034,0 5 0,0 5-1146,0 3 1,5 7 60,3 4 30,-3 3-170,5 6 1,-4-3-98,6 5-110,-1 1 179,1 3 1,-2 0-204,-3 1 38,4-1-517,-5-5 65,5 4 348,1-9 0,-2 8 65,-2-5 0,2-5 38,-3-2 0,0-5-539,0 4 248,-4-5 131,2 2 0,-1-4 89,-1-1 470,1-5-505,1 5 341,-3-10-38,3 9-243,-5-9 368,0 4-55,0 0 12,0-3 172,0 3 74,5-5-275,-4 0 1,4-2 62,-5-1-201,0 1 22,0-8 61,0 9-183,0-9 102,0 3 0,4-5-6,0-3 0,1 1-7,-1-5 1,1 0 97,2-4-323,3 0 75,-3-5 0,4-1-19,1-6-74,-1 1 199,-5 0 1,5 0-189,-4-1 0,2 1-67,-1 0-56,-3 0 245,0-1 1,-4 5-23,3-1-153,2 6 143,-4-8 0,3 9-62,-5-3 1,3 7 0,1 1 1,1 5-9,-1-1 1,-3 2-1,3 2-526,3 4 200,-6 2-487,4 5 568,0 0 0,-4 5-124,3 3 1,-1 2-96,0 2 1,-1 0-22,1 3 1,-1-1-283,-2 5 1,0-5-524,0 2 1400,0-4 0,-5 5 0,-2 1 0</inkml:trace>
  <inkml:trace contextRef="#ctx0" brushRef="#br1" timeOffset="49">2284 14710 7789,'-6'-11'0,"-3"-1"0,5 1 277,0-1-123,-1 1 0,4 0 155,-3-1 76,3 1-218,-4 4 0,4-3 338,-3 3-198,-3-4 1,5 1 212,-6 3-155,6-3-211,-3 8 0,1-4 240,0 2-34,0 3-237,-1-4 185,4 5 0,-9 0-357,3 0 101,-4 0 1,-4 6 255,0 6-477,-6-1 150,9 11 0,-9-5-148,6 6 0,0 0 106,3 0 1,1 0-247,-1-1 145,6 1 59,-4-5 1,9 2-55,-3-4 1,3-1 55,1-4 1,1 1-75,3-1 1,-2-3 19,6-1 320,-1-4-225,5 2 1,1-5 157,2 0 0,-1 0-87,5 0 1,-4-4 149,4 0 0,-4-5-34,4 2 1,-3-3 41,3-2 1,-5 5 19,1-1 46,-3 0-167,-5-3 1,2 0 66,-5-1 1,1 1 2,-2-1 0,-1 1 204,1-1-186,-1 1 1,-2 0-68,0-1 1,0 1 75,0-1-40,-5 1-11,3 0 1,-3 4-97,5 2-260,0 5 209,0 5-283,5 2 179,-3 4 0,7 2-42,-6 2 1,2-2 8,-1 2-54,-2 3 84,8-6 1,-8 9 15,6-6-194,-6 0 116,9-4 0,-9 1 88,6-1 0,-5-3-124,5 0 275,0-6 0,3 3-104,1-5 1,-5 0 216,1 0 1,-1-1 13,5-3 0,-1-1 15,1-3 0,-1-2-45,0 3 1,0-4 70,-4 0 1,2 0-40,-5-1 1,5-1-25,-2-2 1,-1 3 10,-3-4 1,2 4 73,-1 0 1,1 1-27,-1-1 0,-3 5 71,3-1-350,-3 6-10,-1-3-107,6 5 0,-4 5 131,6 2 0,-5 7 29,5 1 0,-4 4-40,4-3 1,-6 3 7,2-4 0,1 4-9,-1-4 0,1 0 15,-1-3 99,-3-1-61,4 1 0,-5-5 73,0 1 194,0-6 110,0 4 317,0-6 1,-1-4-423,-3 0 1,3-5-134,-3 1 0,-1-3 64,1-4 1,-1 1-8,1-5 1,3 4-60,-3-4 0,3 1-149,1-1 1,4-2 6,-1 6 1,6-1-221,-1 0 0,2 5 87,1 0-96,1-1 154,4 11 1,-2-8-824,5 5 0,-1 0 403,1 4 0,1 0-1140,-4 0 0,-1 4 1663,-4 0 0,1 5 0,-1-3 0</inkml:trace>
  <inkml:trace contextRef="#ctx0" brushRef="#br1" timeOffset="50">3095 14059 6532,'0'-8'546,"0"1"184,0 4-375,0-7 133,0 9-197,0-4 0,1 5 264,3 0-236,-3 0 94,4 5-180,1 1 0,-4 11 86,6 2 66,-6 7-199,8 9 0,-5 3 145,3 7-118,2-1-1013,-8 6 728,3-4 152,0 0 0,-4-1-60,3 1 0,-2-2-248,2-2 1,-3 2 240,3-6-563,-3-5 393,-1 0 0,0-9-66,0 2 0,0-2 58,0-1 1,-3-5 127,-1-3 0,0-2 932,4-2-637,0-4 31,0 3-268,0-9 473,0 9-151,0-8 170,0 3 1768,0-5-2383,5 0 1,-2 0 226,4 0 0,1 0-98,3 0 1,2 0 6,2 0 0,-2-4 12,2 0 143,-2 0-132,3 4 1,-3-4 71,2 1-260,-2-1 227,3-1-190,-3 3 1,4-6-262,-6 4 1,-3 0-592,-1 4 1,-4-1-159,1-3-1078,-3 3 1065,-1-4 452,0 5-391,-5 0 1056,3 0 0,-13-6 0,3 0 0</inkml:trace>
  <inkml:trace contextRef="#ctx0" brushRef="#br1" timeOffset="51">3198 14093 7861,'-7'-11'530,"2"0"853,5-1-926,0 1-173,0 4 57,0 2 520,0 0-375,0 4-126,5-4-187,-3 5 0,4 0 165,-2 0-294,2 0 134,6 0 0,-1 0 179,1 0-326,-6 0 133,9 0 1,-7 0-267,7 0 150,-2 0-17,-2 0 0,4 0-969,1 0 506,-1 0 195,-4 0-1572,1 0 1174,4 0 1,-3-1-947,2-3-147,-2 2 1728,-7-3 0,4 0 0,-3-1 0</inkml:trace>
  <inkml:trace contextRef="#ctx0" brushRef="#br1" timeOffset="52">3620 14219 8026,'7'0'-9,"-2"0"1279,-5 0-792,0-5 1,1 2 649,3-4 38,-3 4-211,9-2 121,-8 5-646,8 0 0,-5 1-165,2 3 0,4 8 84,-4 7 0,3 0-30,2 4 1,-1-3-70,1 6 1,-1 4-110,0 0 1,5 2-103,-1-2 1,0 3 215,-3-2-920,-1-3 516,0 0 1,5-6-251,-1 1 178,0 0 155,-3-5 0,-2-2-227,-3-4 98,3-1 134,-3 1 0,0-5 241,1 1-206,0-6 141,-2 3 0,0-5-538,-2 0-545,-3 0-3168,4 0 3325,-15 0 1,3-5 2,-9-2-515,9 2 821,-3-5 0,5 6 502,-3-8 0,-2 3 0,4-7 0</inkml:trace>
  <inkml:trace contextRef="#ctx0" brushRef="#br1" timeOffset="53">3952 14276 8009,'0'-18'0,"0"3"943,0-3-549,0 6 1,0-9 94,0 6 1,0 0-24,0 3 464,0 1-149,0 5-120,0-4-200,-5 8-174,3-3 1,-4 5-79,2 0 1,-2 7 28,-6 4 0,0 11-80,-4 8 0,-1 6 0,-6 5 1,0-4-177,0 5 0,2 0 81,2 0 0,-3-3-472,3-1 1,-1-4 162,1-3 1,2-3-3,6-5 1,-1-2 22,1-2 0,3-2-47,1-6 0,4-3-565,-1-1 226,3-4-1019,1 2-57,0-5 1155,0-5 1,5-1 531,3-6 0,7-4 0,3-2 0</inkml:trace>
  <inkml:trace contextRef="#ctx0" brushRef="#br1" timeOffset="54">4329 14276 7905,'0'-11'0,"0"-1"1960,-6 1-546,5 4-503,-4-3-436,5 9 604,0-4-602,0 5 1,0 10-364,0 5-26,0 11 88,0-2 1,0 9-11,0-3 0,0 2-132,0-2 0,0 3-22,0-2 0,4-4-197,0-5 0,0 1 85,-4-4 1,0-2-99,0-2 1,1-6-1119,3-1 664,-3-6 111,4 8-1985,-5-9 1352,0 5 50,0-6 678,0-6 0,-1 1-219,-3-2 665,-2-8 0,-1 7 0,-8-9 0,2-4 0,-10-3 0</inkml:trace>
  <inkml:trace contextRef="#ctx0" brushRef="#br1" timeOffset="55">4180 14436 7905,'-6'0'709,"-4"0"695,8 0-289,-3 0-378,5 0 1,5 4-462,3 0 1,2 3-8,1-3 1,6 1 56,2-1-270,3-3 26,0 9 1,3-8 38,1 1 1,0-1-216,4-2 1,-5 0 286,2 0-1625,-3-5 1001,-1 3 0,-4-7-900,0 6 616,-5-6 320,3 2-1324,-6 1 1059,0-4 1,-1 7-43,-2-4 702,2-6 0,-8 0 0,3-3 0</inkml:trace>
  <inkml:trace contextRef="#ctx0" brushRef="#br1" timeOffset="56">4705 14230 7827,'0'-7'234,"0"-1"1,4 4-26,0-3 0,1-1-101,-1-3 1,-2 3 194,6 0 0,-5 5 584,0-5-514,4 6 0,-6-5 498,3 3-243,-3 3-391,-1-4 0,1 6-45,3 3 0,-1 2 17,4 6 1,-4-1-51,1 1 1,1 0-41,-1 4 0,3-2-128,-3 5 1,4-5-73,-5 1 0,5 1-154,-4 0 1,5-1 44,-2-4 0,0 1-97,0-1 1,0-3-66,0-1 0,3-4 115,-2 1 0,-2-2-219,2 2 1,-4-3-317,3 3 47,-4-3 419,2-1 1,-1-1-832,0-3 534,-1 3 270,2-4 1,-2 1 332,5 0 0,-6-5 0,3 3 0,0-5 0,2-1 0</inkml:trace>
  <inkml:trace contextRef="#ctx0" brushRef="#br1" timeOffset="57">5048 14242 7829,'5'-12'0,"-4"1"344,3 0 1,-3 3-18,-1 0 0,2 5-13,2-5 340,-3 5-222,4-2 519,-5 5 2251,0 0-2814,-5 5-178,4-3-53,-10 8 0,5-3-30,-5 9-90,-1-4 1,-3 9-69,0-6 0,-4 5 109,3-1 0,-4 3 145,1 1 0,1 3-298,-1 1 0,5 0-222,-1-5 1,0 5 227,3 0 1,-1 3 64,5-3 0,2-1 153,-2-3 1,5-1-95,0-3 1,1 1 95,2-5 1,4 1-41,0-5 145,5 0-196,-8 1 1,9-2 214,-2-2 215,-3 2-479,5-4-380,-4 6-100,1-6 0,-1-1 49,-2-5-3227,-3 5 1886,4-4 1761,-5 4 0,-5-5 0,-1 0 0</inkml:trace>
  <inkml:trace contextRef="#ctx0" brushRef="#br1" timeOffset="58">5299 14036 7765,'0'-11'439,"-5"-1"-83,4 1-330,-4 0 102,5 4 177,0-3 243,0 9 67,0-9-224,0 8-12,0-3 101,0 0-21,0 4-256,0-4 611,0 5-658,5 0-4,1 0 1,7 0 151,2 0-33,-2 0-94,8 0 1,-3-1 127,5-3-122,0 3-32,0-5 0,-4 5-58,0-3 1,-4 3 58,4-3 1,-9 3-118,2 1 107,-3 0-149,-3 0 152,4 0-194,-9 0 7,4 5 0,-5 1 122,0 6 0,0 4 12,0 3 1,-3 8-8,-1 4 0,0 2 15,4 1 1,0 5-13,0 3 0,4-1 9,0 0 1,1-4-152,-2 1 1,0-1 79,5 1-232,-6-7 249,8 7 0,-7-9 8,4 5 207,1 0-120,-2-4 0,5 1 206,-4-4-268,-2 0-12,5-5 1,-8-2-184,1-1 218,4-5-26,-6 7 1,4-12-100,-5 2 159,0-2-208,0 3 146,0-1-72,0-5-192,0 5 182,0-10 156,-5 4 1,3-5-25,-6 0 67,0 0 1,-3 0-2,-1 0-130,1 0-7,0 0 0,-2 0 77,-2 0-196,2 0 135,-9 0 0,9 0-98,-7 0 0,7 0-221,-3 0 1,4-4-651,0 0 0,1 1-51,-1 3-2184,6-6 1504,1 5-1070,5-9 2704,5 4 0,6-6 0,7 1 0</inkml:trace>
  <inkml:trace contextRef="#ctx0" brushRef="#br1" timeOffset="59">6064 14367 7499,'-7'0'-193,"-1"0"0,4-1 1299,-3-3-702,4 3 1,-3-4 120,2 5 208,3 0-167,-4 0 674,5 0-1036,5 0-124,1 0 72,6 0 1,3 0 202,0 0-291,0 0 2,2 0 0,1 0 7,4 0-103,1 0 162,0-5 0,0 2-497,0-4 1,-2 3 114,-2-4-1092,-2 6 443,-6-3 440,1 0-1113,-6 3 408,-1-3 450,-5 5 714,-5 0 0,-11 5 0,-9 2 0</inkml:trace>
  <inkml:trace contextRef="#ctx0" brushRef="#br1" timeOffset="60">5939 14539 7765,'6'1'0,"-2"3"0,2-3 597,2 3-198,-3-3 1,10-1 126,-7 0-227,13-5 0,-3 4 87,5-3 486,0-2-511,5 4 1,-3-4 244,6 2-217,-11 3-237,7-4 1,-11 5-615,3 0 1,-2 0 372,-6 0 1,4 0-188,1 0 1,-1-1 177,-4-3-1738,1 3 1198,4-5 1,-2 6-42,5 0 1,-4-5 678,4-2 0,0-3 0,4-2 0</inkml:trace>
  <inkml:trace contextRef="#ctx0" brushRef="#br1" timeOffset="61">6990 14185 7765,'0'-18'0,"0"-4"0,0 10 1670,0-5-1060,5 6 1,-3-1 346,6 1-411,-6 5-140,8 1-190,-8-1 0,3 6 0,-5 0 0,0 6-13,0 5 0,0 9 13,0 3 0,4 8-1,-1-1 1,1 7-13,-4 1 1,0 0 12,0-4 0,0-1-1557,0-2 0,0 0 1060,0-4 0,0 3 1643,0-3 1,0 0-1067,0-4 1,0-4-266,0 0-385,0-5 196,0 2 0,0-4-73,0-1 261,0-5-122,0 4 385,0-8-152,0 8 195,0-9 186,0 4 295,0-5-639,0-5-400,0 4 183,0-4 1,0 4-420,0-3 220,5 2 83,2-3-77,4 5 82,1-5 1,4 4 118,3-3 1,-1-1 20,1 1 1,-1-3-29,1 3 1,2-1 4,-2 1 1,-1 2-44,1-6 12,-5 0 51,8 2 0,-10-3-762,4 5 371,-9 0 222,3-1 0,-8 3-1349,1-6 738,-1 6 80,-2-3 1,-2 1-287,-1 0 0,-4-4 341,-4 5-52,-6-1 710,5-1 0,-5 3 0,1-13 0,-2 2 0</inkml:trace>
  <inkml:trace contextRef="#ctx0" brushRef="#br1" timeOffset="62">6990 14402 9115,'0'-7'1556,"0"2"-1245,5 5 1,5-4 192,5 1 1,5-1-113,-1 4 1,7 0 57,0 0 0,2-1-56,-1-3-321,-3 3 79,4-5 1,-6 6-86,-3 0 1,1-3 82,-5-1 0,0 0-1203,-3 4 739,-1 0-1848,-4-5 1429,-2 4 0,-5-6-87,0 4 1,0 0-255,0-5 0,-5 1 1074,-3-5 0,-7 1 0,-3 0 0</inkml:trace>
  <inkml:trace contextRef="#ctx0" brushRef="#br1" timeOffset="63">7047 14025 9339,'11'-7'768,"1"4"1,3-2-440,0 1 578,5 0-545,-7 4 0,9 0 54,-3 0 0,2-4-130,2 0 0,-4 1-717,0 3 0,-4 0 97,4 0 1,-5 0-133,2 0 1,0 0 465,-1 0 0,0 0 0,-3 0 0</inkml:trace>
  <inkml:trace contextRef="#ctx0" brushRef="#br1" timeOffset="64">7675 13854 7947,'-5'-12'0,"3"6"613,-8-4-287,9 3 0,-4 0 186,5-1-291,0 5-55,0-2 0,0 4 1044,0-3-554,0 3-145,0-4 362,0 5 1,0 6-488,0 6-6,0-1-187,5 16 1,-2-2 434,4 13-259,-4-2-130,2 8 1,-5-3 106,0 5 0,0-1-235,0 1 1,0 0-166,0-1 0,-1-3 331,-3 0-1226,2-5 960,-3 7 1,5-7 102,0 5-503,0-5 287,0-3 0,0-1 59,0-3 1,0-2-4,0-1 297,0-3-236,0-1 0,0-2-16,0-1 0,0 0 21,0-5 1,0 0 26,0-3 0,0-1 3,0 1 1,0-5 549,0 1-553,0-1 6,0 0-127,0-2 75,0-5 344,-5 0-64,4 0-150,-4 0 1223,5 0-1827,5 0 331,-4 0 0,9 0-135,-2 0-50,2-5 159,2 3 0,0-4-122,4 2-54,-4 3 145,10-9 1,-6 9 0,3-3 0,2-1-43,-6 1 0,0-1-474,-3 1 320,-1 3 135,0-4 0,-4 3-1293,-3-1 739,-3 1 296,-1-3-1331,0 0 1174,0 4 1,-5-8-120,-3 5-309,-2 0 1103,-1-1 0,-1-1 0,1-5 0</inkml:trace>
  <inkml:trace contextRef="#ctx0" brushRef="#br1" timeOffset="65">7572 13831 7750,'0'-12'317,"0"-3"137,0 0 0,5 0-55,3 3-345,2 1 36,1-1 0,-3 5 237,0-1 321,-1 6-330,5-4 1,-1 3 185,0-1 0,1 0-150,-1 4 1,4 0-229,1 0 0,4 0 5,-1 0 1,1 0-125,-1 0 1,3 1-274,-3 3 1,-1-3-532,1 3 1,-4 3 506,4 0 290,-10-2 0,1 5 0,-10-3 0</inkml:trace>
  <inkml:trace contextRef="#ctx0" brushRef="#br1" timeOffset="66">8246 13785 7921,'5'-11'46,"-4"-1"0,4 1 377,-5-1 135,5 6-230,-3-4 42,3 9 110,-5-5 330,0 6-369,0 11-222,0-4 54,-5 15 93,-2-4-129,-9 9 1,2-1 90,-5 4 99,0 6-236,1-1 1,-2 9 136,4-6-1119,1 5 955,4-3 0,-1 2 20,1 0 0,1-1-80,2 1 1,3 1-151,5-5 1,0-1 17,0-7-189,0 3 166,0-4 1,5 2 108,3-1-260,2-4 127,1 1 0,2-5 57,2-3-188,-2 3 547,3-10 0,-3 5-353,2-6 105,-2-4-99,4 3 0,-6-5 103,0 2 0,1-2-164,-1-5 0,1 0-194,-1 0 0,-3 0 136,-1 0-1393,-4 0 465,2 0 115,-5 0 0,-5-5 0,-1-1 1</inkml:trace>
  <inkml:trace contextRef="#ctx0" brushRef="#br1" timeOffset="67">8474 14139 7921,'0'-23'382,"-1"5"47,-3 3 0,3-1 775,-3 0-393,3 1 660,6 4-742,-4-1-313,9 6-154,-8 1 1,4 5 17,-2 0 1,2 10 96,6 5 0,-1 7-105,0 5 1,1-1 120,-1 8 0,4-3-226,1 3 0,0 4-14,-1-3 0,-1 1-159,5-1-114,-5-6 129,3 4 0,-2-9-7,0 3 0,1-7 206,-5-1-744,0-5 356,1 2 1,2-4-63,-3-1 1,3-3-140,-6-1 0,-2-4-705,2 1 422,-6-3 49,3-1-5000,-5 0 5100,-5 0 0,3-5 515,-6-3 0,6-2 0,-9-6 0,5-2 0</inkml:trace>
  <inkml:trace contextRef="#ctx0" brushRef="#br1" timeOffset="68">8805 14082 7921,'-3'-11'0,"-1"-1"0,0-3 1592,4 0-714,0-1-330,0 10 574,0-4-229,0 9-172,0-4-218,0-1-232,0 5 0,-1-4 49,-3 5 0,0 10-8,-7 6 0,1 5-277,-9 6 1,0 7 121,-4 8 1,-1 1-976,-3-1 762,3-3-152,-4 1 1,6-9-343,3 4 1,-1-9 273,5 1-854,0-8 701,3 2 0,5-9-606,-1-1 295,5 1 0,0-7-1058,6 2 904,-1-2 991,13-5-97,-8-10 0,15-2 0,-4-11 0</inkml:trace>
  <inkml:trace contextRef="#ctx0" brushRef="#br1" timeOffset="69">9057 14025 7921,'0'-12'2098,"0"1"-1335,5 5 0,-3 1-222,6 5-387,-5 0-39,2 0 0,-4 1 670,3 3-267,-3 2-55,9 10 13,-9 7-184,10 7 1,-10 4 35,3 0-298,-3 0 12,-1 1 1,0-1-12,0 0 0,0-5 88,0-2 1,0-8-898,0-4 510,5-2 0,-4-2-646,3 1 0,-1-6 50,0-2 584,-1-3-1768,3-1-1204,-5 0 3252,0-5 0,0-6 0,0-7 0</inkml:trace>
  <inkml:trace contextRef="#ctx0" brushRef="#br1" timeOffset="70">8943 14219 11064,'6'0'690,"4"0"1,-4 0-338,6 0 270,-1 0-309,1 0 1,3 0 112,0 0-319,5 0-27,-2 0 1,5 0-529,0 0 278,0 0 200,0-5 1,-1 4-914,1-3 0,-5 1 478,-3-1 1,-2 3-382,-2-3 1,1-1-27,-1 2-1053,-4-1 1864,-2 4 0,0-5 0,1-2 0</inkml:trace>
  <inkml:trace contextRef="#ctx0" brushRef="#br1" timeOffset="71">9399 14059 7842,'0'-11'-159,"0"-1"-39,0 1 0,0-4 226,0-1 1,4 1 192,0 4 0,0-1 112,-4 1 1,0 3 1099,0 1-818,0 4 1,0-3 215,0 2-331,0 3-260,5 6 0,-3 2 25,6 9 0,-4 1 7,3 2 0,2 3 0,7 1 1,-4 0-72,3 0 0,2-1-101,-2 1 0,4-4-135,-4 0 0,2-5 66,-2 1 0,-2-2-559,2-1 1,-2-5 65,-2 1-1626,1-6 1028,-1 3-414,-5-5-154,-1 0 1628,1 0 0,-5 0 0,4 0 0</inkml:trace>
  <inkml:trace contextRef="#ctx0" brushRef="#br1" timeOffset="72">9856 13945 7880,'0'-6'2749,"0"-5"-2126,0 10-174,0-4 24,0 5 1,-5 0-308,-2 0 1,-9 5-303,-3 3 1,-2 6 108,-2 1 0,1 5-222,3-1 137,-2 3-111,8 1 1,-4-4-154,6 0 0,3-4 76,1 4-536,4-5 479,-2 2 1,5-4-103,0-1-469,0-4 540,0 3 1,0-8-476,0 6 412,0-6 451,0 4 0,0-6 66,0-6 0,0 4 301,0-6 426,0 6-637,0-3 1549,0 5 1,-4 5-1276,1 2 1,-1 9 218,4 3 0,0 2-126,0 2 1,0 0 8,0 0 1,0 0-134,0-1 0,0 1 35,0 0 1,0 0-214,0 0 1,0-4-56,0 0 0,1-5-53,3 1 1,-3-2-98,3-2-411,2 1-471,-4-1-1202,3-5 1487,-5-1-4153,0-5 4734,0-5 0,5-6 0,1-7 0</inkml:trace>
  <inkml:trace contextRef="#ctx0" brushRef="#br1" timeOffset="73">10050 14265 7771,'-6'-12'733,"-3"5"-200,5-1 54,1 5 23,3-2 177,0 0-167,0 4 180,0-4-520,0 5 0,5 0 51,2 0 0,5 4 8,3 0 0,3-1-99,4-3 1,1 0-217,0 0 1,1 0 96,3 0 1,-7 0-565,3 0 0,-4-1 62,0-3 1,-2 3-668,-6-3-476,0-2-1397,-4 5 1477,-2-4 1444,-5 5 0,-10 5 0,-3 1 0</inkml:trace>
  <inkml:trace contextRef="#ctx0" brushRef="#br1" timeOffset="74">10279 14870 7734,'0'11'1382,"0"-4"-410,0 3 65,0-9-666,0 4 1,1-5 180,3 0-54,-3 0-346,4 0 1,-5-1 49,0-3 1,1 2 11,3-6 1,-2 0 0,1-3 1,2 0-103,-1-1-99,5 1 153,-3-6 1,2-1-436,0-4 70,-1-6-163,5 4 68,-1-9 234,1 3 1,-1-8-24,0 0-200,1-5 176,-1 8 1,1-9 38,-1 6 0,-1-4-43,-2 4 1,1-3 127,-5 2-18,4 1-18,-6 4 1,7 5 73,-6 2 0,1 4-82,-4 4 472,0 3 271,0 10-474,0-5 67,0 10-157,0-4-207,0 5 1,1 5-258,3 3 1,-2 2 89,1 1 231,-1 6-26,3 1 1,1 1-31,5 0 1,1-5-119,-1 1-78,1-2 179,-1-2 0,1-1-46,-1-2 101,0-3-16,1-5 1,-1 0 54,1 0-147,-1 0 87,6-5 0,-9 2-84,4-4 253,-3-1-189,2-3 0,-1-1 246,-2 1-232,2-1 23,-9 1 0,8 3 198,-5 1-202,5-1 34,-8 2 243,4 1-221,0 5 26,-3-5-36,3 3-1,0 2 1,-4 7-5,3 4 1,-3 6 1,4-5 1,-4 14 284,3-4-15,-2 4-262,-2 2 0,0 0 275,0 2-256,5 3 32,-4-9 75,4 4-212,-5-5 125,5-5-177,-4-2 1,6-4-681,-4-1-1350,-1 0 963,3 1-1166,-5-6 1144,0-1 1192,0-5 0,0-10 0,0-3 0</inkml:trace>
  <inkml:trace contextRef="#ctx0" brushRef="#br1" timeOffset="75">10907 13774 7833,'-5'-17'12,"0"4"-11,-3-2 2083,3 2-542,10 2-992,2 5 0,0 1-82,1 5 1,-4 0-77,3 0 1,-3 0 63,4 0 0,-1 6 358,5 5-404,-1 1-125,0 9 0,5 1 95,-1 5 0,1 4-112,0 0 0,-4 2-27,4 1 1,0 2-29,-1 2 0,2-2-9,-2 6 0,-2 0 141,2 4-1208,-2 0 939,-7-6 1,3 5 241,-5-4-729,-1 4 321,-3-5 0,0 4-389,0-6 1,0-2 115,0-5-327,0 2 447,0-9 0,-3 3-48,-1-8 0,-5 1-33,1-5 1,2 0 97,-2-3 1,1-2-8,-5-2 0,5-2 202,-1-2 1,4-3-1700,-3 3 199,4-3 787,-2-1 404,5 0 1,0-5-983,0-3 655,0-2 228,0-1 439,0-6 0,10 0 0,3-6 0</inkml:trace>
  <inkml:trace contextRef="#ctx0" brushRef="#br1" timeOffset="76">11250 13774 7826,'-6'-7'0,"5"-3"1135,-4 4-689,5-1 1,0 1 671,0 2-513,0 3-319,0-9 0,5 7 268,3-4-179,-3 4-101,5-7 64,-4 9-174,6-9 0,-1 8 162,1-2-337,-1 3 200,-5 1 0,5 0 135,-4 0-412,-2 0 182,0 0-206,0 0 58,-3 5 32,3 2 1,-5 5-190,0 4 114,0-4 23,0 10-72,0-4 67,-5 4 0,-2 1-3,-4 0 0,1-1-178,2-3 0,-1-2 109,5-1-56,1-4-50,-2 0 349,3-2-244,-3-4 277,5 1 0,5 2 12,3-6 60,-3 1-91,5-4 1,-2 0-41,7 0 0,-2-1 163,2-3 1,-2 3-222,-2-3 0,2 1-110,2 0 0,-2 1-1575,2-1 810,-2 1-542,-2-3 0,-3 4 1409,-1-3 0,1-2 0,3-1 0</inkml:trace>
  <inkml:trace contextRef="#ctx0" brushRef="#br1" timeOffset="77">11638 13716 7821,'-13'-11'103,"-2"5"1,14-4 257,-3 2 1,3 2 29,1-2-130,0 5-51,0-2 474,0 5-9,0-5 77,0 4-300,5-4 0,2 5-46,9 0-99,-4 0-137,5 0 1,-1 0-54,3 0 1,-2 0 56,-2 0 1,1 4-63,0 0 1,-1 3 154,-4-3-183,1 0 235,-1-4-53,1 5-197,-1 1 49,-5 1 0,3-1-7,-5-2 1,0 2 14,-4 5 1,1 1 18,3-1 0,-3 6 10,3 2 0,-3 6-62,-1 2 1,0 3 53,0-3 0,0 5-181,0-2 167,0 3-88,0 1 1,0 1-75,0-1 0,-4 0 88,1 0 1,-1 5-5,4-1-27,0 0 0,0-8 0,0 1 31,0 0 0,0-2-128,0 2 1,1-2 112,3 2 1,-3-2-107,3-3 1,-3-1-1,-1 1 0,0-3-157,0-4 0,0 3 136,0-3 1,0-3 7,0-1 0,2-2 83,1-2 1,-1 1-5,1-1 0,-1-3 256,-2 0 0,1-5 93,3 5-180,-3-5 1,4 3 157,-5-2-124,0-3-53,0 4-82,0 0 1,4-2-6,0 4-68,0-4-339,-4 2 106,0 0-137,0-4 336,0 4 963,0-5-533,-6 0 1,4 0 180,-6 0-275,6 0 1,-8 0 154,2 0 77,3 0-239,-5 0 1,2 0-64,-7 0 1,2 0-194,-2 0 0,-3 0-200,-1 0 0,-2 4-496,-2 0 0,4 4-210,0-5 0,1 2-938,-1-1 1,2-3-52,6 3 1,0-2 1856,-1-2 0,-4 5 0,-2 1 0</inkml:trace>
  <inkml:trace contextRef="#ctx0" brushRef="#br1" timeOffset="78">6133 15909 7783,'-6'5'0,"-4"-3"320,8 3 0,-4-5 289,2 0 181,3 0-31,-4 0 809,5 0 1,5 0-1343,2 0 1,4 0-21,0 0 1,6 0 57,2 0 0,2 0-21,2 0 1,1 0 0,3 0 0,-2-2-66,6-1 1,-6 1-132,2-1 0,-3-3-198,-1 3 1,-2-1 157,-2 4 0,-2-4-576,-6 0 86,0 0 0,-3 4-1413,0 0 468,-6 0-654,3 0 1408,-15 0 0,3 0-661,-9 0 1335,4 0 0,-10 5 0,-2 2 0</inkml:trace>
  <inkml:trace contextRef="#ctx0" brushRef="#br1" timeOffset="79">6144 16069 7796,'-11'12'725,"5"-6"-489,1-1 0,8-4-110,1 3 1,5-3 822,-1 3 1,6-3-93,1-1 1,5 0 20,-1 0 0,3 0-366,1 0 0,1 0 101,2 0 1,-1 0-196,1 0 0,1 0-139,-4 0 0,6 0-176,-6 0 1,-3 0-142,-5 0 0,-2 0-215,-2 0 0,-3 0-1352,0 0-487,-6 0 0,2 0 2092,-8 0 0,-7 0 0,-7 0 0</inkml:trace>
  <inkml:trace contextRef="#ctx0" brushRef="#br1" timeOffset="80">7195 15761 7800,'0'-12'-289,"0"5"193,0-1 569,0 1-207,0-5 801,0 1-272,0 4 80,0-3-209,0 9-426,5-4 0,-4 6-59,3 3 0,1 7 25,-1 8 1,4 4 123,-4 4 0,3 2-91,-3 5 0,1 1-9,-1-1 1,-3 1-54,3 3 0,-3-2-136,-1 2 0,0-2 51,0-2 0,0 0-169,0 0 0,0-4-2,0-4 1,4 1 117,0-4 0,0 1-165,-4-9 1,1 0-66,3-3 36,-3-1-172,9 1-220,-9-6 373,5-1 109,-6-5 1,0-1-1038,0-3 1,0-2 477,0-6 0,0-1 624,0-2 0,0-3 0,0-4 0</inkml:trace>
  <inkml:trace contextRef="#ctx0" brushRef="#br1" timeOffset="81">7641 16023 7751,'-7'0'3608,"2"0"-2157,5 0-1880,-5 0 1,0-1 428,-3-3 0,-2-2 0,4-5 0</inkml:trace>
  <inkml:trace contextRef="#ctx0" brushRef="#br1" timeOffset="82">7983 15532 7812,'1'-7'493,"3"-1"1,-1 1-347,4-5 0,-3 4-312,4 1 490,-1-1 0,5-2 285,-1 3 1,1 1-210,-1 6 0,1-3-118,-1-1 1,0 0-74,1 4 1,1 5-4,2 3 1,-3-2-48,4 2 0,-7 1-23,-2 6 0,-1 1-106,2 3 0,-3 3 93,-5-3 0,-1 2-120,-3 2 1,2 4-232,-6 0 1,-1-1 154,-6-3 0,5-4-102,-6 0 0,5-4 54,-8 4 0,5-5 63,-1 2 0,6-4 89,1 0 1,2-5 65,-2 1-69,-2-5 1,9 3 67,-3-2 165,3-3-213,1 4 1,1-5 116,3 0 0,-2 0-110,6 0 1,4 0 112,3 0 1,5 0-33,-1 0 0,3 0 4,0 0 0,0-1-34,-3-3 0,5 3-1,-5-3 1,4 3-199,-8 1 1,4 0 174,-3 0-856,-1 0 1,-4 0-10,1 0-1563,-6-5 577,-1 3 973,-5-3 0,-1 5 795,-3 0 0,-7 0 0,-7 0 0</inkml:trace>
  <inkml:trace contextRef="#ctx0" brushRef="#br1" timeOffset="83">8006 16001 7812,'-8'6'42,"1"-2"1034,4 2-755,-2-5 1,6 4-121,3-5 1,-1 0 648,4 0 0,1 0-314,3 0 0,1 0-97,-1 0 0,6 0-76,2 0 0,5 0 73,-1 0 0,2 0-160,-6 0 0,4 0-30,4 0 0,-3 0-105,2 0 0,-1 0-133,-3 0 0,1 0-340,0 0 0,-1 0 286,-3 0 0,2-3-386,-2-1 0,-2 0-828,-2 4-916,-2-5 525,-2 4 1651,-5-4 0,-6 0 0,-6-2 0</inkml:trace>
  <inkml:trace contextRef="#ctx0" brushRef="#br1" timeOffset="84">8143 16183 8370,'0'-6'1399,"0"-4"1,4 7-925,0-4 1,1 4-105,-1-1 0,-2 3-76,6 1 0,-4 0-114,3 0 1,1 0-2,3 0 1,1 0-37,-1 0 1,0 0-85,1 0 0,-1 0 52,1 0 1,-1 4-179,1 0 0,-1 1-87,0-1 0,0-2 99,-4 6 1,3-6-113,-2 2 1,-2 1-26,2-1 30,-6 5 0,7-7 49,-5 6 1,0-4 43,-4 3 0,0-3 30,0 4 0,0-4 3,0 3 1,-1-3 76,-3 4 1,-3-2-81,-4 2 1,3 2 142,1-3 0,0 0 101,0 0-135,-3 1 1,7 2-26,-4-2 1,4 2 70,-1-2-33,3-3-47,1 5 0,1-8-23,3 6 0,2-6 22,6 2 1,0-2-38,4-2 0,-4 3 0,4 1 1,-4 1-8,0-1 1,-1-1 9,1 4 1,-6-3-2,-2 4 1,-3-5-27,-1 5 0,0-4-6,0 3 0,-1 1 37,-3 3 1,-2-3-12,-6 0 0,-4-1 6,-3 5 1,-3-2-6,-1-3 0,0 2 123,1-5 0,4 1-35,3-1 0,-2-3-24,2 3 0,-2-3-75,2-1 1,6-1-98,-2-3 0,3-2-755,1-5 1,0-1 410,3 1 1,4 3 455,0 1 0,5-1 0,7-4 0</inkml:trace>
  <inkml:trace contextRef="#ctx0" brushRef="#br1" timeOffset="85">9125 15829 7739,'-6'-6'202,"0"0"200,2 2-267,3 3 168,-5-10 322,6 10 55,0-4 735,0 5-1179,0 5 1,4 7 74,0 7 0,0 3-72,-4 5 0,0 2 90,0 6 0,0-1-103,0 0 0,0-3-1,0-1 1,0-5-37,0 2 1,0-4-106,0-4 1,0-3-169,0-4 0,1-5-866,3 1-1909,-3-5 1571,4 2 1288,-5-10 0,0-2 0,0-4 0</inkml:trace>
  <inkml:trace contextRef="#ctx0" brushRef="#br1" timeOffset="86">8874 16001 8122,'11'0'788,"1"0"1,4 0-488,3 0 1,0 0 539,4 0 0,-2 0-244,5 0 0,-2-2-79,-1-1 1,0 1-319,0-2 1,-2 2-300,-2-2 0,3 2 11,-3-6 0,3 5-113,0 0 0,-2-2-1162,-1 1 0,-4-4 159,4 4 1204,-5-5 0,7 3 0,-3-5 0</inkml:trace>
  <inkml:trace contextRef="#ctx0" brushRef="#br1" timeOffset="87">9856 15738 7758,'7'0'161,"-2"0"-446,-5 0-112,-5 0 333,3 0 0,-7 1-20,6 3 91,-6-3 0,6 4-13,-4-5 139,4 0-66,-2 0 4226,5 0-3646,-5 0-93,4 0 1,-4 0-72,-1 0 51,0 0-390,-5 5 0,-1 2 42,1 4 1,2-2 25,-2 3 0,5-4-10,-5 8 1,2 0-1,-2-1 1,-1 6 24,1-2 1,1 2-70,2 2 1,-1 0-159,5 0 1,1 3 59,3 1 1,-4-4-162,0-4 0,0-1 33,4 1 0,4 1 68,0-5 0,5 2-2,-2-2 1,3-4-122,2 1 1,3-1-47,0-3 1,6-3 57,-2-1 0,6-3-63,2-1 1,3-1 24,-3-3 0,5-2-89,-2-6 0,-2-3 79,-1 0 1,-1-4 36,-3 3 0,1-4 57,-9 1 1,1-6 121,-5-2 1,-5-1-50,-2 2 1,-3-1-76,-1-7 1,-6 6-174,-5-7 1,-2 5 68,-6 0 1,-1 2-164,-7 5 1,-6 0-82,-5 0 1,0 9-100,4 3 1,-1 7 99,1 0 0,1 8 43,3 4 0,2 2-51,5 1 422,10 6 0,-2 0 0,9 6 0</inkml:trace>
  <inkml:trace contextRef="#ctx0" brushRef="#br1" timeOffset="88">10416 15886 8834,'0'7'-797,"0"-1"393,0-2-83,0-3 0,1 4 487,3-5 0,-3 5 0,4 2 0</inkml:trace>
  <inkml:trace contextRef="#ctx0" brushRef="#br1" timeOffset="89">10953 15441 7821,'0'-18'0,"0"2"-522,0 4-65,5 1 0,-3 3 265,6 1 333,-6 4 313,3-2 0,-5 6 55,0 3 0,0 4 71,0 7 1,0 4-155,0 8 1,0-2 130,0 5 0,0 1-257,0 3 1,0-5-6,0-2 1,0 1-269,0-1 0,0-5 128,0-3 0,2-3-243,2 3 0,-3-9-269,3 1 1,-2-3-444,2 0 0,-2-3 363,6-5 567,-5 0 0,2 0 0,-5 0 0</inkml:trace>
  <inkml:trace contextRef="#ctx0" brushRef="#br1" timeOffset="90">10781 15875 6114,'12'0'0,"-1"0"0,1 0 0,-1-1 0,0-3 0,6 1 1185,2-4 0,3 3-513,0-4 1,4 6-480,-3-2 1,6-1-109,-6 1 1,3-3-205,1 3 1,-3-4 84,3 4 0,-5-1-109,-2 1 0,0 2-1854,-5-6 873,5 6 451,-7-3 673,4 5 0,-11 0 0,-1 0 0</inkml:trace>
  <inkml:trace contextRef="#ctx0" brushRef="#br1" timeOffset="91">10953 16023 7740,'-12'0'-1630,"6"0"1630,1 0 0,5 0 0,0-5 2111,0 4-1402,5-4 0,1 1-349,6 0 1,-1 1-180,0 3 1,1 0-127,-1 0 0,3-2-37,-2-1 1,5 1 144,-5-2 1,2 3-253,-3 1 1,1 0 49,-1 0 1,-1 1-142,-2 3 0,2-1 16,-2 4 1,0-3 11,0 4 1,1-4 55,-5 3 1,0-3-406,-4 4-58,0-1 368,0 5 0,-5-1 61,-3 1 1,0-5-2,-3 1 0,2-1 197,-6 5 1,2-5 11,2 1 1,-1-4 128,1 3 0,3-3 146,1 4-68,4-6 0,-3 5 243,2-3-100,3-3-141,-4 4-148,5-5 1,1 4-10,3 0 1,2 1 0,5-2 0,2-1-15,2 2 1,-2 2-42,2 1 1,2 0-98,-2 0 1,1 1 54,0 3 0,-4 0 59,4-4 1,-4 3 69,0-2 0,-2 2-84,-3 2 1,-1-1 1,-6 0 1,0 1-41,0-1 0,-2 1-2,-2-1 0,-7 1 34,-8-1 0,-1-3-7,1-1 1,-7 0-172,3 0 0,-6-2 50,3-5 1,-1 0-935,4 0 1,3-1 472,-3-3 0,3-2-1544,-7-6 2061,8 1 0,-8-6 0,3 0 0</inkml:trace>
  <inkml:trace contextRef="#ctx0" brushRef="#br1" timeOffset="92">6247 17485 7696,'-6'-6'868,"1"1"50,5 5-32,0-5-190,0 4 138,0-4 492,0 5-1082,5 0 1,1 0-21,6 0 1,0 1 90,4 3 0,1-3-159,6 3 1,0-3 24,0-1 0,3 0-36,1 0 0,4-4-110,-5 0 0,5-1-93,-5 1 0,0 3 35,-7-3 1,1 3-95,-5 1 0,1 0-586,-5 0 38,-5 0 1,-1-1-340,-5-3-597,0 3 948,0-4 1,-5 3-202,-2-1 0,-1 1-398,-3-1 1252,2 1 0,-18 2 0,3 0 0</inkml:trace>
  <inkml:trace contextRef="#ctx0" brushRef="#br1" timeOffset="93">6259 17611 10490,'11'0'969,"0"0"-154,1 0 1,-1 0-340,1 0 1,3 0 211,0 0 1,0 0-232,-3 0 1,3 0-89,0 0 0,2 0-121,-2 0 1,-2 0 25,2 0 1,3 0-94,1 0 1,2 0-1,2 0 1,0-1-234,0-3 0,3 3 87,1-3 1,-1-1-867,-7 1 1,1-1 426,-5 1 0,0 3-3006,-3-3 1786,-1 3 1624,-5 1 0,0-5 0,-6-2 0</inkml:trace>
  <inkml:trace contextRef="#ctx0" brushRef="#br1" timeOffset="94">7389 17131 7741,'0'-11'367,"0"-1"1,0 5-90,0-1 0,2 2-253,1-2 0,2-2 103,3 3 1,2-2 8,-2 1 1,2-2 432,1 2 1,1 3 216,-1 1-500,1-2 0,3 5-107,0-3 1,0 3-86,-3 1 0,-1 0 54,1 0 0,-1 1-112,0 3 0,1-2 15,-1 6 0,-1 0-124,-2 3 1,1 4 29,-5 0 0,0 6 69,-4-2 0,-2 2-127,-2 2 0,-2-4-48,-5 0 1,-5-1-68,1 1 0,-4 1 116,4-4 0,-4-1 21,4-4 1,-2-1 82,2-2 1,2 1-4,-2-5 0,2 3 149,2-3 1,3 0-55,1-4 0,4 1 185,-1 3-58,3-3-28,1 4-81,0-5 1,5 0-6,3 0 1,3 0 31,4 0 0,3 0 146,5 0 0,4-1-69,-1-3 0,5 3-106,-5-3 1,5-1-11,-4 1 0,3 0-22,-3 4 0,-1-3-135,-3-1 1,-5 0-135,-3 4 0,-2-1-381,-2-3 0,-3 3-564,0-3 18,-6 3 1,2 1-189,-8 0 0,2-4 1303,-6 0 0,-5 0 0,-5 4 0</inkml:trace>
  <inkml:trace contextRef="#ctx0" brushRef="#br1" timeOffset="95">7332 17508 6931,'0'7'1747,"0"-2"-266,0-5-1026,-5 0-15,4 0-130,-4 0-162,5 0 35,5 0 0,-3 0-112,6 0 1,0 0 44,3 0 1,2 0-109,2 0 1,-1-4-68,5 0 0,-4 0 91,4 4 0,0 0-31,4 0 0,0 0 36,0 0 0,3 0 0,1 0 1,4-4-39,-5 1 1,6-1-9,-2 4 1,0 0 14,0 0 0,0 0-86,5 0 1,-2 0 59,-3 0 0,2-4 33,-5 0 0,-2 0-68,-6 4 0,-3 0 39,-4 0 1,-5 0-322,1 0-216,-5 0 133,-8 0 1,-3 0-31,-7 0 1,-2 0-218,2 0 1,0 0-207,3 0 873,-4 0 0,-2 0 0,-5 0 0</inkml:trace>
  <inkml:trace contextRef="#ctx0" brushRef="#br1" timeOffset="96">7515 17805 7707,'0'-11'1237,"0"3"-803,0 0 0,0 5-129,0-5 0,0 4 55,0-3 1,0 3 455,0-4-568,5 1 1,1-4-142,6 4 0,-5-2 115,1 5 0,-2-1-174,2 1 0,2 3 15,-2-3 1,2 2-77,1-2 1,1 3 46,-1-3 1,1 2-51,-1 2 1,0 4-79,1 0 0,-1 5 77,1-1 1,-5-2 107,1 2 0,-4-2-50,3 2 1,-3 0-59,4-4 1,-6 5-23,2-1 0,-3-2-128,-1 2 1,0-5 51,0 5 0,-5-5 0,-1 6-28,-5-6 0,3 2-58,0-1 149,1-3 0,-5 5-40,1-6 0,3 0 305,1 0-16,4 0 208,-7 0-288,9 0 1,-4 1 46,5 3-83,0-3 0,1 4-13,3-5 0,-2 4-62,6 0 0,-1 3 65,5-3 0,-2 5-40,-2-1 0,6 0 8,-3 0 1,3 2-12,-3-2 0,-3 2-78,0 1 1,-1 1-114,5-1 1,-5 2 36,1 2 0,-6-2 121,2 2 1,-3-2-103,-1-2 0,0 2 16,0 2 1,0-2-89,0 2 1,-5-2 123,-2-2 0,-7-3 30,-1-1 1,-2 0 52,2 0 1,1-2 146,-5-5 0,4 4 109,-4 0 0,3 0-109,-3-4 0,4 0 36,-4 0 1,5 0-3,-1 0 0,6-4 89,1 0 1,5 0 96,-5 4-419,5-5 1,-2 3-39,5-6-519,0 6-1690,0-9 1114,-5 10-588,4-9 1745,-4 9 0,5-9 0,0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5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13922 9491 7968,'-5'-7'-679,"4"1"2055,-3 2-262,3 3 16,1-4-82,0 5 1,1 4-713,3 0 0,1 6 29,2 1 1,4 2-56,-4 6 0,5-4-76,3 4 1,-3 0-106,4 4 0,0 0 72,-1 0 0,4 1-239,-3 2 1,4 0 117,-1 4 1,1-4-75,-1 0 1,2-2 51,-6-1 0,1 4-272,0 0 1,-4-5 96,4-3 0,-5-5 60,-3 2 0,2-4-135,-3 0 0,2-5-94,-1 1 239,2-6 0,-7 4-77,4-6 28,-4 0 0,2 0 270,-5 0 0,-5-2-107,-3-2 1,2 2-68,-2-6 0,1 6 0,-5-8 0,1 3 0</inkml:trace>
  <inkml:trace contextRef="#ctx0" brushRef="#br0" timeOffset="1">14322 9514 8011,'0'-12'-52,"0"1"1,0-1 1593,0 1-1000,0-1 0,0 5 926,0-1-581,0 6-301,0-3-344,0 5 0,-5 5-206,-3 2 0,-7 9 75,-4 3 0,-3 6-70,-1 2 0,-5 9 55,-2 2 1,1 2-287,-2 2 1,5-4-161,-5 4 1,6-2 201,-2 2 0,4-3-217,4-4 1,-1-6 154,5-2 1,1-7-282,6-1-713,-2-5 443,9 2-1314,-4-4 2075,5-6 0,5-6 0,1-6 0</inkml:trace>
  <inkml:trace contextRef="#ctx0" brushRef="#br0" timeOffset="2">14527 10028 7852,'0'-7'1706,"0"2"1037,0 5-2662,0 5 91,-5 7 0,-1 5 35,-6 6-117,1 0 0,3 1-332,1 3 1,1-2 252,-2 6 1,-1-6-697,5 2 1,0-4 358,4-4 1,0-3-557,0-5 0,2 0-52,1-4 934,-1-2 0,13 0 0,-2 2 0</inkml:trace>
  <inkml:trace contextRef="#ctx0" brushRef="#br0" timeOffset="3">14950 9525 7853,'-5'-11'869,"4"-1"-364,-10 1-47,10-1 406,-4 6-506,5 1 0,1 5-103,3 0 0,-1 5-41,4 3 0,1 2-4,3 1 1,1 4-113,-1 1 1,1 3 72,-1-4 0,0 1-119,1 0 0,-1-4 87,1 4 0,-1-8-95,1 0 0,-1-2 16,0 2 1,0-2-154,-4-2 0,3-3 64,-2 3 1,-2-3-342,2-1 1,-4 0-681,3 0-711,-4 0-799,2 0 2560,-5 0 0,0 6 0,0 0 0</inkml:trace>
  <inkml:trace contextRef="#ctx0" brushRef="#br0" timeOffset="4">15372 9491 7874,'0'-12'909,"0"1"-153,0 5 723,0-5-555,0 10-480,0-4 1,-5 5-143,-2 0 0,-5 6-214,-3 6 1,1 1-40,-5 6 1,0-2-180,-4 2 1,4 3-594,0-3 1,7-1 453,0 1 0,1-4-742,3 4 0,3-5-175,1 1-433,-2-2 873,5-2 746,-5 1 0,6-6 0,0-1 357,0-5-121,0-5 818,0 4-634,0-4 0,0 6 99,0 3 660,0-3-689,0 9 1,0-2 8,0 7 0,0 2 145,0 2-9,0 2-317,0-3 0,4 5 109,0 0-209,0 5-58,-4-4 1,0 4 160,0-6-270,5 1 40,-4 0 1,4-5 256,-5-3-274,5 3 42,-3-5 0,3-1-47,-5-4 1,4-4 208,-1 3-970,1-4 340,-4 2-7130,0-5 7482,-5-5 0,-1-2 0,-6-4 0</inkml:trace>
  <inkml:trace contextRef="#ctx0" brushRef="#br0" timeOffset="5">16286 9696 7983,'0'-11'2647,"0"-1"-2346,0 6 1,1 2 99,3 8 0,-3 4-2,3 7 1,-1 3 4,1 5 0,-3 3-394,3 1 0,1 5 100,-1-2 0,-1-1-310,-3 2 0,4-6 181,0 2 0,1-7-190,-1-1 1,-3-4 129,3 4 1,-1-5-1744,0 2 969,-1-4 853,3 0 0,-5-1 0,0 0 0</inkml:trace>
  <inkml:trace contextRef="#ctx0" brushRef="#br0" timeOffset="6">16549 9673 7967,'0'-11'0,"0"0"0,0-1 2280,0 6-902,0 1-991,0 5 0,0 5-126,0 2 1,4 9-125,-1 3 0,3 7 86,-3 5 1,-1 2-171,1 1 0,-1-1 141,-2-2 1,0-2-499,0-3 0,0-5-438,0 2 1,3-8 104,1 0-1043,0-2 713,-4-2-1040,0-5 1186,0 0 821,0-6 0,0 0 0</inkml:trace>
  <inkml:trace contextRef="#ctx0" brushRef="#br0" timeOffset="7">16572 9799 7967,'-7'-16'19,"2"-1"40,5-2 220,0 3 152,0 4-264,0 1 1,0 3 560,0 1 0,-1 3 278,-3-4-551,3 6 1,-3-4-173,8 6 1,-2 6-98,6 1 0,1 5 37,6 3 1,-1 1-17,5 3 0,-2 3-46,6-3 1,-3 3-164,6 0 1,-1 1 6,-3 0 0,1-4 64,0 0 1,0-5-183,0 1 1,-4-2 58,0-2 0,-5 0 122,1-4 1,-2 2 139,-2-5 302,1 0-222,-1-4 301,0 0 6,-4 0-373,3 0 0,-9-2 348,3-1-349,2-4 0,-4-4-30,1-1 0,-1 0 19,-2-4 1,0 4-309,0-3 0,0-2-74,0 2 1,0-5-67,0 1 0,-2-3-240,-1-1 0,0 0 228,-5 0 0,5 1-40,-5-1 1,4 0 34,-3 0 1,4 0-132,-1 0 0,-1 2 54,1 2 1,1 2-170,3 6 1,0-1-639,0 1-124,0 5 221,5 1 1,2 10 71,8 2 970,-2 8 0,9 3 0,-4 5 0</inkml:trace>
  <inkml:trace contextRef="#ctx0" brushRef="#br0" timeOffset="8">17211 9639 7949,'0'-6'670,"5"-4"-146,-3 3 0,3 0 139,-5-1-442,5 6 279,-4-3 68,4 5-139,-5 0-49,5 10-135,-4 2 0,5 12 87,-6 3-83,0 2-83,0 1 0,0 2-184,0-1 53,0 2 0,3 0-233,1-3 1,0-2 183,-4-5 0,0-1-360,0-3 1,4-3 71,0-4-883,-1-1 849,-3 1 0,2-6-1868,1-2 1602,-1-3 1,3-2 601,-5-3 0,-5-2 0,-2-6 0</inkml:trace>
  <inkml:trace contextRef="#ctx0" brushRef="#br0" timeOffset="9">17166 9662 7949,'3'-8'134,"1"1"1,4-1 100,-4-3 1,4 3 169,0 1 0,2 3-60,2-4 1,0 6 198,4-2 0,1 3-77,6 1 0,0 0-53,0 0 1,4 0-241,-1 0 0,5 5 47,-5 2 1,1 3-225,-4 2 1,-2 0 94,-2 4 1,2 0-172,-6 3 1,-5 3 101,-6-3 1,-3 6-392,-1 2 0,-1 0 87,-3-5 1,-7 5-57,-8 0 1,-7-2 168,0-6 0,-5 3 75,4-3 1,-3-3-20,3-1 1,1 1 9,3-5 0,0 2 161,0-9 0,5 3-123,3-3-491,3 0-469,5-4-461,2-5 1485,10-2 0,2-4 0,4 0 0</inkml:trace>
  <inkml:trace contextRef="#ctx0" brushRef="#br0" timeOffset="10">17759 9616 7981,'0'-11'1087,"0"-6"-635,0 5 0,0-1 676,0 5-353,0 6 145,0-3-549,0 5 1,4 9-262,0 2 0,0 12 104,-4 0 1,0 5-75,0 2 1,0 1-81,0 7 1,0-3-178,0 0 0,0-5-352,0 0 0,0-4 280,0 0 0,0-3 12,0-4 1,0-2 85,0-6 1,0-3 143,0-1-286,0-4 537,0 2 1019,0-5-1005,5 0 1,-4-1-124,3-3 0,1 1-197,-1-4 1,5 4 82,-2 0 1,5-3-90,3 3 0,-1-1 87,5 4 1,0 0-247,4 0 1,0-4-36,0 0 1,-1 0-32,1 4 1,-4 0-161,0 0 1,-1-1 132,1-3 1,-2 3-1182,-6-3 1011,0 3 1,-4 0-868,-3-3 1,-4 3 1296,-4-3 0,-3-3 0,-4 1 0</inkml:trace>
  <inkml:trace contextRef="#ctx0" brushRef="#br0" timeOffset="11">17702 9811 7905,'12'-7'1104,"-1"3"-651,1-2 1,-1 5 232,0-3 309,1 3-589,4-4 0,3 2 226,8-5-338,-3 6 1,8-7-192,-5 5 0,3-3 128,-3 3 0,-6-4-1077,-6 4 736,3 1 0,-5-1-2207,2 0 1129,-7 0-1475,-3 4 2663,-10-5 0,-7-1 0,-5-6 0</inkml:trace>
  <inkml:trace contextRef="#ctx0" brushRef="#br0" timeOffset="12">17702 9605 7905,'5'-6'636,"2"-5"0,5 9 68,4-6-298,-4 6 670,10-8-618,1 8 0,6-8 190,5 3-58,0 1-288,6-4 1,-5 8-161,3-6-104,-2 6 1,-7-5-370,-2 4 0,-7 1 308,-1-2 0,-5 3-2827,1 1 2850,-7 5 0,-3 2 0,-5 4 0</inkml:trace>
  <inkml:trace contextRef="#ctx0" brushRef="#br0" timeOffset="13">18399 9536 8003,'0'-7'57,"0"-1"1,-4 4 398,0-3 116,1 4 1,3-3 352,0 2-577,0 3 0,0-3-81,0 8 1,0 2 94,0 6 0,0 5-135,0 6 0,0 0 177,0 4 0,1 2 12,3 1 1,-2 0-191,6 0 1,-4-1-330,3 2 0,-3 0 160,4-4 1,-6 0-300,2-5 1,1 0 156,-1-3 1,0-2-41,-4-6 1,4-3-162,-1-1-1162,1-4-1164,-4 2 1237,0-5 489,-5 0 0,0-5 104,-3-3 782,-2 3 0,4-10 0,-6 2 0</inkml:trace>
  <inkml:trace contextRef="#ctx0" brushRef="#br0" timeOffset="14">18330 9605 8003,'0'-11'121,"0"-1"1,4 1 169,0-1 1,5 1-12,-1-1 0,3 1 28,4 0 1,-1 3 415,5 0-410,0 1 0,5 0 72,3 4 1,-2-2-146,6 1 0,-4 0-126,3 4 1,-5 0 88,2 0 0,-4 0-285,-4 0 1,1 5 114,-5 3 1,-4 2-510,-8 1 0,-1 1 37,-2-1 0,-5 5 218,-3 4 0,-11-3-46,-4 2 0,-6-5 62,2 2 0,-3 0 234,3-1 1,-3-1-174,3-6 1,-3 1-59,3-5 1,2 3 103,6-3 0,2 1-860,6-1-99,-1-3 412,6 4 644,1-5 0,15 0 0,3 0 0</inkml:trace>
  <inkml:trace contextRef="#ctx0" brushRef="#br0" timeOffset="15">18947 9559 7960,'0'-11'0,"0"-1"0,0 5 0,0-1 998,0 1 0,0-1 210,0 0 191,-5 6-945,4-3 1,-4 6-364,5 3 0,0 7 18,0 8 0,-4 4 45,0 4 1,-1 2-207,1 5 0,3 0 110,-3 1 0,3-1-430,1 0 1,-4-3 192,0-1 0,1-4-31,3 0 1,0-3 28,0-4 1,0-2 46,0-6-56,0 0 452,0-4 406,0-2 219,0-5-661,5 0 0,-4-1-40,3-3 1,-2-1-15,2-3 0,-1-2-95,4 2 1,1 2 71,3-2 0,1 5-242,-1-5 0,6 5-245,2 0 0,-2-2 188,2 1 0,0 0-115,4 4 0,-4 0 86,0 0 1,-3-4-29,3 0 1,-5 0 37,1 4 0,-3 0-331,0 0 1,-4 0-224,-1 0-340,-4 0 1,0 0 1062,-6 0 0,-9-5 0,-6-1 0</inkml:trace>
  <inkml:trace contextRef="#ctx0" brushRef="#br0" timeOffset="16">18799 9708 7946,'11'0'0,"1"-5"505,-1 3-225,-5-3 1,8 4 610,-2-3-551,7 3 1,-5-4 310,5 5 0,0-4-247,4 0 1,3-1-209,1 1 0,0 3 39,-5-3 0,0-1-452,-3 1 1,1-1 232,-4 2 1,-1 1-556,-4-2-2444,-4 3 1730,-2-4 1253,-10 4 0,-7-9 0,-6 3 0</inkml:trace>
  <inkml:trace contextRef="#ctx0" brushRef="#br0" timeOffset="17">18776 9502 7917,'6'-5'-294,"4"-1"294,2-1 0,1-3 935,8 9 0,-2-9 9,8 2-169,2 3-770,5-5 406,0 4 52,1-1 0,-1-2 223,0 6-468,1-6-272,-1 7 1,-1-3-112,-3 5 383,-2 0-1656,-10 0 825,-2 0 413,-4 0 200,-6 5 0,4 2 0,-3 4 0</inkml:trace>
  <inkml:trace contextRef="#ctx0" brushRef="#br0" timeOffset="18">19553 9456 7928,'0'-6'-377,"0"-4"1,0 7 376,0-4 0,0 4 1470,0-2-60,0 5 0,0 5-1044,0 3 1,0 7-10,0 4-79,0 3 0,0 4 51,0 1-186,0 5 0,0-7 143,0 6-66,0-1-213,0-1-98,0-1 1,0-1 169,0-1-750,0 1 514,0-4 0,1-5-463,3-3 0,-3-2 34,3-2-1709,-3 0 972,-1-4-83,0-2 1406,0-5 0,-5 0 0,-1 0 0</inkml:trace>
  <inkml:trace contextRef="#ctx0" brushRef="#br0" timeOffset="19">19541 9605 7928,'0'-11'0,"5"4"0,-4-3 506,5 9 39,-1-9 323,-4 8-549,9-3 0,-7 5 218,4 0 1,1 2-145,3 1 0,1 5 57,-1 7 0,2-1-100,2 5 0,-2 0-197,2 4 1,1 0 39,0 0 1,4 0-94,-1-1 1,1 0-111,-1-3 0,3 1 97,-3-4 0,2-1-63,2-4 0,-4-1-2,0-2 0,-5 1 10,2-5 39,1-1 0,-4 1 47,2 0-35,-7 0 0,-2-4 157,-2 0 0,-3-5 216,3-3 1,-3-2-120,-1-1 0,-1-5-90,-3 1 0,2-5-41,-6 1 1,4-7-193,-3 0 0,0-6 69,0 2 1,-2-3-405,5-2 0,-1 6 74,1 3 1,3-1-96,-3 4 0,3-2-422,1 6 1,0 2 274,0 2 1,0 6-1449,0 1 815,0 6-1349,0-3 2471,5 15 0,1-2 0,6 8 0</inkml:trace>
  <inkml:trace contextRef="#ctx0" brushRef="#br0" timeOffset="20">20283 9514 7939,'4'-18'0,"0"3"702,0 2-421,1 7-140,-4 0 1007,4 6-203,-5 0 0,4 2-672,0 2 0,0 3 76,-4 8-73,0 8-56,0 1-114,0 14 1,1-8 224,3 4-272,-3 0 1,4-5-181,-5 6 101,0-6 241,5-1-596,-4-5 0,6-2-451,-3-2 493,-3-2 25,4-6-476,0 0 231,-4 1-1868,4-6 2421,-5-1 0,-5-10 0,-1-1 0</inkml:trace>
  <inkml:trace contextRef="#ctx0" brushRef="#br0" timeOffset="21">20158 9434 7939,'5'-12'384,"5"1"467,5-1-563,1 1 1,0 3 305,3 1 1,4 4-160,4-1 1,-2 3-11,5 1 1,1 0-150,3 0 1,0 1 89,1 3 1,-1 3-240,0 4 0,-5 4-140,-2 0 1,-3 10 213,-1-3 1,-5 5 18,-3 0 1,-4 2-934,-3 5 1,-3 0 391,-5 1 1,-9-1-3,-2 0 1,-12 0 113,0 1 0,-6-6-57,2-2 1,-5-5 221,2-3 0,-3-1 86,-1-3 1,5-3 17,2-1 0,0-1-66,4-6 0,-1 0-490,9-4 290,0 0 187,9 0 19,0 0 0,12-10 0,0-3 0</inkml:trace>
  <inkml:trace contextRef="#ctx0" brushRef="#br0" timeOffset="22">20946 9479 7866,'0'-6'-712,"0"-4"1336,0 9 1,0-6 297,0 3 300,0 3-388,0-4-148,0 5-424,0 5 0,0 3 116,0 7 0,4 3-136,-1 5 1,3-1-28,-3 1 0,-1 1-125,1 3 1,-1-3 73,-2 3 1,0-3-266,0-1 0,0 0 129,0-1 0,0 0-582,0-3 410,0-2 0,0-6-232,0 0 242,0 1 1,0-5 8,0 1 310,0-5 60,0 2 629,0-5-768,0-5-202,0 3 125,0-3 0,5 5-103,2 0 0,5 0 72,3 0 0,-1-4 11,5 1 0,0-1 7,4 4 1,1-1-14,3-3 0,-3 2-272,2-1 164,4-4 1,-6 6-1062,2-3 545,-7-2 245,3 5-1793,-9-10 1091,3 10 675,-9-9 403,-2 9 0,-10-9 0,-2 3 0</inkml:trace>
  <inkml:trace contextRef="#ctx0" brushRef="#br0" timeOffset="23">20889 9628 7957,'0'-7'903,"0"-3"-228,5 9-397,1-4 569,6 0-486,4 4 1,1-4 206,2 5-78,2-6-162,2 5 0,2-4 6,6 5 23,-6-5-191,3 4 1,-5-6-779,0 4 465,-5 1 1,-2-3-2157,-4 5 1777,-1 0 0,-5-1-1648,-2-3 2174,-8 3 0,-7-4 0,-7 5 0</inkml:trace>
  <inkml:trace contextRef="#ctx0" brushRef="#br0" timeOffset="24">20912 9422 7950,'0'-11'203,"5"-1"-203,1 1 727,5 5 0,1-5 54,-1 4-280,6 2 161,1-5-331,4 8 1,5-7 111,0 6-132,4-6 1,-3 6 48,3-4-257,7 4 0,-11-3-153,7 2 46,-8 3 56,2-4 170,-5 5-184,0 0 0,0 0-227,0 0 146,-6 0-9,5 0 0,-9 0-212,2 0 184,-2 0 0,-7 0-62,4 0 117,-4 5 40,1 1 88,3 5 1,-9 1-81,3-1 90,2 6-89,-4 1 0,3 6 52,-5 2 1,0 0-24,0 4 0,0 1-205,0 3 1,0-4 69,0 1 0,0-2-237,0 1 1,0-2 100,0-5 1,0 0-15,0 0 1,0-5 346,0-3 0,0-2-174,0-2 203,0-5-219,0-1 576,0-5 1,0-5-154,0-2 1,0-1-106,0-3 0,0 2 119,0-6 0,0 2-134,0 1 0,0-3-95,0 0 1,0-5-61,0 1 1,0 1 111,0-1 0,0 5-172,0-1 0,0 2 152,0 2-221,0-1 0,0 4 101,0 1-621,0 4 342,0-2 1,5 10-83,2 3 0,4 7 213,0 4 1,4-1 6,0 1 0,5 0-189,-5 4 1,1 0 27,-1 0 1,-1-2 166,5-2 0,-3-2-50,3-6 1,-2 1 414,3-1 0,-3-5-32,-1-2 1,-4 1 446,3-1-332,3 0 1,-5-4-105,2 0 1,-2-1 11,-2-3 1,-3 1 30,-1-4 0,-3-1 177,4-3 0,-6-5-76,2 1 1,-3-5-306,-1 1 0,0-3 6,0-1 0,0-3-252,0-1 0,-5-5-543,-2 2 1,-3 1 417,-2-2 1,1 2-234,-1-1 0,1 2 179,0 5 0,3 1-556,0 3 1,6 3 351,-2 4 0,3 5-1099,1-1 907,0 6 1,1-2-110,3 8 1,2 3 836,6 8 0,4-2 0,2 4 0</inkml:trace>
  <inkml:trace contextRef="#ctx0" brushRef="#br0" timeOffset="25">22282 9434 7941,'0'-12'0,"0"1"416,0-1-181,0 1 0,0 3 1034,0 1-386,5 4 68,-4-7-610,5 9 0,-5-3-138,3 8 0,-3 7 31,3 8 1,-3 3-3,-1 1 0,0 3-185,0 1 1,0 5 74,0-2 0,0-1-191,0 2 1,0-5 52,0 5 1,4-6-303,0 2 1,1-4 156,-2-4 1,-1 1-92,2-5 1,-2-3-117,2-5 1,-3-3-705,3 4 61,-3-6 0,-1 2 420,0-8 0,-1 2 591,-3-6 0,-2-5 0,-6-4 0</inkml:trace>
  <inkml:trace contextRef="#ctx0" brushRef="#br0" timeOffset="26">21905 9354 7941,'4'-12'0,"0"1"1374,10-1-786,-2 1 1,11 5 336,0 2-555,5 3-503,1 1 1368,6 0-770,4 0 1,5 0 225,6 0 341,4 5-599,-2-4 0,0 8-142,-2-5 1,-8 5-310,-4-2 1,-9-1 336,-6 2-1555,0-5 622,-16 2-527,9 0 510,-15-4 379,4 4 346,-10 0 0,-7 2 1,-5 4-1</inkml:trace>
  <inkml:trace contextRef="#ctx0" brushRef="#br1" timeOffset="27">13991 11409 7888,'0'-11'397,"0"0"0,-2 0-74,-2 4-35,3-3 1,-5 8 222,2-1 0,-1 0-74,-3-1 310,-2 3-369,9-4 0,-5 5 116,2 0 274,3 0-93,-5 0 264,6 0-679,6 5 1,0 5 64,5 5-109,1 6 201,-1-4-182,1 11 1,3-2 89,0 4 123,0 1-272,-3 3 0,0-1 176,4-3-457,-4 8 146,5-7 1,-2 12-639,0-5 489,0 5 1,-3-10 16,-1 5 1,1-9-291,-1 6 328,1-9-531,-1 2 375,-5-10 1,4 2-174,-2-4 181,2-1-1,-3-9-27,3 4 192,-4-8-126,0 3-343,0-5 199,-1 0 29,-4 0-1116,4 0 349,-5 0 458,0-5 0,-1 2-128,-3-5 1,1 2 66,-4-1 648,-1-4 0,-3 5 0,-1-5 0</inkml:trace>
  <inkml:trace contextRef="#ctx0" brushRef="#br1" timeOffset="28">14470 11364 7831,'0'-18'389,"2"1"131,1 6 1,-1 3 293,1 1-208,4 4 439,-6-2-275,4 5-638,0 0 0,-4 2 81,3 1 0,-3 5 51,-1 7 1,0 4-39,0 8 1,-5 2-14,-2 5 1,-7 4-56,-1 0 0,-2 4-102,2-4 0,2 6-382,-2-3 1,-2 0 281,2 1 1,0-5-295,4 1 0,0-4 178,4-4 0,-2-3-137,5-8 0,-3 1 80,3-4 1,0-1-15,4-4 0,-4-3-272,0 0-126,1-6-1018,3 3-853,0-5 2500,5 0 0,1-5 0,5-1 0</inkml:trace>
  <inkml:trace contextRef="#ctx0" brushRef="#br1" timeOffset="29">14904 11649 7818,'0'-6'436,"0"-4"728,0 2-602,0-2 308,0-1-524,0 4 1,0 1 194,0 2-161,-5 3-125,-1-4 0,-7 5-72,-2 0-105,-3 5 1,-6 5 8,-3 5 1,2 6 146,-5-2 1,8 2-222,-1 2 1,3 4 77,-3-1 1,5-3-212,3-4 1,6-4 39,1 4 0,6-5-84,-2 2 0,3-4 48,1 0 1,1-2-12,3-3 1,2 2-88,6-5 1,-1 4 31,1-4 1,-1-1 175,0-3 1,5-1-66,-1-3 1,1 2 169,0-6 1,-2 1-28,5-5 0,-5 1 71,1-1 1,1 1-30,-1-1 1,1 2 93,-5 3 1,-3-3-45,-1 2 0,0-2-73,0-2 0,2 1-55,-5-1 1,4 1 52,-5 0 0,5-1-119,-4 1 0,3 3 175,-3 1-354,0 4-201,-4-2 304,0 5 0,0 5 35,0 3 0,0 2 34,0 1 1,0 2 35,0 2 0,0-2-48,0 2 0,1 2 71,3-2 0,-3 0-59,3-4 1,1 1-359,-1-1 230,5 1 84,-3-1-74,6-5 29,-1 0 122,1-6 1,-2-2-145,-3-2 222,4-2 0,-5-5-71,5-1 0,-3 1 136,0-1 0,-1 1 41,5 0 1,-1-1 48,0 1 1,-3-2 40,0-2 0,-2 6 18,2-2-182,2 7 18,-9-1 0,8 6-230,-5 3 0,-1 2 61,-3 5 1,0 6-164,0 2 0,0-1 11,0 1 0,2 0 121,2 4 1,-2-2 9,6-2 0,-6 2 14,2-6 1,1 4 62,-1-4 1,4-3-52,-5-5 1,1-3 344,-4 4 183,5-6-146,-3 3 0,1-10-49,-6-3 0,1-2 83,-2-1 1,2-4-131,-2-1 1,3-3-47,-3 4 1,3-5-229,1 1 0,0-3 82,0-1 1,1-3-78,3-1 1,2 0 3,6 5 0,3 3 64,0 0 0,5 6-792,-1 1 0,3 6 295,1 6 1,0 0-1531,-1 0 1,-2 5 1981,-1 3 0,0 7 0,3 3 0</inkml:trace>
  <inkml:trace contextRef="#ctx0" brushRef="#br1" timeOffset="30">15669 11181 7825,'0'-6'597,"0"-4"-198,0 8 1,0-3 108,0 0-224,0 4 0,0-3 134,0 8 22,0 2-168,0 11 1,0 2 241,0 7-330,0 9 1,0 1-30,0 6 0,0 0 48,0 4-74,0-6 0,0 5-34,0-3 1,0 2-17,0 2 0,0-2-184,0-2 1,0-3 103,0-4-503,0-6 367,0 4 1,0-9-73,0 3 101,0-3 1,0-3 132,0-2 1,0 2 143,0-6 0,0 0 58,0-3-119,0-1-96,0 0 280,0-4 26,0-2 694,0-5-1041,6 0 1,-4 0 29,6 0 1,-5 0-9,5 0 1,0 0 33,3 0-159,1 0 54,4 0 0,-2-4-155,5 0-10,-5 0 219,8-1 1,-8 4-670,5-3 320,-5-2 102,2 5-1216,-10-4 924,4 0 0,-8 2-126,2-5-352,-3 6 1041,-1-8 0,0 3 0,0-4 0</inkml:trace>
  <inkml:trace contextRef="#ctx0" brushRef="#br1" timeOffset="31">15658 11192 7837,'0'-16'9,"0"3"-7,0-3 887,0 4-518,0 1 0,4 0 375,0-1-432,-1 6 1,-3-1 715,0 4-289,0 1-192,6-8-336,0 9 0,7-4-1,2 5 1,-3 0-151,4 0 0,1 0-450,2 0 414,-2 0 1,5 0-1090,-3 0 478,2 0 319,-3 0-1636,3 0 1205,-8 0 0,5 1 697,-3 3 0,-2 2 0,3 6 0</inkml:trace>
  <inkml:trace contextRef="#ctx0" brushRef="#br1" timeOffset="32">16172 11238 8768,'0'-6'2081,"0"1"-1490,0 0 504,0 3-196,0-3 191,0 5-930,0 5 1,1 3 377,3 7-351,-3 3 1,9 6-32,-2 3 1,2-2 165,2 6-108,-1-1-309,6-1 120,-10 4 0,12-5 205,-7 3-660,2-4 358,-3 1 1,3-3-625,-3 1 352,8-2 240,-11-6 0,5 2-263,-6-4 184,1-1 1,2-4-360,-2 1 319,2-1 1,-8-3-81,6-1-232,-5-4 11,7 2 158,-9-5-731,4 0-2523,-5 0 3620,0-5 0,-5-2 0,-1-4 0</inkml:trace>
  <inkml:trace contextRef="#ctx0" brushRef="#br1" timeOffset="33">16480 11295 7786,'0'-18'2,"0"3"751,-5 3-398,4 0 0,-4 1 655,5-1-652,0 6 1,-4 0 204,0 2 152,0 3-386,-1 1 0,-1 7 7,-5 8 0,-2 8-114,-2 8 0,1 3-80,-5 4 15,0 3 0,-4 4-1040,0 1 362,0 0 476,0-1 0,0-3-1644,1 0 1266,4-10 245,-4 1 1,10-12-601,-4-2 401,4 3 77,5-9 0,-2-1-141,6-4 1,-2-5 976,1 0-1768,2-1 1113,-3-2 119,5 0 0,5-5 0,2-2 0</inkml:trace>
  <inkml:trace contextRef="#ctx0" brushRef="#br1" timeOffset="34">16606 11170 7822,'-1'-18'879,"-3"3"-144,3 2-165,-4 2-484,5-1 45,0 6 766,0-4-550,0 8 0,3-4-43,1 2 1,5 3-230,-1-3 0,2 3 7,1 1-28,6 0 0,-3 0 287,5 0-577,-5 0 217,7 0 1,-4 1 131,2 3-109,-3-3-2,1 4 0,-5-5-118,4 0 190,-4 0 55,0 0-4,-1 5-77,1-3 182,-6 3-169,-1 0 0,-5 2 65,0 9 184,0-4-118,0 10 0,0 1-2,0 7 133,-5 3-228,4 1 1,-6 4-24,4 1 24,1-1 0,-3 1-130,5 3 1,1-2 47,3 2 1,-1-4-25,4 4 0,0-5 96,0 1 0,4-2-227,-4-2 1,-1-5 40,2-2 0,-5-4 147,0-4-40,4 2 0,-6-8 73,3 2-76,2-7 0,-5 2 111,3-3 10,-2-1 434,-2-1-120,0-5-21,-6 0 1,0 0-117,-5 0 1,-7-5-67,-5-3 1,-2 3-5,-10 1 0,4-1 73,-7 1 0,6 0-878,1 4 1,10-3 349,-2-1 0,8 0-3809,0 4 2083,7 0 1316,3 0 633,5 0 0,5 0 0,1 0 0</inkml:trace>
  <inkml:trace contextRef="#ctx0" brushRef="#br1" timeOffset="35">17383 11432 7791,'-12'0'556,"6"0"-275,1 0 36,5 0 53,0-5 202,0 4-278,0-4 1,0 4 544,0-3-505,0 3 0,5-6 117,2 3 115,4 3-275,0-4 0,0 4 117,1-3 0,4 3-199,3-3 0,-1-1 33,1 1-72,0-5 1,4 8 169,0-3-489,0-2 171,-6 4 1,4-4-1225,-6 2 549,0 3-1971,-3-4 1246,-1 5-507,-5 0 1300,-1 0 0,-6 1 585,-3 3 0,-7 2 0,-7 6 0</inkml:trace>
  <inkml:trace contextRef="#ctx0" brushRef="#br1" timeOffset="36">17348 11569 7827,'-6'5'0,"1"-3"0,5 3 2005,0-5-651,5 0-898,1 0 1,7 0 421,2 0 1,-1 0-378,5 0 0,0-4 304,4 0-495,0 0 0,4-1 124,-1-2-982,1 2 468,-4-1 1,0 3-854,-1-1 619,1 0 291,-5 4 0,2 0 23,-4 0 0,-1-5 0,-4-1 0</inkml:trace>
  <inkml:trace contextRef="#ctx0" brushRef="#br1" timeOffset="37">18330 11192 7835,'0'-11'-461,"-5"5"462,4-4 1,-4 7 1257,5-5-318,0 1-247,0 0-374,0 2 159,0 0-54,0 4-213,0 6 0,0 8 26,0 10 1,1 2-27,3 5 0,-3 1 0,3 7 0,-3-3 26,-1 0 1,0 0-1662,0 3 0,0-2 1128,0 2 0,0-4 928,0-3 1210,0 2-1235,0-4 0,0 1-386,0 1 1,0-7-373,0-1 1,0-2-189,0-5 99,0-1 56,0-4 0,0-3 233,0-1-10,0-4 88,0 2 1414,0-5-1413,0-5 0,0 2 103,0-4-114,0 4-25,0-2 0,6 1-106,1 1-59,-2-1 78,10-1 0,-7 3-195,7-1 233,3-4 0,-4 5-92,5-6 71,0 6 0,8-7 10,-1 5-77,1-5 57,-4 8 0,0-8-49,0 5 1,-1-5-94,1 2 0,-1 1-679,-3 3 381,-3-4 228,-4 6 0,-5-8-1402,1 5 662,-5 1 398,2-3-1469,-5 5 898,-5-4 1112,-2 5 0,-9-5 0,-2-1 0</inkml:trace>
  <inkml:trace contextRef="#ctx0" brushRef="#br1" timeOffset="38">18273 11501 7855,'7'-5'-78,"3"3"78,-4-8 1426,1 9-888,8-4 0,-6 1 84,10 0 812,0 1-910,4 3 0,3-4 87,1 0 219,5-5-465,-8 8 1,4-9 294,-6 2-210,1 3-291,-5-5 0,-1 7-212,-6-4 53,0 4 0,-4-2-1256,3 5 956,-9 0 1,4-1 303,-5-3-2485,0 3 1620,0-4 0,-5 5-113,-2 0 0,-4 0-1107,0 0 2081,0 0 0,-1-5 0,1-2 0</inkml:trace>
  <inkml:trace contextRef="#ctx0" brushRef="#br1" timeOffset="39">18216 11181 7908,'5'-6'0,"-3"-4"0,8 4 0,-3-1 1016,4-3-604,0 8 1,5-6 212,3 4 562,3-5-694,1 8 0,4-10 267,-1 4-480,6 2 1,-7-5-87,6 2 0,-6 2 159,2-2-136,-8 5-1601,2-2 1046,-8 5 0,7-1 318,-4-3-2680,-1 3 2700,-9-4 0,4 5 0,-3 0 0</inkml:trace>
  <inkml:trace contextRef="#ctx0" brushRef="#br1" timeOffset="40">18970 10930 7935,'0'-12'0,"0"1"0,0 0 0,0-1 948,0 6-162,0-4 615,0 8-636,0-8-68,0 9 275,0-4 504,0 5-1190,0 5 0,0 8 44,0 9 140,0 6-166,0 7 0,0 8 53,0 2-327,0 9-124,-5-2 0,4 5-245,-3 0 322,3 0 0,-1 1 96,-1 3-1028,1-7-568,-3 1 1241,0-9-769,4 0 618,-4-6 1,4 0-92,-3-6 144,2-5 113,-3 4 1,5-9-293,0 3 1033,0-8-567,0 3 1,0-10 1658,0 4-1430,0-4-65,0 0 0,0-5 514,0 1-339,0-6-65,0 3 240,0-5-14,0 6-103,0-5-208,0 4-247,0-5 41,5 0 0,-2 0-16,5 0 71,-1 0 9,5-5 0,-3 4-28,2-3 173,-2 2-139,7 2 1,-4-3 12,-1-1 0,4-1 16,1 1 0,-1 3-204,-4-3 21,1 3 158,-1-4-875,-5 3 423,5-3 175,-10 5 1,4 0-1377,-5 0 425,0-5 1258,0 4 0,-5-9 0,-1 3 0</inkml:trace>
  <inkml:trace contextRef="#ctx0" brushRef="#br1" timeOffset="41">18879 10987 7834,'6'-18'621,"-2"3"-311,2 2 1,1 0 109,4-2 48,0 3-155,1-5 1,-1 7 4,1 2 520,4-2-484,-3 4 0,8-4 413,-2 2-395,3 3-134,1 0 1,0 4-232,0-3 48,-1 3 1,1 1-160,0 0 1,-5 0 73,-3 0-805,-2 0-1182,-2 0 2017,-4 5 0,3 1 0,-4 5 0</inkml:trace>
  <inkml:trace contextRef="#ctx0" brushRef="#br1" timeOffset="42">19518 11033 7921,'0'-12'1041,"0"6"-499,5-4 28,-3 3 590,3 1-328,-5 1 11,0 5 0,-5 5-495,-3 3 1,-2 7-21,-2 4-109,1 7 148,-6-1-203,5 8 0,-8 0 11,4 5 1,0 5 12,1-1 1,3-2 167,1 2-1208,-1 0 886,11-1 0,-8 2-260,5-5 140,1 0-287,3-9 125,0 4 170,0-4 1,3 0-112,1-2 8,5-3 85,-3-1 0,2-1 41,0-3 654,-1-3-648,0 1 431,3-5-438,-4 5 120,5-6 0,-3-3-242,0 0 0,-1-6 154,0 3-601,3-5 174,-9 0 108,9 0-1491,-9 0 492,5 0 567,-1 0-1004,-4 0 1779,4 0 0,-5-5 0,0-1 0</inkml:trace>
  <inkml:trace contextRef="#ctx0" brushRef="#br1" timeOffset="43">19610 11261 7791,'1'-22'1125,"3"3"-462,-3 3-334,4 4 0,-5 1-51,0 0-264,5 4 159,-4 2 1133,4 5-301,-5 0-357,0 5-446,6 2-45,0 9 1,2 7 156,-1 7-42,1 3-89,3 2 1,2 3-181,2 0 51,-2 5 25,3-8 1,-1 5-439,1-6-383,4 0 638,-7-4 0,7 1-111,-5-4 1,0-4 16,-3-4-256,-1-5 288,1 2 1,-2-4-144,-3-1 12,4 0 364,-10-4 0,8-1-1029,-5-2 250,-1-3 124,2 4-636,-3-5 308,3 0 662,-5 0 1,0-5 0,0-1 0</inkml:trace>
  <inkml:trace contextRef="#ctx0" brushRef="#br1" timeOffset="44">19941 11284 7768,'0'-18'226,"0"2"0,1 0 369,3 1 918,-3 0-74,4 3-463,-5 6-250,0 1-630,-5 5 62,-1 5 0,-9 8 155,-1 10-238,-9 5-138,6 11 1,-13 0-124,6 3-874,-1 3 1104,4-10 1,0 7-1033,0-8 497,1 8-311,4-17-640,1 8 892,11-15 1,-3 3-148,5-6 94,0-5-138,4 0 988,0-9 0,6 9 1,0-3-1</inkml:trace>
  <inkml:trace contextRef="#ctx0" brushRef="#br1" timeOffset="45">20055 11467 8187,'6'-6'1031,"1"5"-698,-3-3 1,-2-1 128,6 2-47,-1-1-195,5 4 1,0 0-1,4 0 1,-4-4 90,4 0 615,-4 0-521,5-1 1,-5 4 175,4-3-1636,1 3 577,-4-4 503,4 4-2216,-6-10 1099,0 10 1092,-4-4 0,3 0 0,-4-1 0</inkml:trace>
  <inkml:trace contextRef="#ctx0" brushRef="#br1" timeOffset="46">20500 11295 7791,'0'-11'146,"0"4"1,0-3 544,0 3-416,0-3 1,2-2 299,2 1-235,-3 4-1,4-3 457,0 4-426,-4-6 1,9 1 171,-2 0-165,2-1-135,2 1 0,-5 3 130,1 1-226,-1 4 14,5-2 0,-5 5-140,1 0 39,0 0 0,-1 1 206,1 3-268,-6 2-1,4 11 212,-1-4-544,-4 8 291,4 2 0,-5 2-59,0 6 0,-5 1-55,-3 6 0,-2-3 115,-1 3-1145,-1-2 1022,-4 3 0,3-7-340,-2 2-96,-3-7 359,5 1 255,-3-11 12,4 5 0,1-9-146,0 2 318,4-2 617,-3-7-868,9 4 923,-4-9-579,5 4 258,0-5 1,6 0-314,6 0-64,-1 0 0,5 0-409,1 0 167,-4-5 62,8 4 1,-3-8-162,5 5 82,-5 1 1,-1-1-9,-1 0-795,-4 0 555,5 4 1,-6-1-223,1-3 7,-1 3 553,-5-4 0,5 0 0,-5-2 0</inkml:trace>
  <inkml:trace contextRef="#ctx0" brushRef="#br1" timeOffset="47">20706 10964 7816,'0'-11'5,"0"-1"-3,0 1 1177,0-1-718,0 6 1,4 0 208,0 2-416,-1 3-51,-3-4 718,0 5-541,6 5 1,-4 2 200,6 8 69,-1 3-348,5 5 1,-1 1 108,1 3 90,-1 2-222,0 5 0,5 1 135,-1-1-132,5 0-125,-7 0 0,5 4-116,-3 0-370,-2 0 276,3 2 0,-5-5-200,1 3 300,-1 3 0,-4-5-455,-4 2 278,4-8 1,-6 3 17,3-2-369,-3-4 279,-1 1 1,0-4-144,0 3-17,0-3 180,-5-1 0,3-3-915,-6-4 508,0 4 317,2-7 0,-4 3-1005,2-4 391,-2-6 886,-1 4 0,-1-9 0,1 4 0</inkml:trace>
  <inkml:trace contextRef="#ctx0" brushRef="#br1" timeOffset="48">20980 10975 7812,'0'-11'409,"0"5"-94,0-4 157,0 3 67,0 1 196,0-4-360,0 3 0,5 1 46,-4-4 133,5 9-208,-1-10-57,-4 5-130,9 0 1,-7-1 160,4 4-128,-4 1-32,7-3 0,-8 1 159,6 1-253,0-1 132,-2 4-239,4 0 53,-4 0 0,6 0 1,-6 1-204,-2 3 145,2-3 18,-4 14-256,3-7 184,-5 9 1,0-1 29,0 3 0,0 1 28,0-1 0,-5 3-162,-3-3-11,-2 3 183,4 0 1,-3-3-192,5 0 10,-5-5 146,8 3 184,-4-6-205,0 1-12,3-6 259,-3 4-19,5-8-134,0 3 95,5-5 1,2 0 188,4 0-132,0 0-39,1 0 0,1 0 25,2 0-95,-2 0-135,3 0 1,-1-2-205,0-1 1,1 1 113,-5-2-1279,1 3 945,-1 1 0,-3 0-82,-1 0-1339,-4 0 1931,2 0 0,0-5 0,1-1 0</inkml:trace>
  <inkml:trace contextRef="#ctx0" brushRef="#br1" timeOffset="49">21380 10953 7885,'0'-12'42,"0"1"1,0 3 755,0 1-292,5 4-209,-4-7 1,6 7 483,-4-4-373,-1 4-91,8-2 1,-8 1 418,6 0-521,0 1 0,-2-2 252,4 3-306,-4-3 1,7 5 214,2 0-354,-2 0 42,3 0 1,-4 0 258,-1 0-407,1 0 160,-1 0 0,1 0-5,-1 0-38,0 0 0,1 0-87,-6 0 58,4 5 1,-7-2 143,5 4-263,-6 6 174,3 0 1,-5 10 70,0 0-69,0-1-1,0 16 0,-1-7-254,-3 7 108,3 3 65,-4-1 1,1 6-294,0 0 184,0-1 0,4 0-5,0-3-1105,0 2 797,0-3-595,5-1 1287,2 5-220,9-10 1,-3 4-391,2-4 662,-2-6-223,-2-1 1,1-5-115,-1-1 143,-5 1-38,5-5 1,-9 0-7,6-3 1,-4-6 522,3 2-656,-4-2 501,2-2 1,-4 2-370,3-6 313,-3 1-362,4-4-10,-5 5 431,0-4-56,0 5 330,0-6-625,-5-6 0,3 5 32,-6-3-16,5 3 0,-7-3-9,3 1 9,-4-1 1,0 4 104,0 0-594,-1 0 310,1 0 1,-6 0-79,-2 0-551,-2 0 475,-2 0 0,4 0-1009,0 0 556,5 0 67,-3 0-999,6 0 783,5 0 315,-5 0-1254,10 0 1775,-4 0 0,5 0 0,0 0 0</inkml:trace>
  <inkml:trace contextRef="#ctx0" brushRef="#br1" timeOffset="50">22134 11284 7749,'0'-7'373,"0"2"628,0 5-635,0-5 310,0 4-345,5-4 0,-3 5 303,6 0-272,-1 0-210,5 0 1,-1-4 470,1 0-261,-1 1 51,1 3-253,4 0-8,-3-6 1,5 5 151,-3-3-499,-3 3 224,10 1 0,-9-4 178,2 1-1565,-2-1 990,-2 4 1,0-2-1019,1-1 613,-6 1 365,4-3 408,-8 5 0,3 0 0,-5 0 0</inkml:trace>
  <inkml:trace contextRef="#ctx0" brushRef="#br1" timeOffset="51">22099 11489 7222,'12'0'2790,"3"0"-1573,0 0-646,6 0-147,-9 0 0,10-1 796,-3-3-706,7 3-153,-1-4 96,3 0-151,-1 4 1,-5-6 9,5 3-903,-11 3 405,11-4-2144,-14 5 1127,3 0 677,-10 0 522,4 0 0,-8 0 0,3 0 0</inkml:trace>
  <inkml:trace contextRef="#ctx0" brushRef="#br1" timeOffset="52">23047 10861 7778,'0'-11'116,"0"4"1,2 1 219,1 2-131,-1 3-52,3-9 0,-4 7 178,3-4 1,-2 3 110,6-4-303,-6 6 14,9-8 0,-9 7 154,6-5-146,-1 6 18,5-3 0,-1 1 22,1 0 1,-1 0-1,1 4 1,0-3 254,3-1-252,3 0-51,5 4 1,0 1 50,0 3 1,-2-1 134,-2 4-310,-2 1 35,-6 3 1,1 1 219,-1-1-434,-5 1 167,0-1 0,-6 5-58,0 4 11,-6 1 112,0 2 1,-7 1-206,-2 3 0,-4-3 18,-8 2 1,3-1 145,-2-3 1,2 0-101,1-3-466,0 3 345,0-5 1,5 1-89,3-3 356,2-7-181,2 2 172,0-4 28,-1 1-156,6-2 102,1 0-76,5-4 253,0 4 58,0-5 58,5 0-191,1 0 0,9 0 14,1 0 333,4 0-273,-2 0 0,8 0 206,1 0-138,0 0-169,-5 0 0,1-1 0,0-3 83,0 3-72,0-4 0,0 5-371,0 0 157,-6 0-34,0 0-940,-6 0 408,1-5 369,-1 4-1435,0-5 486,-4 6 417,-2 0 1,-6 0-1057,-3 0 1860,-3 0 0,-4-5 0,0-1 0</inkml:trace>
  <inkml:trace contextRef="#ctx0" brushRef="#br1" timeOffset="53">23024 11421 11743,'8'0'1007,"0"0"-446,-1 0-262,5 0 1,-1 0 199,1 0 0,4 0-88,3 0 1,3 0-34,1 0 1,1 0-142,2 0 0,2-4-46,3 0 1,2 0 115,-3 4-400,-2 0 115,5 0 1,-8-3-777,6-1 461,-6 0 245,3 4 1,-9 0-2011,0 0 1360,-5 0 0,3 0-2187,-6 0 1070,-5 0 1815,0 0 0,-6 0 0</inkml:trace>
  <inkml:trace contextRef="#ctx0" brushRef="#br1" timeOffset="54">23173 11672 10044,'0'-6'1508,"5"1"1,0 3-1203,3-1 242,2 1-241,-9-3 1,9 5 138,-2 0-242,2 0 1,-4 0-214,5-5 81,-5 4 1,9-4 234,0 5-464,1 0 175,0 0 0,-2 0 250,5 0-537,-5 0 186,3 0 1,-6 4 20,0-1 0,0 3-34,-4-3 1,2 4-547,-5 4 347,0-5 93,-4 5-368,0-5 322,0 5 1,-2 1-139,-1-1 5,-4 1 165,1-1 0,-4-1-16,2-2 0,-2 2 75,-1-2 1,-1 0-170,1 0 321,-1 2-68,1-3 1,3 0 317,1 1-123,4-6 0,-7 3 310,9-5-176,-4 6-64,-1-5 287,5 4-132,-4-5-55,5 0 34,5 0-121,-4 5 0,10-3-187,-4 6 1,3-4 73,2 4 1,-1-2-51,1 1-70,4 4 110,-3-5 0,3 5 6,-4 1 0,-1-1-206,1 1 1,-5-1-275,1 0 0,-6 1 84,2-1 71,-3 1 96,-1-1 0,-1 1-68,-3-1 1,-3 3 81,-8-3 1,-1 3 118,-7-6 0,3 1-119,-6-2 744,-4 4-435,6-10 1,-8 8 118,6-5 0,-2-1 172,1-3 1,4 0-312,1 0 1,0 0-236,7 0 1,0-3-1558,3-1 822,1-5 557,4 8 1,2-6-2774,5 3 3024,0-2 0,5 0 0,2 1 0</inkml:trace>
  <inkml:trace contextRef="#ctx0" brushRef="#br1" timeOffset="55">14048 13442 7762,'0'-11'678,"0"0"-231,0-1 524,0 1-594,0 4 1,0 1 467,0 2-277,0 3-182,0-4 51,0 5-195,5 0 1,-3 1 12,6 3 0,-4 4 1,3 7 1,1-1-55,3 5 1,5 4 84,-1 3 0,0 6-72,-4-2 1,5 3-13,-1 2 0,1-1 12,0 0 1,-4-1-1,4-2 0,0 2-245,-1-3 1,1-1-72,-5 2 0,0-6-614,1 2 0,-2-3 380,-2-1 0,0-6 148,-4-1 1,4-4 27,-4 0 197,5-1-89,-8-4 0,5 1-29,-2-4 127,-3 5 0,6-6-115,-4 4 223,-1-4-182,3 2-261,-5-5 166,5 0-267,-4 0 218,4 0-5895,-5 0 6066,-5-5 0,-1-1 0,-6-6 0</inkml:trace>
  <inkml:trace contextRef="#ctx0" brushRef="#br1" timeOffset="56">14607 13488 7762,'0'-11'-391,"2"-1"156,1 1 1005,-1 4-441,3-3 1,-4 5 41,3-2 0,-3-4 254,3 4-25,2 2-130,-5-5 1,6 8 230,-3-1-348,-3 1 102,4 2 65,-5 0-368,-5 5 1,2 3 50,-4 7 0,-1 8 21,-3 7 1,-1 5-26,1 3 1,-1 2-55,1 6 0,3 0-91,1-1 1,-1 0-59,-3-3 1,3 1-208,1-5 1,3-1-262,-4-7 1,2 2 85,-2-5-165,-2-1 337,9-8 0,-8 2 3,5-4 0,0-1-36,4-4 1,0-3-157,0-1-383,0-4 99,0 2-3208,0-5 3895,0-5 0,10-6 0,3-7 0</inkml:trace>
  <inkml:trace contextRef="#ctx0" brushRef="#br1" timeOffset="57">14893 13854 7753,'6'-12'0,"4"1"0,-8-1 0,6 1 908,-4-1-388,0 1-192,1 0 651,-4-1-572,4 6 0,-6-4 212,-3 2-569,3 3 25,-9-5 1,4 9 227,-6-3-264,1 2 6,-1 2 0,-4 6 76,-3 1-100,-3 8 132,-1 3 1,4 5-264,0 0 43,5 0-333,-7 0 148,8 4 196,2-2 0,2 2-86,5-4 1,0-1-95,4-3 1,0 1 135,0-5-359,5 1 263,-3-5 0,8 1 40,-3-1 1,3-5 98,2-2 1,3-3 0,0-1 0,1 0-135,-5 0 371,6-5-157,-5 4 0,5-9 3,-6 2 0,2-2 151,2-1 1,-6-1-82,2 1 0,-3-1 123,0 1 1,-2-2-30,-2-2 1,-3 1-124,3-5 1,-3 5-13,-1-1 1,0-2 48,0 2-286,0 0 231,0 4 0,0 3 46,0 0-19,0 6-94,0-3 0,0 6-17,0 3 1,0 2-20,0 6 67,-5 4 1,4-3 1,-4 7-24,5-5 1,0 4 19,0-4 1,0 5-6,0-5 0,5 0-22,2-4 1,3 1-10,2-1 0,-1-4-300,1-4 1,-1-1-72,1-2 1,3 0 312,0 0 1,2 0-28,-2 0 1,-3-2 129,4-1 1,0-2-14,-1-3 0,1-2 162,-5 2 1,0-2-39,1-1 1,-1-1 112,1 1 1,-5-2-45,1-2 0,-2 1 58,2-5 0,1 5-195,-5-1 42,5 2 43,-8 2-280,9-1 202,-9 6 1,6 1 66,-4 5-257,-1 0 182,3 0 1,-1 5 0,-1 2-221,1 4 179,-4 5 0,4 2 0,0 5 124,0-1-127,-4 1 1,3 0 46,1 0 0,4-1-17,-4-3 0,1 1-99,-2-5 91,-1 0-5,8-3 1,-8-2 73,6-2 56,-5-3-11,2-5-89,-5 0 268,0-5-183,0-7 1,0-2 74,0-5 1,0 4-67,0-4 0,0-4-96,0-4 0,0 1 71,0 3 1,0-4-12,0 1 0,0-6-71,0 1 0,1 3-8,3 2 0,2 2 71,5 1-420,6 5 196,-4 2 1,4 5-562,-1 4 378,1 2 156,1 5 0,4 5-628,-3 2 1,-1 4-180,1 0 1,-7 2-1425,0 2 2367,-1 3 0,-5-1 0,6 0 0</inkml:trace>
  <inkml:trace contextRef="#ctx0" brushRef="#br1" timeOffset="58">15886 13340 7752,'0'-12'11,"0"1"0,0-1 151,0 1 0,0-1 141,0 1 158,0 0 86,0-1 151,0 1 279,0-1-652,0 6 0,2 1-1,1 5 0,-1 6 50,2 6 1,-3 9-43,-1 10 0,4 4 12,-1 7 0,1 1-178,-4 11 0,0-5-179,0 4 1,0-3 57,0 3 1,-1-8-196,-3 0 0,3-3-341,-3 0 0,3-3 277,1-4 0,0-6 23,0-3 1,0-5 58,0-2 0,0-4 82,0 4 1,0-5 54,0 1 0,0-6 189,0-1 0,0-4 302,0 3 11,0-4-139,0 2-861,0-5 588,5 0 0,-3 0-66,6 0 1,-4 0 116,3 0 1,1 0-46,4 0 0,-1 0-35,0 0 0,2-4-46,2 0 0,-1-3-1,5 3 0,-5 0-637,1 4 303,-2-5 187,-1 4 1,-1-4-1276,0 5 605,-4 0-1424,3 0 627,-9-6 1595,-1 5 0,-11-9 0,-7 4 0</inkml:trace>
  <inkml:trace contextRef="#ctx0" brushRef="#br1" timeOffset="59">15921 13214 7752,'0'-11'2,"0"-1"-1,0 1 0,0-1 347,0 1 1,0-1 212,0 1 702,0 0-587,0-1-248,5 1-164,-4 4 1,5 2-38,-2 5 1,-1-3 0,4-1 0,1 0-67,3 4 1,1 0 12,-1 0 1,4-4-191,1 0 0,4 0 79,-1 4 1,1-3-597,-1-1 0,2 0 102,-6 4-1898,0 0 2329,-9 0 0,5 0 0,-5 0 0</inkml:trace>
  <inkml:trace contextRef="#ctx0" brushRef="#br1" timeOffset="60">16355 13420 7752,'0'-12'-374,"0"1"726,0-1 1,0 5 527,0-1 1,0 4 288,0-3 167,0 4-948,0-2 1,3 6-67,1 3 0,5 2-5,-1 6 0,2 4-115,1 3 0,2 4-1,2 4 0,-1 2-42,5 5 0,-3-3-86,3-1 0,-4 1 51,4 3 0,-5-4-178,1 1 1,-1-6-278,1 2 0,-2-3 183,2-1 1,-2-2-255,-2-2 1,1-2 220,-1-6 1,-3 1-322,-1-1 1,-3-4-257,4-4-80,-6 4-214,3-6-324,-5 4-381,0-5 941,-5-5 816,-1-1 0,-6-6 0,1 1 0</inkml:trace>
  <inkml:trace contextRef="#ctx0" brushRef="#br1" timeOffset="61">16686 13374 7752,'0'-17'175,"0"3"44,0-5 0,0 5 457,0-1 0,1 6 221,3 2 512,-3 4-967,4-2 1,-10 15-183,-2 5 0,-5 15-181,-3 4 0,-4 12-172,-8-1 1,3 7-97,-2-2 0,-2 3 214,1-3 1,0-1-427,4-3 1,2-7 203,2-5 1,1-1-242,3-6 0,6-2-18,-2-6 43,2-2 4,-3-6-405,6 1 74,1-6-158,5-1-78,0-5 976,5-5 0,1-6 0,6-2 0,-1-4 0</inkml:trace>
  <inkml:trace contextRef="#ctx0" brushRef="#br1" timeOffset="62">17006 13454 7752,'5'-17'0,"-3"5"426,6-4 0,-4 4 621,3 0 0,0 5-781,0-1 267,3 5-72,-8-2 0,3 8-125,-5 5 0,4 0-4,-1 11 0,1 6-141,-4 5 0,0 4 0,0 4 0,0-2-68,0 2 1,-4-2-182,1-2 0,-1-1 13,4-3 1,0-3 61,0-8 0,0 1-500,0-5 1,0 1-85,0-5 0,0-3-1288,0-1 1233,0-4-1219,0 2-324,0-5 2165,-5 0 0,-2-5 0,-4-1 0</inkml:trace>
  <inkml:trace contextRef="#ctx0" brushRef="#br1" timeOffset="63">16812 13602 7957,'7'0'543,"1"0"1,-3-1 97,6-3 1,-6 3-138,7-3 0,-3 3 67,2 1 1,2 0-159,2 0 0,-1 0-24,5 0 1,0 0-128,4 0 1,0 0-36,0 0 0,-1 0-214,1 0 0,-1 0-327,-3 0 1,1-1-467,-5-3 1,4 1-830,-3-4 158,-1 4 1,-4-6 1450,1 5 0,-6-10 0,-1 2 0</inkml:trace>
  <inkml:trace contextRef="#ctx0" brushRef="#br1" timeOffset="64">17325 13374 7752,'-6'-12'0,"2"1"320,8 0 0,2 0 1160,6 4-418,-1 2-199,1 0 1,-1 5-478,1 0 0,-5 5 7,1 6-381,-1 1 139,10 4 1,-7-2 10,5 5 1,-5 0-103,6 4 0,-4-4-43,0 0 0,-1-1-258,1 1 1,-1-3-122,0-4 0,1-1-444,-1 1 1,-3-5-387,0 1 1,-5-6-173,5 2-7,-6 2 1371,4-4 0,-1 3 0,1-5 0</inkml:trace>
  <inkml:trace contextRef="#ctx0" brushRef="#br1" timeOffset="65">17805 13351 7752,'-6'-11'2073,"1"-1"-1141,5 1-872,0 4 0,-2 2-49,-1 5 0,-4 5-224,-4 3 1,-6 2 111,-2 2 1,-2 4-128,-2 3 1,4 3-19,0 1 0,1-1 162,-1 1 0,1 0-305,3 0 0,6-2 19,-2-2 0,3 2-486,1-6 231,1 0 350,6-3 230,0-1 45,0-5 0,2 0 0,2-6 0,-3-6 140,9 0 1,-9-5 35,3-1 593,-3 6-510,4-4 0,-3 7 596,1-4 291,-1 4-116,-2-2-431,0 5 0,4 1-111,-1 3 0,1 4-140,-4 7 1,0 3-93,0 5 1,1-1-56,3 1 1,-3 4 134,3-1-135,-2 1-75,3-4 0,-4 1-76,3 3 0,-2-4-16,2-1 0,-3 1-214,3-4 0,-3-2-84,-1-2 0,2-4-227,1-3 1,-1-2-423,2-2 294,-3-3 1,-1 3-395,0-8 1,0 2 258,0-6 754,0-4 0,0-6 0,0-5 0</inkml:trace>
  <inkml:trace contextRef="#ctx0" brushRef="#br1" timeOffset="66">17885 13214 7720,'0'-11'0,"5"-1"938,-4 1-574,10-1 1,-5 2-122,5 2 1,-2 0-33,3 4 0,-7-4 195,6 4 0,-6-1 126,3 1-199,-6 3-10,9-4-144,-5 5 0,5 0 154,1 0-182,-1 0 0,1 0-120,-1 0 1,0 0-12,1 0 1,-1 0 70,1 0 1,-1 0 29,0 0 0,1 0 34,-1 0 104,-4 0-173,3 5 1,-5-2 53,3 4 1,0-2 26,-4 7 0,0-2-51,-4 9 1,0 1-9,0 7 0,0 2 232,0 5-198,0 1-30,-5-1 1,2 4 18,-4 0 0,0 5-1,0-1 1,-2 3-166,5 0 1,-3-3 116,3 0-894,0 0 822,4-2 1,0 0-6,0-6 1,0-5-188,0-2 1,0 0-22,0-5 0,1 3 68,3-10 1,-1 4 157,4-4 1,-1-4-21,2-3 32,2 0 401,-3 3 1,-1-3-319,-2-1 9,2-4 29,-5 2 284,4-5 425,-5 0-582,-5 0 1,3 0-31,-6 0 1,1 1-176,-5 3 1,-3-3-135,0 3 1,-2-3 21,2-1 0,1 0-224,-5 0 1,0 0-908,-4 0 0,4 0 492,0 0 0,5-1-1071,-1-3 1,2 2 274,2-6 1469,-1 1 0,1-10 0,-1-1 0</inkml:trace>
  <inkml:trace contextRef="#ctx0" brushRef="#br1" timeOffset="67">18410 13511 7730,'6'-6'1265,"0"-5"0,5 10-862,1-3 1,3 3 42,0 1 1,5-4-75,-1 0 0,3 1-42,1 3 0,0-4-169,0 0 0,-2 0-64,-2 4 0,1 0-185,-4 0 0,-2-1-863,-7-3-1747,3 3 1326,-8-4-322,3 5 1694,-10 0 0,-2 5 0,-4 1 0</inkml:trace>
  <inkml:trace contextRef="#ctx0" brushRef="#br1" timeOffset="68">18365 13716 7471,'5'7'-158,"1"-2"941,6-5 0,-1 0 133,0 0 0,1 0-416,-1 0 0,5 0-9,-1 0 0,4 0-288,-4 0 0,4-4-362,-4 0 1,6 0 48,-2 4 0,-2 0-97,2 0 0,-3-1-303,3-3 1,-5 3-1813,1-3 2322,-2 3 0,-2-4 0,0-1 0</inkml:trace>
  <inkml:trace contextRef="#ctx0" brushRef="#br1" timeOffset="69">19107 13340 7730,'0'-17'0,"1"1"1022,3-3 1,3 2-406,4 6 1,-3 0-113,-1 4 114,1 2-101,3 5 0,1 5-162,-1 2 1,6 13 21,2 2 0,-2 9-175,2-1 0,-3 1-4,3 3 1,-5-2-164,1 6 1,-1 1-71,1-1 0,-2 0-147,2-3 1,-2-1 199,-2 0 1,0-4 36,1 1 0,-1-9-433,1 0 0,-1-6-449,1-1 1,-2-2-118,-3-2 331,3 0-28,-3-4 0,0-2-623,1-5 521,-5 0 1,0 0 81,-6 0 660,1-5 0,-8-2 0,4-4 0</inkml:trace>
  <inkml:trace contextRef="#ctx0" brushRef="#br1" timeOffset="70">19644 13180 7730,'11'-23'335,"1"5"1,-5 2 1316,1 4-800,0 1-416,-2 4 0,0 2-78,-2 5 1,-3 10-59,3 6 31,-3 9-169,-1 9 0,-3 7 12,-1 5 1,-5 3-13,1 1 1,-2 3-213,-1-4 0,-1 1-81,1-4 1,-1-2-81,1-2 1,0-4-333,-1-8 0,2-2-130,2-5 0,0-1 312,4-3 0,-1-3-390,1-4 1,3-5-401,-3 1 160,3-6 494,1 4 552,0-6 0,5 0 0,1 0 0</inkml:trace>
  <inkml:trace contextRef="#ctx0" brushRef="#br1" timeOffset="71">19941 13659 7730,'5'-11'1260,"3"0"-480,-3-1-465,5 1 1,-4 1-39,6 2 1,-5-2 21,1 2 477,-6 3-148,3-5-139,-5 4-439,0-6 1,-1 6-104,-3 2 1,-3 3 93,-9 1 0,2 1-233,-5 3 0,0 2-1,-3 6 1,-1 4-7,0 3 0,1 3 94,3 1 0,4-3 19,7 3 0,0-7-20,4 7 1,0-4 31,4 0 0,0 1-309,0-4 1,1 1 148,3-5 0,2 2-70,6-7 1,-1-2 159,1-1 0,-1-2 246,0-2 1,1 0-99,-1 0 0,1-4 190,-1 0 1,1-5-103,-1 1 0,-1-2 49,-2-1 1,1 2 274,-6-2 0,5 2-129,-4-7 0,1 4-1,-1 0 1,-3 1-165,3-1 1,-2 1-72,2 0 98,-3-1-261,5 6 106,-1 1 0,-4 6 15,3 3 0,-2 2-101,2 6 1,-3-1 52,3 0 0,-3 1-44,-1-1 1,0 1 20,0-1-305,0 1 212,5-1 1,-2-3 11,5-1 0,-5-4 45,5 1 1,-4-3 14,3-1 101,1 0 0,3-1 15,1-3 1,-5 1-62,1-4 0,-4-1 273,4-3 1,-5 0 41,5 4 1,-4-3 9,3 2 0,-4-2-77,1-2 1,1 1 204,-1 0-257,4-1-129,-6 6-24,8 1 0,-9 7 49,3 6 1,1 1-140,-1 10 1,0 0 76,-4 4 0,3 0 83,1-1 0,1 1-49,-1 0 1,-3-4 3,3 0 1,-2-4-77,-2 4-247,5-5 188,-4 3 145,4-11-27,-5-1 1,4-6 43,0-3 0,-1-6 126,-3-5 0,0-4-72,0 4 0,4-6 182,0 2 1,0-6 27,-4-2 0,5-1-61,2 2 1,0 0-492,0-4 0,1 4 181,3 0 1,1 5-493,-1 2 50,1 5 0,-1 2-477,1 4 0,-5 7 959,1 1 0,-1 10 0,5 8 0</inkml:trace>
  <inkml:trace contextRef="#ctx0" brushRef="#br1" timeOffset="72">20626 13180 7730,'0'-12'201,"0"1"1,0 3 247,0 1 289,0-1 80,0-3-326,0-1 0,-1 5 113,-3-1 89,3 5-429,-4-2 0,5 15-25,0 6 0,0 9 40,0 6 1,0 3-57,0 4 1,0 2-202,0 6 0,3 0 158,1 0-1400,0-6 1197,-4 5 1,0-6-46,0 3-640,0 2 489,0-8 1,0 3 41,0-5 0,-4-5-94,0-2 0,1 0 31,3-4 1,0 2 76,0-6 0,0-2 217,0-2 0,0-3 173,0 0 1086,0-1-934,0 1 155,0-6-320,0-1 0,1-5 7,3 0-111,-3 0 1,5 0 50,-2 0-213,-3 0 0,8-1 52,-5-3-159,5 3 1,-3-8 15,6 5 1,-1 0-157,1 4 1,0-4-24,4 1 0,-4-1 62,3 4 1,-2 0-444,-1 0 0,-1-4-10,0 0 0,-3-1-117,0 1 1,-6 2 828,2-6 0,-3 1 0,-1-5 0</inkml:trace>
  <inkml:trace contextRef="#ctx0" brushRef="#br1" timeOffset="73">20466 13157 7730,'12'-23'698,"-6"5"1,8-2-377,-3 5-111,8-6-187,-1 9 0,5-1 249,0 5 1,-5 2 364,-3-2 0,1 2-585,0 2 0,3 3 8,-4-3 0,4 3-186,-4 1 1,0 0-348,-3 0 1,-2 5-455,-3 3 0,4-2 369,-4 2 0,0-2 557,0 2 0,-4 2 0,2-4 0</inkml:trace>
  <inkml:trace contextRef="#ctx0" brushRef="#br1" timeOffset="74">20832 13248 7730,'6'8'333,"-2"-1"1,1 1 161,-1 3 1,5 2 43,-2 2 1,3 1 97,2 6 0,-3-1-213,2 5 1,-1 2-4,9-1 0,-5 3-285,1-3 0,2 4 24,-2-5 0,2 2-322,-2-1 1,-2-3 134,2 3 1,-3-3-166,0-2 0,-2-3 91,-2 1 1,2-7-128,-3 3 1,-1-4-134,-3 0-2,4-1-1260,-6 1 693,9-6-689,-9 4 514,4-9 1105,-10 5 0,-6-12 0,-7 0 0</inkml:trace>
  <inkml:trace contextRef="#ctx0" brushRef="#br1" timeOffset="75">21094 13374 7730,'0'-18'734,"0"2"1,2 4-243,1 1 1,-1 3 395,1 1-492,-1 4 0,-2-1 64,0 8 1,-2 7-282,-1 8 0,-9 4-248,-7 4 0,-2 2 145,-2 5 1,0 4-26,0 0 0,2 1-595,2-5 0,-2 0 270,6 0 1,1-4-769,6-4 0,0-7-248,4-4-329,0-2 1619,4-7 0,10 0 0,3-6 0</inkml:trace>
  <inkml:trace contextRef="#ctx0" brushRef="#br1" timeOffset="76">21266 13077 7730,'5'-18'0,"1"-2"1723,5 5-712,1-1-674,4 5 0,-3 1-166,2 2 0,-2-1 115,-2 5 1,-3-1 176,0 2 0,3 1-210,4-1 0,1 1-41,-5 2 1,0 2-105,1 1 1,-5 2 122,1 3-366,0 2 163,-2-3 0,3 4 70,-5 0 0,5 5-113,-2-1 0,-2 5 133,-1-1 0,-1 7-8,0 0 0,-1 8-133,1-3 1,-1 8 79,-2-4 1,1 0-71,3-5 1,-3 7 29,3-2 0,-3-2-127,-1-3 1,1-3 39,3 3 0,-2-1-140,1 2 0,-1 0 121,-2-4 1,3 5 21,1-2 1,1-2 67,-1-1 1,-3 1-45,3-2 0,-3-3 113,-1-4 0,0-1-80,0 1 0,0-2 9,0-6 1,-1 0-16,-3 1 175,3-1-153,-4-4 65,0 3 0,2-5 134,-4 2 0,3-1 53,-4-6 1,5 0-59,-5 0 0,0 0-290,-3 0 1,-1 0 119,1 0 1,0-4-334,-1 0 0,1-5-279,-1 1 1,1 0-541,0 0 1,0-2 282,4 2 1,-2 2-1222,5-2 2060,0 1 0,-1-5 0,-1 1 0</inkml:trace>
  <inkml:trace contextRef="#ctx0" brushRef="#br1" timeOffset="77">21722 13408 7730,'0'-11'0,"0"-6"0,6 4 853,1-2 1,0 6 178,0 2 87,-4 4-334,2-2-572,0 5 0,-3 10 50,6 6 1,-4 4-26,3 3 1,-4 5-145,1 2 0,-3 2 95,-1-2 0,0 2-504,0-5 1,0 3-151,0-3 0,0-4-457,0-4 1,0-4 179,0 4 1,0-9-432,0 1 1,0-6 166,0 3 1006,0-5 0,-5 2 0,-1-5 0</inkml:trace>
  <inkml:trace contextRef="#ctx0" brushRef="#br1" timeOffset="78">21597 13511 9370,'6'-5'1380,"4"4"-643,-2-3 1,2 2-276,2 2 1,0 0-33,3 0 0,7 0-280,5 0 1,1 0-252,-2 0 1,2 0-286,3 0 1,-5 0 328,-7 0 0,3-1 57,-3-3 0,-3-2 0,1-5 0</inkml:trace>
  <inkml:trace contextRef="#ctx0" brushRef="#br1" timeOffset="79">21985 13237 7730,'0'-12'42,"0"1"0,0 0 216,0-1 1,0 1 1104,0-1-829,0 6 0,0 0 607,0 2-666,0 2 1,0 0-131,0 10 0,5 4 12,3 11 1,-2 5-82,2 2 1,1 5-95,6 3 1,-2-1-42,2 4 1,-2-4-91,-2 1 0,0-2-7,1-2 1,-1 0-246,1 1 0,-1-6-225,0-2 0,-2-3 220,3-2 0,-3-4 61,6-3 1,-4-2 84,-3-1 11,2-6 140,-9 4 181,4-9 0,-5 3 41,0-8 1,0 2 147,0-6 0,0 1-127,0-5 0,0-1-97,0-2 1,0-3-242,0-4 1,0-1 22,0 0 0,0-1-176,0-3 1,2-6 80,1-5 0,4-1-118,4 1 1,1-3-157,-1-5 0,1 5-352,-1-1 1,3 4 177,-3-4 1,3 9-141,-6-2 1,1 13-119,-2-1 0,2 8 10,-5-1-388,5 9 710,-8 2 1,6 5-10,-4 0 1,-1 5 458,1 2 0,4 9 0,-1 1 0,6 6 0</inkml:trace>
  <inkml:trace contextRef="#ctx0" brushRef="#br1" timeOffset="80">22602 13488 7730,'6'0'300,"1"0"-200,-4 0 354,-1-5 237,3 4-101,-5-9 0,0 7-260,0-5 0,-5 2-105,-3-2 0,2 2-10,-2 2 1,0 3 0,-3-3 0,-4 3-151,0 1 1,-2 1 81,2 3 0,2 2-155,-2 6 0,-2 3-60,2 0 1,1 4-58,7-4 0,-3 2 115,2-2 0,3-2 35,1 2 1,-1-2-60,1-2 0,0 1-61,4-1-386,5 1 0,2-5 216,4 1 0,1-6 127,-1 2 0,0-3 142,1-1 0,-1-3 151,1-1 0,-1-5 89,1 1 31,-1-2 1,0-1-48,1-1 0,-5 1 65,1-1 1,-5 1-17,0 0 0,2-1-120,-1 1 1,0-1-120,-4 1 1,1 3-20,3 1-264,-3 4 66,4-2-81,-5 5 1,0 5 121,0 3 0,0 2 5,0 1 0,0 2-68,0 2 0,0-2 83,0 2 0,0-2-135,0-2 1,2 1-193,2-1 158,-3-5 1,5 0 117,-2-6 318,-3 0-16,9 0 104,-3-6 0,3 0 215,-3-5 0,0 1-224,-3 2 1,-2-2 69,6 2 1,-2-2 161,2-1-176,2-1-159,-4 1 0,2 3-14,-1 0 1,-3 6-148,4-2 23,-6 3-132,9 1 0,-6 5-87,2 3 1,0 6 72,-4 1 0,0 5 95,5-1 1,-6-1 40,2 1 0,-3-4 0,-1 4 1,0-5-95,0 1 1,1-2-358,3-2 374,-2 1 54,3-6 733,-5-1-513,0-5 1,0-5 132,0-2 1,-2-4-71,-1 0 0,1-2 11,-2-2 0,2-1 32,-2-3 1,3-3 22,-3 3 0,3 1-177,1-1 1,1 0-257,3-4 0,2 0-409,6 1 0,-1 4 141,0 3-758,1 2 742,-1 7 1,1-3-32,-1 5 1,1 0-168,-1 4 1,-1 1 23,-2 3 588,2-3 0,-4 10 0,6-5 0</inkml:trace>
  <inkml:trace contextRef="#ctx0" brushRef="#br1" timeOffset="81">22967 13134 7730,'0'-28'815,"5"4"-663,3-3 0,2 7 39,2 1 1,-2 5 145,-3-1 1,2 6 1179,-5 1-873,0 6 1,-4-2-253,0 8 1,0 8 43,0 11 0,0 6-161,0 10 0,0 5-58,0 5 0,0 1-129,0-4 0,-4-1-196,0 1 0,0 0 103,4-1 0,0-4-56,0-3 1,0-1-608,0 1 1,0-6 294,0 2 1,0-7-84,0-1 1,0-6 206,0 0 1,0-3-93,0 2 190,0-2 461,0-6-231,0-4 47,0-2 0,2-5 131,2 0 1,-2 0 79,6 0-112,-1 0 1,5-4-167,-1 0 0,1-1-167,-1 1 1,4 2 15,0-6 1,4 5-234,-3 0 1,0-2-102,-1 1 1,-2-1-304,2 1 1,-2 1-54,-2-4 1,-3 0 20,0 0 761,-6-3 0,3-2 0,-5-6 0</inkml:trace>
  <inkml:trace contextRef="#ctx0" brushRef="#br1" timeOffset="82">22967 13043 7730,'0'-17'0,"5"1"0,3-3 0,7 2 0,4 6 0,3 4 455,1 4 0,-6-3 610,-1 3 1,-4-1-706,0 4 0,-1 0-104,1 0 1,-1 0-325,1 0 0,-1 0-603,0 0-215,1 0 0,-1 4 40,1-1 229,-6 6 1,3-6 166,-5 4 1,1-4 449,-1 1 0,-3-3 0,9 4 0,-4 2 0</inkml:trace>
  <inkml:trace contextRef="#ctx0" brushRef="#br1" timeOffset="83">23367 13020 7730,'-8'4'854,"1"-1"-174,4 1-242,-2-4-273,10 0 988,2 0-681,-1 5 1,4-2 196,-2 4-344,2-4-152,1 7 1,1-5-65,-1 3 0,-1 2-53,-2-2 0,2 0-180,-2 0 1,1 2-154,-2-2-656,3-3-1004,-3 5 813,-1-4-552,4 1 671,-9-2 1005,5-5 0,-6 0 0,5-5 0,-3-2 0,6-4 0,-6 3 0,2 1-83,2-1 299,-4-3 1255,3-1-853,-5 6 0,0 0 790,0 2-555,0 3-495,-5 1 1,-2 7 36,-4 8 0,0 3-93,-1 5 0,1 4-234,-1-1 1,1 6 18,-1-2 1,1 1-122,0 3 0,0-3 6,4 3 0,-2-1-208,5-6 1,-3 3 114,3-3 0,0-1-117,4-3 1,0 0-107,0 0 0,0-5 103,0-3 1,4-2-55,0-2 1,1-3-72,-2-1-487,-1-4 143,3 2-549,-5-5 789,0 0 0,0 0 0</inkml:trace>
  <inkml:trace contextRef="#ctx0" brushRef="#br1" timeOffset="84">23584 13031 7730,'0'-18'1264,"0"-3"-877,10 8 0,-1-3-198,10 4 1,-4 2-180,4 2 0,-5 0 167,2 4 0,0-4 336,-1 4 1,2-1-35,-2 1 1,-2 3-136,2-3 1,-2 2-162,-2-2 1,-3 3-36,-1-3 1,-3 3-74,4 1 0,-4 0 266,3 0-287,-4 0 1,3 1-84,-2 3 1,-3 2 85,3 6 0,-3 5 51,-1 6 0,0 6-17,0 9 0,0-1 9,0 5 0,-4 0-53,1 4 0,-1-1-134,4 1 1,-2 0-663,-1-1 498,1-4 173,-3 3 1,5-4-150,0 2 1,0 1 167,0-5 1,0-4 128,0-3 0,2-6-119,1 2 1,0-3 110,5-1 0,-5-6-35,5-1 0,-5-4 922,0 0-914,4-1 128,-6 1 4,4-1 23,-5-5 0,-5-1-171,-3-5 0,-2 0-39,-1 0 0,-6 0-116,-2 0 0,-2-3-48,-2-1 0,0-4-316,0 4 0,0-5 266,0 2 1,4 0 44,0 0 1,9-1-1488,-1-3 1,3 3 170,1 1 1505,2-1 0,5-3 0,0-1 0</inkml:trace>
  <inkml:trace contextRef="#ctx0" brushRef="#br1" timeOffset="85">24121 13260 8989,'5'-11'630,"3"4"0,2 2-781,1 5 1,-3 0 355,-1 0 1,-3 0 384,4 0 0,-4 0-85,3 0-564,6 0 175,0 0 1,3 0-191,-5 0 47,-4 0-1,3 0-808,-4 0 371,6 0-425,-6 0-902,4 0 1171,-8 0 621,3 0 0,-5 0 0,0 0 0</inkml:trace>
  <inkml:trace contextRef="#ctx0" brushRef="#br1" timeOffset="86">23984 13488 9356,'11'0'1143,"-3"0"-730,-1 0 678,1 0-663,3 0 0,2 0-84,2 0 0,-1 0-239,5 0 0,0 0-122,4 0 1,0 0 98,0 0 0,4-4-874,-1 0 1,-4-1 203,-7 2 588,-2 1 0,-2-8 0,1 4 0</inkml:trace>
  <inkml:trace contextRef="#ctx0" brushRef="#br1" timeOffset="87">24795 12803 7832,'0'-12'152,"0"1"1,1-3-332,3 3 0,1-3 290,2 6 1,2 2 409,-5-2 1,0 4-103,-4-3 1,1 4 689,3-1-523,-3 3-211,4 1-226,-5 5 1,-5 3 149,-2 7-40,2 3-85,-6 10 1,4-3-120,-8 5-100,2-4-95,-4 7 116,6-9 86,0 9 1,-5-8-87,1 6 1,1-6-335,7 2 1,-2-7 147,5-1 0,0-5-177,4 1 0,0-2 169,0-2 1,5-4 90,3-3 0,3 1 292,4-2 1,-2 1-267,2-4 1,-1 0 79,2 0 0,-4-1-205,3-3 53,-2 3 0,-1-8-265,-1 5-63,-5-5 0,3 7-162,-5-6 0,0 4-281,-4-3 944,0 4 0,0-7 0,5 9 0,-4-9 0,4 3 0,-5-4 0</inkml:trace>
  <inkml:trace contextRef="#ctx0" brushRef="#br1" timeOffset="88">24875 13065 7730,'6'-7'21,"-2"-1"0,-3 4 161,-1-3 0,0 3 234,0-4 0,1 5 417,3-5 51,-3 5-498,4-2 317,-5 5-89,0 0-250,0 5 1,0 3-120,0 7 1,-1-1-235,-3 5 44,3 0 48,-4 4 0,5-4-400,0 0 0,-4-4 184,0 4-1470,1-5 1058,3 8 1,0-12-278,0 5 1,0-8 801,0 4 0,0-2 0,0 2 0</inkml:trace>
  <inkml:trace contextRef="#ctx0" brushRef="#br1" timeOffset="89">24589 13408 8126,'6'0'556,"5"0"0,-9 0 162,6 0-78,-6 0 0,5 0 482,-4 0-339,-1 0-68,8 0-472,-4 0 1,6 0-189,-1 0 0,8 0 14,0 0 0,1 0-104,-4 0 0,1-4 46,6 0 1,4-1-179,0 2 0,4 0-183,0-5 1,-2 2 159,1-2 0,-4 0-888,0 4 1,-3-1-893,-4 1 1970,3 3 0,-9-4 0,3 5 0</inkml:trace>
  <inkml:trace contextRef="#ctx0" brushRef="#br1" timeOffset="90">24715 13705 7730,'-7'-5'0,"2"4"616,5-4-251,0 5 148,0-5 286,0 3-84,0-8 316,0 4-598,0-6 1,0 5-177,0-1 1,4 4-135,0-3 1,4 3 225,-5-4-413,6 6 114,-2-3 1,4 1 70,0 0 0,1 0-65,-1 4 1,1 0 10,-1 0 1,1 0-133,-1 0 1,0 0-16,1 0 1,-1 2 54,1 1 1,-5 0-100,1 4 1,-2 1 12,2 4 0,1-5-39,-5 1 1,-1-1-15,-3 5-76,0-1 0,0 1 109,0-1 1,-3 0-49,-1 1 1,-5-5 176,1 1 0,2 0-57,-2 3 1,1-3 171,-5-1 0,1 0-58,-1 0 0,5 3 50,-1-2 1,4-2 30,-3 2 1,4-4 45,-1 3 0,3-3-106,1 4 1,0-4-38,0 3 10,0 1 0,1 3 2,3 1 0,0-1 96,7 1 1,-2-1-27,7 0 1,-3 2 47,3 2 1,-4-1-68,4 5 0,-4-3 29,0 3 1,-5-4-57,1 4 1,-5-5-87,0 1 1,-1 2-159,-2-2 1,-2-1 69,-1-7 1,-5 4 32,-7-4 1,-3-1 17,-5 2 1,-1-5 13,-3 0 1,-6 3 47,-5-3 0,-1 1 167,1-4 0,2-1-412,-2-3 0,7-1-310,0-3 0,11-2 541,1 3 0,5-9 0,2-1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5:01.13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3963 7964,'0'-6'118,"0"-1"171,0 4-46,0 1 150,0-3 996,0 5-1419,0 5 49,0 7 0,0 2 19,0 5 1,0 1 87,0 7 1,0 1-103,0 2 1,0 3 94,0-3 0,-1 7-174,-3 1 1,3-1 88,-3-6 1,3 2-65,1-3 0,0-2 57,0-1 1,0-5-113,0-3 1,0 2 33,0-6-39,0 0-89,5-3 161,1-1-500,0-5 161,5 0-289,-10-6 137,4 5 136,-10-4 0,2 4-839,-4-5 1212,4 0 0,-2-5 0,5-1 0</inkml:trace>
  <inkml:trace contextRef="#ctx0" brushRef="#br0" timeOffset="1">1656 4009 8095,'-6'0'-965,"-1"0"1007,4 0 231,1-5 40,-3 3 0,1-4 180,1 2-159,-1 3 0,2-4 59,-1 5-112,1 0 0,-4 0-92,2 0 0,3-1 189,-3-3-160,3 3-10,1-5 1,9 5-201,2-3 0,8 2 96,0-6 0,8 1-88,3-5 0,3 5 68,2-1 1,-1 5-113,0 0 1,-1 1 82,-2 2 1,0 0-90,-4 0 1,0 5-48,-5 3 1,0-2 89,-3 2 0,1-4-115,-4 3 1,3-4 121,-4 1 1,1-3-159,0-1 1,-4 0 92,4 0 0,-3 0-98,3 0 1,-5-1-170,1-3-417,-1 3-26,-10-4 311,4 5 448,-10 0 0,-6 5 0,-7 1 0</inkml:trace>
  <inkml:trace contextRef="#ctx0" brushRef="#br0" timeOffset="2">2593 3974 8096,'0'-6'641,"0"-4"350,0 9-187,0-9-349,0 8-219,0-3 0,3 10-223,1 3 0,0 7 103,-4 4 1,0 4-34,0 4 0,0 2 46,0 5 1,0 2-151,0 2 0,0-5-108,0 5 1,0-5 31,0 5 0,0-6 11,0-2 0,0-5 77,0 2 0,0-7-77,0-1 0,4-5 95,0 2-50,-1-4 0,-1-2-105,1-2-156,-1-3-648,3-5 366,-5 0-367,0-5 1,-1-1 950,-3-6 0,-3-4 0,-4-2 0</inkml:trace>
  <inkml:trace contextRef="#ctx0" brushRef="#br0" timeOffset="3">2284 4032 7920,'-11'-12'607,"4"1"1,6-1-462,5 1 0,9 3 79,-2 1 0,9 3 195,3-4 0,6 4-105,9-3 1,4 3-94,8-4 0,-3 2-239,2-2 1,-2-2 59,-1 3 1,-5 0 64,-3 0 1,-4 0 87,-4 0 0,-2-2-198,-5 5 0,-5-1 36,-3 1 0,-2 3-412,-2-3 0,-3 3 29,-1 1-1648,-4 0 2074,2 5 1,-15 6 0,-3 7 0</inkml:trace>
  <inkml:trace contextRef="#ctx0" brushRef="#br0" timeOffset="4">3323 3917 7999,'0'-6'-239,"0"1"474,0 0 484,0 4-71,0-4 1016,0 5-1428,0 5 0,0 2 47,0 8-113,0 3 0,-3 5-150,-1 0 1,0 5 150,4 2 0,0 5-284,0 3 0,0-2 101,0 6 1,0-4-353,0 4 0,4-9 141,0 1 0,1-7-17,-1 0 1,-3-4 28,3-4 0,1-3 52,-1-4 0,-1-1 200,-3 0 1,2 0-185,1-4-7,-1 3 39,3-3-983,-5-1 463,0-1 631,0-5 0,0-5 0,0-1 0</inkml:trace>
  <inkml:trace contextRef="#ctx0" brushRef="#br0" timeOffset="5">3723 3883 8060,'-6'-8'771,"2"1"-956,3 4 122,1-2 0,0 7 284,0 1 0,0 7-130,0 6 1,0 4 420,0-1 1,0 4-168,0 4 1,0 2-31,0 5 0,0 0-375,0 1 0,0 3 145,0 0 1,1-4-40,3-4 0,-3 0 78,3 0 0,-3-2-286,-1-5 0,4-2 17,0-2 1,0 2-43,-4-6 0,3 0-185,1-3-44,0-1 334,-4 0-155,0-4-43,0 3-267,0-9 0,-1 4 187,-3-5 1,1 2-414,-4 1 773,-1-1 0,-8 3 0,-2-5 0</inkml:trace>
  <inkml:trace contextRef="#ctx0" brushRef="#br0" timeOffset="6">3335 4363 7942,'-4'-8'291,"0"1"0,0 3 137,4-4 1,0 4-88,0-3 0,6 4 96,1-1 0,8 2-52,4-2 0,-1 3-31,1-3 1,0 3-80,4 1 1,4 0-18,-1 0 1,-1 0-280,-3 0 0,-5 0 97,6 0 0,-4 0-695,0 0 0,1 0 377,-5 0 1,2-2-1987,-2-1 2228,-2 1 0,8-8 0,-3 4 0</inkml:trace>
  <inkml:trace contextRef="#ctx0" brushRef="#br0" timeOffset="7">3917 4454 8063,'0'-6'142,"0"-4"1,4 7 245,0-5-18,0 6 1,-4-4 71,0 2-51,0 3 58,0-5 250,0 6-650,0 6 1,0-3 16,0 9 0,1-2 104,3 9 1,-3-4-155,3 4 1,-3-4 70,-1 4 0,0-1-93,0 1 1,0-1 57,0-3 1,0-2-188,0 2 1,0-2-31,0-2 171,0 1-197,0-1 128,0 1-603,0-6 201,0-1 145,0-5 0,5 0 0,2 0 0</inkml:trace>
  <inkml:trace contextRef="#ctx0" brushRef="#br0" timeOffset="8">4283 3952 7818,'0'-7'863,"0"-3"-151,0 9-188,0-4 379,0 5-861,0 5 1,1 1 40,3 6 1,-2 5-79,6 6 1,-4 5 47,3 6 0,-4 1-155,1-1 0,-3 4 17,-1 0 0,0 0 108,0-4 0,1-1-309,3-2 0,-3-3 86,3-5 1,-2-4 40,-2 0 0,3-5 58,1 1-5,0-2-132,1-2 12,-4 0 1,6-4-206,-4-3 162,-1-3-572,3-1 841,-5 0 0,5-5 0,1-2 0</inkml:trace>
  <inkml:trace contextRef="#ctx0" brushRef="#br0" timeOffset="9">4683 3849 8051,'-7'-5'682,"2"3"0,5 4-287,0 9 0,0 7-171,0 9 0,0 2-27,0 5 1,0 5-8,0 3 0,0 6-300,0 2 0,0-4 113,0-4 1,0-9-76,0 1 0,1-8 50,3 1 0,-3-4 53,3-4 0,-1-3-4,1-4 1,-3-1-128,3 1 1,1-5-76,-1 1-121,-1-6-979,-3 9 654,0-10 621,0 4 0,-5-5 0,-1 0 0</inkml:trace>
  <inkml:trace contextRef="#ctx0" brushRef="#br0" timeOffset="10">4294 4329 8372,'0'-12'910,"5"4"-590,3 1 0,7 4-354,4 0 1,3 1 80,1 2 0,1 0-193,2 0 60,-2-5 1,8 4 37,-5-3 0,1 2-172,-2-2 0,-1 2 220,1-1 0,-2-4 0,-1 1 0</inkml:trace>
  <inkml:trace contextRef="#ctx0" brushRef="#br0" timeOffset="11">4785 4363 8155,'-6'0'1240,"1"-1"-1211,5-3 517,5 2 67,-4-3-386,9 0 1,-3 0 5,4-2 0,1 0-65,-1 3 1,0 3-142,1-3 0,1 2-206,2-2 166,-3 3 0,5-4 73,-6 5 0,1 0-82,-1 0 1,-1 5-63,-2 2-51,2 4 92,-9 5 1,4-3 44,-5 2 1,0 3-42,0 1 1,-1 1 4,-3-1 1,-2 3-97,-5-3 58,-1 2 1,0 2 81,-4 0 0,4-2-21,-4-1 1,4-4 105,0-5 1,5 1-113,-1-1 1,6 1 192,-2-1 0,2-3 108,2-1-154,0-4 0,2 2-10,2-5 1,2 0 139,5 0 0,6 0-108,2 0 0,-1 0 129,1 0 0,-2-4-137,2 0 1,3-3-12,-3 3 0,-2-4-209,-2 5 185,3-6-404,-6 7-719,5-8-1002,-11 9 988,-1-4 1028,-5 5 0,-5 5 0,-1 1 0</inkml:trace>
  <inkml:trace contextRef="#ctx0" brushRef="#br0" timeOffset="12">5528 3929 8066,'0'-7'338,"0"-3"246,0 9-234,0-4 198,0 5-286,0 5 1,0 3-111,0 7 0,0 4 81,0 8 1,4 2-153,-1 5-35,6 0 0,-4 4-3,3 0 0,1 4-178,-5-4 1,3 0-246,-3-3 264,0-6 26,1 4 0,-4-10-52,3 0 1,-2-2 72,2-6 0,-2 1 21,1-5 1,-1-3-92,-2-1 1,0-3-411,0 4-28,5-6-265,-4 3 842,4-5 0,-10 0 0,-1 0 0</inkml:trace>
  <inkml:trace contextRef="#ctx0" brushRef="#br0" timeOffset="13">5311 4009 7954,'-12'-12'0,"6"1"179,2-1 1,3 5 352,1-1 0,0 4-352,0-3 1,5 4 69,3-1 0,-2-1 180,2 2-264,-1-1 1,10 3 57,2-3 1,7 2-1,5-1 1,7-4-34,4 0 0,5-2 14,-2 1 1,2-1-293,-9 5-664,6-4 569,-9 1 0,1 0-131,-6-1 0,-6 5-100,-1 0 1,-1 0-1134,-7-1 1546,5 3 0,-7-4 0,3 5 0</inkml:trace>
  <inkml:trace contextRef="#ctx0" brushRef="#br0" timeOffset="14">6361 4020 7952,'-6'-7'-582,"2"-1"1,3 4 1093,1-4 6,0 6 197,0-8-158,0 9 373,0-5-384,0 1-148,0 4 1,0 9-232,0 7 1,0 9-151,0-1 1,0 1 109,0 6 1,1 1-180,3 3 0,-1 4-297,4 0 246,-4-5 31,2 0 1,-1-9-66,-1 3 1,1-3-1,-4-1 0,0-4-234,0 0 139,5-5 0,-3 3-526,1-6-223,-1-5 981,-2-1 0,0-5 0,0 0 0</inkml:trace>
  <inkml:trace contextRef="#ctx0" brushRef="#br0" timeOffset="15">6087 4066 7998,'0'-12'0,"0"5"492,0-1 0,7 6-143,4-2 0,2-1-270,6 1 1,0 0 34,4 4-74,5 0 1,1-4 63,5 1 0,4-1-170,0 4 1,2-2 125,-2-1 0,-4 0-67,0-5 0,-1 2-470,-6-1 0,-2-4 224,-6 4 0,1 0-851,-4 0 1104,-1 4 0,1-7 0,2 4 0</inkml:trace>
  <inkml:trace contextRef="#ctx0" brushRef="#br0" timeOffset="16">7047 3952 9041,'3'11'420,"1"0"0,0 6-166,-4 2 0,0 0 84,0 4 1,0-2-144,0 10 0,0-1-89,0 5 1,0-1-122,0 0 229,0-5-28,0 4 1,0-9 18,0 3 1,4-3-314,0-1 1,1-5-438,-1-3 0,-3-2 368,3-2 1,1-3-221,-1-1-211,-1-4 185,-3 2 118,0-5 1,-5-5 0,-1-1 0</inkml:trace>
  <inkml:trace contextRef="#ctx0" brushRef="#br0" timeOffset="17">6704 3997 8171,'-5'-10'448,"5"3"1,11-2-215,12 5 0,6-4-339,9 4 136,-2 1 0,8 3 139,-2 0 0,3 0 205,0 0 0,5 0-457,-1 0 0,0 0 122,-8 0 0,-1-4-545,-6 0 351,-5 0 0,-5 0 85,-5 1-852,-5-1 441,-2-1 480,-2 3 0,-9-3 0,4 5 0</inkml:trace>
  <inkml:trace contextRef="#ctx0" brushRef="#br0" timeOffset="18">7880 3940 7969,'-6'-5'137,"1"3"222,5-6 47,-5 5 432,4-2-257,-10 0-121,10 4-50,-4-4 0,4 5-186,-3 0 1,3 1-28,-3 3 0,3 2-39,1 6 0,0 4-104,0 3 1,1 3 129,3 1 39,-3 5-65,4 6 1,-5 3-35,0 5-103,0-6 1,0 9-206,0-3 0,0 1 139,0-1 0,0-4-199,0-8 1,0 1-56,0-8 295,5 2 0,-4-12-103,3 2 1,1-2-37,-1-2 57,0-5-410,1 4-484,-4-8 481,9 3-1208,-8-5 1707,3 0 0,0-5 0,1-2 0</inkml:trace>
  <inkml:trace contextRef="#ctx0" brushRef="#br0" timeOffset="19">8075 3872 9568,'7'0'-792,"1"0"0,-4 9 1312,3 2 1,-4 12 143,1 0 1,-3 11 545,-1 0-584,0 8-417,0 4 0,0 1-61,0 2 1,0-2-18,0-1 0,0-6-120,0-1 1,0-5 95,0-4 1,0-2-347,0-5 1,0-5-188,0-3-497,0-2-628,0-2 779,0-5-433,0 0 848,0-6 0,-5 0 0,-2 0 0</inkml:trace>
  <inkml:trace contextRef="#ctx0" brushRef="#br0" timeOffset="20">7686 4408 7874,'2'-6'326,"1"2"0,9 2 501,7-2 1,4 1-1039,3-4 19,-2 4 72,9-7 0,-3 8 29,4-6 0,0 2-92,0-2 1,1-1-303,-1 5 0,-5-3 485,-2 3 0,2-10 0,0 1 0</inkml:trace>
  <inkml:trace contextRef="#ctx0" brushRef="#br0" timeOffset="21">8269 4374 9170,'5'-6'325,"-3"-3"100,6 5-228,0-5 1,3 7-176,0-6-88,1 6 219,-1-9 1,1 10 185,-1-3-236,0 3 0,1-3-86,-1 0 0,1 1 54,-1 3 0,-3 1-162,-1 3 0,-4-2 140,1 6 0,-2-4-22,2 3 1,-3 1-175,3 3 67,-3 1 35,-6-1 1,-1 1-64,-5-1 81,4 0 105,-3 1 1,4-2 9,-6-2 0,5 2-30,-1-3 0,2 0 76,-2 0-43,3-4 14,5 7-10,0-9-41,5 9 1,-2-8-65,4 2 1,2-3 73,6-1-90,-2 0 0,4 0-1,-6 0 0,0 0-3,1 0 0,-1 0-128,1 0 0,-1 0 97,1 0 1,-2 1-18,-3 3 1,2-2-94,-5 6 100,0 0 4,-4 3 0,0 1-25,0-1 0,-1 2 24,-3 2 1,-3 1-2,-4 3 1,-4 2 51,0-6 0,-6 4 88,2-4 1,1 0 27,-1-3 1,-1 2 211,-7-3 0,3 2 176,-2-9-225,7 0-185,2-4 1,7-2-56,2-2 0,3-6-411,5-5 0,0-5-1481,0 1 1870,0-3 0,10-6 0,3-1 0</inkml:trace>
  <inkml:trace contextRef="#ctx0" brushRef="#br0" timeOffset="22">9000 4214 8137,'0'-6'198,"0"0"150,0 2-254,0 3-268,5-5 145,-4 6-234,9 0-59,-4 0-459,6 0 781,-1 0 0,1 0 0,-1 0 0</inkml:trace>
  <inkml:trace contextRef="#ctx0" brushRef="#br0" timeOffset="23">9262 4226 8036,'12'-5'181,"-5"3"400,1-1-477,0 1 94,3 2-14,-5 0 1,-1-1 93,-5-3 0,2 3 31,2-3-270,-3 3-250,4 1-82,-5 0 0,5 5 0,1 1 0</inkml:trace>
  <inkml:trace contextRef="#ctx0" brushRef="#br0" timeOffset="24">9685 4157 7638,'6'0'799,"-1"0"0,-6 0-167,-3 0 392,3 0-715,-4 5 77,5-3-825,0 3 258,0-5-459,0 5-747,0-4 1387,0 4 0,5-5 0,1 0 0</inkml:trace>
  <inkml:trace contextRef="#ctx0" brushRef="#br0" timeOffset="25">12266 3895 7969,'0'-12'-275,"0"1"1,0-1 1162,0 1-535,0 4 1,0 1 586,0 2-315,0 3 143,0-4-585,0 5 1,0 5-15,0 3 1,0 7 78,0 4-255,0 3 174,0 5 1,0 3-200,0 4 57,0 0 0,0 0-240,0 1 1,4-1 135,0 0 0,-1 0-154,-3 1 1,2-5 83,2 1 1,-3-6 23,3 2 0,-2-7-36,2-1 1,-3-5-32,3 1 1,-3-2 109,-1-2 0,2-1-122,1-2-164,-1 2 1,3-7-191,-5 4-797,0-4 1355,0 2 0,5-5 0,1 0 0</inkml:trace>
  <inkml:trace contextRef="#ctx0" brushRef="#br0" timeOffset="26">12563 3917 7915,'-6'-7'0,"2"-1"494,3 1-81,1 0-246,0 2 699,0 5-405,5 0-187,-4 5 1,5 7 130,-2 7 0,-3 3-177,3 5 0,1 2-38,-1 6 1,0 0-70,-4 3 0,0-2-115,0 2 1,0-3 34,0 0 1,0-5-274,0 0 0,0-4-166,0 1 285,0-3 0,1-7 14,3-1 1,-3-4-37,3 0 1,-3-1-388,-1 1 265,0-6 0,0 0-389,0-2-115,0-3 194,0 4 0,-1-5 26,-3 0 541,-2 0 0,-6 0 0,1 0 0</inkml:trace>
  <inkml:trace contextRef="#ctx0" brushRef="#br0" timeOffset="27">12197 4340 7915,'7'-6'0,"3"-3"456,-2 5 1,2 0 232,1 4-783,6 0 88,0 0 0,6-4 94,0 0 1,5 1-184,2 3 58,3 0 1,0 0-10,-2 0 0,1 0-142,-6 0 0,1 0 188,-4 0 0,0-5 0,-1-2 0</inkml:trace>
  <inkml:trace contextRef="#ctx0" brushRef="#br0" timeOffset="28">12791 4249 10426,'4'11'271,"0"0"-108,0 1 0,-4 4-110,0 3 1,4 3 48,-1 1 1,1 0-191,-4-1 0,1 5 41,3 0 0,-2-3-180,1-1 185,-1-8 1,-2 10 74,0-9-147,5-1 126,-4-4 1,4-3-378,-5-1 49,0 1-805,0-2 597,0 5 179,0-10 345,0 4 0,0 0 0,0 1 0</inkml:trace>
  <inkml:trace contextRef="#ctx0" brushRef="#br0" timeOffset="29">12974 4397 8648,'0'-6'478,"0"1"-432,5 10 0,-4 1 118,3 5 0,-2 2 123,-2 2-239,0 3 0,0 1 81,0 0 0,0 0-98,0 4 0,0-4-149,0 0 0,0-5 7,0 1 0,0-2-16,0-2 0,1 1 158,3-1 0,-2-4-122,6-4 0,1-1 21,6-2 1,-1 0 59,5 0 1,-4-2 57,4-1 0,-1-4 342,1-4-377,2-6 1,-4 5 277,2-4-112,3-1 0,-10-1 356,5 0-224,-6-3-117,-4 3 0,-2-5-49,-5 0 1,-2 0 35,-1 0 1,-4 6-217,-4 1 0,-7 4-173,-5 0 0,0 6-242,-3 2 0,-2 4 264,1 4-550,0 2 264,5 6 472,4-1 0,1 6 0,6 0 0</inkml:trace>
  <inkml:trace contextRef="#ctx0" brushRef="#br0" timeOffset="30">11821 3929 9598,'0'11'229,"0"1"1,0 5-111,0 6 1,0 5 61,0 6-44,0 1 0,3 3 136,1 0-307,0 0 47,-4-4 0,0 0 42,0 1-117,0-6 109,5 4 0,-4-9-226,3 3 138,3-8 1,-6-3-170,3-4 114,2-1 0,-5 0 67,3 1 1,-3-5-133,-1 1 0,2-5 30,1 0 0,-1 0-482,1 1-558,-1-3 587,-2 4 584,0-5 0,-5 0 0,-2 0 0</inkml:trace>
  <inkml:trace contextRef="#ctx0" brushRef="#br0" timeOffset="31">11478 3986 7919,'-6'-5'57,"1"-2"0,5 0-28,0-1 0,1 6-178,3-2 66,-3 3 0,8-1 757,-5-1-433,4 1 0,-1-3 315,4 5-272,1 0-102,-1 0 0,6 0 107,2 0 0,7-4-97,5 1 1,2-2 145,1 1 1,4 2 203,0-1-361,0-4 1,-4 6-4,1-3 0,-6 3-242,-2 1 47,-3-5 1,-2 4-112,1-3 1,-5-1 130,-3 1-432,3 0 1,-5 3 36,2-3-501,-7 3 893,-3-4 0,-5 5 0,0 0 0</inkml:trace>
  <inkml:trace contextRef="#ctx0" brushRef="#br1" timeOffset="32">1599 4740 8243,'-6'0'-1648,"1"0"2386,5 0-343,0-5 19,0 3 16,5-8-207,-4 9 1,4-5 216,-5 2 37,0 2 65,0-3 1029,0 5-1399,0 5 0,0-2 154,0 5-186,0-1 0,0 5-94,0-1 1,0 1 110,0-1-324,0 0 263,0 1 1,0 0-130,0 4 20,0-4 1,0 5 57,0-6 0,-4 1-126,0-1 1,1 1 95,3-1 1,0 0-105,0 1 1,0-5 38,0 1 66,0 0 1,0-1-5,0 1 0,-4-4 14,0 3 1,0-3 28,4 4 21,0-6-56,0 8 0,0-7 32,0 5-121,0-6 112,0 3-62,0-5 54,5 0 1,-2 0 38,4 0 89,-4 0 1,3 0-111,-2 0 3,-3 0 1,6-1 39,-4-3-169,-1 3 116,3-4-27,0 5 1,1 0 31,6 0-179,-1 0 134,0-5 0,6 3-68,2-1 69,-3-4 0,6 5 3,-3-6 1,3 4 1,0-3 1,1 3 36,0-4 1,-4 6 92,0-2 0,0 3 60,4 1-171,0 0 1,-4 0-3,0 0 1,0 0 2,4 0 1,0 0-75,0 0 1,3 0 90,1 0 0,5-4-64,-2 0 1,4-1 40,4 1 1,-2 2-110,2-6 0,1 4 45,-1-3 0,0 4-11,-3-1 1,-5 3-36,1 1 1,-2 0-8,1 0 0,-1 0-122,-2 0 101,-3 0 0,5 0 0,-2 0 0,-3 4-155,3 0 1,1 1 190,-2-2 1,6-1-5,-1 2 0,3-3 119,4-1 1,-6 0-84,2 0 0,-2 0 180,2 0-48,-5 0 0,3-1 41,-6-3-24,1 2 0,0-3-136,-1 5 254,1 0-91,-4 0 1,1 0-2,3 0-178,-3 0 0,4 0 107,-5 0-201,-1 0 86,1-5 0,0 4-46,0-3 0,-4 3 34,0 1 79,0 0-239,-1 0 198,3 0 1,-7 0-59,5 0 0,-1 0-83,1 0 0,1 0 56,-4 0-49,4 0 108,-7 0 0,4 0-128,-1 0 95,-4 0 28,5 0 1,-2-1 206,0-3-201,1 3 1,-5-4 208,0 5-58,1 0 1,-5 0-87,1 0 0,0 0 15,3 0 0,-3 0-46,-1 0 0,1 0 6,3 0 0,-3 0-221,0 0 230,-1 0 8,5 0 0,-1 0-319,0 0 298,-4 0-70,3 0-25,-4 0 42,6 0 10,-6 0 171,-1 0 869,-5 0-775,5 0 215,-4 0-144,5 0 929,-6 0-810,0-6 21,0 5-238,0-9 1,-4 4 84,0-6-115,0 6 1,0-4 5,0 2 1,-1-2-48,2-1 0,1-1-106,-1 1 1,-3-1 90,3 1 1,-1 0-100,4-1 0,0-3-2,0 0 1,0 3-217,0 5 0,-1-1-12,-3-3 56,2 4 29,-3 2-95,5 0 0,-1 3-485,-3-6-707,3 5 832,-4-2 0,4 5-693,-3 0 1304,3 5 0,-10 2 0,5 4 0</inkml:trace>
  <inkml:trace contextRef="#ctx0" brushRef="#br1" timeOffset="33">2444 5265 8101,'0'-6'473,"0"-4"-12,0 8-38,0-3-199,0 5 1,0 5 43,0 3 0,0 2-290,0 1 40,5 6 0,-2 1 71,4 5 1,0-4 27,0 0 0,2 0-23,-5 3 0,4-2-160,-5-1 1,2-5 80,-1 1-44,-2-3 0,3 0 54,-5-1 1,0-3-72,0 0 1,3-5-451,1 5 343,0-6 0,-4 5-505,0-3 145,0-3 513,0 4 0,-5-5 0,-1 0 0</inkml:trace>
  <inkml:trace contextRef="#ctx0" brushRef="#br1" timeOffset="34">2147 5299 8172,'4'-11'272,"0"-1"1,8 5-223,0-1 0,7 2-226,0-2 1,6-1 650,2 6-223,5-6 1,-7 6 374,6-4-420,-1 4-41,4-2 0,0 0 0,1 4 52,-1-3 1,0-1-86,1 1 0,-2-4-164,-3 4 0,-1-3 156,-2 3 0,-7-4-104,3 5 0,-7-2-351,3 1 189,-5 2 1,-1-3-726,-5 5 410,-6-5-907,3 4 679,-5-4 684,0 10 0,-10 1 0,-2 6 0</inkml:trace>
  <inkml:trace contextRef="#ctx0" brushRef="#br1" timeOffset="35">2787 5425 7079,'1'10'948,"3"-2"0,-3 2-483,3-3 1,-2 4-133,2 0 1,-3 0-102,3 1 1,-1-1 358,1 1-402,-3 4 0,5-3 20,-2 2 1,-3-2-91,3-2 0,1 1 48,-1-1 1,0-3-88,-4-1-544,0-4 265,0 7-719,5-9 559,-4 4 359,4-5 0,0 0 0,2 0 0</inkml:trace>
  <inkml:trace contextRef="#ctx0" brushRef="#br1" timeOffset="36">4340 4751 8209,'-5'-6'-371,"4"1"437,-4 0 428,-1 3 58,5-3-100,-4 0-9,5 4-224,0-4 206,0 5-362,0 5 1,0 1 131,0 6 1,0-1-147,0 1 0,0-1 23,0 0 0,4 5 37,0-1 1,1 1-114,-1 0 1,-3-4 66,3 3 0,-3-2-56,-1-1 1,0-1 85,0 0 0,0 1-48,0-1 157,0 1-100,0-1 0,0-3-17,0-1 18,0-4-125,0 2 288,0-5-104,5 0-133,-4 0 22,9 0 1,-7 0-29,5 0 1,-1 0 27,5 0 1,0 0-74,4 0 1,1 0 16,6 0 0,1-4-16,3 0 1,-2 0 6,6 4 0,-2 0-4,1 0 1,2-1-39,-5-3 1,4 3 55,0-3 0,-3 3-64,-2 1 0,2-1 50,-1-3 1,0 3-249,-4-3 237,-1 3 1,-3 1-4,0 0 1,-3 0-5,3 0 0,-5 0 184,1 0-69,3 0 1,-6 0-40,4 0 0,0 0-46,-1 0 1,1 0 15,-5 0 1,0 0 10,1 0 0,-1 0 123,1 0 1,-1 0-87,0 0 0,-3 0 59,0 0-27,-1 0 0,1-2 82,0-1-110,-6 1 0,4-3 21,-2 5 0,-2-1-8,1-3 0,0 3 56,1-3-51,-3-2 0,5 3 11,-2-4 0,-3 3-60,3-4 1,-3 4 21,-1-3 1,0 3-121,0-4 105,0 1 1,0-1 144,0 0-102,0 1 53,0-5 1,0 1 0,0 0 0,-3-1-69,-1 1 1,0-1 27,4 1 0,0 0-58,0-1 0,-4-3-89,0 0 0,1-1-23,3 5 16,0 0 1,-4-5-129,0 1 1,0 4-56,4 3-183,0 0 1,0 1-120,0-1-392,0 6-438,0-3 339,0 5 0,4 5 310,0 2 722,5 3 0,-3 7 0,5 1 0</inkml:trace>
  <inkml:trace contextRef="#ctx0" brushRef="#br1" timeOffset="37">4774 5162 7309,'0'-6'1448,"0"1"-592,0 5-458,-5 0 0,4 5-89,-3 3 0,3 5-193,1 3 1,0 4 146,0-1-169,0 3 0,0 0-78,0 1 1,0 0-190,0 0 152,5-5 0,-3 2 147,6-5-224,-6 0 77,8-3 0,-7-1 53,5 1 1,-6-5 51,2 1-198,2-5 1,-4 3 104,1-2-1012,-1-3-41,-2 4-413,0-5 905,0-5 570,-5 4 0,-2-9 0,-4 3 0</inkml:trace>
  <inkml:trace contextRef="#ctx0" brushRef="#br1" timeOffset="38">4546 5208 7971,'10'-12'0,"-3"1"1,2 0 350,-5-1 0,5 1-40,-2-1 0,4 5-48,0-1 1,4 6-84,0-2 1,6 3 43,-2 1 0,4 0-153,3 0 1,2-2 96,3-2 0,4 3-189,-4-3 1,3 3 87,-7 1 0,-1-4-494,-3 1 1,-4-3-89,0 3 1,-5 1 514,1-1 0,-2 1 0,-2 2 0</inkml:trace>
  <inkml:trace contextRef="#ctx0" brushRef="#br1" timeOffset="39">4922 5345 8058,'7'0'376,"-2"0"1,-4 0-50,3 0 107,-3 0 174,4 0-259,0-5 166,2 4-200,4-4 1,0 5 91,1 0-141,-1 0-92,1 0 0,-1 0-119,1 0 103,-1 0-147,0 5 1,1 1 63,-1 5 150,-4 1-612,-2-1 335,0 1 1,-4 0-34,3 4-448,-3-4 377,-6 10 0,3-6-73,-6 3-170,-5 3 222,1-9 1,-5 4-13,6-1 105,-1-4 1,5 1-131,-1-5 328,5-1-79,-7 5 311,9-6-63,-4 4-215,5-9 366,5 4 0,-2-1-149,4 0 0,1 0-46,3-4 1,1 0-184,-1 0 0,0 0-140,1 0 0,-1 0 245,1 0-1807,4-5 1646,-8 4 0,12-10 0,-7 5 0</inkml:trace>
  <inkml:trace contextRef="#ctx0" brushRef="#br1" timeOffset="40">5551 4728 8198,'0'-11'-430,"5"-1"786,-4 6 121,4-4 276,-5 4-332,0-1 248,0-3 71,0 9-494,0-4 225,0 0 60,0 3-134,0-3-124,0 5 1,0 5-144,0 3 1,0 6-95,0 1-41,0 5-36,5-2 0,-4 1-52,3 0 1,-3 0 158,-1 4 0,4-4-105,0 0 1,0-4 92,-4 5 0,0-5-2,0 4 1,0-5 20,0 1 0,0-6 66,0-2-14,0 1-30,5 3-108,-4 1 51,4-6 25,-5 4 21,0-8 7,0 3 454,0-5-607,5 0 1,-2 0 151,4 0-136,-4 0 0,7 0 36,-4 0 0,6 0-18,-1 0 0,1-2 12,-1-1 0,1 1-4,-1-1 0,4 1 99,0 2-76,6 0 44,-3 0 0,6-1 8,2-3 1,-2 3-46,3-3 1,1 3 3,-1 1 1,-1 0-45,-3 0 1,4 0-105,-1 0 0,1 0 112,-4 0 0,0 0 13,0 0 1,-1 0 53,1 0-59,0 0 0,0 0 70,0 0 1,3 0-77,1 0 1,1 0 144,-1 0 0,-3 0-114,2 0 0,-5 0 141,-2 0 0,0 0-126,4 0 1,-4 0-42,0 0 1,-4-1 9,4-3 0,-4 3-13,4-3 1,-4 2-23,4 2 53,1 0 0,-1 0-29,0 0 1,-4 0-7,4 0 0,-1 0 61,1 0 0,2 0 6,-2 0 1,3 0-21,1 0 0,0-1 11,-1-3 1,0 3 83,-3-3-104,3 3 0,-6 1 39,3 0 1,3 0 8,-3 0 1,-3 0 69,-1 0-98,3 0 1,-5 0 38,2 0 0,2 0 0,-2 0 1,0 0-115,-4 0 0,5 0 95,-1 0 0,4 0-199,-4 0-25,0 0 149,2 0 1,-3 0-10,5 0 0,-4 0-71,4 0 1,-5-1-14,1-3 1,2 3 6,-2-3 0,0 3 2,-3 1 0,-1 0 50,1 0 0,3 0 3,0 0 1,0 0-33,-3 0 38,-1 0 10,1 0 1,0 0-33,3 0 21,-2 5 12,4-4 0,-5 4-11,4-5 1,-4 0-12,3 0 1,-2 0 3,-1 0 1,3 0 13,0 0 1,0 0-6,-3 0 1,-1 0 108,1 0-108,-1 0 77,0 0 0,1 0 117,-1 0 1,1 0-125,-1 0 0,0 0 98,1 0 1,-5 0-113,1 0 0,0 0 10,3 0 0,2 0-28,2 0 0,-2 0-120,2 0 0,-2 0-37,-2 0 172,1 0-16,-1 0 0,-3 0-100,-1 0 56,1 0 22,3 0 1,1 1-58,-1 3 48,0-3 1,5 4 2,-1-5 0,0 0 28,-3 0 1,-1 0-14,0 0 1,2 0-63,2 0 60,-2 0 1,3 0-99,-4 0 0,-1 0 59,1 0 74,-1 0 1,1 0 76,-1 0 0,0 0-67,1 0 1,-1 0 49,1 0-95,-1 0 0,1 2 10,-1 2 1,0-3-136,1 3 156,-6-3-18,4-1 1,-3 0-2,4 0 1,-3 0-12,-1 0-19,1 0-29,3 0 39,1 0 1,-1 0 19,1 0 13,-6 0-190,4 0 167,-9 0-112,10 0-237,-10 0 287,9 5 0,-8-4-267,6 3 209,-5-3 1,3-1-422,-2 0-487,-3 0 319,4 0-214,-5 0 414,-5 0 526,-1 0 0,-6 0 0,1 0 0</inkml:trace>
  <inkml:trace contextRef="#ctx0" brushRef="#br1" timeOffset="41">8554 4660 7980,'5'-7'469,"-3"2"-156,3 5 674,-5 0-916,0 5 104,0 2-60,0 9 1,0-2 15,0 5 1,0-4 100,0 4-165,0 1 61,0 2 1,-2-3-50,-1 0 0,1-1-15,-2 1 0,3 2 4,1-6-99,0 0 110,0 1 0,0-3 65,0 2-63,0-2 0,0-5-4,0-1-9,0 1 1,0 0 14,0-1-180,0-4 153,5 7-193,-3-9-590,3 4 309,-5-5-110,0 0 0,-5 0 1,-2 0-1</inkml:trace>
  <inkml:trace contextRef="#ctx0" brushRef="#br1" timeOffset="42">7035 5151 7985,'-6'-8'0,"2"1"533,3 4 36,1-2 95,0 0-206,0 4 1,1-3-162,3 8-128,-3 2 0,4 7 168,-5 2-363,5 3 98,-3 4-33,3 1 0,-5 1 133,0 3 0,3-2-48,1 6 0,4-6-169,-4 2 1,3 0-37,-3-5 1,4 3-121,-4-10 1,3 4-80,-3-4 182,0-5 0,0 0 23,-1-2-249,1-3 111,-4 5-294,0-9-305,0 5-414,0-6 1226,-5 0 0,-1-6 0,-6 0 0</inkml:trace>
  <inkml:trace contextRef="#ctx0" brushRef="#br1" timeOffset="43">6715 5208 7994,'0'-12'0,"0"5"367,0-1 1,0 4 209,0-3-429,6 4 0,0-2-15,5 5 1,2 0 233,2 0 0,4 0 34,8 0 0,-2-4-15,6 1-160,4-1-163,1 4 1,2 0-89,-8 0 0,2 0-14,-5 0 0,3 0-317,-3 0 1,-1-4 191,-3 0 0,3 0-179,-3 4 0,1 0-1399,-9 0 1742,0 0 0,-3 0 0,-1 0 0</inkml:trace>
  <inkml:trace contextRef="#ctx0" brushRef="#br1" timeOffset="44">7309 5471 7984,'7'0'273,"-2"0"65,-5 0 209,5 0 138,-4 0-264,4 0 279,-5 0-256,0-5-222,0 3 0,1-4-78,3 2-112,-2 3 46,3-4 0,0 3-138,2-1 61,3 1 26,2-3 1,-3 5-147,2 0 0,-2-3 45,6-1 1,-2 0-72,-2 4 1,1 0 111,-1 0 0,1 0-56,-1 0 55,1 0 40,-1 5 9,-5-4-170,4 9 142,-3-3-35,-1 4 0,0-3-109,-2-1 0,-2-3 94,1 4-23,-1-6 152,-2 9 253,0-5 52,-5 5-244,-2-4 1,0 2 15,-1-6-17,5 1-6,-2 1-110,5-4 179,0 10-177,0-10 85,0 4-40,0 0-23,0-4-102,5 4 91,2-5 31,4 5 24,1-3-44,4 3-24,-8-5 0,11 0 14,-8 0 0,3 4-30,-2-1 1,-5 1-9,1-4 0,-1 1-2,5 3 1,-5-1-5,1 4 1,-5-3 202,0 4-1,-1-6-169,-2 9 0,-2-5 248,-1 5-126,-9 1 1,-2-1 167,-5 1-240,0-1 1,-4-1 109,0-2 0,1 1 124,-1-6 1,0 1-179,0-4 0,0 0-221,0 0 1,6 0-2465,1 0 1275,4 0 1291,0 0 0,1 0 0,-1 0 0</inkml:trace>
  <inkml:trace contextRef="#ctx0" brushRef="#br1" timeOffset="45">13340 4785 8064,'0'-6'-187,"0"-4"0,0 7 756,0-4-310,0 4 1,-4-3 722,0 2-226,0 3 119,4-9-511,0 8 1,0-4 512,0 2-625,0 3-53,0-4 1,0 6-336,0 3 112,0 2 0,0 6 0,4 0 58,0 4 1,3 0-1,-3 3 0,4 3 14,-4-3 1,3 2-20,-3 2 1,1-4-12,-1 0 1,-3-1-22,3 1 0,-3 1 40,-1-4 0,0 3-84,0-4 15,0 0 1,0-4 127,0 1-359,0-1 125,0 1-125,0-1 188,0 1 0,0-5-67,0 1 21,0-6 57,0 8 20,-5-8 1,4 4 165,-3-2-49,3-3 1,0 4 283,-3-5-195,2 0-18,-8 0 310,9 0-416,-9 0 0,7 0 63,-4 0-36,4 0 0,-3 0 67,2 0-186,3 0-73,-9 0 134,8 0 1,-4 0-5,2 0 1,2 0 86,-6 0 0,0 0 3,-3 0 1,3-4 4,1 1 0,-1-1 15,-3 4 0,-2 0-57,-2 0 0,1-1 21,-5-3 1,4 2-236,-4-1 235,0 1-163,-4 2 0,4-1-203,0-3 0,0 3 147,-4-3 1,0 3-104,0 1 1,0 0 161,0 0 1,4 0 28,0 0 0,2 0 13,-2 0 1,-3-1 107,3-3 0,1 3 15,-1-3-109,0 3 62,-4 1 1,0 0 19,1 0 1,-1 0-51,0 0 0,0 0 1,0 0 1,0 0-24,1 0 0,-5-2-10,0-2 0,1 3-101,3-3 0,-4 3 106,0 1 0,1 0-44,3 0 29,0-5 11,0 4 1,0-4-22,1 5 0,3-4 33,0 0 0,-1 0 0,-2 4 1,0-4 11,3 1 0,-3-1 11,3 4 0,-2-1-15,-2-3 1,0 3 11,0-3 1,4 2-10,0 2-6,0 0 1,-2 0-21,2 0 0,-2 0 16,6 0 0,0 0 10,3 0 1,1 0-13,0 0 1,-1 0 48,1 0 1,-4 0-46,-1 0 1,1 0 108,4 0 1,-6 0-93,-2 0 0,1 0 4,-1 0 0,4 0-26,-4 0 0,1 0 32,-1 0 1,3 4-152,4 0 0,1 1 123,-1-1-303,1-3 207,0 4 69,-1-5 36,6 0 1,0 0 183,2 0-4,2 0-181,-3 0 0,4 0 50,-3 0 11,3 0-219,-4 0-1683,5 0 953,0 5 0,1-2 892,3 5 0,7-1 0,7 5 0</inkml:trace>
  <inkml:trace contextRef="#ctx0" brushRef="#br1" timeOffset="46">12266 5402 8058,'-5'-6'-72,"4"-1"737,-3 4-144,3 1-15,1-3 575,0 5 1,-4 1-911,0 3 1,0 3-249,4 4 234,0 6 1,0-3-72,0 5 0,0 0-4,0 3 1,4-3-174,0 1 0,5-5-38,-2 4 1,0-4-116,0 4 0,0-9 90,0 2 91,-2-4 0,-1 0 49,0 0-21,0-6-21,-4 3-2469,0-5 2049,-5 0 476,-2 0 0,-9 0 0,-2 0 0</inkml:trace>
  <inkml:trace contextRef="#ctx0" brushRef="#br1" timeOffset="47">11992 5334 8045,'0'-12'271,"1"6"-26,3 2 0,-1 3-93,4 1 1,-3 0 131,4 0 0,0 0 506,8 0-595,1 0 0,8 0 57,1 0 1,0-2-69,4-1 0,0 1 0,5-1 0,-1 0-15,0-1 0,-1 3 14,-2-3 1,-1 2-41,-7-2-104,2 3 0,-7-5-402,5 6 1,-5-3 230,-3-1 1,-2 0-199,-2 4 0,-3 0-1074,-1 0 909,-4 0 0,2 1-767,-5 3 1262,0-3 0,0 10 0,0-5 0</inkml:trace>
  <inkml:trace contextRef="#ctx0" brushRef="#br1" timeOffset="48">12517 5528 7971,'0'-7'1209,"0"2"-731,5 0 283,-3 4 258,3-4-635,-5 5-215,0 0 1,1 4-16,3-1 0,-3 6-125,3-1 1,-3 2 109,-1 2 0,1-1 56,3 0 0,-3 5-228,3-1 38,-2 5 0,1-7-3,1 2-306,0-2 225,-4 3-14,5-3 0,-4 3-35,3-4 0,1-1 33,-1 1 1,0-5-122,-4 1 0,0-4-12,0 3-215,0-4-687,0 2 335,0-5 0,5 0 0,1 0 0</inkml:trace>
  <inkml:trace contextRef="#ctx0" brushRef="#br1" timeOffset="49">12689 5642 7971,'5'-6'424,"-4"-5"-200,4 10 111,0-4-554,-4 5 107,4 0 245,-5 0 240,5 0 1,-3 1-158,2 3 1,-3 2-59,-1 6 1,1-1-62,3 1 1,-3-1-120,3 1 1,1-1-249,-1 0 177,5 1 75,-8-6 0,9 4 35,-2-2-143,2-3 120,-4 0 0,4-1-157,-2 0 0,6 0 205,1-4 1,0-2-1,-3-2 0,4 2 39,3-6 1,-1 1 155,1-5 0,-4-3 383,4 0-386,-5 0 0,5-1 75,-7 1-24,2-5 59,-8 7-229,1-8 1,-2 8 71,-5-2 1,-2-2-58,-1 2 1,-9 1-151,-7 6 1,-4-1 24,-3 6 0,0-1-133,-4 4 0,3 5-1121,-3 3 598,4 2 427,3 6 0,3-2 224,5 5 0,-5 0 0,2 4 0</inkml:trace>
  <inkml:trace contextRef="#ctx0" brushRef="#br1" timeOffset="50">15681 4032 8131,'0'-12'32,"1"5"3,3-1 133,-3 5 1,4-3 277,-5 2 114,0 3-308,0-4 0,0 4 288,0-3 70,0 3-261,0-5-280,0 6 101,0 6 67,-5 0-120,4 5 0,-4 6-63,5 2 0,0 2 71,0 2 1,1 0-194,3 0 1,-3 4 133,3-1 0,1 1-106,-1-4 1,3 0 7,-3-1 8,5 1 1,-8-1 47,3-3 0,1 2-24,-1-2 1,0-1-135,-4 1 0,0-5 88,0 1 0,0-2-140,0-1 0,0-5 47,0 1 1,0-4-508,0 3 129,0-4-904,-5 2 631,4-5 790,-10 0 0,5 0 0,-5 0 0</inkml:trace>
  <inkml:trace contextRef="#ctx0" brushRef="#br1" timeOffset="51">15395 4020 8173,'-6'-1'-21,"2"-3"154,3 3 314,1-4 467,0 5-713,5 0 1,1 0-36,6 0 1,0 0 68,4 0 1,-2 0-2,5 0 1,1-2-24,7-1 0,3 0-26,8-5 0,1 2-111,3-1 1,3-4 128,-3 4 0,1 0-165,-1 0 0,-3 3 92,-5-4 1,-5 6-67,-2-2 0,-8-1 58,-4 1 0,-2 0-298,-2 4 1,-3 0-579,0 0-504,-6 0-830,3 0 1144,-10 5 944,-1-3 0,-6 8 0,1-4 0</inkml:trace>
  <inkml:trace contextRef="#ctx0" brushRef="#br1" timeOffset="52">16343 4157 8021,'-7'-1'-891,"-1"-3"534,5 3 449,-2-4-41,5 5 4267,0 0-4094,5 0 1,2 0-16,4 0 1,2 0-70,2 0 5,3-5 0,5 3-30,0-1 1,-1 0-143,1-1 1,0 3 59,0-3 1,0-1-218,0 1 1,0 1-19,-1 3-1,-4-2-816,-3-2 317,-2 3 298,-2-4-565,-4 5 0,-2 1 969,-5 3 0,-10 3 0,-3 4 0</inkml:trace>
  <inkml:trace contextRef="#ctx0" brushRef="#br1" timeOffset="53">16320 4340 8021,'7'0'-383,"3"0"948,-2 0 1,2 0-155,1 0 1,1 0 142,-1 0 0,5 0-123,3 0 0,3-4 179,1 0 0,4-1-190,-1 1 0,2 3-124,-1-3 1,-3-1-498,3 1 0,-3-3 214,-2 3 1,0-1-812,-3 1 1,1 3 471,-4-3 0,-5 3-1001,-3 1 1327,-6 0 0,3-5 0,-5-2 0</inkml:trace>
  <inkml:trace contextRef="#ctx0" brushRef="#br1" timeOffset="54">17383 3929 8044,'0'-7'466,"0"2"-89,0 0 642,0 4-222,0-4-650,0 5 1,1 6 45,3 6 1,-3 0 9,3 7 0,-2 2 201,2 5-405,-3-2 58,4 9 0,-5-3 108,0 4 0,0-2-116,0 2 0,2-7-238,1 3 1,0-1 135,5-2 1,-5-4-24,5-4 1,0-5 65,3 1 1,-3-2 375,-1-2-410,1 0 0,0 0-296,-1-4-264,-4-2 280,2-5-499,-5 5 0,-2-3 347,-1 1 1,0-3 475,-4-3 0,-1-4 0,-3-4 0</inkml:trace>
  <inkml:trace contextRef="#ctx0" brushRef="#br1" timeOffset="55">17063 3986 8049,'0'-12'373,"0"1"0,1 5 64,3 2 1,7-1 0,8 1 1,3 0-149,1 4 1,5 0-31,2 0 1,4-4-152,4 1 0,-1-2 95,5 1 1,-5 1-34,1-4 1,1 3 53,-1-4 1,0 4-268,-3-3 1,-5 3-175,1-4 1,-10 4-232,2-3 1,-8 4-295,0 0-609,-2 1-541,-6 2 1891,-7 0 0,-7 5 0,-4 2 0</inkml:trace>
  <inkml:trace contextRef="#ctx0" brushRef="#br1" timeOffset="56">17759 4294 8106,'7'0'478,"-2"0"1,-1 2 368,-1 1-420,1-1 1,-4 4 305,0-2-333,5-3 1,-3 9-115,1-2 1,-1 2-40,-2 1 0,1 2-40,3 2 1,-3 2-105,3 2 0,-3 2-67,-1-2 1,0-1 143,0 1 1,4-4-155,0 4 1,1-5 56,-1 2 0,-3-4-10,3 0 42,2-1 1,-3-1-86,4-2-38,-4 2 58,2-9-758,-5 4-204,0-5 1,0-5 0,0-1 0</inkml:trace>
  <inkml:trace contextRef="#ctx0" brushRef="#br1" timeOffset="57">18376 3986 7217,'0'-12'177,"0"6"0,0 0 431,0 2-133,0 3 447,0-4-641,0 5 1,0 5-76,0 2 1,1 5 375,3 3-398,-2 3 0,8 5-62,-3-1 1,0 3 64,0 1 1,-3-2-135,4 3 0,-6-3 111,2-1 1,1 0-237,-1 0 1,0-4 73,-4 0 0,4-5-22,-1 1 1,1-2-129,-4-2-261,0-5-645,0 4 517,0-8-1253,0 3 1790,0-5 0,-5 0 0,-1 0 0</inkml:trace>
  <inkml:trace contextRef="#ctx0" brushRef="#br1" timeOffset="58">18216 4249 8095,'12'-6'0,"0"1"558,4-2 0,-4-2-111,4 5 0,0-1 73,-1 1 0,2 2-85,-2-6 1,-1 4-306,5-3 1,-5 3 45,1-4 1,2 6-92,-2-2 1,0 1-766,-3 0 0,-1 1 235,0-2 445,1 3 0,4 1 0,2 0 0</inkml:trace>
  <inkml:trace contextRef="#ctx0" brushRef="#br1" timeOffset="59">18913 4317 8025,'-11'0'950,"4"0"-162,2 0-378,5 0-37,0-5 129,0 4-75,0-4 1,0 3-326,0-1-42,0 1-500,5-3 486,-4 5-1552,5 0 744,-6 0 1,0 0-1</inkml:trace>
  <inkml:trace contextRef="#ctx0" brushRef="#br1" timeOffset="60">19187 4294 7988,'11'0'1962,"1"0"-1029,-6 0-529,4-5 1,-7 4 291,5-3-236,-6 3-202,3 1 1,-5-1 256,0-3-111,0 2-334,0-3-294,0 5 302,5 0-1406,-3 0 700,3 0-3438,-5 0 4066,0 5 0,-5-3 0,-2 3 0</inkml:trace>
  <inkml:trace contextRef="#ctx0" brushRef="#br1" timeOffset="61">19530 4317 8021,'11'-5'0,"-3"0"754,-1-3 0,1-1 258,3 6-286,1-6-164,-6 7 398,4-3-645,-8 5-423,3 0-932,-5 0 1,-5 2 1039,-3 1 0,-2 4 0,-2 4 0</inkml:trace>
  <inkml:trace contextRef="#ctx0" brushRef="#br1" timeOffset="62">20352 3940 7283,'-5'-6'84,"4"-4"1,-4 7 294,5-4 339,0 4-65,0-2 1,0 0-102,0 4-127,0-4 1,0 15-247,0 5 0,0 6 59,0 6 1,0-3-63,0 3-88,0 2 0,0-1 70,0 2 1,0-2-207,0-5 0,1 0-168,3 0 1,-2-4 173,6 0 1,-6-5-331,2 1 270,2-2 0,-4-6-288,2 1 0,-2-5-53,2 0-1506,-3 4 1066,4-6 883,-5 4 0,-5-5 0,-1 0 0</inkml:trace>
  <inkml:trace contextRef="#ctx0" brushRef="#br1" timeOffset="63">20101 4157 8007,'5'-6'-325,"-3"0"544,6 2 0,1 2 387,6-1 1,-2 1-167,2 2 1,3-1-20,1-3 1,4 3-136,3-3 1,2-1-123,3 1 1,5-1-134,-1 1 62,2 3 0,-3-5-481,0 2 0,-5 3 261,-2-3 1,-8 3 126,-4 1 0,3 0 0,0 0 0</inkml:trace>
  <inkml:trace contextRef="#ctx0" brushRef="#br1" timeOffset="64">21060 3872 8033,'5'-12'-880,"-4"6"1820,4-4-96,-5 8-393,0-3 0,2 5 2,2 0 1,-3 2 310,3 1-591,-3 9 0,3 6-4,0 5 0,-1 1 54,-3 2-57,5 3 1,-3 2 28,1-1 0,3 1-69,-3 3 0,1-1-153,-4-2 0,0 0-79,0-4 0,4 0-172,0-5 1,0-3-136,-4 0 244,5-5 75,-4 3 0,5-9-380,-2-1 101,-3 1-173,4-2 127,-5-1-1782,0-5 2201,-5 0 0,-6-5 0,-7-1 0</inkml:trace>
  <inkml:trace contextRef="#ctx0" brushRef="#br1" timeOffset="65">20740 3883 8142,'0'-11'0,"0"-1"420,0 1 1,5 1 120,3 2-433,2-2 0,2 7-85,-1-4 1,5 4 946,4-1-584,1-2 0,8 5 38,6-3 0,0-1-2,7 1-319,0 0 0,0 4-56,0 0 1,-6 0-32,2 0 0,-3 0-238,-5 0 0,-2 0 74,-5 0 0,-2 0-442,-1 0 590,-4 0 0,-5 0 0,1 0 0</inkml:trace>
  <inkml:trace contextRef="#ctx0" brushRef="#br1" timeOffset="66">21574 4146 7978,'0'-8'0,"0"1"-112,0 4 112,0-7 1123,0 9-449,0-4-386,5 5 1,-4 1-29,3 3 1,-3 3-33,-1 8 1,0-1-1,0 5 1,0 4-9,0 4 0,-3 1-29,-1-2 0,0 0-48,4 4 0,0-4-103,0 0 1,0-2-344,0-1 215,0 0 38,0-5 0,1 0-66,3-3 95,-3-7 0,8 7-46,-5-8 1,1 2 91,-1-1-514,-3 2 0,6-9-35,-4 3-1147,-1-3 1671,3-1 0,-5 0 0</inkml:trace>
  <inkml:trace contextRef="#ctx0" brushRef="#br1" timeOffset="67">21802 4317 7980,'0'-11'1170,"6"4"-813,-5 2-172,4 5 1,-6 5 239,-3 3-243,3 2 1,-8 3-10,5 2 1,-4-1-14,4 5 0,-3-1-198,3 1 0,0 1 101,4-5 0,0 6-350,0-2 211,0-3 1,1 1-135,3-6 1,3 1 80,4-1 0,0-1 61,1-2 0,4-2 56,3-2 1,0-3 47,4 3 1,-2-4-54,5-4 1,-2 2 216,-1-6 1,0 3-32,0-7 1,-2 4 95,-2-8 0,-2 4 68,-6 0 1,1-4-108,-1-3 0,-4-3-190,-4-1 1,-1 0 130,-2 1 1,-9-1-240,-3 0 0,-12 0 120,-2 0 1,-6 5-49,-2 3 1,-4 8-219,-1 3 1,3 4-684,5 4 316,-2 2 1,13 7 584,-3 2 0,8 8 0,-2 6 0</inkml:trace>
  <inkml:trace contextRef="#ctx0" brushRef="#br1" timeOffset="68">1793 6727 7136,'0'-6'407,"0"-1"299,0 3-246,0 3 441,0-4 56,0 5-352,0 5-372,0-4-29,0 15 0,1-9 4,3 8-34,-3-2 1,4 4-45,-5 2 74,6 2 0,-5 2-54,3 0 1,1 4-144,-1-1 0,1 5 46,-2-5 1,-1 2-203,1-1 1,0-3-73,1 3 182,-3-3 0,4-1-35,-5-1 1,0-3-98,0 1 1,0-5 26,0 4 1,0-5 72,0 1 89,0-2 0,0-2-51,0 1 0,1-6 142,3-2-105,-2 2 25,3-5-6,-5 4 468,0-5-463,0-5 1,1 4 214,3-3-209,-3 3 0,5-3 3,-2 0 1,2 1-20,6 3 0,-1-2 33,1-2 0,-1 3-28,1-3 0,3-1 9,0 1 0,4-1 72,-4 2 1,6 1-64,-2-1 1,2-4-57,2 0 0,-1 0 45,-3 0 1,1 3 3,-5-4 0,4 6-40,-4-2 1,-3-1 77,-5 1-276,1 0 229,3 4-429,-4 0 108,-2 0-5004,-5 0 5300,-5-5 0,4 4 0,-5-4 0</inkml:trace>
  <inkml:trace contextRef="#ctx0" brushRef="#br1" timeOffset="69">1850 7024 7981,'-6'-12'875,"5"5"-489,4-1 0,2 6-9,-1-2 1,-2 1-44,1-1 1,4 3 37,0-3 0,3 3-267,2 1 0,1-4 94,2 1 0,-1-1-181,5 4 1,0-2 73,4-1 1,1 1-56,2-1 1,-1-3 66,1 3 1,-2-6-322,-1 1 0,0 2-53,0-2 1,-4 2-177,0-2 0,-5-1-3,1 6 1,-6-5-867,-1 4 1315,-6 0 0,-2-1 0,-6-1 0</inkml:trace>
  <inkml:trace contextRef="#ctx0" brushRef="#br1" timeOffset="70">1827 6704 8092,'0'-11'0,"2"-1"531,1 1 1,4 3-228,4 1 0,-1 3-153,-2-4 190,2 6 0,-4-5 368,6 3 1,-1 3-248,1-3 0,4-1-187,3 1 0,3 1-37,1 3 0,-1-2 29,1-1 0,-1 1-249,-3-1 1,3 1 86,-3 2 1,-2 0-58,2 0-14,-5 0 0,7-1-361,-6-3 0,5 3-453,-1-3 1,-1 3 310,1 1 469,0-5 0,4 3 0,0-3 0</inkml:trace>
  <inkml:trace contextRef="#ctx0" brushRef="#br1" timeOffset="71">2638 6510 8161,'-5'-6'-557,"4"-5"177,-4 5 611,5 0 373,0-4 141,-5 8 586,3-3-438,-3 5-545,0 0 0,4 9-138,-3 3-106,3 7 1,1-2 25,0 6 1,0 5 129,0 3 0,0 2-291,0 1 0,0 0 67,0 0 0,4 4-54,0 0 1,-1 6 5,-3-3 0,-1-1-313,-3-2 1,3-4 113,-3-3 1,3-3-50,1-6 0,0 1 171,0 0 1,0-4 17,0 0 0,0-5 129,0 1 1,0-2-69,0-2 1,1 0 213,3-4-138,-3 3 0,4-7 368,-5 4 25,0-4-239,0 2 1085,0-5-1492,5 0 160,2 0 1,0 0 81,1 0-55,0 0 1,3-4 20,0 0 1,-3 1 4,0 3 0,-1-2 4,5-1 1,-1 1-30,1-1 1,0 1 32,4 2 0,-4-4-46,3 1 0,2-2 23,-2 1 0,0 2-14,-3-1 0,-1-2-104,1 1 1,-1 0 28,0 4-474,1-5 0,-4 4-118,-1-3-1839,-4 3 2509,2 1 0,-10-6 0,-2 0 0</inkml:trace>
  <inkml:trace contextRef="#ctx0" brushRef="#br1" timeOffset="72">2672 6556 8128,'-5'-17'-203,"4"8"203,-3-2 487,3 2 150,1-3 443,0 6-624,0-4 0,1 9-170,3-3 0,2 1-222,6 0 0,1 1 135,2-2 1,3 3-210,4 1 1,0 0-46,-3 0 0,1-1-58,-4-3 0,3 3-189,-4-3 1,0 3-491,-4 1 0,1 0 792,-1 0 0,1 0 0,-1 0 0</inkml:trace>
  <inkml:trace contextRef="#ctx0" brushRef="#br1" timeOffset="73">3369 6624 8053,'-6'-5'102,"1"4"1,3-4-11,-1 5 145,1 0 216,-3 0 0,5 1-4,0 3 0,0 2-8,0 6 0,0 0-216,0 3 0,0 3 15,0 5 0,0 1-129,0 3 1,0-2 120,0 6 0,2-2-295,1 1 1,-1 3 94,1-2 1,-1-2-142,-2 1 0,4-6-134,-1-1 0,1-1-131,-4-7 1,4 0-172,0-3 133,0-1-399,1-4 170,-4-2-921,4-5 1562,-5 0 0,5-5 0,1-2 0</inkml:trace>
  <inkml:trace contextRef="#ctx0" brushRef="#br1" timeOffset="74">3038 6647 8219,'0'-11'-398,"0"3"278,0 0 1,0 4 1183,0-3-132,0 4 48,0-2-398,0 0-31,0 4-356,0-4 0,6 5 0,6 0 1,2-1-3,9-3 0,-3 1-99,6-4 1,4 4-125,0-1 23,3-2 0,1 5 61,1-3 1,-1-1-81,0 1 1,-3 0-225,-1 4 1,-5 0 56,2 0 16,-3 0 0,-1 0-127,0 0 0,-4-1-47,0-3 1,-5 3-183,1-3 1,-2 3-1302,-2 1 1834,-4 0 0,3 0 0,-4 0 0</inkml:trace>
  <inkml:trace contextRef="#ctx0" brushRef="#br1" timeOffset="75">3792 6498 7998,'0'-11'-86,"0"0"0,1-1 86,3 1 94,2-1 0,4 5 17,-2-1 1,2 6 115,-2-2 0,3-1 287,4 1 0,2-4-187,2 4-196,2 1 0,-7 3-124,5 0 1,-3 0 105,3 0 0,-5 0-31,1 0 0,1 0 92,0 0 0,-1 0-233,-4 0 18,1 0 1,-1 0-12,1 0 0,-1 0-63,0 0 1,-3 0 16,0 0 124,-6 0 1,4 3 12,-2 1 14,-2 0 172,3 1-183,-5 2 15,0 4 25,0 5-48,0-3 0,0 9 50,0-3 158,0 2-86,0 2 0,0 5 132,0 3-132,0 2 1,0 0-17,0-3-67,0 3 7,0-4 0,1 2-157,3-1 0,-2-3 115,6 3 0,-4-4-125,3 0 21,-4-2 1,6-2 105,-6-3-339,6 2 163,-7-8 0,7 4-68,-6-6 176,1 1 1,-4-1-42,0 0 552,0-4-303,0 3 0,0-8 443,0 6-331,0-5 76,0 7-23,0-9-137,0 9 65,0-9-110,-5 4 45,4 1-130,-9-5 0,3 8-21,-4-6 79,-1 1-58,1 1 1,-4-3-103,0 1 0,-6 3 115,2-3 0,-2 1 84,-2-4 0,0 0-82,0 0 1,0 0-51,0 0 1,1 0-110,-1 0 1,5 0-441,3 0 63,2-5 1,3 3-1136,2-6 1252,3 5 0,5-3-2253,0 2 2579,5 3 0,7-9 0,6 3 0</inkml:trace>
  <inkml:trace contextRef="#ctx0" brushRef="#br1" timeOffset="76">4888 6830 8109,'-11'0'0,"-1"-5"-33,6 3 15,1-3 1,5 4 431,0-3-302,0 3 0,1-4 257,3 5-171,2 0 1,7-1 114,2-3 0,-2 2-60,2-1-122,-2 1 0,0 2 80,2 0 0,-3-3-69,4-1 1,-2 0-128,1 4 0,1-4-171,3 0 99,3 1 0,-8-1-36,5 0 1,-5-4-196,1 5 0,-2-1-770,-2 4 505,-4 0-425,-2 0 457,-5 0 521,-5 0 0,-2 5 0,-4 1 0</inkml:trace>
  <inkml:trace contextRef="#ctx0" brushRef="#br1" timeOffset="77">4854 6990 8164,'5'-7'-1751,"0"1"2790,3 2-542,7 3 1,-8-6-7,9 4 1,-2 1-41,1-1 0,-1 1 513,5 2-597,0-5 0,4 4-124,0-3 0,-1-1-32,1 1 1,-4-1-815,0 1 483,0 3 1,0-4-379,0 5 0,-5 0-1549,2 0 2047,-4 0 0,5-5 0,1-1 0</inkml:trace>
  <inkml:trace contextRef="#ctx0" brushRef="#br1" timeOffset="78">5859 6693 8144,'0'-12'-926,"0"5"462,0-1 1251,0 0-392,0-3 0,0 3 433,0 1 61,0 4-182,0-7-527,0 9 1,-1-4 79,-3 5 1,3 1-5,-3 3 0,-1 2-80,1 6 5,0-1 0,4 5-3,0 3 0,0 3 30,0 1 0,1 1-153,3 3-121,-3-3 195,4 9 0,-5-8-286,0 6 87,6-6 0,-5 7-247,3-6 1,-3 1 3,-1-4 261,0 0 0,0-2-31,0-2 1,0-2 12,0-6 0,0 1 1,0-1 0,0-3 29,0-1 0,0-3 239,0 4-21,0-6 22,0 3 285,0-5 0,5 0-506,3 0 1,2 0 213,1 0-167,6 0 1,-3-1 1,5-3 1,0 3 7,4-3 0,-4-1-91,0 1 1,0 0 90,3 4 0,1-3-37,0-1 1,-1-4 5,-3 4 0,-1-3-12,-3 3 0,-3-1-226,4 1-116,-4 3 1,-4-5-1054,0 2 564,-6 2-1415,3-3 1619,-10 5 1,-1 0 633,-6 0 0,1-5 0,0-1 0</inkml:trace>
  <inkml:trace contextRef="#ctx0" brushRef="#br1" timeOffset="79">5859 6921 8047,'0'-11'472,"1"4"-10,3 3-141,2-2 1,6 5-63,-1-3 0,2 3-1,2 1 1,-1 0-27,5 0 1,-4 0-30,4 0 1,0-4-263,4 0 0,-4 0 133,0 4 0,-3-1-504,3-3 0,-5 3 226,1-3 1,-3 2-539,0-2 1,-5 3 340,1-3 1,-5 1 400,0-1 0,-1-2 0,-2-5 0</inkml:trace>
  <inkml:trace contextRef="#ctx0" brushRef="#br1" timeOffset="80">5905 6636 8265,'6'-8'55,"-2"0"178,-3 1 1,4-3 384,3 2-326,-3-2 1,1 5 259,-2-3 1,-2-1-114,6 5 0,0-1-227,3 2-23,6 1 1,0-7 14,6 6 1,0-5-152,0 4 0,4 0 53,-1 4 0,2-3-114,-1-1 0,-3 0-556,3 4 428,-3 0 0,-3-4-244,-2 0 0,-2 0-46,-6 4-1431,1 0 965,-6 0 892,-1 0 0,-10 6 0,-1 0 0</inkml:trace>
  <inkml:trace contextRef="#ctx0" brushRef="#br1" timeOffset="81">6544 6498 8108,'0'-7'-780,"0"-1"1089,0 1-85,0-5 1,0 5 205,0-1 368,0 5-426,0-2 0,-4 4 722,1-3-651,-1 3-235,4-4 0,0 6-11,0 3 0,0 4-80,0 7 0,0 3-23,0 4 0,0 6 82,0 3 0,1 2-269,3 1 0,-3 2 77,3 2 1,-3-1-90,-1 4 1,0-4 30,0 1 1,0-2-507,0-2 379,0 0 0,0-5-285,0-2 288,0-3 0,0-2 215,0-3 1,1-3-59,3-4 0,-2-1 224,1 1 1,-1-5-76,-2 1 0,0-4 183,0 3-214,0-4 0,0 3 385,0-2-369,0-3-11,0 4-81,-5-5 0,3 2 101,-2 1-259,3-1 217,1 3-35,0-5 69,5 0-18,2 0 0,4 0 11,0 0 1,-3 0-14,0 0 0,-1 0-28,5 0 0,-1 0-14,1 0 0,3 0 32,0 0 1,0-4-335,-3 0 1,3 0-19,0 4 0,0-4-36,-3 1 0,-1-5-155,1 4 0,-5-1-1075,1 1 1554,-6 3 0,3-9 0,-5 4 0</inkml:trace>
  <inkml:trace contextRef="#ctx0" brushRef="#br1" timeOffset="82">6510 6407 8230,'-5'-11'34,"-2"-1"1122,1 1-445,1-1-397,5 6 1,1 0 70,3 2 0,4 3-94,7-3 0,3-1-49,5 1 1,3-4 22,1 5 1,5-3-301,-2 3 1,-2 1 42,-1-1 1,-5-2-295,-3 1 1,2 0-816,-6 4-940,0-5 2041,-3 4 0,-6 1 0,-1 6 0</inkml:trace>
  <inkml:trace contextRef="#ctx0" brushRef="#br1" timeOffset="83">7264 6590 8020,'0'-12'-230,"0"1"-305,0 0 749,0 4 0,-2 1 1081,-1 2-264,1 3-654,-3-4 0,1 6-212,1 3 1,-1 2 91,4 6 1,0 4-88,0 3 0,0 4 29,0 4 0,0-2-144,0 5 0,0-3-148,0 4 1,1-6 103,3 2 1,-2-3-384,6-1 286,-5-6 1,3 1-36,-2-3 1,-2-6-284,6 3 138,-6-4 1,5 3-278,-3-4 0,-3 0-558,3-4 497,-3-1 604,-1 3 0,0-5 0,0 0 0</inkml:trace>
  <inkml:trace contextRef="#ctx0" brushRef="#br1" timeOffset="84">6932 6601 8168,'8'-7'361,"0"-1"0,-1 2-149,5-2 1,4 2-94,3 2 1,3 1 319,1-4 0,5 3-115,2-4 0,4 5-181,4-5 1,3 4 99,5-3 1,-4 3-163,-1-4 0,-4 6 8,1-2 1,-3-1-128,-5 1 1,-2-1-25,-5 1 0,-2 3 57,-2-3-160,-2 3 0,-6-3-171,1 0 1,-5 0-126,1 4 0,-6 1-1037,2 3 1498,-2-2 0,-8 13 0,0-3 0</inkml:trace>
  <inkml:trace contextRef="#ctx0" brushRef="#br1" timeOffset="85">7663 6830 9971,'0'11'601,"0"1"0,0-1-296,0 0 1,2 5-112,1-1 1,-1 5-109,2-1 0,-3 1-117,-1-1 41,0 3 0,4-4-167,-1 5 0,3-6 32,-3-1 121,-1-4 1,3 0-95,-5-1 1,1-3 64,3-1-8,-3 1-315,4-2-468,0-1-1060,-4 1 1884,5-5 0,-1 4 0,1-5 0</inkml:trace>
  <inkml:trace contextRef="#ctx0" brushRef="#br1" timeOffset="86">7892 6213 8302,'6'-5'950,"-1"4"-541,-5-4-214,5 5 0,2 0 29,4 0 1,1 0-50,-1 0 0,4 0-10,0 0 0,6-2 35,-2-2-158,2 3 0,2-5 182,0 2-230,0 3 51,0-4 0,-6 3-78,-1-1 1,0 1 96,-1-1 1,-3 1 19,-5 2 107,1 0-368,-2 0 120,-1 0 43,-5 0 0,4 2 97,0 1-25,0-1 6,-4 3 49,5-5 0,-3 3-30,6 1 16,-5 5-46,7-2 0,-9 4 20,3 0 0,-3 1 13,-1-1 0,0 2 104,0 2-152,0-2 0,0 8 16,0-2 1,-4 3-42,1 1 0,-1 0-2,4 0 0,0 3-6,0 1 1,0-1-12,0-3 0,1 4-224,3 0 96,-3-1-1,4-3 0,-1 4 47,0-1 0,1 0 40,-1-7 1,-2 5-19,6-5 1,-6 5 30,2-5 0,1 1 9,-1-1 1,0 3-10,-4-3 1,0 1 10,0-1 0,4 3 43,-1-3-35,1 3 1,-4 0 43,0 1 1,0-4 102,0 0 1,0 0 56,0 4 1,0-1-53,0-3 0,0 1 188,0-5-146,0 6 0,1-9-66,3 4 1,-1-4 23,4 0 1,-3-2-110,4-3 156,-6 4-245,9-5 1,-9 2 103,6-1 1,-6-3-100,2 4 120,-3-6 154,-1 3 168,0-5-285,-5 0 0,3 4-106,-6 0 97,0 0 39,-3-4-271,0 0 66,-1 0 0,0 0-161,-4 0 135,4 0 1,-6 1-7,3 3 0,1-3-108,-5 3 1,0-2 66,-4 2 1,0-1-101,0 4 1,0-4-73,0 1 156,1-3 0,3-1-21,-1 0 156,12 0-185,-8 0-174,10 0 184,0 0 0,1-1 46,5-3 0,0 1-55,0-4 213,5 4 0,6-12 0,7 2 0</inkml:trace>
  <inkml:trace contextRef="#ctx0" brushRef="#br1" timeOffset="87">8828 6533 8027,'-5'-12'0,"4"5"288,-3-1 231,-2 6-116,5-4-162,-5 6 0,6 2 166,0 2 1,0 3-210,0 8 0,0 3 14,0 5 1,4 0-5,0 0 0,4 3-14,-4 1 1,3 0-3,-3-5 1,4-2-102,-5-1 1,2-2-281,-1 2 161,-2-2 1,3-6-121,-5 1 1,0-5-58,0 1 1,0-4-1267,0 3 783,0-4 194,0 2 1,-2-5-1156,-1 0 1649,-4 0 0,-4 0 0,-1 0 0</inkml:trace>
  <inkml:trace contextRef="#ctx0" brushRef="#br1" timeOffset="88">8680 6704 7241,'11'-4'1270,"1"0"1,-1 1-788,1 3 1,0-2-191,3-1 1,7 0-52,5-5 1,4 1-120,0-5-62,2 1 0,1 3-655,0 1 1,-3 0 411,-1 0 0,-4-2 182,0 5 0,-2-5 0,-1 3 0</inkml:trace>
  <inkml:trace contextRef="#ctx0" brushRef="#br1" timeOffset="89">9434 6875 7763,'-7'-5'2006,"2"4"-1123,5-4-324,0 5-11,0-5-103,0 4-386,0-4 1,4 3-322,0-2-455,0 3-1016,1-4 1082,-4 5 1,5 0 650,-2 0 0,-3-5 0,4-1 0</inkml:trace>
  <inkml:trace contextRef="#ctx0" brushRef="#br1" timeOffset="90">9708 6830 9358,'0'-7'1285,"0"2"-1283,5 5-420,-4 0 182,4 0-214,-5 0 418,5 0 32,-3 0 0,8-5 0,-4-1 0</inkml:trace>
  <inkml:trace contextRef="#ctx0" brushRef="#br1" timeOffset="91">9993 6795 7923,'12'0'1017,"-6"0"-307,4 0-253,-9 0 516,5 0-806,-6 0 1,5 0-1,1 0 1</inkml:trace>
  <inkml:trace contextRef="#ctx0" brushRef="#br1" timeOffset="92">10747 6441 7982,'-6'-7'-563,"2"-1"226,3 6 587,1-9 1,-2 10 1074,-1-3-494,1 3-535,-3 1 0,5 1-88,0 3 0,0 4 30,0 7 1,0-1-128,0 5 0,1 4 114,3 4 0,-1 0-208,4 0 0,-4-3-57,1 3 0,1-4-137,-1-4 0,3 1 167,-3-5-628,0 0 442,-4-3 1,1-2-425,3-2 412,-3 2 0,4-8-94,-5 6 302,0-6 0,-5 4 0,-1-6 0</inkml:trace>
  <inkml:trace contextRef="#ctx0" brushRef="#br1" timeOffset="93">10553 6624 7284,'1'-6'441,"3"2"0,2 3 53,6 1 0,-1 0-67,1 0 0,3 0-151,0 0 1,5 0 12,-1 0 0,7-4-222,0 0 0,2-4-197,-1 5 0,-2-5-678,6 4 0,-6-3 226,2 3 582,2-5 0,0 3 0,5-6 0</inkml:trace>
  <inkml:trace contextRef="#ctx0" brushRef="#br1" timeOffset="94">11352 6373 8105,'0'-12'607,"0"1"0,0 0 355,0-1-565,0 6-42,0 1 310,0 0 240,0 3-672,0 7-55,0 3 0,0 14-57,0-3 1,4 7 234,0 5-284,0 2 1,1 1-99,2 0 1,-1 1 14,-3-1 0,2 0-237,-1 0 1,0-4 87,-4-4 1,0-2-60,0-1 0,0-5-27,0-3 208,0 3 0,0-9-1,0 2 1,-1-3-81,-3-1 225,3 4 0,-8-9-64,5 6 216,0-6-187,-1 3 0,4-3 184,-3 1-155,3-1-9,1 3 36,0-5 1,5 0-118,2 0 1,5 0-6,3 0 1,3 0-12,5 0 1,0 0-174,-1 0 84,1-5 1,0 3-43,0-1 0,-2-2 115,-1 1 0,1-1-228,-2 1 0,-1 3-7,1-3 26,-5 3-73,2 1 0,-4-2-322,-1-2-497,-4 3-236,-2-4 877,-5 5 1,-2-4 481,-1 0 0,-9-4 0,-6 1 0</inkml:trace>
  <inkml:trace contextRef="#ctx0" brushRef="#br1" timeOffset="95">11329 6693 8026,'7'-5'-131,"3"2"-65,-2-5 1,2 6 1085,1-2-497,6-2 0,0 4 105,6-1 0,1-2-11,3 1-345,-3 0 0,5 3 86,-2-3 0,-5 3-123,4-3 1,-8 1-193,5-1 0,-8 3-231,0-3-862,-2 3-528,-2-4 1708,-4 4 0,-7-4 0,-7 5 0</inkml:trace>
  <inkml:trace contextRef="#ctx0" brushRef="#br1" timeOffset="96">11318 6384 8026,'6'-11'-126,"5"-1"-62,-4 1 0,5 3 494,3 1 0,3-1 483,4-3 0,1 4 42,0 4-495,5-4 1,0 6-328,2-3 3,3-2 1,-5 5-269,3-3 1,-3 2-1209,-5 2 1464,-1 0 0,1 11 0,0 1 0</inkml:trace>
  <inkml:trace contextRef="#ctx0" brushRef="#br1" timeOffset="97">12003 6133 8022,'0'-11'-632,"0"-1"557,0 1 745,0-1-445,0 1 0,0 3 385,0 1-15,0 4 289,0-2-602,0 5 1,0 5-13,0 3 0,0 7-27,0 4 0,0 6-149,0 2 1,0 9 79,0-2 1,0 6-215,0-1 135,5 4 0,-3-3-128,1 6 1,3 0-12,-3-1 0,1 0-344,-4-3 1,0-1 173,0-6 1,0 0-16,0-8 0,0 0 145,0-5 1,-4 0 24,1-3 0,-3 1 142,3-4-29,1-1 1,-3-4-22,5 1 0,0-1-50,0 0 0,0-3 152,0 0 55,0-6-55,0 8 13,0-8 1,0 4 5,0-2 205,0-3-92,0 4 146,0-5-167,5 0-262,-3 5 110,8-4 0,-4 5-86,6-6 0,-1 0 57,0 0 1,5-4-12,-1 0 1,4-1-49,-4 1 0,4 2-45,-4-6 11,6 5 1,-7-2-112,5 5 1,-7-1 115,0-3 0,-1 3-260,-3-3-111,-3 3-502,5 1 19,-9 0 1,6 0-199,-3 0 1075,-3 0 0,4-5 0,-5-2 0</inkml:trace>
  <inkml:trace contextRef="#ctx0" brushRef="#br1" timeOffset="98">12083 6213 8046,'0'-8'-404,"0"1"532,-5-1 0,4 0 1195,-3 1-405,3 4-123,1-7-358,5 9-33,1-9-280,11 9 1,-3-5-40,5 6 0,1-3 24,7-1 0,1 0-214,2 4 0,2 0 46,-6 0 0,-3 0-157,-4 0 0,-5 0 216,2 0 0,-9 5 0,-2 1 0</inkml:trace>
  <inkml:trace contextRef="#ctx0" brushRef="#br1" timeOffset="99">12746 6441 8024,'0'-11'138,"0"0"1,0-1 178,0 1 125,0 4 225,0-3-49,0 9-293,0-4 1,0 6-56,0 3 1,0 7-52,0 8 1,0 4-1,0 4 1,0 2-152,0 5-34,0 1 0,0 1 33,0-1 1,1 1 46,3-5 0,-3-3-497,3-2 301,2-1 0,-3-4-63,4-2 1,-3-2-375,4-6 321,-6 1 1,5-2-324,-4-3-535,-1-2 351,3-5-974,-5 0 1679,-5 0 0,-2-10 0,-4-2 0</inkml:trace>
  <inkml:trace contextRef="#ctx0" brushRef="#br1" timeOffset="100">12426 6384 7897,'1'-10'121,"3"2"1,6 3 215,5 5 1,6-1 233,-2-3 1,2 3-96,2-3 0,6-1-180,6 1 0,0-3-46,7 3 0,-4-4 30,4 5 0,-4-5-157,4 4 1,-7-3-170,0 3 0,-2 0-452,-7 4 0,1 0 346,-4 0 1,-4 0-1933,0 0 1171,-5 0 913,2 0 0,-4 5 0,-1 1 0</inkml:trace>
  <inkml:trace contextRef="#ctx0" brushRef="#br1" timeOffset="101">13134 6738 8399,'0'-6'2691,"0"1"-2416,0 15 0,0-2 102,0 7 0,0 3-134,0 1-76,0-3 1,0 10-52,0-4 0,0 4-212,0-3 45,0-1 0,0 0-68,0-3 1,4 1 48,0-4 1,-1 3-72,-3-4 0,0-4-192,0-3-173,5 0-24,-3 3-416,3-5-25,-5 4 440,0-8 531,0 3 0,0-5 0,0 0 0</inkml:trace>
  <inkml:trace contextRef="#ctx0" brushRef="#br1" timeOffset="102">13351 6910 8068,'0'-7'1142,"0"2"-89,0 5-828,0 5 1,-4 2-6,0 4 1,-3 0 8,3 1 0,0 3-120,4 0 0,0 4-140,0-3 1,0 3-398,0-4 339,5 5 0,2-7 52,4 2-253,0-7 169,6 2 0,-4-9 87,2 3-2,-2-3 1,3-1 49,3 0 1,-1-1-38,1-3 1,-4-2 37,4-6 0,-4 1 131,4 0 0,-5-1 178,2 1-176,-9-6 1,2 3 17,-5-5-197,0 0 89,-4-4 1,-9 4-187,-3 0 1,-8 5 115,-3-1 1,-6 4-156,-9 3 1,2 3-49,-2 5-77,3 0 1,6 1-906,2 3 1197,8 2 0,2 6 0,6-1 0</inkml:trace>
  <inkml:trace contextRef="#ctx0" brushRef="#br1" timeOffset="103">13796 6202 8108,'-3'-12'0,"-1"1"0,0-1 145,4 1 105,0-1 0,4 1 539,0 0-341,-1 4-96,2-3 0,2 8-47,4-6 0,4 5-103,1 0 0,0 1-161,-1 2 1,-1 0 139,5 0 1,-3 0-87,3 0 1,-2 4-14,2 0-57,3 5 0,-8-8 243,5 3-363,-5-3 48,3 4-14,-1-3 1,-3 3-26,2-5 1,-6 0 187,-2 0-1,1 5 26,3-4-77,-4 4 0,-1-1 54,-2 0-78,-3 5 0,4-3 82,-5 5 1,0 1-40,0-1 1,0 6 86,0 2 0,0 6-75,0 2 0,2 4 13,1 0 1,-1 2-15,1 1 0,-1-3 53,-2-1 0,0 0-43,0 5 0,0-1-7,0 0 0,4 1 24,-1-1-241,1 0 179,-4 0 0,1-3-203,3-1 1,-3-1 126,3 2 0,1-2-185,-1-2 0,4-3 58,-4 2 0,3-5-50,-3-2 1,1-1 58,-1 1 1,-3-3 11,3-4 126,2 4 1,-4-7-28,1 2-62,-1-2 272,-2-2 367,0 3-8,0-4-109,0 0 1,-2-1 424,-1-5-275,1 6 1,-8-5 330,3 3-549,1-3 1,-4-1 156,3 0-46,-3 0-178,-2 0 1,-1 0-269,-2 0 43,3 0 0,-9 0-253,6 0 1,-5-4-482,1 0 0,1 0-1052,-1 4-1967,5 0 3691,-3 0 0,6 0 0,0 0 0</inkml:trace>
  <inkml:trace contextRef="#ctx0" brushRef="#br1" timeOffset="104">4945 8143 7581,'0'-6'1189,"0"1"-674,0 5-336,-5 0 136,4 0-34,-4 0 0,14 0-169,2 0 0,4 0 29,1 0 0,-2-4-9,5 0 0,0 0-60,3 4 1,1-1 68,0-3 0,0 3-156,0-3 0,0-1 88,-1 1 1,1-3-107,0 3 1,-5-4 57,-3 4 0,-2 1-278,-2 3 115,1 0-409,-6 0-262,-1 0 277,-5 0-138,-5 0 1,-1 0 241,-6 0 1,1 0-360,-1 0 787,1 5 0,-5-4 0,-2 4 0</inkml:trace>
  <inkml:trace contextRef="#ctx0" brushRef="#br1" timeOffset="105">4979 8257 8170,'0'7'-163,"6"-2"0,-4-5 416,6 0 1,-4 0 234,3 0 0,1 0 136,3 0-349,1-5 0,0 3 11,4-1 0,-3-3 81,7 3 0,-1-2-176,3 1 1,-3 1 67,0-4 0,0 3-223,4-4 0,0 4 98,0-3 1,-5 3-531,-3-4 0,-2 6 106,-2-2-795,1 3 1085,-6 1 0,4 0 0,-4 0 0</inkml:trace>
  <inkml:trace contextRef="#ctx0" brushRef="#br1" timeOffset="106">6064 7835 8023,'-5'-7'339,"4"2"0,-5 5-165,2 0 0,1 0 169,-4 0 94,-1 0 57,2 0-228,-4 5 0,5 2 14,-3 4 0,3 6-66,5 2 1,-4 2 14,0 2 0,1 4-27,3-1 1,0 5 40,0-5 0,3 5-60,1-4 0,1 4-28,-1 0 0,1-2-152,3 1 0,-2-3 29,-2 4 1,-3-6-138,3 2 1,-2-7-39,2-1 1,-2-1 90,1 1 0,-1-3-96,-2-4 1,0-1 41,0 0 1,1-3-127,3 0 196,-3-1 0,4 1-482,-5 0-329,5-6-503,-4 3-320,10-5 830,-10 0 840,4 0 0,-5 5 0,0 2 0</inkml:trace>
  <inkml:trace contextRef="#ctx0" brushRef="#br1" timeOffset="107">6270 8154 8023,'-5'-6'0,"4"-4"728,-3 2-445,3 3 0,-1-4 85,-1 6-39,1-1 99,-3 4-128,0 0 0,4 5-124,-3 3 0,-1 2 53,1 1 0,0 6-168,4 2 0,-3 2 45,-1 2 1,0 0-181,4 0 0,4-2-16,0-2 1,4 2-108,0-6 159,2 0 0,7-4-60,2 1-101,-3-1 154,6 1 0,-4-6-153,4-2 0,5-3 93,0-1 1,-1 0 25,-3 0 0,1-5 80,3-3 1,-3-2 78,3-1 0,-3-4 239,-1-1-186,-6 1 0,0-1 2,-6-3 0,1-3 124,-1-1 1,-4 0 58,-4 1 1,-3-1-125,-3 0 0,-9-4-169,-7 1 1,-2-1 106,-2 4-128,-5 0 0,-5 6-114,-5 1 0,-4 9-293,4 3 245,0 3-116,3 1 1,6 3-97,3 1 1,7 5-15,3-1 1,9 6-90,3 1 0,4 4 473,4-4 0,7 5 0,7-2 0</inkml:trace>
  <inkml:trace contextRef="#ctx0" brushRef="#br1" timeOffset="108">7104 8223 8037,'-12'0'-1434,"1"0"717,5 0 752,1 0 1,3 0 313,-2 0 523,3 0-1236,-4 0 0,5 1-35,0 3 399,0-3 0,5 10 0,2-5 0</inkml:trace>
  <inkml:trace contextRef="#ctx0" brushRef="#br1" timeOffset="109">7732 7903 7982,'-6'-5'0,"2"-2"4,3 1 141,1-4 368,-6 9-21,5-4-207,-4 5 0,1 1 77,0 3 0,1 2-46,3 6-85,-5-1-100,3 6 0,-3 1 56,5 4 1,2 2-44,1 3 1,0-3-122,4 3 0,-3-3 17,4-1 1,-2 0-157,2-1 1,1 1 96,-5 0 0,-1 0-145,-3 0 1,0-4 8,0 0 19,0-5 136,0 7 1,0-8-21,0 2 1,0-2-2,0-2 1,-1-3 8,-3 0 0,3-4-11,-3 3 20,3-4 90,1 2 1187,0-5-1204,5 0 1,-4-2 132,3-1-247,2 1 1,2-4 123,7 2 1,2 3-104,2-3 0,2 2 103,-2-2-268,8 3 97,-3-5 1,4 3 6,-5-1 0,0-1 83,0 1 0,-1 3-120,1-3 0,-4 1 96,0 0-20,-5 1 1,3-3-4,-6 5 0,1-4-53,-1 1 1,-3-1-269,-1 4-330,-4 0 317,2 0-361,-5 0-483,0-5 692,0 3 1,-1-4 533,-3 2 0,-3-2 0,-4-5 0</inkml:trace>
  <inkml:trace contextRef="#ctx0" brushRef="#br1" timeOffset="110">7743 8177 8130,'0'-6'457,"5"-4"1,2 9-219,4-3 1,1-1 119,-1 1 1,6 0-70,2 4 0,2 0 99,2 0 0,0-1-267,0-3-50,0 3 0,-1-4 250,1 5-663,0 0 284,0-5 1,-5 3-940,-3-1 417,3 1 137,-6-3 1,5 3-1120,-6-6 972,-4 5 589,-2-7 0,-10 4 0,-2-5 0</inkml:trace>
  <inkml:trace contextRef="#ctx0" brushRef="#br1" timeOffset="111">7743 7915 8032,'0'-12'635,"0"1"-555,0 4 121,0 2 0,2 2 32,1-1 1,4 0-4,4 4 0,6-4 199,2 0 1,2-5-144,2 2 1,4 1-316,-1-2 0,5 2 38,-4-2 1,-1-1-22,-3 5 1,-4-3 59,0 3-164,-5 0 150,8 4-1708,-10 0 1674,5 0 0,-6 5 0,1 1 0</inkml:trace>
  <inkml:trace contextRef="#ctx0" brushRef="#br1" timeOffset="112">8406 7721 8091,'0'-12'-518,"0"4"207,0 1 1121,0 4-332,0-2 2381,0 5-2661,5 5 1,-4 2 29,3 4 0,-2 6 7,2 2-59,-2 2 1,6 6 1,-4-1 0,0 6-153,-4-1 0,4 5-253,0 3 152,-1 4 1,-1-8-10,2 3 1,-3-2-151,3-2 0,-3-3 88,-1-1 1,4-5-29,-1 2 0,1-4-214,-4-4 199,0 2 1,4-8 64,0 2 237,0-2-178,-4-2 1,0 1 430,0-1-260,0 1 0,-2-2 253,-1-2-69,1 2-120,-3-4 5,5 5-45,0-4 31,0 3-158,0-9 63,0 4-4,0-5 5,0 5 121,0-3 8,0 3-38,0-5 17,5 0 61,2 0-153,4 0-17,1 0 1,-4-4-120,4 0 140,-8 0-96,16-1 1,-12 4-121,7-3 0,-3 2 139,0-2 0,3 3-110,0-3 0,1-1 54,-5 1 0,0 0-76,1 4-79,-1-5 134,1 4-416,-1-4-391,-5 0-157,0 3-903,-6-3 1208,0 5 727,-6-5 0,0 4 0,-5-4 0</inkml:trace>
  <inkml:trace contextRef="#ctx0" brushRef="#br1" timeOffset="113">8440 7721 8126,'-10'-2'-1316,"2"-2"658,3 3 560,5-9 0,1 5 57,3-3 1,3-1 1010,4 6-414,0-6-280,1 7 0,1-3 73,2 5 1,-1-3-81,5-1 0,-5 0 113,1 4 0,1-4-47,0 0 0,3 1 119,-4 3 0,4-4-315,-4 0-63,0 0 1,-3 3 233,-1-3-1334,1 3 506,-1-4-618,-5 5 1136,5 0 0,-10 0 0,4 0 0</inkml:trace>
  <inkml:trace contextRef="#ctx0" brushRef="#br1" timeOffset="114">9342 7789 8203,'7'-11'-35,"-4"-1"1,0 5 252,1-1 255,-3 5 153,4-7-340,-5 4 1,-5-4 176,-3 2 0,-2-1-234,-1 5 1,-2 1 17,-2 3 0,-3 0-144,-5 0 0,-1 5 174,-2 2 1,1 4-190,-1 0 0,2 2 37,1 2 0,0-1-47,0 5 0,4-4-35,0 4 1,5 1-156,-1 7 1,3-2-36,5 6 0,-2-4 82,5 3 1,0-3-84,4 3 0,2-5 95,1 2 0,4-3-127,4-1 1,2-4 44,2 0 0,-1-5 58,5 1 1,0-2 34,4-2 1,0 1-1,0-1 0,1-4 21,2-4 0,-1-1-30,1-2 0,-2 0 115,-1 0 1,0-4-98,0 0 0,-5-5 154,-3 2 0,-2-4-25,-2 0 0,-1 0-42,-2-1 0,1 1 35,-6-1 0,1 1-56,-4-1 0,0 1 151,0 0 1,-1-1-133,-3 1 1,3 3-74,-3 1 1,-1 3 75,1-4 1,-1 6-271,1-2 99,3-3 0,-5 6-136,2-3 112,3 3 0,-6-3 112,3 1-40,-2-1 25,-5 4 0,3-2 98,0-1 0,1 1-68,-5-1 1,1 1 107,0 2 1,3 0-112,0 0-59,1 0-20,-5 0 0,5 0-403,-1 0 57,6 0-374,-4 0 555,6 0 1,0 5-1,0 2 1</inkml:trace>
  <inkml:trace contextRef="#ctx0" brushRef="#br1" timeOffset="115">9548 8006 8459,'1'10'530,"3"-2"0,2 1-364,6-6 1,-3 6 11,2-1 1,-2-3 43,6-1-127,3 2 1,-4-5 40,5 3 0,0-2-20,4-2 1,0 0-129,-1 0 1,1-4-199,0 0 130,0-5 1,0 3 17,0-6 1,-6 1-141,-1-1 0,-4 5-108,0-1 296,-1 1 1,-5-5 32,-2 1 1,-2-1 98,-2 1 0,-2 0-104,-2-1 0,-2 1 22,-5-1 0,-2 5 11,-2-1-19,-3 5 0,-5-5-105,0 4 0,-3 0 106,-1 4 1,-5 5-202,2 3 0,2 2 97,1 1 0,3 2-82,1 2 1,2-1 55,2 5 0,2 0-17,6 4 1,4 0-16,4 0 136,1 0-65,2-1 1,5 1 133,3 0 1,7-1-87,4-3 1,3-3 250,1-4 0,0-1-74,-1 0 0,5-4 137,0-3 0,1-3-59,-2-1 1,-2 0-115,3 0 0,-3-4-81,-1 0 1,-1-3-150,-3 3 1,1-4-1296,-5 4 1398,-5 1 0,0-2 0,-3-2 0</inkml:trace>
  <inkml:trace contextRef="#ctx0" brushRef="#br1" timeOffset="116">10290 7995 8095,'0'-12'-973,"0"5"703,0-1 659,0 5 395,0-7-268,0 9-333,-5-4 1,3 5 67,-6 0 1,0 0-51,-3 0 1,0 0-6,-1 0 0,4 0 107,1 0-71,-1 0-54,-3 5 0,-1-2-16,1 4 38,5 1-98,-5 3 1,6 1-72,-2-1 1,-2 2 35,5 2 1,-3-2-146,3 2 1,0 1 108,4 0 0,0-1-66,0-4 0,0 4 33,0 1 1,5-1-135,3-4 1,7-1-90,4-2 231,-3 2 0,10-8-1,-3 1 19,2-1-22,3-2 0,-4 0 27,3 0 0,-3-5-19,-1-3 1,-2 2-5,-2-2 0,1-1 7,-4-6 1,-2 2-11,-7-2 0,-2-3 16,-5-1-230,0 3 218,0-6-172,-5 4 0,-2-5-219,-9 1 1,-1 3 34,-6 0 1,3 5-149,-3-2 1,4 9 53,-4 3 1,1 3-81,7 1 0,0 0 523,3 0 0,1 10 0,0 3 0</inkml:trace>
  <inkml:trace contextRef="#ctx0" brushRef="#br1" timeOffset="117">10610 7892 8333,'0'11'448,"0"1"0,0-1-250,0 1 1,0-1 108,0 0 1,1 5 22,3-1 1,1 4-131,3-4 1,2 4-118,-2-4 0,0 4 84,0-3 1,1 3-231,-5-4 1,3 0 102,-3-4 1,4 1-71,-4-1 1,-1-3-66,-3 0 1,4-5-147,0 5 161,0-5 101,-4 2 116,0-5-113,-5 0 1,3-2 280,-1-1-278,-4 1 0,5-8 27,-6 2 0,6-2 3,-2-1 1,-1-4-185,1-1 182,0 1-22,4-1 0,0 2-2,0-5 1,4 5 3,0-1 0,5 2-17,-2 1 1,3 1-31,2 0 1,-1-1 9,1 1 0,-1 3-206,0 1 217,1 4 0,2-3 8,-3 2-69,3 3 57,-7-4-2,4 5 80,0 0-82,-4 0 38,3 0 0,-8 3 15,6 1 1,-4 5-39,3-1 1,-4 3 6,1 4 1,-3-1-24,-1 5 0,0-4-15,0 5 1,0-5-180,0 4-9,0-5 118,0 2 1,0-4-16,0-1 0,0-3 69,0-1 0,0-3-5,0 4 0,1-6 125,3 2 367,-3-3 13,5-1-269,-6 0-64,5 0 0,-4-5 7,3-2-73,-3 2 0,-1-6-132,0 4 129,0-3 1,4-3-2,0-2 0,3 1-23,-3-5 1,5 4-34,-2-5 1,4 1-12,0-3 0,-1 3-138,-2 0 55,2 5 0,-4-4 108,6 3-213,-1 7 201,1-7-47,-6 13 1,3-4-6,-5 2 0,4 3 23,0-3 0,-2 4-1,2 4 0,-4 1 14,3 3 0,0 3 9,0 1 1,2 0 44,-5 7 0,4-1-52,-4 1 0,3 3 35,-3-3-36,0-3 8,1 6 1,-4-6-2,3 3 0,-3-2-143,-1-6 0,0 1-230,0-1 0,0 0 127,0 1 1,0-1-529,0 1 770,0-1 0,0 1 0,0-1 0</inkml:trace>
  <inkml:trace contextRef="#ctx0" brushRef="#br1" timeOffset="118">11318 8006 7982,'0'-6'1053,"0"1"164,0 5-1054,0 5 0,5-3 56,3 6 1,2-2-25,1 2 0,1 2-30,-1-2 0,4-2 9,1 2 1,4-6-74,-1 2 1,0 1 36,4-1-257,-8 0 129,12-4 0,-10 0-263,6 0 194,0-6 0,0 0-118,0-5 109,-5-1 0,2 1-3,-5-1 1,0 1-113,-3 0 1,-6-1 118,-2 1 1,-3-4-8,-1-1 1,-1 0-22,-3 1 61,-2 2 0,-6-4 0,-3 6-200,0 0 193,-5 4-28,2-3 1,-6 9-16,-3-3 0,3 4-18,-3 4 1,-1-2-20,2 6 1,-1 1 58,4 6 1,2 2 8,2 2 1,2 6 12,6-2-32,-1 7 16,1-6 1,5 8-94,2-5 80,2-1 72,8-3 1,4-1 79,5-3 0,4-3-94,-4-4 1,8-1 83,-4 1 0,5-5-48,-5 1 1,3-6 27,1 2 0,-1-3-524,1-1 225,0 0 121,0 0 1,0-1 121,0-3 0,0-2 0,-1-5 0</inkml:trace>
  <inkml:trace contextRef="#ctx0" brushRef="#br1" timeOffset="119">11889 7549 7992,'-4'-11'0,"1"-1"798,-1 1-347,4 5-433,0 1 0,0 6 504,0 3 1,0 7 11,0 8-295,0 3 1,0 6 91,0 2 0,1 4-198,3 4 0,-3-2-136,3 2 1,1-4 102,-1-3 0,1 0-203,-1-4 0,-2 3-92,6-3 167,-6 0 0,8-6-42,-2-2-387,-3 3 282,0-9 0,-1 3-294,0-4 277,0-1 0,-3 0-265,3 1-259,-3-6-62,4 4-229,0-8 1007,-4 3 0,4 0 0,-5 1 0</inkml:trace>
  <inkml:trace contextRef="#ctx0" brushRef="#br1" timeOffset="120">11763 7949 7966,'0'-11'288,"4"3"155,0 0 1,5 4-181,-1-3 0,2 3-73,1-4 1,4 6 208,1-2-176,4 3-28,-2 1 0,6 0-58,2 0-69,4 0 1,3 0-788,-3 0 439,3 0 280,-4 0 0,0 0 0,-1 0 0</inkml:trace>
  <inkml:trace contextRef="#ctx0" brushRef="#br1" timeOffset="121">12277 7892 7983,'-7'-4'-241,"-1"0"398,6 0 554,-3 4 260,5 0-728,0 5 0,3 2 22,1 4 0,4 1-38,-4-1 0,3 4-4,-3 1 1,4 3-159,-5-4-5,1 0 1,-4 0 58,0 0 0,0 1-150,0-5 1,0-3-100,0-1 100,0 1 53,0-2 82,0-1 759,0-5-711,0-5 0,2 0-189,1-2 0,-1-5 190,1 1-121,-1-1 1,1-5-147,1 1 1,4 2 84,-4-5 0,5 2-213,-2-2 1,7-3 145,1 3 0,2-1-47,-2 1 0,-2-2-186,2 6 233,3 0 45,-5 9 0,3-3-28,-5 5 0,1 0-66,-1 4 1,1 0-108,-1 0 0,1 4 132,-1 0 0,0 5-22,1-2 1,-1 3 85,1 2 0,-1-1-6,0 1 0,1-2 119,-1-3-170,1 3-42,-1-8 448,1 3-175,-1-5 0,-3 0 442,-1 0-187,-4 0-247,2 0 296,0 0-246,-4-5 15,4 3 7,-5-8-93,0 9-4,0-4 210,0 5 0,4 5-275,0 3 0,0 2-5,-4 1 0,0 6 17,0 2-2,0-3 15,0 6 0,1-4 15,3 4 0,-3 1-55,3 0 1,1-4-14,-1 0 1,3-5-21,-3 1 0,1-3-6,-1-5 0,-3 4 17,3-4-14,2-2-891,-4 0 416,8-5 137,-9 0-846,4 0 1021,-5 0 0,-5-10 1,-1-3-1</inkml:trace>
  <inkml:trace contextRef="#ctx0" brushRef="#br1" timeOffset="122">12746 7641 8033,'0'-12'439,"1"5"155,3-1 1,2 5-388,6 0-4,-1 1 0,-3 2-1176,-1 0 973,-4 5 0,2 7 0,-5 6 0</inkml:trace>
  <inkml:trace contextRef="#ctx0" brushRef="#br1" timeOffset="123">13111 7915 7926,'1'-12'278,"3"1"1,1 3-60,3 1 0,-3 3 268,-5-4-131,0 6 423,0-9-457,-5 10 1,-1-4 198,-6 5-343,1 0 1,-4 1-17,-1 3 1,-3 3-120,4 4 0,-5 4 130,1 0 1,2 2-69,2-2 0,2 3 5,2 5 1,1 3-207,2 1 1,-1 0-208,5-4 226,1-1 5,3-4 0,5 2-52,2-4 1,7-1 224,1-4 1,6-1 139,-2-2 0,2-3-88,2-5 1,-2 0-27,1 0 1,-1 0-142,5 0 1,-3-1-158,-4-3 1,1 3-1397,-4-3 803,-1 3 764,-9-4 0,-1-2 0,-5-4 0</inkml:trace>
  <inkml:trace contextRef="#ctx0" brushRef="#br1" timeOffset="124">13659 7424 7963,'0'-8'-571,"0"0"229,5 1 674,2-5 1,-1 5 566,-2-1 344,-3 6-341,-1-4-331,0 6-290,-5 6 0,-1 1-58,-6 8 0,1 3-18,0 5 0,-5 4 45,1-1 1,-1 6-178,0-2 0,4 3 161,-4 2-161,-1-1 1,4 0-153,-2 1 0,3-1-209,5 0 220,-3-5 0,8 0-57,-2-2 0,3-5 115,1 4-2,0-4 0,4 2 11,0-5 0,5-1 18,-2 1 0,7 1 9,1-5 0,2 4-35,-2-3 35,-2-1-6,3-4 0,-4 1-58,-1-1 59,1-5 33,-1 5 0,-3-6 83,-1 2 0,0 0-102,0-4 1,3-1 6,-2 1 0,-2 0-109,2 1 1,-4-3-387,3 3 138,-4-3 0,3-1-71,-2 0-889,-3 0 581,4-5-565,-5 4 1259,0-4 0,0 0 0,0-2 0</inkml:trace>
  <inkml:trace contextRef="#ctx0" brushRef="#br1" timeOffset="125">13968 7583 8024,'0'-11'-180,"0"0"1,0 3 217,0 0 1,0 5 97,0-5 330,0 0 5,0-3-41,0 5-53,0 1-182,0 5 0,0 6 10,0 5 1,0 2-40,0 6 0,0 0-16,0 4 0,1 0-78,3 0 0,-3 2 116,3-2 0,1 2-256,-1-6 0,3-2 62,-3-2 1,0-2-174,-4-2-56,5 0-47,-4 1-787,4-1 476,-5-4-789,0-2 1382,0-5 0,0 5 0,0 1 0</inkml:trace>
  <inkml:trace contextRef="#ctx0" brushRef="#br1" timeOffset="126">14288 7572 8025,'1'-10'3,"3"2"0,-3 2 179,3 2 17,-3 3-98,-1-4 0,0 6 259,0 3 0,-4-2-65,0 6 1,-1 5-101,1 6 1,-2 0-12,-5 4 1,2-2-54,-3 10 0,3-1 127,-6 4-296,3 1 74,-5-1 0,4-4 44,-2 1 0,2-2-213,2 1 1,0 2-437,-1-5 416,6-1 0,-3-4-50,5-3 0,0 1-84,4-4 1,-1-5-37,-3-3-167,3-1-312,-4 0 802,5 3 0,0-9 0,0 4 0</inkml:trace>
  <inkml:trace contextRef="#ctx0" brushRef="#br1" timeOffset="127">14208 7915 7917,'6'-12'-122,"4"1"0,-4 3 902,6 1-414,-1 4 1,4-6 171,1 5-573,-1-5-1,1 8 247,-3-4 1,5 5 189,-3 0 1,-2 0-230,2 0 1,-2 1-70,-2 3 1,-1-1 40,-2 4 0,-2 1-166,-2 3 1,-3 5 61,3-1-17,-3 5 1,-6-6-4,-2 5 1,-3 0 37,-2 4 1,-1 0-331,-2 0 151,3-6 0,-5 4-2,6-6 1,-1 0-144,1-3 1,4-1 82,4 0 117,1 1 0,2-4 346,0-1-179,0-4 0,5 2 79,3-5 0,2 4-126,2-1 0,0 1 291,4-4-177,-4 0 0,9 0-41,-6 0 1,4 0-16,-4 0 0,0 0-97,-3 0 0,-1 0-515,0 0-762,1 0 672,-1 0 104,-4 0-429,-2 0 915,-5 0 0,5 0 0,1 0 0</inkml:trace>
  <inkml:trace contextRef="#ctx0" brushRef="#br1" timeOffset="128">14459 7446 7960,'-1'-11'373,"-3"0"1,2-1-14,-1 1 1,6 4-74,5 4 0,-2 0 47,2-1 119,-5 3-143,7-4 0,-4 9 110,5-1 0,1 6-79,-1-1 1,5 2 146,-1 2-321,5 4 0,2 2-50,4 5 0,1 3 84,-4 1 1,-4 5-110,0-2 75,0 3 0,0 1-1,0 1 0,-5 0-100,1 3 1,-3-6-166,-5 2 0,2-3-196,-5-1 1,0 3-461,-4-2 410,0-3 22,0 5 0,0-9-212,0 2 0,-4-3 24,0-4 1,-1 1-288,1-4 1,2-1 158,-6-4 639,6 1 0,-9-1 0,5 1 0</inkml:trace>
  <inkml:trace contextRef="#ctx0" brushRef="#br1" timeOffset="129">14973 7389 7960,'-7'-11'-108,"2"-1"111,5 1 1,4 3 155,0 1 1,5 3 278,-2-4 1,4 2-181,0-2 1,-2 0 67,2 4 1,-2-4-51,6 4 0,-1 1-72,2 3 0,0-4-218,3 0 1,-1 0 69,-3 4 1,-2 0-73,2 0 0,-2 0 100,-2 0 1,1 0-161,-1 0 0,-3 0 15,-1 0 0,-3 0 61,4 0 1,-5 0 18,5 0 0,-4 4 16,4 0 1,-2 1 25,1-1 0,2 2-13,-5 5 0,0 1 21,-4-1 1,0 6-25,0 2 1,0 4 3,0 3 0,0 0-49,0 4 0,0 1 45,0 3 1,0 0-51,0 0 1,0 1 42,0-1 1,0 0-124,0 0 1,0-1 104,0-2 1,4 2-274,0-3 1,3-1-84,-3 2 158,0-6 141,1 3-22,-4-5 0,5-1 289,-2-3-155,-2 2 1,3-4 122,-5 2 1,0 1-144,0-5 0,0 4-17,0-3 0,0 0 3,0-1-2,0-2 1,0 3-114,0-4 1,0-1-124,0 1 210,0-6 1,1 4 9,3-2 169,-3-3-183,4 0 161,-5 0 94,0-4 0,1 6 18,3-4 188,-3-1 108,4 3 418,-5-5-462,-5 0 0,3-1-116,-6-3 1,4 2 201,-3-1-397,4 1-94,-7-3 1,4 4 8,-6-3 0,5 3 28,-1 1 1,-1 0-114,-6 0 0,2 0-52,-2 0 0,2 0-420,2 0 1,0 0-1768,-1 0 1112,1 0 624,-1 0 1,1 0 449,-1 0 0,1-5 0,0-1 0</inkml:trace>
  <inkml:trace contextRef="#ctx0" brushRef="#br1" timeOffset="130">5048 9308 8118,'-6'0'-180,"1"-5"359,5 4 668,0-4 159,0 5 1,3-2-770,1-1 0,5 1-61,-1-2 0,3 2 8,4-2 0,-1 3-105,5-3 138,0 3-61,4-4 1,0 3-55,0-1-61,0-4-2,0 6 0,-1-5-93,1 2 1,-1 3 84,-3-3 1,1-1-179,-5 1 0,1 0-16,-5 4-233,0 0-234,1 0-446,-6 0-511,-1 0 1130,-5 0 0,-5 0 0,-1 0 1</inkml:trace>
  <inkml:trace contextRef="#ctx0" brushRef="#br1" timeOffset="131">5105 9456 8032,'0'-6'1006,"0"1"1253,0 5-1901,5 0-169,2 0 41,4 0-108,0 0 0,1 0-80,-1 0 218,6 0-122,-5 0 1,10-4 18,-3 0 1,3-3 4,0 3 0,1-5 3,0 2 0,0 0-94,0 0 0,-2 3-126,-2-4 1,2 4-221,-6-3 179,0 4 64,-3-2 0,-5 5-1044,1 0 451,-6 0-589,3 0 1214,-5 0 0,-5 5 0,-1 2 0</inkml:trace>
  <inkml:trace contextRef="#ctx0" brushRef="#br1" timeOffset="132">6110 9194 8045,'0'-12'-4,"0"6"114,0-4 1,0 4 114,0-6 6,0 1-26,0-1 0,0 5 72,0-1 1,5 0-46,3-3 1,2 0-15,1-1 0,1 5 27,-1-1 1,1 4-1,-1-3 1,2 4-58,2-1 1,-2 3 52,2 1 1,-2 1-134,-2 3-79,0-3 0,-3 13-168,0-2 104,-6 7 0,3-5 35,-5 5 1,-1 0-145,-3 4 0,-2-1 99,-6 1 0,-3 4-43,0 0 0,-5 0-305,1 0 186,-3-3 63,-1 4 0,2-5-210,2 0 257,-3 0 74,9-6 1,-3 4-30,4-6 0,2 0-22,3-3 180,-3-1-68,8 0 8,-3 1 0,10-6 273,3-2-140,2 2 11,1-4 1,6 3 86,2-5 1,3 0-71,0 0 1,1 0 131,0 0 0,4-2-161,-1-1 0,5 1-32,-4-1 0,0 0-58,0-1 0,-7 3-137,3-3 1,-6-1 14,2 1 40,-5 0 1,1 3-404,-7-3 135,2 3-14,-9-4 0,5 5-182,-2 0 1,-3-1-391,3-3-251,-3 3 109,-1-4-124,0 5 577,-5-5 162,4 3 290,-4-8-17,5 4 105,0-1 295,0-3-49,0 9 1,-1-8 858,-3 5-349,3 0 462,-4 4-495,0 0-330,3 0-92,-3 6 1,5-4-136,0 6 40,0-1 0,4 1-283,0 0 100,5-1 0,1 1 41,5-1 1,2-3-135,-2 4 0,-1-6-5,5 2 0,0-3 26,4-1 0,0 0-65,-1 0-46,1 0 163,5-5 1,-2 3-22,4-6 21,-5 1-25,8-10 0,-9 4-14,3-2 0,-3-1 117,-1 0 0,-1 0 140,-3 1 1,-3-3-78,-4-5 0,-2 4 190,-3 0 0,-2-1-9,-5-7-202,-5 3-63,-1-4 1,-7 1 40,-2 1 17,-3-6-100,-5 8 1,-4 0-101,-4 5 1,-3 9 21,-4-2 1,3 8-223,1 1 1,0 8-20,4 6 1,4 7-200,-1 9 0,11 2-1336,-3 5 890,5 5-299,3 2 1242,4 5 0,-2-1 0,6 1 0,0 0 0,2-1 0</inkml:trace>
  <inkml:trace contextRef="#ctx0" brushRef="#br1" timeOffset="133">7218 9548 7882,'-11'5'-1402,"-1"-4"2582,6 4-375,1-5 425,5 0-686,0 5-1611,0-3 605,0 3 293,5-5 169,-4 0 0,14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5:23.16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2273 11467 7993,'0'-12'134,"0"6"90,0-4 1,0 7 412,0-5 192,0 6-552,0-3 1,-2 1 217,-1 0-76,1 0-1,-3 4-88,5 0-151,0 6 0,-3 0 13,-1 5 1,0 6-123,4 2 0,0 2-129,0 2 38,0 5-97,0 1 1,1 4-16,3-2 1,-3 1 55,3-6 1,1 5-136,-1-5 0,4 1 116,-5-4 0,6 0-67,-1-1 1,-2-4-38,2-3 0,-2-2-91,2-1 304,2-1-82,-9 0-37,4-4 0,-1-1-124,0-2-293,0-3-465,-4 4 45,0-5-221,-5 0 1164,3 0 0,-8-5 0,4-1 0</inkml:trace>
  <inkml:trace contextRef="#ctx0" brushRef="#br0" timeOffset="1">1964 11398 8079,'-11'-6'78,"5"1"-24,-5 5 1,9 0 40,-6 0 1,5 0 181,-5 0 1,5 1 278,0 3-453,1-3-5,2 4 337,0-5-394,5 0 90,2 0 0,5 0 37,4 0 1,-2 0 9,5 0 1,-4-5-12,4-3 0,0 3-63,4 1 0,1-1 1,3 2 1,2-1 18,5 4 1,0-4 12,0 0 0,2 0-72,2 4 73,-2 0-91,3-5 0,-6 4 27,-3-3 0,2 2-62,-5-2 1,-1 1-139,-3-4 0,0 4-36,0-1 1,-5-1-254,-3 1 0,-2-3-1054,-2 3 465,-5 0 845,-1 4 1,-20 5 0,-4 2 0</inkml:trace>
  <inkml:trace contextRef="#ctx0" brushRef="#br0" timeOffset="2">2707 11741 8931,'0'6'1241,"0"0"-975,0-2 0,0 2-28,0 6 1,0-1-4,0 1-15,0 4-27,0-3 0,0 7-162,0-5 39,-5 6-124,3-9 1,-4 9-63,2-6 1,3 4-21,-3-4 0,3 0-287,1-3 275,0-1 1,1-1 57,3-2 1,-1 1-172,4-5-10,-4 0 130,7-4-318,-4 0 202,6 0-474,-6 0-235,4-5 966,-4-2 0,6-4 0,-1-1 0</inkml:trace>
  <inkml:trace contextRef="#ctx0" brushRef="#br0" timeOffset="3">2787 11569 7870,'-5'-7'-25,"-3"-1"28,3 6 229,-5-9 1,9 9 1053,-3-6-694,2 6-267,2-3-739,0 5-1166,6 0 1580,0 0 0,10 0 0,2 0 0</inkml:trace>
  <inkml:trace contextRef="#ctx0" brushRef="#br0" timeOffset="4">3061 11946 7941,'0'-6'339,"-4"0"134,0 2 810,0 2-811,4-3 0,0 10 3,0 3 1,0 2-217,0 2 1,0 3-131,0 0 1,4 5-202,0-1 91,0 3-79,-4 1 1,1-2-63,3-2 1,-3 3-215,3-3 0,-3-2-464,-1-2 0,-1-3 800,-3 0 0,-7 4 0,-7 2 0</inkml:trace>
  <inkml:trace contextRef="#ctx0" brushRef="#br0" timeOffset="5">3700 11455 8009,'0'-11'-104,"0"4"455,0-3 287,0 9 79,0-4 293,0 5-867,0 10 85,0-2-89,0 13 0,0 2-92,0 8 1,0 1 51,0 3 1,0 0-191,0 3 1,0-6 2,0 2 1,2-6-242,1 3 1,-1-7-61,2-1 226,-3 0 0,-1-11-96,0 3-109,0-7 98,5 2-435,-4-9 160,4 5 0,-4-6 545,3 0 0,-2 0 0,3 0 0</inkml:trace>
  <inkml:trace contextRef="#ctx0" brushRef="#br0" timeOffset="6">3335 11455 7987,'0'-11'-205,"0"-1"0,5 5 136,3-1 1,3 2 701,4-2 1,-1-1 132,5 5-98,0-4-222,9 1-167,-4-4 1,9 3-25,-2 1-58,2-1 0,5-2-139,0 2-30,5-2 1,-7 4 105,2-6 0,-3 5-163,-1-1 0,-4 5-46,-4 0 1,-2 1-295,-1 2 1,-5 0-1099,-3 0 759,-2 0 244,-2 0 464,-4 5 0,3 2 0,-4 4 0</inkml:trace>
  <inkml:trace contextRef="#ctx0" brushRef="#br0" timeOffset="7">4112 11786 7947,'0'-6'276,"0"1"3289,0 5-3395,0 5 0,0 1 55,0 6 1,0 4-16,0 3 1,0-1-106,0 1 0,0 0-9,0 4 1,1 4-161,3-1 1,-2 1-537,6-4 377,-6 0 118,8-1 0,-7 1-597,5 0 392,-6 0 122,8-5 0,-8 2-59,1-5 1,-1 0 76,-2-3 212,0-1-24,0 1 1,-5-2 238,-3-2 1,-2 0-94,-2-4-184,1 0 51,0-4 0,-1 0-851,1 0 398,-1 0 19,1 0 0,-1 0-862,1 0 1265,0-5 0,-6-6 0,-1-7 0</inkml:trace>
  <inkml:trace contextRef="#ctx0" brushRef="#br0" timeOffset="8">4112 11604 8690,'-7'-12'512,"2"1"1,5 3 45,0 1 0,0 3-136,0-4-692,0 6-602,0-4 462,0 6 410,5 0 0,-4 0 0,5 0 0</inkml:trace>
  <inkml:trace contextRef="#ctx0" brushRef="#br0" timeOffset="9">5436 11409 8086,'5'-6'-302,"-3"0"-378,1 2 814,-1 3 890,-2-4 336,0 5-1135,-5 0 0,3 1-43,-1 3 1,0 3 34,-1 9 1,3 1-38,-3 6 0,3 1-22,1 3 1,-1 2 21,-3 5 0,3 1-335,-3-1 115,2-5 38,2 4 1,-1-8-428,-3 6 210,3-6 9,-9 3 0,9-6-147,-3-3 0,1 1-255,0-5-165,1 1 461,-3-5 1,5-3-479,0-1 794,0-4 0,0 2 0,0-5 0</inkml:trace>
  <inkml:trace contextRef="#ctx0" brushRef="#br0" timeOffset="10">5425 11444 8086,'0'-12'85,"0"6"0,0-4 176,0 2 1,0 2 15,0-2-41,0 6 264,0-3 472,0 5-787,5 0 0,-2 5 74,4 2 0,-1 5-66,2 3 1,2 3-16,-2 5 1,2 1-181,1 2 0,1 2 84,-1 3 1,2 4-105,2-4 24,-2 4 12,3-11 1,-4 8-700,-1-5 299,6-1 187,-5-3 0,9-1-92,-6-3 0,4 1 79,-4-5 0,0-3-4,-3-5 0,-1 0-113,1 0 168,-1 3 0,-1-7-484,-2 5 284,-3-6-81,-5 3-156,0-5 598,0 5 0,-5-3 0,-1 3 0</inkml:trace>
  <inkml:trace contextRef="#ctx0" brushRef="#br0" timeOffset="11">5448 11786 8036,'-7'-6'0,"1"-3"439,2 5-209,3-5 173,-4 8 193,5-4-282,0 5 1,5 0-30,3 0 1,2 0-102,1 0 0,6 0-93,2 0 0,2 0 25,2 0 1,0-1-244,0-3 0,3 3-1019,1-3 558,0 3 395,-4-4 0,-4 2 193,0-5 0,0 1 0,4-5 0</inkml:trace>
  <inkml:trace contextRef="#ctx0" brushRef="#br0" timeOffset="12">5950 11535 8129,'0'-11'887,"0"-1"-354,0 1-39,0-1 125,0 6 111,0-4-151,0 9 0,0-3-304,0 8-196,0 7 128,0 7 0,0 5-154,0-1-115,0 6 83,0 2 0,5 4-160,3 0 0,-2-3 110,2-1 1,-4-1-155,3 2 0,0-3-106,0-6 1,2 0-175,-5-3 0,4-2-373,-5-6 412,6 0 21,-7-4 1,3-1-700,-5-2 699,0-3 25,0 4 378,0-5 0,0-5 0,0-1 0</inkml:trace>
  <inkml:trace contextRef="#ctx0" brushRef="#br0" timeOffset="13">5893 11546 8038,'4'-11'0,"0"0"640,5-1-147,-3-4-218,5 3 1,1-3-56,-1 4 0,1 6 13,-1-4 1,2 5 165,2-3 1,-1-1-211,5 5 0,0 0-69,4 4 1,0-3-12,0-1 0,-1 0-229,1 4 1,-1 4-19,-3 0 179,-3 5-123,1-3 0,-6 5-193,1 1 189,-1-1-2,-10 1 1,4 3-72,-5 0 1,0 5 55,0-1 0,-6 3-125,-5 1 0,-5 0 73,-3-1 0,-6 5-119,2 0 1,-5-1 139,5-3 2,-2-5 51,12 4 0,-3-10 251,4 3-102,6 3 119,-4-5-45,9 3 0,1-4-56,7-1 1,3-1 130,2-2 0,4 1-94,3-5 0,3 3 68,1-3 1,0 0-170,0-4 82,-1 0-58,1 0 1,0 0-228,0 0-59,0 0 52,-5 0 0,2-1-295,-5-3 0,0 3 99,-3-3 384,-6 3 0,4-5 0,-3 0 0</inkml:trace>
  <inkml:trace contextRef="#ctx0" brushRef="#br0" timeOffset="14">6567 11581 7999,'0'-12'0,"0"1"267,0-1 0,0 5 1128,0-1-653,5 6-275,-4-3-127,4 5 198,-5 0-409,0 5 1,0 1 27,0 5 1,0 6-1,0 2 0,0 3-120,0 0 0,0 3 5,0 1 0,0-2-198,0 3 1,2-3-525,1-1 392,-1 0 141,8-5 0,-2 2-258,7-5 400,-3 0 6,5-8 0,-2 2-8,0-6 0,4 5-48,-3-4 0,0 0 108,-1-4 1,-2 0-75,2 0 0,2 0 24,-2 0 1,0-2-339,-3-2 164,4 3 93,-3-4 1,3 1-788,-4 1 399,-1-6 113,1 2-555,-6 1 135,4-4 218,-4 3 555,1-4 0,-2 0 0,-5-1 0</inkml:trace>
  <inkml:trace contextRef="#ctx0" brushRef="#br0" timeOffset="15">6544 11752 7935,'0'-8'459,"0"1"1,5 4-497,3-1 1,6-1-262,1 2 1,0-2 239,-3 1 1,3 2 201,0-1 0,7 0 17,1-1 0,-1 3 217,5-3 0,-3-1-489,-1 1 0,-4-1 83,0 1 0,-5 3-389,1-3 195,-2-2-383,-2 5 605,-4-9 0,3 3 0,-4-4 0</inkml:trace>
  <inkml:trace contextRef="#ctx0" brushRef="#br0" timeOffset="16">6521 11535 8009,'17'-11'676,"-1"-1"198,3 1 1,7-1-83,-3 1-679,7 5 57,-6-5 1,3 10 125,-8-3 0,2 3 0,-2 1 1,2 0-223,-2 0 1,1 0-185,-5 0 0,1 0-744,-5 0 465,0 5 389,-4-4 0,3 10 0,-4-5 0</inkml:trace>
  <inkml:trace contextRef="#ctx0" brushRef="#br0" timeOffset="17">7915 11455 8049,'0'-7'-828,"0"-1"709,0 0 662,0 2-204,0 1 334,0 5 267,-5 0-634,3 0 0,-7 1-32,6 3 0,-5 6-5,4 5 1,-1 7-15,1 1 1,3 0 91,-3 3-85,3 3-89,1 1 1,0 0-193,0 1 67,5-1-94,-4-1 0,6 0-90,-4-2 1,3-3 76,1 3 0,3-7-115,-2-1 1,-2-5 77,2 1 0,-6-2-99,2-2 1,1 1-1114,-1-1 533,0-4-549,-4 3 649,0-9 675,0 4 0,0-5 0,0 0 0</inkml:trace>
  <inkml:trace contextRef="#ctx0" brushRef="#br0" timeOffset="18">8143 11535 7982,'0'-11'224,"0"-1"0,0 1 360,0-1 1,1 5 132,3-1-202,-3 6 53,4-3-298,-5 5 0,0 6-86,0 5 1,-3 7-29,-1 9 1,-1 1-250,1 2 90,3 3-88,-4-4 1,5 2-113,0-1 0,0-4 30,0 0 0,0-2-128,0-1 0,0-5 71,0-3 0,0-2-275,0-2 103,5-4 292,1-2 31,0-5 1,1 0-250,-3 0 30,-3 0 90,4 0 0,-5-2-196,0-1 1,0-4 217,0-4 0,0-1 7,0 1 1,-1-2 83,-3-2 1,3 1 147,-3-5 0,-1 0-23,1-4 1,0 0 240,4 1 0,0 0 169,0 3-197,0-3-4,0 10 1,0-5 724,0 6-471,0-1 187,0 1-365,0 5 0,1 0 60,3 6 0,-1 2-90,4 2 0,-3 2-43,4 5-190,-1 6 173,5-4-467,-1 8 222,6-3 1,-5 1 107,4 0 1,1 0-145,2 4 1,3-4 33,1 0 1,0-5-235,-1 1 0,5-2 149,0-2 1,-4-1-21,-4-2 1,-4-2 304,4-2 46,-5-3-243,2 4 323,-4-5-16,-1 0 105,-4 0-181,-2 0-73,-5-5 0,0-1 222,0-5 1,-2-1-93,-1 1 1,0-2-52,-5-2 0,2-3 9,-2-5-64,-2 0-30,9 1 0,-8-6-335,5-3 162,1 3 0,1-5-390,-2 3 300,3 2 1,-4-4-251,5 6 1,1 3-1227,3 4 855,-3 5 1,6-2-1219,-3 9 1969,-3 2 0,9 10 0,-4 1 0</inkml:trace>
  <inkml:trace contextRef="#ctx0" brushRef="#br0" timeOffset="19">8851 11432 7993,'-6'0'2008,"1"0"-1884,5 5 26,0 2 1,0 5 584,0 4-246,0 1-252,0 6 0,0 4-116,0 0 1,4 4-1,-1 0 1,2 0-186,-1 0 1,-1 1 128,4-6 0,-4-3-126,1-4 0,1-5-307,-1 1 1,1-2-184,-1-2 0,-3-3-1150,3 0 1701,-3-6 0,-1 8 0,0-3 0</inkml:trace>
  <inkml:trace contextRef="#ctx0" brushRef="#br0" timeOffset="20">8703 11478 7921,'0'-11'564,"5"-2"193,2-2 0,5 2-373,3-2 1,2 3-172,2 5 1,1-2 92,-5 5 0,5-1-28,-1 1 0,4 3-126,4-3 1,-3 7 27,3 0 0,2 10-271,1-2 96,-2 9 50,0-3 0,-5 6 29,0 0-98,-5 0-96,3 5 0,-9 0-97,-1 2 0,-1-2 23,-6-5 1,4 4-92,-5-1 1,0 1 56,-7-4 1,-3-1-41,-9 1 1,1 0 12,-8 0 1,3-1 132,-7-3 0,2-3 71,-2-4-14,3-1 1,-8-3-1,6-2 148,0-1 0,4-1-123,3-4 1,2 0 45,6 0-335,-1-5 0,6-2 319,2-4 0,3 0 0,1-1 0</inkml:trace>
  <inkml:trace contextRef="#ctx0" brushRef="#br0" timeOffset="21">9399 11444 8021,'0'-12'446,"0"6"74,-5-4-143,4 3-97,-4 1 0,4 1 749,-3 5-305,3-5-301,-4 4 0,3 1-125,-2 7 1,3 9-1,-3 3 1,3 2-126,1 2 55,0 5-42,0 1 0,0 2-213,0-1 57,0-5-112,0 3 1,0-1-92,0 0 0,1-1-4,3-3 0,-3-1-114,3-3 1,-2 1 151,-2-5 0,0 0-86,0-3 0,0-5 242,0 1 0,-2-4-202,-2 4 336,3-6 67,-4 3-159,5-5 39,0 0 1,5 0 36,3 0 1,2 0-75,1 0 1,6 0-3,2 0 1,-1-4-25,1 1 6,0-6-29,4 7 0,-1-4-86,1 2 108,0 3-64,0-4 0,-1 4-107,-3-3 0,1 3 52,-5-3 1,0 1-172,-3-1 0,-1 3-820,1-3 538,-1 3 88,-5 1-477,-1-5 371,-5 4 25,0-9 0,-5 7-872,-2-5 1403,-3 6 0,-2-8 0,1 3 0</inkml:trace>
  <inkml:trace contextRef="#ctx0" brushRef="#br0" timeOffset="22">9342 11649 8659,'2'-6'861,"1"2"-450,4 3-160,4 1 0,2 0 122,2 0 0,4 0-120,8 0 1,-2 0 127,6 0 0,-5 0-221,5 0 1,-6 0-130,2 0 0,-4-1-434,-4-3 229,2 3 171,-3-5 0,0 5-1377,-3-3 684,-7 3-126,2-9-240,-9 9 1062,4-9 0,-15 3 0,-3-4 0</inkml:trace>
  <inkml:trace contextRef="#ctx0" brushRef="#br0" timeOffset="23">9377 11421 7987,'17'-5'211,"5"-2"54,-3-4 0,8 3 63,3 1 1,-1 4 373,2-1 1,-5-1-46,5 2-432,-6-1-108,3 4 1,-3 0 55,-2 0 1,1 0 164,-8 0-338,-1 0 0,-4 5 0,1 1 0</inkml:trace>
  <inkml:trace contextRef="#ctx0" brushRef="#br0" timeOffset="24">10039 11455 7890,'-6'-5'-284,"-1"3"680,3-6-224,3 5 86,-4-2 491,5 0-310,0 4 291,0-4 613,0 5-1055,0 5 1,0 1-88,0 6 0,0 4 0,0 3 0,0 3 26,0 1-161,0 5-18,0-4 1,0 7-105,0-4 1,0 4-20,0-5 1,0 1-178,0-4 1,0-1 103,0 1 1,0-4-41,0 0 0,1-5 104,3 2 0,-1-4 29,4 0 1,-4-5-172,1 1 162,-3-6 0,-1 9-856,5-10 409,-4 4-674,4-5 1185,-5 0 0,0 0 0</inkml:trace>
  <inkml:trace contextRef="#ctx0" brushRef="#br0" timeOffset="25">9936 11444 7890,'12'-12'389,"-6"-4"-1,4 3-270,-4-3 1,6 0 67,-1 1 0,2 4 117,2 3 1,-2 2 95,2-2 0,3-1-81,1 5 0,4 1 64,3 3 1,4 0-205,4 0 1,-5 0-63,-2 0 0,-3 5-251,-1 2 109,-1 3-25,-4 2 0,-3 4 21,-7 3 1,-3 3-147,-5 1 0,-1-2-233,-3-2 1,-4 3 130,-7-3 1,-4-1-91,-7 1 1,-4-5 198,-4 1 1,5-2 24,2-2 0,-1-3-193,2-1 71,-1-4 62,9 2 1,2-5-412,4 0 231,6 0 234,1 0 150,5 0 0,5-5 0,1-1 0</inkml:trace>
  <inkml:trace contextRef="#ctx0" brushRef="#br0" timeOffset="26">10553 11432 7922,'0'-11'1403,"1"-1"-910,3 1-261,-3 5 152,4 1-35,-5 5 0,-1 5 208,-3 2-378,3 9-22,-4 1 1,4 6-77,-3 0 92,3 5-117,-5-4 1,6 12-61,0-6 21,0 6-22,0-12 1,0 7-189,0-4 1,0-2 160,0-6 0,4 2-137,0-6 113,0 0 1,-4-3 58,0-1 156,0-5-6,0-1-76,0 1 225,0-5-244,0 4 684,0-5-715,5 0 0,1 0 5,6 0 1,0 0-43,4 0 0,0-1-8,3-3 1,4 3-21,0-3 1,-4-1-148,4 1 0,-4 0 130,0 4 1,1-4-129,-5 0 1,1 1-610,-5 3 221,0 0-741,-4 0 608,-2 0-381,-5 0-303,0-5 1388,0 3 0,-5-8 0,-2 4 0</inkml:trace>
  <inkml:trace contextRef="#ctx0" brushRef="#br0" timeOffset="27">10484 11661 7936,'12'0'366,"-1"-2"153,1-1 1,4 1-281,3-1 1,-1-3-44,1 3 1,0-1 23,4 4 0,0 0-14,0 0 0,1 0-96,2 0 0,-2 0 124,3 0 0,-3 0-441,-1 0 156,-5 0-69,-2 0 0,-4 0-81,-1 0 0,-1-1-742,-2-3 943,-3 3 0,-5-10 0,0 5 0</inkml:trace>
  <inkml:trace contextRef="#ctx0" brushRef="#br0" timeOffset="28">10553 11387 7918,'16'-12'141,"0"2"34,6 2 1,1 0 111,12 4 0,-4-1 387,7 1 1,0 3-253,-3-3 1,1 2-75,-5 2 0,1 0-308,-2 0 1,-3 0 76,-8 0 0,-3 0-1847,-4 0 1730,-1 0 0,1 0 0,-1 0 0</inkml:trace>
  <inkml:trace contextRef="#ctx0" brushRef="#br0" timeOffset="29">11295 11375 7927,'-6'0'46,"1"0"174,0 0 108,3-5 279,-3 4-193,5-4 244,0 5 0,-3 1-373,-1 3 1,0 2 104,4 6 1,-4 4-200,0 3 0,-3 4 13,3 4 1,0-2-31,4 5-137,-5 1 127,4-2 1,-4 3-15,5-6-54,0 6-74,0-8 1,0 4-161,0-5 1,0-1 19,0-3 1,0 1-105,0-5 0,1 0-47,3-3 0,-3-1-162,3 1 0,-3-5-670,-1 1 721,0-6 0,0 5-112,0-3-237,0-3 132,0 4 471,0-5 0,0 0 1</inkml:trace>
  <inkml:trace contextRef="#ctx0" brushRef="#br0" timeOffset="30">11238 11569 7927,'0'-11'822,"5"-1"-301,2 1-244,-1 5 1,0 1 524,-2 5-461,2 0 1,6 1 211,-1 3-389,1 2 1,3 7 66,0 2 1,2-1-1,-2 5 0,1 0-89,3 4 1,3 0-102,-3 0 0,3-1-287,0 1 194,-4-5 62,4-2 1,-10 0-268,4-1 206,1-5 75,-4 0 1,4-5 137,-6 3 0,-3-2-56,-1-2 1,-3-3 119,4 3 18,-6-3 291,3-1 115,-5 0-276,0-5-138,0-1 1,0-3 173,0-2-222,-5 2-75,4-8 0,-9 1-74,2-3 1,3-3 112,1-1 1,2-3-149,-2-1 0,3-5-105,-3 2 0,4 1-374,4-2 0,-3 5-738,3-5 636,-3 6 314,4-3 1,-4 6-836,3 3 546,-3 3-460,-1 4-384,6 6 836,-5 1 0,4 6 560,-5 3 0,10 7 0,3 7 0</inkml:trace>
  <inkml:trace contextRef="#ctx0" brushRef="#br0" timeOffset="31">11935 11432 7987,'-5'-6'-131,"3"-4"0,-3 7 1231,5-4-215,0 4 140,0-2 453,0 5-1248,0 10 1,0-1-59,0 10 53,0 0-42,0 9 0,0 0-140,0 2 21,0 8-111,0-7 1,0 7-58,0-8 1,0 3-52,0-2 1,0-4-183,0-5 0,4 0 79,0-7 1,1 0-325,-1-3 55,-3-1 218,4 1 91,-5-6 1,1-1-1360,3-5 1577,-2 0 0,3 0 0,-5 0 0</inkml:trace>
  <inkml:trace contextRef="#ctx0" brushRef="#br0" timeOffset="32">11786 11444 8061,'12'-18'0,"-1"1"1113,1 6-440,4 0-319,2-1 0,5 2 167,0 2-288,-1 3-48,1 0 0,0 4 72,0-3 1,5 7-59,2 1 1,3 8-112,2 0 1,-5 7 39,0 0 0,-4 2-180,0 2 1,-1 4-386,-3-1 147,-4 1 206,-6 1 0,-4-3-224,-4 6 74,0-6 111,-4 8 1,-2-9-93,-6 3 1,-3 1-19,-8-1 0,-8-1-80,0-3 0,-1-4 190,-2 0 1,-1-5 58,-3 1 1,1-2 195,3-2-222,2 1 16,0-6 0,4-1-368,-3-5 202,8 0-313,3 0 553,9 0 0,-3-5 0,4-1 0</inkml:trace>
  <inkml:trace contextRef="#ctx0" brushRef="#br0" timeOffset="33">12517 11467 7910,'7'-12'8,"-4"1"1,-1-1 418,-2 1 242,0-1-71,0 1 139,0 5 278,0-4-173,0 8-564,0 7 1,0 8-109,0 10 1,0 1 28,0 3 0,0-2-72,0 5 1,0-3-129,0 4 1,0-5 30,0 5-44,0-6 100,5 3 1,-4-5-482,3 0 158,-3-1 172,-1-4 1,4 3-288,0-6 214,0 0-8,-4-4 0,0-3 62,0 0 121,0-6 234,0 3 274,0-5-271,5 0-262,-4 0 0,9 0 24,-2 0 56,7 0-112,-2 0 0,7-4 9,-5 1 1,5-1 10,-1 4 0,3-4-120,1 0 0,-2-1 62,-2 1 0,3 2-166,-3-6 1,3 6 5,0-2-25,-4-2 199,4 4 1,-9-7-645,2 6 287,-8-1 151,3 4-1027,-8-5 792,3 3 1,-6-3-143,-3 5 627,-3 0 0,-9-5 0,-2-1 0</inkml:trace>
  <inkml:trace contextRef="#ctx0" brushRef="#br0" timeOffset="34">12517 11661 8021,'2'-8'231,"1"0"1,4 6-74,4-3 0,2 1 279,2 0 1,-2 0-170,2 4 0,3 0 87,1 0 0,0 0-135,4 0 0,-3-3 6,7-1 1,-3 0-410,-1 4 1,2-1 166,-2-3 1,1 3-514,-9-3 74,5-2 0,-8 3-308,-1-5 1,-4 5 762,-7-5 0,0 0 0,0-3 0</inkml:trace>
  <inkml:trace contextRef="#ctx0" brushRef="#br0" timeOffset="35">12494 11421 8021,'9'-5'218,"3"-3"0,-2-2 374,9-1 0,4-1-164,3 1 0,6-1-49,-1 1 1,2 1-32,1 2 0,0-2 207,0 2 1,-3 2-304,-1-2 0,-4 6-133,0-2 1,-3-1-1219,-4 1 576,3 0 457,-15 4 0,9 0 66,-9 0 0,3 5 0,2 2 0</inkml:trace>
  <inkml:trace contextRef="#ctx0" brushRef="#br0" timeOffset="36">13134 11352 7911,'0'-6'14,"0"-4"138,0 9 1,0-6 288,0 3 123,0 3-195,0-4 1,0 6-78,0 3 1,0 8 121,0 7 0,4 2-139,0 2-58,-1 5-40,-3-4 0,2 9-60,1-2 1,-1-4 16,2 0 0,-3 1-186,-1-1 170,0-1-185,0-3 1,0-1-109,0-3 1,0 1 21,0-5 0,0 0-91,0-3 0,0-4 61,0-1 1,0-3-293,0 4 188,0-6 187,0 3-1522,0-5 1285,0-5 1,0-1 84,0-6 1,0 1-3,0-1 1,0 1 110,0 0 0,0-5 85,0 1 0,-4-5 186,0 1 0,0-1-10,4 1 1,0-2 6,0 6 1,-1-4 74,-3 4 0,3-1 205,-3 5 0,3 3 283,1 1 330,0 4-348,0-2-286,5 5 0,3 5-146,7 3-29,-2 7-98,8-2 1,-6 7 59,8-5 1,-2 6-87,5-2 1,2-2-183,-1 3 0,-1-3 3,-3 2 1,0 2-191,0-6 1,-1 0 184,-3-4 0,-2 0 58,-1-4 0,-4 2 245,3-5 0,-6 1-91,-1-1 0,-4-3 228,3 3-87,-4-3 70,2-1-85,-5 0 0,0-5 104,0-3 1,0-2-113,0-1 1,0-2-38,0-2 0,-1 1-155,-3-5-77,3 0 8,-10-4 0,9-1-158,-6-3 1,5 2 71,-5-5 0,5 0-91,0 0 1,1-3-75,2 2 1,0 0-192,0 0 0,0 3 74,0 5 1,0 4-750,0 0 366,0 5 372,5-2 0,-3 10-405,3 1 244,-5 5 203,0 0 0,5 0 367,-4 5 0,9 6 0,-3 7 0</inkml:trace>
  <inkml:trace contextRef="#ctx0" brushRef="#br0" timeOffset="37">13876 11398 7931,'7'-1'-84,"-3"-3"0,-3 1-333,-1-4 739,0 4 1,0-3 1473,0 2-657,0 3-588,0-4-213,0 5 1,0 6 87,0 6 1,0 0-206,0 7 0,0 4-25,0 4 1,0 3-58,0-3 0,1 3-154,3-3 0,-3 3 145,3-3 1,-2 0-113,2-4 1,-1-4-267,4 0 0,-3-5 48,4 1 1,-4-4-309,3-3-181,-4 2-432,2-4-35,0 1 310,-4-2 1,3-5-367,-8 0 1212,-2 0 0,-6 0 0,1 0 0</inkml:trace>
  <inkml:trace contextRef="#ctx0" brushRef="#br0" timeOffset="38">13614 11375 7890,'0'-11'0,"0"-1"210,0 1 0,5 3 384,2 1 1,7 4-326,2-1 0,4 3-117,-1 1 0,0 0 195,4 0 0,-2 1-132,10 3 1,-1-3 35,5 3 0,0 1-65,3-1 1,-4 0-140,1-4 1,-2 0 40,-7 0 1,1 0-195,-4 0 1,-4 0-10,0 0 1,-5 0-250,1 0 1,-2-4-1709,-2 0 1049,-5 0 1023,5 4 0,-15 6 0,3 0 0</inkml:trace>
  <inkml:trace contextRef="#ctx0" brushRef="#br0" timeOffset="39">14288 11821 7860,'12'5'449,"0"-4"149,-9 3 1,-1-2 368,1 2 153,4-3 26,-6 10-364,4-10 0,-6 4-671,-3-5-47,3 5 1,-9-4-1073,2 3 1,2-3 403,-2-1 604,1 0 0,-5 0 0,1 0 0</inkml:trace>
  <inkml:trace contextRef="#ctx0" brushRef="#br0" timeOffset="40">2090 12928 7867,'0'-7'-378,"0"-1"750,-5 6 181,4-3 647,-4-1-396,5 5-198,-5-4-130,3 5-253,-3 0 1,5 1 114,0 3-40,5 8-120,2 5 1,4 6 193,0 0-134,1 0-122,-1 5 0,5 1-69,-1 5 0,0 1 59,-4-1 1,1 0-46,-1 0 1,4 1-13,1-1 0,-1 0-222,-4 0 1,1-1-429,-1-2 377,1 2 88,-1-9 0,0 3-185,1-8 93,-1 2 221,-4-8 0,3 3 15,-3-4 1,0-1-19,0 1 292,-4-1-280,2 1 0,-1-5 71,0 1 82,-1-6-82,-3 3 180,0-5 0,0-5-209,0-2 0,0-3 12,0-2 1,2-1-29,1-2 0,0 1 1,5-5 1,-5-1-36,5-7 0,-2 2-27,2-6 1,2 1-123,-2-4-35,2-1 151,-4 1 0,4-1-116,-2-3 0,-2 2 90,2-2 1,-2 2-97,2 2 0,1 4 51,-5-1 0,5 2-14,-2-1 1,-1-2-40,2 5 66,-5 6-5,7-1 0,-9 6-156,3-3-145,2 2-324,-5 11 67,5 1 137,-17 20 0,4-1 52,-8 12 1,2 2 470,1-1 0,1 0 0,0-4 0</inkml:trace>
  <inkml:trace contextRef="#ctx0" brushRef="#br0" timeOffset="41">3004 13294 7893,'6'-5'0,"-1"2"221,-5-4 452,0-1 150,0-3-385,0-1-165,0 1 1,-1 3 244,-3 1-248,3-1-115,-9 2 1,5-5 53,-3 4 1,-2 2 114,2 1-264,-2-2 1,-5 4 20,0-1 0,-2 3-124,2 3 1,1 4-183,-5 4 174,0 1-1,-4 9 1,0-1-104,0 11 99,0-6-46,1 3 0,3 0-14,0 3 0,5-4 10,-2 0 1,7-3-160,2-1 1,4-4 109,-1 0 1,8-6-37,4-2 1,2-1 210,1-6-98,6 0-3,6-4 0,1-1 147,3-3 24,2-2-139,0-6 0,4 1 1,-3-1 1,-2 1 21,-5-1 1,0 1-9,0 0 0,-2-5 72,-2 1 1,-2-1-6,-6 0 0,-3 4 218,0-3-122,-6 2-60,3-4 1,-5 5 201,0-4 10,0 4-175,0-5 1,0 5 21,0-4 0,0 7 71,0 2-92,0 4 0,-1-6 25,-3 6-204,3-1-89,-4 4-52,10 5 234,-4 1 1,5 6-74,-2-1 82,-2 0 4,8 1 0,-9 3 13,3 0 0,1 2-9,-1-2 0,3-2 8,-3 2 1,1 1-27,-1 0 0,-1-1 14,4-4 1,-3 1-264,4-1-16,-6 1 256,3-1 0,-1-3-171,0-1-8,5-4 82,-8 7 0,5-9-12,-2 3 0,-1-3 14,4-1 23,-4 0 1,7 0 35,-4-5 0,4-2 364,-2-9-167,2 4-68,-9-5 1,8 1 338,-5-3-207,0 2-13,1-4 1,-2 4-79,4-2 0,-4 3 127,1 4-166,-3 1 0,-1 3 75,0 1-161,0 4-282,0 13 114,0-1 66,5 18 1,-4-8-156,3 7 206,-3-7-18,-1 13 0,4-13-134,0 8 0,0-7 109,-4-1 0,3-5-255,1 1 309,0-2 0,-4-5 134,0-1 371,5-4-230,-4 2-28,4-10 0,-5 2 200,0-4-138,0-1-173,0-3 0,4-1 65,0 1 1,5-5-82,-1 1 0,2-5-110,1 1 0,4 1-16,1-1 0,3 0-216,-4-4 1,4 2-234,-4 2 223,0 2 93,2 6 1,-4 4-1171,2 4 573,-3 1 318,0 2 438,-1 5 0,1 7 0,-1 6 0</inkml:trace>
  <inkml:trace contextRef="#ctx0" brushRef="#br0" timeOffset="42">3974 12803 7919,'0'-12'324,"0"1"313,0 5 261,0 1-284,0 5 1,0 6-351,0 5 0,0 7 0,0 9 1,4 2-85,0 5 0,1 2-28,-1 2 1,-3 1-169,3 3 0,1-1 121,-1-3 1,1-3-502,-1 3 219,-3-2-17,4-2 0,-4-1-139,3-3 0,-3 2 186,3-5 0,-2-2-41,-2-6 0,0 2 72,0-6 0,0 0 66,0-4 1,0 1 152,0-1 34,0 1-193,0-6 1,0 0 318,0-2-131,0-3 144,0 5 341,0-6-385,5 0-11,-4 0 26,4 0-176,-5 0 13,5-6 0,-2 5 10,4-3 0,1-1-7,3 2 0,1-3 13,-1 3 0,4 1-51,1-1 0,4-3-80,-1 3 0,-1-1 77,1 4 1,-4 0-94,4 0 1,-4-4-260,4 0 161,-5 0 37,3 4 1,-10 0-526,1 0 270,0 0-447,-2 0 32,-1 0 1,-5-1 143,0-3 0,-5 3-234,-3-3 1,2-1 867,-2 1 0,1-10 0,-5 2 0</inkml:trace>
  <inkml:trace contextRef="#ctx0" brushRef="#br0" timeOffset="43">3952 12746 8008,'-5'-12'1410,"3"1"-1376,-3-1 0,6 6 5,3 2 0,-1-1 368,4 1 0,1 1-16,3 3 0,5 0-37,-1 0 1,5-4-201,-1 0 1,3 0-136,1 4 1,3-1 151,1-3 1,0 3-138,-5-3 1,1 3-328,0 1 209,-5-5-131,-2 3 1,-4-3-435,-1 5 408,1 0 241,-6 0 0,4 5 0,-3 2 0</inkml:trace>
  <inkml:trace contextRef="#ctx0" brushRef="#br0" timeOffset="44">4740 12928 7974,'0'-6'-882,"0"-4"1692,0 4-309,0-6 140,0 1 137,0 4-352,0 2 764,0 5-960,-5 5 0,3 3-28,-1 7 0,1 7-28,2 4 1,0 5 27,0-4 1,0 4-69,0 0 0,5-2-139,3 1 1,-2-4-289,2 0 133,0-1 51,-2-3 1,3-3-115,-5 0 0,3-5 103,-3 2 0,4-7-94,-5-2 0,2-1-264,-1 2-417,-2-3 94,3-5 560,-5 0 0,-5 0 0,-2 0 0</inkml:trace>
  <inkml:trace contextRef="#ctx0" brushRef="#br0" timeOffset="45">4454 12883 7992,'5'-7'255,"-2"-3"163,4 3 0,1 2-176,3 1 1,1-1-50,-1 1 0,-3 0 112,-1 4 0,-3-4 0,4 0 0,0 1-10,3 3-69,0 0-43,1-5 1,0 3 106,4-2-64,1 3-106,6 1 1,0-4-33,0 1 1,4-2 23,-1 1 1,2 2-193,-1-1 1,-3-2-69,3 1 1,1-4-198,-2 4 0,1-5-457,-4 2 0,-1 0 390,1 0 1,-5 3-975,-3-4 612,-7 6 292,2-3 482,-9 5 0,4 0 0,-5 0 0</inkml:trace>
  <inkml:trace contextRef="#ctx0" brushRef="#br0" timeOffset="46">5185 12677 8023,'0'-6'34,"0"-4"1,5 8 313,3-1 0,-2-2-158,2 1 0,-4 0 141,3 4 0,-3-4 194,4 0-128,-1 0 0,5 4-169,-1 0-14,6 0-26,-5 0 0,9 0-144,-6 0 164,5 6-120,-7-5 0,7 4-90,-5-5 0,4 1 75,-3 3 0,3-3-65,-4 3 0,0-3 53,-4-1 0,1 0-189,-1 0 166,1 0 45,-1 0 12,-5 0-13,0 0 26,-1 0-39,-4 5 0,4-2 38,-5 5 0,0-5 1,0 5 1,0 0 7,0 3 1,0 0-7,0 1 0,0 1 168,0 2-38,0 3-150,0 4 0,0 2 99,0 3 0,0-1-112,0 4 1,0-3-93,0 3 0,0-3 82,0 3 0,1-4-107,3 0 1,-3 2 63,3-1 1,-1-1-33,0-3 1,-1 1-237,2 3 234,2-3 84,-5 4 0,5-5 61,-2 0-146,-2-6 88,3 5 0,-5-5 21,0 2 0,3-3 0,1-4 1,0-1 22,-4 0 1,0 1-37,0-1 0,0-3 118,0-1-227,5-4-29,-4 7 166,4-9-237,-5 4-77,0-5 140,6 6-21,-5-5 185,4 4 1,-6-5 135,-3 0 1,1 0-70,-4 0 0,-1 4 136,-3-1 0,-5 1 123,1-4-250,-5 0-72,7 0 1,-8 0-214,2 0 87,2 0-258,-4 0 0,3 0-317,-5 0 1,1-4-39,3 1 1,3-6-610,4 1 0,2 2 197,3-2 0,2 1 1044,5-5 0,5 1 0,1-1 0</inkml:trace>
  <inkml:trace contextRef="#ctx0" brushRef="#br0" timeOffset="47">6076 13031 8039,'-12'7'16,"5"-2"354,-1-5-106,6 0 319,-3 0 416,5 0 0,5 0-710,2 0 1,3 0-60,2 0 1,3 1-32,0 3 0,2-3 45,-2 3 1,-2-3-202,2-1 0,1 0-38,0 0 0,3-1-75,-4-3 0,9 1 7,-1-4 0,2-1-75,-2-3 0,-1 1-301,-3 2 14,2-2 1,-8 9-77,2-3 0,-7 1-89,-4-1-295,-3 3 1,-6-3 884,-3 8 0,-7 3 0,-3 4 0</inkml:trace>
  <inkml:trace contextRef="#ctx0" brushRef="#br0" timeOffset="48">6099 13248 8665,'11'-6'553,"1"1"-321,-1 5 0,0-1 158,1-3 1,4 1 149,3-4 0,0 3-119,4-4 0,-2 2 61,5-2 1,2-2-413,-1 2 0,-1 2 85,-3-2 0,-1 6-841,-3-2 0,1-1 216,-5 1 470,1 0 0,-5 4 0,0 0 0</inkml:trace>
  <inkml:trace contextRef="#ctx0" brushRef="#br0" timeOffset="49">6887 12803 7999,'0'-12'0,"0"5"-34,0-1 0,-4 4 26,0-3 599,0-1 753,4-3-422,0 4-214,0-3-378,0 9 1,0-3-105,0 8 1,2 2-7,1 6 0,0 4 21,5 3 0,-5 3-74,5 1 0,-2 5 7,2 2 0,6-1-150,-3 2 1,5-2-7,-1 1 1,-1-2 85,5-5 1,-4 0-291,4 0 0,-1-4 75,1 0 1,-3-5-148,-4 1 1,3-2 13,0-2 1,0-1 60,-3-2-89,-1 2-299,1-4-645,-1 1 459,-5-2-340,0 0 397,-6-4 700,0 4 0,-6-5 0,0 0 0</inkml:trace>
  <inkml:trace contextRef="#ctx0" brushRef="#br0" timeOffset="50">7526 12689 7978,'0'-12'282,"0"1"155,0-1 0,0 1 44,0-1-141,0 6 531,0-4-492,-5 9 0,3-4-288,-6 5 1,1 9 132,-5 2 1,-1 9-47,-2 3 0,2 2-15,-2 10 0,-1-2-131,1 9 0,-1-2 55,5 2 1,-2 1-225,-2-5 1,2 0-263,-2-3 1,2-2 189,2-3 0,0-2-57,-1-5 0,4-4 103,1 0 0,3-5-25,-4 1 0,6-2-24,-2-2 1,3-3-105,1-1 1,0-3-422,0 4-304,0-6 1041,0 3 0,0-5 0,0 0 0</inkml:trace>
  <inkml:trace contextRef="#ctx0" brushRef="#br0" timeOffset="51">7766 13065 7883,'0'-11'0,"0"0"0,0-1 409,0 1 1,-1-1-144,-3 1 0,2 3 383,-6 1 1,0 3-296,-3-4 1,-6 6-158,-2-2 0,2 3-91,-2 1 1,0 1 103,-4 3 1,0 3-241,0 9 1,4 0 83,0 3 1,5 3-197,-1-3 1,2 1 105,2-1 0,3 1-255,0-4 1,6 3 44,-2-4 1,4 0-66,4-3 1,2-1 135,6 0 1,0-4 38,4-3 1,0-3-22,3-1 0,3 0 30,-3 0 0,2-5 187,2-3 1,0-3-108,0-5 1,-2 4 158,-2-3 0,2 1-26,-6-2 0,0 4 88,-3-4 0,-1 5-114,0 3 1,-4-2 116,-3 3 0,1 0 193,-2 0-263,1 4 1,-4-3 34,0 2 57,0 3-256,5-4 48,-3 5 1,4 1-59,-2 3 1,-3 2 61,3 5 0,1-3-120,-1 0 1,1 3 59,-1 4 0,1 1 47,2-5 1,3 0 9,-2 1 1,2-5-16,2 1 1,-1-2 114,1 2 0,-1 1 1,0-5 0,1 0 105,-1-4 1,1 0 134,-1 0-232,0 0 1,1-4 57,-1 0 21,-4-5-74,3 3 1,-9-6-6,3 1 1,-3-1-111,-1 1 1,4 0 90,0-1 0,0 1 1,-4-1 0,0 5-18,0-1-1,0 0-204,0 2 1,1 1 60,3 5 0,-3 1 4,3 3 1,-3 2 82,-1 6 1,0 3-301,0 0 1,4 1-9,0-5 0,-1 4-14,-3 0 1,2-3 73,1-5 231,-1 1 1,4 0 431,-2-1-177,-3-4 229,4 2-101,-5-5 71,0-5 0,0-1-103,0-6 1,0 4 40,0 1 0,0-1-274,0-3 0,0-1 84,0 1 1,2-4-205,1 0 1,4-6 31,4 2 0,6-2-490,2-2 0,2 0 270,2 0 1,1 5-277,3 3 1,-3 4-203,3 3 1,-3 3-1295,-2 5 1971,1 0 0,-5 5 0,-1 1 0</inkml:trace>
  <inkml:trace contextRef="#ctx0" brushRef="#br0" timeOffset="52">8737 12631 7942,'0'-11'-183,"0"0"0,0-1 198,0 1 0,4 3 295,0 1 1,-1 3 525,-3-4-183,0 6 227,0-9-181,0 10-267,0-4-198,-5 15 1,4-1-118,-3 10 0,3 1 72,1 7 1,0 2-90,0 6 0,0 0 75,0 3 1,4-2-165,0 2 0,3 0-95,-3-4 1,0 5 48,-4-8 1,1 3-150,3-7 1,-3 3 53,3-3 1,-3 0-186,-1-5 1,0 0 84,0-3 0,0-1-46,0-3 0,4-2 188,0 2-34,5-2 0,-7-3 184,6-3 0,-6 0-86,2-3 0,-1-3 443,1 3-81,-3-3 381,4-1 873,-5 0-1536,0-5 125,0 4-387,0-5 0,5 6 50,3 0 1,3 0-18,4 0 0,-1-3 15,5-1 0,-1 0 95,1 4 1,1-1-37,-4-3 0,3 3 44,-4-3 1,1 3-426,0 1 138,-4-5-295,5 3 144,-6-3-973,-4 0 1466,-7 4 0,-7-4 0,-4 5 0</inkml:trace>
  <inkml:trace contextRef="#ctx0" brushRef="#br0" timeOffset="53">8760 12597 7893,'0'-11'110,"0"-1"1,0 5-92,0-1 33,0 1 0,0-1 441,0 0 164,0 6 1,0-5-245,0 4 1,1 1 3,3-1 1,3 0-427,9-1 0,3 3 144,7-3 1,4-1-201,4 1 0,0 0 96,0 4 0,-1-1-66,-2-3 0,-1 3-206,-7-3 1,1 3-640,-9 1 880,-4 0 0,-1 5 0,-4 1 0</inkml:trace>
  <inkml:trace contextRef="#ctx0" brushRef="#br0" timeOffset="54">9479 12689 8028,'0'-7'-1009,"0"-3"2022,0 9-257,0-9 187,0 8-610,0-3 1,0 7-112,0 1 0,0 5 76,0 7 0,0 3-69,0 5 1,0 2-74,0 6 1,0-1 101,0 8 1,0-6-264,0-2 0,5 0 50,3 0 1,2-2-168,2-5 0,-1-4-9,0 0 1,2-5 25,2 1 0,-6-4-161,3-3 1,-3 2-56,2-2 10,-5-3 1,3 1-184,-5-2-1098,0-3 1592,-4 4 0,-10-5 0,-3 0 0</inkml:trace>
  <inkml:trace contextRef="#ctx0" brushRef="#br0" timeOffset="55">9205 12700 7938,'0'-11'0,"5"-1"453,3 1 0,11 3-60,4 1 0,7 3-158,1-4 1,3 6 37,4-2 0,-2 1 119,2-1 0,-3 3-190,-1-3 0,3 3 18,-3 1 1,3 0-467,-6 0 1,-3-1 239,-2-3 1,-5 3-589,-2-3-440,-5 3-679,2 1 1713,-10 0 0,-6 0 0,-6 0 0</inkml:trace>
  <inkml:trace contextRef="#ctx0" brushRef="#br0" timeOffset="56">9868 13008 8012,'7'0'264,"1"0"480,-6 0-47,3 0 1,-1 2-240,0 1 1,0 4-53,-4 4 1,0 2-211,0 2 1,0-1-1,0 5 1,0-4-19,0 4 0,4-1-86,0 1 0,-1 1-163,-3-4 0,2-1 98,1-4 0,-1 1-377,1-1 273,4 1 1,-5-2-357,6-3 1,-6 0-109,2-3 0,-1-3-1174,1 3 1134,-3-3 581,4-1 0,-5 0 0,0 0 0</inkml:trace>
  <inkml:trace contextRef="#ctx0" brushRef="#br0" timeOffset="57">10050 12574 7893,'8'-19'11,"0"0"0,3 5 303,4-1 0,4 6-95,-3 2 1,-1 4-28,-4-1 1,4-1 61,1 1 1,0-1-29,-1 2 0,-1 1-70,5-2 1,-1 3-102,1 1 0,1 0 9,-4 0 0,3 0 29,-4 0 1,0 0-153,-3 0 0,-1 0 195,0 0-209,-4 0 188,3 0-200,-9 0 144,4 5 1,-5 2 11,0 4 1,0 2 122,0 2 0,0-1-77,0 5 1,0 4-14,0 3 0,2 5-18,1-4 0,-1 3-28,1-3 0,2 4 0,-1 0 1,0 1-102,-4-2 1,1 3 76,3-3 0,-3 0-103,3 0 1,1-5-24,-1 2 0,4-3 109,-4-1 1,3 0-136,-3 0 0,4-4 109,-5 0 0,5-1-191,-4 1 0,1 1 100,-1-5 0,-3 0 196,3-3 1,-3-1-21,-1 1 95,0-1 0,0 0 140,0 1 1,-1-6-104,-3-2 0,-2 1 140,-6-1 0,1 0-53,-1-4 1,-4 0-42,-3 0 0,1 0-76,-1 0 1,0 0-7,-4 0 0,2 0-198,2 0 1,-2 0-303,6 0 0,-4 0-583,4 0 1,3 0 467,5 0 0,4 1-1795,-1 3 1168,3-3 1070,1 4 0,10 0 0,3 2 0</inkml:trace>
  <inkml:trace contextRef="#ctx0" brushRef="#br0" timeOffset="58">11044 12723 7893,'-1'-10'7,"-3"2"734,3-2 69,-4 4-547,5-1 0,0 3 175,0 8 0,0 4-59,0 7 0,0 4-35,0 8 1,1 2-123,3 5 0,-2-3-21,6-1 1,-4-3-101,3 3 1,0-4-182,0 0 1,0-7 7,-4-3 1,0-1-351,4-4 1,-3 3-478,4-6 381,-6 2-1526,4-4 2044,-1-1 0,-4 0 0,4 2 0</inkml:trace>
  <inkml:trace contextRef="#ctx0" brushRef="#br0" timeOffset="59">10861 12906 7971,'8'0'477,"-1"0"0,1-2-40,4-2 0,3 3-242,0-3 1,4 3 27,-4 1 1,7 0 113,1 0 0,-1 0-195,5 0 1,2-1-125,2-3 1,-2 2-155,1-6 1,-4 5-452,0 0 0,-3 1-1296,-4 2 1883,-2 0 0,-6-5 0,1-1 0</inkml:trace>
  <inkml:trace contextRef="#ctx0" brushRef="#br0" timeOffset="60">11638 12974 8203,'6'-5'1338,"4"4"-620,-8-4-466,3 5-1062,-5 0 1,5 0 0,1 0 0</inkml:trace>
  <inkml:trace contextRef="#ctx0" brushRef="#br0" timeOffset="61">11946 12963 7963,'7'0'1097,"3"0"-329,-9 0-233,4 0-634,-5 0 1,5 0 0,1 0-1</inkml:trace>
  <inkml:trace contextRef="#ctx0" brushRef="#br0" timeOffset="62">12289 12997 7957,'0'-11'920,"0"3"1347,0 0-1203,0 6-781,0-3 0,0 3-274,0-1 210,0 1-828,0-3 0,-5 15 0,-2 3 1</inkml:trace>
  <inkml:trace contextRef="#ctx0" brushRef="#br0" timeOffset="63">13111 12563 7957,'-7'-4'0,"-1"0"443,5-5-50,-2 3 444,5-5 46,-5 4-292,4 2-412,-4 0 1,5 9 72,0 0 1,1 6 39,3 5 0,-1 8-69,4 7 0,-3 3-148,4 2 0,-6-5 89,2 1 1,1-5-319,-1 5 1,1-6-46,-1 2 1,-3-4-209,3-4 1,-2 1 216,2-5 0,-3 0-119,3-3 1,-3-5-1393,-1 1 853,0-5 848,0 2 0,0 0 0,0 1 0</inkml:trace>
  <inkml:trace contextRef="#ctx0" brushRef="#br0" timeOffset="64">12837 12791 7978,'8'-7'0,"-1"-1"0,1 4 562,3-3 0,6 4-127,2-1 1,2 3-85,2 1 0,4 0-127,0 0 1,4 0-80,0 0 0,2-4-51,1 0 0,-1 1-250,-3 3 1,2-2-195,-5-1 1,2 1 203,-6-1 146,7 1 0,-11 2 0,9 0 0</inkml:trace>
  <inkml:trace contextRef="#ctx0" brushRef="#br0" timeOffset="65">13648 12426 7999,'-6'-8'1298,"2"1"-338,3 4-737,1-2 0,1 6 72,3 3 1,2 2 150,5 6 1,1 4-166,-1 3 0,4 7 66,1 0 0,3 5-312,-4-4 0,4 3 137,-4-3 0,8 4-245,-4 0 0,5-3 131,-5-2 0,-1-1-344,1-3 1,-5 1 150,1 0 1,2-4-170,-2 0 0,0-5-465,-3 1-413,-1-2-77,0-2 417,1 1-285,-6-6 1127,-1-1 0,-5 0 0,0 2 0</inkml:trace>
  <inkml:trace contextRef="#ctx0" brushRef="#br0" timeOffset="66">14253 12460 8251,'0'-16'728,"0"-2"-661,0-5 1,0 4-229,0 0 313,5 5 1,-3 1-32,1 6 1329,-1 4-470,-2-2-840,-5 5 1,2 10-12,-5 5 0,1 7-100,-5 5 1,5 2 94,-1 5 0,1 0 26,-5 1 0,1-1-223,-1 0 0,5 0 18,-1 1 0,4-2-254,-3-3 1,3 2 109,-4-5 1,6-1-252,-2-3 1,1-4 119,0 0 0,1-5-69,-2 1 1,3-2 38,1-2 1,-4-3-86,1 0 1,-1-5-522,4 5 966,0-5 0,-5 7 0,-2-4 0</inkml:trace>
  <inkml:trace contextRef="#ctx0" brushRef="#br0" timeOffset="67">14516 12780 7922,'0'-11'0,"4"-5"0,0 1 0,4-4 270,0 4 0,-3 3 57,-1 5 0,1-1 96,-1-3 0,0 3-143,-4 1 0,-4 3 394,0-4-616,-5 6 0,1-4 36,-7 6 1,1 2-74,-5 2 1,4 2 136,-4 5 0,0 2-44,-4 2 0,4-1-74,0 5 0,6-4-190,2 4 0,0 1-150,3 2 1,3 0 141,1-3 0,3 3-108,1-3 0,1-3 64,3-1 0,0-2 61,7-2 0,-5 0 5,10-4 1,-6-2 145,5-5 1,-1 0-17,1 0 0,-1-1 97,5-3 1,-4-1-105,4-3 1,-5-2 121,2 3 0,-4-3 97,0-2 1,-2-1-54,-2-2 0,0 3 93,-4-4 0,1 4-52,-1 0 1,-3 1 0,3-1 1,-1 2-13,1 3 83,-3-4-91,4 5-249,-5 0-78,0 1 1,0 6 55,0 3 0,0 2 76,0 6 0,0 0 19,0 3 0,4-1 3,-1 5 0,1-3-13,-4 3 0,5-5 13,3 1 0,2-2-43,2-2 0,-1 0-90,0 1 1,1-5 70,-1 1 0,-3-5 40,-1 0 0,1-1 4,3-2 0,1 0-25,-1 0 1,-3-2 135,0-1 1,-5 0-80,5-5 1,-4 2 109,3-2 0,-4-5 28,1 1 0,-3-2 221,-1 3 1,1-4-80,3-1 0,-3-3-119,3 4 0,1-4-187,-1 4 1,1-4 102,-1 3 1,-3 5-283,3 3 146,-3 6 1,1-3-90,1 5 1,-1 6-52,1 6 1,-1 4-125,-2 7 1,0 1 21,0 3 1,0-3 58,0 2 1,4 2-101,-1-1 0,1-5 48,-4-7 0,4-2 327,0-2 0,1-5 272,-1-2 65,-3 2 0,8-6-157,-5 0 1,1-1 43,-2-6 0,-1-2 49,2-7 1,-3 4-77,-1-3 1,0-3-22,0-1 1,0 0-20,0-4 0,4 6-124,-1-5 0,5 1-114,-4-2 1,5 1-310,-2-1 0,3 0 126,2 0 1,-1 1-561,1 3-320,-1 8 1,1 6 1094,-1 5 0,0 10 0,1 3 0</inkml:trace>
  <inkml:trace contextRef="#ctx0" brushRef="#br0" timeOffset="68">15350 12220 7920,'-2'-7'0,"-1"-1"0,0-1-111,-5-6 1,6 5 240,-2-5 196,3 4 0,1-5 310,0 5 469,0 4-337,0-3-303,0 9-161,0 11 1,0 9-87,0 15 1,0 4-23,0 0 1,1 6-57,3-3 1,-2 8-283,6 0 1,-4-1 145,3-6 0,-3 1-291,4-5 0,-4 0-125,3-3 0,-4-2 239,1-3 1,1-2 10,-1-5 0,1-1-31,-2-3 1,-1 1 173,1-5 0,-1 4-16,-2-4 0,0-3 207,0-5 143,0 1-103,0 3 1,1-3 273,3 0-133,-3-6 182,4 3-90,-5-5 241,0 0-509,0-5 38,0 4-285,0-4 0,4 4-91,0-3 1,5 2 71,-2-1 1,5 1-123,3 2 1,-1 0 37,5 0 0,-4-1-6,4-3 1,0 3-53,4-3 0,-4-1-99,0 1 0,-4-1-354,4 1 0,-5 2 253,2-6 1,-8 5-1153,0-5 1583,-5 5 0,2-12 0,-5 2 0</inkml:trace>
  <inkml:trace contextRef="#ctx0" brushRef="#br0" timeOffset="69">15315 12186 7883,'7'-11'343,"-1"-1"171,-2 1 1,2 1-275,6 2 0,-1-1-71,0 5 1,6-3 196,2 3 1,-1-1-86,1 1 0,0 3-286,4-3 1,-2 3 96,-2 1 0,2 0-698,-6 0 0,0 0 160,-4 0 446,1 5 0,-1 1 0,1 6 0</inkml:trace>
  <inkml:trace contextRef="#ctx0" brushRef="#br0" timeOffset="70">16081 12323 8013,'-7'-11'0,"3"1"-253,8 2 0,-1-1 109,4 5 1,-4-1 1180,1 1-37,-3 3 289,-1-4-566,0 5 1,0 6-351,0 6 0,0 4-146,0 7 1,0 1-23,0 3 0,0-2 52,0 6 0,0-2-217,0 1 0,5 0-92,3-4 1,-2-2-105,2 3 1,-2-4 23,2-4 1,2 1-89,-3-5 1,4 1-37,0-5 0,-3-1 66,-1-2 1,-3 1-48,4-6 0,-6 3-209,2-3-835,-3-1 605,-1 3 1,-1-5 675,-3 0 0,-2 0 0,-6 0 0</inkml:trace>
  <inkml:trace contextRef="#ctx0" brushRef="#br0" timeOffset="71">15761 12277 7881,'5'-11'0,"1"-2"98,6-2 0,4 6 127,3-2 0,3 7 399,1 0 0,4-1-233,4 1 0,2 0-39,1 4 0,4 0-112,0 0 1,4-3-25,-4-1 1,4 0-302,-4 4 0,-1-1 138,-7-3 0,2 3-185,-5-3 1,-2 1-275,-6 0 0,2 1-1187,-6-2 1593,-5 3 0,0-4 0,-4-1 0</inkml:trace>
  <inkml:trace contextRef="#ctx0" brushRef="#br0" timeOffset="72">16572 12517 8003,'-7'0'1033,"2"0"0,5 2-591,0 1 0,0 4-111,0 4 0,-1 2 103,-3 2 0,3-1-36,-3 5 1,3 0-120,1 4 0,0 0-301,0 0 0,0-1 105,0 1 0,0 0-198,0 0 1,4-5 9,-1-3 1,5 1-156,-4 0 0,3-1-128,-3-4 107,5 1-262,-2-1 0,0-3-96,1-1-1135,-6-4 900,3 2 874,-5-5 0,0 0 0,0 0 0</inkml:trace>
  <inkml:trace contextRef="#ctx0" brushRef="#br0" timeOffset="73">16720 12711 8003,'0'-11'0,"1"0"831,3-1 1,-1 5-289,4-1 1,-3 5-333,4 0 15,-6 1 1,3 4 32,-5 1 1,0 4-77,0 4 1,-3 6-58,-1 2 0,-4 2-33,4 2 1,-1 0 88,1 0 1,3-2-324,-3-2 0,4 2 9,4-6 1,0 0-82,7-3 0,-2-1 79,7 0 0,1-4 10,2-3 1,3-3 105,1-1 0,1-1 6,3-3 0,-3-3 105,2-4 0,-2 0-90,-1-1 1,-5 1 113,-3-1 1,-3-3-80,-5 0 0,2-5 12,-5 1 0,-5-3-129,-7-1 1,-7 0-211,-4 0 1,-8 4-345,-3 0 0,-7 5 305,-1-1 1,-4 6-497,4 2 1,1 4 823,7-1 0,2 8 0,5 2 0</inkml:trace>
  <inkml:trace contextRef="#ctx0" brushRef="#br0" timeOffset="74">17086 12140 8003,'0'-11'215,"0"3"488,0 1-585,5-1 0,0 1 86,2-1 1,2 4 119,-5-4 0,4 5 109,-5-5 29,6 6-239,-2-4 0,4 6-14,1 0 1,-1-3-92,0-1 1,2 0 37,2 4 1,-2-1-197,2-3 1,2 3 75,-2-3 1,4 1-140,-4 0 1,2 1-16,-2-2 1,-2-1 135,2 2 1,-2-5 89,-2 4 0,-1-1 91,-2 1 60,2 3-113,-4-4 23,1 5 59,-2 0-313,0 0 130,-4 0 0,4 5 37,-5 3 0,4 2 25,0 1 1,0 6 75,-4 2 1,0 0-47,0 4 0,1-3-48,3 7 1,-2 0 16,6 0 0,-6 5 24,2-2 0,1 3-207,-1 2 1,1-1-83,-1 0 1,-2-3-91,6-1 0,-4-3 30,3 3 1,-3-3-99,4 3 1,-4-4 0,3 0 0,-3-2 70,4-1 0,-5 0 145,5 0 0,-4-4-87,4 0 0,-6-5 411,2 1 0,1 2-55,-1-2 1,3 0 50,-3-4 1,1 1-60,-1-1 0,-3 1 56,3-1 0,-3-3-31,-1-1-30,0 1-153,0 3 1,0-3 134,0 0-168,0-6 87,0 3 336,0-5-234,-5 0 0,3 0 83,-6 0 0,1 0-118,-5 0 0,-1 0-15,-2 0 1,1 0-79,-5 0 1,0 0 106,-4 0 0,-1-1-421,-2-3 0,1 3-215,-1-3 0,-2 2-439,1-2 0,4 2 376,4-1 562,5 1 0,-7 2 0,3 0 0</inkml:trace>
  <inkml:trace contextRef="#ctx0" brushRef="#br0" timeOffset="75">6179 14333 7795,'-7'0'175,"2"0"741,5 0-530,5 0 1,-2 0-40,4 0 0,1 0-114,4 0 1,-1 0 2,0 0 1,5-1-1,-1-3 0,0 3-89,-4-3 1,5 3 71,-1 1 0,5-4-159,-1 0 0,3-1-16,1 1 1,0 3-121,-1-3 1,1-1 66,0 1 1,0-3-122,0 3 0,-2-4 66,-2 4-208,3 1-486,-9-2 351,-2 3-188,-6-3 358,-5 5 0,-5 0-400,-3 0 0,-2 2 74,-1 1 0,-1-1-53,1 1 1,-5 4 615,-4 0 0,-1 4 0,-2 0 0</inkml:trace>
  <inkml:trace contextRef="#ctx0" brushRef="#br0" timeOffset="76">6202 14493 7795,'-12'0'258,"6"0"601,1 0-81,5 0-439,5 5 0,-3-4-133,6 3 0,0-3 99,3-1 1,4 0-41,0 0 0,6 0 51,-2 0 1,-1-1-119,1-3 1,1 2 26,6-6 0,0 4-34,4-3 1,0 1-1,0-2 1,2-2-11,-6 2 1,2 2-128,-1-2 1,-7 6-161,3-2 0,-12 1 135,1-1-842,-3 3 314,-3-4 1,-2 9-328,-8 0 1,2 3 266,-6-3 1,2 1-1071,-2-1 1629,-2-3 0,4 4 0,-6-5 0</inkml:trace>
  <inkml:trace contextRef="#ctx0" brushRef="#br0" timeOffset="77">7252 14048 7795,'0'-12'690,"0"1"-278,0-1 382,0 1-184,0 5-367,0 1 0,-1 5 239,-3 0-267,3 5 0,-4 1-29,5 5 1,-4 6 25,0 2 1,0-1-170,4 1 0,0 4 108,0 3 1,0 5-189,0-5 1,4 6 24,0-1 1,0-2-12,-4 1 1,4-1-57,-1 2 1,1-3-146,-4-5 1,4-1 90,0 1 1,1-1-37,-1-3 0,1-3 112,2-4 1,2-1 9,-5 1 0,5-1 41,-1 0 1,-2-3-75,2 0-281,-6-1 106,3 5-65,0-6-218,-3-1-660,3-5-1348,-5 0 2546,0-5 0,-5-1 0,-2-6 0</inkml:trace>
  <inkml:trace contextRef="#ctx0" brushRef="#br0" timeOffset="78">7583 14242 7795,'-1'-8'994,"-3"1"-818,3 4 1,-5-2-212,2 5 917,3 0-514,-9 0 0,3 4-232,-4 0 1,3 8 69,1 0 1,0 7-177,0 0 1,-2 1 16,5-1 0,0 3-115,4-3 1,0 2 28,0 2 1,0-1-157,0-3 1,4 1 15,0-5 1,5 0 30,-2-3 1,3-1-60,2 1 0,-1-5 54,1 1 1,0-5 130,4 0 1,1-1 22,6-2 0,0-5 137,0-3 1,1-2-72,3-2 1,-3 0 104,2-4 0,2-1-9,-1-6 1,0 1-93,-5 3 0,-3-4 193,0 1 1,-5-3-55,2-5 0,-9 3 1,-3-3 1,-6 1-137,-2-2 0,-10 2-105,-1 2 0,-10 5 54,-1-1 0,-6 5-180,2 7 1,-2 0 21,1 4 1,-2 2 58,3 5 1,2 0-259,1 0 1,7 5 92,1 2 1,10 4-306,2 0 0,4 0 32,3 1 513,0-1 0,10 6 0,3 0 0</inkml:trace>
  <inkml:trace contextRef="#ctx0" brushRef="#br0" timeOffset="79">8326 14356 7859,'0'-6'2570,"0"1"375,0 5-2860,0 5 38,0-4 1,0 5-1230,0-2 60,0-3-366,0 4 1412,0-5 0,0-5 0,0-1 0</inkml:trace>
  <inkml:trace contextRef="#ctx0" brushRef="#br0" timeOffset="80">9148 13796 7859,'0'-11'-1045,"0"0"1984,0-1-220,0 6 30,0-4-238,0 8-142,0-8 187,0 9-78,0-4-144,0 5 1,0 5-304,0 3 0,0 6-66,0 1 0,4 5-22,0-1 0,0-1-29,-4 1 1,0-4 48,0 4 1,0-5 18,0 1 1,0-2-136,0-2 1,1 1 40,3-1 0,-3-3-307,3 0 202,-3-6-423,-1 8-301,0-9-220,0 5 1161,0-6 0,-5 0 0,-1 0 0</inkml:trace>
  <inkml:trace contextRef="#ctx0" brushRef="#br0" timeOffset="81">9491 13716 7912,'5'-11'-343,"-3"0"285,6-1 1,-4 5 275,3-1 0,-4 4 44,1-3 0,-2 4 177,2-1 0,-3 2 430,3-2-323,-3 3-393,-1-4 1,-1 5 280,-3 0-371,3 5 0,-9 2 95,2 8 1,-2-1-129,-1 5 0,-1 4-50,1 4 0,-4 5-105,-1-2 1,-4 3-106,1 1 0,1-4 123,-1-4 0,5 2-126,-1-1 0,2-2 66,2-6 0,1-2-35,2-6 0,-1 1-77,6-1-70,-1 0 1,0 1-471,0-1-91,0-4 44,4-2 866,0-5 0,5 0 0,2 0 0</inkml:trace>
  <inkml:trace contextRef="#ctx0" brushRef="#br0" timeOffset="82">9456 13899 7912,'18'-1'106,"-3"-3"1,-6-2 163,-1-6 1,3 1-34,5 0 0,0 3-27,-1 0 0,-1 2 111,5-2 0,-3-2-42,3 3 1,-5 1-197,1 3 0,1-2 135,0 1 0,-1 0-83,-4 4 1,-3 1-46,-1 3 0,-4 2-185,1 6 0,-3-1 18,-1 1 0,-1 3 65,-3 0 0,-6 5-99,-5-1 1,-2 3 86,2 1 0,-2-4-99,-2 0 1,-1-1 82,5 1 0,-4-1-62,3-3 1,5-6 60,3 2 1,5-3 21,-5-1 72,5 3 119,-2-8 1,7 4 27,1-2 0,1-3-98,8 3 1,-2-3 94,9-1 1,-4 0-56,4 0 0,0 0-51,4 0 0,0 0-8,0 0 1,0-4-9,-1 1 0,1-1-148,0 4 0,-1-2 84,-3-1 0,-3 1-779,-4-1 334,-6 1-381,4 2 1,-10 0-107,0 0-131,-5 0 0,-10 0 229,0 0 823,-6 0 0,4 5 0,-6 2 0</inkml:trace>
  <inkml:trace contextRef="#ctx0" brushRef="#br0" timeOffset="83">8794 14276 10821,'11'0'417,"1"0"-250,-1 0 0,1 0-91,-1 0 0,4 0-16,1 0 1,5 0 58,2 0 0,1 0-132,7 0 1,-2 0 97,1 0 0,7 0-9,-3 0 0,4-4 1,0 0 1,-2 1-103,2 3 1,1-4 64,-1 0 0,4-1-118,-4 1 1,4 3 27,-4-3 0,0-1 93,-3 1 0,-1-1-185,0 1 1,-3 3 40,-1-3 0,-4 3-6,0 1 0,2 0 19,-1 0 1,-1 0-6,-3 0 0,4 0-44,0 0 0,-1 0 67,-3 0 1,-3 0 115,3 0 0,-3-4-102,7 0 0,-3 1 130,-1 3 0,0 0-105,0 0 1,0 0 88,-1 0 1,-3 0-45,0 0 1,-5 0 9,2 0 0,0 0 57,-1 0 0,1 0 6,-5 0 0,-3 0 39,-1 0 180,1 0 77,3 0-267,-4 0 1,-1 0 177,-2 0-102,-3 0-16,4 0-235,-5 0-434,-5 0-313,-1 0 0,-6 0-6,1 0-315,-1 0 1,1 1 52,0 3 1074,-1-3 0,1 4 0,-1-5 0</inkml:trace>
  <inkml:trace contextRef="#ctx0" brushRef="#br0" timeOffset="84">8988 14573 7521,'0'-6'652,"0"-1"128,0 4-309,0 1-295,0-3 150,0 5-228,5 0 1,-2 0 131,4 0 1,-4 1-140,1 3 1,1 3 62,-1 4 0,-1 0-161,-3 1 0,0 4-37,0 3 1,0 2-28,0-2 0,0 6 72,0-2 0,0 2 9,0-2 1,0-1-109,0-3 0,0 2 76,0-2 1,0-2-134,0-2 0,0 2 46,0-2 0,2-1 7,2-7 1,-2 2 66,6-5 0,-4 4-10,3-4 1,-3 3-102,4-3-149,-6 0-192,8-4 240,-8 0-791,3 0 332,-5 0 1,-4-5 705,0-3 0,-5-2 0,3-2 0</inkml:trace>
  <inkml:trace contextRef="#ctx0" brushRef="#br0" timeOffset="85">9171 14790 7905,'0'-8'-1290,"0"1"2827,0 4-724,0-7-350,0 9-264,5-4 1,1 5 17,6 0 1,-1 0-112,1 0 1,0 0 137,4 0 0,-4-4-218,3 0 0,3 0 4,1 4 0,-2-1-138,-2-3 1,1 3 33,0-3 0,-1-1-183,-4 1 1,-3 0-1019,0 4 674,-6 0-847,3-5 619,-5 4 829,0-4 0,-5 5 0,-1 0 0</inkml:trace>
  <inkml:trace contextRef="#ctx0" brushRef="#br0" timeOffset="86">9616 14493 7905,'0'-11'0,"0"3"110,0 0 0,0 1 684,0-5-292,0 6-285,0-4 0,2 9 453,1-3-209,-1 3-418,3 1 0,-5 1 95,0 3 1,0-2 58,0 6 0,0-1-110,0 5 1,0 3-49,0 0 1,0 2-100,0-2 1,0-2 19,0 2 0,0-2-74,0-2 1,0 0 46,0 1 1,1-1-454,3 1 141,-3-1 161,4 1 1,-5-5-296,0 1-277,0-6-637,5 3 497,-3-5 358,3 0 572,-5 0 0,0 5 0,0 2 0</inkml:trace>
  <inkml:trace contextRef="#ctx0" brushRef="#br0" timeOffset="87">9822 14516 7905,'1'-8'0,"3"1"0,-3-1 911,3-3-535,-3 4 1,-1 1 152,0 2-317,0 3 1,0-3-28,0 8 1,0 2-22,0 6 1,-3 0-78,-1 4 1,-4 1-188,4 6 0,-5 0 59,2 0 1,-3 4-250,-2-1 0,1 5 36,-1-5 0,1 1-121,0-4 0,0 0 34,4-1 1,-2-4-78,5-3 1,-3-2-336,3-1-191,0-6 944,4 4 0,0-9 0,0 4 0,0-5 0</inkml:trace>
  <inkml:trace contextRef="#ctx0" brushRef="#br0" timeOffset="88">9742 14790 7905,'6'-5'37,"4"-1"1,-3-5 162,4 4 1,-3-3 26,-1 2 0,1 2 26,4-2 1,-1 4-23,0-3 1,-3 4 203,0-1-266,-1 3 1,8 1-5,1 0 1,-5 0-48,-3 0-1,-1 5 0,1 1-212,0 6 1,-6 3 36,2 0 1,-3 1-186,-1-5 0,-4 4-82,1 0 0,-5 1 128,4-5 0,-5 1 16,2-1 0,-4 0-70,0 1 229,0-1 1,-1 1-123,1-1 287,-1 0-129,1 1 0,3-2 141,1-2 0,4-2 56,-1-2-174,3-3 106,1 9-58,0-8-41,5 3 0,2-5-3,4 0 1,-2 3-4,2 1 1,-2 0 44,6-4 1,-1 0 5,2 0 0,-4 0-96,3 0 1,2 0 54,-2 0 1,-1-1-234,-6-3 1,2 3-45,-2-3-216,-3 3-15,5 1 0,-10-2-266,0-1 0,-5 0 726,-7-5 0,-4 6 0,-2-3 0</inkml:trace>
  <inkml:trace contextRef="#ctx0" brushRef="#br0" timeOffset="89">9959 14504 7905,'6'-11'-379,"-1"3"308,-5 1 1,0-1 135,0-3 1,0 3 317,0 1 89,0 4 1,0-3 66,0 2 47,0 3-74,0-4 632,0 5-590,5 0-397,-3 5 1,7 1-21,-6 5 0,5 1 16,-4-1 1,5 1-26,-2-1 0,5 0-107,3 1 0,-1-1 103,5 1 0,-4 3-114,4 0 0,-3 4 27,3-4 0,-6 5-53,3-5 1,-4 5 44,0-1 0,-1-1-129,1 1 0,-5 0 132,1 4 0,-6-4-105,2 0 1,-2 0-248,-2 4 0,0-4 117,0 0 0,0-1-211,0 1 0,-2-3 84,-2-5 0,2 1 65,-6-1 1,4-3 19,-3 0 0,-1-2-145,-3 2 1,3-2-561,1-2 1,-1-3 401,-3 3 1,-1-3 547,1-1 0,-6 5 0,-1 1 0</inkml:trace>
  <inkml:trace contextRef="#ctx0" brushRef="#br0" timeOffset="90">8874 14436 7905,'0'-6'97,"0"1"1339,0 5-1225,-5 0 1,2 1-2,-4 3 0,4-2-21,-1 6 1,-1-1 40,2 5 1,-5 1-165,4 2 0,-5-1 109,2 5 1,0-4-171,0 4 0,-1 1 41,-3 7 0,0-3-13,4 3 0,-2 1-123,5-2 1,0 5 34,4-5 0,0 1-199,0-4 1,0-4 110,0 0 1,3-1-97,5 1 1,-1-2 74,8-1 0,-1-4 118,2 4 0,-2-4-3,5 0 1,-4-5 1,4 1 0,-4-2 222,4 2 1,-5 1-62,1-5 0,-2 1 93,-2-1 0,-3-3-43,0 3 0,-5-3 48,5-1-298,-5 5-458,2-4-32,-5 4-773,0-5 0,-5 0 649,-3 0 700,-2 0 0,-2-5 0,1-1 0</inkml:trace>
  <inkml:trace contextRef="#ctx0" brushRef="#br0" timeOffset="91">10267 14447 6971,'0'-11'1063,"0"3"-369,0 1-251,0 4 124,0-7-378,0 4 1,0-2 171,0 0-163,0 6 0,0-4 176,0 2-212,5 3 1,1-6-14,1 3-184,3 3 0,-3-4 110,4 5 0,-3 0-210,-1 0 162,1 0 0,3 0-88,1 0 1,-1 4 31,1 0 1,-2 5 35,-3-2 0,2 3-22,-5 2 0,4-3-73,-5 2 0,1-5-65,-4 10 1,-4-6 87,1 5 1,-9-2-119,5-2 0,-6-1 83,5-2 0,-1 2 6,2-2 1,-2-2 49,5 2 1,-1-6-41,1 2 61,3 2 50,-4-4 52,5 3 0,0-4-37,0 3 135,5-3 0,-3 4 62,6-5 1,4 0 55,3 0 1,0 0-92,-4 0 0,2 0 65,2 0 0,-2 0 217,2 0-252,3 0 1,-5 0-172,2 0 1,-6 0 333,-2 0-882,-4 0 335,2 0-663,-5 0 1,-5 1-133,-3 3 0,-3-3-1575,-4 3 2520,-3 3 0,-5-1 0,0 5 0</inkml:trace>
  <inkml:trace contextRef="#ctx0" brushRef="#br0" timeOffset="92">6270 15727 7768,'0'-7'675,"0"2"326,0 0-594,0 4 0,1-4-57,3 5 1,-1 0-87,4 0 0,1 0-105,3 0 0,2-4 44,2 0 1,-1 0-82,5 4 1,-4-4-7,4 1 0,2-2 35,5 1 1,-1 1-55,1-4 1,-2 4-219,-1-1 1,0-1-169,0 1 0,-5 1 185,-3 3 1,-2 0-784,-2 0 382,0 0-667,1 0 260,-6 0 415,-1 0 0,-6 0 497,-3 0 0,-2 5 0,-6 1 0</inkml:trace>
  <inkml:trace contextRef="#ctx0" brushRef="#br0" timeOffset="93">6281 15932 7816,'-6'0'1053,"2"0"-636,8 0 0,2 0-105,6 0 1,-3 0-34,2 0 0,-2 0 132,6 0 1,2-1-71,-2-3 0,5 3-120,-1-3 1,3 1-120,1 0 1,5-2 5,2-3 0,2 2-69,-2 2 0,-2 1 70,-5-4 1,2 4-188,-2-1 0,-2-1 16,-10 1 1,0 1-190,1 3-1192,-6 0 678,-1 0 300,-5 0 0,0 5 1,0 1-1</inkml:trace>
  <inkml:trace contextRef="#ctx0" brushRef="#br0" timeOffset="94">7127 15612 7760,'-7'-1'286,"3"-3"229,3-2 0,1-6-118,0 1 0,1 3-408,3 1 1,3 0 73,4 0 0,-1-3 252,-2 2 0,2 2-75,-2-2 1,6 4 5,1-3 0,1 4-160,-1-1 1,2 3 52,2 1 1,1 0-160,-4 0 0,3 4 92,-4 0 0,0 6-65,-4 1 1,0 2-33,-4 6 0,2 0-62,-5 4 0,0 5-64,-4 2 0,-7-1-120,-4 2 0,-2-1-147,-6 5 0,0-5 167,-4 1 1,1-2 138,-1 1 0,0-3-32,0-8 0,5-1 145,3-3 0,0-6-8,3 2 0,-2-3 300,7-1-116,-3 4 143,3-10-206,2 4-75,5-5 1,1 0-33,3 0 0,3 0 11,4 0 0,2 0 0,2 0 1,3 0-13,5 0 0,-1-4 6,1 0 0,1-3-48,3 3 0,-2-5 2,6 1 0,-6 2 11,2-2 1,-3 5-82,-1-5 1,-5 5 124,-3 0-74,-2-4 458,-2 6-72,0-4-53,-4 5-93,-2 0 62,-5 0-160,5 0 0,-4 1-96,3 3 74,-3-3 0,0 8-77,3-5 1,-1 4-11,4-5 0,-3 5 6,4-4 1,-1 3 19,5-3 1,-1 0-2,1-4 0,-1 4-46,1 0 0,3-1 53,0-3 1,5 0-50,-1 0 1,3 0 31,1 0 0,0-3-139,-1-1 1,3-5 54,1 1 0,0-2 41,4-1 0,-5-1 54,2 1 0,-3-2-8,-1-2 0,-5 2 64,-3-2 1,-2-3 170,-2-1 0,-5-1 125,-2 1 1,-2-3-92,-2 3 1,-6-2-157,-1-2 1,-8 5-22,-4 3 1,-8 2-133,-4 2 0,-3 5 114,-4 2 1,-2 2-89,-6 2 0,1 6-4,4 1 0,-4 8-143,3 4 1,7-1-391,0 1 0,10-1 247,2 1 0,6 3-1661,5-3 1967,6 2 0,1-3 0,5-2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12769 1999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15361 1302 8201,'0'-8'0,"0"1"0,0 3-62,0-4 1,0 5 691,0-5-204,0 5 87,0-7 1,-1 9 371,-3-3-280,3 3-343,-4 1 1,5 1-118,0 3 1,0 7 129,0 8 0,0 8 15,0 4 0,0 7-87,0 3 0,0 5-134,0 4 1,1-2-443,3 5 1,-2-5 282,6 2 0,-4-3-453,3-2 0,-3-4 267,4-3 0,-2-4-87,2-3 1,-2-1 101,-2-7 0,-2 1 43,6-8 1,-5-1 0,0-4 0,-1-3-109,-2-1 0,1-4-1036,3 1 1414,-3-3 0,4-1 1,-5 0-1</inkml:trace>
  <inkml:trace contextRef="#ctx0" brushRef="#br0" timeOffset="1">15235 1450 8484,'0'-17'0,"0"0"-3,0 6 0,0-2 533,0-2 1,4 2-48,0-2 0,5 2-40,-1 2 0,2-1-115,1 1 1,4 1-37,1 2 1,5-2-66,2 2 0,1 3-17,7 2 1,-1-3-206,4 3 1,1-1 76,-1 4 1,-1 5-107,-3 3 0,2 3 130,-5 4 0,-1-2-375,-3 2 0,-5 3-32,-3 1 0,-3 3-124,-5 0 0,-2 1 53,-5 0 1,-10 4 100,-5-1 1,-9 5 225,-3-5 1,-8 2-79,0-1 0,-5-3 129,2 3 1,0-7-133,3-1 0,1-4 342,0 4 1,5-6 77,2-2 0,8 0 400,4-8-229,7 6-204,3-7 1,6 3-253,3-5 1,4 0 109,7 0 0,3 0-156,4 0 0,10 0 91,2 0 1,5 0-129,-1 0 1,-2 0-36,6 0 0,-1 0-167,1 0 0,-3 1 117,-5 3 1,-4 0-142,-4 7 1,-5-2 112,-2 6 0,-9-1 92,1 1 1,-7-1 64,0 5 0,-8-4-90,-4 5 1,-3-3-24,-4 2 1,-7 3 125,-5-3 1,-4-1 5,0 1 1,1-5 271,-4 1 1,2-2-92,-6-2 0,2 0 52,2 1 0,6-6-106,5-2 0,2 1 27,5-1 1,5 0 68,3-4-1135,6 0 176,-3 0 257,5 0 0,6-2 490,6-1 0,4-4 0,7-4 0</inkml:trace>
  <inkml:trace contextRef="#ctx0" brushRef="#br0" timeOffset="2">16058 1702 8085,'-4'-12'1223,"0"1"-318,0-1-868,4 6 1,0 2 58,0 8 1,0 4 302,0 7 0,0 0-133,0 8 0,4 1-132,0 7 1,4 5-86,-5-1 0,5 1 139,-4-1 0,3-6-449,-3-2 1,1-3 117,-1-2 0,-3-4 42,3-3 0,1-6 132,-1-1-214,0-5-428,-4 7-497,0-9 819,0 4 1,0-15-1,0-3 1</inkml:trace>
  <inkml:trace contextRef="#ctx0" brushRef="#br0" timeOffset="3">16001 1462 8233,'-11'-19'349,"4"0"1,2 5 527,5-1 1,1 2-548,3 2 1,-2 4-402,6 3 1,-4 3-148,3 1 0,1 1 9,3 3 209,1 3 0,4 9 0,2 2 0</inkml:trace>
  <inkml:trace contextRef="#ctx0" brushRef="#br0" timeOffset="4">16343 1713 8083,'-5'-6'-447,"3"-3"1434,-6 5 144,5 0-699,-2 4 1,2 3-79,-1 4 0,0 2-65,4 10 1,0 0-171,0 4 1,0 1-49,0 3 1,4-3-123,0 3 0,1-3 159,-2-1 0,0 0-119,5-1 0,-6-4-229,2-3 0,1-2-25,-1-2-70,0 1 187,-4-1 303,0-4-180,0-2 389,0-5-235,0-5 1,0 2 32,0-4 0,0-2-20,0-7 1,1 2-56,3-5 1,-2 0-12,6-3 0,0-3 24,3-1 0,2 0-198,2-4 1,-1 1 104,5-2 0,-1 0-168,1 4 1,2 2 12,-2 6 0,3 2 109,1 6 1,-6 0 14,-1 4 1,-4 2-8,0 5 1,-1 1-49,1 3 0,-2 7 48,-3 8 0,2 4 69,-5 4 0,4 2-54,-5 5 0,1-1 116,-4-2 0,0-2-56,0-2 1,0-3 106,0 2 1,2-5-150,1-2 0,-1-5 27,1 1 1,3-3-28,-3 0 0,2-1 42,-1 1 1,-3-5-418,3 1 0,-2-4-68,-2 3-1830,0-4 2271,0 7 0,0-9 0,0 4 0</inkml:trace>
  <inkml:trace contextRef="#ctx0" brushRef="#br0" timeOffset="5">17006 1759 8055,'0'-12'0,"-4"5"872,0-1-501,0 1 1,4-1-57,0 0 1,-1 6-55,-3-2 1,-2 4 87,-6 4 1,1 0-118,0 7 0,-5-1 24,1 9 0,-1 0-82,0 4 0,5 1-117,0 3 1,0-3-127,8 3 1,-1-3 73,4-1 1,1-1-276,3 1 1,2-4 168,6 0 1,8-6-64,3-2 0,7 0 23,1-8 0,2 1-54,1-4 0,0-5 40,0-3 1,1-3 156,-1-4 1,-5 2 252,-2-2 0,-3-3-83,-1-1 1,-5-2 17,-3-2 1,-8 0-3,-3 0 0,-4-1-334,-4-3 1,-7 3 164,-8-2 1,-9 1-161,-6 3 1,-3 0-308,-9 3 1,4 8 195,-3 7 0,0 4-609,7 4 1,1 3 860,7 8 0,2 3 0,5 5 0</inkml:trace>
  <inkml:trace contextRef="#ctx0" brushRef="#br0" timeOffset="6">17508 1793 8097,'-11'-5'242,"1"2"230,2-4 171,3 4-141,0-2 497,4 0-621,-4 4 0,5-3-158,0 8 1,0 4 6,0 7 0,1 2 14,3 6 1,-2 1-179,6 3 1,-4-3 59,3 3 1,-4-3-51,0-1 1,3-4-32,-3 0 0,1-5-270,-4 1 1,0-2-215,0-2 50,0 1 148,0-1 131,0-5 473,0-1-246,0-5 0,0-5-32,0-2 0,0-3-45,0-2 1,0-1-3,0-2 0,0-1-33,0-3 1,4-4-14,0 0 0,3 0-30,-3-3 0,5-2-162,-1 1 1,3 0 63,4 4 1,-6 2 96,3 2 1,-3 2 37,2 6 1,-1 3-89,-2 1 59,2 4 1,-8-2-78,6 5 1,-5 1 5,0 3 1,0 1 101,1 3 0,-3 6-3,3-3 1,1 8 126,-1 0 0,-1 3-101,-3 1 0,4-4 35,0 0 0,1-1-63,-1 1 1,-3 1-4,3-5 1,1 0-13,-1-3-24,5-1 1,-4-3 62,3-1 1,-2-4-19,-2 1 271,-3-3-224,4-1 0,-4-4-25,3 0 0,-3-4 5,3 0 0,-1-2-3,1-2 0,-2 0-1,6-4 0,-2 1-20,2-8 0,6 3-28,-3-7 1,3 2-14,-3-2 0,5 3-98,-1-2 1,0 3 72,-4 4 0,1 2 63,-1 6 1,1 1-26,-1 2 0,-3 3-24,-1 5 0,-3 1 25,4 3 0,-2 2 5,2 6 1,1 4 177,-6 3 1,5 8-102,-4 4 0,1 1-89,-1 3 1,-3-2 44,3-3 1,-3 2-221,-1-5 1,1-2 71,3-6 1,-3 1 39,3-4 4,3-1-28,-1-4-149,0 1 1,1-6-710,-4-2 977,-1-3 0,3-1 0,-5 0 0</inkml:trace>
  <inkml:trace contextRef="#ctx0" brushRef="#br0" timeOffset="7">18216 1679 8099,'0'-8'274,"0"1"0,2 5-130,1 2 0,2 11-406,3 8 0,-2 2 100,-2 2 1,-3 4 633,3-1 1,1 6-198,-1-2 0,4-2-65,-4-1 1,3-4-102,-3-4 0,4-3 100,-5-4 0,5-1-97,-4 1 1,3-5 206,-3 1-548,0-6 1,-3 3-22,3-5-1256,-3 0 1506,4-5 0,-10-1 0,-1-5 0</inkml:trace>
  <inkml:trace contextRef="#ctx0" brushRef="#br0" timeOffset="8">18182 1450 8099,'0'-11'0,"0"0"0,0 3 0,0 0 0,5 6 0,3-2 0,-2 3 0,2 1 0,-5 5 0,5 2 0,5 9 0,5 1 0</inkml:trace>
  <inkml:trace contextRef="#ctx0" brushRef="#br0" timeOffset="9">18707 1759 8132,'0'-12'-192,"0"1"1,0 3 109,0 1 0,0 3 874,0-4 1,-1 1-283,-3-5 0,2 5-277,-6-1 1,4 4-46,-3-3 0,-1 4 0,-3-1 1,-1 3-35,1 1 0,-4 1-142,-1 3 0,-4 2 13,1 6 1,-3 3 97,0 0 1,3 6-214,0-2 1,5 2 36,-2 2 0,4 0-131,0 0 0,2-2-23,3-2 1,1-1 48,6-3 92,0-2 1,6 2 0,1-7 0,5 1 132,3-5 1,3-1-117,4-3 0,1-1 41,0-3 1,0 2-11,0-6 0,0 1-38,-1-5 0,1 1 68,0-1 0,-5 1-6,-3-1 0,-6 1 100,-1 0-139,-6-1 233,3 1 1,-6 4-43,-3 4 72,-2 1-169,-6 2 0,1 5-123,0 3 1,0 6 42,4 1 1,-2 6-17,5-2 1,-4 2 17,5 2 1,-1 0 21,4 0 1,5-4-82,3 0 0,5-5 54,3 1 1,4-4 150,-1-3 0,6-3-134,2-5 1,0 0 144,-4 0 0,3 0-236,1 0 0,-4-1-198,-4-3 0,-4-1 18,4-3 1,-5-2 275,1 2 0,-2-7 0,-2-3 0</inkml:trace>
  <inkml:trace contextRef="#ctx0" brushRef="#br0" timeOffset="10">19164 1096 8087,'-4'-11'893,"1"0"-98,-1-1-237,4 6-87,0 1-240,0 5 1,0 6 32,0 5 1,0 7 38,0 9 0,4 7-104,-1 8 0,5 6 29,-4 2 1,3 1-242,-3-2 1,4-2 10,-4 2 0,1-2-92,-1-1 0,-2 0 65,6-1 0,-4 0-38,3-3 1,-3-3 28,4-5 1,-5-4-108,5-4 0,-4 1 28,3-4 1,-3 1 101,4-9 0,-6 1 59,2 0 0,-1-5 15,0 1 1,-1-1 49,2-3-160,-3-3-1189,-1 5 495,0-9-313,-5 4 1058,-2-5 0,-9-5 0,-2-1 0</inkml:trace>
  <inkml:trace contextRef="#ctx0" brushRef="#br0" timeOffset="11">19872 1108 8074,'0'-12'-719,"0"5"502,0-1 1,4 1 943,0-5 0,1 5-172,-1-1 0,-3 4 348,3-4-272,-3 6-370,-1-3 0,-5 6-32,-3 3 0,-3 4 14,-4 7 0,-4 4-40,-8 7 1,2 9-15,-6 7 0,5 6-295,-5 1 1,6 5 260,-2-5 0,8 3-160,4-6 0,2 2-179,2-6 157,4-3 46,2 1 1,5-6-32,0 0 0,5 0 46,3 1 0,6-2-170,1-3 0,0-1 6,-3-2 1,4-3 21,3 3 0,-1-3 173,1-1 1,-1-4 276,1 0 1,-2-5-299,-6 1 1,0-2-31,1-2 0,-1-1-6,1-2 1,-5 1 23,1-6 0,-6 3-269,2-3 0,-1-1-67,1 1-1393,-3-1-31,4-2 1728,-5 0 0,-5-5 0,-2-2 0</inkml:trace>
  <inkml:trace contextRef="#ctx0" brushRef="#br0" timeOffset="12">19987 1645 8036,'-6'-12'798,"5"1"0,-4 3-680,5 1 0,1 4 74,3-1 1,-3 8 65,3 4 0,3 2-28,0 1 1,3 2-115,2 2 1,-5 2 85,1 2 0,0 2-35,3-2 0,-3 2-269,-1-2 1,-4 1 84,1-5 0,1 4-104,-2-4 0,1-3-9,-4-5 25,0 1 1,0 0 9,0-1 58,0-4 92,0 2 324,0-5-282,0-5 1,0-2-45,0-4 0,4-2-42,0-2 1,1-1 51,-1-3 1,2-7-182,6 3 1,0-3 51,3-1 0,-1 2-53,5-6 0,-3 6 65,3-2 0,0 7 22,4 1 1,-6 6 16,-1 2 0,-4 1-62,0 6 200,-1 0 0,-1 10-90,-2 6 1,-3 0 145,-5 7 0,4 2-85,0 5 1,-1 0 40,-3 4-89,0 1-33,5 3 0,-3-4 10,2 1 0,-3-7-122,-1-1 0,0-2 135,0-5 1,4-1-100,-1-4 76,1 1-635,-4-1 294,5-5 172,-3 0 0,3-5-1947,-5 3 2103,0-3 0,5 4 0,1-5 0</inkml:trace>
  <inkml:trace contextRef="#ctx0" brushRef="#br0" timeOffset="13">20580 1884 8161,'8'2'869,"0"2"1,-6 2-339,2 5 1,-1 2-134,0 2 1,-1 3-181,1 5 1,-1 0 187,-2-1 1,0 1-89,0 0 1,-4 4-656,0-1 1,-1 1 253,1-4 0,3-5-862,-3-3 0,-2-2-367,-2-2 1,2 0 1311,-2 1 0,1-1 0,-5 1 0</inkml:trace>
  <inkml:trace contextRef="#ctx0" brushRef="#br0" timeOffset="14">21083 1610 6731,'0'-6'664,"0"1"754,0 5-922,5 0 0,-4 5-150,3 3 1,1 3-88,-1 4 1,1 7-1,-1 4 1,-3 10-83,3-2 1,-3 8 68,-1 0 0,0-1-153,0 1 0,0-2 87,0 2 1,0 1-342,0-5 0,-4 0 126,1-3 1,-1-2-155,4-3 0,0-2 56,0-5 0,4-4 147,-1 0 0,2-5-55,-1 1 0,-2-2-270,1-2-81,4 1 1,-6-5-86,3 1-917,-3-6 514,-1 3 880,0-5 0,-5-10 0,-1-2 0</inkml:trace>
  <inkml:trace contextRef="#ctx0" brushRef="#br0" timeOffset="15">21026 1690 7996,'0'-17'5,"0"1"1,5 4 422,3 0 1,2 1 3,1-1 1,0 5-151,1-1 1,3 4-46,0-3 1,6 4 7,-2-1 0,2-1-109,2 1 1,4 1 56,-1 3 0,5 1-199,-4 3 0,-1-2-39,-3 6 0,0 3-87,0 5 1,-6 0 126,-1-1 1,-4-1-148,0 5 0,-2-1-22,-2 1 1,-3 3 136,-5-3 1,-2 2-152,-1 2 0,-9 0 104,-7 0 0,-6-5-59,-2-3 0,-6 1 91,-1-1 1,0-1 29,-5-6 1,4 1-27,1-5 0,1 3 9,2-3 0,3 0-432,5-4 0,10-1 168,1-3 1,8 1 302,1-4 0,6-1 0,4-3 0</inkml:trace>
  <inkml:trace contextRef="#ctx0" brushRef="#br0" timeOffset="16">21551 1176 8097,'0'-11'1,"0"0"306,0-1 1,0 4-27,0 1 0,4 3 507,0-4-505,0 6 1,-4-4 582,0 2 23,0 2-590,5-8 0,-3 9 40,6-3 1,-1 3-72,5 1 1,1 1 100,2 3 1,-1 4-73,5 7 1,-4-1-147,4 5 0,-4 1 40,4 7 0,-1 2-81,1 5 1,3 1 103,-3-1 1,2 5-129,2 3 1,0 2-198,0 2 0,-5 0 105,-3 0 1,-8-1-471,-3 1 1,1-4 234,-1 0 0,-1-7-186,-7-1 0,1-1 26,-4-6 0,-1 4-138,-3-5 1,-1 0 27,1-7 1,-6 1-205,-2-5 1,-2 4-470,-2-4 1184,0 1 0,-5 0 0,-1 2 0</inkml:trace>
  <inkml:trace contextRef="#ctx0" brushRef="#br0" timeOffset="17">1561 3902 8073,'-7'0'154,"2"0"70,5 0 95,5 0 1,2 6 251,4 6 1,1 0-148,-1 7 0,4 4-130,1 4 1,0 5 29,-1-2 1,2 3-116,2 1 1,1-1-79,-5-2 0,6 2 31,-2-3 0,2-1-129,2 2 1,0-6-5,0 2 0,0 1 59,-1-2 1,1-3-317,0-4 1,-4 0 119,0 4 0,-5-5-78,1-3 0,-2 2 61,-2-2 0,1 0 70,-1-3 1,-3-5-3,0 1 0,-5-2-38,5 2-102,-6 2 0,7-8 23,-5 6-858,0-5 362,-4 2 87,0-5 1,0 5 0,0 1 0</inkml:trace>
  <inkml:trace contextRef="#ctx0" brushRef="#br0" timeOffset="18">2086 3959 7999,'0'-11'666,"0"-1"-479,0 1 183,0 4 479,0-3-561,0 9 1,0-3-144,0 8 0,0 2 114,0 6 0,-4 5-34,1 6 1,-10 7-45,1 8 1,-8 3 23,-3 9 0,-1-2-648,-6 5 1,-5 0 442,17-27 1,-2 1-1,-18 24-266,4-6 1,4-4 56,-1-3 0,7-4 67,1-3 0,2-3 139,5-6 1,1-3-163,4 0 0,1-5-18,2 2 1,2-5-242,2-3 578,3 2-293,-5-4 1,6 2-764,0-1 202,0-4-16,0 2 716,0-5 0,0 0 0</inkml:trace>
  <inkml:trace contextRef="#ctx0" brushRef="#br0" timeOffset="19">2589 4210 8004,'3'-7'271,"1"-1"1,5 5 221,-1 0 0,2 1-173,1 2 1,2-3 72,2-1 1,3 0-84,5 4 1,-4 0-110,0 0 1,0-1-223,4-3 0,0 3 138,0-3 1,1 3-133,2 1 1,-2-4 58,3 0 1,-3 0-280,-1 4 1,-4 0-93,0 0 1,-5 0-208,1 0 1,-6 0-136,-1 0 200,-6 0 0,1 1 469,-11 3 0,-5 3 0,-9 4 0</inkml:trace>
  <inkml:trace contextRef="#ctx0" brushRef="#br0" timeOffset="20">2669 4370 8004,'-5'6'-39,"3"0"780,2-6 1,7 0-244,4 0 1,4 0 212,0 0 1,6 0-221,-2 0 0,4 0-73,3 0 0,4-4-367,4 0 0,-1-5 145,-3 1 1,2 2 30,-5-2 0,3 6-227,-3-2 0,-1-2 0,-3-1 0</inkml:trace>
  <inkml:trace contextRef="#ctx0" brushRef="#br0" timeOffset="21">3948 3913 8152,'-5'-6'-582,"3"-4"931,-8 3 1,9 0 220,-3-1 406,3 6-75,1-3-148,0 5 1,4 5-459,0 2 1,8 9 65,0 3 1,3 3-65,0 5 0,-2 1-256,2 2 1,3 7 22,1-2 0,-1 1 47,1-1 0,3-2-254,5-3 1,4 2 97,-5-6 1,5 5-349,-5-5 0,5 1 168,-5-4 1,1-4 104,-4 0 1,0-5 57,0 1 1,-6-2 201,-1-2 0,0 1-113,-1-1 1,-3-3-68,-5-1 1,0-3-314,0 4-521,-2-6-96,-5 3 0,-1-5 426,-3 0 0,-2 0 544,-5 0 0,-6 0 0,-1 0 0</inkml:trace>
  <inkml:trace contextRef="#ctx0" brushRef="#br0" timeOffset="22">4462 3890 7955,'-4'-22'-7,"0"-1"0,0 1 7,4 3 378,0 3 0,-1 6 264,-3 2-117,3 3 1,-9 7-174,2 6 0,-6 6-300,-1 13 1,-7 4 69,0 11 1,-1 1-150,-4 11 1,-1 3-118,15-27 1,-1 1 0,1-1 0,0 1 237,-10 26 1,0-1-471,0-3 1,2-6 205,2-5 0,-2-7-133,6-1 0,0-4 53,4-8 1,0 0 386,4-3 1,-3-4-105,2-7-113,3 2-436,-5-4 785,9 1-1308,-5-2 1039,6-5 0,0-5 0,0-2 0</inkml:trace>
  <inkml:trace contextRef="#ctx0" brushRef="#br0" timeOffset="23">4656 4393 8504,'0'11'1543,"1"1"-858,3-1 1,-3 2-263,3 2 0,-3-1-30,-1 5 0,4 0-139,0 4 1,1 0 62,-1 0 0,1 0-71,2-1 1,0 1-145,-3 0 1,-3-4 22,3 0 1,-3-4-102,-1 4 6,5-5 1,-4 3-169,3-6 0,-3-3-1302,-1 0 807,0-6-2618,0 8 3251,0-9 0,0 5 0,0-6 0</inkml:trace>
  <inkml:trace contextRef="#ctx0" brushRef="#br0" timeOffset="24">5535 4005 8009,'0'-8'-418,"0"0"166,0 6 1353,0-3-124,0 5-508,0 10 0,0 3-127,0 10 0,4 4-86,0 4 0,1-1 15,-1 5 0,1-4-44,2 7 1,4-6-108,-4-1 1,3-6 61,2 2 0,-1-5-265,1-3 1,-5 2-243,1-6 1,-6 4-991,2-4 1035,3 1 280,-6-5 0,-1 0 0,-7 1 0</inkml:trace>
  <inkml:trace contextRef="#ctx0" brushRef="#br0" timeOffset="25">5353 4359 8126,'1'-7'-89,"3"4"0,2 1 391,5 2 0,2-1 513,2-3 0,3 3 32,5-3 0,1 3-334,3 1 0,2-4-121,5 0 0,2-3-153,2 3 0,-3-4-245,3 4 0,-6-3-332,-2 3 1,-4 0-477,0 4 1,-3 0 813,-4 0 0,3 0 0,-4 0 0</inkml:trace>
  <inkml:trace contextRef="#ctx0" brushRef="#br0" timeOffset="26">6506 4450 8063,'0'-6'2126,"0"1"-1416,0 5 403,5 0-1240,-4 0 1,6 0 200,-3 0-2035,-3 0 1235,4 0 726,0 0 0,1 5 0,6 1 0</inkml:trace>
  <inkml:trace contextRef="#ctx0" brushRef="#br0" timeOffset="27">6906 4450 8275,'1'-6'1042,"3"2"-444,2-2 387,6 4-583,-6-3 1,3 4 279,-5-3-202,5 3-1186,-8-4 502,9 5-2086,-9 0 1396,4 0 894,0 0 0,-3 5 0,3 1 0</inkml:trace>
  <inkml:trace contextRef="#ctx0" brushRef="#br0" timeOffset="28">7351 4416 7944,'7'0'843,"3"-1"1247,-3-3-1617,-2 2 1,2-3 130,-3 5-5,-3 0 0,5 0 220,-2 0-626,-3 0-628,4 0-3749,-5 0 4184,0 5 0,-5 2 0,-1 4 0</inkml:trace>
  <inkml:trace contextRef="#ctx0" brushRef="#br0" timeOffset="29">8733 3902 7580,'0'-6'1836,"0"0"-1443,-5 6 0,4 2-11,-3 2 0,3 6-89,1 5 1,0 6 18,0 2 0,3 5-63,1 7 1,4-2-108,-4-3 0,3 3 51,-3-3 1,4-2-70,-4-1 0,1-4-272,-2-4 1,-1 1 120,2-5 1,1 2-462,-2-2 1,1-6 235,-4 2 1,1-3-631,3 0 1,-2-2-788,1-2 1669,-1-3 0,-2 9 0,0-3 0</inkml:trace>
  <inkml:trace contextRef="#ctx0" brushRef="#br0" timeOffset="30">8448 4233 8025,'5'-6'1460,"1"-1"-1057,5 4 1,6 1-7,2-1 1,8-3 134,3 3 0,7-5-240,1 4 1,9-5-64,-1 2 0,7 0-200,0 0 0,-3 0 200,3 0 1,-11-3-428,7 2 0,-7 2 242,-4-2 1,-1 6-2126,-10-2 2081,-1-3 0,-3 6 0,0-4 0</inkml:trace>
  <inkml:trace contextRef="#ctx0" brushRef="#br0" timeOffset="31">9670 3708 8212,'0'-7'303,"0"-3"0,1 5-277,3-2 0,-2 1 78,6 6 1,-4 0 279,3 0 0,1 0-116,3 0 0,1 9-58,-1 3 1,1 7 157,-1 0 1,0 2-91,1 2 0,-1 4 18,1 0 0,4 4-59,3 0 1,1 2-152,0 1 0,1 0 103,-2 1 0,3-2-131,1-3 0,-1 2 1,1-6 1,-4 5-141,0-5 1,0 1-125,4-4 1,-4 0 95,0 0 0,-5-4-86,1 0 0,-2-5 139,-1 1 0,-1-2-48,0-2 0,1-1 39,-1-2 4,1 2 1,-5-5-389,1 3-465,-6-3 73,3-5 0,-6 0 337,-3 0 1,2 0-822,-6 0 1325,1 0 0,-10-10 0,-1-3 0</inkml:trace>
  <inkml:trace contextRef="#ctx0" brushRef="#br0" timeOffset="32">10149 3799 8315,'0'-8'279,"0"1"1,0 3-90,0-4 0,0 5 93,0-5 97,0 5 49,0-2-238,0 5 1,-1 5-1,-3 3 1,-2 9 22,-6 5 1,0 6-29,-3 7 0,-7 4-3,-5 3 1,-4 2-413,0 2 1,-2-3-460,-1 3 0,1-8 1199,2 4 1,5-3-500,7-5 1,2-1-238,6-6 1,-1-3 53,1 3 1,3-7-102,1-1 1,3-4-169,-4 4-39,6-5 1,-3 3-136,5-6 0,0-3 705,0-1 1,-5-4 0,-2 2 0</inkml:trace>
  <inkml:trace contextRef="#ctx0" brushRef="#br0" timeOffset="33">10423 4153 8045,'-6'0'816,"1"0"0,5 5-797,0 3 1,0 3 73,0 4 196,0 3-116,0 0 1,1 4-64,3-3 1,-3-2 134,3 2 1,-1-3-150,0 3 1,0-4 71,5 4 0,-6-5-304,2 1 0,-2-3-10,2-5-61,-2 3 24,3-3 202,0-1 259,-4-1-239,4-5 1,-5-1-35,0-3 0,1-2-6,3-6 1,-3 0 3,3-4 1,3 0-24,0-3 1,3-3-21,2 3 1,0-2-55,4-2 1,-4 1 52,4 3 1,-2-1 121,1 5 0,-6 1-97,2 6 0,-2 2 228,2 2 1,-3 3 83,0-3-206,-1 3 0,3 6 37,-2 2 1,1 7-1,-5 1 0,-1 7 151,-3 1 0,4 0-43,0 3 1,0 2-208,-4-1 1,1-2 97,3-6 0,-1 2-71,4-6 1,-4 0 61,0-3 0,3-1-151,-3 0 0,2-3-307,-1 0-598,-2-6-1242,3 3 1141,-5-5 1040,0 0 0,-5 5 0,-2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28.5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4146 5619 8057,'-7'-8'572,"4"1"-398,1 4 0,2-3 538,0 2-91,-5 3 339,4-4-380,-4 5 32,5 0-351,0 5 1,1 2 39,3 9 0,-3 1-69,3 6 0,-3 1 121,-1 3 1,0 0-122,0 7 1,0-5-224,0 9 0,4-5-21,0 5 0,0-1 50,-4 1 1,0-2-391,0 2 0,1-8 193,3-3 0,-3-2-167,3 2 0,1-8 134,-1 0 1,1-5-325,-1-3-23,-3 1-111,9-6-233,-9-1 305,4-5 153,-5 0 0,0-5-128,0-2 0,4-4 553,0 0 0,0-6 0,-4 0 0</inkml:trace>
  <inkml:trace contextRef="#ctx0" brushRef="#br0" timeOffset="1">4454 5733 8099,'0'-11'0,"0"-1"730,0 6-5,0-4-188,0 9 15,0-4-256,0 5 0,-4 1 397,1 3-372,-1 2 1,4 7-119,0 2 0,0 8 33,0 7 1,0 3 14,0 1 0,0 1 0,0-1 1,0-1-525,0-3 1,0 2 6,0-5 0,1-2-704,3-6 684,-3 3 0,5-9-578,-2 2-781,-3-8 684,5-2-589,-6-5 1164,0 0 1,0-5 385,0-2 0,0-3 0,0-2 0</inkml:trace>
  <inkml:trace contextRef="#ctx0" brushRef="#br0" timeOffset="2">4454 5836 8077,'0'-15'4,"0"0"347,0-1-45,0 5 1,0 0 598,0-1 148,0 6-409,0 1 221,0 5-631,5 0 1,2 6 94,4 5 0,4 6-80,0 6 0,10 0-219,-3-1 1,4 5-7,-3 0 0,-1 3-32,1-3 1,4 0-199,0-5 0,-1 0-35,-3-3 1,0-3 108,0-4 0,-2-2 127,-2-2 0,2 1 166,-6-6 1,0 1-119,-3-4 165,-1 0-98,0 0-693,-4 0-23,-2 0 248,-5 0 0,-1-4-799,-3 1 0,1-5 474,-4 4 1,3-3 682,-4 3 0,1-5 0,-5 2 0</inkml:trace>
  <inkml:trace contextRef="#ctx0" brushRef="#br0" timeOffset="3">4934 5642 8035,'-12'-6'763,"6"-5"-18,1 10-267,5-4 15,0 5 0,0 6-148,0 6 338,0 4-327,0 12 1,0 3 432,0 7-504,0 2 1,1 6-321,3 0 0,-3-2 112,3-2 0,-3-6-137,-1-6 0,0-5 116,0 2 0,0-8-144,0-4 1,0-2-25,0-2-233,0-4 0,0-1-882,0-2-940,0-3 2167,0 4 0,0-5 0</inkml:trace>
  <inkml:trace contextRef="#ctx0" brushRef="#br0" timeOffset="4">5105 5699 8050,'0'-11'114,"0"-1"0,0 5 804,0-1 10,0 5-3,0-2 496,0 5-1175,0 10 0,0 3 0,0 10 0,-4 5 24,1 2 0,-1 3-97,4 2 1,0-1-26,0 0-1,0 0-99,0 1 1,0-6-346,0-2 0,1-3 192,3-2 1,-3-4-856,3-3 383,2-2-794,-5-1 619,10-6-1534,-10-1 1253,4-5 1033,-5-5 0,5-1 0,1-6 0</inkml:trace>
  <inkml:trace contextRef="#ctx0" brushRef="#br0" timeOffset="5">5094 5688 8106,'0'-12'-129,"0"1"1,0-1 128,0 1 1363,0-1-852,5 6 1,-3-3 864,6 5-921,0-4 0,3 5 15,0-5 1,2 6-197,2-2 0,3 3 22,5 1 1,1 0-30,3 0 0,-2 6-239,6 6 1,-6 0 83,2 7 1,-3 4-306,-2 4 1,0 1 151,-3-2 1,-2 0-484,-6 4 0,-3-4 230,-1 0 0,-4-2 67,1-1 1,-4 3 126,-4-4 1,-4 4-132,-7-7 133,-3 2 183,-5 2-64,0 0 0,1-4-153,-1 0 224,0-5-34,-5 3 1,8-7-85,-3-3 263,3-2-235,-3 1 0,4-5-391,0 3 74,5-3-558,-3-1 367,6 0-589,4-5 1,2 2 1094,5-4 0,11-1 0,1-3 0</inkml:trace>
  <inkml:trace contextRef="#ctx0" brushRef="#br0" timeOffset="6">5630 5745 8034,'0'-18'73,"0"0"35,0 3 1,0 6 770,0-2-100,0 2 360,0 2 235,0 2-827,0 5 1,0 5-317,0 3 0,0 7 13,0 4 0,0 7 18,0 0 1,4 5-108,0-5 1,0 5-99,-4-4 1,0 0-322,0 0 1,0-3 194,0 3 1,0-7-290,0-1 0,0-5 185,0 1 1,0-2-124,0-2 207,0 1 0,0-4 89,0-1 95,0-4 430,0 2 438,0-5-860,5 0 0,-2 0-180,4 0 1,1 0 100,3 0 0,2-4-85,2 0 1,-1-1 28,5 1 1,0 2-177,4-6 1,0 4-2,0-3 0,-2 4 49,-2-1 0,2-1-149,-6 1 1,4-3 76,-4 3 0,0-1-491,-3 1 1,-5 3 225,1-3 0,-6 2-1547,2-2 2044,-2 2 0,-8-8 0,0 4 0</inkml:trace>
  <inkml:trace contextRef="#ctx0" brushRef="#br0" timeOffset="7">5596 5882 8054,'0'-8'-159,"0"1"970,5 4 0,2-2-203,4 5 0,4-4-43,1 0 1,8-1 0,-2 1 1,4 2-171,-3-6 1,3 6-331,1-2 0,0-1 48,-5 1 1,-2-4-524,-1 5 0,-5-2 349,1 1 1,-4 1-1062,-3-4 0,-2 4-934,-2-1 2055,-3-2 0,-1 0 0,-6-6 0</inkml:trace>
  <inkml:trace contextRef="#ctx0" brushRef="#br0" timeOffset="8">5585 5619 7870,'5'-11'-131,"1"3"131,6 0 1377,4 1-834,2 0 1,5-1 112,0 4 641,5-5-793,-4 3 1,9-5 178,-3 4-513,-2-3 0,4 8-898,-6-1 1,5-3 538,-5 3 1,1-1-1178,-4 4 1366,0 0 0,0 5 0,-1 1 0</inkml:trace>
  <inkml:trace contextRef="#ctx0" brushRef="#br0" timeOffset="9">6270 5551 7992,'0'-7'881,"-5"2"-13,4 5-277,-4 0-371,5 0 1,0 5 4,0 3 1,0 7 117,0 4 1,0 6-80,0 2 0,3 5-28,1-2 1,0 2-77,-4-2 0,4 3-103,0-2 0,-1-2-205,-3 2 0,4-6 125,0 2 1,4-1-190,-4-3 0,-1 1-17,-3-9 125,5 1 0,-2-6-546,5-3-330,-6 4-1206,3-10 1032,-5 4 1154,0-5 0,0-10 0,0-3 0</inkml:trace>
  <inkml:trace contextRef="#ctx0" brushRef="#br0" timeOffset="10">6236 5516 7976,'-5'-11'0,"3"3"0,-1 1 800,1 4-493,2-7 0,2 9 20,1-3-131,-1 3 1,8-1 275,-3-1 0,4 1-99,0-2 0,2 3-244,2 1 1,3 0 53,5 0 1,3 0-216,1 0 0,3 5-61,-3 3 0,3 2-191,-3 1 1,-2 5 81,-5-1 1,-4 1 118,-5 0 0,-4-4-126,-3 4 1,-3 0 71,-1-1 1,-1 0 30,-3-3 0,-6 3-47,-6 0 0,-4 1 1,1-5 0,-6 4 471,-2 0 1,-3-3-52,3-4 0,4-5-710,4 5 1,5-6-116,-1 2-893,2-2 1450,7-2 0,-4 0 0,3 0 0</inkml:trace>
  <inkml:trace contextRef="#ctx0" brushRef="#br0" timeOffset="11">6818 5608 8063,'0'-12'253,"0"1"0,-1 3 418,-3 1 0,3 3 28,-3-4-88,3 6-295,1-3 1,0 3 127,0-2 457,0 3-76,0-4-702,0 5-65,0 5 1,0 2 83,0 4 1,1 5-95,3 3 1,-3 7 63,3 1 1,1 0 123,-1 0 0,0 1-503,-4 2 1,0 0 107,0-4 1,0-3-273,0 0 1,0 0 180,0-4 1,0-3-269,0 0 664,0-4-215,0 0 535,0-1-170,0-5 55,0 0 1384,0-6-1734,5 0 0,-4-2-227,3-2 1,2 3-215,2-3 1,3 3 203,4 1 0,-1-1 14,5-3 0,-1 3 2,1-3 0,2 1-106,-6 0 0,4 1-6,-4-1 0,0 0-44,-3-1 1,-1 2-92,1-6 1,-5 6-1076,1-2 1542,-6-3 0,3 1 0,-5-5 0</inkml:trace>
  <inkml:trace contextRef="#ctx0" brushRef="#br0" timeOffset="12">6795 5802 8152,'0'-7'797,"0"2"-430,5 5 0,-2-3 119,5-1 266,-1 0-365,5 4 1,-1-4 132,1 0-19,-1 1-195,5 3 1,2-4 43,5 0-607,0-5 226,-5 8 0,6-8 244,-5 5-513,0 0 291,-3-1 0,-3 4-1759,2-3 1156,-2-2 0,-3 3 612,-2-4 0,2-1 0,-4-3 0</inkml:trace>
  <inkml:trace contextRef="#ctx0" brushRef="#br0" timeOffset="13">6715 5539 8334,'6'-11'872,"1"-1"0,5 2-604,3 3 0,-1-4 500,5 4 0,1-3-264,7-2 0,2 2-248,5 2 1,0-2-18,1 3 1,-5 2-608,1 1 0,-6-1-1159,2 1 0,-7 0 456,-1 4 1071,0 0 0,4 5 0,0 1 0</inkml:trace>
  <inkml:trace contextRef="#ctx0" brushRef="#br0" timeOffset="14">7435 5459 8050,'0'-7'0,"0"-1"469,0 5-92,0-7-1,0 9 267,-5-9 13,4 9-206,-4-5 454,5 6-247,0 0-309,-6 6-248,5 5 73,-4 7 1,5 10 57,0 2 1,0 7 13,0 1 1,0 0-576,0-4 242,0 1 0,0-2-150,0-3 1,0-2-150,0-5 0,0-4-420,0 0 590,0-5 0,0 2-1296,0-4 1068,0-6 0,0 0-1141,0-2 540,0-2 1046,0 3 0,-5-10 0,-1-2 0</inkml:trace>
  <inkml:trace contextRef="#ctx0" brushRef="#br0" timeOffset="15">7412 5585 8050,'0'-8'0,"0"1"0,1 0 1019,3 0-153,-3-4-354,5 10 0,-5-4-130,3 5 0,2 5-15,5 3 1,2 7-63,2 4 1,3 4-14,5 4 0,4 2-382,-1 5 1,2-1 157,-1-3 0,-3 3-468,3-2 0,-3-3 265,-1-2 1,-1-6-112,1-5 0,-4-3 76,0 0 1,-5-2 345,1-2 1,-2-3 115,-1-5 720,-1 0-352,0 0 1,-3 0-239,0 0 1,-6-5 457,2-3 1,-3-3-331,-1-5 1,0 2-280,0-5 0,-1-1-39,-3-7 0,-1 2-257,-3-5 1,-2 0 107,3 0 1,-2-7-238,1 3 1,-1 1-136,6 2 0,-5 6 153,4-2 1,0 1-772,4 3 0,0-1 392,0 9 1,0-1-656,0 5 1,0 3 520,0 1 1,2 4-619,1-1 1,0 3 1266,5 1 0,-1 10 0,5 3 0</inkml:trace>
  <inkml:trace contextRef="#ctx0" brushRef="#br0" timeOffset="16">8189 5493 7997,'-5'-6'0,"3"-4"1398,-3 4-634,5-1-316,0 2-225,0 5 1,0 5 126,0 3 1,0 7-97,0 4 1,2 8-109,1 3 1,0 7-88,5 1 1,-5 0-55,5-4 0,-4-3-219,3-1 1,-3-4 117,4 0 1,-6-3-94,2-4 0,-3-2-105,-1-6 0,4-3-114,0-1-174,0-4 40,-4 2 202,0-5-1031,0-5 1371,0-1 0,-5-6 0,-2 1 0</inkml:trace>
  <inkml:trace contextRef="#ctx0" brushRef="#br0" timeOffset="17">8052 5425 7997,'0'-12'-120,"1"5"120,3-1 1460,-3 6-616,9-8-428,-3 8 0,5-3 459,3 5-381,-2 0-268,9 0 80,1 0 0,3 5 106,8 3-366,-2 7 33,8 3 1,-6 5-281,0 0 0,-1 1 199,-2 2 1,-4 2-440,-4 3 1,-5 2 291,-3-3 0,-3-1-160,-5 2 1,-2-2 29,-5 1 1,0-2 173,0-5 0,-6 0-68,-5 0 0,-2-4 483,-6 0 1,0-4 68,-4 4 0,1-9 183,3 2 1,-2-5-12,2 1 1,-2 1-121,2-5 0,-1 0-890,5-4 1,0 0 140,3 0-2503,1 0 2821,-1-6 0,1 0 0,0-5 0</inkml:trace>
  <inkml:trace contextRef="#ctx0" brushRef="#br0" timeOffset="18">8714 5493 8923,'0'-6'2327,"0"1"-1183,0 5-1000,0 5 1,0 7 48,0 7 1,0 6 0,0 2 1,0 8-101,0-1 1,0-1-21,0-2 0,0-2 23,0 1 1,0 2-414,0-5 1,0-2 174,0-6 1,0 2-446,0-6 232,0 0 492,0-4 430,0 1-207,5-6 20,-4-1 18,5-5 169,-6 0 1,5 0-468,2 0 1,5-4-223,3 1 1,-1-5-102,5 4 1,4-1-61,3 1 0,1 2-249,-4-6 1,0 4 245,0-3 0,-2 0-170,-2 0 0,-1-3 119,-3 2 0,-3 2-752,-1-2 0,-1 4 1088,-6-3 0,0-1 0,-4-3 0</inkml:trace>
  <inkml:trace contextRef="#ctx0" brushRef="#br0" timeOffset="19">8646 5733 8013,'0'-6'1167,"0"-4"1,1 9-940,3-3 0,-2-1 791,6 1-608,-1 0 0,6 3-126,2-3 1,3 1-58,5-4 0,4 4-369,-1-1 1,1-1 169,-4 2 1,0-3-862,-1 3 0,0 1 537,-3-1 0,1 0-1290,-4-1 1585,-1 3 0,-4-4 0,1 5 0</inkml:trace>
  <inkml:trace contextRef="#ctx0" brushRef="#br0" timeOffset="20">8623 5482 8128,'0'-6'0,"0"-4"858,0 8-456,0-8 1,1 9 188,3-3 98,2-2-341,6 4 0,4-4 183,3 2-54,3 3-328,6-9 1,1 9 149,5-3-105,0 2 1,1-1-217,-1-1 1,-4 0 94,1 4 1,-2-1-218,1-3 1,-2 3 135,-5-3 1,-1 3-255,-3 1 0,1 0 68,-5 0 0,1 0-245,-5 0 348,0 0 0,1 0 38,-1 0 1,-3 1 150,-1 3 0,-4-2-83,1 6 0,1-3 97,-1 6 0,3-2-105,-3 6 1,5 5-68,-1 2 0,-3 2 12,-2 7 0,3-2-12,-3 2 0,2 4-5,-1-4 1,-2 3-21,1-8 0,-1 1 12,-2-4 1,0-1 3,0-3 0,1-3 223,3-5 0,-3 1-74,3-1 0,-3-3 397,-1 0 134,0-6 114,0 3 671,0-5 0,-1-5-941,-3-3 1,3 1-79,-3-5 0,1 2-129,0-9 1,1 4-260,-2-4 0,-1 0-60,2-4 1,-1 4-86,4 0 0,0 5-308,0-1 0,0 2 35,0 2 27,0 4 1,1 2 124,3 5 1,0 2-846,7 1 1,-1 8 450,9 4 1,0 9 504,4-1 0,0 2-143,0-2 1,1 0 74,3 0 0,-3 3 454,2 1 1,-2-5-257,-1-7 0,0-3 141,0 0 1,-1-2-85,-3-2 1,1-3 442,-5-5 1,0 0 84,-3 0-111,-1 0 1,-1-2 37,-2-1 0,-3 0 159,-5-5 0,0-3-83,0-4 0,0-5-133,0 0 1,-5-2-279,-3-5 1,-2-2 88,-1-5 1,-2-1-243,-2 1 1,6-2 79,-2-2 0,2 2-465,-3-6 1,6 9-135,2-2 1,-1 9-452,1-1 0,0 8-1405,4 4 1015,0 2 276,0 7 1,7 2 498,4 8 0,2 7 597,6 8 0,0 8 0,4 2 0</inkml:trace>
  <inkml:trace contextRef="#ctx0" brushRef="#br0" timeOffset="21">10085 5562 7936,'-7'-11'1450,"2"-1"-900,5-4 0,0 3 87,0-2-351,0 7 30,0-2 0,0 9 326,0-4 105,0 5-729,0 10 1,0 2 2,0 11 1,4 4 162,0 0 0,0 4-227,-4 0 1,1 2 34,3 1 156,-3 0-679,4-5 389,-5 4 0,4-10 69,0 0 0,-1-1-129,-3-7 191,6 0 1,-5-7 10,3-1-1773,-3-4 991,-1 2 0,0-6-175,0-3 957,0 3 0,-5-15 0,-2 4 0</inkml:trace>
  <inkml:trace contextRef="#ctx0" brushRef="#br0" timeOffset="22">9788 5471 7940,'0'-12'756,"1"1"218,3-1 1,6 5-91,5-1-572,5 6 1,-1-5 736,8 3 1,-1 3-471,4-3 0,4-1 119,4 1 0,4 1-244,-4 3 0,0-2-539,-3-1 0,-5 1-462,0-2 0,-4 3-619,1 1 0,-5 4 219,-3 0 1,-1 1 946,-3-1 0,-2 2 0,4 5 0</inkml:trace>
  <inkml:trace contextRef="#ctx0" brushRef="#br0" timeOffset="23">11444 5162 7640,'0'-6'1139,"0"-4"-562,0 8 202,0-8-63,0 9-244,0-4 106,0 5 0,0 10-228,0 5-8,0 6-153,5 7 1,-3 2 189,6 8-320,-6-2 115,9 8 1,-6-3 175,2 4-1170,3 1 762,-8 0 1,4-1-132,-2 1 0,-3-5-390,3-3 1,-3-4-224,-1-4 659,0-2 0,4-5-109,0 0 0,0-5 66,-4-3 0,0-2 31,0-2 1,0-3-167,0-1 285,0-4 1,1 2-751,3-5-192,-3 0 978,4 0 0,-5 0 0,0 0 0</inkml:trace>
  <inkml:trace contextRef="#ctx0" brushRef="#br0" timeOffset="24">11661 5653 7951,'0'-11'441,"0"-1"165,0 1 1,0 3 366,0 1-433,0 4 0,1-2 276,3 5-581,-3 0 1,4 1-14,-5 3 0,1 3 13,3 4 1,-3 6-1,3 2 1,1 2-676,-1 2 0,1-4-213,-1 0 0,-3-5-989,3 1 1182,2 3 1,-3-5 172,5 2-15,-6-7 944,3 2-356,-5-9 349,5 4 0,-3-6-175,1-3 1,-1 1 10,-2-4 1,0-1-144,0-3 0,0-1-26,0 1 0,1 0-205,3-1 0,-2-4 93,6-3 0,-4-2-290,3 2 1,1-2-1,3 2 0,1 1-160,-1-1 1,1 6 44,-1 2 1,-3 1-58,-1 6 0,1 0-215,3 4 350,1 0 0,-1 5-53,1 3 0,-1 6 27,0 1 0,1 5 211,-1-1 1,1 1-115,-1 0 0,-3 1-17,-1-2 0,-3 1-27,4-1 2,-6-2 0,7-2-95,-5 0 0,0-3-32,-4-5 114,5 1-854,-4-2 635,4 5 1,-4-10-1190,3 3 1529,-2-3 0,8-1 0,-4 0 0</inkml:trace>
  <inkml:trace contextRef="#ctx0" brushRef="#br0" timeOffset="25">12506 5710 7941,'0'-11'0,"0"0"0,-1-2 0,-3-2 0,3 2 0,-3-2 0,-3 2 0,0 2 0,-3-5 0,-2 1 0,1 0 0,-1 4 0,1 3 0,-1 0 3030,1 6-1404,0-3-1064,-1 5-289,1 0 0,-2 0 129,-2 0-570,2 5 190,-3 6 0,4 3-727,1 5 492,-1 0 1,1 4-54,0 0 1,4 1-160,3 3 0,3-3-99,1 2 0,0-3 167,0-4 1,5 2 53,3-6 1,2 0 95,1-4 0,2-3 120,2 0 0,-2-6-87,2 2 0,2-4 238,-2-4 0,4-1-269,-4-2 0,2-4-789,-2 4 994,-2-8 0,3 2 0,-4-4 0</inkml:trace>
  <inkml:trace contextRef="#ctx0" brushRef="#br0" timeOffset="26">12540 5117 8022,'0'-12'136,"0"1"0,-4-1 241,0 1 0,1 3 1281,3 1-1028,0 4 1,0-3 77,0 2 1,-2 3-600,-1-3 1,1 8 7,-1 3 0,1 14 157,2 5 0,-4 7-165,1 5 1,-1 3-215,4 5 1,0-1 156,0 1 0,0 0-168,0-1 0,0-3-178,0 0 1,0-5-280,0 1 1,4-4-126,-1-3 1,1-1 275,-4-7 1,4 1 55,0-9 0,0 1-56,-4-5 0,0 0-14,0 1 1,0-5 69,0 1 1,0-4-323,0 3 688,0-4 0,0 7 0,0-4 0</inkml:trace>
  <inkml:trace contextRef="#ctx0" brushRef="#br0" timeOffset="27">12711 5665 7912,'0'-7'1480,"0"2"-325,0 0-183,0 4-253,0-4-551,0 5 1,0 5 54,0 3 1,0 3-8,0 4 1,0-1-113,0 5 1,0-1-178,0 1 0,0 1-3,0-4 1,4 3-865,0-4 109,0 0 350,-4-4-1203,5-4 851,-4-2 833,4-5 0,-5 0 0,0 0 0</inkml:trace>
  <inkml:trace contextRef="#ctx0" brushRef="#br0" timeOffset="28">12711 5276 7946,'-6'-11'0,"1"5"383,5-4-44,0 8-160,0-3-599,0 5 1,-5 5 0,-1 2-1</inkml:trace>
  <inkml:trace contextRef="#ctx0" brushRef="#br0" timeOffset="29">13088 5608 7933,'0'-7'-1203,"0"2"1409,0 5 435,0-5 0,0 3-24,0-6 1,0 4 254,0-3-398,0 4 1,0-7 297,0 2 121,0 3-558,0-5 1,-1 9-115,-3-3 0,2-1-75,-6 1 0,0 0-145,-3 4 1,-5 2-97,-3 1 0,1 5 138,-1 7 1,1-1-315,-1 5 1,-1 0 114,4 4 0,-3 0-232,4 0 1,4 0 78,3-1 1,6 1-68,-2 0 0,2-1 181,2-3 1,2 1 45,2-5 1,3 4 222,8-3 0,3-5-83,5-3 0,0-6 115,0 2 0,1-3-56,2-1 1,-1 0-1078,1 0 678,-2 0 1,-1-4-1331,0 1 1679,-5-6 0,3 2 0,-3-4 0</inkml:trace>
  <inkml:trace contextRef="#ctx0" brushRef="#br0" timeOffset="30">13534 5688 7983,'0'-18'357,"0"3"0,0 2 1503,0 1-1430,0-4 0,0 3 345,0-2 132,0 2-562,-5 2 0,-2 1-326,-4 2 1,-1 3 165,1 5 0,-2 0 40,-2 0 0,-3 3-287,-4 4 0,2 1-378,1 7 1,2 3 227,-2 1 0,-2-1-166,6 1 1,1-2-89,7 3 0,-2 0 182,5-5 1,0 4 18,4-4 1,0 1 91,0-5 1,5-3 113,3-1 1,2-3 55,1 4 1,1-6 141,-1 2 1,4-3-57,1-1 1,0 0 150,-1 0 1,-2-1 105,2-3 1,-2 2-95,-2-6 1,-3 2 153,0-2-263,-1-2 0,3 4-56,-2-6 1,-2 6-11,-2 2 1,-3 1-185,3 0-35,-3 1-475,-1-3 422,0 15 0,4-2 55,0 7 1,1-2 144,-1-2 1,-3 1-73,3-1 0,1 4 18,-1 1 0,5-1-85,-2-4 0,4-3-121,0 0 1,2-2 123,2 2 1,-2-3-151,2-5 0,1 0-528,0 0 0,-1 0 815,-4 0 0,1-5 0,-1-2 0</inkml:trace>
  <inkml:trace contextRef="#ctx0" brushRef="#br0" timeOffset="31">13716 5219 8062,'0'-16'569,"0"3"0,0-3-306,0 4-160,0 6-91,0-4 0,0 7 1134,0-4-284,0 4 72,0-2-1,0 5-902,0 5 1,0 12 44,0 9 1,2 6 97,2 2 1,-2 6 72,6 1 1,-5 5-506,5 4 0,-5-3 69,0 2 1,3-3-116,-3-4 0,1-3-32,-4-5 1,1-6-220,3-5 1,-3-1-86,3-7 1,-1 0-283,1-4-581,-3 1 806,4-1 697,-5-4 0,-5-2 0,-1-5 0</inkml:trace>
  <inkml:trace contextRef="#ctx0" brushRef="#br0" timeOffset="32">13625 5608 7915,'0'-7'496,"5"-3"0,-2 8 174,4-6 1,2 5-219,6 0 0,-1 0-41,5-1 1,2 3-155,5-3 1,0 3-409,4 1 0,-1-1-66,2-3 1,-3 3-116,-5-3 0,-1 3-83,1 1 0,-1 0 236,-3 0 1,-3 0-59,-4 0 1,-1 0-174,1 0-13,-1 0 25,1 0 639,-6-6 127,-1 5 241,-5-4 1614,0 5-2193,0 5 0,-1 2 134,-3 4 1,1 0-216,-4 1 0,4 3-49,-1 0 0,3 4-87,1-3 0,0 3 33,0-4 1,0 4-193,0-4 1,0 0 102,0-3 1,5-1 42,3 1 1,2-2 122,1-3 0,1 0-56,-1-4 1,2-1 297,2 2 1,-2-3 100,2-1 1,-2-1 127,-2-3 0,4-1 27,1-3 1,-1-2 225,-4 2 1,-3-3-116,-1-4 1,0 1-113,0-5 1,-1 0-88,-6-4 0,0 0-115,0 0 0,-2 0 13,-2 0 1,-3 2-344,-8 2 1,-2 2-475,-2 6 1,-3 1-601,3 2 0,2 3 598,-2 5 0,1 5-839,-1 3 0,-1 8 170,4 7 1257,1 5 0,4 6 0,-1 0 0</inkml:trace>
  <inkml:trace contextRef="#ctx0" brushRef="#br0" timeOffset="33">14425 5630 7886,'0'-11'1533,"-6"0"-1179,5-1-462,-4 1 82,5 4 0,0 2 396,0 5 1,0 5-358,0 3 1,1 3 137,3 5 1,-3-2 141,3 5 0,-2-4-288,-2 4 0,0-4 38,0 4 1,3-5-144,1 1 154,0-2-23,-4-1 135,0-6 242,0-1 834,0-5 0,0-5-814,0-3 0,0-6-368,0-1 1,0-4 42,0 4 0,4-4 82,0 4 1,3-6 137,-3 2-230,5 3 0,-4-6 18,3 3 0,0 1-580,-4-1 314,5 5 0,-6 2-1288,4 4 989,-4 6 1,7-7 194,-2 5 1,7 1 258,4 7 0,8 8 0,2 5 0</inkml:trace>
  <inkml:trace contextRef="#ctx0" brushRef="#br0" timeOffset="34">14996 5048 8071,'0'-6'-210,"0"-4"1,0 7 495,0-5 1,1 6 157,3-2 423,-3-2-506,4 4 1,-5-4 653,0 2-190,0 3 1,0-4-570,0 5 0,-1 9-75,-3 2 0,-2 13-150,-6 3 0,-4 6 40,-3 5 1,1-1-2,-1 5 0,5-2-75,-1 2-38,2-2 0,2-2 126,-1 0-1175,1 0 954,4 1 1,-2-3-277,6 2 293,-1 2 1,4-5 56,0-1 1,4 0-13,-1-3 0,6-5 143,-1-3 1,-2-1-83,2-7 1,0 0 192,3-4-146,0 1 1,1-4 757,-1-1-1229,1-4 1,-1 2-663,0-5 1,-3 0-1099,0 0 2199,-1 0 0,10-5 0,1-2 0</inkml:trace>
  <inkml:trace contextRef="#ctx0" brushRef="#br0" timeOffset="35">15133 5562 7903,'0'-11'982,"0"-1"602,0 6-1072,0-4 1,0 10-20,0 0 1,0 10-214,0 9 1,3 7 70,1 5 1,1 2-108,-1 1 0,-3 0-298,3 1 0,-3 3-1,-1 0 1,4 1 26,0-1 0,0-5-299,-4 5 1,0-5 181,0 5 1,4-6-197,0-1 1,-1-7 111,-3-1 0,0-2-61,0-6 1,0 1 39,0-5 0,0-3-306,0-1-17,0-4-267,0 2-556,0-5 956,0-5 0,0-2 440,0-4 0,0-6 0,0 0 0</inkml:trace>
  <inkml:trace contextRef="#ctx0" brushRef="#br0" timeOffset="36">15098 5539 7908,'0'-13'351,"0"-2"1,5 5-18,3-5 0,-2 8 72,2-4 1,-4 3-112,3 1 1,1-2 116,3 5 1,1-5-64,-1 2 1,2 2-133,2 1 1,3-1-174,5 1 1,0 0-31,0 4 1,-1 0-115,1 0 0,0 5 31,0 3 1,-5 2-549,-3 1 519,-2 6-557,-7 1 440,-1 4 0,-5-3-129,0 1 122,-5-1 63,-1 3 1,-15 1-23,-2 0 304,-7-5-241,1 3 0,0-8-304,2 2 200,3-2 0,2-3-364,3-2 0,3-3-211,4-5 797,1 0 0,5-10 0,0-3 0</inkml:trace>
  <inkml:trace contextRef="#ctx0" brushRef="#br0" timeOffset="37">15601 4979 8031,'0'-7'178,"0"-1"-178,0 6 1056,0-3 949,0 5 0,5 2-1603,3 6 81,7-1-185,-2 15 1,8 0-111,-2 4 1,1 6 27,-1-2 1,2 1 128,-6 3-517,5-2 193,-7 7 1,7-5-495,-4 1 362,-1-1 0,-5 0-368,-2 0 1,0 3 284,-4-2 0,0 0-61,-4-8 0,0 3 29,0-3 1,0-1 210,0-3 0,-5 0-20,-3 0 1,-2-1-35,-1-3 1,-4-3-60,-1-4 0,1-1 43,4 0 1,-5 0-217,1-4 1,0 2-802,4-5 1102,-6 5 0,-1-8 0,-5 4 0</inkml:trace>
  <inkml:trace contextRef="#ctx0" brushRef="#br0" timeOffset="38">1770 7298 7993,'-5'-6'-264,"4"-1"177,-3 3 1786,3 3-431,1-4-186,0 5-589,0 5 1,0 3-139,0 7 0,5 4 57,3 8 0,2-2-109,1 6 0,0-1 28,1 4 1,1 1-105,2-1 1,-1 0-3,5 0 1,-5-1-124,1-2 1,2 6-224,-2-3 0,1 1-247,-1-4 0,-2 1 281,2-6 0,-2 2-107,-2-1 0,-3-7 1,0 3 1,-2-8-80,2 0 0,2-2-259,-3-2 336,-1 1-253,4-6-325,-9-1-822,4-5 71,-5 0 1,-4-5 1523,0-2 0,-4-9 0,1-1 0</inkml:trace>
  <inkml:trace contextRef="#ctx0" brushRef="#br0" timeOffset="39">2341 7355 7949,'0'-18'-772,"0"3"772,0 2 1051,0 2-412,0 0-207,0-1 0,0 6-66,0-4 0,0 7 86,0-5-115,0 6-2,0-3 219,0 5 0,0 9-149,0 2-149,0 13-75,-5-5 0,-1 18 182,-6-3-389,1 13 1,-2-5-994,-2 8 1242,-3 2-616,1-5 331,-5 3 0,8 0-317,-5-1 292,5-4 0,-1-2-350,7-5 0,-1-1 189,6-7 1,-5-2 126,4-5 0,0-5-115,4-3 1,0-2-1,0-2 0,0-3-15,0-1-191,0-4-1183,0 2 912,0-5 713,5-5 0,2-7 0,4-5 0</inkml:trace>
  <inkml:trace contextRef="#ctx0" brushRef="#br0" timeOffset="40">2672 7743 8007,'0'-11'0,"0"0"1077,0-1-613,0 1 1,0 3-239,0 0-92,0 1 1,-1-1 544,-3 1 0,2 4-213,-6-1 1,1-1-362,-5 1 0,-4 2 81,-3 6 0,-3 2-143,-1 5 0,0 6-47,1 2 1,-1 3-48,0 0 1,4 1 168,0 0 0,6 0-11,2 0 1,1 0-565,6-1 1,0 0 172,4-3 0,0-1-10,0-3 1,1-6 100,3 2 0,2-7-57,6 0 0,0-3 121,4-1 1,1-1 157,6-3 1,0-2 26,0-6 0,-1-3-84,-3 0 1,1-4 93,-5 4 1,0-2-64,-3 2 0,-2 2 162,-2-2 1,0 2 180,-4 2-86,0-1 1,0 1 22,0 0-171,-1 4 0,-3 1 219,0 2-127,0 3-244,0-4 0,0 6 88,0 3 1,2 2-158,2 6 1,-3-1 65,3 0 1,1 2-55,-1 2 1,1-2 43,-2 2 1,2-2-110,3-2 1,2 0-23,-2-4 0,-2 2 91,2-5 1,-1 0 60,5-4-30,-1 0 1,1-2 210,-1-1 0,1-4-75,-1-4 1,0-2 76,1-2 1,-2 2 124,-2-2 0,2 1-96,-3-1 0,0 2 90,0-2 1,-3 2-105,4 2 1,-6 3-163,2 1 134,-3 4-224,4-2 0,-3 10 15,1 3 1,3 3-54,-3 4 1,1 2-19,-4 2 0,4 2 83,0-2 0,1 3 13,-1 1 1,-2-2-2,6-2 1,-6 2-143,2-6 1,-1 0 149,1-3 1,-3-1-119,3 0 28,-3-4 305,-1 3 1,-1-10 119,-3 0 1,1-6 158,-4-10 0,4-1 6,-1-6 1,3 0-118,1 0 0,0-4 121,0 1 1,1-2-60,3 1 0,-1-1-598,4-2 0,2-2 235,6 5 0,-2 1-358,2 3 0,2 3-270,-2 4 1,5 6-643,-1 10 0,-1 2-2230,1 1 3457,0 9 0,4 6 0,0 4 0</inkml:trace>
  <inkml:trace contextRef="#ctx0" brushRef="#br0" timeOffset="41">3586 7264 8097,'0'-7'201,"0"-3"153,0 4 108,0-6-143,0 1 0,-1 5 36,-3 2 375,3-3-5,-4 6 81,5-4-495,-5 5 0,3 3-21,-1 4 1,-2 6-40,1 10 0,0 9 248,4 2 0,0 8-114,0 0 0,4 6-287,0 1 1,3 1 101,-3-5 1,4 1-525,-5 0 1,2 0 100,-1-1 1,-3 0-248,3-4 1,-2-1-29,-2-6 1,0-1 206,0-2 1,0-4 47,0-4 1,-4-4-98,0 0 486,0-5 89,4 3 183,0-6 206,0-4-68,0-2 506,0-5-849,0-5-74,0 3 0,1-7-214,3 6 1,-1-5 107,4 4 0,1-1-245,3 1 1,1 2-12,-1-6 1,4 6-37,1-2 1,3-1 15,-4 1 0,5-1 163,-1 1 1,-1 3-58,1-3 0,-4-1 33,4 1 1,-5-1-755,2 1-379,-4 3 364,0-4 1,-5 1 148,1 0 724,-6 0 0,-2-1 0,-6-1 0</inkml:trace>
  <inkml:trace contextRef="#ctx0" brushRef="#br0" timeOffset="42">3609 7195 8185,'0'-13'0,"0"-2"0,0 3 777,0-5-394,0 6 1,4-1 117,0 1 611,-1-1-677,-3 1 1,2 1 234,1 2-191,-1-2-81,3 9-3,-5-9-211,0 8 0,1-3-467,3 5 365,-3 0 1,9 0-384,-2 0 0,2 0 205,2 0 1,4 0-637,3 0 1,3 0 158,0 0 0,3 0-52,1 0 0,3 0 625,6 0 0,-6-5 0,-1-1 0</inkml:trace>
  <inkml:trace contextRef="#ctx0" brushRef="#br0" timeOffset="43">4066 7378 8062,'0'-13'-180,"0"-2"1,0 5 119,0-5 0,0 8 1665,0-4-401,0 2-525,0-2 1,-1 0 219,-3 4-555,2 2 0,-3 6-109,5 3 1,4 3-3,0 9 0,9 6 181,-2 9 0,4-2-92,1 2 0,1-1-11,6 4 0,0 2-158,0 2 1,0-3-91,0 3 0,-1-6-67,1-1 0,-1-2-230,-3 1 0,2-2-198,-2-5 1,-2-4 251,-2 0 1,-2-6 20,-2-2 0,-3-1-49,0-6 0,-5 4-351,5-4-163,-6-1-240,4-3-1819,-6 0 1881,-6-5 0,0-1 94,-5-5 806,-1 4 0,1-8 0,-1 2 0</inkml:trace>
  <inkml:trace contextRef="#ctx0" brushRef="#br0" timeOffset="44">4374 7332 8016,'0'-18'0,"0"2"0,0 5 180,0-1 384,-5 1-416,4-1 2039,-4 6-1090,0 1-687,3 5-251,-8 0 0,4 6 184,-5 6-102,-1 9-70,-4 8 0,-2 12-136,-5 5 0,0 1-81,0 6 1,-3-5-170,-1 2 0,0-9 111,5-2 0,4-5-363,3-4 1,2-2 185,1-5 1,2-5-384,3-3 0,2-2 125,5-2 0,0-3-79,0-1 0,1-4-926,3 1 1544,-3-3 0,14-1 0,-2 0 0</inkml:trace>
  <inkml:trace contextRef="#ctx0" brushRef="#br0" timeOffset="45">4660 7721 8673,'0'-7'1097,"0"-3"-654,0 9-178,0-4 775,0 5 1,-4 1-361,0 3-399,0 2-108,4 6 1,0 3 272,0 0-272,0 5 0,0-2-66,0 5 1,0 1 137,0 3 0,0-5-352,0 1 1,4 0 126,0-4 0,4-2-312,-5-2 0,2-2 108,-1-2 1,-3-3-610,3-1-129,-2-4-517,3 2 277,-4-5 1,8-1 498,-5-3 0,1-3 662,-2-4 0,4-5 0,4-2 0</inkml:trace>
  <inkml:trace contextRef="#ctx0" brushRef="#br0" timeOffset="46">4717 7504 7943,'-5'-12'957,"3"6"-167,-3-4-1155,5 3 388,0 1 1,0 0-1413,0 2 1389,0 2 0,5-3 0,2 5 0</inkml:trace>
  <inkml:trace contextRef="#ctx0" brushRef="#br0" timeOffset="47">4968 7104 8013,'0'-12'0,"0"1"-9,0 5 213,0-5 676,0 5-506,0 0 1,1-3-2,3 5 1,-1 0-84,4 4 1,1-4-38,3 1 0,5-1-25,-1 4 0,6 0-69,2 0 0,0 0 30,4 0 0,2-4-122,1 0 1,0 0-26,0 4 0,-5 0 0,2 0 0,-3 0-91,-1 0 0,-5 0 113,-3 0 0,-2 0-19,-2 0 36,-5 0 1,1 0-93,-3 0 1,-3 2 88,3 1 0,-3 5-10,-1 7 1,-1 4 3,-3 8 1,3 2 10,-3 5 0,-1 5 194,1-1 1,0 1-50,4-1 0,0-1-298,0 5 0,0 0 115,0 3 0,0-3-249,0 0 1,1-1 25,3 0 1,-1 3 129,4-6 0,-3-4-61,4-4 0,-6-4 46,2 0 0,2-3 35,2-4 0,-3 2 1,-1-6 0,1 0 122,-1-3 1,1-5-148,-1 1 370,-3-6 46,4 8 282,-5-8-27,0 3-384,0-5 0,-5 0 31,-3 0 0,-3-2-73,-4-1 0,1 1-133,-5-1 1,-5 1 87,-7 2 0,-1 2-188,2 1 1,-2-1-129,6 1 1,-5 3-156,4-3 0,5 5 11,3-4 0,5 0-630,-2-4-2171,4 0 3113,5 5 0,2-4 0,5 4 0</inkml:trace>
  <inkml:trace contextRef="#ctx0" brushRef="#br0" timeOffset="48">5973 7481 8011,'0'-7'635,"0"2"332,0 5 0,5 0-547,3 0 1,3 0-72,4 0 0,-1 0-6,5 0 1,-3 0-102,3 0 0,0 0-52,4 0 1,-1-1-93,1-3 1,0 3-180,0-3 1,-1-1-624,-3 1 0,1-3 423,-5 3 0,0 0-2175,-3 4 1356,-6 0 1100,-1 0 0,-5 0 0,0 0 0</inkml:trace>
  <inkml:trace contextRef="#ctx0" brushRef="#br0" timeOffset="49">5973 7698 8011,'5'6'-4,"2"0"187,4-2 0,0-3 253,1 3 1,-1-2 227,1-2 1,4-2 415,3-2 1,7 2-483,0-6 0,10 1 151,-2-5 1,2 1-267,-6-1 1,2 5-194,-6-1 1,0 6 50,-7-2-170,2 3 0,-8 1 227,2 0-398,-2 0 0,-2 0 0,1 0 0</inkml:trace>
  <inkml:trace contextRef="#ctx0" brushRef="#br1" timeOffset="50">7344 7161 8009,'0'-6'3128,"0"0"-2150,0 1-656,-5 4 0,3-3-116,-2 8 1,3 4 128,1 7 1,0-1-109,0 5 1,4 4-40,0 3 1,0 6 67,-4-1 0,3 2-231,1 1 1,0 0 124,-4 0 0,4 1-97,0-1 0,-1 0-149,-3 0 0,0-3-340,0-1 382,0-4 1,0 2-206,0-5 164,0-1 0,0-4 202,0-3 1,0-2-64,0-2 0,0-3 166,0 0-188,0-6 30,0 8 76,0-8-29,0 3 1004,0-5-965,0-5-49,0 3-63,0-3 106,0 5-12,0-5-15,0 4-264,0-4-43,6 5 227,0-5 1,7 4-178,2-3 69,-3 2 0,10-1-51,-3-1 1,1 0 104,-1 4 0,7-4-29,-3 0 0,2 1 25,-2 3 0,0-4-165,0 0 1,-2-1 66,-2 1 0,1 3 40,-4-3 1,3-1-184,-4 1 0,0-1 54,-3 1 0,-5 3-332,1-3 0,-4-1-238,3 1 9,-4 1 0,2 1 278,-5-2 1,-1 3-443,-3-3 1,-3 3 83,-4 1 861,0-5 0,-1-1 0,1-6 0</inkml:trace>
  <inkml:trace contextRef="#ctx0" brushRef="#br1" timeOffset="51">7344 7481 7977,'-5'-7'0,"3"2"976,-3 5-170,5 0 339,5 0-740,-3 0 0,8 0 73,-3 0 0,9 0 11,3 0 0,2 0 163,2 0 1,1 0-234,3 0 0,1-1-158,2-3 1,3 2-24,-2-6 1,-4 4-227,0-3 0,-4 3-188,-4-4 1,1 6-535,-4-2-1217,-1-3 968,-4 6-587,-4-4 1045,-2 5 0,-10-4-534,-3 1 0,-2-1 14,-2 4 1021,1 0 0,0-5 0,-1-2 0</inkml:trace>
  <inkml:trace contextRef="#ctx0" brushRef="#br1" timeOffset="52">7298 7172 8187,'5'-7'15,"3"-1"1,2 4-16,1-3 1981,6-1-1239,6-3 0,6-1 90,5 1 537,0-1-834,6 1 1,-5 1 394,3 2-557,-2-2 1,-6 7-569,1-4 1,-6 4 193,2 0 0,-5 1-1091,-2 2 1,-3 0 681,-1 0 0,-4 0 249,3 0 161,-7 5 0,2 7 0,-3 6 0</inkml:trace>
  <inkml:trace contextRef="#ctx0" brushRef="#br1" timeOffset="53">8177 6898 7962,'0'-11'-804,"0"3"1610,0 1-64,0 4-224,0-2 0,0 4 268,0-3-503,0 3 0,0-3-56,0 8 1,-3 2 93,-1 5 0,0 6-82,4 2 1,-4 8 55,0 3 0,0 3-85,4 1 1,0 4-1,0 0 1,0 6-99,0-3 0,0 5 90,0 4 0,0-3-326,0 2 0,0 2-33,0-2 0,0 1-254,0-5 0,0 0 116,0-3 1,0-4-40,0-8 0,0 2 184,0-5 0,0-5 238,0-2 0,0-5-17,0 4 0,0-5-154,0 1 1,0-6 298,0-2 1,0-3 440,0 4-190,0-6-38,0 4 390,0-6-549,-5 0-175,4 0 1,-4-2 190,5-2-432,0 3 187,0-4 1,1 1-264,3 0 1,-1 1 14,4 3 0,0-2 41,0-1 1,3 1 170,-2-1 0,6 0 11,1-1 1,4 3 96,-4-3 1,2-1-105,-2 1 0,-1-1 16,5 1 0,-5 3 2,1-3 0,-2-1-188,-2 1 0,0-1-492,-4 1-1,3 3 0,-7-8-123,5 6 1,-6-3-1617,2 3 2393,-3 1 0,-6-8 0,-1 4 0</inkml:trace>
  <inkml:trace contextRef="#ctx0" brushRef="#br1" timeOffset="54">8212 6875 7973,'0'-11'-606,"0"5"1251,0-5 1,0 9 347,0-6-107,0 6-292,0-3 217,0 5-634,5 0 1,1 0-20,5 0 1,1 0 67,-1 0 0,5-4-140,-1 0 1,1 0 57,-1 4 0,-1-4-379,5 1 0,-1-5 170,1 4 1,2-3-783,-6 3 0,4-4 168,-4 4 1,-4 1 678,-3 3 0,0 0 0,3 0 0</inkml:trace>
  <inkml:trace contextRef="#ctx0" brushRef="#br1" timeOffset="55">8748 7207 8017,'0'-12'-174,"-1"5"44,-3-1 1,3 4 264,-3-4 402,3 6 66,1-8-155,0 3 166,0-4-299,0 5 1,-1-1 122,-3 4 169,3 1-315,-4-3 0,5 4 438,0-3-158,0 3-137,0-4-207,0 5 1,0 5-71,0 2 1,3 5 98,1 3 0,5-1 43,-1 5 0,2 1-72,1 7 1,1 1-157,-1 2 1,4 3-94,1-2 1,3 2-194,-4 1 0,4-3 21,-4-1 0,2-5 138,-2 2 0,-3-4-171,4-4 1,-4-3 76,0-4 1,-5-1 23,1 1 1,-2-5-6,2 1 1,-2-6-252,-2 2-82,-3-2-297,4-2-1446,-5 0 0,-5-4 1443,-2 0 763,2-5 0,-11 3 0,4-6 0</inkml:trace>
  <inkml:trace contextRef="#ctx0" brushRef="#br1" timeOffset="56">9057 7104 8026,'-5'-12'-617,"3"0"529,-1-4 1176,1 9-634,2-8 1,-3 12 240,-1-5-82,0 6 19,4-3 15,-5 5-446,-2 5 0,-4 5 94,0 5 0,-1 9 48,1-1-56,-1 8-246,-4-7 36,3 14 1,-7-8 266,5 8-1347,-6-2 1025,4-2 1,-2-3 102,0-1-208,-1 1 48,-2-2 0,3-1-297,0-5 220,5-6 0,-3 4-159,6-6 0,-1 0 102,1-4 1,1-3-727,2 0 473,-2-6 882,9 3-1429,-9-5 147,8 0 325,-3 0 1,6 0-547,3 0 1043,-2 0 0,13 0 0,-3 0 0</inkml:trace>
  <inkml:trace contextRef="#ctx0" brushRef="#br1" timeOffset="57">9217 7515 7933,'0'-6'700,"0"1"2077,0 5-2523,0 5 1,0 1-15,0 5 1,0 1-21,0-1 0,0 4-55,0 1 1,0 3 54,0-4 0,0 4-180,0-4 1,0 4 37,0-4 0,0 1-203,0-5 1,0 1-60,0-1-111,0 0 59,0 1 279,5-1 6,-4-4-587,9-2 138,-9-5 44,4 0-551,1 0 541,-5 0 1,4-2-113,-5-1-1061,5-4 1539,-4 1 0,4-9 0,-5 2 0</inkml:trace>
  <inkml:trace contextRef="#ctx0" brushRef="#br1" timeOffset="58">9251 7264 7909,'0'-12'0,"0"6"694,0-4-51,0 8 290,0-3-340,0 0-794,0 4 219,0-4 1,1 6-625,3 3 606,-3-3 0,9 9 0,-3-3 0</inkml:trace>
  <inkml:trace contextRef="#ctx0" brushRef="#br1" timeOffset="59">9377 6887 8055,'0'-7'405,"-6"-3"-145,5 4 1,-5-2 689,2 1-229,3 4-507,-4-7 1,6 9 46,3-3 0,-2 1 50,6 0-79,0 1 1,3-3-131,0 5 1,5 0-26,-1 0 1,0 2-125,-4 1 1,5 0-13,-1 4 1,0 1-35,-3 4 1,-6-1-22,-2 0 0,1 5 119,-1-1 1,-1 5-221,-3-1 1,-5 3 45,-2 1 1,-5-4 54,-3 0 0,2 0 100,-2 4 1,-1-6 1,0-1 0,1 0 35,4-1 1,3-1 66,1-6 40,-1 2-119,2-4 1,1 2 78,5 0 0,1-6-61,3 2 0,2-3 191,5-1 0,2 0-2,2 0 0,3 0 147,5 0 0,-4 0-154,0 0 1,-4-1-32,4-3 1,-5 3-557,1-3 1,-2 3 236,-1 1 0,-5-2-792,1-1 513,-6 1-894,3-3 0,-3 5 19,1 0 1293,-1 0 0,3-5 0,-5-1 0</inkml:trace>
  <inkml:trace contextRef="#ctx0" brushRef="#br1" timeOffset="60">9799 6955 7994,'0'-11'-106,"0"5"-53,0-5 1,4 9 1408,0-6-747,5 6 1,-3-7 53,5 5 0,1-1-20,-1 1 0,1 3-151,-1-3 1,4-1-147,1 1 0,4 0-138,-1 4 1,1 0 137,-1 0 0,1 0-116,-4 0 1,3 0-11,-4 0 0,0 0-76,-3 0 0,-1 0-115,0 0 1,-4 5 51,-3 3 1,-3-2-1,-1 2 1,0 1 51,0 6 0,-1 3 163,-3 5 1,1 0-111,-4-1 0,0 6-62,0 3 1,-2 2 65,5 1 0,-4 4-129,5 0 1,-1 2-206,4-2 1,0-3 97,0 3 1,0 2-70,0-2 1,1-2 29,3-5 1,1 1 109,3-6 1,0 1-38,-4-4 1,1-2 234,-1-2 1,-1 2-78,4-6 0,-4 0 51,1-3 0,-2-2 231,2-3-36,-3 3-84,4-3 0,-3-1 59,1-2 55,-1-3-119,3-1 1201,-5 0-1377,-5 0 1,-2 1 135,-4 3 0,-1-2-267,1 1 0,-5-1 71,-3-2 1,-3 1-178,-1 3 1,3-3 75,-3 3 0,6-3-321,-5-1 0,1 0-22,-2 0 0,6 0-986,1 0-154,4 0 609,0 0 1014,6 0 0,1-5 0,5-1 0</inkml:trace>
  <inkml:trace contextRef="#ctx0" brushRef="#br1" timeOffset="61">10530 7446 7978,'0'-6'1115,"0"1"-699,0 5 208,5 0-278,-4 0 0,6 0 91,-3 0 302,2 0-378,5 0 1,1 0 410,-1 0-478,6 0 0,-1 0-33,3 0 1,3 0-24,-3 0 1,1 0-172,-1 0 1,3-4 99,-3 0 0,1-3-124,-1 3 1,-1-4 129,-3 5 0,-2-5-941,2 4 0,-6 0-1120,-2 4-639,-4-5 2527,2 4 0,-5-9 0,0 3 0</inkml:trace>
  <inkml:trace contextRef="#ctx0" brushRef="#br1" timeOffset="62">11250 7035 7984,'0'-6'694,"0"-4"52,0 8 207,0-3-612,-6 5 0,5 5-27,-3 3 0,3 7-89,1 4 0,0 8 65,0 3 0,0 3-176,0 2 1,0-1 63,0 0 1,0 1-98,0-1 0,1 0 124,3 0 1,-3 1-391,3-1 1,-2-5 127,-2-2 1,3-3-197,1-1 1,0-6 118,-4-1 1,0-4 20,0 0 1,4-5 183,0 1 324,-1-6-35,-3 4 936,0-6-1319,0-6-79,0 5 1,5-8 63,3 6 1,2-1 48,2 4 1,-1 0 111,0 0 1,5 0-111,-1 0 1,5-4 124,-1 0 0,3 0-58,1 4 0,0 0 23,-1 0 0,1-4-152,0 1 1,-1-2-183,-3 1 1,1 3-67,-5-3 1,0-1-350,-3 1 1,-5-1-745,1 1 485,-5 3-221,2-4 1,-7 3 1125,-1-1 0,-4 1 0,-4-3 0</inkml:trace>
  <inkml:trace contextRef="#ctx0" brushRef="#br1" timeOffset="63">11261 7355 7990,'0'-6'1318,"5"-1"-872,3 4 143,-3 1-255,10-3 0,-6 5 925,10 0-830,0 0 0,4-1 192,0-3 1,-1 3-185,1-3 1,0-1-196,0 1 0,-1-3-3,-3 3 1,1-1-172,-5 1 0,0 3-225,-3-3 0,-1-1-832,1 1-138,-6 0-1603,4-1 1195,-9 4 1,3-4 1534,-8 5 0,-2-5 0,-5-2 0</inkml:trace>
  <inkml:trace contextRef="#ctx0" brushRef="#br1" timeOffset="64">11261 7047 7992,'6'-13'0,"4"-2"0,-2 7 731,2 3-394,2-5 0,3 7 114,0-4 385,5 4-462,-2-7 0,9 8 221,-1-6-167,6 5-158,-8-7 0,8 9 45,-5-3-118,-1-2 1,-3 5-109,0-3 0,-1 1-206,-3-1 0,1 3-743,-5-3 1,4 3 502,-4 1 0,1 0-1970,-5 0 2327,0 0 0,1 5 0,-1 1 0</inkml:trace>
  <inkml:trace contextRef="#ctx0" brushRef="#br1" timeOffset="65">12015 6944 8038,'0'-18'-147,"0"2"147,0 4 1002,0 1-588,0 4 0,0-3 984,0 3-398,0 2-519,0-6 1,0 9 411,0-6-309,0 6-58,0-3-544,0 5 0,4 5 128,-1 2 0,1 10 41,-4 6 1,4 5 93,0 6 0,1 5-135,-1 3 0,-3-1-106,3 1 1,-3-2-142,-1 2 1,0 2-76,0-2 0,0-1 122,0 1 1,0-4-475,0 4 1,0-9 233,0 1 1,0-7-186,0-1 1,0-2 231,0-1 1,-4-4 118,0 0 1,1-5 435,3 2 1,-2-8-197,-1 0 0,1-4 649,-2 3-396,3-4-22,1 2 1488,0-5-1906,-5 0-59,4 0 87,-4 0-50,5 0 99,-5 0-317,3 0 178,-3 0-219,5 0 363,5 0 1,2 0 171,4 0 1,1-4-107,-1 0 0,0 1-11,1 3 0,3-2-21,0-1 0,4 0-217,-3-5 1,3 6 80,-4-2 0,1-1 125,0 1 0,-4-3-1337,3 3 0,-6 0-214,-1 4-484,-5-5 2041,2 4 0,-5-10 0,0 5 0</inkml:trace>
  <inkml:trace contextRef="#ctx0" brushRef="#br1" timeOffset="66">11923 6807 7964,'0'-12'3,"0"1"585,5 0-256,2-1 1,4 2 198,1 2 0,-1 2-151,0 2 1,1 2 6,-1-6 0,6 6-119,2-2 1,0 1-88,4-1 0,-3 3 17,7-3 1,-2 3-134,2 1 1,-3 0-315,2 0 1,-1 1 214,-3 3 0,1-3-888,0 3 0,-5 1 447,-3-1 1,-2 4 474,-2-4 0,-4 4 0,-2-1 0</inkml:trace>
  <inkml:trace contextRef="#ctx0" brushRef="#br1" timeOffset="67">12540 6978 8081,'-5'-6'0,"4"-4"881,-4 8-162,5-8-147,0 9-115,0-4 1532,0 5-1544,5 5 1,1 3-147,6 7 0,-1 3-64,0 4 0,1 5 14,-1 0 1,1 4-1,-1 0 0,0 2-14,1 1 0,-1-3 14,1-1 1,-1-3-10,1 3 0,-1-4-48,0 0 1,0-3-435,-4-4 0,3-1-636,-2-3 1,-2-2 456,2 2 1,-2-6 171,2-2 0,1-3-534,-5 4 504,4-6 1,-5 4-999,5-6 447,-6 0-1159,3 0 1989,-5 0 0,-10-6 0,-3 0 0</inkml:trace>
  <inkml:trace contextRef="#ctx0" brushRef="#br1" timeOffset="68">12803 7001 7886,'0'-29'7,"0"6"1,0 6 881,0 6-140,0 0 200,0 4 92,0 2-951,-5 5 0,-2 7 79,-4 4 1,0 11 121,-1 8 0,-1 3-73,-2 1 1,2 4-113,-2 0 0,-1 0 126,1-3 0,-1-1-425,5 0 1,-4-3-365,-1-1 1,1-4 326,4 0 1,3-7-250,1-4 1,-1 2 221,-3-2 0,3-3-397,0-5 1,4 0 231,-3 0 1,3 2-662,-4-5 1083,6 5 0,-3-3 0,5 6 0</inkml:trace>
  <inkml:trace contextRef="#ctx0" brushRef="#br1" timeOffset="69">12917 7344 9039,'6'1'980,"-2"3"-806,-3 2 1,-1 7 275,0 2 1,2-1-62,1 5 0,-1-4-232,2 4 1,-2-1 56,2 1 0,-3 1-197,3-4 1,-3 3-4,-1-4 1,4 0 45,0-4-537,0 1 356,-4-1 1,1-4-476,3-4 1,-3 0-17,3 1-1213,-3-3 1593,-1 4 0,5-10 1,2-1-1</inkml:trace>
  <inkml:trace contextRef="#ctx0" brushRef="#br1" timeOffset="70">12917 7184 7885,'-6'-12'0,"1"1"1723,5-1-457,0 6-513,0 1-434,5 0-158,-4 4 1,9-4-1242,-2 5 748,2 0 0,1 0-978,1 0 1310,-1 0 0,6 5 0,0 1 0</inkml:trace>
  <inkml:trace contextRef="#ctx0" brushRef="#br1" timeOffset="71">13294 6784 8065,'0'-6'648,"0"1"-295,0-1 1,0 5 92,0-9-149,5 9 0,-2-6 86,4 4-161,-4 1-46,7-3 1,-4 4 190,6-3-161,-1 3 0,2-4-14,2 5 0,3-1 43,5-3 1,1 3-112,2-3 1,-4 2 55,4 2 0,-8 0-223,5 0 0,-4 0 82,0 0 0,-2 0-172,-6 0 81,1 0 210,-1 0-566,-5 0 121,-1 0-150,-5 0 345,0 6 0,0 1 50,0 8 0,0 3 160,0 5 0,0 5-53,0 2 1,-3 5 58,-1 3 0,-4-2 81,4 6 0,-3 0-85,3 4 0,-4-4-100,4 0 1,-3-2 60,3 2 0,0 1-149,4-5 1,0 0 80,0-3 0,0 2-288,0-3 1,0 1 2,0-8 1,4 0 150,0-5 0,3-3 75,-3 1 0,1-7-45,-1 3 0,-3-4 215,3 0 0,-1-2-112,1-2 416,-3 2-105,4-4 140,-5 0-34,0 0 2003,0-6-2195,-5 0-440,-1 0 173,-6-6 1,-1 5 169,-2-3-495,2 3 269,-8 1 1,3 0-340,-5 0 282,-5 0 0,4 4-114,-2 0 0,3 0 63,4-4 1,-2 0-409,6 0 0,0 0 200,4 0 1,3 0-2323,0 0 2724,6 0 0,-3 0 0,5 0 0</inkml:trace>
  <inkml:trace contextRef="#ctx0" brushRef="#br1" timeOffset="72">13854 6601 7985,'11'-6'-175,"0"-3"975,1 5 1,3-3-260,0 3 0,0-1-96,-3 1 0,1 3-141,2-3 0,-3-1-43,4 1 1,-4 0-163,0 4 0,-1 0 74,1 0 1,-5 0-114,1 0 1,-4 5 137,3 3 1,-4-1-350,1 5 0,-3-3 29,-1 6 1,0-1-39,0 1 0,-1-1 35,-3 5 1,1-1-75,-4 1 1,-5 3 145,-3-3 1,2-3 34,2-1 1,6 2 88,-7-2 1,4-4-85,-4-3 1,5-2 143,-1 2-131,5 2 0,-2-7 271,5 4-206,0-4 128,0 2 0,5-1 182,3 0 1,3-1-133,5-3 1,-2 0 81,5 0 0,0 0-36,4 0 1,-4 0-43,0 0 0,0 0-72,3 0 0,-3 2 36,1 1 0,-3-1-209,2 2 1,-2-3 40,-6-1-43,1 0 0,-1 0 0,1 0 0</inkml:trace>
  <inkml:trace contextRef="#ctx0" brushRef="#br1" timeOffset="73">14310 6887 10608,'-12'-4'-1345,"-4"0"1345,4 0 0,-15 4 0,3 0 0</inkml:trace>
  <inkml:trace contextRef="#ctx0" brushRef="#br1" timeOffset="74">14938 7207 8018,'-6'0'0,"-4"0"294,9 0 106,-4 0 2171,5 0-2364,5-6 1,1 5 20,5-3 1,1 3-130,-1 1 1,5 0 117,-1 0 1,0 0-174,-4 0 0,5 0 136,-1 0 0,4 0-171,-4 0 1,4-1-1,-4-3 0,2 3-90,-2-3 1,-2 3-72,2 1 0,-6 0 79,-1 0 1,-2-2-750,2-1 0,-2 1-83,-2-1-1088,-3 1 1993,4 2 0,-5 5 0,0 2 0</inkml:trace>
  <inkml:trace contextRef="#ctx0" brushRef="#br1" timeOffset="75">14893 7424 10173,'7'0'1204,"1"0"-834,0 0 0,3 0-69,0 0 0,1 0 28,-1 0 0,1 0-111,-1 0 1,1-4 28,-1 0 0,2 0-123,2 4 1,-1 0 100,5 0 0,-4 0-64,4 0 1,-4-1 63,4-3 0,-5 3-230,2-3 1,-4 3 53,0 1 0,-1 0-205,1 0 0,-1-4-744,0 0-733,-4 0-1478,3 4 3111,-9 0 0,-1 5 0,-6 2 0</inkml:trace>
  <inkml:trace contextRef="#ctx0" brushRef="#br1" timeOffset="76">16252 7195 7994,'0'-6'0,"0"-1"0,0 4 426,0 1-31,0-3 845,0 5-640,0-5-1,0 4-523,0-4 1,0 6 113,0 3 0,0 2 20,0 6 0,0 0 16,0 4 0,0 5-9,0 6 0,0 5-37,0-2 1,-1 3-48,-3 1 1,3 1-70,-3-1 1,2 0 143,2 0-32,0 1-839,0-1 660,0 0 0,0-1 73,0-2-478,0 2 277,0-4 0,2 0 44,2-2 1,-3-3-59,3-1 1,-3-1 61,-1 1 1,0-4-134,0 0 397,0-5-365,0 3 1,4-6 66,0 1 45,-1-6-58,-3 4-28,0-9-143,0 10-35,0-10 20,5 4-314,-3-5-455,3 0 551,-5 0 1,-5-5-1,-2-2 1</inkml:trace>
  <inkml:trace contextRef="#ctx0" brushRef="#br1" timeOffset="77">16183 7252 7941,'0'-11'132,"0"-1"220,0 1-131,0 5 0,5-5-23,-3 5-33,3 0 1,-4-1 460,3 4-350,-3 1 0,9-7-38,-2 6 0,2-2-17,1 1 0,2 3-98,2-3 1,3 2 124,5 2 1,0 0-148,0 0 1,1 0 78,2 0 1,-1 0-172,1 0 0,-2 2-80,-1 2 1,0 2-57,0 5 0,-5 5 32,-3-1 1,-4 1 102,-3-1 0,-3 2-142,-5 2 0,0 3 31,0-3 0,-6 6-12,-6 2 0,-6-1 91,-8-3 0,0 0 9,-4 0 0,3-4-5,-3 0 0,4-5 10,0 1 0,3-3-170,4-5 1,-1 2-209,4-5 0,5 0-522,3-4 320,6 0 590,-3 0 0,5 0 0,0 0 0</inkml:trace>
  <inkml:trace contextRef="#ctx0" brushRef="#br1" timeOffset="78">17154 7355 7956,'-6'0'507,"1"0"2202,5 0-2469,5 0 1,-3 0-5,6 0 0,3-4 156,5 0 0,4 1-100,-1 3 1,4 0 40,3 0 0,-1-4-148,1 0 0,2 0 14,-1 4 0,-2-4-253,-6 1 1,1-1 101,-4 4 1,-1 0-676,-4 0 1,1 0 108,-1 0-2348,-4 0 2866,-2 0 0,-5 0 0,0 0 0</inkml:trace>
  <inkml:trace contextRef="#ctx0" brushRef="#br1" timeOffset="79">18011 7172 8006,'0'-7'0,"0"-1"0,0 6 560,0-9-251,0 10 0,0-5 143,0 2 135,0 3 23,0-4-240,0 5 1,0 10-8,0 5 1,0 7-137,0 4 0,0 6 195,0 10 0,0 1-139,0 10 0,0 1-1023,0 3 1043,5-5 0,-4-2 37,3-4-1321,-3-5 983,4 3 1,-4-8-524,3 2 491,-2-3 0,-2-2-174,0-2 0,0 0 90,0-4 1,0 4 633,0-5 1,0 1-598,0-4 1,0-4 661,0 0 1,0-5-409,0 1 1,0-2 49,0-2 1,0-3-430,0-1-399,0-4-1266,0 2-1695,0-5 2389,0-5 1173,0-2 0,0-9 0,0-2 0</inkml:trace>
  <inkml:trace contextRef="#ctx0" brushRef="#br1" timeOffset="80">17999 7332 7889,'0'-18'360,"0"2"0,4 5-28,0-1-137,0 1 190,1-1 140,-4 1 58,9-1-148,-3 1-135,4 5 0,-1-1 31,-2 3-298,2 3 131,-4-4 1,9 5 218,1 0-390,4 0 57,-2 0 1,5 4 278,-1 0-496,6 0 174,-4 1 0,4-3-52,-5 6 42,0-1 0,0 4-33,0-4 1,-5 3-70,-3-2 1,-4 2-132,-3 2 1,-3-1 94,-5 0 1,-1 6-22,-3 2 0,-5 0 62,-10 4 0,-4-3 126,-7 7 1,-7-3-86,3-1 0,-3 0 77,2-1 0,2 0-75,3-3 0,-2 0 23,6-8 0,3 3-249,4-6 0,5-3 89,-1-1 1,6-3-1002,1-1 795,6 0 1,-4-1 399,6-3 0,6-2 0,0-6 0</inkml:trace>
  <inkml:trace contextRef="#ctx0" brushRef="#br1" timeOffset="81">18593 6887 7937,'0'-12'0,"0"1"400,5 5-144,-3-5 1,4 6 139,-2-2 88,-3-3-313,9 3 1,-7 0 400,4-1-279,-4 5 0,7-7-36,-2 3 1,2 2-51,1 1 1,4-1-171,1 1 0,-1 0 135,-4 4 0,1 0-115,-1 0 1,0 0 97,1 0 0,-4 1-298,-1 3 0,-1 3-24,2 4 1,-3 0 32,-5 1 0,4 4 17,0 3 0,-2 3 129,-5 1 1,-5 5-9,-7 2 0,2-2-2,-2-1 0,-2-3-17,2-1 1,0-4 23,3 0 1,1-5 142,0 1-41,4-2 186,-3-2-81,9-5 1,1-1-105,7-5 0,4 0 297,0 0 1,4 0-94,0 0 0,6 0-2,-2 0 1,2-3-21,2-1 0,0-4-196,0 4 0,0-3-116,0 3 0,-4 0-300,0 4 0,-5 0-1014,1 0 1,-3 0 678,0 0 0,-4 1 653,-1 3 0,-4 3 0,2 4 0</inkml:trace>
  <inkml:trace contextRef="#ctx0" brushRef="#br1" timeOffset="82">19644 7264 7984,'0'-7'637,"0"2"8,0 5-204,5 0-56,-4-5-109,4 4 1,0-4-52,3 5 1,2 0 111,2 0 168,-1 0-224,0 0-56,6 0-56,-4-5 0,8 3 56,-2-1 0,2 1 28,-2 2 0,2 0-28,-2 0 1,3 0-1,1 0 0,-2-1 28,-2-3 0,1 3-28,-4-3 0,-1 2 225,-4-2-215,1 3-3427,-1-4 1483,-4 5-368,-2 0-380,-5 0 2457,-5 0 0,-2 0 0,-4 0 0</inkml:trace>
  <inkml:trace contextRef="#ctx0" brushRef="#br1" timeOffset="83">19610 7435 7984,'11'6'1022,"0"-1"-612,1-5 1,1 0 200,2 0 1,-1 0 62,5 0 1,0-3-240,4-1 1,3 0-29,1 4 1,0-4-164,-5 0 1,5-1-133,0 1 1,-1 3-497,-3-3 0,0 3 332,0 1 1,-4-4-1089,0 1 1,-4-1 581,4 4 0,-5 0 558,1 0 0,-2-5 0,-1-2 0</inkml:trace>
  <inkml:trace contextRef="#ctx0" brushRef="#br1" timeOffset="84">20797 7207 8043,'0'-12'0,"0"1"609,0 4-77,0-3-219,0 9 850,0-4-712,5 5 1,-3 1 30,2 3 1,1 4-197,-2 7 1,5 4 143,-4 7 0,3 4-117,-3 4 0,4 1-95,-4 4 0,-1 0-117,-3 3 0,4 2 115,0-2 1,0 2-408,-4 2 1,0-4 138,0 0 1,-1-5-502,-3 1 1,3-7 281,-3 0 1,-1-6-157,1 2 0,0-4 191,4-4 1,0 1 133,0-5 1,0-3 93,0-5 1,0-3-286,0 4 139,0-6 43,0 3-1741,0-5 0,0-5 998,0-2 854,0 2 0,0-11 0,0 4 0</inkml:trace>
  <inkml:trace contextRef="#ctx0" brushRef="#br1" timeOffset="85">20752 7252 7918,'0'-21'0,"0"2"0,0 2 358,0 6 1,0-1 56,0 1 0,4-1-11,-1 1 0,6 3 44,-1 1 0,2 4-109,1-1 0,5-1-85,-1 2 1,5-1-23,-1 4 1,4 0-113,4 0 1,1 1 97,2 3 1,2-2-159,-6 6 0,5-4-58,-4 3 0,-1 1-106,-3 3 1,-5 1 88,-3-1 1,-2 5 60,-2-1 0,-5 0-603,-2-4 0,-4 5 289,-4-1 1,-7 4 85,-8-4 0,-8 5 130,-3-1 1,-4 2-11,-4-2 0,2 1-95,-2-5 0,0 1-115,4-5 0,-2 0-629,9 1 1,6-2 59,6-2 841,7-3 0,-2 0 0,4 1 0</inkml:trace>
  <inkml:trace contextRef="#ctx0" brushRef="#br1" timeOffset="86">22042 7057 14330,'0'13'102,"0"21"156,0-1-24,0-3 1,2 3-62,1-2 1,-1-2 8,1 1 1,-1 0-104,-2 0 1,3 2-151,1-6 0,0 0 77,-4-7 0,0 1-73,0-5 0,4 4-3,0-3 103,0-1 0,-4-4 41,0 1 258,0-6-359,5 4-262,-4-9-117,4 4-690,-5-5-3079,0 0 4175,0-5 0,-5-1 0,-1-5 0</inkml:trace>
  <inkml:trace contextRef="#ctx0" brushRef="#br1" timeOffset="87">21768 6773 8155,'0'-12'22,"0"1"141,0-1 0,0 1 504,0-1-33,0 1 265,0 0-122,0-1-143,0 6-397,0 1 156,0 5 1,-5 0-154,4 5-59,-4 1 1,1 6 303,0-1-273,-5 6 0,3 2 40,-6 7 0,0 3 0,-3 6 0,1 4 1,-5 3 0,3 4-11,-3 3 0,4-1-351,-4 6 1,5-5 380,-1 4 1,2-3-365,2 3 1,1-6 88,2-1 1,3-2-157,5-6 0,1 4 69,3-4 0,2-1 131,6-7 1,0-2-3,4-5 1,0 0 4,3 0-107,3-5 496,-10 3-224,10-8 0,-9 3-32,2-4 1,1-5 119,0 1 164,-1-5-489,-4 7-95,1-9-768,-6 4-1688,4-5 1219,-8 0-1869,3 0 3229,-5-5 0,0-1 0,0-6 0</inkml:trace>
  <inkml:trace contextRef="#ctx0" brushRef="#br1" timeOffset="88">22396 7275 8155,'0'-6'667,"0"1"76,0 5-273,0-5 328,0 3-18,0-3 67,0 5-605,5 0-61,2 0 1,4 0 317,1 0-257,-1 0 61,5 0-184,-3 0 63,9 0 0,-3 0 181,7 0-661,-1 0 254,-3-5 0,4 4 257,-3-3-1795,2-2 1104,-7 4 0,2-3-2556,-5 5 3034,6 0 0,-4-5 0,6-1 0</inkml:trace>
  <inkml:trace contextRef="#ctx0" brushRef="#br1" timeOffset="89">22990 7218 8155,'0'-6'468,"0"1"330,0 5 0,0 6-454,0 5 573,0 6-510,0 6 1,0 3 424,0 1-518,0 10 1,0-7-39,0 8 0,4 3-44,0 1 0,1 1-295,-1-1 1,-3 1 136,3-5 1,1 3-87,-1-7 38,-1 3 1,-3-9-66,0 2-387,0-2 288,0-5 1,4-5-128,0-3-11,0 3 152,-4-6 1,0 5 58,0-6-1301,0-4 560,0-2-2138,0-5 1877,-5 0 1067,4-5 0,-5-2 0,6-4 0</inkml:trace>
  <inkml:trace contextRef="#ctx0" brushRef="#br1" timeOffset="90">23024 7218 8155,'6'-11'792,"-5"-1"-374,9 1 1,-4 4 260,6 4-409,-1-4 1,1 6 93,-1-3 229,5-2-59,-3 5-292,9-5-182,-4 6 121,-1 0 1,4 2 242,-6 2-574,5-3 184,-7 9 1,3-4 230,-4 6-700,-1 4 393,1-3 1,-2 7-288,-3-5 191,-2 6 0,-5-7 31,0 5 1,-6-1-224,-5 1 0,-6 2 208,-6-2 0,0 1 87,1-1 1,-5-2-66,0-6 1,-3 1 42,3-1 0,1 1-461,3-1 0,1-5 211,3-2 0,3-2-132,4-2 0,5 0 439,-1 0 0,5 0 0,-2 0 0</inkml:trace>
  <inkml:trace contextRef="#ctx0" brushRef="#br1" timeOffset="91">23458 6784 8014,'0'-11'-422,"4"3"1738,0 0-281,0 6-442,-4-3 0,0 3 293,0-1-102,0 1-542,0-3 0,4 7 78,-1 1 1,6 4-5,-1 4 1,3 4 149,5 1 1,-2 5-109,5 2 0,1 0 348,7 4-292,-3 2-840,4 0 622,-6 5 1,1 0-50,0 1 0,0 4 95,0 3 0,-5-2-119,-3 2-608,-8-5 414,4 3 0,-10-2-1000,3 0 757,-3 5 1,-2-9 61,-3 0-409,-2 1-152,-6-6 508,1 5-4,-6-5 72,4-1 1,-8-5-305,2 0 515,-3-5-121,-1 3 0,4-8 351,0 2 1,5-2-145,-1-2 0,3-3-1281,0-1 698,1-4 0,3 2 415,0-5 108,6 0 0,-8 0 0,3 0 0</inkml:trace>
  <inkml:trace contextRef="#ctx0" brushRef="#br1" timeOffset="92">1896 9205 8124,'-6'-6'2355,"0"-4"-1555,6 8-292,0-3-175,6 16 0,0 1 104,5 11 1,1 5-45,-1 2 1,4 3 110,1 2 0,4 4-231,-1 3 1,-1-1-20,1 0 0,0 0-406,4 1 0,-4-2 188,0-1 0,-5-4-98,1 3 1,1-4 61,0-3 0,-2-3-413,-7-5 0,3-4 125,-2 0 1,1-5 3,-2 1 0,0-6-2,-3-2 0,-3-3 109,3 4 0,-2-6-985,2 2 437,-3-3 324,4-1-105,-5 0 0,0-5 506,0-2 0,0-3 0,0-2 0</inkml:trace>
  <inkml:trace contextRef="#ctx0" brushRef="#br1" timeOffset="93">2467 9217 8001,'0'-12'0,"0"1"0,0-1 604,0 6 47,0-4 84,0 9-122,0-4 18,0 5-376,0 5 0,-1 2 92,-3 8 1,3 8-82,-3 8 1,-1 2-17,1 1 0,-4 5-23,4 3 0,-4 6-216,0 2 1,-6-1 45,-1-3 0,0 0-50,3-1 1,-3 0-128,0-3 0,-1-4-249,5-8 0,0 2-166,-1-5 1,5-2 209,-1-6 1,5-2-615,0-6 1,1 0-154,2 1-713,0-6 1805,0-1 0,5 0 0,2 2 0</inkml:trace>
  <inkml:trace contextRef="#ctx0" brushRef="#br1" timeOffset="94">2901 9651 7969,'0'-12'299,"0"1"171,0-1 1,0 1 147,0 0-370,-5 4 1,4-3 73,-3 2 1,-3 2 126,0-2 1,-3 5-63,-2-5 0,-4 5-110,-3 0 1,-3 3-204,-1 3 1,-5 9 12,-2 7 1,1 3-55,-2 0 0,10 2 20,-2 3 1,8-3-352,-1 3 276,9-3 1,2-1-603,5 0 426,0-6 1,1 4-73,3-6 1,3-1 33,9-6 1,-2-3 30,5-5 1,0 0 32,3 0-31,1 0 309,0 0-110,0-5 0,0-6 135,0-4-52,0 0 0,-2 0-9,-2-1 1,1 0 194,-4 1 0,-2 2-45,-7-2 0,2 1-40,-5-1 0,0 2 402,-4-2-332,5 2 1,-4 2 135,3-1-157,-3 6 0,-1 0-215,0 2 11,0 2 21,0-3 1,0 7-281,0 1 98,0 4 63,0 4 38,0 1 1,4 0 85,0 4-132,0-4 73,-4 10 1,1-8-55,3 5-136,-3-5 78,9 2 0,-9-4-175,3-1 135,3 1 1,-5-5-24,6 1 0,-6-4 39,2 3-127,2-4 200,1 2 0,0-5-132,1 0 276,-6 0-155,9 0 0,-6-5-69,2-3 362,3 3-154,-3-5 0,4 4 493,1-6-394,-1-4 0,0 3 175,1-2 1,-4 1-95,-1-1 1,1 2-51,3-2 1,-3 3-58,-1 5 0,-3-2 187,4 5-284,-6 0 0,7 5-192,-5 3 1,1 4 176,-1 7 1,-2 3 16,6 5 1,-5-1-186,0 1 0,2-4 51,-1 0 0,1-1 78,-1 1 0,-3 1 19,3-4 0,-1-1-152,1-4 237,-3 1 22,4-6 272,-5-1 1,-1-5-151,-3 0 1,1-5-27,-4-3 1,0-2-110,0-1 0,-2-4 97,5-1 0,0-4-27,4 1 0,0-2-62,0-2 1,5 0-159,3 0 1,7-4-252,4 1 0,0-1 50,4 4 0,-3 2-97,7 2 1,1 7-1216,-1 8 1,-1 3 1570,-3 1 0,0 10 0,0 3 0</inkml:trace>
  <inkml:trace contextRef="#ctx0" brushRef="#br1" timeOffset="95">3917 9091 8073,'-6'-6'-46,"1"-4"397,0 8 175,4-8-175,-10 4 564,10-1-91,-9-3-76,9 9 313,-4-4-299,5 5-525,0 0 1,0 5 10,0 3 1,0 8 98,0 7 1,0 6-62,0 9 1,0 3-32,0 4 0,0 10-167,0 2 1,0 3-383,0-3 1,1-1-303,3-3 0,-2 0 375,6-7 0,-6 1-133,2-9 0,-1 0 139,1-4 0,-3-1-126,3-2 1,-3-7-48,-1-5 0,0-5 774,0 1 1,4-2-66,0-2 0,-1-3 551,-3-1 251,0-4-501,0 2 1361,0-5-2100,0-5-48,0-1 0,4-2-97,0 0 1,5 6-129,-2-2 1,4 3 175,0 1 0,4-4 56,0 0 1,5 0 63,-5 4 1,4 0-18,-4 0 0,5 0-23,-1 0 0,-2 0-86,-2 0 1,2-3-306,-2-1 1,0-1-120,-4 1 1,-3 1-803,0-4 1,-6 3 1445,2-4 0,-3 1 0,-1-5 0</inkml:trace>
  <inkml:trace contextRef="#ctx0" brushRef="#br1" timeOffset="96">3929 9080 8113,'0'-18'0,"0"1"0,0 6 144,0-1 1,0 5 744,0-1-574,0 1 0,4-1 435,-1 0 1,2 2-250,-1-2 1,3-2-154,4 3 1,0 0-112,1 0 1,-1 3-159,1-4 1,3 6 44,0-2 1,2 1-578,-2 0 1,-1 1-229,5-1 1,-4 1-1764,4 2 2444,-5 0 0,8 0 0,-5 0 0</inkml:trace>
  <inkml:trace contextRef="#ctx0" brushRef="#br1" timeOffset="97">4477 9137 8160,'-5'-7'-1190,"4"2"2883,-10 0-1110,5 4 0,0-5 921,2 2-478,3 3-575,1 11 1,1 4 149,3 12 0,2 2-152,6-1 1,0 5-41,3-2 0,-1 7-116,5 1 0,-1 1-220,1-1 1,3-2-9,-3 2 0,-1-3-159,1 0 1,-4-6-162,4-2 1,-5-5 178,1-3 0,-2 2-195,-2-6 1,1-1 87,-1-6 1,-3 0-20,-1-4 1,-4 1-186,1-1-1403,-3-3-129,4 4 614,-4-5 0,3 0 1305,-8 0 0,3-5 0,-4-1 0</inkml:trace>
  <inkml:trace contextRef="#ctx0" brushRef="#br1" timeOffset="98">4785 9205 7938,'0'-19'2,"0"0"1,0 1 549,0-1 0,0 3 514,0 4-464,0 1 1,-1 1 458,-3 2-496,3 3 0,-9 8-167,2 4 0,-2 7-102,-1 13 1,-6 5-151,-2 10 0,-6 1 76,-2 10 1,-3 0-669,3 4 1,-3-3 348,3-1 1,0-10-35,4-1 0,2-6-142,2-6 1,2-2-228,6-5 1,1-5-199,2-3 0,3-6-245,5-2-92,0-4 1,1 2 65,3-5 1090,2-5 1,11-7 0,1-5 0</inkml:trace>
  <inkml:trace contextRef="#ctx0" brushRef="#br1" timeOffset="99">5048 9034 8062,'0'-12'0,"0"1"0,0 0 0,0-1 0,5 2 1823,3 2-451,-3 3-826,5 0 1,-4 0-248,6-2 1,0-2 62,4 5 1,1-4-78,6 5 1,0-5-249,0 4 0,1-1 145,3 1 0,-3 3-282,2-3 1,-3 3 21,-4 1 1,2-1-56,-6-3 127,5 3 0,-7-5 67,2 6 0,-7 2 16,-5 2 1,-1 2-35,-2 5 0,0 6 244,0 2 0,-4 7-114,0 5 1,-5 3 41,2 4 0,0 3-184,0 5 0,3 3-180,-4 1 1,6-1-259,-2-3 0,3 3 69,1 1 1,0-1 97,0-3 0,0-6 75,0-1 0,1 0 50,3-1 0,-2-4-110,6-3 1,-4-6 593,3 2 0,-3-7-41,4-1 1,-4-5 630,3 1-632,-4-2 0,2-5 615,-5-1-302,0-4-391,0 2 0,-2-5 137,-1 0 1,-7 0-97,-6 0 0,-5 0-260,-2 0 1,-5 0-153,-6 0 0,-1 0-143,1 0 1,5 0-132,2 0 0,1 0-428,3 0 1,3 0-968,8 0 0,2-2 183,2-1 1608,3 1 0,10-8 0,2 4 0</inkml:trace>
  <inkml:trace contextRef="#ctx0" brushRef="#br1" timeOffset="100">6247 9274 8028,'-11'0'-112,"-1"0"195,6 0 1,0 0 719,2 0-162,3 0 104,-4 0 0,13 0-301,4 0 0,6 0-48,-3 0 0,6 0-24,2 0 0,0 0-57,4 0 1,1-2-87,-2-1 1,5 0 28,-5-4 0,2 3-29,-1-4 1,-3 2-1051,3-2 0,-7-1 499,-1 5 0,-5-1-2769,1 2 1631,-7 1 1460,-3-3 0,-5 5 0,0 0 0</inkml:trace>
  <inkml:trace contextRef="#ctx0" brushRef="#br1" timeOffset="101">6247 9502 9633,'12'0'1740,"3"-4"-1179,0 1 1,5-3 287,-1 3 0,7 0-194,0-4 1,1 3-225,-4-4 1,4 4-437,-1-3 0,1 3 83,-4-4 1,3 6 159,1-2 1,0 1 126,-4 0-365,4 1 0,-2-3 0,2 5 0</inkml:trace>
  <inkml:trace contextRef="#ctx0" brushRef="#br1" timeOffset="102">7549 8965 7987,'0'-11'-175,"0"0"175,0-1 0,0 5 0,0-1-407,0 5 22,0-7 2228,0 9-1127,0-9 1,-1 7 494,-3-4 19,3 4-813,-4-2 0,5 6-141,0 3 0,0 9 161,0 10 0,1 6-67,3 9 1,2 2-40,6 6 1,-1 0-119,0 0 0,5-5-28,-1 1 0,0 0-91,-3 4 1,-1-6-168,0-1 1,1-4-383,-1-1 0,1-4 317,-1-4 1,1-3-187,-1-4 1,0-1 138,1-3 1,-2-6-285,-2 2 96,2-7-278,-4 6-1545,0-8 1533,-1 3 1,-5-7-1497,0-1 2159,0 1 0,0-13 0,0 2 0</inkml:trace>
  <inkml:trace contextRef="#ctx0" brushRef="#br1" timeOffset="103">8017 8988 8038,'7'-24'0,"-2"-3"1066,-5 8-650,5-2 0,-3 3 80,6 3 1,-5 6 253,0 1-132,-1 6 1,-2-2-202,0 8 0,0 9 63,0 9 1,-2 8-81,-1 8 1,-5 6-134,-7 6 1,1 3-426,-5-4 0,4 5 256,-4-5 1,0 4-500,-4-3 0,1-2 291,3-6 1,3 0-613,4-8 0,1-2 331,-1-9 1,5-2-280,-1-2 1,6-2-702,-2-6-152,2-4 818,2 3 0,2-9 705,2 3 0,-3-3 0,4-1 0</inkml:trace>
  <inkml:trace contextRef="#ctx0" brushRef="#br1" timeOffset="104">8440 9411 7969,'0'-17'0,"0"0"888,0-6-604,0 5 1,0-2 70,0 4 365,0 1-434,0 4 1,-5-1 142,-3 1 195,-2 5-279,-1-5 1,-6 10-187,-2-3-132,-2 8 1,-3 4-40,-3 7 0,2-1 56,-6 5 1,6 4-20,-2 3 1,4 5 83,4-4 0,3 3-34,4-3 0,5-1-153,-1-3 1,5-1-14,0-3 0,5 1-137,2-5 0,9 1 5,-2-5 1,8-1-218,0-2 1,3-3 156,1-5 1,3-1 369,1-3 1,0-3-128,-5-4 0,1-2 99,0-2 0,-1 2 33,-3-2 0,-3 2 158,-4 2 0,-2 0-104,-3-1 1,2 1 118,-5-1 0,0 1 272,-4-1-229,0 1-149,0 0 109,0 4-296,0-3-2,0 9 1,0-3-190,0 8 0,0-2 99,0 6 1,0 0 66,0 3 1,0 0 14,0 1 1,0 3 8,0 0 1,0 1-143,0-5 1,1-3 130,3-1 1,-2 0-178,6 0 0,0 0 118,3-4 1,1-1 44,-1 1 0,0-3 37,1-3 1,3 0 71,0-5 0,0 1 75,-3-5 0,1 1-53,2 0 1,-6-1 159,2 1 1,-2-1-52,2 1 1,0-4 54,-4-1 0,3 1-33,-2 4 0,1-1 62,-2 1 1,2 3-103,-5 1-78,5 4 0,-4-1-182,3 8 0,1 3 53,-6 4 0,5 4-72,-4 0 1,3 6 84,-3-2 0,0 1-53,-4-1 1,4 3-4,0-3 0,-1-3-14,-3-1 1,0-2-113,0-1-250,6-1 737,-5-5-255,4-1 410,-5-5 1,0-5-190,0-2 0,0-5-38,0-3 0,-4-3-100,0-5 1,0 1 216,4-1 0,0-4 7,0 0 0,2 0-107,2 0 1,2-1-219,5-2 0,5-2-5,-1 5 1,5 2-403,-1 6 1,3 2 213,1 6 1,3 1-1014,1 2 0,-1 4 118,-3 8 1082,-5 2 0,4 11 0,-5 1 0</inkml:trace>
  <inkml:trace contextRef="#ctx0" brushRef="#br1" timeOffset="105">9445 8805 7991,'0'-11'-536,"0"0"536,0-1 860,0 1-160,0 4-145,0-3-114,0 9 141,0-4-215,0 0 371,0 4 1,0 9 86,0 12-494,0 9 0,0 5 158,0 8 1,0 6-133,0 2 1,0 3-445,0-4 1,0 2 181,0-1 1,0-3-81,0 2 1,0-2-129,0-1 1,0-2-246,0-2 0,0-3 139,0-4 0,0-2-223,0-3 1,0-2 172,0-5 0,0-4 137,0 0 1,0-9 674,0 1-294,0-2-245,0-2 290,0 3-133,0-9 399,0 4 0,0-6 225,0-3-730,5 3 0,0-9 32,3 2 0,2 2-143,-2-2 0,2 2 21,1-2 0,1-1-33,-1 5 1,0-1-73,1 2 0,-1 1-183,1-2 1,3-1-424,0 2 0,0-1 321,-3 4 1,-2-1-679,-2-3 0,2 2 485,-3-1 0,0-2-1198,0 1 1816,-4 0 0,7-6 0,-4-3 0</inkml:trace>
  <inkml:trace contextRef="#ctx0" brushRef="#br1" timeOffset="106">9388 8863 8021,'0'-25'933,"0"-1"-513,0 13 0,4-7-245,0 5-4,4-1 1,-1 5 410,4 0 1,-3 3-137,-1 0 1,1 1-94,3-5 0,6 5-69,2-1 1,-1 4-210,1-3 0,4 4 97,3-1 1,2 3-539,-1 1 1,-3 0-239,3 0 0,-3 0-586,-1 0 1,-6 0 1189,-1 0 0,-4 5 0,0 1 0</inkml:trace>
  <inkml:trace contextRef="#ctx0" brushRef="#br1" timeOffset="107">9948 8851 8069,'0'-11'1346,"0"-1"-301,0 6-391,0 1 1,1 5 246,3 0-430,-3 0 0,9 5-66,-2 3 0,2 7 111,1 4 1,2 8-114,2 3 0,-1 5-175,5 7 1,-4-4 4,4 8 1,-3-4-364,3 0 0,-5 1-320,1-5 1,-2-4 332,-2-3 1,0-6-312,1 2 1,-2-7 181,-2-1 1,2-5-31,-3 1 0,0-6 19,0-1-135,1-6 0,0 3-766,-1-5-401,-4 0 7,2 0 1552,0 0 0,-4-5 0,4-1 0</inkml:trace>
  <inkml:trace contextRef="#ctx0" brushRef="#br1" timeOffset="108">10302 8897 7888,'-5'-23'11,"3"1"273,-2 3 1,3-1 446,1 5 0,0 0-122,0 3 0,0 5 40,0-1 1,-1 5-341,-3 0 0,-2 4-59,-6 7 0,-4 7-188,-3 15 1,-4 3 103,-4 13 1,-1-2-276,-2 10 0,-3-1 79,3 4 0,2 0-261,1 0 0,3-5-153,1-2 0,4-8-490,0-4 0,9-8-184,-2-3 0,9-7 477,-1-1 0,2-9-400,2 2 1041,6-8 0,5 1 0,7-5 0</inkml:trace>
  <inkml:trace contextRef="#ctx0" brushRef="#br1" timeOffset="109">10439 9331 11459,'0'18'834,"0"2"488,0-5-840,0 5 0,0-6 32,0 5 1,0 4-164,0 4 1,0 0-299,0-5 0,0 0 72,0-3 0,0 3-700,0-3 1,0-3 434,0-1 1,0-2 170,0-2 0,0-3-20,0 0-11,0-6 0,-5 8 0,-2-3 0</inkml:trace>
  <inkml:trace contextRef="#ctx0" brushRef="#br1" timeOffset="110">10713 8668 8056,'0'-11'0,"-5"0"236,3 4-47,-3-3 0,5 8 188,0-6 47,0 5-155,0-2 1,0 4 370,0-3-328,0 3 0,5-4 172,3 5 0,3 0-123,5 0 1,1 0 17,6 0 0,0 0-108,0 0 1,0 0-8,0 0 0,-2-4-3,-2 0 1,2 0-99,-6 4 1,0 0-10,-4 0 1,-3 0-21,0 0-282,-6 0 0,7 2 99,-5 2 0,0 3 97,-4 8 0,0 4 32,0 8 1,1 6 50,3 5 1,-3 9-70,3-1 1,-3 3-104,-1 1 0,4 2-221,0 5 0,3-4 110,-3 0 1,4-8-295,-4 1 1,3-7 181,-3 3 1,5-5 25,-1 1 0,-2-7 64,1 0 0,-3-6 296,4 2 1,-6-7-117,2-1 1,1-5 60,-1 1 0,0-2 743,-4-1-224,0-1-305,0 0 1,-1 0-116,-3-4 0,1-2-21,-4-5 1,-1 4-25,-3 0 1,-2 0-152,-2-4 0,1 0 75,-5 0 0,0 0-148,-4 0 0,0 0-129,0 0 1,2 0-276,2 0 1,-2 0-388,6 0 0,0-4-121,3 0-1189,6 0 1203,1-1 1001,5-1 0,10-6 0,3 1 0</inkml:trace>
  <inkml:trace contextRef="#ctx0" brushRef="#br1" timeOffset="111">11695 8920 7941,'0'-23'0,"0"5"1095,0 3-253,0 2-662,0 2 168,0 4 268,0 2 1,0 8-206,0 4 1,1 10-85,3 10 0,-3 8-93,3-1 1,-3 7-82,-1-3 1,0 4-22,0-4 1,-3 3-155,-1-7 0,0 3-77,4-7 1,0-3 139,0-4 1,0-2-811,0-6 0,0 1 385,0-5 0,0-3-2342,0-1 1374,0-4 1352,0 2 0,0-5 0,0 0 0</inkml:trace>
  <inkml:trace contextRef="#ctx0" brushRef="#br1" timeOffset="112">11489 9171 10074,'12'0'757,"-1"0"1,2 0 240,2 0 0,3 0-442,5 0 1,1-4-395,3 0 0,-2-3-273,5 3 1,0-4-471,0 4 0,2-3-1076,-6 3 0,1 0 394,-4 4 1263,0 0 0,0-5 0,-1-1 0</inkml:trace>
  <inkml:trace contextRef="#ctx0" brushRef="#br1" timeOffset="113">12106 9217 7951,'0'-7'1845,"5"2"0,-4 4-1117,3-3-1081,-2 3-822,3-4-686,-4 5 1861,4 0 0,5 0 0,3 0 0</inkml:trace>
  <inkml:trace contextRef="#ctx0" brushRef="#br1" timeOffset="114">12369 9217 7936,'6'0'2490,"-1"0"-2054,-5 0-26,5 0-192,-3 0 0,4 0-1145,-2 0 0,-2 0 67,6 0 860,-6 0 0,9 0 0,-5 0 0</inkml:trace>
  <inkml:trace contextRef="#ctx0" brushRef="#br1" timeOffset="115">12597 9217 8725,'0'-7'3471,"0"-3"-2796,0 9-137,0-4-1013,0 5 475,0 5 0,0 1 0,0 6 0</inkml:trace>
  <inkml:trace contextRef="#ctx0" brushRef="#br1" timeOffset="116">13111 8851 7997,'0'-11'540,"0"4"0,0 1 437,0 2-244,0 3-208,0-4 0,0 14-91,0 2 0,0 10-76,0 1 0,0 6-88,0 7 0,0-1 84,0 0 0,0-1-261,0-2 0,0 0-185,0-4 0,0 0-544,0-5 0,0-3 197,0 0-798,0-5 1,0 3-116,0-6 1352,0-4 0,0-2 0,0-5 0</inkml:trace>
  <inkml:trace contextRef="#ctx0" brushRef="#br1" timeOffset="117">12928 9080 7997,'0'-7'741,"0"2"-364,0 0 0,2 4 225,1-3 0,4 3-197,4 1 0,2 0 28,2 0 0,3 0-77,5 0 0,5 0-350,2 0 0,3 0-81,1 0 0,1 0-97,-1 0 1,-4-4-2207,1 0 2378,-1 0 0,5-1 0,-1-1 0</inkml:trace>
  <inkml:trace contextRef="#ctx0" brushRef="#br1" timeOffset="118">13705 8737 7964,'0'-23'851,"0"4"186,0 0 0,0 1-388,0-1-675,0 8 2180,0 1-1540,0 8 0,4 0-174,0 9 1,5 6-151,-2 10 1,5 10 140,3 5 0,1 5-56,3 3 1,-2 1-579,-6 2 0,4 0 223,1 4 0,-1-9 34,-4 2 0,-3-7-538,0 3 0,-2-5 296,2 1 0,2-7-216,-3-5 0,0-2 114,0-1 0,-3-5 459,4-3-309,-6-2 1762,8-7-302,-8-1-270,3-5 0,-4-5-528,3-2 0,-3-5-167,3-3 0,-3-3-259,-1-5 1,0 0 75,0 1 0,1-3-283,3-1 1,-1-3 160,4-6 1,-3 0-421,4-3 1,-2-2-83,2-1 1,2-4-255,-2 3 1,-2-1 161,1 1 0,1 2 162,4 2 1,-5 7-291,1 1 0,-2 4 257,2 3 0,2 4-1220,-3 0-163,-1 5-564,4-2 2362,-9 10 0,4 0 0,-5 6 0</inkml:trace>
  <inkml:trace contextRef="#ctx0" brushRef="#br1" timeOffset="119">14447 9091 7991,'12'0'-1975,"-1"0"1975,1 0 70,-6 0 140,4 0 0,-7 0 175,4 0 0,-4-5-113,1-3 0,-3 2 910,-1-2-786,0 1 0,0-5 98,0 1 1,0-1-122,0 1 1,-1 1 171,-3 2 0,1-1-36,-4 6 1,-1-2-76,-3 1 0,-6 2-337,-2-1 1,-4 8 86,-3 6 0,-2 4-199,-3 4 0,0 7 88,4-3 0,2 2-251,5-2 1,5 0 13,8 0 0,-2-1-20,5 1 1,1-1-116,7-3 0,3-3-185,4-4 0,5-1 156,4 1 1,1-6 59,2-2 1,4-3 299,-1-1 1,1 0-60,-4 0 0,0-5 273,-1-3 1,0-2-64,-3-1 0,-3-2 11,-4-2 1,-2 2 183,-2-2 1,1 2-88,-6 2 1,5-4-187,-4-1 0,1 1 46,-1 4 0,-3-1-151,3 1 0,-3 3 238,-1 1-606,0 4-166,0-2-130,0 5 544,0 5 1,0 3 48,0 7 0,0-2 147,0 2 0,4-1-123,0 1 0,-1-2 130,-3 2 1,2-2-89,2-2 1,2-1 100,5-2 0,-3 1 24,0-5 1,0 3-44,8-3 0,-4 0-34,4-4 1,-2 0-14,1 0 1,-3-2-66,4-1 1,-4 0 58,0-4 0,-5 3 150,1-4 1,-2 0-87,2-3 1,1 0 150,-5-1 1,1 2-110,-1 2 0,-3-2 149,3 3-294,-3 2-194,4 0 1,-4 6 90,3 3 1,1 2 172,-1 5 0,0 6-139,-4 2 1,4-1 19,-1 1 0,1-4 105,-4 4 0,0-5-89,0 1 0,4-2 69,0-2 55,0-4 257,-4 3-22,0-9 0,0 3-78,0-8 0,3-4 65,1-7 0,1 1-37,-1-5 0,-3 0 19,3-4 0,1 3-89,-1-3 1,4 3-47,-5-7 1,6 3-193,-1 1 0,2-5-440,1-2 1,2 1-56,2-2 0,-1 10 247,5-2 0,-3 9-1181,3 2 1,-2 6 20,2 6 1455,3 5 0,-4 7 0,5 5 0</inkml:trace>
  <inkml:trace contextRef="#ctx0" brushRef="#br1" timeOffset="120">15521 8509 7929,'0'-17'203,"0"4"-77,0-3 0,0 4 126,0 1 371,0 0 66,0 4-250,0-3 289,0 9-369,-5-4 0,2 11 160,-4 6 188,4 9-360,-7 13 1,9 7-6,-3 5 1,3 3-58,1 1 0,0 0-18,0 0-74,0-3 1,3 7-211,1-4 1,0-1 100,-4-3 1,0 0-381,0-1 0,0-3 199,0 0 1,-4-5-321,0 1 0,1-6 170,3-2 1,0-3 54,0 3 0,0-6 184,0-1 1,0-1 65,0-7 0,0 0 200,0-3 1,0-5 256,0 1 94,5-5-384,-4 2 0,5-5 326,-2 0-255,-3 0-96,10-5-88,-5-2 0,5-4-15,1-1 0,0 2-163,4 3 1,-2-4 86,5 4 0,0 0-250,4 0 1,-4 4 117,0-1 0,0-1-266,4 2 0,-4-1-50,0 4 0,-4-4-879,4 0 459,-5 0 1,2 4-201,-4 0-1100,-6 0 2147,-1-5 0,-5-1 0,0-5 0</inkml:trace>
  <inkml:trace contextRef="#ctx0" brushRef="#br1" timeOffset="121">15452 8600 7902,'6'-18'17,"-4"-2"-11,6 5 876,-1-1-526,5 5 0,3 0 507,0-1-496,0 6 1,1-4-13,-1 2 0,5-1 57,-1 2 0,3-2-9,1 5 1,1-4-184,2 4 1,-2 1-462,3 3 1,-3-4 237,-1 0 0,-5 0-1193,-3 4 1,-2 1 244,-2 3 951,-4-2 0,3 8 0,-4-4 0</inkml:trace>
  <inkml:trace contextRef="#ctx0" brushRef="#br1" timeOffset="122">16035 8634 8026,'-6'-5'0,"2"-3"0,2 2 2019,2-1-583,0 4-844,6-2 1,-4 5 51,6 0 1,-1 9-195,5 2 1,-1 8 30,1 0 1,3 8-110,0 3 0,2 3-314,-2 2 1,-1 3 123,5 0 0,-5 4-128,1-4 1,1 0 12,0-4 0,-1-3-170,-4-1 155,6-5 0,-5 3-655,4-5 428,-4-5 1,-1-2-422,-4-4 1,3-2-40,-2-2-552,2 2 750,2-9 0,-5 4-108,1-5-381,-6 0 85,3 0 666,-5 0 1,0-5 0,0-1 0</inkml:trace>
  <inkml:trace contextRef="#ctx0" brushRef="#br1" timeOffset="123">16366 8691 7910,'0'-28'0,"0"4"584,0-2 0,1 3 245,3 4 468,-3-3-260,5 9-525,-6-3 0,-2 16-290,-2 8 0,-2 12 23,-5 10 1,-6 8-31,-2 4 1,-4 4 1,-3 3 1,2 0-597,-3 4 0,-1-4 388,1 5 0,1-7-777,3-2 0,1 0 186,3-7 0,3-5-77,4-6 0,2-5-476,3-3 1,1-2 48,6-6 1086,0 1 0,-5-1 0,-1 1 0</inkml:trace>
  <inkml:trace contextRef="#ctx0" brushRef="#br1" timeOffset="124">16480 9102 7912,'0'-11'0,"0"0"1748,5 4-933,2-3 796,4 9-1132,-5-4 1,3 10-156,-5 2 1,0 5-146,-4 3 0,0-1-143,0 5 0,0-4-136,0 4 0,0-3 127,0 3 1,0-5-61,0 1 0,0-3 63,0 0 1,0-4-374,0-1 49,0-4 19,5 2 154,-4-5 100,9 0 1,-4-2 45,1-1 0,3-2-42,-2-3 0,-2-2 42,2 2 0,0 2-29,3-2 0,-3 4 130,-1-3 1,0 3-71,0-4 1,3 6-37,-2-2 0,-2 3-9,2 1 0,-2 5-3,2 2 1,2 4-22,-2 0 0,-2 0 33,2 1 0,-2 1-440,1 2 1,2-2 176,-5 2 0,4-3-348,-4 0 0,1-2-91,-2-2 682,-1 2 0,3-4 0,-5 6 0</inkml:trace>
  <inkml:trace contextRef="#ctx0" brushRef="#br1" timeOffset="125">16766 8611 7877,'6'-23'8,"-1"1"334,0-1-119,2 5 1,4 2-12,1 4 696,-1 1-529,0 4 1,1-2 265,-1 6-215,1-6-160,-1 8 0,4-6 61,0 3 48,1 3-187,0-4 0,-2 5 48,5 0-77,0 0 1,0 0-46,0 0 0,-1 0 57,1 0 1,1 0-142,-4 0 1,3 0 30,-4 0 0,4 0-147,-4 0 0,0 0 44,-3 0 1,-1 1 14,1 3 0,-1-3-19,1 3 83,-1-3 49,0-1 1,-3 0-51,0 0 0,-6 2-14,2 2 1,-2-2 30,2 6 1,-1 1 178,4 6 1,-4 3 19,1 4 1,1 6 1,-1 3 0,-1-1-141,-3 4 1,0-1 9,0 9 0,0-4 99,0 4 0,0 0-34,0 4 1,-1 0-56,-3-1 1,3-3 61,-3 0 0,2-5-603,-2 1 0,3-3 139,-3 0 1,3-5-3,1 1 1,0-6 131,0 2 1,0-3-41,0-1 1,0-6-23,0-1 0,0-4 11,0 0 264,0-1-191,0 0 538,0-4 363,0-2-184,0-5 0,-5 0 28,-3 0-387,-2 0 0,-2-4-85,1 0 0,-4-3-11,-1 3 0,-4-4 185,1 4-1950,3 1 1157,-6 3 0,9-2 170,-2-1-3162,2 1 3451,2-3 0,0 0 0,-1-1 0</inkml:trace>
  <inkml:trace contextRef="#ctx0" brushRef="#br1" timeOffset="126">18239 9011 7893,'-18'0'185,"3"0"0,2-1 385,2-3 1,3 3 145,1-3-236,4 3-260,-2-4-1,5 3 760,0-3-210,0 5-176,0-5-104,0 4-312,0-4 1,1 5 177,3 0-134,-2 0-57,8 0 0,0 0 133,5 0-134,5 0 0,-2 0-72,5 0 0,0 0 140,0 0 0,-1 0-255,1 0 1,1 0 56,3 0 1,-3 0-547,3 0 1,-3-4 303,-1 0 0,-2 0-831,-2 4 1,2 0-1095,-6 0-585,0 0 2719,-3 0 0,-6 0 0,-1 0 0</inkml:trace>
  <inkml:trace contextRef="#ctx0" brushRef="#br1" timeOffset="127">18273 9171 7905,'-6'0'776,"-4"0"-101,9 0 476,-4 0-137,5 0 0,5 0-598,2 0 0,3 0 17,2 0 1,4 0-162,3 0 0,0 0 45,4 0 1,-2 0-88,5 0 1,-2-4-474,-1 0 1,4 1-186,-1 3 0,1-2-479,-4-2 0,0 3-2072,0-3 2979,-6 3 0,5 1 0,-4 0 0</inkml:trace>
  <inkml:trace contextRef="#ctx0" brushRef="#br1" timeOffset="128">19278 9057 7966,'0'-23'1241,"0"5"-791,0 3 0,0 2-242,0 2 0,2 4 539,1 4 374,-1 1-690,3 2 0,-5 2-161,0 1 1,4 9 140,-1 7 0,6 8-97,-1 3 0,-2-1-203,2 2 0,-4-1 112,3 4 1,0-3-248,0-1 0,2-3 82,-5 3 0,0-4-94,-4 0 1,4-5-129,-1-2 1,2-5-305,-1 1 121,-2-7 183,3 2 370,-5-9 0,1 4-77,3-5 1,-3-5-85,3-3 0,-3-2 1,-1-1 0,0-4-66,0-1 0,0 0 62,0 1 0,1-3-113,3-5 1,1 0-103,3 0 1,2 0 36,-2 1 0,3-2-83,4-3 1,-2 3 40,2-3 0,2 7 163,-2 1 0,4 5-73,-4-1 0,4 6 203,-4 1 0,2 6-28,-2-2 1,-2 2 19,2 2 0,-1 9 146,1 3 0,-2 3-47,2 0 0,-3 7 92,-5 4 0,3 5-33,-2-4 0,-2 3-80,2-3 0,-6-1-32,2-3 1,1-1-214,-1-3 1,0-1 30,-4-3 1,4-6-287,0 2-2062,-1-2 1146,2 2-1855,-3 1 3086,8-6 0,-9 4 0,4-3 0</inkml:trace>
  <inkml:trace contextRef="#ctx0" brushRef="#br1" timeOffset="129">20363 8954 7823,'0'-11'563,"0"4"0,0 1 418,0 2-244,0 3-347,0-4 0,0 7-85,0 6 0,-3 5 95,-1 9 0,-4 8-124,4 4 1,1 4 326,3 4 1,0 3-160,0 1 0,0 1-193,0 6 0,3-4-242,1 0 0,4-2 41,-4-1 0,1-2-330,-2-2 1,0-3 267,5-4 1,-6-5-124,2 1 1,1-6 8,-1 2 0,3-7-86,-3-1 0,4-5 55,-4 1 0,0-2 112,-4-2 140,5-4-167,-4-2-1105,4 0 461,-5-4-1601,0 4 1680,-5-10 1,4-1-39,-3-6 1,-1 0 44,1-4 630,-5-1 0,3-6 0,-6 0 0</inkml:trace>
  <inkml:trace contextRef="#ctx0" brushRef="#br1" timeOffset="130">20283 9068 7885,'12'-11'364,"-1"-1"172,1 1 1,0-1-269,4 1 0,1 1 32,6 2 421,5-2-370,-4 4 0,5-2 99,-2 1 5,2 4-294,0-2 0,3 5 162,-5 0-291,0 0 51,-5 5 1,-4 1 265,-3 6-736,-2-1 360,-7 6 0,3-1 124,-5 3-703,-5 3 433,-6-4 0,-9 8-124,-3 1 160,-8 0 1,-3-5-66,-8 1 1,2 0 66,-2 0 0,3-2-349,0-1 1,6-5 159,3-8 1,6 2-1615,5-5 1938,8 0 0,7-9 0,6-2 0</inkml:trace>
  <inkml:trace contextRef="#ctx0" brushRef="#br1" timeOffset="131">21437 8531 7923,'0'-7'305,"0"-1"415,0 6-169,0-3 510,0 5-664,-5 0 1,-1 6-27,-6 5 1,1 6-93,-1 6 0,-4 3 171,-3 1 1,1 6-38,-1 1 0,1 2-139,-1 6 1,-1-1-281,5 5 1,-1 0 49,5 0 1,1-2-128,2-2 1,-1 1 122,6-5 1,-1 4-17,4-4 1,1-4-64,3-3 1,2-2-212,6 1 1,-1-3 56,0-8 0,0 1 101,-4-4 1,7-1 137,-2-4 0,0-3 105,-4-1 1,2-3-307,-2 4 0,2-6 94,1 2 1,1-3-723,-1-1 323,0 0-2355,1 0 2815,-6 0 0,4-5 0,-3-1 0</inkml:trace>
  <inkml:trace contextRef="#ctx0" brushRef="#br1" timeOffset="132">21631 8760 7964,'6'-12'0,"0"1"0,-6 3 1217,0 1-205,0 4-290,5-2 1,-4 6-282,3 3 1,-3 8 92,-1 7 1,0 5-168,0 6 0,0 2-38,0 10 0,4 0-78,0 3 0,-1 1-197,-3 0 1,0-6-350,0-2 1,2-3 314,1-5 1,-1-2-946,2-5 1,1-2 457,-2-1 1,2-4-2585,-1-5 3051,-2 1 0,8-1 0,-4 1 0</inkml:trace>
  <inkml:trace contextRef="#ctx0" brushRef="#br1" timeOffset="133">21905 9080 7836,'0'-12'493,"0"1"0,1 1-132,3 2 0,3-1 48,4 5 0,0-1-31,1 1 1,-1 3 212,1-3 1,0 2-155,4-2 1,0 3-103,3-3 1,3 3-297,-3 1 0,2 0 60,2 0 1,0 0-638,0 0 0,-2 3 399,-1 1 0,0 1 139,-5-1 0,5-3 0,-2 4 0</inkml:trace>
  <inkml:trace contextRef="#ctx0" brushRef="#br1" timeOffset="134">22511 9000 7913,'0'-8'0,"0"0"0,5 6 261,-4-8 0,9 8 930,-9-3-724,9 5 0,-8 3 34,2 5 1,1 4-100,-2 11 0,2 5 144,-1 2 0,-2 9-126,1 2 0,-1 0-182,-2 1 0,0 0-20,0 3 0,0-3-213,0 0 0,0-4-117,0 4 0,0-5-101,0 1 1,0-6 26,0-2 0,0-8-257,0 1 0,0-8-633,0 0 442,0-2-1465,0-2 1087,0-4 599,0-2-555,5-5 968,-4-5 0,-1-2 0,-6-4 0</inkml:trace>
  <inkml:trace contextRef="#ctx0" brushRef="#br1" timeOffset="135">22465 9102 7913,'11'-17'-228,"2"-1"228,2 3 0,3 2 699,5-2 0,1 2-213,3 2 0,-2 3 178,5 0 1,1 2-45,3-2-266,-5 3-123,4 5 1,-10-1 40,0-3 1,-1 3 108,-7-3-163,0 3-530,-4 6 304,-4 1 0,-2 6 202,-5-1-859,-5 6 510,-7 0 1,-7 6 126,-7 0-811,-9 0 423,-5 5 0,-2-8-264,0 3-550,5-3 1016,-2-2 0,8-1 214,1-6 0,8 2 0,0-1 0,0 0 0,0-3 0</inkml:trace>
  <inkml:trace contextRef="#ctx0" brushRef="#br1" timeOffset="136">22979 8543 7913,'4'-12'0,"-1"1"682,1 0-331,1 4 1,-2 1 118,4 2 180,-4 3 1,2-4-301,0 5 1,1 1-120,6 3 1,1 2 250,2 6 0,3 0-93,4 3 1,3 4 107,1 8 0,2 2-80,3 6 0,0 3-66,-4 0 1,0 5-159,-5-1 0,-4 7-350,-3 5 1,-7 1 221,-4 2 1,-3-4 177,-1-4-25,-5 3-1833,-1 0 1565,-11 0 0,-1-2 0,-4-9-2237,-6-1 1826,-2-6 0,-5-1-3252,-3-2 3713,2-4 0,-8 0 0,5-3 0,2-6 0,4-7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28.7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5802 13819 7828,'-5'-6'118,"3"-4"1449,-3 8-482,5-3 645,0 5-1266,5 5-249,2 2 282,4 9-230,1 2 0,-1 10 21,0 2 1,1 5-36,-1 3 1,1 2 66,-1 6-1195,1-5 953,-6 3 0,4-5-51,-2 3 27,2 3 26,1-10 0,1 5-788,-1-6 660,1-5 5,-1-1-281,0 0 202,-4-4 0,3 3 0,-3-8 430,4-3-35,-5 1 233,4-5 0,-5 5-82,3-6 617,-3-4-747,-5-2 69,0-5 203,5 0-175,-4 0-42,4-5 89,0-2-286,-3-4 1,4-6 206,-2-2-406,2-7 83,1 2 1,6-13 38,-1 3 0,2-8-121,-3 0 1,2-3-796,2 0-644,-2-1 1360,3 0 1,-4 2-819,-1 2 368,1-2-486,-6 8 259,4-8 460,-9 8 0,8-4-65,-5 1 1,0 5 147,-4 0 0,4 0-62,0 3 119,-1-2 28,2 4 0,0 5-53,3 5 0,1 9 667,-5-2-723,5 8 1,-4 6 769,2 9-1329,3 6 314,-8 11 528,3 11 0,-5 3 0,0 9 0</inkml:trace>
  <inkml:trace contextRef="#ctx0" brushRef="#br0" timeOffset="1">6647 14219 7770,'0'-11'0,"0"-1"0,0 1 0,0-1 654,0 1-333,0 5 1,0-5 147,0 4 54,0 2 22,0-5-159,0 3-39,-5 1 153,4-4-20,-10 8-277,5-3-50,-5 5 0,-5 2 60,1 1-152,-5 4 142,7 4-138,-8 6 87,3 0 1,-5 8 203,0 1-623,5-2 229,2 9 0,5-7 91,-1 4-591,1-4 383,4 1 1,2-4-501,5 0 356,0-5 132,5-2 1,2-4-274,4-1 379,1-4-90,4 3 202,2-9-82,5 4 1,-1-6-187,1-3 641,0-2-277,0-6 0,-4 1-29,0-1 196,-5 1-165,8-6 0,-10 5 255,4-3-225,-4 2-22,-5 1 1,1-3 98,-4 0-163,0 0 29,-4 3-38,0 1 1,0 0 1,0-1 69,0 1-112,0-1 27,0 6 1,0 0 70,0 2-243,0 2 228,0-3-535,0 5 284,0 5 0,0 2-13,0 4 12,0 1 51,0 4 1,4-2-140,0 5 94,-1 0 0,-3 0 14,0 0-87,6-5 49,-5 8 1,8-10-12,-5 4-192,4-9 275,-1 3 1,4-8 82,1 2 45,-1-3-158,0-1 195,1 0-60,-1 0 0,1 0-150,-1 0 224,1-5-61,-1-2 0,0 0-76,1-1 152,-1 1-31,1-10 1,-5 4-28,1-2 297,-1 2-198,0-3 1,-1 2 287,-2-5-286,-3 5 0,8-2 8,-5 4 1,1 4 58,-1 1 0,-2 4-440,6 0 161,-6 1 0,5 7 147,-3 3-358,2 7 179,0 3 0,3 3 38,-5-1-91,5 6 124,-8-12 0,8 13-230,-5-8-15,5 2 199,-8-3 1,8-1-114,-5-6 83,0 0 297,1-4-188,-4-2 704,4-5-481,-5-5 0,0-2 117,0-4-94,0-5-188,0 3 1,0-12-3,0 2 17,0-3 1,1 3 143,3 1-84,-3-1-28,9-5 43,-3 4-874,9-9 595,-3 14 1,5-7-34,-3 11-1003,-2 0 745,8 9 1,-3 0-32,5 6-2159,5 0 1216,-4 11 1371,-1-4 0,-2 15 0,-2-3 0,3 2 0</inkml:trace>
  <inkml:trace contextRef="#ctx0" brushRef="#br0" timeOffset="2">7652 13637 7834,'-6'-8'-108,"2"0"571,3 6-148,1-3 0,0 0 118,0-2 130,0 1-221,0 1 269,0 0 11,0 3 63,0-3 471,0 5-941,0 5 0,0 7 306,0 1-362,0 8 0,0 2 23,0 7 0,0 5 13,0 3 0,0 1 149,0 3-395,0 2-64,5 2 1,-4 1-212,3 3 271,-3-9 0,-1 4-397,0-3 0,0 1 136,0-1 207,0-3-174,0-5 137,0 1 0,4-5-110,0 1 668,-1-6-293,-3 3 0,2-9-70,1 0 0,-1-5 223,2 1 251,-3-2-267,-1-2-42,5-4 104,-4-2 156,4 0-212,-5-4-347,0 4 772,0-5-551,0-5 137,0 4-129,0-4 1,2 3-221,1-1 214,-1 1-33,3-3-355,-5 5 168,5 0 2,1 0 190,6 0-397,-1 0 184,0 0 1,2 0 53,2 0-233,-2 0 153,9 0 1,-9-4-508,7 1 312,-7-1 128,9 4 0,-8-2-296,5-1 204,-5 1 91,3-8 1,-7 8-1559,-3-6 824,-2 6 306,0-9-1476,-3 10 946,-2-9 1155,-7 4 0,-9-11 0,-2-1 0</inkml:trace>
  <inkml:trace contextRef="#ctx0" brushRef="#br0" timeOffset="3">7583 13534 7882,'18'-12'177,"-6"1"0,-2 3 347,-3 1 0,4 4-40,0-1 0,0-1-146,1 1 0,-1 1 67,1 3 1,-1 0-30,1 0-14,-1 0-128,0-5 1,5 3 87,-1-2-299,0 3 69,-4 1 0,1 0 123,-1 0 0,1 0-1,-1 0 1,1 0 27,-1 0 0,-3 0-242,-1 0 0,-4 5 0,2 2 0</inkml:trace>
  <inkml:trace contextRef="#ctx0" brushRef="#br0" timeOffset="4">8303 13728 7827,'0'-12'-191,"5"1"329,-4 5 425,4-4-354,-5 3 0,0 1 327,0 1 49,0 0-164,0 3 147,0-3 14,0 5-282,0 5 1,-3 7 21,-1 7 0,-4 8 420,4 3-318,-5 8-147,8 3 0,-4 4 161,5 1-1328,0 5 1047,5-4 0,-2 4-501,4-6 321,-4 1 1,6-9-897,-5-3 786,4-7 0,-5 1 76,5-6-430,-6-4 308,3-6 0,-4-4-67,3-4 810,-2 0-1145,3-4-3232,-5 0 2980,-5-5 833,3-1 0,-8-6 0,4 1 0</inkml:trace>
  <inkml:trace contextRef="#ctx0" brushRef="#br0" timeOffset="5">8143 13694 7796,'0'-18'434,"0"1"-216,5 6-106,1 0 1,6-1 1092,-1 1-733,1 4 0,4-3 233,3 3 266,3 1-399,1-4-179,0 9 136,4-4-251,-2 5 1,6 0 170,-4 0-401,5 0 28,-8 0 1,8 5-342,-6 3 184,-4 2 156,-6 6 0,-4 2-241,-1 5 89,-5 0 1,-1 0-772,-5-1 579,-5 1 1,-2 4-31,-8 0-187,2-6 277,-9 1 0,5-6-233,-6 3 487,-5 3-66,4-9 0,-4 3-199,5-5 667,0-4-351,5 3 1,-2-9 270,5 3-170,0-3 0,8-1 525,-3 0-179,9 0-97,-4 0-129,5 0 0,5 2-19,2 1-234,9-1 66,1 3 0,6-1 139,0-1-385,5 6 136,1-8 1,2 10-304,-1-4 176,1 8 57,-2-2 0,-1 5-70,-6-3 0,1 3-67,0 5-472,-5 0 433,4-1 1,-11-3-122,0 1-261,1-1 353,-11 3 1,4 1-187,-5 0 51,-5 0 219,-6-5 1,-3 2 349,-5-5-128,0 0 0,1-3 196,-9-1-171,8 1 0,-9-2-29,5-3 750,-5-1-539,4-6 0,-2 0 38,7 0 1,-2 0 32,6 0 1,0-2-770,3-2 214,6 3 149,-4-9-1907,9 4 985,-4-6 600,5 1 0,6 1 399,5 2 0,1-7 0,4 2 0</inkml:trace>
  <inkml:trace contextRef="#ctx0" brushRef="#br0" timeOffset="6">8977 14093 7924,'0'-7'-387,"0"-1"0,0 4 277,0-3 1200,0-1-654,0-3 1,0 3 273,0 0 175,0 1-513,-5 0 0,3 1 1279,-1 2-816,1 3-286,2-4-261,0 5 0,0 5 123,0 3-336,0 7 44,-5 8 0,4 2 210,-3 6-493,3-1 185,1 9 0,0-4 267,0-1-484,0 0 182,0-10 0,0 3-1049,0-8 460,5 3 11,-4-10-458,9 5 546,-3-6 196,-1-5-1159,-1 0 304,0-6 523,-3 0-882,3 0 761,-5-6 761,5-5 0,-4-7 0,4-5 0</inkml:trace>
  <inkml:trace contextRef="#ctx0" brushRef="#br0" timeOffset="7">8920 13705 7883,'0'-18'0,"0"2"1476,5 4-908,1 6 1,6-3 41,-1 5-711,0 1 88,6 3 0,-8 0-739,2 0 348,-2 0 261,-3 0 1,3 1-967,-5 3 556,0 2 553,-4 5 0,5 6 0,1 1 0</inkml:trace>
  <inkml:trace contextRef="#ctx0" brushRef="#br0" timeOffset="8">9228 14105 7784,'-5'-12'1134,"4"1"-433,-4 5-75,5-5-150,0 10-209,0-9 758,0 9-237,0-4-63,0 5-559,0 5 1,0 1 166,0 6-377,0 4 73,0 2 1,0 5-62,0-1 119,0-4-52,0 4-297,0-4 195,0-1 1,0 4-10,0-6 57,0 0-49,0-9 0,0 5 49,0-4-202,0-2 223,0 0-6,0-5-14,5 0 318,-4 0-139,4 0 14,-5-5-51,0-1-88,5-5 0,-2-1 65,4 1 137,-4-6-178,7 4 1,-4-8 91,6 2-222,-1-3 142,1-1 1,-1 1-122,0-1-46,6 0 134,-4 5 1,7 2-116,-5 4-21,5 1 100,-7 4-113,4 2 51,-6 5 1,0 0 51,1 0-189,-1 5 183,1 7 1,-1 6-26,1 5 39,-6-1-23,-1 6 0,-1-2-9,0 4 0,-1-5-31,-3 2-170,0-3 182,5-1-1,-3-5-3,3 3 186,-5-8-73,0 4 1,1-10-99,3 1-689,-3-1 222,4 0 135,-5-2 1,2-5-648,1 0-968,-1 0 962,3 0 410,-5 0 614,5-5 0,-4-2 0,4-4 0</inkml:trace>
  <inkml:trace contextRef="#ctx0" brushRef="#br0" timeOffset="9">9788 14059 7791,'0'-11'2330,"0"-1"-1041,0 1-823,0 4-157,0 2 686,0 5 0,-5 2-822,-3 1-183,-2 9 94,-2 11 1,-3 2-117,0 6 0,-4-1 245,4 4-558,-1-5 318,5-1 0,5-1-25,2 0-299,3-1 236,1-8 1,6 2-77,5-4 0,6-5-84,6-3-343,0-6 376,-1 3 0,3-5 81,1 0 1,2-5 258,3-2 1,2-7-196,-3-2 1344,-2 1-828,0-1 0,-7-1 572,-2-2-493,-2-2-266,-6 3 1,-4-1 25,-3 0 1,-3 0-23,-1-4 1,-7-1-649,-4-3 213,-5 3 222,-12-4-1459,3 10 990,-8-3 1,1 9 59,-7 1-2181,1 5 1827,4 6 0,5 1-1675,2 3 2415,8 2 0,0 7 0,8 2 0,2 3 0</inkml:trace>
  <inkml:trace contextRef="#ctx0" brushRef="#br0" timeOffset="10">10313 13922 7793,'0'-6'-660,"0"-4"1792,0 8-277,0-3 1342,0 5-1435,5 5-384,-4 2 1,4 9-26,-5-3-112,0 13 0,0-5-63,0 9 1,0-3-14,0 3 0,0-1 196,0 2-506,6-3 167,-5 0 1,4-4-492,-5 3 315,0-8 110,0 2 1,0-8-444,0 2 295,0-2 27,0-7-38,5 4-22,-4-8 29,4 3 313,-5-5-164,0 0 104,0-5 1,0-2 369,0-4-202,5-1-81,-3 1 1,3-4 229,-5-1-121,0-4-133,0 2-131,5-4 110,-4-1 0,5 0 65,-2 0-262,-3 0 71,10 0 1,-9 1 184,6-1-255,-1 0 134,0 5 0,2 2-2,-6 4-2,6 6-139,-2-4 55,-1 8 1,3-1 79,-5 6-207,5 4 89,-8 9 1,4 2 94,-5 5-201,5 0 88,-4 0 1,4-1 67,-5 1-370,0-5 223,0 4 0,0-9-185,0 7 246,5-7 74,-3-1 1,4-3-110,-2-5-13,-3 4 332,9-6-71,-8 3-228,8-5 431,-4-5-190,5-2 0,-3-3-74,0 3 268,-1-9-165,5 9 1,-1-11 212,1 3-254,-1 2-11,0-8 0,2 7 112,2-5 1,-2 0-67,2-4 189,3 0-231,-5 0 1,3 1 66,-4 3-184,-1 3 109,0 4 0,-3 6 102,0 2-256,-6 3 59,8 1 0,-7 5-84,5 3 179,-6 7-32,3 3 0,-5 8-108,0 1 85,0 5 4,0-3 1,0 1-496,0 1 209,0-1-80,0-1-482,0-1 522,0-10 0,0 2-160,0-4-350,0-1 129,0-4-899,5 1 737,-4-6 345,5 4-294,-6-8 795,0 3 0,5-5 0,1 0 0</inkml:trace>
  <inkml:trace contextRef="#ctx0" brushRef="#br0" timeOffset="11">11021 13991 7816,'0'-12'2458,"0"1"-2095,5 4 1,-2-2 420,4 6-382,-4-1 1,2 4 193,-5 0-315,5 0 1,-4 2 114,3 6 41,2 5-268,-4 10 0,3 4 170,-5 4-28,0 2-155,0 1 0,0 0-326,0 1 188,0-6-51,0-1-556,0-5 462,0-6 0,0 4 59,0-6-302,0-5 205,0 0 1,1-8-62,3 1-968,-3-1 209,4-2 162,-5 0 1,0-11-1,0-1 1</inkml:trace>
  <inkml:trace contextRef="#ctx0" brushRef="#br0" timeOffset="12">10998 13705 7806,'0'-18'2594,"0"2"-1926,0 4-397,0 1 39,5 5-322,2 1 57,4 5 1,1 0-1548,-1 0 744,0 5 758,1 1 0,4 10 0,2 2 0</inkml:trace>
  <inkml:trace contextRef="#ctx0" brushRef="#br0" timeOffset="13">11741 14162 7767,'0'-18'0,"0"2"-824,0 4 477,0-4 1,3 3 346,1-2 14,0 2 53,-4 2 0,-4-1-37,0 1 956,-4-1-644,6 1 0,-8 3 354,3 1-378,1 4-1,-4-7 162,4 9-235,-5-9 1,-1 8 136,1-1-36,-1 1-116,1 2 1,-2-4 86,-2 1 63,2-1-201,-3 4 0,-1 1 127,-2 3-197,3 2 44,-6 6 1,3 0 76,-8 4 0,3-1 76,-2 8-258,2-3 37,1 8 1,5-7 238,3-1-477,2 6 149,7-12 0,1 12 9,5-11 1,0 1-123,0-1 1,6-2 104,5 2 1,6-6 54,6-1 1,0-4-314,-1 3 0,3-4 91,1 1 1,0-4 173,4-4 0,-5 1-34,2-4 172,-3-1-67,-6-3 0,2-1 1,-5 1 1,-1 3 124,-6 1 1,-2-1 356,-2-3-156,-3-1 74,5 1-259,-6-1-124,-6 6 0,4 2-98,-6 8 1,5 4-221,-5 7 0,2 3 139,-2 4 0,-1 1-61,5 0 0,0 0 41,4 0 0,0 0-180,0-1 1,2 0-508,2-3 369,2 3 208,5-10 0,1 4-92,-1-9 1,2 2-19,2-5-414,-2 0 425,3-4 1,-1 0-196,1 0-941,-1-5 654,-4-2 807,1-4 0,-1-11 0,1-2 0</inkml:trace>
  <inkml:trace contextRef="#ctx0" brushRef="#br0" timeOffset="14">11992 13545 7795,'0'-11'0,"-4"-2"0,0-2 1513,0 7-474,4-7-509,0 14-54,6-4-215,-5 5 1,4 1 384,-5 3 1,0 2-235,0 5 0,0 7 207,0 5 0,0 6-33,0 9-278,0 3-267,0 5 1,0 2 137,0-2 1,0 3-131,0-3 0,0-1-57,0 5 1,0-4-242,0-5 1,0 3-751,0-6 543,0 5-401,0-13 660,5 8 55,-4-14 0,8 4 141,-5-5 0,5-4 347,-2 0 0,0-5-216,0 1 1,-3-6 205,4-1-163,-6 0 1,5-2 84,-3-2-742,-3-3-35,4-1-4964,-5 0 3864,0-5 1619,0-1 0,0-11 0,0-1 0</inkml:trace>
  <inkml:trace contextRef="#ctx0" brushRef="#br0" timeOffset="15">12689 13385 7736,'0'-11'199,"0"-1"1,-5 6 277,3 1-327,-3 0 0,4 4 151,-3-3 245,3 3-254,-9 1 1,7 0 119,-4 0 83,4 0-235,-7 5 1,2 1 192,-7 5 0,1 6-118,-5 2 0,0 8-135,-4 3 0,-1 8 100,-3 4-410,3 7 434,1-2 0,3 9-71,5-2 1,0-2-160,3 1 0,2-5-4,2 2 1,3-7-197,5-1 0,0-2-74,0 2 0,5-3 181,3-4 1,2-2-254,2-3 0,-1 2 125,0-5 0,2-1-4,2-3 0,-2 0 563,2 0 1,-2-4-284,-2 0 0,5-5 166,-1 1-139,0-2-156,-9-7 1,5 3-676,-4-5 311,-2 5 88,5-8-2013,-8 4 1257,8-5-727,-9 0 1123,4 0 0,-5-1 90,0-3 0,0-3-334,0-4 860,5 0 0,2-6 0,4-1 0</inkml:trace>
  <inkml:trace contextRef="#ctx0" brushRef="#br0" timeOffset="16">12723 14059 7736,'0'-18'0,"0"2"0,0 4 1247,0 1-523,0 0-385,0-1 0,1 6 1071,3 2-732,-3 3-415,4 1 88,-5 0-51,0 10-207,5 3 57,-3 9 0,3 3 45,-5 1-150,0 3 105,0 1 1,0 1-189,0-4 1,3 0 34,1-5-284,0-4 183,-4-1 1,1-6-98,3 1-3,-3-1 95,10-5 59,-10-1 0,5-5 7,-2 0 0,-3-1 15,3-3 0,1-2 109,-1-5 0,1-2-98,-1-2 265,-3 2-115,9-9 0,-3 5-57,4-6 0,-3-1 19,-1-3 0,1 3-24,3-3 0,1-1-1,-1 2 0,1 3 50,-1 4-59,0 5-3,-4 2 1,3 3-23,-2 6 66,2-1-217,1 9 69,1 6 1,-5 7 95,1 5 70,-6 5-93,3-4 0,-3 9-75,1-3 0,-1 2-130,2-1 0,-3-3-80,-1-6 1,1 0 86,3-3 0,-3-2-356,3-6 1,-2 0-170,2 1-1979,-2-6 2675,8 4 0,-4-8 0,5 3 0</inkml:trace>
  <inkml:trace contextRef="#ctx0" brushRef="#br0" timeOffset="17">13271 14299 7736,'0'-6'48,"0"-5"0,0 9 1127,0-6-74,0 6 57,5-3-738,-4 5 0,6 2 37,-3 6 1,-2 1 233,6 10-357,-6 5-117,3 0 0,-1 9 8,0-3 1,0 2 74,-4-1-793,0 2 427,0-4 0,0 1-231,0 1 1,-4-10-514,0 2 1,-3-4-723,3 0-1181,-5-2 1221,8-6 1492,-10-5 0,5 5 0,-5-5 0</inkml:trace>
  <inkml:trace contextRef="#ctx0" brushRef="#br0" timeOffset="18">13534 14048 7736,'0'-18'1150,"5"-4"-816,-4 10 1,5-5-131,-2 6 79,-3 4-82,10-3 292,-10 9 71,9-4 0,-9 6 275,3 3-397,2 2-171,-4 16 1,3 2 484,-5 10-353,0 6-311,0 0 1,0 10 75,0-1 0,0 1-100,0-5 1,1 0-221,3-3 0,-3 1 94,3-5 1,1 0-107,-1-4 1,5-3-557,-2-1 0,0-5 317,0 2 1,0-8 122,0-4 0,3-2-168,-2-2 731,-3-4 1,0 3-441,0-9-412,-3 4 76,3-5 231,-5 0-1097,0-5 863,-5 4 1,2-9-116,-5 2 1,1-2 227,-5-1 1,1-6 382,0-2 0,4-2 0,-8-7 0,2-2 0</inkml:trace>
  <inkml:trace contextRef="#ctx0" brushRef="#br0" timeOffset="19">13511 13991 7736,'0'-12'0,"1"1"0,3-1 1090,-3 1-662,14-1 0,-7 1 205,7 0 160,3-1-474,-5 6 1,8-3 402,-2 5-344,8 0-127,-3 4 0,5 0 301,-2 0-352,-3 0-113,4 5 1,-1 2-33,-1 4 1,0 6 207,-7 2-542,2 2 249,-13 2 1,2 0-37,-10 0 0,0 0-272,0 0 0,-10-1-31,-5 1 1,-6-4 178,-1 0 0,-5-5-217,0 1 137,-5-2-353,8-1-286,-9-6 539,9-1 1,-2-5-230,7 0-694,-3 0 546,14-5 747,-2-1 0,15-11 0,2-1 0</inkml:trace>
  <inkml:trace contextRef="#ctx0" brushRef="#br0" timeOffset="20">14036 13374 7736,'0'-12'0,"0"5"0,0-1 0,0 6 0,0-3 1859,0-1-521,0 5-195,0-4-35,0 5-326,0 5-380,0 2-54,0 4 0,0 0 392,0 1-346,5 4-193,2 2 160,4 5-130,1 0 0,3 5 119,0 2 137,5-2-229,-2 10 0,5-6-83,0 10-1199,0-5 1199,-1 7 0,-4-3 25,-3 4 1,-2-3 99,-1 0-1948,-1 0 1144,-5 4 1,3 1 32,-5 2 1,0-1 215,-4 6 0,0-10-130,0 2 906,-5-8-408,-2-4 1,-5-2-284,-4-6-76,4-4 202,-5-6-1093,6-4 525,-1-1 846,1-4 0,3 1-1918,1-4 1286,4 0 1,-2-5-235,5-3-1052,0 3 1070,0-14 0,4 6 614,0-10 0,5-6 0,-3-4 0</inkml:trace>
  <inkml:trace contextRef="#ctx0" brushRef="#br0" timeOffset="21">14459 13488 7784,'-7'-18'2,"2"2"577,5 4-135,0 1 51,0 5-174,0-5-115,0 10 1,0-9 419,0 9-334,0-4 1,5 5 108,3 0 68,2 0-204,2 0 1,-1 0 134,0 0-301,6 0 55,1 0 0,1 0-85,0 0 188,-5 0-103,7 0 0,-8 0-72,2 0-102,3 0 225,-5 0-235,3 0 14,-9 0 0,3-4 212,-3 0-228,3 0 201,-3 4-14,3 0 103,-4 0 61,1 0-106,-2 0 0,-1 7-65,-1 4 0,1 11 64,-4 8 1,-1 6 18,-3 5-58,3 1-280,-9 9 1,5 4 356,-3 2-1925,-2 2 1627,9-1 0,-5-1 151,6 0-341,0 0 169,0 0 1,0-4-1395,0 1 1260,6-6-604,-5-3 636,4-5-1,0-6 271,-4-5 0,8 2-392,-5-8 1429,5 2-1288,-8-12 743,9 8 1,-8-8-763,1 2 1436,4-7-992,-6 2 635,4-9-420,-5 4-118,0-5 161,-5 0 1,-1 0 133,-6 0-371,1 0-109,-6-5 108,-1 4-88,-4-4-385,-1 5 244,-5 0-51,4 0 192,-4 0-1147,5 0 480,0 5 288,5-4-1460,-3 9 803,13-8 255,-7 3-2062,14-5 1216,-4 5 608,5-4 253,0 4-996,10-5 1557,2-5 0,16-6 0,2-7 0</inkml:trace>
  <inkml:trace contextRef="#ctx0" brushRef="#br0" timeOffset="22">15293 13922 7869,'-7'0'0,"-3"0"0,5-1 0,-3-3 1417,3 3-344,5-4 978,0 5-1610,5 0-5,2 0-152,9 0 1,2-2 471,5-1-338,0 1 1,5-3-596,1 0 350,5 4 1,-4-5 172,1 2-1058,-6 2 582,3-3 1,-9 5 102,0 0-1646,-10-5 613,6 4-1432,-8-4 1177,-1 5 670,-1 0-476,-15 0 590,2 5 531,-8-4 0,-1 9 0,0-3 0</inkml:trace>
  <inkml:trace contextRef="#ctx0" brushRef="#br0" timeOffset="23">15201 14082 7869,'7'6'458,"3"-1"-138,-4-5 634,5 0-579,1 0 0,-1 0 1049,1 0-701,-1 0-359,1 0 1,4 0 276,3 0 1,0 0-324,4 0 0,-3-1-198,7-3 0,-2 3 227,2-3-1643,-3 3 984,9 1 0,-9-1 255,3-3-2645,-3 3 1797,-1-4 1,-2 5 904,-2 0 0,3-6 0,-4 0 0</inkml:trace>
  <inkml:trace contextRef="#ctx0" brushRef="#br0" timeOffset="24">16206 13899 7818,'7'-11'2018,"-2"-1"-1543,0 6 216,-4-4 36,9 9-30,-9-4-289,4 5 0,-1 5 37,0 2 287,0 8-412,1 3 0,-4 5 203,3 0-170,2 5-171,-4 1 0,4 1-190,-2 1 56,-3-1-228,9 0-432,-9-3 538,10 1 0,-10-7-21,3 2 1,1-7-72,-1 3 1,1-6 5,-2-2-167,-1 1-101,3-11 518,-5 4 0,1-5 203,3 0-85,-3 0 0,4-5 114,-5-3-122,0-2-56,0-1 0,-4-1-94,1 1 1,-1-6-22,4-2 1,0-2 25,0-2 0,0-1-30,0-3 0,5-1-48,3-2 0,3-2-114,4 5 1,-1 1-73,5 3 0,0 5 112,4 3 1,0 3 22,0 5 49,-6 2-14,5 5 0,-4 6-18,5 6 1,-6 0-8,-1 7 0,-4 0-2,0 4 0,-2 4 13,-2-1 0,-3 5 41,-5-4 0,0 3 59,0-3 0,0-5 52,0-2 1,0-7-67,0 3 1,0-4 85,0 0 0,3-5-1091,1 1 0,1-5 972,-1 0 0,2 4 0,6-1 0</inkml:trace>
  <inkml:trace contextRef="#ctx0" brushRef="#br0" timeOffset="25">16971 13979 7827,'0'-18'133,"0"2"0,2 4-133,1 1 832,-1 0-481,3-1 0,-5 5 882,0-1-550,0 5-54,0-7 224,0 9 70,0-4-647,0 20 0,-5 4 24,-3 15 0,3 3 162,1 5 1,3 1-58,1 11-1439,0-6 1191,0 8 0,1-9-370,3 2 1,1-2 100,3-1 1,2-4-550,-2-1 0,-2-5 392,1-2 1,1-1-238,4-6 170,-6 5 159,4-8-77,-4-1 19,1-2 1,-1-8-53,-2 2 284,-3-2-105,4-7 1058,-5 4-1783,0-8 400,0 3-1022,0-5 697,-5 0 222,-1 0-174,-1-5 365,-3 3 1,4-8-95,-5 2 439,-1-7 0,1 3 0,-1-15 0,1 3 0</inkml:trace>
  <inkml:trace contextRef="#ctx0" brushRef="#br0" timeOffset="26">16949 13945 7794,'0'-18'734,"0"3"-505,5-3 0,1 5 508,5-2-342,6 3 36,-4 5 477,8-3-534,-3 4 0,5-1 9,0 4 0,-1 0-106,1-1 0,1 3 32,3-3 50,-3 8-129,4 2 1,-6 7 129,-3 2-455,-3-2 136,-4 8 0,-2-3-458,-3 5 297,-2 0 172,-10 0-818,-1 5 523,-10-4 0,-4 7 7,-6-4-554,-3 5 479,-6-8 1,1 0-42,0-5 0,3-5-109,1 1 1,10-7-408,1-4 0,5-3 348,2-1 1,6-1 519,2-3 0,13-8 0,4-5 0</inkml:trace>
  <inkml:trace contextRef="#ctx0" brushRef="#br0" timeOffset="27">17896 13271 7794,'6'-11'2181,"-5"4"-1500,9 2-160,-9 5 49,4 0 1,-5 0-207,0 5-110,0-3 0,-5 12 214,-2-3 0,-7 12-160,-2 0 0,-4 7 305,1 1-407,-2 7-976,-2-3 838,0 10-8,0-5 0,1 5 249,3-4-584,-2 4 262,8-5 0,-3 5 227,4-3-659,6-3 345,-4 0 0,8-3-698,-1 2 672,6-2 0,1-6-105,8 0 137,-3 1 0,7 2-53,-5-3-61,1-2 178,4-5 0,-3 0-34,2 0 187,3 0-148,-5-6 0,2 0-119,-7-6 121,2 1 462,-4-6 0,2 3-911,-1-5 583,-4 0 0,3-4-251,-2 0 118,-3 0-3518,4-5 1668,-5-2 1872,0-4 0,-5-1 0,-1 1 0</inkml:trace>
  <inkml:trace contextRef="#ctx0" brushRef="#br0" timeOffset="28">17999 13648 7794,'-6'-18'0,"1"-3"0,5 8 0,0-2 1920,0 7-1205,0 3 1,1 5 537,3 0-683,-3 0-279,4 0 0,-3 6 296,1 6-381,-1 9 0,3 9-639,0 4 497,-4 0 1,4 4 104,-5 0 1,0 2-150,0-2 1,0-4 288,0 0-1249,0 0 684,0-10 0,0 4-1328,0-5 819,0-5 413,0-1 1,1-6-901,3 0 398,-3-4 325,5-2-527,-1-5 1056,-4 0 0,9 0 0,-4 0 0</inkml:trace>
  <inkml:trace contextRef="#ctx0" brushRef="#br0" timeOffset="29">18102 13888 8678,'0'-7'803,"5"-1"-36,3 4-361,2 0-42,6 4 1,-3-1 381,2-3-272,3 3-271,-5-4-58,8 5 7,-3-6 0,9 5 152,-1-3-227,1 3-13,1-4 0,-4 4-1028,3-3 497,-8 3 306,2-4-1076,-3 3 1,0-7 89,-3 6 1147,-2-6 0,-2 2 0,1-4 0</inkml:trace>
  <inkml:trace contextRef="#ctx0" brushRef="#br0" timeOffset="30">18833 13728 7778,'0'-12'1065,"0"1"-220,-5 5-216,4-4-125,-4 3-226,5 1 0,0 2 331,0 8-253,0 2-115,0 6 1,0 4 328,0 3 0,0 12-120,0 3 0,0 6 40,0-1 1,0 5-265,0 2 1,0-1-225,0 5 1,0 1 98,0-2 1,0 1-187,0-5 1,0 0-423,0-3 274,0-8 244,0-1-76,0-9 1,1 0-86,3-5 1,-3-5-50,3 1 209,2-7-133,-5 2-506,4-9 290,-5 9 457,0-8-809,0 3-269,0-5 328,0-5 0,0-2-1300,0-4 1499,0 5 0,-5-8-788,-2 2 1221,-3-7 0,-2-4 0,1-6 0</inkml:trace>
  <inkml:trace contextRef="#ctx0" brushRef="#br0" timeOffset="31">18787 13728 7722,'0'-12'17,"5"-4"2427,2 3-1589,4-3 1,6 9 14,2 4-897,-3-4 205,6 6 1,-8-4 24,5 5 1,-1 1 3,1 3 0,2-1 22,-2 4 1,-1 1 73,1 3 69,-5 6-136,2-5 1,-4 6-217,-1-3-720,-4-2 490,-2 9 1,-7-5-223,-1 6 1,-6 4 115,-10 0 1,-3-2-311,-12-6 429,2 3-828,-12-10-17,8 10 606,-8-10 0,12 4-469,-2-9-40,7 3 561,-1-8 0,7 3 384,2-5 0,2 0 0,6 0 0</inkml:trace>
  <inkml:trace contextRef="#ctx0" brushRef="#br0" timeOffset="32">19210 13282 7808,'0'-22'1460,"5"4"-1216,-4 1 553,9 11-129,-8 1-151,8 5 535,-9 0-648,4 0 1,-1 5 210,0 3 538,5 7-689,-3-2 0,7 12 228,2-2-164,3 7-252,5 4 1,-1 3 444,1 5-1021,0 0 538,0 4 1,4-1-152,-1 1 122,-4 0-1041,-6-1 852,1 1 15,-10 0 1,7-2-449,-10-2 98,0 3 321,-9-5 0,-3 2 100,-7 0-891,-3-5 508,-15 2 1,2-6-2838,-11-3 1327,-5-2 1150,-5-5 1,-9-5 636,0-3 0,-1 0 0,1-1 0,29-7 0,-1 0 0,-1 1 0,1 0 0</inkml:trace>
  <inkml:trace contextRef="#ctx0" brushRef="#br0" timeOffset="33">4865 13168 8041,'-6'-18'566,"-3"2"-210,5 5-332,0 4 358,4-3 640,0 9-363,0-4-290,0 5 43,0 5 0,4-1-80,0 7 0,1-2 165,-1 6 1,1 3-78,3 1 1,1 6-169,-6 2 0,5 5-91,-4-2 1,1 3-126,-1 1 0,-3 6 81,3 2 0,-3 2 56,-1 2 1,0 3-93,0 1 1,0 3-155,0-4 1,0 5 73,0-5 1,0 5-41,0-5 1,4 4-26,0-3 1,1 3 121,-2-3 1,4 0-13,4 0 1,1-3 43,-1 2 1,0-2-2,1-1 0,-1-4-205,1 0 0,-1-2 169,1 2 1,-5 3-206,1-3 0,-4-2 116,3 2 0,-3-4 52,4 4 1,-6-5 29,2 1 0,-3-3-8,-1 0 0,4-1-78,0 0 0,0 0 6,-4 1 0,0-5 1,0 1 0,-4-2 246,0 1 1,-1-2-350,1-5 1,3 0 250,-3 0 0,-1-2-99,1-2 1,0 3-53,4-3 0,0-3 2,0 0 0,0 0 324,0-1 0,4 1 10,0-5 0,4 0-412,-5 1 124,6-1 1,-4 1-134,3-1 1,2 0-40,-2 1 0,-3-4-77,-1-1 0,2-3 71,2 4 31,-3-6 181,5 8 1,-4-8 20,6 1 1,-5-1 99,1-2 1,3 0-100,5 0 1,0 0-15,-1 0 0,3-4-54,5 0 1,0-4-88,0 5 1,3-5 54,1 4 1,6-3-23,1 3 0,2-5 122,6 1 0,-3 2-6,7-2 0,-2 1 90,9-5 0,2 2-429,6 2 0,-2-2 297,-26 6 1,-1 1 0,1-2-1,0 0 16,3-1 0,0 0 1,0 0-1,-1 1 5,3-1 1,1 0 0,-3 1 0,0-1-9,2 0 1,0 0 0,-2 1 0,0 0-6,2 1 0,1 1 1,-2-2-1,2 1 12,1 2 0,0 0 1,0-1-1,0 1-17,0 0 0,0 0 0,-2 1 1,1 1-11,1-2 1,0 0-1,-1 1 1,1 1 5,3 0 1,1 0-1,-2 0 1,0 0-55,2 0 0,-1 0 0,1-1 0,0 0-226,2 0 0,-1-1 0,1 1 0,0 0 256,-1-1 1,1 1 0,-2 0 0,1 0 38,1 1 1,-1 0 0,-2 0 0,-1-1 0,4-1 1,0 0 0,-1 2 0,1-1 45,0-1 0,-1 0 0,2 1 0,0 1-61,-3 0 0,0 0 0,3 0 0,1 0 43,2 0 0,-1 0 1,-2 0-1,-1 0-29,-1 0 0,1 0 0,0 0 1,1 0-6,0 0 0,1 0 0,1 0 1,1 0-3,-3 0 1,1 0-1,0 0 1,0 0-1,0 0 0,0 0 1,-2 0-1,0 0-24,2 0 0,-1 0 0,4 0 0,0 0-68,0 0 1,1 0 0,0 0 0,0 0 32,-3 0 1,1 0-1,0 0 1,0 0-76,-3 0 0,1 0 1,4 0-1,0 0-23,0 0 1,-1 0 0,2 0 0,-1 0 64,0 0 1,-1 0 0,-2 0 0,0 0 94,-2 0 0,1 0 0,3 0 1,0 0-1,0 0 1,0 0-1,2 0 1,0 0 112,-2 0 0,0 0 1,1 0-1,-1 0-83,1 0 1,-1 0-1,2 2 1,1 0-275,-1 0 1,0 0-1,1 0 1,-1 1 317,-2-1 1,1-1 0,0 0 0,1 1 45,-2 2 1,1 0 0,4-3-1,1 1-134,-4 2 0,0 0 1,4-2-1,0 0 37,-1 2 1,-1-1 0,-1-1 0,0 0-184,-1 2 1,0 0 0,4-3-1,-1 0 34,1 1 0,0 0 0,2 1 1,-1-1-35,-1 0 1,0 0 0,0 0 0,-1 0 73,-1-2 1,1 0 0,2 0-1,1 0 15,-2 0 1,0 0 0,1 0-1,0 0 108,0 0 0,-1 0 0,-3 0 0,1 0-70,-2 0 0,0 0 1,4 0-1,-1 0 134,1 0 0,1 0 0,0 0 0,0 0-36,-1 0 1,0 0 0,1 0-1,0 0-55,1 0 1,0 0 0,-1 0 0,1 0 6,1 0 0,2 0 0,0-1 0,1 1-346,2-2 1,0 0 0,-20 1 0,1 1 0,0 0 277,-2-2 0,0 1 1,1 0-1,2 0 1,1 1-1,-1-1-221,-1 1 1,-1 0 0,1 0 0,1 0 0,-1 0 0,1 0 187,-1 0 1,-1 0 0,1 0-1,-1 0 1,0 0 0,-1 0 34,21 0 0,0 0 0,-20 0 1,1 0-1,0 0-76,19 0 1,-1 0-1,-20 0 1,0 0-1,0 0-96,19 0 1,0 0 0,0 0 0,-1 0 244,1 0 1,0 0 0,-2 0 0,0 0 22,0 1 1,0-2-1,-3 0 1,0-1 24,2 0 0,-2 0 0,-1 0 0,-1 0-41,-2 2 1,-1 0-1,5 0 1,-1 0-3,-1 0 0,-1 0 0,2 0 1,1 0-68,0 0 0,-1 0 1,-3-2-1,-1 0 43,3 0 1,-1 0 0,-2 0-1,0 1-115,4 1 0,1 0 0,-3-2 1,-1 0 24,-3 0 0,1 0 0,-3-1 0,-1 1 11,0 0 1,-1 0 0,0 1 0,-1 1 0,0-2 0,-1 0 0,-1-1 1,-1 1 35,-1 0 1,-1 0 0,-2-2 0,-1 1 193,-2 0 1,0 2 0,-2-2 0,0 1-33,-1 0 1,-1 0 0,29-1 654,-8-4 1,-2 4-737,-5-1 1,-2-1 25,-2 1 1,0-3-5,-8 3 0,-2-4 665,-9 5 0,-5-5-696,-3 4 1,-4-1 1207,-3 1-1421,2 3 1,-9-5 24,3 2 1,-8 1-1663,-3-4 1,-3 3 978,-2-4 0,-6 5-289,-5-5 0,-4 2 93,-8-2 1002,1 3 0,-5 0 0,-2-2 0</inkml:trace>
  <inkml:trace contextRef="#ctx0" brushRef="#br0" timeOffset="34">20146 12940 8738,'2'-7'1887,"1"4"-1062,-1 1-478,3 2 854,-5 0-846,0 5 0,0 3-12,0 7 1,0-1-43,0 5 0,0 2-64,0 5 0,-1 0 14,-3 4 0,2 1-17,-1 3 1,1 1-7,2 3 0,0-1 37,0 5 1,0-5-24,0 1 0,0 3-103,0 0 1,0 0 53,0 1 1,4-4-111,0 4 1,0 0 81,-4 3 0,4 0 3,-1-3 0,3 2-121,-3-2 1,-1 1 57,1-1 1,-1 2-137,-2-2 0,3-1 75,1 1 1,0-2-148,-4 2 1,0 1 99,0-4 0,1-1 58,3-4 1,-3 0 7,3 0 1,1-1 17,-1-2 0,1 2-17,-1-3 1,-3 2 13,3-2 0,-3 3-40,-1-2 0,4-2 34,0 2 0,0-5-155,-4 5 1,0-6 27,0 2 0,0-2-112,0 2 1,0-3 168,0 2 1,0-1-20,0-3 1,0 0 78,0-3 0,0 3-79,0-3 1,0-2 57,0 2 0,0-5-34,0 2 1,0-4 17,0 0 0,0-1-690,0 1-1022,0-1 70,0 0 221,0-4 1,-1-2-933,-3-5 2328,2 0 0,-13-5 0,3-2 0</inkml:trace>
  <inkml:trace contextRef="#ctx0" brushRef="#br0" timeOffset="35">4580 13054 9335,'0'-11'1694,"2"4"-1629,6 3 1,0 3 109,7 1 1,-1-4-102,1 1 0,3-1-164,5 4 0,1 0 57,2 0 0,4-1 56,4-3 0,1 1 210,3-4 1,-1 3-9,5-4 0,-3 4-138,7-3 1,-2 0 164,10 0 1,-5-3-158,5 2 1,-1 2 309,4-2 1,-2 4-265,2-3 0,-2 3-24,-22 0 1,-1 0-1,0 2 1,1 0-83,1-1 0,0-1 0,1 2 0,0 0 6,1-2 1,1 0 0,0 2 0,0 1-288,3-3 1,0 0 0,1 1 0,0 0 278,1-1 0,-1 0 0,-1-1 0,-1 0-99,3 1 0,0 0 0,-3 1 1,0 0 65,3-1 1,0 0 0,-1 1 0,-1-1-22,1-2 0,-2 0 1,0 2-1,0 1-2,1-1 0,0 0 0,-3 2 0,-1 0 73,4-2 0,0 1 0,-4 1 0,-1 1-114,0-1 0,-1 0 0,1 0 0,0-1 101,-1 1 1,0 0-1,0 0 1,1 1 49,1 1 1,0 0-1,1-2 1,0 0-50,-1 0 0,0 0 1,1 0-1,0 0 3,-1 2 1,0 0-1,1 0 1,1 0-223,2 0 1,0 0 0,-2-2 0,0 0 231,0 0 0,0 0 0,-2 0 0,0 1-89,2 1 0,0 0 0,-1-1 0,0 0 35,-1 0 0,0-1 0,1 1 0,-1 0-30,-4-1 1,0 1 0,32-1 62,1 2 1,-4 0-5,3 0 0,-3 0 46,4 0 0,-4 0 10,4 0 1,-5 0-31,5 0 0,0 0-27,-31 0 1,0 0-1,1 1 1,-1 0-4,0 0 0,0 1 0,1-1 0,0 0 3,1 1 1,1-1 0,-2 0 0,1 0 4,2-1 0,0 0 0,-2 0 0,0 0-37,2 0 0,0 0 1,0 0-1,-1 0-72,1-1 0,0 2 1,1 0-1,0 1 112,-3 0 0,0 0 1,1 0-1,1 0-1,0-2 0,0 0 0,-1 0 0,0 0 43,4 0 0,1 0 0,-2 0 0,0 0-34,4 0 0,0 0 0,-2 0 0,0 0-29,1 0 1,1 0 0,3 0 0,1 0-25,2 0 1,-1 0 0,1 0 0,-1-1 0,-3-1 0,0 0 0,3 1 1,2 1-173,0-2 0,1 0 1,-1-1-1,-1 1 117,0 0 1,-1 0 0,0-2 0,0 0 44,0 2 0,1 1 0,1-2 1,-1 1-16,0-1 0,-1 2 1,2 0-1,-1 0 89,-1 0 1,1-1-1,-2 1 1,0 0-68,-2 2 0,-1-2 0,3 0 0,0-1 51,-1 0 1,1 0 0,-1 0 0,1 0-53,-2 2 1,-1 0 0,2 0 0,-1 0 8,1 0 0,1 0 0,3 0 0,0 0-25,2 0 0,0 0 0,1 0 0,-1 0-2,-2 0 1,1 0 0,-1 0 0,-1 0 25,0 0 1,-1 0 0,4 0 0,-1-1-8,0-1 0,-1 0 0,-2 1 0,0 1 12,-1-2 1,-1 0 0,-2 1 0,0 1-16,3-1 0,-1 2 0,2-1 1,-1 0 78,-1 0 0,1 0 0,0-2 0,0 0-28,0 0 0,0 0 1,-4 0-1,0 0-14,2 2 1,0 0 0,-1 0-1,0 0 31,2 0 1,1 0 0,-2-2 0,1 0-1,0 0 0,1 1 0,-2-2 0,1 2-53,-2 1 1,1 0 0,1 0 0,0 0-4,2 0 0,1 0 1,-3-2-1,1 0-69,3 0 0,1 0 0,-3 0 0,-1 0 52,0 2 0,0 0 1,4 0-1,0 0-44,-3 0 1,1 0-1,-2 0 1,-1 0 28,-1 0 1,-1 0-1,0 0 1,-1-1-11,2-1 1,-1 0-1,1 2 1,-1-1 54,-2-1 1,1 0-1,1 1 1,-1 1 72,-2 0 0,0 0 0,1 0 1,0 0-29,-3 0 1,0 0-1,4 0 1,-1 0 62,-1 0 1,0 0-1,0 2 1,0 0-67,0 0 0,0 0 0,0 0 0,1 1-13,-1-1 1,-1-1-1,3 0 1,0 1-130,-2 2 1,0 0 0,2-3 0,-1 1 48,-1 2 1,0 0-1,1-1 1,0 0-42,-3 1 0,0 0 1,3-1-1,1 0 16,-4-1 0,0 0 0,3 0 1,0 1 40,-1 1 0,0 0 0,-3-1 0,0 0-27,-2-1 1,-1 0 0,0-1 0,0 0 118,-2 3 0,0 0 1,2-2-1,-2-1 19,27 2 0,-1 2 56,-7-1 1,2 0-261,-6-4 0,1 0 105,-5 0 1,-4 4 510,-3 0 1,1 0-503,-1-4 0,3 0-17,-7 0 0,3 0 514,-6 0 0,-3 0-483,-2 0 0,2 0 364,-1 0 1,-4 0-385,-4 0 1,-4 0 193,4 0 1,-5 0-210,1 0 0,-2 0 19,-2 0 1,1 0 46,-1 0 1,0 0 123,1 0 1,-1 0-134,1 0 1,3 0 90,0 0 1,5 0 104,-1 0 0,4 0-91,4 0 0,-3 0-202,3 0 0,1 0 51,-2 0 1,1 0-115,-4 0 1,-4 0 115,0 0 1,-5-2-39,1-2 1,-6 2-2,-1-6 0,-5 6-22,5-2 1,-6-2-406,2-2 0,-2 2 189,-2-2 1,0 4-1567,0-3 1,-4 3 162,0-4 1694,-5 6 0,-2-3 0,-7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0.9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1188 3769 8231,'-1'-8'204,"-3"1"49,2 4 1,-4-2 720,2 5 83,3-5-31,-4 4-388,5-4-154,0 5 1,0 5-218,0 2 1,5 3-29,3 2 1,6 3 12,1 0 0,5 7-23,-1 1 1,7 1 29,0 6 0,6-3-31,-2 3 1,2 3-150,-1 2 1,0 5 106,-4-5 0,3 1-285,-3-1 1,0-1 102,-4 0 1,2-5 4,-2-2 0,1-4 53,-9-4 1,4 1-3,-4-5 53,1 1 1,-5-5-14,0 0 1,-3-4-268,0-3 320,-6 2-827,3-5 278,-5 4-2556,0-5 1778,0-5 0,-4 3 1174,1-6 0,-6 6 0,2-4 0</inkml:trace>
  <inkml:trace contextRef="#ctx0" brushRef="#br0" timeOffset="1">1896 3643 8169,'-12'-11'1218,"6"-1"-244,-4 6-321,9-4 1,-9 9-196,2-3 1,-2 8-104,-2 3 0,0 5-96,-4 3 0,-1 5-187,-6 11 1,-5 4 36,-3 11 0,-2 0-269,-1-1 0,0 2 361,0 3 0,1-7-147,2 3 0,2-7-106,2 3 1,5-9-18,-1 1 1,1-7 47,7-1 1,-2-7 107,2-3 1,6 0-371,-2-1 122,2 1-1058,3-5 732,1 0-481,5-4-813,0-2 1487,0-5 1,5 0 0,1 0-1</inkml:trace>
  <inkml:trace contextRef="#ctx0" brushRef="#br0" timeOffset="2">2376 3837 8237,'-7'0'1732,"2"-5"-628,5 4 765,0-4-1012,0 5 1,5 0-806,3 0 0,2 0 60,1 0 1,2 0 42,2 0 1,-1 0 125,5 0 1,-3 0-32,3 0 1,-2 0-390,2 0 1,2-1-304,-6-3 1,0 3-500,-3-3 0,-1 1 114,0-1-2073,1 3 2086,-1-4 1,-4 6 813,-4 3 0,-6 3 0,-4 4 0</inkml:trace>
  <inkml:trace contextRef="#ctx0" brushRef="#br0" timeOffset="3">2364 4066 9149,'1'6'3209,"3"-2"-2791,3-3 0,4 1 479,0 1 1,2-1-357,2 1 1,-1-1 68,5-2 1,0 0-177,4 0 0,1 0-215,3 0 0,-3 0 40,3 0 0,-3-4-480,-1 0 1,-2-1-402,-2 1 1,2 3-1739,-6-3 2360,0 3 0,7-4 0,2-2 0</inkml:trace>
  <inkml:trace contextRef="#ctx0" brushRef="#br0" timeOffset="4">3403 3872 8222,'0'-12'634,"0"1"60,0-1-193,0 1 94,0 0 38,0 4 679,-5 2-344,4 0-9,-4 4-639,5-4 1,0 11-258,0 5 1,1 3 55,3 9 0,-3 3-43,3 8 0,1 0 146,-1 0 1,4 2-412,-5 2 1,5-4-98,-4 1 0,0-2-238,-4-7 0,3 0 181,1-7 1,0 1-89,-4-5-536,0 0 275,5-3-954,-4-6 443,5-1 107,-6-5 1096,0 0 0,-6 0 0,0 0 0</inkml:trace>
  <inkml:trace contextRef="#ctx0" brushRef="#br0" timeOffset="5">3392 4123 8106,'6'0'-335,"-1"0"1074,-5 0-378,5 0 1,2 0 160,4 0 142,-4 0-326,3 0 0,-3 0 124,9 0 260,-4 0-333,5 0 1,-5 0 277,4 0-394,1 0 0,3-1-118,-1-3 1,-4 1-146,4-4 1,-1 3-749,1-4 1,-3 4 519,-4-3 1,-2 3-1331,-3-4 1548,3 6 0,2-8 0,6 3 0</inkml:trace>
  <inkml:trace contextRef="#ctx0" brushRef="#br0" timeOffset="6">3392 3895 8147,'0'-12'0,"5"1"0,6-1 867,2 1 1,5 3 44,-3 1-336,-2-1-21,8-3-257,-3 4 1,9-3 14,0 2 0,4 2-9,0-2 1,2 5-174,1-5-66,0 6 1,-5-4 70,-2 6 1,-4 0 79,-4 0 0,1 0-174,-5 0 0,4 0 35,-3 0 0,-1 4-151,-4 0 0,1 5 47,-1-1 0,1-2-1,-1 2 0,-3-1 33,-1 5 1,1 3 38,3 0 0,-1 5 8,-2-1 1,1 3-56,-5 1 0,3 1-64,-3 3 0,1-2 108,-1 5 0,-3-4 13,3 0 0,-3-3-18,-1-4 0,2-1-4,1-3 1,-1-2 27,2 2 1,-3-6 156,-1-1 1,0-5-236,0 5 1,0-4 139,0 4 24,0-6 40,0 3-668,0-5 0,5 5 0,1 2 0</inkml:trace>
  <inkml:trace contextRef="#ctx0" brushRef="#br0" timeOffset="7">4408 3803 8141,'-5'-18'1515,"4"7"-536,-4 6-199,5 5 654,0 0-1104,0 5 1,0 6-75,0 8 0,0 9-46,0 7 0,0 0 61,0 7 0,0-4-416,0 4 1,1-5 185,3 1 1,-3-4-366,3-3 1,-3-5 200,-1-7 0,0 2 86,0-6 0,4-4-1153,0-3 474,0-6-308,-4 8 331,0-8 135,0 3 0,0-6 151,0-3 1,-5-3-767,-3-4 1173,3 0 0,-5 4 0,4 2 0</inkml:trace>
  <inkml:trace contextRef="#ctx0" brushRef="#br0" timeOffset="8">4306 3917 8150,'0'-17'0,"5"-5"0,1 9 0,6-2 546,-1 2 1,0 2 254,1 0 23,4 4-410,-3-3 1,7 5-27,-5-3 0,6-1 28,-2 6 1,-1-2-338,1 1 1,-2 3 117,2-3 1,2 4-141,-6 4 1,0 1 137,-3 2 1,-1 7-363,0-2 1,0 3 105,-4 0 1,-2-1-286,-5 5 0,0-1 84,0 1 1,-1 5 103,-3-5 1,-2 5 339,-6-5 0,1 3-125,0 1 0,-1-2 263,1-2 1,-4 3-78,-1-3 1,2-1-8,7 1 0,-3-5-99,2 1 0,3 1 88,1-1 0,3-3 517,1-4-253,0-1-166,0 5-128,5-1 1,1-3-273,6-1 1,-1-4 92,1 1 0,4 1-41,3-2 1,1 1-326,-1-4 0,3 0-535,-3 0 1,3 0-1090,0 0 0,1 2 1974,0 1 0,-5-1 0,-2 3 0</inkml:trace>
  <inkml:trace contextRef="#ctx0" brushRef="#br0" timeOffset="9">5288 3780 8140,'0'-6'2146,"0"1"-1556,0 0-265,0 4 1,-1-5 35,-3 6 473,3 0-416,-10 0 1,5 0 121,-5 0-613,-1 0 135,-4 0 1,-6 6 220,-5 1-281,1 3 29,-2 2 0,4 3 209,-3 0 1,4 0 120,4-3-578,-2-6 191,8 4 1,0-3-25,6 4-239,4-5 203,-2 5 0,5-9 104,0 6 1,0-1 52,0 5 1,5-5-564,3 1 295,7 0 1,3 7 326,5 0 0,1 0-88,2-3 1,0-1 98,4 1 0,-4-1-126,0 0 1,-2 1 44,-1-1 1,-4 1 53,0-1 1,-5 1-259,1-1 1,-3 2-66,-5 2 1,2-2-84,-5 2 1,0 1 203,-4-1 1,-6 5 95,-6-5 0,-3 4 86,-4-4 1,-4 2-115,0-2 0,-3-3 455,-5 4 0,3-5-188,5-3 0,2 1 80,2-6 0,2 1 336,6-4-1730,-1 0-416,6 0 202,1 0 0,6-1-1590,3-3 2871,8-7 0,-5 3 0,3-2 0</inkml:trace>
  <inkml:trace contextRef="#ctx0" brushRef="#br0" timeOffset="10">5710 3837 8134,'0'-6'3010,"0"1"-333,0 5-2206,0 5-231,0 1-75,0 6 1,0 6 224,0 4-150,0 6-263,0 2 203,6 3 0,-5-4 240,3 5-656,-3-5 0,3 3-571,-1-5 464,1-6 229,1-4 40,-3-1-570,3-8 274,-5 7 186,0-9-710,0 1-458,0-2-2536,0-5 3888,-5 0 0,-2 0 0,-4 0 0</inkml:trace>
  <inkml:trace contextRef="#ctx0" brushRef="#br0" timeOffset="11">5493 3895 8249,'0'-7'2229,"6"2"-1423,0 5 1,5-4 65,1 0 138,4-4 1,2 5-1,5-5-605,5 1 1,1-1 522,5 1-338,0-1-1091,1 2 689,-1 1 1,-6 1-525,-5 0 0,0 0 325,-4 4 1,-3 0-1291,-1 0 1,2 0 712,-2 0 0,0 0 588,-3 0 0,-1 0 0,1 0 0</inkml:trace>
  <inkml:trace contextRef="#ctx0" brushRef="#br0" timeOffset="12">6875 3883 8245,'0'-6'0,"0"-4"1290,-5 3-746,4 1 0,-4 0 222,5 2-42,0 2 8,0-3 1868,0 5-2585,0 5 1,0 7-191,0 7 187,0 8 0,1 2-171,3 5 1,-3-1 99,3-3 1,1 3-389,-1-2 1,1 1 211,-1-2 0,-3-3-183,3-8 1,1 1 103,-1-5 1,0 1-411,-4-5 0,0-3-811,0-1-448,0-4 1983,0 2 0,-5 0 0,-2 1 0</inkml:trace>
  <inkml:trace contextRef="#ctx0" brushRef="#br0" timeOffset="13">6773 3940 8200,'7'-25'0,"1"2"722,-1 3-359,5 2 1,3 1 187,0 6 10,1 0-258,0-1 0,2 5 145,5-1-8,-1 5-128,1-2 0,0 1 303,0 1-430,0-1 0,0 5-136,0 3 0,-4 1 85,0 3 0,-5 3-281,1 0 0,-4 1 187,-3 3 1,-2 2-339,-2-2 1,-3 5 191,3-1 0,-8 2-36,-3-2 0,-5 2-34,-3-2 0,1 3 79,-5 1 1,9-6 107,-2-1 0,4-4-46,-4 0 1,6-1-78,2 1 0,3-5 98,1 1 1,0-4-89,0 3 1,1-3 72,3 4 0,-2-6 223,6 2 1,0 1 5,3-1 1,4 0 18,0-4 1,4 0 222,-3 0 1,3 0-170,-4 0 0,1-2-66,0-1 0,-4 1 10,4-2 0,-4 3-385,0 1 192,-1 0 0,1 1-219,-1 3 1,0-1 52,1 4 1,-1-3-36,1 4 0,-1-4-46,0 3 0,6 1 99,2 3 0,-1-4-14,1-4 0,0 3 53,4-3 0,0 1 163,-1-4 0,1-1-137,0-3 1,-1-1 2,-3-3 0,1-2 794,-5 3 1,0-4-325,-3 0 1,-2 0 33,-2-1 1,0 0-158,-4-4 1,0-1 137,-4-6 0,0 0 6,0 0 1,-1-1-466,-3-3 1,-6 7 127,-5-3 1,-6 4-226,2 0 1,-2 3-107,-2 4 1,0 6-244,0 2 1,2 3-57,2 1 0,-2 1 190,6 3 0,-4 6-1049,4 5 1,0 9 562,3-1 0,2 8 828,2-1 0,-2 8 0,4 3 0</inkml:trace>
  <inkml:trace contextRef="#ctx0" brushRef="#br0" timeOffset="14">8029 3712 8076,'-4'-8'0,"0"1"0,0-1 3196,-1 2-1481,4 1-740,-4 5-804,5 0 0,0 6-324,0 5 313,0 11-72,0 2 0,4 10 62,0 0-62,-1 1 1,-3 4 53,0-5-409,0 6 0,0-9 23,0 4-55,0-9 174,0 7 0,0-12-32,0 1 517,0-6-158,0 0-100,0-4 0,0-5 408,0 1-308,0-6-5,0 3 0,2-5 78,2 0 59,-3 0 1,5 0 547,-2 0-410,2 0 0,11 0-152,1 0-350,-1 0 1,7-3 230,-5-1 39,6 0-396,-8-1 1,2 4 84,0-3 235,0 3-617,-1 1 1,-1-4 163,-6 0 89,6 0 1,-5 4-240,4 0 0,-8 0-1792,0 0 639,0 0-1024,3 0 1536,0 0 1080,-4 0 0,3 5 0,-4 2 0</inkml:trace>
  <inkml:trace contextRef="#ctx0" brushRef="#br0" timeOffset="15">8554 3792 8097,'0'-12'1621,"0"1"1,0 3 938,0 1-1206,0 4 17,0-2-1444,0 5 1,0 6-83,0 6 1,0 4 75,0 7 1,0 0 182,0 0 1,0 3 65,0 1 0,-1 1-584,-3-1 1,3-3 132,-3 2 0,3-5 59,1-2 0,0-5 125,0 1 1,0-2 291,0-2-172,0 1 1,0-5 231,0 1-117,0-6 23,0 3 0,1-5 396,3 0 0,-2 2-187,6 1 1,5-1 944,6 2-869,-3-3 1,10-1 298,-4 0-338,9 0-130,-7 0 0,4 0-139,-5 0 0,0 0-185,-1 0 1,-2 4-1577,-1-1 1197,-5 1 0,2 0-636,-5 0 0,1 1 505,-1-1 1,-1-2-2901,-2 6 3457,2-1 0,-9 10 0,5 1 0</inkml:trace>
  <inkml:trace contextRef="#ctx0" brushRef="#br0" timeOffset="16">1725 5059 8244,'-6'-11'0,"5"0"661,-4 4-207,0-3 127,4 4-275,-9-1 0,7-1 148,-5 4 0,5-4 153,-5 4 1,4 0-136,-3 4 0,3 0-190,-4 0 1,1 0-148,-5 0 0,1 0 116,-1 0 1,0 2-242,-4 2 0,-3 3-44,-7 8 0,-3 3-61,-6 5 1,1 4 86,0-1 1,3 2 46,1-1 0,4-3-67,0 3 1,3-3 30,4-1 1,4-2 18,7-2 1,-1 2 18,5-6 1,1 0-98,3-4 0,6 1 167,5-1 1,7-3-3,9-1 1,2-3-61,5 4 0,2-6-15,2 2 0,-3-3 195,3-1 1,-2 0-88,-2 0 1,-1 4 156,-2 0 1,0 4-111,-4-4 1,-2 4-256,-6 0 1,-1 2 5,-3 2 0,-6-1-155,3 0 0,-8 5 23,-1-1 1,-1 5 144,-2-1 1,-3 3 53,-4 1 0,-6 1-54,-10 2 1,-6 0 149,-5 4 0,-1-4-107,-3 0 0,-1-2 280,1-1 1,-4-4-14,4 0 0,1-6-51,7-2 0,-1 0-203,8-8 0,-1 5 94,9-4 1,0 0-323,3-4 1,5 0 20,-1 0-983,6 0 1,2-5 535,7-3 1,13-2-1115,7-2 1,15-4 1758,7-3 0,-19 2 0,-5 1 0</inkml:trace>
  <inkml:trace contextRef="#ctx0" brushRef="#br0" timeOffset="17">2353 5402 8171,'-5'-11'1029,"-3"-1"-386,3 6 221,0-4-172,0 3 1543,4 1-1017,-10-4 67,10 9-356,-4-10-608,5 10-63,0-4 1,5 5-317,3 0 0,7 1 66,4 3 1,3-3 115,0 3 1,5-2 22,0-2 1,4 0-213,0 0 0,-2 0-334,2 0 0,-6 0 209,2 0 1,-5-4-632,-3 0 1,2-4 424,-6 5 1,0-1-1231,-3 4 617,-1-5 0,-3 3-1526,-1-1 2535,-4 1 0,-3 2 0,-7 0 0</inkml:trace>
  <inkml:trace contextRef="#ctx0" brushRef="#br0" timeOffset="18">2410 5573 9565,'6'0'1379,"4"0"1,-3 0-940,4 0 0,4-1-208,1-3 0,4 3 14,-1-3 0,2-1 130,2 1 1400,0-5-1120,0 8 0,0-5 78,0 2-732,-1 3 28,1-4 0,0 5 317,0 0-347,5-5 0,-14 3 0,1-3 0</inkml:trace>
  <inkml:trace contextRef="#ctx0" brushRef="#br0" timeOffset="19">3678 5219 8181,'0'-6'642,"0"-4"-310,0 3 0,0 0 73,0-1 0,-2 4 40,-2-3 0,2 3 2,-6-4 368,6 6 42,-8-8-479,3 8 1,-4-6 54,-1 4 1,1 0-160,0 4-168,-1 0 1,1 0 42,-1 0 0,0 1-129,-4 3 0,2 2-80,-5 6 1,0 1 62,-3 2 0,2 1-14,1 3 0,0 3-19,-3-3 0,4 1-111,3-1 1,6-1-20,1-3 1,6-2-31,-2 2 0,8-2 8,3-2 0,5 1 104,3-1 0,4 0 56,7 1 1,2-1-46,3 1 1,3-5 119,0 1 0,-3-4-108,3 3 1,-7 0 121,-1 0 1,-1 4-144,-3-4 0,-4-1 11,-3 2 0,-6 0-102,-1 3 1,-6 1 125,2-1 1,-4 0 146,-4 1 0,-6 0-101,-5 4 1,-7-4 104,0 4 1,-3 0-137,-5-1 0,1 1 130,-2-5 0,0-1-63,4-2 1,-2 1 27,6-6 1,-2 1-626,6-4 1,2 0 247,2 0 1,6 0-2129,1 0 1331,6 0 1105,2-5 0,6 4 0,6-4 0</inkml:trace>
  <inkml:trace contextRef="#ctx0" brushRef="#br0" timeOffset="20">4054 5311 8179,'-5'-12'1735,"-1"1"-1446,-5 5 0,4-5 1085,2 10-302,0-4-281,4 5 265,-4 0-220,0 0-187,3 0-705,-3 5 104,5 7 1,0 1 167,0 7 0,0 0-113,0 6-398,0-1 291,0 8 1,4-8-84,0 5 1,5-3-378,-2 4 1,7-6 192,2 2 0,3-8-134,-4-4 1,1-3-20,0 0 702,1-6-227,6-1 1,0-5-140,0 0 400,0-5-189,5-1 351,-4-11-223,4 5 1,-5-10 136,-1 3 493,1-2-526,-5-7 0,-2 4 273,-4-3 261,-6 3-487,-1-4 1,-1 2-86,0-4 1,0 3 48,-4-3-471,-5 5-1068,-2-8 885,1 8 0,-4 1-241,2 5 0,3 5 70,1-1-2829,-2 7 2452,5 3 1,-4 7-1016,5 1 1,1 5 1850,3 7 0,-3-2 0,4 3 0</inkml:trace>
  <inkml:trace contextRef="#ctx0" brushRef="#br0" timeOffset="21">4648 5676 9318,'0'-6'1738,"0"-4"-1111,0 8-288,0-3 1,0 0 567,0-2 0,0-4-367,0 0 1,2-4 435,1 0 1,-1-6-344,1 2 0,3-2-107,-3-2 1,1-1-408,-4-3 1,0 3 69,0-3 1,0-1-139,0 2 0,-1-2 139,-3 1 1,2 2-232,-6-6 1,4 7 44,-4 1 0,6 2-4,-2 6 1,2 1-367,-2 6-342,3-2-1205,-5 9 1432,6-4 1,2 6 206,2 3 0,-1 6 73,9 5 1,-3 5-504,6-1 1,3 2 249,1-2 0,-2 1 28,2-5 1,-3 0 253,3-3 0,-5-5 135,1 1 1,1-5 182,0 0 0,-1-1-113,-4-2 1,1 0 296,-1 0 0,1 0-186,-1 0 0,4-5 81,0-3 0,1 2 71,-5-2 0,2-1 92,2-6 1,-2 2-38,2-2 1,-2-1 57,-2 0 1,-1 1 40,-2 4 0,1 3-95,-6 0 1,5 5 558,-4-5-268,0 5-944,1-2 1,-4 7 257,3 1 1,-2 5-63,2 7 0,-1 3 28,4 5 1,-3 6 18,4 5 0,-6 2 82,2 6 0,1-2-16,-1 2 0,0 1-231,-4-5 1,0 1 75,0-5 1,0-5 262,0-2 1,0-5-97,0-2 1,0-4 447,0-5-359,0-4 0,0-1-14,0-2-2235,0-3 1066,0 4-3133,0-15 4204,0 8 0,-5-19 0,-2 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6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4100 8040,'0'-6'580,"-5"-4"-205,3 3-87,-3 1 58,5 1 442,0 0-44,0 3-77,0-3 603,0 5-1037,5 0 0,2 5-63,4 3 1,-3 2 76,-1 2 0,-3 4-50,4 3 0,-1 3-3,5 1 1,-5 1-21,1 2 0,3 2-98,5 3 0,-1 2 87,-4-3 0,1-1-211,-1 2 1,4-1 52,1 5 0,-1-6-170,-4-3 0,2 2 14,2-1 1,-2 0 46,2-5 0,-6 0 99,-1-3 0,-1-1-22,5-3 1,-5-2 77,1 2 0,-4-6-68,3-2 0,-4-3-17,1 4 49,2-6-431,-5 4 156,4-6-1355,-5 0 1,-5-2 715,-2-2 1,-4 2-956,0-6 1854,0 1 0,-1-5 0,1 1 0</inkml:trace>
  <inkml:trace contextRef="#ctx0" brushRef="#br0" timeOffset="1">3369 4100 8070,'0'-6'49,"0"-4"301,0 8 350,0-8-174,0 4 617,0-6-271,0 1-432,0 5 0,0-1 145,0 3 128,0 3-298,0-4 52,0 5-430,-5 0 0,3 5 160,-6 3 0,4 8-52,-3 7 1,-1 6 73,-4 9 0,1 3-139,0 5 1,-1-2-37,1-2 1,-1 2-107,1-2 0,0 1 92,-1-1 0,1 1-202,-1-4 0,-2-1 196,3-4 0,-3-5 42,6-2 0,-1-4-63,2-4 0,0 1-42,4-5 1,1-3-269,-1-5-209,1-4-79,2 7-31,0-9 1582,0 4-956,0-15 0,5 2 0,-3-8 0,3 5 0</inkml:trace>
  <inkml:trace contextRef="#ctx0" brushRef="#br0" timeOffset="2">3735 4511 7995,'0'-11'363,"-2"-1"465,-1 1-364,1 0-212,-3-1 348,5 1-290,-5-1 0,3 2 19,-6 3 1,4-2 53,-3 5 1,3 0-128,-4 4-30,1 0 0,-5 0-311,-4 0 166,3 5 1,-9 7 180,3 7-305,3 2 0,-6 3 238,3 3 24,3-3-349,-1 4 1,7-1 25,2-1 66,-2 1-105,9-4 149,-4 0 1,5-6-95,0-1 0,1-1 150,3-4-207,2 3 67,6-13 1,-3 8 102,2-5 145,-2 0-159,7-4 0,0-5-17,-1-3 303,5 3-279,-2-10 0,1 7 12,0-7 0,-5 2 5,1 2 0,-2 0 81,-2-1-79,1 1 1,-5-1 32,1 1 0,-4-1-8,3 1 1,-3 0 225,4-1-181,-6 1 275,9-1-140,-10 1-266,4 5 78,-5 1-1035,0 5 758,5 5 1,-4 1 90,3 5 1,1 2 16,-1 2 0,5-2 2,-2 2 0,0-2-39,0-2 0,1 1 46,3-1 0,1-1 36,-1-2 1,1 1-138,-1-5 121,1-1 0,-1-3 102,0 0 0,1 0-110,-1 0 1,-1-1 155,-2-3 0,2 2-77,-2-6 0,1 1 165,-2-5 1,3 1 175,-2-1 1,-2 1-128,2-1 0,-2 0 37,2-3 0,1 2 71,-5-2 368,4 2-42,-6 2-661,8-1 152,-9 6 1,6 2-412,-4 8 1,0 3 105,4 9 0,-3-4-29,4 3 0,-2 2 71,2-2 1,1 6 75,-5-2 0,3-3-103,-3-1 0,1-2-120,-1-2 312,-3 1-132,4-1 768,-5-4 157,0-2-168,0-5 0,-1-5-209,-3-3 0,3-2-130,-3-2 0,-1-4 19,1-3 1,0-3-35,4-1 1,0 1-7,0-1 0,5 0-132,3 0 1,2 0 27,2 0 1,0 2-181,4 2 1,-3 2 63,7 6 0,-1 1-1007,3 2 0,3 3 511,1 5 0,-2 0-702,3 0 1,-3 5 67,-1 3 1059,0 7 0,0 3 0,-1 5 0</inkml:trace>
  <inkml:trace contextRef="#ctx0" brushRef="#br0" timeOffset="3">4842 3883 8184,'0'-6'0,"0"-4"568,-5 3-264,4 1 1,-4 0 205,5 2 225,0 2 0,0-3-99,0 5 0,0 5-452,0 3 0,0 7 192,0 4 1,0 8-132,0 3 0,0 9 27,0 2 0,1 4-62,3 1 0,-1-1-168,4 1 1,-4 1-495,1 2 1,-2-2 394,2 3 1,-3-7-109,3-1 1,-3-3 99,-1-1 0,4-1-182,0-10 1,0-1 29,-4-3 1,0-1 52,0-3 1,1 1 17,3-5 0,-3-3 357,3-5 185,-3 1 1,-1 0-177,0-1 222,0-4-166,0 2 859,0-5-1298,5 0 0,2 0 203,4 0 1,0 0-160,1 0 0,1 0 409,2 0 1,2-4 69,6 0 0,-4-3-139,0 3 1,-5-5-316,2 1 1,-4 3 131,0 1 1,-1-1-324,1 1 1,-5-1-57,1 2-2091,-6 1 37,3-3 2395,-5 5 0,5-5 0,2-1 0</inkml:trace>
  <inkml:trace contextRef="#ctx0" brushRef="#br0" timeOffset="4">4854 3849 8084,'-12'0'629,"6"-5"-306,-4 3 1,7-4 14,-4 2 1,3 3 398,-4-3-283,6 3 0,-3 0 191,5-3-392,0 3 134,0-4-242,0 5 1,5 0 112,2 0 1,5-2-16,3-2 1,8 3 93,7-3 0,2-1-107,-1 2 1,4-5-277,-4 4 1,3-5 89,-8 2 0,5 0-232,-4 0 0,-1 3 147,-3-4 1,-5 6-2583,-3-2 1415,-2 3 1208,-2 1 0,-4 0 0,-2 0 0</inkml:trace>
  <inkml:trace contextRef="#ctx0" brushRef="#br0" timeOffset="5">5745 4009 7225,'0'-7'1871,"0"2"-1038,0 5 0,0 5-486,0 3-334,0 12 151,0-1 1,0 18 165,0-3-135,5 8-23,-4-6 1,5 7 172,-2-5-402,-3 5 62,5-7 0,-3-1-98,1-4 92,0-6 0,0 3 5,0-5 0,-1-2 129,-3-2 0,4 2-28,0-6 0,1 0-18,-1-3 1,-3-5-203,3 1 167,-3-6-772,-1 9-180,0-10 1,0 3 449,0-8 0,0-3-696,0-4 0,0-2 1146,0-2 0,-5-3 0,-1-4 0</inkml:trace>
  <inkml:trace contextRef="#ctx0" brushRef="#br0" timeOffset="6">5630 4020 8105,'0'-11'0,"0"3"1028,0 0-622,0 1 1,2-5 225,2 1 1,-2 3-171,6 1 0,-1 0-117,5 0 0,-1-2-108,1 5 0,-1-1-40,0 1 0,5 3 55,-1-3 0,5 3-234,-1 1 1,3 0-51,1 0 1,-1 4-88,1 0 0,0 4-287,0 0 0,-4 2 244,0 2 0,-5-1-275,1 0 1,-2 5 162,-2-1 1,-4 4 24,-3-4 1,-2 2 87,2-2 1,-3-1 176,3 5 1,-7-5 36,0 1 0,-6-1 172,1 1 1,-2-2 162,-1 2 1,-5-6-186,1-1 0,0-2 203,3 2 1,5 1 200,-1-6 61,1 1-173,0-4-283,2 0-376,5 0 0,1 4-135,3 0 0,4 1 167,7-1 0,3 1 106,5 2 0,0 3 4,-1-2 1,1 2-136,0 2 0,-1-1 110,-3 1 1,1 0-74,-5 3 0,4-1 90,-4 5 1,-1-1-221,-6 1 1,1 3-67,-5-3 0,0-1 77,-4 1 0,0-2 377,0 2 1,-7 2-104,-4-6 0,-2 1 293,-6 0 1,-1-4-158,-7 4 0,2-4 197,-6 0 0,5-6-48,-5-2 1,6 1-122,-2-1 1,4 0-121,4-4 1,3-2 320,4-2-876,1 3 0,5-9 19,2 2-1042,2-2 1,5-1 698,5-1 0,4 1 800,11 0 0,5-1 0,1 1 0</inkml:trace>
  <inkml:trace contextRef="#ctx0" brushRef="#br0" timeOffset="7">6441 4306 8172,'0'-12'0,"-3"5"0,-1-1 1893,0 5-940,4-7 155,0 9-203,0-4-654,0 5-75,0 5 1,0 6 144,0 9 0,4 1-47,0 2 0,3 4-304,-3-1 0,4 5 109,-5-5 1,5 1-359,-4-4 0,0-2 145,-4-2 0,1-2-221,3-6 77,-3 1 174,4-1-340,-5-4 54,0-2-250,0-5 1,-1-5 250,-3-3 0,1 2-817,-4-2 1,-1-3 1205,-3-5 0,-1-4 0,1 2 0</inkml:trace>
  <inkml:trace contextRef="#ctx0" brushRef="#br0" timeOffset="8">6407 3997 8203,'0'-6'1725,"0"1"-2307,0 5 0,4 5 58,0 3 0,5 3 524,-2 4 0,3 3 0,2 5 0</inkml:trace>
  <inkml:trace contextRef="#ctx0" brushRef="#br0" timeOffset="9">6624 4329 8350,'0'-7'3087,"0"2"-2653,0 5 0,0 6-336,0 6 0,1 1-49,3 6 0,-3 0 118,3 3 0,1 1-123,-1 0 1,4 0-101,-4 0 0,1-2-298,-2-2 1,-1-2 71,2-6 0,-2 1-113,2-1 713,-3-4-137,4-2 599,-5-5 402,0 0-852,0-5 1,0-2 19,0-4 0,1-1-342,3 1 0,-1-4 149,4-1 0,0-4-306,0 1 1,7-1 129,-2 1 0,2-3-183,-3 3 1,1 3 89,-1 0 0,0 5-36,1 3 1,-1 0-161,1 4 1,-5 0 97,1 4 0,0-4-49,3 0 1,-3 2 90,-1 6 1,5 2 104,3 5 0,-4 6-77,-3 2 1,-1-1 202,5 1 1,-5 0-115,1 4 1,-4-4 201,4 0 1,-6-5 18,2 1 0,-2-4-27,2-3 1,-3 2 148,3-2-175,-2-3-549,-2 5 1,3-8-9,1 6-2112,0-5 1358,-4 2 1194,0-5 0,5 5 0,1 1 0</inkml:trace>
  <inkml:trace contextRef="#ctx0" brushRef="#br0" timeOffset="10">7344 4351 7972,'0'-7'0,"0"-1"1353,0 1-227,0 0-283,0-3-254,0 9-32,0-4 0,-2 1 257,-1 0-741,1 0 1,-8 9 128,3 3 0,-5 3-285,-3 5 1,2 3 122,-2 7 0,2-2 0,2 3 1,-1-2-444,1 2 1,5-3 237,2 3 0,3-4-121,1-4 1,1-2 96,3-1 1,2-4 214,5 4 1,5-9-87,-1-3 1,5-3 639,-1-1 1,7-1-266,0-3 0,1-2 255,-4-6 1,3-3-88,1 0 0,-4-5 103,-4 1 0,-5-2-150,1 2 0,-2-2-163,-2 2 0,-4-7-206,-4 0 1,-1-1 113,-2 4 0,-3-3-641,-5-1 0,1 5 312,-8 7 0,-3 4 87,-1 3 1,-8 3 51,-3 5 1,-3 6 8,-2 6 0,1 9 0,0 9 0</inkml:trace>
  <inkml:trace contextRef="#ctx0" brushRef="#br0" timeOffset="11">7778 4306 8106,'0'-7'1829,"0"2"-1432,0 0 575,0 4-194,0-4-155,0 5-542,0 5 0,0 1 116,0 6-113,0 4 0,3 2 84,1 5 0,1-2 29,-1-2 1,-3 3-259,3-3 0,1-3 62,-1 0 1,0-2-177,-4 1 1,4-6-9,-1 2 54,1-2 349,-4-3 230,0 0 234,0-6 379,5 0-683,-3 0 1,7-6-173,-6-1 1,2-5 33,-1-3 0,-1 1-237,4-5 1,0 1-43,0-1 0,2-1-141,-5 5 0,4 0-660,-5 3 448,1 1-400,1 4 529,-3 2 1,4 5-430,-2 0 0,-3 2 220,3 1 0,2 8 312,2 4 1,-2 4-98,2-4 0,-2 2 165,2-2 1,2-3-112,-3 4 1,0-7-50,0-2 1,-3-4 99,4 1 1,-4 1 143,3-2 1,1 1 109,3-4 1,1-1-2,-1-3 0,4 2-365,1-6 0,-1 2-73,-4-2 0,4-2 157,1 2 0,-1-2 989,-4-1 1,-3-1-812,0 1 0,-1-1 0,5 1 0,-5 0 0,1-1 2788,-1 1-1355,5-1-656,-6 1-355,4 5-920,-8 1 215,3 5 48,0 0-730,1 5 594,0 1 1,5 5-225,-4 1 325,-2 4 0,4 1 38,-5 2 0,1 2-2,-1-2 0,-3-2-499,3-2 510,-3 3 0,3-5-435,0 2 1,0-2-61,-4-2 718,0-5 0,5 4 0,1-3 0</inkml:trace>
  <inkml:trace contextRef="#ctx0" brushRef="#br0" timeOffset="12">8577 4283 8026,'0'-7'497,"-4"1"667,0 2-744,1 3 114,3-4-190,0 5 131,0 5-152,0 1 0,0 11-101,0 2 0,0 3 14,0 0 1,0 5-112,0 0 1,3 1-191,1-2 1,1-3 190,-1 0 1,-3-2-139,3-5 1,-1-1-302,1-4 155,-3-4-140,4 3 0,-4-9-43,3 3-1101,-3-3 584,4-1-1128,-5 0 1986,0-5 0,0-6 0,0-7 0</inkml:trace>
  <inkml:trace contextRef="#ctx0" brushRef="#br0" timeOffset="13">8588 4043 8014,'7'0'-1576,"3"5"1576,-4 1 0,16 11 0,2 1 0</inkml:trace>
  <inkml:trace contextRef="#ctx0" brushRef="#br0" timeOffset="14">9137 4317 8071,'0'-6'508,"-2"-4"165,-1 2 1,1 2-30,-1-2-506,-4 0 1,5 1 211,-6-1 422,0 6-380,-3-9 0,0 10-272,-1-3 0,1 3 48,-1 1 1,1 0-86,-1 0 1,-3 1 109,0 3 1,-4 6-312,4 6 0,-4 4 96,4-1 0,-1 1-240,5-1 0,-1 3 41,1-3 1,5-1-110,2 1 0,3-5-64,1 1 0,0-2 133,0-2 1,0 0 57,0 1 1,1-5 63,3 1 1,2-5 167,5 0 0,-3-1-117,0-2 1,3 0 323,4 0 0,1-2-14,-5-1 1,4 0 76,0-5 0,1 1-14,-5-5 0,0 1-132,1 0 0,-2-1-96,-2 1 0,1-1 200,-6 1-324,6-1 237,-7 1-316,8 5-66,-9 1-33,4 5 1,-5 5 308,0 2 1,0 3-80,0 2 0,0 3 94,0 0 1,0 4-100,0-3 0,0 3-21,0-4 1,4 4 37,0-4 1,5 4-275,-2-4 0,-1-1 103,2-6 1,0 1-42,3-5 0,-3-1-172,-1-3 1,5 0 105,3 0 1,1 0-468,0 0 0,0-3-28,3-1 776,3-5 0,-9-2 0,3-7 0</inkml:trace>
  <inkml:trace contextRef="#ctx0" brushRef="#br0" timeOffset="15">9434 3815 7965,'-7'-12'746,"2"1"174,5-1 1,-1 5-273,-3-1-269,3 6 141,-4-4-151,5 6 1034,0 0-940,0 11-608,5 1 0,-3 16 85,6 3 285,0 7-993,-2 2 993,4 11-553,-4-4 284,1 9 1,-1-5 47,-2 2-678,-3-2 483,4-6 0,-5 0-109,0-3-659,5-8 752,-3-1 1,3-13 60,-5 3 0,1-8 1,3 1 1,-3-4-249,3 0 33,-3-1 1175,-1-5 640,0 5-718,5-10 1,-3 5-270,1-2-144,-1-3 116,-2 4-1443,0-5 1,5-5 0,1-1 0</inkml:trace>
  <inkml:trace contextRef="#ctx0" brushRef="#br0" timeOffset="16">10210 3495 8036,'-6'0'728,"1"0"667,5 0-1045,-5 5 165,3 1-200,-8 6 1,5 4 364,-2 3-370,-9 3 1,9 7 102,-8 5 1,-2 0-107,2 5 0,-4 1-46,4 2 1,-2-1-152,2 0 1,3 1 8,1 4 1,1 2 126,6-2 1,0 6-306,4-6 0,0-2-55,0-2 1,0-5-105,0 1 1,5-4-101,3-3 0,-2 0 154,2-4 1,0-2-3,3-6 1,0 2 121,1-6 1,-2 1-40,-2 0 0,2-8 136,-3 4 0,0-3-61,0 2 0,-3-4-183,4-4 25,-6 4-371,8-6 119,-8 9-432,8-9 177,-9 4-456,9-5 1,-5-1 69,3-3 1059,2 3 0,-4-9 0,6 4 0</inkml:trace>
  <inkml:trace contextRef="#ctx0" brushRef="#br0" timeOffset="17">10382 4214 7961,'0'-11'1087,"0"-1"-44,0 1-169,0 5-205,0 1-285,0 5 1,0 6-121,0 5-384,5 6 142,-4 1 1,8 3 170,-5-2-516,4 3 238,-6 1 1,4-4 157,-2 0-624,-3-5 213,4 7 48,0-8 154,-3 3 1,3-8 204,-5 0-81,0-6 0,1 3 554,3-5-231,-3 0 780,4 0-365,-5 0-243,0-5 1,4-1-90,0-6 1,5 0-62,-2-3 0,3-3-438,2-5 1,-1-4 145,1 1 0,3-1-252,0 4 0,0 5 143,-3 3 0,-5 4-566,1 3 407,0 3 1,2 6-132,-3 3 0,0 2 138,-4 6 1,0 4 82,5 3 1,-5 3 121,5 1 0,-5 2-98,0-2 0,2 6-81,-1-6 1,4-1 84,-4-3 1,0-2-536,-4 2 1,0-2-172,0-6 30,0 1 0,0-1 785,0 1 0,0-1 0,0 1 0</inkml:trace>
  <inkml:trace contextRef="#ctx0" brushRef="#br0" timeOffset="18">10884 4580 8944,'0'11'2243,"0"1"-1787,0-1 1,0 0-64,0 1 0,0 3-160,0 0 0,0 4-187,0-3 0,0 3 129,0-4 1,-1 4-625,-3-4 439,3 0 1,-4-3-1503,5-1-195,0 1-481,-5-1 2188,3-5 0,-3 5 0,5-5 0</inkml:trace>
  <inkml:trace contextRef="#ctx0" brushRef="#br0" timeOffset="19">11421 3815 7919,'0'-18'1287,"0"-3"-974,0 6 230,0 0-148,0 4-178,0 4 1,0 1 492,0 2 402,0 3-434,0-4 6,0 5-701,5 0 0,-3 6 44,6 6 0,0 8 332,3 6 0,4 10-108,1-2 1,3 8-226,-4 0 0,1-1 71,0 1 1,-4-2-125,3 2 0,-2-1-181,-1-3 1,-1-4-162,0 0 1,1-5-30,-1-6 0,-3-1 180,0-3 1,-5-3 118,5-4 1,-4-1-171,3 1 29,-4-6 0,3 0-95,-2-2-306,-3-3 307,4 4-89,-5-5 0,0-1-342,0-3 1,-5 2 293,-2-6 1,-3 1-209,-2-5 0,-3 0 679,0-4 0,-6 4 0,4-5 0</inkml:trace>
  <inkml:trace contextRef="#ctx0" brushRef="#br0" timeOffset="20">11524 4271 7972,'-7'0'1472,"2"0"-441,0 0-626,4 0 0,-8 5 160,5 3 1,-3-2-123,3 2 0,-5 0 114,1 3 1,2 1-96,-2-1 1,1 0-85,-5 1 1,5-5-119,-1 1 1,4-2 187,-3 2-803,-1 2 0,-3-5 296,-1 3 1,5 1-1301,-1-6 1,2 6 46,-2-1 0,-2 2 1312,2 2 0,-2-1 0,-1 0 0</inkml:trace>
  <inkml:trace contextRef="#ctx0" brushRef="#br0" timeOffset="21">12243 3632 8090,'0'-7'0,"0"1"0,0 2 0,0 3 0,0-4 2568,0 5-1823,0 10 0,-1 3-226,-3 10 1,2 6-142,-6 5 0,0 2-155,-3 6 1,-2-2-145,-2 2 0,1 6-50,-5-2 0,4 3 107,-4 1 1,4-4-380,-5-1 1,7 0 214,-3-7 1,4 0-325,0-4 1,1-1 176,-1-2 1,5-4-57,-1-4 1,6-4 87,-2 0 0,-1-5 152,1 2-223,0-4 686,4 0-354,0-6-29,0-1-1320,0-5 1,-5-5 0,-1-1 0</inkml:trace>
  <inkml:trace contextRef="#ctx0" brushRef="#br0" timeOffset="22">12232 4237 8024,'0'-6'-91,"0"-1"91,0 4 1152,0 1-175,0-3-668,0 5 0,0 7-223,0 4 0,4 2 72,-1 6 1,2 4-26,-1 3 0,-2 1 58,1-4 0,-1 0-246,-2-1 1,1-3 70,3 1 1,-3-7-140,3 3 1,-3-4 69,-1 0 0,0-5 224,0 1 262,0-5-62,0 2 1558,0-5-1674,5 0 0,-4-5-117,3-3 0,1 0 1,-1-3 1,4 2-178,-5-6 1,6 1 188,-1-1 1,2 2-11,2-2 0,-1 2-556,0 2 0,-3-1 17,0 1 141,-1 4 0,5 2 86,-1 5 0,-3 0-225,-1 0 1,0 5 135,0 3 1,3 2 171,-2 2 1,2 3 167,2 0 1,-5 5-125,1-1 1,-4-1 5,3 1 0,-4-4-46,1 4 1,1-7 130,-2 3 0,1-9-53,-4 6 1,2-7-242,1 3-275,-1-6-665,3 8-1207,-5-8 2394,0 3 0,5-5 0,1 0 0</inkml:trace>
  <inkml:trace contextRef="#ctx0" brushRef="#br0" timeOffset="23">12597 3643 8037,'0'-11'-113,"0"-1"0,0 6 1698,0-4-1007,0 9 1,0-6 90,0 3 596,0 3-244,0-4 2020,0 5-2913,5 5-35,2 7 79,9 10 1,-2 4 173,5 4-321,0 1 25,-1 8 1,3-2 147,-1 5-1144,-4-5 951,1 7 1,-2-3 216,0 4-569,0 1 265,-3 0 0,-1-4 155,0-1-926,-4 1 459,-2-1-692,-5-7 851,0-1 1,0-7-381,0 4 78,0-5 270,0 3 1,-5-6-212,-3-3 520,3 2 336,-5-8 0,5 4-766,-3-6 1058,-2 1-659,9-1-102,-9 0-16,8 1 1,-6-5-249,4 1-275,0-5-1109,4 2 639,0-5 1100,-5 0 0,-1 0 0,-6 0 0</inkml:trace>
  <inkml:trace contextRef="#ctx0" brushRef="#br0" timeOffset="24">12963 3529 7971,'0'-6'1185,"0"1"-757,0 0 0,1 3 166,3-2 631,-3 3-785,9-4 0,-3 4-212,4-3 1,4-1 27,0 1 0,6 0-104,-2 4 1,6 0 31,2 0 0,-4 0-57,-4 0 1,-2 0-84,2 0 0,-2 0 106,-6 0 0,1 0-91,-1 0 0,1 0 30,-1 0 0,-3 4-4,-1 0 1,-3 0 187,4-4-284,-1 5 0,5 0-122,-1 3 0,1 6 173,-1-3 1,0 9 38,1 3 1,-1 5-27,1 6 0,-2 6-27,-3 1 0,2 4-44,-5 1 1,0 1-5,-4 2 0,0 2 138,0 2 1,0-1-166,0-2 1,0-3-60,0 2 0,0-2-94,0-1 1,0-4 34,0-1 0,4-5 142,0-2 0,-1-5 11,-3-6 1,0 0-36,0 0 1,4-5 88,0-3 1,0-2-78,-4-2 1,0-3 452,0-1-337,0-4 32,0 7 218,0-9-186,0 4 453,0-5 0,0 0 1</inkml:trace>
  <inkml:trace contextRef="#ctx0" brushRef="#br0" timeOffset="25">13454 4648 8000,'-18'7'0,"2"-2"5655,-1 0-4119,4-4 0,-7 5-1357,5-2 1,-4-3-251,4 3-1637,-6-2 1048,9-2 0,-10 0-49,3 0 709,-3 0 0,-6-6 0,-1 0 0</inkml:trace>
  <inkml:trace contextRef="#ctx0" brushRef="#br0" timeOffset="26">13945 4089 12371,'6'0'908,"8"0"-301,-2 0-319,7 0 0,-5 0 79,5 0 1,1 0-67,7 0 0,-2 0-262,5 0 0,0 0 75,0 0 0,-2-4-689,-5 0 0,-2-4 362,-2 5 0,2-1-1051,-6 4-455,-5 0 259,0-5 1,-10 3 1459,0-1 0,-5 6 0,-6 4 0</inkml:trace>
  <inkml:trace contextRef="#ctx0" brushRef="#br0" timeOffset="27">13991 4306 7989,'0'6'0,"0"-1"1211,5-5-706,1 0 1,2 0 646,-1 0-767,1 0 0,5 0 629,2 0 0,3 0-445,4 0 0,5 0 4,0 0 1,1-4-148,-2 0 1,0-3-578,4 3 1,-5 0 180,2 4 1,-3-4-1089,-1 1 1,0-1 307,0 4 1,0 0-1094,-1 0 1843,1 0 0,0 5 0,0 1 0</inkml:trace>
  <inkml:trace contextRef="#ctx0" brushRef="#br0" timeOffset="28">15133 4066 8062,'0'-7'1227,"0"2"378,0 5-1595,0 5 281,0 2-170,5 4 0,-4 6 213,3 2-323,2-3 56,-5 6 0,8-6 5,-5 3 0,1 3 56,-1-3 0,-3-1-123,3 1 0,-3-4 124,-1 4 1,4-5-141,0 1 0,0-2 96,-4-2 1,0-3-89,0 0 1,0-5 49,0 5 96,0-5-41,0 2 3281,0-5-2996,0-5 0,4 1-187,-1-8 0,1 2-142,-4-9 1,4 1 130,0-1 1,5-2-256,-2 2 1,1-3 108,3-1 1,-2 0-488,6 1 0,-2 4 237,-1 3 1,3 2-309,0 2 0,0 0 113,-3 4 1,-5-2-4,1 5 1,-1 0 2,5 4 0,1 2 82,2 1 0,-2 4 77,2 4 0,-3 6-1,0 2 0,-2 3 193,-2 5 0,0-2-89,-4 6 1,0-6 289,-4 2 0,4-3-14,0-1 0,0-4 146,-4 0 0,0-4-87,0 4 0,0-5 29,0 1 0,1-6-117,3-1 0,-3-4 62,3 3-676,-3-4 232,-1 2-553,0-5 1,0 0-1</inkml:trace>
  <inkml:trace contextRef="#ctx0" brushRef="#br0" timeOffset="29">15898 4306 8023,'-7'-7'1473,"2"2"0,5 4-451,0-3-333,0 3 944,0-4-1994,0 5 1,0 0-1</inkml:trace>
  <inkml:trace contextRef="#ctx0" brushRef="#br0" timeOffset="30">16503 3346 12101,'0'18'416,"1"5"104,3 0 1,3 5-103,4 6 1,0-4-297,1 1 1,1 3 66,2 4 1,-3 0-216,4-3 1,-4-1-105,0 0 1,3 0-171,0 1 0,0-2 21,-3-3 1,-1-2 148,1-5 0,-2-4-145,-3 0 1,2-5 54,-5 1 0,4-6 203,-4-1-224,-1-6 217,-3 8-150,0-9-252,0 5 239,0-6-5,0-6 1,-1 0-653,-3-5 0,-2-1 303,-5 1 0,3-1 48,0 1 0,2 0 121,-2-1 1,-1-3 355,6 0 0,-5 0 195,4 3 1,0 1 564,4-1 851,0 1-1233,0-1 1,0 5 92,0-1 164,-5 6 985,4-3-1098,-4 5 1,4 0-542,-3 0 0,-2 5-59,-6 2 0,1 7 18,-1 1 1,-4 6-72,-3-2 1,1-1 77,-1 1 1,5-5 55,-1 1 0,2-3-7,2 0-279,-1-1 147,1 1-649,-1-1-204,6-5 194,1 0 1,4-5-829,-3 3 1639,3-3 0,-9 9 0,3-4 0</inkml:trace>
  <inkml:trace contextRef="#ctx0" brushRef="#br0" timeOffset="31">16275 4271 13301,'6'0'1859,"4"-5"-1674,2 4 1,5-4 59,6 5 0,5 0-14,3 0 0,3 0-251,4 0 0,-3 0 105,4 0 0,-4-1-197,-1-3 1,1 3 28,-1-3 0,0 3 8,0 1 0,-4-4 82,-4 0 1,-3 0-547,-4 4 1,-2-1-780,-6-3-747,-5 3-596,-1-4 2661,-5 5 0,0 0 0,0 0 0</inkml:trace>
  <inkml:trace contextRef="#ctx0" brushRef="#br0" timeOffset="32">16492 4443 13678,'0'11'455,"0"1"0,1 0-117,3 3-288,-3-2 59,4 9 1,-1-6-429,0 3 186,0 3 0,-1-6-442,1 3 1,0-1 313,-4-3 1,0-6-370,0 3 152,0-3 469,0 2-189,0-5 366,0-1 1422,0-5 0,4-5-1291,0-2 1,-1-5-12,-3-3 0,5 1-416,3-5 0,2 0 154,2-4 1,-1 0-348,1 1 1,-1 4 135,0 3 0,0 2-19,-4 1 1,3 5 24,-2-1 0,2 6 73,1-2 1,5 3-82,-1 1 0,0 0 101,-3 0 0,3 5 151,0 2 0,0 3-112,-3 2 1,3 3 150,0 0 1,-3 6-3,-5-2 1,1-2-121,3 2 0,-3-1-18,-1 1 0,-3-1 23,4-3 118,-6-2 0,7 3-67,-5-4 31,0-6-326,-4 4 1,0-7-1013,0 4-363,0-4 1,0 3 1631,0-2 0,5 3 0,1 4 0</inkml:trace>
  <inkml:trace contextRef="#ctx0" brushRef="#br0" timeOffset="33">17348 4214 8002,'0'-6'1124,"-5"1"-223,4 5-68,-4-5-250,5 4 445,0-5-1808,0 6-104,0 6 0,0-4 884,0 6 0,0-1 0,0 5 0</inkml:trace>
  <inkml:trace contextRef="#ctx0" brushRef="#br0" timeOffset="34">18136 3826 7927,'0'-29'1816,"0"1"-1363,0 10-358,0 2 270,0 4 694,0 6-261,0 1-440,0 5 1,0 7-82,0 9 1,0 6 127,0 13 1,0 4-60,0 3 0,0 2-157,0 2 1,0 0-3,0-1 0,0-3 13,0 0 1,4-5-161,0 1 0,0-6-280,-4-2 0,0-8-385,0 1 1,0-8 89,0 0-406,0-2 647,0-2 0,4-3-1848,-1-1 889,1-4-499,-4 2 1752,0-5 0,0 0 0</inkml:trace>
  <inkml:trace contextRef="#ctx0" brushRef="#br0" timeOffset="35">18399 4112 7966,'5'-12'516,"-2"4"163,4 1 0,0 3-41,0-4-34,3 6 1,-3-3 57,4 5 143,6-5-456,-5 3 1,10-4 303,-3 2 0,2 3-248,2-3 1,0 2-33,0-2 1,4 3-85,-1-3 0,1-1-278,-4 1 1,-2 0-211,-2 4 1,2-4-625,-6 1-445,0-1-1706,-3 4 660,-6 0 2314,-6 0 0,-11 5 0,-7 1 0</inkml:trace>
  <inkml:trace contextRef="#ctx0" brushRef="#br0" timeOffset="36">19210 3392 7997,'0'-23'0,"0"0"415,0 0-217,0 1 0,0 4 142,0 3-104,0 2-67,0 2 1,0-1 227,0 1 554,0 4-553,0 2 0,1 5 490,3 0-533,-3 0 1,9 10 218,-2 6 0,7 9-182,4 5 1,-1 3 117,1 2 0,0 4-108,4 3 0,0 2-300,0 2 0,-1-4 139,1 0 0,0-2-227,0 2 1,0-4-277,0-7 0,-6-3 281,-1-5 0,-4-2-614,0-2 1,-1-2 319,1-6 0,-6 1-500,-2-1 0,-2-5-137,2-2 12,-3-3 0,3-1 504,-8 0 0,2 0-738,-6 0 623,1 0 0,-5-1-49,1-3 1,-1-1 254,1-2 1,0-4 77,-1 4 1,-3-5 47,0-3 1,-1 2 178,5-2 0,0 1 25,-1-1 0,1 2-8,-1-2 0,5-1 74,-1 0 1,6 5 243,-2 3 0,1 6 1059,-1-2-466,3-2 0,-5 6-384,2 0 0,-2 6 111,-6 9 1,-3 2-236,0 2 0,-6 2-34,2-2 1,-2 3-183,-2 1 1,1-4-131,3 0 0,-2-4-268,2 4 0,2-5 239,2 1 0,2-6-1567,2-1 797,5-1-1755,1 0 2480,5 3 0,5-9 0,1 4 0</inkml:trace>
  <inkml:trace contextRef="#ctx0" brushRef="#br0" timeOffset="37">19084 4180 8046,'12'0'677,"-1"-5"0,1 4-227,-1-3 331,0 3 0,6 1 111,2 0-418,2-5 391,7 3-494,2-3 1,5 5 361,3 0-415,-2-5 0,7 4-95,-5-3 1,-1 2 7,-7-2 1,2 2-199,-5-1 0,-2 1 62,-6 2 1,1-1-699,-4-3 0,-1 3-1170,-4-3-1388,1 3 3161,-6 1 0,-1 5 0,-5 1 0</inkml:trace>
  <inkml:trace contextRef="#ctx0" brushRef="#br0" timeOffset="38">19278 4340 7965,'-5'-11'2638,"4"4"-1708,-4 2 644,5 5-596,0 0-610,0 5 1,4 2-146,0 4 1,-1 0-93,-3 1 0,4 4 106,0 3 0,1 3-204,-1 1 1,-3 0-33,3-1 0,-1-3-170,0 0 0,-1-1-215,1 1 0,0-2 216,1-6 0,-3 1-111,3-1 127,-3 0 277,-1 1-9,0-6 354,0-1-23,0-5 437,5-5-840,-4-1 0,6-9 109,-3-1 1,-2 1-282,6 4 0,-4-1 77,3 1 0,1-4-45,3-1 0,-3 3 12,-1 5 1,1-2-196,3 2 1,-3 3 21,0 1 0,-1 3 141,5 1 0,-5 0 150,1 0 0,0 4-111,3 0 1,0 4 179,1 0 1,-1 4-89,1 3 1,-2-3 80,-3 4 1,4-4-51,-4 0 0,3 3-55,2 0 1,-5 0-203,1-3 1,-4-1-330,3 1 0,-4-5-1140,1 1 657,-3-6-1196,4 9 2219,-4-10 0,4 4 0,-5-5 0</inkml:trace>
  <inkml:trace contextRef="#ctx0" brushRef="#br0" timeOffset="39">19758 3335 7970,'0'-12'4,"1"2"-1,3 3 1467,-3-3-700,5 3 323,-6 1-426,0 1-220,0 0 174,0 3-25,0-3 825,0 5-935,5 5-186,-4 7 0,13 6 42,-3 4 800,3 6-704,-2-4 0,4 13-232,3-2-37,-2 6 1,0 0-38,-1 5 0,-2 1 94,5 2 1,-2-1-389,2 6 0,2-2 367,-6 1 1,1 3-317,0-3 0,-7 2 81,2-2 0,-3 2-404,-1-6 1,-2 1 233,-5-5 0,4-3-273,0 0 1,0-6 112,-4-2 0,-4-1 107,0-7 1,-5 1 221,2-4 0,0-2 7,0-1 0,3 0-46,-4-5 0,2 0 178,-2-3 1,-2-2-319,3-3 1,0 4 122,0-4 1,0 0-839,0 0 1,-4-3-126,4 4 1,-3-6 1049,-2 2 0,1 2 0,-1 1 0</inkml:trace>
  <inkml:trace contextRef="#ctx0" brushRef="#br0" timeOffset="40">14096 6156 7828,'0'-7'996,"0"2"-224,0 0-182,0 4 144,0-4-66,0 5-131,0-5 138,0 4-11,0-4-292,0 5 1,5-4-287,3 0 1,8-1 122,7 1 1,5 2-60,6-6 0,2 2 59,2-2 1,-4-1-446,0 5 1,-2-3 159,-9 3 1,1 0-1733,-9 4-81,0 0-907,-3 0 1323,-6 0 1473,-6 0 0,-11 5 0,-7 1 0</inkml:trace>
  <inkml:trace contextRef="#ctx0" brushRef="#br0" timeOffset="41">14084 6361 9134,'6'-6'1720,"0"1"0,7 1-1144,2 0 0,3-3-185,4 3 1,3-4-287,1 5 0,0-5 104,4 4 1,-5-4-777,2 5 1,-4-1 433,-4 4 1,5-4-1206,-5 0 1,6 0 1337,-2 4 0,0-5 0,5-1 0</inkml:trace>
  <inkml:trace contextRef="#ctx0" brushRef="#br0" timeOffset="42">14931 5710 7828,'-7'-22'0,"-3"4"0,9-2 1679,-3 4-824,3 6 398,1 0 462,0 9-937,0-4-564,0 5 0,4 1-5,-1 3 0,8 8 90,0 11 1,3 5-78,9 6 1,-3 10 162,7 1 0,1 9-276,-2-1 0,0 1 101,-7 0 1,1 5-436,-5-2 1,0 1 214,-3-9 1,-5 1-498,1-9 0,-4 3 312,4-3 1,-6-5-174,2-6 1,1-4 102,-1 0 0,0-5-155,-4-2 1,1-5-250,3 1 307,-3-7 576,4-3-584,-5-5-461,0 0 0,-1-5 307,-3-3 0,1-2-273,-4-2 0,3-3 319,-4 0 0,1-4 49,-5 4 1,-3-6 428,0 2 0,-5-7 0,2-3 0</inkml:trace>
  <inkml:trace contextRef="#ctx0" brushRef="#br0" timeOffset="43">15056 6327 7828,'-6'0'1267,"1"1"-926,5 3 0,0-1 132,0 4 1,-4 1 816,0 3-606,-5 1 1,4 3-237,-2 0 1,-4 1-99,4-5 1,-3-3-109,-2-1 0,1 1-249,-1 3 1,1 1 70,0-1 0,-1-1-592,1-2 1,-1 2 70,1-2 0,3-2-1085,1 2 1542,4-1 0,-7 5 0,4-1 0</inkml:trace>
  <inkml:trace contextRef="#ctx0" brushRef="#br0" timeOffset="44">15844 5413 7870,'0'-6'761,"0"-4"-430,0 9 1,-1-8 194,-3 5 1,2 0-141,-6 4 1,0 1-131,-3 3 1,-5 8-30,-4 7 0,-1 7 256,-2 5 0,0 8-39,0 7 0,1 1-200,-1 6 0,1-1 12,3 1 1,3 7-326,4-3 1,1 2-12,-1-6 1,6 0 122,2-7 0,-1 6-261,1-6 0,0 2 207,4-3 0,0-4-85,0-3 0,4-4-107,0-3 1,5 1 109,-1-6 0,0 1-64,0-4 1,2-2 363,-2-2 0,2 2-19,1-6 1,0 0 77,-4-3 0,3-1-67,-2 0 1,-2-3-48,2 0 1,-4-6-96,3 2 42,1-3 0,0-1-1238,-1 0 469,-4 0 0,3 0-1416,-2 0-403,-3 0 2489,4 0 0,0-5 0,2-1 0</inkml:trace>
  <inkml:trace contextRef="#ctx0" brushRef="#br0" timeOffset="45">16004 5802 7828,'0'-28'1275,"0"5"-809,0 0 0,0 10 39,0-2-376,0 8 19,5 2 0,-3 5 845,3 0-607,-5 5 0,0 11 248,0 11-362,0 10 0,0-1 29,0 6 0,0 0-92,0 4 0,0 2-433,0-2 0,0 2 276,0-6 0,0 2-373,0 2 1,0-9 13,0-3 1,0-7-135,0-1 0,0-7 228,0-3 0,0-4-58,0 0 0,3-5-1165,1 1 496,0-6-873,-4 4 1813,0-6 0,0 0 0</inkml:trace>
  <inkml:trace contextRef="#ctx0" brushRef="#br0" timeOffset="46">16198 6179 8217,'0'-7'957,"0"-3"-607,0 9 1,4-5 195,0 2 68,5 2-279,-8-3 1,9 2 79,-2-1 412,2 0-477,1-1 0,6 4 248,2-3-298,3-3-143,0 6 0,1-5-656,0 2 415,0 3 1,-2-6-427,-2 4 0,2 1 387,-6-1 1,0 0 122,-3-1 0,4-2 0,2-6 0</inkml:trace>
  <inkml:trace contextRef="#ctx0" brushRef="#br0" timeOffset="47">16941 5539 7828,'-5'-18'0,"3"-2"0,-1 5 1106,1 5-297,2 0 627,0 8-447,0-3-228,0 5 1,5 8-540,3 7 1,2 4-1,2 11 1,0 5 126,3 3 1,-2 4-189,2-4 0,-2 0-210,-2-4 1,1 4-179,-1 0 1,-1-4 218,-2-3 0,2-4-486,-2 3 0,1-6 270,-2-1 1,2-1-171,-5-7 0,5 3 142,-1-7 0,-3 3-550,-2-6 247,-1-3 0,1 1-770,1-2 295,0-3-137,-4 4 784,0-5 0,-4-5 383,0-3 0,-9-2 0,0-1 0</inkml:trace>
  <inkml:trace contextRef="#ctx0" brushRef="#br0" timeOffset="48">17089 6007 7828,'-1'-6'51,"-3"2"0,3 2 417,-3-2 601,3 3-665,1-4 1,-2 5 64,-1 0 1,0 5-120,-5 2 0,5 0 69,-5 0 0,0 1-58,-3 3 1,0 1-235,-1-1 1,1 0-59,-1 1 1,1-1-150,0 1 1,-1-5-751,1 1 0,3-4 130,0 3-1990,6 1 2690,-8 3 0,3 1 0,-4-1 0</inkml:trace>
  <inkml:trace contextRef="#ctx0" brushRef="#br0" timeOffset="49">16792 6396 7828,'-6'-5'1610,"1"2"-1239,5-5-131,0 6-96,0-3 0,-1 5-50,-3 0 1208,2 0-305,-3-5-327,5 3-188,0-3-411,0 5 94,5 0 0,2 0 12,4 0 0,6 0 32,2 0 1,7 0-104,5 0 1,2 0 62,1 0 1,0-3-159,1-1 0,-1-4 42,0 4 1,-3-3-80,-1 3 1,-5-4-39,2 5 0,-3-5 59,-1 4 1,-5 0-886,-3 4 0,-6-4-59,-1 1-1955,-6-1 2904,-2 4 0,-11 5 0,-7 1 0</inkml:trace>
  <inkml:trace contextRef="#ctx0" brushRef="#br0" timeOffset="50">16895 6510 13494,'0'11'666,"0"1"0,0-1-611,0 1 1,4-1 115,0 0 1,-1 5-143,-3-1 0,0 4 116,0-4 0,2 0-496,1-3 1,-1-1 190,2 1 0,-3-1-759,-1 0 420,0 1 281,0-6 632,0-1 1422,0-5-1538,5-5 0,1-1-92,6-6 0,0-3-182,4 0 0,-2-2 72,5 2 1,-5 3-220,1-4 0,-4 4 8,-3 0 1,2 5 83,-2-1 0,-2 4-115,2-3 1,-5 4 27,5-1 1,-4 3-48,3 1 0,1 1 82,3 3 0,-3 1-8,0 3 1,-1 6 91,5-3 1,-1 4 110,1 1 0,-2-2-13,-3 5 0,3-4-123,-2 4 1,-2-4 16,2 4 1,-4-5-35,3 1 0,-4-2-1646,1-2 44,2 1 510,-5-1 0,4-3 1133,-5-1 0,6-4 0,0 2 0</inkml:trace>
  <inkml:trace contextRef="#ctx0" brushRef="#br0" timeOffset="51">17420 5505 7828,'0'-12'569,"0"6"-487,0-4 876,0 4-176,0-1-134,0 2 2356,0 5-2821,5 5 1,-3 2 371,1 4-277,4 5 0,-1 7 252,6 8 0,0 2-123,4 1 0,1 5 83,6 3 1,1-1-210,3 1 1,-3 0 24,3 3 1,-3 1-98,-1 0 0,-2 1-211,-2 2 1,-2-1-62,-6 6 0,-1-1-275,-2 4 1,-3-5 129,-5-2 1,-1-3 113,-3-2 1,-2 0-394,-6-4 1,1 1 186,-1-7 0,1 1-14,-1-5 1,1-3 99,0-2 0,-1-1 219,1-3 1,-1-4-18,1-3 0,-1 2 102,1-2 0,1 0-133,2-3 0,-2-1 10,3 1 1,-4-5-29,0 1 0,3-4-80,1 3-366,-1-4-434,-3 7 168,-1-9 0,2 6-594,3-4 0,0-1 188,3 1 1179,3-1 0,-9-2 0,4 0 0</inkml:trace>
  <inkml:trace contextRef="#ctx0" brushRef="#br0" timeOffset="52">7561 7121 12361,'0'11'953,"0"2"-610,0 2 0,-1 8 90,-3 7 0,3 7-99,-3 1 0,2 6-48,-2-3 0,3 5-274,-3 4 1,3-2 163,1 5 1,0-3 8,0 3 0,0 0-153,0 4 1,0-1-118,0-3 0,1 2 91,3-6 0,-2 6-46,6-2 1,-4-2 88,3-1 0,-1-3 1,2-2 0,2 0-31,-2-4 0,-2-1 217,2-6 1,-4-3-50,3-1 1,-4-5-98,1 2 0,1-4-175,-2-4 0,1 1 127,-4-5 0,0 1-570,0-5 581,0-5-70,0 5-79,0-10-2327,0 4 0,0-18 1844,0-2 1,-1-3-656,-3 7 1,3-4 1233,-3-1 0,-2-9 0,-1 1 0</inkml:trace>
  <inkml:trace contextRef="#ctx0" brushRef="#br0" timeOffset="53">7413 8377 8194,'-6'0'1039,"-5"0"-114,10 0 170,-4 0-335,5 0-243,0 5 1,0 3-151,0 7 0,1-2 73,3 2 0,-1 3-47,4 1 0,-3-1 26,4 1 0,-1-4-116,5 4 1,-1-4-78,1 4 1,-1-5-12,0 1 1,2-2 30,2-2 0,-2 1-30,2-1 0,-3 1 30,-5-1 0,3-3-149,-2-1 0,-2-4 267,2 1-569,-5 2 175,7-5 0,-9 6-1075,3-4-48,-3-1-494,-1 3 87,0-5 1062,-5 0 1,4-1-770,-3-3 1,3 1 42,1-4 1224,0-1 0,5-3 0,1-1 0</inkml:trace>
  <inkml:trace contextRef="#ctx0" brushRef="#br0" timeOffset="54">7835 8389 8054,'0'-12'963,"-5"6"-194,4-4 83,-4 8-97,5-3 42,0 5 1,0 9-552,0 3 1,-5 7-15,-3 0 0,-2 6 14,-1 2 1,-6 3 0,-2-3 0,-1 3-15,1-3 0,1 0-2687,3-5 3964,2-4 1,-3 2-496,4-4-716,6-1-180,-4-4-1096,9 1 281,-5-6-1926,6-1 831,0-5 1792,6 0 0,5-5 0,7-1 0</inkml:trace>
  <inkml:trace contextRef="#ctx0" brushRef="#br0" timeOffset="55">8315 7909 8042,'-5'-6'410,"4"-5"-63,-4 10-1,0-9 124,3 4 1,-3-2 203,5 0-319,0 6 148,-5-8 505,4 8-261,-4-3-478,5 5 1,0 7-4,0 4 0,0 7-54,0 9 1,4-2 20,-1 5 0,5-3-102,-4 3 0,4-4 58,-5 1 1,5-3-295,-4-2 1,3-3-6,-3 1 0,1-7-349,-1 3 273,-3-4 0,4-4 4,-5 0 234,0-6 1,4 2-82,0-8 1,0 2 152,-4-6 1,0-1-96,0-6 1,5-2 205,2-2 1,0-2-139,0 2 1,1 0-69,3-4 0,1 3-100,-1-7 0,2 3 141,2 1 1,-2 0-109,2 0 1,2 6 68,-2 1 1,0 7-146,-3 2 0,-5 4 108,1-1 0,-2 8-79,2 4 1,2 3 54,-3 5 0,0 1 196,0 6 1,-3 4-145,4-1 1,-6 6-7,2-1 1,-3-3-60,-1-2 1,0-2 55,0-1 0,0-5-144,0-3 1,0-2 85,0-2 1,0 1-1242,0-1 509,0-5-462,0 5 1,2-10 64,2 3 1174,2-3 0,10-1 0,2 0 0</inkml:trace>
  <inkml:trace contextRef="#ctx0" brushRef="#br0" timeOffset="56">9115 8000 8213,'-7'-11'864,"2"4"0,1 1 50,1 2 61,-1 3 196,4-4-422,0 5-196,0-5-305,0 4-126,0-4 64,5 5 0,1 0 80,6 0 0,4 0-3,3 0 1,3 0-182,1 0 0,3 0 126,1 0 0,5 0-224,-2 0 0,3 0 17,1 0 1,1 0 131,-1 0 1,0-2-185,0-2 1,4 2-139,0-6 1,-1 5-11,-6-5 1,0 4 82,-4-3 0,2 3-62,-6-4 0,1 4 104,-9-3 1,1 4-96,-5-1 1,-3-1 92,-1 1-327,-4 1 276,2 3 0,-6-2-129,-3-1 1,1 1-488,-4-2 464,-1-2 1,-3 4 199,-1-6 0,5 4-266,-1-3 396,0 4 1,-3-7-130,0 2 1,3 2 356,0-2 0,5 6-149,-5-2 1,4 1 411,-3 0 698,4 1-461,-7-3-447,9 5 1,-5 2-50,6 1 0,0 0-211,0 4 1,6 1 146,1 4 1,7-1-141,1 0 0,6-3-23,-2 0 0,2-1-192,2 5 1,-1-5 122,-3 1 1,2-4-77,-2 3 1,-2-4-104,-2 1 1,-2 1 141,-2-1 0,-3-1 174,-1-3-178,-4 0 247,2 0-239,-5 0 1,-9 4 12,-2 0 1,-8 1-22,0-1 1,-4 2-173,-4 6 0,2-2-1000,-6-3 0,6 7 28,-2-2 1198,8 2 0,-2-3 0,3 1 0</inkml:trace>
  <inkml:trace contextRef="#ctx0" brushRef="#br0" timeOffset="57">10554 7943 8123,'-18'-5'149,"1"-1"36,11-1-126,1 2-9,5 0 678,-5-1-397,4 0 0,-4-1 81,5 3 582,0 3-163,0-9-190,0 9 234,0-9-59,-6 8-120,5-3-80,-4 5-427,5 0 11,5 0 1,-2 0-86,4 0 1,2 1 96,6 3 1,3 1-47,5 3 0,0 2 38,0-2 0,3 6-197,1 1 0,1 0-112,-1-3 0,-3-1-98,2 0 1,2 1-171,-1-1 0,0 1 194,-5-1 1,5 1-6,0-1 0,3-3 86,-3-1 1,3-4-14,-3 1 0,3-3 88,-3-1 1,3 0 7,-3 0 0,0-5-16,-4-3 0,-1-2 135,1-1 1,-1-1 64,-3 1 0,1-1-104,-5 1 0,-3-1 72,-5 1 1,-4 0-105,1-1 0,-3 1-13,-1-1 0,0 1-15,0-1 0,-5 5-3,-3-1 0,-3 6-196,-4-2 0,-3 3 128,-5 1 0,-1 1-148,-3 3 1,-2 2 43,-5 5 0,0 2-91,-1 2 0,1-1 41,0 5 1,0-3-152,-1 3 1,1-4 30,0 4 1,-4-4 102,0 4 0,-4-5 118,4 1 1,-2-2-83,2-2 0,4-3 278,0 0 0,0-6-76,3 2 0,4-3 353,5-1 0,0-1-186,7-3 1,-4-2 289,4-6 1,-1 5-175,5-1 1,3 1 306,1-5-517,4 6 1,-3-3 258,2 5-1380,3 0 1,-1 6 556,6 1 0,10 0 490,1 5 0,11 4 0,3 6 0</inkml:trace>
  <inkml:trace contextRef="#ctx0" brushRef="#br1" timeOffset="58">5289 10182 8039,'0'-12'-23,"0"1"1,-4 3 230,0 1 0,0 3 403,4-4-380,0 1-231,-5 0 0,4-3 0,-4 4 0</inkml:trace>
  <inkml:trace contextRef="#ctx0" brushRef="#br1" timeOffset="59">5254 10090 10839,'12'-11'0</inkml:trace>
  <inkml:trace contextRef="#ctx0" brushRef="#br1" timeOffset="60">5243 10159 7896,'0'-7'312,"0"-3"118,0 9 1,0-5 628,0 2-34,0 3-556,0-4 1340,0 5-1583,5 0 1,0 1-125,3 3 0,2 3 153,-3 8 1,7 3-164,2 5 52,-1 5 0,-2 1 128,2 5-247,-3 1 48,10 4 1,-9-2 178,2 5-1318,-2-5 1039,-2 7 0,0-9-24,1 4 31,-1-4 0,-3-2-125,0-2 0,-1 0 45,5-4 0,-5 0-10,1-5 1,-4-3 94,3 0 1,-3-3-14,4 3 1,-5-5 434,5 1 1,-4-4-322,3-3-70,-4 2 0,3-5 32,-2 3-33,-3-3 5,5-5-1035,-6 0 721,0-5 1,0-2-667,0-4 1,0 3 58,0 1 0,0-1-861,0-3 1762,-6-1 0,5-4 0,-4-2 0</inkml:trace>
  <inkml:trace contextRef="#ctx0" brushRef="#br1" timeOffset="61">5791 10170 8070,'0'-11'0,"0"-1"0,0 6 381,0-4 147,0 9-67,5-10-286,-4 5 0,5-1 152,-6-1-64,0 5 0,1-6-67,3 6 1,-3-2 262,3 1-330,2 3 1,-5-6-11,3 3 1,-1 3-54,0-3 32,-1 3 103,3 1 102,-5 0-164,0 5 0,-4 3 111,0 7 0,-5 4-107,2 8 0,-3 2 95,-2 5 0,1 2-46,-1 2 0,1 2-36,-1 6 0,1 0-208,0-1 1,-1 1-78,1 0 0,-1-1 140,1 1 1,1-5-213,2-3 0,-1-3-18,5 0 0,-3-6 77,3-3 0,0-5 81,4-2 1,0-5-12,0 1 1,0-2 200,0-2-77,0 0 143,0 1 1,0-5 134,0 1-174,0-5-302,0 2 219,0-5-1701,0-5 786,0 3 66,0-8 0,0 4 776,0-6 0,5-4 0,2-2 0</inkml:trace>
  <inkml:trace contextRef="#ctx0" brushRef="#br1" timeOffset="62">6294 10604 7887,'-5'-11'0,"3"-1"58,-3 1 1,1 0-1,1-1 1,-5 4-59,4 1 1727,-5 4-1064,3-2 0,-9 5 103,-1 0-814,-4 0 214,2 0 1,-4 7-69,-1 4-22,-5 6 0,4 2 102,-3 0 1,3 1-3,1 7 1,4-3-193,0 2 1,5 2-3,-1-1 1,2 0-57,2-5 0,3 1 33,1 0 0,4-4-35,-1 0 0,3-5 2,1 1 0,5-6-61,3-1 1,2-4 82,1 3 0,2-4 56,2 1 0,-1-4 84,5-4 0,0-3-99,4-4 1,0 0 62,0-1 0,-1-3-48,1 0 1,-4-2 51,0 2 1,-3 1 28,3-5 1,-5 5 11,1-1 1,-2-2 36,-2 2 1,-3-1-89,-1 0 0,0 4 110,0-4 0,-2 4-43,-5 0 111,5 1 0,-3-1 98,1 1-155,-1 5 1,-2-1-72,0 4-216,0 1 86,0-3-100,0 15 0,0-1 52,0 10 0,0-3 89,0 3 0,1-4-119,3 4 1,-3-4 31,3 4 1,-2-1-136,2 1 1,-1 1 95,4-5 1,-3 2-126,4-2 0,-4-6-182,3 2 182,1-2 222,3 3 0,-3-6-206,-1-2 209,-4-3 1,3-1-204,-2 0 383,-3 0-147,4 0 140,0 0-142,-3-5 0,3 3-32,-5-6 0,0 4-45,0-3 0,0 3 23,0-4-93,5 6 102,-4-9 0,6 10-124,-4-3 105,-1 3 0,4 5-58,-2 0 116,-3 5 1,5-4-51,-2 2 1,-3 3 33,3-2 0,-2-2-25,-2 2 0,1-4-34,3 3 3,-3 1 60,4 3 41,-5-4 12,0 3 259,0-9-200,0 4 442,0-5-345,0-5 1,4-1 164,0-6 1,3 1-72,-3 0 1,4-2-7,-5-2 1,6 1-84,-1-5 0,2-2-33,1-5 1,1-2-57,-1-3 1,1-2-131,-1 3-1,1-2-75,-1 2 1,3 2 73,-3 5 0,3 5-36,-6 3 111,2 2 0,-2 3-328,-1 3 193,-4 1 1,2 8-73,-5 2 0,1 2 105,3 5 1,-1 1-18,4-1 0,-3-3 83,4-1 0,-2 1-51,2 3 0,0-3-278,-4 0 1,5-6 75,-1 2 0,-2 1-2161,2-1 2388,-6 0 0,8-4 0,-3 0 0</inkml:trace>
  <inkml:trace contextRef="#ctx0" brushRef="#br1" timeOffset="63">7162 9748 7989,'0'11'902,"0"0"0,1 6-439,3 2 0,-2 8-108,6 3 0,-2 8 3,2 4 0,2 8-93,-2 3 0,0 1-179,0 0 0,1 2 46,-5-3 0,0 3-175,-4 1 0,0 0 58,0 0 1,0-1-190,0-3 1,0-3-109,0-8 0,0-1 202,0-6 1,0 1-57,0-5 1,0-3 63,0-2 0,0-1 219,0-3 1,0 0 32,0-3 0,0-2 135,0-6 1,0-3 673,0-1-475,0-4 55,0 2 201,0-5-689,-6 0-97,5 0-356,-4 0-874,5 0 1042,5 0 0,-2 0 4,4 0 1,1 0 100,3 0 0,1-1 24,-1-3 0,1 2 17,-1-1 1,4-2 132,1 1 1,3-1-6,-4 1 0,1 3-76,0-3 1,-4 3-257,3 1 1,-2-4 28,-1 0-1483,-1 0 1229,0-1 0,-3 4-1561,0-3 2048,-6 3 0,3-4 0,-5-2 0</inkml:trace>
  <inkml:trace contextRef="#ctx0" brushRef="#br1" timeOffset="64">7219 9850 7983,'0'-6'628,"0"-4"242,0 9 92,0-4-375,0 5-322,5 0 1,1-2-13,6-1 1,3 1 1,0-2 0,5 3-30,-1 1 1,2 0-176,-2 0 0,1-1-173,-5-3 0,4 3-205,-4-3 1,2 1 107,-2 0 1,-6 1-279,3-1 0,-4 1 498,4 2 0,-6 0 0,-1 0 0</inkml:trace>
  <inkml:trace contextRef="#ctx0" brushRef="#br1" timeOffset="65">7961 10033 8019,'0'-11'24,"0"-1"319,0 6 133,0 1 172,0 0-306,-5 4 50,4-5-139,-4 6 0,3 7 73,-1 4 0,1 6 109,-1 6 0,1 6 232,2 5-360,0 0 0,0 11 71,0-3 1,0 7-151,0 4 1,5-1-498,3 2 1,-3-6 312,-1 1 0,1-2-496,-1-1 0,3-7 316,-3-4 1,4-6-2,-4-6 0,1-4-21,-2 0 1,0-7 201,5 0-84,-6-1-79,8-9-445,-8 3 512,3-5 1,-5-5-674,0-3 0,0-2 307,0-2 1,-2-3-156,-1 0 0,0-5-23,-5 1 1,1-4 595,-5-4 0,-4-2 0,-2-5 0</inkml:trace>
  <inkml:trace contextRef="#ctx0" brushRef="#br1" timeOffset="66">7790 10136 8019,'0'-17'-397,"1"0"331,3-6 0,3 1 774,9 3 0,-2-2-226,5 2 1,0 1 74,4-1 0,4 5-134,4-1 1,3-1-63,4 5 0,-2-2-176,2 10 0,1-5 28,-1 4 0,0 0-242,-3 4 0,-6 7 103,-3 4 0,-1 2-143,-3 6 0,-4 4 54,-3 3 0,-7 6-176,-4-2 1,-3 7 108,-1 1 1,-10 2-130,-5-2 0,-11-3 64,-4 3 1,-4-2-38,-4-2 1,1-5 97,-5-2 1,5-4 37,-1-4 1,4-3-236,3-4 0,5-2 64,7-2 0,2-3-778,6-5 253,-1 0-116,6 0 0,6-4 860,7 0 0,4-5 0,0 3 0</inkml:trace>
  <inkml:trace contextRef="#ctx0" brushRef="#br1" timeOffset="67">8429 10456 7969,'7'0'809,"-2"0"-474,-5 0 134,0 5-165,0-4 0,-4 9 689,0-2-455,-5 7-253,8-2 1,-8 8-2,5-2-89,0 8 1,4-2-346,0 6 0,0-4 186,0 3 1,2-3-31,2 3 0,2-5 92,5 2 1,1-8-390,-1-4 1,4-2 129,1-2 0,3 0 185,-4-4 0,5-2 18,-1-5 0,3-1 227,1-3 0,1-2-125,2-6 0,-1-3 125,1 0 0,-3-5 29,-4 1 1,1-3-82,-4-1 1,-1 0 279,-4 1 0,-4-5-164,-4 0 1,-1-4-176,-2 0 0,-2-1-132,-1 2 0,-8-2-282,-4 6 1,-10-4-285,-2 8 0,-5 2 329,-2 13 1,-1 2-272,-3 5 0,3 5 158,1 2 1,5 9-845,6 3 1,5 4 1167,3 3 0,2 3 0,2 6 0</inkml:trace>
  <inkml:trace contextRef="#ctx0" brushRef="#br1" timeOffset="68">9023 10421 8164,'-6'0'2009,"-3"2"-1366,5 2 0,0 3-137,4 8 0,0 4-130,0 8 0,0-2 28,0 6 0,0-2-161,0 2 0,2 0-255,1-4 1,0-4 24,5-4 1,-6-5-15,2 1 0,1-2-1137,-1-2 685,5 1-593,-8-6 0,5 3-149,-2-5-956,-3-1 2151,4-3 0,-10-5 0,-1-1 0</inkml:trace>
  <inkml:trace contextRef="#ctx0" brushRef="#br1" timeOffset="69">9069 10136 8063,'6'-18'-451,"-1"6"180,-5 4 1478,0 0-719,5-3 1,-3 3 483,1 1-1516,-1 4 1,-1-2 109,3 5-442,-3 0 876,4 0 0,-5 5 0,0 1 0</inkml:trace>
  <inkml:trace contextRef="#ctx0" brushRef="#br1" timeOffset="70">9469 10273 8161,'6'-5'0,"-1"-1"-78,-5-1 210,0-3 1,1 9 95,3-3 506,-3-2-2,4 4-184,-5-3 65,0 0-293,0 4 1,-1-4 136,-3 5-339,-2 0 94,0 0 0,-6 4-8,1 0-103,-1 4 1,-5-1 27,1 4 0,4 2 129,-3 2 0,-2-2-201,2 2 1,0-2 69,3-2 0,2 1 79,2-1-50,3 0 1,5 1-179,0-1 42,0 1 1,5-1-122,3 0 0,3 1 32,5-1 0,0 1 69,3-1 1,4-3-112,0-1 1,0 1 75,3 3 1,0 1-95,0-1 0,-3 4 35,0 1 1,-1-1-163,-7-4 0,-1 2-5,-7 2 1,2-1 112,-5 5 0,0-5-29,-4 1 0,-5 2 58,-3-2 1,-7 0 157,-4-3 0,0-1-98,-4 1 0,3 2 102,-7-3 1,3 3-136,1-6 1,2-2 10,2 2 1,-2-6 2,6 2 68,0-3 0,7-1-2525,1 0 1818,4 0 1,-1-4 716,8 1 0,2-11 0,6 1 0</inkml:trace>
  <inkml:trace contextRef="#ctx0" brushRef="#br1" timeOffset="71">10005 10319 7985,'0'-8'155,"0"0"0,0 1-155,0-5 302,0 6 49,0 1-221,0 0 792,0-1-536,-5-1 0,-1 2-150,-5 5-50,4 0 0,-3-4-14,2 1 0,-6-1-6,-1 4 1,-1 5-137,1 2 0,1 0 43,-5 0 0,3 1 57,-3 3 1,5 1 39,-1-1 1,2 1-133,2-1 1,1 1 78,2-1 0,-1 0-85,6 1 1,-1-1 21,4 1 1,5 3 36,2 0 0,4 0 36,0-3 0,5-1-25,4 1 0,1 3-39,2 0 1,0-1 33,0-6 0,-1 2-155,1-3 1,-1 4 89,-3 0 0,-1-3-169,-3-1 0,-2 1-24,2 3 1,-6 1-14,-2-1 0,-4 0 53,1 1 0,-3-1 70,-1 1 1,-5-1 163,-3 1 1,-7-1-124,-4 0 0,-3 0 211,0-4 1,-3 3-42,-1-2 1,2-2-108,-3 2 1,-1-6-380,1 2 1,2-2-559,6-2 1,3 0-1055,4 0 1938,6 0 0,1 0 0,5 0 0</inkml:trace>
  <inkml:trace contextRef="#ctx0" brushRef="#br1" timeOffset="72">10474 10387 8068,'-5'-6'81,"-2"-4"47,1 8 0,0-6 105,2 4 1,-1-1-1,-3 1 1,-2 3 770,2-3-643,-2 3 1,-1 1 149,-1 0 1,1 0-105,-1 0 1,0 5-86,-3 2 1,1 8-90,-5 4 1,3 4-72,-3 4 1,5-2 70,-1 6 1,6-2-217,2 1 0,4 2 116,-1-5 0,3-1-88,1-3 1,5 0-158,3 0 0,2-5-139,1-3 0,6-2 51,2-2 1,2-3 73,2-1 1,0-4 50,0 1 1,4-7 38,-1-1 1,1-6 162,-4-1 1,0-1-89,-1-3 0,-3-3 92,0-1 1,-6 2-67,-1-2 0,-6-1 43,-6-2 0,0-2-252,0-3 0,-6 1 74,-6-4 1,-1 3-546,-6-3 0,2 5 252,-2-2 1,-2 5-514,6 7 0,-4 0 201,4 7 0,3 3-450,5 1 557,4 3 568,-2 6 0,5 2 0,0 4 0</inkml:trace>
  <inkml:trace contextRef="#ctx0" brushRef="#br1" timeOffset="73">10782 10387 8006,'-4'-11'1304,"0"-1"-290,1 6-216,3-4-287,0 9 10,0-4 1,3 10-119,1 2 1,4 5-177,-4 3 1,1 0-1,-1 8 0,-3-3-183,3 7 0,-3-3 13,-1-1 1,1 0-162,3 0 0,-3-2-123,3-2 0,-3-2 130,-1-6-93,0 6 124,0-5-150,0 5 144,0-11 490,0-1-256,0-5 1,0-5 101,0-3 0,4 1-19,0-5 1,4 4-144,-5-8 0,9-1 17,-5-2 0,10-4 40,-6-4 1,8 2-231,0-6 0,3 1 113,1-5 0,1 5-178,3 0 0,-5 9-16,1 2 0,0 5 119,-4 3 0,-2 5 19,-2 2 1,-3 4 9,0 4 1,-2 7 52,-2 8 0,2 3-49,-3 0 0,-1 2 65,-3 3 0,2 2-39,-1 6 1,0-1-370,-4 0 1,0-5-32,0-2 1,0-3-14,0-1 1,0-5-279,0-3 0,0-2-173,0-2-1434,0 0 2272,0 1 0,0-1 0,0 1 0</inkml:trace>
  <inkml:trace contextRef="#ctx0" brushRef="#br1" timeOffset="74">11913 9782 8052,'1'-8'0,"3"1"0,-3 3 0,3-4 835,-3 6-151,-1-8 1,1 4-248,3-1 0,-3 1 166,3 2-139,-2 2 0,-2-3 732,0 5 1,0 5-951,0 3 1,-6 3-31,-1 5 0,-3 1 0,-2 6 0,0 1 95,-4 3 1,4-2-81,-4 6 1,4-1-53,0 5 0,1-1 69,-1 0 0,2 0-195,3 1 0,-3 3 56,2 0 1,3 0-34,1-4 0,-1 2-55,1 2 0,0-3 130,4 3 1,0-1-197,0 1 1,0-5 91,0 5 0,5-6 48,3 2 1,-2-1-66,2-6 0,0 0-260,3-5 0,0 1 104,1 0 0,3-4-96,0 0 0,1-5 63,-5 1 1,0-6 107,1-1 0,-5-2 223,1 2-247,0-3 274,3-5-207,-5 0 0,1 0-1078,-3 0 789,-3 0 0,3-4-577,-8 0 0,3-1-212,-3 1 1,-1 2 1085,1-6 0,0 1 0,4-5 0</inkml:trace>
  <inkml:trace contextRef="#ctx0" brushRef="#br1" timeOffset="75">12267 9896 7914,'0'-11'-335,"0"4"1589,0 2 1885,0 5-2477,5 0-484,-4 5 0,8 7 321,-5 7 0,5 2-121,-2 2 1,0 5-24,0 3 0,0 0-123,0 0 1,3 6-249,-2-3 1,2 3-7,2-3 1,-1 3-30,0-3 0,1 7-58,-1-7 0,1 1 107,-1-4 1,-3 1-399,-1-6 1,-3 0 148,4-7 0,-4 1-1,3-5 1,-4 0-65,0-3 89,-1-6-108,3-1-226,-4-5-534,4 0 727,-5 0 0,-4-1-57,1-3 1,-1 2 79,4-6 0,-4 0-48,0-3 1,-3 3 104,3 1 1,-1-1 189,1-3 0,3-1-135,-3 1 1,-1-1 311,1 1 1,-1 0 498,1-1 1,1 1-377,-4-1 1,3 5 196,-4-1 1,5 4 108,-5-3 313,0 4 1,-3-2-330,0 5 1,-1 0 104,1 0 1,-5 1-246,1 3 1,-4 2-170,4 6 0,-5 3-245,1 0 0,-3 2 140,-1-2 0,4-1-177,0 5 0,1-5 54,-1 1 0,3-2-15,4-2 0,1 0-54,0-4 1,3 2-613,0-5 246,6 0-256,-3-4 0,6 0 21,3 0 0,2 0-963,6 0 1678,-1 0 0,11-5 0,2-2 0</inkml:trace>
  <inkml:trace contextRef="#ctx0" brushRef="#br1" timeOffset="76">12655 9770 7896,'-6'-11'881,"-3"0"39,5-1-340,0 6 795,4-4-450,0 8-232,0-3-457,0 5 0,1 5 226,3 3 1,-1 3-107,4 5 1,1-2 108,3 5 1,1 0-31,-1 4 0,5-4-153,-1 0 1,5 1 22,-1 7 1,3-3-73,1 2 0,-4 4-158,0 0 0,-2 3 109,2 1 1,-2 1-303,-6-1 0,1 4 141,-1 0 1,-5 4-480,-2-4 1,-2 2 251,-2-5 0,0 5-121,0-5 0,-4-2-109,0-3 1,-5-3 129,1 3 1,2-4 249,-1 0 0,-1-3-78,-4-4 1,1 1 272,0-4 0,-1-1-83,1-4 1,-1-1 98,1-2 0,0 1-112,-1-5-340,1 5 0,-1-8-746,1 3 498,4-3-2399,2-1 2942,5 0 0,0 0 0</inkml:trace>
  <inkml:trace contextRef="#ctx0" brushRef="#br1" timeOffset="77">13215 9496 8811,'11'-6'838,"1"2"1,-1 3-364,0 1 1,6-4 74,2 0 1,1-1-43,-1 1 1,7 2-215,-4-6 0,4 5-117,-3-5 0,-2 5 62,-2 0 0,2 1-182,-6 2 0,1 0 125,0 0 1,-8 0-184,4 0 26,-3 0-134,2 0 13,1 5 0,-5 2 88,1 4 1,-4 1 40,3-1 1,-3 5-27,4 3 1,-5 4 378,5 4 0,-4 2-98,3 5 0,-4 2-48,1 2 1,-2-1-119,2 5 0,-3 1 19,3 6 1,-2-2-209,-2 3 0,0 2-153,0 1 0,0-1-164,0 1 1,0-8 177,0 1 1,3-3 33,1 2 0,5 0 108,-1-3 1,-2 1 234,2-5 0,-2 0-25,2-4 1,-2-3-108,-2-1 0,-3-4 23,3 0 0,-2-2-35,2-1 0,-3-1-154,3-3 1,1 1 347,-1-5 0,0 4-413,-4-3 0,0-1 189,0-4 0,4-3-104,-1-1 133,1-4 0,-4 3 295,0-2-95,0-3 0,-1 4-141,-3-5 1,2 0 541,-6 0-384,0 0 0,-3 0-93,0 0 1,-5-3 12,1-1 0,-1 0-288,0 4 0,4 0-96,-3 0 0,-2-1 34,2-3 0,-4 3-38,4-3 0,-5 3 49,5 1 1,-4 0-344,4 0 0,0 0 149,3 0 0,1 0-394,0 0 0,3 0-301,0 0 76,6 0 1,-3-2 95,5-1 893,0 1 0,5-13 0,1 2 0</inkml:trace>
  <inkml:trace contextRef="#ctx0" brushRef="#br1" timeOffset="78">14745 10125 7963,'0'-7'1516,"5"2"-960,-4 5 225,10-5-411,-5 4 0,2-4 174,-1 5-72,1 0-180,3 0 0,2 0 345,2 0-470,-2 0 1,8-2 107,-2-1 0,3 1-39,1-1 1,3-3 0,1 3 0,1-2-14,-1 1 0,-3 1-319,2-4 0,-1 4 25,-3-1 0,0-1-138,-3 1 0,1 1-96,-4 3 0,-5 0-799,-3 0-34,-6 0 384,8 0 113,-8 0 0,-13 5 0,-8 1 0</inkml:trace>
  <inkml:trace contextRef="#ctx0" brushRef="#br1" timeOffset="79">14791 10342 12244,'11'0'1033,"1"0"1,0 0-658,4 0 1,-3 0-69,7 0 1,-5 0-82,4 0 0,4 0 90,3 0 1,2-2-128,-1-2 0,-3 3-1,3-3 1,0 3-30,0 1 0,0-4-172,-4 0 0,-1-1-379,1 2 0,-4 1 294,0-1 0,-5-3-1087,2 3 871,-4-1 0,-5 3-3053,-4-3 3366,-1 3 0,-12-5 0,-3 6 0</inkml:trace>
  <inkml:trace contextRef="#ctx0" brushRef="#br1" timeOffset="80">16458 9645 8048,'-6'-6'1403,"1"-5"-880,5 10 369,0-4 380,0 5 1,4 1-632,-1 3-360,6 2 0,-2 10-28,4-1 0,0 5-29,1-1 0,1 4 108,2 4 0,-3 2-72,4 5 0,-2 0 48,1 1 0,-1 4-77,5 3 1,-1 2-212,1 2 1,-2 0-72,-1-1 0,-4 1-230,4 0 0,0-4 219,-1-1 1,4-4 101,-3 1 1,-1-7-122,-4-5 0,1 1 14,-1-4 0,1-1 208,-1-7 1,-3-6-61,-1 2 230,-4-2-264,2-3-87,0-1-489,-4-5-800,4 0 414,-10-5 0,-1 0 385,-6-2 0,1-4-945,0 4 1,-1-2 157,1 1 1317,-1-2 0,-4-1 0,-2-7 0</inkml:trace>
  <inkml:trace contextRef="#ctx0" brushRef="#br1" timeOffset="81">16721 10262 7975,'0'-12'424,"0"-1"151,0-2 0,0 3-122,0-4 1,0 7-139,0 2 1,-1 3 1356,-3-4-1142,3 6 1,-10-3-60,4 5 1,-1 5-196,-3 2 1,2 5-150,-6 3 0,-3 3 59,-1 5 1,-4 0-160,-4-1 0,2 3-39,-6 1 0,6-3 64,-2 0 1,3 0-82,2-4 1,0 1-26,3-1 0,-1 1-204,4-4 4,1-1-18,4-4-108,-1 1 107,6-6-71,1-1 219,5-5-3280,0 0 3405,5 0 0,-4 0 0,4 0 0</inkml:trace>
  <inkml:trace contextRef="#ctx0" brushRef="#br1" timeOffset="82">5254 11781 8043,'-6'0'-461,"1"-6"455,5 0 16,0-5 788,0 4-186,0-3-263,0 9 1,1-4 203,3 5-214,-3-5 331,4 4 458,0-5-775,2 6 0,4-3-140,1-1 1,-1 0-131,0 4 1,1 0 127,-1 0 0,1 0-124,-1 0 0,6 0 54,2 0 1,-2 0-13,2 0 1,2 0-27,5 0 0,-1 4-132,1 0 0,0-1 264,0-3-329,3 0 70,1 0 1,3 0 80,-3 0 25,3 0 1,0 0 77,-3 0-266,9 0 159,-9 0 0,9 2 43,-4 2 88,4-3-140,-4 4 1,14-5-27,-4 0-1110,-1 0 1070,5 0 0,-3 0-77,7 0 37,3 0 0,-4-1 4,5-3 77,5 3 0,-2-5 12,4 6-160,-4-5 129,-26 5 0,-1-1 0,26-4-7,2 5 109,2 0-112,-5 0 0,5 0-18,-6 0 190,0 0-70,0 0 0,3 0 161,-3 0-225,7 0 1,-5 0 33,-25 0 0,0 0-44,3-2 1,0-1 0,-2 2 0,0 1 20,1-2 1,0 0-87,1-1 0,1 0 66,-1 2 0,1 0 0,2-3 0,0-1 20,0 3 1,0 1-118,0-4 1,0 1 38,-3 3 1,1 0 0,1-2 0,0 0-18,-1 1 0,0 0 58,-1 2 1,0-1-2,2-1 0,1-1 0,-6 1 1,0 0 109,0 0 1,1 0-115,-1 0 1,0 1-1340,30 1 1492,-30 0 1,0 0-145,0 0 0,1 0 0,-1 0 0,0 0 12,0 0 0,1 0 1,1 0-1,1 0-169,1 0 1,0 0-1,2-1 1,-1 0 179,1-1 1,0 0-61,0 2 0,0-1 53,0-1 0,0-1 0,2 1 0,0 0 11,0 1 0,0-2-817,-1-1 1,1 0 797,-2 3 0,0 0 0,0-2 0,-1 0-77,-1 1 1,0 0 73,4 2 0,0-1-11,-7-1 0,1-1 0,5 1 0,0 0-92,-4 0 0,-1 0 96,0 0 0,0 0 0,-2 2 0,1-1 152,-1-1 0,0 0-144,29 1 0,-28-2 0,0 1-6,30 2 88,-30 0 0,0 0-33,-1 0 0,0 0 0,1-2 0,0 0 5,1 0 1,0 0-135,-1 0 1,0 1 50,-1 0 0,1 2 0,0-2 0,0 0-28,1-1 1,0 0-15,1 2 0,1-1 73,-1-1 0,1-1 0,0 2 0,1 1-82,-3-2 1,0 0-14,1 2 1,-1-1 196,-2-2 1,0 1-157,1 1 0,-1 2 13,29-1 14,-29 0 0,-1 0 0,25 0 384,-1 0 0,4 0-333,-4 0 0,4 0 67,-1 0 104,-1 0-183,-26 0 0,1 0 1,30 0-2,-30 0 0,0 0 0,0-2 0,1 0-36,-1 0 1,0 0 17,0 0 1,1 0 0,-2 2 0,1 0 38,31 0-114,-29-2 0,0-1 24,24 2 1,-26-2 0,0 1 51,27 2-112,-3 0 93,5 0 1,-2-1-36,-1-3 37,-24 3 1,0 1-7,18-6 0,-19 6 0,1 0 52,25 0-46,-26 1 1,1-2 0,-1 0-1,1-1 0,2 0 0,0 0 0,0-1 0,-1 1 0,1 0 1,0 0 3,4 1 1,0 1-411,-4-3 1,0 1 409,5-1 0,-1 1 0,-2 1 0,0 0-7,0-1 1,0 0 13,-3 2 1,1-1-11,4 1 1,0 0 0,-4 0 0,0 0 105,4 0 0,0 0 1,-3 0-1,-1 0-113,0 0 0,0 0 0,-1 0 0,0 0 27,3 0 1,0 0-25,-4 0 1,0 0 1,6 0 0,0 0 0,-5 0 0,-1 0 79,2 0 1,1 0 6,0 1 1,0-2-488,-1-1 1,-1-1 441,3 2 0,0 1-27,0-3 0,0 1 0,0 1 1,0 2 11,0-1 0,0 0-126,-3 0 1,1 0 112,4 0 0,0 0 0,-6-1 1,0 1-3,4-2 0,0 0 0,-4 1 0,-1 0 98,-1 0 0,0-1 1,1 0-1,-1 1-2,-2-1 0,1 0 100,29 1 101,0-4 25,-5 5-180,0 0 0,-4-1-286,1-3 221,-1 3-27,-1-4 0,0 5 899,-2 0-1070,-3-6 82,8 5 0,1-5 155,5 2-330,0 3 102,-9-4 1,4 5-43,-3 0 117,-2 0-361,0 0 560,-6 0-179,-4 0 0,2 0 592,-5 0-154,0 0 262,-8 0 0,-3 0-543,-4 0 745,-5 0-560,-1 0 815,-6 0-2207,0 0 1085,-4 0 0,-3 0-1603,-8 0 774,-8-5 491,-5 3 0,-11-7 319,-3 6 0,-7-6 0,-3 2 0</inkml:trace>
  <inkml:trace contextRef="#ctx0" brushRef="#br1" timeOffset="83">17772 9154 7971,'-7'-5'-284,"-3"-2"1,9 0-976,-3-1 1259,3 6 0,-4-9 0,3 10 0,-3-4 0,5 0 0,0 4 0,0-6-60,0 4 149,0 1 1,0-4 798,0 2-446,0 3 75,0-4 3590,0 5-3224,5 0-531,-3 5 1,3 1-17,-5 6-113,0-1 38,0 1-65,0 4 0,0 0 140,0 4-112,0 6-56,0-7 0,-4 9 224,0-5-246,0 0 22,-1 5 0,4 0 145,-3 2-131,-2 3 0,5-4 110,-3 6 1,2-1-70,2 0 1,0 4-72,0 0 0,0 4 80,0-4 0,4 4-139,0-4 0,0 5 128,-4-1 0,4-1-143,0 1 1,-1-4 15,-3 4 1,0-4-67,0 4 1,0-2-25,0 2 1,0 1 77,0-5 0,0 4 20,0-4 1,-1 0 5,-3-4 0,3 5-1,-3-1 1,3 0 48,1-4-484,0 0 392,0 0 0,0 1 61,0-1-315,0 0 255,0 1 0,0-2-99,0-3 1,-5 7 30,-3-3 0,2 3 1,0-3-7,0 0 1,3-2 83,3 2 1,0-2 84,0 6 0,0-4-36,0-3 0,0 2-94,0-3 0,1-2 187,3-1-164,-3 2 0,9-9-140,-2 3 0,-2-4 76,2 0 62,-6-2-423,3-6 230,0 1 0,-3-1 36,1 0-1475,-1 1 1015,-2-6 1,0 4-63,0-2-2562,0-3 2096,0 5 0,-2-5 1094,-1 3 0,-9 7 0,-6-2 0</inkml:trace>
  <inkml:trace contextRef="#ctx0" brushRef="#br1" timeOffset="84">4775 9793 8329,'-7'-5'0,"2"4"616,5-4 40,0 5 231,0-5-241,0 4 257,0-5 1530,0 6-2156,5 0 0,-2 6-16,4 1 0,-4 3-35,1 2 0,1-5-99,-1 1 1,1 3-89,-1 5 1,-3 3 119,3-4 1,-2 9 55,2-1 1,-3 7-29,3 1 0,-3 2-163,-1 1 0,0 0 124,0 1 1,0-1-24,0 0 1,0 4-20,0 0 1,4-4-29,0-3 1,5-1-9,-2 5 1,0-2 44,0-3 1,1 3-141,3-2 1,1-2 98,-1 1 0,1 1-138,-1 3 0,1-4 128,-1 1 1,-3-1-110,-1 5 1,-3-5 41,4 0 0,-6 0-116,2 0 0,1 3 56,-1-2 0,1 0 59,-1 0 0,1 2-56,2-3 0,2 2 44,-5-2 0,4 3-35,-4-2 1,3-3 24,-3-2 1,4 2 3,-5-1 0,5 0 85,-4-5 0,1 1-65,-1 0 1,-3 0 88,3 0 1,-3 0-76,-1-1 1,1 1 68,3 0 0,-3 0-57,3 0 1,-3 0 95,-1 0 0,0-1-86,0 1 0,-1 0-49,-3 0 1,3-2 46,-3-2 1,-1 3-3,1-3 1,-3-2 65,3-2 0,0-2-49,4-2 0,-4 0-195,1 1 0,-1-5 110,4 1 1,0-4-935,0 3 404,0-4-1364,0 2 123,5-5 0,1 0 942,6 0 0,0-5 867,4-3 0,1-7 0,6-3 0</inkml:trace>
  <inkml:trace contextRef="#ctx0" brushRef="#br1" timeOffset="85">4889 9668 8043,'-12'-7'-196,"6"-3"-16,-4 9 168,9-4 153,-4 5-134,5 0 5,-5 0 403,3 0-65,-3 0 97,5 0-58,0-5 1,1 4 535,3-3-582,-2 2 0,11-1 305,-1-1 0,6-4-198,-3 4 1,5-1-286,-1 2 0,4 0 58,4-5 1,-2 6-151,6-2 1,0-2 90,7-2 0,3 2 51,5-2 1,4 4-63,4-3 0,0 0-366,0 0 0,5-3 222,-2 2-209,-24 3 1,-1 0 0,30-5 300,-30 6 1,1 0-395,3-1 0,0 0 434,24-1-815,-22 0 1,1 0 761,-6 0 0,-1 1-71,7-1 0,1 0 71,-5 3 1,0 0 11,4-2 0,0 0-13,-4 2 1,0-1-136,4-1 1,1-1 116,-3 0 1,1 1-1,0 1 1,0 1-489,0 1 1,0 0 506,-2-1 1,-1 0-248,-1 2 0,0 1 145,0-3 0,0 1 79,29 2 0,-29 0 0,-1 0 88,32 0 1,-31 0 0,-1 0-117,32 0 1,-32 0 0,0 0 63,32 0-56,-32 0 1,1 0 9,29 0 0,-28-1 0,-1 0 11,0 0 0,1-1 94,-1 1 0,0 0-111,3-1 0,0-1 0,-2 3 1,-1 0 60,3 0 1,-1 0-26,-1 1 0,0-2 101,-1-1 0,0-1 0,0 3 0,1-1-220,-1-1 1,0 0 110,30 1-413,-31 1 1,1 0 495,24 0-102,-24 0 0,-1 0 0,26 0 55,2 0-188,2 0 140,-4 0 0,4 0 319,-2 0 1,-1 0-438,4 0 1,-2 0 56,-28 0 0,1 0 218,0 0 0,1 0-186,-1 0 0,0 0 1,3 0-1,1 0 56,-2 0 0,-1 0-60,0-3 0,0 1-355,3 1 1,1 1 307,-5-3 0,-1 0 48,1 3 0,-1 0 0,0 0 0,-1 0 114,32 0-81,-32 0 0,1 0-30,0 0 1,1 0-1,29 0 10,1 0 167,-5 0-165,2 0 1,0 0 204,3 0-184,-3 0-24,-28 0 1,-1 0-1,29 0-69,3 0 1,-31 0 0,1 0 76,-1 0 0,0 0-119,0 0 0,1 0 50,-1 0 0,0 0 0,4 0 0,-1 0 42,-1 0 1,0 0 0,4 0-1,-1 0-9,-2 1 1,-2-2-1,2 1 1,-1-1 4,-2-1 1,0 0 0,3 2 1,0-1 0,-2-1 1,0-1-1,0 1 1,0 0 92,-3 0 1,0 0-97,0 0 0,1 1 5,1 1 0,0 0 1,1-2-1,-1 0 83,0 0 1,1 0 0,-1 0 0,1 0-42,1 2 0,1 0 0,-1 0 0,1-1-15,1-1 0,0 0 0,2 2 0,-1-1-40,-1-1 0,0 0 1,3 0-1,1-1-63,-1 1 0,1 0 0,2 0 0,0-1 61,-2 1 0,0 0 0,2 2 0,1-1-27,-2-1 1,1 0-1,1 0 1,0-1 44,1 1 1,0 0-1,-1-1 1,1-1-17,0 2 1,-1 0 0,-1-1 0,0 1 67,0 0 0,-1 0 1,-1 1-1,-1 1-43,1-2 0,0 0 0,-2 1 0,1-1 194,-1 0 1,0 1-1,0 0 1,0 0-161,0-1 0,0 1 0,-2 0 0,0 0 9,0 1 0,0 0 0,-4 0 0,1-1-44,1-1 0,0 0 0,-1 2 1,1-1-62,2-1 0,0 0 0,1 1 1,1 1 6,-2 0 1,0 0 0,-1-1-1,1 1 54,0-2 0,0 0 1,-1 1-1,1 1-75,0-2 1,0 0 0,1 0 0,-1 1 53,-1-1 0,-1 0 0,0 2 1,0-1 175,-2-1 0,1 0 0,0 1 0,1 1-145,-2 0 0,0 0 0,4 0 0,-1-1 80,-3-1 1,1 0 0,-2 1 0,1 1-54,-2-2 1,0 0-1,32 1 13,1 1 1,-32 0-1,1 0 12,31 0 1,-2 0-36,2 0 1,-32 0 0,0 0-14,3 0 0,0 0 0,-1 0 0,0 1 4,1 1 1,0 0 0,0-2 0,1 1-9,1 1 1,0 0 0,0-1 0,0-1-12,3 0 1,2 0 0,-1 0-1,1 1 4,-2 1 1,1 0-1,2-1 1,0-1-9,-2 2 1,0 0 0,1-1 0,1-1-48,-2 0 1,0 0-1,1 2 1,-1 0 41,0 0 0,0 0 0,-3 0 1,0 0 11,3-2 0,0 0 0,-2 0 0,-1 1 25,3 1 0,0 0 0,-3-1 0,-1-1 2,0 2 0,0 0 0,-3-1 1,-1-1 137,2 0 0,0 0 1,-2 0-1,-1 0-160,3 0 0,1 0 0,-1 0 1,1 0 6,0 0 1,-1 0 0,-2 0 0,-1 0-12,28 0 1,1 0-10,-1 0 0,-2 0 79,-5 0 1,-5 0 296,-7 0 0,-3 0-476,-4 0 0,-9 0 140,1 0-1160,-10 0 546,4 0 0,-18 0-2925,-11 0 3500,-10 5 0,-26-3 0,-3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2:23.00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7561 7121 12361,'0'11'953,"0"2"-610,0 2 0,-1 8 90,-3 7 0,3 7-99,-3 1 0,2 6-48,-2-3 0,3 5-274,-3 4 1,3-2 163,1 5 1,0-3 8,0 3 0,0 0-153,0 4 1,0-1-118,0-3 0,1 2 91,3-6 0,-2 6-46,6-2 1,-4-2 88,3-1 0,-1-3 1,2-2 0,2 0-31,-2-4 0,-2-1 217,2-6 1,-4-3-50,3-1 1,-4-5-98,1 2 0,1-4-175,-2-4 0,1 1 127,-4-5 0,0 1-570,0-5 581,0-5-70,0 5-79,0-10-2327,0 4 0,0-18 1844,0-2 1,-1-3-656,-3 7 1,3-4 1233,-3-1 0,-2-9 0,-1 1 0</inkml:trace>
  <inkml:trace contextRef="#ctx0" brushRef="#br0" timeOffset="1">7413 8377 8194,'-6'0'1039,"-5"0"-114,10 0 170,-4 0-335,5 0-243,0 5 1,0 3-151,0 7 0,1-2 73,3 2 0,-1 3-47,4 1 0,-3-1 26,4 1 0,-1-4-116,5 4 1,-1-4-78,1 4 1,-1-5-12,0 1 1,2-2 30,2-2 0,-2 1-30,2-1 0,-3 1 30,-5-1 0,3-3-149,-2-1 0,-2-4 267,2 1-569,-5 2 175,7-5 0,-9 6-1075,3-4-48,-3-1-494,-1 3 87,0-5 1062,-5 0 1,4-1-770,-3-3 1,3 1 42,1-4 1224,0-1 0,5-3 0,1-1 0</inkml:trace>
  <inkml:trace contextRef="#ctx0" brushRef="#br0" timeOffset="2">7835 8389 8054,'0'-12'963,"-5"6"-194,4-4 83,-4 8-97,5-3 42,0 5 1,0 9-552,0 3 1,-5 7-15,-3 0 0,-2 6 14,-1 2 1,-6 3 0,-2-3 0,-1 3-15,1-3 0,1 0-2687,3-5 3964,2-4 1,-3 2-496,4-4-716,6-1-180,-4-4-1096,9 1 281,-5-6-1926,6-1 831,0-5 1792,6 0 0,5-5 0,7-1 0</inkml:trace>
  <inkml:trace contextRef="#ctx0" brushRef="#br0" timeOffset="3">8315 7909 8042,'-5'-6'410,"4"-5"-63,-4 10-1,0-9 124,3 4 1,-3-2 203,5 0-319,0 6 148,-5-8 505,4 8-261,-4-3-478,5 5 1,0 7-4,0 4 0,0 7-54,0 9 1,4-2 20,-1 5 0,5-3-102,-4 3 0,4-4 58,-5 1 1,5-3-295,-4-2 1,3-3-6,-3 1 0,1-7-349,-1 3 273,-3-4 0,4-4 4,-5 0 234,0-6 1,4 2-82,0-8 1,0 2 152,-4-6 1,0-1-96,0-6 1,5-2 205,2-2 1,0-2-139,0 2 1,1 0-69,3-4 0,1 3-100,-1-7 0,2 3 141,2 1 1,-2 0-109,2 0 1,2 6 68,-2 1 1,0 7-146,-3 2 0,-5 4 108,1-1 0,-2 8-79,2 4 1,2 3 54,-3 5 0,0 1 196,0 6 1,-3 4-145,4-1 1,-6 6-7,2-1 1,-3-3-60,-1-2 1,0-2 55,0-1 0,0-5-144,0-3 1,0-2 85,0-2 1,0 1-1242,0-1 509,0-5-462,0 5 1,2-10 64,2 3 1174,2-3 0,10-1 0,2 0 0</inkml:trace>
  <inkml:trace contextRef="#ctx0" brushRef="#br0" timeOffset="4">9115 8000 8213,'-7'-11'864,"2"4"0,1 1 50,1 2 61,-1 3 196,4-4-422,0 5-196,0-5-305,0 4-126,0-4 64,5 5 0,1 0 80,6 0 0,4 0-3,3 0 1,3 0-182,1 0 0,3 0 126,1 0 0,5 0-224,-2 0 0,3 0 17,1 0 1,1 0 131,-1 0 1,0-2-185,0-2 1,4 2-139,0-6 1,-1 5-11,-6-5 1,0 4 82,-4-3 0,2 3-62,-6-4 0,1 4 104,-9-3 1,1 4-96,-5-1 1,-3-1 92,-1 1-327,-4 1 276,2 3 0,-6-2-129,-3-1 1,1 1-488,-4-2 464,-1-2 1,-3 4 199,-1-6 0,5 4-266,-1-3 396,0 4 1,-3-7-130,0 2 1,3 2 356,0-2 0,5 6-149,-5-2 1,4 1 411,-3 0 698,4 1-461,-7-3-447,9 5 1,-5 2-50,6 1 0,0 0-211,0 4 1,6 1 146,1 4 1,7-1-141,1 0 0,6-3-23,-2 0 0,2-1-192,2 5 1,-1-5 122,-3 1 1,2-4-77,-2 3 1,-2-4-104,-2 1 1,-2 1 141,-2-1 0,-3-1 174,-1-3-178,-4 0 247,2 0-239,-5 0 1,-9 4 12,-2 0 1,-8 1-22,0-1 1,-4 2-173,-4 6 0,2-2-1000,-6-3 0,6 7 28,-2-2 1198,8 2 0,-2-3 0,3 1 0</inkml:trace>
  <inkml:trace contextRef="#ctx0" brushRef="#br0" timeOffset="5">10554 7943 8123,'-18'-5'149,"1"-1"36,11-1-126,1 2-9,5 0 678,-5-1-397,4 0 0,-4-1 81,5 3 582,0 3-163,0-9-190,0 9 234,0-9-59,-6 8-120,5-3-80,-4 5-427,5 0 11,5 0 1,-2 0-86,4 0 1,2 1 96,6 3 1,3 1-47,5 3 0,0 2 38,0-2 0,3 6-197,1 1 0,1 0-112,-1-3 0,-3-1-98,2 0 1,2 1-171,-1-1 0,0 1 194,-5-1 1,5 1-6,0-1 0,3-3 86,-3-1 1,3-4-14,-3 1 0,3-3 88,-3-1 1,3 0 7,-3 0 0,0-5-16,-4-3 0,-1-2 135,1-1 1,-1-1 64,-3 1 0,1-1-104,-5 1 0,-3-1 72,-5 1 1,-4 0-105,1-1 0,-3 1-13,-1-1 0,0 1-15,0-1 0,-5 5-3,-3-1 0,-3 6-196,-4-2 0,-3 3 128,-5 1 0,-1 1-148,-3 3 1,-2 2 43,-5 5 0,0 2-91,-1 2 0,1-1 41,0 5 1,0-3-152,-1 3 1,1-4 30,0 4 1,-4-4 102,0 4 0,-4-5 118,4 1 1,-2-2-83,2-2 0,4-3 278,0 0 0,0-6-76,3 2 0,4-3 353,5-1 0,0-1-186,7-3 1,-4-2 289,4-6 1,-1 5-175,5-1 1,3 1 306,1-5-517,4 6 1,-3-3 258,2 5-1380,3 0 1,-1 6 556,6 1 0,10 0 490,1 5 0,11 4 0,3 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2.69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16366 7241 8179,'0'-12'0,"0"5"301,0-1 1,0 4 186,0-3-278,0-1 1,4 1 321,0-1-99,0 5-110,-4-2-103,0 5-74,0 5 1,0 2-31,0 4 1,0 2 35,0 2 0,0 2 42,0 2-57,0 2-137,0 2 0,0-9 0,0 1 0</inkml:trace>
  <inkml:trace contextRef="#ctx0" brushRef="#br0" timeOffset="1">16446 8611 8076,'0'0'0</inkml:trace>
  <inkml:trace contextRef="#ctx0" brushRef="#br0" timeOffset="2">16400 7275 6393,'0'-6'152,"0"1"0,0 3-10,0-1 181,0 1-33,0-3-290,0 5 0,-5-5 0,-1-1 0</inkml:trace>
  <inkml:trace contextRef="#ctx0" brushRef="#br0" timeOffset="3">16378 7481 8278,'0'16'3490,"0"3"-2324,0 3 1,0 1-530,0-1 1,0 1-309,0 0 1,0-1-175,0-3-23,0 2 0,0-7-55,0 5 1,0-3 64,0 3 0,1-4-98,3 4 0,-3-4 152,3 4-65,-3 0-260,-1-1 220,0 3 1,0-7-38,0 5 1,0-5-23,0 2-129,0 1 65,0-4 0,0 4 138,0-6-278,0 6 205,0-5 0,0 5 26,0-6-11,5-5-24,-4 5 1,4-5 19,-5 5-65,0-4 71,0 3-137,0-4 108,0 6 1,0-5-10,0 1 1,0-1 14,0 5 1,0-4-58,0-1 0,0 1 45,0 3 5,0 1-79,0-6 67,0 4-3,0-4 162,0 6-158,0-1 0,0-3-17,0 0 19,0-1 1,0 1 15,0-1-13,0-4 13,0 7-13,0-4 26,0 6-212,0-1 178,0 1 1,0-5 4,0 1-135,0-6 113,0 9 12,0-5-9,0 5 1,0-3-24,0 0 1,0-1 8,0 5 9,0-6 0,0 4-4,0-2 0,0-2-7,0 2 43,0-1-26,0 0 1,0 3-4,0-3 12,0-2-23,0 1-94,0-1 96,0-4-236,0 9 204,0-9 27,0 4-4016,0-5 1,2-5 4039,1-2 0,4-3 0,4-2 0</inkml:trace>
  <inkml:trace contextRef="#ctx0" brushRef="#br0" timeOffset="4">16138 8349 8775,'1'7'1237,"3"1"1,-2-4-803,6 3 1,-4 1 90,3 3-276,-4 1 128,7-1-191,-4 1 0,6-1 188,-1 0 69,1 1-257,-1-1 0,0 5 187,1-1-95,-1 0-77,1-4 1,-1 1 21,1-1-128,-1 6 0,0-8-129,1 2 0,3-2 95,0 2 1,1-1-114,-5-2 34,0-3 1,-3-1 128,0 0-210,-1 0-11,0 1 22,3-4 142,-9 4-217,4-5-9380,-5 0 9542,0-5 0,0-1 0,0-6 0</inkml:trace>
  <inkml:trace contextRef="#ctx0" brushRef="#br0" timeOffset="5">16617 8394 8071,'0'-6'-75,"0"-4"345,0 3 0,0 0 10,0-1-170,5 6 31,-3-3 1,4 5-309,-2 0 250,-3-5-183,4 3 390,-5-3 3154,0 5-3220,0 5 0,0-2 4,0 4 0,0-3 211,0 4-261,-5-1 0,-1 5-63,-6-1 0,1 1 78,0-1 1,-2 2-101,-2 2 0,2-2 112,-2 2 1,1 2-216,-2-2 1,4 1-54,-3-1 1,2-1-2,1 5 0,1-5-105,0 2 0,3-4 66,0 0 0,6-5-126,-2 1 0,3-4-106,1 3-88,0-4 220,0 2 0,1-5-354,3 0 0,0 0-707,7 0 0,-1-5 1264,9-3 0,0-2 0,4-1 0</inkml:trace>
  <inkml:trace contextRef="#ctx0" brushRef="#br0" timeOffset="6">17029 7812 8119,'-6'-6'-219,"5"-5"0,-4 10 219,5-9 603,0 9-59,0-9-242,0 8 646,0-3-7,0 5 1,1 5-432,3 3-331,-3 7 0,8 3-47,-5 5 0,4 3 136,-4 1 1,3 1-206,-3-1 0,1-3 108,-1 2 0,-2-3-213,6-4 1,-5 2-47,0-6 0,2 4 8,-1-4 1,0-4 214,-4-3-76,0 0 12,0-2 37,0-1 822,0-5-748,0-5 1,0-1-58,0-6 0,0 1-123,0-1 1,0-3-8,0 0 0,1-5-142,3 1 1,2-3 50,6-1 1,1 0 86,2 1 1,-3 0-159,4 3 0,0 2 71,-1 6 0,4 0 32,-3-1 1,-1 5-35,-4-1 1,5 5-15,-1 0 1,0 1 198,-4 2 1,1 0-107,-1 0 1,-3 5 147,0 3 0,-2 2-74,1 2 0,2 3-39,-5 0 0,4 4 45,-4-4 0,-1 4 235,-3-3 0,4 3-23,0-4 1,0 4 12,-4-4 0,0 0-435,0-3 1,0-1 82,0 1 0,0-1-1197,0 0 940,0 1 1,0-1-1028,0 1 905,0-1 0,1 0-1951,3 1 2396,2-6 0,6 4 0,-1-3 0</inkml:trace>
  <inkml:trace contextRef="#ctx0" brushRef="#br0" timeOffset="7">17931 7903 8320,'-12'0'-1,"1"0"1,5 0 597,-5 0 45,5 0-56,0 0-133,1 0-66,0 0-129,3 0 1,-1 0 31,6 0 1,1 0-33,8 0 1,-4 0-104,8 0 0,0 0 124,-1 0 1,6 0-130,-2 0 0,6 0 44,2 0 0,4 0 20,0 0 1,-1-1-181,5-3 0,0 3 118,7-3 1,1 2-159,-5-2 0,0 2 24,-3-1 0,-2-2-109,-3 1 0,-3 0 45,-8 4 0,1 0-76,-5 0 0,0 0-86,-3 0-123,-1 0 193,1 0 0,-5 0-8,1 0-78,-5 0-19,2 0 395,-5 0-195,0-5 118,0 4 1,-2-8-69,-1 5 1,-3-5 15,-1 1 0,-3 2 20,2-2 1,2 5 12,-2-5 0,0 2 147,-3-2 13,5 3-175,-4 0 303,3 4-265,1-9-6,1 8 262,5-3-221,0 5-139,-5 0 4,3 0 0,-1 0 24,6 0 1,0 0-176,5 0 0,3 0 152,4 0 0,7 5 27,1 3 1,0-2-49,3 2 0,2-4 26,-1 3 1,3-4 130,-3 1 1,-2 1-94,-6-2 1,2 3-14,-6-3 1,0 0 22,-4 5 1,-3-6 11,0 2 6,-6 2 0,2 1-28,-8 4 0,-7-1 310,-8-2 1,-4 2-98,-4-2 1,-2 2 35,-5 1 1,0 1-106,-1-1 1,5-1-36,-1-2 0,6-2-1340,-2-2 650,3-3-711,6 4 924,7-5 0,16 4 345,10 0 0,11 0 0,3-4 0</inkml:trace>
  <inkml:trace contextRef="#ctx0" brushRef="#br0" timeOffset="8">19415 7846 8129,'-11'-6'0,"5"-4"-124,-4 3 38,8 1 636,-3-4-296,5 3 0,-4 0 395,1-1 1,-1 4 275,4-3-111,0 4-338,0-7-252,0 9 1,1-4 14,3 5 1,6 1-147,5 3 0,6 2 176,-2 6 1,3-1-180,5 0 1,1 5-85,2-1 1,3 0-166,-2-3 1,7-1 62,4 0 0,-2-3 109,2 0 1,-4-6-84,4 2 1,-9 1 57,2-1 0,-5 0 27,0-4 1,2 0-9,-5 0 1,-1 0 0,-3 0 0,-1 0-13,-3 0 1,1-4 38,-5 0 0,4 0-135,-3 4 1,-5-1 109,-3-3 0,-4 3-117,3-3 180,-4 3-2,2 1-1,-5-5-20,0-2 0,0-4 6,0 0 1,0-1-34,0 1 1,-1 1-16,-3 2 1,-3-2 30,-4 2 1,-2-1-140,-2 2 0,-3 2 77,-5 5 1,-5 1-102,-2 3 0,-3 2 139,-1 5 1,-4 2 4,0 2 0,-4-1 67,4 5 1,0-5-98,3 2 1,2 0 44,3-1 0,-2 1-19,6-5 1,-1 0 1,4 1 1,4-1 6,0 1 0,4-5-41,-4 1 1,5-4 39,-1 3 1,-3-4-5,-1 1 1,1-2-52,-1 2 0,-1-3 3,-7 3 1,3 1 23,-3-1 1,2 0 6,-2-4 1,3 0 122,-3 0 0,7 0-71,1 0 0,5 0 40,-1 0-52,2-5-19,7-2 1,1-4-524,5-1 1,10 5 224,5-1 0,11 1-855,4-5 0,12 1 110,4-1 834,2 6 0,3-4 1,1 4-1</inkml:trace>
  <inkml:trace contextRef="#ctx0" brushRef="#br0" timeOffset="9">16355 7229 8108,'0'0'0</inkml:trace>
  <inkml:trace contextRef="#ctx0" brushRef="#br0" timeOffset="10">16366 7218 7881,'0'-11'0</inkml:trace>
  <inkml:trace contextRef="#ctx0" brushRef="#br0" timeOffset="11">16366 7207 12559,'0'6'111,"0"-1"0,0-4 50,0 3-335,0-3 237,0 9 0,0-7 62,0 5-186,0-6 112,0 8 1,0-7 47,0 4-137,0 1 126,0-2-11,0 5-45,0-5 1,0 2-57,0-1 0,0-3 73,0 4 0,0-5-32,0 5 1,0-4 21,0 3 0,0-3-58,0 4 1,0-4 52,0 3-3,0-4-28,0 7 18,0-9 0,0 6-40,0-4 33,0-1 0,0 4-79,0-2 101,0-3-31,0 9 5,0-3 1,0-1-66,0 4 59,0-9 1,0 6 4,0-4-131,0-1 122,0 8-105,0-9 95,0 9-14,0-8 1,0 4-9,0-2-87,0-3 70,0 9-251,-5-3-59,4-1 57,-4 4 1,3-9-286,-1 3 125,1-3 0,-3 1-650,5 1 480,0-1 632,0 3 0,0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7:07:07.13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2958 8417 8150,'0'-11'482,"0"4"1,0 2-60,-5 0 480,4 4-382,-4-4 0,5 5 5976,0 0-6544,0 5 115,0 1 0,3 2 297,1 0-396,0-1 62,-4 5 0,4-5 65,0 1-49,-1-1-5,-3 5 0,0-1-141,0 1 236,0-1 11,6 1-292,-5-1 240,4 0-11,-5 1-172,0-1 45,0 1 0,0-1 123,0 0-317,0 1 265,0-1 0,1 2-1,3 2-280,-3-2 257,4 9 0,-5-5-46,0 6 30,0-5 6,5 3 0,-3-2-9,1 8 11,-1-3-17,-2 4 41,0-5-27,0 0 1,0 0-6,0 0 17,0-1-9,0 1 0,3 0-5,1 0 0,0 0 1,-4 0 1,1-1 4,3 1 1,-3 4-3,3 0 1,-2 4 263,-2 0-252,0 2-369,0-4 379,0 4-8,0-4 0,0 9 13,0 0 229,0 0-111,0 2 0,-2-5-77,-2 3-284,3-2 252,-4-2 1,5 0-114,0 1 1,0 1 109,0-1 0,0 5-108,0-5 86,0 1 1,1-1-117,3-1 0,-1-4 82,4 1 12,-4-1 1,7 1 163,-2-1 1,2-3-198,1 3-91,1-4 123,-6 7 0,4-4 181,-2 5-191,2-5 10,-4 4 1,3-4 86,-5 6-81,5-1-517,-8 0 683,4 0-156,-5 1 1,4-2 3,0-3-59,0 3 61,1-9 0,-4 9 11,3-2 0,-2 0 10,2 0 0,-3 1-144,3-6 115,2 6 0,-4-7-5,2 6 1,1-6 4,-2 2 1,1-2 247,-4 2 1,4-3-248,0 3 3,0-3 0,-4 2 10,0 1 0,0 4 11,0-5 1,0 6 11,0-2 1,0 2-8,0-1 0,-4 2-67,0-3 1,0-1-8,4 2 1,-1-1 45,-3 4 0,3-3-23,-3-1 1,2-3-19,-2 3-119,2-4 160,-3 7 0,5-9-33,0 2 0,0 2-6,0-1 1,0-2-87,0-6 106,0 3 1,0-5-76,0 2 0,0-2 60,0-1 1,0-4 0,0 3 0,4-6-1,0-1 0,0 0 59,-4 3-60,0-5 1,0 5-27,0-4 257,0-2-216,0 0 0,0 0 160,0 3 25,0-3-137,0 5 23,0-3-97,0 4 0,0-3 79,0-1-261,0-4 233,0 7-19,0-9-475,0 4-1420,0-5 1386,0 5-1114,5-3 1056,-4 3 0,6-5-937,-4 0 0,0-2 1518,4-1 0,6-4 0,5-4 0</inkml:trace>
  <inkml:trace contextRef="#ctx0" brushRef="#br0" timeOffset="1">2912 8269 7795,'-11'0'-390,"5"0"692,0 0 1369,6 0-1312,6 0-136,-5 0 0,9 0 37,-2 0 262,2 0-223,1 0 1,1 0-36,-1 0-78,6 0 0,0 0 83,6 0 0,1-2-6,3-1 0,2 1-16,5-1 1,1 1 12,-1 2 0,4-1-22,0-3 0,5 3-97,-1-3 1,2 2-235,2-2 1,2 3-74,-2-3 1,6-1-421,-6 1 1,3 0 273,1 4 226,-3-5 1,5 4 169,-3-3-203,-2 3 150,9 1 0,-8 0 14,5 0-1590,1 0 1552,3 0 0,-25 0 0,2 0-5,0 0 0,0 0 113,2 0 1,-1 0-111,5 0 0,-1 0 0,-3 0 0,0 0 64,4 0 1,0 0-60,-1 0 1,0 0 0,0 0-1,0 0 12,0 0 1,-1 0-122,1 0 1,0 0 49,-4 0 1,0 0 0,6 0-1,1 0 214,-2 0 1,0 0-82,1 0 1,0 0 0,1 0 0,0 0-58,-1 0 0,2 0 104,1 0 1,0 0-113,-3 0 0,0 0 0,6 0 0,1 0 28,-1 0 0,1 0 0,-2 0 0,-1 0 50,1 0 0,0 0 0,-2 0 0,0 0-144,2 0 0,0 0 84,-1-1 0,1 2 1,0 0-1,1 1-94,0 0 0,1 0 0,-2 0 1,1 0 29,0-2 1,1 0 0,-2 0 0,0 0 0,0 0 1,0 0 0,0 0 0,-1 0 32,1 0 0,0 0 1,-1 0-1,1 1-195,0 1 0,-1 0 1,0-1-1,0-1 186,-1 2 0,0 0 0,1-1 0,0-1 162,-1 1 0,0-2-91,1 1 1,0 0 0,-1 0-1,-1 0-4,1 0 0,0 0 58,-3 3 1,0 0-89,2-3 1,-1 1 0,0 1 0,-1 1 4,-1-3 0,0 0-2,4 0 0,-1 0 0,-3 0 0,0 1-82,4 1 1,0 0 77,1-2 1,0 1 0,-4 2 0,-1-1 36,2-1 1,0-2-132,-1 1 1,-1 0 31,0 0 1,0 0 0,0 0 0,-1 0 60,-1 0 0,0 0-63,1 0 1,1 0 38,-6 0 0,1 0 0,4 0 0,0 0 49,-3 0 1,0 0-53,-2 0 0,-1 0 0,1 0 0,-2 0 221,29 0-112,-5 0-67,0 0-10,-9 0 317,4 0-305,-6 0 0,-2 0-409,-4 0 667,-1 0-241,-9 0 0,0 0 339,-2 0-374,-8 0 605,2 0 1,-8 0-538,2 0 1074,-7 0-1029,-3 0 534,0 0-596,-4 0 3,4 0-5189,-5 0 5103,-5 0 0,-6 5 0,-7 2 0</inkml:trace>
  <inkml:trace contextRef="#ctx0" brushRef="#br0" timeOffset="2">2079 7549 8280,'-5'-6'75,"3"-4"169,-2 2 0,3-2 400,1-1-338,0 4 0,0-3 76,0 2 328,0 3-317,0-5 0,0 8 103,0-6-185,0 5 71,0-2 1052,0 5-1286,5 5 1,2 2-120,4 4 1,4 6 66,0 2 1,6 1-94,-2-1 1,2 6 110,2-2 1,1 3-48,3-3 0,-2-1-5,6 1 0,-1 1-62,5 3 1,-5-3-67,0 3 1,-3 1 79,4-2 1,-1 2-90,4-1 0,1-3 105,-1 3 1,0-7 152,0-1 0,-1 0-151,-2 4 0,-3-4-16,-5 0 1,-1-4 28,1 4 1,-1-5 24,-3 1 0,-3-2 17,-4-2 0,-1 2-24,1 2 0,-2-6 107,-3 3 1,4-5-109,-4 1 1,-1 1 123,2-5 0,-4 3-13,3-3 1,-4 0-54,2 1 10,-5-4-740,0 4-2795,0-5 1,-5-1 3404,-3-3 0,-7-2 0,-3-6 0</inkml:trace>
  <inkml:trace contextRef="#ctx0" brushRef="#br0" timeOffset="3">2181 7972 8296,'-6'-5'0,"1"3"134,5-3 250,0 5 0,-5 0-218,4-5 261,-4 4-97,5-4-140,0 5 0,1 5 11,3 3 1,-2 2-139,6 1 1,-2 1-26,2-1 1,2 4 117,-3 0 0,4 5-190,0-5 0,0 4 41,1-4 1,-1 0-28,1-3 0,-2-1 99,-2 0 0,2 1-21,-3-1 1,2-3-10,-1 0 1,1-5-55,-6 5-55,6-5 1,-4 3-71,3-2 130,-3-3 0,0 4 0,2-5 0</inkml:trace>
  <inkml:trace contextRef="#ctx0" brushRef="#br0" timeOffset="4">2364 7995 8281,'-11'-12'457,"4"1"-165,-3 4 0,8-1 154,-6 4-26,6 0-147,-9 4 1,9 0 108,-6 0-92,6 0-67,-8 5 0,3 1 159,-4 6-386,4 4-1,-8 2-384,8 5 297,-10 0 1,6 0 225,-1-1-974,1 1 609,4 0 0,-3-4-80,3 0-967,2-5 817,0 3 1,1-6-99,0 0 559,-5 1 0,3 4 0,-6 2 0</inkml:trace>
  <inkml:trace contextRef="#ctx0" brushRef="#br0" timeOffset="5">2787 7515 7348,'0'-6'-784,"-5"1"2726,3 5-889,-3 0-655,5-6-1,0 5 1,-1-4 118,-3 5-268,3 0-199,-4 0 7,0 0 1,2 0 316,-4 0-464,4 0 45,-7 0-73,4 5 0,-6 0 268,1 3-285,-1 2 41,6-9 142,-4 9-158,3-3 137,1 4 1,0-3 36,2-1-317,3-4 269,-4 7 0,5-7-3,0 4-190,0-4 1,1 6-78,3-6 151,2 6 0,7-4 109,2 3 1,-1 1-1,5-5 0,-4 3-11,4-3 0,-4 4 208,4-4-234,-5-1 77,8 2 1,-9-2 350,2 5-392,-2-6 285,-7 8-257,4-8 71,-9 8 286,4-9-205,-5 9 0,0-7 49,0 4 194,-5 1-198,-1 3 0,-5 1 75,-1-1 26,1-4-208,-6 3 0,5-8 36,-4 6 1,4-6-106,0 2 0,1-3-1168,-1-1 445,6 0-2749,-4 0 3419,9 0 0,1-5 0,6-1 0</inkml:trace>
  <inkml:trace contextRef="#ctx0" brushRef="#br0" timeOffset="6">2341 8828 8039,'0'-6'689,"0"-4"-228,0 9-85,0-5 391,0 1 430,0 4-485,0-4 316,0 5-722,0 5-63,0 1 13,0 11-74,0 1 0,0 1 41,0 0 1,0 1 0,0 7 0,0-3 139,0 3-364,0 2 60,0-5 0,0 4 125,0-5-437,0 5 202,0-9 1,0 6-193,0-10 231,0 5-114,0-7-24,0-1-16,0-2 181,0-4-237,0 0-38,0-1-688,0-5 0,5 6 1,2 0-1</inkml:trace>
  <inkml:trace contextRef="#ctx0" brushRef="#br0" timeOffset="7">2296 10267 8098,'-5'-11'-785,"-2"0"1196,-4-1 0,4 6-220,2-4 305,0 8-153,4-8 1,-8 8 42,5-6 40,-5 5 134,8-7-106,-9 4-38,9-5-143,-4-1 0,5 5 138,0-1-152,0 0 59,0-3-306,0-1 53,5 1 1,2 3 106,9 1 0,-2-1 31,5-3 0,-3 3-86,7 1 1,-3 4-125,7-1 1,-3 3 124,-1 1-328,5 0 145,-4 5 1,4 0-148,-5 3 43,-6 2 140,5-4 1,-9 6-313,2-1 361,-2 6 1,-3 0-255,-3 6 223,-2 0 0,-6 5-65,-3 2-221,-7-2 258,-2 5 0,-8-5-59,2 3-44,2-3 91,-4-6 0,3 1 198,-5 0-194,5-5 1,-2 0-37,5-3 322,-6-2-1,9 3-231,-5-5 185,6-4-82,-1 3 0,2-8-56,3 6-50,-4-5 83,10 7 34,-4-9-181,5 4 145,0 0 98,0-4-129,0 10-22,5-10 0,3 4 266,7-5 0,-1 4 95,5 0 139,0-1-291,4-3 1,1 0 98,3 0 195,-3 0-236,9-5 0,-9 4 47,2-3 0,5-1-36,-4 1 0,0-1-83,-11 1 81,4 3-122,-12-4 0,7 5 61,-8 0 0,0 0 123,0 0-2646,-4 0 911,2 0-4684,-5 0 6049,0 5 0,0 2 0,0 4 0</inkml:trace>
  <inkml:trace contextRef="#ctx0" brushRef="#br0" timeOffset="8">2364 11455 8083,'-6'-5'0,"1"3"0,5-6 469,0 5-293,0-7 0,0 8 506,0-6-168,0 0-260,0 2 265,0-4 3,0 9-267,0-9 243,0 8 65,0-8-333,0 4 0,5-4 29,2 2 1,0-1-80,0 5 0,1-3-4,3 3 1,1-4-84,-1 4 1,2-1 69,2 2-349,3 1 164,5-3 1,-4 5 145,0 0-388,-5 5 189,7-3 1,-4 9 63,2 0-102,2 1 46,-8 4 1,2-4 49,-7-1-384,2 6 218,-9-5 0,4 9-162,-5-6 327,-5 0 1,3-3-1,-6-1 123,-1 0 0,-5 1-197,-1-1 393,0 1-190,4-6 0,-1 4 20,1-2 0,-1-3 111,1-1 0,3 1 158,1-1-338,-1-1 137,2-3 81,1 0-258,5 0-546,0 5 474,0-3-74,0 3 142,5 0 1,1-4-22,5 3-37,1 2 48,-1-4 0,2 4-44,2-2 40,3 2-23,0 0 1,3 5 41,-2-4-6,-2-2-14,4 5-61,-8-3 72,4 4 0,-6 1-52,0-1 1,1 0-114,-1 1 1,-4 3 123,-4 0-188,4 6 96,-6-9 1,3 6 50,-8-3 469,-2-2-266,-6 3 0,-4 0 324,-3-1-262,-3 0-12,-1-3 255,-5-1-153,-1-5 1,-1 4 180,-1-2 22,6-3-207,-8 5 1,10-8 155,0 1-239,0-1-12,11-2 0,-5 0 200,6 0-622,4 0 218,-3 0-294,9 0 26,-4 0-3409,5 0 1828,0-5 1865,5 3 0,6-8 0,7 4 0</inkml:trace>
  <inkml:trace contextRef="#ctx0" brushRef="#br0" timeOffset="9">3826 7572 8087,'-5'-6'0,"2"-3"0,-4 5 0,4-5 0,-2 3 0</inkml:trace>
  <inkml:trace contextRef="#ctx0" brushRef="#br0" timeOffset="10">3792 7526 8804,'0'-6'1777,"0"-4"-1336,0 4 0,1-5-101,3 4 1,-2-2-81,6 5 0,-4-5 65,3 2 0,1-4-36,3 0 0,2-2-31,2-2 0,-1 2-145,5-2 0,0 4 162,4 3 0,-4 3-289,0 5 1,-4 0 75,5 0 0,-5 1-172,4 3 0,-9 4 56,1 7 0,-3 3-21,0 5 0,-3 4-45,-5 4 1,0 2-186,0 1 1,-5 4 12,-3 0 0,-3 4-112,-5-4 0,4 0 14,-4-3 0,4-5 83,0 1 1,2-10 383,3 2 0,-2-8-92,5 0 1,-4-6 325,4-1 173,1-6 293,3 4 370,0-6-695,5 0 1,1 0-84,5 0 1,2 0 7,2 0 0,1 0-170,6 0 1,-1 0-55,5 0 1,-1-4 49,-3 0 0,5 0-17,0 4 1,-2 0-67,-6 0 1,1-1-153,-4-3 1,-1 3-678,-4-3 539,1 3 0,-5 1-72,1 0-1574,-6-5 1203,4 3 1,-5-3 612,3 5 0,-3 0 0,4 0 0</inkml:trace>
  <inkml:trace contextRef="#ctx0" brushRef="#br0" timeOffset="11">5334 7538 8057,'-12'-5'-135,"1"-2"676,4-4 1,2 3 346,5 1-524,0-1 0,0-3-74,0-1 1,2 5-76,1-1 1,0 2 16,5-2 0,-1-2-29,5 2 1,0 2-26,3-2 0,-1 1-15,5-5 1,-3 5-108,3-1 0,0 4 94,4-3 1,-1 4-240,1-1 0,0 3 85,0 1 1,-4 0-94,0 0 0,-5 5 44,1 3 0,-2 6-22,-2 1 0,-4 5 17,-4-1 0,-1 3-101,-2 1 1,-2-4 91,-1 0 0,0-1 37,-4 1 1,-1 1 163,-4-5 0,1 0-98,0-3 1,-1-2 153,1-3 0,3 2 89,1-5-62,-1 0 1,0 0 119,1 0 142,4-1-567,-2-3 1,6 0 72,3 0 0,4 0-38,7 0 1,-1 0 124,5 0 1,0 0-37,4 0 0,0 2-45,0 1 0,-1 0-156,1 5 1,-4-2 155,0 2 1,-1 2 12,1-3 0,1 4-29,-4 0 0,-5 0-119,-3 1 1,-6-1-15,2 1 1,-3-1 110,-1 0 0,-2 2 301,-6 2 0,-1-2-107,-10 2 1,0-2 317,-4-2 0,-5 1-140,-2-1 0,-4-1 5,-4-2 0,2-2-234,-2-2 0,6-3 114,2 3 0,5-2-339,-2-2 0,8-4 136,4 0-1027,2-5 0,7 6 490,2-4 0,4 1-2779,4-2 3309,7-2 0,17 3 0,7-4 0</inkml:trace>
  <inkml:trace contextRef="#ctx0" brushRef="#br0" timeOffset="12">7115 7424 8061,'-5'-7'0,"4"-3"0,-4 4 2,0-6 1,3 5 9,-1-1-2,1 6-1,2-4-4,-5 6 1707,4 0-1041,-4 0 1,5 2 59,0 2-668,0 2 85,-5 5 1,4 6 37,-3 2 0,-3 0-58,0 4 1,0-3-69,0 7-35,-1-3 0,-3-1-100,-1-1 1,0 1 11,-4 0 141,4-5-228,-5 3 74,6-8 0,3 9 173,1-3-331,-1-3 131,2 1 1,-4-2 9,2 0 0,3 0-2,1-3 1,3-5-228,1 1 222,0-5-33,0 7 1,0-8 73,0 6 1,1-6-150,3 2 0,3-2 128,9-2 1,0 0-226,3 0 0,4 0 113,0 0 1,0-2-566,3-2 0,-1 2 172,-3-6 1,1 5-277,0-5 861,-5 0 0,3-3 0,-3-1 0</inkml:trace>
  <inkml:trace contextRef="#ctx0" brushRef="#br0" timeOffset="13">7207 7721 8112,'-7'-12'866,"2"6"-510,5-4 396,0 8-55,0-8-226,0 9 312,0-4-125,0 5 0,0 5-604,0 3 0,0 3 170,0 4-16,0 3 0,0 5-33,0 0 1,0-1-127,0 1 1,0 0-305,0 0 0,0-4 124,0 0 0,0-5 71,0 1 1,0-2-166,0-2 1,1-3-1268,3 0 1,-1-5 735,4 5 0,-3-5 756,4 0 0,4-1 0,6-2 0</inkml:trace>
  <inkml:trace contextRef="#ctx0" brushRef="#br0" timeOffset="14">8212 7469 7964,'0'-18'0,"0"2"261,0 5-92,0 4 1,0 1-21,0 2 731,0 3-128,0-4 732,0 5-1320,0 5 0,1 1 41,3 6 0,-3 3 50,3 0 0,1 5-30,-1-1 1,1 3-39,-1 1 0,-3-2 53,3-2 0,-2 3-210,2-3-29,-3 3 0,4-1-232,-5-2 170,0-2-8,0-6-74,0 1 87,0-1 0,0 0 150,0 1-29,0-6 2,0-1 1271,0-5-1399,0-5 1,5 3 141,3-6-355,2 5 180,2-7 1,3 8 12,0-6-161,5 6 128,-2-3 1,1 5-76,0 0-34,-5 0 149,8 0 0,-10 3-226,4 1 238,-4 5 1,0-3 38,-1 6 1,-5 3-116,-2 0 61,3 0-221,-6 2 235,4 1 0,-6 1-71,-3 0-36,-2 0 101,-11 4 1,-1-6-68,-5-1 253,1 1-187,-1-4 1,-1 2 46,-3-7-39,3 2 1,-3-7-472,8 4 1,-1-4 176,5 1 0,-1-3-1580,5-1 1936,0-5 0,-1-2 0,1-4 0</inkml:trace>
  <inkml:trace contextRef="#ctx0" brushRef="#br0" timeOffset="15">8314 7378 7958,'-17'-4'25,"1"0"1830,4-5-660,5 3-672,2 0 1,9-1 128,0 4-423,5 1 533,2-3-412,7 5 0,6-4-314,3 1-21,2-6 63,5 7 0,0-6-1034,1 4 712,-1 0 0,0 0-998,0 0 886,1 1 0,-2 3 356,-3 0 0,3 0 0,-4 0 0</inkml:trace>
  <inkml:trace contextRef="#ctx0" brushRef="#br0" timeOffset="16">9685 7344 8080,'0'-7'0,"0"2"1157,-5 5-16,4 0 39,-10 0-486,5 0 0,-5 0-515,-1 0 26,1 5 1,-4 5 145,-1 6-168,-4 9-7,2-6 0,-3 10 235,2-2-388,-3-3 153,9 9 0,-3-4-267,4 5 99,1-4 58,0 3 0,4-5-560,3 2 296,3 3 83,1-9-412,0 4 374,5-5 0,2-4-26,4 0 0,0-5 3,1 1 1,3-2 9,0-2 352,6-4-124,-9-2 1,9-5 240,-6 0-192,5 0 1,-7-2 146,2-1 1,-2-4 312,-2-4 0,1-2-69,-1-2 0,-5 2-95,-2-2 0,-4-2-343,-4 2 1,-3 0 137,-8 4 0,-8-1-1714,-8 1 1025,-7 4 1,-2 2-1248,-6 5 1200,0 5 0,7 6 534,5 4 0,4 5 0,8-2 0</inkml:trace>
  <inkml:trace contextRef="#ctx0" brushRef="#br0" timeOffset="17">3369 12163 7933,'-6'-5'2026,"-4"4"-1915,8-4 0,-4 4 513,2-3-163,3 2-296,-4-3 0,4 5 533,-3 0-293,3 0 54,-5 0 1054,6 0-1580,6-5 129,0 4 0,2-4-113,-1 5 1,1 0 23,3 0-165,1 0 224,-1 0 1,0 0-35,1 0 0,3 0 16,0 0 1,4 0 4,-3 0 1,4 0-8,-1 0 1,2 0 21,2 0 1,1 0-4,3 0 0,2-1-2,6-3 0,3 3 19,0-3-11,0 3-121,1 1 1,3 0 171,7 0 0,-3 0 9,0 0 0,5 1-31,-2 3-1405,6-3 1371,-3 4 1,3-5-51,-1 0 1,7 0-208,3 0 0,-30 0 0,1 0 215,1 0 0,0 0 29,-1 0 0,0 0-14,2 0 0,0 0 0,-1 0 0,0 0-1,0 0 0,0 0 0,1 2 0,-1 0 5,-2 0 1,0 0-54,0-1 1,1 1 46,-1 1 1,0-1-1,0 1 1,-1 0-18,0 0 0,-1 1 0,4 1 1,-1-1-3,0-2 1,-1 0 0,1 2-1,1-1 93,-2-1 1,0 0 0,3 2 0,0 1-49,1-1 1,0 0 0,2-1 0,0-1-17,2 0 1,0 0 0,-1-1 0,2-1-4,2 0 1,1 0 0,1-1 0,0 1-281,4-2 1,1 0 0,-1 1-1,0-1 298,1-1 1,-1-1 0,0 1 0,0-1 15,-2 1 1,1-1 0,0-1 0,1 1 30,-1 2 0,-1 0 0,2-2 0,0 0 20,0 3 1,1-1 0,-2-2 0,0 0-50,-3 2 1,1 0 0,4-2 0,1 1-105,-1 1 1,-1 0-1,2-2 1,-1 0-31,2 2 0,-1 0 0,1-1 0,1-1 189,0 2 0,1 0 0,0-2 0,2-1-94,1 1 1,0 0 0,-1 1 0,0 0-14,3-1 1,0 0 0,-3 3 0,0-1-4,-1-2 1,0 0 0,1 2 0,1 0-897,-4-2 0,0 1 819,3 2 1,0-1 88,-6-3 1,0 0-1,-2 4 1,-1 1-195,-3-2 0,-1 0 193,0 1 1,-1 1 0,-1 0 0,0 0 0,-1 0 0,-1 0 120,-2 0 1,-1 0 0,-3 0 0,-1 0-100,26 0 0,3 0 8,-2 0 1,-6 0-25,-5 0 1,-3 0 2,-1 0 0,-6 0 389,-2 0 1,-7 0-392,-5 0 1,-7-2 1011,-3-1 0,-4 1-993,0-2 2394,-6 3-2482,-1 1 44,-5 0-724,-5 0-421,4 0-1002,-9 0 2163,8 0 0,-8 0 0,4 0 0</inkml:trace>
  <inkml:trace contextRef="#ctx0" brushRef="#br0" timeOffset="18">10176 8223 8097,'0'-6'1491,"0"-4"1,-1 8-548,-3-2-274,3-2 61,-4 5-283,5-4-196,0 0-169,0 3 36,0-3 1,0 7 291,0 1-437,-6-1 77,5 8 1,-4-4 221,5 6 0,-4 3-68,1 0 1,-1 5-204,4-1 148,-5 3-19,3 1 0,-3-4 49,5 0-27,0 0-73,0 4 0,0 0 58,0-1 0,0 1 147,0 0-384,0 5 210,0-9 1,0 9-27,0-5 1,0 0-19,0 3 0,0-2-141,0-1 173,0 5-18,0-4 1,0 4-167,0-5-51,0 5 127,0-4 0,0 5 6,0-2 0,0-3 63,0 3-42,0 2 8,0-5 0,0 9 18,0-3 285,0-2-162,0 5 1,0-5-112,0 3-7,0 2 1,0-8 69,0 6 85,0-6-128,0 8-284,-5-9 106,4 9 170,-4-9 0,5 5-5,0-2 0,0-2-19,0 6 1,0-6 2,0 2-12,0-3 1,0 4 1,0-4-199,0 3 212,0-3-16,0 4 0,0-3-8,0 5 1,0-3 16,0 4-621,0-1 490,0-1 1,4 3-87,0-5 0,-1 3 63,-3-3 1,0 3-84,0-3 183,5-1-80,-3-3 0,3 0-30,-5 0 1,0 0 1,0 0 0,4 1 42,-1 2 1,1-1 43,-4 1 1,0 2-1,0-1 0,1 4 104,3 0 0,-3-2-33,3 2 1,-2-5-46,-2 5-677,0-6 426,0 3 0,1-1 73,3-1 0,-3 1 56,3-4 0,1 0 77,-1-1 1,3 1 7,-3 0 0,0 0 8,-4 0 1,4-4 19,-1 0 0,1-1 135,-4 1 0,4 2-107,0-2 0,0-1 122,-4 1 1,0-5-146,0 1 0,0 2 23,0-2 0,0 4-295,0-4 0,1 4 59,3-3 1,-3-1 23,3-4 0,-3 1 188,-1-1 0,0 4-15,0 0 0,0 2-19,0-2 0,0-2 180,0 2 0,0-1-79,0 1 35,0-2-74,-5 3 0,4-3 126,-3 2 0,3-2-28,1 2-133,0-2 44,0-2 0,0 2 23,0 2-174,0-2 141,0 4 0,0-6 17,0 0 1,0 1-9,0-1 0,0 4 117,0 1 0,-4-1-119,0-4 0,0 1 83,4-1 0,-1 2-51,-3 2 13,3-2-23,-4 3 1,4 0-23,-3-1 0,2 5 1,-1-1 0,1-1-8,2 1 0,-1-4-18,-3 4 0,3-5 54,-3 1 0,3-2-29,1-2 1,0 1 40,0-1 0,0 1-32,0-1 30,0-5-36,0 5 0,0-9-50,0 6-194,0-1 270,0 5-210,0-1 166,0-4 1,0-1-159,0-2 1,0-2 8,0 6-279,0-6 141,0 3-1422,0-5 817,5 0 1,-2-3 884,4-1 0,1-10 0,3 1 0</inkml:trace>
  <inkml:trace contextRef="#ctx0" brushRef="#br0" timeOffset="19">3712 8600 7988,'11'-12'0</inkml:trace>
  <inkml:trace contextRef="#ctx0" brushRef="#br0" timeOffset="20">3723 8577 7988,'0'-11'-130,"0"3"1066,0 0-229,0 6-35,0-8-193,0 3 530,0-4-624,0 5 0,0-1 425,0 3-297,0 3-322,0-4 1,-1 5 89,-3 0-349,3 0 1,-4 5 40,5 3 1,0 3 131,0 4 1,4-1-111,-1 5 1,2 0 74,-1 4-113,-2 5-65,3-4 18,0 4 1,-4-5 7,3 0 31,2 0 1,-5-2 49,3-2 0,-1-1-91,1-3 0,-3-2-197,3 2 154,-3-2-303,4-2 100,-4 1-901,4-1 336,-5-4 903,0-2 0,0 0 0,0 1 0</inkml:trace>
  <inkml:trace contextRef="#ctx0" brushRef="#br0" timeOffset="21">3780 8931 7997,'0'0'0</inkml:trace>
  <inkml:trace contextRef="#ctx0" brushRef="#br0" timeOffset="22">4112 8509 8040,'0'-8'1332,"0"0"-962,0 6-183,0-3 1,-2 5 170,-2 0 0,2 5 155,-6 2 0,4 5-54,-3 3-336,4 3 50,-7 10 0,3 1 95,-9 5-37,4 0-44,-5 6 0,1 0-89,-3 6-220,-3 0 0,0-4 29,3 0 0,-2-6 107,2 2 1,-1-6-143,0-1 1,4-7 115,5-1 1,-1-6-239,1-5-443,4 4-709,-3-3 479,9 3-97,-4-9 1020,5-2 0,10-5 0,3 0 0</inkml:trace>
  <inkml:trace contextRef="#ctx0" brushRef="#br0" timeOffset="23">4294 8988 7917,'0'-11'585,"0"-1"1,4-3-157,0 0 1,3-2 32,-3 2 1,0 3-169,-4-4 1,0 0 876,0 1-756,0-1 0,-5 6-160,-3 3-92,-2-4 1,-5 10-239,0-3 107,-6 3 1,2 6 92,-7 3 1,3 3-102,0 4 1,0-1-15,4 5 0,1 0 16,-1 4 0,7 0-267,0 0 1,6-1 82,6-3 1,0 1-185,0-5 1,3 0 132,4-3 0,2-2-38,10-2 1,-4 0 288,4-4 1,0 0-89,4-4 1,-4-4 181,0 0 1,-5-4-77,1 0 0,-2-2 112,-1-2-60,-1 6 1,-3-4 21,-1 2 116,1 3 45,-2-5 128,-1 9-277,-5-9 68,5 8-107,-3-3 1,3 6 44,-5 3 0,0 0-51,0 8 0,0-4 63,0 8 1,0 1-48,0 2 0,0 3-17,0 1-14,0 0 1,0 3-288,0 1 145,0 0 0,0-3-32,0 2 0,0-5-313,0 2 168,0-3 144,0-2 74,0-2 0,3-4 34,1-1 1,0-3 308,-4-1-333,5-4 199,-4 7-244,5-9 101,-6 4-1741,0-5-1444,0-5 3134,0-1 0,-6-11 0,0 0 0</inkml:trace>
  <inkml:trace contextRef="#ctx0" brushRef="#br0" timeOffset="24">5322 8520 7961,'-5'-6'132,"4"-5"0,-4 9 472,5-6-194,0 6 0,-2-7-63,-1 5 167,1-5 62,-3 8-226,5-4 66,0 5 147,0-5-33,0 4-175,0-5-65,0 6 0,0 7-265,0 4 0,2 2-138,1 6 1,-1 4 65,1 3 0,3 2-111,-3-1 0,2-3-27,-1 3 1,-3-2-3,3 2 0,-1-4 78,1-1 1,-3 0 76,3-7 1,-3 4-19,-1-3-12,5-1 23,-4-4 22,4 1-13,-5-6 1,0 0-32,0-2-369,0-3 42,0 4-599,0-5 1,0-5 0,0-1-1</inkml:trace>
  <inkml:trace contextRef="#ctx0" brushRef="#br0" timeOffset="25">5733 8577 8175,'0'-6'-766,"0"-4"656,0 3 1291,0 1-675,0 1 1,0 4 505,0-3-249,0 2-408,0-3-145,-5 5 0,3 3-133,-6 5 0,0 0 127,-3 11 0,0 0-87,-1 4 1,-4 5 105,-3 3 0,2 3-287,2 4 0,-2-2-72,2 2 1,-4-3-52,4-1 0,-2 1-165,2-1 1,3-4 143,-4 1 0,5-6 173,3 2 0,-2-8-17,2-4 1,3-2 126,2-2 1,-2 1-103,1-1 1,-1-3 258,1-1-356,3-4-129,-5 2 0,6-4-1301,0 3 766,0-3 260,0 4 528,0-5 0,6-5 0,0-1 0</inkml:trace>
  <inkml:trace contextRef="#ctx0" brushRef="#br0" timeOffset="26">5916 8954 7937,'0'-11'0,"0"-1"0,0 1 0,0-1 0,0 5 0,0-1 0,-4 0 0,0-3 2099,1 0-939,-2 4-413,3-3-63,-8 9-438,4-9 1,-6 7-120,1-4 1,-4 4 116,-1-1 1,0 4-15,1 4 1,-2 2 113,-2 6-856,-2-1 393,8 6 1,-4-3-303,6 5 293,0-5 1,-1 6-71,1-5 0,4 4 138,4-4 0,1 1-207,2-5 1,2 0 50,1 1 1,0-2 24,5-2 1,0 1-76,8-6 480,-4 1-150,5-4 0,-4 0-60,2 0 1,-3-1 180,4-3 0,0 2 7,-1-6 0,-3 4-19,-5-3-177,1-1 361,3-4-173,-4 6 0,2-4 37,-5 2 145,4 3-192,-6-5 108,3 9-152,-5-9 53,0 8-143,0-3 157,0 5-250,5 0 12,-4 0 1,4 2 87,-5 1 0,0 4-5,0 4 1,0 4 64,0 1-195,0 4 47,0-2 0,0 1 111,0 0-348,-5 0 110,4 4 1,-4-2-254,5-2 279,0 3 0,0-9 210,0 2 0,0 1-80,0 0 1,0-5 153,0-3-182,0-1 463,0 5 11,0-6 39,0 4-424,0-9-198,0 4-1229,5-5 691,-4 0-523,4 0 1210,-5 0 0,-5 0 0,-1 0 0</inkml:trace>
  <inkml:trace contextRef="#ctx0" brushRef="#br0" timeOffset="27">6841 8463 7956,'0'-8'8,"0"1"140,0 4 192,0-2 1,0 0 211,0 4 64,0-9 163,0 8-484,0-3 1,0 4 379,0-3 5,0 3-556,0-4 1,0 6-42,0 3 0,0 2 314,0 6-305,0 4 78,5 2 0,-4 5 170,3 0-503,-2 4 192,-2-2 1,3 2 151,1-4-503,0 0 268,-4 0 0,0-4-217,0 0 175,0-5 0,0 3-267,0-6 102,0 0 124,0 1-337,0-1 255,0-4 0,0-1 39,0-2-1587,0-3 369,0 4 1398,0-5 0,5 0 0,1 0 0</inkml:trace>
  <inkml:trace contextRef="#ctx0" brushRef="#br0" timeOffset="28">7241 8474 7971,'0'-7'147,"0"-1"-147,0 0 0,0 1 1153,0-1-464,0 6-347,0-3 0,-1 5 864,-3 0-435,2 0-567,-3 0-146,0 5 1,3 2 190,-6 9 0,1 3-28,-5 7 0,1 3-60,-1 6 0,-3-1 28,0 0 0,-5 2-323,1 2 129,2-3 0,-3 6 25,4-3-943,-4-2 747,7-2 1,-3-5-77,5-2 1,-1-3 106,1 2 1,1-7 95,2-3 0,2-1-9,2-4 0,3 3-313,-3-6 279,-3 2 131,6-4-1083,-4 5-273,5-10 899,0 4-231,0-5 1,0-5-1,0-2 1</inkml:trace>
  <inkml:trace contextRef="#ctx0" brushRef="#br0" timeOffset="29">7401 8920 8023,'6'-13'0,"-1"-2"686,-5 7-343,0-2 1,0-1 170,0-1 0,4 1-120,0-1 1,0 1 288,-4-1 0,-2 1 23,-2 0-295,3-1-34,-9 1-205,4 4 0,-2-1 171,0 4-365,1 0 208,-5 4 0,0 0 27,-3 0-143,2 5 31,-4 1 1,2 6-70,0-1 0,0 4 340,3 1-843,1 4 365,-1-2 0,5 3 31,-1-2 1,6 2 101,-2-6 0,3 1-49,1 0 0,1-8-33,3 4 0,2-3 1,5-3-75,1-2 1,-1-3-127,1-1 1,-1 0-63,1 0 0,-1-4-1074,0 1 1933,1-6-298,-1 7 369,-4-8-184,3 4-71,-4 0-107,0-5 0,5 10-235,-10-4 81,4 5 46,-5 0-59,5 0 0,-4 5 54,3 3-220,-3 2 134,-1 1 1,0 6 13,0 2 160,0-3-179,0 6 1,0-4-227,0 5 225,0-1 0,0 0 50,0-3-548,0 3 293,0-5 1,0 1 103,0-3 1,0-2 18,0-2-114,0 1-128,0-1 487,0-4 520,5-2 683,-3 0-769,3-4-532,-5 4 161,0-5-1444,5-5 0,-4 3 223,3-6 681,2 5 268,-5-7 0,10 4 0,-5-6 0</inkml:trace>
  <inkml:trace contextRef="#ctx0" brushRef="#br0" timeOffset="30">8440 8680 8248,'0'-6'-27,"0"0"229,0 1 152,0 4 179,0-4 222,0 5-340,0-5-59,0 4-270,0-4 570,0 5-325,-5 0-300,4-5-127,-4 3 238,0-3 0,2 5-104,-5 0-27,1 0 1,-1 0 6,1 0-12,-6 5 1,0-2 125,-2 4-125,2 1 50,-3 3 1,3 1 23,-2-1 0,2 2-22,2 2 0,-1 2-193,1 2 60,-1 2 1,1-7 79,0 5 0,3-1-35,0 1 53,6 3-153,-3-10 149,0 10 0,3-8-5,-1 5-91,1-5 77,2 2 0,4-4-6,0-1-79,0 6 80,1-5 0,0 5-150,3-6 149,2 1-5,-4-6 1,5 4 8,1-2 1,-1-3-30,1-1 236,-1 2-215,6-5 1,-3 4 56,5-5 0,0 0 12,3 0 0,1 0-36,0 0 216,5-5-95,-4 4 1,4-9 123,-5 2-15,-5-2-177,3-1 0,-8-4 578,2-1-366,-2-4 0,-2 2 412,1-5-419,-6 1 1,3-1 132,-5 0-445,0-5 208,-4 4 0,0-8 222,0 5-429,0-4 86,-11 7 1,4-4-750,-8 5 404,-3 5 186,0 2 0,-11 5-2381,-5 4 1248,-1 2-254,-9 5 1489,8 5 0,-8 4 0,2 5 0,-2 0 0,-2 1 0</inkml:trace>
  <inkml:trace contextRef="#ctx0" brushRef="#br0" timeOffset="31">9514 8680 7540,'0'-6'572,"0"-5"99,0 10-77,-5-9-206,3 9 219,-8-9 30,9 8-182,-9-3-11,3 0-232,-4 4 1,-1-4 206,1 5-176,0 0 0,-1 0-70,1 0 39,-1 0 0,0 4 152,-4-1-363,-1 11 181,-1-6 0,-4 14 243,3-3-468,3 2 87,-6 7 1,6 1 128,-3 5-385,2 1 185,6-1 1,3-4-309,1 1 238,4-1-32,-2 0 1,5-3 1,0-4 0,6-4 150,6 0 0,-1-5-11,4 2 1,2-5-64,-2-3 303,5 2-133,-2-9 1,10 4-95,3-5 345,2-5-187,1 4 1,-1-9-131,-3 2-6,3-2-275,-9-2 625,4-4-189,-5-2 0,-1-5 57,-3 0 203,-3 1-232,-4-1 1,-2-5-30,-3-3 1,-2 1-53,-5-4 1,0 2-55,0-6 1,-6 4-126,-5 3 1,-2 5-816,-6 7 470,0 2-73,-9 6-1221,-1 4 1079,-5 2 1,-4 12-431,-1 4 0,-2 7 1014,2 8 0,-4 1 0,4 7 0,2 6 0,4 3 0</inkml:trace>
  <inkml:trace contextRef="#ctx0" brushRef="#br0" timeOffset="32">3883 9936 9952,'0'-6'619,"-5"1"1,2 5-199,-4 0-214,-1 0 1,-3 5-20,-1 2-122,1 4 114,0 0 1,-1 4-135,1 0-138,-6 6 282,5-3-637,-5 9 408,6-2 1,-1 8 136,1-3-374,-1 3 188,6-4 1,1 4 79,5-2-298,0-3 182,0-1 1,5-5-45,3-3 141,2 3 3,1-10 1,4 4 250,1-9-274,4 3 239,-7-8 205,8 3-240,-3-5 1,5 0-35,0 0 325,0-5-239,-1-2 1,5-5 50,0-4 142,-6 4-149,1-10 0,-6 6 416,3-3-273,-2-3-113,-6 4 1,-1-6 222,-2-3-245,-3 3-366,-5-9 76,0 4 104,0-5 0,0 3 275,0 1-735,-5 0 305,-1 0 1,-7 2 247,-2 6-913,2 4 537,-9 1 1,9 7-285,-7 3 1,3 1-366,-2 6 0,-2 2-1796,6 2 1330,-5 2 1323,7 10 0,-3 12 0,4 8 0</inkml:trace>
  <inkml:trace contextRef="#ctx0" brushRef="#br0" timeOffset="33">5311 9662 8192,'0'-6'-132,"0"1"219,0 0 304,0 3-25,-5-3 206,3 0 231,-3 4-434,5-4 327,0 5 1,0 5-328,0 2-178,0 4 55,0 5 61,0 2-329,0 5 60,5 0 1,-3-1 256,1 1-461,-1 5 133,-2-9 0,4 8 118,-1-8-127,1 2 42,-4-3 0,0 3-449,0-6 221,5 0 124,-4-4 1,5 1-986,-6-1 550,0-4 169,0 3-1049,0-9 303,0 9 390,0-9 726,0 5 0,5-1 0,1 1 0</inkml:trace>
  <inkml:trace contextRef="#ctx0" brushRef="#br0" timeOffset="34">5699 9708 8045,'0'-12'694,"0"1"-595,0-1 990,0 1-242,0 5-201,0 1 1224,0 5-1630,-5 0-64,4 10 0,-6 2-25,4 11-59,-4 5 140,-4 1-1050,-1 11 865,-4 0 1,2 6 300,-5 0-793,0-6 351,-4 5 0,0-6-3,0 3-779,6-3 601,-5-10 1,11-1-865,-1-5 817,1 0 0,6-4-86,-3 0-270,3-5 113,5 3 215,0-11-148,0 4-507,0-9 1042,5 4 0,6-5 0,7 0 1</inkml:trace>
  <inkml:trace contextRef="#ctx0" brushRef="#br0" timeOffset="35">5905 10016 8054,'5'-11'0,"-4"-1"1168,3 1-497,-3-1-329,-1 1 1,4 0 64,0-1 1,-1 5-2,-3-1 600,0 0-591,0-3 1,-3 3 389,-1 1-519,-5 4 0,3-6-369,-6 5 100,1 1 49,-1 3 0,5 0-354,-1 0 172,0 0 175,-3 5-429,5-4 297,-4 9 1,4-4-164,-1 6-623,2 4 501,0-3 1,3 4-119,-1-6-274,1 0 387,2 1 1,0-5-199,0 1 170,5-5 199,-3 7 0,8-9 244,-3 3-55,-1-3 0,4-1 114,-3 0-121,3 0 0,2-1-120,-1-3 738,6-2-414,-4-1 0,7-2 17,-5 6 229,0-1-210,-3 4 1,-1 0 301,1 0-338,-6 0 1,4 9 47,-2 2 1,-3 8 94,-1 0 0,-3 4 273,-1 4-369,0-3 0,0 8 171,0-6-208,0 1-41,-5-4 1,3 0-42,-1-1 0,0-3-195,-1 0 0,3-8-475,-3 0 316,3-2-1132,1-3 663,0-1-139,0-5 1,-5 0-1,-1 0 1</inkml:trace>
  <inkml:trace contextRef="#ctx0" brushRef="#br0" timeOffset="36">6864 9662 8079,'0'-11'-114,"0"-1"1,-1 1-171,-3-1 0,3 5 171,-3-1 2278,3 6-606,1-3-457,0-1-793,0 5 1,0-3 71,0 8-191,0 8 1,0 2 112,0 5-127,5 5 0,-4 1 176,3 6-386,-3-6 104,-1 8 1,0-5 281,0 2-760,0-2 342,0-5 1,0-4 53,0 0-906,0-5 496,0 8-1387,5-10 587,-4 0 286,4-2 623,-5-4 1,2 1 312,1-4 0,4 4 0,4-1 0</inkml:trace>
  <inkml:trace contextRef="#ctx0" brushRef="#br0" timeOffset="37">7229 9662 8013,'0'-6'418,"0"-4"-418,0 3 1006,-5 1-178,4-4 84,-4 8-451,5-3 1,-4 10-172,0 3 0,-5 7-41,2 4 0,-7 8 57,-1 3-78,-6 8-57,9-2 0,-10 7-390,3-5 194,-2 5 0,1-7-905,1 2 672,5-8 1,-1 2 81,8-5-1156,-4-6 849,5 1 0,0-9-47,2 2 1,3-2-654,1-2 1183,0-5 0,5 4 0,1-3 0</inkml:trace>
  <inkml:trace contextRef="#ctx0" brushRef="#br0" timeOffset="38">7401 9959 7922,'0'-11'361,"0"-1"-361,0 1 1107,0-1-652,0 1 1,0 3 233,0 1-239,0-1 319,0 2-25,0-4-317,0 3-208,-5 1-260,3 1 75,-8 5 1,4 0 293,-6 0-528,1 0 190,-5 0 1,3 5 229,-2 2-571,-3 4 272,5 5 0,-2-3-17,7 2-575,-2 3 450,9-6 0,-4 5-349,5-6 332,0 1 0,0-1-366,0 1 372,0-1 1,5-5-81,3-2 394,2-2-61,1-2-266,1 0 690,4 0-356,-3 0 0,3-4-28,-4 0 433,-1-5-337,-5 8 0,5-4 207,-4 5-159,-2-5-11,5 3 15,-8-3-137,8 5 0,-9 2 88,3 1 68,2 4-152,-5 9 0,5-2 79,-6 5 98,0 0-94,0 4 0,0-1 13,0-3-14,0 2-68,0-3 1,0 5-163,0 0-32,0-6 213,0 0-195,0-1 63,0-3 0,0 0 155,0-6-1046,0 1 329,-6-2 313,5-1-1849,-4 1 981,5-5 1140,0 4 0,5-5 0,2 0 0</inkml:trace>
  <inkml:trace contextRef="#ctx0" brushRef="#br0" timeOffset="39">8154 9536 8364,'0'-6'1456,"0"1"1059,0 5-2450,0 5 1,0 3 467,0 7-314,0-2 1,0 13-199,0-7 45,0 9 0,0-1 317,0 0-577,6 4 175,-5-7 0,4 4 68,-5-5-815,0 0 552,0-5 0,1 2-30,3-5 1,-3 0-171,3-3 0,-1-1-1896,0 1 2310,-1-6 0,8 4 0,-4-3 0</inkml:trace>
  <inkml:trace contextRef="#ctx0" brushRef="#br0" timeOffset="40">8474 9651 8026,'-4'-8'0,"1"0"0,-1 6 894,4-3-378,0 5-233,-5 5 802,-2 1-687,-4 11 1,0 2 162,-1 7 244,1 4-439,-1 9 0,-3-2 108,0 5-1473,0-6 1051,3 9 1,-2-10-728,3 3 712,-3-2 0,8-7-1013,-6-1 778,6-5 1,-3-2 3,5-2-1093,0-2 1234,4-11 1,0 4-503,0-2-636,0-3 1191,5 0 0,2 0 0,4 2 0</inkml:trace>
  <inkml:trace contextRef="#ctx0" brushRef="#br0" timeOffset="41">8691 10028 7863,'0'-12'-566,"0"1"0,0-1 305,0 1 2453,0-1-1430,5 1 0,-3 3 585,1 1-741,-1 4 35,-2-7 60,0 9-232,-5-9-256,-2 8-440,-9-3 248,-2 10 1,-1-2 91,0 5 1,0 3-35,-4 4 1,0 4 292,0-4-688,6 6 252,0-3 1,7-1-726,2-1 421,-2 1 23,9-4 151,-4 3 1,6-4-67,3-1-399,2-4 376,6-2 0,-1-5-192,1 0 570,4 0-232,-3 0 0,7-2-199,-5-1 586,0-4-200,-3 1 1,-1-4 312,1 2 0,-1 2-203,1-2 1,-2 4 809,-3-3-504,4 4 13,-5-2 45,0 5-133,-1 0-71,-5 5-176,0 2 0,0 5 234,0 4-62,0-4-145,0 10 1,0-3 102,0 7-69,0-1-29,0 3 0,0-4-254,0 2 79,0-2-31,0 4-506,0-5 427,0 0 1,0 0-27,0 0-258,0-6 87,0 0 128,0-6-52,0 1 75,0-6 1,0 0-1433,0-2 773,0-2 8,0 3 806,0-5 0,5-5 0,2-2 0</inkml:trace>
  <inkml:trace contextRef="#ctx0" brushRef="#br0" timeOffset="42">9445 9833 7375,'-6'0'-780,"1"0"1142,5-5 0,-2 4 177,-1-3-357,1 3 0,-4 1 60,2 0 0,2 1-29,-6 3 0,0-1 258,-3 4-307,0 1 0,-1 3 164,1 1-45,-1 4-101,-4-3 0,3 8 180,-2-2-106,2 3-89,2 1 1,1 1 21,2 3-69,-2-3 0,5 4 207,-3-6-379,3 1 256,5 0 0,0 0-262,0 0 76,0 0 1,5 0 129,3-1-184,2-4 51,6 4 1,2-10 119,5 4-263,0-9 60,0 3 0,5-8 102,2 1 39,-2-1-47,10-2 1,-9-4 89,5 0-62,1-10-7,-11 7 542,4-15-332,-5 9 0,-6-8-31,-1 2 0,-4-8 89,0-3 1,-5-1-24,1-3-348,-5 2 93,2-12 1,-14 7-259,-3-5-864,-7 0 1074,-4 2 1,-6 4-900,-5 6 613,-5 9 1,3 5-3048,-2 12 1894,-3 3 1450,6 11 0,-3-1 0,7 10 0,3 0 0</inkml:trace>
  <inkml:trace contextRef="#ctx0" brushRef="#br0" timeOffset="43">3952 11250 6519,'0'-7'1638,"0"2"-861,0 5-342,-5-5 66,3 4-182,-8-4 123,4 5-98,-6 0-128,1 0 1,1 1-8,2 3 1,-1-2 149,5 6-725,-4 5 314,6-1 1,-7 6 70,6-3 1,-5 3 98,4 5 0,-1-4-344,1 0 1,3-1 101,-3 1 0,3 1 50,1-5 89,5 1 1,-2-1-188,4 0 184,1 0 0,5-7 33,2-1 1,0-3-7,8 4 1,-3-6-33,7 2 210,2-3-197,0-6 1,5 3 67,1-6 1,-5 1 138,1-5 0,-6-3 76,2 0 1,-7-4 94,-1 4-25,-5-6-278,2 3 0,-8-4 10,0-1 0,-6-5-6,2-3 1,-3 0 128,-1 0-570,-5 3 273,-1 0 0,-11 6-610,-2-1 522,-2 5 1,-7 8 0,-3 2-845,-2 4 1,-5 4 478,0 4 1,0 9 521,4 10 0,0 5 0,-1 6 0</inkml:trace>
  <inkml:trace contextRef="#ctx0" brushRef="#br0" timeOffset="44">5516 11055 9325,'-6'0'873,"1"0"1,1 2-578,0 1-52,-5 4-1,3 9-154,-5-3 124,-1 9 1,1-5 152,-1 6-435,1 0 134,-1 5 1,1-4 255,0 3-610,4-3 264,-3-1 0,9-1-77,-3 1 67,3-5 34,1 4 1,4-10-98,-1 4 1,8-4 85,0 0 99,0-1-54,11-5 1,-4 0 83,5-6 0,-1 0 150,1 0 0,8-2-31,-1-2 0,2-2 156,-5-5 1,-3-2 200,2-2 71,-2-3-338,-6 0 0,-1-3 486,-6 2-347,1-3-1,-1-6-743,-5-1 492,-1-5 0,-5 2 153,0-2-845,-5 2 435,-1-7 1,-7 9 199,-2 4-1075,-3 7 676,-10-3 1,3 15-1110,-5-1 1,-5 7 631,-3 5 0,6 3-1146,10 8 891,-1 3 975,15 10 0,-10-1 0,13 7 0,8 5 0,7 4 0</inkml:trace>
  <inkml:trace contextRef="#ctx0" brushRef="#br0" timeOffset="45">6841 10827 7985,'0'-11'126,"0"4"272,0 2 107,0 0 452,0 4-93,0-4 799,0 5-1358,0 5 1,0 6 226,0 8-119,0 3-179,0 1-173,0 5 114,0-4 0,0 7 175,0-4-548,0 5 225,0-8 1,0 3 244,0-8-584,0 2 225,0-8 1,0 3-263,0-4 234,0-1 69,0 1 1,4-5-961,0 1 476,0-6 159,-4 3-1505,5-5 571,-4 6 484,4-5 821,-5 4 0,0 0 0,0 1 0</inkml:trace>
  <inkml:trace contextRef="#ctx0" brushRef="#br0" timeOffset="46">7172 10953 7986,'13'-18'-43,"-3"1"43,-10 6 890,5 0-80,-4 4-223,5 2 87,-6 5 507,0 0-956,0 5 0,-6 4-27,-1 10 0,-3 1 196,-2 11-440,1-1 215,-1 10 0,-3-4 168,0 6-1443,0-5 1118,-2 2 1,5-4-456,-4-1-175,-1-5 446,4-1 0,-4-5-600,6 0 531,5-5 0,-3 2-143,5-5-330,0-5 0,0 0 722,1-2-1089,-1-3 740,4 5 341,0-9 0,5 5 0,1-6 0</inkml:trace>
  <inkml:trace contextRef="#ctx0" brushRef="#br0" timeOffset="47">7389 11238 7986,'5'-11'393,"3"-1"0,-3 1-112,0 5 245,-5-5-244,5 5 0,-4-2 433,3 1-274,-2 4 0,-2-3 150,0 2-322,-6 3 1,-1-4-307,-8 5 61,2 0 44,-4 0 1,1 1-233,-3 3 194,2-3-111,1 9 1,1-3-125,-1 4 0,1 4 97,4 0 1,3 1-132,1-5 1,4 1-47,-1-1-265,3 0 322,6 1 0,1-2-232,6-2 364,-1-3-9,6 0 1,-5-4 409,4 3-195,1-3-4,-4-1 481,4-5-414,-6 4 0,0-8 89,1 5 256,-1-5-34,-4 8 31,3-9 55,-4 3-101,0 1-297,0 1-4,-6 5 1,3 1-172,1 3-51,0 2 174,-4 6 1,0 4 26,0 3 1,0 7 3,0 0-3,0 6-77,0-8 1,0 5 34,0-2-247,0-3 221,-5 4 1,4-5-250,-3 0 93,3-5 57,1 3 1,0-8-345,0 2 0,0-6-637,0-1-653,0-6 1080,0 3 6,0-5 0,5 0 0,1 0 0</inkml:trace>
  <inkml:trace contextRef="#ctx0" brushRef="#br0" timeOffset="48">8143 10930 7958,'0'-12'330,"0"1"59,0 0-462,0 4 129,0-3 0,0 7 510,0-4 420,0 4-440,0-7-324,0 9 116,0-4 219,0 5-373,0 5 0,0 3 55,0 7 1,0 3 151,0 4-308,0 1 84,0 5 1,0-4 167,0 3-528,0-3 192,0-1 0,1 0-440,3 0 273,-3-6 134,4 5 1,-3-9-518,2 2 1,-2-3 154,6 0-445,-6-6 222,3 4 48,-5-8-1056,0 8 702,5-9 925,-3 4 0,8-5 0,-4 0 0</inkml:trace>
  <inkml:trace contextRef="#ctx0" brushRef="#br0" timeOffset="49">8440 10930 8059,'0'-13'519,"0"-2"1,4 12-112,0-4-265,-1 4 1,-3-1 97,0 8 494,0 3-395,-5 9 0,0 3 440,-2 8-388,-3-3-123,3 9 0,-8 0-76,0 5-145,-1 5 126,0-7 0,3 7 73,-2-5 1,2-4-465,2-4 1,1-4-668,2 0 1,-1-5 548,6-2 0,-1-5-81,4 1 0,0-2-1294,0-2 829,0-5 215,0 5 666,0-10 0,5 4 0,1-5 0</inkml:trace>
  <inkml:trace contextRef="#ctx0" brushRef="#br0" timeOffset="50">8657 11284 7900,'0'-12'670,"0"1"-46,0 5-240,0-5 1,1 5-116,3-5 1,-3 3 626,3 0-401,-3 6-239,-1-8 1,-1 7 2,-3-4 0,2 4-106,-6-1 1,1 3-152,-5 1 1,1 0 56,-1 0 0,0 0-144,-4 0 1,4 5-615,-4 3 344,4 7 265,0-2 1,1 4-83,0-1 0,3-4 38,0 4 1,6 0-184,-2-1 126,3 0-522,6-3 416,1-6 0,6 3-270,-1-5 758,0 0-173,6-4 0,-4-2 375,2-1 0,1 0-224,0-4 0,-1 3 291,-4-4 117,1 0-180,-1-3 1,-3 1 267,-1 2 114,-4 3-415,2 5-414,-5 0 0,0 7 149,0 4 52,-5 5-18,4 7 1,-6 0-172,3 0 0,3 1 113,-3 3-123,3-3 51,-4 4 1,4-4 124,-3 3-436,3-3 205,1 4 0,0-7 88,0-2-384,0 3 238,0-10 1,0 5-187,0-6 71,0 1 150,0-1-504,0-4 271,0 3 103,0-9-424,0 4 378,0-5 0,10 5 1,2 1-1</inkml:trace>
  <inkml:trace contextRef="#ctx0" brushRef="#br0" timeOffset="51">9228 10896 7935,'0'-12'-261,"0"4"-65,0 1 0,0 3 1139,0-4-176,0 6-336,0-3 0,0 4 1016,0-3-671,0 2-140,0-3 56,0 5-232,0 5-286,0 2 140,0 4 0,0 6 4,0 2 1,0 4-18,0 3 1,0-2-141,0 3 1,0 0-109,0-4 1,0 6-197,0-6 1,4 1 178,0-5-923,5-3 686,-8 1 0,8-5 11,-5 4-1191,4-4 280,-6-5 476,8 3 755,-4-4 0,6 0 0,-1 0 0</inkml:trace>
  <inkml:trace contextRef="#ctx0" brushRef="#br0" timeOffset="52">9571 10964 7985,'0'-11'1565,"0"-1"-787,0 1-102,0 4-273,0 2 0,-2 5-109,-1 0 0,-4 10-227,-4 6 0,-4 5 222,-1 6-167,-4 2 47,2 5 0,-5 4 169,1 1-1556,-1 4 1223,5-8 1,-2 8-8,4-5-870,1 0 619,4-3 1,-1-5-991,1 1 838,5-11 0,-3 5-645,5-9 693,0-1 0,4-4 357,0 1 0,5-6 0,2-1 0</inkml:trace>
  <inkml:trace contextRef="#ctx0" brushRef="#br0" timeOffset="53">9639 11432 7985,'8'-5'373,"-1"-2"1,-3-4 176,4 0 278,-1 0-471,5 4 1,-4-3 8,-1 2 1,-4-2-142,0-1 0,-1-1 113,-2 1 515,0 5-67,0-4-443,0 3 0,-5-3-6,-3 2-347,-2 3-175,-2 5 177,-4 0 0,-2 0-122,-5 5 140,6 2 0,-5 4 44,3 1-343,2 4 177,-4-3 0,8 7-11,-2-5-154,7 1 155,-2 0 0,9-3-205,-3 2 0,4-4-281,4-3 1,-1 2-368,4-2 509,1-3 208,3 0 1,4-5 184,1 0-144,-1 0-96,1 0 667,-3 0-305,4 0 1,-6 0-200,0 0 435,1 0-207,-1 0 0,-3 0 850,-1 0-204,-4 0-157,7 0 0,-9 5-185,3 3 0,-3 3 161,-1 4-166,0-2-245,0 9 0,-1-5-89,-3 6 0,3-3 276,-3 3-552,-2-2 180,5 1 1,-8 4 58,5-3 1,-1 1-56,1-5 1,3 1-378,-3-5 242,3 1 55,1 0 377,0-3-265,0-2-49,0-1 627,0-3-339,0-1 1,1-1-7,3-5-246,-3 0 167,4 0-208,0 0 0,-2-5-245,4-3 0,-4-2 316,1-1 0,2-1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6.25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11904 7223 8047,'-5'-7'-51,"2"-3"0,-3 3 1230,1-4-215,1 5 187,-1-4 29,4 9-730,-4-4-84,5 5-94,0 0 0,-4 1-33,0 3 1,0 6-3,4 5 0,0 9 28,0-1 0,0 7-29,0 1 0,4 2 0,0 1 0,3 0-35,-3 1 0,4 0-301,-4 3 1,3-2-592,-3 2 0,4-3 301,-5 0 1,5-1 209,-4 0 1,3-5 37,-3-2 1,4-3 71,-4-1 0,3-4-45,-3 0 0,0-5 70,-4 1 0,4-6 33,0-1 1,-1-4-58,-3 3 1,2-4-62,1 1-882,-1-3 403,3-1-1142,-5 0 1212,0-10 1,0 2 538,0-7 0,0-8 0,0-1 0</inkml:trace>
  <inkml:trace contextRef="#ctx0" brushRef="#br0" timeOffset="1">11755 7154 8328,'0'-18'-333,"0"2"0,4 8 238,0 1 1893,0-1-448,-4 2-512,5-4 57,1 3-463,6 1 1,3-3-52,0 5-254,10-5 0,-4 8 101,9-3 0,1 3-112,3 1 1,0 0-201,0 0 1,-1 5 143,-2 3 1,2 6-379,-3 1 1,-2 5 133,-1-1 0,-4 3-60,-4 1 0,-4-1 101,-7 1 0,1 0 168,-6 0 0,0 0 100,-7 0 1,-4 1-97,-7 2 0,-4-1 265,-7 1 1,0-6-67,-4 0 0,-1-5 99,-3 4 0,5-5-16,2 1 0,3-4-113,1-3 1,5 1-192,3-5 0,2-1-254,2-3 1,3 0-1968,1 0 1162,4 0 75,-2 0 0,10-5-25,3-2 1002,7 2 0,8-11 0,6 4 0</inkml:trace>
  <inkml:trace contextRef="#ctx0" brushRef="#br0" timeOffset="2">12886 6892 8092,'-6'-18'0,"-4"3"0,2 7 1248,3-2-262,0 8-193,5-3-246,-5 0 40,3 4 548,-3-4-283,5 5-795,0 0 27,-5 0 1,3 6 166,-6 6 0,-1 4-15,-6 7 0,1 4 388,-5-1-433,5 11 1,-8-5 192,3 10 88,3 0-489,-6 3 1,8 2 188,-5 3-55,5-3 0,-2 5-151,4-3 1,1 2 113,0 2 1,4-2-165,3-5 1,3-2-30,1-2 0,0 1-6,0-5 1,1-3 45,3-5 0,3-5 3,4 2 1,0-3 101,1-1 0,-1-1 8,1-3 0,3 1 298,0-5 0,0 2-310,-3-2 0,3-2 308,0 2 0,1-6-133,-5-2 1,0 1 64,1 3 1,-1-4-64,1-4 1,-5 2-49,1-1 1,-4 1-92,3-1 1,-3-3-136,4 3-636,-6-2 0,5-2 82,-4 0-1290,-1 0 0,3-2 129,-5-2 1784,0-2 0,0-5 0,0-1 0</inkml:trace>
  <inkml:trace contextRef="#ctx0" brushRef="#br0" timeOffset="3">13137 7303 8249,'0'-12'93,"0"5"142,0-1 0,0 4 93,0-3 0,-4 3 665,1-4 153,-1 6-711,4-9 0,-4 9 304,0-6-205,0 6 72,4-3-216,0 0-289,0 3-32,0-3 0,0 15-86,0 6 1,0 0 86,0 3 0,6 0 19,1 4 1,-1 4-16,2-1 1,3 6 37,5-1 0,-1 0-68,-4 0 1,5 2-93,-1-3 0,1 3-168,0 1 1,-2-1 95,5-2 0,-5-2-76,1-2 0,1-3 103,-1 2 1,1-5-89,-5-2 0,1-4 103,-1 4 0,0-5 14,1 1 1,-5-2 33,1-2 1,-4-3 24,3 0 1,0-5-24,0 5 0,0-4-65,-3 3-398,-3-4 374,4 2 1,-4-5-938,3 0 356,-3 0-188,4 0 1,-6 0 169,-3 0 0,2-5 716,-6-3 0,0-2 0,-3-1 0</inkml:trace>
  <inkml:trace contextRef="#ctx0" brushRef="#br0" timeOffset="4">13571 7360 8200,'0'-13'287,"0"-2"1,-1 6 57,-3-2 0,3 2 105,-3-3 0,3 5-129,1-1 0,-1 4 682,-3-3 39,2 4-600,-3-2 0,4 5-489,-3 0 0,2 6 99,-6 6 0,1 8 22,-5 7 1,-4 9 46,-3 3 1,-4 1-166,-4 6 0,2-2-286,-6 10 1,2-6 342,-1 1 1,2-7-126,5-4 1,0-4 92,0-3 1,5-4-26,3-8 1,3 1 89,0-5 0,2 0-393,2-3 73,-2-1 1,9-3-675,-3-1-345,3-4 223,1 7-285,0-9 654,0 4 701,5-5 0,1-10 0,6-2 0</inkml:trace>
  <inkml:trace contextRef="#ctx0" brushRef="#br0" timeOffset="5">13743 7508 8275,'0'-6'1363,"0"1"0,0 4-972,0-3-10,5 2 393,1-3-373,5 5 0,2 0-95,2 0-234,3 0 0,5-3 122,0-1 0,0 0-1,-1 4 1,1-4-419,0 0 0,-1-1 186,-3 1 1,1 3-390,-5-3 1,1 2 243,-5-2 0,-3 3-2765,-1-3 2949,-4 3 0,7 1 0,-4 0 0</inkml:trace>
  <inkml:trace contextRef="#ctx0" brushRef="#br0" timeOffset="6">13800 7680 8254,'-7'5'-2,"2"-4"460,5 4 1812,0-5-1890,5 0 0,2 0 109,4 0 0,1 0 61,-1 0-275,0 0 0,6 0-225,2 0 1,-1 0 144,1 0 1,0-1-762,4-3 1,-4 1 441,0-4 0,0 3-1281,4-4 0,-2 5 69,-2-5 1336,3 5 0,-5-7 0,6 4 0</inkml:trace>
  <inkml:trace contextRef="#ctx0" brushRef="#br0" timeOffset="7">14474 7440 8122,'0'-13'634,"-2"-2"964,-2 7-1185,3 3-55,-4 0 464,5 5-395,0 0 1,4 6-159,0 6 0,1 0-190,-1 8 100,2-1 0,2 3 179,-1 1-455,1 5 115,3-4 1,1 4-573,-1-5 431,-5 0 1,5 0-236,-4 0 0,3-2 173,2-2 1,-2-2 13,-3-6 0,4 0 78,-4 1 1,0-4-911,0-1 269,-4 1-124,7-2 1,-9 0 14,3-2 843,-3-2 0,-1 3 0,0-5 0</inkml:trace>
  <inkml:trace contextRef="#ctx0" brushRef="#br0" timeOffset="8">14702 7440 8064,'0'-12'0,"0"1"0,1-1 0,3 1 1362,-3 5-113,4-4 260,-5 8-1269,0-8 0,0 10-7,0 0 0,-5 6-217,-2 10 0,-5 3 116,-3 7 0,-4 4-41,-8 4 1,3 0 72,-2 0 1,1 1-315,3-1 1,0-4 12,3 1 0,-1-7-74,4-1 0,1-2-277,4-5 0,1-1 237,2-4 0,-1 1-509,5-1 0,1-3-106,3-1-1044,-6-4 1910,5 7 0,-4-9 0,5 4 0</inkml:trace>
  <inkml:trace contextRef="#ctx0" brushRef="#br0" timeOffset="9">16004 7051 7718,'0'-11'1145,"0"5"-894,0-5 1,-4 9 477,0-6 0,-1 6-254,1-2 0,2 3 35,-6 1 0,1 0-156,-5 0 1,0 0-254,-4 0 1,0 0 94,-3 0 0,-7 5-30,4 2 1,-4 4-21,3 0 1,-3 2 119,-1 2 1,0-2-200,5 2 0,4-3 77,3 0 0,2-1-195,1 1 0,2-1 57,3 1 1,2-1-186,5 0 0,0 1 0,0-1 1,1 2-35,3 2 0,6-2 127,5 2 0,7 3 58,0 1 1,3-1-27,5 1 0,-5-4-15,2 4 0,-3-5 0,-1 1 0,-1 2 93,-3-2 1,0 4 185,-8-4 1,3 4-393,-6-4 0,-3 6-307,-1-2 1,-3-1 294,-1 1 0,-5-5 69,-3 1 0,-7 1 287,-4-1-114,-3 6 0,-4-9-29,-1 4 1,-5-4 121,2 0 0,-2-1 681,2 1-555,-3-6 0,10 3 437,0-5-335,0-1 0,10-3-687,7 0 191</inkml:trace>
  <inkml:trace contextRef="#ctx0" brushRef="#br0" timeOffset="10">15557 7744 9296,'8'-7'0,"8"0"0,12-8 0,1 2 0</inkml:trace>
  <inkml:trace contextRef="#ctx0" brushRef="#br0" timeOffset="11">16358 7405 8025,'0'-11'2244,"0"0"-2146,0-1 32,0 6-8,5-4 0,-2 8 781,4-1-542,-4 1 0,7-1 104,-3-1 1,7-1-112,2 1 0,4 3-212,-1-3 0,-1 2 101,1 2 1,0-3-242,4-1 1,-2 0 81,-2 4 1,2 0-449,-6 0 0,4-1 53,-4-3 1,0 3-625,-3-3-1521,-1 3 1055,1-4 1401,-1 3 0,-5 2 0,-1 7 0</inkml:trace>
  <inkml:trace contextRef="#ctx0" brushRef="#br0" timeOffset="12">16392 7542 8221,'-6'0'522,"1"0"1,5 2-150,0 2 38,0-3-113,0 4 1,1-4 1372,3 3-1079,2-3 1,6 4 165,-1-5 1,4 0-288,1 0 0,8 0 164,-2 0 1,4 0-165,-3 0 1,-2-1-441,-2-3 1,3 2 77,-3-6 1,-1 6-922,1-2 1,-4-1-185,4 1 1,-4-1-849,4 1 1,-1 3-1212,1-3 3055,3-2 0,-5-1 0,6-4 0</inkml:trace>
  <inkml:trace contextRef="#ctx0" brushRef="#br0" timeOffset="13">17340 7337 8014,'0'-12'1067,"0"5"-821,0-1 531,0 1-386,0 0 1,0 1 11,0 2 1,-1 3 56,-3-3 1,3 2 238,-3-2-368,-2 2 1,-1-3-191,-4 5 0,-2 0-131,-2 0 1,-2 2 89,-2 1 0,-3 0 128,-1 5 0,4-1-63,-4 5 1,4-1 56,0 0 0,0 1-122,7-1 0,-2 2-23,7 2 1,2-5 45,1 6 0,3-6 1,1 5 1,1-2-96,3-2 1,3 1 51,9-1-72,-4 0 1,10 1 119,-3-1-139,2 1 81,7-1 1,-4 0-51,3 1 1,-4-4-13,-4-1 0,1 1-18,-5 3 66,1 1 0,-9-2-8,1-3 0,-6 4-8,2-4 0,-2 7 658,-2 1-458,0 1 0,-6-5-49,-1 0 1,-7 1-69,-1-1 0,-6 1 69,2-1 40,-2 0-121,-2 1 0,-1-1 15,-3 1 1,3-1-159,-3 1 0,3-5-785,1 1 357,6-6 260,-5 9-1764,9-10 1272,2 4 1,1-5-192,2 0 1,2 0-1541,-2 0 1656,6 0 766,-3 0 0,5-5 0,0-2 0</inkml:trace>
  <inkml:trace contextRef="#ctx0" brushRef="#br0" timeOffset="14">17671 6869 8107,'-5'-17'2845,"4"1"-2752,-3-3 0,4 2-481,4 6 0,2 3 1441,6 0-393,-6 6 646,4-8 1,-3 9-584,4-3 0,-3 8-638,-1 3 1,1 10 167,3 5 0,2 6 68,2 7 0,-2 0-52,2 3 1,-1 4-93,1 8 0,-1-3-137,5 2 1,-5 3-192,1 1 0,1 2 154,-5-2 1,2-2 139,-9-5 1,3-1-570,-3 1 1,0-5 122,-4-3 1,-5-3-371,-3 0 484,-2-1 1,-1-5-392,-1-2 331,-4-3 1,3-1-84,-2-1 0,-2 0 77,2-3 72,-5-2 0,6-2-36,-5 0 1,2 0-38,-6-3-666,8-1 349,-11-5 1,8 3 572,-5-5 0,-10 5 0,-3-3 0</inkml:trace>
  <inkml:trace contextRef="#ctx0" brushRef="#br0" timeOffset="15">3369 11010 8053,'-5'-12'-1838,"4"1"2526,-4-1-36,0 6-255,3-4-236,-3 4 91,5-1 440,-5-3-432,4 4 1,-8-2 321,5 1-371,0 4 0,4-2 1923,0 5-2099,0 5 11,0 1 1,0 7-105,0 2 50,0-2 42,0 9 1,0-3 0,0 7-181,0-2-43,0 9-47,0-3 160,0 4 1,0-1 64,0-3-134,0 8 74,0-12 1,0 12 23,0-8-222,0-2 266,0 5 1,2-5-304,2 2 143,2 3 0,2-8 94,-1 1 36,-4-2-21,7-1 10,-9 0 75,9 5-80,-8 1 0,3 5 132,-5 1 1,3-2 239,1-3 0,0-1-198,-4-2-345,0-3 123,-5 4 1,4-6 578,-3-3-443,3 2 32,-4-8 0,3 7-158,-2-5 1,3 1 44,1-5 0,0 0 1,0 1 1,0-5-22,0 1 121,0 0 42,0-2 147,0-1 1612,0-5-2184,5 0 138,2 0-162,4 0 190,5 0 0,-2-1-45,5-3 78,1 3 44,2-4 0,1 3-173,0-1 310,0 1-159,0-3 1,0 5 221,-1 0 51,6 0-180,-4 0 0,6-1 228,-4-3-263,3 3 215,6-4 1,8 1 212,3 0 0,3-5-210,1 2 1,-2-2-340,5 1 0,0-1 288,4 6 0,1-5 44,-1 4 1,0 0 54,0 4 0,0-3 52,0-1 1,1 0 233,3 4 1,-1-1-65,-28-1 0,1 0 0,31 1-227,-30-1 1,1 0-1,2-1 1,0 1-2320,0 0 1,2 0 1809,0-2 0,0-1 162,1 2 1,0 0-1,0-2 1,-1-1 32,-1 3 1,0-1 0,3-1 0,1 0-101,-2 1 0,0 0 1,0 0-1,1-1 213,-3 2 1,0-1-5,2-2 1,-1 1-1110,25 4 1232,-27-4 0,-1 0-129,22 4 1,-25-2 0,0 1 17,28 2 0,4 0-58,-4 0 1,1 0 53,-1 0 0,-3 0 5,3 0 0,-1 1-27,0 3 0,0-3-64,-28 1 0,1 0 0,26-1-23,2-1 1,2 0 78,-3 0 1,-27 0-1,0 0-36,32 0 1,-31 0-1,-1 0 59,2 0 1,-1 0-1,31 0 68,-1 0 1,-30 0 0,1 0-60,1 0 1,0 0-1,1 0 1,-1-1 8,-2-1 0,0 0 0,2 1 0,-1 1-22,-1-2 1,1 0 0,1 1-1,0 1 7,-2 0 0,1 0 0,1 0 1,0 0-26,2 0 0,0 0 0,1-2 0,1 0 25,-2 0 1,0 0-1,3-2 1,0 0-21,1 3 0,0-1 0,0-3 0,0 1 49,-2 0 0,0 0 1,1 1-1,0 0-1,-1-1 0,0 0 0,3 1 0,-1 0-43,-4-1 0,0 0 103,3-1 0,0 0-44,-6 4 0,-1 1 1,3-4-1,-1-1 26,-4 3 0,0 0 0,2 0 1,-2 0-13,29 2 0,0-3-33,-4-1 0,-1 0 453,-2 4 1,-4 0-473,-4 0 0,0 1-8,-1 3 0,1-3-21,0 3 0,-4 1 3,-1-1 0,1 4-83,4-5 1,-2 1 262,-2-4 1,1 4-226,-4 0 1,-1 1 101,-4-1-60,0-3 3,-5 4 0,3-5 1039,-5 0 1,-1 0-889,-3 0 1,-4 0 229,0 0 1,-5-1-323,1-3 437,-2 3-351,-1-4-70,-6 5 0,0-4-282,-2 0-325,-3 0 0,3 4 228,-8 0 1,2-4-1126,-6 1 0,1-1 378,-5 4 0,-3 0-407,0 0 1463,-1 0 0,0-5 0,-2-2 0</inkml:trace>
  <inkml:trace contextRef="#ctx0" brushRef="#br0" timeOffset="16">10347 10416 7932,'7'6'-587,"-2"-1"304,-5-5 6093,0 0-5419,0 5-244,0 2 0,0 4 0,0 2 69,0 2 0,-4 3-38,0 5 1,0 1 0,4 2 0,-1 4 156,-3 4-369,3 0 56,-4 0 0,5 2-103,0 2 1,0 3 59,0 4 1,-4-3-43,0 0-466,0 5 640,4 0-1139,0 4 1081,0-6 1,-3 1-1,-1 0 0,-1-1-110,1 1 0,1-2 149,-4-2 1,4 2-174,-1-6 1,3 0-56,1-4 0,0-1 107,0-3 0,0 2-127,0-5 145,0-1 337,0 2 1,4-5-297,0 0 1,3 0 965,-3-4-1044,5-3 142,-3 1 1,2-6-92,0 1 1,-6-1 23,2 1-298,2-6 277,-4 4-516,3-9-704,0 4 192,-4-5-357,4 0 1379,-5 0 0,0 0 0</inkml:trace>
  <inkml:trace contextRef="#ctx0" brushRef="#br0" timeOffset="17">3323 10918 8029,'-5'-11'756,"4"0"-259,-4-1-46,5 1-408,5 4 1,-2-2 262,4 6 11,-4-1 38,7-1 87,-4 3-151,6-3-117,-1 5 1,2-3-7,2-1 1,-1 0 179,5 4-398,5 0 61,-5 0 1,13 0 150,-5 0 1,4 0-83,4 0 1,3 0 49,0 0 0,5 0-183,-1 0 1,6 0 14,1 0 0,6-4 118,-2 0 1,4 1-411,4 3 0,-1-4 398,-28 2 1,1 0 0,28-2-98,3 4 1,-3 0 71,4 0-884,-30 0 1,0 0 868,2-2 1,1-1 0,0 2 0,1 0-10,1-3 0,0 0 0,-1 2 0,1 0-204,3-2 1,1 0 0,-2 1 0,0 0 230,2-1 0,0 1-86,-3 0 0,0 0 18,1 1 1,1-1 0,-1 2-1,0 0-12,0-3 0,0 0 0,1 3 0,1 0 53,-2-1 1,0 0-1,2 1 1,1-1 76,-2 0 1,1 1-78,1 0 1,0 0-154,3-4 1,1 0 0,-2 4-1,0 0 178,2-3 0,1 0 0,-1 2 0,-1 0-23,2-2 1,-1 1 79,2 1 0,0 1-40,-2-1 0,0-1 0,2 1 1,0 0-72,1 0 1,-1 0 0,-2 0 0,0 1 51,-2 0 0,1 2 0,3-1 1,0 0 44,0 0 0,0 0 0,2-2 0,0 0-28,-2 0 1,0 0-1,1 0 1,-1 0 42,0 2 1,1 0-83,2 0 0,0 0 0,-1 0 0,-1 0 0,3 0 0,-1 0 11,0 0 0,0 0 0,1-2 0,-1 0-13,-2 0 1,-1 0 0,6 0 0,0 1-48,-1 1 1,-1 0-1,2-2 1,1 0 0,-1 0 0,0 0 1,0-2-1,-1 0 52,0 3 1,-1-1 0,3-2 0,-1 0-96,-2 2 0,1 0 1,1-2-1,1 1 159,-2 1 0,-1 0 1,-4-2-1,0 0 68,-1 2 1,-1 0-1,-2 0 1,0 1 48,-1 0 0,0 2 0,-1-2 0,0 0-143,-1-1 1,-1 0-1,-1 2 1,-1-1 100,-5 0 1,0-2-1,-2 1 1,-1-1 65,24 0 0,-6-3 549,-5 3 1,-7 0-510,-8-5 0,-3 6 384,-6-2 1,-4 2-932,-3-2 1,-6 3 69,-1-3 1,-6 1-779,2-1 1,-9 2-694,-6-6 1,-6 6 1678,-6-2 0,-5 3 0,-1 1 0</inkml:trace>
  <inkml:trace contextRef="#ctx0" brushRef="#br0" timeOffset="20">11920 10825 8143,'0'-11'312,"0"-1"80,0 1 49,0 5 121,0-5-201,0 10 276,0-4-24,0 0-350,0 4 128,0-4 150,0 5-180,0 5-239,0 1 89,0 5 0,0 6 30,0 2 0,0 8-19,0 3 0,4 1-59,0 3 1,-1-5-116,-3 9 0,0-4-196,0 8-521,0-5 714,0 7 1,0-8-185,0 2 1,0 1 197,0-1-698,0-5 444,6 0 0,-5-7-148,3 4-164,2-9 293,-5 5 0,6-13 289,-4 2-113,-1-2 745,3-2-638,-5 1-69,0-6 0,4 0-606,-1-2 127,1-3 285,-4 5-992,0-6 1186,0-6 0,-5 0 0,-1-5 0</inkml:trace>
  <inkml:trace contextRef="#ctx0" brushRef="#br0" timeOffset="21">11966 11533 8143,'-5'-16'0,"-2"-2"0</inkml:trace>
  <inkml:trace contextRef="#ctx0" brushRef="#br0" timeOffset="22">11817 10917 8276,'0'-17'455,"5"4"-132,-3-3 0,7 1 58,-6-1-302,6 1 110,-8 4 0,8-1 894,-5 1-509,5-1-264,-8 6 0,9-4 135,-2 2-239,-3 3 1,5-5 66,-2 3-82,2 2 0,3-3 190,2 4-365,-2-5 87,8 8 0,-3-6 278,5 3-300,0 3 38,0-4 1,-2 6-396,-2 3 147,3 3 78,-5 4 0,6 0-380,0 0 301,-5 5-111,-2 2-52,-4 5 167,-1-5 1,-1 7-30,-2-2-127,-3 2 260,-5 3 1,-1-2-101,-3 4 226,-7-5-156,-7 3 0,-5-5-40,0 0 220,-5 0-75,4 0 1,-9-4 191,3 0 64,2-5-312,0 2-129,0-9 145,9 3 45,-8-9-203,15 4 1,-5-5-214,6 0 1,3 0 93,0 0-1053,6 0 336,-3 0-409,5 0 605,5 0 268,6-5 517,7 4 0,10-9 0,1 3 0</inkml:trace>
  <inkml:trace contextRef="#ctx0" brushRef="#br0" timeOffset="23">12799 10712 8225,'0'-24'459,"0"2"-114,0 11-230,0-1 672,0 1-269,0 5-42,0-5 402,0 10-495,-5-9 1,4 8 225,-3-6 83,3 5-33,1-2-191,0 5-405,-5 0 139,4 0 1,-6 2-81,4 1 127,-4 4-62,-4 9 0,-2 3-57,-2 8 181,-3 2-931,0 10 839,-3 1-65,3 6 1,-5 4 30,0 4-297,6-3 247,-5 4 1,9-4-33,-2 2 1,7 1-193,5-9 1,1 4 15,2-7-104,0 2 257,0-3 1,5-6-28,3-4 27,2-6-85,2 8 275,4-9-248,-3 4 0,3-9 41,-4 0 38,-1-5-59,6 8 1,-5-10 61,4 3-240,-4-7 532,0 2 1,-5-5-1270,1 3 449,0 2 62,-2-9-1817,4 4 1035,-9-5 380,4 0-3782,-5 0 4546,5 0 0,-3-10 0,3-2 0</inkml:trace>
  <inkml:trace contextRef="#ctx0" brushRef="#br0" timeOffset="24">13211 10974 8118,'0'-18'810,"0"1"1,0 2-157,0 0-593,0 0 29,0 3 0,0 5 216,0-1 1,0 4 164,0-3 1,0 3 391,0-4-371,0 6 118,0-3-311,0-1-61,-5 5 1,-2-4-200,-4 5 40,-1 0 0,0 1 338,-4 3-273,-1 3 35,-11 4 0,2 4 15,-4 0 0,1 6-165,-2-2 0,0 1 94,4-1-106,5 3 98,6-5 0,2 1-154,2-3-106,4 3 245,8-5-346,0 3 173,0-4 1,5-1 100,2 1-244,8 4 236,3-3 1,5 3-10,0-4-70,5-1 67,-4 1 1,8 3 31,-6 0-40,1 0 0,-4-3 4,0-1-176,-6 1 185,0-1-4,-6 0-255,1 1 119,-1 4 0,-1-3 112,-2 2-277,-3-2 123,-5-2 1,0 5 74,0-1 83,-5 0-50,-1 2 1,-7-5 100,-2 3 43,-3 3-141,-5-5 0,-4 3 117,1-4-99,-1-1-18,4-4-238,0 3 140,1-9 1,0 4 91,3-5-782,3 0 218,4 0-552,1 0 287,-1 0 1,2-1-784,2-3 861,3-2 815,5-1 0,5-8 0,2 2 0</inkml:trace>
  <inkml:trace contextRef="#ctx0" brushRef="#br0" timeOffset="25">13542 11156 8012,'0'-6'1281,"0"1"-995,5 5-86,1-5-163,6 4 904,-6-4-542,4 5 1,-2 0 163,7 0-284,-2 0-122,3-6 0,-1 4 210,1-6-498,-1 6 156,1-3 0,-2 1-1092,5 0 586,-5-5 396,3 8 1,-6-5-2053,1 2 2137,-1 2 0,-5-8 0,0 4 0</inkml:trace>
  <inkml:trace contextRef="#ctx0" brushRef="#br0" timeOffset="26">13553 11328 7962,'-5'6'0,"4"0"0,-3-2 0,7-1 0,0 4 0,3-4 0,-3 1 0,1-2 0,8 2 0,-4-3 0,8 3 0,1-3 0,2-1 0,0 0 0,4 0 4093,-2 0-2717,7-5 1,-6 3-19,1-6-1398,-5 6 76,4-9 0,-6 9-1655,3-6 1225,3 6 1,-10-5 0,4 5-2835,-4-2 3228,-5 0 0,3 4 0,-4 0 0</inkml:trace>
  <inkml:trace contextRef="#ctx0" brushRef="#br0" timeOffset="27">14353 11145 7972,'0'-11'202,"1"3"-202,3 0 479,-3 6-26,4-3 614,-5 0-441,0 3-329,0-3 1,0 4 310,0-3-86,0 3 3,0-4-358,0 5 1,-5 0 168,-3 0-46,-2 0-109,-1 0 1,-1 1 182,1 3-55,0-3-142,-1 9 1,-3-5-85,0 3-56,-1 2 141,5-3 0,0 4 17,-1 0-183,1 1 59,4-1 0,-1 1-131,4-1 0,0 0 180,4 1-357,0-1 179,5 1 1,-2-5 92,4 1-193,1 0 81,3 3 0,4 0-58,1 1 152,-1 4 0,1-3 1,2 2-38,0-2 0,0-2 33,-3 1-19,-2-1 15,3 1 0,-6 0-2,-2 4 3,2-4 0,-4 5 0,1-6 0,-3 1-228,-3-1 222,-1 0 0,-1 1 127,-3-1-135,-3 1-9,-9-1 0,-1 1-23,-2-1 34,-2-5-74,3 4 0,-5-5-128,0 3 0,2 1 99,2-5-994,-3 0 293,9-4 283,-3 0-1273,5 0 791,4 0 1015,2 0 0,5-11 0,0-1 0</inkml:trace>
  <inkml:trace contextRef="#ctx0" brushRef="#br0" timeOffset="28">14718 10598 8171,'-6'-18'1067,"1"1"-187,5 6 132,0 5 76,0-4-276,0 8 217,0-3 19,0 5-865,5 5 0,-3 3 551,6 7-306,0-2 61,3 8 104,0-3-280,6 10 1,-4 0 31,2 2 1,3 4-14,1 0 1,-2 1 32,2 7-1141,0 0 959,4-1 0,-1 3-74,-3-2 1,-3-1 28,-4 1 1,-1-6-266,1 3 92,-6 1-50,-1 1 0,-5 1-138,0-1 0,-6-2 81,-6 2-622,1-4 754,-11 3 0,8-6-501,-5 0 517,0-5-11,2 4 1,-5-9 614,3 3-586,2-8-6,1 3 1,1-10-1131,0 4 449,-1-9 50,5 3 0,-4-8-2723,-1 1 3486,-4-1 0,2-2 0,-5 0 1</inkml:trace>
  <inkml:trace contextRef="#ctx0" brushRef="#br0" timeOffset="29">3815 11215 7975,'-7'-7'296,"3"-1"670,3 6-42,1-4 1598,0 6-2151,0 6-198,0 0 1,0 5-55,0 1 0,0 4 140,0 3 1,4-1-348,0 1 61,0 0 1,-3 4 153,3 0-323,-3 0 144,4-6 1,-1 5 118,0-3-389,-1-3 219,-3 1 1,4-6 74,0 1 0,0-5-233,-4 1 1,0-4-374,0 3 0,0-3 236,0 4-1202,0-6 392,0 3 960,0-5 1,0 0 0</inkml:trace>
  <inkml:trace contextRef="#ctx0" brushRef="#br0" timeOffset="30">4169 11204 8085,'0'-12'0,"0"1"995,0 5-167,0-4-191,0 8 55,0-8 62,0 9-71,0-4-361,0 5 0,0 5-200,0 2 1,0 9-48,0 3 101,-5 7 1,-2 4 39,-4 4 1,-1 1-145,1 3 0,-4-2-599,-1 2-267,1-2 691,4-7 0,1 2-1357,2-4 1083,-2 0 0,5-8-1209,-3 0 1032,3-5 1,5 2-148,0-4-428,0-6 979,0-1 150,0 0 0,5-4 0,2 5 0</inkml:trace>
  <inkml:trace contextRef="#ctx0" brushRef="#br0" timeOffset="31">4454 11455 8085,'6'-5'203,"0"4"0,-3-9 422,1 2 0,1-1-128,-1 2 334,-3-4-76,4 10-149,-5-9-180,0 4-155,0-1 1,-1-2-88,-3 6 1,-2-1 0,-5 4 0,-1 0-193,1 0 49,-1 0 0,0 5-40,-4 2 0,2 1-9,-5 3 222,5-2-589,-2 8 295,5-6 0,4 1-59,3-1-410,-2 1 379,5-6 1,-4 4-69,5-2-168,5-3 226,1 5 0,6-9 8,-1 3 86,5-3 1,-2-1 284,5 0 0,-5-1 0,2-3-274,-4 3 558,0-4-333,-1 5 0,-3-4 63,-1 0 112,-4 0-118,7 4 0,-9 2-44,3 1 163,-3 4-229,4 4 0,-3 6 89,2 2-81,-3 2 0,-1 6-4,0 0 0,0 1 0,0-2 1,0-2-127,0 3 1,0 1 90,0-1 1,0-5-362,0-3 1,0-3 12,0 3-1156,5-5 783,-4 2-1510,4-4 906,0-6 1259,2-1 0,4-10 0,1-1 0</inkml:trace>
  <inkml:trace contextRef="#ctx0" brushRef="#br0" timeOffset="32">5334 11147 8357,'0'-8'1164,"0"1"-943,5 4 1,-3-6 1085,6 5-847,-6-5 0,8 4 31,-2-2 0,2-2-91,2 5 0,-1-4-20,0 5 1,1-5-139,-1 4 1,1-3 15,-1 3 0,1 0-222,-1 4 1,0 0 72,1 0 1,-5 0-145,1 0 0,-2 5 46,2 3 0,1 2 121,-5 1 1,0 1 66,-4-1-667,0 1 338,0 4 1,0 0-80,0 4 0,-7 1-64,-4-2 0,-1 3-44,-3 1 1,2-1 95,2 1 1,0-5 194,-1-3 1,2 2-197,2-2 318,3 0 1,5-3 79,0-1-66,0-5 1,2 3 41,1-5 0,4 0 298,4-4 1,1 0 72,-1 0 0,6 0-166,2 0 0,1-5-375,-1-3 1,2 2 73,-2-2 0,-2 2-2051,-2-2 1340,3 3 0,-9 5 91,2 0 564,-7 0 0,6 0 0,-3 0 0</inkml:trace>
  <inkml:trace contextRef="#ctx0" brushRef="#br0" timeOffset="33">5893 11192 8052,'0'-7'-942,"0"-1"0,0 4 942,0-3 1215,0 4-616,0-7 0,0 8 89,0-6 79,0 5-378,0-2 1,0 4 431,0-3-435,0 3 117,0-4-342,0 15-52,0 3 1,0 11-150,0 3 68,-5 2 1,-1 1 222,-6 1-345,1-1 93,-1-1 1,1 4-18,0-2-1036,4-3 683,-3 0 1,8-6-1390,-6 1 893,5 0 466,-2-5 1,5-2 400,0-4 0,5-1 0,2 1 0</inkml:trace>
  <inkml:trace contextRef="#ctx0" brushRef="#br0" timeOffset="34">6167 11398 8052,'2'-10'0,"1"2"0,-1-2 576,1 2-172,-1-2-145,-2 4 1,0-4 750,0 2-476,0 3-151,0-5 165,0 9-256,0-4 0,-2 3 193,-1-1-422,1 1 27,-8-3 0,4 7 77,-6 1 0,0 2 29,-3 3 1,2 6-364,-2-3 141,-3 3 66,5-2 1,0 3-754,6 0 342,-1 0 113,2-3-450,1-1 444,5 1 1,1-2-66,3-3-14,-3 4 147,9-10 1,-3 4-166,4-5 524,6 0-156,-5 0 1,5 0-143,-6 0 1,1 0 95,-1 0 0,0-4 927,1 0-457,-6-5-224,4 8 276,-8-9-108,3 9-22,0-4-268,-4 5 95,4 0 14,-5 0-51,0 5-42,0 1 0,0 9 25,0 1-39,0 4-20,0-2 0,0 4 19,0 1 0,0 0 28,0 0-268,0 5 95,0-4 1,0 0-95,0-5 0,0-1-347,0 1 1,4-3 139,0-4-1296,0-1 781,-4 1 875,5-6 0,1 4 0,5-3 0</inkml:trace>
  <inkml:trace contextRef="#ctx0" brushRef="#br0" timeOffset="35">6807 11113 8137,'-7'-12'0,"1"4"0,2 1 0,3 4 0,-4-7 0,5 8 0,0-6 1455,0 5-390,0-2-286,0 0-256,5-1-328,-4 0 0,8-1 163,-5 3-117,0 3-1,1-4-327,1 0 174,6 4 1,-5-4 190,1 5-535,0 0 229,3 0 0,-3 0 112,-1 0-169,1 0-239,3 0 209,1 0 33,-6 5 0,-1-3-237,-5 6 151,5-6-73,-4 9 109,4-10 99,-5 9 0,0-7-58,0 4 325,-5-4-266,4 7 1,-8-8-54,5 6 267,1 0-206,-2-2 1,2 3 266,-5-5-255,6 5 28,-3-3 0,5 2 38,0-1-43,0 1 43,0-2-200,0-1 161,0 0 1,5-3 5,2 1-79,4 4 61,5-6 0,-3 5-15,2-2 42,3-3-31,-6 4 1,5-1 37,-6 0-38,1 5-19,-1-8 0,-3 9-17,-1-2 40,-4-3 0,2 5-298,-5-2 285,0 2 1,-1 5-9,-3 0-2,-7 1 3,-2 0 0,-9-3-35,3 2 101,3-2-71,-6-2 1,6 1 39,-3-1-41,2 0 1,6-4-8,-1-3-470,1 2 229,5-5-703,1 4-785,-1-5 1759,5 0 0,1-5 0,7-1 0</inkml:trace>
  <inkml:trace contextRef="#ctx0" brushRef="#br0" timeOffset="36">7355 11044 8120,'-5'-6'1373,"4"1"-343,-4 5-269,5 0-370,-5 0-121,3 5 1,-7 2 117,6 8 131,-6 3-200,-3 5 1,0 6-539,-4 6 229,-1-1 24,4 10 1,-7-8-915,4 2-214,-4 2 1009,7-9-851,-3 7 642,4-14 0,1 3 22,0-8-1493,4 2 809,-3-8 956,9 3 0,-9-4 0,3-1 0</inkml:trace>
  <inkml:trace contextRef="#ctx0" brushRef="#br0" timeOffset="37">7481 11409 8020,'6'-7'252,"-2"-1"0,-3 4 91,-1-3 43,5 4-14,-4-7-1,5 4 565,-6-6-543,0 6 0,0 0 310,0 2-145,0 3-387,-6-5 1,-1 6 56,-8 0 1,1 0 114,-5 0-905,-6 6 469,1 0 0,-4 9 118,6 0-614,-1 1 448,5 0 0,2-3 24,4 2-320,6 3 234,1-6 1,5 5-672,0-6 563,0-4 0,6 3-186,5-2 141,1-3 209,9 0-139,-8-5 625,9 0-281,-10 0 1,9 0 53,-6 0 0,4-5 266,-4-3 0,0 2-215,-3-2 187,-1 5 38,1-7 195,-6 9-191,4-4 81,-9 5-62,5 0-255,-6 0-40,0 5 1,0 3-23,0 7 0,-4 1 7,0 3 1,0 3 63,4-3-299,0 3 216,0 0 1,0 1-44,0 0-39,0-5 1,0 3-582,0-2 279,5-2 198,-4-1 0,5-4-1186,-6-1 862,0 1 0,1-5-60,3 1-1133,-3-5 301,4 2 1320,0-5 0,6 0 0,7 0 0</inkml:trace>
  <inkml:trace contextRef="#ctx0" brushRef="#br0" timeOffset="38">8166 11101 8191,'-5'-11'0,"4"-1"510,-5-4-413,6 3 1,2-3 528,2 4-395,2 1 1,0-1-74,-2 1 763,2-6-391,1 5-162,4-5 631,-4 6-579,3-1 0,-4 1 274,5 0-220,1 4-105,-1 2-461,1 5 238,-6 0-375,4 0 187,-9 5 0,5 7-290,-1 0 282,-4 10 0,4-6-5,-5 3-94,-5 3 67,-1 1 1,-6 1 115,1 3-329,-1-8 155,6 2 0,-4-7 39,2 5-109,3-5 82,-5 3 0,9-6 94,-3 0-17,3 1-48,1-1 272,0 1 14,5-1-229,1-5 292,5 5-115,1-10 0,-1 4-5,1-5 1,-1 0 199,1 0 1,-1 0-11,0 0-258,1 0 46,-1 0 0,1 0-1074,-1 0 479,0 0 261,-4 0-1753,3 0 1280,-9 0 1,8-1-102,-5-3-938,5 3 1088,-8-4 0,5 1 650,-2 0 0,3-5 0,4 3 0</inkml:trace>
  <inkml:trace contextRef="#ctx0" brushRef="#br0" timeOffset="39">8588 11044 8163,'0'-11'-212,"6"-1"456,-5 6 0,5-3 1099,-2 5-673,-3-5 279,4 8-143,-5-4-177,0 5-94,0 5-353,0 6 0,-5 7 54,-2 5 1,-7 5 14,-2 2 0,0 3 51,1 2-59,-3-1-61,0 0 1,-2 0 75,5 1 0,-4-1-572,3 0 0,1-1-835,4-2 0,3-5 567,1-7-1672,4 3 640,-2-9 684,5 3 930,0-5 0,0-4 0,0-2 0</inkml:trace>
  <inkml:trace contextRef="#ctx0" brushRef="#br0" timeOffset="40">8748 11375 8035,'11'-18'0,"-4"3"362,3 2-136,-3 2 1,3 0 89,-3-1 303,4 1 0,-10 3 83,3 1-293,2 4 639,-5-7-134,4 9-301,-5-4-383,0-1-118,0 5 0,-1-4-73,-3 5 191,3 5 0,-9-4-593,3 10 350,-9-5 0,3 9 194,-2 0-690,2 6 387,-3-9 0,3 9-107,-2-6-244,7 5 305,-2-7 1,9 3-390,-3-4 273,3-1 90,1 1 1,0-5-73,0 1 117,5-6 241,1 4-72,6-6 1,0 0-62,4 0 1,-4-2 154,4-2 0,0-2 206,-1-5-148,0 4-82,-3-3 1,-1 5 271,1-2-147,-6 1 1,4 1 86,-8 4 76,3-4-215,0 5 0,-4 6 23,3 6 1,-7 0 118,-1 8-53,-4-7-130,6 14 0,-7-8-68,6 8-32,-6-3 83,7-1 0,-3 1-252,5 3 0,0-3-5,0 2-692,0-2 407,0-1 296,0-5 0,0 2-550,0-4 151,0-1 110,0-4-1251,0 1 684,0-6 997,0-1 0,-5 0 0,-1 1 0</inkml:trace>
  <inkml:trace contextRef="#ctx0" brushRef="#br0" timeOffset="41">9342 10793 8008,'5'-7'0,"-3"-3"0,1 3 578,-1 2-16,3-1-147,-4 6 85,9 0 170,-9 0-329,5 0 93,-6 11-160,5-4 0,-4 15 124,3-3-321,2 7 18,-5-1 1,4 6 14,-5-4-114,5 0 20,-3-5 1,3 1-227,-5 0 0,0-5 164,0-3-969,0 3 702,0-10 1,0 7-6,0-8-1622,0-2 1940,0 6 0,-5-10 0,-2 4 0</inkml:trace>
  <inkml:trace contextRef="#ctx0" brushRef="#br0" timeOffset="42">9742 10930 7970,'0'-7'2035,"0"2"-239,0 5-1284,0 10-87,-5-2 24,-1 14-282,-6 1 1,-4 2 168,-3 5-228,2 1 88,-4 3 0,3 0 139,-5 1-712,5-1 356,-3-5 1,8 3-1335,-2-6 938,2-4 0,3-2-915,2-4 88,-2 4 1,9-7 1243,-3 2 0,3-3 0,1 0 0</inkml:trace>
  <inkml:trace contextRef="#ctx0" brushRef="#br0" timeOffset="43">9856 11272 8065,'10'-14'381,"-2"3"-1,-3 7-206,0-6 1,-2 9 476,4-3-209,-4-2-59,2 4 384,-5-3-18,0 5-266,-5-5-454,-2 4 14,-9-4 1,-2 10 305,-5 3-301,1 2 48,-6 6 1,7-2-133,-2 5 62,3-5 45,2 8 0,3-10-838,8 4 532,-4-4 0,10 0-360,-3-1 1,8-3 95,4-1 235,7-4 45,3 2 117,5-5 0,-1 0-142,1 0 530,0-5-239,0-1 1,-1-6 216,-3 1-189,-3-1-36,-5 1 1,1 1 579,-1 2-204,-4-2-197,-2 4 551,-5-1-482,0-3 1,0 8 131,0-6 233,0 5-9,0-2-335,0 5-263,0 5 0,-4 2 103,0 4 1,-5 6-81,2 2 1,0 4-15,0 3-95,4-2 91,-2 9 0,5-7-132,0 4 1,0-3 207,0 3-405,0-4 182,0 2 0,0-6 75,0 1-92,0-5 139,0-1 0,4-6-182,0 0 151,-1-4-15,-3 3-556,0-9 91,0 4-2247,0-5 2733,0 5 0,-5-3 0,-1 3 0</inkml:trace>
  <inkml:trace contextRef="#ctx0" brushRef="#br0" timeOffset="44">3575 13408 8235,'0'-8'-356,"0"1"278,0-1 0,-4 1 474,0-1-69,0 5 511,-1-2-102,4 5 23,-4 0 509,5 0 0,0 5-1018,0 3 0,0 4-147,0 3 1,-1-1 131,-3 5 0,3 4-53,-3 3 0,-1 6-27,1-2 1,-1 3 48,1 2 0,3-1-64,-3 0 0,-1 4-3,1 0 0,0 4-62,4-4 1,-1 2 46,-3-2 0,3-3-169,-3 3 1,3 2 45,1-2 0,1 4 33,3-4 1,-3 4 14,3-4 0,1 0 0,-1-4 1,3 1-20,-3 4 0,1-4-6,-1 3 1,-3-1 190,3 1 0,-3-1-149,-1 5 1,0-2 177,0 2 0,-3 3-15,-1-4 1,0 4-52,4 1 0,0-1-196,0 1 1,0 0 145,0-1 0,0-3-58,0 0 0,1 0-10,3 4 1,-1-5-220,4 1 1,1-5 66,3 1 0,-3-1-257,0 1 1,-2-2 93,1 2 1,2-2-13,-5 3 0,4-4 160,-4 3 0,1 1 162,-2 0 0,-1 0-110,2-1 1,-2-2 23,2 2 1,-3-3 105,3-1 0,1 1-41,-1-1 0,1 0-6,-1 0 0,-2-1-3,6-2 1,-4 4 116,3-4 0,-3 3-145,4-7 1,-4 4-5,3 0 0,-4 2 6,1 1 0,1-3 2,-2-1 1,1 1-30,-4 3 1,1 0 15,3 0 1,-2 1-98,1-1 1,-1 0 97,-2 0 1,0 1-1,0-1 0,0-4-43,0 1 0,0-2-2,0 1 1,0 2-23,0-5 1,1 0-114,3-5 0,-3 1 130,3 0 1,1 0 2,-1 0 1,1-6-302,-1-1 1,-3-4-144,3 0 0,-3-5-808,-1 1 669,0-5 0,0 3-976,0-2 886,0-3 1,1 4 732,3-5 0,2 0 0,6 0 0</inkml:trace>
  <inkml:trace contextRef="#ctx0" brushRef="#br0" timeOffset="45">3917 17166 7937,'-6'-12'589,"-4"6"1,5-1 111,-3 4 201,3 1-110,5-3 1474,0 5-2271,5 0 1,3 0 107,7 0 1,3 0-85,5 0 1,2 0-108,5 0 0,1 0 54,7 0 1,3 4 39,0 0 1,8 0 1,0-4 1,6 0-204,-2 0 0,4 0 168,4 0 1,-1 0-283,4 0 0,0 0 384,1 0 1,-32 0 0,1 0 14,31 0 0,-2 4-24,-31-3 1,1 1 0,28 6-27,-29-6 1,0 0 0,29 5 2,-28-5 0,-1 0 1,29 7-60,-29-5 0,1 0 1,28 2 52,-29-2 0,0 0 1,1-2-1,0-1-52,3 3 0,1 0 1,0-2-1,0-1 39,3 1 0,0-1 1,1 0-1,0 0-38,0-1 0,1 0 0,1 0 0,1 0 11,1 0 1,1 0 0,-1 0 0,0 0-247,-1 0 0,0 0 1,0 0-1,0 0 276,-1 0 0,-2 0 0,1 0 1,0 0 2,-2 0 0,0 0 1,0 0-1,0 0 4,0 0 0,0 0 0,-2 0 0,0 0-125,0-1 1,0 2 0,-2 1 0,0 1 177,2 1 1,1-1 0,-1 0 0,0-1-59,2 0 0,0 0 0,0 1 0,0-1-20,0 0 1,0 0 0,-2 2 0,1 0-10,1-2 1,0 0 0,1 0 0,0-1-146,5 0 0,0-2 1,-2 1-1,-1 0 177,1 0 0,0 0 1,-2 0-1,0-1-9,1-1 1,1 0-1,-2 2 1,-1-1-8,1-1 1,-1 0 0,0 1-1,-2 1 14,0 0 0,-1 0 1,-1 0-1,0 0 27,0 0 0,-1 0 0,-1 0 0,1 0-39,2 0 0,0 0 0,-4 0 0,-1 0 54,1 0 0,1 0 1,-1 0-1,0 0-69,4 0 1,0 0 0,-1 2 0,0 0-4,5 0 0,0 0 1,-2 0-1,0-1 36,3 0 1,1-2 0,-1 1 0,-1 0-113,4 0 1,0 0-1,-4 0 1,1 0-20,2 0 1,1 0-1,-2 0 1,0-1 81,0-1 1,-1 0 0,-2 2-1,-1-1 56,-1-1 0,-2 0 0,-3 1 0,-2 1 219,33 0 1,-6 0-52,-6 0 0,-6 0 202,-5 0 1,-9 0-135,1 0 1,-7 0 253,-1 0 0,-3 0-413,-4 0 0,-1 0 1122,-3 0-1166,-2 0 1,3-1 106,-4-3 1,-5 3-138,1-3 0,-4 3-273,3 1 0,-4-2-635,1-2-416,2 3 443,-5-9 0,-1 4-680,-7-6 0,-5 1 1515,-3-1 0,-13 1 0,-7 0 0</inkml:trace>
  <inkml:trace contextRef="#ctx0" brushRef="#br0" timeOffset="46">10290 13294 8163,'-6'-5'239,"2"-3"0,3 2 963,1-2-433,0 1-387,0-5 1,0 5 500,0-1-104,0 5 133,0-2-320,0 5-544,5 0 0,-4 2 187,3 1 1,-3 9-1,-1 7 0,4 4-64,0 3 0,0 4 65,-4 4 1,3 0-110,1 0 0,0 4 30,-4 0 0,4 6-24,0-2 0,-1 2-132,-3 2 0,4 3 218,0 1 0,0-1-53,-4-3 0,0 1-12,0 2 0,0-1 92,0 6 1,0-5-73,0 5 1,-1-1 3,-3 4 1,3 0 10,-3 0 1,-1-2-73,1 2 0,-1-3-345,1 7 0,3-1 179,-3 1 0,3-5 117,1 5 0,0-6 19,0 6 1,1 2-7,3-3 0,-2 1-112,6-4 0,-1 1-3,5-1 1,-1 0 101,1 0 0,-1-4-160,1 0 0,-1 1 35,0 3 1,0-1-80,-4-3 0,2 3 82,-5-3 0,3-1-28,-3 1 1,0-1 70,-4 2 0,0 2-5,0-3 1,1-2 48,3-2 1,-3-2-45,3-1 1,-1-1 84,1 1 1,-2-4-30,6 0 0,-4-1 100,3 0 0,1-1-104,3-6 1,-1-1 12,-2-3 0,2 0-52,-2-4 1,1-5 60,-2 1 0,2-5-602,-5 2 0,0-5 543,-4 1 1,0-6-1308,0-1-190,0-6 225,0 3 0,-5-5 1268,-3 0 0,-2-5 0,-2-1 0</inkml:trace>
  <inkml:trace contextRef="#ctx0" brushRef="#br0" timeOffset="47">10519 16971 8028,'-35'-11'0</inkml:trace>
  <inkml:trace contextRef="#ctx0" brushRef="#br0" timeOffset="48">3495 13351 8201,'-7'0'1214,"2"0"-943,5-5 0,0 2-12,0-4 1,5 4 27,3-1 0,3-1-41,5 2 1,-2-5 170,5 4 0,4 0-170,3 4 0,10 0-2,-2 0 1,9 0-16,3 0 0,1 0-31,6 0 1,0 0-319,4 0 0,-24 0 0,0 0 223,1 0 0,1 0 1,3 0-1,1 0-63,1 0 1,0 0 0,3 0 0,1-1 61,3-1 0,1 0 0,3-1 1,1 0-382,3-3 1,0 0 0,-2 2 0,1 1 308,1-1 0,0 0 1,-1 1-1,1 0-423,6-1 0,0 0 0,-2 0 0,0-1 458,2 3 0,0 1 0,0-3 0,1 0-17,3 2 1,-1 0 0,-2 0-1,1-1-16,1 1 0,1 0 1,-21 2-1,1 0 1,-1-1-6,3 0 0,0 0 0,0-1 0,0 1 0,-1-1 0,1 0-42,0 1 0,0 0 0,0-1 1,-1 0-1,1-2 0,1 1-217,2 1 1,1-1 0,0 1-1,-1 0 1,0 0 0,1-1 261,0 1 1,-1-1 0,1 1 0,-1-1 0,0 1-1,0-1-1,3 0 0,1-1 0,-1 0 0,-3 0 0,0 1 0,1 0-9,3 0 1,1 1-1,-1-1 1,-1 0 0,-1 0-1,1 0 8,-1 2 1,0 0 0,0-1-1,-2 0 1,1-1 0,-1-1-6,0 2 0,-1-1 0,0 1 0,0 0 0,-1 0 1,0 0 22,2-1 1,-1 0-1,0 1 1,-2 1-1,-1 0 1,0 0-131,19-1 0,-1 1 0,0 0 0,-1 0 237,0 1 1,0 0 0,-5 0 0,-1 0-57,-1 1 0,-1-2 0,-7 0 0,0-1 129,-2 0 0,-1 0 0,-5 0 0,-1 0-81,-1 2 0,0 0 1,-2 0-1,-2 0 494,31 0 0,-4 0-472,-8 0 0,-2 4-84,-6 0 0,-4 3-107,-3-3 1,-7 0 506,-5-4 1,-3 4-1338,-4-1 0,-2 2 1678,-6-1-3750,-5-3 2606,-1 5 1,-11-6 318,-5 0 0,-16 0 0,-9 0 0</inkml:trace>
  <inkml:trace contextRef="#ctx0" brushRef="#br0" timeOffset="51">11947 14599 7867,'0'-12'87,"-4"1"40,0-1 0,0 5 424,4-1 0,0 4-132,0-3 1,-1 4 297,-3-1 1,3 2 308,-3-2 18,3 3-769,1-4 0,0 14-64,0 2 0,0 9 54,0 3 1,4 5-12,-1 6 0,3 6-13,-3 2 0,-1 2-11,1 2 1,2-1 88,-1 1 0,1-2-137,-1-2 1,-1 2 13,4-6 0,1-4-92,3-4 0,-3-6-210,0-1 1,-1-1-126,5-7 1,-5-1 106,1-6-1923,-6 2 1495,3-9 0,-5 3-925,0-8 0,0-2 187,0-6 1290,-5 1 0,-6-6 0,-7 0 0</inkml:trace>
  <inkml:trace contextRef="#ctx0" brushRef="#br0" timeOffset="52">11821 14576 7855,'6'-17'0,"-1"3"759,-5-5 0,6 5-234,1-1 1,8-1-371,4 0 1,3 1 162,1 4 0,5-1 183,2 1 0,-1 0-232,2-1 0,-1 2-50,5 2 1,-2 3-24,-3 5 1,2 0-129,-6 0 1,0 0-116,-7 0 0,-3 5 102,-4 3 1,-2 3-69,-2 5 0,-3-2-81,-5 5 0,-7 3-62,-4 5 1,-6 1 31,-6-1 0,-4-3 78,-4 2 1,-2-1-148,-1-3 1,1-3 115,2 0 0,3-5-258,6 2 1,4-5-167,3-3-1224,2-3 382,7-5 1037,1 0 0,15-5 1,2-2-1</inkml:trace>
  <inkml:trace contextRef="#ctx0" brushRef="#br0" timeOffset="53">12838 14210 7870,'0'-11'479,"0"0"785,0-1-853,0 6 0,0-1 170,0 4 44,0 1 1,-2-3 231,-2 5-465,-2 0 0,-2 2-209,1 1 0,-1 6 0,-3 10 1,-4 3 184,-1 12 1,-3 0-113,4 12 1,-5-3 47,1 7 0,1-3-314,-1-2 0,1 6 45,-1 2 1,3 3 12,4 1 0,2-3-141,2-1 1,3-1 115,5 1 0,2-2-90,1-5 0,5-2 15,7-2 0,3 1 63,5-5 1,0-4 135,0-3 0,-4-10-92,0 2 1,0-4 63,4 0 0,-1-2-91,1-6 1,-4 1-135,0-1 1,-5-4 29,2-4-1455,-4 4 65,0-6 964,-6 4 0,-1-6-1953,-5-3 2455,0 3 0,-10-15 0,-3 4 0</inkml:trace>
  <inkml:trace contextRef="#ctx0" brushRef="#br0" timeOffset="54">13077 14507 7826,'-5'-11'379,"4"-1"657,-3 1-97,-2 5-239,5-4 84,-4 8-343,5-3 0,5 10 53,2 3 1,3 11-113,2 4 0,4 12 148,3 3 1,-1 3-125,1 5 1,0-3-355,4 6 1,0-2 89,0-1 0,0-4 67,-1 0 1,-3-4-167,0 4 1,-1-6-33,1 3 0,-2-9-239,-6-3 0,1-5-148,-1-2 0,-1-4-1280,-2-5-2002,2 1 2085,-9-6 1573,4-1 0,-5-5 0</inkml:trace>
  <inkml:trace contextRef="#ctx0" brushRef="#br0" timeOffset="55">13500 14519 7847,'-5'-12'0,"0"-3"1385,-3 0 1,3 3 141,5 5-1419,0 4 1,-1-2 57,-3 5 0,1 3 191,-4 4 0,-2 4-120,-6 11 0,-4 5-15,-8 11 0,-2 4-82,-5 7 1,-1 0-173,1 4 0,4-9-4,-1 2 1,6-8 68,-2 0 0,8-7-428,4-5 0,2-5 194,2-2 1,3-5-1019,1 1 1,4-2-998,-1-2 2216,3-5 0,6 4 0,1-3 0</inkml:trace>
  <inkml:trace contextRef="#ctx0" brushRef="#br0" timeOffset="56">13751 14736 7818,'-5'-7'1514,"4"-3"-1189,-4 9-58,5-9 1357,0 9-352,0-5-314,0 6 1,5 0-721,2 0 0,5 0-147,3 0 1,3 0 90,5 0 1,0-3-127,-1-1 1,5 0-164,0 4 0,-1-4-310,-3 0 1,0 1-195,0 3 0,-5-4-675,-3 0 0,-2-1 476,-2 1 810,0 3 0,1-9 0,-1 3 0</inkml:trace>
  <inkml:trace contextRef="#ctx0" brushRef="#br0" timeOffset="57">13763 14850 7801,'-12'0'1282,"6"0"-383,1 0 1,17 0-704,4 0 0,7 0 58,-4 0 0,3 0 84,5 0 1,-2 0-352,6 0 1,-2-4 103,2 0 1,0-1-882,-4 1 1,-4 3 466,-4-3 1,-4-1-1767,4 2 2089,-10-1 0,6-6 0,-9-3 0</inkml:trace>
  <inkml:trace contextRef="#ctx0" brushRef="#br0" timeOffset="58">14459 14610 7810,'-5'-11'0,"4"-1"0,-3 1 0,4 5 0,4 2 0,2 2 0,6 2 0,-1 0 0,1 0 0,-5 6 0,1 1 0,-1 8 0,5 4 0,3 4 1006,0 4 0,2-2 1360,-2 6 1,-1-1-1739,5 4 1,-5 1-578,1-1 0,-2-1-62,-2-3 1,1-2-296,-1-5 1,1-1 132,-1-3 0,-1 1-273,-2-5 0,1-3-1018,-6-5 1,2-4-307,-1 1 1770,-2-3 0,8-6 0,-4-1 0</inkml:trace>
  <inkml:trace contextRef="#ctx0" brushRef="#br0" timeOffset="59">14745 14633 7807,'-5'-11'2584,"3"-1"-1798,-3 6-183,5 1 0,-3 10-208,-1 2 0,-6 9 38,-2 3 0,0 3-27,-8 5 0,-4 2-9,-6 6 1,-3 0-298,-1 3 0,-1-6-202,1 2 1,5-5-174,2-2 1,4 0-427,4-8 1,3-3-2453,4-1 2307,6-2 1,4-7 845,9-2 0,11-2 0,11-2 0</inkml:trace>
  <inkml:trace contextRef="#ctx0" brushRef="#br0" timeOffset="60">15030 14165 7847,'-5'-22'0,"4"4"1586,-3-4 1,5 1-841,7 10 0,0-2-562,7 9-77,-2 1 0,-6 3 13,1 0 0,-4 2 320,3 6 0,-4 7 433,1 15 1,2 6-385,2 10 0,-3 3-200,-2 1 0,3 8-431,-3-1 1,1 3 367,-4-3 0,0 4-207,0 0 1,0-1-10,0-2 1,0-8-31,0-4 0,4-5-95,0-7 1,0-5-206,-4-2 1,1-4-667,3-4 1,-3-3 460,3-4 0,-3-5-3112,-1 1 3637,0-6 0,0 3 0,0-5 0</inkml:trace>
  <inkml:trace contextRef="#ctx0" brushRef="#br0" timeOffset="61">15784 14313 7873,'-6'-5'0,"-3"-1"120,5-6 1,0 1 287,4 0 0,0 3 244,0 0 168,0 1 121,0-5-284,0 6 166,0-4-38,0 8-517,0-3 1,-1 5-106,-3 0 0,-2 2-128,-6 1 0,-5 4 116,-6 4 1,0 2 12,-4 2 1,3 2-48,1 2 0,6 2 43,1-2 0,4 2-166,0-2 0,6 2-43,2-2 1,3-1-154,1 1 0,5-5 91,3 1 1,3 2-61,4-2 0,-1 1 85,5 0 1,1-2-120,7 5 1,-7-2 116,3 2 0,-2 3-22,1-3 1,0-1 12,-3 1 0,-4-4 40,-7 4 1,1-1 25,-5 1 1,-1 3-19,-3-3 0,-6 1-8,-5-1 1,-6 2 93,-6-2 1,-5-1 192,-2 1 0,-2-5-416,2 1 0,-6-2-11,6-1 1,-5-2-547,9-3 0,4-2 132,7-5 1,2 0-687,2 0 1297,-1 0 0,11-10 0,2-2 0</inkml:trace>
  <inkml:trace contextRef="#ctx0" brushRef="#br0" timeOffset="62">16013 14564 7840,'5'-6'2468,"1"-3"-1885,5 5 1,2-3-571,2 3 1,3 0 294,5 4 1,0-4 126,0 1 1,-1-1-234,1 4 1,0-2-17,0-1 0,0 1-732,0-1 0,-2 0 416,-2-1 0,2 3-2076,-6-3 2206,0 3 0,-4-4 0,1-2 0</inkml:trace>
  <inkml:trace contextRef="#ctx0" brushRef="#br0" timeOffset="63">16058 14656 7778,'-5'6'433,"4"4"169,1-3 0,6-1-274,6-2 0,-1-3-124,0-1 1,7 0-1016,5 0 1,5-1 317,6-3 0,4-2 140,0-6 1,3 1 74,-7-1 0,2 5 278,-10-1 0,6 1 0,-3-5 0</inkml:trace>
  <inkml:trace contextRef="#ctx0" brushRef="#br0" timeOffset="64">16846 14530 7846,'0'-11'826,"0"-1"1217,0 1-1104,0-1-505,5 1 0,-3 3 156,1 1 0,-6 4-196,-5 0 0,-2-3-60,-2 3 1,1-1-206,0 4 0,-5 0-110,1 0 0,-4 1 61,4 3 0,-2-2-127,2 6 0,2 0 86,-2 3 0,3 0-167,0 1 0,4-1-101,1 1 0,4 3 75,0 0 1,1 2 30,2-2 1,7-2 98,4 2 1,2 1-83,6 0 1,0-1 86,4-4 0,-1 4-4,1 1 0,4-1 29,0-4 1,-2 1 82,-6-1 0,1 4 12,-4 1 0,-1-1-94,-4-4 0,-4 2-35,-4 2 1,-1-2 14,-2 2 1,-2-1 4,-1 1 1,-9-2-27,-7 2 0,-8-2-124,-3-2 1,-3-3-170,-1 0 1,-1-6-457,1 2 1,5-3-663,2-1 1,5 0 1444,2 0 0,4-10 0,5-3 0</inkml:trace>
  <inkml:trace contextRef="#ctx0" brushRef="#br0" timeOffset="65">17075 13993 7981,'16'0'3014,"2"3"-2173,5 5 0,3 4-240,1 11 0,5 5-39,-2 2 0,5 9-297,3 2 0,-3 13-60,-16-26 0,0 1 1,-1 3-1,0 2-186,-1 0 1,0 0 0,-2 2 0,-2 1 83,-1 0 1,-1 2-1,-2 0 1,-1 0-67,-1 0 1,-2-1-1,-1-2 1,-2 0-44,1-2 0,-2 0 0,-4 1 0,-2-1-30,1-1 1,-3-1 0,-4-1-1,-2 0-327,0 0 1,-1-1-1,-19 23-403,-5-3 1,16-27 0,-1 1-1613,-4-1 0,0-1 2378,-1-1 0,0-1 0,1-1 0,0-1 0,-1-2 0,-1-1 0,-2 1 0,0 0 0,-2-1 0,0 1 0</inkml:trace>
  <inkml:trace contextRef="#ctx0" brushRef="#br1" timeOffset="66">15067 7771 8018,'-11'-18'-554,"0"2"1,0 4-1,4 1 1949,3-1 1,3 1 89,1 0-306,0 4-243,0-3 371,0 9-559,0-4-519,0 5 205,5 5-248,1 6 0,6 7 186,-1 5 130,0 10-194,1-8 1,-1 17-762,1-8 404,-6 3 0,-1-1-1577,-5 2 1,-1 2 341,-3 6 971,-12 10 1,-9 2 0,8-24 0,0 1 0</inkml:trace>
  <inkml:trace contextRef="#ctx0" brushRef="#br1" timeOffset="69">4146 13819 8097,'0'-6'508,"0"0"39,0 2 30,0 2 56,0-3 641,0 5-760,0 5 0,0 2-143,0 4 1,4 2 78,-1 2 1,2 3 55,-1 5 1,-1 0-205,4-1 0,-4 1-194,1 0 0,1 0 70,-1 0 0,1 1-76,-1 3 0,-3-5-48,3 1 0,-3-1-255,-1-7 1,0 4-470,0-4 0,0 4-1961,0-3 2631,0 4 0,5-7 0,1 3 0</inkml:trace>
  <inkml:trace contextRef="#ctx0" brushRef="#br1" timeOffset="70">4237 14893 7952,'-6'-8'254,"2"1"0,-1 3 165,1-4 476,0 6 39,4-3-26,0 5-661,-5 0 0,3 2-118,-6 6 1,0 1 89,-3 10 1,3 1 13,1 7 1,-1 2-123,-3 5 0,1 0 110,2 1 1,-1-2-158,5-3 1,1 2-63,3-6 1,1 0-143,3-7 0,2-3 35,5-4 0,7-2-144,5-3 0,0-1 105,3-6 1,2 0-40,-1 0 0,3-9 255,-3-3 0,0-6-73,-4 3 1,-2-5 343,-2 1 0,-2-1-92,-6 1 1,-5-4 44,-2 0 0,-2 0-169,-2-4 1,-2 2-181,-2-2 0,-2 3 13,-5-2 0,-5 3-243,1 4 0,-4 3-553,4 9 1,-5 2 394,1 5 1,-4 6-343,-4 6 0,7 7-24,-3 11 1,3 2 806,-3 10 0,0-6 0,0 4 0</inkml:trace>
  <inkml:trace contextRef="#ctx0" brushRef="#br1" timeOffset="71">4294 16092 7805,'-11'-6'193,"4"1"360,-3 0 64,4 3-40,0-3 0,-1 6-250,3 3 1,2-1 15,-6 4 1,5 6 374,-5 6 0,0 4-321,-3 4 1,-1 2-48,1 5 0,3 0-130,1 1 0,3-4-27,-4 4 0,6-8-72,-2 8 1,3-7-104,1 2 0,0-1-181,0 2 0,5-3 143,2-5 1,9-6-218,3-1 0,2-9 208,2-3 0,5-3 110,3-1 1,2-6-22,1-6 1,0-4 151,0-7 0,-5-1-99,-2-3 0,-4 2 137,-4-5 1,-6-1-147,-6-3 0,-4-2 51,1-2 1,-9 1-513,-7-4 0,-2 4-11,-9-1 0,-2 3-202,-9 5 0,-2 7 68,-2 8 0,-4 7-328,-7 4 0,6 3 226,-3 1 1,5 5 603,3 3 0,0 7 0,9 3 0</inkml:trace>
  <inkml:trace contextRef="#ctx0" brushRef="#br1" timeOffset="72">5322 13739 7986,'-5'-6'73,"4"-4"37,-3 2 0,3 2 173,1-2 1,0 4 1189,0-3-94,0 4-465,0-2-463,0 5-284,5 5 1,-3 3-89,6 7 1,-6-1 86,2 5 0,-2 0-119,-2 4 1,0 0-32,0 0 1,0 0-418,0-1 1,0-3-376,0 0 1,0-5 350,0 2 1,0 0-752,0-1 1,0 1 1175,0-5 0,0 0 0,0 1 0</inkml:trace>
  <inkml:trace contextRef="#ctx0" brushRef="#br1" timeOffset="73">5551 13831 8067,'6'-8'0,"-2"0"2474,-3 6-1022,4-3-1045,1 5 1,1 1-192,-3 3 0,-3 4 15,-1 7 0,-5 3-76,-3 4 1,-3 6-157,-5 3 1,0 2-272,-3 1 0,-1-1 226,4-3 0,-3 2-908,4-5 0,-4 1 105,4-2 0,0-5-237,3 2 0,5-8 1086,-1 0 0,5 3 0,-2 0 0</inkml:trace>
  <inkml:trace contextRef="#ctx0" brushRef="#br1" timeOffset="74">5516 14185 7992,'0'-12'683,"0"1"-478,0-1 0,9 1 93,3 0 0,3-1 192,0 1 0,2 1 208,2 2 0,2-1-201,-2 5 1,-1-3 55,1 3 0,-5 0-270,1 4 1,-2 1-61,-2 3 1,-1-1-282,-2 4 0,1 1 96,-5 3 1,0 6-14,-4 2 0,-2 2-34,-2 2 1,-3 0-275,-8 0 0,1 0 89,-5 0 0,5 0-88,-2-1 0,0 1 124,1 0 0,1-4 99,6 0 1,3-5 352,5 1-257,0-2 0,1-3 142,3-2 1,8-3 2,7-5 0,2 0 2,2 0 0,5-1-173,2-3 0,0-1-142,0-3 0,-6 3-1088,-1 5 1,-1-4 156,-7 0 1062,0 1 0,-9 13 0,-1 2 0</inkml:trace>
  <inkml:trace contextRef="#ctx0" brushRef="#br1" timeOffset="75">5425 14824 8251,'-6'-5'1296,"0"4"-190,6-4 147,0 5-706,0 5 1,0 5-139,0 5 0,2 7-15,2 1 0,-3 0-141,3 3 0,-2 2-139,2-1 1,-3-1-45,3-3 1,-3-4-208,-1 0 0,0-1-924,0 1 0,0-2 574,0-6 1,0 0-448,0 1 1,0-4 10,0-1 923,-5-4 0,-1 2 0,-6-5 0</inkml:trace>
  <inkml:trace contextRef="#ctx0" brushRef="#br1" timeOffset="76">5722 14881 7920,'0'-7'3602,"0"-1"-3361,0 6-60,5-3 1,-3 5 140,6 0 1,-5 6-73,0 5 0,-3 7 113,-3 9 1,-4 7-368,-4 8 1,-6 4 87,-2 3 0,-6-2-80,-2 2 1,1-3-46,3-4 1,1 0-327,3-8 0,3-2-1035,4-9-1590,6 0 2152,1-6 840,10-5 0,1-12 0,6-7 0</inkml:trace>
  <inkml:trace contextRef="#ctx0" brushRef="#br1" timeOffset="77">5825 15155 7837,'-5'-6'2451,"3"-4"-2066,-3 9 0,5-6 118,0 4-170,5 1 1,5-3-4,6 5 0,0 0 113,-1 0 0,2 0-281,2 0 1,3 1 74,-3 3 0,-3 3-249,-1 4 1,-3-3-122,-5-1 0,2 2-142,-5 6 1,0-2 107,-4 2 1,-5 2-167,-3-2 1,-3 5 162,-5-1 1,0-1-30,-3 1 0,-1 0 143,4 4 1,-3-4-77,4 0 0,0-5 348,3 1 0,2 2-86,3-2 1,-2-4 75,5-3-73,0 0 0,9 2 59,3-3 1,2 0-92,1-3 0,5-3-3,-1 3 1,5-3-240,-1-1 0,-1 0 79,1 0 0,-1 0-1037,1 0 0,-1 0 84,-3 0 1015,-2 0 0,3 0 0,-5 0 0</inkml:trace>
  <inkml:trace contextRef="#ctx0" brushRef="#br1" timeOffset="78">5585 16320 7853,'-12'0'2322,"6"0"-1524,-4 0-303,9 0 635,-4 0-734,5 0 1,-4 7 41,0 4 1,-5 2-150,1 6 1,-2 1 30,-1 7 0,1 2-109,2 5 1,-1-5 13,5-2 1,1 0-1,3-4 0,0 2-13,0-6 0,1-1 13,3 1 1,2-5-1,5 1 0,6-2-13,2-2 0,8-5 13,3-2 0,-1-4-661,2-4 0,-1-2-834,4-5 0,-1-6 1113,-2-2 0,-3-2 200,-5-2 0,-6 0 18,-1 0 0,-5-5-88,-3-2 1,1-3 102,-6-2 0,-4-3-532,-7 0 0,-7 0 110,-4 4 0,-2 6-41,-2 5 1,-9 3-132,-2 9 0,-12 2-381,0 9 1,-2 1 240,3 3 427,4 7 1,-3 2 0,3 3 0</inkml:trace>
  <inkml:trace contextRef="#ctx0" brushRef="#br1" timeOffset="79">6864 13671 8269,'-6'-5'896,"-1"3"-213,3-1 145,3 1-142,-4 2 300,5 0 0,1 7-711,3 4 1,-3 9 124,3 7 1,1 4-169,-1-5 0,0 6-69,-4-2 1,0-2-44,0-1 0,4-3-178,0-1 0,3-4-120,-3 0 1,0-4-428,-4 4 1,4-5-2516,-1 1 2293,1-2 1,0-1 826,0-1 0,0-5 0,-4-1 0</inkml:trace>
  <inkml:trace contextRef="#ctx0" brushRef="#br1" timeOffset="80">7298 13888 7963,'0'-12'1502,"0"1"0,0 0-108,0-1-1416,0 6 53,0 1 0,-1 6-16,-3 3 0,0 3 114,-7 9 0,0 6 124,-8 9 1,-3 2-285,-5 1 0,-4 4 118,5 0 1,-1 4-443,4-4 1,4-4-62,0-3 1,2-6-219,-3 2 0,4-4-631,5-4-894,-1 2 2159,6-8 0,1 4 0,5-6 0</inkml:trace>
  <inkml:trace contextRef="#ctx0" brushRef="#br1" timeOffset="81">7241 14173 7890,'5'-10'1195,"3"3"0,2-2-782,1 5 0,4-4 36,1 4 0,-1-3 121,-4 3 1,1-1 315,-1 1 143,0 3-618,1-4-196,-1 10 1,-4 1 27,-4 6 0,-1 0-300,-2 4 0,-2-4-351,-1 3 1,-8 2 266,-4-2 1,-4 4-233,4-4 1,0 1 207,3-5 0,1 1-32,0-1 1,3-1 170,0-2 1,6-2-87,-2-2 180,3-3 0,2 4-2,3-5 1,-2 0 88,6 0 0,3 0-88,5 0 0,-1 0 132,-4 0 0,4 0-144,1 0 1,0 0 15,-1 0 1,-2 1 54,2 3 1,-2-1 12,-2 4-52,1 1 1,-2 3-50,-2 1 0,-3 3-90,-5 0 0,-3 6 65,-4-2 0,-2-2-13,-10 2 0,-4 0-79,-4 4 1,-3 0-200,3 0 0,0-4-719,5 0 0,0-6 467,3-2 1,-1 1-1017,4-5 0,5 0 1546,3 0 0,1-4 0,-5 2 0</inkml:trace>
  <inkml:trace contextRef="#ctx0" brushRef="#br1" timeOffset="82">6910 15018 7888,'0'-11'327,"-5"0"1,2 0 347,-5 4-83,6-3 14,-3 3 196,5 1 36,0 1 309,0 5-667,0 5 0,1 5-115,3 5 0,-2 6 13,6-2 0,0 6-138,3 2 0,-1-1-37,-2-3 0,2 0-112,-2 0 1,-2 0-186,2 0 1,-6-2-207,2-2 0,1-2 194,-1-6 0,0 1-2678,-4-1 1256,0-5 1528,0-1 0,0-5 0,0 0 0</inkml:trace>
  <inkml:trace contextRef="#ctx0" brushRef="#br1" timeOffset="83">7241 14996 7883,'-7'-5'1549,"2"3"0,4 2-1092,-3 8 1,3 3 50,-3 5 0,-2 5-190,-2 6 0,-6 6-54,-1 1 0,-8 4-129,4 4 0,-6 1-188,2-5 0,1 4-202,0-4 0,0-1 242,7-7 0,0-2-1019,3-5 0,2-1 152,2-3 880,3-8 0,0-1 0,-1-3 0</inkml:trace>
  <inkml:trace contextRef="#ctx0" brushRef="#br1" timeOffset="84">7218 15304 7828,'-6'-5'2601,"1"-1"-2161,5-6 0,5 6-30,2 2 0,1-1-128,3 1 0,-2 0-22,6 4 0,3-4-149,1 1 1,-2-1-183,-2 4 0,1 0-129,0 0 1,3 0 136,-4 0-159,0 5 1,-5-3 68,-2 6 0,-2-4-196,-2 4 152,-3-6 247,4 8 1,-10-5 5,-2 3 1,-3 1 188,-2-5 1,1 3 62,-1-3 0,1 4 121,-1-5 24,1 6-103,5-2-84,1 4-168,5 0 1,1 0-125,3-4 0,2 2 89,5-5 0,2 4-22,2-5 0,-1 5 31,5-4 1,-3 5-36,3-2 1,0 0-16,4 0 1,-6 1-28,-1 3 0,-4-3-113,0-1 0,-6 2 72,-2 7 0,-3-4-48,-1 4 0,-6-3 106,-6 3 1,-5-2-13,-10 5 0,-2-4-231,-6 4 0,1-5 78,0 1 0,-4-2-882,0-2 0,5-3 47,6-1 988,3-4 0,-4 2 0,-1-5 0</inkml:trace>
  <inkml:trace contextRef="#ctx0" brushRef="#br1" timeOffset="85">6932 16275 8247,'-7'-10'1107,"-1"2"-739,6-2 884,-3 3-82,5 1-81,0 1-717,0 5 1,0 5-227,0 3 1,1 7 13,3 4 1,-3 4-156,3 3 1,1 0-63,-1 4 1,-1-4-245,-3 0 1,2-5-139,2-2 0,-3-2-434,3 2 0,1 2-1590,-2-6 2463,6 0 0,3-3 0,6-1 0</inkml:trace>
  <inkml:trace contextRef="#ctx0" brushRef="#br1" timeOffset="86">7309 16298 7866,'-11'-6'1926,"0"0"-1060,-1-5-508,6 4 0,1 4-182,5 6 1,-2 5-169,-1 7 0,-2-1 151,-3 5 1,-6 4 145,3 4 0,-7 6-505,3 1 1,-5 0 82,5 4 0,0-6-663,4-2 1,3-4 396,0 1 1,6-7-629,-2-1 0,4-6 1011,4-2 0,2 0 0,6-4 0</inkml:trace>
  <inkml:trace contextRef="#ctx0" brushRef="#br1" timeOffset="87">7264 16583 7786,'-2'-11'720,"-1"-1"0,1 1 282,-1-1-619,6 1 1,4 1-141,4 2 1,1-1 364,-1 6 0,0-1-149,1 4 0,0-4-50,4 0 1,-2 0-253,5 4 1,-2 0-198,2 0 0,2 0-12,-6 0 1,4 0 147,-4 0 0,1 2-323,-5 1 0,-5 0 98,-2 5 0,-3-5-678,-1 5 557,0 0 0,0 3 116,0 0 1,-5-3 133,-2 0 0,0-1 207,0 5 1,4-5 35,-1 1 0,-1-4 70,1 3-251,1-4 1,4 6 46,3-5 1,-2 1 53,6-2 0,0-1 20,3 2 0,0 1-27,1-2 1,-1 2-55,1-1 0,0-1-28,4 4 1,-4-3-104,3 4 1,-2-2 84,-1 2 0,-6 2-54,-2-2 1,-3 2 62,-1 1 1,0 2-51,0 2 0,-6-1-38,-6 5 1,-4-5-118,-7 1 1,0-1-275,0 1 1,-3-6-530,-1 3 1,0-8-2192,4-1 3134,1-1 0,-6-7 0,-2-2 0</inkml:trace>
  <inkml:trace contextRef="#ctx0" brushRef="#br1" timeOffset="88">8349 13728 7942,'-12'0'-68,"1"-5"68,-1 4 0,5-5 243,-1 6 0,4 0-57,-3 0 0,4 6 1112,-1 1-844,-2-2 0,1 5 10,-3-2 1,2 2-97,2 2 0,3-1-96,-3 0 1,2 1-76,-2-1 1,3 1-15,-3-1 1,2 4-70,2 1 0,0-1 85,0-4 0,2-1-236,2-2 0,-2 2 84,6-2 0,1-3-78,6-1 0,-1-3 9,5-1 0,-4-1 57,4-3 1,-1-3-10,1-4 0,1-2-79,-5-2 1,2 1 76,-2-5 1,-6 4-1,2-4 0,-3 0-154,0-4 0,-3-1 79,-5-3 0,0 3-104,0-3 0,-5 3 52,-3 2 1,-3 4-57,-5 3 1,-1 7-67,-6 4 0,-5 4-234,-3 4 0,-2 9-830,-1 9 0,0 6 68,0 7 924,-1 4 0,6 2 0,1 4 0</inkml:trace>
  <inkml:trace contextRef="#ctx0" brushRef="#br1" timeOffset="89">8154 14916 7917,'-6'-5'0,"1"3"990,5-3 0,0 10-307,0 3 0,0 3-103,0 5 1,0 6-172,0 9 1,0 2 118,0 1 1,4 4-304,0 0 0,1-3-7,-1-5 1,-2-1-607,6 2 0,-4-3-218,3-6 1,-4-3-649,0 0 1,-1-8 578,-2 0 675,5-2 0,-4-3 0,4-1 0</inkml:trace>
  <inkml:trace contextRef="#ctx0" brushRef="#br1" timeOffset="90">8451 15053 11717,'0'23'597,"0"4"-331,0 4 0,-6 7 14,-5 4 0,-6 2-283,-6 2 1,0 3-263,1 1 1,-1-6-520,0-6 1,5-3 114,3-5 1,6-3-702,1-8 0,6-3 1398,-2-4 0,3-1 1,1 1-1</inkml:trace>
  <inkml:trace contextRef="#ctx0" brushRef="#br1" timeOffset="91">8360 15418 7912,'6'-1'95,"-2"-3"1,1 2 234,-1-6 0,5 4-68,-1-3 0,2 3-100,1-4 1,2 4 214,2-3 1,-2 4-28,2-1 1,-2 3 48,-2 1 0,1 0-168,-1 0 0,-1 5-111,-2 3 1,2 2 44,-3 1 1,-1 6-92,-3 2 1,-1 4-81,-2 3 1,0 0 41,0 4 1,-5-3-27,-3 3 0,-6-3-18,-1 3 1,0-4-115,3 0 1,5-3 82,-1-4 1,5-2 99,0-6 1,1 1 165,2-1 21,0-5 1,2 3-229,1-5 1,4 0 63,4-4 1,2 0-713,2 0 0,-1 0 110,5 0 0,0 0-570,4 0 1088,0-5 0,0 4 0,-1-5 0</inkml:trace>
  <inkml:trace contextRef="#ctx0" brushRef="#br1" timeOffset="92">8189 16378 7838,'5'-11'-191,"2"4"1,0-2 501,0 5 0,1 0 133,3 4 0,-3-4 783,0 1-407,-6-1-322,8 4-304,-8 0 0,3 1 26,-5 3 1,0-2-60,0 6 0,0 1 49,0 6 0,-4 0 100,0 8 0,0-2-148,4 5 0,0 2-98,0-1 1,0 3 30,0-3 1,0 0-197,0-5 1,0 0 72,0-3 0,2 1-141,1-5 0,4 1-1126,4-5 1,1-1 1294,-1-2 0,0 2 0,1-4 0</inkml:trace>
  <inkml:trace contextRef="#ctx0" brushRef="#br1" timeOffset="93">8623 16366 7850,'-12'-5'2169,"1"-1"-921,-1-6-751,6 6 0,-4 7-258,2 11 0,-7 4-147,-4 7 1,-4 9-19,-3 2 0,2 7 0,-3-3 0,3 3-583,1-2 1,5-1 263,3-4 0,3-5-262,5-2 1,2-8-73,5-4 0,0-2-1042,0-2 1621,5-5 0,1 0 0,6-6 0</inkml:trace>
  <inkml:trace contextRef="#ctx0" brushRef="#br1" timeOffset="94">8577 16617 7850,'5'-7'0,"3"-1"0,-1 1 718,5-5 0,-3 2-270,6 2 0,1-1 405,0 6 1,0-1-293,-1 4 0,-6 0-55,3 0 1,-5 1-185,1 3 1,1 7 12,-5 8 1,-2 2-202,-6-2 0,-3 6-182,-9-2 0,-1 6-46,-6-2 0,0-1 179,0-3 1,0 0-321,0 0 0,6-4 79,1 0 1,4-5-125,0 1 279,6-2 93,1-2 1,6-3-89,3 0 0,4-6 7,7 2 0,3-3 10,4-1 1,1 0 64,0 0 1,1 0 87,3 0 1,-2 0 116,6 0 1,-6-4-292,2 1 0,-8-11 0,-3 1 0</inkml:trace>
  <inkml:trace contextRef="#ctx0" brushRef="#br1" timeOffset="95">9411 13865 8017,'-5'-13'806,"-3"-2"1,-2-1-527,-1-4 0,4 3 29,3 1 1,3 8 88,1-4 0,0 7 1249,0-3-501,0 6-344,0-3-748,0 15 1,-5 9 86,-3 15 0,0 6-29,0 5 1,-2 4 30,2-4 1,3 6-113,1-9 0,3 2-16,1-9 1,5 0-271,3-8 1,7-1-159,4-3 1,4-6 204,3-6 0,4-4 144,4-7 1,4-7-83,0-4 0,4-7-249,-4-9 0,-5-2 298,-6-5 1,-5-4 157,-2 0 0,-5-4-71,-8 4 0,-3-4 210,-8 4 0,-3-5-364,-8 1 1,1 2 106,-5 2 0,1 4-494,-1 4 1,-3 4 49,3 11 0,-2 5-138,-2 10 0,0 6 2,0 6 1,0 12 636,0 14 0,0 2 0,1 11 0</inkml:trace>
  <inkml:trace contextRef="#ctx0" brushRef="#br1" timeOffset="96">9319 15224 7835,'-5'-11'2056,"3"-1"-1265,-6 1-165,6 4 1,-3 1 188,5 2-395,0 3 206,0-4-440,0 20 0,-2 0-127,-1 16 0,1-5 50,-2 5 0,3-1-139,1 5 1,1-5 105,3 1 1,0-6-80,7 2 0,0-8-177,8-4 0,0-2 53,4-2 1,4-5-24,4-2 0,2-8 275,1-3 0,2-9 241,2-3 1,-3-3-110,3-5 0,-7 2 86,-5-6 1,-3 4-142,-4-3 1,-7 5-52,-8-2 0,-3-2-108,-1-2 1,-10 3 99,-6 2 0,-9 2-789,-5 1 0,-6 5-145,-6 3 1,2 8-500,-14 7 0,9 16 117,-9 10 1,7 7 1172,6 5 0,0 2 0,3 9 0,18-21 0,-1-1 0</inkml:trace>
  <inkml:trace contextRef="#ctx0" brushRef="#br1" timeOffset="97">9559 16298 7851,'-5'-12'1669,"-1"1"-1085,-6-1 0,6 1 725,2-1-313,3 6 80,1 1-685,0 5 1,1 8 125,3 7 1,-1 8 135,4 11 1,0 5-257,0 3 0,3 3-10,-2 0 1,2-4-58,2-3 1,-1 1-56,0-1 1,0-3-6,-4-5 0,2-8 90,-5 1 1,3-8-436,-3 0 1,1-2 180,-1-2-2572,-3-5 1263,4 0 1203,-5-6 0,0-6 0,0 0 0</inkml:trace>
  <inkml:trace contextRef="#ctx0" brushRef="#br1" timeOffset="98">4283 12860 8034,'-7'-15'0,"4"-2"269,1-1-207,-3 4 0,4-2 239,-3 5 0,3-1 357,1 1 0,0-1-128,0 1 1,0-1 20,0 1 1,1 0-58,3-1 0,2 2-155,6 2 0,-1-2-90,1 3 0,-1-2-73,1 1 0,-1 2 26,0 2 0,1 3 45,-1-3-292,1 3 1,-1 4 12,0 1 0,-4 9-339,-3-2 1,-3 3-49,-1-2 1,0 3 162,0 0 0,0 4 86,0-4 1,-1 6 122,-3-2 1,-3-1-58,-4 1 1,3-2 56,1 2 0,-1-1 138,-3-3 0,3-2-31,1 2 239,4-2-181,-7-2 1,9-3 8,-3 0 34,3-6 0,6 3-91,2-5 0,3 0 16,2 0 1,4 0-76,3 0 1,-1 0-9,1 0 1,0 0-272,4 0 0,-4 0-485,0 0 0,-4 4-1965,4 0 2718,0 0 0,-1 1 0,-1 1 0</inkml:trace>
  <inkml:trace contextRef="#ctx0" brushRef="#br1" timeOffset="99">5516 12654 8110,'-5'-6'0,"3"0"-21,-6 2 0,6 1 136,-2-4 0,2 3 90,2-4 0,-1 6 347,-3-2 59,3-2 87,-4 4-461,5-8 1,0 8 300,0-6-340,5 5 1,1-5-1,6 4 1,-1-1 26,1 1 0,-1 3-115,1-3 0,4 1 81,3-1 0,-1 3-108,1-3 0,-1 3-178,1 1 0,1 0 52,-5 0-392,0 0 217,-3 5 44,-6-4-53,-1 10 0,-5-5 64,0 5 0,-1 1 130,-3-1 0,-2 1 8,-6-1 0,1 0 113,0 1 0,-1-4 83,1-1-197,-1 1 22,1 3 0,-1-1 303,1-2-198,5 2 0,1-7-12,5 4-35,0-4-38,0 7 1,6-8 27,5 6 1,2-5-6,6 0 1,0 2-9,4-1 1,0 1-2,0-1 0,-4-1 67,0 4 1,-5-3-26,1 4-78,-2-1 0,-7 5 75,-2-1-214,-3 1 76,-1-1 1,-10 4 45,-5 1 0,-9 3-100,-3-4 0,-5 4-184,2-4 278,2 0 3,-5-3 0,9-2-199,-3-3 0,8 2-723,4-5-642,7 0 1590,3-4 0,5 0 0</inkml:trace>
  <inkml:trace contextRef="#ctx0" brushRef="#br1" timeOffset="100">6807 12586 8110,'-5'-17'0,"3"5"0,-3-9 1254,5 6-634,0 0-248,0 9 1330,0-5-278,0 5 190,0 0-780,0 1-596,0 5 0,-3 1 29,-1 3 0,0 7-29,4 8 0,-1 3-207,-3 1 0,1 1 167,-4 2 1,4-2-286,-1 3 1,-1 1-88,2-1 0,-3-1-203,3-3 1,1 0 185,-1 0 0,3-2-126,3-2 0,0-2 53,5-6 1,-1 1-136,5-1 0,-1-4-63,0-4 1,1-1 81,-1-2 1,-3 0-370,-1 0 1,1 0 127,4 0 0,-5-6-75,1-1 0,-4 1-227,3-2 483,-4 0 0,2-3 155,-5-1 1,1 5 129,3-1 0,-3 4 225,3-3 0,-3 3-70,-1-4 0,0 5 249,0-5-302,0 5 1,0-3 1556,0 2-148,0 3-545,0-4 1,0 6-288,0 3 0,0 2 31,0 6 0,0 0-206,0 4 0,-4 1 46,1 6 1,-1 0-398,4 0 1,0 0-282,0 0 1,4 0-339,-1-1 0,6 1-218,-1 0 1,3-5 838,5-3 0,-4-2 0,5-2 0</inkml:trace>
  <inkml:trace contextRef="#ctx0" brushRef="#br1" timeOffset="101">7949 12483 8110,'-19'-11'2068,"2"-1"-1145,14 1-408,1-1 45,-3 1 392,5 5 1,0 0-18,0 1-681,0 4 0,2-4 283,1 5-354,-1 5 1,6 5-153,-4 6 1,0 4 14,-4-1 0,1-1-39,3 1 0,-3-4-238,3 4 1,-2-4 127,-2 4 1,0-5-25,0 1 1,1 2-74,3-2 0,2 0-87,5-3 1,2-2 16,2-2-17,-2 2 113,9-4 1,-9 2 206,7-1 1,-5-3-135,4 4 1,-4-5 122,4 5 56,-5-5-109,2 7 1,-5-4 2,-4 6 1,-2-1-7,-5 0 1,0 1 24,0-1 0,-5 2 29,-2 2 1,-9 2-14,-3 2 0,-7-2-223,-5-1 1,2-4 112,-1 4 0,3-5-717,-3-3 1,5 0-31,3-4 0,0 0-236,7-4 0,0 0 1086,3 0 0,1-10 0,-1-3 0</inkml:trace>
  <inkml:trace contextRef="#ctx0" brushRef="#br1" timeOffset="102">7903 12449 8063,'0'-12'0,"2"1"761,1-1 1,4 2-330,4 3 1,7 0-121,5 4 0,1 1-178,6-2 0,1 3-178,3 1 0,4 0-140,0 0 1,4 0-408,-4 0 0,5 4 193,-1 0 163,2 0 1,2 1-1,0 1 1</inkml:trace>
  <inkml:trace contextRef="#ctx0" brushRef="#br1" timeOffset="103">9114 12392 8078,'5'-12'0,"-3"1"442,6-1 0,0 1 594,3 0 0,1 4-489,-1 3 0,-5 2 113,-2-2-13,-3 3 1,-1-3-269,0 8 1,-5 3-184,-2 9 1,-5 6 15,-3 9 0,-3 2-74,-5 1 1,2 0 8,2 1 1,-1-1-128,4 0 1,5-3-463,3-1 1,6-1 286,-2 2 1,8-3-199,3-5 1,7-2 70,2-2 1,5-2-45,2-6 0,0-5 157,3-2 0,2-3 187,-1-1 1,0-1 6,-5-3 1,-4-2 258,-3-5 1,-3-1-62,-4 1 1,-3-2-51,-5-2 0,-2-2-129,-1-2 0,-9-1-13,-7 5 1,-11 1-133,-5 6 0,-10 3-56,-1 5 0,-1 9-302,5 2 1,-6 12-381,2 0 1,4 9 838,8 2 0,-3 2 0,7 6 0,2 1 0,3 1 0</inkml:trace>
  <inkml:trace contextRef="#ctx0" brushRef="#br1" timeOffset="104">2935 13933 8061,'-11'-3'1053,"-1"-1"-2,1-5-149,5 8-601,0-4 0,6 10-55,0 2 0,0 9-43,0 3 1,2 7-89,2 5 1,-2 5-409,6 3 1,-2 2 276,2-3 0,2 1-402,-3-5 1,4-4 6,0 1 411,-5-6 0,5 3 0,-5-5 0</inkml:trace>
  <inkml:trace contextRef="#ctx0" brushRef="#br1" timeOffset="105">2924 15087 7877,'-8'-1'792,"1"-3"0,4-2-142,-1-6 0,3 5-218,1-1 1,0 4-22,0-4 1,1 2-149,3-1 0,-1-6 142,4 5 1,1-4-182,3 4 1,1-1-73,-1 1 0,2 0-19,2 4 0,0-1-142,0 1 0,6 3-23,-6-3 0,3 4 101,-3 4 1,-1-2-193,-10 6 1,-1 1-50,-3 6 1,0-1-104,0 5 0,-1-3 159,-3 7 0,1-5 40,-9 9 0,3-6 18,-6 6 1,-1-2-14,0 2 0,-4-3 151,1 3 0,-3-3-87,0-1 1,0-2 207,3-2 0,2-2 274,6-6 62,0 0-367,-1 1-133,6-6 0,6-1 27,7-5 0,9 0-32,3 0 0,2 0-224,2 0 0,1 0 53,3 0 0,-3 0-781,3 0 1,-3 0 68,-1 0 851,-1 5 0,1 2 0,0 4 0</inkml:trace>
  <inkml:trace contextRef="#ctx0" brushRef="#br1" timeOffset="106">2844 16595 7845,'-23'-12'0,"4"1"990,0-1 0,9 1-397,-2-1 0,9 5-219,-1-1 0,2 4-135,2-3 0,0-1 0,0-3 0,4 3-8,0 1 1,5-1 16,-1-4 0,2 5-80,1-1 1,2 4-14,2-3 0,3 4-55,5-1 0,-2 3 73,-2 1 0,3 0-254,-3 0 0,-1 0 29,1 0 0,-5 0 14,1 0 0,-2 4-40,-2 0 0,0 3-84,1-3 0,-1 5 39,1-1 0,-5-2-45,1 2 1,-2-4 90,2 3 0,-3 1 23,-5 3 0,0 1 221,0-1 0,-3 0-6,-4 1 0,0-1-91,-4 1 0,-2 3 55,2 0 0,-1 0 146,-3-3 1,6-1-52,2 1 1,4-1-44,-1 0 0,3-3-264,1 0 1,1-5 81,3 5 0,3-4-24,4 4 0,2-5 55,2 5 1,3-4 30,4 3 1,-2 0-21,-1 0 1,-5 3-6,1-2 1,-3 1-55,0-1 0,-5 2 23,1-3 1,-5 4-112,0 0 1,-6 0 92,-5 1 0,-7 3 226,-4 0 0,-8 0-83,-3-3 1,-3-2-120,-2-2 0,1-3-257,0-5 1,0-3 249,-1-4 0,16 4 0,4-7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9:24:31.0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11980 6007 8090,'-10'-11'384,"1"1"660,2 2-123,4 3-352,-2 5 1736,5 0-2024,0-5-46,0 4-266,0-4 440,0 5-115,5 5 1,-2 1-26,4 6-176,1 4 1,0-3-48,-1 2 0,-4 3 0,2 1-86,0 2 14,-4 2 0,4 5-106,0-4 0,-3 8 4,1-5 245,-1 4-382,3-7 175,-4 4 1,4-5 12,-5 0 0,4 0 0,0 0-137,-2 0 176,0-6 1,-2 1 6,0-3-24,0-7 1,0 7 156,0-7 0,-2-2 1,-1 2 1,0-6 0,-5 2 296,-1-3-308,-1-1-61,-6 0 0,3 0 27,-2 0 1,-3 0-539,-1 0 300,3-5 0,-6 0-182,3-2 1,3-4 126,0 4 1,4 2-1918,0 1 796,6-2 1356,1 4 0,5-3 0</inkml:trace>
  <inkml:trace contextRef="#ctx0" brushRef="#br0" timeOffset="1">12380 6076 8033,'-11'-12'435,"-1"6"-90,6 1 0,-4 5 41,4 0 0,-2 0 226,0 0-400,6 0 0,-8 1 0,3 3 7,1 4 0,-3 2 0,4 1 38,-1 1 0,2 4-76,-4 3 106,6 3-57,-3 1-386,5 0 193,0-1 1,0-3-1,0 0-172,0 2 0,1-3 67,3 1 0,1-5 80,2 1 0,4-3-264,-4 0 1,7-2 0,1-2 106,-1-5 1,4-1 195,1-2-117,-2 0 37,4 0 1,-3-2 377,5-1-159,0-4 231,-1-4-171,-4-6-141,4 5 0,-10-6 0,2 3 219,-5-4 1,0 1-43,-5-1 1,0-1-267,-4-7 1,-4 3 0,-2-4-261,-5 0 141,3 4 0,-13-4 49,6 5 1,-5 5 0,1 4-59,-3 5 0,-1 4 72,0 5 1,1 0-47,-1 0-2865,5 5 1910,2 7 1,4 2 1036,1 5 0,-1 5 0,1 5 0</inkml:trace>
  <inkml:trace contextRef="#ctx0" brushRef="#br0" timeOffset="2">12700 6076 8002,'0'-12'0</inkml:trace>
  <inkml:trace contextRef="#ctx0" brushRef="#br0" timeOffset="3">12997 6019 8055,'-6'-12'896,"1"1"-896,5 5 902,0-5-334,0 10-169,0-4 999,0 5-571,0-5-821,0 4 73,0-4 1,0 7-1,0 5 386,0 4-413,0 8 3,0-1 0,0 10 177,0 2 0,0 3 14,0 1 1,3-1-780,1-2 0,0 1 142,-4-6 213,5-4 0,-4-2 0,3-5-249,-3-1 0,1-1-66,1-2 109,-1 1-375,3-1 492,-5-4-781,0-2 1,0-4 1047,0 3 0,-5-3 0,-2 4 0</inkml:trace>
  <inkml:trace contextRef="#ctx0" brushRef="#br0" timeOffset="4">12711 6087 8067,'0'-7'0,"0"-1"267,0 6 0,0-5 141,0 3 79,0 3 0,-1-5 237,-3 2-490,3 3 263,-4-4-161,5 0 0,-1 3 485,-3-2-236,3 3 280,-4 1 1645,5 0-2218,0 5-59,0 2 57,0 4 1,0 0-120,0 1 0,0 3 0,0 2 0,0-1-171,0 1 0,0 8 0,0-1 0</inkml:trace>
  <inkml:trace contextRef="#ctx0" brushRef="#br0" timeOffset="5">12689 6202 8067,'5'11'0,"1"0"0</inkml:trace>
  <inkml:trace contextRef="#ctx0" brushRef="#br0" timeOffset="6">12700 6281 8067,'0'18'0,"4"4"0,0-3 0,-1-8 0,-3-1 0</inkml:trace>
  <inkml:trace contextRef="#ctx0" brushRef="#br0" timeOffset="7">12734 6498 14634,'0'-6'-821,"-1"0"221,-3 2-1624,3 3 999,-4-4 1225,5 0 0,0-2 0,0-4 0</inkml:trace>
  <inkml:trace contextRef="#ctx0" brushRef="#br0" timeOffset="8">12894 6042 8011,'0'-7'-289,"0"2"272,0 0 371,0 4-12,0-4 78,0 5 142,0-5-192,0 3 158,0-3 456,0 5-15,0-5-285,0 4-342,0-4 2036,0 5 1,5 1-2009,3 3-144,2 2 0,3 6 1,2-1 1,-1 4 171,5 1-111,0 4-177,4-7 0,0 8 106,-1-2-41,1 3 0,0-3-27,0 0-89,-5-5 0,2 4 112,-5-3 1,4-2-117,-3 2 0,-1-4-6,-4-3 0,1 2 50,-1-2 0,-1-2-67,-2 2 1,1-5 193,-5 5-101,4-5 0,-3 3 104,3-2-109,-3-3 100,0 4-233,-4-5-12,5 0-9807,-6 0 8602,-6 0 0,0-5 0,-5-1 1</inkml:trace>
  <inkml:trace contextRef="#ctx0" brushRef="#br0" timeOffset="9">13328 6019 8008,'0'-12'111,"0"5"-56,0-1 1,0 4-56,0-3 1512,0 4-585,0-7 682,0 9-1007,0-4 0,0 3 84,0-1 76,0 1 37,0-3-542,0 5 0,0 0 0</inkml:trace>
  <inkml:trace contextRef="#ctx0" brushRef="#br0" timeOffset="10">13328 6099 8008,'4'24'0,"0"3"0,1-3 2552,-1 2 1,-2-3-1404,6-4 0,-6 1-770,2-4 0,1-1 23,-1-4-371,0 1 25,-4-6-215,0 4-6,0-8 165,0 8 0,5-4 0,1 5 0</inkml:trace>
  <inkml:trace contextRef="#ctx0" brushRef="#br0" timeOffset="11">13385 6361 6568,'0'0'0</inkml:trace>
  <inkml:trace contextRef="#ctx0" brushRef="#br0" timeOffset="12">13739 5996 7996,'0'-6'0,"0"-5"1222,0 10-204,0-4-192,0 0-419,0 4 113,0-4 171,0 5 0,0-5 0,0-2 0</inkml:trace>
  <inkml:trace contextRef="#ctx0" brushRef="#br0" timeOffset="13">13739 5962 13140,'0'11'1776,"0"1"0,0 0-1362,0 3 1,0 3-58,0 5 1,0-4-132,0 0 0,0 0-100,0 4 0,0-4 269,0 0-636,0 0 211,0-1 1,0-2 211,0 1-269,0-4 89,0 3 0,4-5 1,0 1-16,-2-1-63,0-4 0,-2 3 50,0-3 0,1 0 81,3 0-252,-3-4-202,4 2 1,-5-4 18,0 3 236,0-3 144,0 4 0,0-5 0,0 0 0</inkml:trace>
  <inkml:trace contextRef="#ctx0" brushRef="#br0" timeOffset="14">13762 6361 7996,'-1'-10'147,"-3"3"0,-2-9 0,-6 4 0</inkml:trace>
  <inkml:trace contextRef="#ctx0" brushRef="#br0" timeOffset="15">13534 6030 7992,'-5'-11'2640,"3"3"-1983,-1 1-377,1 4 115,2-2 1220,0 5-575,0-5-260,0 4-313,0-4-483,0 5 64,5 0 0,2 0 215,4 0 1,2 0-29,2 0 1,7 0 103,4 0-366,1 0 98,1 0 1,-3 0 181,6 0 0,-2 0-105,1 0 1,2 0 34,-5 0-12,-1 0 3,-3 0-21,0-6 0,-1 4 175,-3-6-148,2 6 251,-8-3-294,-2 0 1,-1 3 136,-2-1 133,-3 1-252,0 2 0,-3-1 128,1-3 9,-1 3-1146,3-4 325,-5 5 529,0 0 0,0 0 0</inkml:trace>
  <inkml:trace contextRef="#ctx0" brushRef="#br0" timeOffset="16">14013 5973 7908,'-21'17'0,"-3"0"0</inkml:trace>
  <inkml:trace contextRef="#ctx0" brushRef="#br0" timeOffset="17">12723 6487 13426,'0'0'0</inkml:trace>
  <inkml:trace contextRef="#ctx0" brushRef="#br0" timeOffset="18">12711 6476 17858,'0'-7'1171,"0"1"-888,0 2 1,0 2-85,0-6 1,0 4 35,0-3 1,0 3-139,0-4 1,0 4 121,0-3 0,0 3-203,0-4 1,-1 4-5,-3-3 1,3 3-20,-3-4 1,3 5-224,1-5 168,0 0 1,0-3-149,0 0 196,0-1 0,0 1-217,0-1 138,0 1 1,0-1 90,0 1 0,0 0-79,0-1 61,0 1 0,0-1 7,0 1 1,0 3-11,0 1-45,0-1 0,-4 0 43,0 1 0,1 3 2,3-4-27,0 6-77,0-8 100,0 9 1,0-6-336,0 3 5,0 3-191,0-4-6468,0 5 7016,0 5 0,5 7 0,1 5 0</inkml:trace>
  <inkml:trace contextRef="#ctx0" brushRef="#br0" timeOffset="19">2787 12700 7971,'-5'-6'-111,"2"-1"65,-5 4 367,6 1-43,-8-8 107,9 9 115,-10-4 147,10 0-48,-4 3-366,5-3 1,0 4 386,0-3-210,0 3-58,0-4 375,0 5 1,5 5-500,3 3 1,2 2 171,1 1-528,1 1 124,-1 4 0,2-2 83,2 5 1,-1-4 50,5 4 1,-1-1 368,1 1-270,2 3 1,-3-8 52,5 5 0,0-4 192,0 4-241,0-5-398,-1 7 250,1-8 1,0 7 279,0-4-341,0 4 30,0-7 1,-2 7 69,-2-5 0,3 4 6,-3-3 0,-3 0-61,0-1 0,-4-1-14,0 5 1,-1-5 35,0 1-6,1-2 1,-2 2 60,-2 1-70,2-1 1,-9-4 96,3 1-238,2-6 34,-4 4 181,8-4 5,-9 6-315,9-1-225,-9-4 146,4 3-627,0-9 419,-3 4-736,3-5-1340,-5 0 1965,5 0-1704,-4 0 649,4 0 1613,-5-5 0,0-6 0,0-7 0</inkml:trace>
  <inkml:trace contextRef="#ctx0" brushRef="#br0" timeOffset="20">3529 12597 8083,'0'-11'-1118,"0"4"981,0-3 0,1 9 467,3-3-114,-3 3 285,4-4-123,-5 4 72,0-4 152,0 5-148,0 5-65,0-4-252,-5 9 0,3-9 382,-6 3-330,1 2 1,-5 1-190,1 4 0,-1-4 0,1-2 0</inkml:trace>
  <inkml:trace contextRef="#ctx0" brushRef="#br0" timeOffset="21">3381 12711 7942,'0'7'5027,"5"3"-4174,1-9-533,5 9 1,1-7 138,-1 4-199,1-4-159,4 7 1,-3-9 56,2 3-59,3 3 1,-5-6-9,2 3 0,1 1-24,0-1 1,-1 3 2,-4-3 1,1 4-7,-1-5 0,0 5-188,1-4-58,-6 5 232,-1-3 0,-3 2-128,1-1 0,-1 1 0,1 3-66,-1 1 146,-7-1 24,-2-4-54,-4 3-146,-6 1 1,3 2 173,-5 2 0,0-2 0,-4-2 0</inkml:trace>
  <inkml:trace contextRef="#ctx0" brushRef="#br0" timeOffset="22">3506 12997 7942,'-11'4'0,"-1"0"0,-4 4 0,-2-1 0</inkml:trace>
  <inkml:trace contextRef="#ctx0" brushRef="#br0" timeOffset="23">2661 13191 7985,'-4'-8'72,"0"1"0,-1 3 297,2-4-144,1 6 266,-3-8-97,5 8-56,0-8 405,-5 9-16,4-9-196,-4 9 98,5-4 1018,0 5-1257,5 5-220,1-4 0,6 9 221,-1-2 1,0 3 39,1 4-205,4-2 16,-3 4-58,9-6 1,-8 0 183,5 1-452,0 4 137,-2-3 1,1 0 208,-3-6-188,-2 1-22,4 3 1,-6-1-142,0-2 75,1 2-90,-1-9 1,-3 8-56,0-5 99,-6 0 55,3 1-335,-5-4 1,1 4 32,3-5 140,-2 5-944,3-3-1082,-5 3-756,0-5 2062,-5 0-1019,3 0 1906,-3 0 0,0-5 0,-1-2 0</inkml:trace>
  <inkml:trace contextRef="#ctx0" brushRef="#br0" timeOffset="24">2981 13100 8029,'-5'-12'1999,"4"1"-1402,-5-1-288,6 6 1,-3 0 688,-1 2-419,0 3-579,4-4 0,-5 0 0,-1-2 0</inkml:trace>
  <inkml:trace contextRef="#ctx0" brushRef="#br0" timeOffset="25">2935 13043 8005,'-5'11'1848,"-1"4"-277,-6 1 0,-3 4 0,0-1-424,1 2-1041,1 2 0,-2-4-38,0 0 0,0 0 60,3 4 1,-3-4-210,0 0 0,-2-4 121,2 5 0,2-7-157,-2 3 1,2-4 73,2 0 0,1-1-135,2 1 0,-1-5-819,5 1 568,-4-6 429,6 4 0,-8-1 0,4 1 0</inkml:trace>
  <inkml:trace contextRef="#ctx0" brushRef="#br0" timeOffset="26">2627 13431 8005,'16'0'0,"2"0"0</inkml:trace>
  <inkml:trace contextRef="#ctx0" brushRef="#br0" timeOffset="27">3506 12654 6960,'5'-6'398,"-3"1"-288,3 5 1,-5-1 118,0-3-70,0 3-31,0-5 72,0 6 0,3-1-3,1-3 205,0 3-43,-4-4-213,0 0-29,0 4 1,0-6 340,0 4-127,0 1-98,0-8 0,4 8 175,0-6-108,-1 5-108,-3-7 1,4 8-56,0-6 31,0 6 0,-3-7-79,3 5 53,-3 0-13,4-1 0,-3 4-137,1-3 1,-1 1 129,1 0-193,-1 1 195,-2-3 143,0 5 0,-5 4-214,-3 0 0,2 5 31,-2-2-129,0-2 80,2 6 1,-4-5 86,2 5-89,-2-4 0,3 3 104,-1-3 0,0 2-81,-3-1 0,3 2 15,1-2 1,3-2 53,-4 2-97,6-1 115,-8 5-249,8-1 94,-3 1 47,5-6 8,0-1-2949,0-5 2272,0 5 634,0-4 0,-5 9 0,-1-3 0</inkml:trace>
  <inkml:trace contextRef="#ctx0" brushRef="#br0" timeOffset="28">3952 10256 9333,'0'-6'1327,"0"-1"-635,0 3-496,0 3 1,1-5 260,3 2-276,-3 3 1,8-9 77,-5 2 1,5 2 11,-2-2 1,5 2-75,3-2 0,-1-2 44,5 2 1,-4-1-114,4 2 1,-4-2 12,4 5 0,-5 0-162,2 4 0,-4 0 64,0 0 1,-5 0-163,1 0 1,-2 5 64,2 3 0,1 3 146,-6 5 1,1-2-111,-4 5 0,0 0 56,0 4 1,-1-1-17,-3 1 0,2 0 12,-6 0 1,-3 0-84,-5 0 0,1-2 63,4-2 1,-2 3-8,-2-3 0,2-3 22,-2 0 0,4-4-16,3 0 0,-1-5 146,5 1 1,-3-4-95,3 3-82,0-4 98,4 2 0,1-4 7,3 3 1,2-3 84,6 3 1,-1-3 201,1-1 0,4 4-33,3 0 0,2 0-95,-2-4 1,2 0 172,-2 0 1,-1 0-13,1 0 1,-5-4-194,1 0 0,-2 0-55,-2 4 1,1-4-135,-1 1-1373,1-1 1082,-1 4 1,-3 0-3239,-1 0 2569,-4 0 0,2 5 934,-5 3 0,-5 7 0,-2 3 0</inkml:trace>
  <inkml:trace contextRef="#ctx0" brushRef="#br0" timeOffset="29">5471 10153 8252,'-4'-7'0,"0"-1"1479,0 5-303,-1-7-306,4 9-375,-4-9-306,5 9 0,0-6 171,0 3-140,0 3 0,1-5-13,3 2 1,-2 3 43,6-3 1,0-1-134,3 1 0,2-4 78,2 5 1,-1-2-199,5 1 0,-1 2 125,1-1 0,2 1-213,-2 2 1,-1 0-118,1 0 1,-4 4 138,4 0 0,-5 5 79,2-2 0,-8 2-115,0-1 0,-2 2-52,2-2 0,-2 2 75,-2 1 1,-3 1 15,3-1 1,-2 1 19,-2-1 1,0 0 149,0 1 1,-4-5 2,0 1 356,-5 0-363,3 3 1,-2-1 10,0-2-59,6 2 19,-3-9 1,5 6-225,0-4 203,0-1 1,1 3-177,3-5 1,2 4 195,6-1 0,3 1-7,0-4 0,4 0 0,-4 0 0,4 1-40,-3 3 0,-1-2-7,-4 1 0,1 2 17,-1-1 1,-1 5-77,-2-1 0,-3-2 73,-5 2 1,0-1-142,0 5 0,-5 3 51,-3 0 0,-6 2 25,-1-2 0,-9-1 179,1 5 0,-2-5-97,2 1 1,-2-2 141,2-2 1,-3-3-91,7-1 0,3-4 212,1 1 0,2-3-36,1-1 1,5 0-548,-1 0-640,6 0-848,-3 0-316,5-5 0,7-1 237,8-6 1838,8 1 0,17-1 0,0 1 0</inkml:trace>
  <inkml:trace contextRef="#ctx0" brushRef="#br0" timeOffset="30">7104 10050 8032,'-1'-6'-1602,"-3"2"1602,2-2 224,-3 5 662,0-10 239,4 10 188,-4-4-402,5 5 576,0 0 1,-4 5-1337,0 3 0,-3 2 66,3 1 0,-4 5-29,4-1 1,-3 4-31,3-4 0,-5 5-80,2-1 1,1-1-286,3 1 0,-2-4 146,1 4 0,-4-5-180,4 2 1,1-4 129,3 0 0,0-1-149,0 1 105,0-1 89,0 0 52,5 1-20,1-6 0,4 1 97,-2-4 0,2-1-66,-2 1 0,2-1-581,1-2 355,1 0 0,0-2 35,3-1-1226,-2 1 891,4-3 0,-6 4-1437,0-3 1339,1 3 0,-1-4 220,1 5 1,-1 0 406,1 0 0,-6 0 0,9-5 0,-2-2 0</inkml:trace>
  <inkml:trace contextRef="#ctx0" brushRef="#br0" timeOffset="31">7264 10279 8032,'-7'-5'-348,"2"-2"1197,0-4-78,4 0 980,-4 4-482,5 2-682,-5 5 1,3 1-146,-1 3 0,-2 6-3,1 6 1,0 4-275,4-1 0,0 2 38,0 2 1,0 0-163,0 0 0,0 0 140,0 0 0,0-2-634,0-2 1,0 2 240,0-6 1,1 0-1125,3-4 1,-3-3 27,3 0 0,-1-2 1308,0 2 0,4 2 0,4-4 0</inkml:trace>
  <inkml:trace contextRef="#ctx0" brushRef="#br0" timeOffset="32">8086 10016 8023,'0'-8'0,"0"1"0,-1 3 0,-3-4 591,3 6-29,-4-3 502,5 5-316,0-5 371,0 3-348,0-3 291,0 5-992,0 5 0,-4 2 106,0 4 0,0 2-136,4 2 1,0-1-9,0 5 1,-1-5-43,-3 1 0,3-2-143,-3-2 0,3 1 89,1-1 0,0 1-111,0-1 0,0-3 84,0-1-60,0-4 182,0 7-8,5-9 0,5 4-31,5-5 1,2 0 1,-2 0 1,1 4 137,3 0 1,3 0-65,-3-4 1,3 4-79,0-1 1,-3 5 47,1-4 0,-7 5 2,3-2 0,-4 4 2,0 0 0,-1 0-373,1 1 0,-6 0 132,-2 4 0,-3-4 116,-1 4 0,0-4 66,0 0 1,-5-1 11,-3 1 0,-6-1 122,-1 0 0,-5 0-91,1-4 1,-3 2-237,-1-5 1,2 1 140,2-1 1,-1-3-478,4 3 0,-3-3-112,4-1 0,0 0-358,3 0 1,2-1-369,3-3 1384,-4 3 0,10-9 0,-4 3 0</inkml:trace>
  <inkml:trace contextRef="#ctx0" brushRef="#br0" timeOffset="33">8086 10028 8073,'-11'-7'179,"3"-3"180,0 2 1229,6 3-742,-3-5-306,5 9 543,0-4-643,0 0 1,5 3 12,2-1 0,9 1 76,3 2-295,2-5 0,7 4 137,1-4 1,6 4 110,-1-3-623,-5 3 154,4-10 1,-5 10-672,2-3 1,-2-1 495,-5 2 1,0-3-1444,0 3 0,-2 1 733,-2-1 0,3 1 872,-3 2 0,-2 0 0,-1 0 0</inkml:trace>
  <inkml:trace contextRef="#ctx0" brushRef="#br0" timeOffset="34">9468 9959 8034,'0'-6'0,"5"-5"0,-4 10 0,4-5 0,-5 2 0,0 3 0,0-6 0,0 4 2403,0 1-674,0-3 287,0 5 1,-5 2-1759,-2 1 1,-4 4-101,0 4 0,0 1-49,-1-1 1,1 5 108,-1 4 1,1-3-241,0 2 1,-1 0 66,1 4 1,-1 0-210,1 0 0,3 4 103,1-1 0,3 1-212,-4-4 0,6 0 134,-2-1 0,3 1-105,1 0 1,1-4 69,3 0 1,-2-5 46,6 1 1,-1-2 33,5-2 1,3-3-23,0 0 0,2-6-22,-2 2 0,-1-3 7,5-1 1,-4 0-86,4 0 1,-5-1 336,1-3 1,2 2 381,-2-6 0,0 0-48,-3-3 1,-5-2-68,1-2 0,-4 2 52,3-2 1,-4 1-109,1-1 0,-8 2 86,-4-2 1,-3 2 101,-4 2-290,-3 5-952,-5 1 603,-5 5 1,0 1-2274,-2 3 1146,-3 2 1166,9 5 0,-4 6 0,5 1 1</inkml:trace>
  <inkml:trace contextRef="#ctx0" brushRef="#br0" timeOffset="35">9308 10302 8034,'-16'28'0,"-2"1"0</inkml:trace>
  <inkml:trace contextRef="#ctx0" brushRef="#br0" timeOffset="36">11901 9948 8098,'0'-8'609,"0"0"-372,0 1 536,-6 0-209,5 2-564,-4 0 0,0-1 0,-1-6 0</inkml:trace>
  <inkml:trace contextRef="#ctx0" brushRef="#br0" timeOffset="37">11878 9890 11078,'0'17'1855,"0"2"1,0 4-1386,0 3 0,4 0-341,-1 4 1,2-3 46,-1 3 0,-1-4-253,4 0 1,-3 2 99,4-1 0,-4-2-43,3-6 0,-3 2-63,4-6 0,-6 4-424,2-4-572,2 0 508,-4-3 571,3-6 0,5 4 0,2-3 0</inkml:trace>
  <inkml:trace contextRef="#ctx0" brushRef="#br0" timeOffset="38">11969 10359 8098,'-5'-7'0,"4"-3"593,-3 3 1,1-4-400,0 0 1,1-4-128,-2 0 0,3-6-44,1 2 0,0-4-119,0-3 0,0 0 185,0-4 1,0 1-97,0-2 1,0 0 219,0 4 1,0 2-92,0 5 0,0 0 324,0 5 1,0 0-156,0 3 0,-4 5 602,1-1 193,-1 6-279,4-4-672,0 6 0,4 2 52,-1 2 0,5 2-81,-4 5 0,5 1 100,-2-1 0,3 1-217,2-1 1,-1 0-71,1 1 1,-1-1-5,1 1 1,-1-5-4,0 1 0,1-4 161,-1 3 1,1-4-127,-1 1 1,1-3 41,-1-1 1,0 0-80,1 0 1,0 0 93,4 0 1,-4-5-32,4-3 0,-4 2 24,0-2 0,-1 1 13,1-5 0,-1 1 35,0-1 0,0-3-40,-4 0 1,3 0 71,-2 3 0,-2 1-43,2-1 116,-6 1-119,9 5 0,-9-3-138,6 5 0,-4 5 134,3 7 0,-3 3 39,4 5 0,-5 3 44,5 7 0,-2 0-89,2 4 1,1 1-17,-5 3 0,3-5 20,-3-2 0,0-3-49,-4-1 0,1-2 57,3-2 1,-3-1-300,3-3 87,2-2 1,-4 3-527,1-4-839,-1-6 639,-2 4-484,0-8 426,0 3-926,0-5 1889,5 0 0,-4 0 0,4 0 0</inkml:trace>
  <inkml:trace contextRef="#ctx0" brushRef="#br0" timeOffset="39">12746 10016 8108,'0'-18'286,"0"3"0,-4 2 461,0 2 1,0 0-52,4-1-150,0 6-223,0-4 0,0 7 110,0-4 1003,0 4-331,0-2-14,0 5-854,0 5-173,-5 6 27,4 2 0,-8 12 176,5-2 0,-5 4-30,2 0 1,-3 1 118,-2 2-922,6 3 504,-4-9 1,7 4-277,-4-5 0,3-4-321,-4 0 1,6-5-780,-2 1 525,2-7-809,2 2 589,0-9 692,0 4 1,2-5 163,2 0 0,-3-1-88,3-3 0,1-2 112,-1-6 1,1 0 50,-2-4 0,2 2 36,3-5 0,2-1 182,-2-7 1,-2-2 300,2-5 1,-4 0-272,3 0 1,-3-5 390,4 1 0,-6-3-235,2 2 1,-3 3 484,-1 5 1,0 3-320,0 5 1,0 6 840,0 1 644,0 9-1328,0 2 0,0 7-166,0 6 1,4 1-93,0 10 1,6 1 237,1 7 0,1 2-108,3 5 1,3 0-218,1 1-120,2-1 0,-1 4 296,-1 0-1155,0-5 810,-2-5 1,4-5-225,-6 0 253,0 0 1,-3-6-583,-1 0 406,0-6 1,-3 1-73,0-1-1136,-6 1 1150,3-6 0,-4 3-315,3-5-1146,-2-1 1655,3-3 0,-5 5 0,0 2 0</inkml:trace>
  <inkml:trace contextRef="#ctx0" brushRef="#br0" timeOffset="40">13020 10279 8108,'-18'0'0,"-4"0"0,5-5 0,-6-2 0</inkml:trace>
  <inkml:trace contextRef="#ctx0" brushRef="#br0" timeOffset="41">12700 10119 8354,'0'-6'2111,"0"0"-1034,0 6-659,5 0 1,1 0 35,6 0 0,4 2-104,3 2 0,3-3-186,1 3 0,5-3-137,2-1 0,-1 0-330,2 0 0,-2 0-195,1 0 1,-2-4 351,-5 0 1,-4 0-1282,0 4 0,-3 0 1427,3 0 0,-6-5 0,4-1 0</inkml:trace>
  <inkml:trace contextRef="#ctx0" brushRef="#br0" timeOffset="42">13282 9879 8050,'-11'-6'0,"5"-4"689,-4 3-182,8-4 1,-3 3 1602,5 1-826,0 4-856,-5-2 1,4 11-119,-3 6 1,3 2-65,1 9 0,4-2-64,-1 10 1,5-1 48,-4 4 1,3-1-426,-3-2 0,4 0-43,-4-4 0,1-2-845,-1-6 393,-3 3 0,8-9-29,-5 2-1007,-1-7 619,-3-3 383,0-5 1,-1-5 269,-3-3 1,2-2 96,-6-2 1,0-3 355,-3 0 0,0-5-36,-1 1 1,2-3 35,2-1 0,0 0 124,4 1 0,-4-5-106,4 0 0,1-3 153,3 3 0,1-3 12,3 3 0,-2 2 498,6 6 1,-1-2-84,5 6 1,0 0 113,4 3 0,-4 2-234,4 3 1,0 2-13,-1 5 1,4 0-205,-3 0 1,4 1-17,-1 3 0,-1 2-113,1 5 1,-5 1 60,1-1 0,-2 1-36,-2-1 44,0 6 1,-4-3-448,-3 5 202,-3 0 0,-1 1-400,0 3 0,-6-3 282,-6 7 1,-3-3-119,-4-1 1,-3 0 81,3-1 1,-2 0 155,-2-3 0,5 1-46,3-4 1,2 0 49,2-1 1,3-6 50,1 3 1,4-4 163,-1 4 0,4-5 63,4 1 0,-1-4 30,4 3 1,1-3-131,3 4 1,6-6-28,2 2 1,-2-2 29,2-2 1,1 0-477,2 0 1,1 0-642,0 0 0,-1 3 481,-3 1 492,-3 5 0,1-3 0,0 6 0</inkml:trace>
  <inkml:trace contextRef="#ctx0" brushRef="#br0" timeOffset="43">14025 9833 8027,'0'-11'887,"0"0"-543,0-1 90,0 6-90,0-4 58,0 3 285,0-4-344,0 4 1,-5-1-344,-3 4 0,-2-5 0,-1 3 0</inkml:trace>
  <inkml:trace contextRef="#ctx0" brushRef="#br0" timeOffset="44">13956 9731 8027,'-23'0'0,"1"5"1851,-1 2 0,0 5-891,0 3 0,-4 4-664,1 8 1,0 2-226,7 5 1,-1-1-157,5-3 0,3 3 67,5-2 1,4-3-95,-1-1 1,3-1-111,1-3 0,5 2 112,3-6 1,2-2-34,1-2 1,5-2 83,-1-2 0,5-4 7,-1-4 1,3-1 39,1-2 0,0 0 9,-1 0 1,-4-4-44,-3 0 0,-2-5 10,-2 2 1,0 0 87,-4 0 1,-2-1-69,-5-3 1,0 3 46,0 0 0,0 1-45,0-5 0,-1 1 16,-3-1 1,2 5-18,-6-1 1,6 4 3,-2-3-8,-3 4 5,6-2-440,-4 5 9,5 0 379,5 5 1,1-3 56,6 1 0,4-1-77,3-2 1,3 0 217,1 0 1,3-5-3,1-3 1,0 2 11,-4-2 1,-1 0 10,1-3 0,-1 0-63,-3-1 1,1 1 152,-5-1 1,-1 0-65,-6-4 0,2 4 125,-2-4 0,-3 2-11,-1-1 0,-3 3-26,-1-4 0,0 4 146,0 0 358,0 1-636,0-1 184,0 6-1061,0 1 582,5 15 0,-4 3 55,3 10 1,-1 1 58,0 2 0,-1 2-43,1 3 57,4 2 1,-6-8-136,3 6 121,-3-6 0,3-2-5,0-8 1,3 2 32,-3-2 1,1-1-828,-1-7 367,-3 3-1503,4-3 947,1-1-749,-5-1 468,4-5 1315,-5 0 0,0 0 0</inkml:trace>
  <inkml:trace contextRef="#ctx0" brushRef="#br0" timeOffset="45">14550 9868 8072,'-6'-18'724,"-3"-2"208,5 4 0,0 5-204,4 3-180,0 6 75,0-3-166,0 5 1,0 6-174,0 5 0,2 6-50,1 6 0,0 5 31,5 2 1,-5 4-32,5 4 0,-4-2-410,3 2 0,-4-7 46,1-5 0,1-3-163,-1-4 0,1 0-237,-1-7 260,-3 1-193,4-6 44,-5-1 315,0-1 1,0-6 4,0-3 0,0-2 283,0-6 0,0 1 64,0 0 1,-1-6 80,-3-2 1,3 1-82,-3-1 1,-1-4 0,1-3 0,0-5 4,4 5 1,0-1-55,0 4 1,0 2 32,0 2 1,0 2 111,0 6-346,0-1 1,5 6-124,3 2 0,2 8-268,1 3 0,6 5 235,2 3 1,2 3 23,2 5 0,0 3-21,0 1 1,4 0 88,-1-4 0,-3-1 10,-4 1 0,0-5-34,4-3 1,0 0 215,0-3 0,-6 2 58,-1-7 1,0-2 313,-1-1 209,1 3-478,-5-6 1,-3 4 465,-1-5 0,-4-1-255,1-3 1,-3-2 309,-1-6-443,0-4 1,-1-2 131,-3-5-330,3 0 95,-10 0 1,9-3 146,-6-1-483,1-5 170,0 8 0,-2-5-736,6 2 521,-1 8 1,0-6-873,0 10 1,0 0 181,4 3 466,0 6-2130,0 1-226,0 5 1325,0 5 853,0 1 0,5 11 579,3 2 0,2 2 0,2 2 0</inkml:trace>
  <inkml:trace contextRef="#ctx0" brushRef="#br0" timeOffset="46">15201 10165 8940,'0'-7'1718,"0"1"-683,0 2 469,5-2-1025,-3-6 1,3 0 3,-5-4 1,3 4-172,1-4 0,1 0 286,-1 1-142,-3-6-229,4 4-164,-5-6 39,0 0 1,4 0 266,0 0-500,0 0 167,-4 1 0,0-1 215,0 0-425,0 0 163,0 0 0,0 0-19,0 1-367,0-1 246,0 5 1,1 1-128,3 6 172,-3 5 0,4-1-430,-5 4 317,0 1 0,4 2-100,0 8 0,5 8 39,-2 7 0,7 1 357,2 7-37,4-1 0,-6 8-242,5 0-503,0 0 707,-1-3 0,2-6-622,-5-2 567,6-3 1,-8-1-33,6-1 0,-5-4 33,2-3 0,-4-2-344,0-2 216,-1 1 0,1-2 686,-1-2-1678,-5 2 924,5-9 1,-9 8-1572,6-5 913,-6 0 340,3 1 566,-5-4 0,-5 4 0,-1-5 0</inkml:trace>
  <inkml:trace contextRef="#ctx0" brushRef="#br0" timeOffset="47">15247 10039 8120,'0'-8'1809,"0"1"-1139,5 4 0,1-3 140,6 2-1088,-6 3 229,9-4 1,-2 3-38,10-1 98,0 1 0,3-3-190,1 5 1,1 0-445,-1 0 0,-3 0-910,2 0 1022,-2 0 1,-1 0 180,0 0 1,-4 0 51,0 0 277,-5 0 0,8 0 0,-5 0 0</inkml:trace>
  <inkml:trace contextRef="#ctx0" brushRef="#br0" timeOffset="48">15784 9833 8087,'0'-12'408,"0"-4"-255,0 4 0,0-6-51,0 3 1682,0 7-463,0-7 957,0 9-1177,0-1-148,0-3-534,0 9 0,0 5-365,0 7 40,0 8 0,0-1 185,0 5-80,0 0-23,0 4 1,1-2 235,3 1-592,-3 3 201,4-5 0,-5 6 9,0-4 0,0-2-152,0 3-466,0-8 389,0 3 0,-1-6 15,-3 3-176,3-2 191,-4-6 0,5-3-220,0-1 1855,0-4-699,0 2-352,0 0-118,0-4 253,0 4 40,0-5 0,5 0-58,2 0 1,7 0-145,2 0 1,8 0 19,-2 0-173,9 0-144,-7-5-58,4 4 143,-5-4 0,3 1-1990,1 0 1256,0 1 0,-8 3 134,0 0-1574,-5 0 1236,2 5 0,-9 1 762,-4 5 0,-1 6 0,-2 1 0</inkml:trace>
  <inkml:trace contextRef="#ctx0" brushRef="#br0" timeOffset="49">12060 13408 7942,'-6'-8'-280,"2"1"1,-1 3 200,1-4 777,1 6-376,3-8 0,-4 7 759,0-4-566,-5-1-239,8-3 1,-8 3 422,5 0-410,-5 1 1,3-1 418,-6 1-405,6 4 1,-5-3 27,-1 2-3,1 3-135,-6-5 0,5 6 138,-4 0-288,4 0 122,-10 6 1,10 0 41,-4 5-166,-1 6 124,4-5 1,0 14-252,6-3 90,4 2 87,-7 3-497,9-4 310,-5 9 1,6-9 44,0 3 1,6-3 83,1-1 0,0 0-83,0 0-427,1-6 297,3 5 0,4-9-199,1 2 347,4-3-52,-7 0 339,8-6-150,-3 4 1,0-8-150,3 3 425,-3-5-227,5 0 1,-2-4 16,-1 0 25,1-5-143,-8 3 0,5-6 36,-3 1 0,-3 0 29,4-1 0,-5 1-124,-3-1-17,2 1 0,-8 1-51,6 2-46,-5-2 143,2 4 24,-5-1-137,0-3 132,0 9-35,0-4-51,0 5-417,0 5 266,0 1 1,1 3-134,3 3 283,-3-4 0,9 5-72,-2-5 0,3-1-44,4 5 86,-2-1 155,9-4-68,-5 3 1,10-9-151,0 3 401,4-3-169,-1-1 0,3-4 3,-3 0 1,3-7 126,-2 3 1,-2-8 80,1 4-56,-4-1-195,1 1 1,-9-3 351,-3 0-210,-2-1 1,-3 4 270,-2-4-367,-3 4 0,-5-9 111,0 6-258,-5-5 41,-1 2 1,-11 0-17,-2 3 1,-3-1-209,0 0 0,-6 5-58,-3 3 1,-3 6-260,-4-2 1,2 8 33,-2 4 0,4 2 4,4 1-636,2 6 687,10 0 1,-1 6-346,7 0 0,4 0-281,8 0 0,1 0 1084,3-1 0,2 1 0,5 0 0</inkml:trace>
  <inkml:trace contextRef="#ctx0" brushRef="#br0" timeOffset="50">12894 13465 7933,'0'-18'0,"5"-3"1293,-3 8-803,3-8 0,-5 8 493,0-2-615,0 2 1,3 5 424,1 1 0,0 3-43,-4-4-112,0 6 137,0-3-390,0 5-367,0 5 147,0 1 0,0 11 165,0 2-363,0 2 225,0 2 1,0 4-68,0-1-63,0 1 0,4-3 34,0 3 0,-1-4-212,-3-1 1,4 1-86,0-4 1,0-2-44,-4-2 242,0-2-416,0-7 81,5 4 103,-4-8 32,4 3-134,-5-5 704,0 0-430,0-5 0,0-2 277,0-4-104,0-6 44,0 5 119,0-10-149,-5 4 1,4-1 28,-3 0 0,3 0-25,1-4 1,0 4 53,0 0-49,0 0 53,0 1-243,0 2-6,0 5-275,0 4 0,6 2 167,6 5 1,0 5 1,7 3 0,0 6 119,4 1 0,4 4 2,0-4 0,3 6-56,-3-2 0,1-3-142,-2-1 0,-2 2 145,3-2 0,-4-1 8,-4-6 1,1 0 437,-5-4 0,2 0-165,-2-4 1,-2 0 245,2 0 1,-4-5-178,-3-3 0,1 2 170,-5-2 1,0 0 51,-4-8-216,0 4 0,0-9 126,0 6 0,-4-5 15,0 1-376,-5-3 55,3-1 0,-6 1-385,1-1 229,-1 0 1,1 1-794,0 3 0,3 3 56,0 4-2296,6 1 2242,-3-1 0,5 7 871,0 5 0,0 5 0,0 7 0</inkml:trace>
  <inkml:trace contextRef="#ctx0" brushRef="#br0" timeOffset="51">13602 13180 7925,'-6'-12'490,"-4"1"39,8-1 16,-3 6-40,5 1 1060,0 5-1324,0 10 0,0 3-8,0 10 0,4 1 105,0 2 1,4 2-66,-5 3 0,3 2-101,-3-3 1,-1-2-38,1-1 0,2-3-113,-1-1 0,0 0-147,-4-1 1,4-3 89,0 1 1,1-7-38,-1 3-14,-3-4-960,9 0 478,-9-1-848,9-4 370,-8-2-476,3-5 771,-5-5 211,0-2-215,-5-4 378,3-1 377,-8 1 0,4-6 0,-5 0 0</inkml:trace>
  <inkml:trace contextRef="#ctx0" brushRef="#br0" timeOffset="52">13477 13328 7925,'-4'-18'145,"0"3"74,-5-3-55,8 6 1,-4-6 191,5 3 1,1 3 81,3 1-219,-3-6 293,9 15-238,-3-13 1,4 10 214,0-3 0,5-1-147,-1 5 1,5 0 326,-1 4-363,8-5 0,1 4 90,2-3 1,3 4-138,-2 4 1,2 2-196,1 6 1,-1-1 179,-3 1-189,-2 4 0,-6 2-96,-3 5 0,-3 0 288,-4-1-505,-6 6 203,-1-4 0,-5 8-482,0-5 0,-6 0 244,-5-5 0,-2 1-212,-6 0 286,-5-5-326,0 3 481,-4-8-22,5 4 1,0-6-216,0 0 448,0 1-101,0-6 1,2 3-28,2-5-43,-3 0 0,10-4-71,-4 0-272,9 0 514,-3 0-1709,8 0 919,-3 0-1046,5 0 1082,5 0 1,3-4-77,7 0 683,-2-5 0,8 3 0,-3-11 0,5 0 0</inkml:trace>
  <inkml:trace contextRef="#ctx0" brushRef="#br0" timeOffset="53">14173 13248 7831,'-5'-11'0,"-1"-1"0</inkml:trace>
  <inkml:trace contextRef="#ctx0" brushRef="#br0" timeOffset="54">14162 13203 7831,'0'-18'2838,"0"3"-1231,0 7 15,0-2-632,0 8-577,0-3 1,0 7-277,0 1 0,0 9 39,0 7 0,0 4-64,0 3 0,1 0 99,3 4 0,-3-1-1,3 2 1,-1 1-365,0-6 0,-1 5-253,1-5 0,0 0-395,1-7 1,-3 1 415,3-5 0,-2 1-169,2-5 0,-3-3 159,3-1 1,-2-3-1947,-2 4 1099,0-6 1243,5 3 0,-4-5 0,4 0 0</inkml:trace>
  <inkml:trace contextRef="#ctx0" brushRef="#br0" timeOffset="55">14527 13248 8234,'0'-11'918,"0"-1"-612,0 1 579,0 0-146,0 4-169,5-3-165,-3 9 160,8-4-31,-9 5-110,4 0-261,0 10 0,-3-1 408,1 10-160,-1 0-250,-2 9 1,1-3-66,3 6 118,-3-6 53,4 8-300,-5-9 69,0 4 1,1-6 281,3-3-1301,-3 2 405,4-8 306,-5 3-1479,0-4 450,0-6-1139,0-1-133,0-5 2573,0-5 0,0-1 0,0-6 0</inkml:trace>
  <inkml:trace contextRef="#ctx0" brushRef="#br0" timeOffset="56">14288 13225 7850,'5'-6'997,"1"-4"-633,5 2 1,2 2 272,2-2 0,4 2-45,8-2-179,-3-2-140,4 9 0,0-4 465,2 5-329,-2 0-328,5-5 367,-9 3-236,9-3 53,-9 5-54,4 0-322,-5 0 148,0 0 1,0 0 280,0 0-281,0 0 8,-6 0 0,4 0 37,-6 0 30,5 0 1,-7 0-119,2 0 218,-2 0 1,-2 0-36,1 0 1,-5-3 56,1-1-52,-6 0 1,7 5-54,-5 3 0,0 2-48,-4 6 1,4 1 101,0 2 0,-1 4 5,-3 7 0,4-1 15,0 1 0,0 2-8,-4-1 0,1-1-230,3-3 0,-3-1 80,3-3 0,-2 2-195,2-2 0,-2-2 19,1-2-493,4-2 1,-6-2-1002,3 1-951,2-6 436,-5-1 1076,4-5 1064,-5 0 0,0-5 0,0-1 0</inkml:trace>
  <inkml:trace contextRef="#ctx0" brushRef="#br0" timeOffset="57">15338 13180 7849,'0'-12'0,"-4"5"1733,1-1-761,-1 0-179,4 2 106,0 1 1242,0 5-1497,-5 0-521,-2 5 35,-9 6 1,2 7 87,-5 5 0,1 4-8,-1-1 1,3 5-164,4-4-106,1 4-146,-1-7 174,1 9 81,5-9 0,0 4 39,6-5-590,0 0 364,6-5 1,0 2 27,5-5-325,6 1 261,1-10 0,6 3 236,2-5 0,4-1-170,4-3 1,-2-5 173,2-2 13,-2-3-723,7-2 1026,-5-4-246,-5-2 0,-1-1-9,-5 0 0,-1 0 69,-3-4 0,-3 0-57,-4 0 0,-6-5-15,-2-2 1,-8 1-224,-4-2 181,-7 6 36,-3-8 0,-6 13-1921,-2-3 1,-4 9 131,-4 2 340,0 6 1088,-5 6 1,7 1 213,-2 3 0,-3 13 0,-4 7 0</inkml:trace>
  <inkml:trace contextRef="#ctx0" brushRef="#br0" timeOffset="58">15270 13180 7849,'-35'34'0</inkml:trace>
  <inkml:trace contextRef="#ctx0" brushRef="#br0" timeOffset="59">15749 13134 7885,'0'-11'0,"-1"3"0,-3 0 0,3 6 0,-4-5 0,5 4 0,-5 1 0,4-3 0,-4 5 0,5 0 0,5 10 1593,-4 3 0,9 14-125,-2-1-967,2 1-340,1 1 0,-1 0 161,-2 2-106,2 3-413,-4-9 0,2 8 165,0-5 10,-6-6-515,3 1 0,-5-5-940,0 2 1046,0-3 0,0-5-430,0 1-66,0-6 470,0 4 0,0-8 457,5 3 0,2-10 0,4-2 0</inkml:trace>
  <inkml:trace contextRef="#ctx0" brushRef="#br0" timeOffset="60">15738 13180 7902,'0'-12'593,"0"1"0,0-1 479,0 1 56,0 0-198,0-1 0,1 2-377,3 2 1,-1 3-204,4 5 1,1 0-135,3 0 1,6 9 213,2 3 1,2 7-107,2 0 0,1 2-53,3 2 0,-7 0-304,3 0 1,-3 0 105,3-1 0,-1 0-172,-3-3 1,2 1 77,-2-4 1,-1-1-5,1-4 1,-4 1 31,4-1 1,-5 1-141,2-1 0,-4-5-114,0-2-763,-1 2-198,1-4 0,-5 3-64,1-5 103,-6 0 1,2 0-101,-8 0 373,-2 0 0,-5 0 896,-1 0 0,1-5 0,-1-2 0</inkml:trace>
  <inkml:trace contextRef="#ctx0" brushRef="#br0" timeOffset="61">16172 13145 7859,'0'-16'311,"0"3"0,0-3-32,0 4 1,0 1 355,0-1 0,0 1 171,0 0 0,4 3 154,0 0-413,-1 6 1,-3-4-153,0 2 0,2 4-176,1 0 1,-1 5-121,2 6 1,-3 7 66,-1 5 0,0 1-87,0 6 1,0 1-27,0 3 0,0-3-171,0-1 1,0-1-105,0 2 1,4-3-326,-1-6 1,1 1 249,-4 0 0,1-5-180,3-3 0,-2-2-1905,1-2 1109,-1-4-336,3 3 1609,-4-9 0,9 4 0,-4-5 0</inkml:trace>
  <inkml:trace contextRef="#ctx0" brushRef="#br0" timeOffset="62">16549 13100 7884,'-5'-12'0,"3"-4"1914,-3 3-1209,5-3 1,2 5 68,1 4-149,-1-3-202,3 8-105,-5-3 1,0 4 786,0-3-567,0 3-616,0-4 321,0 20-28,0-6-264,-5 18 1,2-4-16,-4 7 125,-1 3 1,-3 0 211,-1-3-620,6 3 1,-4-7 70,2 4 112,3-4-527,-5-4 452,9 0 1,-5-9-201,6 2 0,-3-2-588,-1-2 607,0-5-984,4 0-291,0-6 843,5 0 318,-4 0 319,4 0 215,1 0 0,0-11 0,5-1 0</inkml:trace>
  <inkml:trace contextRef="#ctx0" brushRef="#br0" timeOffset="63">16526 13054 7884,'0'-23'0,"0"4"266,0 0 1,1 9 907,3-1-746,-3 2 608,9 2-411,-8 2-151,8 5 335,-9 0-462,9 0 0,-3 5 199,4 3 142,1 7-183,-1 3-53,0 5-228,1 5 1,3-3 53,0 6 1,4-1 97,-4 4-362,1-5 147,0 4 1,-3-8 160,2 1-705,-2-2 384,3-1 1,-6-1-599,6-3 442,-11 2 0,10-9-555,-7-1 356,2 1 186,-4-11-18,-1 9-508,0-9 74,-3 4 134,3-5-2605,-5 0 2376,-5 0-777,-2-5 1492,-9 4 0,-2-14 0,-5 2 0</inkml:trace>
  <inkml:trace contextRef="#ctx0" brushRef="#br0" timeOffset="64">16469 13294 7884,'-6'0'526,"0"0"-118,6 0 1,2-4-96,2 0 0,6 0-392,5 4 0,5-1 112,-1-3 0,7 3-359,0-3 0,5-1 156,-5 1 0,5-4-140,-5 0 1,4 2-268,-7-2 0,4 4 252,-8-3 0,4 0 91,-7 0 1,3-4 233,-4 4 0,0-3 0,2-7 0,0-1 0</inkml:trace>
  <inkml:trace contextRef="#ctx0" brushRef="#br0" timeOffset="65">16937 13111 7884,'12'-11'0,"-6"-2"0,-2-2 105,-3 2-53,4-3 648,-4 4-242,4 1-1,-5 4-242,0-3 1005,0 9-529,0-9-238,0 9 0,0-4 1374,0 5-1186,0 5 8,-5 6-216,4 7-1,-4 5-217,0-1 250,4 1 1,-4 5-45,5 3 0,0-3-167,0-2 0,0 0-131,0 0 0,0-2 92,0 3 0,3-3-263,1-1 0,0-4 132,-4 0 1,4-5 344,0 1-65,-1-2-330,2-2 0,-2-4-180,5-3 1,-5-3 58,5-1 0,0-1 735,3-3 1,6 1-215,2-4 0,2-1-340,2-3 1,0 3 129,0 0 1,3 4-316,1-3 0,3 4 101,-3 0 0,0 1-543,-4 2 1,-1 0 85,1 0 1,-5 4-630,-3 0-707,-2 5 0,-3-7 882,-2 6 0,-10-4 901,-9 3 0,-16 1 0,-8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8:47:36.38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2535 11626 7941,'-3'-11'866,"-1"0"-640,0 4 85,4 2 1322,0 5-872,0-5-109,0 4-76,0-4 624,0 5-975,0 5-29,0-4 1,0 13 337,0-3-366,0 9 1,0-1-130,0 7 1,0 3 79,0 6 0,0-1-38,0 0 1,0 0 159,0 1-66,0 4-1145,0-9 888,0 14 1,0-18-712,0 9 647,0-9 0,0 3 4,0-2 0,0-7 90,0 3-21,0-3 341,0-2 163,0-1 0,0-6-328,0 1 529,0-1-533,5 0 176,-4-4 44,4-2 90,-5-5 453,0 0-727,6 0-61,-5 0 0,9-1-55,-2-3 1,6-1 169,1-3-328,5-2 95,-2 9 0,8-8 192,1 5-297,5-5 196,-3 3 0,5-1-159,1 4 40,-1-4 0,-1 6 106,-3-3-295,3-2-39,-4 5 277,1-5-255,-2 6 159,-6 0 1,-3 0-13,0 0-81,-5 0-50,3 0 150,-6 0-132,1 0 231,-6 6-1075,4-5 406,-8 4 82,3-5-4666,-5 0 5266,-5 0 0,-2-5 0,-4-2 0</inkml:trace>
  <inkml:trace contextRef="#ctx0" brushRef="#br0" timeOffset="1">2661 11889 8014,'-11'-11'0,"4"3"1063,3 0-459,3 6-229,1-3 250,0 0-43,0 4-186,0-5 1188,0 6-1021,5 0-222,-3 0-170,8 0 0,-3 0 125,9 0-68,-4 0-57,10 0 0,-4 2-66,4 2 123,1-3 57,0 4-387,5-5 147,-4 0 0,8 0 206,-5 0-1101,-1 0 635,-3-5 1,-1 2-299,-3-4 0,1 3-522,-5-4 1,0 4-1491,-3-3 1323,-6 4 1202,-1-2 0,-5-5 0,0-3 0</inkml:trace>
  <inkml:trace contextRef="#ctx0" brushRef="#br0" timeOffset="2">2478 11604 8278,'0'-12'-1,"0"1"1310,5-1-837,7 1 1,7-1 1283,8 1-893,-3 5-444,14-4 1,-3 3 681,11-4-1575,0-1 879,-1 6 1,1-4-122,0 2 0,-6 2-402,-2-2-68,-7 6 232,-3-3 1,-7 1 186,-2 0-2257,3 0 825,-9 4 1439,3 0 0,-5 5 1,1 2-1</inkml:trace>
  <inkml:trace contextRef="#ctx0" brushRef="#br0" timeOffset="3">3289 11421 8199,'0'-12'0,"0"1"0,1 1 206,3 2 225,-2-2 142,3 9-286,-5-4 0,1 1 82,3 0 500,-3 0-79,4 4 1956,-5 0-2432,0 5-68,0 7 59,0 6-120,5 10 0,-4 1 185,3 5-271,3 5-164,-6 2 0,8 6 395,-5 2-1763,-1-7 1394,-3 13 1,2-13-647,1 7 354,-1-2 222,3-6 0,-5 1-636,0-8 482,0 3 3,0-8 18,0 0 194,0-1 0,0-9 130,0 0 143,0-5 363,0 8 1,0-10-682,0 3 953,-5-2-598,3-1 427,-3-1-645,5 0 1,-1 0-125,-3-4 133,3 3 13,-4-3-59,5-1 0,0 0 18,0-2 52,-5-3-306,4 5 250,-5-6 24,6 0-48,6 0 4,0 0 3,0 0 0,6 0 8,-1 0 1,2 0 3,6 0 1,0-4-1,4 0 1,0-4 68,-1 4-341,1 1 253,0-2 0,-1 3-15,-3-1-725,2 1 467,-8-3 1,3 4-1391,-4-3 815,-1 3-826,1 1-712,-6 0 2389,-1-5 0,-5 4 0,0-5 0</inkml:trace>
  <inkml:trace contextRef="#ctx0" brushRef="#br0" timeOffset="4">3392 11421 8165,'-1'-18'705,"-3"3"-476,3 2-290,-4 2 1,10 1-208,2 2 0,0 2 1210,0 2-455,-4 3 375,2-5 511,0 1-959,1 4 0,6-4-184,-1 0-102,1 4 0,0-4 128,3 5-441,3 0 170,0 0 0,4-4 383,-3 0-1240,-3 0 628,6 4 0,-8 0-749,5 0 411,0-5 283,-2 4-1674,0-4 910,-6 5 1063,1 0 0,4 0 0,2 0 0</inkml:trace>
  <inkml:trace contextRef="#ctx0" brushRef="#br0" timeOffset="5">3974 11398 10764,'0'11'757,"0"1"699,0-1-895,6 6 0,-4 2 107,6 7-188,-6 4-210,8 4 1,-7 5-291,5 3-1173,-6 3 1244,8 0-439,-9-4 440,5 3 1,-3-4 53,1 1-307,0-6 175,-4-2 0,4-9-205,0 2-328,-1-6 176,2 1 938,-3-8-1616,3 3 340,-5-9-1163,5 3 920,-4-9 360,4 4-710,-5-5 566,0-5 748,5-1 0,2-11 0,4-1 0</inkml:trace>
  <inkml:trace contextRef="#ctx0" brushRef="#br0" timeOffset="6">4054 11558 8159,'-1'-23'0,"-3"0"894,3 5-479,-9 2 1,9 5 50,-3-1 0,1 6 526,-1 2-467,3-2 542,-4 4-628,5-3 1,3 10-39,4 3 1,2 7 22,10 4-140,0 8-102,9 7 0,3 3-1166,7 5 965,-3 0 100,5 3 1,-5 1 92,3 0 0,-2-1-350,2 1 0,-3-5 452,0-3-937,-6-8 450,-1-2 1,-5-6 48,-1-3 238,1 2-76,-5-13 0,-2 7 68,-4-7-52,-1-3 1275,1 5-1278,-1-9 600,-5 4-455,0-5 0,-6-1 98,0-3 1,-2-2 33,-2-5 1,1-2-291,-9-2 0,3-3 0,-7-5 0</inkml:trace>
  <inkml:trace contextRef="#ctx0" brushRef="#br0" timeOffset="7">4568 11421 8175,'0'-23'290,"0"5"0,0-2-207,0 5 1223,0-1-276,0 5-234,0 0-193,0 4-359,0-3 775,0 9-594,0-4 1,2 5 231,1 0-568,-1 0 94,3 0 0,-1 6 183,-1 6 78,6 9-246,-2 8 0,4 11 386,0 2-340,-4 2-254,3 7 1,-8-3-6,6 5-667,-5 1 770,2-2 0,-5 1-17,0-7-38,0 2-12,5-13 0,-4 3 5,3-7 1,-3 1 207,-1-6-393,0-4 88,0-6 1,0-4 171,0-1-202,0 1-243,0-1-693,0-5-854,0 4 517,5-8 1,-2 3 1373,4-5 0,1-5 0,3-2 0</inkml:trace>
  <inkml:trace contextRef="#ctx0" brushRef="#br0" timeOffset="8">4957 11284 8174,'0'-15'0,"0"-1"-84,0 1 144,0 4 0,0-1 285,0 1 103,0-1-265,0 1 0,1 1 183,3 2 352,-3-2 65,4 9-136,-5-9-403,0 8-61,5-3 0,-4 8 415,3 4-354,3 1 0,-1 14 313,0 1-257,4 6 1,-7 6 204,5 3-99,-6 3-401,8 10 0,-8-3 184,1 5 0,0-5-80,1 2 1,-3-3 29,3-1-122,-3-1-606,-1-4 271,0 3 313,0-8-385,0-2 386,0-1 0,0-10 40,0 0 1,0 0 45,0-4-531,0-3-32,0 1 968,0-6-1551,0 0 737,0-4-1318,0 3 769,0-9 97,0 4-771,0-5 1049,-5 0 501,4 0 0,-9-5 0,3-1 0</inkml:trace>
  <inkml:trace contextRef="#ctx0" brushRef="#br0" timeOffset="9">5425 11329 8070,'0'-11'1549,"0"0"-1210,-5-1 1,4 5 554,-3-1-435,2 5-424,2-2 116,0 5 199,0 5 361,0 2-379,0 14 1,0 5 286,0 12-385,0 2-146,0 11 0,-3 0-61,-1 2-1286,0 8 1137,-1-13 1,2 13-122,-4-7 0,4-9 80,-1-3 0,2-3-58,-2-4 1,3-4 36,-3-8-916,3-5 390,1-1-108,0-6 1384,0-5-566,0-1 0,-5-5 0,-2 0 0</inkml:trace>
  <inkml:trace contextRef="#ctx0" brushRef="#br0" timeOffset="10">5425 11398 8085,'0'-11'2092,"0"-1"-1439,0 1-153,0 4-220,5 2 0,-2 5 489,4 0-326,-4 0-148,7 0 0,-4 9 872,6 3-540,4 12-195,2 0-336,0 5 272,3 9 1,-4-6-104,2 10 0,2-4-298,-2 4 1,2 0 385,-2 3-298,2-4 2,-8 3 0,7-8-482,-5 2 272,1-3 184,-5-5 1,3-4-924,-3-7 469,3 3 85,-7-9-1152,4 3 888,-4-10-93,3 5-1126,-4-10 296,0 4 704,-1-5 821,-5 0 0,-5-10 0,-1-3 0</inkml:trace>
  <inkml:trace contextRef="#ctx0" brushRef="#br0" timeOffset="11">5345 11786 10536,'16'0'577,"2"0"-375,0 0 0,4 4 8,-3 0 485,7 5-350,3-8 1,6 5 168,-1-2-1032,0-2 432,6 3 0,-9-5-1578,4 0 849,-4 0 580,-2 0 0,-1-5-969,-5-3 1204,0-2 0,0-2 0,0 1 0</inkml:trace>
  <inkml:trace contextRef="#ctx0" brushRef="#br0" timeOffset="12">6190 11170 8115,'-11'-7'1607,"4"-8"-1406,-3 7 0,9-8 220,-3 5-376,8 4-1,-3-3-152,9 9 130,-3-9 0,4 7 16,1-5 1182,-1 6-761,5-8 1,-2 8 244,5-1-378,-5 1-167,8-3 1,-4 4-142,5-3-107,-1 3 262,-4 1 0,2 4-26,-4 0 45,4 4 30,-7-6-280,3 8 183,-4-4 1,-1 3-7,0 3 1,0-2 10,-4 9 1,2 4 67,-5 3 1,0 10 8,-4-2 1,0 9-197,0 3 1,0 0 149,0 3 0,0 3-1483,0 1 1298,0-2-24,0 5-352,0-4 258,0-5 1,0 2-19,0-7 0,1-2 103,3-2 1,-2-4 65,6-4 0,-4-2-10,3-5 1,-3-1 143,4-3 0,-4 1-70,3-5 1627,-4 1-1027,2-5-187,-5 0 0,-1-4-147,-3-3 0,-3-3 149,-4-1 1,-7 0-162,-5 0 1,-5 0-48,-6 0 0,-4 0-431,0 0 1,1-1 173,7-3 0,-1 2-938,9-1 1,-3-2-1588,10 1-1681,0 0 4183,9 4 0,6-10 0,6-3 0</inkml:trace>
  <inkml:trace contextRef="#ctx0" brushRef="#br0" timeOffset="13">7389 11478 8034,'-11'0'-2013,"-1"0"3341,1 0-813,5 0 1,-1 0 218,4 0-632,1 0 243,-3 0 1124,5 0-934,0 5 1,1-4-235,3 3 0,-1 1 138,4-1 1,2 0 214,7-4-188,-4 5-294,10-4 1,-4 4 96,4-5 0,1 0 108,0 0 0,5 0-202,2 0 0,3-1 0,2-3 0,-5 3-850,1-3 367,-6-2 266,8-1 0,-9 0-1435,3-1 1,-7 4 120,-1-3-1296,-5-1 1211,-3 2 1441,-5 1 0,-6 0 0,0-2 0</inkml:trace>
  <inkml:trace contextRef="#ctx0" brushRef="#br0" timeOffset="14">7355 11661 8062,'5'6'1202,"3"-2"-513,2 2-344,6-5 1,1 8 1146,2-5-745,8 0-199,-3 1 1184,5-4-1089,9 4 1,-6-5-83,10 0 1,-6 0 3,2 0 0,0 0-430,-3 0 0,-1 0-250,-11 0 1,1-3-1538,-9-1 1,0 0 1651,-3 4 0,-6-5 0,-1-1 0</inkml:trace>
  <inkml:trace contextRef="#ctx0" brushRef="#br0" timeOffset="15">8634 11135 8041,'-6'-11'354,"-1"1"425,4 2-520,1-2 1,-3 7 349,5-4 50,0 4-284,0-2 579,0 0-155,0 4-182,0-4-176,0 5-192,0 5 0,0 4 282,0 10-303,5 5 0,-2 11 0,5 4 78,0 2 0,1 4 40,-1 0-1248,2 1 1104,-9-5 0,8 3 144,-5-2-377,0-3 73,-4 1 0,0-6 175,0 0-467,0-5 191,0 4 0,0-8-298,0 1 253,0-7 65,0 3-407,0-9 1087,0 3-871,0-5 289,0 1-727,0-6 171,0-1-4134,0-5 4231,5 0 0,-4-5-1236,3-2 1636,2-4 0,6-5 0,6-2 0</inkml:trace>
  <inkml:trace contextRef="#ctx0" brushRef="#br0" timeOffset="16">9057 11489 8793,'0'-6'3615,"0"1"-1975,0 5-3489,0 5 711,0-4 1138,0 9 0,0-8 0,0 3 0</inkml:trace>
  <inkml:trace contextRef="#ctx0" brushRef="#br0" timeOffset="17">9696 10896 8174,'0'-12'0,"-3"4"771,-1 1-491,0-1 1,5 1 576,3-1-155,-3 5-313,9-7 1,-7 5 105,5-2 0,-5-2-35,5 5-450,0-5 188,-2 8 0,4-8 11,-2 5 35,2 0-61,1-1 0,1 4-100,-1-3-62,6 3 228,-5 1-575,5 0 260,-6 0 0,1 0 49,-1 0 1,0 0-64,1 0 0,-4 4 37,-1-1-298,-4 6 199,2-7 0,-5 8-163,0-3 301,0 4-36,0-5 1,-5 4 226,-3-2 4,-7 2-217,2 1 1,-7 1 255,5-1 0,-6 1 108,2-1 31,3 5-194,-6-3 0,9 2 45,-2-7 0,4 2 192,3-2-134,-2 2-156,9 1 0,-3 1-84,8-1-6,2-5 0,9 5 119,1-4-66,4 3 0,-1 2-20,8-1 1,-3 1-22,2-1 0,-2 1 72,-1-1-207,-5 0 65,4 1 1,-10 0 41,4 4 1,-8-4-3,0 4 0,-2-4-207,2 0 216,-3-1 1,-5 1-192,0-1 71,0 0 0,-6 1 73,-6-1 73,1-4-60,-11 3 1,1-4-23,-6 5-261,-5-4 132,3 3 1,-1-9-344,-1 3 233,1-3 101,1-1 0,5 0-1753,5 0 830,5 0 440,-3 0-1597,11-5 1003,1 4 1248,0-9 0,3 3 0,-3-4 0</inkml:trace>
  <inkml:trace contextRef="#ctx0" brushRef="#br0" timeOffset="18">9502 11478 7954,'-6'0'1575,"-4"0"-443,8 0-282,-3 0-448,5 5 0,0-4-125,0 4 693,5-5-570,7 5 0,3-3 214,8 2-226,2-3-110,10 4 0,0-4-173,3 3-110,-2-3 171,8-1 1,-7 0-11,5 0-830,-5 0 784,2 0 0,-2 0-57,-3 0 0,1-4 336,-8 1-1521,0-1 791,-9 4 0,2 0 36,-5 0-1599,0 0 1242,-8 0-2087,3 0 2749,-9 0 0,4-5 0,-5-2 0</inkml:trace>
  <inkml:trace contextRef="#ctx0" brushRef="#br0" timeOffset="19">9559 11706 7987,'9'0'1433,"3"0"0,3 0-691,11 0 1,2 0-288,3 0 0,1 0 49,-6 0 1,6 0 99,-2 0-229,-2 0-192,5 0 1,-9 0 55,3 0 0,-7 0-14,-1 0 1,-5 0-123,2 0 0,-8 0-204,0 0 0,-4 0-211,3 0 264,-4 5 28,2-3 0,-5 8-99,0-3 1,0 4 188,0 0 1,0 2 54,0 2 1,-5-1-63,-3 5-222,3 0 202,-5 9 0,4-4 74,-6 3-242,1 2 79,0 0 0,-1 4-354,1-2 195,-1-4 89,6 1 1,-3-4 94,5 3 1,-3-4-97,3-4 511,0 3-266,4-10 0,0 5-83,0-6 82,-5 1-106,4-1-431,-4 0-134,5 1 1,-2-6-1366,-1-2 1909,1-3 0,-13 4 0,2 2 0</inkml:trace>
  <inkml:trace contextRef="#ctx0" brushRef="#br0" timeOffset="20">10884 11387 8051,'0'-12'0,"-1"1"0,-3-1 753,3 6-355,-4-4 1,1 7 328,0-4-246,0 4-250,-1-2 308,4 5 96,-4 0-211,5 0-456,0 5 220,0 7 0,1 5 189,3 6-78,2 10-126,6-2 1,-1 7-129,1-8 94,-6 3-41,4-9 0,-7 8-329,4-5 106,-4-6 48,2 1-946,-5-4 694,0-1 1,0 0-375,0-6-386,0 1 580,0-6-1309,0-1 793,0-5 1025,-5 0 0,-7-5 0,-5-1 0</inkml:trace>
  <inkml:trace contextRef="#ctx0" brushRef="#br0" timeOffset="21">10690 11478 8007,'-6'0'934,"1"0"-94,5 0-499,5 5 473,-4-4-446,9 9 0,-4-7 221,6 5-536,4-6 117,-3 8 1,5-8-145,-3 1 101,-2 4-35,8-6 0,-7 4-1416,5-5 704,-5 0 204,8 0-1698,-4 0 1031,9 0 1083,-2 0 0,13-5 0,-3-1 0</inkml:trace>
  <inkml:trace contextRef="#ctx0" brushRef="#br0" timeOffset="22">11375 11341 8049,'5'-12'0,"-3"1"0,6 3 787,-4 1-405,10-1 0,-6-3-82,7-1 1,3 2-41,1 3 1,2-5 615,2 1-111,0-1 1,4-3 54,-1 8 16,1-4-331,-4 10-140,0-9 1,-2 9 93,-2-3-271,3 3 0,-9 2 14,2 3 1,-6 2 144,-2 5-265,-4 6 0,2 1-50,-5 5 0,0 1 224,0 2-579,-5 3 292,-2 1 0,-9 3-402,-3-3 1,1-1 239,-1 2 0,0-1-326,-4 4 0,0-4 53,1-4 35,4-2 202,1 4 1,2-7-82,0 2 254,5-8-113,0 1 0,8-4 176,-1-1 328,1 0 1,2-3 540,0 0-473,5-6-206,2 3 1,4-5 436,0 0-372,6 0 0,-3 0-2,5 0 0,0 0 35,4 0 30,0 0-1083,-6 0 597,5-5 0,-8 4 90,5-3-1826,-5 3 1219,2-4 0,-8 4-2093,0-3 1441,-1-3 549,0 6 781,-2-9 0,0 4 0,1-6 0</inkml:trace>
  <inkml:trace contextRef="#ctx0" brushRef="#br0" timeOffset="23">12049 11546 8012,'0'-6'1929,"0"1"-1982,0 5 47,5 0-619,-4 0 97,4 0 443,-5 0 0,0 0 1</inkml:trace>
  <inkml:trace contextRef="#ctx0" brushRef="#br0" timeOffset="24">12574 10884 8016,'-6'-11'0,"1"-2"0,5-2 46,0 7-57,0-7 1,0 9 454,0-6 318,0 1 1,5-1-316,3 1 239,-3-1-342,5 6 1,-4-3-40,6 5-98,-1-4-52,0 6 1,1-3-39,-1 5-53,-4 0 134,3 0-375,-4 0 177,6 0 1,-1 0 180,0 0-610,1 5 314,-6-3 1,3 8-63,-5-3-232,5 3 278,-8 2 1,4-1-133,-5 1 19,0 4 202,0-3 1,-1 3 103,-3-4-138,-2 4 30,-6-3 1,1 4-22,-1-6 1,0 0-61,-3 1 97,2 4 0,-4-3 36,6 2 1,1-2 35,2-2 1,-1-3 17,5 0 0,1-5 8,3 5 0,0-4 176,0 3 443,0-4-419,5 7 1,2-7-3,9 4 1,-2-3-132,5 4 182,-5-6-243,7 8 0,-3-7 56,5 4 163,-6 1-196,0-2 1,-2 5-80,0-4 67,1-2 0,-5 5 89,0-2-298,-4-3 69,3 5 1,-9-7-37,3 4 168,-3 1-81,-1 3 0,-5 1-119,-2-1 0,-5 1 96,-3-1-56,-3 1 71,-5-1 0,1 0-388,-1 1 189,-5-6 85,9 4 1,-8-7-738,8 4 0,3-4 373,0 1 0,4-3 181,0-1 1,5 0-329,-1 0 637,5 0 0,-7 0 0,4 0 0</inkml:trace>
  <inkml:trace contextRef="#ctx0" brushRef="#br0" timeOffset="25">12437 11455 9759,'5'6'1466,"-3"0"-1082,8-6 0,0 0 100,5 0 132,6 0-321,-4 0 0,7-2 247,3-2-314,2 3-449,5-4 716,1 5-324,-1-5 0,0 4 171,1-3-298,-1-2 49,0 4 0,-5-7-108,-2 6 0,1-2-368,-2 1 0,-3 3 332,-4-3-2017,-5 2 1384,3 2 1,-6-3-1039,1-1 1229,-6 0 493,4 4 0,-9 0 0,4 0 0</inkml:trace>
  <inkml:trace contextRef="#ctx0" brushRef="#br0" timeOffset="26">12609 11615 7987,'-7'0'666,"2"0"0,14 1 46,3 3-338,1-3-139,-1 4 1,-1-5 445,1 0-277,4 0-88,2 0 0,1 0-19,0 0 0,-1 0 70,1 0-315,2 0 31,-8 0 0,7 0 101,-4 0 1,-1 0 185,-4 0-338,1 0 20,-1 0-29,-4 0-98,3 0 268,-9 0-206,4 0 107,-5 0 0,0 6 91,0 1-332,0 3 87,0 2 0,0 3 177,0 0-168,0 5 82,-5-2 1,2 5-27,-4 0 26,-1 5-359,-8-4 117,3 9 242,-4-9 0,6 9-32,0-3 1,-1-2-89,1-1 1,1-3 75,2-1 1,-1-1-18,5-3 0,1-3 197,3-4 0,0-1 296,0 0 1,0-3 714,0 0-1100,0-6 1,1 7-586,3-5 450,-3 0-933,4-4-1301,0 0 1680,1 0 611,1-5 0,3-2 0,-4-4 0</inkml:trace>
  <inkml:trace contextRef="#ctx0" brushRef="#br0" timeOffset="27">13739 11215 7983,'0'-11'0,"0"-1"0,0 1 0,0 0 669,0-1-334,0 1 0,-1-1 876,-3 1-549,3 5-246,-4-5 166,5 10 23,0-4-142,0 5 1,0 12-118,0 7 19,0 7-182,0 8 1,4 2-17,-1 2 1,5 1-124,-4 3 1,1-2-188,-1-6 169,-3 0-52,4-5-522,-5-1 417,5-5 0,-4-4-246,3 0 120,-2-5 0,-2 3-755,0-6-966,0-5 1231,0-1 0,-2-5 747,-2 0 0,-7-5 0,-7-1 0</inkml:trace>
  <inkml:trace contextRef="#ctx0" brushRef="#br0" timeOffset="28">13477 11455 7958,'1'-6'303,"3"2"1,2-1 459,5 1 0,2 0-294,2 4 0,-1 0-55,5 0 0,-3 0 397,3 0-399,0 0-151,4 0 1,-1-1-715,1-3 1,-4 3 262,0-3-2072,0 3 1563,4-4 1,0 2 698,0-4 0,5-1 0,1-3 0</inkml:trace>
  <inkml:trace contextRef="#ctx0" brushRef="#br0" timeOffset="29">14230 11170 8122,'4'-16'1556,"0"1"-689,5 0-492,-3 9 1,6-5 126,-1 4 0,1-3 65,-1-2 185,0 6-381,1-4 1,3 5 114,0-3-191,6 3-86,-4 0 0,1 4-5,-3-3 35,-2 3-60,-2 1 0,1 0 4,-1 0-180,-4 0 236,3 0-472,-9 0 233,4 0 0,-5 1-38,0 3 1,0-2-127,0 6 0,0-1 67,0 5-78,0-1 191,0 1 1,-5-1-53,-3 1 53,-2-1-1,-1 5 1,3-4 97,1-1-108,4 1 17,-7-6 151,9 5-145,-4 1 1,5-1 44,0 1-128,0-6 86,0 4 1,0-3-38,0 4 0,3-3-6,1-1 0,9 1-62,-2 3 92,3 6-6,-2-5 1,0 5-5,4-6 0,-4 2-17,3 2 1,-2-2-5,-1 2 1,-1-1 1,0 1 1,0-2 8,-4 2 1,0 2 12,-4-2 1,-1 4 4,1-4 0,-6 6-39,-5-2 0,-3-3-42,-5-1-1010,4-2 724,-10 4 0,4-5 271,-5 5 94,1-6-68,-1-5 0,0 3-50,0-5 7,0 5 62,6-8 1,0 4-523,6-5-636,-1 0-1230,1 0 1722,4 0 1,2-1 699,5-3 0,10-7 0,3-7 0</inkml:trace>
  <inkml:trace contextRef="#ctx0" brushRef="#br0" timeOffset="30">14836 11444 8001,'0'-8'0,"0"0"0,0 5 964,0-5 202,0 6 1,0-5-415,0 3-704,0 3 320,0-4-742,0 5 0,-5 0 1,-2 0-1</inkml:trace>
  <inkml:trace contextRef="#ctx0" brushRef="#br0" timeOffset="31">15578 10724 8138,'-11'0'1551,"4"-5"-728,-3-1 434,9-1-578,-4 2 108,5 5-334,0 0 0,0 7-328,0 4 1,0 7 175,0 9-60,0 2-576,0 5 75,5 5 271,-4-3 0,4 3-109,-5-5 1,0-3-317,0-1 0,4-4-121,0 0 1,0-5-1452,-4-2 511,0-5 1,0 2 1474,0-4 0,5-6 0,1-1 0</inkml:trace>
  <inkml:trace contextRef="#ctx0" brushRef="#br0" timeOffset="32">15350 11318 11210,'12'0'1206,"4"0"0,-1 0-694,8 0 1,-2 0-249,10 0 1,-1-4 76,4 0-128,6-4-14,-5 6 0,5-7 142,-6 6-138,0-6-33,-5 7 1,-1-3-79,-5 5 1,-5 0-233,-3 0 0,-2 0-1904,-2 0 943,1 0 684,-1 0 0,-3 0-2718,-1 0 3135,-4 0 0,7 0 0,-4 0 0</inkml:trace>
  <inkml:trace contextRef="#ctx0" brushRef="#br0" timeOffset="33">15487 11524 7989,'-7'0'2134,"2"0"0,7 0-1843,1 0-230,4 0 165,4 0 755,6 0-594,-5 0 1,10 0 213,-3 0-608,8 0 74,-3 0 0,7 0 136,-4 0 1,0 0-88,-4 0 1,-2 0-37,-2 0 0,1 0 106,-4 0 1,-1 0-136,-4 0 1,-3 0 49,0 0 1,-6 1 29,2 3 1,-2-3-17,2 3-75,-2-3 66,3 4 0,-5-2-21,0 4 0,1 1-145,3 3 0,-3 5 1,3-1 0,-4 6 105,-4 2 0,-2 5-157,-6 6 0,1 1 29,-1-1-207,1 0 184,-1 6 1,-3-5 68,0 3 1,4-6 40,3-2 0,2-6 91,-2-1 1,3-1 211,5-7 0,-4 0 260,0-3-297,1-1 203,3 1-684,0-1-800,0-5-590,0-1 913,0-5 1,-6-10 0,0-2 0</inkml:trace>
  <inkml:trace contextRef="#ctx0" brushRef="#br0" timeOffset="34">16663 11295 7932,'0'-11'-354,"0"4"1270,0 2 1208,0 5-1663,5 0 1,1 0-21,6 0 0,-1 0-106,1 0 1,0 0 69,4 0 1,-2 0-177,5 0 1,3 0 13,5 0 1,1-1 37,-1-3-61,-3 3-55,9-4 0,-9 1-173,3 0 0,-5 1 87,-3 3-1236,3-6 820,-14 5 0,7-4 79,-8 5-1868,-1 0 728,-1 0 1124,-5 0 1,0 0-1</inkml:trace>
  <inkml:trace contextRef="#ctx0" brushRef="#br0" timeOffset="35">16674 11524 7966,'8'0'0,"0"0"0,-1 0 0,5 0 0,3 0 0,0 0 3001,5 0-1389,3 0 700,1-5-1478,9 3 0,-3-3 512,4 5-953,0-5 0,-1 4-244,-2-3 1,0 2 240,-4-2-672,0 2 0,-5-3-507,1 5 0,-5-3 675,-3-1-3929,-7 0 4043,-3 4 0,-10-5 0,-1-1 0</inkml:trace>
  <inkml:trace contextRef="#ctx0" brushRef="#br0" timeOffset="36">18068 10770 8093,'0'-12'507,"0"5"266,0-1 1,0 4 27,0-3-157,0 4-172,0-2 70,0 5 1,0 5-193,0 3-211,0 7-42,0 3 0,0 11 102,0 5 0,0 2 44,0 6 0,0-5-39,0 1-143,0 2 69,0-4 0,0 3-48,0-5 0,1-1 178,3-2-466,-3 2 181,4-9 1,-4 4 151,3-5-935,-2-6 567,3 5 1,-5-9-2239,0 2 1403,0-2-977,0-2 941,0-5 1112,0-1 0,-11-5 0,-1 0 0</inkml:trace>
  <inkml:trace contextRef="#ctx0" brushRef="#br0" timeOffset="37">18273 10907 8018,'0'-11'0,"0"-1"0,5 2 988,3 2-380,-3-2-202,5 4 1,-3-1 316,4 4 0,0-2-74,1 1-171,-1-5-153,6 8 0,-4-8 17,2 5-214,3 0 43,-6 4 0,9 0 229,-6 0-427,5 0 70,-7 0 1,2 6-156,-7 6 113,2-1 85,-9 11 1,4-3-426,-5 8 181,0-3 27,0 9 1,-5-4-38,-3 5 1,-3 2 50,-4 2-77,-3-3 77,0 5 0,-3-6 62,2 0-664,2-5 690,1-1 1,0-6 185,1-3 11,5-3-200,0-4 0,9-5 406,-3 1-180,-3-5 22,6 2 505,-4-5-536,5 0 0,5 0-90,3 0 584,7 0-383,3 0 0,10 0 16,2 0 1,3-2-10,1-1 1,4 1-98,1-2 16,-6 3-216,0 1 1,-9 0-199,2 0 1,-3 0-262,-4 0 0,1 0-588,-4 0 1,-5 0-905,-3 0 265,-6 0 1,2 0 1679,-8 0 0,-12 5 0,-8 2 0</inkml:trace>
  <inkml:trace contextRef="#ctx0" brushRef="#br0" timeOffset="38">17725 11638 8091,'7'0'1308,"-2"0"-782,-5 0 0,5 0-75,2 0 1,3 0-216,2 0 0,1 0 933,2 0 0,0 0-408,8 0 0,-2 0-166,10 0 0,-1 0-106,5 0 0,4 0 136,3 0 1,2 0-181,2 0 1,5 0-124,2 0 0,2 0-118,-2 0-1310,-2 0 1283,-6 0 0,0 0-758,-3 0 135,-3 0 448,-5 0 0,-5 0-1289,-2 0 0,-7 0 222,-1 0-724,-10 0 111,6 0 1805,-13 0-127,3 0 0,-5 0 0,0 0 0</inkml:trace>
  <inkml:trace contextRef="#ctx0" brushRef="#br0" timeOffset="39">18056 11889 10592,'12'-11'348,"4"4"0,1 2-63,2 5 0,1 0 444,-5 0 1,2 0-141,-2 0 0,3 4 123,5 0 0,0 1-296,-1-1 1,5-3-190,0 3 0,3-2-1,-3 2 1,1-3 28,-2 3 0,-5-2-28,1-2 0,-2 0 226,-1 0 57,-3 5-283,-5-4 0,-3 5-1778,0-2 0,-6-1 1924,2 4 168,-3-4-281,-1 7 20,0-4-140,-5 6 1,3 4-70,-6 3 57,0 3-81,-3 1 1,0 5 77,-1 2 8,6 3-50,-4 1 0,3 0-136,-4 1 135,0-1-7,4 5 1,-2-4-164,6-1 0,-3-1-3,3-6 0,1-2-76,-1-6 180,1 3 0,2-9-243,0 6 0,0-5 57,0 2 66,0-4-3462,0 0 1651,0-6 408,0-1-669,0-5 2179,5-5 0,7-11 0,6-8 0</inkml:trace>
  <inkml:trace contextRef="#ctx0" brushRef="#br0" timeOffset="40">19495 12003 7993,'-6'-5'4703,"-4"4"-3580,9-9 1,-6 9-860,3-3 1,2 2 193,-6 2 0,1 4 258,-5 0 0,5 1-50,-1-1-2711,0-3 1108,-3 9 937,5-3 0,-10-1 0,4-1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customXml" Target="../ink/ink20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customXml" Target="../ink/ink26.xml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25.xml"/><Relationship Id="rId4" Type="http://schemas.openxmlformats.org/officeDocument/2006/relationships/customXml" Target="../ink/ink22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customXml" Target="../ink/ink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38.png"/><Relationship Id="rId4" Type="http://schemas.openxmlformats.org/officeDocument/2006/relationships/customXml" Target="../ink/ink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customXml" Target="../ink/ink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customXml" Target="../ink/ink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customXml" Target="../ink/ink4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8.xml"/><Relationship Id="rId5" Type="http://schemas.openxmlformats.org/officeDocument/2006/relationships/image" Target="../media/image50.png"/><Relationship Id="rId4" Type="http://schemas.openxmlformats.org/officeDocument/2006/relationships/customXml" Target="../ink/ink47.xml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2.xml"/><Relationship Id="rId5" Type="http://schemas.openxmlformats.org/officeDocument/2006/relationships/image" Target="../media/image58.png"/><Relationship Id="rId4" Type="http://schemas.openxmlformats.org/officeDocument/2006/relationships/customXml" Target="../ink/ink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5" Type="http://schemas.openxmlformats.org/officeDocument/2006/relationships/image" Target="../media/image7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7122"/>
            <a:ext cx="7830207" cy="1403756"/>
          </a:xfrm>
        </p:spPr>
        <p:txBody>
          <a:bodyPr/>
          <a:lstStyle/>
          <a:p>
            <a:r>
              <a:rPr lang="en-US"/>
              <a:t>6. Conditioning, Independence for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Expectation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832" y="1616483"/>
            <a:ext cx="658385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Garamond"/>
                <a:cs typeface="Garamond"/>
              </a:rPr>
              <a:t>E</a:t>
            </a:r>
            <a:r>
              <a:rPr lang="en-US" sz="3200">
                <a:latin typeface="Garamond"/>
                <a:cs typeface="Garamond"/>
              </a:rPr>
              <a:t>[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] 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AE1B5-B052-084A-8992-6B5CDBD9ABE4}"/>
              </a:ext>
            </a:extLst>
          </p:cNvPr>
          <p:cNvSpPr txBox="1"/>
          <p:nvPr/>
        </p:nvSpPr>
        <p:spPr>
          <a:xfrm>
            <a:off x="450850" y="2974925"/>
            <a:ext cx="141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  <a:endParaRPr lang="en-US" sz="360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D9AD7A-0138-F5AF-7376-03DC3360B81B}"/>
                  </a:ext>
                </a:extLst>
              </p14:cNvPr>
              <p14:cNvContentPartPr/>
              <p14:nvPr/>
            </p14:nvContentPartPr>
            <p14:xfrm>
              <a:off x="628920" y="3772195"/>
              <a:ext cx="7886160" cy="232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D9AD7A-0138-F5AF-7376-03DC3360B8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3755995"/>
                <a:ext cx="7918560" cy="23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49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Expectation Theorem (general form)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49049" y="12720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A</a:t>
              </a:r>
              <a:r>
                <a:rPr lang="en-US" sz="2400" baseline="-2500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A</a:t>
              </a:r>
              <a:r>
                <a:rPr lang="en-US" sz="2400" baseline="-2500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A</a:t>
              </a:r>
              <a:r>
                <a:rPr lang="en-US" sz="2400" baseline="-2500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A</a:t>
              </a:r>
              <a:r>
                <a:rPr lang="en-US" sz="2400" baseline="-2500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A</a:t>
              </a:r>
              <a:r>
                <a:rPr lang="en-US" sz="2400" baseline="-2500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3146145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333" y="1427061"/>
            <a:ext cx="450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If 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3200" i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942B4-9C67-9844-9A9B-2C0937C17966}"/>
              </a:ext>
            </a:extLst>
          </p:cNvPr>
          <p:cNvSpPr txBox="1"/>
          <p:nvPr/>
        </p:nvSpPr>
        <p:spPr>
          <a:xfrm>
            <a:off x="694698" y="4230535"/>
            <a:ext cx="450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In particular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1CFBE-FB1C-EE4C-9085-74586254CC9A}"/>
              </a:ext>
            </a:extLst>
          </p:cNvPr>
          <p:cNvGrpSpPr/>
          <p:nvPr/>
        </p:nvGrpSpPr>
        <p:grpSpPr>
          <a:xfrm>
            <a:off x="1792233" y="4914705"/>
            <a:ext cx="5559535" cy="830997"/>
            <a:chOff x="1792233" y="4914705"/>
            <a:chExt cx="5559535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906136-DAED-794A-A59A-2FF7E72A5936}"/>
                </a:ext>
              </a:extLst>
            </p:cNvPr>
            <p:cNvSpPr/>
            <p:nvPr/>
          </p:nvSpPr>
          <p:spPr>
            <a:xfrm>
              <a:off x="1792233" y="5039050"/>
              <a:ext cx="5559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] =      </a:t>
              </a:r>
              <a:r>
                <a:rPr lang="en-US" sz="3200" i="1" baseline="-2500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y</a:t>
              </a:r>
              <a:r>
                <a:rPr lang="en-US" sz="320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 </a:t>
              </a:r>
              <a:r>
                <a:rPr lang="en-US" sz="3200" b="1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r>
                <a:rPr lang="en-US" sz="3200" b="1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F7213-E7F4-7043-A69C-FB4A5058E98B}"/>
                </a:ext>
              </a:extLst>
            </p:cNvPr>
            <p:cNvSpPr/>
            <p:nvPr/>
          </p:nvSpPr>
          <p:spPr>
            <a:xfrm>
              <a:off x="3202671" y="4914705"/>
              <a:ext cx="5485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S</a:t>
              </a:r>
              <a:endParaRPr lang="en-US" sz="4800"/>
            </a:p>
          </p:txBody>
        </p:sp>
      </p:grpSp>
    </p:spTree>
    <p:extLst>
      <p:ext uri="{BB962C8B-B14F-4D97-AF65-F5344CB8AC3E}">
        <p14:creationId xmlns:p14="http://schemas.microsoft.com/office/powerpoint/2010/main" val="41382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7F85A8-CF63-1F46-9A6B-42F695CE1B59}"/>
              </a:ext>
            </a:extLst>
          </p:cNvPr>
          <p:cNvCxnSpPr>
            <a:cxnSpLocks/>
          </p:cNvCxnSpPr>
          <p:nvPr/>
        </p:nvCxnSpPr>
        <p:spPr>
          <a:xfrm>
            <a:off x="968188" y="17570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39D9EA-CEBB-2E44-A91A-8A5701EB210C}"/>
              </a:ext>
            </a:extLst>
          </p:cNvPr>
          <p:cNvSpPr txBox="1"/>
          <p:nvPr/>
        </p:nvSpPr>
        <p:spPr>
          <a:xfrm>
            <a:off x="869950" y="1114750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Garamond"/>
              </a:rPr>
              <a:t>type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A20E5-DCEA-804D-858D-DDBDB3B7367A}"/>
              </a:ext>
            </a:extLst>
          </p:cNvPr>
          <p:cNvSpPr txBox="1"/>
          <p:nvPr/>
        </p:nvSpPr>
        <p:spPr>
          <a:xfrm>
            <a:off x="3714750" y="893819"/>
            <a:ext cx="426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0000"/>
                </a:solidFill>
                <a:latin typeface="Garamond"/>
                <a:cs typeface="Garamond"/>
              </a:rPr>
              <a:t>👩‍🏫    👵    🕵️‍♂️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86ED3-DCEC-1946-B509-6498D2B6FC95}"/>
              </a:ext>
            </a:extLst>
          </p:cNvPr>
          <p:cNvGrpSpPr/>
          <p:nvPr/>
        </p:nvGrpSpPr>
        <p:grpSpPr>
          <a:xfrm>
            <a:off x="869950" y="1897590"/>
            <a:ext cx="7404100" cy="954107"/>
            <a:chOff x="869950" y="1846868"/>
            <a:chExt cx="7404100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C7A3F0-0EE1-7A4E-BD48-D23773C7DCD5}"/>
                </a:ext>
              </a:extLst>
            </p:cNvPr>
            <p:cNvSpPr txBox="1"/>
            <p:nvPr/>
          </p:nvSpPr>
          <p:spPr>
            <a:xfrm>
              <a:off x="869950" y="1846868"/>
              <a:ext cx="226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average time</a:t>
              </a:r>
            </a:p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on </a:t>
              </a:r>
              <a:r>
                <a:rPr lang="en-US" sz="2800" err="1">
                  <a:solidFill>
                    <a:srgbClr val="000000"/>
                  </a:solidFill>
                  <a:latin typeface="Franklin Gothic Medium"/>
                  <a:cs typeface="Garamond"/>
                </a:rPr>
                <a:t>facebook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F8520A-74E9-C04B-9865-3DC0D2534EAD}"/>
                </a:ext>
              </a:extLst>
            </p:cNvPr>
            <p:cNvSpPr txBox="1"/>
            <p:nvPr/>
          </p:nvSpPr>
          <p:spPr>
            <a:xfrm>
              <a:off x="3613150" y="2011247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30 min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2A9EF-3F24-1249-A834-DB7CCA60F561}"/>
                </a:ext>
              </a:extLst>
            </p:cNvPr>
            <p:cNvSpPr txBox="1"/>
            <p:nvPr/>
          </p:nvSpPr>
          <p:spPr>
            <a:xfrm>
              <a:off x="5124450" y="2011247"/>
              <a:ext cx="149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60 min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3D1B1-560A-CF47-90ED-5F6B5ECB953F}"/>
                </a:ext>
              </a:extLst>
            </p:cNvPr>
            <p:cNvSpPr txBox="1"/>
            <p:nvPr/>
          </p:nvSpPr>
          <p:spPr>
            <a:xfrm>
              <a:off x="6692900" y="2011247"/>
              <a:ext cx="1581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10 min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3D01F9-4D8E-334E-9E17-6D6CB5FC8DDF}"/>
              </a:ext>
            </a:extLst>
          </p:cNvPr>
          <p:cNvGrpSpPr/>
          <p:nvPr/>
        </p:nvGrpSpPr>
        <p:grpSpPr>
          <a:xfrm>
            <a:off x="869950" y="2976890"/>
            <a:ext cx="6927850" cy="523220"/>
            <a:chOff x="869950" y="2976890"/>
            <a:chExt cx="6927850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5D1149-7A9C-0A4E-97A4-47B08DC80105}"/>
                </a:ext>
              </a:extLst>
            </p:cNvPr>
            <p:cNvSpPr txBox="1"/>
            <p:nvPr/>
          </p:nvSpPr>
          <p:spPr>
            <a:xfrm>
              <a:off x="869950" y="2976890"/>
              <a:ext cx="2266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% of visitors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A70D02-DFCD-E445-812D-5CE63587AFD8}"/>
                </a:ext>
              </a:extLst>
            </p:cNvPr>
            <p:cNvSpPr txBox="1"/>
            <p:nvPr/>
          </p:nvSpPr>
          <p:spPr>
            <a:xfrm>
              <a:off x="38163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60%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EA45B-5295-9142-9B28-32A4B76B8E85}"/>
                </a:ext>
              </a:extLst>
            </p:cNvPr>
            <p:cNvSpPr txBox="1"/>
            <p:nvPr/>
          </p:nvSpPr>
          <p:spPr>
            <a:xfrm>
              <a:off x="53276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30%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A77EB-5EAF-3848-8B21-E4EAFC245398}"/>
                </a:ext>
              </a:extLst>
            </p:cNvPr>
            <p:cNvSpPr txBox="1"/>
            <p:nvPr/>
          </p:nvSpPr>
          <p:spPr>
            <a:xfrm>
              <a:off x="6864350" y="297689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Garamond"/>
                </a:rPr>
                <a:t>10%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B36E4-63D7-CD4B-91B6-081AF0EEFB9A}"/>
              </a:ext>
            </a:extLst>
          </p:cNvPr>
          <p:cNvCxnSpPr>
            <a:cxnSpLocks/>
          </p:cNvCxnSpPr>
          <p:nvPr/>
        </p:nvCxnSpPr>
        <p:spPr>
          <a:xfrm>
            <a:off x="968188" y="36239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BB1699-193D-CB40-A156-0AB724682C0B}"/>
              </a:ext>
            </a:extLst>
          </p:cNvPr>
          <p:cNvSpPr txBox="1"/>
          <p:nvPr/>
        </p:nvSpPr>
        <p:spPr>
          <a:xfrm>
            <a:off x="869949" y="4323117"/>
            <a:ext cx="370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Garamond"/>
              </a:rPr>
              <a:t>average visitor time =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278B5B-76ED-B15B-A3AB-C92BE7411F92}"/>
                  </a:ext>
                </a:extLst>
              </p14:cNvPr>
              <p14:cNvContentPartPr/>
              <p14:nvPr/>
            </p14:nvContentPartPr>
            <p14:xfrm>
              <a:off x="2250000" y="605239"/>
              <a:ext cx="6155280" cy="581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278B5B-76ED-B15B-A3AB-C92BE7411F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3800" y="589039"/>
                <a:ext cx="6187680" cy="58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39164" y="283899"/>
            <a:ext cx="8449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>
                <a:latin typeface="Franklin Gothic Medium"/>
                <a:cs typeface="Franklin Gothic Medium"/>
              </a:rPr>
              <a:t>at least one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DE0EAA-89A1-FACE-0966-413C1DE86109}"/>
                  </a:ext>
                </a:extLst>
              </p14:cNvPr>
              <p14:cNvContentPartPr/>
              <p14:nvPr/>
            </p14:nvContentPartPr>
            <p14:xfrm>
              <a:off x="624960" y="2211840"/>
              <a:ext cx="6813000" cy="3163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DE0EAA-89A1-FACE-0966-413C1DE861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760" y="2195640"/>
                <a:ext cx="6845400" cy="31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71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Mean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3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2601012-F5BC-A0AB-76EB-E2A153B69B9E}"/>
                  </a:ext>
                </a:extLst>
              </p14:cNvPr>
              <p14:cNvContentPartPr/>
              <p14:nvPr/>
            </p14:nvContentPartPr>
            <p14:xfrm>
              <a:off x="628920" y="2027520"/>
              <a:ext cx="8057880" cy="303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2601012-F5BC-A0AB-76EB-E2A153B69B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2011320"/>
                <a:ext cx="809028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B1F157-A743-0028-2FE6-7FBA426EC82E}"/>
                  </a:ext>
                </a:extLst>
              </p14:cNvPr>
              <p14:cNvContentPartPr/>
              <p14:nvPr/>
            </p14:nvContentPartPr>
            <p14:xfrm>
              <a:off x="5735520" y="3864960"/>
              <a:ext cx="1776600" cy="4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B1F157-A743-0028-2FE6-7FBA426EC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9320" y="3848760"/>
                <a:ext cx="1809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0BF726-7CFB-EB3A-5255-5FA5216F4D8E}"/>
                  </a:ext>
                </a:extLst>
              </p14:cNvPr>
              <p14:cNvContentPartPr/>
              <p14:nvPr/>
            </p14:nvContentPartPr>
            <p14:xfrm>
              <a:off x="2734200" y="5414760"/>
              <a:ext cx="2245320" cy="1040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0BF726-7CFB-EB3A-5255-5FA5216F4D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8000" y="5398560"/>
                <a:ext cx="227772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F94FC6-EBE3-F605-5797-725AE48A53B3}"/>
                  </a:ext>
                </a:extLst>
              </p14:cNvPr>
              <p14:cNvContentPartPr/>
              <p14:nvPr/>
            </p14:nvContentPartPr>
            <p14:xfrm>
              <a:off x="1438920" y="2553120"/>
              <a:ext cx="5834880" cy="395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F94FC6-EBE3-F605-5797-725AE48A53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2720" y="2536920"/>
                <a:ext cx="5867280" cy="4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70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Variance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8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F7371-A8AF-F442-8F4C-AEC08DA85760}"/>
              </a:ext>
            </a:extLst>
          </p:cNvPr>
          <p:cNvSpPr txBox="1"/>
          <p:nvPr/>
        </p:nvSpPr>
        <p:spPr>
          <a:xfrm>
            <a:off x="450850" y="2905780"/>
            <a:ext cx="615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Proof </a:t>
            </a:r>
            <a:r>
              <a:rPr lang="en-US" sz="2800">
                <a:latin typeface="Franklin Gothic Medium"/>
                <a:cs typeface="Franklin Gothic Medium"/>
              </a:rPr>
              <a:t>(optional)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:</a:t>
            </a:r>
            <a:endParaRPr lang="en-US" sz="280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BA536E-D6FF-B163-4607-ED361292BF0C}"/>
                  </a:ext>
                </a:extLst>
              </p14:cNvPr>
              <p14:cNvContentPartPr/>
              <p14:nvPr/>
            </p14:nvContentPartPr>
            <p14:xfrm>
              <a:off x="552240" y="1969560"/>
              <a:ext cx="7853400" cy="432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BA536E-D6FF-B163-4607-ED361292BF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040" y="1953360"/>
                <a:ext cx="7885800" cy="43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E9D802-D32B-C494-978A-48372920184A}"/>
                  </a:ext>
                </a:extLst>
              </p14:cNvPr>
              <p14:cNvContentPartPr/>
              <p14:nvPr/>
            </p14:nvContentPartPr>
            <p14:xfrm>
              <a:off x="2660040" y="4058640"/>
              <a:ext cx="1168200" cy="299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E9D802-D32B-C494-978A-4837292018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3840" y="4042440"/>
                <a:ext cx="120060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23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139E8F-2C22-F240-B7C2-0EBDA9FA2DA0}"/>
              </a:ext>
            </a:extLst>
          </p:cNvPr>
          <p:cNvSpPr/>
          <p:nvPr/>
        </p:nvSpPr>
        <p:spPr>
          <a:xfrm>
            <a:off x="1086281" y="444500"/>
            <a:ext cx="1243737" cy="2393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9DD00-22D6-7A4A-9E1C-7F7602455611}"/>
              </a:ext>
            </a:extLst>
          </p:cNvPr>
          <p:cNvSpPr/>
          <p:nvPr/>
        </p:nvSpPr>
        <p:spPr>
          <a:xfrm>
            <a:off x="5109998" y="444500"/>
            <a:ext cx="854403" cy="2393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A7D1D-4927-0E42-AFC7-1BB22569D2C1}"/>
              </a:ext>
            </a:extLst>
          </p:cNvPr>
          <p:cNvSpPr/>
          <p:nvPr/>
        </p:nvSpPr>
        <p:spPr>
          <a:xfrm>
            <a:off x="848299" y="3549650"/>
            <a:ext cx="7180701" cy="24819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14:cNvPr>
              <p14:cNvContentPartPr/>
              <p14:nvPr/>
            </p14:nvContentPartPr>
            <p14:xfrm>
              <a:off x="4341600" y="6200280"/>
              <a:ext cx="295920" cy="12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400" y="6184080"/>
                <a:ext cx="32832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9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D7940-D8CF-BF3E-0D86-E3B943F6C659}"/>
              </a:ext>
            </a:extLst>
          </p:cNvPr>
          <p:cNvSpPr txBox="1"/>
          <p:nvPr/>
        </p:nvSpPr>
        <p:spPr>
          <a:xfrm>
            <a:off x="216568" y="102421"/>
            <a:ext cx="851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expected number of coin flips until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HT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7547EB-1E31-BC20-D464-BAC5E1AD1552}"/>
                  </a:ext>
                </a:extLst>
              </p14:cNvPr>
              <p14:cNvContentPartPr/>
              <p14:nvPr/>
            </p14:nvContentPartPr>
            <p14:xfrm>
              <a:off x="559080" y="2673720"/>
              <a:ext cx="6996600" cy="542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7547EB-1E31-BC20-D464-BAC5E1AD15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2657520"/>
                <a:ext cx="702900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F88064-7981-3427-DE74-1D82BFE0D3D8}"/>
                  </a:ext>
                </a:extLst>
              </p14:cNvPr>
              <p14:cNvContentPartPr/>
              <p14:nvPr/>
            </p14:nvContentPartPr>
            <p14:xfrm>
              <a:off x="3141360" y="735840"/>
              <a:ext cx="1541880" cy="82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F88064-7981-3427-DE74-1D82BFE0D3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5160" y="719640"/>
                <a:ext cx="157428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BCD739-90F0-D8F9-579E-A684DA8A60C7}"/>
                  </a:ext>
                </a:extLst>
              </p14:cNvPr>
              <p14:cNvContentPartPr/>
              <p14:nvPr/>
            </p14:nvContentPartPr>
            <p14:xfrm>
              <a:off x="592200" y="810000"/>
              <a:ext cx="1862640" cy="859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BCD739-90F0-D8F9-579E-A684DA8A60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000" y="793800"/>
                <a:ext cx="189504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DC9696-555E-927F-F302-C654598E9641}"/>
                  </a:ext>
                </a:extLst>
              </p14:cNvPr>
              <p14:cNvContentPartPr/>
              <p14:nvPr/>
            </p14:nvContentPartPr>
            <p14:xfrm>
              <a:off x="604440" y="834480"/>
              <a:ext cx="7931520" cy="1488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DC9696-555E-927F-F302-C654598E96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240" y="818280"/>
                <a:ext cx="7963920" cy="15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D52B93-15DC-BE28-1F56-154119DDB50B}"/>
                  </a:ext>
                </a:extLst>
              </p14:cNvPr>
              <p14:cNvContentPartPr/>
              <p14:nvPr/>
            </p14:nvContentPartPr>
            <p14:xfrm>
              <a:off x="711360" y="2743560"/>
              <a:ext cx="8305920" cy="3399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D52B93-15DC-BE28-1F56-154119DDB50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5160" y="2727360"/>
                <a:ext cx="8338320" cy="34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3B1854-62B4-86BC-5A9D-12A548742DCA}"/>
                  </a:ext>
                </a:extLst>
              </p14:cNvPr>
              <p14:cNvContentPartPr/>
              <p14:nvPr/>
            </p14:nvContentPartPr>
            <p14:xfrm>
              <a:off x="7643160" y="2738160"/>
              <a:ext cx="136080" cy="102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3B1854-62B4-86BC-5A9D-12A548742DC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26960" y="2721960"/>
                <a:ext cx="16848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09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ED7940-D8CF-BF3E-0D86-E3B943F6C659}"/>
              </a:ext>
            </a:extLst>
          </p:cNvPr>
          <p:cNvSpPr txBox="1"/>
          <p:nvPr/>
        </p:nvSpPr>
        <p:spPr>
          <a:xfrm>
            <a:off x="216568" y="102421"/>
            <a:ext cx="851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expected number of coin flips until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HH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2F1097-BED1-3C95-0262-A01C48B8EB7B}"/>
                  </a:ext>
                </a:extLst>
              </p14:cNvPr>
              <p14:cNvContentPartPr/>
              <p14:nvPr/>
            </p14:nvContentPartPr>
            <p14:xfrm>
              <a:off x="594360" y="2890440"/>
              <a:ext cx="8303400" cy="188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2F1097-BED1-3C95-0262-A01C48B8E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160" y="2874240"/>
                <a:ext cx="8335800" cy="19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410D3D-66CA-35C8-9887-049B2171BC7A}"/>
                  </a:ext>
                </a:extLst>
              </p14:cNvPr>
              <p14:cNvContentPartPr/>
              <p14:nvPr/>
            </p14:nvContentPartPr>
            <p14:xfrm>
              <a:off x="491400" y="895680"/>
              <a:ext cx="8652240" cy="480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410D3D-66CA-35C8-9887-049B2171BC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5200" y="879480"/>
                <a:ext cx="8684640" cy="48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51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0F88-7CE5-9946-2227-DC9256D1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84BB7-A990-F833-BA3E-CA8D347E3AC4}"/>
              </a:ext>
            </a:extLst>
          </p:cNvPr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 i="1">
                <a:latin typeface="Garamond"/>
                <a:cs typeface="Garamond"/>
              </a:rPr>
              <a:t> A </a:t>
            </a:r>
            <a:r>
              <a:rPr lang="en-US" sz="2800">
                <a:latin typeface="Franklin Gothic Medium"/>
                <a:cs typeface="Franklin Gothic Medium"/>
              </a:rPr>
              <a:t>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BC134-8559-DDDB-B5D0-7B44ED5409C2}"/>
              </a:ext>
            </a:extLst>
          </p:cNvPr>
          <p:cNvSpPr txBox="1"/>
          <p:nvPr/>
        </p:nvSpPr>
        <p:spPr>
          <a:xfrm>
            <a:off x="2073373" y="3052316"/>
            <a:ext cx="5035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, </a:t>
            </a:r>
            <a:r>
              <a:rPr lang="en-US" sz="3200" i="1">
                <a:latin typeface="Garamond"/>
                <a:cs typeface="Garamond"/>
              </a:rPr>
              <a:t>A</a:t>
            </a:r>
            <a:r>
              <a:rPr lang="en-US" sz="3200">
                <a:latin typeface="Garamond"/>
                <a:cs typeface="Garamond"/>
              </a:rPr>
              <a:t>) =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)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A</a:t>
            </a:r>
            <a:r>
              <a:rPr lang="en-US" sz="320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8026B-19DC-6655-EA3B-E0AEBD56C8BA}"/>
              </a:ext>
            </a:extLst>
          </p:cNvPr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F257D-5374-B1AE-2143-F4675F2D0068}"/>
              </a:ext>
            </a:extLst>
          </p:cNvPr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B79B7-A3A2-00DA-0283-7AF6EFD5B3BD}"/>
              </a:ext>
            </a:extLst>
          </p:cNvPr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be a discrete random variable,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Franklin Gothic Medium"/>
                <a:cs typeface="Franklin Gothic Medium"/>
              </a:rPr>
              <a:t> an event.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C8FC77-1EC0-9111-62AD-F2551F55772E}"/>
                  </a:ext>
                </a:extLst>
              </p14:cNvPr>
              <p14:cNvContentPartPr/>
              <p14:nvPr/>
            </p14:nvContentPartPr>
            <p14:xfrm>
              <a:off x="1328040" y="4736520"/>
              <a:ext cx="5123160" cy="42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C8FC77-1EC0-9111-62AD-F2551F557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840" y="4720320"/>
                <a:ext cx="515556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63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PMF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be an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38244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35827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40863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41244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249129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5528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216568" y="102421"/>
            <a:ext cx="8518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X, 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>
                <a:latin typeface="Franklin Gothic Medium"/>
                <a:cs typeface="Franklin Gothic Medium"/>
              </a:rPr>
              <a:t>face values of two 4-sided dice</a:t>
            </a:r>
            <a:br>
              <a:rPr lang="en-US" sz="2800">
                <a:latin typeface="Franklin Gothic Medium"/>
                <a:cs typeface="Franklin Gothic Medium"/>
              </a:rPr>
            </a:br>
            <a:r>
              <a:rPr lang="en-US" sz="2800" i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“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is even”. Are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and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independent?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8F01D-44FA-2CD5-960C-31E7D3589C66}"/>
              </a:ext>
            </a:extLst>
          </p:cNvPr>
          <p:cNvSpPr txBox="1"/>
          <p:nvPr/>
        </p:nvSpPr>
        <p:spPr>
          <a:xfrm>
            <a:off x="216569" y="322657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if the dice are 3-sided?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2CC265-7240-D5F3-C643-F8C83EF27F48}"/>
                  </a:ext>
                </a:extLst>
              </p14:cNvPr>
              <p14:cNvContentPartPr/>
              <p14:nvPr/>
            </p14:nvContentPartPr>
            <p14:xfrm>
              <a:off x="678240" y="1184040"/>
              <a:ext cx="4224960" cy="388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2CC265-7240-D5F3-C643-F8C83EF27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40" y="1167840"/>
                <a:ext cx="4257360" cy="39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915212-5973-C339-B96F-8CA368A20242}"/>
                  </a:ext>
                </a:extLst>
              </p14:cNvPr>
              <p14:cNvContentPartPr/>
              <p14:nvPr/>
            </p14:nvContentPartPr>
            <p14:xfrm>
              <a:off x="867600" y="1155240"/>
              <a:ext cx="6430680" cy="4658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915212-5973-C339-B96F-8CA368A202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400" y="1139040"/>
                <a:ext cx="6463080" cy="46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688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 i="1">
                <a:latin typeface="Garamond"/>
                <a:cs typeface="Garamond"/>
              </a:rPr>
              <a:t> Y </a:t>
            </a:r>
            <a:r>
              <a:rPr lang="en-US" sz="2800">
                <a:latin typeface="Franklin Gothic Medium"/>
                <a:cs typeface="Franklin Gothic Medium"/>
              </a:rPr>
              <a:t>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, 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) =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)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 i="1">
                <a:latin typeface="Garamond"/>
                <a:cs typeface="Garamond"/>
              </a:rPr>
              <a:t> Y </a:t>
            </a:r>
            <a:r>
              <a:rPr lang="en-US" sz="2800">
                <a:latin typeface="Franklin Gothic Medium"/>
                <a:cs typeface="Franklin Gothic Medium"/>
              </a:rPr>
              <a:t>be discrete random variables.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5061288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In PMF notation, </a:t>
            </a:r>
            <a:r>
              <a:rPr lang="en-US" sz="280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for all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,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7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470679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 i="1">
                <a:latin typeface="Garamond"/>
                <a:cs typeface="Garamond"/>
              </a:rPr>
              <a:t> Y </a:t>
            </a:r>
            <a:r>
              <a:rPr lang="en-US" sz="2800">
                <a:latin typeface="Franklin Gothic Medium"/>
                <a:cs typeface="Franklin Gothic Medium"/>
              </a:rPr>
              <a:t>are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2166309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| 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y</a:t>
            </a:r>
            <a:r>
              <a:rPr lang="en-US" sz="3200">
                <a:latin typeface="Garamond"/>
                <a:cs typeface="Garamond"/>
              </a:rPr>
              <a:t>) = </a:t>
            </a:r>
            <a:r>
              <a:rPr lang="en-US" sz="3200" b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=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286670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all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Franklin Gothic Medium"/>
                <a:cs typeface="Franklin Gothic Medium"/>
              </a:rPr>
              <a:t> such that </a:t>
            </a:r>
            <a:r>
              <a:rPr lang="en-US" sz="2800" b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&gt; 0</a:t>
            </a:r>
            <a:r>
              <a:rPr lang="en-US" sz="280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4022899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In PMF notation,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if </a:t>
            </a:r>
            <a:r>
              <a:rPr lang="en-US" sz="2800" i="1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 &gt; 0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8DD9E-2105-3845-B23E-F652BD41C498}"/>
              </a:ext>
            </a:extLst>
          </p:cNvPr>
          <p:cNvSpPr/>
          <p:nvPr/>
        </p:nvSpPr>
        <p:spPr>
          <a:xfrm>
            <a:off x="889000" y="1430287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216568" y="102421"/>
            <a:ext cx="8518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X, 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>
                <a:latin typeface="Franklin Gothic Medium"/>
                <a:cs typeface="Franklin Gothic Medium"/>
              </a:rPr>
              <a:t>face values of two 4-sided dice</a:t>
            </a:r>
            <a:br>
              <a:rPr lang="en-US" sz="2800">
                <a:latin typeface="Franklin Gothic Medium"/>
                <a:cs typeface="Franklin Gothic Medium"/>
              </a:rPr>
            </a:b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Are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and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Franklin Gothic Medium" panose="020B0603020102020204" pitchFamily="34" charset="0"/>
                <a:cs typeface="Franklin Gothic Medium"/>
              </a:rPr>
              <a:t> independent?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8F01D-44FA-2CD5-960C-31E7D3589C66}"/>
              </a:ext>
            </a:extLst>
          </p:cNvPr>
          <p:cNvSpPr txBox="1"/>
          <p:nvPr/>
        </p:nvSpPr>
        <p:spPr>
          <a:xfrm>
            <a:off x="216568" y="3226572"/>
            <a:ext cx="884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How about </a:t>
            </a:r>
            <a:r>
              <a:rPr lang="en-GB" sz="2800" i="1">
                <a:latin typeface="Garamond" panose="02020404030301010803" pitchFamily="18" charset="0"/>
                <a:cs typeface="Franklin Gothic Medium"/>
              </a:rPr>
              <a:t>MAX 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= max{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}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GB" sz="2800" i="1">
                <a:latin typeface="Garamond" panose="02020404030301010803" pitchFamily="18" charset="0"/>
                <a:cs typeface="Franklin Gothic Medium"/>
              </a:rPr>
              <a:t>MIN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 = min{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>
                <a:latin typeface="Garamond" panose="02020404030301010803" pitchFamily="18" charset="0"/>
                <a:cs typeface="Franklin Gothic Medium"/>
              </a:rPr>
              <a:t>}</a:t>
            </a:r>
            <a:r>
              <a:rPr lang="en-US" sz="280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CC1677-A7AA-A493-6FB1-8634146F266F}"/>
                  </a:ext>
                </a:extLst>
              </p14:cNvPr>
              <p14:cNvContentPartPr/>
              <p14:nvPr/>
            </p14:nvContentPartPr>
            <p14:xfrm>
              <a:off x="378360" y="1208880"/>
              <a:ext cx="8371440" cy="4440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CC1677-A7AA-A493-6FB1-8634146F26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160" y="1192680"/>
                <a:ext cx="8403840" cy="44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040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👩‍💼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947203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🧧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7147755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🧧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6156564" y="130714"/>
            <a:ext cx="898899" cy="2652259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063871" y="56226"/>
            <a:ext cx="898899" cy="2801234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4E3816-273B-E34F-9B29-118A8BA37A82}"/>
              </a:ext>
            </a:extLst>
          </p:cNvPr>
          <p:cNvSpPr/>
          <p:nvPr/>
        </p:nvSpPr>
        <p:spPr>
          <a:xfrm>
            <a:off x="2290095" y="1970559"/>
            <a:ext cx="4563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>
                <a:solidFill>
                  <a:schemeClr val="accent1"/>
                </a:solidFill>
                <a:latin typeface="Franklin Gothic Medium"/>
                <a:cs typeface="Franklin Gothic Medium"/>
              </a:rPr>
              <a:t>left</a:t>
            </a:r>
            <a:r>
              <a:rPr lang="en-US" sz="6000">
                <a:solidFill>
                  <a:srgbClr val="000000"/>
                </a:solidFill>
                <a:latin typeface="Franklin Gothic Medium"/>
                <a:cs typeface="Franklin Gothic Medium"/>
              </a:rPr>
              <a:t> or </a:t>
            </a:r>
            <a:r>
              <a:rPr lang="en-US" sz="6000">
                <a:solidFill>
                  <a:schemeClr val="accent1"/>
                </a:solidFill>
                <a:latin typeface="Franklin Gothic Medium"/>
                <a:cs typeface="Franklin Gothic Medium"/>
              </a:rPr>
              <a:t>right</a:t>
            </a:r>
            <a:r>
              <a:rPr lang="en-US" sz="600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60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225E4-108C-E8A9-1CC2-B52F24A27242}"/>
              </a:ext>
            </a:extLst>
          </p:cNvPr>
          <p:cNvSpPr txBox="1"/>
          <p:nvPr/>
        </p:nvSpPr>
        <p:spPr>
          <a:xfrm rot="20556805">
            <a:off x="2281851" y="228627"/>
            <a:ext cx="720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Garamond" panose="02020404030301010803" pitchFamily="18" charset="0"/>
                <a:cs typeface="Franklin Gothic Medium"/>
              </a:rPr>
              <a:t>$</a:t>
            </a:r>
            <a:r>
              <a:rPr lang="en-US" sz="4400" i="1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1D463-6CB2-5194-DE81-C2E15CD39852}"/>
              </a:ext>
            </a:extLst>
          </p:cNvPr>
          <p:cNvSpPr txBox="1"/>
          <p:nvPr/>
        </p:nvSpPr>
        <p:spPr>
          <a:xfrm rot="20556805">
            <a:off x="5941326" y="228625"/>
            <a:ext cx="984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Garamond" panose="02020404030301010803" pitchFamily="18" charset="0"/>
                <a:cs typeface="Franklin Gothic Medium"/>
              </a:rPr>
              <a:t>$2</a:t>
            </a:r>
            <a:r>
              <a:rPr lang="en-US" sz="4400" i="1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B3956-73F0-5A5A-6345-49F974A68E08}"/>
              </a:ext>
            </a:extLst>
          </p:cNvPr>
          <p:cNvSpPr txBox="1"/>
          <p:nvPr/>
        </p:nvSpPr>
        <p:spPr>
          <a:xfrm rot="20556805">
            <a:off x="6113931" y="1072121"/>
            <a:ext cx="720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Garamond" panose="02020404030301010803" pitchFamily="18" charset="0"/>
                <a:cs typeface="Franklin Gothic Medium"/>
              </a:rPr>
              <a:t>$</a:t>
            </a:r>
            <a:r>
              <a:rPr lang="en-US" sz="4400" i="1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22322-39FE-4D38-3B5C-6059D809FD40}"/>
              </a:ext>
            </a:extLst>
          </p:cNvPr>
          <p:cNvSpPr txBox="1"/>
          <p:nvPr/>
        </p:nvSpPr>
        <p:spPr>
          <a:xfrm rot="20556805">
            <a:off x="2301801" y="1120060"/>
            <a:ext cx="984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Garamond" panose="02020404030301010803" pitchFamily="18" charset="0"/>
                <a:cs typeface="Franklin Gothic Medium"/>
              </a:rPr>
              <a:t>$2</a:t>
            </a:r>
            <a:r>
              <a:rPr lang="en-US" sz="4400" i="1">
                <a:latin typeface="Garamond" panose="02020404030301010803" pitchFamily="18" charset="0"/>
                <a:cs typeface="Franklin Gothic Medium"/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F9564E-D378-2683-DCEF-C1F40E621ECD}"/>
                  </a:ext>
                </a:extLst>
              </p14:cNvPr>
              <p14:cNvContentPartPr/>
              <p14:nvPr/>
            </p14:nvContentPartPr>
            <p14:xfrm>
              <a:off x="777240" y="2828880"/>
              <a:ext cx="8173800" cy="3342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F9564E-D378-2683-DCEF-C1F40E621E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040" y="2812680"/>
                <a:ext cx="8206200" cy="33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06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👩‍💼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947203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🧧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7147755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>
                <a:latin typeface="Apple Color Emoji" pitchFamily="2" charset="0"/>
              </a:rPr>
              <a:t>🧧</a:t>
            </a:r>
            <a:endParaRPr lang="en-HK" sz="960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6156564" y="130714"/>
            <a:ext cx="898899" cy="2652259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063871" y="56226"/>
            <a:ext cx="898899" cy="2801234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AAEF50-D2B0-BDF5-D8AF-8C503DF0481A}"/>
                  </a:ext>
                </a:extLst>
              </p14:cNvPr>
              <p14:cNvContentPartPr/>
              <p14:nvPr/>
            </p14:nvContentPartPr>
            <p14:xfrm>
              <a:off x="760680" y="592200"/>
              <a:ext cx="7721640" cy="385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AAEF50-D2B0-BDF5-D8AF-8C503DF048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576000"/>
                <a:ext cx="7754040" cy="38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8A19B5-573C-32D7-976E-19C3F7A43EC4}"/>
                  </a:ext>
                </a:extLst>
              </p14:cNvPr>
              <p14:cNvContentPartPr/>
              <p14:nvPr/>
            </p14:nvContentPartPr>
            <p14:xfrm>
              <a:off x="4032139" y="3949388"/>
              <a:ext cx="3269160" cy="42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8A19B5-573C-32D7-976E-19C3F7A43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5939" y="3933188"/>
                <a:ext cx="33015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51C3BC-D32E-B9C7-8EB8-856491C6706D}"/>
                  </a:ext>
                </a:extLst>
              </p14:cNvPr>
              <p14:cNvContentPartPr/>
              <p14:nvPr/>
            </p14:nvContentPartPr>
            <p14:xfrm>
              <a:off x="899059" y="4672988"/>
              <a:ext cx="7434000" cy="1361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51C3BC-D32E-B9C7-8EB8-856491C670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2859" y="4656788"/>
                <a:ext cx="7466400" cy="13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189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and 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010" y="2014540"/>
            <a:ext cx="6009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Garamond"/>
                <a:cs typeface="Garamond"/>
              </a:rPr>
              <a:t>E</a:t>
            </a:r>
            <a:r>
              <a:rPr lang="en-US" sz="4000">
                <a:latin typeface="Garamond"/>
                <a:cs typeface="Garamond"/>
              </a:rPr>
              <a:t>[</a:t>
            </a:r>
            <a:r>
              <a:rPr lang="en-US" sz="4000" i="1">
                <a:latin typeface="Garamond"/>
                <a:cs typeface="Garamond"/>
              </a:rPr>
              <a:t>f</a:t>
            </a:r>
            <a:r>
              <a:rPr lang="en-US" sz="4000">
                <a:latin typeface="Garamond"/>
                <a:cs typeface="Garamond"/>
              </a:rPr>
              <a:t>(</a:t>
            </a:r>
            <a:r>
              <a:rPr lang="en-US" sz="4000" i="1">
                <a:latin typeface="Garamond"/>
                <a:cs typeface="Garamond"/>
              </a:rPr>
              <a:t>X</a:t>
            </a:r>
            <a:r>
              <a:rPr lang="en-US" sz="4000">
                <a:latin typeface="Garamond"/>
                <a:cs typeface="Garamond"/>
              </a:rPr>
              <a:t>)</a:t>
            </a:r>
            <a:r>
              <a:rPr lang="en-US" sz="4000" i="1">
                <a:latin typeface="Garamond"/>
                <a:cs typeface="Garamond"/>
              </a:rPr>
              <a:t>g</a:t>
            </a:r>
            <a:r>
              <a:rPr lang="en-US" sz="4000">
                <a:latin typeface="Garamond"/>
                <a:cs typeface="Garamond"/>
              </a:rPr>
              <a:t>(</a:t>
            </a:r>
            <a:r>
              <a:rPr lang="en-US" sz="4000" i="1">
                <a:latin typeface="Garamond"/>
                <a:cs typeface="Garamond"/>
              </a:rPr>
              <a:t>Y</a:t>
            </a:r>
            <a:r>
              <a:rPr lang="en-US" sz="4000">
                <a:latin typeface="Garamond"/>
                <a:cs typeface="Garamond"/>
              </a:rPr>
              <a:t>)] = </a:t>
            </a:r>
            <a:r>
              <a:rPr lang="en-US" sz="4000" b="1">
                <a:latin typeface="Garamond"/>
                <a:cs typeface="Garamond"/>
              </a:rPr>
              <a:t>E</a:t>
            </a:r>
            <a:r>
              <a:rPr lang="en-US" sz="4000">
                <a:latin typeface="Garamond"/>
                <a:cs typeface="Garamond"/>
              </a:rPr>
              <a:t>[</a:t>
            </a:r>
            <a:r>
              <a:rPr lang="en-US" sz="4000" i="1">
                <a:latin typeface="Garamond"/>
                <a:cs typeface="Garamond"/>
              </a:rPr>
              <a:t>f</a:t>
            </a:r>
            <a:r>
              <a:rPr lang="en-US" sz="4000">
                <a:latin typeface="Garamond"/>
                <a:cs typeface="Garamond"/>
              </a:rPr>
              <a:t>(</a:t>
            </a:r>
            <a:r>
              <a:rPr lang="en-US" sz="4000" i="1">
                <a:latin typeface="Garamond"/>
                <a:cs typeface="Garamond"/>
              </a:rPr>
              <a:t>X</a:t>
            </a:r>
            <a:r>
              <a:rPr lang="en-US" sz="4000">
                <a:latin typeface="Garamond"/>
                <a:cs typeface="Garamond"/>
              </a:rPr>
              <a:t>)]</a:t>
            </a:r>
            <a:r>
              <a:rPr lang="en-US" sz="4000" i="1">
                <a:latin typeface="Garamond"/>
                <a:cs typeface="Garamond"/>
              </a:rPr>
              <a:t> </a:t>
            </a:r>
            <a:r>
              <a:rPr lang="en-US" sz="4000" b="1">
                <a:latin typeface="Garamond"/>
                <a:cs typeface="Garamond"/>
              </a:rPr>
              <a:t>E</a:t>
            </a:r>
            <a:r>
              <a:rPr lang="en-US" sz="4000">
                <a:latin typeface="Garamond"/>
                <a:cs typeface="Garamond"/>
              </a:rPr>
              <a:t>[</a:t>
            </a:r>
            <a:r>
              <a:rPr lang="en-US" sz="4000" i="1">
                <a:latin typeface="Garamond"/>
                <a:cs typeface="Garamond"/>
              </a:rPr>
              <a:t>g</a:t>
            </a:r>
            <a:r>
              <a:rPr lang="en-US" sz="4000">
                <a:latin typeface="Garamond"/>
                <a:cs typeface="Garamond"/>
              </a:rPr>
              <a:t>(</a:t>
            </a:r>
            <a:r>
              <a:rPr lang="en-US" sz="4000" i="1">
                <a:latin typeface="Garamond"/>
                <a:cs typeface="Garamond"/>
              </a:rPr>
              <a:t>Y</a:t>
            </a:r>
            <a:r>
              <a:rPr lang="en-US" sz="4000">
                <a:latin typeface="Garamond"/>
                <a:cs typeface="Garamond"/>
              </a:rPr>
              <a:t>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54637"/>
            <a:ext cx="429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for all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functions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 i="1">
                <a:latin typeface="Garamond"/>
                <a:cs typeface="Garamond"/>
              </a:rPr>
              <a:t>f</a:t>
            </a:r>
            <a:r>
              <a:rPr lang="en-US" sz="3200">
                <a:latin typeface="Franklin Gothic Medium"/>
                <a:cs typeface="Franklin Gothic Medium"/>
              </a:rPr>
              <a:t> and </a:t>
            </a:r>
            <a:r>
              <a:rPr lang="en-US" sz="3200" i="1">
                <a:latin typeface="Garamond"/>
                <a:cs typeface="Garamond"/>
              </a:rPr>
              <a:t>g</a:t>
            </a:r>
            <a:r>
              <a:rPr lang="en-US" sz="320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</a:t>
            </a:r>
            <a:r>
              <a:rPr lang="en-US" sz="3200">
                <a:latin typeface="Franklin Gothic Medium"/>
                <a:cs typeface="Franklin Gothic Medium"/>
              </a:rPr>
              <a:t>and</a:t>
            </a:r>
            <a:r>
              <a:rPr lang="en-US" sz="3200" i="1">
                <a:latin typeface="Garamond"/>
                <a:cs typeface="Garamond"/>
              </a:rPr>
              <a:t> Y </a:t>
            </a:r>
            <a:r>
              <a:rPr lang="en-US" sz="3200">
                <a:latin typeface="Franklin Gothic Medium"/>
                <a:cs typeface="Franklin Gothic Medium"/>
              </a:rPr>
              <a:t>are independent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if and only if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0067A-7545-02DB-5BD1-2350DA9FC852}"/>
              </a:ext>
            </a:extLst>
          </p:cNvPr>
          <p:cNvSpPr txBox="1"/>
          <p:nvPr/>
        </p:nvSpPr>
        <p:spPr>
          <a:xfrm>
            <a:off x="457200" y="398853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If </a:t>
            </a:r>
            <a:r>
              <a:rPr lang="en-US" sz="3200" i="1">
                <a:latin typeface="Garamond"/>
                <a:cs typeface="Garamond"/>
              </a:rPr>
              <a:t>X</a:t>
            </a:r>
            <a:r>
              <a:rPr lang="en-US" sz="3200">
                <a:latin typeface="Garamond"/>
                <a:cs typeface="Garamond"/>
              </a:rPr>
              <a:t> </a:t>
            </a:r>
            <a:r>
              <a:rPr lang="en-US" sz="3200">
                <a:latin typeface="Franklin Gothic Medium"/>
                <a:cs typeface="Franklin Gothic Medium"/>
              </a:rPr>
              <a:t>and</a:t>
            </a:r>
            <a:r>
              <a:rPr lang="en-US" sz="3200" i="1">
                <a:latin typeface="Garamond"/>
                <a:cs typeface="Garamond"/>
              </a:rPr>
              <a:t> Y </a:t>
            </a:r>
            <a:r>
              <a:rPr lang="en-US" sz="3200">
                <a:latin typeface="Franklin Gothic Medium"/>
                <a:cs typeface="Franklin Gothic Medium"/>
              </a:rPr>
              <a:t>are independent then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985FB-374B-3A72-BDDA-9F4467E4B840}"/>
              </a:ext>
            </a:extLst>
          </p:cNvPr>
          <p:cNvSpPr txBox="1"/>
          <p:nvPr/>
        </p:nvSpPr>
        <p:spPr>
          <a:xfrm>
            <a:off x="1903866" y="4573314"/>
            <a:ext cx="5032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latin typeface="Garamond"/>
                <a:cs typeface="Garamond"/>
              </a:rPr>
              <a:t>E</a:t>
            </a:r>
            <a:r>
              <a:rPr lang="en-US" sz="4800">
                <a:latin typeface="Garamond"/>
                <a:cs typeface="Garamond"/>
              </a:rPr>
              <a:t>[</a:t>
            </a:r>
            <a:r>
              <a:rPr lang="en-US" sz="4800" i="1">
                <a:latin typeface="Garamond"/>
                <a:cs typeface="Garamond"/>
              </a:rPr>
              <a:t>XY</a:t>
            </a:r>
            <a:r>
              <a:rPr lang="en-US" sz="4800">
                <a:latin typeface="Garamond"/>
                <a:cs typeface="Garamond"/>
              </a:rPr>
              <a:t>] = </a:t>
            </a:r>
            <a:r>
              <a:rPr lang="en-US" sz="4800" b="1">
                <a:latin typeface="Garamond"/>
                <a:cs typeface="Garamond"/>
              </a:rPr>
              <a:t>E</a:t>
            </a:r>
            <a:r>
              <a:rPr lang="en-US" sz="4800">
                <a:latin typeface="Garamond"/>
                <a:cs typeface="Garamond"/>
              </a:rPr>
              <a:t>[</a:t>
            </a:r>
            <a:r>
              <a:rPr lang="en-US" sz="4800" i="1">
                <a:latin typeface="Garamond"/>
                <a:cs typeface="Garamond"/>
              </a:rPr>
              <a:t>X</a:t>
            </a:r>
            <a:r>
              <a:rPr lang="en-US" sz="4800">
                <a:latin typeface="Garamond"/>
                <a:cs typeface="Garamond"/>
              </a:rPr>
              <a:t>]</a:t>
            </a:r>
            <a:r>
              <a:rPr lang="en-US" sz="4800" i="1">
                <a:latin typeface="Garamond"/>
                <a:cs typeface="Garamond"/>
              </a:rPr>
              <a:t> </a:t>
            </a:r>
            <a:r>
              <a:rPr lang="en-US" sz="4800" b="1">
                <a:latin typeface="Garamond"/>
                <a:cs typeface="Garamond"/>
              </a:rPr>
              <a:t>E</a:t>
            </a:r>
            <a:r>
              <a:rPr lang="en-US" sz="4800">
                <a:latin typeface="Garamond"/>
                <a:cs typeface="Garamond"/>
              </a:rPr>
              <a:t>[</a:t>
            </a:r>
            <a:r>
              <a:rPr lang="en-US" sz="4800" i="1">
                <a:latin typeface="Garamond"/>
                <a:cs typeface="Garamond"/>
              </a:rPr>
              <a:t>Y</a:t>
            </a:r>
            <a:r>
              <a:rPr lang="en-US" sz="4800">
                <a:latin typeface="Garamond"/>
                <a:cs typeface="Garamond"/>
              </a:rPr>
              <a:t>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CAC85-D0F2-8667-4CCB-8429CA68051D}"/>
                  </a:ext>
                </a:extLst>
              </p14:cNvPr>
              <p14:cNvContentPartPr/>
              <p14:nvPr/>
            </p14:nvContentPartPr>
            <p14:xfrm>
              <a:off x="678240" y="5756040"/>
              <a:ext cx="4293000" cy="31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CAC85-D0F2-8667-4CCB-8429CA6805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040" y="5739840"/>
                <a:ext cx="43254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51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3E4EC4-6666-898B-D144-83252AD05BB1}"/>
              </a:ext>
            </a:extLst>
          </p:cNvPr>
          <p:cNvSpPr/>
          <p:nvPr/>
        </p:nvSpPr>
        <p:spPr>
          <a:xfrm>
            <a:off x="322155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03FC6B-9A0B-131B-73FF-9EE46093808B}"/>
              </a:ext>
            </a:extLst>
          </p:cNvPr>
          <p:cNvSpPr/>
          <p:nvPr/>
        </p:nvSpPr>
        <p:spPr>
          <a:xfrm>
            <a:off x="418040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893318-D475-CB7E-8FEF-EF41F404CFB4}"/>
              </a:ext>
            </a:extLst>
          </p:cNvPr>
          <p:cNvSpPr/>
          <p:nvPr/>
        </p:nvSpPr>
        <p:spPr>
          <a:xfrm>
            <a:off x="514560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43D8B-DC92-3799-09F6-8E79588F74CA}"/>
              </a:ext>
            </a:extLst>
          </p:cNvPr>
          <p:cNvSpPr/>
          <p:nvPr/>
        </p:nvSpPr>
        <p:spPr>
          <a:xfrm>
            <a:off x="453399" y="2546744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without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2B3B7-DF93-6D98-A370-5C3E36795DE7}"/>
              </a:ext>
            </a:extLst>
          </p:cNvPr>
          <p:cNvSpPr/>
          <p:nvPr/>
        </p:nvSpPr>
        <p:spPr>
          <a:xfrm>
            <a:off x="5323975" y="2546744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EA7E91-9666-7973-9A87-F7164A774996}"/>
              </a:ext>
            </a:extLst>
          </p:cNvPr>
          <p:cNvCxnSpPr>
            <a:cxnSpLocks/>
          </p:cNvCxnSpPr>
          <p:nvPr/>
        </p:nvCxnSpPr>
        <p:spPr>
          <a:xfrm>
            <a:off x="4572000" y="2572439"/>
            <a:ext cx="0" cy="3943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57611-88E0-E8A3-7396-B30D7E5D6525}"/>
              </a:ext>
            </a:extLst>
          </p:cNvPr>
          <p:cNvSpPr/>
          <p:nvPr/>
        </p:nvSpPr>
        <p:spPr>
          <a:xfrm>
            <a:off x="3409662" y="1609507"/>
            <a:ext cx="2324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000" i="1">
                <a:solidFill>
                  <a:prstClr val="black"/>
                </a:solidFill>
                <a:latin typeface="Garamond"/>
                <a:cs typeface="Garamond"/>
              </a:rPr>
              <a:t>XY</a:t>
            </a:r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6A7100-EB31-F82B-1E8B-3485E7D963DE}"/>
                  </a:ext>
                </a:extLst>
              </p14:cNvPr>
              <p14:cNvContentPartPr/>
              <p14:nvPr/>
            </p14:nvContentPartPr>
            <p14:xfrm>
              <a:off x="592200" y="3281040"/>
              <a:ext cx="8054640" cy="2109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6A7100-EB31-F82B-1E8B-3485E7D963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3264840"/>
                <a:ext cx="8087040" cy="21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5D38B9-B30D-734F-5FF4-635EC5A55C17}"/>
                  </a:ext>
                </a:extLst>
              </p14:cNvPr>
              <p14:cNvContentPartPr/>
              <p14:nvPr/>
            </p14:nvContentPartPr>
            <p14:xfrm>
              <a:off x="4917240" y="4682880"/>
              <a:ext cx="3721320" cy="146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5D38B9-B30D-734F-5FF4-635EC5A55C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1040" y="4666680"/>
                <a:ext cx="3753720" cy="15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90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A06A-BC64-6C45-B756-FAB954FE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4EE7-1D54-0A41-958B-A598FD3E327B}"/>
              </a:ext>
            </a:extLst>
          </p:cNvPr>
          <p:cNvSpPr txBox="1"/>
          <p:nvPr/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Recall </a:t>
            </a:r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–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>
                <a:latin typeface="Garamond"/>
                <a:cs typeface="Garamond"/>
              </a:rPr>
              <a:t>–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E45B-AAE4-634D-8057-2C5B99E2F5B9}"/>
              </a:ext>
            </a:extLst>
          </p:cNvPr>
          <p:cNvSpPr txBox="1"/>
          <p:nvPr/>
        </p:nvSpPr>
        <p:spPr>
          <a:xfrm>
            <a:off x="889000" y="2292421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] =</a:t>
            </a:r>
            <a:endParaRPr lang="en-US" sz="2800" baseline="3000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14:cNvPr>
              <p14:cNvContentPartPr/>
              <p14:nvPr/>
            </p14:nvContentPartPr>
            <p14:xfrm>
              <a:off x="3194640" y="2204280"/>
              <a:ext cx="3955680" cy="51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8440" y="2188080"/>
                <a:ext cx="39880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14:cNvPr>
              <p14:cNvContentPartPr/>
              <p14:nvPr/>
            </p14:nvContentPartPr>
            <p14:xfrm>
              <a:off x="840960" y="436320"/>
              <a:ext cx="8282880" cy="5727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760" y="420120"/>
                <a:ext cx="8315280" cy="57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45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3E4EC4-6666-898B-D144-83252AD05BB1}"/>
              </a:ext>
            </a:extLst>
          </p:cNvPr>
          <p:cNvSpPr/>
          <p:nvPr/>
        </p:nvSpPr>
        <p:spPr>
          <a:xfrm>
            <a:off x="322155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03FC6B-9A0B-131B-73FF-9EE46093808B}"/>
              </a:ext>
            </a:extLst>
          </p:cNvPr>
          <p:cNvSpPr/>
          <p:nvPr/>
        </p:nvSpPr>
        <p:spPr>
          <a:xfrm>
            <a:off x="418040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893318-D475-CB7E-8FEF-EF41F404CFB4}"/>
              </a:ext>
            </a:extLst>
          </p:cNvPr>
          <p:cNvSpPr/>
          <p:nvPr/>
        </p:nvSpPr>
        <p:spPr>
          <a:xfrm>
            <a:off x="5145602" y="456399"/>
            <a:ext cx="716547" cy="914400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43D8B-DC92-3799-09F6-8E79588F74CA}"/>
              </a:ext>
            </a:extLst>
          </p:cNvPr>
          <p:cNvSpPr/>
          <p:nvPr/>
        </p:nvSpPr>
        <p:spPr>
          <a:xfrm>
            <a:off x="453399" y="2546744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without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2B3B7-DF93-6D98-A370-5C3E36795DE7}"/>
              </a:ext>
            </a:extLst>
          </p:cNvPr>
          <p:cNvSpPr/>
          <p:nvPr/>
        </p:nvSpPr>
        <p:spPr>
          <a:xfrm>
            <a:off x="5323975" y="2546744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with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 replacement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EA7E91-9666-7973-9A87-F7164A774996}"/>
              </a:ext>
            </a:extLst>
          </p:cNvPr>
          <p:cNvCxnSpPr>
            <a:cxnSpLocks/>
          </p:cNvCxnSpPr>
          <p:nvPr/>
        </p:nvCxnSpPr>
        <p:spPr>
          <a:xfrm>
            <a:off x="4572000" y="2572439"/>
            <a:ext cx="0" cy="3943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57611-88E0-E8A3-7396-B30D7E5D6525}"/>
              </a:ext>
            </a:extLst>
          </p:cNvPr>
          <p:cNvSpPr/>
          <p:nvPr/>
        </p:nvSpPr>
        <p:spPr>
          <a:xfrm>
            <a:off x="2934660" y="1617676"/>
            <a:ext cx="3274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40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4000" i="1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400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sz="40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51F15B-E930-5464-0FAF-106355931C5B}"/>
                  </a:ext>
                </a:extLst>
              </p14:cNvPr>
              <p14:cNvContentPartPr/>
              <p14:nvPr/>
            </p14:nvContentPartPr>
            <p14:xfrm>
              <a:off x="423360" y="3276720"/>
              <a:ext cx="3880440" cy="325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51F15B-E930-5464-0FAF-106355931C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160" y="3260520"/>
                <a:ext cx="391284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3DB239-734F-2088-9588-13DFAC0D627E}"/>
                  </a:ext>
                </a:extLst>
              </p14:cNvPr>
              <p14:cNvContentPartPr/>
              <p14:nvPr/>
            </p14:nvContentPartPr>
            <p14:xfrm>
              <a:off x="4999680" y="3346920"/>
              <a:ext cx="4037760" cy="1764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3DB239-734F-2088-9588-13DFAC0D62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3480" y="3330720"/>
                <a:ext cx="4070160" cy="17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21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832DA-D45B-6D4B-94CE-C67B4BCCA3ED}"/>
              </a:ext>
            </a:extLst>
          </p:cNvPr>
          <p:cNvSpPr/>
          <p:nvPr/>
        </p:nvSpPr>
        <p:spPr>
          <a:xfrm>
            <a:off x="618565" y="3854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What is the PMF of a 6-sided die roll given that the outcome is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14:cNvPr>
              <p14:cNvContentPartPr/>
              <p14:nvPr/>
            </p14:nvContentPartPr>
            <p14:xfrm>
              <a:off x="723600" y="1640520"/>
              <a:ext cx="6885360" cy="381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1624320"/>
                <a:ext cx="691776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76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4105-0D17-414E-877D-8A722BA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a 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306ED-CA0E-AB4A-85B9-0022D28105EE}"/>
              </a:ext>
            </a:extLst>
          </p:cNvPr>
          <p:cNvGrpSpPr/>
          <p:nvPr/>
        </p:nvGrpSpPr>
        <p:grpSpPr>
          <a:xfrm>
            <a:off x="1016000" y="1479550"/>
            <a:ext cx="7124700" cy="1543050"/>
            <a:chOff x="965200" y="2381250"/>
            <a:chExt cx="7124700" cy="1543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091E97-E70F-284E-BDF2-98B29BD3A4F0}"/>
                </a:ext>
              </a:extLst>
            </p:cNvPr>
            <p:cNvSpPr/>
            <p:nvPr/>
          </p:nvSpPr>
          <p:spPr>
            <a:xfrm>
              <a:off x="965200" y="2544104"/>
              <a:ext cx="7124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b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F4A6E6-B7F7-9944-A938-63C2A4E4006F}"/>
                </a:ext>
              </a:extLst>
            </p:cNvPr>
            <p:cNvSpPr/>
            <p:nvPr/>
          </p:nvSpPr>
          <p:spPr>
            <a:xfrm>
              <a:off x="965200" y="2381250"/>
              <a:ext cx="7124700" cy="15430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8CD814-5E70-B645-A609-8E3DBD8A02A8}"/>
                </a:ext>
              </a:extLst>
            </p:cNvPr>
            <p:cNvSpPr txBox="1"/>
            <p:nvPr/>
          </p:nvSpPr>
          <p:spPr>
            <a:xfrm>
              <a:off x="1073151" y="3239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ranklin Gothic Medium"/>
                  <a:cs typeface="Franklin Gothic Medium"/>
                </a:rPr>
                <a:t>if every pair </a:t>
              </a:r>
              <a:r>
                <a:rPr lang="en-US" sz="2800" i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err="1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>
                  <a:latin typeface="Franklin Gothic Medium"/>
                  <a:cs typeface="Franklin Gothic Medium"/>
                </a:rPr>
                <a:t> is independent.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352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B0AD8-DEF7-7D4E-A237-ECFE19B6CD8C}"/>
              </a:ext>
            </a:extLst>
          </p:cNvPr>
          <p:cNvSpPr txBox="1"/>
          <p:nvPr/>
        </p:nvSpPr>
        <p:spPr>
          <a:xfrm>
            <a:off x="153179" y="146489"/>
            <a:ext cx="8738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expected number of coin flips until you collect 10 heads?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3EF59-6ADB-2343-9573-37A2046BB5CF}"/>
              </a:ext>
            </a:extLst>
          </p:cNvPr>
          <p:cNvSpPr txBox="1"/>
          <p:nvPr/>
        </p:nvSpPr>
        <p:spPr>
          <a:xfrm>
            <a:off x="153179" y="380166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variance?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C85969-7FF3-CEF3-ED0E-BE0D679142CF}"/>
                  </a:ext>
                </a:extLst>
              </p14:cNvPr>
              <p14:cNvContentPartPr/>
              <p14:nvPr/>
            </p14:nvContentPartPr>
            <p14:xfrm>
              <a:off x="567360" y="1360800"/>
              <a:ext cx="7401240" cy="208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C85969-7FF3-CEF3-ED0E-BE0D679142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344600"/>
                <a:ext cx="7433640" cy="21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A23E3-EE8B-D8A7-A8D7-2EBC86F2EF87}"/>
                  </a:ext>
                </a:extLst>
              </p14:cNvPr>
              <p14:cNvContentPartPr/>
              <p14:nvPr/>
            </p14:nvContentPartPr>
            <p14:xfrm>
              <a:off x="560398" y="4659599"/>
              <a:ext cx="5657760" cy="1722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A23E3-EE8B-D8A7-A8D7-2EBC86F2EF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198" y="4643399"/>
                <a:ext cx="5690160" cy="17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07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871-6B5C-304D-B517-D902322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the Binomial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14:cNvPr>
              <p14:cNvContentPartPr/>
              <p14:nvPr/>
            </p14:nvContentPartPr>
            <p14:xfrm>
              <a:off x="4596840" y="71964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480" y="7102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14:cNvPr>
              <p14:cNvContentPartPr/>
              <p14:nvPr/>
            </p14:nvContentPartPr>
            <p14:xfrm>
              <a:off x="557280" y="370080"/>
              <a:ext cx="7344720" cy="136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80" y="353880"/>
                <a:ext cx="7377120" cy="13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FB0847-8FB2-A988-A7B0-A16BA828CE72}"/>
                  </a:ext>
                </a:extLst>
              </p14:cNvPr>
              <p14:cNvContentPartPr/>
              <p14:nvPr/>
            </p14:nvContentPartPr>
            <p14:xfrm>
              <a:off x="633240" y="1784520"/>
              <a:ext cx="7943760" cy="1821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FB0847-8FB2-A988-A7B0-A16BA828CE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040" y="1768320"/>
                <a:ext cx="7976160" cy="18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775343-81D5-1B7D-1B76-19E2D9D85E0D}"/>
                  </a:ext>
                </a:extLst>
              </p14:cNvPr>
              <p14:cNvContentPartPr/>
              <p14:nvPr/>
            </p14:nvContentPartPr>
            <p14:xfrm>
              <a:off x="1648800" y="4551480"/>
              <a:ext cx="5637240" cy="1081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775343-81D5-1B7D-1B76-19E2D9D85E0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2600" y="4535280"/>
                <a:ext cx="5669640" cy="11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48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9C03C-C3F9-3A4F-B5DB-C028B7C7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8"/>
            <a:ext cx="474345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0AD53-1D0C-C448-87FF-61C8937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30188"/>
            <a:ext cx="474345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C9299-F55E-9647-8B97-7A8290D73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474345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A4641-E828-2040-92A8-7EC8634F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3695700"/>
            <a:ext cx="4743450" cy="316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56AD2-733A-E449-B6E8-9FECF6C9C338}"/>
              </a:ext>
            </a:extLst>
          </p:cNvPr>
          <p:cNvSpPr txBox="1"/>
          <p:nvPr/>
        </p:nvSpPr>
        <p:spPr>
          <a:xfrm>
            <a:off x="3741484" y="329633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>
                <a:latin typeface="Garamond" panose="02020404030301010803" pitchFamily="18" charset="0"/>
                <a:cs typeface="Franklin Gothic Medium"/>
              </a:rPr>
              <a:t> = 0.35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40E06-AAC1-654A-90C5-82EAA699D5EF}"/>
              </a:ext>
            </a:extLst>
          </p:cNvPr>
          <p:cNvSpPr txBox="1"/>
          <p:nvPr/>
        </p:nvSpPr>
        <p:spPr>
          <a:xfrm>
            <a:off x="3225958" y="59123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DD9C-5561-0A41-B12A-55A485E3EC84}"/>
              </a:ext>
            </a:extLst>
          </p:cNvPr>
          <p:cNvSpPr txBox="1"/>
          <p:nvPr/>
        </p:nvSpPr>
        <p:spPr>
          <a:xfrm>
            <a:off x="7442358" y="591234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C1A36-EC1F-DE45-9F4C-143AF771270B}"/>
              </a:ext>
            </a:extLst>
          </p:cNvPr>
          <p:cNvSpPr txBox="1"/>
          <p:nvPr/>
        </p:nvSpPr>
        <p:spPr>
          <a:xfrm>
            <a:off x="2847605" y="40586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22232-5138-6747-8A0E-2D1304A5E89E}"/>
              </a:ext>
            </a:extLst>
          </p:cNvPr>
          <p:cNvSpPr txBox="1"/>
          <p:nvPr/>
        </p:nvSpPr>
        <p:spPr>
          <a:xfrm>
            <a:off x="7083055" y="4058663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>
                <a:latin typeface="Garamond" panose="02020404030301010803" pitchFamily="18" charset="0"/>
                <a:cs typeface="Franklin Gothic Medium"/>
              </a:rPr>
              <a:t> = 1000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1738F-B5E0-DE4B-8AB7-9BC7933A92F1}"/>
              </a:ext>
            </a:extLst>
          </p:cNvPr>
          <p:cNvCxnSpPr/>
          <p:nvPr/>
        </p:nvCxnSpPr>
        <p:spPr>
          <a:xfrm flipV="1">
            <a:off x="63373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275D-AE4B-CC43-8125-2C6D2771CAE3}"/>
              </a:ext>
            </a:extLst>
          </p:cNvPr>
          <p:cNvSpPr/>
          <p:nvPr/>
        </p:nvSpPr>
        <p:spPr>
          <a:xfrm>
            <a:off x="489029" y="590550"/>
            <a:ext cx="3136742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51F6B-0509-804B-BB1F-D77179FE2F97}"/>
              </a:ext>
            </a:extLst>
          </p:cNvPr>
          <p:cNvSpPr/>
          <p:nvPr/>
        </p:nvSpPr>
        <p:spPr>
          <a:xfrm>
            <a:off x="5896053" y="614363"/>
            <a:ext cx="933293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08B37-8376-CE4D-A1AF-5628F05A86B5}"/>
              </a:ext>
            </a:extLst>
          </p:cNvPr>
          <p:cNvSpPr/>
          <p:nvPr/>
        </p:nvSpPr>
        <p:spPr>
          <a:xfrm>
            <a:off x="1752600" y="4079875"/>
            <a:ext cx="304800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B525F-A39B-DC47-8CC5-C130D1EA3B26}"/>
              </a:ext>
            </a:extLst>
          </p:cNvPr>
          <p:cNvCxnSpPr/>
          <p:nvPr/>
        </p:nvCxnSpPr>
        <p:spPr>
          <a:xfrm flipV="1">
            <a:off x="20574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D4B45-0095-FA40-9CB7-7F95CA381DA3}"/>
              </a:ext>
            </a:extLst>
          </p:cNvPr>
          <p:cNvCxnSpPr/>
          <p:nvPr/>
        </p:nvCxnSpPr>
        <p:spPr>
          <a:xfrm flipV="1">
            <a:off x="63627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A0930-4272-0643-961D-AD2923336A71}"/>
              </a:ext>
            </a:extLst>
          </p:cNvPr>
          <p:cNvCxnSpPr/>
          <p:nvPr/>
        </p:nvCxnSpPr>
        <p:spPr>
          <a:xfrm flipV="1">
            <a:off x="19050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FFEA-0C5B-6740-A872-48AFB749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of the Poisson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A35EED-C5D8-FC87-6AFE-68A190F6A9B2}"/>
                  </a:ext>
                </a:extLst>
              </p14:cNvPr>
              <p14:cNvContentPartPr/>
              <p14:nvPr/>
            </p14:nvContentPartPr>
            <p14:xfrm>
              <a:off x="999000" y="1155240"/>
              <a:ext cx="6237720" cy="3139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A35EED-C5D8-FC87-6AFE-68A190F6A9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800" y="1139040"/>
                <a:ext cx="6270120" cy="31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F8922E-71FD-0BE8-DC35-0951BEA72D03}"/>
                  </a:ext>
                </a:extLst>
              </p14:cNvPr>
              <p14:cNvContentPartPr/>
              <p14:nvPr/>
            </p14:nvContentPartPr>
            <p14:xfrm>
              <a:off x="2660040" y="2563560"/>
              <a:ext cx="1427040" cy="579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F8922E-71FD-0BE8-DC35-0951BEA72D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3840" y="2547360"/>
                <a:ext cx="145944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A31723-2CCC-2E3F-279E-B358769C2D9A}"/>
                  </a:ext>
                </a:extLst>
              </p14:cNvPr>
              <p14:cNvContentPartPr/>
              <p14:nvPr/>
            </p14:nvContentPartPr>
            <p14:xfrm>
              <a:off x="5809680" y="2581920"/>
              <a:ext cx="1476360" cy="534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A31723-2CCC-2E3F-279E-B358769C2D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3480" y="2565720"/>
                <a:ext cx="15087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02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440764" y="378666"/>
            <a:ext cx="7974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PMF number of heads given that there is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14:cNvPr>
              <p14:cNvContentPartPr/>
              <p14:nvPr/>
            </p14:nvContentPartPr>
            <p14:xfrm>
              <a:off x="662040" y="1570680"/>
              <a:ext cx="6915960" cy="4346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1554480"/>
                <a:ext cx="6948360" cy="43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0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 on a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056" y="2262546"/>
            <a:ext cx="32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171" y="1991173"/>
            <a:ext cx="326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>
                <a:latin typeface="Franklin Gothic Medium"/>
                <a:cs typeface="Franklin Gothic Medium"/>
              </a:rPr>
              <a:t>and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127" y="2507508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latin typeface="Garamond"/>
                <a:cs typeface="Garamond"/>
              </a:rPr>
              <a:t> 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38276" y="2532908"/>
            <a:ext cx="27813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12952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92E1-F802-9449-9D05-74F5D7DD883E}"/>
              </a:ext>
            </a:extLst>
          </p:cNvPr>
          <p:cNvSpPr txBox="1"/>
          <p:nvPr/>
        </p:nvSpPr>
        <p:spPr>
          <a:xfrm>
            <a:off x="457200" y="4698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For fixed </a:t>
            </a:r>
            <a:r>
              <a:rPr lang="en-US" sz="2800" i="1">
                <a:latin typeface="Garamond"/>
                <a:cs typeface="Garamond"/>
              </a:rPr>
              <a:t>y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err="1">
                <a:latin typeface="Garamond"/>
                <a:cs typeface="Garamond"/>
              </a:rPr>
              <a:t>p</a:t>
            </a:r>
            <a:r>
              <a:rPr lang="en-US" sz="2800" i="1" baseline="-25000" err="1">
                <a:latin typeface="Garamond"/>
                <a:cs typeface="Garamond"/>
              </a:rPr>
              <a:t>X</a:t>
            </a:r>
            <a:r>
              <a:rPr lang="en-US" sz="2800" baseline="-25000" err="1">
                <a:latin typeface="Garamond"/>
                <a:cs typeface="Garamond"/>
              </a:rPr>
              <a:t>|</a:t>
            </a:r>
            <a:r>
              <a:rPr lang="en-US" sz="2800" i="1" baseline="-25000" err="1">
                <a:latin typeface="Garamond"/>
                <a:cs typeface="Garamond"/>
              </a:rPr>
              <a:t>Y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is a PMF as a function 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4753A3-3546-7C41-A84E-8C5E82D18B53}"/>
              </a:ext>
            </a:extLst>
          </p:cNvPr>
          <p:cNvGrpSpPr/>
          <p:nvPr/>
        </p:nvGrpSpPr>
        <p:grpSpPr>
          <a:xfrm>
            <a:off x="2397306" y="3163246"/>
            <a:ext cx="3465607" cy="1075413"/>
            <a:chOff x="2397306" y="4018630"/>
            <a:chExt cx="3465607" cy="10754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3CA958-49CF-4B40-958F-EDFDA8A212FC}"/>
                </a:ext>
              </a:extLst>
            </p:cNvPr>
            <p:cNvSpPr txBox="1"/>
            <p:nvPr/>
          </p:nvSpPr>
          <p:spPr>
            <a:xfrm>
              <a:off x="2397306" y="4325861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err="1">
                  <a:latin typeface="Garamond"/>
                  <a:cs typeface="Garamond"/>
                </a:rPr>
                <a:t>p</a:t>
              </a:r>
              <a:r>
                <a:rPr lang="en-US" sz="2800" i="1" baseline="-25000" err="1">
                  <a:latin typeface="Garamond"/>
                  <a:cs typeface="Garamond"/>
                </a:rPr>
                <a:t>X</a:t>
              </a:r>
              <a:r>
                <a:rPr lang="en-US" sz="2800" baseline="-25000" err="1">
                  <a:latin typeface="Garamond"/>
                  <a:cs typeface="Garamond"/>
                </a:rPr>
                <a:t>|</a:t>
              </a:r>
              <a:r>
                <a:rPr lang="en-US" sz="2800" i="1" baseline="-25000" err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|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B1398F-1D4F-7D45-80AF-8A45BB3CAF20}"/>
                </a:ext>
              </a:extLst>
            </p:cNvPr>
            <p:cNvSpPr txBox="1"/>
            <p:nvPr/>
          </p:nvSpPr>
          <p:spPr>
            <a:xfrm>
              <a:off x="4425740" y="4018630"/>
              <a:ext cx="1437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err="1">
                  <a:latin typeface="Garamond"/>
                  <a:cs typeface="Garamond"/>
                </a:rPr>
                <a:t>p</a:t>
              </a:r>
              <a:r>
                <a:rPr lang="en-US" sz="2800" i="1" baseline="-25000" err="1">
                  <a:latin typeface="Garamond"/>
                  <a:cs typeface="Garamond"/>
                </a:rPr>
                <a:t>XY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,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8B74D-8F82-834C-A7EA-6DA1D88758FC}"/>
                </a:ext>
              </a:extLst>
            </p:cNvPr>
            <p:cNvSpPr txBox="1"/>
            <p:nvPr/>
          </p:nvSpPr>
          <p:spPr>
            <a:xfrm>
              <a:off x="4518960" y="4570823"/>
              <a:ext cx="1128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err="1">
                  <a:latin typeface="Garamond"/>
                  <a:cs typeface="Garamond"/>
                </a:rPr>
                <a:t>p</a:t>
              </a:r>
              <a:r>
                <a:rPr lang="en-US" sz="2800" i="1" baseline="-25000" err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D48147-D0CF-4046-8A47-50782F8F7D9E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84" y="4596223"/>
              <a:ext cx="1221068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2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210512" y="135003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sum given the first roll?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877407-67BA-53F3-BD99-B13E2AF2C314}"/>
                  </a:ext>
                </a:extLst>
              </p14:cNvPr>
              <p14:cNvContentPartPr/>
              <p14:nvPr/>
            </p14:nvContentPartPr>
            <p14:xfrm>
              <a:off x="744120" y="2413440"/>
              <a:ext cx="7672680" cy="198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877407-67BA-53F3-BD99-B13E2AF2C3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920" y="2397240"/>
                <a:ext cx="7705080" cy="20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0C9A38-2002-0BD2-F19C-642EFC154FE2}"/>
                  </a:ext>
                </a:extLst>
              </p14:cNvPr>
              <p14:cNvContentPartPr/>
              <p14:nvPr/>
            </p14:nvContentPartPr>
            <p14:xfrm>
              <a:off x="1274400" y="2508120"/>
              <a:ext cx="6854400" cy="303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0C9A38-2002-0BD2-F19C-642EFC154F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8200" y="2491920"/>
                <a:ext cx="6886800" cy="30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B903FF-B15F-E1C9-183F-E8752A235F74}"/>
                  </a:ext>
                </a:extLst>
              </p14:cNvPr>
              <p14:cNvContentPartPr/>
              <p14:nvPr/>
            </p14:nvContentPartPr>
            <p14:xfrm>
              <a:off x="419400" y="1295640"/>
              <a:ext cx="2800440" cy="83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B903FF-B15F-E1C9-183F-E8752A235F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200" y="1279440"/>
                <a:ext cx="2832840" cy="8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38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173188" y="120514"/>
            <a:ext cx="8284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first roll given the sum?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7BDED2-2375-5CE4-0111-F4751EE98822}"/>
                  </a:ext>
                </a:extLst>
              </p14:cNvPr>
              <p14:cNvContentPartPr/>
              <p14:nvPr/>
            </p14:nvContentPartPr>
            <p14:xfrm>
              <a:off x="776965" y="1656720"/>
              <a:ext cx="2940120" cy="1772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7BDED2-2375-5CE4-0111-F4751EE988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0765" y="1640520"/>
                <a:ext cx="2972520" cy="18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7E6878-83E5-6F8F-ACCC-6425DB7BFC96}"/>
                  </a:ext>
                </a:extLst>
              </p14:cNvPr>
              <p14:cNvContentPartPr/>
              <p14:nvPr/>
            </p14:nvContentPartPr>
            <p14:xfrm>
              <a:off x="990720" y="2431800"/>
              <a:ext cx="5474160" cy="3785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7E6878-83E5-6F8F-ACCC-6425DB7BFC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520" y="2415600"/>
                <a:ext cx="5506560" cy="38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3D0EF7-E4EF-9BD6-7C4D-EC2BB52134E0}"/>
                  </a:ext>
                </a:extLst>
              </p14:cNvPr>
              <p14:cNvContentPartPr/>
              <p14:nvPr/>
            </p14:nvContentPartPr>
            <p14:xfrm>
              <a:off x="945720" y="2138040"/>
              <a:ext cx="5322960" cy="281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3D0EF7-E4EF-9BD6-7C4D-EC2BB52134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520" y="2121840"/>
                <a:ext cx="535536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20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Expectation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850" y="14912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given event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819" y="21798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E</a:t>
            </a:r>
            <a:r>
              <a:rPr lang="en-US" sz="2800">
                <a:latin typeface="Garamond"/>
                <a:cs typeface="Garamond"/>
              </a:rPr>
              <a:t>[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|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] = ∑</a:t>
            </a:r>
            <a:r>
              <a:rPr lang="en-US" sz="2800" i="1" baseline="-25000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</a:t>
            </a:r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x </a:t>
            </a:r>
            <a:r>
              <a:rPr lang="en-US" sz="2800">
                <a:latin typeface="Garamond"/>
                <a:cs typeface="Garamond"/>
              </a:rPr>
              <a:t>|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 i="1">
                <a:latin typeface="Garamond"/>
                <a:cs typeface="Garamond"/>
              </a:rPr>
              <a:t> </a:t>
            </a:r>
            <a:endParaRPr lang="en-US" sz="2800">
              <a:latin typeface="Garamond"/>
              <a:cs typeface="Garamo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29804-7965-AD4D-9503-F9F7EC096FA9}"/>
              </a:ext>
            </a:extLst>
          </p:cNvPr>
          <p:cNvGrpSpPr/>
          <p:nvPr/>
        </p:nvGrpSpPr>
        <p:grpSpPr>
          <a:xfrm>
            <a:off x="450850" y="3759336"/>
            <a:ext cx="8229600" cy="1211798"/>
            <a:chOff x="450850" y="3759336"/>
            <a:chExt cx="8229600" cy="12117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DFF5-4C83-1E4D-BA34-C8DB3CFA6036}"/>
                </a:ext>
              </a:extLst>
            </p:cNvPr>
            <p:cNvSpPr txBox="1"/>
            <p:nvPr/>
          </p:nvSpPr>
          <p:spPr>
            <a:xfrm>
              <a:off x="450850" y="3759336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The </a:t>
              </a:r>
              <a:r>
                <a:rPr lang="en-US" sz="280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conditional expectation </a:t>
              </a:r>
              <a:r>
                <a:rPr lang="en-US" sz="280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of 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given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 =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is</a:t>
              </a:r>
              <a:endParaRPr lang="en-US" sz="280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685171-0397-724C-81BA-C634C03F16A4}"/>
                </a:ext>
              </a:extLst>
            </p:cNvPr>
            <p:cNvSpPr txBox="1"/>
            <p:nvPr/>
          </p:nvSpPr>
          <p:spPr>
            <a:xfrm>
              <a:off x="1490555" y="4447914"/>
              <a:ext cx="593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Garamond"/>
                  <a:cs typeface="Garamond"/>
                </a:rPr>
                <a:t>E</a:t>
              </a:r>
              <a:r>
                <a:rPr lang="en-US" sz="2800">
                  <a:latin typeface="Garamond"/>
                  <a:cs typeface="Garamond"/>
                </a:rPr>
                <a:t>[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|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 = </a:t>
              </a:r>
              <a:r>
                <a:rPr lang="en-US" sz="2800" i="1">
                  <a:latin typeface="Garamond"/>
                  <a:cs typeface="Garamond"/>
                </a:rPr>
                <a:t>y</a:t>
              </a:r>
              <a:r>
                <a:rPr lang="en-US" sz="2800">
                  <a:latin typeface="Garamond"/>
                  <a:cs typeface="Garamond"/>
                </a:rPr>
                <a:t>] = ∑</a:t>
              </a:r>
              <a:r>
                <a:rPr lang="en-US" sz="2800" i="1" baseline="-25000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</a:t>
              </a:r>
              <a:r>
                <a:rPr lang="en-US" sz="2800" b="1">
                  <a:latin typeface="Garamond"/>
                  <a:cs typeface="Garamond"/>
                </a:rPr>
                <a:t>P</a:t>
              </a:r>
              <a:r>
                <a:rPr lang="en-US" sz="2800">
                  <a:latin typeface="Garamond"/>
                  <a:cs typeface="Garamond"/>
                </a:rPr>
                <a:t>(</a:t>
              </a:r>
              <a:r>
                <a:rPr lang="en-US" sz="2800" i="1">
                  <a:latin typeface="Garamond"/>
                  <a:cs typeface="Garamond"/>
                </a:rPr>
                <a:t>X</a:t>
              </a:r>
              <a:r>
                <a:rPr lang="en-US" sz="2800">
                  <a:latin typeface="Garamond"/>
                  <a:cs typeface="Garamond"/>
                </a:rPr>
                <a:t> = </a:t>
              </a:r>
              <a:r>
                <a:rPr lang="en-US" sz="2800" i="1">
                  <a:latin typeface="Garamond"/>
                  <a:cs typeface="Garamond"/>
                </a:rPr>
                <a:t>x </a:t>
              </a:r>
              <a:r>
                <a:rPr lang="en-US" sz="2800">
                  <a:latin typeface="Garamond"/>
                  <a:cs typeface="Garamond"/>
                </a:rPr>
                <a:t>| </a:t>
              </a:r>
              <a:r>
                <a:rPr lang="en-US" sz="2800" i="1">
                  <a:latin typeface="Garamond"/>
                  <a:cs typeface="Garamond"/>
                </a:rPr>
                <a:t>Y </a:t>
              </a:r>
              <a:r>
                <a:rPr lang="en-US" sz="2800">
                  <a:latin typeface="Garamond"/>
                  <a:cs typeface="Garamond"/>
                </a:rPr>
                <a:t>=</a:t>
              </a:r>
              <a:r>
                <a:rPr lang="en-US" sz="2800" i="1">
                  <a:latin typeface="Garamond"/>
                  <a:cs typeface="Garamond"/>
                </a:rPr>
                <a:t> y</a:t>
              </a:r>
              <a:r>
                <a:rPr lang="en-US" sz="2800">
                  <a:latin typeface="Garamond"/>
                  <a:cs typeface="Garamond"/>
                </a:rPr>
                <a:t>)</a:t>
              </a:r>
              <a:r>
                <a:rPr lang="en-US" sz="2800" i="1">
                  <a:latin typeface="Garamond"/>
                  <a:cs typeface="Garamond"/>
                </a:rPr>
                <a:t> </a:t>
              </a:r>
              <a:endParaRPr lang="en-US" sz="280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64564" y="334699"/>
            <a:ext cx="836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>
                <a:latin typeface="Franklin Gothic Medium"/>
                <a:cs typeface="Franklin Gothic Medium"/>
              </a:rPr>
              <a:t>at least one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C6BECD-5C27-2244-A782-72E8695EE3D5}"/>
                  </a:ext>
                </a:extLst>
              </p14:cNvPr>
              <p14:cNvContentPartPr/>
              <p14:nvPr/>
            </p14:nvContentPartPr>
            <p14:xfrm>
              <a:off x="892080" y="3852360"/>
              <a:ext cx="6126480" cy="682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C6BECD-5C27-2244-A782-72E8695EE3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3836160"/>
                <a:ext cx="61588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6C03F6-11A5-3CD7-46BA-3AB17EE1CC69}"/>
                  </a:ext>
                </a:extLst>
              </p14:cNvPr>
              <p14:cNvContentPartPr/>
              <p14:nvPr/>
            </p14:nvContentPartPr>
            <p14:xfrm>
              <a:off x="892080" y="2139840"/>
              <a:ext cx="4054320" cy="1007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6C03F6-11A5-3CD7-46BA-3AB17EE1CC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880" y="2123640"/>
                <a:ext cx="408672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11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6. Conditioning, Independence for Random Variables</vt:lpstr>
      <vt:lpstr>Conditional PMF</vt:lpstr>
      <vt:lpstr>PowerPoint Presentation</vt:lpstr>
      <vt:lpstr>PowerPoint Presentation</vt:lpstr>
      <vt:lpstr>Conditioning on a random variable</vt:lpstr>
      <vt:lpstr>PowerPoint Presentation</vt:lpstr>
      <vt:lpstr>PowerPoint Presentation</vt:lpstr>
      <vt:lpstr>Conditional Expectation</vt:lpstr>
      <vt:lpstr>PowerPoint Presentation</vt:lpstr>
      <vt:lpstr>Total Expectation Theorem</vt:lpstr>
      <vt:lpstr>Total Expectation Theorem (general form)</vt:lpstr>
      <vt:lpstr>PowerPoint Presentation</vt:lpstr>
      <vt:lpstr>PowerPoint Presentation</vt:lpstr>
      <vt:lpstr>Mean of the Geometric</vt:lpstr>
      <vt:lpstr>Variance of the Geometric</vt:lpstr>
      <vt:lpstr>PowerPoint Presentation</vt:lpstr>
      <vt:lpstr>PowerPoint Presentation</vt:lpstr>
      <vt:lpstr>PowerPoint Presentation</vt:lpstr>
      <vt:lpstr>Independence</vt:lpstr>
      <vt:lpstr>PowerPoint Presentation</vt:lpstr>
      <vt:lpstr>Independent random variables</vt:lpstr>
      <vt:lpstr>Independent random variables</vt:lpstr>
      <vt:lpstr>PowerPoint Presentation</vt:lpstr>
      <vt:lpstr>PowerPoint Presentation</vt:lpstr>
      <vt:lpstr>PowerPoint Presentation</vt:lpstr>
      <vt:lpstr>Expectation and independence</vt:lpstr>
      <vt:lpstr>PowerPoint Presentation</vt:lpstr>
      <vt:lpstr>Variance of a sum</vt:lpstr>
      <vt:lpstr>PowerPoint Presentation</vt:lpstr>
      <vt:lpstr>Variance of a sum</vt:lpstr>
      <vt:lpstr>PowerPoint Presentation</vt:lpstr>
      <vt:lpstr>Variance of the Binomial</vt:lpstr>
      <vt:lpstr>PowerPoint Presentation</vt:lpstr>
      <vt:lpstr>Variance of the Poisson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revision>1</cp:revision>
  <cp:lastPrinted>2022-10-17T04:17:15Z</cp:lastPrinted>
  <dcterms:created xsi:type="dcterms:W3CDTF">2013-01-07T07:20:47Z</dcterms:created>
  <dcterms:modified xsi:type="dcterms:W3CDTF">2022-10-17T09:27:22Z</dcterms:modified>
</cp:coreProperties>
</file>