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6" r:id="rId3"/>
    <p:sldId id="316" r:id="rId4"/>
    <p:sldId id="392" r:id="rId5"/>
    <p:sldId id="393" r:id="rId6"/>
    <p:sldId id="348" r:id="rId7"/>
    <p:sldId id="394" r:id="rId8"/>
    <p:sldId id="395" r:id="rId9"/>
    <p:sldId id="396" r:id="rId10"/>
    <p:sldId id="352" r:id="rId11"/>
    <p:sldId id="397" r:id="rId12"/>
    <p:sldId id="398" r:id="rId13"/>
    <p:sldId id="278" r:id="rId14"/>
    <p:sldId id="279" r:id="rId15"/>
    <p:sldId id="384" r:id="rId16"/>
    <p:sldId id="390" r:id="rId17"/>
    <p:sldId id="385" r:id="rId18"/>
    <p:sldId id="362" r:id="rId19"/>
    <p:sldId id="388" r:id="rId20"/>
    <p:sldId id="387" r:id="rId21"/>
    <p:sldId id="366" r:id="rId22"/>
    <p:sldId id="381" r:id="rId23"/>
    <p:sldId id="382" r:id="rId24"/>
    <p:sldId id="39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A8A18-7F8D-2F44-9836-2DCD801AEB3C}" v="491" dt="2022-10-03T09:43:05.692"/>
    <p1510:client id="{90CF2F5F-B242-A744-A9B5-D4E8DB6A01B2}" v="9" dt="2022-10-03T09:30:23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D3323FDC-6683-A74F-93C2-A5FDC51DC061}"/>
    <pc:docChg chg="custSel modSld">
      <pc:chgData name="Andrej Bogdanov (CSD)" userId="54a3fc38-bcd8-4812-b887-b84a314b9e17" providerId="ADAL" clId="{D3323FDC-6683-A74F-93C2-A5FDC51DC061}" dt="2022-09-29T10:09:30.813" v="173" actId="478"/>
      <pc:docMkLst>
        <pc:docMk/>
      </pc:docMkLst>
      <pc:sldChg chg="delSp mod">
        <pc:chgData name="Andrej Bogdanov (CSD)" userId="54a3fc38-bcd8-4812-b887-b84a314b9e17" providerId="ADAL" clId="{D3323FDC-6683-A74F-93C2-A5FDC51DC061}" dt="2022-09-29T10:07:36.212" v="170" actId="478"/>
        <pc:sldMkLst>
          <pc:docMk/>
          <pc:sldMk cId="1194338128" sldId="278"/>
        </pc:sldMkLst>
        <pc:inkChg chg="del">
          <ac:chgData name="Andrej Bogdanov (CSD)" userId="54a3fc38-bcd8-4812-b887-b84a314b9e17" providerId="ADAL" clId="{D3323FDC-6683-A74F-93C2-A5FDC51DC061}" dt="2022-09-29T10:07:32.861" v="168" actId="478"/>
          <ac:inkMkLst>
            <pc:docMk/>
            <pc:sldMk cId="1194338128" sldId="278"/>
            <ac:inkMk id="7" creationId="{4C36A99E-C3E6-DD4B-89F2-0387D754F1F9}"/>
          </ac:inkMkLst>
        </pc:inkChg>
        <pc:inkChg chg="del">
          <ac:chgData name="Andrej Bogdanov (CSD)" userId="54a3fc38-bcd8-4812-b887-b84a314b9e17" providerId="ADAL" clId="{D3323FDC-6683-A74F-93C2-A5FDC51DC061}" dt="2022-09-29T10:07:34.971" v="169" actId="478"/>
          <ac:inkMkLst>
            <pc:docMk/>
            <pc:sldMk cId="1194338128" sldId="278"/>
            <ac:inkMk id="8" creationId="{59F37FA8-8B34-F54E-A215-80C4C3360208}"/>
          </ac:inkMkLst>
        </pc:inkChg>
        <pc:inkChg chg="del">
          <ac:chgData name="Andrej Bogdanov (CSD)" userId="54a3fc38-bcd8-4812-b887-b84a314b9e17" providerId="ADAL" clId="{D3323FDC-6683-A74F-93C2-A5FDC51DC061}" dt="2022-09-29T10:07:36.212" v="170" actId="478"/>
          <ac:inkMkLst>
            <pc:docMk/>
            <pc:sldMk cId="1194338128" sldId="278"/>
            <ac:inkMk id="9" creationId="{AC229734-0A90-9C4A-9DF7-EE813E1FB4DF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6:58.455" v="158" actId="478"/>
        <pc:sldMkLst>
          <pc:docMk/>
          <pc:sldMk cId="4050493258" sldId="304"/>
        </pc:sldMkLst>
        <pc:inkChg chg="del">
          <ac:chgData name="Andrej Bogdanov (CSD)" userId="54a3fc38-bcd8-4812-b887-b84a314b9e17" providerId="ADAL" clId="{D3323FDC-6683-A74F-93C2-A5FDC51DC061}" dt="2022-09-29T10:06:58.455" v="158" actId="478"/>
          <ac:inkMkLst>
            <pc:docMk/>
            <pc:sldMk cId="4050493258" sldId="304"/>
            <ac:inkMk id="4" creationId="{891D6C7B-38DF-C54C-BE6A-7CACB7BEF3FC}"/>
          </ac:inkMkLst>
        </pc:inkChg>
        <pc:inkChg chg="del">
          <ac:chgData name="Andrej Bogdanov (CSD)" userId="54a3fc38-bcd8-4812-b887-b84a314b9e17" providerId="ADAL" clId="{D3323FDC-6683-A74F-93C2-A5FDC51DC061}" dt="2022-09-29T10:06:56.206" v="157" actId="478"/>
          <ac:inkMkLst>
            <pc:docMk/>
            <pc:sldMk cId="4050493258" sldId="304"/>
            <ac:inkMk id="5" creationId="{D607D4C0-F5E7-8F42-B4C9-57A449404CF2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7:14.727" v="161" actId="478"/>
        <pc:sldMkLst>
          <pc:docMk/>
          <pc:sldMk cId="3230072739" sldId="311"/>
        </pc:sldMkLst>
        <pc:inkChg chg="del">
          <ac:chgData name="Andrej Bogdanov (CSD)" userId="54a3fc38-bcd8-4812-b887-b84a314b9e17" providerId="ADAL" clId="{D3323FDC-6683-A74F-93C2-A5FDC51DC061}" dt="2022-09-29T10:07:13.337" v="160" actId="478"/>
          <ac:inkMkLst>
            <pc:docMk/>
            <pc:sldMk cId="3230072739" sldId="311"/>
            <ac:inkMk id="2" creationId="{9CE79C5F-AAE5-F746-B62D-86B2C147C7D9}"/>
          </ac:inkMkLst>
        </pc:inkChg>
        <pc:inkChg chg="del">
          <ac:chgData name="Andrej Bogdanov (CSD)" userId="54a3fc38-bcd8-4812-b887-b84a314b9e17" providerId="ADAL" clId="{D3323FDC-6683-A74F-93C2-A5FDC51DC061}" dt="2022-09-29T10:07:10.100" v="159" actId="478"/>
          <ac:inkMkLst>
            <pc:docMk/>
            <pc:sldMk cId="3230072739" sldId="311"/>
            <ac:inkMk id="3" creationId="{EF1DC4C4-84F0-CB4F-9A30-8FD49B0DEFEB}"/>
          </ac:inkMkLst>
        </pc:inkChg>
        <pc:inkChg chg="del">
          <ac:chgData name="Andrej Bogdanov (CSD)" userId="54a3fc38-bcd8-4812-b887-b84a314b9e17" providerId="ADAL" clId="{D3323FDC-6683-A74F-93C2-A5FDC51DC061}" dt="2022-09-29T10:07:14.727" v="161" actId="478"/>
          <ac:inkMkLst>
            <pc:docMk/>
            <pc:sldMk cId="3230072739" sldId="311"/>
            <ac:inkMk id="6" creationId="{B2DB0630-7CF1-8640-B7A0-05F4497B0F44}"/>
          </ac:inkMkLst>
        </pc:inkChg>
      </pc:sldChg>
      <pc:sldChg chg="addSp modSp mod">
        <pc:chgData name="Andrej Bogdanov (CSD)" userId="54a3fc38-bcd8-4812-b887-b84a314b9e17" providerId="ADAL" clId="{D3323FDC-6683-A74F-93C2-A5FDC51DC061}" dt="2022-09-29T10:04:21.270" v="150" actId="114"/>
        <pc:sldMkLst>
          <pc:docMk/>
          <pc:sldMk cId="2938440991" sldId="316"/>
        </pc:sldMkLst>
        <pc:spChg chg="mod">
          <ac:chgData name="Andrej Bogdanov (CSD)" userId="54a3fc38-bcd8-4812-b887-b84a314b9e17" providerId="ADAL" clId="{D3323FDC-6683-A74F-93C2-A5FDC51DC061}" dt="2022-09-29T10:02:19.309" v="25" actId="1036"/>
          <ac:spMkLst>
            <pc:docMk/>
            <pc:sldMk cId="2938440991" sldId="316"/>
            <ac:spMk id="3" creationId="{00000000-0000-0000-0000-000000000000}"/>
          </ac:spMkLst>
        </pc:spChg>
        <pc:spChg chg="mod">
          <ac:chgData name="Andrej Bogdanov (CSD)" userId="54a3fc38-bcd8-4812-b887-b84a314b9e17" providerId="ADAL" clId="{D3323FDC-6683-A74F-93C2-A5FDC51DC061}" dt="2022-09-29T10:03:14.796" v="119" actId="1035"/>
          <ac:spMkLst>
            <pc:docMk/>
            <pc:sldMk cId="2938440991" sldId="316"/>
            <ac:spMk id="4" creationId="{00000000-0000-0000-0000-000000000000}"/>
          </ac:spMkLst>
        </pc:spChg>
        <pc:spChg chg="add mod">
          <ac:chgData name="Andrej Bogdanov (CSD)" userId="54a3fc38-bcd8-4812-b887-b84a314b9e17" providerId="ADAL" clId="{D3323FDC-6683-A74F-93C2-A5FDC51DC061}" dt="2022-09-29T10:03:40.753" v="140" actId="114"/>
          <ac:spMkLst>
            <pc:docMk/>
            <pc:sldMk cId="2938440991" sldId="316"/>
            <ac:spMk id="5" creationId="{5962379E-2BD9-F9B9-B3CD-C7B4FBC007CE}"/>
          </ac:spMkLst>
        </pc:spChg>
        <pc:spChg chg="add mod">
          <ac:chgData name="Andrej Bogdanov (CSD)" userId="54a3fc38-bcd8-4812-b887-b84a314b9e17" providerId="ADAL" clId="{D3323FDC-6683-A74F-93C2-A5FDC51DC061}" dt="2022-09-29T10:04:21.270" v="150" actId="114"/>
          <ac:spMkLst>
            <pc:docMk/>
            <pc:sldMk cId="2938440991" sldId="316"/>
            <ac:spMk id="6" creationId="{023E72F9-2009-3355-D3A5-DA34E92102E2}"/>
          </ac:spMkLst>
        </pc:spChg>
        <pc:spChg chg="mod">
          <ac:chgData name="Andrej Bogdanov (CSD)" userId="54a3fc38-bcd8-4812-b887-b84a314b9e17" providerId="ADAL" clId="{D3323FDC-6683-A74F-93C2-A5FDC51DC061}" dt="2022-09-29T10:02:19.309" v="25" actId="1036"/>
          <ac:spMkLst>
            <pc:docMk/>
            <pc:sldMk cId="2938440991" sldId="316"/>
            <ac:spMk id="8" creationId="{00000000-0000-0000-0000-000000000000}"/>
          </ac:spMkLst>
        </pc:spChg>
        <pc:spChg chg="mod">
          <ac:chgData name="Andrej Bogdanov (CSD)" userId="54a3fc38-bcd8-4812-b887-b84a314b9e17" providerId="ADAL" clId="{D3323FDC-6683-A74F-93C2-A5FDC51DC061}" dt="2022-09-29T10:02:19.309" v="25" actId="1036"/>
          <ac:spMkLst>
            <pc:docMk/>
            <pc:sldMk cId="2938440991" sldId="316"/>
            <ac:spMk id="11" creationId="{00000000-0000-0000-0000-000000000000}"/>
          </ac:spMkLst>
        </pc:spChg>
        <pc:spChg chg="mod">
          <ac:chgData name="Andrej Bogdanov (CSD)" userId="54a3fc38-bcd8-4812-b887-b84a314b9e17" providerId="ADAL" clId="{D3323FDC-6683-A74F-93C2-A5FDC51DC061}" dt="2022-09-29T10:02:19.309" v="25" actId="1036"/>
          <ac:spMkLst>
            <pc:docMk/>
            <pc:sldMk cId="2938440991" sldId="316"/>
            <ac:spMk id="21" creationId="{00000000-0000-0000-0000-000000000000}"/>
          </ac:spMkLst>
        </pc:spChg>
        <pc:picChg chg="mod">
          <ac:chgData name="Andrej Bogdanov (CSD)" userId="54a3fc38-bcd8-4812-b887-b84a314b9e17" providerId="ADAL" clId="{D3323FDC-6683-A74F-93C2-A5FDC51DC061}" dt="2022-09-29T10:02:19.309" v="25" actId="1036"/>
          <ac:picMkLst>
            <pc:docMk/>
            <pc:sldMk cId="2938440991" sldId="316"/>
            <ac:picMk id="24" creationId="{00000000-0000-0000-0000-000000000000}"/>
          </ac:picMkLst>
        </pc:picChg>
        <pc:cxnChg chg="mod">
          <ac:chgData name="Andrej Bogdanov (CSD)" userId="54a3fc38-bcd8-4812-b887-b84a314b9e17" providerId="ADAL" clId="{D3323FDC-6683-A74F-93C2-A5FDC51DC061}" dt="2022-09-29T10:02:19.309" v="25" actId="1036"/>
          <ac:cxnSpMkLst>
            <pc:docMk/>
            <pc:sldMk cId="2938440991" sldId="316"/>
            <ac:cxnSpMk id="9" creationId="{00000000-0000-0000-0000-000000000000}"/>
          </ac:cxnSpMkLst>
        </pc:cxnChg>
      </pc:sldChg>
      <pc:sldChg chg="delSp mod">
        <pc:chgData name="Andrej Bogdanov (CSD)" userId="54a3fc38-bcd8-4812-b887-b84a314b9e17" providerId="ADAL" clId="{D3323FDC-6683-A74F-93C2-A5FDC51DC061}" dt="2022-09-29T10:05:34.647" v="151" actId="478"/>
        <pc:sldMkLst>
          <pc:docMk/>
          <pc:sldMk cId="2985899901" sldId="330"/>
        </pc:sldMkLst>
        <pc:inkChg chg="del">
          <ac:chgData name="Andrej Bogdanov (CSD)" userId="54a3fc38-bcd8-4812-b887-b84a314b9e17" providerId="ADAL" clId="{D3323FDC-6683-A74F-93C2-A5FDC51DC061}" dt="2022-09-29T10:05:34.647" v="151" actId="478"/>
          <ac:inkMkLst>
            <pc:docMk/>
            <pc:sldMk cId="2985899901" sldId="330"/>
            <ac:inkMk id="2" creationId="{8509284D-60FD-874D-9BCE-EC450CC100C3}"/>
          </ac:inkMkLst>
        </pc:inkChg>
      </pc:sldChg>
      <pc:sldChg chg="delSp modSp mod">
        <pc:chgData name="Andrej Bogdanov (CSD)" userId="54a3fc38-bcd8-4812-b887-b84a314b9e17" providerId="ADAL" clId="{D3323FDC-6683-A74F-93C2-A5FDC51DC061}" dt="2022-09-29T10:03:59.512" v="143" actId="478"/>
        <pc:sldMkLst>
          <pc:docMk/>
          <pc:sldMk cId="2937991562" sldId="346"/>
        </pc:sldMkLst>
        <pc:spChg chg="mod">
          <ac:chgData name="Andrej Bogdanov (CSD)" userId="54a3fc38-bcd8-4812-b887-b84a314b9e17" providerId="ADAL" clId="{D3323FDC-6683-A74F-93C2-A5FDC51DC061}" dt="2022-09-29T10:03:48.990" v="142" actId="20577"/>
          <ac:spMkLst>
            <pc:docMk/>
            <pc:sldMk cId="2937991562" sldId="346"/>
            <ac:spMk id="14" creationId="{00000000-0000-0000-0000-000000000000}"/>
          </ac:spMkLst>
        </pc:spChg>
        <pc:inkChg chg="del">
          <ac:chgData name="Andrej Bogdanov (CSD)" userId="54a3fc38-bcd8-4812-b887-b84a314b9e17" providerId="ADAL" clId="{D3323FDC-6683-A74F-93C2-A5FDC51DC061}" dt="2022-09-29T10:03:59.512" v="143" actId="478"/>
          <ac:inkMkLst>
            <pc:docMk/>
            <pc:sldMk cId="2937991562" sldId="346"/>
            <ac:inkMk id="9" creationId="{01F8B6AE-5BCC-A94A-96FB-080E95EBE65C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5:39.538" v="152" actId="478"/>
        <pc:sldMkLst>
          <pc:docMk/>
          <pc:sldMk cId="2226067400" sldId="347"/>
        </pc:sldMkLst>
        <pc:inkChg chg="del">
          <ac:chgData name="Andrej Bogdanov (CSD)" userId="54a3fc38-bcd8-4812-b887-b84a314b9e17" providerId="ADAL" clId="{D3323FDC-6683-A74F-93C2-A5FDC51DC061}" dt="2022-09-29T10:05:39.538" v="152" actId="478"/>
          <ac:inkMkLst>
            <pc:docMk/>
            <pc:sldMk cId="2226067400" sldId="347"/>
            <ac:inkMk id="2" creationId="{0D20906E-8C6E-0849-A771-33E208277D34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5:46.402" v="153" actId="478"/>
        <pc:sldMkLst>
          <pc:docMk/>
          <pc:sldMk cId="227759105" sldId="348"/>
        </pc:sldMkLst>
        <pc:inkChg chg="del">
          <ac:chgData name="Andrej Bogdanov (CSD)" userId="54a3fc38-bcd8-4812-b887-b84a314b9e17" providerId="ADAL" clId="{D3323FDC-6683-A74F-93C2-A5FDC51DC061}" dt="2022-09-29T10:05:46.402" v="153" actId="478"/>
          <ac:inkMkLst>
            <pc:docMk/>
            <pc:sldMk cId="227759105" sldId="348"/>
            <ac:inkMk id="3" creationId="{BBD5185D-C4DB-0A4E-91D0-E7C70F51CC55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5:51.559" v="154" actId="478"/>
        <pc:sldMkLst>
          <pc:docMk/>
          <pc:sldMk cId="1918535079" sldId="349"/>
        </pc:sldMkLst>
        <pc:inkChg chg="del">
          <ac:chgData name="Andrej Bogdanov (CSD)" userId="54a3fc38-bcd8-4812-b887-b84a314b9e17" providerId="ADAL" clId="{D3323FDC-6683-A74F-93C2-A5FDC51DC061}" dt="2022-09-29T10:05:51.559" v="154" actId="478"/>
          <ac:inkMkLst>
            <pc:docMk/>
            <pc:sldMk cId="1918535079" sldId="349"/>
            <ac:inkMk id="4" creationId="{B532CDEA-4AEE-DD42-B835-5A775BE22631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5:59.416" v="155" actId="478"/>
        <pc:sldMkLst>
          <pc:docMk/>
          <pc:sldMk cId="3661792290" sldId="350"/>
        </pc:sldMkLst>
        <pc:inkChg chg="del">
          <ac:chgData name="Andrej Bogdanov (CSD)" userId="54a3fc38-bcd8-4812-b887-b84a314b9e17" providerId="ADAL" clId="{D3323FDC-6683-A74F-93C2-A5FDC51DC061}" dt="2022-09-29T10:05:59.416" v="155" actId="478"/>
          <ac:inkMkLst>
            <pc:docMk/>
            <pc:sldMk cId="3661792290" sldId="350"/>
            <ac:inkMk id="2" creationId="{80DE4E49-3F4E-124D-99A9-CFFAEB34BD6F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6:49.935" v="156" actId="478"/>
        <pc:sldMkLst>
          <pc:docMk/>
          <pc:sldMk cId="1594160714" sldId="351"/>
        </pc:sldMkLst>
        <pc:inkChg chg="del">
          <ac:chgData name="Andrej Bogdanov (CSD)" userId="54a3fc38-bcd8-4812-b887-b84a314b9e17" providerId="ADAL" clId="{D3323FDC-6683-A74F-93C2-A5FDC51DC061}" dt="2022-09-29T10:06:49.935" v="156" actId="478"/>
          <ac:inkMkLst>
            <pc:docMk/>
            <pc:sldMk cId="1594160714" sldId="351"/>
            <ac:inkMk id="6" creationId="{DA6A79A6-6540-8448-ACBD-CA0E1744EBE1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9:21.233" v="171" actId="478"/>
        <pc:sldMkLst>
          <pc:docMk/>
          <pc:sldMk cId="3845796314" sldId="366"/>
        </pc:sldMkLst>
        <pc:inkChg chg="del">
          <ac:chgData name="Andrej Bogdanov (CSD)" userId="54a3fc38-bcd8-4812-b887-b84a314b9e17" providerId="ADAL" clId="{D3323FDC-6683-A74F-93C2-A5FDC51DC061}" dt="2022-09-29T10:09:21.233" v="171" actId="478"/>
          <ac:inkMkLst>
            <pc:docMk/>
            <pc:sldMk cId="3845796314" sldId="366"/>
            <ac:inkMk id="3" creationId="{E33F94DD-2F55-C94A-BDCF-E14465762D27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7:26.862" v="167" actId="478"/>
        <pc:sldMkLst>
          <pc:docMk/>
          <pc:sldMk cId="2965925449" sldId="380"/>
        </pc:sldMkLst>
        <pc:inkChg chg="del">
          <ac:chgData name="Andrej Bogdanov (CSD)" userId="54a3fc38-bcd8-4812-b887-b84a314b9e17" providerId="ADAL" clId="{D3323FDC-6683-A74F-93C2-A5FDC51DC061}" dt="2022-09-29T10:07:22.717" v="164" actId="478"/>
          <ac:inkMkLst>
            <pc:docMk/>
            <pc:sldMk cId="2965925449" sldId="380"/>
            <ac:inkMk id="3" creationId="{E3F27A76-5A5E-E34A-9494-42C80E85AE67}"/>
          </ac:inkMkLst>
        </pc:inkChg>
        <pc:inkChg chg="del">
          <ac:chgData name="Andrej Bogdanov (CSD)" userId="54a3fc38-bcd8-4812-b887-b84a314b9e17" providerId="ADAL" clId="{D3323FDC-6683-A74F-93C2-A5FDC51DC061}" dt="2022-09-29T10:07:21.204" v="163" actId="478"/>
          <ac:inkMkLst>
            <pc:docMk/>
            <pc:sldMk cId="2965925449" sldId="380"/>
            <ac:inkMk id="5" creationId="{CB487C1C-DB84-434F-B29C-1FC0FC939A95}"/>
          </ac:inkMkLst>
        </pc:inkChg>
        <pc:inkChg chg="del">
          <ac:chgData name="Andrej Bogdanov (CSD)" userId="54a3fc38-bcd8-4812-b887-b84a314b9e17" providerId="ADAL" clId="{D3323FDC-6683-A74F-93C2-A5FDC51DC061}" dt="2022-09-29T10:07:26.862" v="167" actId="478"/>
          <ac:inkMkLst>
            <pc:docMk/>
            <pc:sldMk cId="2965925449" sldId="380"/>
            <ac:inkMk id="6" creationId="{D5FDEA58-5D5F-9D4D-80F4-F36998A836BB}"/>
          </ac:inkMkLst>
        </pc:inkChg>
        <pc:inkChg chg="del">
          <ac:chgData name="Andrej Bogdanov (CSD)" userId="54a3fc38-bcd8-4812-b887-b84a314b9e17" providerId="ADAL" clId="{D3323FDC-6683-A74F-93C2-A5FDC51DC061}" dt="2022-09-29T10:07:19.962" v="162" actId="478"/>
          <ac:inkMkLst>
            <pc:docMk/>
            <pc:sldMk cId="2965925449" sldId="380"/>
            <ac:inkMk id="7" creationId="{4A23B3F0-3376-0F4C-B8AF-3AA855D8EBF4}"/>
          </ac:inkMkLst>
        </pc:inkChg>
        <pc:inkChg chg="del">
          <ac:chgData name="Andrej Bogdanov (CSD)" userId="54a3fc38-bcd8-4812-b887-b84a314b9e17" providerId="ADAL" clId="{D3323FDC-6683-A74F-93C2-A5FDC51DC061}" dt="2022-09-29T10:07:24.034" v="165" actId="478"/>
          <ac:inkMkLst>
            <pc:docMk/>
            <pc:sldMk cId="2965925449" sldId="380"/>
            <ac:inkMk id="8" creationId="{DBCE674F-7385-984F-AE16-EB982C6067B5}"/>
          </ac:inkMkLst>
        </pc:inkChg>
        <pc:inkChg chg="del">
          <ac:chgData name="Andrej Bogdanov (CSD)" userId="54a3fc38-bcd8-4812-b887-b84a314b9e17" providerId="ADAL" clId="{D3323FDC-6683-A74F-93C2-A5FDC51DC061}" dt="2022-09-29T10:07:25.430" v="166" actId="478"/>
          <ac:inkMkLst>
            <pc:docMk/>
            <pc:sldMk cId="2965925449" sldId="380"/>
            <ac:inkMk id="9" creationId="{4C024028-F6B1-D240-B57C-C66E5F2DA2D5}"/>
          </ac:inkMkLst>
        </pc:inkChg>
      </pc:sldChg>
      <pc:sldChg chg="delSp mod">
        <pc:chgData name="Andrej Bogdanov (CSD)" userId="54a3fc38-bcd8-4812-b887-b84a314b9e17" providerId="ADAL" clId="{D3323FDC-6683-A74F-93C2-A5FDC51DC061}" dt="2022-09-29T10:09:30.813" v="173" actId="478"/>
        <pc:sldMkLst>
          <pc:docMk/>
          <pc:sldMk cId="3849757295" sldId="381"/>
        </pc:sldMkLst>
        <pc:inkChg chg="del">
          <ac:chgData name="Andrej Bogdanov (CSD)" userId="54a3fc38-bcd8-4812-b887-b84a314b9e17" providerId="ADAL" clId="{D3323FDC-6683-A74F-93C2-A5FDC51DC061}" dt="2022-09-29T10:09:28.681" v="172" actId="478"/>
          <ac:inkMkLst>
            <pc:docMk/>
            <pc:sldMk cId="3849757295" sldId="381"/>
            <ac:inkMk id="3" creationId="{38E5B315-DC38-4040-A64F-33130FB9B377}"/>
          </ac:inkMkLst>
        </pc:inkChg>
        <pc:inkChg chg="del">
          <ac:chgData name="Andrej Bogdanov (CSD)" userId="54a3fc38-bcd8-4812-b887-b84a314b9e17" providerId="ADAL" clId="{D3323FDC-6683-A74F-93C2-A5FDC51DC061}" dt="2022-09-29T10:09:30.813" v="173" actId="478"/>
          <ac:inkMkLst>
            <pc:docMk/>
            <pc:sldMk cId="3849757295" sldId="381"/>
            <ac:inkMk id="4" creationId="{F7804D67-1E31-DE49-86FF-269F9857C639}"/>
          </ac:inkMkLst>
        </pc:inkChg>
      </pc:sldChg>
    </pc:docChg>
  </pc:docChgLst>
  <pc:docChgLst>
    <pc:chgData name="Andrej Bogdanov (CSD)" userId="54a3fc38-bcd8-4812-b887-b84a314b9e17" providerId="ADAL" clId="{90CF2F5F-B242-A744-A9B5-D4E8DB6A01B2}"/>
    <pc:docChg chg="custSel modSld">
      <pc:chgData name="Andrej Bogdanov (CSD)" userId="54a3fc38-bcd8-4812-b887-b84a314b9e17" providerId="ADAL" clId="{90CF2F5F-B242-A744-A9B5-D4E8DB6A01B2}" dt="2022-10-03T10:07:23.554" v="28" actId="7634"/>
      <pc:docMkLst>
        <pc:docMk/>
      </pc:docMkLst>
      <pc:sldChg chg="delSp">
        <pc:chgData name="Andrej Bogdanov (CSD)" userId="54a3fc38-bcd8-4812-b887-b84a314b9e17" providerId="ADAL" clId="{90CF2F5F-B242-A744-A9B5-D4E8DB6A01B2}" dt="2022-09-30T02:36:55.400" v="0" actId="478"/>
        <pc:sldMkLst>
          <pc:docMk/>
          <pc:sldMk cId="4293983235" sldId="256"/>
        </pc:sldMkLst>
        <pc:spChg chg="del">
          <ac:chgData name="Andrej Bogdanov (CSD)" userId="54a3fc38-bcd8-4812-b887-b84a314b9e17" providerId="ADAL" clId="{90CF2F5F-B242-A744-A9B5-D4E8DB6A01B2}" dt="2022-09-30T02:36:55.400" v="0" actId="478"/>
          <ac:spMkLst>
            <pc:docMk/>
            <pc:sldMk cId="4293983235" sldId="256"/>
            <ac:spMk id="5" creationId="{784A09AF-3849-3B4B-BE49-24951C5FE268}"/>
          </ac:spMkLst>
        </pc:spChg>
      </pc:sldChg>
      <pc:sldChg chg="addSp">
        <pc:chgData name="Andrej Bogdanov (CSD)" userId="54a3fc38-bcd8-4812-b887-b84a314b9e17" providerId="ADAL" clId="{90CF2F5F-B242-A744-A9B5-D4E8DB6A01B2}" dt="2022-10-03T09:30:23.550" v="20" actId="7634"/>
        <pc:sldMkLst>
          <pc:docMk/>
          <pc:sldMk cId="1194338128" sldId="278"/>
        </pc:sldMkLst>
        <pc:inkChg chg="add">
          <ac:chgData name="Andrej Bogdanov (CSD)" userId="54a3fc38-bcd8-4812-b887-b84a314b9e17" providerId="ADAL" clId="{90CF2F5F-B242-A744-A9B5-D4E8DB6A01B2}" dt="2022-10-03T09:30:23.550" v="20" actId="7634"/>
          <ac:inkMkLst>
            <pc:docMk/>
            <pc:sldMk cId="1194338128" sldId="278"/>
            <ac:inkMk id="3" creationId="{2BED7748-CA8D-F8FC-EF98-BC8E0DD6CF8A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3230072739" sldId="311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3230072739" sldId="311"/>
            <ac:inkMk id="2" creationId="{1B3EAB54-C839-EEDA-DAAB-74B55E5ED1ED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2985899901" sldId="330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2985899901" sldId="330"/>
            <ac:inkMk id="2" creationId="{7470E845-BE26-9A5F-E405-330C639C16F7}"/>
          </ac:inkMkLst>
        </pc:inkChg>
      </pc:sldChg>
      <pc:sldChg chg="addSp modSp">
        <pc:chgData name="Andrej Bogdanov (CSD)" userId="54a3fc38-bcd8-4812-b887-b84a314b9e17" providerId="ADAL" clId="{90CF2F5F-B242-A744-A9B5-D4E8DB6A01B2}" dt="2022-10-03T09:23:16.675" v="10" actId="7634"/>
        <pc:sldMkLst>
          <pc:docMk/>
          <pc:sldMk cId="2937991562" sldId="346"/>
        </pc:sldMkLst>
        <pc:inkChg chg="add mod modStrokes">
          <ac:chgData name="Andrej Bogdanov (CSD)" userId="54a3fc38-bcd8-4812-b887-b84a314b9e17" providerId="ADAL" clId="{90CF2F5F-B242-A744-A9B5-D4E8DB6A01B2}" dt="2022-10-03T09:20:59.936" v="9"/>
          <ac:inkMkLst>
            <pc:docMk/>
            <pc:sldMk cId="2937991562" sldId="346"/>
            <ac:inkMk id="9" creationId="{DE814769-D6CB-467F-16C3-E19516D13E82}"/>
          </ac:inkMkLst>
        </pc:inkChg>
        <pc:inkChg chg="add">
          <ac:chgData name="Andrej Bogdanov (CSD)" userId="54a3fc38-bcd8-4812-b887-b84a314b9e17" providerId="ADAL" clId="{90CF2F5F-B242-A744-A9B5-D4E8DB6A01B2}" dt="2022-10-03T09:23:16.675" v="10" actId="7634"/>
          <ac:inkMkLst>
            <pc:docMk/>
            <pc:sldMk cId="2937991562" sldId="346"/>
            <ac:inkMk id="10" creationId="{49062830-19E2-900F-21AC-94CEDF662814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2226067400" sldId="347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2226067400" sldId="347"/>
            <ac:inkMk id="2" creationId="{6BD7DCE0-E2C9-9307-0CD9-BFF54C07C427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227759105" sldId="348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227759105" sldId="348"/>
            <ac:inkMk id="3" creationId="{02885D0A-EBEA-0966-E9F8-D8DD32072C14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1918535079" sldId="349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1918535079" sldId="349"/>
            <ac:inkMk id="4" creationId="{104B4D88-7837-D596-F651-B2954AD58951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3661792290" sldId="350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3661792290" sldId="350"/>
            <ac:inkMk id="2" creationId="{6BC0508E-F6F7-DDC5-036C-234508E7BEA2}"/>
          </ac:inkMkLst>
        </pc:inkChg>
      </pc:sldChg>
      <pc:sldChg chg="addSp">
        <pc:chgData name="Andrej Bogdanov (CSD)" userId="54a3fc38-bcd8-4812-b887-b84a314b9e17" providerId="ADAL" clId="{90CF2F5F-B242-A744-A9B5-D4E8DB6A01B2}" dt="2022-10-03T07:33:34.664" v="1" actId="7634"/>
        <pc:sldMkLst>
          <pc:docMk/>
          <pc:sldMk cId="1594160714" sldId="351"/>
        </pc:sldMkLst>
        <pc:inkChg chg="add">
          <ac:chgData name="Andrej Bogdanov (CSD)" userId="54a3fc38-bcd8-4812-b887-b84a314b9e17" providerId="ADAL" clId="{90CF2F5F-B242-A744-A9B5-D4E8DB6A01B2}" dt="2022-10-03T07:33:34.664" v="1" actId="7634"/>
          <ac:inkMkLst>
            <pc:docMk/>
            <pc:sldMk cId="1594160714" sldId="351"/>
            <ac:inkMk id="6" creationId="{F7FDC2DB-6636-EEEC-AB77-E04CA52A02E6}"/>
          </ac:inkMkLst>
        </pc:inkChg>
      </pc:sldChg>
      <pc:sldChg chg="addSp">
        <pc:chgData name="Andrej Bogdanov (CSD)" userId="54a3fc38-bcd8-4812-b887-b84a314b9e17" providerId="ADAL" clId="{90CF2F5F-B242-A744-A9B5-D4E8DB6A01B2}" dt="2022-10-03T10:03:27.471" v="24" actId="7634"/>
        <pc:sldMkLst>
          <pc:docMk/>
          <pc:sldMk cId="2651894164" sldId="362"/>
        </pc:sldMkLst>
        <pc:inkChg chg="add">
          <ac:chgData name="Andrej Bogdanov (CSD)" userId="54a3fc38-bcd8-4812-b887-b84a314b9e17" providerId="ADAL" clId="{90CF2F5F-B242-A744-A9B5-D4E8DB6A01B2}" dt="2022-10-03T10:03:27.471" v="24" actId="7634"/>
          <ac:inkMkLst>
            <pc:docMk/>
            <pc:sldMk cId="2651894164" sldId="362"/>
            <ac:inkMk id="2" creationId="{D27C6467-6E8B-1409-ED89-AEB2FA3AE2FD}"/>
          </ac:inkMkLst>
        </pc:inkChg>
      </pc:sldChg>
      <pc:sldChg chg="addSp delSp">
        <pc:chgData name="Andrej Bogdanov (CSD)" userId="54a3fc38-bcd8-4812-b887-b84a314b9e17" providerId="ADAL" clId="{90CF2F5F-B242-A744-A9B5-D4E8DB6A01B2}" dt="2022-10-03T07:33:40.970" v="2" actId="478"/>
        <pc:sldMkLst>
          <pc:docMk/>
          <pc:sldMk cId="2965925449" sldId="380"/>
        </pc:sldMkLst>
        <pc:inkChg chg="add del">
          <ac:chgData name="Andrej Bogdanov (CSD)" userId="54a3fc38-bcd8-4812-b887-b84a314b9e17" providerId="ADAL" clId="{90CF2F5F-B242-A744-A9B5-D4E8DB6A01B2}" dt="2022-10-03T07:33:40.970" v="2" actId="478"/>
          <ac:inkMkLst>
            <pc:docMk/>
            <pc:sldMk cId="2965925449" sldId="380"/>
            <ac:inkMk id="3" creationId="{25043210-63DD-1CFB-2F2E-780551AF3958}"/>
          </ac:inkMkLst>
        </pc:inkChg>
      </pc:sldChg>
      <pc:sldChg chg="addSp">
        <pc:chgData name="Andrej Bogdanov (CSD)" userId="54a3fc38-bcd8-4812-b887-b84a314b9e17" providerId="ADAL" clId="{90CF2F5F-B242-A744-A9B5-D4E8DB6A01B2}" dt="2022-10-03T09:42:39.534" v="21" actId="7634"/>
        <pc:sldMkLst>
          <pc:docMk/>
          <pc:sldMk cId="3849757295" sldId="381"/>
        </pc:sldMkLst>
        <pc:inkChg chg="add">
          <ac:chgData name="Andrej Bogdanov (CSD)" userId="54a3fc38-bcd8-4812-b887-b84a314b9e17" providerId="ADAL" clId="{90CF2F5F-B242-A744-A9B5-D4E8DB6A01B2}" dt="2022-10-03T09:42:39.534" v="21" actId="7634"/>
          <ac:inkMkLst>
            <pc:docMk/>
            <pc:sldMk cId="3849757295" sldId="381"/>
            <ac:inkMk id="5" creationId="{5F3A8200-6895-D625-8E17-30C982958E4D}"/>
          </ac:inkMkLst>
        </pc:inkChg>
      </pc:sldChg>
      <pc:sldChg chg="addSp modSp">
        <pc:chgData name="Andrej Bogdanov (CSD)" userId="54a3fc38-bcd8-4812-b887-b84a314b9e17" providerId="ADAL" clId="{90CF2F5F-B242-A744-A9B5-D4E8DB6A01B2}" dt="2022-10-03T10:04:41.350" v="27" actId="7634"/>
        <pc:sldMkLst>
          <pc:docMk/>
          <pc:sldMk cId="1600979591" sldId="382"/>
        </pc:sldMkLst>
        <pc:inkChg chg="add mod modStrokes">
          <ac:chgData name="Andrej Bogdanov (CSD)" userId="54a3fc38-bcd8-4812-b887-b84a314b9e17" providerId="ADAL" clId="{90CF2F5F-B242-A744-A9B5-D4E8DB6A01B2}" dt="2022-10-03T10:03:52.109" v="26"/>
          <ac:inkMkLst>
            <pc:docMk/>
            <pc:sldMk cId="1600979591" sldId="382"/>
            <ac:inkMk id="2" creationId="{2A7501B0-BB56-3901-5543-D9B5314F2036}"/>
          </ac:inkMkLst>
        </pc:inkChg>
        <pc:inkChg chg="add">
          <ac:chgData name="Andrej Bogdanov (CSD)" userId="54a3fc38-bcd8-4812-b887-b84a314b9e17" providerId="ADAL" clId="{90CF2F5F-B242-A744-A9B5-D4E8DB6A01B2}" dt="2022-10-03T10:04:41.350" v="27" actId="7634"/>
          <ac:inkMkLst>
            <pc:docMk/>
            <pc:sldMk cId="1600979591" sldId="382"/>
            <ac:inkMk id="3" creationId="{8BF04646-173B-0D6C-28C4-355A513C1243}"/>
          </ac:inkMkLst>
        </pc:inkChg>
      </pc:sldChg>
      <pc:sldChg chg="addSp modSp">
        <pc:chgData name="Andrej Bogdanov (CSD)" userId="54a3fc38-bcd8-4812-b887-b84a314b9e17" providerId="ADAL" clId="{90CF2F5F-B242-A744-A9B5-D4E8DB6A01B2}" dt="2022-10-03T10:03:27.471" v="24" actId="7634"/>
        <pc:sldMkLst>
          <pc:docMk/>
          <pc:sldMk cId="3009509773" sldId="384"/>
        </pc:sldMkLst>
        <pc:inkChg chg="add mod">
          <ac:chgData name="Andrej Bogdanov (CSD)" userId="54a3fc38-bcd8-4812-b887-b84a314b9e17" providerId="ADAL" clId="{90CF2F5F-B242-A744-A9B5-D4E8DB6A01B2}" dt="2022-10-03T09:46:02.876" v="23" actId="1076"/>
          <ac:inkMkLst>
            <pc:docMk/>
            <pc:sldMk cId="3009509773" sldId="384"/>
            <ac:inkMk id="2" creationId="{6AFA03DC-D270-D8D2-509B-60D746AA7E0E}"/>
          </ac:inkMkLst>
        </pc:inkChg>
        <pc:inkChg chg="add">
          <ac:chgData name="Andrej Bogdanov (CSD)" userId="54a3fc38-bcd8-4812-b887-b84a314b9e17" providerId="ADAL" clId="{90CF2F5F-B242-A744-A9B5-D4E8DB6A01B2}" dt="2022-10-03T10:03:27.471" v="24" actId="7634"/>
          <ac:inkMkLst>
            <pc:docMk/>
            <pc:sldMk cId="3009509773" sldId="384"/>
            <ac:inkMk id="3" creationId="{CC7E41DF-4647-0EF6-E3FA-0F6DE0EFFB43}"/>
          </ac:inkMkLst>
        </pc:inkChg>
      </pc:sldChg>
      <pc:sldChg chg="addSp">
        <pc:chgData name="Andrej Bogdanov (CSD)" userId="54a3fc38-bcd8-4812-b887-b84a314b9e17" providerId="ADAL" clId="{90CF2F5F-B242-A744-A9B5-D4E8DB6A01B2}" dt="2022-10-03T10:03:27.471" v="24" actId="7634"/>
        <pc:sldMkLst>
          <pc:docMk/>
          <pc:sldMk cId="3877901463" sldId="385"/>
        </pc:sldMkLst>
        <pc:inkChg chg="add">
          <ac:chgData name="Andrej Bogdanov (CSD)" userId="54a3fc38-bcd8-4812-b887-b84a314b9e17" providerId="ADAL" clId="{90CF2F5F-B242-A744-A9B5-D4E8DB6A01B2}" dt="2022-10-03T09:45:55.522" v="22" actId="7634"/>
          <ac:inkMkLst>
            <pc:docMk/>
            <pc:sldMk cId="3877901463" sldId="385"/>
            <ac:inkMk id="2" creationId="{1346F42D-4900-EF32-7BB2-A2C28428AC4C}"/>
          </ac:inkMkLst>
        </pc:inkChg>
        <pc:inkChg chg="add">
          <ac:chgData name="Andrej Bogdanov (CSD)" userId="54a3fc38-bcd8-4812-b887-b84a314b9e17" providerId="ADAL" clId="{90CF2F5F-B242-A744-A9B5-D4E8DB6A01B2}" dt="2022-10-03T10:03:27.471" v="24" actId="7634"/>
          <ac:inkMkLst>
            <pc:docMk/>
            <pc:sldMk cId="3877901463" sldId="385"/>
            <ac:inkMk id="3" creationId="{9D68D525-E89B-518A-2531-EC76FF2536A9}"/>
          </ac:inkMkLst>
        </pc:inkChg>
      </pc:sldChg>
      <pc:sldChg chg="addSp">
        <pc:chgData name="Andrej Bogdanov (CSD)" userId="54a3fc38-bcd8-4812-b887-b84a314b9e17" providerId="ADAL" clId="{90CF2F5F-B242-A744-A9B5-D4E8DB6A01B2}" dt="2022-10-03T10:03:27.471" v="24" actId="7634"/>
        <pc:sldMkLst>
          <pc:docMk/>
          <pc:sldMk cId="1792856503" sldId="387"/>
        </pc:sldMkLst>
        <pc:inkChg chg="add">
          <ac:chgData name="Andrej Bogdanov (CSD)" userId="54a3fc38-bcd8-4812-b887-b84a314b9e17" providerId="ADAL" clId="{90CF2F5F-B242-A744-A9B5-D4E8DB6A01B2}" dt="2022-10-03T10:03:27.471" v="24" actId="7634"/>
          <ac:inkMkLst>
            <pc:docMk/>
            <pc:sldMk cId="1792856503" sldId="387"/>
            <ac:inkMk id="2" creationId="{8F16E9BC-91DD-0A50-3E8D-0641706DE12D}"/>
          </ac:inkMkLst>
        </pc:inkChg>
      </pc:sldChg>
      <pc:sldChg chg="addSp">
        <pc:chgData name="Andrej Bogdanov (CSD)" userId="54a3fc38-bcd8-4812-b887-b84a314b9e17" providerId="ADAL" clId="{90CF2F5F-B242-A744-A9B5-D4E8DB6A01B2}" dt="2022-10-03T10:03:27.471" v="24" actId="7634"/>
        <pc:sldMkLst>
          <pc:docMk/>
          <pc:sldMk cId="3659141566" sldId="388"/>
        </pc:sldMkLst>
        <pc:inkChg chg="add">
          <ac:chgData name="Andrej Bogdanov (CSD)" userId="54a3fc38-bcd8-4812-b887-b84a314b9e17" providerId="ADAL" clId="{90CF2F5F-B242-A744-A9B5-D4E8DB6A01B2}" dt="2022-10-03T10:03:27.471" v="24" actId="7634"/>
          <ac:inkMkLst>
            <pc:docMk/>
            <pc:sldMk cId="3659141566" sldId="388"/>
            <ac:inkMk id="2" creationId="{A81451D2-0C3C-24F5-C8D5-754D555682BA}"/>
          </ac:inkMkLst>
        </pc:inkChg>
      </pc:sldChg>
      <pc:sldChg chg="addSp">
        <pc:chgData name="Andrej Bogdanov (CSD)" userId="54a3fc38-bcd8-4812-b887-b84a314b9e17" providerId="ADAL" clId="{90CF2F5F-B242-A744-A9B5-D4E8DB6A01B2}" dt="2022-10-03T09:45:55.522" v="22" actId="7634"/>
        <pc:sldMkLst>
          <pc:docMk/>
          <pc:sldMk cId="1128659696" sldId="390"/>
        </pc:sldMkLst>
        <pc:inkChg chg="add">
          <ac:chgData name="Andrej Bogdanov (CSD)" userId="54a3fc38-bcd8-4812-b887-b84a314b9e17" providerId="ADAL" clId="{90CF2F5F-B242-A744-A9B5-D4E8DB6A01B2}" dt="2022-10-03T09:45:55.522" v="22" actId="7634"/>
          <ac:inkMkLst>
            <pc:docMk/>
            <pc:sldMk cId="1128659696" sldId="390"/>
            <ac:inkMk id="3" creationId="{B4378C6F-570F-7FA4-99B5-BDB63DE88F21}"/>
          </ac:inkMkLst>
        </pc:inkChg>
      </pc:sldChg>
      <pc:sldChg chg="addSp">
        <pc:chgData name="Andrej Bogdanov (CSD)" userId="54a3fc38-bcd8-4812-b887-b84a314b9e17" providerId="ADAL" clId="{90CF2F5F-B242-A744-A9B5-D4E8DB6A01B2}" dt="2022-10-03T10:07:23.554" v="28" actId="7634"/>
        <pc:sldMkLst>
          <pc:docMk/>
          <pc:sldMk cId="2034760702" sldId="391"/>
        </pc:sldMkLst>
        <pc:inkChg chg="add">
          <ac:chgData name="Andrej Bogdanov (CSD)" userId="54a3fc38-bcd8-4812-b887-b84a314b9e17" providerId="ADAL" clId="{90CF2F5F-B242-A744-A9B5-D4E8DB6A01B2}" dt="2022-10-03T10:07:23.554" v="28" actId="7634"/>
          <ac:inkMkLst>
            <pc:docMk/>
            <pc:sldMk cId="2034760702" sldId="391"/>
            <ac:inkMk id="3" creationId="{B36BEFD8-BF6D-4026-16DB-050C44D39A11}"/>
          </ac:inkMkLst>
        </pc:inkChg>
      </pc:sldChg>
      <pc:sldChg chg="addSp">
        <pc:chgData name="Andrej Bogdanov (CSD)" userId="54a3fc38-bcd8-4812-b887-b84a314b9e17" providerId="ADAL" clId="{90CF2F5F-B242-A744-A9B5-D4E8DB6A01B2}" dt="2022-10-03T09:25:54.692" v="11" actId="7634"/>
        <pc:sldMkLst>
          <pc:docMk/>
          <pc:sldMk cId="3572850552" sldId="394"/>
        </pc:sldMkLst>
        <pc:inkChg chg="add">
          <ac:chgData name="Andrej Bogdanov (CSD)" userId="54a3fc38-bcd8-4812-b887-b84a314b9e17" providerId="ADAL" clId="{90CF2F5F-B242-A744-A9B5-D4E8DB6A01B2}" dt="2022-10-03T09:25:54.692" v="11" actId="7634"/>
          <ac:inkMkLst>
            <pc:docMk/>
            <pc:sldMk cId="3572850552" sldId="394"/>
            <ac:inkMk id="4" creationId="{80913F54-DC38-8FC1-3983-260DCBFF7F14}"/>
          </ac:inkMkLst>
        </pc:inkChg>
      </pc:sldChg>
      <pc:sldChg chg="addSp modSp">
        <pc:chgData name="Andrej Bogdanov (CSD)" userId="54a3fc38-bcd8-4812-b887-b84a314b9e17" providerId="ADAL" clId="{90CF2F5F-B242-A744-A9B5-D4E8DB6A01B2}" dt="2022-10-03T09:27:03.386" v="18" actId="7634"/>
        <pc:sldMkLst>
          <pc:docMk/>
          <pc:sldMk cId="770419739" sldId="396"/>
        </pc:sldMkLst>
        <pc:inkChg chg="mod modStrokes">
          <ac:chgData name="Andrej Bogdanov (CSD)" userId="54a3fc38-bcd8-4812-b887-b84a314b9e17" providerId="ADAL" clId="{90CF2F5F-B242-A744-A9B5-D4E8DB6A01B2}" dt="2022-10-03T09:26:11.878" v="17"/>
          <ac:inkMkLst>
            <pc:docMk/>
            <pc:sldMk cId="770419739" sldId="396"/>
            <ac:inkMk id="6" creationId="{DA6A79A6-6540-8448-ACBD-CA0E1744EBE1}"/>
          </ac:inkMkLst>
        </pc:inkChg>
        <pc:inkChg chg="add">
          <ac:chgData name="Andrej Bogdanov (CSD)" userId="54a3fc38-bcd8-4812-b887-b84a314b9e17" providerId="ADAL" clId="{90CF2F5F-B242-A744-A9B5-D4E8DB6A01B2}" dt="2022-10-03T09:27:03.386" v="18" actId="7634"/>
          <ac:inkMkLst>
            <pc:docMk/>
            <pc:sldMk cId="770419739" sldId="396"/>
            <ac:inkMk id="7" creationId="{9A99BC5F-B12A-D4D7-2047-590E1EEBE94F}"/>
          </ac:inkMkLst>
        </pc:inkChg>
      </pc:sldChg>
      <pc:sldChg chg="addSp">
        <pc:chgData name="Andrej Bogdanov (CSD)" userId="54a3fc38-bcd8-4812-b887-b84a314b9e17" providerId="ADAL" clId="{90CF2F5F-B242-A744-A9B5-D4E8DB6A01B2}" dt="2022-10-03T09:28:03.838" v="19" actId="7634"/>
        <pc:sldMkLst>
          <pc:docMk/>
          <pc:sldMk cId="3891262282" sldId="397"/>
        </pc:sldMkLst>
        <pc:inkChg chg="add">
          <ac:chgData name="Andrej Bogdanov (CSD)" userId="54a3fc38-bcd8-4812-b887-b84a314b9e17" providerId="ADAL" clId="{90CF2F5F-B242-A744-A9B5-D4E8DB6A01B2}" dt="2022-10-03T09:28:03.838" v="19" actId="7634"/>
          <ac:inkMkLst>
            <pc:docMk/>
            <pc:sldMk cId="3891262282" sldId="397"/>
            <ac:inkMk id="7" creationId="{E1443B68-F2DB-DF82-2FE7-7E9C39BEC784}"/>
          </ac:inkMkLst>
        </pc:inkChg>
      </pc:sldChg>
    </pc:docChg>
  </pc:docChgLst>
  <pc:docChgLst>
    <pc:chgData name="Andrej Bogdanov" userId="51811781_tp_dropbox" providerId="OAuth2" clId="{FFF5FDA0-E786-A94E-BD84-67C135C175A0}"/>
    <pc:docChg chg="undo custSel modSld">
      <pc:chgData name="Andrej Bogdanov" userId="51811781_tp_dropbox" providerId="OAuth2" clId="{FFF5FDA0-E786-A94E-BD84-67C135C175A0}" dt="2020-09-28T08:52:22.466" v="66" actId="7634"/>
      <pc:docMkLst>
        <pc:docMk/>
      </pc:docMkLst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1194338128" sldId="278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194338128" sldId="278"/>
            <ac:inkMk id="3" creationId="{53AE2071-67E8-A048-86BA-B128D93B1080}"/>
          </ac:inkMkLst>
        </pc:inkChg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1194338128" sldId="278"/>
            <ac:inkMk id="7" creationId="{4C36A99E-C3E6-DD4B-89F2-0387D754F1F9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4113785020" sldId="279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4113785020" sldId="279"/>
            <ac:inkMk id="2" creationId="{C7F602A1-1993-2A48-8313-0B275AD43834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4050493258" sldId="304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4050493258" sldId="304"/>
            <ac:inkMk id="4" creationId="{891D6C7B-38DF-C54C-BE6A-7CACB7BEF3FC}"/>
          </ac:inkMkLst>
        </pc:inkChg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4050493258" sldId="304"/>
            <ac:inkMk id="5" creationId="{D607D4C0-F5E7-8F42-B4C9-57A449404CF2}"/>
          </ac:inkMkLst>
        </pc:inkChg>
      </pc:sldChg>
      <pc:sldChg chg="addSp modSp">
        <pc:chgData name="Andrej Bogdanov" userId="51811781_tp_dropbox" providerId="OAuth2" clId="{FFF5FDA0-E786-A94E-BD84-67C135C175A0}" dt="2020-09-28T08:52:22.466" v="66" actId="7634"/>
        <pc:sldMkLst>
          <pc:docMk/>
          <pc:sldMk cId="3230072739" sldId="311"/>
        </pc:sldMkLst>
        <pc:inkChg chg="add mod modStrokes">
          <ac:chgData name="Andrej Bogdanov" userId="51811781_tp_dropbox" providerId="OAuth2" clId="{FFF5FDA0-E786-A94E-BD84-67C135C175A0}" dt="2020-09-28T08:51:48.488" v="65" actId="1076"/>
          <ac:inkMkLst>
            <pc:docMk/>
            <pc:sldMk cId="3230072739" sldId="311"/>
            <ac:inkMk id="2" creationId="{9CE79C5F-AAE5-F746-B62D-86B2C147C7D9}"/>
          </ac:inkMkLst>
        </pc:inkChg>
        <pc:inkChg chg="add">
          <ac:chgData name="Andrej Bogdanov" userId="51811781_tp_dropbox" providerId="OAuth2" clId="{FFF5FDA0-E786-A94E-BD84-67C135C175A0}" dt="2020-09-28T08:50:40.356" v="58" actId="7634"/>
          <ac:inkMkLst>
            <pc:docMk/>
            <pc:sldMk cId="3230072739" sldId="311"/>
            <ac:inkMk id="3" creationId="{EF1DC4C4-84F0-CB4F-9A30-8FD49B0DEFEB}"/>
          </ac:inkMkLst>
        </pc:inkChg>
        <pc:inkChg chg="add">
          <ac:chgData name="Andrej Bogdanov" userId="51811781_tp_dropbox" providerId="OAuth2" clId="{FFF5FDA0-E786-A94E-BD84-67C135C175A0}" dt="2020-09-28T08:52:22.466" v="66" actId="7634"/>
          <ac:inkMkLst>
            <pc:docMk/>
            <pc:sldMk cId="3230072739" sldId="311"/>
            <ac:inkMk id="6" creationId="{B2DB0630-7CF1-8640-B7A0-05F4497B0F44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984598748" sldId="318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984598748" sldId="318"/>
            <ac:inkMk id="6" creationId="{C82B2360-158F-C54C-8FAA-1708263FF857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3394089927" sldId="319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3394089927" sldId="319"/>
            <ac:inkMk id="3" creationId="{16B02140-08AF-BB41-A9B8-FCDAE524B24B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542422080" sldId="32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542422080" sldId="320"/>
            <ac:inkMk id="2" creationId="{264BEEAC-516E-8147-8F37-63BE76BBC3B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85899901" sldId="330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85899901" sldId="330"/>
            <ac:inkMk id="2" creationId="{8509284D-60FD-874D-9BCE-EC450CC100C3}"/>
          </ac:inkMkLst>
        </pc:inkChg>
      </pc:sldChg>
      <pc:sldChg chg="addSp modSp">
        <pc:chgData name="Andrej Bogdanov" userId="51811781_tp_dropbox" providerId="OAuth2" clId="{FFF5FDA0-E786-A94E-BD84-67C135C175A0}" dt="2020-09-28T08:31:44.702" v="27"/>
        <pc:sldMkLst>
          <pc:docMk/>
          <pc:sldMk cId="3669955811" sldId="332"/>
        </pc:sldMkLst>
        <pc:inkChg chg="add mod modStrokes">
          <ac:chgData name="Andrej Bogdanov" userId="51811781_tp_dropbox" providerId="OAuth2" clId="{FFF5FDA0-E786-A94E-BD84-67C135C175A0}" dt="2020-09-28T08:31:44.702" v="27"/>
          <ac:inkMkLst>
            <pc:docMk/>
            <pc:sldMk cId="3669955811" sldId="332"/>
            <ac:inkMk id="2" creationId="{073EF050-EFE0-224A-ABD6-773D73C0364C}"/>
          </ac:inkMkLst>
        </pc:inkChg>
      </pc:sldChg>
      <pc:sldChg chg="addSp">
        <pc:chgData name="Andrej Bogdanov" userId="51811781_tp_dropbox" providerId="OAuth2" clId="{FFF5FDA0-E786-A94E-BD84-67C135C175A0}" dt="2020-09-28T08:18:19.832" v="5" actId="7634"/>
        <pc:sldMkLst>
          <pc:docMk/>
          <pc:sldMk cId="1382953532" sldId="340"/>
        </pc:sldMkLst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1382953532" sldId="340"/>
            <ac:inkMk id="3" creationId="{3186A951-6B75-E445-9BB1-E438E39749C0}"/>
          </ac:inkMkLst>
        </pc:inkChg>
      </pc:sldChg>
      <pc:sldChg chg="addSp modSp">
        <pc:chgData name="Andrej Bogdanov" userId="51811781_tp_dropbox" providerId="OAuth2" clId="{FFF5FDA0-E786-A94E-BD84-67C135C175A0}" dt="2020-09-28T08:28:35.122" v="7" actId="7634"/>
        <pc:sldMkLst>
          <pc:docMk/>
          <pc:sldMk cId="2575599046" sldId="342"/>
        </pc:sldMkLst>
        <pc:inkChg chg="add mod modStrokes">
          <ac:chgData name="Andrej Bogdanov" userId="51811781_tp_dropbox" providerId="OAuth2" clId="{FFF5FDA0-E786-A94E-BD84-67C135C175A0}" dt="2020-09-28T08:21:31.369" v="6"/>
          <ac:inkMkLst>
            <pc:docMk/>
            <pc:sldMk cId="2575599046" sldId="342"/>
            <ac:inkMk id="2" creationId="{51F6412C-E0A9-534B-BEB1-FC04A558D650}"/>
          </ac:inkMkLst>
        </pc:inkChg>
        <pc:inkChg chg="add">
          <ac:chgData name="Andrej Bogdanov" userId="51811781_tp_dropbox" providerId="OAuth2" clId="{FFF5FDA0-E786-A94E-BD84-67C135C175A0}" dt="2020-09-28T08:28:35.122" v="7" actId="7634"/>
          <ac:inkMkLst>
            <pc:docMk/>
            <pc:sldMk cId="2575599046" sldId="342"/>
            <ac:inkMk id="3" creationId="{4F7D4C18-F65C-BC40-923A-8F5C2A5EB9DD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937991562" sldId="346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937991562" sldId="346"/>
            <ac:inkMk id="9" creationId="{01F8B6AE-5BCC-A94A-96FB-080E95EBE65C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26067400" sldId="347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26067400" sldId="347"/>
            <ac:inkMk id="2" creationId="{0D20906E-8C6E-0849-A771-33E208277D34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227759105" sldId="348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227759105" sldId="348"/>
            <ac:inkMk id="3" creationId="{BBD5185D-C4DB-0A4E-91D0-E7C70F51CC55}"/>
          </ac:inkMkLst>
        </pc:inkChg>
      </pc:sldChg>
      <pc:sldChg chg="addSp modSp">
        <pc:chgData name="Andrej Bogdanov" userId="51811781_tp_dropbox" providerId="OAuth2" clId="{FFF5FDA0-E786-A94E-BD84-67C135C175A0}" dt="2020-09-28T08:32:54.715" v="34"/>
        <pc:sldMkLst>
          <pc:docMk/>
          <pc:sldMk cId="1918535079" sldId="349"/>
        </pc:sldMkLst>
        <pc:inkChg chg="add mod modStrokes">
          <ac:chgData name="Andrej Bogdanov" userId="51811781_tp_dropbox" providerId="OAuth2" clId="{FFF5FDA0-E786-A94E-BD84-67C135C175A0}" dt="2020-09-28T08:32:54.715" v="34"/>
          <ac:inkMkLst>
            <pc:docMk/>
            <pc:sldMk cId="1918535079" sldId="349"/>
            <ac:inkMk id="4" creationId="{B532CDEA-4AEE-DD42-B835-5A775BE22631}"/>
          </ac:inkMkLst>
        </pc:inkChg>
      </pc:sldChg>
      <pc:sldChg chg="addSp modSp">
        <pc:chgData name="Andrej Bogdanov" userId="51811781_tp_dropbox" providerId="OAuth2" clId="{FFF5FDA0-E786-A94E-BD84-67C135C175A0}" dt="2020-09-28T08:32:19.392" v="30" actId="1076"/>
        <pc:sldMkLst>
          <pc:docMk/>
          <pc:sldMk cId="3661792290" sldId="350"/>
        </pc:sldMkLst>
        <pc:inkChg chg="add mod modStrokes">
          <ac:chgData name="Andrej Bogdanov" userId="51811781_tp_dropbox" providerId="OAuth2" clId="{FFF5FDA0-E786-A94E-BD84-67C135C175A0}" dt="2020-09-28T08:32:19.392" v="30" actId="1076"/>
          <ac:inkMkLst>
            <pc:docMk/>
            <pc:sldMk cId="3661792290" sldId="350"/>
            <ac:inkMk id="2" creationId="{80DE4E49-3F4E-124D-99A9-CFFAEB34BD6F}"/>
          </ac:inkMkLst>
        </pc:inkChg>
      </pc:sldChg>
      <pc:sldChg chg="addSp">
        <pc:chgData name="Andrej Bogdanov" userId="51811781_tp_dropbox" providerId="OAuth2" clId="{FFF5FDA0-E786-A94E-BD84-67C135C175A0}" dt="2020-09-28T07:05:39.232" v="0" actId="7634"/>
        <pc:sldMkLst>
          <pc:docMk/>
          <pc:sldMk cId="1594160714" sldId="351"/>
        </pc:sldMkLst>
        <pc:inkChg chg="add">
          <ac:chgData name="Andrej Bogdanov" userId="51811781_tp_dropbox" providerId="OAuth2" clId="{FFF5FDA0-E786-A94E-BD84-67C135C175A0}" dt="2020-09-28T07:05:39.232" v="0" actId="7634"/>
          <ac:inkMkLst>
            <pc:docMk/>
            <pc:sldMk cId="1594160714" sldId="351"/>
            <ac:inkMk id="6" creationId="{DA6A79A6-6540-8448-ACBD-CA0E1744EBE1}"/>
          </ac:inkMkLst>
        </pc:inkChg>
      </pc:sldChg>
      <pc:sldChg chg="addSp">
        <pc:chgData name="Andrej Bogdanov" userId="51811781_tp_dropbox" providerId="OAuth2" clId="{FFF5FDA0-E786-A94E-BD84-67C135C175A0}" dt="2020-09-28T07:26:04.590" v="1" actId="7634"/>
        <pc:sldMkLst>
          <pc:docMk/>
          <pc:sldMk cId="1021445563" sldId="352"/>
        </pc:sldMkLst>
        <pc:inkChg chg="add">
          <ac:chgData name="Andrej Bogdanov" userId="51811781_tp_dropbox" providerId="OAuth2" clId="{FFF5FDA0-E786-A94E-BD84-67C135C175A0}" dt="2020-09-28T07:26:04.590" v="1" actId="7634"/>
          <ac:inkMkLst>
            <pc:docMk/>
            <pc:sldMk cId="1021445563" sldId="352"/>
            <ac:inkMk id="2" creationId="{F9275EB4-99C3-1948-9896-1933438217EA}"/>
          </ac:inkMkLst>
        </pc:inkChg>
      </pc:sldChg>
      <pc:sldChg chg="addSp delSp modSp">
        <pc:chgData name="Andrej Bogdanov" userId="51811781_tp_dropbox" providerId="OAuth2" clId="{FFF5FDA0-E786-A94E-BD84-67C135C175A0}" dt="2020-09-28T08:30:52.838" v="21" actId="1076"/>
        <pc:sldMkLst>
          <pc:docMk/>
          <pc:sldMk cId="3845796314" sldId="366"/>
        </pc:sldMkLst>
        <pc:spChg chg="mod">
          <ac:chgData name="Andrej Bogdanov" userId="51811781_tp_dropbox" providerId="OAuth2" clId="{FFF5FDA0-E786-A94E-BD84-67C135C175A0}" dt="2020-09-28T08:30:37.276" v="19" actId="1076"/>
          <ac:spMkLst>
            <pc:docMk/>
            <pc:sldMk cId="3845796314" sldId="366"/>
            <ac:spMk id="5" creationId="{00000000-0000-0000-0000-000000000000}"/>
          </ac:spMkLst>
        </pc:spChg>
        <pc:spChg chg="mod">
          <ac:chgData name="Andrej Bogdanov" userId="51811781_tp_dropbox" providerId="OAuth2" clId="{FFF5FDA0-E786-A94E-BD84-67C135C175A0}" dt="2020-09-28T08:30:52.838" v="21" actId="1076"/>
          <ac:spMkLst>
            <pc:docMk/>
            <pc:sldMk cId="3845796314" sldId="366"/>
            <ac:spMk id="8" creationId="{00000000-0000-0000-0000-000000000000}"/>
          </ac:spMkLst>
        </pc:spChg>
        <pc:inkChg chg="add mod modStrokes">
          <ac:chgData name="Andrej Bogdanov" userId="51811781_tp_dropbox" providerId="OAuth2" clId="{FFF5FDA0-E786-A94E-BD84-67C135C175A0}" dt="2020-09-28T08:30:44.571" v="20" actId="1076"/>
          <ac:inkMkLst>
            <pc:docMk/>
            <pc:sldMk cId="3845796314" sldId="366"/>
            <ac:inkMk id="3" creationId="{E33F94DD-2F55-C94A-BDCF-E14465762D27}"/>
          </ac:inkMkLst>
        </pc:inkChg>
        <pc:inkChg chg="add del">
          <ac:chgData name="Andrej Bogdanov" userId="51811781_tp_dropbox" providerId="OAuth2" clId="{FFF5FDA0-E786-A94E-BD84-67C135C175A0}" dt="2020-09-28T08:30:10.613" v="15"/>
          <ac:inkMkLst>
            <pc:docMk/>
            <pc:sldMk cId="3845796314" sldId="366"/>
            <ac:inkMk id="6" creationId="{03369C86-51F1-0741-8202-4282523D3287}"/>
          </ac:inkMkLst>
        </pc:inkChg>
      </pc:sldChg>
      <pc:sldChg chg="addSp modSp">
        <pc:chgData name="Andrej Bogdanov" userId="51811781_tp_dropbox" providerId="OAuth2" clId="{FFF5FDA0-E786-A94E-BD84-67C135C175A0}" dt="2020-09-28T08:31:00.211" v="22"/>
        <pc:sldMkLst>
          <pc:docMk/>
          <pc:sldMk cId="1057036944" sldId="367"/>
        </pc:sldMkLst>
        <pc:inkChg chg="add mod modStrokes">
          <ac:chgData name="Andrej Bogdanov" userId="51811781_tp_dropbox" providerId="OAuth2" clId="{FFF5FDA0-E786-A94E-BD84-67C135C175A0}" dt="2020-09-28T08:31:00.211" v="22"/>
          <ac:inkMkLst>
            <pc:docMk/>
            <pc:sldMk cId="1057036944" sldId="367"/>
            <ac:inkMk id="2" creationId="{8738CC2C-9221-494F-B137-8FCC9A1921E3}"/>
          </ac:inkMkLst>
        </pc:inkChg>
      </pc:sldChg>
      <pc:sldChg chg="addSp">
        <pc:chgData name="Andrej Bogdanov" userId="51811781_tp_dropbox" providerId="OAuth2" clId="{FFF5FDA0-E786-A94E-BD84-67C135C175A0}" dt="2020-09-28T07:53:56.253" v="2" actId="7634"/>
        <pc:sldMkLst>
          <pc:docMk/>
          <pc:sldMk cId="368132299" sldId="378"/>
        </pc:sldMkLst>
        <pc:inkChg chg="add">
          <ac:chgData name="Andrej Bogdanov" userId="51811781_tp_dropbox" providerId="OAuth2" clId="{FFF5FDA0-E786-A94E-BD84-67C135C175A0}" dt="2020-09-28T07:53:56.253" v="2" actId="7634"/>
          <ac:inkMkLst>
            <pc:docMk/>
            <pc:sldMk cId="368132299" sldId="378"/>
            <ac:inkMk id="3" creationId="{0ACB9FB8-698C-4144-81E6-4AAE91A7CDBF}"/>
          </ac:inkMkLst>
        </pc:inkChg>
      </pc:sldChg>
      <pc:sldChg chg="addSp modSp">
        <pc:chgData name="Andrej Bogdanov" userId="51811781_tp_dropbox" providerId="OAuth2" clId="{FFF5FDA0-E786-A94E-BD84-67C135C175A0}" dt="2020-09-28T08:18:19.832" v="5" actId="7634"/>
        <pc:sldMkLst>
          <pc:docMk/>
          <pc:sldMk cId="687171664" sldId="379"/>
        </pc:sldMkLst>
        <pc:inkChg chg="add mod">
          <ac:chgData name="Andrej Bogdanov" userId="51811781_tp_dropbox" providerId="OAuth2" clId="{FFF5FDA0-E786-A94E-BD84-67C135C175A0}" dt="2020-09-28T07:54:26.316" v="4" actId="1076"/>
          <ac:inkMkLst>
            <pc:docMk/>
            <pc:sldMk cId="687171664" sldId="379"/>
            <ac:inkMk id="5" creationId="{4E403A04-E942-7F4F-AE47-687EE613B215}"/>
          </ac:inkMkLst>
        </pc:inkChg>
        <pc:inkChg chg="add">
          <ac:chgData name="Andrej Bogdanov" userId="51811781_tp_dropbox" providerId="OAuth2" clId="{FFF5FDA0-E786-A94E-BD84-67C135C175A0}" dt="2020-09-28T08:18:19.832" v="5" actId="7634"/>
          <ac:inkMkLst>
            <pc:docMk/>
            <pc:sldMk cId="687171664" sldId="379"/>
            <ac:inkMk id="6" creationId="{C90D6CC7-E9F5-0A49-BF9C-0007AF72AF35}"/>
          </ac:inkMkLst>
        </pc:inkChg>
      </pc:sldChg>
      <pc:sldChg chg="addSp modSp">
        <pc:chgData name="Andrej Bogdanov" userId="51811781_tp_dropbox" providerId="OAuth2" clId="{FFF5FDA0-E786-A94E-BD84-67C135C175A0}" dt="2020-09-28T08:49:00.374" v="54" actId="7634"/>
        <pc:sldMkLst>
          <pc:docMk/>
          <pc:sldMk cId="2965925449" sldId="380"/>
        </pc:sldMkLst>
        <pc:spChg chg="mod">
          <ac:chgData name="Andrej Bogdanov" userId="51811781_tp_dropbox" providerId="OAuth2" clId="{FFF5FDA0-E786-A94E-BD84-67C135C175A0}" dt="2020-09-28T08:47:47.534" v="48" actId="1076"/>
          <ac:spMkLst>
            <pc:docMk/>
            <pc:sldMk cId="2965925449" sldId="380"/>
            <ac:spMk id="4" creationId="{94643518-A41E-4A4A-8FF0-FC198DAB6F44}"/>
          </ac:spMkLst>
        </pc:sp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3" creationId="{E3F27A76-5A5E-E34A-9494-42C80E85AE67}"/>
          </ac:inkMkLst>
        </pc:inkChg>
        <pc:inkChg chg="add mod modStrokes">
          <ac:chgData name="Andrej Bogdanov" userId="51811781_tp_dropbox" providerId="OAuth2" clId="{FFF5FDA0-E786-A94E-BD84-67C135C175A0}" dt="2020-09-28T08:48:19.232" v="51" actId="1076"/>
          <ac:inkMkLst>
            <pc:docMk/>
            <pc:sldMk cId="2965925449" sldId="380"/>
            <ac:inkMk id="5" creationId="{CB487C1C-DB84-434F-B29C-1FC0FC939A95}"/>
          </ac:inkMkLst>
        </pc:inkChg>
        <pc:inkChg chg="add mod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6" creationId="{D5FDEA58-5D5F-9D4D-80F4-F36998A836BB}"/>
          </ac:inkMkLst>
        </pc:inkChg>
        <pc:inkChg chg="add mod modStrokes">
          <ac:chgData name="Andrej Bogdanov" userId="51811781_tp_dropbox" providerId="OAuth2" clId="{FFF5FDA0-E786-A94E-BD84-67C135C175A0}" dt="2020-09-28T08:48:25.800" v="52" actId="1076"/>
          <ac:inkMkLst>
            <pc:docMk/>
            <pc:sldMk cId="2965925449" sldId="380"/>
            <ac:inkMk id="7" creationId="{4A23B3F0-3376-0F4C-B8AF-3AA855D8EBF4}"/>
          </ac:inkMkLst>
        </pc:inkChg>
        <pc:inkChg chg="add">
          <ac:chgData name="Andrej Bogdanov" userId="51811781_tp_dropbox" providerId="OAuth2" clId="{FFF5FDA0-E786-A94E-BD84-67C135C175A0}" dt="2020-09-28T08:48:49.213" v="53" actId="7634"/>
          <ac:inkMkLst>
            <pc:docMk/>
            <pc:sldMk cId="2965925449" sldId="380"/>
            <ac:inkMk id="8" creationId="{DBCE674F-7385-984F-AE16-EB982C6067B5}"/>
          </ac:inkMkLst>
        </pc:inkChg>
        <pc:inkChg chg="add">
          <ac:chgData name="Andrej Bogdanov" userId="51811781_tp_dropbox" providerId="OAuth2" clId="{FFF5FDA0-E786-A94E-BD84-67C135C175A0}" dt="2020-09-28T08:49:00.374" v="54" actId="7634"/>
          <ac:inkMkLst>
            <pc:docMk/>
            <pc:sldMk cId="2965925449" sldId="380"/>
            <ac:inkMk id="9" creationId="{4C024028-F6B1-D240-B57C-C66E5F2DA2D5}"/>
          </ac:inkMkLst>
        </pc:inkChg>
      </pc:sldChg>
      <pc:sldChg chg="addSp modSp">
        <pc:chgData name="Andrej Bogdanov" userId="51811781_tp_dropbox" providerId="OAuth2" clId="{FFF5FDA0-E786-A94E-BD84-67C135C175A0}" dt="2020-09-28T08:29:51.399" v="13"/>
        <pc:sldMkLst>
          <pc:docMk/>
          <pc:sldMk cId="3849757295" sldId="381"/>
        </pc:sldMkLst>
        <pc:inkChg chg="add mod modStrokes">
          <ac:chgData name="Andrej Bogdanov" userId="51811781_tp_dropbox" providerId="OAuth2" clId="{FFF5FDA0-E786-A94E-BD84-67C135C175A0}" dt="2020-09-28T08:29:51.399" v="13"/>
          <ac:inkMkLst>
            <pc:docMk/>
            <pc:sldMk cId="3849757295" sldId="381"/>
            <ac:inkMk id="3" creationId="{38E5B315-DC38-4040-A64F-33130FB9B377}"/>
          </ac:inkMkLst>
        </pc:inkChg>
        <pc:inkChg chg="add">
          <ac:chgData name="Andrej Bogdanov" userId="51811781_tp_dropbox" providerId="OAuth2" clId="{FFF5FDA0-E786-A94E-BD84-67C135C175A0}" dt="2020-09-28T08:29:49.142" v="12" actId="7634"/>
          <ac:inkMkLst>
            <pc:docMk/>
            <pc:sldMk cId="3849757295" sldId="381"/>
            <ac:inkMk id="4" creationId="{F7804D67-1E31-DE49-86FF-269F9857C639}"/>
          </ac:inkMkLst>
        </pc:inkChg>
      </pc:sldChg>
    </pc:docChg>
  </pc:docChgLst>
  <pc:docChgLst>
    <pc:chgData name="Andrej Bogdanov (CSD)" userId="54a3fc38-bcd8-4812-b887-b84a314b9e17" providerId="ADAL" clId="{0E5A8A18-7F8D-2F44-9836-2DCD801AEB3C}"/>
    <pc:docChg chg="undo custSel addSld delSld modSld modNotesMaster">
      <pc:chgData name="Andrej Bogdanov (CSD)" userId="54a3fc38-bcd8-4812-b887-b84a314b9e17" providerId="ADAL" clId="{0E5A8A18-7F8D-2F44-9836-2DCD801AEB3C}" dt="2022-10-03T10:09:45.710" v="3925" actId="1037"/>
      <pc:docMkLst>
        <pc:docMk/>
      </pc:docMkLst>
      <pc:sldChg chg="del">
        <pc:chgData name="Andrej Bogdanov (CSD)" userId="54a3fc38-bcd8-4812-b887-b84a314b9e17" providerId="ADAL" clId="{0E5A8A18-7F8D-2F44-9836-2DCD801AEB3C}" dt="2022-09-30T06:33:29.331" v="814" actId="2696"/>
        <pc:sldMkLst>
          <pc:docMk/>
          <pc:sldMk cId="4050493258" sldId="304"/>
        </pc:sldMkLst>
      </pc:sldChg>
      <pc:sldChg chg="del">
        <pc:chgData name="Andrej Bogdanov (CSD)" userId="54a3fc38-bcd8-4812-b887-b84a314b9e17" providerId="ADAL" clId="{0E5A8A18-7F8D-2F44-9836-2DCD801AEB3C}" dt="2022-10-03T09:19:23.083" v="3724" actId="2696"/>
        <pc:sldMkLst>
          <pc:docMk/>
          <pc:sldMk cId="3230072739" sldId="311"/>
        </pc:sldMkLst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1984598748" sldId="318"/>
        </pc:sldMkLst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3394089927" sldId="319"/>
        </pc:sldMkLst>
      </pc:sldChg>
      <pc:sldChg chg="del">
        <pc:chgData name="Andrej Bogdanov (CSD)" userId="54a3fc38-bcd8-4812-b887-b84a314b9e17" providerId="ADAL" clId="{0E5A8A18-7F8D-2F44-9836-2DCD801AEB3C}" dt="2022-10-03T09:16:53.842" v="3709" actId="2696"/>
        <pc:sldMkLst>
          <pc:docMk/>
          <pc:sldMk cId="2985899901" sldId="330"/>
        </pc:sldMkLst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3669955811" sldId="332"/>
        </pc:sldMkLst>
      </pc:sldChg>
      <pc:sldChg chg="modSp">
        <pc:chgData name="Andrej Bogdanov (CSD)" userId="54a3fc38-bcd8-4812-b887-b84a314b9e17" providerId="ADAL" clId="{0E5A8A18-7F8D-2F44-9836-2DCD801AEB3C}" dt="2022-10-03T09:16:41.675" v="3707"/>
        <pc:sldMkLst>
          <pc:docMk/>
          <pc:sldMk cId="2937991562" sldId="346"/>
        </pc:sldMkLst>
        <pc:inkChg chg="mod">
          <ac:chgData name="Andrej Bogdanov (CSD)" userId="54a3fc38-bcd8-4812-b887-b84a314b9e17" providerId="ADAL" clId="{0E5A8A18-7F8D-2F44-9836-2DCD801AEB3C}" dt="2022-10-03T09:16:41.675" v="3707"/>
          <ac:inkMkLst>
            <pc:docMk/>
            <pc:sldMk cId="2937991562" sldId="346"/>
            <ac:inkMk id="9" creationId="{DE814769-D6CB-467F-16C3-E19516D13E82}"/>
          </ac:inkMkLst>
        </pc:inkChg>
      </pc:sldChg>
      <pc:sldChg chg="del">
        <pc:chgData name="Andrej Bogdanov (CSD)" userId="54a3fc38-bcd8-4812-b887-b84a314b9e17" providerId="ADAL" clId="{0E5A8A18-7F8D-2F44-9836-2DCD801AEB3C}" dt="2022-10-03T09:16:58.606" v="3711" actId="2696"/>
        <pc:sldMkLst>
          <pc:docMk/>
          <pc:sldMk cId="2226067400" sldId="347"/>
        </pc:sldMkLst>
      </pc:sldChg>
      <pc:sldChg chg="del">
        <pc:chgData name="Andrej Bogdanov (CSD)" userId="54a3fc38-bcd8-4812-b887-b84a314b9e17" providerId="ADAL" clId="{0E5A8A18-7F8D-2F44-9836-2DCD801AEB3C}" dt="2022-10-03T09:17:15.774" v="3713" actId="2696"/>
        <pc:sldMkLst>
          <pc:docMk/>
          <pc:sldMk cId="1918535079" sldId="349"/>
        </pc:sldMkLst>
      </pc:sldChg>
      <pc:sldChg chg="modSp del mod">
        <pc:chgData name="Andrej Bogdanov (CSD)" userId="54a3fc38-bcd8-4812-b887-b84a314b9e17" providerId="ADAL" clId="{0E5A8A18-7F8D-2F44-9836-2DCD801AEB3C}" dt="2022-10-03T09:18:20.986" v="3720" actId="2696"/>
        <pc:sldMkLst>
          <pc:docMk/>
          <pc:sldMk cId="3661792290" sldId="350"/>
        </pc:sldMkLst>
        <pc:spChg chg="mod">
          <ac:chgData name="Andrej Bogdanov (CSD)" userId="54a3fc38-bcd8-4812-b887-b84a314b9e17" providerId="ADAL" clId="{0E5A8A18-7F8D-2F44-9836-2DCD801AEB3C}" dt="2022-09-30T05:57:08.455" v="26" actId="1036"/>
          <ac:spMkLst>
            <pc:docMk/>
            <pc:sldMk cId="3661792290" sldId="350"/>
            <ac:spMk id="5" creationId="{00000000-0000-0000-0000-000000000000}"/>
          </ac:spMkLst>
        </pc:spChg>
        <pc:spChg chg="mod">
          <ac:chgData name="Andrej Bogdanov (CSD)" userId="54a3fc38-bcd8-4812-b887-b84a314b9e17" providerId="ADAL" clId="{0E5A8A18-7F8D-2F44-9836-2DCD801AEB3C}" dt="2022-09-30T05:57:12.236" v="34" actId="1035"/>
          <ac:spMkLst>
            <pc:docMk/>
            <pc:sldMk cId="3661792290" sldId="350"/>
            <ac:spMk id="6" creationId="{00000000-0000-0000-0000-000000000000}"/>
          </ac:spMkLst>
        </pc:spChg>
      </pc:sldChg>
      <pc:sldChg chg="del">
        <pc:chgData name="Andrej Bogdanov (CSD)" userId="54a3fc38-bcd8-4812-b887-b84a314b9e17" providerId="ADAL" clId="{0E5A8A18-7F8D-2F44-9836-2DCD801AEB3C}" dt="2022-10-03T09:18:42.641" v="3722" actId="2696"/>
        <pc:sldMkLst>
          <pc:docMk/>
          <pc:sldMk cId="1594160714" sldId="351"/>
        </pc:sldMkLst>
      </pc:sldChg>
      <pc:sldChg chg="addSp delSp modSp mod modClrScheme delAnim modAnim chgLayout">
        <pc:chgData name="Andrej Bogdanov (CSD)" userId="54a3fc38-bcd8-4812-b887-b84a314b9e17" providerId="ADAL" clId="{0E5A8A18-7F8D-2F44-9836-2DCD801AEB3C}" dt="2022-09-30T08:30:04.005" v="2138" actId="1036"/>
        <pc:sldMkLst>
          <pc:docMk/>
          <pc:sldMk cId="2651894164" sldId="362"/>
        </pc:sldMkLst>
        <pc:spChg chg="del mod ord">
          <ac:chgData name="Andrej Bogdanov (CSD)" userId="54a3fc38-bcd8-4812-b887-b84a314b9e17" providerId="ADAL" clId="{0E5A8A18-7F8D-2F44-9836-2DCD801AEB3C}" dt="2022-09-30T08:18:31.261" v="1936" actId="478"/>
          <ac:spMkLst>
            <pc:docMk/>
            <pc:sldMk cId="2651894164" sldId="362"/>
            <ac:spMk id="2" creationId="{00000000-0000-0000-0000-000000000000}"/>
          </ac:spMkLst>
        </pc:spChg>
        <pc:spChg chg="add del">
          <ac:chgData name="Andrej Bogdanov (CSD)" userId="54a3fc38-bcd8-4812-b887-b84a314b9e17" providerId="ADAL" clId="{0E5A8A18-7F8D-2F44-9836-2DCD801AEB3C}" dt="2022-09-30T08:06:30.996" v="1515" actId="478"/>
          <ac:spMkLst>
            <pc:docMk/>
            <pc:sldMk cId="2651894164" sldId="362"/>
            <ac:spMk id="4" creationId="{ABD9F957-1FAC-B50D-62A6-340E2FE7DFB8}"/>
          </ac:spMkLst>
        </pc:spChg>
        <pc:spChg chg="add mod">
          <ac:chgData name="Andrej Bogdanov (CSD)" userId="54a3fc38-bcd8-4812-b887-b84a314b9e17" providerId="ADAL" clId="{0E5A8A18-7F8D-2F44-9836-2DCD801AEB3C}" dt="2022-09-30T08:29:30.747" v="2121" actId="1076"/>
          <ac:spMkLst>
            <pc:docMk/>
            <pc:sldMk cId="2651894164" sldId="362"/>
            <ac:spMk id="17" creationId="{639FEC63-5A28-44A5-3D90-FCDB9FFBB2B9}"/>
          </ac:spMkLst>
        </pc:spChg>
        <pc:spChg chg="add mod">
          <ac:chgData name="Andrej Bogdanov (CSD)" userId="54a3fc38-bcd8-4812-b887-b84a314b9e17" providerId="ADAL" clId="{0E5A8A18-7F8D-2F44-9836-2DCD801AEB3C}" dt="2022-09-30T08:30:04.005" v="2138" actId="1036"/>
          <ac:spMkLst>
            <pc:docMk/>
            <pc:sldMk cId="2651894164" sldId="362"/>
            <ac:spMk id="18" creationId="{21C10A5E-FF64-1552-960C-70E3866FF176}"/>
          </ac:spMkLst>
        </pc:spChg>
        <pc:spChg chg="add mod">
          <ac:chgData name="Andrej Bogdanov (CSD)" userId="54a3fc38-bcd8-4812-b887-b84a314b9e17" providerId="ADAL" clId="{0E5A8A18-7F8D-2F44-9836-2DCD801AEB3C}" dt="2022-09-30T08:29:58.322" v="2135" actId="14100"/>
          <ac:spMkLst>
            <pc:docMk/>
            <pc:sldMk cId="2651894164" sldId="362"/>
            <ac:spMk id="19" creationId="{4B4DEA47-6571-99FB-F1A8-C772837272C6}"/>
          </ac:spMkLst>
        </pc:spChg>
        <pc:spChg chg="mod">
          <ac:chgData name="Andrej Bogdanov (CSD)" userId="54a3fc38-bcd8-4812-b887-b84a314b9e17" providerId="ADAL" clId="{0E5A8A18-7F8D-2F44-9836-2DCD801AEB3C}" dt="2022-09-30T08:29:22.788" v="2119" actId="1076"/>
          <ac:spMkLst>
            <pc:docMk/>
            <pc:sldMk cId="2651894164" sldId="362"/>
            <ac:spMk id="23" creationId="{00000000-0000-0000-0000-000000000000}"/>
          </ac:spMkLst>
        </pc:spChg>
        <pc:spChg chg="del">
          <ac:chgData name="Andrej Bogdanov (CSD)" userId="54a3fc38-bcd8-4812-b887-b84a314b9e17" providerId="ADAL" clId="{0E5A8A18-7F8D-2F44-9836-2DCD801AEB3C}" dt="2022-09-30T07:51:24.911" v="1314" actId="478"/>
          <ac:spMkLst>
            <pc:docMk/>
            <pc:sldMk cId="2651894164" sldId="362"/>
            <ac:spMk id="24" creationId="{00000000-0000-0000-0000-000000000000}"/>
          </ac:spMkLst>
        </pc:spChg>
        <pc:spChg chg="del">
          <ac:chgData name="Andrej Bogdanov (CSD)" userId="54a3fc38-bcd8-4812-b887-b84a314b9e17" providerId="ADAL" clId="{0E5A8A18-7F8D-2F44-9836-2DCD801AEB3C}" dt="2022-09-30T07:51:30.610" v="1317" actId="478"/>
          <ac:spMkLst>
            <pc:docMk/>
            <pc:sldMk cId="2651894164" sldId="362"/>
            <ac:spMk id="25" creationId="{00000000-0000-0000-0000-000000000000}"/>
          </ac:spMkLst>
        </pc:spChg>
        <pc:spChg chg="del">
          <ac:chgData name="Andrej Bogdanov (CSD)" userId="54a3fc38-bcd8-4812-b887-b84a314b9e17" providerId="ADAL" clId="{0E5A8A18-7F8D-2F44-9836-2DCD801AEB3C}" dt="2022-09-30T07:51:29.205" v="1316" actId="478"/>
          <ac:spMkLst>
            <pc:docMk/>
            <pc:sldMk cId="2651894164" sldId="362"/>
            <ac:spMk id="26" creationId="{00000000-0000-0000-0000-000000000000}"/>
          </ac:spMkLst>
        </pc:spChg>
        <pc:grpChg chg="del">
          <ac:chgData name="Andrej Bogdanov (CSD)" userId="54a3fc38-bcd8-4812-b887-b84a314b9e17" providerId="ADAL" clId="{0E5A8A18-7F8D-2F44-9836-2DCD801AEB3C}" dt="2022-09-30T07:51:26.913" v="1315" actId="478"/>
          <ac:grpSpMkLst>
            <pc:docMk/>
            <pc:sldMk cId="2651894164" sldId="362"/>
            <ac:grpSpMk id="22" creationId="{00000000-0000-0000-0000-000000000000}"/>
          </ac:grpSpMkLst>
        </pc:grpChg>
        <pc:picChg chg="add del mod">
          <ac:chgData name="Andrej Bogdanov (CSD)" userId="54a3fc38-bcd8-4812-b887-b84a314b9e17" providerId="ADAL" clId="{0E5A8A18-7F8D-2F44-9836-2DCD801AEB3C}" dt="2022-09-30T08:12:34.955" v="1712" actId="478"/>
          <ac:picMkLst>
            <pc:docMk/>
            <pc:sldMk cId="2651894164" sldId="362"/>
            <ac:picMk id="7" creationId="{9E265D9F-7FF5-AC6F-E160-1A75DB2F15F9}"/>
          </ac:picMkLst>
        </pc:picChg>
        <pc:picChg chg="add del mod">
          <ac:chgData name="Andrej Bogdanov (CSD)" userId="54a3fc38-bcd8-4812-b887-b84a314b9e17" providerId="ADAL" clId="{0E5A8A18-7F8D-2F44-9836-2DCD801AEB3C}" dt="2022-09-30T08:08:04.327" v="1529" actId="21"/>
          <ac:picMkLst>
            <pc:docMk/>
            <pc:sldMk cId="2651894164" sldId="362"/>
            <ac:picMk id="14" creationId="{353C52A7-6D2D-8A9E-9E2F-E287230F8C0F}"/>
          </ac:picMkLst>
        </pc:picChg>
        <pc:picChg chg="add del mod">
          <ac:chgData name="Andrej Bogdanov (CSD)" userId="54a3fc38-bcd8-4812-b887-b84a314b9e17" providerId="ADAL" clId="{0E5A8A18-7F8D-2F44-9836-2DCD801AEB3C}" dt="2022-09-30T08:09:24.532" v="1556" actId="21"/>
          <ac:picMkLst>
            <pc:docMk/>
            <pc:sldMk cId="2651894164" sldId="362"/>
            <ac:picMk id="15" creationId="{4E2E6159-3E76-10CF-65CD-859152A4ED16}"/>
          </ac:picMkLst>
        </pc:picChg>
        <pc:picChg chg="add del mod">
          <ac:chgData name="Andrej Bogdanov (CSD)" userId="54a3fc38-bcd8-4812-b887-b84a314b9e17" providerId="ADAL" clId="{0E5A8A18-7F8D-2F44-9836-2DCD801AEB3C}" dt="2022-09-30T08:13:04.562" v="1778" actId="478"/>
          <ac:picMkLst>
            <pc:docMk/>
            <pc:sldMk cId="2651894164" sldId="362"/>
            <ac:picMk id="16" creationId="{56AF224A-B243-55F6-74C7-BA5CCA4194CC}"/>
          </ac:picMkLst>
        </pc:picChg>
        <pc:picChg chg="del">
          <ac:chgData name="Andrej Bogdanov (CSD)" userId="54a3fc38-bcd8-4812-b887-b84a314b9e17" providerId="ADAL" clId="{0E5A8A18-7F8D-2F44-9836-2DCD801AEB3C}" dt="2022-09-30T08:06:28.341" v="1513" actId="478"/>
          <ac:picMkLst>
            <pc:docMk/>
            <pc:sldMk cId="2651894164" sldId="362"/>
            <ac:picMk id="28" creationId="{00000000-0000-0000-0000-000000000000}"/>
          </ac:picMkLst>
        </pc:picChg>
      </pc:sldChg>
      <pc:sldChg chg="del">
        <pc:chgData name="Andrej Bogdanov (CSD)" userId="54a3fc38-bcd8-4812-b887-b84a314b9e17" providerId="ADAL" clId="{0E5A8A18-7F8D-2F44-9836-2DCD801AEB3C}" dt="2022-09-30T08:08:13.410" v="1532" actId="2696"/>
        <pc:sldMkLst>
          <pc:docMk/>
          <pc:sldMk cId="1646245511" sldId="363"/>
        </pc:sldMkLst>
      </pc:sldChg>
      <pc:sldChg chg="del">
        <pc:chgData name="Andrej Bogdanov (CSD)" userId="54a3fc38-bcd8-4812-b887-b84a314b9e17" providerId="ADAL" clId="{0E5A8A18-7F8D-2F44-9836-2DCD801AEB3C}" dt="2022-09-30T08:18:22.590" v="1934" actId="2696"/>
        <pc:sldMkLst>
          <pc:docMk/>
          <pc:sldMk cId="777164237" sldId="365"/>
        </pc:sldMkLst>
      </pc:sldChg>
      <pc:sldChg chg="addSp delSp modSp mod delAnim modAnim">
        <pc:chgData name="Andrej Bogdanov (CSD)" userId="54a3fc38-bcd8-4812-b887-b84a314b9e17" providerId="ADAL" clId="{0E5A8A18-7F8D-2F44-9836-2DCD801AEB3C}" dt="2022-10-03T09:35:43.091" v="3849" actId="1035"/>
        <pc:sldMkLst>
          <pc:docMk/>
          <pc:sldMk cId="3845796314" sldId="366"/>
        </pc:sldMkLst>
        <pc:spChg chg="add mod">
          <ac:chgData name="Andrej Bogdanov (CSD)" userId="54a3fc38-bcd8-4812-b887-b84a314b9e17" providerId="ADAL" clId="{0E5A8A18-7F8D-2F44-9836-2DCD801AEB3C}" dt="2022-10-03T09:35:43.091" v="3849" actId="1035"/>
          <ac:spMkLst>
            <pc:docMk/>
            <pc:sldMk cId="3845796314" sldId="366"/>
            <ac:spMk id="3" creationId="{C2589F56-7792-D4EA-513B-D36EC88C2B5C}"/>
          </ac:spMkLst>
        </pc:spChg>
        <pc:spChg chg="mod">
          <ac:chgData name="Andrej Bogdanov (CSD)" userId="54a3fc38-bcd8-4812-b887-b84a314b9e17" providerId="ADAL" clId="{0E5A8A18-7F8D-2F44-9836-2DCD801AEB3C}" dt="2022-09-30T07:41:51.187" v="1270" actId="1038"/>
          <ac:spMkLst>
            <pc:docMk/>
            <pc:sldMk cId="3845796314" sldId="366"/>
            <ac:spMk id="5" creationId="{00000000-0000-0000-0000-000000000000}"/>
          </ac:spMkLst>
        </pc:spChg>
        <pc:spChg chg="add mod">
          <ac:chgData name="Andrej Bogdanov (CSD)" userId="54a3fc38-bcd8-4812-b887-b84a314b9e17" providerId="ADAL" clId="{0E5A8A18-7F8D-2F44-9836-2DCD801AEB3C}" dt="2022-10-03T09:35:43.091" v="3849" actId="1035"/>
          <ac:spMkLst>
            <pc:docMk/>
            <pc:sldMk cId="3845796314" sldId="366"/>
            <ac:spMk id="6" creationId="{F401DB48-5563-6DEA-146A-7395F3B38D2F}"/>
          </ac:spMkLst>
        </pc:spChg>
        <pc:spChg chg="mod">
          <ac:chgData name="Andrej Bogdanov (CSD)" userId="54a3fc38-bcd8-4812-b887-b84a314b9e17" providerId="ADAL" clId="{0E5A8A18-7F8D-2F44-9836-2DCD801AEB3C}" dt="2022-09-30T08:39:39.274" v="2346" actId="1035"/>
          <ac:spMkLst>
            <pc:docMk/>
            <pc:sldMk cId="3845796314" sldId="366"/>
            <ac:spMk id="7" creationId="{00000000-0000-0000-0000-000000000000}"/>
          </ac:spMkLst>
        </pc:spChg>
        <pc:spChg chg="del">
          <ac:chgData name="Andrej Bogdanov (CSD)" userId="54a3fc38-bcd8-4812-b887-b84a314b9e17" providerId="ADAL" clId="{0E5A8A18-7F8D-2F44-9836-2DCD801AEB3C}" dt="2022-09-30T07:12:19.380" v="1254" actId="478"/>
          <ac:spMkLst>
            <pc:docMk/>
            <pc:sldMk cId="3845796314" sldId="366"/>
            <ac:spMk id="8" creationId="{00000000-0000-0000-0000-000000000000}"/>
          </ac:spMkLst>
        </pc:spChg>
        <pc:spChg chg="add mod">
          <ac:chgData name="Andrej Bogdanov (CSD)" userId="54a3fc38-bcd8-4812-b887-b84a314b9e17" providerId="ADAL" clId="{0E5A8A18-7F8D-2F44-9836-2DCD801AEB3C}" dt="2022-10-03T09:35:38.835" v="3842" actId="1038"/>
          <ac:spMkLst>
            <pc:docMk/>
            <pc:sldMk cId="3845796314" sldId="366"/>
            <ac:spMk id="8" creationId="{9A388BB5-5B22-AAE5-C8AB-47F695EB6993}"/>
          </ac:spMkLst>
        </pc:spChg>
        <pc:spChg chg="add mod">
          <ac:chgData name="Andrej Bogdanov (CSD)" userId="54a3fc38-bcd8-4812-b887-b84a314b9e17" providerId="ADAL" clId="{0E5A8A18-7F8D-2F44-9836-2DCD801AEB3C}" dt="2022-10-03T09:35:43.091" v="3849" actId="1035"/>
          <ac:spMkLst>
            <pc:docMk/>
            <pc:sldMk cId="3845796314" sldId="366"/>
            <ac:spMk id="9" creationId="{F4220172-93CD-0968-0D53-9AB2240C20EE}"/>
          </ac:spMkLst>
        </pc:spChg>
        <pc:spChg chg="add mod">
          <ac:chgData name="Andrej Bogdanov (CSD)" userId="54a3fc38-bcd8-4812-b887-b84a314b9e17" providerId="ADAL" clId="{0E5A8A18-7F8D-2F44-9836-2DCD801AEB3C}" dt="2022-10-03T09:35:43.091" v="3849" actId="1035"/>
          <ac:spMkLst>
            <pc:docMk/>
            <pc:sldMk cId="3845796314" sldId="366"/>
            <ac:spMk id="10" creationId="{B7D5801F-4A7C-A1A9-CA2A-05441491DBB1}"/>
          </ac:spMkLst>
        </pc:spChg>
      </pc:sldChg>
      <pc:sldChg chg="delSp modSp del mod">
        <pc:chgData name="Andrej Bogdanov (CSD)" userId="54a3fc38-bcd8-4812-b887-b84a314b9e17" providerId="ADAL" clId="{0E5A8A18-7F8D-2F44-9836-2DCD801AEB3C}" dt="2022-10-03T09:37:22.530" v="3850" actId="2696"/>
        <pc:sldMkLst>
          <pc:docMk/>
          <pc:sldMk cId="687171664" sldId="379"/>
        </pc:sldMkLst>
        <pc:spChg chg="mod">
          <ac:chgData name="Andrej Bogdanov (CSD)" userId="54a3fc38-bcd8-4812-b887-b84a314b9e17" providerId="ADAL" clId="{0E5A8A18-7F8D-2F44-9836-2DCD801AEB3C}" dt="2022-10-03T03:16:55.469" v="3706" actId="20577"/>
          <ac:spMkLst>
            <pc:docMk/>
            <pc:sldMk cId="687171664" sldId="379"/>
            <ac:spMk id="2" creationId="{A323B0BC-093E-EA41-8746-D3248845EF7E}"/>
          </ac:spMkLst>
        </pc:spChg>
        <pc:inkChg chg="del">
          <ac:chgData name="Andrej Bogdanov (CSD)" userId="54a3fc38-bcd8-4812-b887-b84a314b9e17" providerId="ADAL" clId="{0E5A8A18-7F8D-2F44-9836-2DCD801AEB3C}" dt="2022-09-30T09:10:15.801" v="3189" actId="478"/>
          <ac:inkMkLst>
            <pc:docMk/>
            <pc:sldMk cId="687171664" sldId="379"/>
            <ac:inkMk id="5" creationId="{4E403A04-E942-7F4F-AE47-687EE613B215}"/>
          </ac:inkMkLst>
        </pc:inkChg>
        <pc:inkChg chg="del">
          <ac:chgData name="Andrej Bogdanov (CSD)" userId="54a3fc38-bcd8-4812-b887-b84a314b9e17" providerId="ADAL" clId="{0E5A8A18-7F8D-2F44-9836-2DCD801AEB3C}" dt="2022-09-30T09:10:14.537" v="3188" actId="478"/>
          <ac:inkMkLst>
            <pc:docMk/>
            <pc:sldMk cId="687171664" sldId="379"/>
            <ac:inkMk id="6" creationId="{C90D6CC7-E9F5-0A49-BF9C-0007AF72AF35}"/>
          </ac:inkMkLst>
        </pc:inkChg>
      </pc:sldChg>
      <pc:sldChg chg="modSp del mod">
        <pc:chgData name="Andrej Bogdanov (CSD)" userId="54a3fc38-bcd8-4812-b887-b84a314b9e17" providerId="ADAL" clId="{0E5A8A18-7F8D-2F44-9836-2DCD801AEB3C}" dt="2022-10-03T09:19:30.849" v="3726" actId="2696"/>
        <pc:sldMkLst>
          <pc:docMk/>
          <pc:sldMk cId="2965925449" sldId="380"/>
        </pc:sldMkLst>
        <pc:spChg chg="mod">
          <ac:chgData name="Andrej Bogdanov (CSD)" userId="54a3fc38-bcd8-4812-b887-b84a314b9e17" providerId="ADAL" clId="{0E5A8A18-7F8D-2F44-9836-2DCD801AEB3C}" dt="2022-10-03T03:11:59.845" v="3545" actId="1076"/>
          <ac:spMkLst>
            <pc:docMk/>
            <pc:sldMk cId="2965925449" sldId="380"/>
            <ac:spMk id="4" creationId="{94643518-A41E-4A4A-8FF0-FC198DAB6F44}"/>
          </ac:spMkLst>
        </pc:spChg>
      </pc:sldChg>
      <pc:sldChg chg="addSp delSp modSp mod modAnim">
        <pc:chgData name="Andrej Bogdanov (CSD)" userId="54a3fc38-bcd8-4812-b887-b84a314b9e17" providerId="ADAL" clId="{0E5A8A18-7F8D-2F44-9836-2DCD801AEB3C}" dt="2022-10-03T09:43:18.533" v="3914" actId="1035"/>
        <pc:sldMkLst>
          <pc:docMk/>
          <pc:sldMk cId="3849757295" sldId="381"/>
        </pc:sldMkLst>
        <pc:spChg chg="mod">
          <ac:chgData name="Andrej Bogdanov (CSD)" userId="54a3fc38-bcd8-4812-b887-b84a314b9e17" providerId="ADAL" clId="{0E5A8A18-7F8D-2F44-9836-2DCD801AEB3C}" dt="2022-10-03T09:38:19.616" v="3889"/>
          <ac:spMkLst>
            <pc:docMk/>
            <pc:sldMk cId="3849757295" sldId="381"/>
            <ac:spMk id="2" creationId="{00000000-0000-0000-0000-000000000000}"/>
          </ac:spMkLst>
        </pc:spChg>
        <pc:spChg chg="add mod">
          <ac:chgData name="Andrej Bogdanov (CSD)" userId="54a3fc38-bcd8-4812-b887-b84a314b9e17" providerId="ADAL" clId="{0E5A8A18-7F8D-2F44-9836-2DCD801AEB3C}" dt="2022-10-03T09:43:18.533" v="3914" actId="1035"/>
          <ac:spMkLst>
            <pc:docMk/>
            <pc:sldMk cId="3849757295" sldId="381"/>
            <ac:spMk id="3" creationId="{D644C945-E266-05D7-224B-58D5B113D1AE}"/>
          </ac:spMkLst>
        </pc:spChg>
        <pc:spChg chg="add del mod">
          <ac:chgData name="Andrej Bogdanov (CSD)" userId="54a3fc38-bcd8-4812-b887-b84a314b9e17" providerId="ADAL" clId="{0E5A8A18-7F8D-2F44-9836-2DCD801AEB3C}" dt="2022-10-03T09:42:57.671" v="3890" actId="478"/>
          <ac:spMkLst>
            <pc:docMk/>
            <pc:sldMk cId="3849757295" sldId="381"/>
            <ac:spMk id="4" creationId="{A6D85726-CE5B-9749-9802-2108DEDB6C6B}"/>
          </ac:spMkLst>
        </pc:spChg>
        <pc:spChg chg="add mod">
          <ac:chgData name="Andrej Bogdanov (CSD)" userId="54a3fc38-bcd8-4812-b887-b84a314b9e17" providerId="ADAL" clId="{0E5A8A18-7F8D-2F44-9836-2DCD801AEB3C}" dt="2022-10-03T09:43:18.533" v="3914" actId="1035"/>
          <ac:spMkLst>
            <pc:docMk/>
            <pc:sldMk cId="3849757295" sldId="381"/>
            <ac:spMk id="7" creationId="{9D90500C-8B1C-F625-68A1-8C9B2B40E94D}"/>
          </ac:spMkLst>
        </pc:spChg>
        <pc:spChg chg="mod">
          <ac:chgData name="Andrej Bogdanov (CSD)" userId="54a3fc38-bcd8-4812-b887-b84a314b9e17" providerId="ADAL" clId="{0E5A8A18-7F8D-2F44-9836-2DCD801AEB3C}" dt="2022-10-03T09:35:00.552" v="3814" actId="1076"/>
          <ac:spMkLst>
            <pc:docMk/>
            <pc:sldMk cId="3849757295" sldId="381"/>
            <ac:spMk id="10" creationId="{00000000-0000-0000-0000-000000000000}"/>
          </ac:spMkLst>
        </pc:spChg>
        <pc:inkChg chg="mod">
          <ac:chgData name="Andrej Bogdanov (CSD)" userId="54a3fc38-bcd8-4812-b887-b84a314b9e17" providerId="ADAL" clId="{0E5A8A18-7F8D-2F44-9836-2DCD801AEB3C}" dt="2022-10-03T09:43:11.657" v="3906" actId="1035"/>
          <ac:inkMkLst>
            <pc:docMk/>
            <pc:sldMk cId="3849757295" sldId="381"/>
            <ac:inkMk id="5" creationId="{5F3A8200-6895-D625-8E17-30C982958E4D}"/>
          </ac:inkMkLst>
        </pc:inkChg>
        <pc:inkChg chg="add del mod">
          <ac:chgData name="Andrej Bogdanov (CSD)" userId="54a3fc38-bcd8-4812-b887-b84a314b9e17" providerId="ADAL" clId="{0E5A8A18-7F8D-2F44-9836-2DCD801AEB3C}" dt="2022-10-03T09:34:04.130" v="3742" actId="478"/>
          <ac:inkMkLst>
            <pc:docMk/>
            <pc:sldMk cId="3849757295" sldId="381"/>
            <ac:inkMk id="5" creationId="{D8081D98-4CCF-8002-E18F-A939CA3223D2}"/>
          </ac:inkMkLst>
        </pc:inkChg>
        <pc:inkChg chg="add del mod">
          <ac:chgData name="Andrej Bogdanov (CSD)" userId="54a3fc38-bcd8-4812-b887-b84a314b9e17" providerId="ADAL" clId="{0E5A8A18-7F8D-2F44-9836-2DCD801AEB3C}" dt="2022-10-03T09:34:06.650" v="3743" actId="478"/>
          <ac:inkMkLst>
            <pc:docMk/>
            <pc:sldMk cId="3849757295" sldId="381"/>
            <ac:inkMk id="6" creationId="{262BE4B0-F30A-ACDC-C4AE-408043D6DE15}"/>
          </ac:inkMkLst>
        </pc:inkChg>
      </pc:sldChg>
      <pc:sldChg chg="delSp modSp mod">
        <pc:chgData name="Andrej Bogdanov (CSD)" userId="54a3fc38-bcd8-4812-b887-b84a314b9e17" providerId="ADAL" clId="{0E5A8A18-7F8D-2F44-9836-2DCD801AEB3C}" dt="2022-10-03T09:38:11.906" v="3886" actId="20577"/>
        <pc:sldMkLst>
          <pc:docMk/>
          <pc:sldMk cId="1600979591" sldId="382"/>
        </pc:sldMkLst>
        <pc:spChg chg="mod">
          <ac:chgData name="Andrej Bogdanov (CSD)" userId="54a3fc38-bcd8-4812-b887-b84a314b9e17" providerId="ADAL" clId="{0E5A8A18-7F8D-2F44-9836-2DCD801AEB3C}" dt="2022-10-03T09:38:11.906" v="3886" actId="20577"/>
          <ac:spMkLst>
            <pc:docMk/>
            <pc:sldMk cId="1600979591" sldId="382"/>
            <ac:spMk id="56" creationId="{00000000-0000-0000-0000-000000000000}"/>
          </ac:spMkLst>
        </pc:spChg>
        <pc:inkChg chg="del">
          <ac:chgData name="Andrej Bogdanov (CSD)" userId="54a3fc38-bcd8-4812-b887-b84a314b9e17" providerId="ADAL" clId="{0E5A8A18-7F8D-2F44-9836-2DCD801AEB3C}" dt="2022-10-03T03:15:04.862" v="3672" actId="478"/>
          <ac:inkMkLst>
            <pc:docMk/>
            <pc:sldMk cId="1600979591" sldId="382"/>
            <ac:inkMk id="2" creationId="{1EEA062E-96E2-1A4F-98DA-011B257B23A9}"/>
          </ac:inkMkLst>
        </pc:inkChg>
        <pc:inkChg chg="del">
          <ac:chgData name="Andrej Bogdanov (CSD)" userId="54a3fc38-bcd8-4812-b887-b84a314b9e17" providerId="ADAL" clId="{0E5A8A18-7F8D-2F44-9836-2DCD801AEB3C}" dt="2022-10-03T03:15:18.142" v="3674" actId="478"/>
          <ac:inkMkLst>
            <pc:docMk/>
            <pc:sldMk cId="1600979591" sldId="382"/>
            <ac:inkMk id="3" creationId="{E2A54235-95AA-D844-A0DC-304FAF38B433}"/>
          </ac:inkMkLst>
        </pc:inkChg>
        <pc:inkChg chg="del">
          <ac:chgData name="Andrej Bogdanov (CSD)" userId="54a3fc38-bcd8-4812-b887-b84a314b9e17" providerId="ADAL" clId="{0E5A8A18-7F8D-2F44-9836-2DCD801AEB3C}" dt="2022-10-03T03:15:03.302" v="3671" actId="478"/>
          <ac:inkMkLst>
            <pc:docMk/>
            <pc:sldMk cId="1600979591" sldId="382"/>
            <ac:inkMk id="4" creationId="{7CC74BDB-661B-D645-9372-AD1303F2F963}"/>
          </ac:inkMkLst>
        </pc:inkChg>
        <pc:inkChg chg="del">
          <ac:chgData name="Andrej Bogdanov (CSD)" userId="54a3fc38-bcd8-4812-b887-b84a314b9e17" providerId="ADAL" clId="{0E5A8A18-7F8D-2F44-9836-2DCD801AEB3C}" dt="2022-10-03T03:15:05.765" v="3673" actId="478"/>
          <ac:inkMkLst>
            <pc:docMk/>
            <pc:sldMk cId="1600979591" sldId="382"/>
            <ac:inkMk id="6" creationId="{D6E090D8-8F3F-D54A-AE3E-11F248AD40B0}"/>
          </ac:inkMkLst>
        </pc:inkChg>
      </pc:sldChg>
      <pc:sldChg chg="delSp modSp del mod">
        <pc:chgData name="Andrej Bogdanov (CSD)" userId="54a3fc38-bcd8-4812-b887-b84a314b9e17" providerId="ADAL" clId="{0E5A8A18-7F8D-2F44-9836-2DCD801AEB3C}" dt="2022-10-03T09:37:22.530" v="3850" actId="2696"/>
        <pc:sldMkLst>
          <pc:docMk/>
          <pc:sldMk cId="2125087741" sldId="383"/>
        </pc:sldMkLst>
        <pc:spChg chg="mod">
          <ac:chgData name="Andrej Bogdanov (CSD)" userId="54a3fc38-bcd8-4812-b887-b84a314b9e17" providerId="ADAL" clId="{0E5A8A18-7F8D-2F44-9836-2DCD801AEB3C}" dt="2022-09-30T09:14:58.712" v="3541" actId="20577"/>
          <ac:spMkLst>
            <pc:docMk/>
            <pc:sldMk cId="2125087741" sldId="383"/>
            <ac:spMk id="10" creationId="{00000000-0000-0000-0000-000000000000}"/>
          </ac:spMkLst>
        </pc:spChg>
        <pc:inkChg chg="del">
          <ac:chgData name="Andrej Bogdanov (CSD)" userId="54a3fc38-bcd8-4812-b887-b84a314b9e17" providerId="ADAL" clId="{0E5A8A18-7F8D-2F44-9836-2DCD801AEB3C}" dt="2022-09-30T09:10:09.213" v="3186" actId="478"/>
          <ac:inkMkLst>
            <pc:docMk/>
            <pc:sldMk cId="2125087741" sldId="383"/>
            <ac:inkMk id="3" creationId="{C4C4C3C4-EB3B-DC42-9538-B8E6BA39E8D6}"/>
          </ac:inkMkLst>
        </pc:inkChg>
        <pc:inkChg chg="del">
          <ac:chgData name="Andrej Bogdanov (CSD)" userId="54a3fc38-bcd8-4812-b887-b84a314b9e17" providerId="ADAL" clId="{0E5A8A18-7F8D-2F44-9836-2DCD801AEB3C}" dt="2022-09-30T09:10:10.769" v="3187" actId="478"/>
          <ac:inkMkLst>
            <pc:docMk/>
            <pc:sldMk cId="2125087741" sldId="383"/>
            <ac:inkMk id="4" creationId="{6831ED27-0FF7-B240-8F5E-33BB5340F80B}"/>
          </ac:inkMkLst>
        </pc:inkChg>
      </pc:sldChg>
      <pc:sldChg chg="addSp delSp modSp new mod modClrScheme delAnim modAnim chgLayout">
        <pc:chgData name="Andrej Bogdanov (CSD)" userId="54a3fc38-bcd8-4812-b887-b84a314b9e17" providerId="ADAL" clId="{0E5A8A18-7F8D-2F44-9836-2DCD801AEB3C}" dt="2022-09-30T09:02:37.867" v="2859"/>
        <pc:sldMkLst>
          <pc:docMk/>
          <pc:sldMk cId="3009509773" sldId="384"/>
        </pc:sldMkLst>
        <pc:spChg chg="del">
          <ac:chgData name="Andrej Bogdanov (CSD)" userId="54a3fc38-bcd8-4812-b887-b84a314b9e17" providerId="ADAL" clId="{0E5A8A18-7F8D-2F44-9836-2DCD801AEB3C}" dt="2022-09-30T05:59:41.652" v="36" actId="700"/>
          <ac:spMkLst>
            <pc:docMk/>
            <pc:sldMk cId="3009509773" sldId="384"/>
            <ac:spMk id="2" creationId="{25613864-C90F-45C2-D992-AB05C0923823}"/>
          </ac:spMkLst>
        </pc:spChg>
        <pc:spChg chg="del">
          <ac:chgData name="Andrej Bogdanov (CSD)" userId="54a3fc38-bcd8-4812-b887-b84a314b9e17" providerId="ADAL" clId="{0E5A8A18-7F8D-2F44-9836-2DCD801AEB3C}" dt="2022-09-30T05:59:41.652" v="36" actId="700"/>
          <ac:spMkLst>
            <pc:docMk/>
            <pc:sldMk cId="3009509773" sldId="384"/>
            <ac:spMk id="3" creationId="{00CD3B86-71F2-83DD-3B2A-6D4807015F8C}"/>
          </ac:spMkLst>
        </pc:spChg>
        <pc:spChg chg="add mod">
          <ac:chgData name="Andrej Bogdanov (CSD)" userId="54a3fc38-bcd8-4812-b887-b84a314b9e17" providerId="ADAL" clId="{0E5A8A18-7F8D-2F44-9836-2DCD801AEB3C}" dt="2022-09-30T06:36:34.168" v="1024" actId="20577"/>
          <ac:spMkLst>
            <pc:docMk/>
            <pc:sldMk cId="3009509773" sldId="384"/>
            <ac:spMk id="4" creationId="{A29D02C2-3077-E6B4-DAB8-9C5E83A797F3}"/>
          </ac:spMkLst>
        </pc:spChg>
        <pc:spChg chg="add del mod">
          <ac:chgData name="Andrej Bogdanov (CSD)" userId="54a3fc38-bcd8-4812-b887-b84a314b9e17" providerId="ADAL" clId="{0E5A8A18-7F8D-2F44-9836-2DCD801AEB3C}" dt="2022-09-30T06:23:04.346" v="340" actId="478"/>
          <ac:spMkLst>
            <pc:docMk/>
            <pc:sldMk cId="3009509773" sldId="384"/>
            <ac:spMk id="5" creationId="{6727703E-2138-6514-F557-05DFB6DB7138}"/>
          </ac:spMkLst>
        </pc:spChg>
        <pc:spChg chg="add del mod topLvl">
          <ac:chgData name="Andrej Bogdanov (CSD)" userId="54a3fc38-bcd8-4812-b887-b84a314b9e17" providerId="ADAL" clId="{0E5A8A18-7F8D-2F44-9836-2DCD801AEB3C}" dt="2022-09-30T09:02:21.727" v="2855" actId="478"/>
          <ac:spMkLst>
            <pc:docMk/>
            <pc:sldMk cId="3009509773" sldId="384"/>
            <ac:spMk id="7" creationId="{E3E95115-F377-F09D-CD62-D43ECAC696F1}"/>
          </ac:spMkLst>
        </pc:spChg>
        <pc:spChg chg="add del mod">
          <ac:chgData name="Andrej Bogdanov (CSD)" userId="54a3fc38-bcd8-4812-b887-b84a314b9e17" providerId="ADAL" clId="{0E5A8A18-7F8D-2F44-9836-2DCD801AEB3C}" dt="2022-09-30T09:01:46.651" v="2821" actId="21"/>
          <ac:spMkLst>
            <pc:docMk/>
            <pc:sldMk cId="3009509773" sldId="384"/>
            <ac:spMk id="8" creationId="{BA11D67D-39FA-E2D4-8B58-9846BB38F8E2}"/>
          </ac:spMkLst>
        </pc:spChg>
        <pc:spChg chg="add del mod topLvl">
          <ac:chgData name="Andrej Bogdanov (CSD)" userId="54a3fc38-bcd8-4812-b887-b84a314b9e17" providerId="ADAL" clId="{0E5A8A18-7F8D-2F44-9836-2DCD801AEB3C}" dt="2022-09-30T09:02:18.154" v="2854" actId="478"/>
          <ac:spMkLst>
            <pc:docMk/>
            <pc:sldMk cId="3009509773" sldId="384"/>
            <ac:spMk id="9" creationId="{89E68197-898C-43EC-C4B7-41838C46BE3A}"/>
          </ac:spMkLst>
        </pc:spChg>
        <pc:spChg chg="add mod">
          <ac:chgData name="Andrej Bogdanov (CSD)" userId="54a3fc38-bcd8-4812-b887-b84a314b9e17" providerId="ADAL" clId="{0E5A8A18-7F8D-2F44-9836-2DCD801AEB3C}" dt="2022-09-30T09:02:35.231" v="2858" actId="1076"/>
          <ac:spMkLst>
            <pc:docMk/>
            <pc:sldMk cId="3009509773" sldId="384"/>
            <ac:spMk id="11" creationId="{A698D5E3-E231-1652-C597-C89910939CF3}"/>
          </ac:spMkLst>
        </pc:spChg>
        <pc:grpChg chg="add del mod">
          <ac:chgData name="Andrej Bogdanov (CSD)" userId="54a3fc38-bcd8-4812-b887-b84a314b9e17" providerId="ADAL" clId="{0E5A8A18-7F8D-2F44-9836-2DCD801AEB3C}" dt="2022-09-30T09:02:18.154" v="2854" actId="478"/>
          <ac:grpSpMkLst>
            <pc:docMk/>
            <pc:sldMk cId="3009509773" sldId="384"/>
            <ac:grpSpMk id="10" creationId="{BC5271F7-38F8-779D-19FF-73BE29CEE3F2}"/>
          </ac:grpSpMkLst>
        </pc:grpChg>
        <pc:picChg chg="add mod">
          <ac:chgData name="Andrej Bogdanov (CSD)" userId="54a3fc38-bcd8-4812-b887-b84a314b9e17" providerId="ADAL" clId="{0E5A8A18-7F8D-2F44-9836-2DCD801AEB3C}" dt="2022-09-30T06:36:08.439" v="918" actId="1038"/>
          <ac:picMkLst>
            <pc:docMk/>
            <pc:sldMk cId="3009509773" sldId="384"/>
            <ac:picMk id="6" creationId="{DB153732-9E82-72C7-FA99-AF11DF418005}"/>
          </ac:picMkLst>
        </pc:picChg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4094681813" sldId="384"/>
        </pc:sldMkLst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2756190962" sldId="385"/>
        </pc:sldMkLst>
      </pc:sldChg>
      <pc:sldChg chg="delSp modSp add mod">
        <pc:chgData name="Andrej Bogdanov (CSD)" userId="54a3fc38-bcd8-4812-b887-b84a314b9e17" providerId="ADAL" clId="{0E5A8A18-7F8D-2F44-9836-2DCD801AEB3C}" dt="2022-09-30T06:37:35.742" v="1171" actId="478"/>
        <pc:sldMkLst>
          <pc:docMk/>
          <pc:sldMk cId="3877901463" sldId="385"/>
        </pc:sldMkLst>
        <pc:spChg chg="mod">
          <ac:chgData name="Andrej Bogdanov (CSD)" userId="54a3fc38-bcd8-4812-b887-b84a314b9e17" providerId="ADAL" clId="{0E5A8A18-7F8D-2F44-9836-2DCD801AEB3C}" dt="2022-09-30T06:37:28.157" v="1168" actId="20577"/>
          <ac:spMkLst>
            <pc:docMk/>
            <pc:sldMk cId="3877901463" sldId="385"/>
            <ac:spMk id="4" creationId="{A29D02C2-3077-E6B4-DAB8-9C5E83A797F3}"/>
          </ac:spMkLst>
        </pc:spChg>
        <pc:spChg chg="del">
          <ac:chgData name="Andrej Bogdanov (CSD)" userId="54a3fc38-bcd8-4812-b887-b84a314b9e17" providerId="ADAL" clId="{0E5A8A18-7F8D-2F44-9836-2DCD801AEB3C}" dt="2022-09-30T06:37:33.670" v="1169" actId="478"/>
          <ac:spMkLst>
            <pc:docMk/>
            <pc:sldMk cId="3877901463" sldId="385"/>
            <ac:spMk id="7" creationId="{E3E95115-F377-F09D-CD62-D43ECAC696F1}"/>
          </ac:spMkLst>
        </pc:spChg>
        <pc:spChg chg="del">
          <ac:chgData name="Andrej Bogdanov (CSD)" userId="54a3fc38-bcd8-4812-b887-b84a314b9e17" providerId="ADAL" clId="{0E5A8A18-7F8D-2F44-9836-2DCD801AEB3C}" dt="2022-09-30T06:37:35.742" v="1171" actId="478"/>
          <ac:spMkLst>
            <pc:docMk/>
            <pc:sldMk cId="3877901463" sldId="385"/>
            <ac:spMk id="8" creationId="{BA11D67D-39FA-E2D4-8B58-9846BB38F8E2}"/>
          </ac:spMkLst>
        </pc:spChg>
        <pc:spChg chg="del">
          <ac:chgData name="Andrej Bogdanov (CSD)" userId="54a3fc38-bcd8-4812-b887-b84a314b9e17" providerId="ADAL" clId="{0E5A8A18-7F8D-2F44-9836-2DCD801AEB3C}" dt="2022-09-30T06:37:34.397" v="1170" actId="478"/>
          <ac:spMkLst>
            <pc:docMk/>
            <pc:sldMk cId="3877901463" sldId="385"/>
            <ac:spMk id="9" creationId="{89E68197-898C-43EC-C4B7-41838C46BE3A}"/>
          </ac:spMkLst>
        </pc:spChg>
        <pc:picChg chg="mod">
          <ac:chgData name="Andrej Bogdanov (CSD)" userId="54a3fc38-bcd8-4812-b887-b84a314b9e17" providerId="ADAL" clId="{0E5A8A18-7F8D-2F44-9836-2DCD801AEB3C}" dt="2022-09-30T06:35:52.896" v="869" actId="1038"/>
          <ac:picMkLst>
            <pc:docMk/>
            <pc:sldMk cId="3877901463" sldId="385"/>
            <ac:picMk id="6" creationId="{DB153732-9E82-72C7-FA99-AF11DF418005}"/>
          </ac:picMkLst>
        </pc:picChg>
      </pc:sldChg>
      <pc:sldChg chg="new del">
        <pc:chgData name="Andrej Bogdanov (CSD)" userId="54a3fc38-bcd8-4812-b887-b84a314b9e17" providerId="ADAL" clId="{0E5A8A18-7F8D-2F44-9836-2DCD801AEB3C}" dt="2022-09-30T07:53:12.991" v="1448" actId="2696"/>
        <pc:sldMkLst>
          <pc:docMk/>
          <pc:sldMk cId="454776340" sldId="386"/>
        </pc:sldMkLst>
      </pc:sldChg>
      <pc:sldChg chg="del">
        <pc:chgData name="Andrej Bogdanov (CSD)" userId="54a3fc38-bcd8-4812-b887-b84a314b9e17" providerId="ADAL" clId="{0E5A8A18-7F8D-2F44-9836-2DCD801AEB3C}" dt="2022-09-30T05:54:02.742" v="0" actId="2696"/>
        <pc:sldMkLst>
          <pc:docMk/>
          <pc:sldMk cId="724403518" sldId="386"/>
        </pc:sldMkLst>
      </pc:sldChg>
      <pc:sldChg chg="addSp delSp modSp add del mod delAnim">
        <pc:chgData name="Andrej Bogdanov (CSD)" userId="54a3fc38-bcd8-4812-b887-b84a314b9e17" providerId="ADAL" clId="{0E5A8A18-7F8D-2F44-9836-2DCD801AEB3C}" dt="2022-09-30T08:18:46.390" v="1940" actId="2696"/>
        <pc:sldMkLst>
          <pc:docMk/>
          <pc:sldMk cId="2242386181" sldId="386"/>
        </pc:sldMkLst>
        <pc:spChg chg="add mod">
          <ac:chgData name="Andrej Bogdanov (CSD)" userId="54a3fc38-bcd8-4812-b887-b84a314b9e17" providerId="ADAL" clId="{0E5A8A18-7F8D-2F44-9836-2DCD801AEB3C}" dt="2022-09-30T08:13:58.938" v="1906"/>
          <ac:spMkLst>
            <pc:docMk/>
            <pc:sldMk cId="2242386181" sldId="386"/>
            <ac:spMk id="7" creationId="{0B5323DA-8040-8383-DDCA-F99B4F954471}"/>
          </ac:spMkLst>
        </pc:spChg>
        <pc:spChg chg="add mod">
          <ac:chgData name="Andrej Bogdanov (CSD)" userId="54a3fc38-bcd8-4812-b887-b84a314b9e17" providerId="ADAL" clId="{0E5A8A18-7F8D-2F44-9836-2DCD801AEB3C}" dt="2022-09-30T08:14:37.553" v="1930" actId="20577"/>
          <ac:spMkLst>
            <pc:docMk/>
            <pc:sldMk cId="2242386181" sldId="386"/>
            <ac:spMk id="8" creationId="{8EB90EE0-D83B-5F49-77FC-BFB7AD7E4135}"/>
          </ac:spMkLst>
        </pc:spChg>
        <pc:spChg chg="mod">
          <ac:chgData name="Andrej Bogdanov (CSD)" userId="54a3fc38-bcd8-4812-b887-b84a314b9e17" providerId="ADAL" clId="{0E5A8A18-7F8D-2F44-9836-2DCD801AEB3C}" dt="2022-09-30T08:01:21.452" v="1504" actId="20577"/>
          <ac:spMkLst>
            <pc:docMk/>
            <pc:sldMk cId="2242386181" sldId="386"/>
            <ac:spMk id="23" creationId="{00000000-0000-0000-0000-000000000000}"/>
          </ac:spMkLst>
        </pc:spChg>
        <pc:picChg chg="add del mod">
          <ac:chgData name="Andrej Bogdanov (CSD)" userId="54a3fc38-bcd8-4812-b887-b84a314b9e17" providerId="ADAL" clId="{0E5A8A18-7F8D-2F44-9836-2DCD801AEB3C}" dt="2022-09-30T08:06:25.876" v="1512" actId="478"/>
          <ac:picMkLst>
            <pc:docMk/>
            <pc:sldMk cId="2242386181" sldId="386"/>
            <ac:picMk id="4" creationId="{A5EDBA62-40DE-8507-1BD2-1134268287A8}"/>
          </ac:picMkLst>
        </pc:picChg>
        <pc:picChg chg="add del mod">
          <ac:chgData name="Andrej Bogdanov (CSD)" userId="54a3fc38-bcd8-4812-b887-b84a314b9e17" providerId="ADAL" clId="{0E5A8A18-7F8D-2F44-9836-2DCD801AEB3C}" dt="2022-09-30T08:09:06.676" v="1549" actId="21"/>
          <ac:picMkLst>
            <pc:docMk/>
            <pc:sldMk cId="2242386181" sldId="386"/>
            <ac:picMk id="5" creationId="{2F5F8E24-6741-9203-A38A-0E3A47308234}"/>
          </ac:picMkLst>
        </pc:picChg>
        <pc:picChg chg="add del mod">
          <ac:chgData name="Andrej Bogdanov (CSD)" userId="54a3fc38-bcd8-4812-b887-b84a314b9e17" providerId="ADAL" clId="{0E5A8A18-7F8D-2F44-9836-2DCD801AEB3C}" dt="2022-09-30T08:13:12.514" v="1779" actId="478"/>
          <ac:picMkLst>
            <pc:docMk/>
            <pc:sldMk cId="2242386181" sldId="386"/>
            <ac:picMk id="6" creationId="{98DF9A5D-9113-4528-E841-CD86170745AE}"/>
          </ac:picMkLst>
        </pc:picChg>
        <pc:picChg chg="del">
          <ac:chgData name="Andrej Bogdanov (CSD)" userId="54a3fc38-bcd8-4812-b887-b84a314b9e17" providerId="ADAL" clId="{0E5A8A18-7F8D-2F44-9836-2DCD801AEB3C}" dt="2022-09-30T08:05:42.598" v="1506" actId="478"/>
          <ac:picMkLst>
            <pc:docMk/>
            <pc:sldMk cId="2242386181" sldId="386"/>
            <ac:picMk id="28" creationId="{00000000-0000-0000-0000-000000000000}"/>
          </ac:picMkLst>
        </pc:picChg>
      </pc:sldChg>
      <pc:sldChg chg="new del">
        <pc:chgData name="Andrej Bogdanov (CSD)" userId="54a3fc38-bcd8-4812-b887-b84a314b9e17" providerId="ADAL" clId="{0E5A8A18-7F8D-2F44-9836-2DCD801AEB3C}" dt="2022-09-30T07:52:52.002" v="1442" actId="2696"/>
        <pc:sldMkLst>
          <pc:docMk/>
          <pc:sldMk cId="3352418266" sldId="386"/>
        </pc:sldMkLst>
      </pc:sldChg>
      <pc:sldChg chg="addSp delSp modSp new mod modAnim">
        <pc:chgData name="Andrej Bogdanov (CSD)" userId="54a3fc38-bcd8-4812-b887-b84a314b9e17" providerId="ADAL" clId="{0E5A8A18-7F8D-2F44-9836-2DCD801AEB3C}" dt="2022-09-30T09:03:15.650" v="2870"/>
        <pc:sldMkLst>
          <pc:docMk/>
          <pc:sldMk cId="1792856503" sldId="387"/>
        </pc:sldMkLst>
        <pc:spChg chg="add mod">
          <ac:chgData name="Andrej Bogdanov (CSD)" userId="54a3fc38-bcd8-4812-b887-b84a314b9e17" providerId="ADAL" clId="{0E5A8A18-7F8D-2F44-9836-2DCD801AEB3C}" dt="2022-09-30T08:40:08.390" v="2357" actId="1038"/>
          <ac:spMkLst>
            <pc:docMk/>
            <pc:sldMk cId="1792856503" sldId="387"/>
            <ac:spMk id="6" creationId="{5F46FF78-036C-7A92-69F9-88B1EC13181E}"/>
          </ac:spMkLst>
        </pc:spChg>
        <pc:spChg chg="add mod">
          <ac:chgData name="Andrej Bogdanov (CSD)" userId="54a3fc38-bcd8-4812-b887-b84a314b9e17" providerId="ADAL" clId="{0E5A8A18-7F8D-2F44-9836-2DCD801AEB3C}" dt="2022-09-30T08:40:08.390" v="2357" actId="1038"/>
          <ac:spMkLst>
            <pc:docMk/>
            <pc:sldMk cId="1792856503" sldId="387"/>
            <ac:spMk id="7" creationId="{08861826-03BF-310C-0199-CA0813D79814}"/>
          </ac:spMkLst>
        </pc:spChg>
        <pc:spChg chg="add mod">
          <ac:chgData name="Andrej Bogdanov (CSD)" userId="54a3fc38-bcd8-4812-b887-b84a314b9e17" providerId="ADAL" clId="{0E5A8A18-7F8D-2F44-9836-2DCD801AEB3C}" dt="2022-09-30T09:03:08.007" v="2868" actId="164"/>
          <ac:spMkLst>
            <pc:docMk/>
            <pc:sldMk cId="1792856503" sldId="387"/>
            <ac:spMk id="16" creationId="{C0F6489D-0F72-FC2D-0CDF-A09BE5078536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17" creationId="{D97C5C09-F7CA-9261-B9C8-DC709D04D91C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18" creationId="{AEE0667F-AA70-3EFB-F487-71C1FA657E5B}"/>
          </ac:spMkLst>
        </pc:spChg>
        <pc:spChg chg="add del mod">
          <ac:chgData name="Andrej Bogdanov (CSD)" userId="54a3fc38-bcd8-4812-b887-b84a314b9e17" providerId="ADAL" clId="{0E5A8A18-7F8D-2F44-9836-2DCD801AEB3C}" dt="2022-09-30T08:40:53.562" v="2378" actId="478"/>
          <ac:spMkLst>
            <pc:docMk/>
            <pc:sldMk cId="1792856503" sldId="387"/>
            <ac:spMk id="19" creationId="{99F07180-0CC7-1275-5D96-A98D694069DD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20" creationId="{BADD9771-4A51-5436-A9ED-46B9BA61463D}"/>
          </ac:spMkLst>
        </pc:spChg>
        <pc:spChg chg="add del mod">
          <ac:chgData name="Andrej Bogdanov (CSD)" userId="54a3fc38-bcd8-4812-b887-b84a314b9e17" providerId="ADAL" clId="{0E5A8A18-7F8D-2F44-9836-2DCD801AEB3C}" dt="2022-09-30T08:41:47.767" v="2381"/>
          <ac:spMkLst>
            <pc:docMk/>
            <pc:sldMk cId="1792856503" sldId="387"/>
            <ac:spMk id="21" creationId="{0F65EEB3-9C54-9447-1400-4E03EF8B0EE0}"/>
          </ac:spMkLst>
        </pc:spChg>
        <pc:spChg chg="add del mod">
          <ac:chgData name="Andrej Bogdanov (CSD)" userId="54a3fc38-bcd8-4812-b887-b84a314b9e17" providerId="ADAL" clId="{0E5A8A18-7F8D-2F44-9836-2DCD801AEB3C}" dt="2022-09-30T08:41:47.767" v="2381"/>
          <ac:spMkLst>
            <pc:docMk/>
            <pc:sldMk cId="1792856503" sldId="387"/>
            <ac:spMk id="22" creationId="{3538C39D-93E0-45AF-DD72-3D59D7E62400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23" creationId="{DC971A2C-443E-719A-6A17-F1A0732A0CF4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24" creationId="{71550DA9-8EE0-16E0-2A5F-6A4DAB413253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25" creationId="{0874D8EE-0B1A-0BE2-6964-D72825735C5F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29" creationId="{FD8EBAF9-848B-3F32-441D-65133C1E8C35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0" creationId="{8E45549D-498F-989F-C1B8-639D81B36552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1" creationId="{EDB8D999-5C03-D332-EC9A-75B69FC4329B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2" creationId="{D902A6C4-E1C1-E85A-5EF6-34E6EB0CAD6D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3" creationId="{F541762B-F150-366E-3170-1B460B849873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4" creationId="{0FE856B3-B8BD-F941-9B5C-71B17B1304E9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5" creationId="{E6641718-D5A7-3D84-80D7-F4BD4707FCDF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6" creationId="{558046E3-CC20-C815-3F78-FDBC25268390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7" creationId="{53095707-3BE6-EBD2-422D-FCF2DBD28103}"/>
          </ac:spMkLst>
        </pc:spChg>
        <pc:spChg chg="add del mod">
          <ac:chgData name="Andrej Bogdanov (CSD)" userId="54a3fc38-bcd8-4812-b887-b84a314b9e17" providerId="ADAL" clId="{0E5A8A18-7F8D-2F44-9836-2DCD801AEB3C}" dt="2022-09-30T08:52:13.745" v="2644" actId="478"/>
          <ac:spMkLst>
            <pc:docMk/>
            <pc:sldMk cId="1792856503" sldId="387"/>
            <ac:spMk id="38" creationId="{0CBB3090-9F20-008E-1F50-E82FE18174FA}"/>
          </ac:spMkLst>
        </pc:spChg>
        <pc:spChg chg="add del mod">
          <ac:chgData name="Andrej Bogdanov (CSD)" userId="54a3fc38-bcd8-4812-b887-b84a314b9e17" providerId="ADAL" clId="{0E5A8A18-7F8D-2F44-9836-2DCD801AEB3C}" dt="2022-09-30T08:56:09.165" v="2697" actId="478"/>
          <ac:spMkLst>
            <pc:docMk/>
            <pc:sldMk cId="1792856503" sldId="387"/>
            <ac:spMk id="39" creationId="{BDD4ADB7-DCF6-0233-8F7D-9E26C7AD759F}"/>
          </ac:spMkLst>
        </pc:spChg>
        <pc:spChg chg="add del mod">
          <ac:chgData name="Andrej Bogdanov (CSD)" userId="54a3fc38-bcd8-4812-b887-b84a314b9e17" providerId="ADAL" clId="{0E5A8A18-7F8D-2F44-9836-2DCD801AEB3C}" dt="2022-09-30T08:53:02.193" v="2651" actId="478"/>
          <ac:spMkLst>
            <pc:docMk/>
            <pc:sldMk cId="1792856503" sldId="387"/>
            <ac:spMk id="41" creationId="{8DCB17E7-0EA6-F484-6C3D-31D5A9912ABE}"/>
          </ac:spMkLst>
        </pc:spChg>
        <pc:grpChg chg="add mod">
          <ac:chgData name="Andrej Bogdanov (CSD)" userId="54a3fc38-bcd8-4812-b887-b84a314b9e17" providerId="ADAL" clId="{0E5A8A18-7F8D-2F44-9836-2DCD801AEB3C}" dt="2022-09-30T09:03:08.007" v="2868" actId="164"/>
          <ac:grpSpMkLst>
            <pc:docMk/>
            <pc:sldMk cId="1792856503" sldId="387"/>
            <ac:grpSpMk id="42" creationId="{FB9E645A-2E27-3C7D-6F9C-41A53268E2CD}"/>
          </ac:grpSpMkLst>
        </pc:grpChg>
        <pc:graphicFrameChg chg="add mod modGraphic">
          <ac:chgData name="Andrej Bogdanov (CSD)" userId="54a3fc38-bcd8-4812-b887-b84a314b9e17" providerId="ADAL" clId="{0E5A8A18-7F8D-2F44-9836-2DCD801AEB3C}" dt="2022-09-30T09:03:01.007" v="2867" actId="1076"/>
          <ac:graphicFrameMkLst>
            <pc:docMk/>
            <pc:sldMk cId="1792856503" sldId="387"/>
            <ac:graphicFrameMk id="40" creationId="{784F1686-F41B-ACF6-B7A5-0596AB9BCCBD}"/>
          </ac:graphicFrameMkLst>
        </pc:graphicFrameChg>
        <pc:picChg chg="add del mod">
          <ac:chgData name="Andrej Bogdanov (CSD)" userId="54a3fc38-bcd8-4812-b887-b84a314b9e17" providerId="ADAL" clId="{0E5A8A18-7F8D-2F44-9836-2DCD801AEB3C}" dt="2022-09-30T08:09:34.260" v="1560" actId="478"/>
          <ac:picMkLst>
            <pc:docMk/>
            <pc:sldMk cId="1792856503" sldId="387"/>
            <ac:picMk id="2" creationId="{EBCB50E0-4C39-CB9C-971A-5BD8574E0ABE}"/>
          </ac:picMkLst>
        </pc:picChg>
        <pc:picChg chg="add del mod">
          <ac:chgData name="Andrej Bogdanov (CSD)" userId="54a3fc38-bcd8-4812-b887-b84a314b9e17" providerId="ADAL" clId="{0E5A8A18-7F8D-2F44-9836-2DCD801AEB3C}" dt="2022-09-30T08:09:33.651" v="1559" actId="478"/>
          <ac:picMkLst>
            <pc:docMk/>
            <pc:sldMk cId="1792856503" sldId="387"/>
            <ac:picMk id="3" creationId="{2A483561-B8F5-08AD-B3E8-C64A9FD06DC1}"/>
          </ac:picMkLst>
        </pc:picChg>
        <pc:picChg chg="add del mod">
          <ac:chgData name="Andrej Bogdanov (CSD)" userId="54a3fc38-bcd8-4812-b887-b84a314b9e17" providerId="ADAL" clId="{0E5A8A18-7F8D-2F44-9836-2DCD801AEB3C}" dt="2022-09-30T08:25:23.311" v="2025" actId="478"/>
          <ac:picMkLst>
            <pc:docMk/>
            <pc:sldMk cId="1792856503" sldId="387"/>
            <ac:picMk id="4" creationId="{6F85FA5C-DBA6-0AFB-B49D-39A0E936C474}"/>
          </ac:picMkLst>
        </pc:picChg>
        <pc:picChg chg="add del mod">
          <ac:chgData name="Andrej Bogdanov (CSD)" userId="54a3fc38-bcd8-4812-b887-b84a314b9e17" providerId="ADAL" clId="{0E5A8A18-7F8D-2F44-9836-2DCD801AEB3C}" dt="2022-09-30T08:25:24.030" v="2026" actId="478"/>
          <ac:picMkLst>
            <pc:docMk/>
            <pc:sldMk cId="1792856503" sldId="387"/>
            <ac:picMk id="5" creationId="{FDEC73E9-A6EB-8665-841A-17B63CED58CF}"/>
          </ac:picMkLst>
        </pc:picChg>
        <pc:picChg chg="add del mod">
          <ac:chgData name="Andrej Bogdanov (CSD)" userId="54a3fc38-bcd8-4812-b887-b84a314b9e17" providerId="ADAL" clId="{0E5A8A18-7F8D-2F44-9836-2DCD801AEB3C}" dt="2022-09-30T08:25:24.878" v="2027" actId="478"/>
          <ac:picMkLst>
            <pc:docMk/>
            <pc:sldMk cId="1792856503" sldId="387"/>
            <ac:picMk id="9" creationId="{069A3675-13EC-A3C8-085D-42D7A67B4469}"/>
          </ac:picMkLst>
        </pc:picChg>
        <pc:picChg chg="add mod">
          <ac:chgData name="Andrej Bogdanov (CSD)" userId="54a3fc38-bcd8-4812-b887-b84a314b9e17" providerId="ADAL" clId="{0E5A8A18-7F8D-2F44-9836-2DCD801AEB3C}" dt="2022-09-30T08:43:47.814" v="2424" actId="1076"/>
          <ac:picMkLst>
            <pc:docMk/>
            <pc:sldMk cId="1792856503" sldId="387"/>
            <ac:picMk id="11" creationId="{FF4DDEF0-8609-08F9-FF7F-D664E80C8D5A}"/>
          </ac:picMkLst>
        </pc:picChg>
        <pc:picChg chg="add mod">
          <ac:chgData name="Andrej Bogdanov (CSD)" userId="54a3fc38-bcd8-4812-b887-b84a314b9e17" providerId="ADAL" clId="{0E5A8A18-7F8D-2F44-9836-2DCD801AEB3C}" dt="2022-09-30T08:40:08.390" v="2357" actId="1038"/>
          <ac:picMkLst>
            <pc:docMk/>
            <pc:sldMk cId="1792856503" sldId="387"/>
            <ac:picMk id="13" creationId="{3965889B-F613-1AA6-D3A2-579864E05B23}"/>
          </ac:picMkLst>
        </pc:picChg>
        <pc:picChg chg="add mod">
          <ac:chgData name="Andrej Bogdanov (CSD)" userId="54a3fc38-bcd8-4812-b887-b84a314b9e17" providerId="ADAL" clId="{0E5A8A18-7F8D-2F44-9836-2DCD801AEB3C}" dt="2022-09-30T09:03:08.007" v="2868" actId="164"/>
          <ac:picMkLst>
            <pc:docMk/>
            <pc:sldMk cId="1792856503" sldId="387"/>
            <ac:picMk id="15" creationId="{F40E725D-878E-19A2-9BC9-21B99A32BF3B}"/>
          </ac:picMkLst>
        </pc:picChg>
        <pc:cxnChg chg="add del mod">
          <ac:chgData name="Andrej Bogdanov (CSD)" userId="54a3fc38-bcd8-4812-b887-b84a314b9e17" providerId="ADAL" clId="{0E5A8A18-7F8D-2F44-9836-2DCD801AEB3C}" dt="2022-09-30T08:56:05.589" v="2696" actId="478"/>
          <ac:cxnSpMkLst>
            <pc:docMk/>
            <pc:sldMk cId="1792856503" sldId="387"/>
            <ac:cxnSpMk id="27" creationId="{7E643B3D-4A41-B667-61B6-1645DF46FC42}"/>
          </ac:cxnSpMkLst>
        </pc:cxnChg>
      </pc:sldChg>
      <pc:sldChg chg="modSp add del mod">
        <pc:chgData name="Andrej Bogdanov (CSD)" userId="54a3fc38-bcd8-4812-b887-b84a314b9e17" providerId="ADAL" clId="{0E5A8A18-7F8D-2F44-9836-2DCD801AEB3C}" dt="2022-09-30T08:30:10.468" v="2139" actId="2696"/>
        <pc:sldMkLst>
          <pc:docMk/>
          <pc:sldMk cId="1172824060" sldId="388"/>
        </pc:sldMkLst>
        <pc:spChg chg="mod">
          <ac:chgData name="Andrej Bogdanov (CSD)" userId="54a3fc38-bcd8-4812-b887-b84a314b9e17" providerId="ADAL" clId="{0E5A8A18-7F8D-2F44-9836-2DCD801AEB3C}" dt="2022-09-30T08:18:56.344" v="1950" actId="20577"/>
          <ac:spMkLst>
            <pc:docMk/>
            <pc:sldMk cId="1172824060" sldId="388"/>
            <ac:spMk id="23" creationId="{00000000-0000-0000-0000-000000000000}"/>
          </ac:spMkLst>
        </pc:spChg>
      </pc:sldChg>
      <pc:sldChg chg="modSp add mod">
        <pc:chgData name="Andrej Bogdanov (CSD)" userId="54a3fc38-bcd8-4812-b887-b84a314b9e17" providerId="ADAL" clId="{0E5A8A18-7F8D-2F44-9836-2DCD801AEB3C}" dt="2022-09-30T08:30:25.914" v="2148" actId="14100"/>
        <pc:sldMkLst>
          <pc:docMk/>
          <pc:sldMk cId="3659141566" sldId="388"/>
        </pc:sldMkLst>
        <pc:spChg chg="mod">
          <ac:chgData name="Andrej Bogdanov (CSD)" userId="54a3fc38-bcd8-4812-b887-b84a314b9e17" providerId="ADAL" clId="{0E5A8A18-7F8D-2F44-9836-2DCD801AEB3C}" dt="2022-09-30T08:30:25.914" v="2148" actId="14100"/>
          <ac:spMkLst>
            <pc:docMk/>
            <pc:sldMk cId="3659141566" sldId="388"/>
            <ac:spMk id="18" creationId="{21C10A5E-FF64-1552-960C-70E3866FF176}"/>
          </ac:spMkLst>
        </pc:spChg>
        <pc:spChg chg="mod">
          <ac:chgData name="Andrej Bogdanov (CSD)" userId="54a3fc38-bcd8-4812-b887-b84a314b9e17" providerId="ADAL" clId="{0E5A8A18-7F8D-2F44-9836-2DCD801AEB3C}" dt="2022-09-30T08:30:18.015" v="2147" actId="20577"/>
          <ac:spMkLst>
            <pc:docMk/>
            <pc:sldMk cId="3659141566" sldId="388"/>
            <ac:spMk id="23" creationId="{00000000-0000-0000-0000-000000000000}"/>
          </ac:spMkLst>
        </pc:spChg>
      </pc:sldChg>
      <pc:sldChg chg="new del">
        <pc:chgData name="Andrej Bogdanov (CSD)" userId="54a3fc38-bcd8-4812-b887-b84a314b9e17" providerId="ADAL" clId="{0E5A8A18-7F8D-2F44-9836-2DCD801AEB3C}" dt="2022-09-30T09:05:04.004" v="2877" actId="2696"/>
        <pc:sldMkLst>
          <pc:docMk/>
          <pc:sldMk cId="593829319" sldId="389"/>
        </pc:sldMkLst>
      </pc:sldChg>
      <pc:sldChg chg="addSp delSp modSp add mod delAnim">
        <pc:chgData name="Andrej Bogdanov (CSD)" userId="54a3fc38-bcd8-4812-b887-b84a314b9e17" providerId="ADAL" clId="{0E5A8A18-7F8D-2F44-9836-2DCD801AEB3C}" dt="2022-10-03T10:09:45.710" v="3925" actId="1037"/>
        <pc:sldMkLst>
          <pc:docMk/>
          <pc:sldMk cId="1128659696" sldId="390"/>
        </pc:sldMkLst>
        <pc:spChg chg="mod">
          <ac:chgData name="Andrej Bogdanov (CSD)" userId="54a3fc38-bcd8-4812-b887-b84a314b9e17" providerId="ADAL" clId="{0E5A8A18-7F8D-2F44-9836-2DCD801AEB3C}" dt="2022-09-30T08:59:47.735" v="2766" actId="20577"/>
          <ac:spMkLst>
            <pc:docMk/>
            <pc:sldMk cId="1128659696" sldId="390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0E5A8A18-7F8D-2F44-9836-2DCD801AEB3C}" dt="2022-09-30T09:00:29.871" v="2778" actId="478"/>
          <ac:spMkLst>
            <pc:docMk/>
            <pc:sldMk cId="1128659696" sldId="390"/>
            <ac:spMk id="4" creationId="{7B703752-4BC2-736D-2BDC-C6A592BDE0B4}"/>
          </ac:spMkLst>
        </pc:spChg>
        <pc:spChg chg="del">
          <ac:chgData name="Andrej Bogdanov (CSD)" userId="54a3fc38-bcd8-4812-b887-b84a314b9e17" providerId="ADAL" clId="{0E5A8A18-7F8D-2F44-9836-2DCD801AEB3C}" dt="2022-09-30T08:59:50.343" v="2767" actId="478"/>
          <ac:spMkLst>
            <pc:docMk/>
            <pc:sldMk cId="1128659696" sldId="390"/>
            <ac:spMk id="5" creationId="{00000000-0000-0000-0000-000000000000}"/>
          </ac:spMkLst>
        </pc:spChg>
        <pc:spChg chg="add mod">
          <ac:chgData name="Andrej Bogdanov (CSD)" userId="54a3fc38-bcd8-4812-b887-b84a314b9e17" providerId="ADAL" clId="{0E5A8A18-7F8D-2F44-9836-2DCD801AEB3C}" dt="2022-09-30T09:01:16.455" v="2817" actId="20577"/>
          <ac:spMkLst>
            <pc:docMk/>
            <pc:sldMk cId="1128659696" sldId="390"/>
            <ac:spMk id="14" creationId="{96CAC47B-77D2-EABB-B387-CE15B053EE91}"/>
          </ac:spMkLst>
        </pc:spChg>
        <pc:spChg chg="add mod">
          <ac:chgData name="Andrej Bogdanov (CSD)" userId="54a3fc38-bcd8-4812-b887-b84a314b9e17" providerId="ADAL" clId="{0E5A8A18-7F8D-2F44-9836-2DCD801AEB3C}" dt="2022-09-30T09:01:32.813" v="2820" actId="1076"/>
          <ac:spMkLst>
            <pc:docMk/>
            <pc:sldMk cId="1128659696" sldId="390"/>
            <ac:spMk id="16" creationId="{9B8E1378-7D30-16B3-9073-2AD571B72E8C}"/>
          </ac:spMkLst>
        </pc:spChg>
        <pc:spChg chg="del">
          <ac:chgData name="Andrej Bogdanov (CSD)" userId="54a3fc38-bcd8-4812-b887-b84a314b9e17" providerId="ADAL" clId="{0E5A8A18-7F8D-2F44-9836-2DCD801AEB3C}" dt="2022-09-30T08:59:52.112" v="2768" actId="478"/>
          <ac:spMkLst>
            <pc:docMk/>
            <pc:sldMk cId="1128659696" sldId="390"/>
            <ac:spMk id="17" creationId="{00000000-0000-0000-0000-000000000000}"/>
          </ac:spMkLst>
        </pc:spChg>
        <pc:spChg chg="del">
          <ac:chgData name="Andrej Bogdanov (CSD)" userId="54a3fc38-bcd8-4812-b887-b84a314b9e17" providerId="ADAL" clId="{0E5A8A18-7F8D-2F44-9836-2DCD801AEB3C}" dt="2022-09-30T08:59:55.320" v="2770" actId="478"/>
          <ac:spMkLst>
            <pc:docMk/>
            <pc:sldMk cId="1128659696" sldId="390"/>
            <ac:spMk id="18" creationId="{00000000-0000-0000-0000-000000000000}"/>
          </ac:spMkLst>
        </pc:spChg>
        <pc:spChg chg="add mod">
          <ac:chgData name="Andrej Bogdanov (CSD)" userId="54a3fc38-bcd8-4812-b887-b84a314b9e17" providerId="ADAL" clId="{0E5A8A18-7F8D-2F44-9836-2DCD801AEB3C}" dt="2022-09-30T09:02:43.326" v="2866" actId="1035"/>
          <ac:spMkLst>
            <pc:docMk/>
            <pc:sldMk cId="1128659696" sldId="390"/>
            <ac:spMk id="19" creationId="{9E8E53CF-1DE1-D946-9F67-45BFC44AF879}"/>
          </ac:spMkLst>
        </pc:spChg>
        <pc:spChg chg="add mod">
          <ac:chgData name="Andrej Bogdanov (CSD)" userId="54a3fc38-bcd8-4812-b887-b84a314b9e17" providerId="ADAL" clId="{0E5A8A18-7F8D-2F44-9836-2DCD801AEB3C}" dt="2022-09-30T09:02:08.287" v="2853" actId="1036"/>
          <ac:spMkLst>
            <pc:docMk/>
            <pc:sldMk cId="1128659696" sldId="390"/>
            <ac:spMk id="20" creationId="{823BA49C-4A60-C06B-A2BE-E86803A66FA2}"/>
          </ac:spMkLst>
        </pc:spChg>
        <pc:grpChg chg="del">
          <ac:chgData name="Andrej Bogdanov (CSD)" userId="54a3fc38-bcd8-4812-b887-b84a314b9e17" providerId="ADAL" clId="{0E5A8A18-7F8D-2F44-9836-2DCD801AEB3C}" dt="2022-09-30T08:59:53.693" v="2769" actId="478"/>
          <ac:grpSpMkLst>
            <pc:docMk/>
            <pc:sldMk cId="1128659696" sldId="390"/>
            <ac:grpSpMk id="3" creationId="{00000000-0000-0000-0000-000000000000}"/>
          </ac:grpSpMkLst>
        </pc:grpChg>
        <pc:inkChg chg="mod">
          <ac:chgData name="Andrej Bogdanov (CSD)" userId="54a3fc38-bcd8-4812-b887-b84a314b9e17" providerId="ADAL" clId="{0E5A8A18-7F8D-2F44-9836-2DCD801AEB3C}" dt="2022-10-03T10:09:45.710" v="3925" actId="1037"/>
          <ac:inkMkLst>
            <pc:docMk/>
            <pc:sldMk cId="1128659696" sldId="390"/>
            <ac:inkMk id="3" creationId="{B4378C6F-570F-7FA4-99B5-BDB63DE88F21}"/>
          </ac:inkMkLst>
        </pc:inkChg>
      </pc:sldChg>
      <pc:sldChg chg="addSp modSp add mod">
        <pc:chgData name="Andrej Bogdanov (CSD)" userId="54a3fc38-bcd8-4812-b887-b84a314b9e17" providerId="ADAL" clId="{0E5A8A18-7F8D-2F44-9836-2DCD801AEB3C}" dt="2022-09-30T09:13:46.752" v="3535" actId="1035"/>
        <pc:sldMkLst>
          <pc:docMk/>
          <pc:sldMk cId="2034760702" sldId="391"/>
        </pc:sldMkLst>
        <pc:spChg chg="add mod">
          <ac:chgData name="Andrej Bogdanov (CSD)" userId="54a3fc38-bcd8-4812-b887-b84a314b9e17" providerId="ADAL" clId="{0E5A8A18-7F8D-2F44-9836-2DCD801AEB3C}" dt="2022-09-30T09:13:46.752" v="3535" actId="1035"/>
          <ac:spMkLst>
            <pc:docMk/>
            <pc:sldMk cId="2034760702" sldId="391"/>
            <ac:spMk id="2" creationId="{F57790FF-0E48-6A3F-F0BB-D24152C73B6F}"/>
          </ac:spMkLst>
        </pc:spChg>
        <pc:spChg chg="mod">
          <ac:chgData name="Andrej Bogdanov (CSD)" userId="54a3fc38-bcd8-4812-b887-b84a314b9e17" providerId="ADAL" clId="{0E5A8A18-7F8D-2F44-9836-2DCD801AEB3C}" dt="2022-09-30T09:13:14.241" v="3442" actId="20577"/>
          <ac:spMkLst>
            <pc:docMk/>
            <pc:sldMk cId="2034760702" sldId="391"/>
            <ac:spMk id="17" creationId="{639FEC63-5A28-44A5-3D90-FCDB9FFBB2B9}"/>
          </ac:spMkLst>
        </pc:spChg>
        <pc:spChg chg="mod">
          <ac:chgData name="Andrej Bogdanov (CSD)" userId="54a3fc38-bcd8-4812-b887-b84a314b9e17" providerId="ADAL" clId="{0E5A8A18-7F8D-2F44-9836-2DCD801AEB3C}" dt="2022-09-30T09:13:29.128" v="3487" actId="20577"/>
          <ac:spMkLst>
            <pc:docMk/>
            <pc:sldMk cId="2034760702" sldId="391"/>
            <ac:spMk id="18" creationId="{21C10A5E-FF64-1552-960C-70E3866FF176}"/>
          </ac:spMkLst>
        </pc:spChg>
        <pc:spChg chg="mod">
          <ac:chgData name="Andrej Bogdanov (CSD)" userId="54a3fc38-bcd8-4812-b887-b84a314b9e17" providerId="ADAL" clId="{0E5A8A18-7F8D-2F44-9836-2DCD801AEB3C}" dt="2022-09-30T09:13:20.810" v="3450" actId="20577"/>
          <ac:spMkLst>
            <pc:docMk/>
            <pc:sldMk cId="2034760702" sldId="391"/>
            <ac:spMk id="19" creationId="{4B4DEA47-6571-99FB-F1A8-C772837272C6}"/>
          </ac:spMkLst>
        </pc:spChg>
        <pc:spChg chg="mod">
          <ac:chgData name="Andrej Bogdanov (CSD)" userId="54a3fc38-bcd8-4812-b887-b84a314b9e17" providerId="ADAL" clId="{0E5A8A18-7F8D-2F44-9836-2DCD801AEB3C}" dt="2022-09-30T09:13:07.641" v="3430" actId="20577"/>
          <ac:spMkLst>
            <pc:docMk/>
            <pc:sldMk cId="2034760702" sldId="391"/>
            <ac:spMk id="23" creationId="{00000000-0000-0000-0000-000000000000}"/>
          </ac:spMkLst>
        </pc:spChg>
      </pc:sldChg>
      <pc:sldChg chg="add">
        <pc:chgData name="Andrej Bogdanov (CSD)" userId="54a3fc38-bcd8-4812-b887-b84a314b9e17" providerId="ADAL" clId="{0E5A8A18-7F8D-2F44-9836-2DCD801AEB3C}" dt="2022-10-03T09:16:52.337" v="3708"/>
        <pc:sldMkLst>
          <pc:docMk/>
          <pc:sldMk cId="3789851964" sldId="392"/>
        </pc:sldMkLst>
      </pc:sldChg>
      <pc:sldChg chg="add">
        <pc:chgData name="Andrej Bogdanov (CSD)" userId="54a3fc38-bcd8-4812-b887-b84a314b9e17" providerId="ADAL" clId="{0E5A8A18-7F8D-2F44-9836-2DCD801AEB3C}" dt="2022-10-03T09:16:56.820" v="3710"/>
        <pc:sldMkLst>
          <pc:docMk/>
          <pc:sldMk cId="3171082453" sldId="393"/>
        </pc:sldMkLst>
      </pc:sldChg>
      <pc:sldChg chg="delSp modSp add mod">
        <pc:chgData name="Andrej Bogdanov (CSD)" userId="54a3fc38-bcd8-4812-b887-b84a314b9e17" providerId="ADAL" clId="{0E5A8A18-7F8D-2F44-9836-2DCD801AEB3C}" dt="2022-10-03T09:17:41.542" v="3718" actId="478"/>
        <pc:sldMkLst>
          <pc:docMk/>
          <pc:sldMk cId="3572850552" sldId="394"/>
        </pc:sldMkLst>
        <pc:spChg chg="mod">
          <ac:chgData name="Andrej Bogdanov (CSD)" userId="54a3fc38-bcd8-4812-b887-b84a314b9e17" providerId="ADAL" clId="{0E5A8A18-7F8D-2F44-9836-2DCD801AEB3C}" dt="2022-10-03T09:17:25.379" v="3716" actId="20577"/>
          <ac:spMkLst>
            <pc:docMk/>
            <pc:sldMk cId="3572850552" sldId="394"/>
            <ac:spMk id="7" creationId="{00000000-0000-0000-0000-000000000000}"/>
          </ac:spMkLst>
        </pc:spChg>
        <pc:inkChg chg="del">
          <ac:chgData name="Andrej Bogdanov (CSD)" userId="54a3fc38-bcd8-4812-b887-b84a314b9e17" providerId="ADAL" clId="{0E5A8A18-7F8D-2F44-9836-2DCD801AEB3C}" dt="2022-10-03T09:17:41.542" v="3718" actId="478"/>
          <ac:inkMkLst>
            <pc:docMk/>
            <pc:sldMk cId="3572850552" sldId="394"/>
            <ac:inkMk id="4" creationId="{B532CDEA-4AEE-DD42-B835-5A775BE22631}"/>
          </ac:inkMkLst>
        </pc:inkChg>
        <pc:cxnChg chg="mod">
          <ac:chgData name="Andrej Bogdanov (CSD)" userId="54a3fc38-bcd8-4812-b887-b84a314b9e17" providerId="ADAL" clId="{0E5A8A18-7F8D-2F44-9836-2DCD801AEB3C}" dt="2022-10-03T09:17:30.714" v="3717" actId="14100"/>
          <ac:cxnSpMkLst>
            <pc:docMk/>
            <pc:sldMk cId="3572850552" sldId="394"/>
            <ac:cxnSpMk id="15" creationId="{00000000-0000-0000-0000-000000000000}"/>
          </ac:cxnSpMkLst>
        </pc:cxnChg>
      </pc:sldChg>
      <pc:sldChg chg="add">
        <pc:chgData name="Andrej Bogdanov (CSD)" userId="54a3fc38-bcd8-4812-b887-b84a314b9e17" providerId="ADAL" clId="{0E5A8A18-7F8D-2F44-9836-2DCD801AEB3C}" dt="2022-10-03T09:18:18.597" v="3719"/>
        <pc:sldMkLst>
          <pc:docMk/>
          <pc:sldMk cId="3299324418" sldId="395"/>
        </pc:sldMkLst>
      </pc:sldChg>
      <pc:sldChg chg="add">
        <pc:chgData name="Andrej Bogdanov (CSD)" userId="54a3fc38-bcd8-4812-b887-b84a314b9e17" providerId="ADAL" clId="{0E5A8A18-7F8D-2F44-9836-2DCD801AEB3C}" dt="2022-10-03T09:18:30.944" v="3721"/>
        <pc:sldMkLst>
          <pc:docMk/>
          <pc:sldMk cId="770419739" sldId="396"/>
        </pc:sldMkLst>
      </pc:sldChg>
      <pc:sldChg chg="add">
        <pc:chgData name="Andrej Bogdanov (CSD)" userId="54a3fc38-bcd8-4812-b887-b84a314b9e17" providerId="ADAL" clId="{0E5A8A18-7F8D-2F44-9836-2DCD801AEB3C}" dt="2022-10-03T09:19:19.349" v="3723"/>
        <pc:sldMkLst>
          <pc:docMk/>
          <pc:sldMk cId="3891262282" sldId="397"/>
        </pc:sldMkLst>
      </pc:sldChg>
      <pc:sldChg chg="add">
        <pc:chgData name="Andrej Bogdanov (CSD)" userId="54a3fc38-bcd8-4812-b887-b84a314b9e17" providerId="ADAL" clId="{0E5A8A18-7F8D-2F44-9836-2DCD801AEB3C}" dt="2022-10-03T09:19:29.349" v="3725"/>
        <pc:sldMkLst>
          <pc:docMk/>
          <pc:sldMk cId="2041853033" sldId="39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11:48.67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1862 13408 8276,'-7'-5'0,"2"-1"0</inkml:trace>
  <inkml:trace contextRef="#ctx0" brushRef="#br0" timeOffset="1">1839 13385 8406,'0'0'0</inkml:trace>
  <inkml:trace contextRef="#ctx0" brushRef="#br0" timeOffset="2">1839 13385 8237,'0'12'8,"0"5"2155,0 6 1,-4 5-1024,0 6 0,-5 1-1041,2-1 0,2 2 3,1 2 1,-1-2-249,1 6 1,0 0-22,4 4 0,0-4-58,0 0 0,1-6 76,3 2 1,2-2 184,6-2 0,-1-6-109,1-5 0,-1-1 14,1-7 0,-5 0-28,1-4-396,-1 1-561,5-1 573,-6-4 471,-1-2 0,-5 0 0,0 1 0</inkml:trace>
  <inkml:trace contextRef="#ctx0" brushRef="#br0" timeOffset="3">1770 13362 10497,'17'-11'1000,"-3"3"-476,5 1 1,0 4-195,4-1 1,-1 2-211,1-2 1,0 3-25,0-3 1,1 7-22,3 0 1,-3 6-183,2-1 0,2 3 138,-1 4 1,-2-1-214,-6 5 1,2 1-31,-6 2 212,-5 1 0,10 5 0,-1 1 0</inkml:trace>
  <inkml:trace contextRef="#ctx0" brushRef="#br0" timeOffset="4">2455 13442 8280,'-5'35'1542,"-1"4"206,-5 3 1,0 2-1333,4 2 0,1 0-345,2-1 1,2-3-365,-1 0 1,1-6 65,2-2 1,4-1 391,0-7 0,9 5 101,-2-4 1,7-1 127,-3-3 0,5-5-165,-1-3 0,2 0 55,-2-3 1,1 2-162,-5-7 1,4-2 62,-3-1 1,3 1-604,-4-1 0,1 0 272,0-4 0,-4 0-727,3 0 1,-2 0 871,-1 0 0,-6 5 0,-1 1 0</inkml:trace>
  <inkml:trace contextRef="#ctx0" brushRef="#br0" timeOffset="5">1839 13819 8209,'-7'0'0,"2"0"0</inkml:trace>
  <inkml:trace contextRef="#ctx0" brushRef="#br0" timeOffset="6">1804 13819 8209,'-6'0'4046,"1"0"-3520,5 0-49,5 0 0,-2 0-77,4 0 1,-3 0-21,4 0 0,-1 0-122,5 0 1,-1 0-23,1 0 0,0 0-20,4 0 1,0 0-110,3 0 1,3 0-50,-3 0 0,3-1 45,5-3 1,-3-2 60,3-6 1,1 0-15,-2-4 0,0 3 154,-7-7 0,1 3-194,-5-2 1,-3-3-73,-5 3 1,0 1-35,0-1 1,-2 0-220,-5-4 0,-1 2-692,-3 2 1,-2-2 473,-5 6 0,-1 1-985,1 7 414,-1 2 1004,1 5 0,5 5 0,1 1 0</inkml:trace>
  <inkml:trace contextRef="#ctx0" brushRef="#br0" timeOffset="7">2924 13534 8071,'-2'-17'-1899,"-1"6"3527,1-1-448,-3 11 274,5-4-594,0 5-423,0 5 1,5 5-121,3 5 1,2 6 38,2-2 1,0 6-134,4 2 1,1 5-115,6-2 0,-4 2 56,0-2 1,0 3-139,4-2 1,0-3-412,0-2 1,-4-5 232,0-2 1,-5-4-304,1 4 0,-2-9-126,-2 1-46,1-2 0,-1 1-110,0-2 1,-3-3-1314,0-5 1347,-1 0 702,5 0 0,-1 0 0,0 0 0</inkml:trace>
  <inkml:trace contextRef="#ctx0" brushRef="#br0" timeOffset="8">3403 13557 8061,'-11'-23'0,"5"1"0,2 3 0,3 3 424,1 4 0,0 5 1652,0-1 557,-5 5-1938,-2-2 0,-6 12-268,-2 4 1,1 9-152,-5 7 0,0 6-196,-4 1 0,1 4 111,-1 4 1,-4 5-703,0-5 0,-4 5-13,0-5 0,3-1-604,2 0 1,2-5 56,1-2 0,5-5-2034,3-6 3105,2-5 0,2 4 0,-1-5 0</inkml:trace>
  <inkml:trace contextRef="#ctx0" brushRef="#br0" timeOffset="9">3746 13694 8074,'-18'-7'-60,"2"2"70,4 5 1070,6 0-266,1 0 81,5 0 0,5 0-678,3 0 0,7 1 5,4 3 0,4-2-60,3 1 0,4-3 40,4-3 1,0-3-47,0-1 1,-1-2-507,-2 5 1,-3-3 215,-5 3 1,-6 0-1924,-1 4 1528,-4 0 1,-5 1-742,-4 3 0,-4 2 1270,-6 6 0,-11 4 0,-11 2 0</inkml:trace>
  <inkml:trace contextRef="#ctx0" brushRef="#br0" timeOffset="10">3780 13911 8997,'12'-5'981,"0"3"-56,4-2 0,1-1-337,6 2 1,0-2-101,0 1 0,5 2-400,2-1 0,-1 0-244,2-1 0,-2 3-208,2-3 0,-2 3-517,-3 1 1,-1 0-776,1 0 1,-2 0 1655,-1 0 0,5 0 0,1 0 0</inkml:trace>
  <inkml:trace contextRef="#ctx0" brushRef="#br0" timeOffset="11">4420 13831 8280,'0'-12'440,"0"5"221,0-1 1,-1 5 393,-3 0 259,3-4-841,-5 6 1,3-3-151,-1 8 0,0 2-307,4 6 0,0 3 175,0 0 0,1 6-241,3-2 1,2 2-7,6 2 0,4 0 18,3 0 0,3-2-105,1-2 1,1-3-183,3-9 0,-2 2 221,5-5 1,1-2 67,3-5 1,0-4 249,1-4 0,-2-2-142,-3-2 0,-2 1 254,-5-5 0,-4 0-63,0-4 0,-6 0-33,-2 0 1,-5-5-86,-6-2 1,-1-3-214,-3-1 1,-8-1-276,-11 1 0,-6 4 179,-9-1 0,-4 11-623,-8 1 0,-1 10 431,-2 5 1,5 3-149,10 1 0,2 1 121,13 3 0,-1 2-787,9 6 0,1 1 106,7 2 1064,1-3 0,12 10 0,0-4 0</inkml:trace>
  <inkml:trace contextRef="#ctx0" brushRef="#br0" timeOffset="12">5002 13408 8277,'0'-21'401,"0"1"1,0 4 604,0 5 0,0 3 679,0 0-386,0 1 1,0-1-568,0 1 1,5 4-281,3-1 0,6 4-98,1 4 0,6 7-68,-2 8 0,2 4 196,2 4 0,4 2-88,-1 5 0,0 6-389,-7 2 1,-2 7 87,-1 4 0,-7 3-478,2 1 1,-7 0-230,0 1 0,-3-6 394,-1-3 1,0-2-402,0-1 1,-5-2 209,-3-2 1,-3-3-1188,-4-4 1,-3-1 98,-5 0 1499,0-5 0,-2 3 0,-3-5 0,-3-2 0,1-1 0</inkml:trace>
  <inkml:trace contextRef="#ctx0" brushRef="#br0" timeOffset="13">1884 15030 8099,'-5'-6'0,"4"-1"327,-3 3-4,3 3 1,1-5 613,0 2-650,0 3 1,0-3 132,0 8 1,0 7 13,0 8 1,0 8-42,0 3 0,0 8-81,0 4 0,0 4-76,0 3 1,0-2-369,0 3 1,-4-3 263,0-2 1,1 1-353,3 0 1,0-7 68,0-5 1,0-2-67,0-9 0,0 1 153,0-9 1,0 1-1,0-5-495,5 0 128,-4-4-779,4-2 397,0-5 0,-4-1-280,3-3 1,-1-4 1092,1-7 0,-3-3 0,4-5 0</inkml:trace>
  <inkml:trace contextRef="#ctx0" brushRef="#br0" timeOffset="14">1725 15167 8099,'0'-17'0,"2"3"0,6-5 0,-1 4 513,9-4 0,1 1 89,2-1 1,3-1-29,1 5 0,1-4-245,3 4 1,0 1-39,4 6 1,2 3-196,-3 5 0,2 0 93,-1 0 1,0 5-68,-4 3 0,-4 3 114,-4 4 1,-5-2-268,1 2 0,-6 3-15,-2 1 1,-5 3-66,-2 0 1,-7 2 121,-8 3 1,-4-3 49,-8 3 1,2 1-290,-5-2 0,-1 1 101,-3-4 1,5-1-551,2-3 1,3-3 320,1-5 1,5 1-851,3-1-354,2-4 1560,7-2 0,6-5 0,6 0 0</inkml:trace>
  <inkml:trace contextRef="#ctx0" brushRef="#br0" timeOffset="15">2695 15007 8250,'-11'-16'0,"-1"8"0,5-6 256,-1 10 1,4-3 352,-3 3 1,3-1 476,-4 1 0,5 3-451,-5-3 0,0 2-495,-3 2 1,0 7 54,-1 4 1,1 7-21,-1 9 1,-3 2 24,0 5 1,-4 5-150,4 3 1,-1 7 124,5 0 0,1 1-154,2-5 1,-1 6-834,5 2 1,-3-2 536,3-1 0,0-9-416,4-3 0,0-2 270,0-2 0,4-5 128,0-2 0,3-7 79,-3-1 0,5-5 48,-1 2 0,2-7-168,1-2 0,1-1-122,-1 2 0,4 1 505,1-5-50,-1 0 0,1 1 0,2 1 0</inkml:trace>
  <inkml:trace contextRef="#ctx0" brushRef="#br0" timeOffset="16">2981 15247 8290,'-18'-18'141,"5"2"-6,6 4 0,4 5 172,-1-1 1,2 5 583,-2 0 0,3 0 523,-3-1-894,3 3 1,1-3-182,0 8 0,5 4-84,2 7 1,1 4 201,3 8 1,-4-2-112,8 5 1,-4 5-57,8 3 1,-3 1-171,3-1 0,-1-1-241,1 5 0,2-5-649,-2 1 0,-2-8 473,-2-3 1,1-8-570,0-4 1,-1-2 391,-4-2 1,1-1-303,-1-2 0,-3 1-1022,-1-5-205,1 4 2003,3-6 0,-4 3 0,-2-5 0</inkml:trace>
  <inkml:trace contextRef="#ctx0" brushRef="#br0" timeOffset="17">3312 15213 8108,'-11'-23'0,"0"5"2278,4 3-789,2 2-900,5 7 0,-4 2-149,0 8 1,-5 7 100,2 8 0,-5 13-309,-3 6 0,-3 6 20,-5 6 1,-3-2-778,-1 5 0,-3 1 559,3 3 1,5-6-1199,7-6 0,3-5 294,0-10 1,6-2-133,2-5 0,3-5 32,1-3 970,0-3 0,0-5 0,0-2 0</inkml:trace>
  <inkml:trace contextRef="#ctx0" brushRef="#br0" timeOffset="18">3609 15510 8224,'-11'-18'0,"-1"-4"0,6 15 686,1-9-685,10 15 0,-3-4 1266,6 5 0,3 0-623,5 0 0,5 4-342,2 0 0,1 3-233,7-3 1,-2 4-113,1-5 1,2 1-93,-5-4 1,-1 0 183,-3 0 0,-1 0-1031,-3 0 0,1 0 40,-5 0 942,-5 5 0,1-3 0,-5 3 0</inkml:trace>
  <inkml:trace contextRef="#ctx0" brushRef="#br0" timeOffset="19">3655 15692 8062,'-7'-6'4923,"2"1"-4357,10 5 1,3 0 0,7 0 0,2 0-145,2 0 1,4 0-357,-1 0 0,2 0-202,7 0 0,-4 0-307,3 0 0,-3 0-359,3 0 1,-6 0 801,-1 0 0,0 5 0,-5 1 0</inkml:trace>
  <inkml:trace contextRef="#ctx0" brushRef="#br0" timeOffset="20">4637 15247 8135,'0'-18'0,"0"2"-192,0 4 401,0 1 1151,0 4-417,0 2-566,0 21 1,0 3-85,0 15 1,4 1 120,-1 3 1,1 3-79,-4 5 0,0-1-96,0 1 0,0-1-298,0-4 0,4-3 125,0-7 1,1-1-476,-1-7 1,-3 1-329,3-8 1,1-1-627,-1-4 1,1-3 638,-1-1 0,-2-4-502,6 1 1225,-6-3 0,14-1 0,-4 0 0</inkml:trace>
  <inkml:trace contextRef="#ctx0" brushRef="#br0" timeOffset="21">4979 15030 8228,'0'-29'133,"0"1"1,6 11 344,1 6 1,5 1-69,3 6 1,-2 0-162,2 4 0,-3 1 481,0 3 0,4 8-233,3 7 1,3 11 162,1 4 0,3 12-214,1 0 0,4 7-531,-5 0 1,-13-23 0,0 0 136,6 31 1,-3-4-232,-4-4 1,-2-6-613,-3-1 1,2-2 508,-5-6 1,0 0-435,-4-3 0,-5-2 251,-3-3 0,-3 2-2571,-5-5 3036,-1-1 0,-2-3 0,-3 0 0,-6 0 0,-6 0 0</inkml:trace>
  <inkml:trace contextRef="#ctx0" brushRef="#br0" timeOffset="22">1942 16880 8386,'-12'-6'865,"1"-4"-211,-1 8 314,1-8-388,5 9 1,0-3-127,6 8 0,0 3 71,0 9 1,6 7-185,1 7 0,-1 8-111,2 4 1,-2 4-39,2 3 0,-3-4-193,-5 4 1,4-5 150,0 6 1,0-4-105,-4-5 0,0-2-299,0-9 1,0-2 121,0-5 0,0-5-98,0-3 0,1-3-288,3 0 0,-3-5-1489,3 1 577,2-5 395,-5 2 1,4-7 273,-5-1 760,0-4 0,0-9 0,0-2 0</inkml:trace>
  <inkml:trace contextRef="#ctx0" brushRef="#br0" timeOffset="23">1793 16949 8352,'6'-23'0,"5"0"0,-4 0 0,5 4 855,3 0 1,-1 4-174,5-4 1,4 5-53,3-1 0,6 2-286,-2 1 0,2 2-74,-1 3 0,4 2-322,-4 5 1,3 0 141,-7 0 1,-2 5-36,-6 2 1,1 8 22,-4 5 1,-6 2-544,-7 5 0,-1-3 149,-2 3 1,-5 1-50,-3-2 1,-3 1 153,-5-4 1,-1-2 142,-6-2 0,0 2-173,0-6 1,2 0 154,2-3 1,-2-1-999,6 0 1084,0 1 0,-2-1 0,-1 1 0</inkml:trace>
  <inkml:trace contextRef="#ctx0" brushRef="#br0" timeOffset="24">2867 16617 8267,'-5'-11'753,"3"0"660,-2-1 0,3 4-1027,1 1 1,-1 4-987,-3 0 1419,3 1 1,-5-2-19,2 1 0,-1 0-1005,-3 7 1,-7 7 218,0 8 1,-7 11-113,-5 8 0,2 2 63,-5 10 1,4-2-183,-1 1 1,3 1 229,2 7 1,4-2-13,3 6 1,7-7-129,4-1 1,3-4 70,1 0 0,5-6 217,3-1 0,3-5-77,4 1 1,3-8-399,5-3 1,0-3 128,-1-1 0,1-4-840,0 0 1,-1-6 46,-3-2 1,2-1-1188,-2-6 2164,3 0 0,6-4 0,1 0 0</inkml:trace>
  <inkml:trace contextRef="#ctx0" brushRef="#br0" timeOffset="25">3072 16994 8196,'0'-29'0,"0"6"570,0 8 1,0 6 2212,0 1-2434,0 6-159,5-3 0,2 5 290,4 0 0,2 5-159,2 3 1,1 7-261,4 4 0,1 7 89,-2 5 0,3 2 55,1 1 1,-1-1-143,1-2 0,-1 0-300,-3-4 0,1 0-166,-5-4 1,4-4 257,-3 0 0,-1-5-1229,-4 1 1,1-6 107,-1-2 1266,1 1 0,-1-2 0,0-1 0</inkml:trace>
  <inkml:trace contextRef="#ctx0" brushRef="#br0" timeOffset="26">3529 16937 8238,'-13'-21'1204,"-2"2"1,6 6 44,-2 5-491,7 6-299,-6-3 0,4 6-72,-6 3 1,1 6-111,-1 5 0,0 10-141,-4 2 1,2 10-164,-5 5 1,4 2-143,-4 2 0,5-4-439,-1 0 1,3-9-785,5 1 0,1-7 632,2-1 1,2-2-1160,-1-1 1919,1 0 0,7-5 0,2-2 0</inkml:trace>
  <inkml:trace contextRef="#ctx0" brushRef="#br0" timeOffset="27">3803 17143 8052,'-18'-23'0,"3"0"1,8 1 1564,3 3 1,4 7-19,4 4-1231,2 1 1,5-1-93,1 0 0,0 6-14,4-2 0,1 3-75,6 1 0,4 0-151,0 0 1,0 0-614,0 0 0,-3 0 472,3 0 1,-4 0-2399,-4 0 2555,2 5 0,-8 1 0,4 6 0</inkml:trace>
  <inkml:trace contextRef="#ctx0" brushRef="#br0" timeOffset="28">3815 17257 8098,'-12'0'916,"1"0"1352,4 0-611,2 0-1189,15 0 0,-1 0 125,10 0 1,5 0-340,7 0 1,2 0-463,1 0 0,4-4-205,0 0 0,5-1-449,-1 1 1,-1-1-2420,1-2 3075,0-3 0,-2 3 0,0-4 1</inkml:trace>
  <inkml:trace contextRef="#ctx0" brushRef="#br0" timeOffset="29">4523 17040 8111,'0'-31'385,"0"1"1,1 5-39,3-2 1,7 7 429,8 1 1,1 1-26,0-1 0,0 2-294,-5 6 1,2-3 46,-2 3 0,1-2-129,3 9 0,3-4-85,-3 5 0,3-1-84,0 4 0,-3 0-92,0 0 0,-1 5-211,1 3 1,-2 2 147,-6 1 1,-5 6-94,-2 2 1,-4 3-25,-4 5 1,-3 4-46,-8 7 0,-8-3 35,-8 3 0,0 2-91,0-2 0,-2-2 102,3-5 0,2 1 17,1-6 0,3-3 138,1-4 0,5-5 1,3 1 1,8-2 337,3-2-332,-3 1 0,7-1-19,0 1 1,7-6-65,8-2 1,4-3 139,8-1 0,3 0-174,8 0 1,-2 0-183,2 0 0,1 0-110,-1 0 0,-1 0-362,-7 0 0,2 0-792,-5 0 0,-4 0 128,-4 0 1337,-5 0 0,2-5 0,-4-1 0</inkml:trace>
  <inkml:trace contextRef="#ctx0" brushRef="#br0" timeOffset="30">5231 16629 8103,'-7'-23'0,"4"6"433,6 6 0,9 6 525,7 9 1,1 7-308,-1 8 1,3 4 485,-3 4 1,4-1-552,3 9 0,0 1-126,4 10 0,-4 1-45,0 3 1,-3 2-395,-4 5 1,-2-4 552,-6 0 0,-5-3-300,-2 3 0,-4-5-407,-4 2 0,-7-3-550,-8-2 1,-5 1-851,-7 0 0,0 2 1533,-11-2 0,0 2 0,-4-6 0,0 2 0,1 2 0</inkml:trace>
  <inkml:trace contextRef="#ctx0" brushRef="#br0" timeOffset="31">6236 13774 8325,'0'-12'1377,"0"5"-505,0-1-421,0 5 1,1-2-141,3 5 1,-3-1-3,3-3 0,2 3-11,2-3 1,2 3-48,1 1 1,2 0-62,2 0 1,-1 0 58,5 0 0,0 0-201,4 0 0,0 0 68,0 0 0,0 0-151,0 0 1,3 0 68,1 0 1,0-1 45,-5-3 0,-3 3-182,0-3 0,-5 1 35,2-1 0,-4 3-784,0-3 360,-6-2-432,4 5 1,-10-4-68,0 5 1,-1-4-333,-7 0 1,1 1 1321,-5 7 0,-9 3 0,-3 4 0</inkml:trace>
  <inkml:trace contextRef="#ctx0" brushRef="#br0" timeOffset="32">6327 13968 11369,'12'0'2205,"-1"0"-1876,0 0 1,1 0 171,-1 0 0,4 0-110,1 0 0,4 0 5,-1 0 1,3 0-69,0 0 0,5 0-60,0 0 0,4-4-58,0 0 0,-2-1-111,2 1 1,-6 3-88,2-3 1,-5-1 79,-3 1 0,-2-1-433,-6 1 0,-3 3 112,0-3-253,-6 3 1,2 1 224,-8 0 1,-3 0-76,-9 0 332,-1 0 0,-1 5 0,1 1 0</inkml:trace>
  <inkml:trace contextRef="#ctx0" brushRef="#br0" timeOffset="64">6521 15464 8220,'-11'-1'0,"-1"-3"3,1-3 1,1 0 572,2-1 551,3 6-303,5-3 249,0 0-194,0 3-590,5-3 0,2 5 94,4 0 1,2 0-120,2 0 0,3 0-122,5 0 0,-4 0-35,0 0 0,2 0-196,2 0 0,6 0-264,-6 0 1,-1 0-578,-3 0 0,-2-1-616,2-3 0,-2 3 1546,-6-3 0,-4 3 0,-2 1 0</inkml:trace>
  <inkml:trace contextRef="#ctx0" brushRef="#br0" timeOffset="65">6453 15692 9245,'11'0'923,"1"0"1,0-1-546,4-3 1,1 3 574,6-3 1,6 2-366,6-2 1,-1 1-22,4-4 0,-1 4-205,1-1 0,-8 2-323,1-2 1,-6 3-892,-2-3 0,-7 4 852,-4 4 0,-6 7 0,-6 7 0</inkml:trace>
  <inkml:trace contextRef="#ctx0" brushRef="#br0" timeOffset="66">6738 17029 8036,'-6'0'1232,"1"-6"-353,5 5-417,0-4 0,0 4 59,0-3 1,1 3 359,3-3-619,2 3 1,6-3-30,-1 0 0,4 0 28,1 4 0,0-4-87,-1 1 0,-2-1-128,2 4 0,-1 0-63,1 0 1,-2-4-471,2 0 0,-2 0-538,-2 4 0,-3 0-98,0 0-230,-1 0 0,0 2 1353,-4 1 0,-1 4 0,-2 4 0</inkml:trace>
  <inkml:trace contextRef="#ctx0" brushRef="#br0" timeOffset="67">6556 17314 9240,'11'0'898,"2"0"95,2 0 0,3-1-201,5-3 1,1 1 32,2-4 1,7 3-344,5-4 1,-1 5-178,-6-5 0,-1 5-422,-7 0 1,2 1-1060,-6 2 1162,-2 0 14,-1 5 0,-9 2 0,-2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06.08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1713 11078 8127,'-6'0'-227,"1"0"706,5 0-420,5 0 1,-3 0 179,6 0-39,5 0-187,-1 0 96,5 0 1,-1 0-48,3 0 0,2 0-152,-2 0 1,2 0-72,-2 0 221,3 0 0,1 0-165,0 0 176,-1 0-27,1 0 0,0 0-54,0 0 1,-2 0 44,-1 0 1,1 4-103,-2 0 0,-2 0 95,-2-4 0,1 3-80,0 1 0,-1 1 63,-4-1 0,1-3-114,-1 3 0,-3-1 80,-1 1 15,1-3 1,0 4 401,-1-5-318,-4 0 1,3-4 74,-2 0 1,-3-1 19,3 1 76,-3-2 1,-2-5-96,-3-1 0,2 1-42,-6-1 1,4-3-146,-3 0 0,0-4 83,0 4 0,0-6-144,3 2 0,3-2 91,-3-2 1,3 0-121,1 0 0,0 2 78,0 2 0,4-3 2,0 3 1,5 1 24,-2-1 0,7 0 13,1-4 0,2 1 74,-2-1 1,2 1-76,2 3 1,2-3 53,-2 3 0,3-1-35,1 1 0,-2 1-47,-2 3 1,2 6 45,-6-2 1,0 7 6,-4 0 0,1 3-16,-1 1 1,1 5-4,-1 3 1,-3 3 9,-1 4 1,-3 3-11,4 5 0,-6 1-105,2 3 1,-3 2 103,-1 5 0,-3-2-179,-1 2 1,-5-2 94,1 6 0,-2-4 34,-1-3 1,3 0 21,0-4 1,6 0-5,-2-5 1,3 0 115,1-3 1,0-2-124,0-6 1,1-1 217,3-2 1,2 1-48,6-6 0,0 1-85,4-4 0,-2 0 21,5 0 1,-2 0 10,2 0 1,2-4 8,-6 1 1,4-6 49,-4 1 1,0 3 238,-3 1-73,-1-2 0,1 5 276,-1-3-2075,-5-3 1162,5 6 336,-10 1 0,9 7 0,-4 4 0</inkml:trace>
  <inkml:trace contextRef="#ctx0" brushRef="#br0" timeOffset="1">3392 10793 7982,'-11'0'-1244,"4"0"1607,-3 0 51,9 0-234,-4 0 643,5 0-577,5 0 0,-3 0 16,6 0 0,0 0-95,3 0 1,4-4 0,0 0 1,4 0 15,-3 4 0,7-1-224,-4-3 1,5 3 90,-5-3 0,-1-1-95,1 1 1,-6-1-474,3 1-408,-4 3 108,0-4 0,-5 5 817,1 0 0,-5 5 0,2 1 0</inkml:trace>
  <inkml:trace contextRef="#ctx0" brushRef="#br0" timeOffset="2">3381 11021 7950,'0'-6'150,"5"1"1,1 5 372,5 0-216,1 0 0,-1-2 235,1-1 1,4 1-129,3-1 0,3 1-392,1 2 1,-3 0 63,3 0 0,-3 0-641,7 0 0,-7 4 246,-1 0 309,0 0 0,4 1 0,0 1 0</inkml:trace>
  <inkml:trace contextRef="#ctx0" brushRef="#br0" timeOffset="3">4443 10382 7976,'0'-7'157,"0"-3"368,0 4-59,0-1 1,-5-3 109,3 9-405,-3-4 0,4 5 30,-3 0 0,2 0 13,-6 0 0,4 5-157,-3 3 1,-1 2 91,-3 1 0,-2 4-202,-2 1 0,2 4 68,-2-1 0,-2 1-50,2-1 1,-4 2 49,4-6 1,1 4 14,6-4 0,-1 0-307,6-3 9,-1-1-226,4 1 310,5-1 0,1-5 107,6-2 1,0 1 30,3-1 1,-2 0-12,2-4 1,-2 0 20,-1 0 1,-5 0-17,1 0 148,-1 0-153,5 0 92,-1 0-64,-4 0 59,3 0 0,-9 5-42,3 3 0,-4 2 78,-4 1 1,1 1-50,-4-1 0,3 2 5,-4 2 0,1-1 15,-5 5 0,5-1-23,-1 1 1,4 2 70,-3-2 1,3-1-62,-4 1 0,4-4 43,-3 4 1,4-3 31,0 3 0,1-4 5,2 4 1,0-4 8,0 4 1,0-5-59,0 1 1,0 2-48,0-2 1,0 4 62,0-4 0,4 1-148,0-5 1,3 4 125,-3 0 1,5-1 6,-1-6 0,-2 2-18,2-2 1,-4-2 73,3 2-119,-4-6 0,6 5-4,-6-4-358,6-1 320,-2 3 0,0-5-1363,1 0 1412,-1 0 0,5 5 0,-1 1 0</inkml:trace>
  <inkml:trace contextRef="#ctx0" brushRef="#br0" timeOffset="4">4968 10633 8131,'0'-12'231,"0"1"1,-1 3 23,-3 1 0,3 3 128,-3-4 1,1 6-129,0-2 0,0-1-47,-5 1 0,5 0 32,-5 4 0,0 0-189,-3 0 0,0 2 61,-1 1 0,-1 4-13,-2 4 0,1 2-103,-5 2 0,1 4 89,-1 8 1,-1 1-140,5 2 0,0 3 83,3-2 0,6 2-144,2 1 0,3 0 0,1 0 1,1-1-99,3-2 1,4-3 104,7-5 1,-1-6 35,5-1 0,0-5 92,4-3 0,1-3-75,2-5 1,0 0 221,4 0 1,-4-2-129,0-1 0,-2-4 85,-1-4 1,-1 1-144,-3 2 0,1-1-204,-5 5-84,1-5-143,-5 8 1,-3-8-704,-1 6 806,-4-1 0,3 4 347,-2 0 0,-3-5 0,4-2 0</inkml:trace>
  <inkml:trace contextRef="#ctx0" brushRef="#br0" timeOffset="5">5448 10621 8073,'0'-11'217,"-4"3"133,0 1 0,0-1-57,4-3-315,0 4 275,0-3 340,0 9 431,0-4-390,0 0-225,0 4-168,0-5 1,0 19-165,0 2 1,0 4 88,0-3 1,0 1-281,0 6 1,4-4 73,0 0 1,4-5-45,-5 2 0,5 0-74,-4-1 1,3-3-75,-3-5 1,1 0-9,-1 0 189,-3-2 309,4 0-201,-5-3 408,0 3-90,0-5-19,-5 0-166,4 5-86,-9-4 1,9 5-129,-3-2 1,1-3 84,0 3 1,1-1-136,-2 1 0,3-2 65,1 6 0,0-4-63,0 3 0,0 1 47,0 3 0,0 1-40,0-1 1,0 1 44,0-1 1,0 4-5,0 0 1,0 4-45,0-3 1,0 3 52,0-4 1,0 0 16,0-3 0,0-1-36,0 0 70,5 1-49,2-1 1,0-3 154,1-1-83,-6-4 0,5 2 11,-3-5 1,-2 0 28,6 0 0,-5 0-68,5 0 0,-4 0 120,4 0 1,0 0-59,8 0 1,-2 0 60,5 0 0,-4 0-72,4 0 0,0 0-105,4 0 1,-2 0 100,-2 0 1,3 0-180,-3 0 1,1 0-85,-1 0 1,2 0 146,-6 0 1,0 0-17,-4 0 0,1 0-13,-1 0-418,1 0 218,-1 0-698,-4 0 313,-2 0 0,-5 1-1323,0 3 211,-5-3 1764,-2 5 0,-9-1 0,-2 1 0</inkml:trace>
  <inkml:trace contextRef="#ctx0" brushRef="#br0" timeOffset="6">5254 11147 7920,'-5'-7'800,"3"-3"-369,-3 9 6,5-9-98,0 9 369,0-4-345,0 5 1,1 5 226,3 2-425,-2 3 1,6 7-183,-4 2 0,4 2 123,-4 2 0,-1 4-622,-3 0 1,0 1 352,0-2 0,0-2-1726,0 3 1889,0-3 0,0 4 0,0 1 0</inkml:trace>
  <inkml:trace contextRef="#ctx0" brushRef="#br0" timeOffset="7">6076 10450 8050,'0'-11'0,"-5"4"148,4-3 83,-5 4 1,6-6 109,0 6-139,0-4 1,2 5 85,2-3 0,-2-2 0,6 2 1,-4 2 116,3-2-427,1 6 195,3-3 1,-3 1 173,-1 0-376,1 0 270,3 4-558,1 0 260,-1 6 1,-4 0-106,-4 5 1,-1 1 100,-2-1 1,0 6-16,0 2 1,0 2 86,0 2 1,-2 0-28,-1 0 0,0 3 7,-5 1 0,5 0 5,-5-4 0,6-2-8,-2-2 1,2 1 1,2-4 1,0 0-30,0-1 1,0-6 43,0 3 1,0-3-29,0 2 14,0-5-4,0 5-7,0-10-24,6 9-64,-5-9 90,9 4 32,-9-5-26,9 0 1,-3 4 16,4 0 1,1 1-20,-1-1 0,-3-2 10,-1 6 0,1 0-6,3 3 0,1 2 60,-1 2 0,0-1 21,1 5 1,-1 0 10,1 4 0,-5 0 10,1-1 1,-5 5-65,0 0 0,-1-1 134,-2-3 1,0-4-68,0 0 0,0-3 260,0 3 0,-4-5 184,0 1-266,-5-3 0,7-1-67,-6-4 1,4 2-7,-3-5 1,3 0-400,-4-4 0,4 0 157,-3 0 0,3 0-827,-4 0 0,4 0 428,-3 0 0,4-2-912,-1-1 1,-1 0 1352,2-5 0,4-4 0,5-6 0</inkml:trace>
  <inkml:trace contextRef="#ctx0" brushRef="#br0" timeOffset="8">6613 10176 8074,'0'-11'-33,"0"4"33,0-3 0,0 8 0,0-6 0,0 5 1261,0-2 527,0 5-1472,0-5 35,5 4 59,1-4-420,6 5 64,-1 0 0,0 0-131,1 0 93,-1 0 1,1 0-54,-1 0 1,0 0 107,1 0 0,1 0-225,2 0 0,-3 0 18,4 0 1,-4 0 8,0 0 0,-5 0 217,1 0-10,0 0-10,-2 0 17,-1 0 256,-5 0-253,0 5 1,-1 1 28,-3 6 0,-1 0-45,-3 4 0,-1-2 93,6 5 0,-6 0-73,1 4 0,2 3-133,-2 1 0,2 3 26,-2-3 1,-1 0-59,6-5 0,-3 1-58,3 0 0,1-5 87,-1-3 1,1-2-154,2-2 0,0-3-127,0-1-1226,0-4 1548,0 2 0,0 0 0,0 1 0</inkml:trace>
  <inkml:trace contextRef="#ctx0" brushRef="#br0" timeOffset="9">9822 10599 8098,'0'-12'314,"-5"1"0,4 3 53,-3 0 244,-3 6 308,6-3-556,-4 5-85,5 0 0,0 9-97,0 2 1,0 4-111,0 1 0,4 1 14,0 6 1,3 0-216,-3 0 1,4 0-94,-4 0 0,1 3 109,-2 1 0,-1 0-178,2-5 1,-3 1 125,-1 0 0,0-4-99,0 0 0,-1-4 99,-3 4 0,2-5 207,-1 2-155,1-4 20,2 0 184,0-1 0,0-3-73,0-1 90,0-4 0,2 2-52,1-5 1,4 4 74,4 0 1,6-1-58,2-3 0,4 0 54,3 0 0,2 0-72,3 0 1,0-3 6,-4-1 1,3-4-94,-3 4 0,-4-3 83,-4 3 0,-5 0-363,1 4 1,-6-1-95,-1-3-965,-6 3 677,8-4 693,-8 5 0,-2 0 0,-7 0 0</inkml:trace>
  <inkml:trace contextRef="#ctx0" brushRef="#br0" timeOffset="10">9822 10884 8098,'6'-5'-721,"-2"-3"1,-1 3 360,0 2 0,0-3 1338,5 3 1,-1-5-363,5 4 0,4 0-134,3 4 1,-1 0-175,1 0 1,0-1-274,4-3 1,3 3-254,1-3 1,0 2 255,-4-2 1,-4 1-258,0-4 1,-5 4 111,1-1 0,-2-1-1299,-2 2 1406,-5-1 0,4-1 0,-3-2 0</inkml:trace>
  <inkml:trace contextRef="#ctx0" brushRef="#br0" timeOffset="11">9845 10610 8098,'-7'0'537,"2"-5"1,10 0-302,3-3 0,7-2 190,4 2 0,3 2-137,1-2 1,3 6-242,1-2 0,3-1-131,-3 1 0,4 0-228,-5 4 0,5-1-687,-5-3 0,2 3 998,-1-3 0,-3 3 0,4 1 0</inkml:trace>
  <inkml:trace contextRef="#ctx0" brushRef="#br0" timeOffset="12">10633 10564 7989,'-7'-7'912,"4"-1"0,0 4-296,-1-3-590,3 4 143,-4-2 1,0 5 224,-3 0-380,-2 0 155,-1 0 1,-2 5-59,-2 3 1,-2 7-165,-2 4 1,-2-1 43,2 1 51,2 5 0,1 0-143,4 3 0,2-2 52,2 2 0,2-3-200,2 2 0,3 0 108,-3 0 0,3-3-89,1 0 0,4-1 76,0-7 0,4 4-10,0-4 0,2-1 81,2-6 0,-1 1-1,1-6 1,3 5 88,0-4 0,0 0-85,-3-4 1,-1 0 140,0 0 0,3-2-79,-2-1 183,7-4 1,-12-4-44,9-1 0,-4 1 93,0 0 1,-5-1 258,1 1-225,-5-1 1,5 1-51,-4 0 1,0 3-69,-4 0 1,-4 4-7,0-3 0,-4 4 22,0 0 0,-6 1-419,-1 2 1,-4 0 164,4 0 0,-1 4-1320,5 0 51,-1 5-237,6-3 1613,1 6 0,15-1 0,3 0 0</inkml:trace>
  <inkml:trace contextRef="#ctx0" brushRef="#br0" timeOffset="13">10816 11055 7991,'6'0'1045,"-1"0"995,-5 0-892,0-5-175,0 4-236,0-4-6564,0 5 5827,0 5 0,-5 1 0,-1 6 0</inkml:trace>
  <inkml:trace contextRef="#ctx0" brushRef="#br0" timeOffset="14">9833 11398 8024,'-17'-13'0,"1"2"227,9 7 1,2 2 1025,5-6-625,0 5-71,0-2 33,0 5-253,0-5 0,6 4-42,5-3 1,2 3 39,6 1-149,5 0 0,4 0-74,3 0 1,7 4 72,0 0 0,5-1-123,3-3 1,3 4 120,1 0 0,4 0-539,-1-4 0,2 0 321,-2 0 1,-2 0-11,-5 0 1,-2-2 129,-2-1 0,-4 0 0,-7-4 0,-1 4 25,-7-1 1,1 2-38,-9-2 1,-3 3 26,-5-3 100,-4 2-408,7 2-89,-9 0-1077,-6 0 0,-2 0 1374,-9 0 0,4 6 0,0 0 0</inkml:trace>
  <inkml:trace contextRef="#ctx0" brushRef="#br0" timeOffset="15">12780 10599 8037,'0'-12'0,"0"1"0,0-1 0,0 6 0,-1-4 0,-3 2 0,-1 2 0,-3-2 0,-2 6 0,2-2 0,-2 1 0,-1 0 0,-6 1 1200,-2-2 0,-2 8-508,-2 4 0,-1 3-459,-3 5 1,2 1-37,-6 6 0,6 4-207,-2-1 1,4 6-114,4-1 0,-1-1 97,5 4 1,5-2-70,6 6 0,3-2 38,1-2 0,1 0-330,3 0 1,7-1 172,8-2 0,0-3-129,4-5 0,-1-6 133,8-1 0,-3-5 249,3-3 0,-1 1-20,2-6 1,2 1 230,-3-4 1,-2-4-81,-1 1 1,-4-6-25,-4 1 1,1-1-204,-5 2 1,0-4 101,-3 4 0,-6 0-686,-2 0 0,1 3 62,-1-4 579,0 6 0,-4-8 0,0 3 0</inkml:trace>
  <inkml:trace contextRef="#ctx0" brushRef="#br0" timeOffset="16">13591 10587 7957,'-4'-11'0,"0"-1"0,0 1 0,4-1-36,0 1 0,-1 5 336,-3 2 1,-2-1 713,-5 1 1,-1 0-481,1 4 0,-6 1-183,-2 3 0,-2 4-169,-2 7 0,-4-1 46,0 5 1,1 0-229,3 4 1,0 5 201,0 2 1,2 0-186,2 0 0,3 0-95,9 5 1,-2-1-104,5 0 0,0-3 51,4-1 1,5-1-98,3 2 0,3-3 5,5-5 0,-2-4 118,5 0 1,4-9 229,3 1 0,1-6-120,-4 3 1,0-6 90,-1 2 1,0-2-139,-3-2 0,1-2 10,-5-2 0,1 2-278,-5-6 0,1 4-84,-1-3 1,-3 3 392,-1-4 0,1 1 0,3-5 0</inkml:trace>
  <inkml:trace contextRef="#ctx0" brushRef="#br0" timeOffset="17">14150 10473 7939,'-5'-11'648,"4"4"-115,-4-3-51,5 9 242,0-4-455,0 5 1,0 5-113,0 2 0,4 7 71,0 2 0,-1 8-235,-3-2 1,0 5 40,0 0 0,0 2-35,0 5 0,-3-1-128,-1-2 1,-4 4-132,4-4 0,-3 3-85,3-7 0,0-1 149,4-3 1,-4-4 35,1 0 0,-1-5 54,4 1 1,0-6 169,0-1 0,0-4-128,0 3 269,5-4 1,-3 2-8,6-5 0,-4 0-19,3 0 0,1 0 53,3 0 1,1-4-18,-1 0 1,6-3 21,2 3 1,-1-1-49,1 1 0,0 3-156,4-3 0,-1-1 103,1 1 1,-1 0-169,-3 4 0,1-4 22,-5 1 0,1-1 26,-5 4 1,0 0-330,1 0 0,-5 0-38,1 0-1023,-5 0 601,2 0 380,-5 0 1,5 0-1,1 0 1</inkml:trace>
  <inkml:trace contextRef="#ctx0" brushRef="#br0" timeOffset="18">14790 10484 8048,'0'-6'958,"0"-4"-739,0 4 1,0-2 190,0 0 245,0 6 104,0-3-688,0 5 0,0 6 334,0 5-355,0 6 33,0 6 0,0 0 264,0-1-587,0 6 258,0-4 1,0 8-44,0-5-296,0 5 255,0-8 1,0 4-6,0-6-178,0 1 146,0 0 0,-4-4-219,0 0 50,1-5 280,3 3 1,-4-6-58,0 1 1,0-5 158,4 1 0,-1-6-65,-3 2 118,3 2 1,-4-3 125,5 5-185,0-6 0,0 4 125,0-2-154,0-2 1,0 4 133,0-2 0,5-3-125,2 3 1,4-3 88,0-1 1,0 0-72,1 0 0,3 0 99,0 0 0,4 0-138,-3 0 1,3 0-3,-4 0 1,4-1-69,-4-3 1,0 3 73,-3-3 0,-1-1-780,1 1 1,-5 0 2,1 4-1755,-6 0 2465,3 0 0,-5 5 0,0 2 0</inkml:trace>
  <inkml:trace contextRef="#ctx0" brushRef="#br0" timeOffset="19">15749 10553 7990,'4'-8'66,"0"1"1,0 3 13,-4-4 1,4 4 469,-1-3 0,1 3-78,-4-4 0,0 5 467,0-5-719,0 5 1,-5-5 19,-2 4 0,-9 0-154,-3 4 1,-4 5 106,-3 3 1,-2 6-62,-3 1 0,-2 5 57,3-1 1,-2 7-157,2 0 0,2 6-108,5-2 1,1 7-61,3 1 1,3 0 0,4-3 0,6-2 143,2-3 1,4 2-289,4-6 1,6 0 113,6-7 0,5 1-20,2-5 0,0 1 101,3-5 0,0-3 228,0-1 0,-1-4-14,1 1 0,-2-3 43,-1-1 1,-1 0-339,-3 0 0,1 0 136,-5 0 1,1 0-518,-5 0 373,0 0 0,1 0-1655,-1 0 1828,1-5 0,-1-2 0,0-4 0</inkml:trace>
  <inkml:trace contextRef="#ctx0" brushRef="#br0" timeOffset="20">16161 10507 8031,'0'-11'189,"0"-1"0,0 5 156,0-1-69,0 6 69,0-3 1177,0 5-1079,0 10-257,0-3 1,0 19 31,0-4 1,0 13-16,0-1 1,0 4-174,0 0 0,0 2 85,0 1 1,-4 3-227,0-6 0,0 0 102,4-4 0,0 0-222,0 0 0,0-4 75,0-4 0,0-5 15,0-2 1,0-5 124,0 1 1,0-6 78,0-2-83,0-4-1,5 2 439,2-5 1,4 0-140,0 0 1,2-1 72,2-3 0,-1 1-157,5-4 0,0 3-102,4-4 0,-4 4-160,0-3 0,-1 4 119,1 0 0,3-3-229,-3 3 0,-3-1 68,-1 4 1,-2 0-34,-2 0 0,1 0 57,-1 0 0,-3 0-924,0 0 447,-6 0 0,4 0-1094,-2 0-404,-3 0 2060,5 0 0,-1 0 0,1 0 0</inkml:trace>
  <inkml:trace contextRef="#ctx0" brushRef="#br0" timeOffset="21">17074 10541 6501,'-6'0'-388,"1"-5"559,5 4-71,0-4 1,0 4-16,0-3 255,0 3-134,0-4 1223,0 5-1145,0-5 841,0 3-732,0-3 0,0 4 418,0-3-224,0 3-408,0-4 1,0 4-27,0-3 0,-1 2-100,-3-1 0,1 1 30,-4 2 0,-1 0 59,-3 0 1,-2 2-154,-2 1 0,1 0 4,-5 5 0,3-1-5,-3 5 0,4-1 47,-4 0 0,0 2-51,-4 2 0,4 3 26,0 5 0,5 1 3,-1 3 1,2-2 43,2 6 1,4-5-5,4 5 0,1-5-218,2 5 1,2-6 63,1 2 0,8-4 26,4-4 0,5 1 53,-1-5 0,3 2 117,1-2 0,-1-6 9,1 2 0,0-3 90,0-1 1,0-1-11,0-6 1,0 0-118,-1 0 0,-4 0-66,-3 0 1,-2 0 179,-2 0-1424,1 0 621,-6 0 622,-1 0 0,-10-6 0,-1 0 0</inkml:trace>
  <inkml:trace contextRef="#ctx0" brushRef="#br0" timeOffset="22">17817 11021 7945,'0'-6'943,"5"1"0,-3 5-708,6 0 0,-4 5 328,3 2 1,-4 4-109,1 0 0,1 4-184,-2 0 0,1 6-381,-4-2 0,0 2 124,0 2 0,0 0-883,0 0 0,0 0 302,0 0 567,-5-1 0,4 1 0,-4 0 0</inkml:trace>
  <inkml:trace contextRef="#ctx0" brushRef="#br0" timeOffset="23">19507 10564 8008,'-5'-11'-259,"-2"-1"0,0 2 712,-1 3 0,4 0-5,-3 4 1,-1 1 151,-3-2 0,-2 3-279,-2 1 1,1 1-95,-5 3 1,0 4-44,-4 7 1,0-1 42,0 5 0,-1 4-115,-2 4 1,5 4-9,-2 0 0,8 3-158,0 4 0,3-2-27,5 2 1,2-7-110,5 0 0,1-4-102,3 3 0,3-5 112,9 2 1,5-7 59,6-1 1,5-5 52,-2 2 1,3-5-68,1-3 0,1 0-55,-1-4 0,-1 0-171,-3-4 1,2 0-241,-5 0 1,-1 0-3,-3 0 1,0-1 601,0-3 0,-5-2 0,-2-6 0</inkml:trace>
  <inkml:trace contextRef="#ctx0" brushRef="#br0" timeOffset="24">20272 10610 8031,'0'-11'655,"0"-1"0,-1 2-184,-3 2 1,1-1-167,-4 6 1,-1-1-20,-3 4 0,-6 0 69,-2 0 0,-4 1-234,-3 3 0,-2 4 85,-3 7 0,-2 4-138,3 7 1,2 0 121,1 4 0,5 1-314,2 3 0,0 4 87,5 0 1,5 0-210,6-3 1,3-5 54,1 0 1,2-4-47,6 0 1,1-3 52,10-4 0,1 2-96,7-6 1,-2-1 8,6-7 0,-5 2 142,5-5 1,-5 0-312,5-4 1,-5 0 92,5 0 0,-6-1-1126,2-3 1473,-3 3 0,4-10 0,1 5 0</inkml:trace>
  <inkml:trace contextRef="#ctx0" brushRef="#br0" timeOffset="25">20992 10747 7816,'6'-23'0,"-1"4"121,-5 0 1,0 5 287,0-1 0,-1 2-53,-3 2 1,-2-1-1,-6 1 0,-1 3-71,-2 1 1,-3 4-52,-4-1 1,-1 3 76,0 1 0,-4 5-107,1 3 1,-6 7 25,1 4 1,2 3-75,-1 1 1,4 4-124,0 4 1,2 2 91,1 1 0,6 0-203,6 1 1,1-2 15,6-3 1,1 2 53,7-6 0,6 5-238,6-4 0,4-5 63,-1-3 0,6-5-239,2 2 1,5-4-31,-2 0 1,-1-6-188,2-2 0,-5-3-510,5-1 1149,-6 0 0,8-5 0,-4-1 0</inkml:trace>
  <inkml:trace contextRef="#ctx0" brushRef="#br0" timeOffset="33">1868 12706 7749,'-5'-7'-328,"3"1"425,-1 2-155,1 3 360,-3-4-31,4 0 0,-5 3 509,2-1-597,3 1-4,-5-3-9,6 4 0,0-3-181,0 8 0,0 2 161,0 6 0,2 4 37,2 3 1,-2 5-224,6 7 1,-4-1 101,3 8 0,-4-1-68,0 1 1,-1-1-37,-2 5 1,1-5-113,3 1 1,-3-3 62,3 0 0,-3-2-114,-1-3 0,0-2-72,0-5 1,0-4 74,0 0 1,0-9-389,0 1 93,5-7 56,-3 1 1,4-5 436,-2 0 0,-3-5 0,4-1 0</inkml:trace>
  <inkml:trace contextRef="#ctx0" brushRef="#br0" timeOffset="34">1811 12808 7996,'0'-17'0,"0"0"142,0 6 0,0-1 310,0 1-196,0 5 0,1-3 294,3 5-164,2 0 0,9 9-126,1 3 0,4 7-15,-1 4 1,4 3-141,3 0 1,0 6 134,4 3 1,1 6-226,3 1 1,4 1 77,0-1 0,-1-6-258,-7 2 1,3-6 115,-2 2 1,-3-4-173,-2 0 0,-2-5 28,-1-2 0,0-5 153,0 1 0,-5-2 23,-3-2 1,-2-3-4,-2-1 0,0-4-89,1 1 0,-4-3 90,-1-1-807,-4 0-130,2 0 232,-5 0 1,-2-5 723,-1-3 0,-4-2 0,-4-1 0</inkml:trace>
  <inkml:trace contextRef="#ctx0" brushRef="#br0" timeOffset="35">2462 12706 7989,'0'-17'72,"-5"4"0,3-3 175,-2 4 1,4 5 214,4-1 0,-2 4 290,1-3 163,-1 4-544,-2-2 1,0 6-325,0 3 1,0 4 132,0 7 0,0 8 3,0 7 0,3 7-37,1 1 1,1 5-109,-1-1 0,-1 3-16,4 0 0,-3 1-339,4 0 1,-4-2-223,3-2 0,-4-6 290,0-6 0,3-5-260,-3 2 1,2-4-221,-1-4-43,-2-3 307,3-4 1,-5-4-657,0-1 1172,5-4 1,-4 2 0,4-5 0</inkml:trace>
  <inkml:trace contextRef="#ctx0" brushRef="#br0" timeOffset="36">2873 12900 9408,'18'-7'336,"-1"2"-408,-1 5 0,-4 0 172,3 0 1,3 0 119,1 0 0,3 4-202,1 0 1,0 0 88,-1-4 0,0 0-264,-3 0 1,3 0-13,-3 0 0,-3 0-82,-1 0 0,-2 0-482,-2 0 733,1 0 0,-1-5 0,1-2 0</inkml:trace>
  <inkml:trace contextRef="#ctx0" brushRef="#br0" timeOffset="37">2941 13082 7904,'0'7'609,"5"-1"471,3-2-692,2-3 0,2 6 140,-1-4 0,4-1-138,0 1 0,6-1-3,-2-2 1,2 0-119,2 0 1,4-2-520,0-1 0,-1 0 240,-3-4 1,1 3 9,3-4 0,-3 0 0,4-3 0</inkml:trace>
  <inkml:trace contextRef="#ctx0" brushRef="#br0" timeOffset="38">4186 12683 8008,'0'-7'-888,"0"1"1411,0 2-93,0 3 1089,0-4-517,0 5-595,-5 0 1,4 5-114,-3 3 0,-1 7 48,1 4 1,0 4-272,4 3 1,0 4 132,0 4 0,0 1-289,0 3 1,0-2 124,0 2 1,0-6-322,0-2 1,0-4 35,0 0 0,2-3-60,1-4 0,-1 1 170,2-4 1,-2-2-45,2-7 314,-3 3-163,9-8 1,-7 3 660,4-5-452,1 0 0,5-2 163,2-1 1,-2 1-98,2-1 1,3-3-129,1 3 1,2-5-2,2 4 0,0 0-19,0 4 0,0 0-232,-1 0 1,0 0 83,-3 0 0,-2 0-412,-6 0 1,2 0 175,2 0 1,-2 0-1577,2 0 1334,-2 0 0,-2 0 527,0 0 0,1-5 0,-1-1 0</inkml:trace>
  <inkml:trace contextRef="#ctx0" brushRef="#br0" timeOffset="39">4700 12797 8017,'-4'-18'294,"1"3"1,-1 2 1194,4 2-610,5-1-307,-4 1 165,9 5-326,-9 1-211,5 5 0,-6 6-6,0 5 1,0 3-10,0 9 0,0-1 0,0 8 0,0 1 215,0 3-591,0 0 205,0 0 0,0 1 146,0-1-955,0-5 551,0 4 1,0-9-792,0 3 556,0-3 148,5-6-90,1-2 100,5-4 24,6-1 44,-4 1 313,8-6-92,-3 4 1,5-9-104,0 3 0,-3-3 44,3-1 0,-3-3-64,7-1-61,-8-5 146,2 8 1,-8-10-844,2 4 412,3 2 255,-10-5 0,7 3 246,-8-4 0,4-1 0,0 1 0</inkml:trace>
  <inkml:trace contextRef="#ctx0" brushRef="#br0" timeOffset="40">4734 13025 7895,'-17'0'1030,"5"-5"-834,7 4 1,6-8 27,3 5 0,-1 1-28,4 3 29,6-6-3,5 5-316,5-9 168,0 9 0,3-9 175,1 2-1007,5 3 585,-8-5 0,4 7 90,-6-4-1310,-4 4 709,4-2 684,-10 0 0,5-1 0,-6-6 0</inkml:trace>
  <inkml:trace contextRef="#ctx0" brushRef="#br0" timeOffset="41">4734 12717 8009,'-6'0'303,"1"-5"139,5-3 1,3 2-22,4-2-208,6 1-28,10-5 0,0 5 97,-1-1 1,6 2-15,3-2 0,2-1-63,1 5 0,2-1 0,2 2 0,-3 1-252,3-2-230,-7 3 310,-3 1-33,-11 5 0,5 2 0,-4 4 0</inkml:trace>
  <inkml:trace contextRef="#ctx0" brushRef="#br0" timeOffset="42">5431 12728 7959,'0'-11'-894,"0"0"1707,0 4-472,0 2 0,0 4 445,0-3-355,0 3 1,0-3-201,0 8-152,0 2 1,0 12 102,0 5 1,1 1-1,3 6 1,-1 5-311,4 3 0,-3 1 126,4-1 1,-6-4-273,2 1 0,1-1 128,-1-4 0,1 0-276,-1 0 1,-3-8 139,3 0 1,-2-6-228,2-1 271,-2-2 135,3-7 111,-5-1 1,0-6-72,0-3 1,0-2 204,0-6 0,0-1-55,0-2 1,-5-3 60,-3-4 1,2 1-36,-2-2 0,0 3-46,-3-7 1,-1 0 28,1 0 0,3 0-26,1 4 0,4 2 89,-1 2 0,3 2 32,1 6 333,0 5-305,0-5 0,5 11-81,3 0 0,3 7-9,5 8 1,3-1 4,7 5 0,0 0-99,4 4 1,-3-4 44,3 0 1,-1 0-115,2 4 1,1-4 120,-6 0 0,1-5-199,-4 1 0,-4-7 115,0-5 0,-5 3 223,1-3 0,-2 1-45,-2-4 1,-3-5 199,-1-3 0,-4 2 54,1-1 1,-3-5-103,-1-3 1,0-4-99,0 4 1,-1-6 25,-3 2 1,-3-2-139,-4-2 1,1-1-109,2-3 0,-2 3-197,3-3 0,-4 3-119,0 1 1,3 4-320,1 0 1,4 5-550,-1-1 0,3 6 533,1 2 1,1 4-395,3-1 0,3 3 445,4 1 0,2 1 585,2 3 0,3-3 0,4 4 0</inkml:trace>
  <inkml:trace contextRef="#ctx0" brushRef="#br0" timeOffset="43">6345 12706 7943,'0'-18'0,"0"1"519,0 6 0,1-1-103,3 1 1,-3 0 48,3-1 0,-3 5-92,-1-1 0,-5 5-155,-3 0 1,-3 1 16,-4 2 0,1 5-218,-5 3 0,0 5 20,-4 6 1,4 1 38,0 11 1,1-5 18,-1 5 1,-1-1-260,5 4 1,3 1-157,5-1 0,4 0 124,-1 0 1,3-3-86,1-1 0,9-4 103,2 0 1,4-3-72,1-4 0,-2-2 80,5-6 0,0 1 48,4-1 0,-4-5 37,0-2 0,-2-3 27,2-1 1,-1 0 147,-3 0 1,-3-1-108,-1-3 1,1-2 99,-5-5 0,-2 3-62,-1 0 1,1 1-79,-1-5 1,0 1 59,-4-1 1,-1-3-11,-3 0 1,1 0 39,-4 3 0,3 5-54,-4-1 0,4 4 426,-3-3-145,4 4 57,-7-7-107,9 9 121,-4-4-253,5 5 1,5 0-42,2 0 0,7 0-84,2 0 0,0 0 118,-1 0 1,3 0-242,5 0 1,0-2 39,0-1 0,-1 0 29,1-5 0,-4 1 50,0-5 1,-1-3 228,1 0 1,1-4 17,-4 4 0,-1-4 136,-4 3 1,1-4 28,-1 1 0,-1-1 2,-2 1 0,1-3-5,-5 3 0,3 1-15,-3-1 1,0 5 188,-4-1-355,0 2 1,0 6-151,0-1 33,0 6-184,0 7 1,0 7 95,0 11 1,0 1-23,0 3 0,0 2 90,0 6 1,1 0 0,3 3 1,-3-1-62,3 5 1,1-5 68,-1 1 0,1-3-459,-1-1 1,-3-4 68,3-4 0,-2-3-88,2-4 1,-3-2 101,3-6 0,-2-3-398,-2-1-978,5-4 666,-4 2 58,4-5 978,-5-5 0,0-1 0,0-6 0</inkml:trace>
  <inkml:trace contextRef="#ctx0" brushRef="#br0" timeOffset="44">6619 12683 7917,'-12'-5'0,"5"3"-26,-1-1 257,6 1 256,-3 2 1488,5 0-1668,5 0 1,2 0-58,8 0 1,5 0 12,6 0 0,3-1-92,6-3 0,0 3 51,3-3 0,-2-2-169,2-2 0,-3 2 122,0-2 0,-2 1-233,-3-5 0,-2 6-36,-5 2 1,-5-1-16,-3 1 1,-6 0-237,-2 4 158,-4 0 145,2 0 0,-5 7 37,0 4 0,-1 2 110,-3 6 1,1 1-107,-4 7 0,4 2 82,-1 5 0,3-2-81,1 2 1,0-3 6,0 3 0,1 4-65,3-4 1,1-2-138,3-5 1,2-3-5,-2-1 0,-2-6 110,2-1 0,-5-4-138,5 0 1,-4-5-187,3 1-1339,-4-5 839,7 2 913,-9-5 0,10 0 0,-5 0 0</inkml:trace>
  <inkml:trace contextRef="#ctx0" brushRef="#br0" timeOffset="45">7464 12637 8009,'0'-18'2670,"0"2"-1491,0 9-652,0 18 1,0 4-138,0 15 0,0 1 120,0 3 1,0 2-345,0 2 0,0-3 24,0 3 0,4 2-517,0-2 1,3-4 262,-3-4 0,4 0-402,-5 0 0,6-7-202,-1-8 1,-3-2-1811,-1-2 189,2 1 2289,-5-1 0,5-5 0,-6-1 0</inkml:trace>
  <inkml:trace contextRef="#ctx0" brushRef="#br0" timeOffset="46">7087 12991 7874,'0'-11'704,"1"4"-524,3 4 1,3 0 591,4-1 0,0 3-226,1-3 1,4 3-145,3 1 0,8 0-472,3 0 1,3 0 118,2 0 1,-4 0-1035,4 0 1,0 1 984,7 3 0,2-3 0,-3 4 0</inkml:trace>
  <inkml:trace contextRef="#ctx0" brushRef="#br0" timeOffset="47">8583 12671 7946,'0'-17'0,"-5"0"0,4 9 942,-3 1 10,3-1-532,1-3 1,-1 4 1,-3 4 1,-3 1-126,-4 2 0,-2 5-161,-2 3 0,1 7 99,-5 4 0,0 8-128,-4 3 1,4 5 57,0 3 1,6-3-201,2 3 1,1-2-90,6-2 1,1-1-224,7-2 0,3-3-156,4-6 1,7 0 255,5-3 0,1-3 72,6-4 0,1-6 65,3-2 0,0-3 105,0-1 0,1-5-72,-1-2 0,-5-4 327,-2 0 1,-1-5 0,-3-3 1,1 1 94,-8-1 0,-2 0-91,-7-4 0,-2-4 56,-5 1 0,0-6-356,0 1 0,-5 2 114,-2-1 1,-9 3-291,-3-3 0,-6 4 46,-2 0 1,-3 7-78,3 3 0,-3 9-106,3 3 1,2 3-888,6 1-740,-3 0 1437,9 5 1,2 1 547,7 5 0,3 1 0,1-1 0</inkml:trace>
  <inkml:trace contextRef="#ctx0" brushRef="#br0" timeOffset="48">9040 12603 8008,'0'-12'2380,"0"5"-2087,0-1 0,1 6 162,3-2-22,-3 3 1,4 6-148,-5 2 1,0 8-172,0 4 0,4 8 103,0 4 1,0 2-277,-4 1 0,0 4-183,0 0 0,4 4-194,0-4 0,1-4 94,-2-3 1,-1-6-92,1 2 0,3-8-285,-3-4 1,1-2 265,-4-2 0,4-3-1111,0-1 1562,0-4 0,-4 2 0,0-5 0,0 0 0</inkml:trace>
  <inkml:trace contextRef="#ctx0" brushRef="#br0" timeOffset="49">9040 12934 8008,'0'-11'0,"0"-1"529,0 1-142,0 4 0,5-1 182,3 4 1,3 0-226,4 4 1,3 0-96,5 0 1,0 0-145,0 0 1,3 0 76,1 0 0,0 0-399,-5 0 1,-2 0 229,-1 0 0,-5 0-1078,1 0 0,-3 0 1065,0 0 0,-1 0 0,1 0 0</inkml:trace>
  <inkml:trace contextRef="#ctx0" brushRef="#br0" timeOffset="50">9029 12637 7958,'-12'-5'0,"6"2"863,2-4 1,8 0-328,3 0 0,4-2 8,0 5 0,4-3-145,1 3 1,8-1-74,-2 1 0,9 3-90,-1-3 1,0-1-453,0 1 0,0 0-412,5 4 0,-2 0 628,-3 0 0,3 5 0,-4 2 0</inkml:trace>
  <inkml:trace contextRef="#ctx0" brushRef="#br0" timeOffset="51">10799 12500 7976,'0'-11'-1962,"0"3"3407,0 0-780,0 6 0,-1-7-105,-3 5 1,1-1-210,-4 1 1,-1 3-40,-3-3 0,-5 3-28,1 1 1,-5 0-61,1 0 1,-3 1 65,-1 3 0,1-1-66,-1 4 1,0 1-115,0 3 0,1-3 46,3-1 0,3 1-181,5 3 0,4 1 17,3-1 0,3 1-124,1-1 0,1 4 59,3 1 0,6-1 84,6-4 1,5 4-37,2 1 0,0-1 55,3-4 0,4 1 84,0-1 1,-1 1-77,2-1 0,-6 0-71,2 1 0,-4 3-117,-4 0 0,-3 1 122,-4-5 0,-6 4-117,-2 0 0,-3 6 74,-1-2 1,-1-1-158,-3 1 0,-4-4 29,-7 4 0,-1-5 210,-3 1 0,-3 1 1,3 0 1,-3-5-13,0-3 1,0-2-149,3 2 0,2 1-125,6-6 0,3 1-458,1-4 486,4 0 1,2-5-789,5-2 0,10-4 1033,1 0 0,5-6 0,3 0 0</inkml:trace>
  <inkml:trace contextRef="#ctx0" brushRef="#br0" timeOffset="52">11073 12580 7976,'0'-11'1234,"0"-1"-1028,0 1-1,0-1 1155,0 6-596,-5 1-273,4 5 0,-10 0 155,4 0 1,1 10 27,-2 5-688,0 6 182,2 1 1,1 6-12,5 3 1,0 2 28,0 1 0,0 0-523,0 1 295,0-1 0,5-4-141,3 1 1,3-6-319,4 2 0,-1-8 45,5-4 0,0-2 191,4-2 0,0-5-58,0-2 0,0-2 124,-1-2 0,0-2-180,-3-2 0,-1-1-196,-3-2 0,-6-3-690,2 2 1265,-7-2 0,6-2 0,-3 1 0</inkml:trace>
  <inkml:trace contextRef="#ctx0" brushRef="#br0" timeOffset="53">10970 12854 7899,'-6'0'1398,"2"-4"-900,8 0 1,3-4-28,9 0 0,5 2-143,6-2 1,3 4 59,-3-3 0,7 0-152,-3 0 1,4-4-160,-4 4 1,-2 1-21,1-2 1,-8 5-261,1 0 1,-8 0-1037,0-1 0,-6 3 21,-1-3 1218,-6 3 0,-2-9 0,-6-3 0</inkml:trace>
  <inkml:trace contextRef="#ctx0" brushRef="#br0" timeOffset="54">10947 12580 7932,'-5'-6'0,"5"-5"759,0 4 1,10-3-257,9-2 1,3 5-88,1-1 0,5 2-95,2-2 0,1-2-101,3 2 0,-1 2-125,9-2 1,-4 5 110,4-5 0,-7 5-604,0 0 0,-2 3 234,-7 3 164,1 4 0,-4 4 0,0 1 0</inkml:trace>
  <inkml:trace contextRef="#ctx0" brushRef="#br0" timeOffset="55">11724 12580 7950,'-6'-11'0,"-5"3"19,4 0 0,1 6 102,-2-2 0,4-1 1014,-4 1-311,6 0-386,-3 4 1,4 9-144,-3 3 1,3 10 67,-3 1 0,2 8-192,2-1 1,0 4-86,0 5 0,4-8-200,0 3 1,0-7 160,-4 0 0,4-3-136,-1-1 0,3-5-907,-3-3-574,-1-3 1132,8 0 0,-9-5-1522,3 1 1007,-3-5 953,-1 2 0,0-5 0</inkml:trace>
  <inkml:trace contextRef="#ctx0" brushRef="#br0" timeOffset="56">11564 12534 7950,'18'-16'0,"0"3"460,-3-2 0,4 2-57,8 2 1,-3 3 77,2 1 0,-2 4-89,-1-1 0,-1 3 93,-3 1 1,1 0-134,-5 0 1,1 1-117,-5 3 0,0 6-64,1 5 1,-6 6-189,-2-2 0,-3 4-585,-1 3 1,-5-2 376,-2 3 1,-4-3-432,0-1 1,-4 0 163,0 0 0,-6-1 89,2 1 1,3 0 286,0 0 1,5-5 150,3-3 0,0-1 24,4 1 0,1-6-127,7 2 1,2-3 347,6 0 0,0 2-112,4-3 0,1 0 68,6 0 0,4-4-47,0 1 0,-1-2-182,-3 2 0,-4-3-277,0 3 0,-5-3-457,1-1 1,-2 0 355,-2 0 370,1 6 0,-1-5 0,1 4 0</inkml:trace>
  <inkml:trace contextRef="#ctx0" brushRef="#br0" timeOffset="57">12215 12523 7923,'0'-24'373,"0"5"1,1 5 1503,3 2-865,2 6-451,6 1-152,-6 5 1,-1 9-47,-5 2 0,4 10-115,0 1 1,0 2-109,-4 7 0,0 3-93,0 4 1,0 0-157,0-3 0,0-5-360,0 1 0,0-2-831,0 1 0,0-3 639,0-8 0,0 1-1678,0-5 2339,0 1 0,5 0 0,1 2 0</inkml:trace>
  <inkml:trace contextRef="#ctx0" brushRef="#br0" timeOffset="58">12581 12546 7911,'0'-12'2,"0"1"6,0-1 2737,5 6-1891,-4 1 0,4 6-278,-5 3 1,0 8-408,0 7 0,-1 2 64,-3 2 0,1 5-195,-4 2 0,4 3 64,-1 2 1,3-1-431,1 0 1,0 0 176,0 1 0,1-5-453,3 1 1,3-7 218,4-1 1,4-6 48,0-5 1,6-1 323,-2 1 0,2-6-110,2-2 1,0-3 241,0-1 1,0-1-63,0-3 1,-1 1-327,1-4 0,0-1 128,0-3 1,-5 1-591,-3 2 0,-2-2 25,-2 2 705,-5-2 0,-1-1 0,-5-1 0</inkml:trace>
  <inkml:trace contextRef="#ctx0" brushRef="#br0" timeOffset="59">12535 12843 7896,'-5'-7'0,"4"-3"782,-3 3 0,13 0-256,6 0 1,5 3 64,3-4 0,1 2-203,3-2 0,2-2 164,5 2 0,4 2-171,0-2 1,0 2-355,-3-1 1,-2-2-794,-3 5 0,-2-4 567,-5 4 0,-4-1-505,0 2 0,-9 1 704,1-2 0,-7-7 0,1-2 0</inkml:trace>
  <inkml:trace contextRef="#ctx0" brushRef="#br0" timeOffset="60">12569 12489 7930,'-6'-12'0,"1"1"145,5-1 1,11 1 415,8-1-438,3 6 278,11-4-230,-4 9 1,6-8-8,3 5-384,-2-5 247,8 8 0,-3-8-101,5 5 1,-3 0-178,-5 4 0,3 0 146,-11 0 29,6 0 1,-12 5-1,4 2 1</inkml:trace>
  <inkml:trace contextRef="#ctx0" brushRef="#br0" timeOffset="61">13426 12386 9395,'-12'0'1097,"1"0"1,-2 0-701,-2 0 0,-3 4-28,-5-1 0,0 6-148,1-1 1,-1 6-62,0 1 1,1 2-3,3-2 1,-1-1-129,5 5 0,1 0-240,6 4 0,3-6 173,5-1 1,0 1-202,0 2 1,10-2 110,6-2 0,8 2-17,2-2 0,6 0 113,-2-3 1,3 0-102,2 4 1,-5-8 130,1 4 0,-6-3 10,2 2 1,-7-3 341,-1-1-220,-5 1 1,-3 3-183,-7 1 0,-5-1 79,-7 1 0,-9 3-58,-14 0 1,-7 5 47,-4-1 0,-2 2-8,-2-2 1,0 1-46,1-5 1,4 1-19,3-5 1,8-1 52,3-2 0,8 2 0,2-4 0</inkml:trace>
  <inkml:trace contextRef="#ctx0" brushRef="#br0" timeOffset="106">1919 14479 7998,'-8'-4'-151,"2"-1"-1,1-1 152,1 3 583,4-2-5,0 5 456,0-5-273,0 4-445,0-4 0,0 17-132,0 3 0,4 8-13,-1-4 0,6 4-168,-1 4 0,-3 2 121,-1 5 1,1 1-136,-1-1 1,3 1 42,-3 3 1,0-2-110,-4 2 1,1-2-12,3-2 1,-1 0 79,4 0 0,-3-1-69,4-2 1,-5 0-14,5-4 1,-2 0 25,2-4 1,2-6-8,-2-1 1,2-1-2,1-4 1,-3 3-719,0-6 543,-1-3 0,1 0-1344,-1-5 823,-4 0 768,2 0 0,-10-5 0,-1-1 0</inkml:trace>
  <inkml:trace contextRef="#ctx0" brushRef="#br0" timeOffset="107">1827 14582 7898,'0'-23'3,"0"1"1,0 3 0,0-1-1,0 5 0,2-4 133,1 3 0,4-3 232,4 4 1,1 0 96,-1 3 0,0 1-145,1 0 0,3 0-190,0 4 1,7-2 31,1 5 0,0 0-166,3 4 0,2 0 34,-1 0 0,3 2-110,-3 1 1,3 4 149,-3 4 0,0 4-147,-5 1 0,1 0-31,0-1 0,-4 2 81,0 2 1,-9 2-38,2-2 1,-5 3 61,1 1 1,-4-4 73,-8 0 0,-4-4-41,-7 4 1,-4-1 8,-7 1 0,0 1-27,-4-4 1,-3 3 4,-2-4 0,-5 0-137,6-4 1,2 0 87,5-4 1,4-2-447,4-5 0,3 0-67,4 0-739,6 0 1283,1 0 0,5-5 0,0-1 0</inkml:trace>
  <inkml:trace contextRef="#ctx0" brushRef="#br0" timeOffset="108">2855 14319 7866,'0'-18'0,"-1"2"267,-3 4 240,3 1 154,-9 4 0,3 2-230,-4 5 1,0 0-102,-1 0 1,-3 5-4,0 3 1,-2 6-48,2 1 1,1 7-65,-5 1 1,4 5 12,-4 6 1,5 0-1,-2 0 1,4 6-14,0 2 1,2 2 12,3 2 1,-2-1-1,5 1 1,0 0-14,4-1 0,1-3-654,3 0 0,3-5-762,4 1 0,0-4 1200,1-3 0,-1-2 44,1-2 1,3-3-459,0 2 263,0-7 0,-2 2-331,2-6 261,-2 0 0,3-3-109,-4-1 1,1-1-191,2-2 1,-3 1 3,4-6 516,1 1 0,1-4 0,5 0 0</inkml:trace>
  <inkml:trace contextRef="#ctx0" brushRef="#br1" timeOffset="109">3289 14616 7849,'-6'-12'-17,"-4"1"0,8 0 151,-1-1 0,1 1-695,2-1 453,0 1 1,0-1 47,0 1 0,2 3 305,1 1-113,-1-1 0,3 1 250,-5-1-197,0 5 431,0-2 18,0 5 0,-4 2-393,0 1 1,0 0 12,4 5 1,0 0-113,0 8 1,0-2 10,0 5 1,2 0-133,1 4 0,3-1 34,1 1 1,3 0-39,-2 0 1,-2 0-14,2 0 1,-4-1-124,3 1 1,-3-1 93,4-3 0,-6 1-101,2-5 0,-3 2 109,-1-2 0,0-2-30,0 2 155,0-2 0,-1-2-94,-3 1 1,2-5 118,-6 1-69,6-6-4,-4 3-25,1-5 0,4-1 9,-3-3 1,3-2-48,1-5 1,0-1-14,0 1 1,0-2 20,0-2 1,0-3 8,0-5 0,0 0 106,0 1 1,0-5-71,0 0 0,0 1 1,0 3 0,0 1 30,0 3 0,0-1 106,0 5 0,0-4-44,0 3 0,0 1 171,0 4-47,0-1-69,0 6-327,0 1 71,0 5 0,5 6-125,3 6 1,6 4 129,1 7 1,5 1 21,-1 3 1,4 2-42,4 5 1,-2-2-1,6 2 0,-1-3-21,4 3 1,1-1 40,-1-6 0,0-2 29,0-6 0,-4 1 50,-4-4 0,-3-1 97,-4-4 0,1-3-105,-4-1 0,0-4 83,-1 1 0,-6 1 62,3-1 51,-9-1 1,3-4 125,-6-3 0,0-2-83,0-5 0,-2-2-17,-2-2 0,2 1-93,-6-5 1,1-2 189,-5-5 0,0 0-96,-4-4 1,4-1-85,-4-3 1,4-4-30,0 0 0,2 0-87,3 4 1,0 1-494,3 2 0,3 5 246,-3 7 0,3 2-1250,1 6 702,0-1 0,1 6-323,3 2 0,-1 4 288,4 4 1,0 3-826,0 9 1613,8-4 0,-2 10 0,10-4 0</inkml:trace>
  <inkml:trace contextRef="#ctx0" brushRef="#br1" timeOffset="110">4191 14707 7822,'-17'-6'1170,"0"-4"-735,11 3 0,1 0 374,5-1-542,0 6 0,5-3-29,2 5 1,5 0-58,3 0 1,2-4-103,2 0 0,3 0-101,1 4 0,0 0 107,4 0 1,-3 0-59,-1 0 0,0-1-311,-1-3 1,1 3-218,0-3 0,-4 3-130,0 1 0,-5 0 631,1 0 0,-7 0 0,-3 0 0</inkml:trace>
  <inkml:trace contextRef="#ctx0" brushRef="#br1" timeOffset="111">4191 14890 7835,'14'0'340,"5"0"1,0-4 531,8 0 0,-3-3-478,-1 3 1,5-4-159,2 5 1,2-5-150,-1 4 1,2-4-171,-3 5 0,-2-5-878,-1 4 0,-3-3 961,-1 3 0,5 0 0,1 4 0</inkml:trace>
  <inkml:trace contextRef="#ctx0" brushRef="#br1" timeOffset="112">4968 14410 7960,'0'-11'120,"0"3"65,0 1 0,5 0-75,3 0 1,2 0 173,1 4 1,6 1-100,2-2 1,0 3 52,4 1 0,-3 0-28,7 0 1,2 1-56,1 3 1,0-2 64,0 1 0,-5-1-70,2-2 0,-4 0 32,-4 0 1,1 0-16,-5 0 1,1 0-15,-5 0 0,-3 0 28,-1 0 1,-4 1 158,1 3-298,-3-3 121,-1 9 0,-1-2-147,-3 7 0,-3-1 70,-4 5 0,0 1-104,-1 7 0,1-2 20,-1 6 1,1 0-71,0 8 0,0-3 53,4 6 0,-2 0-152,5 4 0,0-6 41,4-2 1,-4-2 118,1-2 1,-1-5-60,4-2 0,4-4 53,-1-4 1,1-1-5,-4-3 0,4-6-52,0 2 0,1-3-82,-1-1 1,-3 0-519,3-3-69,-3-3 0,3 3-578,0-8 1316,0 3 0,1-10 0,1 5 0</inkml:trace>
  <inkml:trace contextRef="#ctx0" brushRef="#br1" timeOffset="113">5710 14239 7860,'-5'-18'21,"0"0"-14,-2 3 1,3 6 920,8-2 1,2 7 169,5 0-360,1 3-455,-1 1 0,1 6 115,-1 6 1,4 6-62,1 8 1,0 0 86,-1 4 0,-1 4-238,5 4 1,-1 4-1,1-4 0,1 9 10,-4-1 0,-1 0-123,-4-1 1,-1 2-380,-2 7 0,1 0 325,-5-4 0,0-1-616,-4-3 0,0-6 57,0-2 0,-4-3-190,0-5 0,-5-3-10,1-8 1,0-3 739,0-4 0,-7 4 0,2 2 0</inkml:trace>
  <inkml:trace contextRef="#ctx0" brushRef="#br1" timeOffset="114">6681 14696 7844,'0'-7'0,"0"-3"526,0 3 0,1 0 390,3 0-470,3 4 0,5-2-113,4 5 0,-4-4-49,3 1 1,2-1-12,-2 4 0,5 0 131,0 0 1,1 0-366,2 0 0,0 0 61,0 0 1,-1 0-500,1 0 1,-1 0 304,-3 0 1,1 0-1004,-5 0 0,1 0 297,-5 0 0,1 0-568,-1 0 1368,-5 0 0,-1 0 0,-5 0 0</inkml:trace>
  <inkml:trace contextRef="#ctx0" brushRef="#br1" timeOffset="115">6761 14890 7827,'0'6'0,"1"-1"587,3-5 1,8 0-118,7 0 1,5 0 161,6 0 0,1 0-239,7 0 1,1-3-69,-1-1 0,4-4-169,-4 4 0,-1-3-93,-7 3 0,-2 0-1522,-5 4 1459,-5 0 0,-2 10 0,-4 3 0</inkml:trace>
  <inkml:trace contextRef="#ctx0" brushRef="#br1" timeOffset="116">16595 10302 8086,'0'-8'-1466,"0"0"1332,0 6 754,0-8 1,1 5-220,3-3 1,-3 2 153,3 2-293,-3 3 0,-1-6 5,0 3 0,1 3 539,3-3-554,-3 3 0,4 0 279,-5-3-1,0 3-33,0-4-432,0 5-41,0 5 1,0-3-103,0 6 113,0-6-15,0 9 46,0-5 0,0 5 4,0 1 0,0-1 58,0 1 0,0-1 8,0 0 1,0 1-30,0-1 1,0 5-13,0-1 1,-1 4 36,-3-4 0,3 5-34,-3-1 1,3-1 34,1 1 1,0 0-23,0 4 1,0 0-9,0 0 0,0-4 0,0 0 0,0 0 3,0 4 1,0-4-27,0 0 0,1 0 35,3 4 0,-1-1-107,4 1 0,-4 0 81,1 0 1,1 0-132,-2 0 0,2 0 66,-1-1 0,-2 1-94,1 0 0,-1 0 108,-2 0 1,1-4-9,3 0 1,-3 0 80,3 4 1,-3 0-77,-1-1 0,0-3 50,0 0 0,4 0-29,0 4 1,1-4 11,-1 0 0,-2-3-6,6 3 0,-6-4 5,2 4 0,-1-5 13,0 1 0,-1 2-23,1-2 0,0 0-25,1-4 1,-3 1 5,3-1 0,-3-3 13,-1 0 0,4-5 20,0 5-295,0-6-317,-4 9 1684,0-10-312,0 4 24,0-5-612,5 0-2333,-4 0 1069,4 0-118,-5 0 1,-5 5-1,-1 1 1</inkml:trace>
  <inkml:trace contextRef="#ctx0" brushRef="#br1" timeOffset="117">7858 14296 7984,'6'-11'-1189,"-2"3"1947,-8 0-436,3 6 1,-6-7 685,3 5-145,3 0-413,-4 4 113,5 0 1,0 7-359,0 4 1,0 2 19,0 6 1,1 5-98,3 6 1,-1 3-6,4 2 0,-3 0-94,4 3 1,-6-2 73,2 2 0,-3 1-206,-1-1 0,0 2 72,0-2 1,0-3-134,0 3 0,0-6 137,0-1 0,0-6-53,0 2 0,0-5 46,0-3 0,0 2 1,0-6-45,5 0-45,2-3 1,3-5-119,-2 1 0,-2-6-426,-2 2-690,-3-3 146,4-1 1211,-5 0 0,-5-5 0,-1-1 0</inkml:trace>
  <inkml:trace contextRef="#ctx0" brushRef="#br1" timeOffset="118">7743 14410 7960,'-6'-23'150,"1"6"1,5-5 307,0 3 1,1 3-202,3 0 0,2 0-157,6 1 0,0 3 163,4 5 1,-2-1 27,5-3 1,0 3-261,4 0 1,-1 6 127,1-2 0,4 3-103,0 1 0,3 0-49,-3 0 0,3 1-109,-3 3 0,-1 1 120,-3 2 1,-1 5-117,-3-1 0,1 1 147,-5 3 1,1 1 2,-5 0 0,-3 4-186,-1-1 1,-4 1 42,1-1 1,-9 3-87,-7-3 1,-2 3 111,-9 0 0,2 1-15,-10 0 1,-3-1 16,-4-3 1,0 1-7,4-5 0,-1 0-29,1-3 1,5-2-120,2-2 1,7-3-725,1-5 467,5 0 474,3 0 0,5-10 0,6-3 0</inkml:trace>
  <inkml:trace contextRef="#ctx0" brushRef="#br1" timeOffset="119">8783 14125 7956,'-12'-4'835,"1"0"-316,4-5 126,-3 8 0,8-4-198,-6 5 1,1 1-41,-5 3 1,1 4-91,-1 7 1,0-1 75,-4 5 0,7 1-193,-2 7 0,3 2-86,1 5 0,0 2 57,4 2 0,1-1-131,-1 5 1,1 1-148,2 6 1,-1-2-5,-3 3 1,3 0 9,-3 0 0,3-1 41,1-3 0,4-2-21,0-2 0,4-2-59,0-6 1,2-5-51,2-2 0,-1-3 38,0-1 1,2-2-84,2-2 0,-2-2-205,2-6 0,-2-3 147,-2-1 1,2-4-453,2 1 1,-2-3-110,2-1 854,-7 0 0,2-10 0,-4-3 0</inkml:trace>
  <inkml:trace contextRef="#ctx0" brushRef="#br1" timeOffset="120">9102 14559 7957,'-11'-5'-492,"0"-2"344,4-4 1,2-1 106,5 1 0,0 0 30,0-1 0,4 0 628,0-4 0,5 4-171,-2-4 0,3 4-15,2 0 0,-1 1-196,1-1 1,3 1-44,0 0 0,5-1 65,-1 1 0,-1 1 79,1 2 0,0-1-221,4 5 0,0 0 135,0 4 0,-5 0-335,-3 0 0,-2 6-71,-2 1 0,0 1-33,1 3 1,-6-2 23,-2 6 0,-3-1-97,-1 2 1,0-4 63,0 3 1,-5 2 91,-2-2 1,0 0 85,0-3 1,-1-1-154,-3 1 507,-1-1 18,1 0 78,4 1-338,2-1 0,5-3 20,0 0 0,0-5 62,0 5 1,2-4-96,1 3 0,4-3-18,4 4 0,4-4 20,1 3 0,4-3-131,-1 4 1,-1-2 74,1 2 0,0 2 33,4-3 0,-2 4-26,-2 0 0,3 2 18,-3 2 0,-7-2-180,0 2 1,-8 3 99,0 1 0,-3-2-129,-1 2 0,-7-1 44,-4 1 0,-5 2 56,-7-6 1,-5 4 47,-3-4 0,0 1 9,0 0 0,-4-5-58,4 1 1,1-2 19,7-6 0,5-1-610,3-3 1,3-1 272,5-3 0,2-2-1427,5-6 1804,0 1 0,5 0 0,1-1 0</inkml:trace>
  <inkml:trace contextRef="#ctx0" brushRef="#br1" timeOffset="121">9799 14616 7905,'9'-5'1129,"2"-3"1,0-1-1196,8 2 0,-2 2 123,2 5 0,-2 0-28,-6 0 0,1 0 72,-1 0 0,4 0-72,1 0 1,0 0-177,-1 0 0,-2 0-854,2 0 1001,-2 0 0,3 0 0,2 0 0</inkml:trace>
  <inkml:trace contextRef="#ctx0" brushRef="#br1" timeOffset="122">10313 14433 7927,'6'-5'414,"-2"-1"175,-8-6 1,3 1-25,-3-1-499,8 1 1,2 1 428,6 2 1,-5-1-107,1 6 1,-4-5-150,4 4 1,-5 0-81,5 4 0,-4 0-156,3 0 58,1 0 0,3 2-100,1 1 1,-1 0-52,1 5 0,-5-5 37,1 5 0,0-4-113,3 3 1,-3-3-10,-1 4 1,1-4 89,3 3 0,1-3 67,-1 4 0,-3-5 6,-1 5 1,-4 0 39,1 3 1,-3 1 3,-1-1 1,-5 4 80,-3 0 0,-6 2-101,-1-2 1,-5-2 64,1 2 1,1-1-45,-1 1 0,5-3 14,-1-1 1,3 1-86,5-5 10,-4 3 0,10 2-2,-3-1 1,3-3-135,1-1 0,6 1 302,6 3 0,1 0-100,6-4 1,0 5 58,4-1 1,-1 0-24,1 5 1,0-2 60,0 1 0,-4-1-99,0 5 1,-4-4-12,4 4 1,-10-4-20,-1 4 0,-6-3-91,-2 3 1,-6 0 6,-6 3 1,-5-2 83,-10-1 1,-3-4-126,-8 4 0,-3-5 64,-5 1 0,2-4-2,2-3 0,6 1-135,6-5 0,10 0-229,1-4 1,5-6 19,2-1 400,6-3 0,6-12 0,6-2 0</inkml:trace>
  <inkml:trace contextRef="#ctx0" brushRef="#br1" timeOffset="123">11478 14490 9707,'0'12'1230,"0"-1"1,1 2-781,3 2 0,-1 4-166,4 8 0,-3-3-41,4 2 1,-2 2-73,2-1 1,0 3-91,-4-3 1,4 0 35,-4-4 1,1-4-196,-1 0 0,-3-5-120,3 1 1,-3-2-901,-1-2-1177,0 0 1647,0 1 1,-5-6-1289,-3-2 1916,3-3 0,-5-6 0,4-1 0</inkml:trace>
  <inkml:trace contextRef="#ctx0" brushRef="#br1" timeOffset="124">11147 14547 7938,'0'-11'0,"0"-4"681,0-1 0,9 1-227,2 4 0,12 3-163,0 1 1,11-1-102,0-3 1,12-1-159,0 1 1,9 3-180,-1 0 1,-1 5 248,-7-5 0,-2 4-1,-2-3 0,-3 4-16,-4-1 0,-7 3 23,-6 1 0,0 0 122,-7 0 301,0 0-168,-3 0 277,-6 0 301,-1 0-596,0 5 1,-2 0-142,5 3 0,-5 2 2,5-2 0,-4 3-53,3 4 0,0-1-149,0 5 1,2 0-61,-5 4 1,4 5 89,-5 2 1,1 2-86,-4-1 0,0 0 55,0-4 0,4 3-157,0-3 1,3 0 11,-3-4 1,1-2-171,-1-2 0,-3-1-65,3-3 0,-1-6-201,1 2-1340,-3-2 666,4-2 1251,-5-2 0,5-5 0,1 0 0</inkml:trace>
  <inkml:trace contextRef="#ctx0" brushRef="#br1" timeOffset="125">12197 14479 7919,'0'-12'0,"-5"-4"0,4 3 960,-3-2 1,4 7-287,4 5 0,-1 1 832,4 2-1065,-4 0 0,3 5-155,-2 3 1,-3 7 6,3 4 1,-3 7-76,-1 0 1,0 6-232,0-2 0,0 3 114,0 2 0,0-1-83,0 0 0,0-1-135,0-2 0,4-3-251,0-6 1,5 0 151,-2-3 1,5-2-104,3-6 1,-1-5-69,5-2 0,0-3 123,4-1 1,1 0-270,3 0 1,-2-5 146,6-2 1,-2-2-62,1 1 1,-6-2-606,-5 2 467,-5-2 0,2-1 585,-9-1 0,-7 1 0,-6 0 0</inkml:trace>
  <inkml:trace contextRef="#ctx0" brushRef="#br1" timeOffset="126">12209 14741 7919,'-12'0'0,"1"0"1404,0 0-429,4-5-609,2-1 1,12-2-135,4 1 1,7 4-195,8-1 0,0 2 77,4-2 1,1 3-52,3-3 1,3-1-157,-3 1 0,5-3-404,-8 3 1,-1-4 460,-7 4 35,-5-5 0,3 3 0,-3-5 0</inkml:trace>
  <inkml:trace contextRef="#ctx0" brushRef="#br1" timeOffset="127">12140 14456 7926,'-11'0'184,"5"-5"1,1-3 239,5-7 1,10 6-404,5-2 1,9 2-385,3-3 0,4 5 249,0-1 0,7 1 29,4-5 1,-2 2-215,2 2 0,-5 0 63,1 4 0,1 0 236,0 4 0,4-5 0,-3-2 0</inkml:trace>
  <inkml:trace contextRef="#ctx0" brushRef="#br1" timeOffset="128">13442 14319 7888,'0'-8'0,"0"1"0,2 0 390,1 0 144,-1-3 0,7 7 380,-6-5 61,1 6-583,-4-3 1,0 6-110,0 3 0,0 4-177,0 7 0,0 6 77,0 6 1,-4 5-92,1-2 0,-2 3 11,1 1 1,1 4-188,-4 1 1,4-3 5,-1-5 0,-1 2-128,1-3 1,-1-2 53,1-1 0,3-4 107,-3-4 1,3-3 126,1-4-136,0-1 0,1-5-45,3-2 96,-3-3 1,5-7-9,-6-5 0,3-2-161,1-6 1,1-1 95,-1-7 1,-3 2-63,3-6 0,-3 1 40,-1-5 0,0-4 78,0-3 0,4-1 16,0 1 1,0-2 12,-4 2 0,4 3 1,-1 1 0,5 5 14,-4 6 0,3 5 856,-3 11-608,0-1 0,1 6 64,3 2 0,-2 8-86,2 4 1,4 7-41,7 4 0,-1 8-78,1 3 1,0 4-127,4 4 1,0 3 39,0 5 1,0-1-185,-1 1 0,0-2-43,-3-2 0,3 2 74,-3-6 1,-3-4-160,-1-4 1,-2-4-97,-1 0 1,-2-7-65,-3-3 1,3-5-752,-2-3-563,-3-3 1108,0-5 632,-5 0 0,-5-5 0,-1-2 0</inkml:trace>
  <inkml:trace contextRef="#ctx0" brushRef="#br1" timeOffset="129">13442 14684 7831,'0'-7'814,"0"-1"1,5 4-290,3-3 0,3 4-180,5-1 1,1 3-135,6 1 0,1 0-27,3 0 0,2 0-135,6 0 0,-1 0-178,0 0 0,0-1-465,1-3 1,-2 3-628,-3-3 1221,3 3 0,-9 1 0,4 0 0</inkml:trace>
  <inkml:trace contextRef="#ctx0" brushRef="#br1" timeOffset="130">14162 14410 7901,'-12'-11'382,"6"-6"1,1 1 599,5-3 0,0 2-108,0 6-105,0 5-247,0-5 1,1 10-139,3-3 0,-3 9-171,3 7 1,1 4-9,-1 7 1,5 1-28,-1 3 1,-2 2-34,2 5 0,-2 1-81,1-1 1,4 0-93,-4 0 0,0 1-75,0-1 0,0-5-331,0-2 0,0-7 221,-4-1 1,-1-4-703,1 4 1,-1-8-531,-2 0-126,0-2 352,0-3 1219,0-1 0,-5-10 0,-2-1 0</inkml:trace>
  <inkml:trace contextRef="#ctx0" brushRef="#br1" timeOffset="131">14150 14662 7901,'-11'-12'0,"5"5"575,2-1 1,4 2-69,4-2 0,3 3-27,9 5 0,1-4-147,6 0 1,1 0-239,3 4 1,2 0 34,5 0 1,1 0-164,-1 0 0,-4 0 99,1 0 1,-6 0-122,2 0 0,-4 0-969,-4 0 0,-3 0 114,-4 0 910,-6 0 0,4-5 0,-4-1 0</inkml:trace>
  <inkml:trace contextRef="#ctx0" brushRef="#br1" timeOffset="132">14048 14376 7870,'0'-11'0,"1"-1"330,3 1 0,7 1 489,8 2 1,4-1-469,4 5 1,2 0-125,5 4 0,4 0-176,0 0 1,5 0 56,-1 0 1,-2 0-554,-2 0 0,-8 0 187,-3 0 258,2 0 0,-5 6 0,4 0 0</inkml:trace>
  <inkml:trace contextRef="#ctx0" brushRef="#br1" timeOffset="133">14996 14410 8242,'-7'0'1324,"3"2"-823,8 1 1,-1 5 20,4 7 1,-3 3-129,4 5 1,-1 0 51,5-1 0,-1 6-304,1 3 1,-2 2 96,-3 1 1,4-3-324,-4-1 0,-2-3 118,-1 3 1,1-8-91,-1 1 1,0-8-689,-4 0-983,0-2 951,0-2 1,-1-5 775,-3-2 0,2-8 0,-3-2 0</inkml:trace>
  <inkml:trace contextRef="#ctx0" brushRef="#br1" timeOffset="134">14710 14456 7860,'-6'-6'1234,"1"-5"-793,5 4 1,5 1-62,2-2 1,9 5-111,3 0 1,3 1 116,5 2 0,0 0-143,7 0 1,-2 0-27,6 0 1,2 0-139,2 0 1,-1 0 114,1 0 1,-2 0-193,2 0 1,1-1 57,-5-3 0,-3 2-186,-5-6 0,-6 4 44,-1-3 192,0 4 92,-10-2-98,-2 5 1,-6 1 207,-5 3 1,0 4-50,0 7 1,-5 3-61,-3 5 0,2 3 5,-1 1 1,0 5-273,0-2 0,-2 7-82,5 1 1,0 0-85,4-4 1,5 0 116,3 1 1,3-6-67,4-2 0,-1-7 117,5-1 0,-3-6-15,3-2 1,0-1 171,4-6 1,-1 0-75,1-4 0,1 0-27,3 0 1,-3-4-129,3 0 0,-7-5-216,-1 2 1,-5-3-480,1-2 1,-7-3-945,-4 0 0,-9-1 1772,-7 5 0,-4-5 0,-7-2 0</inkml:trace>
  <inkml:trace contextRef="#ctx0" brushRef="#br1" timeOffset="135">15190 14662 7863,'18'0'1301,"8"-4"-994,1 0 1,6-1-372,5 1 1,-1 3 105,5-3 1,-4-1-114,3 1 1,-4-1-71,1 1 1,-7 3-285,-5-3 0,-3 2-493,-4-2 918,-7 3 0,-7-10 0,-5 5 0</inkml:trace>
  <inkml:trace contextRef="#ctx0" brushRef="#br1" timeOffset="136">15213 14422 7933,'11'-5'151,"2"-2"37,2-4 1,4-1-3,8 1 0,3 1-101,8 2 1,1-2 369,3 2 0,1 2-49,-4-1 1,0 4-202,-1-1 0,-4 3 37,1 1 1,-3 1 165,-5 3 1,-4 2-231,-4 6 1,-5 0 33,1 4 0,-3 1 57,-5 6 1,2 5-50,-5 3 0,4 2-162,-5 1 1,1 0 118,-4 0 0,0 2-407,0 2 0,-1-4 84,-3 1 1,3-2-44,-3-7 0,3-3-52,1-4 1,0-9-695,0 2-632,0-3 1092,0-3 0,4-2-1311,-1-8 1786,1-2 0,-4-11 0,0-1 0</inkml:trace>
  <inkml:trace contextRef="#ctx0" brushRef="#br1" timeOffset="137">15727 14342 7888,'11'-12'700,"2"1"197,2-1 1,3 2-627,4 3 0,5 2-321,0 5 0,4 0 689,0 0 1,-2 1-214,2 3 1,-6 2-254,2 5 1,-5 6 68,-2 2 1,0-1-455,-5 1 1,0 1 4,-3 7 0,-6-3-182,-2 3 1,-5-3 197,-7-2 1,-5 3 0,-10 1 1,1-5-15,-1 1 1,-3-1-15,4 2 0,-3-1 566,10 1 1,5-4-116,6 0 1,-1-5 7,1 1 0,2-2-150,6-1 1,1-1-174,2 0 0,7-3-195,-2 0 0,3-6-516,0 2 1,3-3 792,5-1 0,5 5 0,1 2 0</inkml:trace>
  <inkml:trace contextRef="#ctx0" brushRef="#br1" timeOffset="138">17485 14365 7833,'7'-5'384,"-2"-2"47,-5-4 0,0-1 98,0 1-176,0 5 0,-2 0 243,-1 6 0,-5 0-204,-7 0 1,-4 6-276,-8 1 1,-2 8-17,-5 4 1,-1 7-67,1 0 1,-3 9 35,3-5 1,-1 10-231,8-6 1,-2 4 38,6 0 1,0-3-87,12 4 0,-2-5-57,9-4 0,2 2 103,5-5 1,5-2-112,7-6 0,4-2 121,8-6 1,1-1 117,2-2 0,2-3-13,-5-5 0,3 0 137,-3 0 1,3-5-103,-3-3 0,0-6 115,-5-1 0,-4-2-30,-3 2 1,-2 1-69,-1-5 1,-6 1 24,-2-1 1,-3-2-8,-1 2 1,0-2-8,0 2 0,0 2-15,0 1 0,0 4-7,0-3 22,0 2 1,0 5 31,0 1 47,0 4-81,0-2 0,5 5-29,3 0 0,3 0 12,4 0 0,3 0-4,5 0 0,0-4 6,0 0 0,-1-1-5,1 2 0,4-4 20,0-4 0,-1-1-1,-3 1 1,-1-1 200,-3 1 1,1-4-64,-5 0 1,0-2 234,-3 2 0,-6 1-44,-2-5 0,1 5 535,-1-1-188,0 2-419,-4 2 0,-2 4-148,-1 3 1,-4 8-115,-4 4 0,-1 11-227,1 4 0,-2 7 148,-2 1 0,2 3-34,-2 4 1,4-2 72,3 2 1,-2-4-15,2-4 0,3 2-42,1-5 1,3-1-80,1-3 0,0-5-409,0-3-770,0-7 1034,0-3 0,5-11 103,3-6 1,2-1-138,1-6 0,-3-3 158,0-5 1,-1-1 141,5 1 0,-5-1 27,1-2 1,-4-3 265,3 2 1,-3-2-51,4-1 1,-2 0 112,2 0 0,1 3-52,-6 1 1,3 9-24,-3 2 0,-1 5 659,1 3-569,4 5 0,-1 7 1,5 10 0,-2 6-156,3 6 1,-3 5-23,6 2 1,3 7-28,1 1 0,-2 4-120,3-4 0,-1 1-428,3-1 0,-3-2 279,0 2 0,-5-4-359,2-3 1,-4-5-168,0-7 1,-2-2-1567,-2-6 694,-3-4 1544,-5-2 0,-11-10 0,-1-2 0</inkml:trace>
  <inkml:trace contextRef="#ctx0" brushRef="#br1" timeOffset="139">17714 14730 7813,'7'0'835,"1"0"1,5-4-1184,6 0 0,2 1 86,2 3 1,5 0 308,3 0 0,1-4-101,3 0 0,-1-1 163,0 1 0,3 2-232,-3-6 1,3 4-2,-6-3 0,-3 3-463,-2-4 1,-6 1 205,0-5 1,-7-1 380,3-2 0,-4-3 0,0-4 0</inkml:trace>
  <inkml:trace contextRef="#ctx0" brushRef="#br1" timeOffset="140">18308 14490 7813,'0'-18'0,"0"-2"-18,0 5 1,-4-4 105,0 4 1,-1-1 364,1 5 1,3 3-73,-3 1 0,2 4 219,-2-1 0,2 4-142,-1 4 0,-4 8 1,0 7 0,2 4-190,1 3 1,3 2-47,1 3 1,0 2-46,0-3 0,0 2-27,0-2 1,0 2-215,0-5 1,5-1 134,2-3 0,-2-1-342,-1-3 0,-3-7-129,-1-4-27,5-5 335,-3 2 0,3-7 44,-5-1 1,-1-8-117,-3-4 1,2-5 121,-1 1 0,-2-3 74,1-1 1,-4-1-52,4-2 0,1 0 197,3-4 1,0 3-46,0-3 1,1 0 78,3 0 1,-3 2-128,3 5 0,1 6-13,-1 1 0,3 7-16,-3 2 1,1 4-2,-1-1 1,2 3-153,6 1 0,-1 5 47,0 3 0,1 2-218,-1 1 1,5 1 49,-1-1 1,4 1-22,-4-1 1,5-1 8,-1-2 0,-1 1-3,1-5 1,0-1 149,4-3 0,4 0-55,-1 0 1,1-5 235,-4-2 1,4-3-66,-1-2 0,2 1 316,-1-1 0,-7-3-49,3 0 1,-8 0 87,0 3 0,-3 5-34,-5-1 0,2 4 555,-5-3-798,0 4 0,-5-1 52,-3 8 0,1 4-153,-4 7 1,-1 4 57,-3 8 1,-1 2-223,1 5 1,3 0-125,1 0 0,-1-1-113,-4-2 0,2 2-116,3-3 0,-2-2-330,5-1 1,-1-4-429,1-4 1,3 1 619,-3-5 1,4-3 643,4-5 0,2 1 0,6 3 0</inkml:trace>
  <inkml:trace contextRef="#ctx0" brushRef="#br1" timeOffset="141">18959 14456 7860,'-18'0'0,"1"-5"0,10 0 972,-1-3 228,6 3 0,-3 6-584,5 3 0,0 6-234,0 6 0,1 4-95,3-1 0,-3 4-62,3 3 1,1 0-125,-1 4 0,1-3 23,-2 3 1,0-3-91,5 3 0,-2-4-81,2 0 0,2-3-394,-3-4 0,3-2-265,2-6 0,1-1 333,2-2 0,-1-3-288,5-5 0,0 0 205,4 0 0,0-5-436,-1-3 1,-3-2 891,0-1 0,-5-6 0,3 0 0</inkml:trace>
  <inkml:trace contextRef="#ctx0" brushRef="#br1" timeOffset="142">18924 14673 7827,'-11'0'0,"0"0"869,4 0 0,3 0-387,8 0 1,6 0-457,6 0 1,3-1 64,-4-3 1,5 3-345,-1-3 1,3-1-28,1 1 1,3-4-36,1 5 0,-2-3 63,-6 3 1,2 0 251,-6-5 0,5 1 0,-2-5 0</inkml:trace>
  <inkml:trace contextRef="#ctx0" brushRef="#br1" timeOffset="143">18902 14467 7827,'-17'0'0,"6"-1"0,-1-3 0,2-2 0,6-5 0,7-1 0,8 1 0,6 1 0,6 2 0,6-2 0,5 2 0,2 3 0,5 1 0,-3-1 0,4 1 0,0-1 0,4 2-275,0 1 0,4-3 1,2 5-1</inkml:trace>
  <inkml:trace contextRef="#ctx0" brushRef="#br1" timeOffset="144">20409 14170 7881,'-11'0'688,"3"0"179,0 0 0,1 2-405,-5 2 0,-4 6-12,-3 5 0,-4 5 19,-4-1 0,-2 8-115,-5 3 0,-3 3-85,3 2 1,-2 3-250,10 0 1,-5 5 62,5-1 0,3-2-28,4 2 0,9-1-152,-2 1 0,8-3 5,1-5 0,6-3-338,5-1 1,7-6-150,4-1 1,4-1 250,4-7 1,1-5-6,2-6 1,7-3 39,-3-1 1,7 0 157,-3 0 1,-1-4 185,-7 1 1,2-10-15,-6 1 1,-5-3-49,-10 0 1,-4-1 209,-7-3 1,-7-6-26,-4 6 0,-11-3-130,-8 6 1,-12-1 45,-4 5 1,-7-1-262,0 10 0,1-1 71,-2 4 1,11 4 30,1-1 1,5 6-155,3-1 1,10 2 62,5 1 160,5 1 0,-2-1 0,-2 1 0</inkml:trace>
  <inkml:trace contextRef="#ctx0" brushRef="#br1" timeOffset="145">20592 13976 7924,'5'12'0,"1"-6"0,7 9 976,2 1 1,8 5-220,7 6 1,7 3-34,1 8 1,4 7-705,-4 4 1,-19-22-1,-1 1 162,13 25 0,-9 3-234,-6 1 1,-9 4 106,-3 0 1,-6-29 0,-1 1-375,-8 27 0,-6 1-145,-6-4 1,-5-1-147,-2-2 1,11-27 0,-2 0 609,-1-2 0,-1 0 0,-1 1 0,-2 1 0,-1-2 0,-2-1 0,1 1 0,-1-1 0,0-1 0,-1 1 0</inkml:trace>
  <inkml:trace contextRef="#ctx0" brushRef="#br1" timeOffset="146">7024 16078 9935,'11'4'488,"1"-1"1,0 1-233,4-4 1,1 4-17,6 0 1,0 0-142,0-4 1,1 0-29,3 0 0,-3 0-178,2 0 0,-5-4-215,-2 0 0,-4-4-465,4 5 0,-9-1-1303,2 4 2090,-4-5 0,-1 3 0,-2-3 0</inkml:trace>
  <inkml:trace contextRef="#ctx0" brushRef="#br1" timeOffset="147">6990 16318 7873,'0'6'342,"1"-1"-232,3-5 1,7 0 196,8 0 0,3 0 308,1 0 0,-1 0-193,1 0 0,5 0-61,3 0 1,2 0-256,1 0 1,-4-1-149,1-3 1,-6 3-327,2-3 0,-3 3-1550,-1 1 1918,0 0 0,-1-6 0,1 0 0</inkml:trace>
  <inkml:trace contextRef="#ctx0" brushRef="#br1" timeOffset="148">8097 15792 7848,'-11'-5'1606,"0"-1"-995,4-1 446,2 2-608,15 16 0,-6 1-129,8 11 0,-4 5 69,4 2 0,-5 5-126,1 3 1,-2 0-153,2 8 0,1 0 80,-5 8 1,1-3-127,-1-6 1,-3 0-2,3-4 0,-3 3-219,-1-6 0,1-4 62,3-4 0,-3-4-109,3 0 1,-3-7-227,-1-3 1,4-4 171,0 0 1,1-6-2049,-1-2 1290,2-3 0,2-1 1014,-1 0 0,1-10 0,3-3 0</inkml:trace>
  <inkml:trace contextRef="#ctx0" brushRef="#br1" timeOffset="149">7960 15861 7942,'0'-12'-168,"0"1"168,0-1 0,5 1 648,3 0 1,7 0-201,4 4 1,4-3-5,4 2 0,2-2-129,5-1 0,-3 0-87,-1 4 0,1-2-62,3 5 1,-1 0 27,-3 4 1,2 0-223,-5 0 0,-1 9 99,-3 3 0,-5 3-220,-3 0 1,-2 3-14,-2 5 0,-3 1-59,0 2 1,-7 0 74,-1 4 1,-7 1-44,-8 3 1,-3 0 127,-4 0 0,-3-3 32,-1-1 1,-3-4 53,-6 0 1,5-7-67,-1-3 1,2-4 2,-1 0 1,2-5-113,5 1 1,2-5-199,1 0 1,5-3-88,8-3 0,2-4-971,5-4 1406,5-1 0,6-4 0,7-2 0</inkml:trace>
  <inkml:trace contextRef="#ctx0" brushRef="#br1" timeOffset="150">9022 15575 7857,'0'-11'-302,"0"-1"1,0 1-61,0 0 1889,0-1-344,0 6-111,0-4-727,0 8 1,-3-1 41,-1 6 1,-6 4-26,-2 4 1,1 6-87,-4 2 1,-2 3-19,2 5 0,-5 6-45,1 5 0,-2 7-136,2 0 1,-1 1 105,5 3 1,-4 2-226,3-1 0,2 3 155,7-3 1,2-1-222,5-3 0,0-1-209,0 1 0,5-4 191,2 0 1,7-8 12,2 4 0,4-10 111,-1 3 1,3-6-49,0-2 1,1-4 71,0 0 0,-5-9-77,-3 1 0,2-3-225,-2 0 0,0 0-291,-4-4-546,1 0 1,-4-4-19,-1 0 1135,-4 0 0,2 5 0,-5 2 0</inkml:trace>
  <inkml:trace contextRef="#ctx0" brushRef="#br1" timeOffset="151">9536 15826 7883,'-11'-1'0,"0"-3"0,4 2 583,3-6-312,-2 6 1,5-5 634,-3 4-511,3 1 1,1-2-30,0 8 1,0 8-92,0 7 1,4 7 80,-1 5 0,6 2-160,-1 1 0,-2 5 32,2 3 1,-1-2-132,5-2 0,-5 0 9,1-4 1,0 2-166,3-10 0,-1 1-100,-2-4 1,1-6-623,-5-1-45,4-4-515,-6 0 221,3-6 1,-6-1 484,-3-5 0,1-5 635,-4-2 0,-6-4 0,-5 0 0</inkml:trace>
  <inkml:trace contextRef="#ctx0" brushRef="#br1" timeOffset="152">9297 15941 7883,'0'-17'-79,"0"4"-40,0-2 1,0-1 341,0 1 0,5-1 386,2 5 0,3-1-169,2 1 1,4 0-10,3-1 0,4 1-112,4-1 1,1 1-92,2 0 0,7 4-194,-3 3 1,3-1 110,-3 1 1,-1 1-66,-2 3 0,1 0-36,-6 0 1,-4 1-271,-7 3 1,-4 2 4,-3 6 0,-3-1-229,-5 0 1,-1 2 128,-3 2 0,-6-2 108,-5 2 0,-6 2 230,2-2 1,-6 0-30,-2-3 1,-1 3 199,2 0 1,3-1-110,0-6 0,1 0 256,7-4 402,0 5-246,4-8-220,4 10 0,7-9-82,8 6 0,3-4-32,4 3 0,5 0-48,6 0 1,3 2-177,6-5 0,3 5 145,0-2 1,1 3-95,-1 2 1,-6-1-30,2 1 1,-7 0-173,-1 4 1,-3-2-69,-4 5 0,-3-4 110,-9 4 1,-2 0-152,-5 4 1,-1 2 52,-3-2 1,-7 2 10,-8-6 1,-4 2 199,-4-2 0,2-3 101,-6-4 0,5-2-73,-5-3 0,6 2 93,-2-5 1,8 0 79,4-4-110,2 0 1,3-1-513,3-3 0,3-2 21,8-6 462,2 1 0,10-6 0,2-1 0</inkml:trace>
  <inkml:trace contextRef="#ctx0" brushRef="#br1" timeOffset="153">10119 15986 7827,'-6'-11'2092,"0"5"-657,6 1-874,0 15 0,2 2-282,2 11 0,-3 1-117,3 3 0,1-2-110,-1 6 0,3-2-200,-3 1 0,0 1-157,-4-8 0,4 2 220,-1-6 0,1-6-1151,-4-2 28,5-2-469,-4-3 1677,5 0 0,-6-17 0,0-1 0</inkml:trace>
  <inkml:trace contextRef="#ctx0" brushRef="#br1" timeOffset="154">10062 15735 7827,'0'-16'323,"0"3"760,5-4-791,1 6 0,6 6-336,-1 5 1,0 1 258,1 7-215,4-1 0,-3 10 0,4 1 0</inkml:trace>
  <inkml:trace contextRef="#ctx0" brushRef="#br1" timeOffset="155">10427 16009 7887,'-11'-5'240,"4"4"113,-3-9 1,8 8 56,-6-1 0,6 0 182,-2-1 248,3 3-98,1-4 1,1 18-457,3 2 0,1 8-55,2-4 1,3 2-93,-2 2 0,-2 0-182,2 0 0,-4-4 124,3 0 1,-4-4-56,1 4 0,-3-9-883,-1 2 452,0-3-201,0 2 241,0-5 494,0-1-103,0-5 0,0-5 186,0-2 1,0-3-114,0-2 1,1 1-5,3-1 0,4-3-63,7 0 1,2-5 46,2 1 1,2 1-200,-2-1 0,4 5 33,4-1 0,-3 3 30,2 5 1,-5 1 108,-2 6 0,-5 0-3,1 0 0,-2 6-49,-2 1 0,0 3 4,1 2 1,-5-1-5,1 1 0,-5 0 24,0 3 0,3-2-150,-3 2 1,1 2-49,-4-2 1,1 0-149,3-3 1,-3-5 117,3 1 0,1-4-14,-1 3 0,5-4 148,-1 1 0,-2-3 94,2-1 0,-5 0-38,5 0 0,-4 0-83,3 0 1,-3-4 28,4 0 0,-4-3 105,3 3 1,-4-5-9,1 2-13,2-4 1,-1 0 62,3 0 1,-2 3-39,-2 0 1,-3 4 332,3-3 42,2 4-304,-4-2 1,6 7-8,-4 1 0,0 4-79,-4 4 0,0 1-13,0-1 1,4 0 19,0 1 1,3-1-110,-3 1 1,5-5-16,-1 1 1,6-2 58,1 2 1,5-3-55,-1-5 1,3 0 70,1 0 1,1 0 58,2 0 1,0-5-37,4-3 0,-3-2 1,3-1 1,-4-2 25,0-2 0,-5 2 91,-2-2 0,-5-2 47,1 2 1,-6-1 30,-2 0 1,-4 2 49,1-5 1,-9 4-97,-7-4 1,-6 5-197,-8-1 1,-4 3 42,-4 5 1,-5 2 38,-3 5 1,1 5 3,0 2 0,4 9-114,-1 3 0,8-1-143,8 1 0,5-4-299,10 4 0,3-1-2206,8 1 2714,7 2 0,12-8 0,6 3 0</inkml:trace>
  <inkml:trace contextRef="#ctx0" brushRef="#br1" timeOffset="156">11661 16043 7814,'0'-7'471,"0"-1"-347,0 6 0,0-5 293,0 4 446,0 1-160,0-3-385,0 5 0,0 5-57,0 3 0,-4 3-57,0 5 0,-4 1-28,5 6 0,-1-4-55,4 0 1,0-5-163,0 1 1,0-2 69,0-1 0,5-2-279,3-3 1,2 2 137,1-5 0,4 0-141,1-4 1,4-1 70,-1-3 0,-1-1-29,1-3 0,-4-6 198,4 3 0,-5-3 11,1 2 0,-2 1-2,-2-1 1,-3 0 109,0-4 1,-2 4 118,1-3 0,0 6 141,-3 1 40,-3 6-342,4-9 1,-4 10-169,3-3 0,-3 8 97,3 4-137,2 2 0,0 1 82,1 1 1,3-1-2,-2 1 1,2-5-80,1 1 0,5-6 79,-1 2 0,1-3 24,0-1 1,-2 0-39,5 0 1,-2-1 11,2-3 0,3 2 9,-3-6 0,-1 1-12,1-5 0,-4 1 37,4-1 0,-4 2-2,4 3 1,-5-4 34,2 4 0,-8-2-100,0 1 225,0-2 0,-1 8 203,1-6-104,-6 5 1,5-2-110,-3 5 0,-3 2 71,3 1 1,1 4-196,-1 4 0,1 1 88,-2-1 1,0 2-66,5 2 0,-2-2 55,2 2 1,0-1-197,-4 1 0,5-2-22,-1 2 1,-3-6-138,-1-2 0,-2-3-217,2 4 162,-3-6 1,6 4-270,-4-6 409,-1 0 0,8 0 71,-3 0 1,4-2 26,0-2 1,0-1 3,1-2 0,1-3 44,2 2 1,-3-2 182,4-2 1,0-3 20,-1 0 0,1-2 250,-5 2 0,-1 3 177,-2-4 0,1 4 19,-5 0 694,-1 1-390,-3 4-532,0 2 1,0 7-153,0 1 0,0 4-27,0 4 1,-1 6-68,-3 2 1,3 1-150,-3-1 0,3 5 17,1-5 0,0 5-217,0-5 1,0-2-568,0-2 1,0-2-32,0-2-309,0 1 1,0-5-510,0 1 1642,5-6 0,-4 3 0,4-5 0</inkml:trace>
  <inkml:trace contextRef="#ctx0" brushRef="#br1" timeOffset="157">12643 15712 7803,'0'-16'471,"0"3"0,1-2-250,3 7 1,2-1-397,6 6 0,-1-1-144,1 4 1,-1 1 318,0 3 0,1 7 0,-1 7 0</inkml:trace>
  <inkml:trace contextRef="#ctx0" brushRef="#br1" timeOffset="158">13168 16009 7816,'-4'-12'1124,"1"-4"1,-1 4-718,4-4 1,0 4-134,0 0 0,-5 1-4,-3-1 0,-2 6 13,-1 2 0,-5 3-228,1 1 1,-9 0 97,1 0 0,-2 9-112,2 2 0,0 8-65,0 0 0,0 3-87,1 1 1,4 0-41,3-1 1,7 1-131,4 0 1,3-1 6,1-3 1,5 1-93,3-5 1,3-1 115,4-6 0,3 1 29,5-5 1,1-1 112,3-3 0,-7-1 59,3-3 0,-4 2 146,0-6 0,1 1-52,-5-5 1,-3 4 163,-5 1 0,-4-1-22,1-3 1,1 3 90,-1 1 1,-1 3 227,-3-4-25,0 6-312,-5-3 1,3 6-108,-6 3 1,6 2-137,-2 5 1,3 2 126,1 2 1,0-1-162,0 5 0,0-5-14,0 2 1,1-4 59,3 0-411,2-1 0,9-1 86,0-2 1,2-3-87,-2-5 1,-2 0 472,2 0 0,-2-5 0,-2-2 0</inkml:trace>
  <inkml:trace contextRef="#ctx0" brushRef="#br1" timeOffset="159">13579 15552 7836,'-5'-22'1674,"0"4"-849,-2 3-402,2 2 308,5 6 778,0 2-892,0 21 0,0-1-227,0 15 1,0 6-69,0 6 0,0 6-98,0 1 0,0 5-393,0-5 1,1 1 166,3-5 1,-3 1 23,3 0 0,1-6-164,-1-2 1,-1-2-500,-3-2 0,4-5 197,0-2 1,1-4-198,-1-4 0,-3-3-914,3-4 514,2-6-399,-4-1 1440,3-5 0,-5 5 0,0 2 0</inkml:trace>
  <inkml:trace contextRef="#ctx0" brushRef="#br1" timeOffset="160">14128 15404 7890,'-7'-5'0,"-2"2"379,6-4-25,-1-1 248,4-3 32,0-1 238,0 6-195,0 1-252,0 5 0,0 5-68,0 2 0,-2 5 40,-1 3 0,-4 3-11,-4 5 0,0 5-99,-1 2 1,-1 8-58,-2 4 0,-1 2 33,-3 2 0,-2 4-110,6-1 0,1 2-12,7-2 0,-2-2-112,5 3 1,0-3-404,4-2 0,6 0 223,6-3 1,0-3-161,8-5 1,-5-1 147,4-2 0,0-3 110,4-5 0,-4-2-7,0-2 0,-2 1-9,3-4 1,-3-2-415,-1-7 0,-4 2 193,3-5 1,-6 4-1168,-1-5-202,-6 1 1659,9-4 0,-10 5 0,4 2 0</inkml:trace>
  <inkml:trace contextRef="#ctx0" brushRef="#br1" timeOffset="161">14824 15655 7832,'0'-6'1460,"-5"1"-660,4 5-522,-9 0 1,3 1-87,-4 3 1,-2 2 0,-1 7 38,-1 2 0,-5 3-80,1 5 1,-7 5-118,0 2 1,-5 3 159,5 1 0,-1 4-145,4 0 1,5 1-158,3-5 0,4 0 53,3 0 1,3-5-220,5-2 0,0 1 32,0-1 1,5-1-12,3-3 1,6-4 120,1 0 0,4-5 23,-4 1 0,6-3 51,-2-5 1,2-1-3,2-6 1,0 0 152,0 0 1,-2-2-38,-2-2 0,2-2 129,-6-5 1,-1-2-34,-7-2 1,2 1 5,-5-5 1,0 1-78,-4-1 1,-5-1-25,-3 4 0,-7-3-57,-4 4 0,-8 4-150,-3 3 1,-3 6 11,-1-2 0,4 8 27,4 3 0,-1 3-351,4 2 1,-1-1-49,9 1 0,3 3-688,5 0 1198,4 0 0,3 2 0,7 1 0</inkml:trace>
  <inkml:trace contextRef="#ctx0" brushRef="#br1" timeOffset="162">15007 16238 10633,'6'5'857,"3"5"-507,-5 5 1,4 4-89,-5-4 1,1 6-13,-4-2 0,0 2-639,0 2 0,-5 0 301,-2 0 1,-4 0-325,0-1 0,1 0 263,2-3 149,-2-2 0,4-6 0,-6 0 0</inkml:trace>
  <inkml:trace contextRef="#ctx0" brushRef="#br1" timeOffset="163">15635 15678 7785,'-4'-8'321,"1"1"0,-1 3 10,4-4 0,-2 6 38,-1-2 1,0 3-12,-4 1 1,-1 0 29,-4 0 0,0 0-135,-3 0 1,-3 10 81,-5 5 0,-4 5-66,1 3 1,-1 6-64,4 6 1,2-1-199,2 4 0,2-2-2,6-2 1,4 0-63,3 0 0,3-4-116,1-4 0,9 1-214,3-4 0,7 1 148,0-9 1,3-1 11,5-6 1,2-3-47,6-5 1,-1-2 31,0-1 1,0-4 344,1-4 1,-6-4 63,-3-1 0,-7-5 99,-3-2 1,-5 0-81,-3-4 1,1-2 63,-6-1 0,-4 1-117,-6-2 1,-5 1-65,-3-5 1,-2 2-110,-2 3 0,-6 0 75,2 7 1,-2-1-437,2 8 0,4 6-28,0 6 0,5 3-190,-1 1 0,3 1-24,5 3 0,2 4 641,5 7 0,5 3 0,1 5 0</inkml:trace>
  <inkml:trace contextRef="#ctx0" brushRef="#br1" timeOffset="164">15909 16215 7933,'0'-7'557,"2"2"-21,1 5-744,-1 0 1,4-1-164,-2-3 371,-3 3 0,4-4 0,-5 5 0</inkml:trace>
  <inkml:trace contextRef="#ctx0" brushRef="#br1" timeOffset="165">16606 15701 7776,'-11'-17'267,"-6"5"0,8-9 425,-2 6 1,6 1-323,-3 7 1,4-2-138,-3 5 1,-1 0 344,-3 4 0,-6 0-182,-2 0 1,-4 5 87,-3 3 1,1 8-195,-1 7 0,0 5-216,0 6 1,3 1 104,0-1 1,0 4-131,4 0 0,3 0-164,0-4 0,8 1 161,0-1 0,5-4-617,0 1 1,3-6 286,3 2 1,4-3-512,4-1 1,6-4 213,2 0 0,2-9 68,2 1 0,0-7 197,0 0 0,-4-3 217,0-1 1,-1 0 232,1 0 1,-3-5-196,-4-2 0,-2-4 651,-3 0 0,2 0-301,-5-1 0,-1 1 218,-7-1 0,-8 1-252,-7-1 1,-3 1-144,-5 0 1,-1 3-174,-3 0 0,0 6-359,4-2 1,0 3-78,5 1 1,4 5 72,3 2 424,7 4 0,-2 0 0,4 0 0</inkml:trace>
  <inkml:trace contextRef="#ctx0" brushRef="#br1" timeOffset="166">16812 15370 7850,'-6'-12'1888,"5"-4"-1010,-4 3-94,5 2-356,0 6 1,0 6-15,0 3 0,0 3 151,0 8 0,4 4-151,0 8 0,5 2-123,-2 6 1,3 3-96,2 0 1,0 5 12,4-1 1,0 2-36,3 2 1,2 3-334,-6 1 1,0 1 262,-4-2 1,1-2-191,-1 3 1,-4-4-451,-4 0 0,-1 0 289,-2 0 0,-5-2-356,-3-2 0,-3-3 171,-5-5 0,2-1-50,-5-2 1,4-4-56,-4-8 0,1 0-181,-1-8 0,-1 2 718,5-10 0,-6 6 0,4-2 0</inkml:trace>
  <inkml:trace contextRef="#ctx0" brushRef="#br1" timeOffset="167">17360 15929 8905,'15'-1'1121,"0"-3"1,2 3-663,-2-3 1,3 3 45,5 1 0,1-1-87,2-3 1,0 2-162,4-1 0,1 0-226,3-1 1,0 3 95,0-3 0,-4 3-628,-4 1 1,-2-4-126,-1 0 1,-5 1-1702,-3 3 679,-2 0 1648,-7 0 0,-1 5 0,-5 1 0</inkml:trace>
  <inkml:trace contextRef="#ctx0" brushRef="#br1" timeOffset="168">17451 16203 7741,'3'7'448,"4"-3"0,2-3 633,10-1 0,-2 0-568,5 0 1,0-1 0,9-3 1,-1-1-511,4-3 1,4-2 34,0 2 0,0 2-891,-3-2 0,-2 4 512,-3-3 1,2 3 339,-5-4 0,-1 6 0,-3-3 0</inkml:trace>
  <inkml:trace contextRef="#ctx0" brushRef="#br1" timeOffset="169">18525 15747 7783,'-12'-18'0,"6"-4"0,1 9 159,5-2 0,5 3-74,2 0 1,4 5 387,0-1 1,2 2-149,2-2 1,1-1-103,4 5 0,1-3-82,-2 3 1,3 0-3,1 4 0,-1 0-3,1 0 0,0 0 7,0 0 1,-4 5-104,0 3 0,-5-2 63,1 2 1,-3-1-117,-5 5 0,-2-5-18,-5 1 1,0 0-119,0 3 0,-1-1 94,-3-2 1,-2 1-94,-6-6 0,-4 6 85,-3-1 0,-3-2 9,-1 2 0,6-2 177,1 2 0,4 1-100,0-5 1,2 1 391,3-2-77,-4-1 118,10 8-263,-4-4 0,6 6-93,3-1 0,6 0-38,6 1 0,4-1-105,-1 1 1,8 0 7,3 4 0,-1 0 85,2 3 1,-5 3-110,5-3 0,-7 2 93,-1 2 1,-2 0-7,-5 0 0,-1 1 41,-4 3 0,-4-7 101,-4 3 0,-1-3-160,-2 3 0,-11 0 15,-4 0 1,-6-2-13,-6-2 0,0 2 45,-7-6 0,1 0-190,-9-4 0,2 0-119,-2-4 0,7-2-254,9-5 1,3 0-240,4 0 0,8-1 744,7-3 0,-3-7 0,1-7 0</inkml:trace>
  <inkml:trace contextRef="#ctx0" brushRef="#br1" timeOffset="170">19461 15404 7834,'-16'-12'0,"3"-4"1088,-4 8 254,16-2 1,2 15-684,11 3 1,3 3-254,0 5 0,7 3 183,1 7 0,2 6-180,9 10 0,3 5-372,-14-19 0,0 1 0,-2-1 0,-2 1 52,1-1 0,-1 1 0,0 4 1,0 0-8,-2 1 1,0 1-1,-3 0 1,-1 1-45,-5-2 1,-1 0 0,-3 0 0,-1 1-91,0-1 0,-2 0 1,-4-1-1,-3-1-378,0 1 0,-3-1 1,-3-2-1,-1-1 234,-2 2 0,-1-1 1,-2-1-1,-3-2-639,-1-2 1,-2 0 0,-1 1-1,-2 0 835,-3-5 0,-1-1 0,0 2 0,-1 0 0,-2-4 0,-1-1 0,1 0 0,0 0 0,0-1 0,-1 0 0</inkml:trace>
  <inkml:trace contextRef="#ctx0" brushRef="#br1" timeOffset="171">7139 17710 7694,'-12'0'0,"1"4"96,-1 0 0,5 0 604,-1-4-360,6 0-46,-3 0 140,5 0-193,5 0 1,1 0-5,5 0 0,2 0 81,2 0 0,-1 0-136,5 0 0,5 0 14,7 0 0,2 0-285,1 0 1,2 0-65,2 0 1,-3-4-168,3 0 0,-3 0 160,-5 4 1,-2-3-135,-5-1 1,-5 0-472,-3 4-613,-2 0 656,-2 0 1,-10 1 721,-5 3 0,-10-3 0,-5 3 0,-7 3 0,-3-1 0</inkml:trace>
  <inkml:trace contextRef="#ctx0" brushRef="#br1" timeOffset="172">7230 17882 7694,'-11'5'247,"4"-4"95,-3 9 0,10-8-211,0 1 0,1 0-43,7 1 0,3-3 514,5 3 0,0-3-189,-1-1 0,3 0-256,5 0 1,4 0 2,-1 0 1,6 0-486,-2 0 1,7-1-246,1-3 1,2 3-1442,-2-3 2011,-8-2 0,13-1 0,-7-4 0</inkml:trace>
  <inkml:trace contextRef="#ctx0" brushRef="#br1" timeOffset="173">8498 17242 7835,'-12'-6'1653,"6"1"1,0 6-1197,2 3 0,1 6-143,-4 5 0,-6 11 35,-6 0 0,-3 7-253,0 5 1,-3 3-106,-1 5 0,2 4 74,-3 4 1,-1-2-155,1 1 1,2 0 149,6 4 0,3-5-94,4-2 0,6-3-222,2-1 1,4-5 81,4 1 1,3-9-189,9 2 0,3-9-174,7 1 0,-4-4 371,5-4 0,-7 1-159,3-5 1,0 0 395,-4-3 0,-2-4-274,2-1 1,-5-4-99,2 0 1,-4-1-664,0-2 962,-1 0 0,0 0 0,1 0 0</inkml:trace>
  <inkml:trace contextRef="#ctx0" brushRef="#br1" timeOffset="174">9023 17288 7846,'-16'-5'0,"4"2"937,1-4 0,3 4-414,4-1 1,2 8-254,-6 4 1,-3 2-69,-4 1 1,-6 6-8,2 2 0,-4 4 17,-3 3 1,5 2 35,-1 3 0,1 2-372,-2-3 0,6-2 30,1-1 1,4 1-67,0-2 1,6 0 24,2-7 1,3 1-68,1-5 0,6 0 40,6-3 0,2-6-92,8-2 1,-1-3-44,5-1 1,2 0 46,-1 0 1,3-5 40,-3-2 1,-2-7 63,-5-2 1,-4 1 133,-5 4 0,-4-1 5,-3 1 0,-6-1 86,-5 1 1,-2 0-138,-10-1 0,-2 6-1,-5 2 0,0 3-111,-4 1 0,3 1 75,-3 3 1,5 2-693,-2 6 786,8 4 0,-3-3 0,4 3 0</inkml:trace>
  <inkml:trace contextRef="#ctx0" brushRef="#br1" timeOffset="175">8635 18053 7945,'-12'0'0,"1"0"3510,0-5-1698,4-1-1527,2-6 0,6 5-10,3-1 0,3 2 65,4-2 1,0-1-320,1 5 1,0-3 85,4 3 0,0 0-233,3 4 0,2 0 188,-6 0 0,4 0-219,-4 0 1,4 1-13,-4 3 1,1 1-42,-5 3 1,0 2 41,1-2 1,-2-2-13,-2 2 0,-2-2-219,-2 2 284,-3 2 1,4-8 164,-5 6 0,-1-6-80,-3 2 1,1-3 132,-4-1 0,0 2 4,0 2 0,-3-3 120,2 3 0,2-3 141,-2-1 236,6 0-312,-9 0-27,10 0-346,-4 5 1,6-2 114,3 4 1,-1-3-35,4 4 1,1-6 12,3 2 0,2 2-15,2 2 1,-2-2-38,2 2 1,2-2 6,-2 2 1,0 2-26,-3-2 0,-1 2 70,0 1 0,-3 2-53,0 2 1,-6-2-45,2 2 0,-3-1-137,-1 1 0,-5-2 98,-2 2 1,-5-2-71,-3-2 1,1-1-11,-5-2 1,0 1-208,-4-5 0,0-1-461,0-3 0,6 0 334,1 0 0,5-5-1135,3-2 1672,3-3 0,0-12 0,-1-2 0</inkml:trace>
  <inkml:trace contextRef="#ctx0" brushRef="#br1" timeOffset="176">9469 17094 7817,'-18'-10'930,"3"2"1396,7 3-1825,3 5 0,5 5-76,0 3 0,1 3-106,3 4 1,-2 4-112,6 8 1,1 2 206,6 5 1,-1 6-58,5 2 1,0 2-301,4 2 1,-1-1-246,-3 1 1,1 4 106,-5-1 1,-1-2 164,-6-1 1,1-3 32,-6 6 1,1-3-38,-4-4 0,0 1-169,0-5 1,-5 0-136,-2-4 0,-4-4-131,0-4 1,-5-2-62,-4-1 0,-1-5 415,-2-3 0,-4-5 0,1-1 0,-2 0 0,-4-4 0,-3-2 0</inkml:trace>
  <inkml:trace contextRef="#ctx0" brushRef="#br1" timeOffset="177">10188 17608 7757,'6'-12'0,"-2"1"0,-1-1 660,1 1-386,-3 0 1,5-1 110,-2 1 0,-3 3 326,3 0-179,-3 6-35,-1-8-260,0 9 0,-1-8-37,-3 5 1,-2 0-26,-6 4 0,0 4-85,-3 0 1,1 6 100,-5 1 1,3 6-161,-3 6 0,0 1-88,-4 2 1,6-2-69,1 3 0,8 2 54,0 2 1,5-2-125,0 1 1,6-8 68,5 1 0,3-4-55,5 0 1,1-3 14,6-4 0,4-2 92,0-2 0,4-3-31,0-5 0,-2 0 100,1 0 0,-3-5 132,3-3 1,-4-6-117,1-1 0,-5-4 131,-3 3 0,-2-4-96,-6 1 0,-1-2 119,-2-2 1,-3 0-119,-5 0 0,-10 0 18,-5 0 1,-3 0-177,-5 1 1,-1-1-39,-6 0 1,-3 5-137,2 3 1,2 7-52,-1 5 1,5 1-207,3 2 0,0 0-478,7 0 1,3 5 1019,5 3 0,4 7 0,-2 3 0</inkml:trace>
  <inkml:trace contextRef="#ctx0" brushRef="#br1" timeOffset="178">10565 17996 7942,'0'-8'3710,"0"1"-3119,0 4-343,0-2 1,4 4 73,0-3 1,1 3 24,-2-3-245,-1 3-293,8 1 0,-8 0-534,6 0 1,-4 0-1961,3 0 2685,-4 0 0,7-5 0,-4-2 0</inkml:trace>
  <inkml:trace contextRef="#ctx0" brushRef="#br1" timeOffset="179">11125 17505 7927,'-12'-12'-13,"2"5"768,2-1 0,3 4-225,5-3 0,-1 4-9,-3-1 1,2 3-224,-6 1 0,0 1 77,-3 3 0,-4 6-271,0 6 1,-8 8 108,4-1 1,-5 11-236,5 0 1,-2 4 79,2 0 0,-1-1-132,5 5 0,1-5-45,6 1 0,3-4-59,5-3 0,1 0 1,3-4 0,4-2-55,7-6 1,3 0-41,5-7 1,-1 2-138,1-7 1,4-2 126,0-1 0,3-4 72,-3-4 0,-1-2 255,-3-5 1,-5-1 65,-3 1 0,-2-1 85,-2 1 0,-4 0-7,-4-1 1,-3 1 117,-3-1 0,-9 1-288,-7-1 1,-4 5 47,-3-1 1,-5 2-176,-7-2 1,4 3 55,0 5 1,1 1-529,6 3 0,2-2-666,6 1 1246,2 4 0,6-1 0,-1 5 0</inkml:trace>
  <inkml:trace contextRef="#ctx0" brushRef="#br1" timeOffset="180">11364 17311 7938,'0'-12'-7,"0"-4"158,0-3 1,5 2 66,3 2 1,6 2-187,1 2 1,4 3-5,-3 1 0,-5 3 612,-3-4 0,-1 6-318,5-2 0,-1 3-46,0 1 0,1 0-59,-1 0 0,1 5 14,-1 2 1,-1 0-180,-2 0 1,1 1 295,-5 3-485,-1 1 1,-3-1 53,0 1 1,-5-1-125,-2 0 0,-3 2 67,-2 2 1,1-2-143,-1 2 257,1-2 0,-1-2 7,1 1 1,5-5 4,2 1 322,-2-5-8,4 7-135,-3-9 34,10 9 1,2-9-76,4 3 0,0 1-29,1-1 0,3 0-28,0-4 0,1 1-8,-5 3 1,0-3 6,1 3 1,-1-1 9,1 0 0,-5-1-98,1 1 0,-4 0 146,3 1-258,-4-3 1,2 5 18,-5-2 0,-5-1-70,-3 4 1,-2-4-170,-1 1 1,-6 2-377,-2 2 0,1-2 197,-1 2 1,5-5 531,-1 5 0,2 0 0,2 3 0</inkml:trace>
  <inkml:trace contextRef="#ctx0" brushRef="#br1" timeOffset="181">11970 17733 8045,'-12'0'1455,"1"0"2020,-1 0-3019,6 0 0,1-1-637,5-3-535,0 3 414,0-4-2149,5 5 2451,1 0 0,6 0 0,-1 0 0</inkml:trace>
  <inkml:trace contextRef="#ctx0" brushRef="#br1" timeOffset="182">12701 17482 7932,'-23'0'29,"-4"-1"309,0-3 0,6 3 548,6-3 0,2 3-475,2 1 1,3 0-146,0 0 0,1 5-91,-5 2 0,1 5-152,-1 3 1,1 3-11,0 5 1,-5 4 120,1 4 0,1 2-157,7 1 0,-2 0 86,5 1 0,0-5-106,4 1 1,1-10 105,3 2 1,3-4-131,4 0 0,5-2 117,3-6 1,7-5-5,1-2 0,4-3-50,0-1 1,0-5 43,0-2 0,6-5-39,-3-3 1,-2-1 31,-6-3 0,-3-3 96,-4 3 1,-2-6-79,-6-2 1,-5-1 10,-2 1 0,-2-1-35,-2-2 1,-7-2-9,-4 6 0,-6-5-173,-6 5 1,-1 0 58,-2 7 1,2 3-398,-3 4 0,-1 6-72,1 2 1,2 3-265,6 1 1,2 6 213,6 6 614,0-1 0,-1 16 0,1-3 0</inkml:trace>
  <inkml:trace contextRef="#ctx0" brushRef="#br1" timeOffset="183">12929 17916 7905,'1'-10'1466,"3"2"1,6 2 195,6 2-1933,-1 3 1,-9-6-715,-2 4-977,-3 1 1518,-1-3 444,0 5 0,-5-5 0,-1-1 0</inkml:trace>
  <inkml:trace contextRef="#ctx0" brushRef="#br1" timeOffset="184">13295 17471 7884,'0'-17'0,"0"1"1335,0-3 0,1-2-592,3 6 1,3 1-628,8 6 0,-6 3 135,3 5 422,-8-5 0,2 4-129,-2-3 1,-3 12 14,3 3 1,-3 8-299,-1 0 1,0 7-54,0 0 1,-4 6-116,0-1 0,-4 2 61,0 1 1,-2-4-254,-2 1 0,2-5 119,3 5 0,-2-5-489,5 5 1,0-6 40,4 2 1,0-7-95,0-1 1,5-5 131,3 1 0,2-7-140,1-4 1,5-3 64,-1-1 1,5 0 20,-1 0 1,3-1-27,1-3 0,-4-1 129,0-3 1,-7-2-1025,0 3 818,-1-4 0,-10 0 131,3 0 1,-6 3 415,-2 0 0,-5 6 0,-2-8 0,-7 3 0</inkml:trace>
  <inkml:trace contextRef="#ctx0" brushRef="#br1" timeOffset="185">13454 17768 7803,'-6'-6'0,"1"0"485,5-5 149,0 4 293,0-3-58,0 9-247,0-9 0,4 10-162,0 0 0,3 5-136,-3 6 0,4 6-259,-5 2 0,1 2 86,-4 2 0,0 5-99,0 3 0,0-2-70,0 1 0,4-3-282,0 3 0,0-4-126,-4 0 1,0-5-1323,0-2-578,0-5 2326,0 2 0,-5-4 0,-2-1 0</inkml:trace>
  <inkml:trace contextRef="#ctx0" brushRef="#br1" timeOffset="186">13729 17208 7766,'-6'-17'0,"1"1"491,-2-3 1,3 0-378,8 7 1,5-2-104,2 7 0,3-2-16,-6 1 1,-2-1 167,2 6 1,-5-1 863,5 4-509,0 0-409,3 0 1,0 5-122,1 3 1,-5-2-193,1 2 264,-5-1 1,2 5-201,-5-1 1,0-3-128,0-1 10,0 1 220,0 3 0,-2-3-26,-1-1 0,0-4 155,-5 1 1,6-2-23,-2 2 1,2-3 364,-2 3-246,3-2 0,-5-1 292,6 3-405,0-3 1,0 5 13,0-2 0,2-3-67,2 3 0,2 1 79,5-1 1,2 4-123,2-5 1,3 5 72,5-4 1,-4 5 98,0-2 0,-1 0-107,1 0 0,2 0 0,-2 0 1,-2 3-31,-2-2 1,-2 1 1,-2-2 0,-1 4-48,-2-4 1,-3 3 83,-5 2 0,-6-1-186,-6 1 0,-9-1-151,-10 1 1,-2-5-172,-1 1 0,0-2 60,-1 2 395,1-3 0,0 0 0,0 1 0</inkml:trace>
  <inkml:trace contextRef="#ctx0" brushRef="#br1" timeOffset="187">14711 17745 7800,'-7'0'-296,"-3"0"0,8 0 430,-6 0 497,6 0-387,-9 0-107,10 0 1,-5-2 107,2-1-1,3 1-259,-4-8 0,5 4 180,0-6 1,1 2 142,3 3 0,-2-3 414,6 2 0,-1-2-1934,5-2 0,-1 1 940,1-1 0,0 2 766,4 3 1,-4-2 653,4 5 1,0-4-791,-1 5 0,2-5-638,-2 4 0,-2-3 93,2 3 0,-2 0-75,-2 4 1,-3 0 9,-1 0 1,-3 5-22,4 3 0,-6 7 164,2 4 0,1-1-47,-1 1 1,4 0-9,-5 4 1,6-2-40,-1-2 0,-2-1-41,2-3 0,-1-2 159,5 2 1,3-3 209,0-5 0,4 2-20,-3-5 1,4 0 93,-1-4 0,-1 0 319,1 0 0,0-5-248,4-3 0,-2-2-29,-2-2 0,1 1-139,-4 0 1,3-5 49,-4 1 1,0-1-189,-3 0-469,-1 4-110,-5-5 5,5 6 1,-11 6-1191,0 5 1263,-6 5 0,-5 10 537,0 0 0,-6 6 0,-1-4 0</inkml:trace>
  <inkml:trace contextRef="#ctx0" brushRef="#br1" timeOffset="188">14825 18064 7802,'-12'-5'-73,"1"3"-37,0-6 0,3 1 334,0-5 0,5 5 354,-5-1 0,5 0-1,0-3 1,0 3 193,-1 1-265,3-1-92,-4-3 26,5-1-139,5 1 1,1 3 109,6 1 0,-5 4-295,1-1 0,0 3-221,3 1 0,-3 5-222,-1 3 1,1-1 188,3 5 0,2-3-29,2 6 0,-1-2-23,5-2 1,-4 2 83,5 2 1,-1-2-58,3 2 1,1-6-108,0-2 1,0-3 184,0 4 0,-4-6 40,0 2 0,-4-3 167,4-1 1,-5 0-127,1 0 1,-2-3-71,-2-1 0,-3-5 20,0 1 1,-5 2 65,5-2 1,-5 1 172,0-5 0,2 1-8,-1-1 1,0 1-640,-4 0 1,0 3-78,0 0-1394,0 6 1933,0-3 0,5 5 0,1 0 0</inkml:trace>
  <inkml:trace contextRef="#ctx0" brushRef="#br1" timeOffset="189">16253 17585 7855,'0'-12'-179,"0"1"0,0 3-223,0 1 1,0 3 1153,0-4 0,-2 6-195,-2-2 0,3 1 474,-3 0-718,-2 1 1,-2-1-118,-7 6 0,1 5-40,-5 7 1,-1 3-1,-7 5 0,2 5 41,-6 2 0,6 4-109,-2 5 0,3 0-139,1 3 0,2 1 163,2-5 0,6 0-295,6-4 0,4-1 89,-1-2 0,4-3 177,4-6 0,4-2-235,7-1 1,3-7-330,4 0 1,5-2 287,0-6 0,4-1 281,0-3 1,3-5-43,4-2 0,-2-8-62,2-5 0,-1-1 170,1-2 1,-7 0-76,4 0 1,-9-3-20,1-1 1,-8-5 98,-4 2 0,-3-3 162,-5-1 0,-2-1-214,-5 1 0,-1 1-202,-3 3 0,-3-2-37,-9 5 0,-1 2 56,-6 6 1,0 4-63,0 7 1,-3-1-91,-1 5 0,-1 1-237,1 3 0,7 1-11,-3 3 1,4 2-263,0 5 1,8 2 737,7 2 0,3-2 0,1 3 0</inkml:trace>
  <inkml:trace contextRef="#ctx0" brushRef="#br1" timeOffset="190">16744 18133 7856,'-12'0'2819,"6"0"-2497,-4-5-530,8-1 2248,-3-1-850,5 2-466,0 5-620,5 0-313,-3 0 1,7 1-960,-6 3-1228,6-2 2396,-2 8 0,4-4 0,0 5 0</inkml:trace>
  <inkml:trace contextRef="#ctx0" brushRef="#br1" timeOffset="191">16949 17710 7856,'0'-11'208,"-1"-2"131,-3-2 1,3 2-255,-3-2 1,4-1 139,4 0 1,-2 0-1,6 1 1,-2 2 251,2-2 1,6 1 344,-3-1 1,3 2-432,-2-2 0,4 6-21,3 1 0,3 2-145,1-2 1,0 3-1,-1 5 1,1 0-192,0 0 1,-1 5 84,-3 3 0,1 3-190,-5 5 1,0 1 6,-3 6 1,-6 4-332,-2-1 0,1 6 42,-1-1 1,-4 5-129,-4 2 1,-9 1 199,2-5 1,-7 3 97,3-3 1,-4 1-122,4-8 0,-6 0 74,2-4 1,3-6 192,1-1 1,2-4-78,2 0 1,4-5 641,3 1-65,-2-6 201,5 3-394,-4-5 0,10 0 31,2 0 1,5 0-82,3 0 0,-1 0-43,5 0 1,4 0 9,3 0 0,6 0 7,-1 0 0,0 0 131,0 0 1,1 0-76,-6 0 1,3 0-32,-6 0 1,1 0-358,-8 0 0,-1 0-508,-4 0 0,-1 2-645,-2 2-1251,-3-3 2542,-5 4 0,5-5 0,2 0 0</inkml:trace>
  <inkml:trace contextRef="#ctx0" brushRef="#br1" timeOffset="192">17577 17493 7935,'-6'-11'232,"1"0"62,5-1 0,1 5-406,3-1 1,2 4-394,6-3 0,-1 4 1311,1-1 1,-1 3-320,0 1 1,6 0 106,2 0 0,3 0-232,0 0 0,1 0-200,0 0 1,0 0 42,0 0 1,0 4-102,-1 0 0,0-1 36,-3-3 1,1 0-121,-4 0 0,-1 0-95,-4 0 0,1 0 35,-1 0 154,-5 0-237,5 5-97,-10-3 261,4 3 0,-5-4 108,0 3-59,0-3 1,0 9 99,0-2 0,0 6-88,0 1 1,-5 5-20,-3-1 0,-2 7 22,-1 0 0,-2 6-62,-2-1 1,1 2-33,-5 1 0,5 3 76,-1-3 0,2 5-8,1-8 0,2 3-40,3-7 0,-2-1 1,5-3 0,0-4-133,4 0 1,0-5 89,0 1 1,1-3-1157,3-5-472,-2 4-741,8-10 2372,-4 4 0,5-5 0,1 0 0</inkml:trace>
  <inkml:trace contextRef="#ctx0" brushRef="#br1" timeOffset="193">18651 17516 7776,'6'-5'0,"3"3"-352,-5-6 0,1 4 394,-1-3 0,-2 3 993,6-4-550,-5 6 168,2-8-10,-5 8-174,0-3 474,0 5-653,0-5-120,0 4 0,-5-4-17,-3 5 0,-4 0-116,-3 0 0,0 1 150,-8 3 0,3 2 34,-7 6 0,-1 4-463,2 3 0,-5 8 152,5 3 1,-5 3-82,4 1 1,-4 5-193,0-1 1,3 1 129,2-1 0,3-2 100,4 2 1,4-4-87,7-4 1,3 2 108,5-5 1,5-1 29,3-3 1,7 0 52,4 0 1,2-5-76,2-3 1,5-4 6,3-3 1,-2 1 304,1-5 1,1-1 42,3-3 0,-1-3-77,-3-1 1,-2-5 43,-5 1 1,-1-2 32,-3-1 0,-4-6-87,-7-2 1,-3-2 61,-5-2 0,-2 4-73,-1 0 0,-10 1-78,-10-1 1,-6 4 61,-9 7 0,-4-1 43,-7 5 0,4 6-382,-4 5 1,9 3-513,-2 2 0,12 3-2046,7 0 2758,5 6 0,7-4 0,-1 6 0</inkml:trace>
  <inkml:trace contextRef="#ctx0" brushRef="#br1" timeOffset="194">19153 18122 7835,'-17'0'0,"1"-5"3099,9-3-2263,2 3 1,15 0-1940,5 5 1,5 0 44,3 0 1058,-5 0 0,4-5 0,-5-2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3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21220 10621 8296,'0'-6'-535,"0"1"607,0 0 1,0 2 304,0-4 1,0 3-17,0-4 133,0 6 193,0-3-168,0 5-1,0-5-134,0 3-128,0-3 741,0 5-888,0 5 1,0 2-41,0 4 0,0 1-148,0-1 177,0 0 1,4 6 106,0 2-324,-1 3 240,-3 0-78,0 1 1,0 4 26,0-1 0,0 5 115,0-4-370,0 4 101,0-7 1,4 6 209,0-4-404,0-2 161,-4-1 0,0-2-3,0-6-61,0 5 61,0-7 1,0 3 66,0-4 24,0-1 0,0-3-46,0-1 25,0 1 1,0 0 139,0-1-129,0-4 20,0 2 2061,0-5-1846,5 0 6,-4-5-111,9 3 1,-3-3-10,4 5 22,-5 0-30,5 0 1,-4-3-166,8-1 158,-2 0 1,4 4-109,-6 0 1,4 0 121,0 0 0,5-4-182,-5 0 1,4 1 143,-4 3 0,1 0-68,0 0 1,-4-4 55,4 0-135,-4 0 8,0 4-173,-1 0-164,-4 0 89,-2 0-1935,-5 0 467,5 0 1812,-4 0 0,4 0 0,-5 0 0</inkml:trace>
  <inkml:trace contextRef="#ctx0" brushRef="#br0" timeOffset="1">22134 10690 8296,'6'-5'-498,"-1"2"-464,-5-4 1012,0 4 1,0-3 398,0 2 1,0 1 48,0-4-349,0 4 24,0-7 0,0 8 110,0-6 0,0 4 359,0-3-505,0 4 215,0-7 0,0 9-319,0-10 11,-5 10 1,2-5-22,-4 2-38,-1 3 1,1-4 122,-1 5 0,0-4-31,-3 0 1,0 0 15,-1 4 1,-1 0-8,-2 0 1,3 0 90,-4 0-63,-1 0-42,4 0 1,-4 0 227,6 0-176,-6 0-33,5 0 0,-5 4 38,6 0 1,-1 5 95,1-2-275,0 4 50,-1 0 0,-3 4 74,0 0 1,1 6 2,6-2 0,-2-1-162,2 1 150,-2 0-13,-1 3 0,3 0-228,1-3 211,4 3 1,-6-5-123,5 6 37,0 0 0,1-4 27,-1 0 0,0 0-135,4 4 0,0 0 155,0 0-242,5-6 109,-4 5 1,10-8-21,-4 5 1,3-5 83,2 1 0,-1 2-245,1-2 213,-1 0 94,0-3 0,5-2-25,-1-3 0,5 2-1,-1-5 0,3 0 105,1-4 1,-1 0-161,1 0 387,5 0-181,-4 0 0,4-5 312,-5-3-282,0-2 0,-1 0 47,-3 2-144,2-2 1,-8 5-39,2-3-136,-2-2 1,-6 5 227,1-2-918,-5 2 554,2 5 0,-7 0-91,-1 0 353,1 0 0,-13 5 0,2 1 0</inkml:trace>
  <inkml:trace contextRef="#ctx0" brushRef="#br0" timeOffset="2">22579 10587 8036,'0'-7'-1517,"0"-1"1290,0 5 159,0-2 313,0 0 1,0 3 52,0-6 362,0 6-295,0-9 0,0 9 344,0-6-188,0 6-235,0-3-106,0 5-54,0 5 0,0 1 58,0 5 1,0 5-149,0-1 1,0 6 104,0 2 0,0 1-50,0 7 0,0-4 0,0 3 1,0 0-91,0 5 0,0-5-90,0 1 0,0-5 127,0 5 0,0-6-114,0 2 1,0-3 75,0-1 1,4-4-58,0 0 0,-1-5 59,-3 1 0,0-2-144,0-2 116,0 1-1,0-1 64,0 0 1,-3-3-36,-1 0 258,0-6-203,4 8 0,-1-8 87,-3 1-66,3-1 166,-4-2-100,5 5-18,0-4 141,0 4 23,0-5 0,5 0-161,2 0 1,0 0 105,0 0 0,5 0-77,3 0 1,4 0 45,-4 0 0,5 0-60,0 0 0,1 0-25,2 0 1,0 0-173,0 0 1,-1 0 125,1 0 0,-5 0-314,-3 0 170,3 0 1,-5 0-246,2 0 1,-6 0-74,-2 0-893,-4 0 150,2 0-106,-5 0 1,0 5 0,0 1 0</inkml:trace>
  <inkml:trace contextRef="#ctx0" brushRef="#br0" timeOffset="3">23264 10610 8036,'-5'-6'-303,"4"-5"1,-4 9 1312,5-6-226,0 6-295,0-3 109,0 5 1,0 5-240,0 2 0,0 5-95,0 3 1,0 3-53,0 5 0,0 0-78,0-1 1,0 5 73,0 0 0,0 3-94,0-3 0,0 3 67,0-3 1,0 0-312,0-5 0,0 4 61,0-3 1,0 2-121,0-6 0,0-3 27,0 0 0,-4 0 39,0-1 0,0-3 152,4-5-37,0 1 113,0 4-93,0-1 205,0-5-83,0 4 181,0-8-181,0 3 1157,0-5-857,6 0-283,0 0 0,5 0 117,1 0 1,3 0-65,0 0 0,5 0-23,0 0 0,-3 0-68,2 0 1,4 0 62,4 0 1,-1-2-162,-3-1 1,0 1 86,0-1 1,-5 1-76,-3 2 35,3 0 1,-6 0-307,4 0-164,-9 0-437,3 0-1995,-8 0 2052,3 0 1,-12 4-2498,-4 0 3285,-5 5 0,-7-8 0,0 4 0</inkml:trace>
  <inkml:trace contextRef="#ctx0" brushRef="#br1" timeOffset="4">22316 11375 8020,'0'7'-737,"0"-2"0,0-4 1427,0 3 183,0-3-476,5 4 1,-3-4-8,2 3 0,-2-3 171,2 3 29,-3-3-15,4-1 150,-5 0-382,5 0 189,-3 0-237,8-5 0,0-2-127,5-8 1,7 1 74,1-5 0,2-1-128,9-2-143,-2-6-180,12-1 1,2-7 202,-20 17 0,1 0 0,1 1 0,0-1 43,0-2 1,1 0 0,2 0 0,0 0-274,2-1 1,-1-1-1,1-2 1,0 0 264,-1 1 0,1-1-737,0-3 1,1 1 670,-2 3 0,0 1 0,3-2 0,2-1-27,-1 3 1,0 1-1,0-1 1,1 1-41,-3 1 1,0 0 0,-1 0 0,0 1 30,-2 2 0,-1 1-14,1-2 1,-1 2 90,12-2 0,0-7-2,-16 11 1,0 3 240,-11 5-633,-5 4 896,-5-2-602,-5 5 0,-5 0 638,-3 0-1002,-2 0 294,-1 5 1,-4 3-635,-1 7 0,1-2 161,4 2-595,-6 3 719,10-5 1,-12 7 513,7-5 0,-12 0 0,0-3 0</inkml:trace>
  <inkml:trace contextRef="#ctx0" brushRef="#br1" timeOffset="5">22225 10530 8020,'6'0'-1429,"-1"-1"858,-5-3 1446,0 3-127,5-4-126,-3 0-195,3 3-182,-5-3 0,1 5 187,3 0-203,-3 0 2,9 0 0,-7 0 57,4 0 0,1 0 55,4 0 10,-1 5-168,0-3 1,6 8 186,2-3-161,2 3-40,2 2 1,4 3 273,0 0-159,4 1-135,-1 0 0,9 2 151,3 5-1225,2 0 1152,2-1-161,5 6 97,-4-4 1,8 8 146,-1-5-426,2 4 138,1-6 0,-29-10 0,1 1-94,28 11 0,-4 3-193,0-3 1,-1 0 168,2-4-45,-3-1 136,-11 1 1,-1 0 10,-4 0 59,-6-5-37,4 3 1,-9-4 9,3 2 0,-3-1 2,-1-3-33,-6-3 27,5 5 1,-8-6 37,5 1-49,-5-6 551,2 4 0,0-5-609,-1 3 1,0 2 389,-3-2 1,-1-3-270,0-1-53,-4 2 2,3-5 0,-8 6 58,6-4-42,-5-1-39,2 3 54,-5-5-182,0 0-351,0 5-248,0-4 0,-2 4-1177,-1-5 368,-4 0 0,-4 0 1522,-1 0 0,-4 0 0,-2 0 0</inkml:trace>
  <inkml:trace contextRef="#ctx0" brushRef="#br0" timeOffset="6">16720 11501 6566,'-6'0'1388,"1"0"-147,5 0-1004,5 0-62,1 0-48,6 0 0,-1 0 129,0 0-96,1 0-45,4 0 1,-2-1 98,5-3-42,0 2-115,-1-3 0,4 5 34,-3 0 1,2 0 16,2 0 1,1-3-104,3-1 1,-3 0 175,3 4-259,-3 0 62,-1-5 0,3 4 58,1-3 1,0 3-23,-5 1 1,-3-4 185,0 0-151,-5 0 0,7 4 12,-6 0 1,0 0-2,-3 0 0,-5 0 36,1 0-49,-1 0 1,1 0 54,0 0-101,-6 0 51,3 0 1,-3 0-190,1 0-56,-1 0 262,3 0-1357,-5 0 1,0 0 0</inkml:trace>
  <inkml:trace contextRef="#ctx0" brushRef="#br0" timeOffset="7">16674 10187 8009,'-11'0'5,"0"-5"168,4 4 1,1-8 338,2 5 75,3 1-358,-4 3 0,9-2-85,-1-2 1,6 3 48,-1-3 0,2 3-94,1 1 1,5 0 33,-1 0 0,5 0 36,-1 0 1,7 0-137,0 0 0,6 0 86,-2 0 0,0 0-150,0 0 0,2-1 92,6-3 0,-6 3-114,2-3 0,-2-1 25,2 1 1,-4-1-40,1 1 1,-5 3 87,5-3 0,-10-1-19,2 1 1,-4 0-18,0 4 53,-2 0-96,-6 0 97,-4 0-332,-2 0-1138,-5 0 803,-5 6 0,0-4 628,-3 6 0,-2-1 0,3 5 0</inkml:trace>
  <inkml:trace contextRef="#ctx0" brushRef="#br0" timeOffset="8">17348 10199 8028,'0'-7'190,"0"-3"389,0 9 249,0-9-256,0 9-29,0-4-128,0 5-166,0 5 1,2-3-104,1 6 0,-1-1 102,1 5 1,-1-1-112,-2 1 0,0 3 45,0 0 0,4 2-6,-1-2 0,1 1-32,-4 3 0,0 3-93,0-3 1,0 3-33,0 0 1,0 1 77,0 0 0,0 1-78,0 3 1,0-3 62,0 3 1,0 1 16,0-2 1,0 5 1,0-5 1,0 5 12,0-5 1,4 5-88,0-5 0,0 5-1,-4-4 1,3 3-84,1-3 1,0-1 79,-4-3 0,0 0-108,0 0 1,0 0 76,0 0 0,0-1-130,0 1 1,0 0 32,0 0 0,0-4 53,0 0 0,0-5 42,0 1 0,0 2-17,0-2 1,0 0 90,0-3 1,0-1-98,0 0 0,0 1 122,0-1 1,0 1-103,0-1 1,0 0 120,0 1 1,0-4 29,0-1-101,0 1 0,0 3-13,0 1 6,0-6-242,0 4 232,0-9 0,0 6-277,0-3 127,0-3-190,0 4-61,0-5-471,5 0-1786,-4 0 1419,4 0 1219,0 0 0,2 0 0,4 0 0</inkml:trace>
  <inkml:trace contextRef="#ctx0" brushRef="#br0" timeOffset="9">6202 5985 8292,'0'-7'-982,"0"2"1641,0 5-356,5-5 0,1 2-86,5-4 0,1 4 7,-1 0 1,1 1 27,-1 2-133,0-5 0,1 4-12,-1-3 1,1 3 70,-1 1 1,1 1-113,-1 3 0,5-3 71,4 3 1,1-1-76,2 0 1,1-1 26,3 1 1,-2-1-17,6-2 0,-1 0 8,4 0 1,1 0-7,-1 0 1,1 0-62,3 0 0,-1-2 80,5-1 1,-1 1-129,1-1 0,4 0 106,-4-1 1,5 3-74,-5-3 0,3 2 60,0-2 0,0 3-121,-3-3 1,2 2 78,-2 2 0,4 0-2,3 0 0,-2 0-184,3 0 1,2 0 198,1 0 0,3 0-64,1 0 1,0 0 58,0 0 1,0 0-67,0 0 0,-5 0 46,-2 0 1,-3 0-7,-2 0 0,1 0 37,0 0 0,-1 0 1,1 0 1,4 2-13,-1 2 1,2-2-13,-2 6 0,0-5 135,4 5 0,-4-5-117,5 0 0,-1-1 145,4-2 1,4 0-31,0 0 0,0 0-33,-4 0 1,0 0-87,0 0 1,-4-2 50,1-1 0,-1 1-6,4-1 0,-5 1 21,-2 2 0,-3 0-160,-2 0 0,1-4 122,0 1 0,-5-1-127,1 4 1,-4 0 24,4 0 0,-5 0-8,1 0 1,1 0 52,0 0 0,-1 0-12,-4 0 0,4-4-29,0 0 1,0 0 25,-4 4 0,1 0 12,-1 0 0,-4 0-10,1 0 0,-6 0 75,2 0 0,-7 0-11,-1 0 1,-5 0 281,1 0 1,-2 0-281,-2 0-24,-4 0 0,-1-3-471,-2-1 382,-3 0 1,3 4-828,-8 0 1,-3 1 50,-9 3 838,-1-3 0,-21 15 0,-4-4 0</inkml:trace>
  <inkml:trace contextRef="#ctx0" brushRef="#br0" timeOffset="10">9788 6202 8134,'0'-8'-2016,"0"0"2407,0 6 477,0-3 0,-4 3 155,0-1-751,0 1 1,4-1-264,0 6 51,0 4 1,-1 8-92,-3 0 1,2 7 98,-6 1 1,4 1-156,-3 6 0,3-4 56,-4 0 1,4 2-33,-3-1 1,4-1 61,-1-3 1,3-1-179,1-3 1,0 1 14,0-5 1,0 1-134,0-5 84,0 0-330,0 1-421,0-6 318,0-1 646,0-5 0,5-5 0,2-1 0</inkml:trace>
  <inkml:trace contextRef="#ctx0" brushRef="#br0" timeOffset="11">9811 6167 8134,'0'-11'-1209,"0"5"930,0-5 1372,0 10-237,0-4-246,0 5 1,0 5-404,0 3 1,5 7-116,2 4 0,3 4 0,2 3 92,-1-1 0,1 8-167,-1-3 0,0-2-39,1-1 1,3-2-109,0 2 0,1-7 70,-5 3 1,0-4-69,1 0 1,-1-3 87,1-4 0,-5-1-59,1 1 0,-2-5 5,2 1-39,2-1 0,-5 1-614,3 0 513,-3-6 1,-5 5-930,0-4 1163,0-1 0,-5 3 0,-2-5 0</inkml:trace>
  <inkml:trace contextRef="#ctx0" brushRef="#br0" timeOffset="12">9765 6533 8134,'0'-12'0,"-4"5"703,0-1-416,0 6 1,4-5 442,0 3-460,0 3 0,5-4-262,3 5 1,2 0-79,2 0 0,0 0-124,4 0 0,1 0-385,6 0 0,0-1 344,0-3 0,-2 3-191,-2-3 0,4-1 426,0 1 0,0-5 0,5 3 0</inkml:trace>
  <inkml:trace contextRef="#ctx0" brushRef="#br0" timeOffset="13">10370 6224 8348,'0'-11'49,"-1"1"443,-3 2 152,3-2-347,-9 9 0,3-8 0,-4 5 1,-1 0-143,1 4-110,0 0 1,-2 4-21,-2 0 1,2 5 96,-2-2 1,-2 0-139,2 0 0,4 0 83,3 0 0,2 3-133,-2-2 0,-1-2 141,5 2-210,1 0 1,-1 3 131,0 0 1,0-3-1,4 0 1,0-4-73,0 3 1,5-1 99,3 2 0,-1 1-17,5-5 0,-3 3 4,6-3 0,3 4 46,1-4 0,1 3-41,-1-3 1,3 1-20,-3-1 0,-2-2 4,3 6 1,-7-4 1,3 3 0,-7-3-91,-2 4 1,-4 0 92,1 3 1,-3 0-135,-1 1 0,-1 3 66,-3 0 1,-3 0 45,-4-3 1,-6 3-24,-2 0 1,2 1 3,-2-5 1,0 0-41,-4 1 0,1-1-7,3 1 0,3-5-216,4 1 215,1-6-809,4 4 605,2-6 1,5-2-348,0-2 1,5 2-17,3-6 650,7-4 0,3-1 0,5-4 0</inkml:trace>
  <inkml:trace contextRef="#ctx0" brushRef="#br0" timeOffset="14">10701 6224 8226,'-6'-5'-22,"1"3"195,5-6 0,0 4 20,0-3 357,0 4 221,0-7-516,0 9 225,0-4-507,-5 5 0,-1 0 97,-6 0 0,1 1-76,-1 3 0,1-2-24,-1 6 1,-3 0 48,0 3 1,0-1 18,3-2 0,1 2-27,-1-3 1,2 4-29,3 0 1,2 0 102,5 1 1,0-4-150,0-1 0,1-1 78,3 2 0,2 1-120,5-5 0,1 5 114,-1-2 1,6 0-63,2 0 1,-3-3 34,0 4 1,0-5 5,-1 5 1,4-4 8,-3 3 0,-1 0 3,-4 0 0,-3 4 0,-1-4 0,-4 3 0,1 2 0,-3-1-10,-1 1 0,0-1 9,0 0 0,-6 1 1,-6-1 0,1 1-4,-4-1 0,-3 1-1,-1-1 0,1 0-233,-1 1 0,5-2 77,-1-2 0,2 0-42,2-4 1,1 1-49,2-1-894,-2-3 775,9 5 1,-5-8 369,6-2 0,11-2 0,1-5 0</inkml:trace>
  <inkml:trace contextRef="#ctx0" brushRef="#br0" timeOffset="15">10896 6259 8156,'-6'-12'-299,"5"5"784,-3-1 0,2 5 315,-2 0-29,3 1-691,-9 2 1,8 2 6,-1 1 0,1 8-131,2 4 0,0 4 74,0-4 0,0 5-142,0-1 0,4 3 91,0 1 0,3 0-238,-3 0 0,5-2 96,-1-2 0,2-1-20,1-3 0,1-6 89,-1 2 1,2-3 67,2 0 1,-2-3 183,2-5 0,2 0-80,-2 0 1,4 0 107,-4 0 0,2-5-35,-2-3 1,1-2 109,3-2 1,-1 1-88,-3 0 1,-2-6 122,2-2 0,-3 1-92,-5-1 1,3 0-66,-2-4 1,-3 1-210,-1-1 1,-3 4 135,-1 0 0,-1 5-624,-3-2 439,-2 4 0,-2 2-1198,0 2 534,6 3-1076,-3 5 922,5 0 936,0 5 0,10 1 0,3 6 0</inkml:trace>
  <inkml:trace contextRef="#ctx0" brushRef="#br0" timeOffset="16">11421 6236 8099,'-6'-12'158,"0"1"133,6 0 1,0 3 122,0 0-100,0 6 545,0-3-533,0 5 1,0 9-234,0 2 0,2 4-111,2 0 0,-2 3 23,6 5 0,-6 1-86,2 3 1,1-3 10,-1 3 1,0-5-167,-4-3 1,4 2-19,-1-6 1,1 0 81,-4-3 0,1-1-234,3 0 222,-3-4-751,5 3 270,-6-9-504,0 4 1169,0-5 0,-6-5 0,0-1 0</inkml:trace>
  <inkml:trace contextRef="#ctx0" brushRef="#br0" timeOffset="17">11455 6316 8099,'-6'-23'0,"-3"4"-11,5 0 1,-1 5 192,1-1 0,3 2 566,-3 2-471,3-1 1,1 4 429,0 1-204,0 4-414,0 8 1,1 4 29,3 10 1,-2-3-77,6 3 0,0-2-284,3 2 0,1 2 183,-1-6 1,0 1-287,1 0 0,0-7 191,4 2 1,-4-3-60,4-1 1,-4-2 96,0-5 1,0 0 78,4 0 0,-4-4 21,4 1 1,-4-6 6,0 1 0,-1-2 8,1-1 0,-1-1 130,0 1 1,1-1 39,-1 1 1,-1-1-101,-2 1 0,1 0 164,-5-1 0,1 1 25,-1-1 1,-3 6 1,4 0 86,-5 2-221,0 3-55,0 6 1,0 4-149,0 10 0,0-4 41,0 4 0,0 0 54,0 4 0,0 1-187,0 2 1,0-1 105,0 1 1,0-5-261,0-2 1,0-5 113,0 1 0,0-3-41,0 0 1,4-4-866,0-1 370,-1-4 745,-3 7 0,5-9 0,2 4 0</inkml:trace>
  <inkml:trace contextRef="#ctx0" brushRef="#br0" timeOffset="18">11912 6224 8074,'0'-11'990,"0"0"-599,0 4 225,0 2-279,0 5 1,0 5-109,0 3 0,4 3-249,0 4 1,-1 3 104,-3 5 1,0 0-117,0 0 1,0 1 119,0 2 1,0-1-308,0 1 0,0-2-144,0-1 1,0 0 178,0 0 0,0-5 103,0-3 1,4-2-1,0-2 1,5-3 150,-2-1 0,4-4-134,0 1 0,4-3 209,1-1 0,0 0-9,-1 0 0,3-4-81,5 0 1,-4-5-273,0 2 1,-1 0 88,1 0 0,1-1-59,-5-3 1,0 3 29,-3 1 1,-1 0-1084,1 0 619,-6-4 620,-1 5 0,-5-5 0,0-1 0</inkml:trace>
  <inkml:trace contextRef="#ctx0" brushRef="#br0" timeOffset="19">11832 6441 8359,'11'-5'-338,"2"0"286,2-2 0,-1 0 93,5 3 1,0 2-74,4-6 0,0 4 295,0-3 1,0 3-137,0-4 0,-2 2-276,-2-2 0,2-2-142,-6 3 0,0 0 102,-4 0 0,-4 3-645,-3-4 834,2 6 0,-5-13 0,4 2 0</inkml:trace>
  <inkml:trace contextRef="#ctx0" brushRef="#br0" timeOffset="20">11912 6156 8059,'11'-12'0,"2"5"496,2-1 0,-1 2-68,5-2 0,-1-1-199,1 6 0,3-3-169,-3 3 1,2 1 124,2-1 1,-4-2-971,0 1 0,-4 0 785,4 4 0,-10 5 0,1 1 0</inkml:trace>
  <inkml:trace contextRef="#ctx0" brushRef="#br0" timeOffset="21">9731 6875 8092,'-7'-7'0,"3"-1"505,3 6-33,1-3 551,0 5 0,0 5-787,0 2 0,0 7-178,0 1 0,0 6 123,0-2 0,4 2-150,0 2 1,1 0 72,-1 0 0,-2 0-235,6 0 0,-4-4-52,3 0 1,-3-5-34,4 1 0,-5 0-325,5-4 0,-5 3 18,0-6-254,4 2 0,-6 2-251,3-1 154,-3-5 874,-1 4 0,-5-8 0,-1 3 0</inkml:trace>
  <inkml:trace contextRef="#ctx0" brushRef="#br0" timeOffset="22">9913 6944 8092,'0'-12'0,"0"1"0,0 0 481,0-1 20,0 1 442,0-1-79,0 6-550,0 1 0,0 6-164,0 3 0,0 4-166,0 7 0,4 3 21,0 4 0,0 1 180,-4 0 0,4 4-394,-1-1 1,2 1 138,-1-4 0,-3 0-254,3 0 1,1-6 127,-1-1 1,1-4-143,-1 0 174,-3-1 0,6-1 32,-4-2-271,-1-3 229,3-5-136,-5 0 229,0-5 1,-4 2 120,0-4-27,-5-1 1,8-3 142,-3-1 0,-1-3-7,1 0 1,-1 0-114,1 3 1,3-3 210,-3 0 1,3-4-54,1 3 1,0 1 46,0 4 1,0 3 183,0 1-381,0 4 1,1-2 8,3 5 0,3 1-141,4 3 0,0 4 59,1 7 0,4-1 81,3 5 0,-1-4-189,1 4 1,-1-1 85,1 1 0,1-1-123,-4-3 0,3-6 83,-4 2 1,0-6 248,-4 3 1,1-6 27,-1 2 1,1-2 171,-1-2 1,1 0 49,-1 0 1,-3-6-129,-1-1 0,-4 1 47,1-2 0,-2 0-108,2-3 1,-3-4-26,3-1 1,-4-3 61,-4 4 0,2-5-316,-6 1 0,4 1-86,-3-1 0,0 0-64,0-4 0,0 4-341,3 0 1,3 4 288,-3-4 0,-1 9-553,1-2 258,1 3-1123,3 3 528,0 1-175,0 5 1327,0 5 0,5 1 0,1 6 0</inkml:trace>
  <inkml:trace contextRef="#ctx0" brushRef="#br0" timeOffset="23">10427 6898 8172,'0'-11'572,"0"-1"-297,0 6 1,0 2 142,0 8 0,4 2-367,0 6 1,3 3 86,-3 0 0,4 6-135,-4-2 1,3 6 87,-3 2 0,4-1-397,-4-3 0,-1 2 204,-3-2 1,4 1-148,0-8 0,0-1-48,-4-4 0,1-3-663,3 0-143,-3-6 1103,4 8 0,-5-9 0,0 5 0</inkml:trace>
  <inkml:trace contextRef="#ctx0" brushRef="#br0" timeOffset="24">10359 6887 8147,'0'-12'-69,"0"1"1,4 0 452,-1-1 0,2 6 372,-1 2-141,3 3 1,8 1-164,0 0 0,5 0-159,-1 0 0,3 1-257,1 3 0,0 2-87,-1 6 0,1-1-119,0 0 0,0 2 56,0 2 1,-4-1-188,0 5 1,-5-1 43,1 1 1,-6 3 67,-1-3 0,-6 1-60,2-1 0,-4 1 80,-4-4 0,-3 3 236,-9-4 0,-1 4-122,-6-4 0,-4 2 171,0-2 1,-4-3-131,0 4 1,3-4-145,2 0 0,2-2-309,1-2 153,5 2-935,1-9 1249,11 4 0,6-5 0,6 0 0</inkml:trace>
  <inkml:trace contextRef="#ctx0" brushRef="#br0" timeOffset="25">10816 6944 8029,'0'-18'0,"0"2"0,0 4 0,0 1 0,0-1 0,0 6 2811,0-4-1637,0 9-862,0 11 1,3 0-278,1 13 0,4-3-132,-4 3 1,1 1 75,-2 3 1,-1-3-213,2 2 1,-3 2 83,-1-1 1,4 0-4,-1-5 0,1-3 80,-4 1 8,0-7 1,0 4 168,0-6 1,4-3-170,0 0 166,5-6 1,-7 3-67,6-5 1,0 0 126,3 0 1,0 0-74,1 0 0,0 0-13,4 0 0,-4-1-76,4-3 0,0 3-6,-1-3 1,4 2-152,-3-2 1,0 2-17,-1-1 1,-2 0-366,2-1 1,-6 3-175,-1-3-1020,-1-2 681,0 5 1050,-2-4 0,-5-1 0,0 0 0</inkml:trace>
  <inkml:trace contextRef="#ctx0" brushRef="#br0" timeOffset="26">10747 7115 8029,'-11'0'473,"4"-5"1,2 3-36,5-6 1,5 4-398,3-3 0,3 4 90,5-1 0,0 2 135,3-2 1,6 3-177,-2-3 1,3-1-220,-3 1 1,-1-1 157,1 1 0,-4 1-167,0-4-1324,-5 4 1078,3-7 0,-10 9 384,1-3 0,-6-2 0,4-1 0</inkml:trace>
  <inkml:trace contextRef="#ctx0" brushRef="#br0" timeOffset="27">10758 6910 8029,'6'-7'0,"-5"-3"0,9 8 588,-2-6 1,3 2-159,4-2 0,-1-1-175,5 5 0,-4-3-72,4 3 1,-1-4 53,1 4 1,3 1-846,-3 3 0,2 0 608,2 0 0,0 0 0,0 0 0</inkml:trace>
  <inkml:trace contextRef="#ctx0" brushRef="#br0" timeOffset="28">11192 6898 7994,'0'-11'-48,"0"-1"99,0 1 307,0 0 100,0 4-77,0 2 134,0 5-291,6 5 1,-4 5-1,6 6 0,-5 4 27,5-1 0,-4 2-103,4 2 1,-5 0 11,5 0 1,-4 0-198,3 0 1,-3-4 47,4 0 1,-4-5-217,3 1 1,-4-2 92,1-2-849,-3 0 688,-1 1 1,0-5-574,0 1-152,0-5-472,0 2 1470,-5-5 0,-2-5 0,-4-2 0</inkml:trace>
  <inkml:trace contextRef="#ctx0" brushRef="#br0" timeOffset="29">11192 6921 8058,'-3'-11'-341,"-1"-1"0,0 1 136,4-1 1,4 1 836,0 0 0,5-1-118,-2 1 1,7 3-54,1 0 1,2 2-277,-2-2 1,-1 0 61,5 4 0,-1-4-177,1 4 0,6 1 103,-2 3 1,1 0-292,-5 0 1,2 5 121,-6 2 0,0 3-342,-4 2 0,-4-1 161,-3 1 1,-3 3-285,-1 0 0,-1 2 168,-3-2 0,-6-2-12,-6 2 0,-6-3 225,2 0 0,-7-1-65,4 1 1,-1-5 30,5 1 1,-2-4-132,6 3-340,0-4 87,3 2 498,6-5 0,1 0 0</inkml:trace>
  <inkml:trace contextRef="#ctx0" brushRef="#br0" timeOffset="30">11672 6830 8098,'0'-12'243,"-5"6"214,4-4 587,-4 3-358,5 1 256,0 1-944,0 15 1,0-1 51,0 10 0,0 0-34,0 4 1,0 4 93,0-1 0,0 2-150,0-1 0,0-3-37,0 3 0,0-3-224,0-1 0,0-4 51,0 0 0,0-5 70,0 1 1,0-6 179,0-2 0,0-3-118,0 4 388,0-6-215,0 3 431,0-5 1,4-1-406,-1-3 1,6 3 21,-1-3 0,2-1-114,1 1 1,5-1 82,-1 1 1,4 2-137,-4-6 0,5 4 62,-1-3 0,2 3-221,-2-4 0,1 6-32,-5-2 1,4-1-237,-3 1-351,-1 0-771,-4-1 1613,-4 4 0,-7-4 0,-7 5 0</inkml:trace>
  <inkml:trace contextRef="#ctx0" brushRef="#br0" timeOffset="31">11581 7070 8017,'0'-12'-1126,"1"4"1707,3 1 1,2 3-348,6-4 0,0 6-53,4-2 0,1-1-244,6 1 0,0-3 76,0 3 0,0-4-374,-1 4 1,1-3 196,0 3 1,-1 0 163,-3 4 0,-3-5 0,-4-1 0</inkml:trace>
  <inkml:trace contextRef="#ctx0" brushRef="#br0" timeOffset="32">11638 6853 8017,'-6'-6'-278,"0"0"1,6-5 110,0-1 1,2 2 425,2 2 1,3-2-52,8 3 0,-2-2 104,2 1 0,3-1-166,1 6 1,1-5-74,-1 4 1,2 0 10,-6 4 0,4 0-111,-4 0 0,4 0 61,-4 0 0,1 0 170,-5 0-184,6 0 1,-5 4 94,4 0-13,-4 5 0,-2-3-7,-2 6 1,2 0 8,-2 3 0,-2-1-150,2 5 1,-4 1 126,3 2 1,-3 5-245,4 0 1,-6 1 72,2-2 1,-2 0-54,2 4 0,-2-6 15,1-1 1,-1-1-86,-2-7 0,3 0-18,1-4 181,0 1 303,-4-6-123,0-1 416,0-5 1,0-5-309,0-2 1,0-4-19,0 0 1,0 0 128,0-1 1,-1 1-32,-3-1 1,3 0-110,-3-4 0,3 4-243,1-3 0,0-2 110,0 2-216,0 0 94,0 3-337,0 6 240,0 1 1,5 10-18,2 2 0,3 5-30,2 3 1,-1 2 59,1 2 0,3 2 10,0-2 0,2-1-76,-2 1 0,-1-5 2,5 1 0,-5-2 67,1-2 0,-2-4 292,-2-4 0,1-1-81,-1-2 0,0 0 151,1 0 9,-6 0 0,3-5 130,-5-3 0,0-2 72,-4-2 0,0 0-134,0-3 0,0 1 95,0-5 0,-4 1-95,0-1 1,-4-3-248,5 3 0,-5 1 99,4-1 0,-5 0-509,2-4 1,2 1 106,1-1 0,-1 4-33,1 0 1,0 5-524,4-1 1,0 2 341,0 1 0,0 5-1595,0-1 810,0 6 109,0-3 1128,0 5 0,0 5 0,0 1 0</inkml:trace>
  <inkml:trace contextRef="#ctx0" brushRef="#br0" timeOffset="33">12369 6818 8108,'0'-11'1410,"0"4"-1237,0 2-34,5 16 0,-4 0-4,3 8 1,1 3-137,-1-3 0,5 6 2,-2 2 0,0-1-89,0-3 0,-3 0-8,4 0 1,-4-2 76,3-2 0,-4-2-625,0-6 142,4 1-189,-6-1 114,4-4 577,-5-2 0,0-5 0,0 0 0</inkml:trace>
  <inkml:trace contextRef="#ctx0" brushRef="#br0" timeOffset="34">12357 6818 8085,'0'-16'131,"0"3"0,4-3 104,0 4 0,5 2 74,-2 2 0,4 0-59,0 4 0,0 0 94,1 4 1,3 1-95,0 3 0,2-1-200,-2 4 0,2 5-60,2 3 0,-2 5-64,-1-1 0,-5 3-300,0 1 0,0-1 256,-8 1 0,2 3-233,-1-4 1,-2 4 135,1-7 0,-6-1 90,-5 1 1,-3-2 86,-5 2 0,2-2 13,-5-6 0,4 5-3,-4-1 1,4-1 18,-4-7 0,5 4-244,-1-4 1,6-2 29,1-1-824,6 2 488,-9-4 559,10 3 0,1-10 0,6-2 0</inkml:trace>
  <inkml:trace contextRef="#ctx0" brushRef="#br0" timeOffset="35">12689 6898 8048,'0'-11'0,"0"-1"1440,0 1-431,0 0 192,0-1-395,0 6-820,0 1 1,0 6 33,0 3 0,0 6-24,0 5 1,0 5 126,0-1 1,0 7-47,0 0 1,-4 1-471,0-4 0,0 4 163,4-1 0,0 0-176,0-7 0,4 1 137,0-5 1,5 0 196,-2-3 0,0-5-23,0 1 0,2-5 140,6 0 0,-2-1-42,2-2 0,-1 0-26,1 0 1,-2 0-149,2 0 1,2-4 105,-2 0 0,0-5-239,-3 2 1,-1-4 85,1 0 0,-1 3-274,0 1 0,-4-1 109,-3-3 1,-3-1 382,-1 1 0,-5 0 0,-2-1 0</inkml:trace>
  <inkml:trace contextRef="#ctx0" brushRef="#br0" timeOffset="36">12620 7047 8048,'-6'0'390,"2"0"-325,8 0 0,3-5-440,9-3 0,-2 3 88,5 1 1,-5-1 586,1 1 0,1-3-119,-1 3 1,2-4-346,-2 4 0,-2-3 46,2 3 0,-2-4-157,-2 5 1,-3-5-282,-1 4 556,-4 0 0,7-1 0,-4-1 0</inkml:trace>
  <inkml:trace contextRef="#ctx0" brushRef="#br0" timeOffset="37">12700 6795 8048,'-6'-5'0,"1"3"375,5-6 0,0 4-23,0-3 1,1 4-267,3-1 0,2 2 124,5-2 0,1 3 39,-1-3 0,2 3-96,2 1 1,-1 0-139,5 0 0,-5 0 34,1 0 0,2 0-166,-2 0 0,4 0-95,-4 0 1,1 4-55,-5-1 149,0 6 229,1-8-40,-1 10-17,1-5 0,-2 5 112,-3 1 1,0-1-98,-3 1 1,-3 0-6,3 4 0,-3 0-115,-1 3 1,0 3 114,0-3 0,0 2-98,0 2 1,0 0 65,0 0 1,0-2-228,0-2 0,0 2 5,0-6 1,0 0-283,0-3 566,0-1 0,0-3-108,0-1 696,0-4 459,0 2-882,0-15 0,0 2 36,0-7 0,0 2 10,0 2 0,0-1-11,0 1 0,0 0-356,0-1 1,0 1 148,0-1-255,0 6 0,1-3 20,3 5-148,-3 0 1,6 6 134,-4 1 0,3 4-25,1 4 0,3 1-197,-2-1 101,2 1 0,1-1-81,1 0 1,-2 1-89,-2-1 393,2-4 0,-4-2-96,6-5 0,-5 0 567,1 0 0,-4-2-14,3-1 0,-4-4 184,1-4 1,1-1-261,-2 1 1,1-4 103,-4-1 0,0-3 34,0 4 0,-1-5-42,-3 1 0,3 1-359,-3-1 1,3 4 99,1-4 1,0 4-696,0-4 0,0 3-77,0-3 0,0 2-345,0-3 1,0 4-189,0 5 381,0-1 0,1 6-1322,3 2 2085,2 3 0,6 1 0,-1 0 0</inkml:trace>
  <inkml:trace contextRef="#ctx0" brushRef="#br0" timeOffset="38">13305 6807 8030,'0'-7'-179,"2"-1"46,1 4-299,-1-5 1047,3 8-394,0-4 1,-3 6 293,6 3 1,-6 3-165,2 8 0,1-1 19,-1 5 0,4 1-253,-4 2 0,1 0-135,-2-3 1,-1 3 103,2-3 1,-2 1-197,2-1 0,-3 1-324,3-5 1,-3 4 257,-1-3 0,0-5-411,0-3 328,5-1 0,-3 1-660,1 0 14,-1-6 905,-2 3 0,0-5 0,0 0 0</inkml:trace>
  <inkml:trace contextRef="#ctx0" brushRef="#br0" timeOffset="39">13157 6818 8041,'5'-11'685,"6"1"-462,8 2 1,7-1-198,0 5 1,1 1 266,-4 3 1,5-4 426,2 0 0,-1-1-578,2 1 0,-7 3 14,-1-3 1,-2 1-879,-5 0 0,-1 1 172,-4-1 550,-4 1 0,3 2 0,-4 0 0</inkml:trace>
  <inkml:trace contextRef="#ctx0" brushRef="#br0" timeOffset="40">1473 7252 8349,'7'0'-719,"3"0"1,-4 0 786,6 0 1,-1 0 0,0 0 117,1 0 0,4 0 6,3 0 67,3 0 0,1-4 48,0 1-73,-1-1-117,6-1 1,0 3-55,3-1 1,6 1 54,-3 2 0,4-3-124,0-1 0,3 0 145,4 4 1,6 0-330,2 0 0,3-4 287,1 0 1,2 1-88,2 3 0,-2 0-4,6 0 0,-4 0-5,4 0 0,-5 0-97,5 0 1,-5 0 145,1 0 1,-3 0-85,-1 0 1,-1 0 63,-3 0 1,-1 0-42,-2 0 0,-7 0 25,3 0 1,-10 0-26,-1 0 1,-2-4 13,-7 0 1,5 0 0,-5 4 1,-3 0 60,-4 0 1,-5 0 6,2 0 1,-4 0 336,0 0 1,-5 0-244,1 0 215,-6 0-148,3 0 177,-5 0-597,-5 0 1,3 0-919,-6 0 549,1 0 1,-5 4 555,1 0 0,-6 5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40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14333 12620 8046,'-6'0'-860,"1"0"0,5 1 1202,0 3 55,0-3 182,0 4 647,0-5-927,5 0 0,1 0 73,6 0 1,0 0-55,4 0 0,-3 0-2,7 0 0,-1 0-143,3 0 0,6 0 11,3 0 1,7 0-69,4 0 0,3-3 98,5-1 1,3-4-496,8 4 1,-1-3 288,-28 5 1,0 0 0,29-6-265,-28 6 0,-1 1 0,32-7 240,-32 6 1,0 0-1,2-2 1,0 1-13,-2 0 0,0 2 0,30-3-42,-1 4 1,-4-4 77,-3 0 1,-9 1-12,-7 3 1,-7 0 32,-4 0 1,-5 0-103,-3 0 90,-7 0 1,-3 1 160,-5 3 1,-2-3-174,-6 3 1,0-3-59,-7-1 0,1 0-501,-9 0 1,4-1-353,-4-3 0,3 3-817,-3-3 1722,0 3 0,-4 1 0,1 0 0</inkml:trace>
  <inkml:trace contextRef="#ctx0" brushRef="#br0" timeOffset="1">14527 12529 8085,'0'-8'-173,"0"0"213,0 6 927,0-8-203,0 9 112,0-10-544,0 10 0,2-4 229,1 5-208,-1 0 58,3 0-350,-5 0 1,-5 5 115,-3 3 0,-3 2-231,-5 1 1,-1 1 62,-6-1 1,-4 1-250,1-1 1,-1 0 150,4 1 0,0-5-95,0 1 0,1 0 38,-1 3 1,5-3 81,3-1 1,2-4 102,2 1-119,-1-3 472,6 4-242,1-4 32,5 4 0,0-3 134,0 1-35,0-1 1,5 7-50,2-6 1,4 2-27,0-1 0,0-1 35,1 4 0,1-3-48,2 4 0,1-2 97,3 2 0,3 2-106,-3-2 1,2-2-31,2 1 0,0 0 39,0 0 0,0 2-231,0-5 1,-2 1-257,-2-1 1,2-3-330,-6 3 1,0 1-1257,-4-1 1041,-4 0 838,-2-4 0,0 5 0,1 1 0</inkml:trace>
  <inkml:trace contextRef="#ctx0" brushRef="#br0" timeOffset="2">16674 12312 8107,'-6'-18'-455,"-4"1"318,2 6 1,2 0 716,-2-1 0,6 5 274,-2-1-308,-2 5 1,3-5 130,-4 4-484,4 0 1,-2 9 92,5 3 0,-1 7-30,-3 4 1,3 8-39,-3 3 0,3 3 49,1 1 0,0 4-308,0 0 1,1 6 85,3-3 0,-3 0-304,3 1 1,-2-5-5,2 1 1,-1-3-99,4 0 1,-4-6 121,1-3 1,-3-5 83,-1-2 1,0-5 54,0 1 0,0-6-180,0-2 366,0-4-255,0 2 195,0-5 0,-1-5-156,-3-3 1,1-2-160,-4-1 1,3-4 173,-4-1 0,4-5-123,-3-2 0,3 0 168,-4-4 1,4-2-75,-3-1 1,4 1 209,0-2 1,1 2-128,2-2 0,0 4 301,0 4 1,0 1 99,0 3 1,0 3 493,0 4-451,0 1 1,0 3 606,0 1-627,5 4 1,2-1-65,4 8 0,2-1 46,2 4 0,2 1-78,2 3 0,2 6-154,-2 2 0,3 4-10,1 3 1,-1 0-97,1 4 1,3-1-15,-4 2 1,4 0-207,-7-4 1,-1-2-83,1-6 1,-5 2 121,1-6 0,-1 0 93,1-3 1,-6-2 25,2-3 1,-2 0 180,3-3 1,-5-3 210,1 3 12,-6-3 0,5-1-48,-3 0 0,-3-5 241,3-3 0,-3-2-120,-1-1 1,0-6-62,0-2 1,-4-2-354,0-2 0,-5-5 103,2-3 1,0-2-88,0-1 1,1-4 83,-2 0 0,-1-1-292,5 1 0,0 2-167,4-2 1,0 6-172,0 2 1,0 4-237,0 0 1,2 3 333,1 4 1,-1 2-395,2 6 1,1 3-303,-2 1 491,1 4 1,-2-1-36,1 8 0,-1 2-130,1 6 1,2 4 792,-1 3 0,10 3 0,-1 1 0</inkml:trace>
  <inkml:trace contextRef="#ctx0" brushRef="#br0" timeOffset="3">17314 12449 8015,'6'-12'221,"5"1"167,-10-1 0,5 2 603,-2 3-248,-3 2 120,4 5-105,-5 0-645,0 5 1,-5 2 22,-2 9 1,-4 1-42,0 6 1,0 4-24,-1-1 0,1 6 104,-1-1 0,6 0-293,2 0 1,3 1 50,1-6 1,1 5-176,3-5 1,4 1 140,7-4 0,-1-2-103,5-2 1,0-2 103,4-6 0,0-1 227,-1-2 0,5-3 6,0-5 0,-1-1-91,-3-3 0,0-2 196,0-6 1,0 0-51,0-4 0,-4 2 52,0-5 1,-7 0-41,0-3 0,-2-1-203,-6 0 1,-1-5-75,-3-3 1,-5-2-222,-2-1 0,-8 4-11,-4-1 0,-4 2-180,-4-1 0,-2 3 13,-5 8 1,3 2 144,1 6 0,2 5-302,1 2 0,2 3 165,10 1 0,-1 1-263,5 3 0,5 6 730,2 5 0,2 5 0,2-2 0</inkml:trace>
  <inkml:trace contextRef="#ctx0" brushRef="#br0" timeOffset="4">18011 12426 7981,'0'-8'640,"0"1"-98,0-1 321,0 2-392,0 1-239,0 5 1,0 5 83,0 2 1,0 5-51,0 3 1,1 4 0,3 8 0,-3 1-98,3 2 0,-2 3 168,2-3-515,-3 3 195,5 2 1,-6-5 274,0 1-736,5-6 353,-4 3 1,4-5-65,-5 0-63,0-6 113,5 0 1,-4-6 29,3 1 1,1-5-216,-1 1-703,0-5 455,-4 2 72,5-5-468,-4 0 1,3 0-58,-8 0 991,3-6 0,-9-5 0,3-7 0</inkml:trace>
  <inkml:trace contextRef="#ctx0" brushRef="#br0" timeOffset="5">17634 12403 7958,'6'-11'649,"9"4"-325,-7-3-202,19 9 0,-3-4 1097,10 5-483,0 0-1113,1-5 1421,4 3-618,1-3 1,5 5 226,-3 0 28,2 0-361,-8 0 0,7 0 121,-5 0-381,-5 0 40,0 0 0,-10 4 234,0 0-341,-1 0 175,-9-4 0,0 0-906,-6 0 567,-4 0-2099,2 0 1823,-5 0 0,-5 0 447,-3 0 0,-12 5 0,-4 1 0</inkml:trace>
  <inkml:trace contextRef="#ctx0" brushRef="#br0" timeOffset="6">19073 12106 8051,'0'-23'0,"0"6"0,0-5 0,0 9 441,0-2-209,0 2 232,0 2 465,0 5-277,0-5-299,5 10 1,-4 1-108,3 8 0,1 7 0,-1 4 1,0 11-16,-4 5 1,1 8 14,3 3 1,-3-1-1,3 5 0,-2 2-178,2 1 1,-3-6 177,3-1 1,3-4-1,0-1 0,0-2-14,0-9 0,-3 2-1769,4-6 0,-5-3 1218,5-4 1,-4-5 110,3 1-351,-4-2-266,7-1-194,-9-6-32,4-1 0,-10-5 557,-2 0 1,-3-1 493,-2-3 0,-4-2 0,-2-6 0</inkml:trace>
  <inkml:trace contextRef="#ctx0" brushRef="#br0" timeOffset="7">18822 12243 7953,'11'-29'0,"-3"1"415,-1 5 1,6 0-84,6 1 1,3 0-134,0 3 1,2-1 406,3 4 0,-1 1-206,4 4 0,0 1-212,5 2 0,-5 2 69,1 2 1,-5 3-132,5-3 1,-2 6 85,1 2 0,0 5-218,-4-1 1,-3 3-125,0 4 1,-2-1-119,-5 5 1,-2-4 42,-7 5 0,2-5 65,-5 4 1,-2-1-224,-5 1 1,-4 2 127,-4-2 0,-7-1-58,-5 1 1,-1-5 123,-6 1 0,-1 2 53,-3-2 0,0-4 66,-1-3 0,6-2 134,3 2 0,3-2 201,4-2-118,2-3 362,11 4-316,1-5 0,15 0 125,5 0 0,7 2-39,4 1 0,5-1-40,7 2 1,-1 1-116,5-2 1,-6 6-1,3-1 0,-4 2-92,-1 1 0,-3 1 47,-1-1 0,-6 1-204,-1-1 1,-5 4 60,-7 1 1,0 3-267,-4-4 1,-2 5 117,-5-1 0,-2 2-247,-6-2 0,-2 2 131,-13-2 0,1 1-47,-8 0 1,0 0 202,-5-5 0,-4 0 55,-3-3 0,-1-1 63,1 1 0,0-2-131,8-3 1,2 0 396,9-4 0,2-1 138,2 2-128,2-3 1,7-2-187,2-3-454,3 2-327,5-8 0,5 5 354,3-2 1,4-2-477,3 5 1,-1-4 846,5 4 0,0-9 0,4 0 0</inkml:trace>
  <inkml:trace contextRef="#ctx0" brushRef="#br0" timeOffset="8">19758 12369 7944,'0'-18'309,"0"2"-206,0 4 947,0 6-251,0 1 224,0 5-634,0 5 1,0 6-77,0 8 1,0 8-106,0 3 1,0 3 13,0 2 1,1-1-239,3 0 0,-3 4 86,3 0 1,-2-1-266,-2-6 0,3-4 136,1-4 0,1-1-147,-1-3 1,-3-3-70,3-4-80,2-1-276,-4 1-407,3-6-768,-5-1 1,-5-18 1805,-3-2 0,-2-13 0,-1 4 0</inkml:trace>
  <inkml:trace contextRef="#ctx0" brushRef="#br0" timeOffset="9">19815 12026 7944,'-6'-18'1749,"-4"2"-678,8 4-691,-3 6 1,7 1 109,1 5-300,-1 0 0,3 5-654,-5 3 1,1 2-248,3 1 1,-2 1-1546,6-1 2256,0 1 0,3-1 0,0 0 0</inkml:trace>
  <inkml:trace contextRef="#ctx0" brushRef="#br0" timeOffset="10">20032 12403 8116,'-7'-8'-44,"-1"1"50,5-1 0,-3-2 339,2 2 0,3 2 267,-3 2 171,3 3-214,1-4 71,0 5 1,4 1-296,0 3 0,1 6-40,-2 5 0,-1 6 0,2-2 1,1 2-215,-2 2 1,1 0 112,-4 0 1,0 0-235,0 0 0,0 3 60,0 1 0,0-4-289,0-4 0,-4-5 109,1 1 0,-1-2-26,4-2 1,0-3-244,0-1 202,0-4 314,0 7-201,0-9 468,0 4-238,5-10 0,-4-1 88,3-6 0,2 1-25,2 0 0,2-6-115,1-2 0,1-3-27,-1 0 1,2-5-5,2 0 1,-1-4-174,5 0 1,0 2 55,4-1 1,-5 8-43,-3-1 0,2 8 50,-2 0 0,-4 2 232,-3 2 1,-4 4 53,3 3-136,-4 3 1,2 6-44,-5 3 1,4 7 18,-1 4 1,1 8 148,-4 3 0,0 3-50,0 1 0,2 1-286,1-1 1,0-1 120,5-3 0,-5 2-402,5-5 1,-4-2 155,3-6 0,-3 1-176,4-4 1,-4-2-593,3-7 254,-4 3 0,2-7-1186,-5 5 1952,0-6 0,0 3 0,0-5 0</inkml:trace>
  <inkml:trace contextRef="#ctx0" brushRef="#br0" timeOffset="11">20558 12437 8021,'6'-11'0,"-1"-1"995,-5 1 0,4 3 260,0 1-237,4 4-646,-6-2 1,3 6 6,-5 3 0,-5 4-214,-3 7 0,-2 3-128,-1 5 1,-1 3 99,1 1 1,1 5-208,2-2 1,3-1-432,5 2 0,0-6 321,0 2 1,5-3-148,3-1 0,3-5 103,4-3 0,3-4-61,5-3 0,1-3 151,3-5 1,2 0 253,5 0 0,-1-1-60,-3-3 0,2-6 193,-5-6 1,-1 0 95,-3 1 0,-5-2-76,-3-2 1,-3-2-288,-5 2 0,-2-7 125,-5 0 1,-5-5-215,-2 4 1,-10 0-174,-6 0 1,-5 4-165,-6 0 1,-5 3 73,-3 9 0,6-2-179,2 9 1,5 0-617,2 4 696,1 0 0,14 5-785,1 3 1250,5 2 0,6 1 0,0 1 0</inkml:trace>
  <inkml:trace contextRef="#ctx0" brushRef="#br0" timeOffset="12">21060 12449 8056,'0'-12'142,"0"1"997,5-1-750,1 6 1,2 1 60,0 5 0,-4 0 78,3 0 0,-1 6-139,2 6 1,1 1-22,-5 6 1,3 0-77,-3 3 1,4 1-183,-4 0 1,-1 1-13,-3 3 0,4-3-72,0 3 0,0-3 93,-4-1 1,0-4-105,0 0 0,1-5-300,3 1 0,-3-2 163,3-2 1,-3-3-250,-1-1 38,0-4 373,0 2 11,5-5 87,-3-5 1,3-2-88,-5-4 0,0-4 19,0-1 1,0-4-53,0 1 1,1-2 36,3-2 1,-2-1-138,6-3 0,-4 2 118,3-6 0,0 6-168,0-2 0,3 7 119,-2 1 1,1 5-11,-1-1 0,2 6 91,-3 1 1,0 6-55,0-2 0,-3 2-7,4 2 1,-4 2-1,3 2 0,-3 2-3,4 5 1,-6 5 13,2-1 1,1 1-145,-1 0 1,3-4 36,-3 3 0,0-2-120,-4-1-2,5-1 164,-4 0 1,8-3-87,-5 0 0,1-6 16,-1 2-17,-3-3 65,9-1 0,-3-5 149,4-2 0,1 0-81,-1 0 1,0-1 97,1-3 1,-1-1-52,1 1 1,-1-1 171,0 1 0,1-4 1,-1-1 0,5 0-47,-1 1 0,-1 2 7,-7-2 1,4 6 46,-4 1 445,-2 6-440,0-3 1,-1 7-97,0 6 1,0 1-57,-4 10 0,0-2-3,0 3 1,0 5-141,0-2 0,0 3 93,0 1 1,0-3-535,0 3 1,0 1 208,0-2 1,0 0-302,0-7 0,0 1-146,0-5 0,0 1-423,0-5 0,0 0-1071,0 1 2237,0-1 0,-5-4 0,-2-2 0</inkml:trace>
  <inkml:trace contextRef="#ctx0" brushRef="#br0" timeOffset="13">21860 12403 8058,'-7'-6'2442,"2"1"-1497,5 5-439,0 0 0,0 5-39,0 2 0,1 9-58,3 3 1,-3 2-138,3 2 0,-2 0-184,-2 0 1,3 0 105,1-1 0,0 1-241,-4 0 0,4-1-52,0-3 0,-1 1-81,-3-5 0,4 0-24,0-3 0,1-2-47,-1-2-898,-3 2 487,4-4-1479,-5 0 1489,0 0 0,0-8-1099,0-2 1751,0-2 0,-5-10 0,-1-2 0</inkml:trace>
  <inkml:trace contextRef="#ctx0" brushRef="#br0" timeOffset="14">21837 12163 8048,'-12'-11'0,"6"-1"2075,2 1-834,3 5-446,6 1-513,1 5 0,2 1-299,-1 3 1,-3 1-350,4 2 0,-4 7-1239,3-2 1605,-4 2 0,12 2 0,-2 2 0</inkml:trace>
  <inkml:trace contextRef="#ctx0" brushRef="#br0" timeOffset="15">22476 12437 8048,'0'-11'0,"0"-1"0,0 1 112,0 0 0,0 3 169,0 0 0,0 1 149,0-5 0,-4 5-50,1-1 1,-5 4-85,4-3 1,-5 4-66,2-1 1,-5 3 147,-3 1 0,1 0-169,-5 0 0,-1 1 0,-7 3 0,3 3-8,-3 4 0,3 4-147,1 0 0,1 6-42,-1-2 0,5 2-57,3 2 0,2 0-177,2 0 1,4 0 143,3 0 1,3-1-222,1 1 1,5-4 129,3 0 0,7-5 54,4 1 1,0-2 96,4-1 1,-3-6 95,7-2 0,-3-3 135,-1-1 1,0 0-71,0 0 0,-4 0 87,0 0 0,-2-5-77,3-3 1,-4-2 62,-5-1 0,0-2-39,-4-2 0,2 2-137,-5-2 0,1-2 42,-1 2 1,-3 0 33,3 4-16,-3-1-61,-1 1 1,-1 4-99,-3 4 0,3 3 109,-3 3 0,-2 5-128,-2 7 1,2-1 13,-2 5 1,4 0-77,-3 4 0,4-1 3,-1-3 0,3 2-238,1-2 0,1 2 82,3-2 1,2-3 63,6-4 0,-1-1-23,1 0 0,3-3 66,0 0 1,2-6-200,-2 2 1,-2 1 112,2-1 1,-3 0-393,0-4 1,-4-2-42,-1-1 704,-4 1 0,7-8 0,-4 4 0</inkml:trace>
  <inkml:trace contextRef="#ctx0" brushRef="#br0" timeOffset="16">22750 11901 8039,'0'-12'0,"2"2"0,1 2 608,-1-2-59,3 9 549,-5-4 674,0 5-1319,0 5 1,0 1-107,0 6 0,0 0 35,0 4 1,0 1-73,0 6 0,0 5-56,0 3 0,0 2-24,0 1 1,0 1-130,0 3 0,0 2-32,0 2 0,1 2-118,3-2 0,-3-1-249,3 0 1,-3-4 173,-1 1 1,4-2-114,0-2 1,3-3 84,-3-1 0,4-5 35,-4 2 1,3-4 86,-3-4 0,4 1 114,-4-5 0,1 4-53,-2-3 1,-1-1 136,1-4 1,-1-3 210,-2 0-323,0-1 0,0 1-76,0-1 1,0-3 151,0 4-249,0-6 188,0 3-4880,0-5 4809,0-5 0,-5-1 0,-2-5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28:45.2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21643 10359 8164,'0'-12'0</inkml:trace>
  <inkml:trace contextRef="#ctx0" brushRef="#br0" timeOffset="1">21631 10336 8164,'0'-6'45,"0"0"0,0 5 449,0-3 48,0 3-117,0-4-105,0 5 45,0-5 31,0 4-153,0-4 2044,0 5-1909,0 5-233,0 1 1,0 5 99,0 1-284,0-1 58,0-4 1,0 3 284,0-3-150,0 4-56,0 0 0,-4 0 153,1 1-103,-1 4-1,-1-3-37,3 4-1,-3-6 0,4 4 151,-3 0-253,3 1 105,-4-5 1,5 4 122,0 0-316,0 1 193,0 0 1,0-2-71,0 5 0,0-4 114,0 4-46,0-5-16,0 8 1,4-5 58,-1 2-272,1 2 191,1-8 0,-3 8 88,1-2-283,4-2 78,-6-1 1,4 0-126,-5-1 238,0 5-27,0-7 0,0 3-125,0-4-31,0 4 117,0-3 1,0 5-34,0-3 1,0-2 7,0 2 155,0 3-128,0-6 0,0 5-5,0-6-57,0 1 66,0-1 0,0 1-84,0-1 0,1 0 87,3 1 0,-3-5-174,3 1-2,3 0 138,-6-2-271,4 4 211,0-4 13,-4 6 8,4-1 20,-5 1 1,0-1-73,0 1 25,0-1 47,0-5 1,0 4-22,0-2 0,0 2-6,0 2 1,0-5 41,0 1-11,0-1 0,0 1-38,0 0 39,0-1 1,0 1-40,0 0 58,0-1-67,0 0-1,0 3 93,0-4-76,0 0 147,0 5-162,0-5 114,0 5-78,0-4 223,0-2-198,0 0 104,0-4 20,0 4 50,0-5 3,0 5 16,0-4 93,0 5 583,0-6-710,5 0-222,-3 0 204,8 0 2,-9 0-199,9 0 43,-8 0 0,4 0 5,-2 0 0,-2 0 64,6 0 1,-4 0-18,3 0 1,1 0 12,3 0-11,-4 0 2,3 0 1,0 0 15,5 0-106,0 0 87,-3 0 0,3 0-47,0 0 0,2-4 49,-2 0 0,-1 0-82,5 4 1,-5 0 73,1 0-99,-2 0 87,-2 0 0,1 0-26,-1 0 1,1 0-8,-1 0 1,0 0 32,1 0 1,-1 0 1,1 0 0,0 0-20,4 0 0,-4 0 5,4 0 0,-4 0 68,0 0-61,4 0 9,-3-5 4,3 4 1,-4-4-44,-1 5 1,-4-2-55,-4-1 71,4 1-487,-6-3 76,4 5-4901,-5 0 3882,-5 0-12,4 0 1466,-4 0 0,0 5 0,-2 2 0</inkml:trace>
  <inkml:trace contextRef="#ctx0" brushRef="#br0" timeOffset="2">22305 10359 8164,'-6'-7'-35,"-3"1"160,5 2 412,0 3-294,4-4 122,-5 0 212,4 4-273,-4-5 52,5 6-16,0-5-97,0 4 0,0-4 2653,0 5-2708,0 5-218,0-4 210,0 4-51,0 1 0,0-4-21,0 6 0,0-5-51,0 5 0,0-4 120,0 4-174,0-6 77,0 8 1,0-3-46,0 4 1,0 0-18,0 1 0,0-1 104,0 1-120,0 4 59,0-3 1,0 8 51,0-2 0,0-1-48,0 1 0,0-1 79,0 1 0,0 3-71,0-3 0,0-2 6,0 2 1,0-1 69,0 1-237,0 3 149,0-9 0,0 7-35,0-5 0,0 5-120,0-1 1,3-2-2,1-2-146,0 3 258,-4-5 0,0 8-140,0-2 1,0-1 59,0 1 1,-4-5 35,0 1 0,1 2-50,3-2 163,0 0-113,0-3 1,0-1 24,0 0 1,0 1 15,0-1-121,0 1 90,0-1 9,0 1-43,-5-1 0,3 0 29,-1 1 3,1-1 1,1 1-36,-3-1-33,3-5 39,-4 5-4,5-5-93,0 5 114,0-4 0,0 3 115,0-3-115,0-2-13,0 6 95,0-5-77,0 5-2,0 1 100,0-1-87,0-4 0,0 3-55,0-3 41,0 3 1,0 2 30,0-1 30,0-4-39,0 3 0,0-8 121,0 6-122,0-5-4,0 7 42,0-9-32,5 9-59,-4-9 61,4 10 0,-3-10 8,1 3-340,-1 2 68,3-5-86,-5 4-304,5-5-1042,-4 0 835,4 0 711,-5 0 0,5 5 0,2 2 0</inkml:trace>
  <inkml:trace contextRef="#ctx0" brushRef="#br0" timeOffset="3">21700 10336 8164,'-7'0'-788,"2"0"817,0 0 140,4 0 5,-4 0 0,5 0 322,-5 0-154,3 0-112,-3 0 0,4 0 247,-3 0-116,3-5-221,-9 4 15,9-5 1,-6 6-24,3 0 69,3 0 6,-9 0 31,9 0 97,-9-5 15,8 4-105,-3-4-388,5 5 492,0 0 0,5 0-139,3 0 0,2 0-60,2 0 0,3 0 192,0 0-198,5 0-24,-2 0 0,5 0 60,0 0 1,5 0 68,2 0 156,3-5-274,1 4 1,-1-4 215,-2 5-341,2-5 123,-9 3 1,8-3-121,-6 5 0,1 0 115,-4 0 0,-4 0-204,0 0 0,-4 0 72,4 0 1,-5 0 63,1 0 1,-1 0-34,1 0 1,-2 0-1,2 0 0,-2-1-31,-1-3 1,-5 3-7,1-3-235,-1 3 201,5 1-650,-6 0 1,-2-1-276,-8-3 1,-2 2-652,-6-1 0,-4 1 1624,-3 2 0,-3 5 0,-1 2 0</inkml:trace>
  <inkml:trace contextRef="#ctx0" brushRef="#br0" timeOffset="4">13739 11421 7941,'0'-8'-1545,"0"1"2288,0 4 5,0-7-262,0 9-104,0-4 568,0 5 0,0 5-659,0 2-307,0 3 61,5 2 0,-3 1 48,1 2 1,-1-1-24,-2 5 0,0-4 11,0 4-124,0 0 33,0-1 1,0 2-71,0-5-54,0 6 201,0-9-254,0 5 218,0-6 1,1 1 3,3-1-198,-3 1 203,4-6-26,-5 4-51,5-4 44,-4 1-396,5-2 187,-6-5-1163,0 0 1,0 0 0</inkml:trace>
  <inkml:trace contextRef="#ctx0" brushRef="#br0" timeOffset="5">13739 11478 7995,'0'-11'300,"0"-1"-102,0 6 0,0-1 141,0 4 47,0 1-137,0-3 1,2 5 179,1 0-203,-1 0-56,8 5 0,-8-2 27,6 5-112,0-1 197,3 5-280,0-1 55,6 0 0,-3 5 282,5-1-388,0 0 34,4-4 1,0 1 253,-1-1-385,1 1 97,0-1 0,-5-3 49,-3-1-77,3 1 139,-5-2 1,3 3-37,-4-5 45,-6 0 6,4 1-26,-4-4-6,1 4 0,-1-3 41,-2 1-218,-3-1 208,4 3-1,-5-5-2002,0 0 667,0-5 309,0 3 365,0-3 586,0 0 0,0-1 0,0-6 0</inkml:trace>
  <inkml:trace contextRef="#ctx0" brushRef="#br0" timeOffset="6">14150 11352 8014,'0'-6'556,"0"1"-71,0 0-143,0 4 124,0-5 66,0 6 1,4 2-191,0 2-270,0 2-9,-4 5 1,0 5 263,0-1-354,0 5 39,-5-2 0,4 3 2,-3-2-114,2 3 174,2-4 0,0 3-187,0-2 60,0 3-37,0-9-89,0 3 94,0-4 0,0-1 140,0 0-257,0 1 203,0-1 1,0-3-47,0 0-178,0-6-68,0 3-186,0 0 215,0-4-84,0 5-1383,0-6 1729,6 0 0,-5 0 0,4 0 0</inkml:trace>
  <inkml:trace contextRef="#ctx0" brushRef="#br0" timeOffset="7">14299 11512 8063,'0'-6'587,"0"1"-125,5 5 58,-4 0 90,9 0-377,-3 0-58,4 0 0,-3 0 87,-1 0 0,1 0 87,3 0-410,1 0 85,-1 0 0,2 0 361,2 0-387,-2 0 149,8-5 1,-4 3 141,2-1-370,3 1 222,-10-3 1,6 4-280,-3-3 90,-2-2 49,3 5 1,-4-4-472,-1 5 206,1-6 171,-6 5-1292,4-4 438,-9 5 448,5 0 71,-6 0 1,-6 0 0,0 0 0</inkml:trace>
  <inkml:trace contextRef="#ctx0" brushRef="#br0" timeOffset="8">14367 11615 8489,'12'0'1535,"-1"0"-1104,1 0 162,4 0-306,-3 0 1,5 0-93,-3 0 38,-2 0-99,8 0 0,-8-4-53,2 0 0,2-1 268,-2 2-717,0 1 353,-4-3 1,1 4 78,-1-3-1454,-4 3 953,3-4 1,-8 5 17,6 0 419,-6 0 0,9-5 0,-5-2 0</inkml:trace>
  <inkml:trace contextRef="#ctx0" brushRef="#br0" timeOffset="9">14847 11341 8102,'0'-12'142,"0"6"198,0 1 655,0 5 1,5 0-524,3 0-321,2 0 26,1 0 1,1 0-43,-1 0 102,1 0 59,4 0-322,-3 0 70,8 0 0,-7 0 124,5 0 1,-3 0-101,3 0 0,-4 0 92,4 0-283,-5 0 99,7 0 0,-7 0-69,5 0-9,-5 0 151,3 0 0,-9 0 46,-1 0-59,1 0 190,3 0 30,-4 0-140,-2 0-17,-5 0 47,5 0-54,-4 5 0,4-2 3,-5 4 1,-4 1 86,0 3-330,-4 1 213,1-1 1,-4 6-125,-1 2-44,-4 2 157,3 2-271,-3 0 244,-1 0 1,4 0 9,-2-1-306,-3 1 280,6 0 1,-1-4-11,5 0 1,2-5-9,-1 1 0,-2-2-33,5-1 195,0-1-78,4-5 0,0 1-325,0-4 1,0-1 53,0 3-3885,0-5 4079,5 0 0,1 5 0,6 1 0</inkml:trace>
  <inkml:trace contextRef="#ctx0" brushRef="#br0" timeOffset="10">20398 11432 7938,'0'-6'-455,"0"-4"0,0 7 245,0-4 1013,0 4-471,0-2 1,-2 1 391,-1 0-365,1 1 110,-3 3 480,5 0-631,0 5-319,-5 1 72,4 5 0,-4 2 184,5 2-258,0-2 22,0 4 1,0-2-30,0 0-114,0 5 205,0-7-208,0 9 76,0-10 1,0 9 175,0-6-397,0 0 92,0-4 122,0 1-180,0-1 128,-5 1 0,3-5-61,-1 1-385,1-6 327,2 4 0,0-5-275,0 3 178,-5-3-975,4 4 323,-4-5 978,0 0 0,4 0 0,-4 0 0,5-1 0,0-3 0,0 1 0,0-4 0,-6-1 0,0-3 0</inkml:trace>
  <inkml:trace contextRef="#ctx0" brushRef="#br0" timeOffset="11">20341 11546 7938,'0'-11'-63,"0"0"140,0 4 162,0-3 43,0 4 76,0-1 271,0 2 301,0 5-751,5 5 0,-3-2-18,6 5 0,-1 0-123,5 8 1,-1-4 219,1 4-348,-1 1 113,1-4 0,3 7-88,0-4-16,5-1 119,-7-4 0,7 1-242,-5-1 143,1 1-120,-5-1 87,1-5 99,-1 4 0,-3-8 58,-1 2 0,-3-3 232,4-1-248,-6 0 485,3 0-80,-5 0 89,0-5-264,0-2-74,0-4 1,0 0 538,0-1-404,0 1 1,0-6 180,0-2-340,0-2 0,-4-2 179,1 0-575,-1 0 218,4 0 0,0 0-70,0 1 0,0 3-300,0-1 1,0 7 146,0-3-620,0 4 271,0 5-218,0-3 325,0 4 180,0-1-946,0 2-512,0 5 674,5 0 424,-4 5 644,4 2 0,0 4 0,2 1 0</inkml:trace>
  <inkml:trace contextRef="#ctx0" brushRef="#br0" timeOffset="12">20706 11467 7938,'6'0'413,"-1"0"15,1 0-263,-5 0 1,5 0 388,-2 0-110,-3 0-58,4 0 88,0 0-254,2 0 1,-1 0 54,4 0 111,-3 0-56,4 0-312,0 0 45,1 0 1,-1 0 322,1 0-829,-1 0 377,0 0 0,1 0-324,-1 0-314,1 0 310,-1 0-785,1 0 556,-1 0-90,0 0-432,-4 0 1145,3 0 0,-9 5 0,4 1 0</inkml:trace>
  <inkml:trace contextRef="#ctx0" brushRef="#br0" timeOffset="13">20752 11604 8442,'6'0'1540,"4"0"-1161,-3 0 0,4 0 174,0 0-74,1 0-314,-1 0 0,2 0 221,2 0-248,-2 0 27,3 0 0,-3 0-414,2 0 235,-2 0 70,3-5 1,-4 3-1179,-1-2 618,1 3 211,-1 1-1517,1 0 780,-1 0 1030,-5 0 0,4 0 0,-3 0 0</inkml:trace>
  <inkml:trace contextRef="#ctx0" brushRef="#br0" timeOffset="14">21231 11364 7972,'0'-7'0,"0"-3"372,0 9-1,0-9-147,0 9 371,-5-5-22,4 6-159,-4 0 1249,5 0-1468,0 6 85,0-5-112,0 9 0,0-7-73,0 4-112,0 1 240,0 3-383,0-4 128,0 3 0,0-4 140,0 5-313,0-4 78,0 3 170,0-4-209,0 6 98,0-6 0,-1 3-92,-3-5 160,3 5 10,-4-8-195,5 9 164,0-4 25,0 1-105,0 3 92,0-9 0,0 6-13,0-4 27,0-1-30,0 3 1,0-5 145,5 5-129,1-4 1,2 4 133,-1-5 1,1 4-120,3 0 0,1-1 18,-1-3 1,0 4 4,1 0 125,-1 5-133,1-8 1,-1 6-8,1-4 0,-5 0 21,1 5-52,-1-1 1,1 3-11,0-2 0,-6 2-230,2-2 256,-3 2 0,-1-4 1,-1 4-164,-3-2 138,-2 2 15,-6 2-189,1-6 84,0 4 0,-5-5 47,1 3 55,0 2-32,-2-9 1,5 5-38,-4-2-429,4-2 284,0 3 0,1-5-317,0 0 1,3 0 212,0 0 1,5 0-470,-5 0 341,5 0 459,-2-5 0,0-2 0,-1-4 0</inkml:trace>
  <inkml:trace contextRef="#ctx0" brushRef="#br0" timeOffset="15">21163 11352 7972,'0'-6'431,"0"1"-39,0 5-56,0-5 92,0 4-64,0-5 365,0 6-507,5 0 58,-4 0-57,9 6-75,-3-5 19,-1 4 1,4-4 98,-2 3-61,2-3-58,6 4 1,-2-5 113,5 0 106,0 0-211,4 0 1,-1 0 333,-3 0-95,3 0-221,-5 0 1,2-1-57,0-3 161,-5 3-51,3-4-316,-6 5 131,-4 0 1,-1-4 176,-2 0-216,-3 0 185,4 4-744,-5 0 1,-5 0-730,-3 0 1,-2 0 594,-1 0 0,1 2 689,2 2 0,-7 2 0,2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4:16.5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2748 7701 8088,'-7'-5'122,"-3"4"397,4-4 131,-1 5-151,2 0 291,5 0-429,5 0 1,-2 0-62,5 0 0,1 0 30,6 0 0,1-2-73,3-1 0,4 1 24,0-2 0,4-2-24,3-1 0,3 0-125,-2 0 1,2-1-53,1-3 1,0 0-147,0 4 0,-5-3-286,-2 2 1,1-2 219,-1-2 0,-6 6-623,-6 2 0,-2-1 15,-1 1-1599,-6 1 1629,4 3 1,-10 1 709,0 3 0,-10 2 0,-8 5 0</inkml:trace>
  <inkml:trace contextRef="#ctx0" brushRef="#br0" timeOffset="1">2850 7872 8153,'12'0'823,"-1"0"-437,1 0 0,4 0 514,3 0 1,3 0-315,1 0 0,5 0 168,2 0 1,3-1-290,1-3 1,-3 3-42,-1-3 1,1-1-408,3 1 0,-5-1 89,-2 1 1,-3 3-705,-1-3 0,-6 3 448,-1 1 0,0-4-1689,-1 0 1,-2 2 1838,-1 6 0,-4-3 0,9 4 0</inkml:trace>
  <inkml:trace contextRef="#ctx0" brushRef="#br0" timeOffset="2">4986 7450 8099,'0'-7'-76,"0"1"165,0 2 1,0 2-5,0-6 0,-1 6 226,-3-2 1,3 1 294,-3-1-132,3 3-210,-4-4 0,2 1-70,-4 0 0,3 1 39,-4 3 1,4 0-150,-3 0 0,-1 5 77,-3 2 0,-1 4-140,1 0 1,-4 7 30,-1 5 0,-3 1-131,4 6 1,-4 1 81,4 3 0,1 0-126,6 0 1,-1 1-4,6-1 0,-1-1 104,4-3 1,5-2-41,2-5 1,4 0 55,0 0 1,6-5-108,2-3 0,6-4 108,2-3 1,4-3 1,0-5 0,2 0 3,1 0 1,-1-6 4,-3-6 0,3-1 120,-2-6 0,-7 2-74,-1-2 0,-4-3 94,0 3 1,-3-4-66,-4-4 1,-2 2 259,-2-5 0,-3-1-148,-5-3 1,-2 0-161,-1-1 1,-4 1-217,-4 0 1,-6 3 105,-2 1 1,-2 8-213,-2 0 1,-4 8 81,1 2 0,-5 6-414,4 6 1,1 1 244,3 3 0,5 2-166,3 6 0,4 4 543,3 3 0,3 8 0,5 2 0</inkml:trace>
  <inkml:trace contextRef="#ctx0" brushRef="#br0" timeOffset="3">5477 8009 12251,'0'-6'-3121,"-5"1"3121,4 5 0,-4 0 0,5 0 0</inkml:trace>
  <inkml:trace contextRef="#ctx0" brushRef="#br0" timeOffset="4">6014 7370 7952,'-6'-1'12,"2"-3"0,-2 2 158,-2-1 0,2 3 28,-2 3 1,0 4 22,-3 4 0,-4 2 2,-1 2 1,0 4-123,1 8 1,2-2 70,-2 6 0,-2-1-80,2 4 1,0 1 98,3-1 0,5-1-269,-1-3 1,6 2 30,-2-5 0,3-1-150,1-3 0,0-4-56,0 0 1,5-5-11,2 1 0,3-2 62,2-1 1,-1-2 94,1-3 1,-1 2-71,1-5 0,-1 4 81,0-5 1,1 1 16,-1-4 1,1 0-12,-1 0 1,1 0 168,-1 0 1,0-4 84,1 1 1,-1-5 105,1 4 0,-5-5 349,1 2 0,-6-3-307,2-2 0,1 1 405,-1-1 0,0-3-232,-4 0 1,-1 0-36,-3 3 0,0 0-168,-7-4 1,2 7 78,-7-2 0,0 3-313,1 1 1,0 2-551,3 5-630,-4 0 0,3 5 611,-2 2 1,7 4 519,4 0 0,-2 5 0,0 2 0</inkml:trace>
  <inkml:trace contextRef="#ctx0" brushRef="#br0" timeOffset="5">7088 7678 7985,'0'-11'-1935,"0"4"3424,0-3-937,0 9 0,0-5 248,0 2-247,0 3-93,0-4 1257,0 5-1517,0 5 146,0-4-326,0 4 79,0-5-155,0 5 133,5-4 146,-4 4 133,4-5-147,-5 0-61,0-5 1,0 3 98,0-6 82,0 6-21,0-9-242,0 5-449,0 0-704,0 1 312,0 5 0,0 5-1974,0 2 2749,0 4 0,10 5 0,3 2 0</inkml:trace>
  <inkml:trace contextRef="#ctx0" brushRef="#br0" timeOffset="6">8195 7347 8019,'0'-11'0,"0"-1"0,0 1-168,0-1 0,0 1 143,0-1 1,0 1 330,0 0 0,0-1 302,0 1-330,0-1 1,0 1 74,0 0 1,0 3 120,0 0 144,-5 6-152,4-3-104,-4 5-96,5 0 0,0 5-165,0 2 1,0 5 49,0 3 0,0 8-96,0 7 1,0 1 55,0 3 0,0-1-93,0 9 1,1 0 47,3 3 1,-3 1-153,3 0 1,1 0 58,-1-1 1,1-3-256,-1 0 1,-2-7 103,6 0 0,-4-2-19,3-7 0,-3 5 162,4-5 1,-4-3-38,3-4 0,-4-5 72,1 2 0,-2-4-69,2 0 1,-3-5 15,3 1-16,-3-6-430,-1 4-590,0-6 1,-1-4 486,-3 0 0,3-5-106,-3 1 708,3-2 0,-4-6 0,-1-2 0</inkml:trace>
  <inkml:trace contextRef="#ctx0" brushRef="#br0" timeOffset="7">8047 7427 8089,'0'-18'0,"0"2"0,0 4 0,0 0 290,0-4 1,1 2-56,3-5 1,2 4 162,6-4 0,0 4-119,4-4 1,1 4 18,6-4 0,0 5-24,0-2 0,1 0-30,3 1 1,-3-1-147,3 5 0,0 3 121,0 1 1,4 4-223,-5-1 1,5 3 65,-5 1 1,1 1-25,-4 3 1,-2 3-27,-2 4 0,2 5-183,-6 4 1,4 1 12,-4 2 1,-3 1-9,-5 3 0,-4 2-14,1 5 1,-8-3 158,-4-1 1,-7-3 12,-4 3 0,-8-1-21,-3 2 1,-2-3 134,2-5 1,-5-4-122,1 0 0,4-5 252,-5 1 0,4-6-107,-4-2 0,6 0-218,3 0 0,3-2-97,4-5 0,6 0-833,5 0-68,6 0 0,-2-1 485,8-3 1,7-1 599,8-2 0,8-9 0,2 4 0</inkml:trace>
  <inkml:trace contextRef="#ctx0" brushRef="#br0" timeOffset="8">9086 7050 8041,'0'-18'539,"0"3"0,0 2 289,0 2-477,0 5-20,0 1 0,-1 1 115,-3 0 0,3 1-211,-3 7 1,-2 0 9,-2 7 0,-2 5-4,-1 10 0,-2 3 4,-2 6 0,2 4-38,-2 3 1,2 2 23,2 2 0,-1 4-317,1-1 0,1 4 160,2-3 1,-2 4-322,2 0 0,-1 0-30,2 0 0,2-4 190,5-4 1,0-2-199,0-2 1,1-4 130,3-7 0,2 1 0,6-6 1,-1 1 74,0-4 1,5-2 277,-1-2 0,0-2-182,-4-6 1,2 1 302,2-1 1,-2 0-463,2 1 0,-2-6 88,-2-2-506,1 2 1,-1-4 229,1 1 0,-5 3-1536,1-3 1866,0 1 0,3-4 0,0 0 0</inkml:trace>
  <inkml:trace contextRef="#ctx0" brushRef="#br0" timeOffset="9">9646 7393 8103,'-5'-7'-785,"4"-3"922,-10 4 472,10-6 1,-8 5 613,5-1-384,1 6-574,3-3 0,0 7 1,0 6 1,0 6 73,0 12 0,3 4-88,1 4 0,1 0-122,-1 0 0,-1 6-8,4 2 1,-4-3-159,1-1 1,1-4-358,-2-3 1,5 0 214,-4-4 0,0-4-81,-4-4 1,4-5 118,-1 1 1,1-2-317,-4-2 0,1-3-620,3-1-489,-3-4 650,5 2 526,-6-5 1,0-1 388,0-3 0,-6-2 0,0-6 0</inkml:trace>
  <inkml:trace contextRef="#ctx0" brushRef="#br0" timeOffset="10">9429 7438 8103,'0'-17'0,"0"1"0,4 4 131,-1 0 1,6 1 120,-1-1 0,6 1 185,1 0 1,4-1-96,-4 1 1,6-1 40,-2 1 1,2-1-184,2 1 0,4 3 37,-1 1 0,5 3-237,-4-4 0,-1 6 100,-3-2 1,-1 4-275,-3 4 1,-3-2 13,-4 6 1,-2 3-95,-3 5 0,0-1 134,-3-4 0,-3 6-63,3 2 1,-8-1 126,-4 1 1,-6-4 1,-1 4 1,-2-4 143,2 4 1,1-5-68,-5 1 1,5-2 161,-1-2 1,2-3 113,2 0-60,0-1 1,0 1 49,4 0-183,2-6 1,5 4-7,0-2 1,5-3 5,2 3 0,7 1-72,2-1 1,4 4 49,-1-4 1,3 3-22,0-3 1,5 4 14,0-5 0,3 6-129,-3-1 0,-1 1-24,-3-2 1,-4 5 130,0-1 1,-5 1-163,1 3 1,-3 1 80,-4 0 0,-3 3-83,-5-4 0,0 4 94,0-4 0,-5 5-171,-3 0 1,-9-3 166,-5 2 1,-1 0 2,-4 4 1,-1-4 32,2 0 0,-5-5 5,4 1 1,1-2-13,3-1 1,5-6-35,3-2-978,2-3 435,2-1 63,4 0 1,4-5 177,6-3 1,4-2-569,4-1 1,6-2 892,2-2 0,7-3 0,4-5 0</inkml:trace>
  <inkml:trace contextRef="#ctx0" brushRef="#br0" timeOffset="11">10251 7621 7902,'-5'-6'1339,"4"-4"-932,-4 8-562,5-3 312,0 10 0,0 2 211,0 4 1,0 6-72,0 2 25,0 2-120,0 7 1,1-3-63,3 6 0,-3-4-69,3 3 1,1-5 176,-1 2-489,0-8 213,1 3 1,-4-10-17,3 4 46,-3-9 1,0 2-954,3-5 437,-3 0-458,4-4 1,-3-2 14,2-1 957,-3 1 0,9-13 0,-4 2 0</inkml:trace>
  <inkml:trace contextRef="#ctx0" brushRef="#br0" timeOffset="12">10194 7336 8032,'-11'-18'0,"4"1"707,4 6 1,1-1 238,2 1-428,0 5-569,5 1 1,2 5 126,4 0 0,0 1-1842,1 3 1766,4 2 0,2 11 0,5 0 0</inkml:trace>
  <inkml:trace contextRef="#ctx0" brushRef="#br0" timeOffset="13">10480 7644 7999,'-2'-6'-2118,"-1"2"3736,1-3-469,-3 6 21,5-4-366,0 5 1,0 5-509,0 3 1,0 7-44,0 4 1,5 3-90,3 0 0,1-3-164,-2 1 1,4-1-180,-4 3 0,2 0 203,-1-3 1,2-1-812,-3-3 640,-2-2 1,2 2-341,-3-7 206,-3 2 252,4-9 23,-5 4 0,0-10 160,0-3 1,4 1 67,0-5 1,3 3-121,-3-6 1,5 1-34,-2-1 1,4-3-4,0-5 1,4 1-126,1-1 0,-1 4 39,-4 0 1,-1 5 21,-2-2 130,2 4 1,-7 4-97,4 1-56,-4 4 1,3 7 40,-2 7 0,-3 4 47,3 1 1,1 3-34,-1 7 1,0-2-79,-4 3 0,4 1-84,-1-1 1,5-1-232,-4-3 1,5 0-24,-2 0 1,0-5 143,0-3 0,1-2-275,3-2 0,1-3-242,-1-1 126,0-4 1,1 2 201,-1-5 1,1 0 425,-1 0 0,1-4 0,-1 0 0,0-5 0,1 2 0,-5 0 0,1 0 0,-5-2 0,0-6 0,2 2-113,-1-2 0,0 1 57,-4-1 0,0 2 712,0-2 1,0 6-273,0 1 0,0 4 1447,0-3-448,-5 4-225,4-2-991,-4 5 1,5 1 22,0 3 0,0 3-66,0 4 1,0 0 115,0 1 1,5-1-285,2 1 0,1-1 76,3 0 0,-2 1-413,7-1 1,1-3 60,2 0 1,-1-6-68,1 2 1,0-3 126,4-1 0,4-1-29,-1-3 0,1-1 145,-4-3 0,0-2-13,-1 3 0,0-7 215,-3-2 1,1 0-56,-4 1 1,-1-2 360,-4-2 0,-4-2-110,-4 2 1,-1-7 113,-2 0 0,-5 0 94,-3 7 1,-7-1-121,-4 5 0,-8 4-90,-3 8 1,-7 3-51,-1 3 0,-8 5-153,4 7 0,0 4 97,8 8 0,2-3-762,6 3 0,5 1-244,14-2 0,2 5-1650,5-5 2510,0 6 0,10-3 0,3 6 0</inkml:trace>
  <inkml:trace contextRef="#ctx0" brushRef="#br0" timeOffset="14">11565 7678 8066,'0'-7'177,"0"-1"50,0 0 1,0 1 291,0-1 81,0 6 238,0-3 464,0 5-957,-6 0 1,5 8-113,-3 4 0,2 7-217,-2 0 1,3-1 115,-3 1 0,3-4-339,1 4 1,1-5-159,3 1 47,-3-2 0,9-3 172,-2-2 1,-2-3-50,2-5 0,-1 0-56,5 0 164,-1 0 0,4-2 148,1-1 1,-5-4-107,-3-4 1,-1-1 225,5 1 1,-2 0-43,-2-1 1,2-1 196,-3-2-220,-2 3 1,2-4-44,-3 9 1,-3 0 184,3 4-90,-3 1-454,-1-3 270,0 15 1,0-2-78,0 7 0,0-2 19,0-2 0,1 5-81,3-1 0,-3 0-16,3-4 1,2 1 1,2-1 135,2 1 0,5-2-25,1-3 1,-1-1 157,-4-6 0,2 0-97,2 0 1,2-6 126,2-1 1,2-3-28,-2-2 0,-1 2 100,1 2 0,-4-5-13,4 1 0,-5-2-74,2 3 1,-4-1 34,0 1 0,-5-1 33,1 1-25,-6 0 0,4 3 64,-6 0-344,0 6 1,0-2-110,0 8 1,-4 3-140,0 9 0,-4 0-289,4 3 0,1 3 293,3-3 0,0 2-508,0 2 1,6-1 334,5-3 0,2 1-29,6-5 0,0 1 568,4-5 0,5 0 0,1 1 0</inkml:trace>
  <inkml:trace contextRef="#ctx0" brushRef="#br0" timeOffset="15">12455 7827 8066,'7'-18'0,"-2"-4"192,-5 3 0,0 0 374,0-4 1,-4 7-20,0-7 1,-5 8-138,2 0 1,-3 3-156,-2 5 0,1 0-22,-1 3 1,-3 4-225,0 0 0,-2 3 72,2 8 1,2 0-73,-2 8 0,3 0-31,0 3 1,2 1-289,2 0 1,-1 0-209,6 0 0,-1-4 197,4 0 1,0-1-62,0 1 0,1-3 100,3-4 0,-2-1 82,6 0 0,1-4 112,6-3 1,-2-3 140,2-1 0,-1 0-4,1 0 1,-2-1-97,2-3 0,-2-3 308,-2-4 1,1 0-117,-1-1 0,-3 1 188,-1-1 1,-3 1 96,4 0-147,-6-1 0,5 2 174,-4 2-110,-1-2-140,3 9 84,-5-9-639,0 8 164,0-3 0,0 14 153,0 3 0,0-2-17,0-3 1,0 1-80,0 4 0,0-1-94,5 0 179,1 1-102,6-1 109,-1-4-200,-5-2 134,0-5 164,-6 0-48,5 0 259,-4 5-138,4-4-136,-5 4 177,0-5-31,5 0-63,-4 0 13,9 0 1,-7 0 74,5 0 23,-6-5 0,4 4-98,-2-3 1,-1 3 92,4 1 1,-3 0-107,4 0 1,-4-4 25,3 0 1,-3 0-161,4 4 1,-2-1 137,2-3-167,2 3 1,-4-8 55,6 5-186,-6 0-13,4 4 0,-7-3-87,4-1-624,-4 0 338,2 4-355,-5 0 155,5 0 796,-4 0 0,9 0 0,-3 0 0</inkml:trace>
  <inkml:trace contextRef="#ctx0" brushRef="#br0" timeOffset="16">12147 7712 7984,'-6'-17'456,"-4"0"464,8 6-296,-3 4 189,5 2-264,0 5-473,0 5 0,1 2 102,3 4 1,-1 6-95,4 2 0,-4-2-303,1 3 0,1-5 121,-1 4 0,1-4-697,-1 4 0,-3-5 381,3 1 1,1-1 413,-2 1 0,6-2 0,-2 4 0</inkml:trace>
  <inkml:trace contextRef="#ctx0" brushRef="#br0" timeOffset="17">12170 7450 8044,'-6'-12'-1580,"0"1"2353,6 0 0,0-1 349,0 1-461,0 4-416,0-3 1,0 8 239,0-6 6,0 5-904,0-2 0,4 7-84,0 1 0,5 5-1019,-1 7 1516,2-2 0,1 9 0,1-5 0</inkml:trace>
  <inkml:trace contextRef="#ctx0" brushRef="#br0" timeOffset="18">12844 7199 8084,'-7'-18'0,"4"3"0,1 7 811,2-2 32,0 8-346,0-3 778,0 5 1,0 5-1025,0 3 1,0 9-82,0 5 36,0 6 0,0 4-105,0 2 0,0 3 134,0 9 0,0 0-232,0-1 1,2 2 74,1 3 1,0-3-600,5 2 1,-5-3 338,5-4 0,-4-4-113,3-8 0,0 1 111,0-9 0,2 3-86,-5-10 10,5 5 0,-8-7 87,3 2 1,1-6-538,-1-1 1,0-5 46,-4 5 663,0-6 0,0 9 0,0-5 0</inkml:trace>
  <inkml:trace contextRef="#ctx0" brushRef="#br0" timeOffset="19">13403 6959 7969,'0'-12'-61,"4"5"304,0-1 426,0 0-193,-4-3 560,0 5-166,0 1-610,-5 5 0,-2 5 29,-4 2 1,-2 12-3,-2 4 0,2 9-62,-2 2 1,-3 5 19,-1 7 0,3 4-384,1-1 0,-2 6 370,2-2 0,0 2-108,3-2 0,6 1 52,2-4 0,3 3-219,1-3 1,1-1 71,3-3 0,2-6-143,6-1 1,3-4 19,0-1 1,2-4 173,-2-4 0,-3-2-158,4-1 0,0-4 133,-1 0 0,-3-5-82,-5 1 0,1-3 308,3-5 0,-3 2-362,0-5 1,-4 4-48,3-4-262,-4-1-686,2-3 424,0 0-2026,-4 0 2679,4 0 0,-5 0 0</inkml:trace>
  <inkml:trace contextRef="#ctx0" brushRef="#br0" timeOffset="20">13803 7278 8129,'0'-11'-103,"-5"0"0,4 3 372,-3 0 1,3 5 69,1-5 1,0 4 139,0-3 392,0 4-281,0-2 30,0 0-229,0 4-373,-5 1 1,3 10 25,-2 5 1,3 1 135,1 0 0,0 1-221,0 6 0,0 0 42,0 0 0,0 0-23,0 0 0,0-4-42,0 0 1,0 0-150,0 4 1,0-4 99,0 0 0,0-4-141,0 4 1,0-5 27,0 1 1,-4-2 109,1-2 1,-2-1 81,1-2 0,2 2-51,-1-2 1,-2-2 76,1 2 0,-4-4-132,4 3 326,1-4-76,3 2 1,0-4 0,0 3 117,0-3-182,0 4 302,0-5-286,5 0 0,1 0-18,5 0 0,2 0-29,2 0 1,-1-4 55,5 1 0,0-1-5,4 4 1,-1 0 52,-3 0 0,2 0-67,-2 0 1,-2 4 46,-2-1 1,-2 6-37,-2-1 1,-1-2-88,-2 2 1,-3-1 87,-5 5 1,0 1-36,0 2 0,-1-3-4,-3 4 0,-6 0-20,-5-1 1,-6 4-79,2-3 0,2-1 95,-3-4 0,1 1-179,-3-1 1,3-1 96,0-2 1,3 1-485,-3-5 0,5-1 211,-1-3 1,2 0-721,2 0 1,1-5-10,2-2 1062,3-3 0,5-7 0,0-1 0</inkml:trace>
  <inkml:trace contextRef="#ctx0" brushRef="#br0" timeOffset="21">13769 7256 8084,'-12'-17'-349,"6"10"1,1-9 138,5 9 1,1 0 1157,3 0 1,-1 3-128,4-4 0,1 6 16,3-2 1,4-1-310,1 1 1,8-5-176,-1 2 0,7 0 21,1 0 0,-2 0-238,1 0 1,-4-2-222,0 5 1,-3-4 255,-4 5 0,1-1-1118,-4 4 0,-1 0-206,-4 0 1,-3 1 1152,-1 3 0,-4 2 0,2 6 0</inkml:trace>
  <inkml:trace contextRef="#ctx0" brushRef="#br0" timeOffset="22">14294 7895 8099,'0'-11'782,"0"3"-26,0 1-143,0 4 196,0-2-180,5 10 0,-2 5-62,4 5 1,-4 2-167,1-2 0,1 3-341,-1 5 0,-1-4 127,-3 0 1,0 0-573,0 4 0,0 0 325,0-1 1,-1 2-1307,-3 3 1,2-7 96,-6 3 1269,6-2 0,-8 1 0,3 1 0</inkml:trace>
  <inkml:trace contextRef="#ctx0" brushRef="#br0" timeOffset="23">14740 7347 8067,'-12'-5'0,"6"-1"0,-1-2 0,4 0 419,1 6-40,-3-3-120,5 5 0,-1 0-22,-3 0 1,2 0 98,-6 0-132,6 10 0,-9 3 2,4 9 1,-3 3 26,-2 1 0,1 2-174,-1 3 0,2 0 30,3-4 1,2 3-101,5-3 0,0 0 15,0-4 0,1-4-166,3 0 0,6-2 63,5 2 0,5-2-71,-1-6 0,3-4 293,1-4 0,3-1-119,1-2 0,5-2 280,-2-1 0,-1-5-78,2-7 1,-6 1 145,2-5-173,-3 0 1,-2 0 161,-3 0 52,-3 0-244,-4-9 0,-6 2-142,-2-4 144,-3-1 1,-2-3-426,-3 0 0,-4 1 118,-7 2-92,-8-2 1,-2 11-199,-6-1 0,5 5 65,-5 7-289,1 4 355,1 2 1,2 5-94,8 0 0,2 5-3,6 3 0,1 7-886,2 4 1297,3 3 0,15 11 0,3 2 0</inkml:trace>
  <inkml:trace contextRef="#ctx0" brushRef="#br0" timeOffset="24">15162 7850 8019,'0'-7'784,"-5"-3"0,4 7-172,-3-4-270,3 4 540,1-2-136,-5 0-211,3 4-576,-3-4 115,5 5-852,0 0 1,5 5 0,2 1 0</inkml:trace>
  <inkml:trace contextRef="#ctx0" brushRef="#br0" timeOffset="25">15699 7278 7953,'0'-24'0,"0"-2"625,0 13-290,0-3 0,0 4-82,0 1 1,0 3-33,0 0 127,0 6 438,0-8-426,-5 8 1,-1-1-170,-6 6-161,-4 4 1,-2 9 162,-5 3 0,-1 8-150,-3 3 1,-1 9-95,-2 2 0,2 0-648,5 1 748,5 0 0,2 0-97,4 0 0,2-6-102,3 2-468,2-2 394,10-7 1,1 2-550,5-9 521,1 4 1,3-10-34,0 3 0,6-6 135,-2-5 1,-2-6 247,2 2 1,-1-3-104,1-1 1,2 0 407,-6 0 1,4-5-348,-4-2 1,0-4 340,-3 0 0,-5 0-99,1-1 1,-6 1 2,2-1 0,-4 0-106,-4-4 0,-7 4-94,-8-4 0,-4 5-181,-4 3 1,-2 0 70,-5 4 1,0 1-380,0 7 1,1-1 168,2 4 1,4 1-133,8 3 1,3 1-275,4-1 0,6 0 625,2 1 0,-2-1 0,0 1 0</inkml:trace>
  <inkml:trace contextRef="#ctx0" brushRef="#br0" timeOffset="26">15927 6982 8004,'-5'-18'451,"4"-4"0,-4 9-314,5-2 137,0 8 74,0 2 1,1 1 565,3 0-374,-3 0 60,4 4 0,0 6-164,3 6 0,2 6 6,2 8 0,0 5-71,4 7 1,1 2 65,6 6 0,0 4-477,0-1 0,0 6 133,0-2 1,-6 2-25,-2-2 1,-2 5 101,-1-4 1,-2 4-423,-3-5 1,-2-2 31,-5-2 1,-1-2-203,-3-1 1,-3-4 166,-8 0 1,1-5-441,-5 1 0,0-4-121,-4-4 0,-1 2-400,-3-5 0,7-4 397,-3-4 818,8 0 0,-7 0 0,5 0 0,3 1 0,4 2 0</inkml:trace>
  <inkml:trace contextRef="#ctx0" brushRef="#br0" timeOffset="27">16590 7587 7962,'-5'-7'102,"3"-3"335,-3 9-201,5-4 155,0 5 181,5 0 0,-2 0-119,5 0 0,3-1 21,4-3 0,6 3-108,-2-3 0,3-1 0,5 1 0,1-5-126,2 1 0,6 0-244,-6 0 1,2-1-189,-5 5 0,-7-3-254,3 3 0,-8-4-636,0 4 545,-2 1-1640,-7 3 787,-1 0 1390,-15 5 0,-2 1 0,-11 5 0</inkml:trace>
  <inkml:trace contextRef="#ctx0" brushRef="#br0" timeOffset="28">16635 7747 7940,'-6'0'421,"1"0"0,6 0-35,3 0 380,2 0-394,6 0 0,1-4 107,2 0 650,3 0-651,9-1 0,-1 0 194,4-2-627,1-4 121,8 10 0,-5-8-951,1 5 420,-1-4-212,-5 6 0,0-3-1643,-2 5 1694,-3 0 107,-1-5 419,0 4 0,0-4 0,-1 5 0</inkml:trace>
  <inkml:trace contextRef="#ctx0" brushRef="#br0" timeOffset="29">17458 7221 8002,'-7'-22'0,"2"9"0,5-2 0,0 7 0,2-2 0,1-2 0,4 2 0,4 3 1358,1-4-810,-1 5 0,6-1 267,2-1-567,2 0-71,2 2 0,-1-3 14,-3 5 1,2 0-3,-2 4 1,1-3 155,0-1-298,1 0 140,-8 4 0,7 0-228,-5 0 33,1 5 1,-5 0-262,0 3 0,0 2 181,-4-2 0,-2 2-176,-5 1 1,0 4 125,0 1 1,-5 3-24,-2-4 0,-9 5 110,-3-1 1,-6-1 15,-2 1 1,-4-1 25,0 1 0,-2-1 36,-1-3 0,5-3 192,2 4 1,4-4-61,4 0 1,3-5 79,4 1 1,6-4-37,2 3 0,3-3-23,1 4 1,1-6-13,3 2 1,7 1 116,8-1 0,3 4-113,1-4 1,5 3-11,2-3 0,3 5-134,1-2-86,1-1 170,-6 4 0,2-3-183,-4 9 0,4-3 62,-5 7 1,0-5-234,-7 4 132,2 0 0,-9 4 66,-1 0-215,0-1 111,-9 1 1,3 4 1,-5-1 99,-10 6 1,-3-8 17,-10 3 0,-1-3-27,-3-1 1,-2 0 135,-5 0 1,0-2-49,-1-2-73,6-2 258,-4-11-100,9 4 0,-3-9-350,8 3 0,-1-2-337,5-2 0,3-2-1624,5-2 1033,4-2 488,-2-5 673,10-1 0,2-9 0,4-3 0</inkml:trace>
  <inkml:trace contextRef="#ctx0" brushRef="#br0" timeOffset="30">18086 6787 7990,'-5'-11'649,"4"0"-556,-5 4 834,6 2-109,0 5 540,6 0-660,0 5-222,5 7 789,6 5-740,1 6 0,9 6-21,4 6 0,2 4-74,1 7 1,4 6-855,-19-24 1,0 1 658,0-1 0,0 1-89,2 4 0,-2 1 1,-4-2-1,0 0-144,1 2 1,-1 0 27,-4 0 0,-2 1 0,-1-2 0,-1 1-269,-2-2 1,-2 1 0,0 0 0,-1 0-54,-2 28 1,-5-2-731,-3-6 1,-3 1 494,-4-9 1,-4 7-1400,-8-6 1,-4 4 1925,-7-1 0,18-24 0,0 1 0,-3 2 0,0 0 0,0 0 0,0 1 0,1 1 0,-1-1 0</inkml:trace>
  <inkml:trace contextRef="#ctx0" brushRef="#br0" timeOffset="31">3079 9631 8103,'-18'0'0,"3"0"-25,2 0 439,2 0-58,4 0 18,2 0 533,5 0 0,7 0-297,4 0-119,6-5-284,5 4 0,4-8 263,4 5-293,1 0 1,8-1 13,-5-2 0,3 0 73,-3 0-27,3 4-789,-8-7 571,1 9 1,-2-8 70,-6 5 0,0-1-188,-3 1 0,-3 3 74,-4-3-1332,-6 3 407,-1 1-1259,0 0 1484,-3 0 527,3 0 1,-21 5 0,-3 1-1</inkml:trace>
  <inkml:trace contextRef="#ctx0" brushRef="#br0" timeOffset="32">3113 9814 8280,'18'0'529,"-3"0"0,4 0 184,4 0 0,1-5 650,7-3-670,-1-2-342,4 4 0,2-4 140,2 2-310,-8-2 1,12 0-909,-8 2 0,3-1 548,-2 5 1,-5 1 178,0 3 0,6-6 0,5 0 0</inkml:trace>
  <inkml:trace contextRef="#ctx0" brushRef="#br0" timeOffset="33">4963 9483 8033,'-11'-7'-330,"-1"-3"0,1 9 461,0-3 1,3 2 361,0-2 1,1 3 401,-5-3-437,1 8-158,-6 2 1,0 5 130,-6 1-252,0 4 1,0 2 146,0 5 0,4 3 81,0 1-175,5 5-597,-2-8 450,4 9 1,6-8 65,2 6-192,3-6 70,1 3 0,5-1-369,3-1 282,7-4 1,1-2-82,3-5 0,7 3 61,-3-6 0,5 0 381,2-8 0,-3 0-288,7-4 0,1-3 250,4-4 0,2-2-62,-3-10 0,4 0 102,-4-4 1,2-1 11,-2-3 1,-8 2 43,1-6 0,-7 5-212,-5-5 0,-3 3-14,-4-6 0,-6 6-89,-2-6 1,-9-2 66,-7-2 1,-5 0-533,-10 4 0,-2 1 101,-5 3-346,-6 2 3,0 15 398,-6-2 0,4 13-718,0-1 640,0 6 1,3 8-307,5 4 1,6 1 195,9 0 1,4 5-637,7 6 1,3 5 87,5-2 999,5 3 0,-1 2 0,7 4 0,6 2 0,3 4 0</inkml:trace>
  <inkml:trace contextRef="#ctx0" brushRef="#br0" timeOffset="34">5557 9940 8091,'0'-7'1646,"0"1"-499,0 2-757,0 3 339,0-4-2414,0 5 1685,0 5 0,0 1 0,0 6 0</inkml:trace>
  <inkml:trace contextRef="#ctx0" brushRef="#br0" timeOffset="35">6197 9277 8136,'0'-8'36,"0"1"0,0 3 186,0-4 0,-1 5 299,-3-5-181,2 6 1,-4-7 180,2 5 0,2 0-107,-6 4 1,-1 0-134,-6 0 1,1 5 4,-5 3 1,0 6-17,-4 1 0,0 6-149,0 2 0,-1 1 89,-2 7 1,2-1-192,-3 5 0,7 3 8,1 0 1,5 0-158,-2-4 1,5 4-311,3 0 1,3-4 266,5-3 0,2-6-248,1 2 1,4-3 156,4-1 1,6-5 88,2-3 0,2-4 76,2-3 1,0 1 119,0-5 1,3-1-70,1-3 1,-2 0 151,-6 0 0,3-3 160,-3-1 0,-1-5-95,1 1 0,-9-2 450,1-1-375,-7-1 1,1 1-58,-5-1 1,-1 1-31,-3 0 0,-7-1-189,-8 1 1,-3-1-88,-1 1 0,-1 5-240,-2 2 1,2 3-460,-3 1 0,3 3 371,1 1 0,5 5-704,3-1 1,7 6 1150,5 1 0,6 0 0,4-4 0</inkml:trace>
  <inkml:trace contextRef="#ctx0" brushRef="#br0" timeOffset="38">8013 8912 8060,'0'-12'0,"0"1"0,1 3 50,3 1 36,-3-1 0,4 0 513,-5 1-57,0 4 31,0-7-88,0 9 52,0-4-53,0 0-40,0 3-70,0-3-164,0 5 0,0 5-80,0 3 1,0 2 7,0 2 1,-5 5 35,-3 6 1,-2 1 118,-1 7 1,-4-1-131,-1 4 0,0 2 78,1 2 1,2-1-80,-2 5 0,1-4 68,-1 4-204,2 0 0,0 3 39,6 1-1026,-1-5 1135,2 3-416,1-3 189,5 4 1,0-3 12,0 0 0,5-8-182,2 4 0,3-6 165,2 2-257,-1-5 181,6-1 1,-3-3-34,5 1 117,-5-2 0,3-1-84,-1 0 273,-4 0-72,5-5 1,-4-1 93,2-1 368,-3-4 1,5 5-577,-6-6 252,1 1-89,-1-6 1,-3 4-79,-1-2 157,-4-3-75,7 5 0,-9-8-3,3 6-74,3-5 0,-6 3 4,3-2 80,-3-3-288,-1 4 226,0 0-3,0-4-485,0 5-4690,0-6 4531,0-6 0,1 4-700,3-6 1281,-3 6 0,9-8 0,-3 3 0</inkml:trace>
  <inkml:trace contextRef="#ctx0" brushRef="#br0" timeOffset="39">8321 8992 7975,'0'-8'14,"0"0"0,-1 2-281,-3-2 423,3-2 479,-4 4-147,5-6 331,0 1-245,0 0 192,0-1-72,0 6-205,0 1-256,0 5-243,0 5 0,0 1 54,0 6 1,0 3-82,0 0 0,0 4-60,0-4 0,0 2-56,0-2 1,0-2-43,0 2 0,0 2 123,0-2 1,0 0-74,0-4 0,0 1 105,0-1-130,0 1 92,0-1 66,0 0-22,0-4 19,0-2 0,1-5 145,3 0 1,2 0-86,5 0 0,-2 0 181,3 0 1,-3-4-54,6 0 1,3 0 82,1 4 1,2 0-86,2 0 1,0 0-119,0 0 0,-4 2 8,0 2 1,-4-2-1,4 6 0,-9-1-180,2 5 1,-5 0 49,1 4 1,-2-4-202,-2 4 1,-3-4 95,3 0 0,-8 2-40,-3-3 0,-7 7 70,-1-7 1,-4 2-89,3-5 0,-3 0-52,4-4 1,-5 4-152,1-4 1,1-1-65,-1-3 1,5 0 137,-1 0 0,-2-1-744,2-3 1105,5 3 0,0-14 0,3 2 0</inkml:trace>
  <inkml:trace contextRef="#ctx0" brushRef="#br0" timeOffset="40">8287 8912 8017,'0'-12'-927,"0"1"1,1-1 1905,3 1 1,2 3 88,6 1-679,-1-1 1,7-3 125,5-1 0,1 1-49,6-1-449,-4 6 175,7-4 1,-9 5 190,2-3-1033,4 3 550,-6 5 0,0 0-1819,-5 0 1015,0 0 904,-1 0 0,3 10 0,-3 3 0</inkml:trace>
  <inkml:trace contextRef="#ctx0" brushRef="#br0" timeOffset="41">8412 9802 7996,'-7'-10'0,"-1"3"119,6-3 0,-3 7 309,5-5 0,-2 6-60,-1-2 105,1 3-133,-3-4 245,5 3-56,0-3-302,0 5-256,0-5 199,0 4 0,1-4 169,3 5-331,-2 0 161,8 0 1,-4-4 170,5 0-345,1 1 59,-1 3 0,1-4 104,-1 0 0,4-1-157,1 1 0,3 3-31,-4-3-90,0 3 247,2 1-326,-5 0 149,0 0 0,-2 0 0,-3 0 0,-2 1-340,-1 3 325,-2-3-117,-2 9 77,0-3 0,-4 0 55,0 1 1,-5-4-18,1 3 1,-2 0 142,-1 0-112,-1 3 1,1-5 151,0 3 0,3-2-49,0-2 163,6-3 38,-8 10-227,8-10 126,-3 4-87,5-5-1,0 0 208,5 0-240,2 5 1,4-4 96,1 3-87,-1-3 1,2 1 136,2 1 0,-2-1-110,2 1 0,1 0 6,0 1 1,-1-2 1,-4 6 0,-1-4-140,-2 3 0,1 1 20,-5 3 1,1-3-157,-1 0 0,-3-1 112,3 5 0,-8-1-55,-4 1 0,-3-1-19,-4 0 1,1 1 35,-5-1 1,3 1-161,-3-1 0,2-3 44,-2-1 1,-2-3-276,6 4 0,0-6-211,3 2-185,1-3 1,1-2 39,2-3 857,3-2 0,10-6 0,2 1 0</inkml:trace>
  <inkml:trace contextRef="#ctx0" brushRef="#br0" timeOffset="42">8949 8820 8185,'-5'-29'178,"4"1"0,-4 10 374,5 3 1,0 2 209,0 2-147,0 5 322,0-4 521,0 8-888,0-3-386,0 5 0,1 5 134,3 3 1,2 7 55,6 4 1,3 4-34,0 4 1,5 2-67,-1 5 1,4 2-161,4 2 1,-3 4-122,3 7 0,-3 2 87,-1 2 1,-1 3 98,1-3 1,-4 3-484,0 1 0,-6 0 28,-2 0 1,0-3-228,-8-1 1,1-6-93,-4-1 1,0-1 248,0-3 0,-5-2 38,-2-2 0,-4-3 53,0-1 1,0-4-30,-1-4 1,-1-2 205,-2-1 0,1 0 229,-5 0 0,4-5-30,-4-3 0,4-1 155,-4 1 1,5-6-525,-1 2 1,2-6 141,1 3 1,5-5-1113,-1 0 462,6-1-1652,-3-2 2407,5 0 0,0-5 0,0-2 0</inkml:trace>
  <inkml:trace contextRef="#ctx0" brushRef="#br0" timeOffset="43">9931 9254 8100,'0'-11'-15,"0"-1"0,0 1 203,0 0 0,0-1 145,0 1 0,4 3 475,0 1-223,0-1-194,-4-4 0,-1 6-113,-3 2 1,-3 3-162,-4 1 0,-2 5 109,-2 3 0,-3 4-128,-5 7 1,1 2 106,-1 9 1,4 1 25,0 3 0,5 0-168,-1 0 0,3 5-180,4-1 0,3-4-179,5-4 1,5-4 191,3 0 0,4-2-179,3-1 0,4-5 122,7-3 0,0-2-8,4-2 0,-3-4 165,3-3 1,1-4 180,3-4 1,-1-3-178,-2-4 0,-2-2 125,-3-2 1,-3 1 170,0-5 1,-1 4-85,-7-4 1,-4 0 54,-3-4 1,-6-1-144,2-3 1,-4 2-214,-4-6 0,-2 5-4,-5-5 1,-6 6-320,-2-2 1,-4 1 34,-3 3 0,2-1 143,-3 8 1,-1 6-317,1 6 1,2 3 146,6 1 1,-1 1-232,4 3 1,5 3 166,3 4 1,6 6-523,-2 2 989,3 2 0,6 2 0,1 0 0</inkml:trace>
  <inkml:trace contextRef="#ctx0" brushRef="#br0" timeOffset="44">10343 9677 8035,'0'-7'1301,"0"2"0,0 4 229,0-3-1053,0 3 0,-2-4 261,-2 5-1341,3 0 560,-4 0-2402,5 0 735,0 5 1710,0-4 0,5 9 0,2-3 0</inkml:trace>
  <inkml:trace contextRef="#ctx0" brushRef="#br0" timeOffset="45">10902 9106 7960,'0'-18'0,"-5"2"0,4 8 0,-3 0 195,3 6-21,1-3 1,-2 5 214,-1 0 1,-4-4-17,-4 0 18,-1 0-226,1 4 1,3 0 163,1 0-56,-1 5-110,-8-3 1,3 8-7,-2-3 0,1 4 6,-1 0 1,-3 4 12,-5 0-100,5 6 0,-3-4-16,2 6 1,-2 4-24,2 0 1,3 1-147,4-2 78,1-2 1,1 8 119,2-5-333,3 4 160,5-6 1,0 2 76,0-4-381,0 0 234,5 0 0,2-1-220,4-3 282,0-3 69,1-5-110,4 1 80,-3-1 0,7-3-62,-4 0 312,4-6-244,-7 3 0,4-5-49,-1 0 325,-4 0-110,5 0 1,-7-1-149,-3-3 534,4-2-147,-10-6 33,4 1-227,-5-6 1,0 5 114,0-4 1,-5 4 73,-3 0-341,-7 1 0,-3 0-77,-5-1 0,1 6 221,-1 2-962,-5 3 570,4 1 1,-8 1-66,5 3-978,6 2 810,-1 11 0,13-5 469,-2 4 0,2 1 0,-2 1 0</inkml:trace>
  <inkml:trace contextRef="#ctx0" brushRef="#br0" timeOffset="46">11165 8877 8031,'-5'-6'0,"4"-4"0,-3 2 358,2-2-186,2 4 1,0-4 221,0 2-207,6-2 0,-4 2 200,6 1 0,-5-1-148,5-3 0,0 3-69,3 0 1,1 2 78,-1-2 1,0 0-88,1 4 0,3-1 84,0 1 1,0 3-226,-3-3 0,-4 2-78,-1 2 0,-1 2-52,2 2 1,1-2-209,-5 6 0,0-1 166,-4 5 0,0-3-44,0 2 1,0-5 66,0 10 1,-5-6 17,-3 5 113,-2-2 1,-2-2 15,1 1 1,-1-1 130,1 0 1,1-3 36,2 0-147,3-6 38,5 8-43,0-8 1,0 4-60,0-2 80,0-3-32,5 9 1,2-7-17,4 4 1,0-4 4,1 1 1,1 1 134,2-1 0,-2 3-117,2-3 0,-3 1 54,0-1 0,-5-3 4,1 3-25,-5 2-10,2 1 1,-10 4-6,-3 0 0,-7 1-31,-4-1 0,-3 1-5,-1-1 1,-1 1-115,-2-1 0,1 0 127,-1 1 0,3-5-485,4 1 0,2-2-75,6 2-537,5 2 1,2-4 1070,8 6 0,7-6 0,7-1 0</inkml:trace>
  <inkml:trace contextRef="#ctx0" brushRef="#br0" timeOffset="47">11610 9391 8001,'-6'-6'1252,"1"-4"-503,5 9 1125,0-5-2869,0 6 666,5 0 1,1 2 328,6 2 0,4 2 0,2 5 0</inkml:trace>
  <inkml:trace contextRef="#ctx0" brushRef="#br0" timeOffset="48">12296 9140 7968,'-7'-11'-89,"-3"4"1,7-2 186,-4 6 0,3-5 88,-4 4 1,5-1 36,-5 1 1,0 3 174,-3-3 0,-2 3-128,-2 1 1,1 5-47,-5 3 1,4 7 33,-4 4 1,1 4-31,-1 3 1,-1 4-204,4 4 0,3 0 107,5 0 1,-1-3-314,5-1 1,0-1 136,4 2 1,4-3-195,0-5 0,9-2 117,-2-2 1,7 2-57,-3-6 0,5-4 117,-1-3 0,3-6 47,1 2 1,1-3 269,3-1 1,-3-1-89,2-3 1,0-2 78,0-5 1,-5-1-31,2 1 0,-4-4 35,0-1 0,-3-4-67,-4 1 0,-2-3-57,-3 0 1,2-3 3,-5-1 1,0-3-119,-4-6 1,-7 2-293,-4 3 1,-3-3 154,-9 2 0,3 4-243,-7 0 1,-1 8 151,2 4 0,-6 6-298,2 1 0,2 6 16,1-2 0,4 10-143,4 2 0,3 10 64,4-3 1,6 5 573,2 3 0,8 5 0,2 1 0</inkml:trace>
  <inkml:trace contextRef="#ctx0" brushRef="#br0" timeOffset="49">12650 9608 7633,'-7'0'248,"2"0"446,5 0-694,0 5 0,0-3 0,0 3 0</inkml:trace>
  <inkml:trace contextRef="#ctx0" brushRef="#br0" timeOffset="50">13015 9060 7901,'0'-24'32,"0"5"249,0 5 1,1 4 170,3 2 378,-3 3-262,4 5-389,-5 0 0,-3 7 74,-1 4 0,-5 5-105,1 7 0,-6 1 38,-1 3 0,0 1-46,4 2 0,-2 0-236,-2-4 0,2-2 78,-2 3 1,3-2-130,5 2 0,-2-7 55,5 3 0,0-4-162,4 0 0,0 2 99,0-6 0,1 0-63,3-4 1,3 1 64,4-1 1,0-3 52,1-1 1,-1-4 42,1 1 1,3-3 92,0-1 0,4 0-155,-4 0 0,2 0 65,-2 0 0,-2 0-355,2 0 0,-6 0 106,-1 0 1,-2-1-239,1-3 1,0 3-62,-3-3 602,-3-2 0,9-1 0,-4-4 0</inkml:trace>
  <inkml:trace contextRef="#ctx0" brushRef="#br0" timeOffset="51">13106 9368 7971,'-6'-11'414,"1"0"806,5 4-805,0 2 1,0 6 83,0 3 0,0 3-106,0 4 1,0 6-6,0 2 1,0 2-113,0 2 0,0 0-27,0 0 1,0 0-249,0-1 0,0 5 89,0 0 0,0-1-48,0-3 1,0-5 176,0-3-801,0 3 1,0-5 34,0 2-265,0-8 1,0 0-830,0-3-494,0-3 2135,0 4 0,0-5 0,0 0 0</inkml:trace>
  <inkml:trace contextRef="#ctx0" brushRef="#br0" timeOffset="52">13392 8912 7951,'0'-22'16,"0"3"111,0 3 1,4 4 334,0 1 1,4 1-171,0 2 1,-2-2-1,2 2 0,-4 2 572,3-2-518,1 6 1,3-7-33,1 5 1,-1-4 165,1 5-368,-1-6 1,1 7 70,-1-1 0,-3 1-186,-1 2 1,-3 2 96,4 1 0,-6 4-127,2 4 1,-3 1-150,-1-1 1,0 0-190,0 1 1,-6 4 55,-6 3 1,1 3 121,-4 1 1,-3-4-16,-1 0 1,1 0 66,-1 4 1,5-5 183,-1-3 0,6 1-136,2-1 1,4 1 155,-1-5 1,3-3-79,1-1 1,0-3 13,0 4 0,6-6 281,6 2 1,-1-3-84,4-1 1,3 0 197,1 0 1,4 0-126,4 0 0,-3 0 33,2 0 1,-5 0-136,-2 0 0,-2 0-1016,3 0 122,-4 0-408,-5 0 789,-4 0 345,-7 5 0,-7 2 0,-4 4 0</inkml:trace>
  <inkml:trace contextRef="#ctx0" brushRef="#br0" timeOffset="53">3262 11264 7972,'-12'0'194,"1"0"-66,4 0 1,1 0-10,2 0 1,2-1 244,-6-3 161,6 3-245,-9-4 1,9 1 20,-6 0 1,6-5-38,-2 2 0,3 0 239,1 0-336,0-1 1,5-3 34,2-1 0,5 0-128,3-4 0,-1 4-51,5-3 1,0 2 155,4 1 0,-4 5-184,0-1 0,-1 1 24,1-5 0,1 6-34,-5 2 1,4-1 90,-3 1 0,3 0-27,-4 4 1,0 0-116,-4 0 0,1 5-187,-1 3 1,-3 6 26,0 1 0,-2 4 85,1-4 0,4 5-8,-4-5 1,0 4 98,0-4 1,-3 4-42,4-4 0,-2 1 28,2-5 0,2-1 40,-3-2 1,0 1 8,0-6 169,1 1 1,7-4 26,0 0 1,1 0-41,-5 0 0,4-5-68,0-3 0,2-2-17,-2-1 0,-2 0-262,2-1 0,-2 1 99,-2-1 0,1 2-281,-1 2 0,-3-2-278,-1 3 1,-3 2 664,4 1 0,-1-3 0,5 1 0</inkml:trace>
  <inkml:trace contextRef="#ctx0" brushRef="#br0" timeOffset="54">3444 11653 7967,'-17'0'0,"0"-2"1642,6-1-1203,-1-4 0,6-4-270,2-1 1,2 5 399,-2-1 0,2 1-133,-1-5 1,1 1-176,2-1 1,0-3-25,0 0 0,0 0-121,0 3 0,2 1-9,1-1 1,4 1-160,4-1 1,1 2 72,-1 3 0,1-2-194,-1 5 0,0 0 7,1 4 1,-1 0 53,1 0 0,-1 0-88,0 0 0,0 5 21,-4 3 0,3 2 92,-2 1 1,2 1 22,2-1 0,-1 5 8,0-1 1,1 0-74,-1-4 0,1 0-113,-1-4 0,0 3 104,1-2 0,-1-3 45,1-1 0,-1-3 223,1-1 1,-1 0-148,0 0 0,1 0 228,-1 0 0,2-1-67,2-3 0,-2 2-16,2-6 0,-2 2-282,-2-2 1,-3-2-241,-1 2 0,-3 2-2288,4-2 2682,-1 6 0,5-3 0,-1 5 0</inkml:trace>
  <inkml:trace contextRef="#ctx0" brushRef="#br0" timeOffset="55">4918 11116 7966,'-7'-12'0,"-2"1"90,6 0 1,-5-1 139,4 1 1,-1 3-1,1 1 0,3 3 390,-3-4-159,-2 6 0,0-3-169,-6 5 0,1 1-59,-1 3 0,-4 7-123,-3 8 1,1 8 88,-1 3 0,0 7-215,-4 1 1,5 4-30,3-4 1,4 1-95,3-1 0,3-6-3,5 2 1,1-7-127,3 0 1,2-3 35,6-1 1,3-6 78,0-1 0,6-5 118,-2-3 0,2-3-37,2-5 1,4-2 255,-1-1 0,6-5 54,-2-7 0,0 1 55,0-5 0,-4 0 75,0-4 1,-2-4-72,-1 1 0,-5-1-16,-3 4 0,-3-4-65,-5 1 0,2-8-212,-5 3 0,-5-4 99,-7 4 0,-7-1 59,-4 2 0,-7 2 3,0 5 1,-6 2-43,1 2 0,2 3-39,-1 9 1,3 2-25,-3 5 1,9 1-164,2 3 0,5 2-81,3 6 0,5 3-364,2 0 0,9 9 548,6-1 0,6 7 0,6 0 0</inkml:trace>
  <inkml:trace contextRef="#ctx0" brushRef="#br0" timeOffset="56">5477 11527 7846,'-5'-6'9,"0"-1"1486,-3 4-765,3 1 379,5-3-188,-5 5-451,4 0 1,-5 0-895,2 0 376,3 0-1514,-4 0 929,5 5-1323,0-3 1956,5 8 0,6-9 0,7 4 0</inkml:trace>
  <inkml:trace contextRef="#ctx0" brushRef="#br0" timeOffset="57">6117 10945 7927,'0'-23'0,"-5"5"1894,3 1-751,-8 6-887,9 0-64,-4 4 0,0 2 258,-3 5-286,-2 5 1,-1 3-121,-1 7 0,-3 4 126,0 8 0,-4 3-94,4 8 0,-6 3 109,2 5 0,3-1-326,1 1 0,-2 0-127,2-1 0,3 0-143,5-3 0,4-3 98,-1-5 0,3-3-90,1-1 1,1-6 16,3-1 123,3-5 164,9-7 1,-3-1 10,2-2 85,3 2 0,-4-9-93,5 3 1,-5-6 189,1-2 0,1-6-102,0-2 431,-1 1-290,-4-6 1,1 6 576,-1 0-479,-5-1 1,3 1 45,-5-1 0,-1-3 45,-7 0 1,-2 0-321,-6 3 1,-4 2 151,-3 2 1,-8 3-162,-3 5 1,-7 3 81,-1 5 1,5-1-902,6 8 1,4-1 111,4 2 714,8-4 0,6 10 0,5-4 0</inkml:trace>
  <inkml:trace contextRef="#ctx0" brushRef="#br0" timeOffset="60">8618 10945 7962,'-5'-12'-64,"4"6"445,-10-4-97,5 3 1,-5 1-89,-1 2 1,1 3 26,-1 1 0,1 5 165,0 3 0,-5 2-161,1 1 1,0 4-56,4 1 1,3 4-25,0-1 1,6 6-183,-2 2 1,-1 3 94,1-3 1,0 0-44,4-4 1,5-1-149,3 1 0,2-4-17,2 0 0,4-5 51,3 1 1,8-6 91,3-1 1,3-5 284,1 0 0,3-3-98,-3-3 0,7-1 82,-7-8 0,3 3 39,-3-6 0,-4-1-121,-4 0 0,-3-4-17,-4 1 0,0-2 37,-7-2 1,0-1-207,-8-3 1,0 2 72,-4-6 0,-9 2-242,-2-2 1,-12 4 72,0 4 1,-6 0-123,2 0 0,-5 5 12,2 3 0,-3 4-3,-1 3 0,4 3-19,4 5 1,3 0 76,4 0 0,0 5-621,7 3 1,0 3 304,8 4 1,0 3 469,4 5 0,10 5 0,3 1 0</inkml:trace>
  <inkml:trace contextRef="#ctx0" brushRef="#br0" timeOffset="61">9143 11367 11045,'-7'0'2549,"-1"0"-1694,6 0-858,-3 0 1,3 0-1534,-2 0 1053,3 0-2697,-4 0 3180,5 0 0,-5 5 0,-1 2 0</inkml:trace>
  <inkml:trace contextRef="#ctx0" brushRef="#br0" timeOffset="62">9692 10865 7505,'-6'-12'9,"5"1"947,-9-1-502,9 1-225,-9 0 0,8 4 394,-8-3-325,9 9 0,-4-6 279,5 4-55,0 1-319,0-8 1,1 8 174,3-6-179,2 5 1,6-7 1,3 8-36,0-6 1,5 4-121,0-3 0,2 3-136,5-4 0,-3 6 59,3-2 0,-3 3-42,-1 1 1,-4 5 40,0 2 0,-9 5-105,1 3 0,-7 2-5,0 2 0,-3 3-1,-1 1 1,-1 0 49,-3 4 0,-3-3 26,-9-1 0,2-4 1,-5 0 0,4-4 15,-4 4 0,4-5 137,-4 1 0,4-2-86,-4-2 1,5-3 201,-2 0 1,7-6 240,2 2 38,4 2-333,-2-4 70,5 3-51,0-5 1,5 0-66,3 0 0,6 3-45,1 1 0,7 4 43,1-4 0,-1 3-79,5-3 1,-3 5 11,-1-1 0,0-2-7,0 2 0,-4-1-20,0 5 1,-5-1 18,1 0 1,-4 1-95,-3-1 0,1 4 100,-5 1 1,-1-1-240,-3-4 0,-6 2 56,-5 2 1,-2-2 105,-6 2 1,0-2 45,-4-2 1,-4 1-2,1-1 0,-6-1-182,2-2 0,0 2 95,0-2 1,5-3-162,-2-1 0,4-2 82,4 2 0,6-3-526,6 3 1,4-4 243,-1-4 0,6-1-1396,5-3 1846,6-2 0,15-1 0,1-7 0</inkml:trace>
  <inkml:trace contextRef="#ctx0" brushRef="#br0" timeOffset="63">10445 10728 7954,'0'-17'133,"0"4"0,0 1 525,0 4-138,0 0 515,0 2 584,0-4-612,0 9-266,0-4-504,0 15 0,-3 2-47,-1 11 1,-4 1-38,4 3 1,-3-3-125,3 3 0,-5 1 42,1-2 1,2 5-111,-2-5 1,5 1 6,-5-4 1,4 0 6,-3 0 0,4-4-505,-1 0 0,3-5-107,1 1 386,5-2 0,1-3 89,6-3 1,-5-2 40,1-5 1,0 0-57,3 0 1,0 0-10,1 0 0,1 0-252,2 0 1,-2 0 97,2 0 1,-3 0-282,0 0 0,-5 0 178,1 0 0,-4 0-675,4 0 383,-6 0 735,3 0 0,-5-1 0,0-3 0,0 3 0,0-4 0</inkml:trace>
  <inkml:trace contextRef="#ctx0" brushRef="#br0" timeOffset="64">10548 11059 7957,'0'-12'0,"0"1"0,0 3 171,0 1 0,0-1 166,0-3 0,0 3 542,0 0 89,0 6-588,0-8 1,-1 8 139,-3-1 1,3 3-120,-3 3 0,1 5 33,0 7 1,1 2-152,-1 2 1,1 2-244,2-2 0,0 7-1,0 0 1,0 1-154,0-4 0,0 0-148,0 0 1,-4 0 166,1-1 1,-1 0-901,4-3 0,0 1 443,0-5 1,0 1-1648,0-5 1604,0 1 1,0-5 594,0 1 0,5-6 0,1 3 0</inkml:trace>
  <inkml:trace contextRef="#ctx0" brushRef="#br0" timeOffset="65">11016 10762 7904,'0'-12'195,"0"1"1,0 0 77,0-1 0,2 6 624,1 2 530,-1-2-520,3 4-645,-10-3 1,-2 12-31,-4 4 0,-4 7 22,-1 8 0,-4 4-36,1 4 1,-1 4-44,1 0 0,-3 4-20,3-4 1,3 1-129,0-1 1,4-2-384,0 2 0,6-2 253,2-2 1,3-1-338,1-3 1,5-3 232,3-8 0,2 1-45,1-5 1,6-1-19,2-6 0,2-3 79,2-5 0,0 0 91,0 0 0,0-1 145,0-3 0,-1-2 223,1-6 1,0 1-136,0-1 1,-5 1 270,-3 0 1,-2-1-164,-2 1 0,-5-1 248,-2 1 1,-8 0-160,-3-1 0,-10 1-91,-6-1 0,-6 5-79,-9-1 1,-2 7-113,-6 1 0,0 2-471,0 10 1,7-3 225,5 6 1,1-2-1187,6-2 0,6 0 200,5 1 1183,9 4 0,-3-3 0,3 3 0</inkml:trace>
  <inkml:trace contextRef="#ctx0" brushRef="#br0" timeOffset="66">3353 12920 7725,'-11'0'-519,"3"0"-17,0 0 1160,6 0-29,-3 0-83,5 0 1,-4-1 227,0-3-492,0 3 0,4-9-23,0 2 0,0 2 210,0-2-332,0 1 0,4-5-14,0 1 1,5-1 131,-2 1 0,1 0-191,3-1 0,-2 1 62,7-1 0,-2 1-79,1-1 1,-3 1 30,4 0 0,-4 0-45,0 4 1,-1-2 63,1 5 0,-1 0-115,0 4 1,5 0 12,-1 0 1,0 0 98,-3 0 1,3 2-200,0 1 0,4 4 41,-4 4 1,4 1-4,-3-1 1,0 0 78,-1 1 1,-2-1 4,2 1 0,-2-1 10,-2 1 0,1-1 9,-1 0 1,1 1 53,-1-1 0,0-3-60,1-1 0,-1-4 41,1 1 0,-1-3-27,0-1 1,-3 0 188,0 0 1,-1 0-59,5 0 0,-1-4 69,1 0 0,-5-4-93,1 0 1,-2-2 104,2-2 1,1 1-126,-6 0 0,5-1 21,-4 1 0,1-2-240,-1-2 167,-3 2 0,4-3-1317,-5 4-133,0 6 353,0 1 1,0 6 378,0 3 0,0 3-656,0 9 1329,0 1 0,-5 6 0,-1 0 0</inkml:trace>
  <inkml:trace contextRef="#ctx0" brushRef="#br0" timeOffset="67">3524 13366 7875,'-24'0'455,"3"-5"0,14-2-97,3-4 0,-1 3-259,2 1 1,-1-1 478,4-3 1,0-2-176,0-2 0,0 2-145,0-2 1,0-2-32,0 2 1,0-4 143,0 4-189,0 0 1,0 3 61,0 1-120,5 4 1,-3-1-297,6 4-30,-5 0 1,7 5 128,-3 3 0,0 2-77,0 6 0,1-1 104,3 1 1,5-1-52,-1 0 0,1 5 48,-1-1 1,-1 0-1,5-3 1,-3-1-19,3 0 1,0 0-125,4-4 1,-4 2 20,0-5 1,-2 0 104,2-4 0,3 0 129,-3 0 1,-1 0-137,1 0 1,-5-4 216,1 0 0,2-5-112,-2 2 0,1-4 183,0 0 1,-4 0 12,3-1 0,-2 1-32,-1-1 1,-5 1 101,1-1 1,-6 1-115,2 0 1,-3 3-181,-1 0 214,0 6-864,0-3 0,-1 5-104,-3 0 1,2 5-443,-6 2 1,6 4 1190,-2 0 0,3 0 0,1 1 0</inkml:trace>
  <inkml:trace contextRef="#ctx0" brushRef="#br0" timeOffset="68">4723 12829 7915,'-6'-8'-558,"2"1"1,3 3 1025,1-4 1,0 5-48,0-5 0,0 4 26,0-3 1,0-1-135,0-4 0,5 1 29,3 0 1,2-2-58,1-2 0,6 2 79,2-2 1,2 2-172,2 2 0,-4 1 13,0 2 0,-1 3-88,1 5 0,-1 0 107,-3 0 0,-2 6-136,2 6 0,-2 0 67,-2 7 1,-4 2-281,-4 5 0,-1 5-26,-2 7 0,-3-1-149,-5 4 1,0 1 115,-11 4 1,3-2-7,-3-2 1,0 1-211,-4-4 0,2-3 129,2-5 0,-3 1 127,3-6 0,1 0-16,-1-7 1,5 1 379,-1-5 93,8 0 134,-4-3-44,10-1 0,1-4-156,8-4 1,6-1 66,1-2 1,7-4-53,0 0 1,2-4 161,7 5 1,-4-6-62,3 1 1,-3 2-11,3-2 1,-4 6-122,0-2 1,-2-1-40,-1 1 0,-5-1-59,-3 1 0,2 3-124,-2-3 1,-4 3-199,-3 1 166,-1 0-1228,0 0 607,3 0-625,-9 0 0,6 0-900,-4 0 1030,-1 0 0,4 0 1137,-2 0 0,7-5 0,7-2 0</inkml:trace>
  <inkml:trace contextRef="#ctx0" brushRef="#br0" timeOffset="69">5512 12749 7930,'0'-29'0,"0"1"0,0 5 308,0 0 0,1 2 508,3 2 0,-2 2-178,6 6 1,-6-1 191,2 1 170,-3 5-277,-1 0-486,0 6 1,0 7 34,0 4 0,0 11-14,0 8 1,0 8 27,0 4 1,0 6 102,0 2 0,0 3-406,0-3 0,0-1 252,0-3 0,0 0-273,0-1 0,0-3 95,0 0 0,0-9-125,0 1 1,2-7-82,1 0 0,-1-5-212,2-3 0,-3 2-78,-1-6 80,5 0-589,-4-3 633,4-1-1952,-5-5 987,0-1-124,0-5 0,0-5 573,0-2 831,0-3 0,10-2 0,3 1 0</inkml:trace>
  <inkml:trace contextRef="#ctx0" brushRef="#br0" timeOffset="70">6425 12589 7906,'0'-11'1414,"0"-1"1,1 6-669,3 2-515,-2 3 0,3 2 395,-5 3 0,-2 6-211,-1 5 0,-4 7 58,-4 1 1,2 5-132,-3 6 1,2 1-64,-9 4 1,0 1-217,-4 6 0,3 0 154,-3-1 0,3 5-286,-7-1 1,3-1 140,1-6 1,2 1-328,2-4 0,2-3 149,6-5 0,-1-3-202,1-5 0,5-4-70,2 0 23,-3-5 84,6 2 142,-4-10-751,5-1 699,0-5 1,4-1-774,0-3 0,5-3 384,-2-8 1,3 1 569,2-5 0,4 0 0,2-4 0</inkml:trace>
  <inkml:trace contextRef="#ctx0" brushRef="#br0" timeOffset="71">6140 12566 7897,'-12'-17'1780,"1"0"-631,4 6-700,2-1-51,5 6 19,0 1 1,2 5-490,1 0-470,4 0 1,4 5-805,1 2 0,4 5 1346,3 3 0,-2-2 0,-1 3 0</inkml:trace>
  <inkml:trace contextRef="#ctx0" brushRef="#br0" timeOffset="72">6459 13309 7962,'-6'11'0,"1"1"0,5-1-1,0 0 3565,5 1-2359,1-1 1,1-3 1969,-3-1-1276,-3 1-968,-1-2-336,0-1 4,0 1-267,5-5-512,-4 4-2418,4-5 2196,-5 0 1,-5-5-1,-1-2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42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1759 2935 8133,'-7'-5'-61,"4"-3"132,1 3 0,1 0 199,-3 5 0,3-1 410,-3-3-316,3 3-122,1-4 12,0 5 0,-4 1-296,0 3 64,-5 2 1,7 7 102,-6 2 0,1 9 52,-5 11 1,0 1-101,-4 10 1,4-3-32,-4 7 0,0-2-174,1 1 1,-4 2 86,3 3 1,1-4-149,4-4 1,-1-4 15,1 0 0,0-9 131,-1 1 1,6-7-73,2-1 1,-1-3 19,1-4 0,0-2-26,4-6 1,0 0-301,0-4 317,0-2 0,0-6-220,0-3 1,0-3-82,0-4 1,4-5 403,0-3 0,10-8 0,-1-2 0</inkml:trace>
  <inkml:trace contextRef="#ctx0" brushRef="#br0" timeOffset="1">1793 2912 8143,'-11'-11'90,"4"-1"331,-3 1 350,4 0 413,-1 4-783,-3 2 1,9 12-202,-3 4 0,8 8 172,4 11 1,2 2-117,1 10 0,1 0-42,-1 4 0,0-1 42,1 1 0,-1-2-299,1-2 0,-1 1-85,1-4 1,0 2-200,4-3 0,-4-3 82,3-5 0,2-1 121,-2 2 0,0-3 6,-3-5 0,-1 2 40,1-2 0,-1 1 57,0-9 1,-3 4-51,0-4 1,-4-1 59,3-6 0,-4 2-189,0-2-53,-1-3 0,-2 1-887,0-2 412,0-3 107,-5 4 1,-2-5 620,-4 0 0,-6 0 0,0 0 0</inkml:trace>
  <inkml:trace contextRef="#ctx0" brushRef="#br0" timeOffset="2">1496 3632 8096,'0'-12'-10,"0"1"0,0 3 184,0 1 0,0 3 234,0-4 1,5 6-126,3-2 1,3-1 97,4 1 0,3 0-115,5 4 0,1 0-178,3 0 1,2-3-1,5-1 1,4-1-70,0 1 0,0 1-201,-3-4 1,-1 3 115,0-4 1,-1 2-620,-2-2 0,0-1 352,-4 6 0,0-5-1158,-4 4 1491,-1-5 0,1-2 0,0-7 0</inkml:trace>
  <inkml:trace contextRef="#ctx0" brushRef="#br0" timeOffset="3">2547 3221 8119,'0'-8'499,"0"0"894,0 6-1241,0-8-47,0 8 134,0-3 420,5 5-345,-4-5 0,13 4-105,-2-3 1,3-1-31,0 1 0,3 1 209,5 3-546,-1-5 188,1 3 0,-1-7 5,-3 6-51,3-1 0,-5 0-283,6 0 0,-5 0 200,-3 4 0,2-3-492,-2-1 1,0 0 237,-4 4 0,-3 0-1525,0 0 1878,-6 0 0,8 0 0,-3 0 0</inkml:trace>
  <inkml:trace contextRef="#ctx0" brushRef="#br0" timeOffset="4">2570 3403 8458,'-7'0'492,"2"0"1,7 0-302,1 0 1,0 0 257,5 0 1,0 0 302,8 0 1,1 0-245,6 0 0,5-3 291,3-1-597,2-5-1,1 3 0,-2-2-51,2 0 1,-6 2-119,6-2 1,-7 0-232,-1 4 1,-5 0-1370,-2 4 1568,-5 0 0,2 5 0,-4 1 0</inkml:trace>
  <inkml:trace contextRef="#ctx0" brushRef="#br0" timeOffset="5">3895 2798 8234,'0'-11'0,"0"3"33,0 0 192,0 6 150,0-8 34,-6 9-34,5-5 0,-4 6 142,5 0-313,0 6-117,0 0 0,0 5 10,0 1 1,0-1 171,0 1 1,-1 0-470,-3 3 1,3-2 120,-3 2 0,3-2-568,1-2 1,-2 0 341,-1-4 0,1 3-590,-1-2 0,1-2 895,2 2 0,0 0 0,0 3 0</inkml:trace>
  <inkml:trace contextRef="#ctx0" brushRef="#br0" timeOffset="6">3986 2855 8234,'6'-5'-683,"-2"-2"0,-3 0 341,-1 0 1,-4 3 2284,1-4-508,-1 6-271,4-9-673,0 10-449,0-4 0,0 6-367,0 3 0,0 3 294,0 4 1,4 5-192,-1 3 0,5-1 129,-4 1 0,4 2-740,-5 5 0,6-2 30,-1 3 803,-3-8 0,5 8 0,-4-3 0</inkml:trace>
  <inkml:trace contextRef="#ctx0" brushRef="#br0" timeOffset="7">4386 3049 8107,'-4'-11'0,"0"0"204,0-1 529,4 1 226,0 4-343,0 2-224,0 5 1,0 5-335,0 3 1,0 7 79,0 4 1,1 4 10,3 4 1,-2 2-258,1 5 0,2 4 97,-1 0 1,0 2-206,-4-2 0,4-7 103,0 4 0,-1-5-58,-3 1 1,4-3 127,0-6 0,0 0 47,-4-3 0,0-3-61,0-4 260,5-1-74,-4 1 292,4-6 227,-5 4-173,0-9 175,0 5-345,0-6 0,5-4-295,3 0 0,3 0 81,5 4 1,6-4-25,9 1 1,-1-3-81,5 3 0,-4 0 128,7-4 1,-2 4-121,-2-1 1,-3 3 23,-1 1 1,-1-4-86,2 0 1,-3 0 114,-5 4 1,-4-1-352,0-3-143,-5 3-1144,2-4-1315,-10 5 2904,-1 0 0,-10 5 0,-1 1 0</inkml:trace>
  <inkml:trace contextRef="#ctx0" brushRef="#br0" timeOffset="8">5322 2969 8050,'-6'-11'1,"1"3"67,5 1 0,-4 3 149,0-4 1,0 5 34,4-5 1,-1 5 521,-3 0-490,3 1 1,-5 2-143,2 0 1,1 10 73,-4 6 1,3 9 40,-4 6 0,6 3-79,-2 4 0,-1-1-129,1 5 1,-4-2-304,5 2 0,-5 1 196,4-5 1,-3-3-392,3-5 0,-1-3 223,1 3 1,3-8-114,-3 0 1,2-6-114,2-1 32,0-2 0,0-6-321,0 1-43,0-6 442,0 3 0,0-6 342,0-3 0,0-7 0,0-7 0</inkml:trace>
  <inkml:trace contextRef="#ctx0" brushRef="#br0" timeOffset="9">5299 3038 8095,'-5'-18'0,"4"-2"-15,-3 5 0,3-1 118,1 5 1,0 0 398,0-1-24,0 1 1,0 3 385,0 1-608,0 4 0,1 0 9,3 11 1,4 2 25,7 13 0,-3-1-55,4 8 0,1 6-119,2 5 0,3 1 69,1 4 1,-2-7-499,-1 7 1,2-7 118,1 3 0,-4-5-244,4 1 1,-4-7 215,0-5 1,-1-3 58,-3-4 1,-2-1 53,2-3 0,-6-2 0,-1 2 1,-2-6-777,2-1-90,-3-1 459,-5 5 0,-2-6 23,-1-2 1,-4-3 491,-4-1 0,-1 0 0,1 0 0</inkml:trace>
  <inkml:trace contextRef="#ctx0" brushRef="#br0" timeOffset="10">5231 3403 8095,'-7'-5'295,"2"3"-119,5-6 0,5 6 14,3-2 1,6 3 35,1 1 0,7 0 10,1 0 0,1-2-259,6-1 1,-1 1 96,2-2 0,1-1-513,-6 2 0,5-1 283,-5 4 0,1-4-279,-4 0 0,-4 0 435,0 4 0,0-5 0,4-1 0</inkml:trace>
  <inkml:trace contextRef="#ctx0" brushRef="#br0" timeOffset="11">5893 2992 8223,'0'-7'596,"0"-1"-400,0 0 1,0 1 18,0-1 206,0 6-172,0 7 0,4 4-132,0 10 1,3 1 98,-3 7 0,1 2-217,-1 5 0,-1 0 161,4 1 0,-4 3-312,1 0 0,-3 0 11,-1-4 1,0-1 7,0-2 1,0-4-155,0-4 0,0-5 119,0-3 1,0 2-380,0-2 0,0-4 202,0-3 0,0-4-306,0 3 0,1-4 651,3 1 0,-3-3 0,4-1 0</inkml:trace>
  <inkml:trace contextRef="#ctx0" brushRef="#br0" timeOffset="12">6293 2969 8079,'0'-11'1398,"0"0"-1352,0 4 61,-5 7 1,-2 10 64,-4 6 0,-2 4-137,-2-1 1,-3 4 117,-4 3 1,-1-1-209,0 1 1,0 2 80,0-1 1,0 1-140,0-2 1,2-5 95,2 1 1,2-1-287,6 2 1,0-4-44,-1 0 1,6-5-648,2 1-231,3-2 1224,6-2 0,1 0 0,6 1 0</inkml:trace>
  <inkml:trace contextRef="#ctx0" brushRef="#br0" timeOffset="13">6099 3255 8079,'-7'-5'-1483,"-3"4"2998,4-10-550,0 10-378,0-4-46,6 5-43,0 0-185,0 5 0,4 5-64,0 6 1,5-1-75,-1-4 1,2 6 13,1 2 1,4 1-76,1-1 0,4 3-167,-1-3 1,3 1 51,0-1 0,-3 1-108,0-4 0,-1-1 51,1-4 1,2-3-23,-6-1 1,0 0-3,-4 0 1,1 0-111,-1-3 0,-3-2-283,-1 6 1,-4-4-1160,1 3 1634,-3-4 0,-1 12 0,0-2 0</inkml:trace>
  <inkml:trace contextRef="#ctx0" brushRef="#br0" timeOffset="14">6647 3061 8074,'0'-12'0,"0"1"0,0 3 78,0 1 539,0 4-314,0-7 1,-1 9 406,-3-3-242,3-2-209,-4 4 0,5 2-25,0 8 0,0 7 88,0 4 1,0-1-119,0 1 1,0 4-148,0 4 1,0 0 72,0 0 0,1-2-159,3 6 1,-3-6-48,3 2 0,-3 1 132,-1-1 0,0-1-233,0-3 0,0-4 31,0 0 0,4-5-24,0 1 0,-1-2 95,-3-2 1,0 1 28,0-1 0,0-3 47,0-1 3,0-4 126,0 2 0,0-4-126,0 3 119,0-3 0,5 4-91,3-5 1,3 0 283,5 0 0,1 0-66,6 0 1,1-1 44,3-3 0,-2 3-160,6-3 0,-4-1 26,3 1 1,-5-1-243,2 2 1,-3 1 130,-1-2 1,-1-1-245,-3 2 0,-3-1 64,-4 4 1,-1-4-505,0 0-501,-4 0 109,-2 4 0,-6 0 324,-3 0 702,-3 0 0,-9-5 0,-2-1 0</inkml:trace>
  <inkml:trace contextRef="#ctx0" brushRef="#br0" timeOffset="15">6636 3358 8113,'0'-12'-250,"0"1"0,5 3 958,2 1 1,3 3-203,2-4 1,4 4-213,3-3 1,4 3-61,4-4 0,-2 6 19,6-2 0,-5-1-205,5 1 0,-5 0 58,5 4 0,-6-3-507,2-1 1,-4 0-54,-4 4 1,1-4-345,-5 0 1,-3 1 340,-5 3 457,-4 0 0,7-6 0,-4 0 0</inkml:trace>
  <inkml:trace contextRef="#ctx0" brushRef="#br0" timeOffset="16">6578 3049 8077,'0'-11'0,"5"3"0,3 1 0,4-1 256,3-3 0,4-1 139,7 1 1,4 3-99,4 1 1,4 0-139,0 0 1,4-2 103,-4 5 1,1-4-219,-1 5 1,-6-3 75,2 3 0,-3 1-270,-1-1 1,-2 1-100,-5 2 1,-4 0-86,0 0 0,-4-3 108,4-1 1,-5 0-343,2 4 178,-4 0 139,0 0 418,-1 0-224,1 0 290,-6 0 0,-1 1-51,-5 3 1,1-1 167,3 4 0,-3 1-7,3 3 1,-3 6-12,-1 2 1,0 2-124,0 2 1,0 5-17,0 2 1,4 5-97,0 3 1,0-1 67,-4 4 1,0-2-231,0 2 0,0-8 36,0 2 1,0-5-127,0 1 0,0-5 9,0-7 0,0 2 115,0-6 1,0-4-150,0-3 0,0-4 37,0 3-370,0-4 133,0 2-987,0-5 750,0-5 1,-4 2 615,0-4 0,-5-6 0,3-5 0</inkml:trace>
  <inkml:trace contextRef="#ctx0" brushRef="#br0" timeOffset="17">7241 3027 8077,'7'-16'130,"1"1"1,0-4 132,3 4 1,2 0-120,2 3 0,3 2 90,5 2 0,-1-2 175,1 3 1,0 0-127,0 0 0,1 4 18,3-1 0,2 3-242,5 1 0,4 0 111,0 0 1,-1 5-260,-6 3 0,-5 6 85,-7 1 0,-6 1-191,-5 0 1,-6 1 121,2 6 0,-8 0-161,-4 0 0,-7 4 87,-4-1 0,-4 1-51,-3-4 0,2 0 40,-3-1 0,-5 1 75,2 0 0,-4 0 105,7 0 1,0-4-91,4 0 1,2-4 172,2 4 1,2-4-98,6 4 1,1-5 97,2 2 0,3 0-56,5-1 0,0 1 13,0-5 0,5 0 50,3 1 0,2-1 128,1 1 1,6-5-10,2 1 0,-1-2-96,1 2 0,0-2-168,4-2 1,-1-3 93,1 3 0,0-3-438,0-1 1,0 0 187,0 0 0,-4 0-1409,0 0 1597,-5 0 0,12-5 0,-2-1 0</inkml:trace>
  <inkml:trace contextRef="#ctx0" brushRef="#br0" timeOffset="18">8280 3004 8057,'0'-12'0,"0"-3"0,0 0 416,0 0 0,0 3-10,0 1 1,0 3-130,0 1 1,0 3 3,0-4 1,-1 6 127,-3-2 0,3 1-189,-3-1-29,-2 3 1,-1-4-59,-4 5 0,-2 1 52,-2 3 1,1 1-212,-5 3 0,0 3 95,-4 1 1,4 0-209,0 7 0,4 0 17,-4 4 1,5-4 39,-1 0 1,6 0 13,1 4 1,6-4 28,-2 0 0,4-1 123,4 1 0,6-1-63,5-3 1,5-2 22,-1 2 0,4-2-15,4-2 0,-3 1-29,2-1 0,-3 0 12,-4 1 1,2 0-87,-6 4 0,4-4-53,-4 4 0,0-4 78,-3 0 0,-5 3-68,1 0 0,-4 0 83,3-3 1,-4 3 25,1 0 1,-3 1-41,-1-5 0,-5 4 125,-3 0 1,-3 1 107,-4-5 0,-3 0 219,-5 1 0,-4-1-6,1 1 0,-6-2-102,2-3 0,0-1-547,0-6 1,3 0 189,-3 0 1,8 0-2912,-1 0 2972,8-6 0,-6-5 0,3-7 0</inkml:trace>
  <inkml:trace contextRef="#ctx0" brushRef="#br0" timeOffset="19">9308 3038 8214,'0'-8'0,"0"1"0,-4 3-86,0-4 249,1 1 1,-1-1 578,0 0 33,0 6 158,4-8-755,0 9 217,0-5-85,0 22 1,4-5-63,0 16 0,5-4-65,-2 7 1,5 0 64,3 5 0,-2-1-236,2 0 0,-1-1-76,1-2 1,-2-2-92,2-2 0,-2-3-104,-2 2 0,-3-7 138,-1-3 0,1-1 53,3-4 0,-3 3 62,0-6 1,-5-3 0,5-1 0,-5-2-67,0 2 285,-1-3 83,-2 4 4,0-15 0,0 3-37,0-9 1,0 4-109,0 0 1,0-3-130,0 0 1,0-4 88,0 4 0,1-1-110,3 5 1,-3 3 219,3 1-407,-3 4 1,0-2-67,3 5 1,2 5-72,6 3 1,-1 3 128,1 4 0,3-1 75,0 5 0,5-1 177,-1 1 0,3 1-91,1-4 0,0 3 128,0-4 0,-1-4-82,1-3 0,-1-5 134,-3 0 0,-3-1 101,-4-2 1,-1 0 89,1 0 1,-5-5 116,1-3 1,-6-2-121,2-2 0,-3 0-108,-1-4 1,0-1-45,0-6 1,0 0-206,0 0 1,-1-5 119,-3-2 1,-1-3-97,-2-1 0,-2-1-73,5 1 0,-5 1-180,2 3 0,0-3-356,0 2 1,4 7 263,-1 1 1,3 8-373,1 0 0,0 2 249,0 2 1,1 4-663,3 3 1,2 3 515,6 1 1,-1 1-849,1 3 1456,4 3 0,-3 4 0,3 0 0</inkml:trace>
  <inkml:trace contextRef="#ctx0" brushRef="#br0" timeOffset="20">10233 2992 8216,'-6'-16'-596,"-3"3"716,5-2 1171,0 2-164,4 2-293,0 4-382,0-3 1,0 10-121,0 0 0,0 7-203,0 8 0,0 8 74,0 7 0,4 4-6,0 4 1,3 2-40,-3 2 1,1 2-183,-1-2 0,-3 1-95,3-1 0,-2 0 99,-2-8 0,0 2-330,0-10 0,0 0 175,0-7 1,0 1-400,0-5 0,0 0-128,0-3-1199,0-1 1126,0 1 1,1-6 774,3-2 0,-3-3 0,4-1 0</inkml:trace>
  <inkml:trace contextRef="#ctx0" brushRef="#br0" timeOffset="21">10564 2969 8038,'0'-17'742,"0"1"-514,0 4 1,0 4 232,0 1 230,0 4-388,0 8 0,0 8-110,0 10 0,0 5 38,0 2 0,0 7-13,0 1 0,0 5-106,0-1 1,2 2-169,1 2 1,-1-2 143,1-2 0,-1-6 71,-2-6 0,0-6-651,0-1 1,0-1 233,0-7 0,0 0-1812,0-3 968,0-6-143,0 4 1084,0-9 0,5-6 0,1-7 0</inkml:trace>
  <inkml:trace contextRef="#ctx0" brushRef="#br0" timeOffset="22">10553 3084 8046,'-4'-18'0,"0"3"0,0 2 679,4 2-48,0 4-344,0 2 0,6 8-56,1 4 0,5 2-14,3 10 0,0 1 6,8 7 1,-7-1-1,7 4 0,1-1-246,3 2 1,0 0 83,-5-4 1,1 2-322,0-6 1,-4 1 166,0-9 0,-5 1 67,1-5 0,2-1 49,-2-2 0,0 1 223,-3-6 1,-1 1 61,1-4-73,-1 0 0,0 0 225,1 0 0,-5-5-110,1-2 1,-5-4 164,0 0 1,3-4-86,-3 0 1,1-10-140,-4 3 1,0-9-47,0 1 1,0-2-205,0 1 0,0-5-88,0 1 1,0-1-210,0 1 1,-4 6-127,1 3 0,-1 1 2,4 3-1851,0 4 955,0 1-1284,0 11 2560,0 1 0,-5 5 0,-2 0 0</inkml:trace>
  <inkml:trace contextRef="#ctx0" brushRef="#br0" timeOffset="23">11912 2935 8100,'0'-11'-344,"0"3"-430,0 1 1741,0-1-74,0-4 133,0 1-642,0 5 1,-1 1-159,-3 5 1,3 6 39,-3 5 0,3 11 44,1 8 1,0 3-147,0 2 0,0 3 30,0 0 0,1 1-253,3-1 0,-2-4 84,6 1 0,-6-2-379,2-7 1,1 1 161,-1-4 0,1-4-597,-1 0 561,-3-5 1,4 2-147,-5-4 1,0-5-661,0 1-367,0-5 1401,0 2 0,0 0 0,0 1 0</inkml:trace>
  <inkml:trace contextRef="#ctx0" brushRef="#br0" timeOffset="24">12152 2981 8076,'0'-18'-586,"0"2"-73,0 4 1,0 1 2642,0-1-1335,0 6 1,1 1-195,3 5 0,-3 1-167,3 3 0,-3 7-107,-1 8 1,1 4 66,3 4 1,-2 2-75,1 5 0,0 4-71,1 1 0,-3-1-219,3-4 1,1 3-88,-1-3 0,-1 1 145,-3-8 0,2-4-192,2-4 0,-3-5-18,3 1-283,-3-2 67,-1-2-178,0-4 137,0-2 395,0-5 1,-1-5 35,-3-3 0,3-2-52,-3-2 1,-1-3 168,1 0 1,-4-5-90,4 1 1,-4-4 141,0-4 0,2 2-23,-2-6 0,5 6 108,0-2 1,1 3 71,2 1 1,0 6 76,0 1 1,0 4 544,0 0-224,0 6-457,5-4 0,3 11 9,7 3 0,-1 3-67,5 12 0,0 0 86,4 4 0,4 0-188,-1 0 0,6 4 3,-1-1 0,-3 1-110,-2-4 0,2-4 45,-1 0 1,-1-5 110,-3 1 0,-1-4 130,-3-3 1,1 1-85,-5-5 0,4 0 76,-3-4 1,-1 0-100,-4 0 0,1-2 221,-1-1 0,-3-4 76,-1-4 0,-4-1 56,1 1 0,-3-6-94,-1-2 0,-1-6-101,-3-2 0,-2-4-18,-6 0 0,1-2 13,-1-1 0,1 0-105,-1-1 0,2 2-120,3 3 0,-2-2-208,5 6 0,-1 3-536,1 4 1,3 5 106,-3-2-2228,3 4 1988,6 5 1,1 2 862,6 5 0,4 5 0,2 2 0</inkml:trace>
  <inkml:trace contextRef="#ctx0" brushRef="#br0" timeOffset="25">14093 2741 8116,'0'-11'478,"0"-1"-240,0 1 1,0 3 175,0 1 1,-1 3-108,-3-4 0,2 4 52,-6-3 1,4 4-67,-3-1 0,-1 3-73,-3 1 1,-6 0-32,-2 0 1,-4 1 14,-3 3 0,-1 4-79,-7 7 1,-2 3 112,-6 5 1,-2 1-327,2 2 0,3 4 148,1 4 0,2 0-40,2 0 1,5 4 76,2 0 1,8 1-233,4-5 0,7 0-54,4 0 1,3-1-65,1-2 1,5 0 7,3-4 1,7 4 146,4-5 1,6 1-2,2-4 1,0-4 28,-4 0 0,3-5 163,1 1 0,1-4-171,-2-3 1,-2-3 135,3-5 0,-3 0-52,-1 0 1,-1 0 126,-3 0 1,0-1-13,-8-3 1,3-2 90,-6-6 1,-3 1 20,-1-1 0,-3 1-115,-1 0 0,-10-5-315,-6 1 0,-5-4 102,-6 4 1,-2-4-59,-5 4 0,-4 3-161,0 5 0,0 4-339,3-1 1,7 3-1128,6 1 930,-1 0 850,10 5 0,2 1 0,6 6 0</inkml:trace>
  <inkml:trace contextRef="#ctx0" brushRef="#br0" timeOffset="26">14402 2604 8039,'0'-11'-1434,"0"3"716,0 0 1715,0 1-98,0 0 67,0-3-662,0 9 0,0-3-220,0 8 0,0 2 14,0 6 0,0 3 129,0 0 1,0 5-375,0-1 1,0-1 108,0 1 0,0-5-505,0 1 0,0-2 292,0-1 0,0-5-1366,0 1 1292,5-1 1,-3 1 324,6 0 0,0-6 0,3 3 0</inkml:trace>
  <inkml:trace contextRef="#ctx0" brushRef="#br0" timeOffset="27">14596 2593 8063,'0'-8'-909,"0"0"0,-5 6 1650,-3-2-367,3-2 0,-4 6 31,5 0 1,-4 5-103,0 6 1,3 2-159,1 2 1,-1 3-111,1 5 0,0-4-293,4 0 1,0 0-1357,0 4 1614,0-1 0,5 1 0,2 0 0</inkml:trace>
  <inkml:trace contextRef="#ctx0" brushRef="#br0" timeOffset="28">1542 4340 8438,'-7'-11'545,"1"3"-67,2 0 97,3 6-42,-4-3 1,5 10-181,0 2 0,1 10 71,3 6 1,-1 6-177,4 9 1,1 3-18,3 4 0,-3 0-386,-1-3 0,0 1 193,0-5 0,2 0-530,-5-4 1,4-3 314,-4-1 0,1-5-89,-2 2 1,-1-4 5,1-4 1,-1 1-151,-2-5 0,1 1-448,3-5 21,-3-5-491,4 5 447,-5-10 881,0 4 0,0-15 0,0-3 0</inkml:trace>
  <inkml:trace contextRef="#ctx0" brushRef="#br0" timeOffset="29">1439 4466 8268,'0'-12'0,"0"1"0,0-1 206,0 1 1,5-2 62,3-2 0,3 2 159,4-2 0,-1 2-101,5 2 0,0 0-75,4-1 0,1-1 1,3-2 1,2 6-36,5-2 0,-1 3-47,-2 1 0,1 2-163,-6 5 0,5 0-179,-5 0 1,-4 5 137,-7 2 1,-2 3-99,-2 2 1,-1 3 24,-2 0 0,1 6 41,-5-2 1,-2 2 29,-6 2 1,-2-1-29,-5-3 1,-2 2 71,-2-2 1,-3 2 0,-5-2 1,0-2 0,0-1 0,1-4 0,-1 3 0,0-3 166,0-4 0,2 0-95,2-4 1,2 0 443,6-4-113,-1 0 16,1 0-445,4 0 1,4 0 74,6 0 0,5 0 7,7 0 1,4 0 41,8 0 0,2 1-179,5 3 1,1-3 75,-1 3 0,0 3-120,0 0 1,-1 3 65,-2 2 0,-2 0-134,-2 4 1,-3 0-17,2 3 0,-3 3-31,-4-3 1,-2 2 12,-6 2 1,-4 0 53,-4 0 1,-3 0-58,-3 0 0,-5-2 45,-7-2 0,-4 1 258,-8-4 1,-2 0-126,-5-1 0,-1-2 260,1 2 0,-1-2-32,-3-2 0,2-3-59,-2 0 1,5-6-153,6 2 1,2-3 81,10-1 1,3-1-596,5-3 1,5-2 47,2-6 490,5 1 0,17-11 0,2-2 0</inkml:trace>
  <inkml:trace contextRef="#ctx0" brushRef="#br0" timeOffset="30">2672 4454 8114,'-11'-5'1486,"5"3"-415,2-6-650,3 5 149,1-2-271,5 5 1,5 0-245,5 0 0,2-1 117,-2-3 1,1 3-169,3-3 0,3 3 99,-3 1 1,3-1-225,0-3 0,1 1 3,0-4 1,-1 4-1722,-3-1-438,2 3 2277,-8-4 0,3 4 0,-4-4 0</inkml:trace>
  <inkml:trace contextRef="#ctx0" brushRef="#br0" timeOffset="31">2638 4660 8118,'8'0'472,"-1"0"0,6 0-43,6 0 1,-1-2-32,1-1 0,1 0-219,7-5 0,1 1-104,2-5 1,2 5-516,-5-1 0,1 4 203,-2-3 237,-2 4 0,-1-2 0,-6 5 0</inkml:trace>
  <inkml:trace contextRef="#ctx0" brushRef="#br0" timeOffset="32">3849 4112 8064,'0'-12'0,"-1"2"184,-3 2 503,2-2-163,-3 4-82,5-1 0,-1-1 178,-3 4-540,3 0 1,-4 9 94,5 3 0,-1 7-61,-3 4 1,3-1-94,-3 1 1,3-4-237,1 4 1,0-4-444,0 4 1,0-5 73,0 1-292,0-2 0,1-3 876,3-2 0,2 2 0,5-4 0</inkml:trace>
  <inkml:trace contextRef="#ctx0" brushRef="#br0" timeOffset="33">3940 4123 8080,'0'-11'599,"0"-1"233,0 6-541,0-4 0,0 10 28,0 0 0,0 5-70,0 6 1,4 4-416,0 1 0,1 4 193,-1-1 0,-3 2-1655,3 2 1628,2 0 0,0 0 0,6 0 0</inkml:trace>
  <inkml:trace contextRef="#ctx0" brushRef="#br0" timeOffset="34">4431 4397 8255,'0'-8'312,"0"1"471,-5 4-78,4-7 333,-4 9-744,0-4 1,4 11-67,-3 6 1,2 5 19,2 10 0,0 1 0,0 2 0,2 7-294,2-3 76,-3-2 0,4 1-78,-5-2 0,0-2-75,0 1 0,0-3-282,0 3 1,-4-4 238,0 0 0,0-5-24,4-2 0,-3-5 88,-1 1 1,0-2 191,4-2-23,0-5 1,0 1 300,0-4 335,0-1-462,0 3 0,6-5 119,6 0 0,0-4-39,8 0 1,4 0-34,6 4 0,4-3-94,4-1 0,-2 0 4,2 4 0,-2 0-51,-2 0 1,0 0-161,0 0 1,-4 0 80,-4 0 1,-3 0-158,-4 0 0,1 0-358,-4 0 1,-1 0-11,-4 0-517,1 0 0,-5 0-93,1 0 1067,-6 0 0,-2 5 0,-6 1 0</inkml:trace>
  <inkml:trace contextRef="#ctx0" brushRef="#br0" timeOffset="35">5311 4420 8166,'-7'-6'-2390,"2"-5"2765,5 5-166,0 0 1,0-4 454,0 2-352,5 3 0,-3-5 503,1 2-551,-1-2 0,-1-1 451,3-1-248,-3 6-89,4-4 0,-6 8-105,-3-1 1,3 3-61,-3 3 0,-2 5-17,-2 7 1,-2 8 30,-2 7 1,5 5-246,-1 3 1,2-1 76,-2 4 1,-1-2-91,6 2 1,-5-4 11,4 1 0,-3-6-533,3-2 0,-4-5 279,4-3 0,-1 0-382,1-7 1,3 0 247,-3-3 1,3-5-470,1 1 0,1-5 295,3 0 1,-1-1 580,4-2 0,1-5 0,3-2 0,1-4 0</inkml:trace>
  <inkml:trace contextRef="#ctx0" brushRef="#br0" timeOffset="36">5322 4386 8166,'0'-22'-1064,"0"3"0,-1 3 2541,-3 4-221,3 1-492,-4-1-18,0 1 450,3 4-946,-3 2-68,15 21 0,-1 1 77,10 14 0,-1 2-16,1-3 1,3 7-207,-3 1 0,2 4 113,2-4 1,0 4-144,0-4 1,0 0-147,0-4 0,-4-1-220,0-2 1,-5-3 57,1-5 0,-3-4 42,0 0 0,-2-5-204,-2 1 0,1-2 168,-6-2 1,1 0-420,-4 1 1,0-5 210,0 1 1,0-4 502,0 3 0,-5-4 0,-1 2 0</inkml:trace>
  <inkml:trace contextRef="#ctx0" brushRef="#br0" timeOffset="37">5208 4785 8072,'1'-6'639,"3"2"1,4 3-198,7 1-421,3 0 47,4 0 1,3 0 69,1 0-98,3-5 0,7 4-40,2-3 1,-1-3 146,5 0 0,-7 0-644,-1 0 0,-1 4 287,-6 0 0,0-3-1258,-4 3 1468,-1-1 0,1-1 0,0-2 0</inkml:trace>
  <inkml:trace contextRef="#ctx0" brushRef="#br0" timeOffset="38">5916 4374 8095,'0'-11'0,"-5"-1"0,4 5 185,-3-1 333,3 6 20,1-3-159,0 20-20,5-1-125,-4 14 0,5 0-111,-2 2 1,-3 4 61,3 4-61,-3-2 1,1 7-140,2-5 0,-3 4 114,3-4 1,-3-4-501,-1-3 0,0-7 219,0-1 1,0-2-1014,0-6 136,0 1 17,0-5 1042,0-5 0,5 0 0,1-6 0</inkml:trace>
  <inkml:trace contextRef="#ctx0" brushRef="#br0" timeOffset="39">6281 4374 8089,'-6'0'856,"-4"-5"-114,9 4-643,-4-4 0,0 6 55,-3 3 1,2 3-40,-2 9 0,-1-1 50,-6 8 1,2 1-233,-2 6 1,-3 3 119,-1-2 0,1 0-56,-1 0 1,4 1 5,-4-6 1,5 1-142,-1-4 1,2-2-13,2-2 0,1 2 109,2-6 0,-1 0 114,5-3 0,-1-5-75,1 1 419,3-6-237,-4 3 154,5-5-318,0 0 0,5 0-490,3 0 1,2 0 194,1 0 1,1 0 278,-1 0 0,6 6 0,0 0 0</inkml:trace>
  <inkml:trace contextRef="#ctx0" brushRef="#br0" timeOffset="40">6133 4728 8013,'-11'0'-1189,"-1"0"1458,6 0-94,-4 0 0,7 0 345,-4 0-119,4-5-62,-2 4 0,5-5-40,0 2 0,-1 2 462,-3-1-257,3 1 6,-5-3-165,1 4 116,4-4-381,-4 5 176,5 0-185,0 5 0,5 1-7,3 6 0,2-1 27,1 1 1,5-1 16,-1 1 0,5-1-8,-1 0 0,-1-1-27,1-2 1,0 2 38,4-2 1,0 2-115,-1 1 1,1 0 91,0-4 1,-5 3-120,-3-2 0,-2-2 110,-2 2 0,1-6-409,-1 2 1,-3 1-379,-1-1-412,-4 0-1156,2 1 1618,-5-4 1,0 6 655,0-4 0,-5-1 0,-1 3 0</inkml:trace>
  <inkml:trace contextRef="#ctx0" brushRef="#br0" timeOffset="41">6647 4420 8101,'0'-23'34,"-5"5"0,4-2 401,-3 5-218,3 0 1,1 3 97,0 1 0,0 3-20,0 0 1056,0 6-402,0-8-827,-6 8 0,4 4 76,-6 9 1,6 6-75,-2 6 1,1 1-105,0 2 0,1 3 151,-1 6 0,1-1-141,2 0 0,0 2 42,0 2 0,0-3-239,0 3 0,4-6 90,0-1 0,5-6-251,-2 2 1,4-3 115,0-1 1,4-2-11,0-2 0,6-2 97,-2-6 1,-1-3-34,1-1 0,0-4 346,3 1 1,1-3-74,0-1 1,0-1-81,0-3 0,-4 3-26,0-3 0,-1-3-504,1 0 0,-2 1 206,-1-2 0,-7 4-785,2-4 1,-7 5 1073,0-5 0,-3 0 0,-1-3 0</inkml:trace>
  <inkml:trace contextRef="#ctx0" brushRef="#br0" timeOffset="42">6590 4740 8057,'0'-12'0,"0"1"381,0-1 1,1 5-128,3-1 1,2 4 16,6-3 1,0 3-24,4-4 0,3 5 224,7-5 0,2 4-502,3-4 0,2 2 16,-3-1 0,-2-2-469,-1 5 1,-3-1 255,-1 1 0,-6 3-689,-1-3 538,-4 3 378,0 1 0,-6-5 0,-1-2 0</inkml:trace>
  <inkml:trace contextRef="#ctx0" brushRef="#br0" timeOffset="43">6727 4374 8083,'-6'-18'0,"2"3"33,2 3 0,8-4 33,1 1-66,8 0 0,-1 7 311,5 1 0,0-1-71,4-3 0,0 3-7,0 0 0,1 6-16,3-2 0,-3 3-11,2 1 0,2 0-203,-1 0 0,0 1 81,-4 3 0,-2-2 40,-2 6 0,-1 0 9,-3 3 1,-2-2-109,2 2 0,-1-2 79,1 6 0,-5-1-61,6 2 0,-6 1-15,5 6 1,-6 0 6,-2 0 1,0 5-106,0 2 0,2 3 134,-5 2 0,1-3-216,-1-1 0,-3 1 46,3-6 1,-3 5-235,-1-5 1,0-3 19,0-4 1,4-9-524,0 2 274,0-3-174,-4-3-472,0-1 1215,0-5 0,0-5 0,0-1 0</inkml:trace>
  <inkml:trace contextRef="#ctx0" brushRef="#br0" timeOffset="44">7149 4374 7995,'12'-11'-14,"-1"-1"0,1 1 226,-1 0 1,6 3 343,2 0 0,2 2-185,2-2 1,-1 3-93,-3 5 0,2-4 6,-2 1 0,2-1-58,-2 4 0,1 5-234,-5 3 0,4 2-65,-4 1 1,4 2-122,-3 2 1,-2 2-54,-7 2 1,2 2 126,-5-2 0,0 4-18,-4 4 0,-1-3-24,-3 2 1,-4 0-26,-7 0 0,1-1 96,-5 1 0,1-2 143,-1-1 0,-1 0-124,5 0 0,-2-4 225,2 0 0,6-5 38,-3 1 0,5-2 47,-1-2 0,3 1 307,5-1-405,0 0 0,1 1 6,3-1 1,3-4-30,4-4 1,6 3-101,2-3 0,2 1-63,2-4 1,4 0-234,-1 0 1,2-1-29,-1-3 1,-3 3-234,3-3 0,1-1-439,-2 1 0,1-4 978,-4 5 0,5-11 0,1 1 0</inkml:trace>
  <inkml:trace contextRef="#ctx0" brushRef="#br0" timeOffset="45">8177 4351 8036,'-6'-11'177,"2"0"1,-1-1 258,1 1 0,0-1-136,4 1 0,-1 3 63,-3 1 1,2 3-102,-6-4 0,1 4 293,-5-3-509,-4 4 0,2-2-165,-5 5 98,0 0 14,1 0-32,1 0 138,1 5 1,-1 2-215,-2 4 79,3 0 40,5 6 0,0 1-137,4 5-50,-3-6 190,8 5 1,-1-6-48,6 3 69,4 3-14,4-9 11,6 8-35,5-8-358,3 3 234,8 1 1,-4-4 135,5 2 1,0-2-207,0-2-3,1 0 177,-6 1 15,4-1-438,-9 1 424,4-1-12,-10 0 1,2 1-12,-5-1 6,0 1 233,-3-1 1,-4 2 19,-1 2-249,-4-2 65,2 3 1,-7-1 571,-1 1-613,-4 4 882,-9-7-407,-7 8-227,-6-8 0,-5 3 553,-1-4-397,-4-1-710,3 1 664,-3-6-315,0 4-50,3-9-306,-3 5 0,6-6-1788,2 0 1704,4 0 213,9 0 201,1 0 0,6-6 0,-1 0 0</inkml:trace>
  <inkml:trace contextRef="#ctx0" brushRef="#br0" timeOffset="46">9388 4306 8184,'0'-7'-14,"0"1"85,0 2 0,0 2 297,0-6 121,0 5 153,0-2 2142,0 5-2601,0 5 1,5 7 184,3 7-344,2 8 18,-4-3 1,4 9 79,-2-3 1,2 3-175,1 1 1,1-1-35,-1-2 1,-1 1-133,-2-6 1,2 1-68,-2-4 188,2 0 0,-2-6 34,-1-1 1,0-4-97,0 0 275,3-6 0,-7-1-72,4-5 297,-4 0 1,6-5-90,-5-3 0,3-3-155,-3-4 0,5 1 143,-1-5 0,-2 0 90,2-4 1,-6-4-277,2 1 0,1 0 59,-1 7 1,0-1-134,-4 5 1,1 1 125,3 6-331,-3-2 153,4 9 1,-4-3-350,3 8 0,2 2 173,6 5 0,-1 6 52,1 2 0,0 3 130,4 0 0,-2-3-11,5 0 1,-4 0 105,4 4 0,-1-1-124,1-3 1,1-4 254,-5-7 1,0 1-121,-3-6 0,-1 1 1000,1-4-562,-1 0 0,-1-5 123,-2-2 1,-2-4-196,-2 0 1,-3-6-40,3-2 1,-3 2-10,-1-2 0,0-4-114,0-4 0,0 1-257,0 3 1,-1-4 132,-3 0 1,3-3-691,-3 3 1,3 1-82,1 3 0,0 1-422,0 3 0,0 3-427,0 4 0,0 5-84,0-1-149,0 5 1733,0-2 0,5 10 0,1 2 0</inkml:trace>
  <inkml:trace contextRef="#ctx0" brushRef="#br0" timeOffset="47">10245 4214 8126,'-6'-16'477,"5"3"-45,-4-3-4,5 4 244,0 1 130,0 4-65,0-3 1,0 14-387,0 0-261,0 5 0,1 12 103,3 6 1,-3 5 60,3 2 1,1 4-225,-1 0 0,1 5 66,-1-1 1,-3-1-105,3 1 1,-1-7-24,0-1 1,-1-1-509,2-6 0,-3-2 124,-1-6 0,0 2-74,0-6 1,4 0-527,-1-3 0,1-5 58,-4 1 957,0 0 0,5-2 0,2-1 0</inkml:trace>
  <inkml:trace contextRef="#ctx0" brushRef="#br0" timeOffset="48">10576 4249 7997,'-2'-12'0,"-1"1"0,1-1 1342,-3 6-306,5 1-429,0 5-600,5 5 0,-3 6 224,1 8-23,4 8-49,-6 2 0,5 6 152,-2-1-157,-3 5 0,5-2-281,-6 5 0,0-5 135,0 1 0,0-7-458,0 0 0,0-7 31,0-1-38,0 0 1,0-11-107,0 4-610,0-9-220,0-2 1057,0-5 1,0-5 335,0-2 0,0-9 0,0-1 0,0-6 0</inkml:trace>
  <inkml:trace contextRef="#ctx0" brushRef="#br0" timeOffset="49">10599 4443 7997,'-6'-28'0,"5"4"-12,-3-3 62,3 8 0,-3 3 667,1 4-119,-1 1-281,4 4 0,1 2-91,3 5 1,-2 2-92,6 1 1,3 9 33,5 7 1,3 2-27,-4 2 0,8 0 6,-4 0 1,5 1-189,-5 3 0,-1-3-196,1 2 1,-2-3 162,2-4 0,2 2-6,-6-6 1,4-1 109,-4-7 1,2 0 238,-2-3 0,-2-3-166,2 3 1,-2-4 261,-2-4 0,0 1 123,1-4 1,-2-1 105,-2-3 0,2-6 9,-3-2 1,-2-2-153,-1-2 0,-2-4-111,-2 0 1,0-4-103,0 0 0,-4-2 76,0-1 1,-4 0-256,5-1 1,-3 4-193,3 4 0,1 2-148,-1 9 1,-3 1-457,3 4 0,-1 3-2522,4 1 1507,-5 4 1750,4-2 0,-10 15 0,5 3 0</inkml:trace>
  <inkml:trace contextRef="#ctx0" brushRef="#br0" timeOffset="50">12403 4146 8063,'0'-12'0,"0"1"0,0 5 59,0-5 43,0 5 0,-1-2 277,-3 1 104,3 4-309,-9-7 1,3 9 74,-4-3 0,-4-1 129,-1 1-199,-4 0 54,-3 4 0,-6 5-415,0 7 380,-4 1 1,4 12 151,-6-2-262,1 12 1,1-3-58,3 10 1,3-4 257,8 4-651,2-5 307,6 2 1,1-1-94,2 0 1,3-1-124,5-7 1,7 3-276,4-2 338,5-3 1,9 2 40,1-7 0,0 1 66,4-9 0,1 1 198,3-5 1,0-5-139,0-2 0,1-2 173,-1-2 0,-1-2-82,-3-2 0,2-2 211,-5-5 1,-4 2 9,-4-3 0,-5 3 28,1-6 0,-4 3 21,-3 0 1,-3-3-89,-5 0 1,0-4-53,0 3 0,0-3-35,0 4 0,-9-4-147,-2 4 1,-3 0 28,2 3 1,-4 1-55,-3-1 0,1 5-3,-1-1 1,1 6-198,-1-2 1,-3 3-577,3 1 1,2 0 404,-2 0 1,5 0-360,-2 0 0,5 1 757,3 3 0,-2 2 0,4 5 0</inkml:trace>
  <inkml:trace contextRef="#ctx0" brushRef="#br0" timeOffset="51">12848 4157 8100,'-5'-11'90,"3"-1"-1,-6 1 788,6 0-152,-3 4 313,5-3-198,0 9-791,-5 6 1,2 9 74,-5 12 0,5 4 50,-5 4 0,4 5-56,-3 3 1,3-1-150,-4 1 1,4-2-323,-3 2 1,3 0 216,-4-8 0,4 2-403,-3-10 1,4-3 223,0-4 1,-3-5-264,3 1 0,-1-6-295,4-1-78,0-6 414,0 4 285,0-17 1,0 3 251,0-12 0,4 5 0,-1-4 0,1 0 0,-4-4 0,0-1 0,0-2 0,0-4 91,0-4 1,2 0-94,1 0 1,-1-1 132,1 1 0,-1 0 212,-2 0 1,3-1 4,1 1 1,0 5 268,-4 2 0,4 8-201,0 4 1,1 2 224,-1 2 1,-3 3 270,3 1-752,-3 4 1,4 1 1,3 9 0,2 2-57,1 10 0,6 5 154,2 7 0,2 2 7,2 1 0,4 1-230,-1 3 0,1 2-72,-4 2 0,0 1-231,0-5 1,-4-4 140,0-3 0,-5-6-305,1 2 0,-4-5 42,-3-2 1,2-4-772,-2-5 534,-3 1 1,1-2-333,-2-2 1027,-3-3 1,-1 0 0,-6 1-1</inkml:trace>
  <inkml:trace contextRef="#ctx0" brushRef="#br0" timeOffset="52">12723 4546 7956,'0'-8'1261,"0"0"-641,0 6 0,5-5-196,3 4 0,7 0 32,4-5 0,4 5-255,3-5 0,5 4 21,7-3 0,-3 3-429,3-4 0,-2 6 192,-2-2 0,-1 3 15,-2 1 0,-3-6 0,-6 0 0</inkml:trace>
  <inkml:trace contextRef="#ctx0" brushRef="#br0" timeOffset="53">13420 4180 8031,'0'-18'-356,"-2"2"-45,-2 4 0,3 1 1553,-3 0-449,-2-1-323,5 1 1,-6 1 322,4 2-293,1-2-190,-3 8 1,4-3 584,-3 5-609,3 0 1,-4 7-97,5 4-61,0 11 57,0 7 77,0 10 1,0 1-157,0 1 1,4 3 60,-1-6 1,5 0-298,-4-4 0,5 0 104,-2 1 0,0-6-271,0-3 0,-4-5 132,1-2 1,1-9-284,-1 1 51,-1-2 221,2-2-121,-3-2 235,3-5 1,-6-5 59,-3-3 1,1-2 46,-4-2 0,3-4 4,-4-3 0,6-3-1,-2-1 1,3-1 146,1-2 0,0-4-80,0-4 0,0 2-63,0-2 0,0 2 188,0-6 0,1 4-80,3 4 0,-3 2 199,3 5 1,1 1-73,-1 3 0,1 3 134,-2 4 1,-1 5-43,2-1 1,-2 6-130,2-2 0,-2 3-182,6 1 0,-4 0 0,3 0 1,1 5 23,3 2 0,2 3 58,2 2 1,-2-1-182,2 1 0,2-1 73,-2 1 0,4-5-22,-4 1 0,4-4 100,-3 3 1,3-4 8,-4 1 0,4-3 16,-4-1 1,4 0-32,-4 0 0,1-4 43,-5 0 0,0-5-30,1 2 0,-1-3 142,1-2 1,-1 1-79,1-1 0,-2 0 70,-3-4 0,2 4-123,-5-4 1,4 4 1,-5 0 1,1 5 9,-4-1-157,5 6 1,-3-1-60,1 11 0,-1 4 50,-2 11 0,0 5 170,0 3 0,0 5-98,0 2 1,0 4 119,0-4 1,3 0-130,1-3 0,0-1-175,-4 0 0,0-5-225,0-2 0,0-7 182,0-1 0,0-5-1097,0 2 507,0-4 185,0 0 1,1-2 664,3-3 0,2-1 0,6-6 0</inkml:trace>
  <inkml:trace contextRef="#ctx0" brushRef="#br0" timeOffset="54">14162 4043 8089,'-1'-8'0,"-3"1"0,3 4 1015,-5-7-595,6 9 0,0-3 285,0 8-630,0 2 21,0 11 1,-1 0 672,-3 6-422,3 0 1,-4 5 2,5 2 0,0 0-67,0 0 0,0-1-272,0 2 0,0 2 95,0-3 1,1-1-329,3 2 1,1-2 52,3 1 0,3-3-102,1-8 0,0 1 174,7-4 1,-3-1 9,3-4 1,0-3-92,4 0 1,1-6 49,2 2 0,0-3-317,4-1 1,-5-1 159,2-3 0,-4-2-633,-4-6 1,1 1 917,-4 0 0,4-6 0,-2-1 0</inkml:trace>
  <inkml:trace contextRef="#ctx0" brushRef="#br0" timeOffset="55">14093 4351 8006,'-6'-1'258,"2"-3"-129,3 3 1,3-8 83,6 5 1,1-1 383,10 1 0,-4 3-43,4-3 100,5-2-324,6 0 1,5-6-62,3 1 1,-2-1-161,2 1 0,-4 1-669,-4 2 444,3-2 1,-12 5-395,2-3 0,-8-2 328,0 3 0,-2 0 182,-2 0 0,1-1 0,-1-3 0</inkml:trace>
  <inkml:trace contextRef="#ctx0" brushRef="#br0" timeOffset="56">14150 4054 8031,'6'-11'0,"-5"0"0,9-1 665,-4 1-301,11-1 1,2 1 16,7-1 0,-1 1-152,1 0 1,3-1-141,2 1 0,2-1 84,1 1 0,-1 1-155,-2 2 1,2-1 112,-3 5 1,-1 1-1559,2 3 1427,-1 0 0,-1 0 0,-1 0 0</inkml:trace>
  <inkml:trace contextRef="#ctx0" brushRef="#br0" timeOffset="57">15647 3860 8123,'0'-6'519,"0"0"284,0 2-459,0 2 0,-2-3-64,-1 5 1,-5 0-51,-7 0 0,-3 5 0,-5 3 0,-1 7-81,-3 4 1,-6 4 104,-5 4 0,0 2-139,4 5 1,0 4-56,-1 0 0,6 2-135,3-2 0,3-3 94,4 3 0,3-2-382,9-2 0,2-1 135,5-2 0,1 0-52,3-4 1,6 0 153,5-4 1,9-2 56,-1-2 1,4-2 220,-1-6 1,-1-3 18,1-1 1,2-4 47,-1 1 0,-4-3-51,-4-1 0,-5-1 191,1-3-177,-2-2 0,-7-6-65,-2 1 1,-3-2-139,-1-2 0,-9 2 73,-2-2 0,-13-2-461,-3 2 1,-6 0 161,-5 3 1,-3 5-449,-4-1 1,5 6 75,6-2 0,5 3-691,6 1 1310,5 0 0,2 5 0,4 1 0</inkml:trace>
  <inkml:trace contextRef="#ctx0" brushRef="#br0" timeOffset="58">16069 3757 8078,'-6'-11'441,"2"0"87,3 4 376,1 2 174,0 5-844,0 5 1,0 5-119,0 6 1,-2 3 3,-1-4 0,1 4-246,-1-4 1,1 2-609,2-2 1,0-2 402,0 2 0,2-6-1391,1-2 1722,-1 1 0,8-2 0,-4-1 0</inkml:trace>
  <inkml:trace contextRef="#ctx0" brushRef="#br0" timeOffset="59">16172 3780 8078,'6'-11'-158,"-1"-1"-239,-5 1 892,0 0 253,0 4 1,-1 2-250,-3 5 0,2 9-186,-6 3 1,6 8-284,-2 3 0,3-1 96,1 5 1,0 2-1602,0 2 1475,0 2 0,5 1 0,1 0 0</inkml:trace>
  <inkml:trace contextRef="#ctx0" brushRef="#br0" timeOffset="60">1741 6890 8206,'-6'-11'-79,"2"-1"0,2 5 256,-2-1 128,2 6 97,-3-9-155,5 10 337,0-4 717,0 5-892,0-5-468,0 4 154,0-4 307,0 15-243,0 2 26,0 11 1,0 7 185,0 4-317,0 0 103,0 5 0,0 1-17,0 2 0,0 2-124,0 2 1,2-4 114,1-1 0,0 0-93,5 1 0,-5 1-275,5-5 174,-5-5 0,7-1-143,-3-5 0,-2-2 86,-1-6 0,-1 1 102,1-5 1,-3-3-48,3-5 1,-3-3-146,-1 4-29,0-6 105,0 4 0,-1-8 33,-3-2 1,1-2 141,-4-5 1,0-1-83,0 1 41,-3-1 0,-2-4 0,-6-2 0</inkml:trace>
  <inkml:trace contextRef="#ctx0" brushRef="#br0" timeOffset="61">1570 6924 8273,'0'-17'-404,"5"-5"1,0 8 525,3-5 0,6 1 424,-3-1 0,7 2-58,-3 1 1,7 4-174,0-4 0,3 4-143,5 0 1,2 5 78,6-1 0,-1 6-142,5-2 1,-4 2 108,3 2 0,-2 2-322,2 2 0,-4 3-13,1 8 1,-7-1-29,-5 5 1,-7 0 5,-3 4 1,-5 1 171,-3 3 0,-3-3-182,-5 3 1,-10-2 134,-6 2 1,-6-3 26,-9 3 1,-3-3-19,-8-2 1,-6 5-27,2 0 1,-1-2 162,5-6 0,-1-1-88,5-3 1,1-3-122,7-1 1,3-5 83,8-6-158,3 0 1,9-1 101,3-3 1,9-2-969,7-5 1,4-2 1016,7-2 0,10-3 0,3-5 0</inkml:trace>
  <inkml:trace contextRef="#ctx0" brushRef="#br0" timeOffset="62">2906 6570 8272,'7'-11'-112,"-2"3"-25,-5 1 262,0-1 317,0 2 236,0-4-77,0 3 1,-2 1-134,-1 2 0,0 3 170,-5 1-287,1 0 0,-5 5-97,1 3 0,-4 7-57,-1 4 1,-3 4 71,4 3 1,-4 3-48,4 6 0,-5 4 3,1 3 1,1 4-400,-1 3 0,4-1 15,-4 6 1,5-5 151,-2 4 1,7-3-353,2 3 0,4-1 198,-1 2 0,3-1-107,1-7 0,0 2 12,0-6 0,4-3 247,0-1 0,5-6 80,-2-2 1,3-4-144,2 0 1,-1-3 219,1-4 1,3 1 59,0-4 207,0-1-219,-3-4-84,-1-4-73,1 3 1,3-9-224,0 3 1,0-3 85,-3-1 1,-5 0-991,1 0 514,0 0 191,-2 0 383,-1 0 0,0 0 0,1 0 0</inkml:trace>
  <inkml:trace contextRef="#ctx0" brushRef="#br0" timeOffset="63">3420 6776 8190,'0'-11'0,"0"3"-491,0 0 187,0 6 552,0-8 546,-5 8-398,-1-3 0,-4 10-132,2 3 0,-2 7 171,2 4 1,-2 8-114,-1 3 0,3 8-68,0 4 0,1 3-68,-5 0 1,1 1-83,-1 0 0,1-1-75,0 1 0,-1-4-86,1 0 0,-1-7-216,1 0 1,1-2 181,2-7 1,-1-3-197,5-4 1,1-5-40,3 1-638,0-2 210,0-7-158,0-1-381,0-5 611,0-5 682,5-1 0,1-16 0,6-2 0</inkml:trace>
  <inkml:trace contextRef="#ctx0" brushRef="#br0" timeOffset="64">3374 6844 8190,'0'-22'-1535,"0"0"1228,0 3 0,0-1 1054,0 4 0,0 1-104,0 4 1,2-1 464,1 1-671,-1 5 0,4 1-146,-2 5 0,-2 6 103,6 5 1,0 7-150,3 9 1,4 6 143,1 5 1,3 9-66,-4-2 1,5 0-276,-1-3 0,1 0-177,-1 3 0,3 1 97,-3 0 0,1-4-47,-1-1 1,2-5 62,-6-2 1,4-1-165,-4-6 0,0-2 32,-3-6 0,-1 2-104,1-6 0,-5 0 43,1-4 1,-6 1-361,2-1 0,-2-3 170,-2 0 1,0-5-1343,0 5 943,0-6 0,-2 4 423,-2-6 0,2 0 374,-6 0 0,-4-6 0,-6 0 0</inkml:trace>
  <inkml:trace contextRef="#ctx0" brushRef="#br0" timeOffset="65">3249 7393 8190,'-7'-5'0,"2"2"119,5-5 1,0 5 77,0-5 1,7 4 30,4-3 1,2 4-69,6-1 0,0-1 85,4 1 1,1-3-258,2 3 1,2-4 71,3 5 1,1-5-201,-6 4 0,5 0 122,-5 4 0,1 0 18,-4 0 0,0-5 0,0-1 0</inkml:trace>
  <inkml:trace contextRef="#ctx0" brushRef="#br0" timeOffset="66">3957 6548 8490,'0'-12'340,"0"1"211,0 4 406,0-3-201,0 9-163,0-4-128,0 5 0,0 5-263,0 3 0,5 2 69,3 1 1,2 2-47,1 2 1,2 3 12,2 5 1,3-1-20,5 1 1,5 4-140,2 0 0,-1 4 159,2 0 0,-2 6-110,1 1 0,-2 5-204,-5-1 0,-1-2-31,-3 2 0,1-1-126,-5 1 0,0 1 72,-3-5 1,-6 1-157,-2-1 0,-3-3 116,-1-1 0,0-1-101,0-7 1,-5 1 51,-2-4 0,-7 0 109,-2 0 1,-3-2-58,4-2 0,-4-2 11,4-6 0,0 1-195,3-1 1,1-5-329,-1-2-843,6 2 1012,1-4 0,6 2 540,3-8 0,7-8 0,7-5 0</inkml:trace>
  <inkml:trace contextRef="#ctx0" brushRef="#br0" timeOffset="67">5053 7016 8076,'0'-12'261,"0"1"0,0 0 458,0-1 1,5 4-523,3 1 1,2 3 36,2-4 0,-5 6 216,1-2 1,1-1-154,6 1 0,3 0-198,4 4 1,1 0 28,0 0 0,1 0-121,3 0 0,1 0 64,2 0 0,3 0-221,-2 0 0,-2-1-324,1-3 0,-4 3 291,0-3 0,-1 2-175,-3-2 1,0 3 138,-3-3 0,-3 3-553,-4 1 0,-4-4-54,-1 0 826,-4 0 0,-3 9 0,-7 2 0</inkml:trace>
  <inkml:trace contextRef="#ctx0" brushRef="#br0" timeOffset="68">5133 7199 8107,'-6'0'931,"1"0"-555,5 0 1,5 3 102,3 1 0,2 0 80,1-4 0,2 0 974,2 0-784,8 0-379,1-5 0,9-1 355,-3-6-397,3 1 0,3-1-702,2 1 0,-2-1 306,2 1 0,-3 0-1160,-1-1 1,-8 5 700,-3-1 1,-4 5 526,0 0 0,2-4 0,-3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4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9422 10165 8007,'0'-7'896,"0"2"36,0 0-377,0 4 27,0-4 1099,0 5-1759,0 5 1,-4-3 5,1 6 78,-1-6-254,4 4 73,0-6-47,0 5 144,0-4-201,0 4 255,0-5-8,0-5 155,5 4 0,-4-10-129,3 4 0,-3 1 111,-1-2-90,0 0 0,0 1-146,0-1 186,0 6-755,0-4 1,-4 12 699,1 1 0,-11 8 0,1 3 0</inkml:trace>
  <inkml:trace contextRef="#ctx0" brushRef="#br0" timeOffset="1">9559 11775 7841,'0'-12'836,"0"6"62,0 1 2223,0 5-3023,0 5 0,0-2 145,0 4 0,0-3-218,0 4 0,0-4-234,0 3 1,0-3 68,0 4-76,0-6 208,0 3 437,0-5-331,5 0 0,-2 0 114,4 0 1,-4-1-4,1-3 1,-2-1 88,2-3 0,-3-2-153,3 3 0,-2 0 166,-2 0-422,0 4 1,0-3 89,0 2 1,-2 3-894,-2-3 0,2 8 442,-6 3 1,6 3 471,-2 2 0,3 9 0,1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49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7063 6639 8101,'-5'-6'-671,"4"-5"1179,-4 10 1,4-8 313,-3 5-23,3 1-269,-4 3-403,5 0 1,0 6 93,0 5 0,3 2 41,1 6 1,0 5-19,-4 7 0,4 2-209,0 1 1,-1 5-56,-3 3 1,2 3 129,1 0 0,-1 5-349,2-1 0,1 5 185,-2-5 0,5 8-78,-4-4 0,0 1 96,-4-9 0,3-4 6,1-3 0,0-4 23,-4-3 0,0-8 16,0-8-7,5 3 15,-4-6-353,4 0 228,-5-7-767,0-5 531,0-5 0,0-2-1372,0-4 1716,0-6 0,0 0 0,0-6 0</inkml:trace>
  <inkml:trace contextRef="#ctx0" brushRef="#br0" timeOffset="1">6949 6787 8361,'0'-11'-504,"0"0"1,0-1 975,0 1 0,5-1 16,3 1 0,2-1 62,1 1-353,1 0 0,4-1 13,3 1 0,3-1 78,1 1 41,5-1-244,1 6 0,5-4-155,0 2 92,1 3-448,-1 0 373,-5 5 0,4 0-14,-2 0 1,-4 1-101,0 3 0,-3 3-33,-1 4 1,-9 4 157,-3 1 0,-3 4-42,0-1 0,-3 2 72,-5 2 0,-10 1-50,-6 3 1,-9 2 36,-5 5 1,-9 1 118,-2-1 1,-1-1 118,-4-3 1,4 1-129,-4-8 0,6 1 55,6-9 0,8 0-86,3-3 0,8-6-807,0-2 388,7 2-51,3-4 0,8-1-90,4-5 506,6-5 0,10 3 0,0-6 0</inkml:trace>
  <inkml:trace contextRef="#ctx0" brushRef="#br0" timeOffset="2">8000 6570 8281,'0'-11'-27,"0"0"1,0-1 263,0 1 81,0 4 99,0-3-35,0 4 0,-5 0 230,4-5-256,-5 10 1,5-4 115,-3 5-422,3 0 0,-5 0 332,2 0-64,-2 0-289,-6 10 225,1-2-192,-6 13 1,3-3 319,-5 5-63,0 5-330,1 1 0,2 7 131,5 2-744,-6-3 532,4 10 0,-2-1 156,8 6-47,-4 4 1,10-6-201,-3 6 82,3-1-281,1 4 241,0-10 1,1 2-166,3-7 1,2-2 203,6-2 0,-1-8-158,1-3 0,-1-4 72,1-4 1,-1 1 263,0-5-151,1 0 0,-1-3 551,1-1 1,-2-3-590,-3 0-100,4-6 9,-5 8-51,5-9 0,-3 5-568,0-6 1,-5 0 822,5 0 0,0 0 0,3 0 0</inkml:trace>
  <inkml:trace contextRef="#ctx0" brushRef="#br0" timeOffset="3">8274 6685 8039,'-8'-22'28,"1"3"-23,4 2 319,-2 6 0,5 3 22,0 1 27,0 4-171,0-2 1036,0 5-808,5 5-289,-4 7 69,10 5 1,-9 11 28,6 3-151,-6 7 1,7 3-43,-5 4 1,4 6 182,-5 2-1771,1-2 1514,-4 5 0,0-13-713,0 3 502,0-3 0,0-6-248,0-3 0,0-9 181,0-2 0,0-5-563,0-7 190,0 1-311,0-1 1307,0-4 0,5-2 0,2-5 0</inkml:trace>
  <inkml:trace contextRef="#ctx0" brushRef="#br0" timeOffset="4">8125 6822 8007,'-6'-24'9,"1"-3"332,5 14 0,1-7 82,3 5-405,2-6 765,11 9-438,-4-5 1,8 2 66,-2 0 74,3-6 0,5 9 299,-1-4-706,6 4 17,-8 0 1,8 2-124,-6 3 0,5 2 120,-5 5 1,0 0-266,-7 0 1,1 5 117,-5 2 1,1 3-189,-5 2 1,-1-1 75,-2 1 1,1-1-71,-5 0 1,1 2 86,-2 2 0,-1-1 53,1 5 0,-5-1-22,-2 1 1,-9 3 43,2-3 0,-7-3 152,3 0 1,-5 0-135,1-1 1,-7 0 229,0-3 0,3-1-57,4 1 1,5-5 201,-1 1 0,2-4-84,1 3 1,5-4 255,-1 1 244,6-3-243,-3 4-364,5-4 0,5 8 61,2-5 1,5 1-91,3-1 0,3-3 62,5 3 1,5 1-223,2-1 0,3 1-46,1-1 0,-1 1-66,-2 2 1,0 4 11,-4-4 0,0 7 88,-4 1 0,-1 2-231,1-2 1,-5-2 43,-3 2 1,-3 3-26,-5 1 0,2-1 133,-5 1 0,0 0 169,-4 4 1,-9-1 27,-3 1 1,-8-1 180,-3-3 0,-1 2 86,-6-2 0,-2-1-125,-6 1 1,-1-5-25,-3 1 1,-5-2-56,5-1 1,-4-2-108,8-3 1,9 0 63,6-4 0,8-1-508,0 2 1,6-3-295,1-1 1,6-5-602,-2-3 0,8 2 1338,3-2 0,8-5 0,3-4 0</inkml:trace>
  <inkml:trace contextRef="#ctx0" brushRef="#br0" timeOffset="5">9051 6422 7992,'-12'-12'3,"6"5"11,2-1 881,3 6-129,1-3 856,0 5-1126,0-5 1,1 3-45,3-2 1,2 8-132,6 4 0,3 2 147,0 1 0,5 6-95,-1 2 0,3 6-28,1 2 1,0 5-243,-1-2 1,5 2 129,0-2 0,-4 7-343,-4-3 0,-4 5 157,4-1 0,-9-3-343,1 3 0,-7-2 183,0-2 0,1 0-206,-1 1 0,-1-1 126,-7 0 1,1-1-25,-4-2 0,3 1 144,-4-1 1,1 1 45,-5-2 0,-1-1 19,-2-2 0,3-3-41,-4 3 1,0-3-190,1-1 0,-2-2 91,2-2 0,2 2-623,-2-6 1,2-1 286,2-7 1,-1 4 482,1-4 0,0-2 0,-1 0 0</inkml:trace>
  <inkml:trace contextRef="#ctx0" brushRef="#br0" timeOffset="6">9850 6982 8281,'-6'-6'1282,"1"5"-674,5-4 1493,0 5-1581,0 5 6,5-4 154,-4 5-282,4-6-663,-5 0 260,5 5 0,-4-3-1479,3 6 1,-3-4 1483,-1 3 0,0 1 0,0 3 0</inkml:trace>
  <inkml:trace contextRef="#ctx0" brushRef="#br0" timeOffset="7">10752 6502 8388,'0'-6'-82,"0"-5"1,-1 10 427,-3-3 123,3 3 132,-4 1 939,5 0-1275,0 10 0,0 3 1,0 10 177,0 5-122,0 1 1,0 11-36,0 6 0,0 4 0,0 3 1,0 3-657,0-3 175,0-2 221,0 0 1,0-6 115,0 1 0,0-3-106,0-5 1,0-1-630,0-10 434,5-1 1,-4-4-332,3-3 1,-1-3 4,0-4-318,-1-1 1,3-3-201,-5-1-34,0-4-75,0 2 1112,0-15 0,-5 2 0,-2-8 0</inkml:trace>
  <inkml:trace contextRef="#ctx0" brushRef="#br0" timeOffset="8">10444 6685 8187,'0'-23'0,"5"5"130,3 3 1,3-2 376,4 2-262,-2-5 1,14 7 363,-8-9-274,9 10 1,-1-6 69,4 3-221,2 2 0,2-2 137,4 7 0,1-2-76,6 2 0,0 3-366,-1 2 0,1 1 279,0 2 0,-5 5-261,1 3 0,-5 3 118,1 5 0,-7 0-252,-5 3 0,-3 4 38,-4 0 1,-4 0-31,-7 3 1,-3-2 91,-5-1 0,-2 0 78,-6 0 1,-5 0 57,-10 0 1,-5 0-45,-2-1 1,-8 0 91,-4-3 0,-6 1-196,-2-4 1,-4 3 130,0-4 0,4-1-109,0-7 0,10 2-195,5-5 0,7 0-382,9-4 66,3 0 0,12-5-532,8-3 1170,7-2 0,17-1 0,1-1 0</inkml:trace>
  <inkml:trace contextRef="#ctx0" brushRef="#br0" timeOffset="9">11860 6331 8195,'0'-12'0,"0"1"119,0 4 250,0-3-123,0 9 486,0-4 63,0 0-93,0 4 56,0-5-327,0 6-322,-5 6 76,-1 0 0,-6 10 173,1 3-158,-6 8 0,3 2-51,-5 5 1,0 6 96,-4 2 0,1 3-406,-1 5 1,1-2 213,3 5 0,-1 1-590,5 3 0,1-4 446,6 0 0,3-2-67,5-1 1,0-1-45,0-7 0,5-3 39,3-1 1,6-3 360,1-5 1,4-2-155,-4-5 0,4 0 302,-4 0 1,4-2-251,-3-2 0,3-2 83,-4-6 1,0 1-80,-3-1 1,-1-1-253,0-2 1,0-2-878,-4-2 74,3-3 1,-7 8-1944,5-5 2897,-6 0 0,3-4 0,-5 0 0</inkml:trace>
  <inkml:trace contextRef="#ctx0" brushRef="#br0" timeOffset="10">12328 6605 8250,'-6'-18'562,"-4"1"-448,9 6 1,-4 3 332,5 1-374,0 4 1106,0-2-159,0 5-805,0 5 0,0 2 36,0 4 1,-4 11 9,0 4 1,-4 8-11,4 8 1,-4 1-181,0 11 0,-2-5-4,-2 5 0,1-5-322,0 4 1,3-8 24,0 0 1,2-6-139,-2-1 1,2-8 187,2-3 1,3-8-75,-3-4 0,2-2-1255,-2-2 608,3-5-193,-5-1 0,8-5 1094,2 0 0,2-10 0,5-2 0</inkml:trace>
  <inkml:trace contextRef="#ctx0" brushRef="#br0" timeOffset="11">12306 6548 8088,'-7'-18'783,"-3"1"-19,9 6-380,-4-1 1,5 5 276,0-1-426,0 6 19,5 2 1,-3 7 469,6 9-332,5 6-156,-1 8 0,10 5 178,-3 3 0,2 4-1195,2 8 957,0 2 1,4 1-376,-1 0 1,0-5 167,-7 2 1,1-8-318,-5-4 1,1-4 222,-5-3 0,0-5 0,1-7 1,-4-2-43,-1-6 1,-3 1-619,4-1-532,-6-5 312,3 4-345,-5-8 1385,0 3 0,-10-5 0,-3 0 0</inkml:trace>
  <inkml:trace contextRef="#ctx0" brushRef="#br0" timeOffset="12">12146 7153 7956,'-7'-7'2677,"3"-1"-2218,8 4 1,4-1-48,7 1 1,-1 3 60,5-3 610,0-2-430,9-1-572,-4-4 87,9 4 0,-4-3 224,6 3-1548,-1-4 892,0 5 1,-5-3 254,-2 5-3122,-3 1 3131,-1 3 0,0 0 0,0 0 0</inkml:trace>
  <inkml:trace contextRef="#ctx0" brushRef="#br0" timeOffset="13">13128 6342 8080,'0'-11'0,"-4"-1"-204,0 1 182,0 4 508,4-3 450,0 4-141,0 0-124,0 0 169,0 6-524,0 11 1,0 1 73,0 11 1,2 6-102,1 6 1,-1 1 137,2 10 0,-3-2-135,-1 10 0,0-5-476,0 5 1,4-1 251,-1 4 1,1 0-181,-4 0 0,2-2 67,1-6 0,0 1 63,4-8 1,-4-7-155,1-1 1,1-7 8,-1 0 0,1-4-76,-1-4 0,-3 1-228,3-5 0,-3 0-289,-1-3 0,0-5-2105,0 1 1777,0-5 1048,0 2 0,0 0 0,0 1 0</inkml:trace>
  <inkml:trace contextRef="#ctx0" brushRef="#br0" timeOffset="14">13642 6536 8013,'-7'-18'937,"-3"2"-156,9 4-113,-4 6-896,5 1 656,0 5-145,0 5 1,0 3 3,0 7 0,0 4-54,0 8 1,0 6 29,0 5 0,0 5-16,0-1 1,0 2-313,0 2 0,1-1 87,3 1 0,-3-6-383,3-6 1,-3-3 180,-1-8 1,0 1-32,0-8 0,4-1-1133,0-4 594,0 1-1328,-4-6 1021,0-1 1057,0-5 0,0 0 0</inkml:trace>
  <inkml:trace contextRef="#ctx0" brushRef="#br0" timeOffset="15">13493 6605 8026,'-4'-18'0,"1"3"585,-1 7-251,4-2 1,5 4-20,3-6 0,3 1 43,4-1 0,-1 1 254,5-1 1,4 5-171,4-1 1,4 2-328,0-2 1,2 3 106,1 5 1,0 0-252,1 0 1,-5 0 104,1 0 0,-10 5-141,2 3 1,-8 3-49,0 5 1,-3-3-122,-5 7 0,-1-7 69,-6 3 0,0 0 15,0-1 0,-3 4 74,-5-3 0,0 3 37,-12-4 0,5 0 179,-4-3 0,-4-1-99,-3 0 1,-5 1 150,5-1 1,-1-1 9,4-2 0,2 1 283,2-5-50,2 5-145,6-8-300,4 4 0,3-4 113,8 3 0,0-3-116,7 3 1,0 1 94,8-1 0,0 1-91,4-1 1,4-2 37,4 6 0,1-4-92,-2 3 1,2 0-7,-6 0 0,5 5 99,-4-1 0,-1 1-222,-3 3 0,-1 1 118,-3 0 0,-3 4-136,-4-1 0,-2-1-37,-3 1 1,-2-4 88,-5 4 1,-1 0 118,-3 4 1,-3-4 0,-8 0 1,-5-1 178,-6 1 1,0-1-62,-4-3 0,-4-3 7,-4 4 0,-5-1-48,1-4 1,2 3-133,2-6 1,4-3-148,4-1 1,3-3-260,8-1 1,2 0-1488,6 0 1412,5 0 1,2-5 573,8-3 0,2-7 0,5-3 0</inkml:trace>
  <inkml:trace contextRef="#ctx0" brushRef="#br0" timeOffset="16">14338 6399 8018,'-16'-29'597,"7"5"170,-2 5 1,7 9-57,0-2-738,3 8 174,6-1 205,-4 5 246,9-5-285,-8 4 1,8-3 22,-3 8 1,5 2-79,3 6 0,-1 4 507,5 3-420,5 3 0,0 4 125,3 1 0,-2 6-180,2 1 0,-3 1-254,3 3 0,-3 1 140,-1-1 1,-4 4-195,0-4 0,-5 4-18,1-4 1,-3 4-92,0-4 0,-6 1 81,-2-1 0,1-2-52,-1 2 0,-2-6-87,-5-2 0,-4 1 103,-4 3 1,-2-4 44,-2 1 1,2-6 19,-2 2 0,-3-1 60,-1-3 0,-2 3-83,-2-7 0,1-3-241,3-1 1,-1-2-13,5-1 0,-1-2-373,5-3-1169,0 3 763,-1-8 1072,6 3 0,1-5 0,5 0 0</inkml:trace>
  <inkml:trace contextRef="#ctx0" brushRef="#br1" timeOffset="17">8345 8325 8289,'0'-7'-1323,"0"-3"1830,0 9 130,-5-4-122,3 0-68,-3 3 51,5-3 578,0 5-945,0 5 124,0 2 1,0 9-273,0 7 208,0 1 1,0 9-121,0-2-42,0 2 0,0 5-54,0 0 0,0 4 130,0-4 0,0 2-353,0-5 0,0 4 121,0-9 1,0 5-262,0-9 1,0-3 189,0-4 1,1-5-440,3 1-200,-2-2-116,3-1-315,-5-6 1268,0-1 0,5-15 0,1-3 0</inkml:trace>
  <inkml:trace contextRef="#ctx0" brushRef="#br1" timeOffset="18">8379 8165 8263,'0'-8'0,"0"0"117,0 6 0,-1-3 104,-3 5 0,1 0-32,-4 0 0,3 6-168,-4 6 1,1 0 177,-5 7 1,1 0-294,-1 4 0,2 0 96,3 0 0,-4 0 26,4 0 1,-3-4 71,-2 0 1,2-2-237,2 2 1,-2-2-55,3-6 1,2 1 1,1-1-106,3-4 283,-5-2-298,5-5 264,-4 0-458,5 0 375,0-5 0,1-2-23,3-4 1,-3-1 23,3 1 0,3 0 18,0-1 0,0 1 36,0-1 1,1 0-38,3-4 1,-3 4 156,-1-4 1,-3 4-86,4 0 1,-4 1 331,3 0-195,-4-1 1,2 1 75,-5-1 0,1 6 301,3 2 350,-3 3-15,4 1-181,-5 0-260,5 5 0,-2 1-67,5 6 0,-1 3 55,5 0 0,-1 7-115,0 1 0,2-1-105,2 5 0,-2-3 62,2-1 0,2-4-121,-2 0 1,0-5-151,-3 1 0,-5-3 92,1-5-510,-6 3 1,5-4-26,-3 1 514,-3-2 0,-1 0 0,-7 2 0</inkml:trace>
  <inkml:trace contextRef="#ctx0" brushRef="#br1" timeOffset="19">12993 8188 8099,'0'-12'-17,"0"1"426,0-1 478,0 1-256,0 5 75,0-5-518,0 10 1,-4 1-3,0 8 1,0 7 98,4 4 1,0 4-45,0 3 0,0 4-63,0 4 1,0 0 92,0 0 0,0-3-238,0-1 1,0-3 36,0 3 0,0-3-157,0 4 0,2-7 8,2-1 0,-3-1 31,3-3 0,1-2-197,-1-2 0,-1-2-64,-3-2-750,0 1 409,0-1-879,0 1 187,0-6-111,0 4 1453,0-9 0,-5 4 0,-1-5 0,-6 0 0</inkml:trace>
  <inkml:trace contextRef="#ctx0" brushRef="#br1" timeOffset="20">12981 8096 8062,'0'-6'50,"-5"-4"338,4 3 221,-4 1-236,5-4 161,0 9 30,-5-4-299,4 5 141,-4 0-104,5 0 1,-4 1-402,0 3 0,-5 2 69,2 5 0,-4 2-2,0 2 0,2-1 17,-2 5 0,3-5-85,-3 1 0,-1 2-24,5-2 0,0 0 79,0-3-75,4-1 0,-2 1 33,5-1-623,0-5 124,0 0-226,0-6 0,4-6 394,0-1 1,3-3 29,-3-2 1,5 1 215,-1-1 0,0-3 172,0 0 0,2 0 0,-2 3 0,-2-3 0,2 0 0,-1-4 0,5 4 0,-2-4 0,-2 3 0,0 1-9,-4 4 1,4-1 8,-4 1 0,-1-1 338,-3 1 1,0 3-121,0 1 1,0 3 900,0-4-414,0 6 147,0-8-41,0 8 228,0-3-392,0 5-444,6 0 0,-4 4 27,6 0 1,-4 5 14,3-2 0,1 4-91,3 0 1,-3 4 83,-1 0 0,1 4-165,3-3 1,-3 0 23,0-1 1,-2-2 14,2 2 0,0-2-14,-4-2 0,4 1-198,-4-1 10,5 1 0,-7-1 2,6 1 22,-6-6 0,3 0 35,-5-2-187,0-3 205,0 4-755,0-5 333,0-5-1862,0 4 1200,-5-9 1097,4 9 0,-9-4 0,4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513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14139 6304 7688,'-6'-6'109,"1"-4"46,5 9 0,-4-6 256,0 3-243,0 3 0,4-5-17,0 2 0,-1 3 199,-3-3 60,3 3-243,-4-4 0,3 2 184,-1-5-37,1 6-157,-8-8 1,8 5-119,-6-3 0,2 2 116,-2 2 0,-2 1-170,2-4 1,2 3 87,-2-4 0,1 4-86,-5-3 0,2 3 62,3-4 1,-4 5-3,4-5 1,-3 2-1,-2-2 1,1-1 1,-1 5 0,-3-3-2,0 3 0,0-4 18,3 5 1,-3-5-26,0 4 1,0-1 21,3 1 1,1 3-75,-1-3 0,-3 2 28,0-2 0,-2 3-8,2-3 1,1 1-20,-5-1 1,4 3 48,-4-3 0,4 3-85,-4 1 0,3-1 67,-3-3 0,0 3-29,-3-3 0,-1 3 16,0 1 0,-1 0 47,-3 0 0,3 0-21,-3 0 1,-1 0 1,2 0 0,-2 0-3,1 0 1,3 0-8,-3 0 1,3 0-14,2 0 1,0 0 14,3 0 1,-3 0-2,3 0 1,2 0 31,-2 0 1,3 0-1,-3 0 1,4 0-41,-4 0 0,4 0 0,-4 0 0,0 0-37,-4 0 1,0 1-2,0 3 0,-1-2-71,-3 6 1,3-4 98,-2 3 1,0-3-79,0 4 1,1-6 55,-1 2 0,-2 1 121,1-1 0,1 4-140,3-5 0,0 5 7,0-4 1,2 5 34,2-2 1,-3 0-4,3 0 0,1-3 6,-1 4 0,0-2-4,-4 2 0,4 2-41,0-3 0,4 2 29,-4-1 0,4 2-12,-4-2 0,5 2 14,-2 1 1,0 1 6,1-1 1,-4 4 32,3 1 0,-3-1 0,4-4 1,0 1-11,4-1 1,0 0-16,4 1 0,-3-1-16,2 1 1,2-1 17,-2 1 1,4-1-30,-3 0 1,-1 1 22,-3-1 1,3 2-5,0 2 1,1-2 51,-5 2 1,1-1 6,-1 1 0,5-2 0,-1 2 0,2 2-37,-2-2 0,-1 0-16,6-3 0,-2-1 21,1 0 1,2 5 83,-1-1 1,1 0-68,2-4 1,0 1-3,0-1 1,0 1-36,0-1 1,0 1 26,0-1 1,0 0-48,0 1 1,0 3 48,0 0 0,-1 1-29,-3-5 0,2 4 18,-6 0 1,4 4 17,-3-3 1,4 0-46,-1-1 0,-1-2 1,2 2 1,-1 2 22,4-2 0,0 0 1,0-3 0,0 0 19,0 4 0,0-4-19,0 4 1,0-4 93,0 0 0,0 0-90,0 4 1,0-4 131,0 3 1,0-1-78,0 2 1,0-4 8,0 4 0,0-2-59,0 1 0,4-3 42,-1 4 1,2-4-165,-1 0 1,-1 3 141,4 0 1,-3 0-146,4-3 0,-4-1 115,3 1 1,0-1-26,0 1 1,3-1 38,-2 0 0,-2 1 0,2-1 1,-1 1 121,5-1 1,-3 1-78,2-1 0,-2-1 26,6-2 1,-2 2-43,-2-3 1,5 4 61,-1 0 1,4-1-48,-4-2 0,4 2-65,-4-2 1,4 2 22,-3 1 0,0 1-15,-1-1 0,-1-3 14,5-1 1,-5 0-12,2 0 1,1 2-7,2-5 0,-1 5 17,1-2 1,-4-2-110,4-1 1,-3 1 96,3-1 1,-4 1-55,4-1 1,-5-3 49,1 3 1,3-3-5,1-1 0,-1 0-2,1 0 1,-1 4-4,1 0 0,1 0 37,-5-4 0,2 0-27,-2 0 1,-2 1-12,2 3 12,-3-3 1,0 5-63,-1-2 1,1-2 26,-1 1 1,1-1-7,-1-2 1,0 0 42,1 0 1,0 0-23,4 0 1,-2 0-47,5 0 0,-5 0 43,1 0 1,1 0-53,0 0 1,-1 0 48,-4 0 0,1 0-84,-1 0 0,1 0 54,-1 0 1,0 0-44,1 0 19,-1 0 0,1 0 24,-1 0 0,0 0 57,1 0 0,3 0-52,0 0 0,2 0 24,-2 0 0,-2-2-15,2-1 0,1 1 4,0-2 1,-1 3-51,-4 1 24,1 0 0,-1 0-16,1 0 1,-1 0-10,0 0 0,1 0 106,-1 0 0,5 0-77,-1 0 1,1-1 66,-1-3 0,-2 3-53,2-3 1,-2 3 26,-1 1 1,3 0 2,0 0 0,0-4 6,-3 0 1,-1 0-113,0 4 0,1 0 91,-1 0 1,1-1-237,-1-3 0,1 3 119,-1-3 0,0 3 31,1 1 0,-1 0 17,1 0 1,3 0 160,0 0 1,0-4-82,-3 0 0,-1 1 16,1 3 0,-1 0 186,0 0 0,1-4-113,-1 0 1,2-1 54,2 1 1,-2 3-88,2-3 1,-5-1 61,2 1 0,-6-4-52,9 5 1,-8-5-21,4 4 1,-2-3-10,2 3 0,1-5-3,-1 1 1,-1 2-18,-2-2 0,2 2-8,-2-2 1,2-2-17,1 3 0,1-4 41,-1 0 1,1 0-65,-1-1 0,0 1 50,1-1 1,3 1-45,0 0 1,1-1 15,-5 1 1,0-2-4,1-2 1,-1 2 25,1-2 1,-1 2-3,0 2 1,-3-1 112,0 1 1,-2-2-113,2-2 1,2 2 112,-3-2 0,0 2-80,0 2 0,-3 0 37,4-1 1,-4 1-79,3-1 0,-4 1 20,1-1-11,2 1 1,-1 0-15,3-1 0,0 1-158,-4-1 0,5 1 96,-1-1 1,1 1-129,-2 0 1,3-1 113,-2 1 72,-3-1 1,4 1 15,-5 0 1,0 3 277,-4 0-267,0 1 1,0-5 117,0 1 1,0 3-80,0 1 0,0-1 53,0-3-39,0-1 0,0 1-17,0-1 1,-2 1-9,-1-1 0,1 1-32,-2 0 1,3-1-6,1 1 0,0-1 27,0 1 1,0 0 37,0-1-117,0 1 0,0-1 69,0 1 0,0 3-52,0 1 1,-1 3 42,-3-4 0,-1 4-171,-3-3 1,-2 0 105,3 0 0,-2-3 41,1 2 1,-2 2 4,2-2 0,3 0 2,2-3 1,-3 0-93,3-1 0,-2 5 75,1-1 1,2 0 3,-1-3 1,0 0 8,-1-1 0,3 1-19,-3-1 0,-1-3 19,1 0 1,-1 0-9,1 3 0,-2 1 22,-5-1 0,1 1-23,2-1 1,-6 1-41,3 0 0,-5-1 45,1 1 1,1-3-234,-5 2 1,4-2 127,-4 7 1,5-3-600,-1-2-935,2 1-1219,2-1 2851,4 1 0,17-5 0,9-2 0</inkml:trace>
  <inkml:trace contextRef="#ctx0" brushRef="#br0" timeOffset="1">14139 6202 8433,'-11'0'-1317,"-1"0"1527,1 0 388,4 0 0,-1-2 256,4-2-314,0 3-336,4-9 0,1 4 83,3-6 0,6 3-169,5-2 0,6 2 128,-2-6 1,7-2-143,5 2 0,3-5-92,4 1 0,3-3-122,4-1 0,7-3 102,6-1 1,-28 12 0,2 0-162,2 1 0,0 1 0,1-3 0,0 0 166,1 1 1,0 0-1,0 1 1,1 0 34,3 0 1,0 1 0,-2-1 0,1 0-39,3 1 0,0 0 0,1-1 0,0 1 28,1 1 1,0 1-1,-2 0 1,1-1 6,-1 1 0,-1-1 0,0 3 0,0 1 14,-1 0 0,0 0 0,-4 2 0,-1 0 9,-1 0 1,0 0 0,27-5-420,0 0 0,-3 3 424,0 0 0,-8 5-190,-4-5 0,-2 5 115,-6 0 1,3 1-110,-7 2 0,2 0 232,-9 0 0,-2 0-294,-6 0 1,1 4 433,-5 0 1,1 5-319,-5-2 0,-3 0 381,-1 0 1,0-3-449,0 4 371,3-1-274,-3 5 0,0-5 290,1 1-216,-5-5 38,2 2 262,-5-5-130,0 0-162,0-5 1,-5 2-109,-3-5 1,2 2 139,-2-2-109,0-2 1,-3 4 110,0-5 0,3 3-4,0 0 0,4 1 102,-3-5 0,3 1-141,-4-1 1,5 1 193,-5 0 1,5 3-90,0 0 0,0 2 89,-1-2 0,3 2 140,-3 2-229,3 3 1,0-4 63,-3 5-236,3 0-175,-4 0-27,5 0 1,3 1 13,1 3 0,5-1 163,-1 4 1,3 1-2,4 3 0,-2-3 61,2-1 0,-1 1-4,1 3 1,-2-3 17,2 0 1,-2-2 21,-2 2 0,1 1-23,-1-6 1,1 5 63,-1-4 1,-3 3-69,-1-3 1,-3 4-5,4-4 1,-6 1 4,2-2 0,-1-1 212,0 2-29,-1-3 75,3-1 0,-6 0 11,-3 0 1,1 4-57,-4-1 0,-5 1-194,-3-4 0,-5 4 118,1 0 1,-3 1-442,-1-1 1,0-3-368,1 3 1,2 1-489,1-1 0,5 1-1940,-1-1 3091,3 2 0,-5 5 0,-1 1 0</inkml:trace>
  <inkml:trace contextRef="#ctx0" brushRef="#br1" timeOffset="2">17211 5345 12463,'0'-6'-1275,"0"-5"1092,0 5 1,0-1 372,0-1-28,0 0 195,-5-3-57,4-1 10,-4 1 0,1 3 75,0 1-145,0 4 471,4-7-36,0 9-416,-5-4-59,4 5 0,-4 5-50,5 2 0,0 9-66,0 3 0,0 7-122,0 5 0,0 2 68,0 1 0,0 2-166,0 2 0,0-2-83,0 6 0,0-5-71,0 1 1,0-6 161,0-2 0,0-4-73,0 0 0,0-1-8,0-3 1,4-3 31,0 0 0,-1-5-23,-3 2 1,2-4-99,1 0 0,-1-5-655,2 1-880,-3-5 674,-1 2 900,0-5 1,-5 0 0,-2 0-1</inkml:trace>
  <inkml:trace contextRef="#ctx0" brushRef="#br0" timeOffset="3">17131 5642 8544,'0'-12'583,"0"6"-91,0 1-70,0 0 21,0 4-233,0-4 1,5 5 281,3 0-216,2 0-66,2 0 1,0 0 211,3 0-544,-2 0 201,9 0 1,-4 0-283,4 0 191,1 0 1,0 3-89,0 1 0,0 0 93,0-4 1,-1 0-269,1 0 1,-1 0 80,-3 0 1,-3 0-293,-4 0 0,-1-4 206,1 0 1,-5 1-70,1 3 1,-6-2-157,2-1 0,-4 1 505,-4-2 0,-2 3 0,-5 1 0</inkml:trace>
  <inkml:trace contextRef="#ctx0" brushRef="#br1" timeOffset="4">17154 5368 11234,'6'-12'249,"5"1"1,-8 0 409,9-1 0,-2 5-319,9-1 0,-1 4-49,1-4 1,6 6 12,-2-2 1,6 3 3,-2 1 0,1 0-287,-2 0 0,-1 0 122,1 0 0,2 0-338,-1 0 0,-4 0-212,-4 0 1,-4 0-604,4 0 0,-5 1-526,1 3 1474,-2 2 1,-7 6-1,-1-1 1</inkml:trace>
  <inkml:trace contextRef="#ctx0" brushRef="#br0" timeOffset="5">17908 5276 8530,'0'-7'535,"0"-1"25,0 6 59,0-3-295,0 5-95,0 5 0,0 2-21,0 9 1,4 1 104,0 6 0,1 1-217,-2 3 0,-1 2 158,1 5 1,-1 2-300,-2 2 1,0-6-87,0 2 0,0-4-28,0 1 1,1-3 67,3-5 1,-3-2 118,3-2 1,-3-2-118,-1-6 1,0 1 122,0-1 0,1-1-329,3-2 182,-2 2-857,3-4-132,-5 1-576,0-2 1470,0-5 1,0 0-1</inkml:trace>
  <inkml:trace contextRef="#ctx0" brushRef="#br0" timeOffset="6">18193 5299 8278,'0'-7'0,"0"-1"0,0 4 957,0-3-91,0 4-689,0-2 1,0 6 92,0 3 1,0 4-120,0 7 0,4 8 45,0 7 1,1 7-108,-1 1 1,-3 7-219,3 0 1,-3-3 108,-1 4 1,0-8-227,0 0 1,2-8 150,1-3 0,-1-3 17,1-1 0,-1-5 74,-2-3 1,1-2-271,3-2 0,-3-3-423,3-1-115,-3 1 812,-1-2 0,0 4 0,0-3 0</inkml:trace>
  <inkml:trace contextRef="#ctx0" brushRef="#br0" timeOffset="7">18159 5345 8260,'7'-18'199,"-2"2"0,0 0 425,2 1 0,7 0-260,1 4 1,6 0-113,-2 4 1,4-3 99,3 2 0,-2 3-100,3 1 1,-4 3-310,-4 1 1,3 0 129,-3 0 0,-2 5-225,2 3 0,-5 3-7,2 4 0,-8-2-20,0 2 0,-5 3-1,0 1 1,-3 3 101,-3 0 1,-5 1-106,-7 0 1,-3 1 91,-5 3 1,0-3 66,0 3 0,1 1-35,-1-2 0,1 1 151,3-4 1,-1-1-78,5 1 0,3-4 108,5 0 1,3-3-89,-4 3 1,6-4-21,-2 4 1,4-5 11,4 1 0,-2-2-1,6-2 1,3 1 191,4-1 0,6-3-111,-2-1 0,-1-4 86,1 1 0,0 1-128,3-1 0,0-1-121,-3-3 0,3 0-611,-3 0 0,-2 0 348,2 0 0,-5 0-1503,2 0 1822,-4 0 0,0 0 0,-1 0 0</inkml:trace>
  <inkml:trace contextRef="#ctx0" brushRef="#br0" timeOffset="8">19016 5311 8253,'0'-23'0,"0"1"317,0 3 0,0 3 121,0 4-24,0 1 633,0-1-630,-5 1 0,2 5-519,-4 2 0,-1 3 109,-4 1 1,1 1-72,0 3 1,-6 2 119,-2 5 1,-1 1-101,1-1 0,-3 5 82,3-1 0,-1 1-111,1 0 0,-1-4 97,4 3 0,2-2 27,7-1 0,-2-1-25,5 0 0,-4 1 62,5-1-136,-1 6 0,5-1 83,3 3 1,2-2-85,6-6 0,3 1 75,0-1 0,5 4-12,-1 0 1,3 1-86,1-5 0,0 4 7,0 1 1,3-1 102,1-4 1,-4 4-45,-4 1 1,-2-1 11,3-4 0,-4 5-8,-5-1 0,0 1 30,-4 0 1,2-3-25,-5 7 0,0-7 67,-4 3 0,-2 0-31,-1-1 0,-8 4 0,-4-3 0,-6 0 58,-2-1 1,-1-2-68,-7 2 1,2-2-63,-1-2 1,-3 1 65,2-1 1,-1-3-532,2-1 0,7-4-64,8 1-1372,2 2 1931,7-5 0,6-1 0,6-6 0</inkml:trace>
  <inkml:trace contextRef="#ctx0" brushRef="#br0" timeOffset="9">19415 5345 8226,'-6'-11'447,"1"4"-36,5 2 1,0 6-171,0 3 1,0 4 59,0 7 1,4 3-128,0 5 0,-1 5 266,-3 2 0,0 3-154,0 1 0,0 1-185,0-1 1,0-5 0,0-2 0,0-3-97,0-1 0,4-4-49,0 0 1,0-9 35,-4 1 0,1-3-431,3-1 99,-3 4-1551,4-10 1014,-5 4 877,0-5 0,0 0 0</inkml:trace>
  <inkml:trace contextRef="#ctx0" brushRef="#br0" timeOffset="10">19141 5379 8176,'4'-19'7,"0"0"0,5 5-5,-2-1 0,9 2-2,3 2 1,7 1-1,5 2 1,4-2-1,7 2 1,0-1-1,8 2 0,-1-3 2578,-3 2 0,2 2-1448,-6-2 1,-4 4-612,-4-3 1,-1 4-1465,-6-1 1,-4 3 607,-4 1 1,-9-4-2982,1 0 3318,-2 1 0,-2 8 0,-2 1 0</inkml:trace>
  <inkml:trace contextRef="#ctx0" brushRef="#br0" timeOffset="11">20512 5242 8224,'0'-11'223,"0"-1"1,5 1 56,3-1 1,0 1-196,0 0 0,6 3 163,-3 0 0,3 1 193,-2-5 1,1 5-195,2-1 0,-1 2-1,5-2 1,-2-1-42,3 6 1,1-5 43,-2 4 0,3 0-63,1 4 1,-2 0 116,-2 0 1,1 0-321,-4 0 0,3 5-99,-4 3 1,0 3-57,-3 5 1,-5-4 27,1 4 0,-6 1-88,2 2 0,-4 3 24,-4 1 1,-3 0 52,-8-1 1,-3 0 22,-5-3 1,-5 3 39,-2-3 1,-1-2 20,-3 2 0,7-5 57,-3 2 1,4-4 116,4 0 0,4-5 44,3 1 1,7-4-53,4 3-48,3-4 0,2 3-30,3-2 0,4-1 223,7 4 0,0-3-54,8 4 0,-2-5-68,10 5 1,-6 0-65,2 3 1,1 1 10,-2-1 0,-3-2-114,-4 2 0,-1-2 79,1 6 1,-2-1-170,-6 2 1,-1-2 109,-2 5 0,-3-4-106,-5 4 0,-1 0 51,-3 4 1,-8-4-4,-7 0 0,-7-1 71,-5 1 1,-2 1-11,-1-5 1,-5 0 39,-3-3 1,1-1 136,-1 1 0,7-2 113,0-3 0,8 0-64,8-3 0,6-3-586,5 3 308,6-3 0,-2-6-921,8-3 0,3 2 258,9-2 1,6-3 740,9-4 0,2-6 0,1 3 0</inkml:trace>
  <inkml:trace contextRef="#ctx0" brushRef="#br0" timeOffset="12">21757 5334 8280,'-7'0'-312,"2"0"1246,5 0 185,-5 0-331,4 0-367,-9 0 1,2 5-152,-7 2 1,2 8 32,-2 4 0,-3 4-48,-1 4 0,2-3-197,-3 3 0,7 1 141,-3-2 1,7 5-265,2-5 1,4 5-89,-1-4 0,7-2-59,1-6 0,8 1 105,0-5 0,7 1-69,0-5 0,4-5 180,3-2 0,0-2-7,4-2 1,-3 0 35,3 0 1,-3-6-43,3-1 1,-4-7 264,1-1 1,-3-2-5,-2 2 0,-4 1 3,-3-5 0,-3 0-325,-4-4 0,-3-1 116,-5-3 0,-2 2-185,-1-6 0,-9 6 132,-7-2 1,-8 3-407,-3 1 0,-3 6 173,-1 1 0,1 9-503,2 3 1,3 3 15,5 1 0,7 1-747,5 3 1474,4 2 0,2 16 0,-1 2 0</inkml:trace>
  <inkml:trace contextRef="#ctx0" brushRef="#br0" timeOffset="13">22179 5334 8330,'7'-18'46,"-2"1"113,-5 11 526,0 1 1,0 6-208,0 3 1,0 4 6,0 7 0,0 3-169,0 4 0,0 6-94,0 3 0,0 2-228,0 1 1,1 4 138,3 0 0,-2-4-198,6-3 1,-4-6 82,3 2 1,0-4 279,0-4 0,2-3-193,-5-4 1,4-1 80,-5 1 1,3-6-32,-3-2-19,-1 2-1563,3-5 856,-5 4-701,0 0 0,-2-3 552,-1 2 1,-4-3 719,-4-1 0,-1-5 0,1-2 0</inkml:trace>
  <inkml:trace contextRef="#ctx0" brushRef="#br0" timeOffset="14">22111 5619 7667,'5'-6'-1450,"-3"-4"1730,6 2 0,0 3 594,3 1 0,2-1-514,2 1 0,-1 0-87,5 4 1,0 0 65,4 0 1,0 0-83,0 0 1,3 0 32,1 0 1,-1-1-43,-3-3 1,0 3-17,0-3 1,-1-1-163,-3 1 0,1-3 275,-5 3-1695,0-5 749,-3 3 601,-6-6 0,-1 1 0,-5-1 0</inkml:trace>
  <inkml:trace contextRef="#ctx0" brushRef="#br0" timeOffset="15">22225 5288 8223,'6'-9'1063,"-2"-2"1,4-3-683,3 2 1,6 2-118,6 2 1,1 0 472,2 4 0,3-4-252,6 4 1,-1-3-17,0 3 1,-1-4-421,-2 4 0,0 1-404,-4 3 1,-4 0-296,-4 0 1,-5 0 649,1 0 0,-2 0 0,-2 0 0</inkml:trace>
  <inkml:trace contextRef="#ctx0" brushRef="#br0" timeOffset="16">23367 4957 8305,'-1'-12'52,"-3"1"351,3-1 3,-4 1 200,5 5 0,0 1-193,0 15 1,1-1-157,3 10 1,-2 5 128,6 6 0,-2-1-113,2 2 0,2-1-135,-2 5 0,-3-2 53,-1-3 0,-2 2-126,2-6 0,-3 1 45,3-4 0,-3-2-149,-1-2 0,0 2-22,0-6 0,4 1 137,0 0 0,0-7-340,-4 2 60,0-2-76,0-3 305,0-1 653,0-5-588,0-5 0,0 3-18,0-6 0,0 0 9,0-3 0,1 3-109,3 1 1,2 4 110,5-1 1,2-1-222,2 2 1,3-1 100,5 4 0,-4 0-153,0 0 1,4 1 49,4 3 1,-2 1 103,-6 3 1,3 2 86,-3-3 0,-2 3-87,2 2 0,-5 3 43,2 0 0,-5 4-29,-3-3 0,0 3-71,-4-4 0,0 5 92,-4-1 1,0-1-142,0 1 1,-9-1 51,-2 1 0,-4 2 22,-1-2 0,-5-2-1,-6-2 0,-5 2 8,2-2 0,-2 0 15,2-3 1,-3-5-14,2 1 1,-2-2-5,-1 2 1,4-3 16,-1-5 1,7 0-94,1 0 1,2 0-101,5 0 1,1 0-260,4 0 0,4-1-1722,4-3 2220,-4-3 0,6-9 0,-4-2 0</inkml:trace>
  <inkml:trace contextRef="#ctx0" brushRef="#br0" timeOffset="17">23401 4934 8305,'0'-7'200,"0"-3"576,0 4-427,0 0 0,2-1 85,1 3 0,0 3-110,5-3 0,-5 3 190,5 1-276,0 0 1,7-4 18,0 1 0,2-1-16,-2 4 0,3 0 6,4 0 1,3 0-32,1 0 0,3-2-5,6-1 0,0 1-7,3-1 0,-5 1-128,5 2 1,-9-1 76,6-3 1,-9 3-106,1-3 0,-4 3 64,-4 1 0,-3 0-259,-4 0 134,-1-5-304,-4 4-276,-2-5 177,-5 6 1,-2-3-173,-1-1 0,-4 0 238,-4 4 1,-4 0-1929,-1 0 2278,-4 5 0,7 1 0,-3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10:05:30.531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21403 17988 24575,'0'0'0</inkml:trace>
  <inkml:trace contextRef="#ctx0" brushRef="#br1" timeOffset="1">11672 16823 7412,'-6'0'50,"1"0"646,5 0-370,-5 0-752,3 0 465,-3 0 253,5-5-181,0-1 0,2-7 80,1-2-47,-1 2-49,8-9 0,-4 8 255,6-5-218,-1-5 13,0 0 0,1-9 36,-1 3 0,4-1 116,1-3-216,-1 2 34,1-7 1,-2 0 117,5-3-1747,0-8 1522,4-7 1,-12 26-1,-1 0-14,1-5 1,0 0-36,2 2 1,0 0 75,1-10 0,1-1 0,0 7 0,-1 0-75,0-3 0,-1-1-38,-4 4 1,1-1 86,3-2 0,1-1-687,-5 4 0,-1 0 694,4-2 1,-1 0-1,-2 1 1,0 0 26,-2 3 1,1 0-1,0 2 1,1 1-54,6-28 0,0-1 138,-4 1 1,1 0 149,-1 4 1,1-4-70,-1 0-115,-5 25 0,0 1-17,5-25 1,-5 24 0,-1 0-49,1 3 1,0 1-1010,5-30 1054,-5 28 1,0 1-221,5-26 90,1-3 1,-1 9 482,0-1 0,1 10-438,-1-2 0,-1 4 28,-2 1-270,2 1 130,-4 11 0,2-3 58,0 6 57,-6-6 1,3 8 1484,-5-3-1321,0 3-165,5 1 1,-3-3 283,1-1 0,-1 0-270,-2 4 1,0 1 650,0-1 0,-2 4-640,-1 0 1,1 5 155,-1-1-177,1 2-8,-3 1 80,4 6 19,-4 1-144,0 5 1,2 0 68,-4 0-29,4 0 29,-7 0-22,4 0 6,-1 0-3,-3 5-1,4-4 1,-2 8 1,1-5 0,3 5 2,-4-1 1,4-2-20,-3 1 0,-1 1 24,-3 4-3,4-1-319,-3 0 309,4 1 1,-6-2-15,1-2-53,5 2 55,-4-4 1,7 2 49,-5-1-6,6-4 187,-3 2 33,5-5 100,-5 0-144,3 0 205,-3 0-300,5 0-195,5-5 1,2-2 176,4-4 0,2-5-58,2-3 0,-1 1 191,5-1 0,-4-2-117,4-5 1,-1 2 132,1-3 1,1 3-97,-4 1 1,-1 5 157,-4 3-169,1-3-218,-1 6 209,-4 0-55,-2 2-259,-5 9 145,0-4-277,0 5 156,0 5 20,0-4 1,0 5 92,0-2 0,0-1 35,0 4 1,0-3 133,0 4 1,0-1-144,0 5 0,0-1 79,0 1 0,0 0-67,0 4 0,0 1 116,0 6 1,0 0-53,0 0 0,0-2-80,0-2 1,0 3 45,0-3 1,1-2-46,3-2 0,-3-3 15,3 0 1,1-1 5,-1 1 11,5-1 0,-3 1-8,5-1 1,-3-1 26,-1-2 0,-3 1-18,4-6 1,-4 5 30,3-4-21,-4 5 4,2-3-3,0 6 1,-4-5 5,3 1-195,-3-6 1,-1 5 35,0-4-202,0-1 153,0 3-1219,0-5-308,-5 0 1724,4 0 0,-4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28:44.99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15567 9080 7987,'0'-8'-249,"0"0"1025,0-1-258,0-1 191,0 4-112,0-4-143,0 9-79,0-5 97,0 6 1,0 6-380,0 1 1,0 3-119,0 2 0,-2-1 10,-1 1 0,1 3-77,-2 0 0,3 2 66,1-2 0,0-3 92,0 4 1,0 0-191,0-1 0,0 2 85,0-2 1,0-2-32,0 2 0,0-2 59,0-2 1,0 1-177,0-1 20,0 0 1,0 1-201,0-1 0,-1-4-556,-3-4 337,3 4-242,-4-6 0,5 5 828,0-2 0,0-3 0,0 5 0</inkml:trace>
  <inkml:trace contextRef="#ctx0" brushRef="#br0" timeOffset="1">15932 9045 8025,'0'-6'908,"0"-4"-450,0 9-222,-5-5 1,2 8 21,-4 2 0,3 2-177,-4 5 1,1 6 97,-5 2 1,1 2-113,0 2 1,-5 1-87,1 3 1,-4 2-102,4 5 0,-2 1-42,2-1 0,2 0 80,-2 1 0,3-1 1,0 0 1,1-3 66,-1-1 0,1-5 162,-1 2 0,1-3-81,0-1 0,3-5 32,0-3 0,8-14-94</inkml:trace>
  <inkml:trace contextRef="#ctx0" brushRef="#br0" timeOffset="2">16046 9160 7976,'0'-8'0,"0"0"658,0 1-332,0 0 0,0 1 248,0 2-277,0 3 0,0-3-73,0 8 1,-3 2-76,-1 6 1,-1 0 88,1 4 1,-1 1-138,-3 6 0,-2-4 137,2 0 1,-2 0-199,-1 4 0,3 0-94,1 0 0,-1-4-48,-3 0 0,3-4 45,0 4 0,4-6 83,-3-2 0,4 1-237,0-5 146,1-2-147,2 6 62,0-10 111,0 4 1,4-4 123,0 3 1,5-3-91,-2 3 0,4-3 48,0-1 0,0 0-39,1 0 1,-1 0-139,1 0 1,-1 0 136,0 0 0,1-1-988,-1-3 363,1 3-1343,-1-4 1025,-4 5 940,-2 0 0,0-5 0,1-2 0</inkml:trace>
  <inkml:trace contextRef="#ctx0" brushRef="#br0" timeOffset="3">16115 9399 7976,'0'-11'304,"0"0"1,0 3 376,0 0 378,-5 6-278,3-3-613,-3 5 1,5 5 45,0 2 0,-3 4-104,-1 0 1,0 5 72,4 3 0,0 3-55,0 1 0,0-3-9,0 3 1,0-6-159,0 5 1,0-3-180,0-17 195</inkml:trace>
  <inkml:trace contextRef="#ctx0" brushRef="#br0" timeOffset="4">17040 9011 7964,'0'-6'-1096,"0"-4"1061,0 8 1,0-4 38,0 2 0,0 3 1920,0-4 0,4 14-1774,0 2 1,-1 7 90,-3-3 1,0 4-120,0-4 0,0 2 39,0-2 1,0-1-214,0 5 0,0-5 8,0 1 0,0 2-94,0-2 1,0 0-62,0-3 1,0-1-113,0 0 0,0-3-501,0 0 1,0-4-66,0 3 877,0-4 0,0 7 0,0-4 0</inkml:trace>
  <inkml:trace contextRef="#ctx0" brushRef="#br0" timeOffset="15.62">17360 9011 8008,'0'-11'0,"0"3"652,0 0-425,0 6 1,0-4 366,0 2 51,0 2-352,0 8 1,-5 2-262,-3 11 1,-2 2 158,-2 5 0,-4 0-241,-3 4 0,1 4 96,-1 5 1,0 4 179,-4-1 1,5-2-362,3 2 1,-1-5-179,1 1 1,1-8 110,6-3 1,-1-3-90,5-1 1,-3-5 264,3-3-50,0-2-731,4-7 335,0-1-1032,0-5 1504,5 0 0,1-5 0,6-1 0</inkml:trace>
  <inkml:trace contextRef="#ctx0" brushRef="#br0" timeOffset="16.62">17508 9148 8008,'0'-8'-418,"0"1"780,0 4 965,0-7-539,0 9 0,-4 5-743,1 7 1,-3 8 101,3 0 0,-4-1-90,-4 1 0,1 0 99,2 4 1,-2 0-282,2 0 0,0-2-32,0-2 1,-1 1-7,5-4 0,-3-1-17,3-4 55,0 1 0,4-5 46,0 1 56,0-5-203,0 2 17,0-5 1,5 0 53,3 0 1,2 0-97,1 0 1,2 0 49,2 0 0,-2-2-208,2-1 1,-2 1-27,-2-2 1,-3 2 105,-1-2 0,-3 3 329,4-3 0,-6-2 0,3 3 0,-5-4 0,4 3 0,0-4 0,0 4 0,-4-3 0,0 3 18,0-4 1,0 4 67,0-3 0,4 3 1163,-1-4-548,1 6 698,-4-8-458,0 9-136,0-5-579,0 6 0,0 7-108,0 4 0,0 2 76,0 6 0,0 0-110,0 4 0,0 0-55,0-1 0,0 1 3,0 0 0,0-1-192,0-3 0,0 1 53,0-5 1,0 1-1017,0-5 119,0 0 1004,0 1 0,0-1 0,0 1 0</inkml:trace>
  <inkml:trace contextRef="#ctx0" brushRef="#br0" timeOffset="17.62">18799 8988 8004,'0'-7'261,"0"-1"21,0 5 0,0-3 229,0 2 359,0 3-132,5-4-192,-4 5-383,4 0 0,-5 5 55,0 3 0,0 6-132,0 1 0,0 5 84,0-1 1,0 1-255,0 0 0,0 0 85,0-5 0,0 4-61,0-4 1,0 4-153,0-3 0,1-1-138,3-4 0,-2-3-499,1-1 0,-1-3 384,-2 4 1,0-4 464,0 3 0,5-4 0,1 2 0</inkml:trace>
  <inkml:trace contextRef="#ctx0" brushRef="#br0" timeOffset="18.62">19164 8943 8035,'0'-12'1330,"0"6"-994,0 1 1,-5 14-123,-2 2 0,-5 8 0,-3 0 1,1 6-33,-5 2 0,1 6-83,-1 1 1,-2 1-275,1 3 1,3-3 163,-2-1 0,5 1-248,-2-1 1,4-5 121,0-2 1,5-4-66,-1-4 1,4-3-44,-3-4 1,4-1-124,-1 0 0,-1-3-410,1 0-525,1-6 679,3 3 624,0-5 0,5 0 0,1 0 0</inkml:trace>
  <inkml:trace contextRef="#ctx0" brushRef="#br0" timeOffset="19.62">19233 9114 7937,'0'-6'1574,"0"0"-1122,0 6-98,-5 6 1,2 0-147,-4 5 1,0 2-116,0 2 0,-4 3 44,4 5 0,-2 0-103,1-1 1,-2 0-165,3-3 1,-4 3 91,0-3 1,3-3-2,1-1 0,3-2 43,-4-1 0,4-1-15,-3 0 0,4-3-186,0 0-289,1-6 135,2 3 1,0-4-93,0 3 199,0-2 0,2 3 79,1-5 1,0 0 134,4 0 1,-3-2-182,4-1 177,0 1 0,3-3-42,0 5 1,-3 0 187,0 0 0,-2-1-20,2-3 0,2 3-80,-3-3 0,3 2-1,2-2 1,-1 2-22,1-1 0,-2 0 31,-2-1 1,0 2-46,-4-6 126,5 6 1,-6-3 22,4 5 13,-4-6 201,2 5-160,-5-4 127,0 0-239,0 4 0,0-6 79,0 4 25,0 1 83,0-3 165,0 5 0,-4 2-195,0 1 0,-1 5-112,1 7 1,3-2 55,-3 2 0,3 2-43,1-2 0,0 4-123,0-4 1,0 4 65,0-4 0,4 4-196,0-3 108,-1-1 1,-1-4 146,1 1-758,-1-6 276,3-1-1447,-5 0 948,0-4 854,0 5 0,-5-6 0,-2 0 0</inkml:trace>
  <inkml:trace contextRef="#ctx0" brushRef="#br0" timeOffset="20.62">20443 9000 7971,'0'-8'170,"0"0"54,0 6 0,0-4 474,0 2-195,0 2-181,0-3 1,-1 7-99,-3 1 0,3 4-133,-3 4 0,3 2 39,1 2 0,0 3-28,0 5 1,0-4-122,0 0 0,0 0 11,0 4 1,0-4-107,0 0 0,1-4 70,3 4 1,-3-5-25,3 1 1,1-6 131,-1-1-345,0-1 1,0 1-285,-1 0-221,1-6-864,-4 3 1650,0-5 0,5 0 0,2 0 0</inkml:trace>
  <inkml:trace contextRef="#ctx0" brushRef="#br0" timeOffset="21.62">20740 9034 7988,'0'-6'-266,"0"-1"177,0 3 1597,0 3-983,0 6 0,-5 3-106,-2 7 0,-4 3-179,0 1 0,-4 6-151,0 2 1,-4 5-48,3-2 1,-3 3-151,4 1 1,0-1-158,3-2 1,1 0 216,0-4 1,-1 0-43,1-4 0,3-6-21,0-1 1,6-4-244,-2 0 0,-1-5 130,1 1 0,0-4-1325,4 3 1549,0-4 0,0 2 0,0-5 0</inkml:trace>
  <inkml:trace contextRef="#ctx0" brushRef="#br0" timeOffset="22.62">20797 9194 7945,'0'-12'-471,"0"6"1986,0 1-793,0 5 1,0 6-607,0 6 0,-1 0 119,-3 7 0,-1-1-192,-2 1 0,-4 3 83,4-3 0,-3 2-107,-2 2 1,1-1-47,-1-3 0,2-3-169,3-4 1,-2-1-182,5 1 254,-5-1 1,8-3-262,-3-1 99,3-4-186,1 2 270,5-5 1,1 0 139,6 0 1,-1 0-12,0 0 120,1 0 0,-1 0 332,1 0-267,-1 0 1,1 0 139,-1 0 0,0 0-75,1 0 0,-1 0 106,1 0 0,-1 0-130,0 0 1,1 0-84,-1 0 1,1 0 75,-1 0-71,1 0 0,-1-4-193,0 0 1,-4-1 109,-3 1 1,-2 2-420,2-6 1,-3 4-76,3-3-140,-3 4 1,-1-7-203,0 3-379,0 1 572,0-4 650,0 4 0,5-5 0,2-1 0</inkml:trace>
  <inkml:trace contextRef="#ctx0" brushRef="#br0" timeOffset="23.62">20980 9331 6175,'-6'-6'2842,"1"0"-2464,5 1 0,-2 5 223,-1 0 1,1 5-205,-1 7 1,-3 4-31,3 3 0,-6 3-167,1 1 1,3 1-125,1 3 1,-1-3 60,1 2 0,1-2-98,3-1 0,0-1-294,0-3 0,0 1 120,0-5-53,5 1 0,-4-5 63,3 0 0,-2-4-1312,2-3 1437,-3-3 0,4 4 0,-5 1 0</inkml:trace>
  <inkml:trace contextRef="#ctx0" brushRef="#br0" timeOffset="24.62">7892 13488 7833,'-7'-11'627,"2"-1"1,5 5 234,0-1-430,0 5 0,0-3 194,0 2-117,0 3-49,0-4-287,0 5 0,0 5 18,0 3 0,0 3-80,0 4 1,0 8 76,0 8 0,0-1-199,0 4 1,0-2-87,0 6 1,0 1 82,0-1 0,4 1-130,0-5 0,1 0 71,-1 0 0,-3-4-57,3-4 1,-1-2 53,0-1 0,-1-5 27,1-3 0,2-2-123,-1-2-285,0 1 10,1-6 0,-4 0-135,3-2-977,-2-3 600,-2 5 629,0-6 1,-6-6 0,0 0 0</inkml:trace>
  <inkml:trace contextRef="#ctx0" brushRef="#br0" timeOffset="25.62">7732 13511 7922,'0'-12'8,"0"6"0,0-4 347,0 2 0,1 2 7,3-2 1,4 5 52,7-5 0,-1 2-66,5-2 1,0-2-72,4 2 1,1 2 39,2-2 0,4 4-79,4-3 1,-4 4-108,1 0 1,-6 1-51,2 2 0,1 0-111,-2 0 0,-3 2 82,-4 1 0,-3 0-362,3 4 209,-5 1 1,1 4 62,-8-1 1,-2 0-110,-5 1 1,0 3 82,0 0 0,-6 6 33,-5-2 0,-6 1 4,-6-1 0,-3 2 9,-1-1 1,-5 1-26,2 2 0,-3-4-9,-1 0 1,4-5-433,4 1 0,2-2 188,1-2 1,5-4-31,3-4 1,2 3-229,2-3-818,4 1 1371,2-4 0,15 0 0,3 0 0</inkml:trace>
  <inkml:trace contextRef="#ctx0" brushRef="#br0" timeOffset="26.62">8760 13100 7884,'0'-7'-746,"-5"2"1413,3 0 126,-3 4-71,5-4-260,0 5-237,-5 0 0,4 1 28,-3 3 0,-1 0-44,1 7 0,-3-2-2,3 6 1,-5 3-72,1 1 0,-2 3 47,-1 1 1,2 1-162,-2 2 0,2 0 89,-7 4 1,4 1-112,0 3 0,1 1 7,-1 3 1,2-2-75,3 2 0,-2-1 65,5 1 0,-4-3 29,5 4 0,-1 0-102,4-1 0,0 1 58,0-1 0,1-2-61,3 2 1,-2-4 85,6-3 1,0 0 19,3-4 0,-3 0 32,-1-4 0,1-2 118,3-2 0,1 1-108,-1-4 0,1-1 97,-1-4 1,0 1 51,1-1 0,-1-5 82,1-2-223,-1 3 0,1-6 174,-1 3-445,-5 2-356,4-5-452,-8 4-148,3-5-1111,-5 0 2260,0-5 0,0 4 0,0-4 0</inkml:trace>
  <inkml:trace contextRef="#ctx0" brushRef="#br0" timeOffset="27.62">9160 13294 7933,'0'-6'118,"0"0"233,0 1-43,-6 4 1,4-4-4,-6 5 1,4 0-29,-3 0 1,-1 5-58,-3 3 0,-4 2 27,-1 1 0,0 1-177,1-1 0,-2 4 100,-2 1 0,3-1-145,4-4 0,1 1 83,-1-1 1,5 1-142,-1-1 1,6 0 36,-2 1 1,3-5 131,1 1-46,0 0-43,0 3 1,5-1-78,2-2 1,0 1 96,0-6 1,1 5-108,3-4 1,1 4 60,-1-5 0,0 5-93,1-4 0,-4 3 105,-1-3 0,-1 5-22,2-1 1,1-2-155,-5 2 0,1-2 64,-1 2 1,-3 2 56,3-3 1,-3 0 0,-1 0 1,1-3 21,3 4 1,-3-4-40,3 3-4,-3 1 15,-1 3 25,0 1 0,0-5 21,0 1 1,0-4-3,0 3-23,0-4 0,-3 3-7,-1-2-28,0-3 35,-1 9 0,2-5 15,-4 3 0,3 2-132,-4-2 57,6 2 0,-7 1 52,5 1 1,0 1-7,4 2 1,0-3 60,0 4 0,0-2-60,0 1 0,0-2 140,0 2 1,0-3-80,0 0 0,2 3-14,1 0 1,-1 1-20,1-5 0,3 0 0,-3 1 1,5 1 25,-4 2 0,5-6-15,-2 2 1,0-3 105,0-1-119,1 3 1,2-7 380,-2 5-88,2-6-98,-4 3 0,2-5-281,-1 0-380,-4 0-202,2 0 1,-5-1-806,0-3-698,0 3 2164,0-9 0,5 3 0,1-4 0</inkml:trace>
  <inkml:trace contextRef="#ctx0" brushRef="#br0" timeOffset="28.62">9536 13545 7932,'0'-6'684,"0"-1"-198,0 4 208,0 1 243,0-3-612,0 5 0,0 5-76,0 3 0,0 2-105,0 2 1,0 4 75,0 3 0,0 6-203,0 2 1,0 4-68,0-5 0,4 1-101,0-4 0,1 0 128,-1-1 1,-2-3-77,6 0 0,-2-5-235,2 2 0,-2-7 144,-2-2 1,-3-3-909,3 4 404,3-6-1104,-6 3 1798,4-5 0,-10 5 0,-1 2 0</inkml:trace>
  <inkml:trace contextRef="#ctx0" brushRef="#br0" timeOffset="29.62">9331 13602 7934,'0'-11'0,"0"-1"829,5 1 42,1 5-446,6-5 0,-1 10-73,1-3 1,-1 3-66,0 1 1,5-4 9,-1 1 1,4-5-49,-4 4 0,5-1-134,-1 1 1,-1 2 83,1-6 1,-1 2-474,1-2 1,1-1 210,-4 5 0,3-3 40,-4 3 1,4-4-1951,-4 5 1973,5-6 0,-7 2 0,4-4 0</inkml:trace>
  <inkml:trace contextRef="#ctx0" brushRef="#br0" timeOffset="30.62">9982 13465 8354,'5'-6'1359,"-4"1"-622,4 5-365,-5 5 1,0 1-207,0 6 0,0 4 14,0 3 1,0 0-129,0 4 1,0-3 60,0 7 0,0 1-144,0-1 1,0 3 40,0-3 1,0 3-128,0-3 0,0-2 61,0-6 0,2 3-29,1-3 1,-1-3 30,1 0 74,4-4-78,-6 0 0,5-5-270,-2 1-807,-3-6 482,5 3-1094,-6-5 869,-6 0 878,5 0 0,-9-5 0,4-1 0</inkml:trace>
  <inkml:trace contextRef="#ctx0" brushRef="#br0" timeOffset="31.62">9811 13499 7990,'0'-7'0,"0"-1"621,0 6-320,5-8 0,1 8-76,5-2 1,1 3 16,-1 1 0,1 0 28,-1 0 0,4-4-400,1 1 0,4-1 139,-1 4 0,2-4-90,2 0 0,-4-1 85,0 1 0,-3 2-1501,3-6 1497,-5 6 0,7-9 0,-3 5 0</inkml:trace>
  <inkml:trace contextRef="#ctx0" brushRef="#br0" timeOffset="32.61">10256 13340 7974,'0'-12'711,"5"1"-285,-4-1 1,8 5 21,-5-1 0,1 6 569,-1-2-641,-3 2 7,9 2-175,-3 0 141,4 0-315,0 0 0,1 2 102,-1 2 0,-3-2-92,0 6-12,-1-1 1,3 5-188,-2-1 1,-2 1-17,-2-1 1,-3 0 107,3 1 1,-3-1-87,-1 1 0,0 0 90,0 4 0,0-4-4,0 4 1,-3-3 20,-1 3 1,-1-4 35,1 4 1,3-4 17,-3 0 1,-1-1 11,1 1 1,0-1 3,4 0 28,-5 1 228,4-1-153,-4 1 107,5-6-155,0-1-342,0-5 203,5 0 24,-4 0 157,9 5 0,-7-2-88,4 4 0,-4-2 89,1 7 1,2-3-92,2 6 0,1 1 20,-2 0 1,3 4 15,-2-1 0,2 1-14,2-1 0,-5 3-71,1-3 0,-4-1 60,3 1 0,-4-4-182,1 4-16,-3 0 160,-1-1 1,0-2-118,0-4 1,-1 3 181,-3 0 57,-3 0 0,-4-3-41,0-1 0,-2-3-84,-2-1 1,4-3 148,-4 4 1,5-6-62,-5 2 0,2-2-579,2-2 5,-1 0 1,1 0-1172,-1 0 880,1-6 0,3 1-476,1-2 0,4-3 1248,-1 2 0,3-2 0,1-2 0</inkml:trace>
  <inkml:trace contextRef="#ctx0" brushRef="#br0" timeOffset="33.61">10667 13168 7974,'-6'-11'-11,"1"4"456,5-3 1,-2 9 596,-1-3-230,1 3-83,-3 1-415,5 0 1,0 5 96,0 3 1,0 2-81,0 1 1,4 2-44,0 2 0,5-1-124,-2 5 0,4-4 60,0 4 0,-2 0-51,2 4 1,-2 0-22,6 0 0,-2 0-97,-2 0 0,2 3 40,2 1 1,-2 3-94,2-3 0,-2 4-237,-2-5 1,1 5 152,-1-5 0,1 6-109,-1-2 1,-1 3 65,-2 2 1,1-1-5,-5 0 1,-1-1 90,-3-2 1,0 0 12,0-4 0,0 4-12,0-5 0,-5 1 11,-2-4 1,-2-6-124,1-1 1,-2 0 80,2-1 1,-2-1-165,-1-6 0,3 1 50,1-5 0,4 1-1154,-1-1 662,-2-3 0,1 3-1032,-3-8 1049,3 3 1,5-10 656,0 4 0,0-3 0,0-2 0</inkml:trace>
  <inkml:trace contextRef="#ctx0" brushRef="#br0" timeOffset="34.61">11261 13625 8016,'0'-6'241,"0"-4"1,4 7 130,0-5 1,1 6-60,-2-2 1,0 3 126,5 1 0,-1-4-114,5 0 1,-1 0-99,0 4 0,2 0 0,2 0 0,-1-1 28,5-3 1,0 3-169,4-3 0,-1 3 33,-3 1 0,2 0-55,-2 0 0,-2-4-216,-2 0 1,-2 1-378,-2 3 0,-3-2-1523,0-2 980,-6 3-22,3-4 1,-6 5 251,-3 0 840,-2 0 0,-6 0 0,1 0 0</inkml:trace>
  <inkml:trace contextRef="#ctx0" brushRef="#br0" timeOffset="35.61">11295 13751 8016,'8'0'150,"-1"0"1,1 0 77,3 0 0,1 0 354,-1 0 1,2 0-114,2 0 1,-1 0 153,5 0 1,0-4-184,4 0 0,-4-1-173,0 1 0,-5 3-401,1-3 0,-2 3-439,-2 1 1,-3 0-741,0 0 1061,-6 0 1,3 1 251,-5 3 0,5-3 0,2 4 0</inkml:trace>
  <inkml:trace contextRef="#ctx0" brushRef="#br0" timeOffset="36.61">12152 13157 7975,'-1'-12'0,"-3"1"798,2 0-507,-3-1 1,5 5 521,0-1-86,0 5-501,0-2 0,0 7-52,0 1 0,0 8 27,0 4 1,0 5-185,0-1 1,2 6 137,1 2 0,-1 1-298,2-1 1,-3-6 106,-1 6 1,0-9-536,0 5 1,4-4 161,-1 0 0,2-4-38,-1-8 0,-2 4-715,1-4 1162,-1-2 0,3 5 0,1-3 0</inkml:trace>
  <inkml:trace contextRef="#ctx0" brushRef="#br0" timeOffset="37.61">11935 13614 7980,'6'0'0,"0"0"0,-2 0 1442,3 0-941,4 0 0,0 0 82,1 0 0,-1 0-193,1 0 0,-1 0-158,1 0 0,3 0-80,0 0 1,2 0-179,-2 0 0,3 0-138,4 0 1,1-2 180,0-1 0,0 0-121,0-5 1,0 6 41,-1-2 1,-3-1-586,0 1 1,-8 0-103,0 4-1193,-2-5 1187,2 4 1,-6-4-221,-5 5 975,-5 0 0,-11 5 0,-2 1 0</inkml:trace>
  <inkml:trace contextRef="#ctx0" brushRef="#br0" timeOffset="38.61">12106 13728 7980,'-5'-6'1669,"4"0"-737,-4 6-256,5 0-387,0 6 0,0 0-244,0 5 0,0 2 134,0 2 0,0-2-143,0 2 1,0 2 66,0-2 1,0 1-38,0 0 1,0-4-136,0 4 0,0 0-207,0-1 204,-5 0 1,3-3 0,-1-1 0,1-3-88,2 0 1,0-5 64,0 5-262,0-6 199,0 9 7,5-10 0,2 4 0,4-5 1,1 0-69,-1 0 1,0 0-39,1 0 0,-1 0-275,1 0 1,-1 0-1360,0 0 1890,1 0 0,-1 0 0,1-5 0,-1-1 0</inkml:trace>
  <inkml:trace contextRef="#ctx0" brushRef="#br0" timeOffset="39.61">12289 13899 7980,'-5'-6'0,"4"-4"0,-6 8 1408,3-1-753,3-4 1,-5 6 819,2-3-452,3 3-580,-4 1 0,5 5-37,0 3 1,0 6-109,0 1 1,0 5-266,0-1 1,0 1 127,0-1 0,1 3-251,3-3 0,-3 6-271,3 2 0,1 0-369,-1-4 0,1-6-168,-1-1 0,-3 0 381,3-1 1,-3 1 516,-1-5 0,-5 0 0,-2 1 0</inkml:trace>
  <inkml:trace contextRef="#ctx0" brushRef="#br0" timeOffset="40.61">7812 15224 7963,'-6'-1'-132,"2"-3"1,1 3-284,-1-3 337,3-2 141,-4-1 0,5 0 96,0-1 0,0 4-34,0-3 0,0 3 61,0-4 1,0 4-40,0-3 1,0 3 400,0-4-53,0 6 218,0-8-257,0 8-215,0-3 0,-1 6 25,-3 3 1,3-1-48,-3 4 1,3 6 13,1 6 0,0 3 16,0 1 1,1 5-133,3 2 1,1 0-13,2 5 1,4-7-151,-4 6 1,-1-6-2,2 2 1,-2-1-188,2 2 0,1 1-112,-5-6 1,3 0 155,-3-7 1,1 1-63,-1-5 0,-3 0-38,3-3 171,-3-1 1,1-1-219,1-2-22,-1-3-241,3 0-522,-5-4 192,0 5 0,0-8 929,0-2 0,-5-2 0,-2-5 0</inkml:trace>
  <inkml:trace contextRef="#ctx0" brushRef="#br0" timeOffset="41.62">7675 15224 7858,'-5'-23'420,"3"4"-295,-1 0 1,1 5 4,2-1 0,2-2-95,1 2 0,4 0 685,4 4 1,4-1-230,1 1 0,4-1-116,-1 1 0,6 3-69,2 1 0,4-1-37,-5-3 0,6 0-105,-2 4 1,3 2-83,2 5 1,-5 0-122,1 0 0,-7 5 92,-2 2 1,0 5-272,-7 3 1,-3 2 111,-5 2 0,-4 6-265,1-2 0,-4 3 121,-4 1 0,-4-3-3,-7 3 0,1-3 126,-5-1 1,0-2 38,-4-2 1,0 2 103,0-6 1,2-1-106,2-6 0,-3-2 118,3-2 1,1-3-45,-1 3 0,5-3-374,-1-1 0,3 0 119,0 0 0,2-1 72,2-3 103,-2 3 1,10-8-201,0 5 295,0-5 0,15 3 0,-2-6 0</inkml:trace>
  <inkml:trace contextRef="#ctx0" brushRef="#br0" timeOffset="42.62">8623 14904 7350,'0'-6'-1347,"0"0"2754,0 2-367,5 2-218,-4-8-98,4 9 212,-5-4 33,0 5 1,-1 5-688,-3 3 0,-2 3-87,-6 4 0,1-1 20,-1 5 1,1 0-150,0 4 1,-1 5 0,1 3 1,-3-1-5,2 4 0,-4-2-32,8 6 0,-4 3-167,4 1 0,3-2-60,1 2 1,3-1 98,1 1 0,0 2-60,0-2 1,0-3 77,0-1 1,5-2 47,3-2 0,2-5 47,1-2 1,4-3 4,1-1 1,-1-2 32,-4-2 1,4-1 152,1-3 1,-1-3-5,-4-1 0,5 1-87,-1-5 1,-1 0 5,-7 0 0,4-4-33,-4 1 1,-1-2-140,2 2-21,-5-3 1,3 4-502,-2-5 200,-3 0-103,4 0-325,-5 0 1,-1-4-161,-3 1 1,2-6 959,-6 1 0,0-7 0,-3-3 0</inkml:trace>
  <inkml:trace contextRef="#ctx0" brushRef="#br0" timeOffset="43.62">9171 15018 7832,'-8'-10'402,"1"3"2,4-3-134,-2 3 1,4 0 105,-3-1 1,1 5-30,-4 0 1,3 1-96,-4 2 1,1 0-49,-5 0 1,0 0 40,-3 0 1,1 5-141,-5 3 0,-1 2 76,-2 2 0,3-2-49,0-3 1,1 4 32,-1-4 0,2 3-112,6 2 1,-1-1-56,1 1 1,1-1 12,2 0 0,-1 1-106,6-1 1,-1 1 61,4-1 0,0-3-97,0-1 0,5 0 20,2 0 1,7 3 61,2-2 0,4-2 21,-1 2 0,1-5-7,-1 0 0,2 2-45,-6-1 0,1 1 57,0-1 0,-8 1-70,4 3 0,-7 1 62,3-6 1,-6 6-59,2-1 1,-3-2 83,-1 2 1,0 0-3,0 3 0,0-3 14,0-1 3,-5 1 0,0 3 15,-3 1 1,-2-2-35,3-3 0,0 2 126,0-5 0,3 5-64,-4-1 1,4-3 89,-3-2 1,3 3 112,-4-3-46,6 6-73,-8-7 24,8 8-104,-3-9 0,5 5 81,0-2-62,0-3 48,0 4-48,0-5 47,0 6 24,0-5-66,0 9 1,4-4-70,0 6 1,0-1-4,-4 1 1,0-1-19,0 0 0,0 5 60,0-1 0,0 1-119,0 0 0,0 0 9,0 3 1,1 1-83,3-4 0,-3 3 96,3-4 0,-2 0-88,2-3 0,-2 3 64,1 0-12,-1 0 86,-2-3-86,0-1-146,0-5 20,0-1-19,5-5 0,1 0 74,5 0 0,2 0-177,2 0 0,2-1-254,2-3 1,3 3 198,-3-3 0,1-1-1370,-1 1 1753,-3-4 0,1 1 0,1-4 0</inkml:trace>
  <inkml:trace contextRef="#ctx0" brushRef="#br0" timeOffset="44.62">9491 15144 7835,'0'-6'27,"0"-4"117,0 3 36,0-4 1,0 3 569,0 1-460,0 4 1,0-3 220,0 2 54,0 3-27,0-4-357,-5 5 1,3 5 47,-1 2 0,1 3-135,2 2 1,0 3 92,0 0 1,2 6-98,1-2 0,-1 6 43,1 2 0,3 3-67,-3-3 0,2 3 43,-1-3 1,-2 3-23,1-3 1,2 3-95,-1-3 0,0-2 82,-4-6 1,4 3-147,0-3 1,3-2-4,-3-2 0,1-6-274,-1-2-160,-3 1-537,4-2 290,-5-1 62,0-5 0,5-5 0,2-1 1</inkml:trace>
  <inkml:trace contextRef="#ctx0" brushRef="#br0" timeOffset="45.62">9742 15144 7814,'0'-11'0,"0"3"6,0 0 621,0 1 0,4-1 323,0 1-482,-1 4 1,1-1-77,0 8 0,0 4-99,-4 7 0,0 3-52,0 4 0,0 6 0,0 3 0,1 3 8,3 4 1,-2-2-39,6 2 1,-4-3-128,3 0 0,0-1 30,0 0 1,2-3-139,-5-1 0,4-6-87,-4-1 1,3-5-172,-3-7 0,1 1-108,-1-1 1,-3-3-1036,3-1-1195,-3-4 1425,-1 2 1195,-5-5 0,-6-5 0,-7-2 0</inkml:trace>
  <inkml:trace contextRef="#ctx0" brushRef="#br0" timeOffset="46.62">9525 15430 7936,'11'0'259,"1"0"76,-1 0 0,2-4-90,2 0 0,3 0-165,5 4 0,-4 0-33,0 0 0,0-1-14,4-3 0,0 3-36,-1-3 0,1-1-158,0 1 1,-1-3-114,-3 3 1,1-1 273,-5 1 0,0-3 0,-3-4 0</inkml:trace>
  <inkml:trace contextRef="#ctx0" brushRef="#br0" timeOffset="47.62">10085 15213 7846,'0'-12'980,"0"1"-438,0-1 0,3 5 175,1-1-47,0 6 0,-4-2-237,0 8 1,0 2-297,0 5 0,0 6 44,0 2 1,1 4-1,3 3 1,-1 4-9,4 4 0,-3 0-65,4 0 1,-2-1-60,2-2 0,-2 2 63,-2-3 0,-2-3-419,6-4 0,-4-2-84,3-5 0,-3-3-849,4-5 56,-6-3-884,3-5 1306,-5 0 762,0-5 0,0-1 0,0-6 0</inkml:trace>
  <inkml:trace contextRef="#ctx0" brushRef="#br0" timeOffset="48.62">9902 15213 7904,'0'-12'1095,"0"1"1,1 4-814,3 4 0,2-2-351,6 1 0,-1 0 110,1 4 0,0 0 138,3 0 1,-1 0-10,5 0 1,-3 0-42,3 0 1,4 0-141,3 0 1,6-4-125,-2 0 1,1-1-464,3 1 0,-6-1 104,6-2 0,-6-3-762,3 2 1256,-1-2 0,-1-2 0,-1 1 0</inkml:trace>
  <inkml:trace contextRef="#ctx0" brushRef="#br0" timeOffset="49.62">10564 15578 7840,'0'11'507,"0"1"1,5-6 297,3-2 0,-2 2-122,2 2 1,-2-2 63,2 2 0,-3 0-290,-5 3 1,0 0-96,0 1 0,-1 4-229,-3 3 1,-2 2-91,-6-2 1,-3 2-582,0-2 0,-1 2 429,5-2 0,0-3-2653,-1-4 1458,6-1 1304,-4 0 0,8-4 0,-3-2 0</inkml:trace>
  <inkml:trace contextRef="#ctx0" brushRef="#br0" timeOffset="50.62">10941 15133 7900,'8'-8'23,"-1"0"0,-3 2 83,4-2 1,-2-2 381,2 3-96,2 2 333,-4-6-11,1 10-135,-2-4-116,-5 5-232,0 5 1,0 5-106,0 6 1,1 4 90,3-1 0,-3 4-233,3 3 1,-3 4 80,-1 4 1,4-4-128,0 1 1,1-1-4,-1 4 0,-3-4 34,3-4 0,-2-3-213,2-4-86,-3 3 1,4-10 58,-5 4 78,5-9-2527,-3-2 2720,3-5 0,-5 0 0,0 0 0</inkml:trace>
  <inkml:trace contextRef="#ctx0" brushRef="#br0" timeOffset="51.62">10758 15190 7834,'-5'-18'-843,"4"1"1,-4 6 1661,5 0 1,0 3-257,0 0 1,4 5-199,0-5-216,5 5 1,-2-3 16,8 2 0,-2 2 79,2-6 0,3 4 88,1-3 0,3 3-133,1-4 0,4 6 7,4-2 0,-2-1-218,2 1 0,-6-1 215,2 1 0,-5 3-226,-3-3 0,2 3 0,-6 1 1,0-4-27,-3 0 1,-1 0 237,0 4-27,1 0 27,-1 0 0,-3 0 61,0 0-140,-6 0 0,7 2 12,-5 2 1,1-2-141,-1 6 0,-3 3 33,3 4 1,-3 7 28,-1 1 1,0 1 19,0 6 1,0 1-12,0 3 1,1 3-103,3-3 0,-1 2 97,4-10 1,-3 5-125,4-5 0,-5 0 121,5-7 0,-4 1-178,3-5 0,-4 1-425,1-5-358,2 0-253,-5-4-782,4-2 1950,-5-5 0,0-5 0,0-2 0</inkml:trace>
  <inkml:trace contextRef="#ctx0" brushRef="#br0" timeOffset="52.62">11535 15018 7843,'0'-16'0,"0"3"0,4-3 623,0 4 1,5 2 55,-2 3 621,-2-4-894,5 10 1,-8-1-82,1 9 0,-1 6-88,-2 10 1,0 5-1,0 2 1,0 7-93,0 1 0,0 5 12,0-1 0,1 2-177,3 2 0,-3-5 76,3-3 1,1-3-257,-1 0 1,0-6 99,-4-3 1,3-3-390,1-4 1,1-3-65,-1-9 0,-3-1-1163,3-2-746,-3-2 2462,-1-8 0,-5-6 0,-1-11 0</inkml:trace>
  <inkml:trace contextRef="#ctx0" brushRef="#br0" timeOffset="53.62">11238 15315 7832,'6'0'640,"5"-1"-448,-4-3 1,5 3-193,3-3 0,3 3 69,4 1 1,-2 0 159,-1 0 0,0-4-232,3 0 1,5 1-121,0 3 0,-1-2-278,-3-2 1,-4 3 48,0-3 352,-5 3 0,8-4 0,-4-1 0</inkml:trace>
  <inkml:trace contextRef="#ctx0" brushRef="#br0" timeOffset="54.62">11786 14859 7902,'0'-12'239,"0"5"84,0-1 1,2 4-188,1-4 0,0 6 32,5-2 51,-1 3 1,5-3-113,-1 0 0,-3 0 94,-1 4 1,-3 0 17,4 0-134,-6 6 1,7-4 8,-5 6 1,0-5-6,-4 5 0,0 0 85,0 3 1,-2 2 91,-1 2 0,-4 2-140,-4 2 1,3 2 10,1-2 1,3 3-111,-4 1 1,6-2 61,-2-2 1,-1 3-63,1-3 0,0-1-8,4 1 1,0-5-108,0 1 1,0 1 76,0 0-15,0-1 1,0-4 24,0 1 0,0-5 56,0 1-132,0-6 126,0 9-27,0-10-1,5 4-19,-3-5 1,4 0 38,-2 0 1,-3-1 56,3-3 45,2 3 1,-3-5-73,4 6 109,-4 0 0,3 2-73,-2 2 0,-3 2-46,3 5 1,2 2-10,2 2 1,-3-1-4,-1 5 0,2-4-12,2 4 1,1-1-109,-2 1 0,2 3-19,-5-3 1,4-1 112,-5 1 0,1-2-136,-4 2 1,0 2 102,0-6 0,0 0 93,0-3 0,0-1-25,0 0 0,-5 1 12,-2-1 0,-4-3-90,0 0 1,3-6-70,1 2 1,-1-2-241,-3 2 0,-1-2 109,1 1 1,-1-1-373,1-2 1,3 0-194,1 0-1118,4 0 1903,-7-5 0,9-2 0,-4-4 0</inkml:trace>
  <inkml:trace contextRef="#ctx0" brushRef="#br0" timeOffset="55.62">12140 14756 7811,'-6'-5'-168,"1"2"47,5-4 0,-1 4-159,-3-1 261,3 3 0,-6 1 545,3 0-28,3 0 203,-4 0 1792,5 0-2085,0 5 0,0 5-5,0 5 1,1 2-127,3-2 0,3-1-39,4 5 1,0-4 18,1 4 0,4-3 13,3 3 1,3 0 13,1 3 1,0 5-14,-1 0 1,-3 5-157,0-2 0,-5 3 72,2 1 0,-4 2-316,0 2 0,-6-3 146,-2 3 0,-3-2-145,-1-2 0,0 0-44,0 1 0,0-2-139,0-3 1,-5 2 28,-2-5 1,0-1-90,0-3 0,3-4 91,-4 0 0,2-5 82,-2 1 0,-2-2 216,2-2 1,-2 1-99,-1-1 1,3-3-257,1-1 184,-1 1 1,-2 0-371,2-1-95,-2-4-596,9 2 702,-4-5 511,5 0 0,-5 5 0,-2 1 0</inkml:trace>
  <inkml:trace contextRef="#ctx0" brushRef="#br0" timeOffset="56.62">12654 15224 6889,'0'-8'516,"0"1"-95,0 4 0,2-6-98,1 6 0,0-5-35,5 4 0,-5-3 143,5 3 0,0-4-120,3 4 1,0 0-40,1 4 0,-1-1-95,1-3 0,0 3 34,4-3 0,1 2-114,6-2 0,-4 3 27,0-3 0,-1 1-227,1 0 1,1 1-80,-4-2 1,-1 2-419,-4-2 1,1 3 28,-1-3 1,-1 2-1064,-2-2 1634,-3 2 0,0-3 0,1 5 0</inkml:trace>
  <inkml:trace contextRef="#ctx0" brushRef="#br0" timeOffset="57.62">12700 15281 7821,'-6'6'1525,"1"5"-1444,5-10 1,5 4 110,2-5 1,0 0 12,0 0 1,5 0-100,3 0 0,5 0 64,-1 0 0,-1 0-150,1 0 1,0-4-270,4 0 0,-4-3-371,0 3 1,-5-1 270,1 1 349,3 3 0,-5-9 0,3 3 0</inkml:trace>
  <inkml:trace contextRef="#ctx0" brushRef="#br0" timeOffset="58.62">13511 14653 8376,'-6'-5'890,"0"4"0,8-4-1088,2 5 0,-3 1 164,3 3 1,-2 2 109,2 5 1,-3 1 152,3-1 1,-3 6-52,-1 2 0,0 2 101,0 2 0,0 0-91,0 0 1,0 0-8,0 0 0,-4-1-252,1 1 0,-2-1-232,1-3 1,3 1 276,-3-5 0,1 1-250,-1-5 0,3 0-1907,-3 1 2183,3-1 0,1 1 0,0-1 0</inkml:trace>
  <inkml:trace contextRef="#ctx0" brushRef="#br0" timeOffset="59.62">13282 15178 7811,'7'0'-114,"3"0"577,-2 0 149,2 0 1,1 0-198,1 0 0,-1 0-127,0 0 0,5 0-218,-1 0 1,1 0 91,0 0 0,1 0-27,6 0 0,-2 0 21,1 0 1,-1 0-78,5 0 1,-2 0-103,-1 0 1,-4-1-301,0-3 0,0-1-108,4-2 1,-1 0-1140,-3 3 1570,-3 3 0,-4-9 0,-1 4 0</inkml:trace>
  <inkml:trace contextRef="#ctx0" brushRef="#br0" timeOffset="60.62">13522 15384 7767,'-7'1'0,"-1"3"931,6-3-139,-4 4-452,12-5 1,-4 0-79,6 0 1,-5 0 111,5 0 0,-4 0-75,4 0 1,-5 0 46,5 0 1,-4 0-184,3 0 0,1 0-120,3 0 1,1 0 138,-1 0 1,1 0-68,-1 0 1,1 0-78,-1 0 53,0 0 0,1 2-116,-1 1 0,-4 0-76,-4 5 0,0-1-6,1 5 0,-3 3 5,3 0 0,-8 4-165,-4-4 0,-2 6 87,-1-2 0,-6 2-99,-2 2 1,1 0 22,-1 0 1,2-2 16,-2-2 0,-2 2 40,6-6 0,0 0 169,3-3 1,5-2 354,-1-3-150,6 3 369,-3-8-273,5 3 0,1-5-75,3 0 1,3 0 16,9 0 0,0-1-74,3-3 0,4 2 171,0-1 1,0 1-43,3 2 1,2 0 84,-1 0 0,2 0-193,-6 0 0,2 0-135,-6 0 0,-2 0-2500,-2 0 1477,-7 0 998,-3 0 0,-5 5 0,0 2 0</inkml:trace>
  <inkml:trace contextRef="#ctx0" brushRef="#br0" timeOffset="61.62">7835 16869 7874,'-7'0'78,"1"0"123,2 0 1,3-2 479,-3-1-253,3 1 505,1-3 1214,0 5-1868,0 5 0,-4 7 0,0 7 1,0 4 13,4 3 1,0 0-138,0 4 1,0 6 44,0 5 0,-3 0-94,-1 1 1,0 0 79,4 4 0,-4-1-340,0 1 0,1-4 89,3 0 0,0-9-77,0 1 1,0-9 28,0-2 0,5-1-68,2-7 0,3-1 12,2-7 0,-5 2 76,1-5-974,0 0 405,3-4-1835,-5 0 2496,0 0 0,-6-5 0,0-1 0</inkml:trace>
  <inkml:trace contextRef="#ctx0" brushRef="#br0" timeOffset="62.62">7663 16960 7778,'0'-18'343,"0"2"-225,0 4 1,2 5 236,1-1 0,4 2 172,4-2 0,1-1-138,-1 5 0,1-3-41,-1 3 0,4 0-139,0 4 0,4-4 66,-3 1 1,4-1-89,-1 4 0,3 0-121,0 0 0,5 0 44,0 0 0,-1 0-138,-3 0 1,0 4-17,0-1 1,-5 6 32,-3-1 1,1 2-86,0 1 1,-5 2 11,-3 2 1,-6-1-51,2 5 1,-3-3-1,-1 3 0,-5 1-30,-2 7 0,-9-3 152,-3 2 0,-4 2-7,-3-1 1,2-4-21,-3-4 1,3-4-14,1 4 0,0-6 213,0-2 1,4-3-96,0-4 0,5-3-460,-1 3 1,8-4-123,3-4 1,2-2-320,2-6 0,2 1 835,2-1 0,2-4 0,5-2 0</inkml:trace>
  <inkml:trace contextRef="#ctx0" brushRef="#br0" timeOffset="63.62">8623 16663 7817,'0'-6'-145,"0"-1"443,0 4 95,0 1-88,0-3 0,-2 5-84,-1 0 0,0 4 140,-4 0 0,3 5-106,-4-2 0,0 3 82,-3 2 1,0 4-100,-1 3 1,-4 3-35,-3 1 0,1 5 14,-1 2 1,4 4-27,-4 5 0,5-3-65,-2 6 1,4-1 106,0 1 1,2 2-264,3-2 0,1-1-45,6 0 1,0-4 13,0 1 1,2-3 61,2-5 0,-2 2-50,6-6 0,-1 1 43,5-4 0,-1-4-18,1 0 0,-1-1 35,0 1 1,0-1 10,-4-3 1,3-3 110,-2 4 1,1-4-95,-2 0 1,4-5-75,-4 1 0,0-4-43,0 3 1,-3-4-439,4 1-72,-1-3 5,5-1 1,-5 0-803,1 0 644,-6 0 740,3 0 0,1-5 0,0-1 0</inkml:trace>
  <inkml:trace contextRef="#ctx0" brushRef="#br0" timeOffset="64.61">8988 16766 7883,'0'-7'724,"-4"1"-80,1 2 56,-1 3-173,4-4 357,0 5-656,-5 5 1,-2 1-207,-4 6 0,3-1 68,1 1 0,-1-1-91,-3 1 1,-1 3 57,1 0 0,-1 0-100,1-3 1,1 0 107,2 4 0,-1-4-13,6 3 1,-5-2-20,4-1 1,0-5 103,4 1-192,0-1 127,0 5 1,2-2-193,1-2 0,0 0 36,5-4 0,-5 4-88,5-4 0,-4 1 125,3-1 1,1-3-12,3 3 0,-3 1 26,0-1 0,-1 1-18,5-2 1,-5-1 252,1 2-179,-6 2 0,7-4 108,-5 6 1,0-4 101,-4 3-140,0-4 0,-1 7-27,-3-2 1,1-2 79,-4 2-144,-1-1 0,-3 5 46,-1-1 0,5-1-61,-1-2 0,2 2 44,-2-2 0,2 2-59,2 1 1,1-3 6,-4-1 2,4 1 1,-6 4 19,6-1 0,-1-3-4,4-1-22,0 1 0,0-1 31,0 1-140,0-5 0,1 2 65,3-5 1,-2 0-137,6 0 0,-4 1 135,3 3 0,-3-3-23,4 3 1,-4-3 44,3-1 21,-4 5 1,2 1 60,-5 6 1,0-1-49,0 1 0,0-1 85,0 1 1,-1-1-54,-3 0 1,3 1 16,-3-1 1,2 1 0,2-1 9,0 1-67,0-1 4,0 0 1,4-3-263,0 0 164,5-6-324,-3 3 1,2-5-405,0 0 342,-1 0 1,1 0 0,-1 0 500,1 0 0,3-5 0,1-1 0</inkml:trace>
  <inkml:trace contextRef="#ctx0" brushRef="#br0" timeOffset="65.61">9434 16891 7816,'-2'-6'605,"-1"2"-24,1 3 493,-3 1-429,5 0-373,-5 0 1,4 5 114,-3 3 0,2 3-123,-2 4 0,2 3-68,-1 5 0,1 0-24,2 0 0,0 1-13,0 2 0,-3 0-46,-1 4 1,0-3-164,4 3 1,0-3 11,0 3 1,0-5-140,0-3 1,0 0 36,0-7 1,0 0 46,0-3-294,0-1-442,0-4-471,0-2 27,0-5-478,0-5 1751,0-2 0,0-4 0,0-1 0</inkml:trace>
  <inkml:trace contextRef="#ctx0" brushRef="#br0" timeOffset="66.61">9160 16983 7746,'-7'-5'488,"2"3"150,5-8 0,1 5-430,3-2 1,-1 2-388,4 5 1,1-4 505,3 0 1,2 0-20,2 4 1,3 0 4,5 0 0,0-4-104,0 1 1,1-5 10,2 4 1,4-4-97,4 5 1,-4-6-179,1 1 0,-6-1-147,2 2 0,-3-3-415,-1 2 1,-6 2-1440,-1-2 2055,-4 5 0,0-12 0,-1 3 0</inkml:trace>
  <inkml:trace contextRef="#ctx0" brushRef="#br0" timeOffset="67.61">9868 16834 7839,'0'7'782,"0"-2"0,3-4-559,1 3 1,0-2 178,-4 6 1,0 3-36,0 5 0,0 4-94,0-1 0,-1 6-106,-3 2 1,3 3-14,-3-3 1,-1 4 28,1-5 0,0 1-81,4-4 1,0 0-207,0-1 0,0-3 124,0 0 0,0-5-189,0 2 0,0-7-254,0-2 71,0 1 0,1-2-257,3-2-402,-2-3 224,3-1 242,-5 0 1,0-5 544,0-3 0,-5-2 0,-2-1 0</inkml:trace>
  <inkml:trace contextRef="#ctx0" brushRef="#br0" timeOffset="68.61">9731 16914 7784,'-7'-1'957,"3"-3"-552,3-2 0,2-4-158,3 2 0,1 2 189,3 2-28,2 3 1,-4-4-203,6 5 1,-1-2-51,1-1 0,-1 1-49,1-2 1,-1 3-178,0 1 1,1-1-22,-1-3 0,4 3-308,1-3 0,3 2-640,-4-2 1,5 1 153,-1-4 885,3 4 0,6-12 0,1 2 0</inkml:trace>
  <inkml:trace contextRef="#ctx0" brushRef="#br0" timeOffset="69.61">10267 16652 7431,'0'-7'1053,"0"-3"-606,0 9 1,2-4 92,1 5-71,-1 0 8,8 0-271,-4 0 0,6 0 0,-1 0 0,-1 1-14,-2 3 1,2-3-224,-2 3 0,-2 1 49,2-1 1,-5 3-21,5-3 0,-6 5 86,2-1 1,-2 2-13,-2 1 1,0 2 2,0 2 0,-6-1-10,-1 5 1,-3 0 32,-2 4 1,0 0 0,-4 0 1,4 1 109,-4 3 0,4-3-11,0 2 0,2 2 97,3-1 0,-2 0-166,5-5 0,-1 1 1,1 0 1,3-4 14,-3 0 1,3-5 177,1 1-394,5-2 0,-3-3 76,6-2-198,-6-3 69,9-5 0,-9 0-186,6 0 207,-6 0 45,8 0 134,-8 0 1,7-1-105,-6-3 133,1 2 0,-3-3 2,3 5-211,-2 0 1,6 2 37,-4 1 1,4 4-50,-4 4 1,5 1 73,-2-1 1,-1 6-23,2 2 1,-5-2 121,0 2 1,3-1-66,-3 1 0,1 3 16,-4-3 0,4-3-24,0 0 0,0 0 58,-4-1 1,0 1-1,0-5 0,0 0 88,0 1 1,-4-5-46,0 1 0,-5-2 11,1 2 1,-2 1 19,-1-5 1,-1 1-58,1-1-675,0-3 0,-1 4 324,1-5 1,3 0-426,1 0 1,4-1-701,-1-3 1415,3-3 0,6-9 0,1-2 0</inkml:trace>
  <inkml:trace contextRef="#ctx0" brushRef="#br0" timeOffset="70.61">10564 16663 7757,'-7'-4'0,"-1"0"0,4-1 650,-3 2-271,4 1 0,-3-3 300,2 5-362,3 0 1,-4 1 188,5 3 1,0-1-45,0 4 0,0 1-137,0 3 1,5 1 151,2-1 1,3 5-125,2-1 0,-1 5 32,1-1 0,-1 3-107,1 1 0,-1-1-86,0 1 1,1 4-40,-1-1 1,1 2 25,-1-1 0,1-2-237,-1 6 1,0-1 104,1 5 0,-1-5-256,1 1 0,-6-2 91,-2 1 1,-3 3-253,-1-2 0,0-2 41,0 1 1,-5-4-92,-3 0 0,2-3 169,-2-4 1,1 1-65,-5-4 0,5-5 3,-1-3 0,1-2-66,-5 2 1,1-3-379,-1-5 0,5 0-141,-1 0 897,5 0 0,-2 0 0,5 0 0</inkml:trace>
  <inkml:trace contextRef="#ctx0" brushRef="#br0" timeOffset="71.61">11192 16937 7773,'-11'0'-331,"0"0"0,3-1 798,0-3-244,1 3 0,-1-4 80,1 5 0,3-2 214,-4-1 214,6 1-160,-3-3-291,5 5 0,1 0-167,3 0 1,2 0 85,5 0 1,2 0-135,2 0 0,-1 0 40,5 0 1,0-4-95,4 1 1,0-2-45,0 1 0,-2 3-148,-2-3 1,2-1-292,-6 1 1,4 0 217,-4 4 0,-3 0-1644,-5 0 1898,-4 0 0,2 0 0,-5 0 0</inkml:trace>
  <inkml:trace contextRef="#ctx0" brushRef="#br0" timeOffset="72.61">11170 17051 7773,'-7'5'819,"2"-3"-778,5 3 0,5-5 112,3 0 0,2 0 414,1 0 1,5 0-179,-1 0 0,1 0 7,0 0 0,-4 0-210,4 0 1,0 0-165,-1 0 0,4 0-164,-3 0 0,3 0-522,-4 0 1,1 0-654,0 0 1317,-4 0 0,10-5 0,-4-2 0</inkml:trace>
  <inkml:trace contextRef="#ctx0" brushRef="#br0" timeOffset="73.61">12106 16435 7772,'-6'-12'529,"1"1"-344,5-1 0,1 2-130,3 3 0,-3 0 259,3 3 1,-2 3 1152,2-3-1011,-3 3 0,5 2-186,-6 3 0,0 4-79,0 7 1,0 3 26,0 5 1,-2 3-246,-2 1 0,3 5 105,-3-2 1,3-1-41,1 2 1,0-5-210,0 5 1,0-6-208,0 2 1,1-8-618,3-4 4,3 3 1,3-5-992,-3 2 1982,-2-8 0,0-1 0,2-6 0</inkml:trace>
  <inkml:trace contextRef="#ctx0" brushRef="#br0" timeOffset="74.61">11843 16949 9415,'8'0'628,"0"0"0,-5 0-194,5 0 1,0-4-32,3 0 1,4 0-139,1 4 1,3 0-124,-4 0 0,5-1 12,-1-3 1,7 3 10,0-3 1,1 1-14,-4 0 0,1 1-208,2-1 0,-1-3 52,1 3 1,-2-5-573,-1 4 0,0-3 289,0 3 1,-2-4-613,-2 4 1,2-1 106,-6 2 1,0 1-158,-3-2 0,-5 3 949,1 1 0,-6 0 0,3 0 0</inkml:trace>
  <inkml:trace contextRef="#ctx0" brushRef="#br0" timeOffset="75.61">12049 17017 7736,'-11'0'1680,"4"0"-429,2 0-492,5 0 1,0 5-466,0 3 0,-1 6-71,-3 1 0,2 4-67,-6-4 0,2 6 25,-2-2 1,-2 2-19,2 2 1,2 0-74,-2 0 1,6-4-97,-2 0 1,3-2 6,1 3 1,0-3-17,0-1 1,1-5-77,3 0 1,2 0-105,5-8 1,2 5-33,2-4 1,-1 0-156,5-4 1,-3 0-57,3 0 0,-4-4-233,4 0 1,-6-1-267,-2 1 0,-1 2 443,-6-6 0,1 4-573,-1-4 1067,-3 6 0,-1-8 0,-6 3 0</inkml:trace>
  <inkml:trace contextRef="#ctx0" brushRef="#br0" timeOffset="76.61">12129 17234 7736,'-8'0'-34,"1"0"571,4 0 870,-2 0-215,5 0 0,4 5-782,0 3 0,1 3-148,-1 4 1,-3 3-14,3 5 1,2 0-5,2 0 0,-2 3 64,2 1 1,-5 0-155,5-4 1,0-1-79,3 1 0,-3-4-537,-1 0 280,-4-5-1457,7 3-130,-9-11-547,4-1 2314,-5-5 0,0 0 0,0 0 0</inkml:trace>
  <inkml:trace contextRef="#ctx0" brushRef="#br1" timeOffset="77.61">17463 13362 7946,'0'-6'-33,"0"0"523,0 2 67,0 3 24,0-4 63,0-1-208,0 5-210,0-4 0,0 6-45,0 3 0,-6-1 43,-1 4 0,0 1 14,0 3 1,3 2-11,-4 2 1,6-2-29,-2 2 0,3 3-42,1 1 1,0-1 9,0 1 1,1 0-99,3 4 1,-2 0 75,6-1 1,-4 5-82,3 0 0,0-1 89,0-3 1,2 4-224,-5-1 1,4 1-18,-4-4 0,1 0-17,-2 0 1,-1-6 70,1-1 54,4 1 0,-6-4-5,3 2 0,1-6 12,-1-1-278,0-6 163,-4 9-725,0-10 327,0 4-5904,0-5 6388,0-5 0,0-7 0,0-5 0</inkml:trace>
  <inkml:trace contextRef="#ctx0" brushRef="#br1" timeOffset="78.61">17817 13340 7939,'0'-12'215,"0"5"254,0-1 251,0 5-279,0-7 429,0 9-26,0-4 0,0 14-569,0 2 0,0 8 82,0 0 0,0 3-248,0 1 1,0 1 124,0 2 1,0 2-121,0 3 0,1 2 66,3-3 1,-2-1-71,6 2 1,-4-2-50,3 2 0,-3 0-171,4-4 0,-6 3 66,2-3 1,1 0-48,-1-4 0,1-2-39,-1-2 1,-3 1 120,3-4 1,-2-2-400,2-7 125,-3 3-210,4-8-345,-5 3-1566,0-5 1722,-5 0 0,3-2-69,-6-1 0,-1 0 276,-6-5 1,1 1 474,-5-5 0,-5-4 0,-5-2 0</inkml:trace>
  <inkml:trace contextRef="#ctx0" brushRef="#br1" timeOffset="79.61">17405 13796 7939,'0'-11'371,"0"0"0,5 4-71,3 3 1,7 2 76,4-2 1,3 3-6,1-3 1,5 3-74,2 1 0,3-4-98,1 0 1,1-4 18,-1 5 1,-1-5-198,-3 4 1,-3 0-317,-8 4 1,1-3-420,-4-1 1,-1 0 316,-4 4 0,1 0-282,-1 0 0,0 0 677,1 0 0,4 0 0,2 0 0</inkml:trace>
  <inkml:trace contextRef="#ctx0" brushRef="#br1" timeOffset="80.61">18136 13340 8000,'0'-7'0,"0"1"358,0 2 247,0 3 227,0-4 47,0 5-496,0 5 1,0 1-21,0 6 1,0 0-110,0 3 1,0 5 116,0 6 1,0 0-83,0 4 0,2 0-117,1 5 0,-1-1-43,1 0 0,-1 4-132,-2 0 0,0-3 57,0-5 1,4-5-174,-1 2 1,2-3 44,-1-1 0,-2-5 46,1-3 0,2-2-96,-1-2 154,5 1-506,-3-1-261,1 0-323,-2-4-45,0-2-571,-4-5 535,4 0 1,-6 0 247,-3 0 893,3-5 0,-9-2 0,3-4 0</inkml:trace>
  <inkml:trace contextRef="#ctx0" brushRef="#br1" timeOffset="81.61">18399 13351 8000,'1'-17'393,"3"6"1,-3 0-83,3 3 0,-3 2 587,-1-2-38,6 6-46,-5-4-564,4 6 0,-4 6 14,3 1 1,-3 7 102,3 1 0,-3 7-141,-1 1 1,0 1-31,0 6 1,0 1 43,0 3 1,0 0-219,0 1 0,4-1 95,0 0 1,4-1-260,-5-2 0,6 0 58,-1-4 1,-2 0-38,2-5 0,-4-3-73,3 0 1,-3-5 59,4 2 0,-5-7-236,5-2 0,-5-3-126,0 4-1349,-1-6 1293,-2 3 1,-2-5-482,-1 0 0,-4 0 391,-4 0 1,-1 0 641,1 0 0,-2 0 0,-2 0 0,-8-10 0,-6-3 0</inkml:trace>
  <inkml:trace contextRef="#ctx0" brushRef="#br1" timeOffset="82.61">18125 13751 8000,'0'-12'1321,"0"1"-597,5 5 1,1 0 75,6 6 1,-1 0-231,1 0 1,0-1 20,4-3 1,5 3-268,6-3 1,1 3-239,-2 1 0,-2-4-1090,3 0 0,1 1 677,-1 3 0,-1 0-1462,-3 0 1789,0 0 0,5 0 0,1 0 0</inkml:trace>
  <inkml:trace contextRef="#ctx0" brushRef="#br1" timeOffset="83.61">20238 13260 8000,'0'-7'294,"0"1"265,0 2 157,0 3 114,0-4-153,0 5 1,0 5-452,0 2 1,0 9 63,0 3 0,0 4-98,0 3 0,-4 3-14,0 6 0,0-1 62,4 0 1,0 0 0,0 1 0,0-1-65,0 0 1,0-1 68,0-2 1,4 0-373,0-4 1,5 0 89,-2-4 0,0-1-306,0 1 1,0-4 190,0 0 1,2-5-175,-5 2 73,5-4 0,-7-2-710,6-2-81,-5 2 376,2-9-342,-5 4 0,-2-5-140,-1 0 109,1 0 1041,-8-5 0,9-6 0,-4-7 0</inkml:trace>
  <inkml:trace contextRef="#ctx0" brushRef="#br1" timeOffset="84.61">20558 13305 8000,'6'-24'0,"0"0"0,-2 13 0,-1-3 673,4 6 0,-4 2 457,1-2-8,-3 6-756,-1-3 0,0 6-140,0 3 1,0 2 134,0 5 0,0 6-61,0 2 0,0 4-80,0 3 1,0 7 5,0 5 1,0 1-53,0-5 0,1-2-43,3 2 0,-3-3-163,3 8 0,1-8 16,-1 0 1,3-5-240,-3 5 0,4-10 87,-4 2 1,3-4 5,-3 0 0,4-2-595,-4-6 251,4 1 100,-6-1 0,3-3-941,-5-1 338,0-4 0,-5 2 317,-3-5 0,-2 0 27,-1 0 0,-2 0 665,-2 0 0,2 0 0,-9-5 0,5-1 0</inkml:trace>
  <inkml:trace contextRef="#ctx0" brushRef="#br1" timeOffset="85.61">20249 13694 8000,'0'-12'583,"0"1"0,1 1-91,3 2 1,-1 3-1,4 5 1,1 0-103,3 0 0,2 0 84,2 0 0,3 0-42,5 0 0,4 0-144,-1 0 0,5 0-455,-5 0 0,5-4 211,-5 0 0,1 1-1051,-4 3 0,0-2 230,0-2 0,-6 3-867,-1-3 1644,-9 3 0,3-4 0,-3-1 0</inkml:trace>
  <inkml:trace contextRef="#ctx0" brushRef="#br1" timeOffset="86.61">20969 13328 8000,'0'-11'186,"0"-1"0,0 5 599,0-1-22,0 6-430,0-4 0,1 6 121,3 0-90,-3 0 1,4 6-64,-5 1 0,1 7 39,3 1 1,-3 7-58,3 1 1,-1 0-62,1 3 0,-3 3 4,3 2 1,-2 1-1,2-2 1,-1 2-581,4-6 1,-4 5 252,1-4 1,1-5-25,-2-3 0,5-5 37,-4 2 0,0-4-425,-4 0-204,5-6-208,-4 4-166,4-9-574,-5 5 659,-5-6 1,-1-4 608,-6 0 0,1-5 397,-1 1 0,1-2 0,0-1 0</inkml:trace>
  <inkml:trace contextRef="#ctx0" brushRef="#br1" timeOffset="87.61">20615 13305 8000,'5'-11'54,"1"3"-27,6 1 0,4 0 907,3 0 1,4 2-365,4 5 1,6-4 290,5 0 0,5-1-330,-1 1 1,6 2-39,1-6 1,3 5 27,-6 0 0,2 0 67,-6-1 1,-3 3-213,0-3 1,-5-1-102,-4 1 0,-3 1-613,-8 3 0,-3-4 275,-4 0 0,-5 0-2210,1 4 1724,-5 0 0,-7 0-3535,-8 0 4084,-7 5 0,-3 7 0,-8 5 0</inkml:trace>
  <inkml:trace contextRef="#ctx0" brushRef="#br1" timeOffset="88.61">17668 15384 8211,'0'-6'913,"0"-5"1,0 9 91,0-6-202,0 6 22,0-3-344,0 5 1,0 5-319,0 2 0,0 9-13,0 3 0,0 2 18,0 2 0,4 5 0,0 2 0,3 2-15,-3-1 0,4 2-138,-4-3 0,3-1-146,-3 2 1,1-6 75,-1 2 1,-2-3-27,6-1 1,-5-6 6,0-1 1,2-4-54,-1 0 1,1-2-86,-1-2-234,-3 2-1021,4-9 640,-5 4-423,0-5 0,-5 0 1250,-2 0 0,-8-5 0,-3-1 0</inkml:trace>
  <inkml:trace contextRef="#ctx0" brushRef="#br1" timeOffset="89.61">17337 15372 7891,'-12'-5'-24,"6"3"238,2-6 95,3 6 0,2-5 29,3 4 0,2 1 212,6-2 0,3 2-170,0-2 1,6 3-138,-2-3 0,6 3-53,2 1 0,4 0 25,0 0 1,2 0 29,1 0 0,-3 0-77,-1 0 1,-3 0-1,3 0 0,-1 0-29,2 0 0,1 0-205,-6 0 1,5-1 87,-5-3 1,2 2-102,-1-1 0,-7-2 26,3 1 1,-8-1 112,0 1 0,-2 3 44,-1-3 1,-2 1 92,-3-1-84,-2 3 1,-3-4 177,1 5 25,-1 0-316,3 0 53,-5 0-11,5 0 62,-4 0 0,5 0-4,-2 0 0,-2 5-19,1 3 1,2 3 133,-1 4 1,0-1-51,-4 5 0,4 0-44,0 4 0,3 1-151,-3 3 0,4-2 93,-4 6 1,4-2-78,0 2 0,2 0 20,2-4 0,-1 3-13,0-3 0,-3 0 18,0-4 1,-2-2-2,2-2 0,1 1-65,-6-4 0,5-1 76,-4-4 0,1 1 5,-1-1 1,-3-3 43,3-1-10,-3-4-57,-1 2-135,0-5 1,-5 0 0,2-5 7,-4-3 1,4 2-3031,-1-2 3154,-2-4 0,5-6 0,-4-5 0</inkml:trace>
  <inkml:trace contextRef="#ctx0" brushRef="#br1" timeOffset="90.61">18536 15293 7810,'-5'-12'2020,"4"1"-1077,-4 4-342,5 2-296,0 15 1,0-1 110,0 10 1,0 2-171,0 5 0,1 5 65,3 7 1,-3-3-12,3 3 1,-3 2-73,-1-2 1,1 0-118,3-4 1,-3-1 29,3-2 1,-3-3-203,-1-6 1,2 0 46,2-3 1,-3-3-156,3-4 1,-2-2-210,2-2 43,-3 2 1,6-9-241,-4 3 107,-1-3-849,3-1 429,-5 0-71,-5-5 1,2 3 257,-4-6 1,-5 4-497,-3-3 1197,0 4 0,-2-12 0,-1 2 0</inkml:trace>
  <inkml:trace contextRef="#ctx0" brushRef="#br1" timeOffset="91.61">18193 15704 9323,'6'-7'990,"0"-2"-751,5 6 1,1-1-7,-1 4 1,6-4 334,2 0 1,3-1-166,5 1 0,1 3-16,3-3 0,2 2-417,-3-2 0,2 3-297,-2-3 1,3 3-1198,-2 1 1,2-4 1523,1 0 0,0-5 0,0 3 0</inkml:trace>
  <inkml:trace contextRef="#ctx0" brushRef="#br1" timeOffset="92.61">20500 15235 7803,'-5'-11'903,"4"0"-514,-3-1 1,3 5 261,1-1-258,0 5 1,0-3 649,0 2-321,0 3-338,0-4 1,0 6-152,0 3 1,1 7-26,3 8 0,-1 4-56,4 4 0,-3 2 73,4 5 1,-5 4-13,5 1 0,-5-1-53,0-4 0,3 0-135,-3 0 1,1 1 9,-4-1 0,0-5-196,0-2 1,4-4-114,0-4 0,0 1 139,-4-5 1,0-3-1519,0-5-120,0-4-750,0 2 1691,0-5 832,-6 0 0,0-10 0,-5-3 0</inkml:trace>
  <inkml:trace contextRef="#ctx0" brushRef="#br1" timeOffset="93.61">20181 15224 7821,'-5'-11'158,"3"-1"258,-3 1-221,5-1 0,5 5 602,3-1-389,2 6 0,5-7-127,1 5 0,4-1 110,-1 1 1,2 3-87,2-3 0,5-1-112,3 1 0,2-4-31,1 5 0,0-5-158,0 4 1,2-3-26,2 3 1,-4-4-230,1 4 1,-2 1-520,-7 3 0,0-4 421,-7 0 1,1 0-1758,-5 4 2105,-5 0 0,0-5 0,-3-1 0</inkml:trace>
  <inkml:trace contextRef="#ctx0" brushRef="#br1" timeOffset="94.61">21231 15121 9010,'0'-6'1572,"2"1"-1213,1 5-143,-1 0 75,8 0 0,-8 1-93,6 3 1,-5 3 156,0 9 0,-1 0-64,-2 3 1,0 7-94,0-4 1,0 8-22,0-4 0,0 5-6,0-5 1,0 2 32,0-1 0,0-3-122,0 3 0,0-7-258,0-1 0,0-4 116,0 4 1,1-5-383,3 2 0,-3-8-462,3 0-488,2-5 156,-5 7 295,4-9 1,-6 3 940,-3-8 0,-2 3 0,-5-4 0</inkml:trace>
  <inkml:trace contextRef="#ctx0" brushRef="#br1" timeOffset="95.61">20820 15167 7780,'2'-12'350,"1"1"1,5-4 529,7 0 1,3 1-548,5 6 1,3-2-211,1 2 0,6 2 510,1-2 0,2 1-180,6-5 0,1 6 12,6 2 0,0-1-201,4 1 0,-5 0 232,2 4 0,-3-3-227,-2-1 1,-4 0-53,-3 4 0,-9 0-822,-6 0 483,0 0-2103,-11 0 1716,0 0 1,-13 0 508,-11 0 0,-9 0 0,-9 0 0</inkml:trace>
  <inkml:trace contextRef="#ctx0" brushRef="#br1" timeOffset="96.61">16560 13203 8173,'-4'-16'-892,"1"1"0,-1 5 480,4-5 412,0 2 0,5-4 0,1 0 0</inkml:trace>
  <inkml:trace contextRef="#ctx0" brushRef="#br1" timeOffset="97.61">16606 12986 6231,'-10'-2'1828,"2"-2"-1955,3 3 227,0-4 1,4 4 92,-3-3 197,3 3 1,2-4-147,3 5 1,-3-2 207,3-1 0,-2 1 239,2-1 18,-3 1-343,10 2 0,-6 2-58,2 1 0,2 0-73,-5 4 1,1 1-110,-1 4 0,-3-1-61,3 0 0,1 1 89,-1-1 0,0 4-135,-4 1 0,0 4 62,0-1 1,0 3-13,0 0 1,0 0 73,0-3 0,0 3-17,0-3 0,0 3-19,0 5 1,0-3 17,0 3 0,0-3-62,0-1 0,0 5 61,0 2 1,0-1-73,0 2 1,0-2 56,0 1 1,0 3 34,0-2 0,3-3-23,1-1 1,1 0-13,-1 0 1,-1 1-17,4-1 0,-4-3 18,1 2 0,1 2-124,-2-1 0,5 3 115,-4-3 0,1 5-118,-1-2 1,-3 3 94,3 2 1,-3-5-25,-1 0 1,-1 1 89,-3 3 0,2 2 2,-6 2 1,2-3-74,-2 3 1,-2-2 13,2-2 0,3-3-81,1-1 1,-1-1 92,1 2 0,1 2-101,3-3 0,0-1 81,0 2 1,1-5-47,3 5 0,-2-4-21,6 3 1,-4-3-99,3 3 0,1-5 118,3 2 0,-3-3 3,0-1 1,-5 4-255,5-1 1,-6 1 137,2-4 0,-2 1 18,-2 3 0,-2 2 24,-2 5 0,-2 0 165,-5 1 1,1-2-27,2-3 0,-1 3 118,5-3 0,-3-2-127,3-1 1,-4-3 6,4-1 1,1 0-66,3 0 0,-4-4 55,0 0 0,0 0-32,4 4 0,0-1 3,0 1 0,0 0-136,0 0 1,4-4 23,0 0 1,3-4-65,-3 4 0,5-3 75,-1 3 0,-2-5-11,2 1 1,-2-1 25,2 1 1,2-1 5,-3 5 0,0-1 28,0 1 0,-3 2-28,4-2 1,-2-2-35,2-2 1,2 2 60,-2-2 1,0 1 2,0 0 1,1-4-19,-5 3 1,3 3-3,-3 1 0,0 3 141,-4 1 0,4 0-143,0-1 1,-1 0 7,-3-3 0,0 1 8,0-4 0,4 3-124,0-4 1,0 0 6,-4-4 1,4 1-119,-1-1 0,1 1 133,-4-1 0,4 1-146,0-1 103,0 0 1,-4 1 46,0-1 1,3-3-158,1-1 1,0-3-55,-4 4-369,5-6 0,-2 7-1198,4-5 436,-4 5 1,7-6 475,-2 4 960,-3-4 0,5 2 0,-4-5 0</inkml:trace>
  <inkml:trace contextRef="#ctx0" brushRef="#br1" timeOffset="98.61">17017 16537 8086,'-6'-5'704,"1"4"-130,5-4-74,0 5-83,5 0 93,-4 0 1,9 0-6,-9 0-238,10 0 1,-9 0 6,6 0 1,-4 0-15,3 0 1,-3 0-111,4 0 1,-5 1 99,5 3 0,0-3-98,3 3 1,2-3-4,2-1 0,3 0-162,5 0 1,1-3 72,2-1 0,4-4-101,4 4 0,0-3 110,0 3 1,2-1-4,2 1 0,-3 3-55,3-3 1,-2-1 77,-2 1 1,4 0-9,0 4 0,0 0-39,-3 0 1,3 0 3,0 0 0,1 0 5,-1 0 0,-2 0-11,2 0 0,3 0-2,0 0 1,0 0-14,1 0 1,0-3-21,3-1 0,1-1 45,0 1 1,-2 3 0,-2-3 0,3 1-3,-4-1 0,-1 3 68,-2-3 0,-3 3-60,0 1 1,-1 0 8,0 0 0,0 0-54,1 0 1,-1 0-1,0 0 0,6-1-84,1-3 0,0 3 110,1-3 0,0-1-12,3 1 1,2-4-62,3 5 0,-7-5-17,3 4 0,-3-3-100,3 3 1,-1-1 138,1 1 0,-4 3 59,0-3 0,-4 3 12,4 1 0,-6 0-56,2 0 1,-1 0 12,1 0 0,-2 3-26,2 1 1,1 0 27,-1-4 1,5 0-4,-1 0 0,3 0-145,0 0 0,5 0 150,-1 0 1,1 0 19,-4 0 1,-1-1 11,1-3 1,-2 3 54,-2-3 0,-1 3-87,-3 1 1,-3 0 21,4 0 0,0 0 4,-1 0 0,0 0-3,-4 0 1,4 0 13,0 0 0,4 0 5,-4 0 0,2-4-33,-2 0 0,-1 0 3,4 4 0,-2-4-78,2 0 1,-3-1 78,4 2 0,-1 1-78,1-1 1,1-3 68,-5 3 0,1-1 80,-1 4 1,-3 0-36,-1 0 0,-1 1 137,-6 3 1,3-3-105,-3 3 0,-1 1 175,-3-1 1,-4 3-32,0-3 0,-3 0-73,3-4 1,-5 4 1,1 0 0,1 0-4,-1-4-235,1 0 1,-5 0-117,1 0-566,-6 0 16,-1 0 176,-5 0 1,-1-6-3316,-3-1 3871,-8 2 0,-15-10 0,-9 2 0</inkml:trace>
  <inkml:trace contextRef="#ctx0" brushRef="#br1" timeOffset="99.61">21928 12848 8479,'-10'-5'0,"2"-2"0,3 0-141,5 0 1,0 3 114,0-4 1,0 5 996,0-5-5,0 5 41,5-7-168,2 9-494,4-4 1,-3 5-61,-1 0 0,-4 1 34,1 3 1,1-1-231,-1 4 1,-1 1 123,-3 3 0,0 1-50,0-1 0,0 0 34,0 1 0,0-1-24,0 1 1,2-1 38,1 1 0,0 3-32,5 0 0,-1 4-1,5-4 0,-1 6 48,0-2 1,1 6-164,-1 2 1,-3-1 81,-1-3 1,0 1-61,0 3 0,0-3 56,-3 3 1,-3 1-7,3-2 0,-2 1 38,2-4 1,-3 3-15,3 1 1,1 0-53,-1-4 1,5-1 15,-2 1 0,0 0-152,0 0 1,-3 0 95,4 0 1,-2-1-83,2 1 1,-2 0 63,-2 0 1,-3 0-24,3 0 1,-1-2-72,0-2 1,-1 3-5,1-3 1,-3 4 31,-3 3 0,0-2 5,-4 3 0,4-3-82,-1-1 1,-1 0 95,1 0 1,-3 0 57,3-1 1,0 1 17,4 0 0,0 0 11,0 0 1,0-2-45,0-2 1,4 3 13,0-3 1,3 3-31,-3 0 0,0 1 12,-4 0 1,4 1-118,0 3 0,-1-3 115,-3 3 0,0 1-161,0-2 0,0 6 47,0-2 1,0 2-21,0-1 1,0 0 111,0-4 1,0 3 1,0-3 0,0 3-14,0-3 0,2 1 10,1-1 1,-1-3-92,1 2 0,-1-1 82,-2-3 1,0 1-93,0 0 0,0 0 86,0 0 0,0 0-37,0-1 0,-2 1 2,-1 0 1,0 0-11,-4 0 0,4 3 22,-1 1 0,3 0 6,1-4 0,0-1 47,0 1 1,0 4-46,0 0 0,0-1 110,0-3 1,0 0-48,0 0 0,0 0 13,0-1 1,0 1-14,0 0 1,0 0 11,0 0 0,0-2-85,0-2 1,0 3-123,0-3 1,0 3 46,0 0 1,0 1 88,0 0 0,0 0-28,0 0 0,-1 0-16,-3-1 0,1 3-9,-4 1 1,4-5 46,-1 1 1,3-1 9,1 2 0,-4-2 68,0-2 0,1 3-73,3-3 1,0 1-72,0-1 0,0 1 63,0-4 1,0 0 43,0-1 1,0-2-38,0 2 0,1-2 64,3-2 1,-3 1-1,3-1 0,-3 1 81,-1-1-123,5 0 0,-4 1 10,3-1 0,1 1-222,-1-1 186,0 1 0,-4-1-109,0 0 1,4 1 61,0-1 0,-1 1 23,-3-1 1,4-3-51,0-1 51,0 1 0,-4 3-64,0 1 39,0-6-365,0 4 215,5-8-242,-4 3 316,4-5 487,-5 0 1,-4-2-432,1-1 1,-3 1 30,3-2 0,0 3-137,-4 1 1,-1 0 24,-4 0 0,-4-4-106,-3 1 0,-4-2-141,-4 1 0,-7 2-307,-8-1 1,-7-2-1712,-4 1 2139,-8-5 0,27 4 0,-1-2 1,-2-1-1,-1-1 0</inkml:trace>
  <inkml:trace contextRef="#ctx0" brushRef="#br1" timeOffset="100.61">16446 12894 5949,'11'0'443,"1"0"0,-1 0-112,1 0 1,-5 0-138,1 0 1,0 0 181,3 0 0,-3 0-52,-1 0 0,1 0-79,3 0 0,1 0-21,-1 0 0,1 0 65,-1 0 1,0 0-97,1 0 1,-1 0 38,1 0 1,-1 0-167,0 0 0,1 0 129,-1 0 1,1 0-175,-1 0 1,2 0 51,2 0 0,-1-1 12,5-3 0,-1 3-17,1-3 1,1 3-1,-5 1 1,6-4-28,-2 0 0,2 0 64,2 4 0,-3 0-28,3 0 0,-2 0 19,5 0 1,2 0-67,-1 0 1,3 0 34,-3 0 0,5 0-16,-2 0 1,3 0 61,1 0 1,-1 0 1,-2 0 1,2 0 17,-3 0 1,2 0-41,-2 0 0,3-3-31,-2-1 1,-2-1 31,2 1 1,-2 3-114,1-3 1,3 2 103,-2 2 1,3 0-12,4 0 0,-3 0-74,4 0 0,-4 0-14,-1 0 0,1 2 60,-1 2 1,0-3-4,0 3 0,-1-3 27,-2-1 1,3 0-29,0 0 0,1 0 45,3 0 1,-4 0 2,-4 0 1,7-4 7,-3 0 0,3 0-6,-2 4 0,0 0 14,3 0 0,1 0-184,3 0 0,3 0 154,-3 0 0,2 0-150,2 0 1,-1 0-13,1 0 0,0 0 96,-1 0 0,0-1 25,-3-3 0,2 3-8,-2-3 1,2-1-2,2 1 1,0-1 3,0 2 0,3 0 77,1-5 0,-1 5-67,-3-5 1,-1 4-11,1-3 0,4 4 11,-1-1 1,3-1-57,-6 1 0,2 1 31,-6 3 0,2-2-5,2-2 1,-5 3-14,-3-3 1,2 3-9,2 1 1,-1 0 61,1 0 0,-4 0-41,4 0 0,-2-1 41,2-3 1,2 3-33,-2-3 1,-2 3 33,-2 1 1,1 0-36,-1 0 1,4 0-1,-4 0 0,5 0-48,-1 0 1,-1 1-18,1 3 0,-2-3-34,2 3 0,1-3 67,-5-1 1,4 4 54,-4 0 0,4 1-61,-4-1 1,1-3 110,0 3 1,-6 1-43,5-1 0,-5 1 8,5-2 1,-7-1-8,0 2 1,-4-3 7,3-1 1,-1 0-38,2 0 1,-2 0 27,-3 0 0,-1-1 184,1-3 1,2 1-193,-1-4 1,-1 4 171,-3-1 1,0-1-137,0 1 1,-4 1-49,0 3 0,-1-2-31,1-2 0,1 3-15,-5-3 0,1 3-695,-5 1 256,-5 0-1340,5 0 1261,-10 0 0,1 0-2707,-9 0 3243,-6 0 0,-15 0 0,-1 0 0</inkml:trace>
  <inkml:trace contextRef="#ctx0" brushRef="#br1" timeOffset="101.61">16743 14379 6737,'-6'0'824,"1"0"2464,5 0-3177,5 0 1,-3 0 132,6 0-195,-1 0 0,5 0 44,-1 0 1,-1-1-23,-2-3 1,2 3 138,-2-3-141,2 2 0,1 2 21,1 0 0,-1 0 1,1 0 1,-1 0-56,0 0 0,1-3 4,-1-1 0,1 0-48,-1 4 0,2 0 79,2 0 1,-2 0-153,2 0 1,-2 0 127,-2 0 0,2 0-89,2 0 1,-2 0 132,2 0 0,-2 0 3,-2 0 1,2 0-23,2 0 0,-2 0 25,2 0 1,1 0-70,0 0 0,0 0 29,-1 0 0,-2 0-109,2 0 1,2 0 107,-2 0 1,0 0-170,-3 0 0,3 0 31,0 0 1,2 0-77,-2 0 0,-1 1 127,5 3 1,-1-3-22,1 3 1,2-3 153,-2-1 0,4 0-126,4 0 1,-3 0 65,2 0 1,-1 0-51,-3 0 1,0 0 19,-3 0 1,3 0-7,-3 0 1,-2 0-7,2 0 1,-3 0-64,3 0 0,-4 4-15,4 0 0,0 0 31,4-4 1,0 0 20,-1 0 0,1 0 14,0 0 1,0-1-26,0-3 1,0 3 157,0-3 1,-4 2-106,0 2 1,-4-3 17,4-1 1,-5 0-48,1 4 0,-2 0 6,-2 0 0,1 0-71,-1 0 80,0 0 1,1-4 75,-1 0 0,2 1-82,2 3 1,-2 0 90,2 0 0,-2-2-74,-2-1 0,4 1 11,1-2 0,-1 3-18,-4 1 0,1-4 8,-1 1 0,1-1-9,-1 4 0,0 0 16,1 0 0,-2-2 13,-2-1 1,2 1-24,-3-1 0,0 1 0,0 2 1,-3-1 52,4-3 1,-1 3 9,5-3 0,-5-1 6,1 1 1,0-1 16,3 1 1,0 3-49,1-3 1,-1-1 68,1 1-153,-1-4 1,-1 5 20,-2-5-92,2 6 0,-7-3 109,4 5-22,-4-5-13,7 3 18,-4-8 1,6 5 11,-1-2 0,1-2 1,-1 5 0,0-5 1,1 4 0,-1-3 0,-3 2 28,-1 2 1,-3 3 51,4-3-35,-6-2 0,5 3 42,-3-4 17,-3 4-120,9-7 1,-7 5 71,4-3-23,1-2 1,3 4-25,1-6 1,-5 5-161,1-1 1,-2 4 121,2-3 0,1 3 45,-6-4 0,3 6 85,-3-2-40,-1-2 0,3 3 127,-5-5 1,1 6 5,3-2-200,-3-2 0,4 3 135,-5-4-272,5 4 0,-2-6-33,4 5 77,-4-5 82,7 3 0,-7-4-21,4 2 0,-4-2 153,1 3 1,-3 0-94,-1 0 1,1 3 111,3-4 0,-3 4-63,3-3 0,-3 3-133,-1-4 39,0 1 0,4-5-160,0 1 1,0 3 82,-4 1 28,5-1 0,0-3-100,2-1 96,-2 1 0,-1-1 104,0 1 1,0 3-58,-4 1 120,0-1 0,0-3-62,0-1-7,0 1 1,0-1-40,0 1 1,0 3-27,0 1-61,0-1 99,0-3-88,0-1 1,0 1 66,0 0 1,0 3 18,0 0 1,0 4 22,0-3 0,0-1 6,0-3 1,1 1-19,3 2 0,-1-2 15,4 2 0,-4-2-2,0-1 0,-1 3-13,-2 0 0,0 5 5,0-5-4,0 0 1,0-3 30,0 0 1,0 3 14,0 0 0,0 1 63,0-5-81,-5 1 0,3 0 6,-1-1 1,1 1-61,2-1 0,0 1 50,0-1 0,0 5-95,0-1 1,0 1 100,0-5-82,0 1 1,0-1 116,0 1 1,0 3 1,0 1 1,0 3 81,0-4-61,0 1 1,0-5-96,0 1 47,0-1 0,0 1-174,0 0 167,0-1 0,0 1-118,0-1 49,0 1 1,0-1-70,0 1 85,0 0 0,0-1-3,0 1 0,0 3 147,0 1 0,0 3-81,0-4 0,-1 0 96,-3-3 0,2 0-86,-6-1-4,6 1 0,-7-1-58,5 1 0,-4 0 7,4-1 0,-3 1-16,3-1 1,-4 1-165,5-1 1,-2 1-261,1 0 254,-3-1 0,0 2-1084,-1 2 423,6-2-1437,-3 9 2281,5-4 0,5 5 0,1 0 0</inkml:trace>
  <inkml:trace contextRef="#ctx0" brushRef="#br1" timeOffset="102.61">19804 16366 7936,'0'-6'-740,"1"-1"625,3 4 211,-3 1 1,4-4 113,-5 2-100,0 3 0,4-5 298,0 2 141,0 2-384,-4-8 1,0 8 485,0-6-150,-5 6-120,3-9-98,-3 5-268,5-5 1,0-1 246,0 1-137,0-1 1,0 1-111,0 0 0,1-1 45,3 1 0,-2 3 14,1 1 0,-1-1 42,-2-3 1,0-1 5,0 1 1,3 3-42,1 0 1,0 1 4,-4-5 1,0 1 9,0 0 0,0-1 1,0 1 1,0-1-3,0 1 0,0-4 3,0-1 0,1 0-52,3 1 0,-3 1 10,3-5 1,1 3-13,-1-3 0,1 5-26,-1-1 0,-3-1-5,3 1 1,-1-2 28,0 2 1,-1 2-19,1-2 1,-1-2-106,-2 2 0,0-1 108,0 0 0,0 4-91,0-3 0,0-2 54,0 2 1,0 0-8,0 3 0,-4 1 12,0-1 0,0 1-3,4-1 0,-4 1 9,1 0 1,-1-1-1,4 1 0,0-4-1,0-1 1,0 1 0,0 4 0,0-1 34,0 1 0,0-1 35,0 1 1,1 0 8,3-1 0,-3 1-10,3-1 1,-3 1 10,-1-1 1,0 1-29,0 0 1,0-1 81,0 1-181,0-1 1,0 1 91,0 0 1,0-1-53,0 1 1,0-1-3,0 1 0,0-1-100,0 1 1,4 0 67,0-1 1,0 1-67,-4-1 100,0 1 1,0-1-15,0 1 3,0 0 0,0-1 35,0 1 0,0-1 26,0 1 1,0 3-69,0 1 0,1-1 4,3-3 1,-2-5-29,6 1 0,-4 0-10,3 4 1,1-2 34,3-2 0,-3 2-50,0-2 100,-1 2 1,3 2-57,-2-1 1,2 2 62,-2 2 0,-2-2-40,2 3 0,-4 0 9,3 0 1,1 0 7,3 0 0,-1-3 6,-2 2 0,2 2 11,-2-2 0,6 2-25,1-2 1,1-2 28,0 2 0,-2-1-27,5 2 0,-2-3 107,2 2 0,3-2-65,-3-2 1,-1 1 4,1 0 1,-1-1 33,1 1 1,2 3 94,-2 1 0,-1-1-86,1-3 0,0 3 13,4 0 1,-4 2-107,0-2 1,-1-1 74,1 6 1,2-5-145,-2 4 0,2-3 105,-2 3 1,2-5-7,-2 1 1,3 2 14,1-2 0,0 5-6,-1-5 1,1 2 12,0-2 1,-1-1 17,-3 5 0,2-3 45,-2 3 0,3-1-60,1 1 1,0 1-1,-1-4 0,1 3-16,0-4 0,0 6-4,0-2 1,0 2 12,-1-2 0,1 2-7,0-1 1,-4 1-23,0 2 0,-1 0-4,1 0 0,-1 0-66,-3 0 0,-2 0 77,2 0 0,-1 0-49,1 0 1,-1-1 60,5-3 1,-4 3 0,4-3 0,-3 3-18,3 1 1,-4 0 3,4 0 0,-1 0-15,1 0 1,-2 0 3,-1 0 0,-4 1-15,4 3 1,-4-3 22,0 3 1,0 1-52,4-1 1,-4 0 32,4-4 1,0 4-8,-1-1 1,6 1 28,-2-4 0,2 0 3,2 0 0,-4 0-12,0 0 1,0 0 0,4 0 1,-4 4 41,0 0 1,-5 0-39,1-4 0,-2 0 33,-2 0 1,1 0-55,-1 0 0,-1 1-1,-2 3 0,2-3 6,-2 3 0,-2-3-2,2-1-125,-6 5 130,8-4 0,-7 6-230,5-3 120,-6-3-433,8 4 1,-7-5-1016,4 0-1048,-4 0 2596,2 0 0,-10-5 0,-1-2 0</inkml:trace>
  <inkml:trace contextRef="#ctx0" brushRef="#br1" timeOffset="103.61">17691 14664 7025,'-6'0'-293,"0"-1"547,6-3-9,0 3-71,-5-4 24,4 5-33,-4 0 276,5 0-391,-5 0 78,4 0-24,-9 0-33,3 0 0,0 0 7,-1 0 0,4 0-6,-3 0 1,3 0 83,-4 0-130,6 0 1,-9 0 41,4 0 1,1 0-75,-2 0 1,4 0 71,-4 0 1,1 0-231,-5 0 169,1 0 0,0 0-8,-1 0 1,1 0 32,-1 0 0,5 0-1,-1 0 1,1 0 184,-5 0-188,1 0 0,-1 0 93,1 0-65,-1 0 1,1 0 5,0 0 1,-1 0-21,1 0 0,-1 0-5,1 0 1,-1 0 5,1 0 0,0 1-6,-1 3 0,1-3-4,-1 3 1,1 1 5,0-1 0,3 1 137,0-1-102,1-3-3,-5 9-9,1-3-32,-1 4 1,2 0 12,3 1 1,0-4 0,3-1 1,2 1-15,-6 3 1,5 1 35,-5-1-46,5 0 1,-6 2 32,6 2 0,-5-2 0,4 2 1,-1-2 43,1-2 0,3 1 8,-3-1 1,-1 4-72,1 1 0,1-1 6,3-4 1,-2 5-17,-1-1 1,1 0 35,-2-4 0,3 5-107,1-1 0,-4 1 69,1 0 0,-1-4-15,4 4 0,0-4-2,0 0 0,0 0-6,0 4 0,-1-4 23,-3 3 1,2-2 3,-1-1 0,1 3 15,2 0 1,0 0-19,0-3 0,2 0 5,1 4 0,-1-4-5,2 4 0,-3-3-3,-1 3 0,0-4-19,0 4 0,1-2-2,3 1 0,-3-1-2,3 5 1,-3-5-6,-1 1 0,0 1 31,0 0 1,0 0-16,0-1 1,0-2 37,0 2 0,0-2-3,0-2 0,0 1 7,0-1 0,0 1-43,0-1 0,0 1 1,0-1 1,0-3-25,0-1 0,0 1-3,0 3 0,4 1-41,0-1 0,0 1 63,-4-1 0,0 0-143,0 1 1,1-2 84,3-2 1,-3 2-9,3-3 1,-3 3 24,-1 2 0,1-4-40,3-1 51,-3 1 1,6 3 2,-3 1 1,-2-5 76,6 1 1,-5-2-109,5 2-16,0 2 1,3-5 37,1 3 0,-5 0-3,1-4 1,-1 4-32,5-4 0,-2 5-10,-2-2 1,2 0 53,-3 0 0,4 0-6,0 0 0,4 2 28,0-5 1,2 1-39,-2-1 0,-1-3 5,5 3 1,-4 1 82,4-1 1,-3-1 137,3-3 0,-4 0-135,4 0 1,-4 0 12,4 0 0,-5 4-28,1 0 1,2 0 7,-2-4 0,0 4-46,-3 0 1,0-1 40,4-3 1,-2 0-58,5 0 0,-4 0 12,4 0 1,-1 0-9,1 0 0,1 0 14,-5 0 0,4 2-6,-4 1 0,2-1 13,-2 1 0,-2-1 11,2-2 1,-2 0 120,-2 0 1,2 4-79,2-1 1,-2 1-2,2-4 1,-1 0-39,1 0 1,-2 0-2,2 0 0,-1 0 24,1 0 1,-2 0-10,2 0 0,-2 0 5,-2 0 0,-3 0-3,0 0 1,-1 0-52,5 0 1,-1 0 36,0 0 0,5 0-56,-1 0 1,1 0 29,0 0 0,-2 0-6,5 0 0,-4 0 20,4 0 0,-5 0-11,1 0 1,-1 0-27,1 0 0,-2 0 26,2 0 1,-1 0 1,1 0 0,-2 0-1,2 0 0,-1 0-2,2 0 0,-3 0-6,7 0 0,-5 0-1,4 0 1,-4 0 6,4 0 0,-4 0-2,4 0 1,-5 0 8,1 0 0,2 0-8,-2 0 1,0 0 2,-3 0 0,-1 0-2,1 0 0,3 0-14,0 0 0,4 0 8,-4 0 0,4-4-1,-3 1 0,4-3 7,-1 3 1,1 1-2,-1-1 0,2-2-3,-6 1 1,4-4-1,-4 4 1,2 0 6,-2 4-6,-2-5 1,3 4 21,-5-3 1,-3 2-16,0-2 2,-6 3 26,8-4 0,-7 1 3,5 0 0,-5-1-8,5 1 1,-4-1 4,3-3 1,0-2-42,0 3 1,2 0 25,-5 0 0,5 0 54,-1 0 1,-2-2-11,1 5 1,-3-4 238,4 5-241,-6-6 3,9 2-128,-5-4 0,4 0 108,-2-1 0,1 5-139,-6-1 0,5 0 118,-4-3 0,5-1-43,-2 1 0,0 0 56,0-1 1,1 0-9,3-4 1,-1 4 9,-2-4 0,2 4 96,-2 0 1,2-3-100,1 0 1,0 0 0,-4 3 0,3-1-106,-2-2 0,-2 3 111,2-4 1,-4 2-86,3-1 1,-4 2 90,1-2 0,-3-1-8,-1 0 1,4 0 5,0 1 1,-1 2 126,-3-2 1,2-2-147,1 2 0,-1-1 22,2 0 0,-2 4-83,2-4 0,-3 0 91,3 1 0,1-2-131,-1 2 1,1 2 83,-1-2 1,-3-1-15,3 0 0,-3-3 23,-1 4 0,0-1 11,0 0 1,0 2 3,0-5 1,4 5-18,0-1 1,-1-1-6,-3 1 0,0-2 12,0 2 1,0 2-40,0-2 1,2 2-16,2 2 1,-3-1-7,3 1 0,-2-1 14,2 1 1,-1-4-8,4 0 0,-1-1-72,2 5 0,2 0 80,-2-1 1,2-1-49,1-2 0,1 1 31,-1-5 0,1 5 40,-1-1 0,1-1-19,-1 0 0,0 1 2,1 4 1,-1-1 10,1 1 1,-1-1 3,0 1 0,1 3 73,-1 1 0,-3-1-77,0-3 0,-1 1 67,5 2 1,-1-2-59,0 2 0,1-2 1,-1-1 0,2 0-58,2 4 1,-2-3-12,2 2 1,-2 2 23,-2-2 1,1 2-17,-1-2 1,0-2 39,1 2 1,3 0-11,0 0 0,1-2 49,-5 2 1,2 2-52,2-2 0,-2 2 6,2-2 1,1-1 48,0 6 1,0-5 14,-1 4 1,-2-4-50,2 5 1,2-2-8,-2 1 0,0 3 52,-3-3 0,-1-1-43,0 1 1,1 0 85,-1 4 0,4-4-74,1 0 1,0-1 1,-1 2 1,-1 1-6,5-2 0,-3-1 3,3 2 0,-2-3 11,2 3 0,2 1-4,-6-1 0,4-2 13,-4 1 1,2 0-20,-2 4 1,-2 0-26,2 0 1,1-4 29,0 0 0,0 1-146,-1 3 0,-1 0 109,5 0 0,-3 0-10,3 0 0,0-2 74,4-2 1,-2 3-2,-2-3 1,3 3 5,-3 1 0,-2-4-47,3 0 0,-5 1 18,4 3 1,-4 0 3,4 0 0,-5 0-11,1 0 0,-1 0-54,1 0 1,-1 0-15,5 0 1,-3 0 6,3 0 1,-5 0-15,1 0 1,-1-2-16,1-1 1,-2 1 49,2-1 0,-6 1 40,-2 2 1,1 0-46,3 0 0,1-4 44,-1 1 1,1-1 1,-1 4 1,1-1 14,-1-3 0,4 2-9,0-1 0,1 0-2,-5-1 0,1 2 16,-1-6 0,-3 4-22,-1-3 16,1 4-19,3-7 1,-1 8 16,-2-6 10,2 5-14,-4-7 1,6 5-14,-1-2 0,-3 0-1,0 3 1,-1-1 0,5-2 0,-1-2 4,0 5 0,1-5-25,-1 1 1,1 0 21,-1 0 0,-1-2-21,-2 2 1,2-1 14,-2 2 1,2-3-1,1 2 0,-3-2 17,-1-2 1,1 5 2,3-1 0,0 1-1,-4-5 1,3 1-13,-2-1 0,-2 1 133,2-1 0,-4 1-117,3 0 1,-3-1 124,4 1 1,-6-1-29,2 1 0,1 3-32,-1 1 0,1-1-19,-1-3 0,-3-1 29,3 1 0,1-1-210,-1 1 0,1 0 113,-1-1 0,-2 1-94,6-1 0,-6 0 64,2-4 0,1 4 25,-1-4 0,1 4 0,-1 0 0,-3-3 38,3 0 0,-3-2-4,-1 2 0,4 1 13,0-5 0,0 4 58,-4-4 0,0 4-61,0-4 1,0 5-34,0-2 1,-1 0 33,-3 1 0,2-4-95,-1 3 1,1-3 32,2 4 1,0-1-14,0 0 0,0 3 3,0-7 1,0 7-12,0-3 1,-3 0 30,-1 1 1,0-1-3,4 5 1,-4 0 17,0-1 0,-1 1-14,1-1 0,2 1 19,-6-1 0,5 2 3,-5 3 1,4-2 20,-4 5-9,1-5-11,-5 3 0,2-2-4,3 1 1,0 4-7,4-1 0,0-1 29,-5 1 1,5-3-25,-5 3 0,4-4 47,-3 4-60,-1-4 1,-4 5-1,1-5 1,0 6 15,-1-2 0,1-1 0,-1 1 0,-3 0-1,0 4 0,0-1-4,3-3 0,1 2-15,-1-6 1,1 6-24,0-2 1,-1-1-12,1 1 0,-2-5-39,-2 1 0,1 2 72,-5-2 1,0 5 8,-4-5 0,0 4-8,0-3 0,-1 4-30,-2-1 1,1 3 34,-1 1 0,-2 0-49,1 0 1,1 0-35,3 0 0,0 0-162,0 0 1,1 0 141,3 0 0,-6 4-17,2 0 0,-2-1 116,2-3 0,1 0 1,3 0 0,-6 0 121,2 0 0,2 0-111,2 0 1,0 0 89,-4 0 0,-1 0-92,-3 0 1,3 0 44,-3 0 1,3 0 10,1 0 0,0 0-20,1 0 1,-1 0-31,0 0 0,1 0-10,3 0 0,-2 2-47,2 1 0,-2-1 51,2 2 1,-2-2-92,2 2 1,1-3 82,-1 3 0,4-1-43,-4 0 1,3-1 3,-3 1 0,4-1 2,-4-2 0,1 1 41,-1 3 1,-1-3-2,5 3 1,-4-3 37,3-1 1,-3 0-52,4 0 0,-1 1 21,0 3 1,3-3-8,-7 3 0,5-1-28,-4 1 1,5-2-22,-1 6 0,-1-6-116,0 2 1,1 1 96,4-1 0,-1 1-7,1-1 1,-1-3 124,1 3 0,0 1-104,-1-1 0,1 1 167,-1-1 0,1-3-139,-1 3 0,5 1 258,-1-1-213,1 5 1,-5-4 8,1 2 0,3 2 7,1-5 1,3 4 8,-4-5 50,1 6 0,-5-4-65,1 3 0,1 2 50,2-2 1,-2-2-40,2 2 1,2-1 8,-2 5 0,2-1-23,-2 1 0,-1-1 0,6 0 0,-5 1-44,4-1 1,-1 1-23,1-1 0,2 0-26,-6 1 0,6-1 70,-2 1 1,-1-1 79,1 1 1,-1-1-35,1 0 0,1-3 108,-4 0 1,3-1-43,-4 5-43,6-1 1,-8 4-11,2 1 1,3-1 6,1-4 0,-1 1-109,1-1 0,-1 0 163,1 1-274,3 4 176,-4 2 1,5 0-59,0-3 1,0-2 81,0-2 0,0 1 90,0-1 0,0-3-63,0-1 0,-1 1 14,-3 3 0,3 1 8,-3-1 0,3-3-15,1-1 1,-4 1-139,0 3 1,0 1 116,4-1 1,0 1-136,0-1 1,-1 1 62,-3-1 1,3 4-20,-3 0 0,-1 1 65,1-5 0,-1 4-3,1 1 0,3 0-22,-3-1 0,-1-2 5,1 2 0,1-2-44,3-2 1,0 1-3,0-1 0,0 1-98,0-1 0,0 0 109,0 1 1,0-1-14,0 1 0,0-1 36,0 1 0,-2-5-4,-1 1 1,1-1 56,-2 5 1,-2-1-74,-2 1 0,2-1 117,-1 0 0,3 0-85,-4-4 1,4 3 29,-3-2-70,4 2 1,-3 0-43,2-2 60,3 2 0,-4-4-11,5 6 1,-4-5 66,0 1 1,-4-4-57,5 3 1,-6-3 100,1 4 0,2-4-67,-2 3 0,1 0 11,-5 0 0,1 3-8,-1-2 1,5-2 17,-1 2 1,2 0-258,-2 3 1,-2-3-312,2-1 425,-2 1 0,-1 3 38,-1 1 1,5-5 51,-1 1 1,0-4 13,-3 3 1,-4-3 169,0 4 0,-1-2-156,5 2 1,0 2 120,-1-2 0,1-2-96,-1 1 1,1-3 24,-1 4 1,1-4-257,0 3 1,-5-3 51,1 4 0,-1-2 5,0 2 1,4 1 104,-4-6 0,4 5-25,0-4 1,1 3 33,0-3 0,-5 4 19,1-4 0,0 3 1,3-3 0,-3 1 128,0-1 0,0-2-88,3 6 0,-3-5-23,0 0 0,0 0-104,3 1 1,1-3 102,-1 3-66,1-3 0,0-1-22,-1 0 0,1 1-17,-1 3 1,1-3 11,-1 3 0,-3-2-3,0-2 0,-2 0 58,2 0 0,3 0-29,-4 0 1,4 1 128,0 3 1,1-3-117,-1 3 1,5-3 9,-1-1 0,4 0 130,-3 0 264,4 0-329,-7 0 0,5-1-2,-3-3 0,-2 3-14,3-3 1,0 3 3,0 1 0,-1 0-65,-3 0 1,3 0 53,0 0 1,1 0-2,-5 0-26,1 0 1,-1 0-11,1 0 55,0 0-16,-1 0 0,2-2-23,2-2 19,-2 3-28,4-4 0,-2 5-4,1 0 0,3 0-6,-4 0 0,1 0 22,-5 0 0,1 0-4,-1 0 1,1 0 27,0 0 0,-2 0-28,-2 0 0,2 0 144,-2 0 0,-2 0-130,2 0 0,0 0 34,3 0 1,1 1 25,0 3 0,-2-3-3,-2 3 1,2-2 17,-2-2 0,2 0 11,2 0 1,2 0-28,-3 0 1,7 0 2,-6 0 0,2 0 56,-3 0 0,1-2-57,0-2 1,-1 3-40,1-3 1,-1 2 5,1-2 1,0 3-97,-1-3 1,1 3 0,-1 1 1,1 0-422,-1 0 180,1 0-280,0 0-1787,4 5 2364,2 1 0,15 0 0,3 0 0</inkml:trace>
  <inkml:trace contextRef="#ctx0" brushRef="#br2" timeOffset="104.61">14345 15327 7906,'0'0'0</inkml:trace>
  <inkml:trace contextRef="#ctx0" brushRef="#br2" timeOffset="105.61">15944 15647 7907,'27'0'3051,"1"0"-2376,3 0 1,2 1-478,-3 3 0,3-3-163,2 3 0,-5-3-180,0-1 0,0 0 69,0 0 1,2 0-8,-6 0 1,5-4 87,-4 0 0,3 1 92,-3 3 0,-1 0 0,-3 0 0,4 0-113,-1 0 0,1-4 16,-4 0 0,1 0 4,3 4 1,-3 0 11,2 0 0,-1 0 49,-3 0 0,-3-1-1,0-3 1,-5 3 30,2-3 0,-4 3 118,0 1 1,-1 0-6,1 0 0,-5-2 24,1-1-241,-1 1 0,5-3 98,-1 5 0,-1-1-75,-2-3 1,2 3 26,-2-3 0,2 3-247,1 1 194,1-5-91,-1 4 496,1-5-310,-1 6 1,-3-1 76,-1-3 1,-3 3-58,4-3 0,-4 3-49,3 1 0,-3 0 8,4 0 0,-5 0-133,5 0 217,-5 0-43,7 0 291,-9 0-339,4 0 1,-4 0-136,3 0 134,-3 0-102,4 0 0,-3 0 70,2 0-22,-3 0 0,4 0 0,-5 0 0</inkml:trace>
  <inkml:trace contextRef="#ctx0" brushRef="#br2" timeOffset="106.61">17063 15578 7898,'-13'-5'0,"3"-1"0</inkml:trace>
  <inkml:trace contextRef="#ctx0" brushRef="#br2" timeOffset="107.61">14345 15361 7943,'0'-6'668,"0"1"1172,0 5-1532,5 0 127,-4 0-200,4 0 0,-5 1 178,0 3-220,5-3 0,-4 5 26,3-2 1,-1-3-20,1 3 1,-2-3-101,6-1 96,-1 6 0,5-5 19,-1 3-110,1-3 1,-1-1 2,0 0 0,-3 1-32,0 3 1,-5-3-16,5 3 0,-2-1-63,2 0 1,2-1 110,-2 1 0,-2 3-153,2-3 0,-1 2 55,5-1 1,-1-2 37,1 1 1,-1 2 17,0-1 1,1 0-1,-1-4 1,-3 4-11,0 0 0,-1-1 8,5-3 0,-5 2-26,1 2 25,-1-3 0,5 5 14,-1-2 1,1-3 18,-1 3-97,-5 2 0,5-4 0,-5 3 0</inkml:trace>
  <inkml:trace contextRef="#ctx0" brushRef="#br2" timeOffset="108.61">14779 15498 7935,'11'5'0,"0"2"0</inkml:trace>
  <inkml:trace contextRef="#ctx0" brushRef="#br2" timeOffset="109.61">15578 15635 7910,'11'0'4026,"1"0"-2214,-1 0-1561,1 0 1,-1 0-452,1 0 0,-1 0 10,0 0 1,1 0 272,-1 0 0,1 0-80,-1 0 0,1 0 105,-1 0 1,0 0-40,1 0 0,-5 0 55,1 0 0,0 4-115,3 0 0,0 0 19,1-4 0,-1 0-85,1 0 1,-1 1 72,1 3 0,-1-3-36,0 3 1,-3-3 25,0-1 0,-1 0 42,5 0 0,-1 0-5,1 0 1,-5 4 220,1 0-250,-1-1 1,5-3 14,-1 0 1,-3 2-309,-1 2 228,-4-3-46,7 4 1,-7-5 85,4 0-55,-4 0 81,2 0 124,-5 0 1,0-5-1,0-2 1</inkml:trace>
  <inkml:trace contextRef="#ctx0" brushRef="#br2" timeOffset="110.61">15669 15692 7889,'-16'-6'0,"-7"-4"0,-6 3 0</inkml:trace>
  <inkml:trace contextRef="#ctx0" brushRef="#br2" timeOffset="111.61">14756 15475 7347,'0'-6'851,"0"1"-777,0 5 0,5 0 0,1 0 0</inkml:trace>
  <inkml:trace contextRef="#ctx0" brushRef="#br2" timeOffset="112.61">14767 15464 11624,'5'6'134,"2"4"1,0-8-53,1 1 0,-2 0 260,2 1-280,2-3 0,-4 4 17,6-5 1,-1 4-33,1 0 1,-5 0-25,1-4 1,-1 1 38,5 3 1,-1-3 10,1 3 1,-1 1 68,0-1-92,1-1 1,-1-1 2,1 1 0,-1-1-14,1 2 0,-2-2 9,-3 2 1,4-3 16,-4 3-54,3-3 0,2 3 90,-1 0 0,1 0-53,-1-4 0,0 0 203,1 0-249,-1 5 0,1-4 1,-1 3 0,-3-3 0,-1-1-9,1 5 1,3-4 23,1 3 0,-5-3-14,1-1-195,0 0 147,3 6 1,0-5 11,1 3 1,-1-3 60,1-1 0,-5 4 103,1 0 0,-4-1-80,3-3 0,1 0 111,3 0 0,-3 4-113,0 0 1,-1 0 19,5-4 0,-1 0-103,0 0 0,1 0 97,-1 0 1,2 0-187,2 0 0,-2 0 83,2 0 0,-2 4-96,-2-1 1,1 1 137,-1-4 1,1 4-32,-1 0 183,0 0 0,1-3-100,-1 3 0,-3-3 92,-1 3 1,-3-3-70,4-1 29,-1 5 1,5-4-117,-1 3 0,1-3-250,-1-1 73,1 6 1,3-5-252,0 3 0,0-3-702,-3-1-813,-1 0 1952,1-5 0,-6-2 0,-1-4 0</inkml:trace>
  <inkml:trace contextRef="#ctx0" brushRef="#br2" timeOffset="113.61">14527 15213 11303,'7'0'857,"-2"0"-750,-5 0 1,-2 3 68,-1 1-92,-4 0 0,-3-3-7,3 3 1,-4-3-45,4 3 0,0-3 140,0-1-112,-1 6 1,-3-5 2,-1 3 0,1 1-3,0-2 0,-1 1-12,1-4 1,-1 4-105,1 0 0,1 1-2,2-1 1,-2-3 69,2 3 0,2 1-57,-2-1 0,2 1 69,-2-1-227,3-3 175,0 4-11,4-5 89,-4 0 0,5 1 70,0 3 16,-5-3 29,4 4-14,-10-5 1,9 2-20,-6 1 38,6-1-55,-8 3 8,8-5-82,-8 0 1,8 0 15,-6 0-144,5 0 123,-2 0-188,5 5 119,0-4-9,0 4 528,0-5-285,0 5-130,0-3 14,0 8-79,0-4 1,0 2-17,0-1 0,4-3 88,0 4-45,5-1 1,-3 3 400,6-2-327,-1 2 1,1-3-24,-1 4 1,-1-3-20,-2-1-21,2 1 0,-5 3 53,3 1 1,0-5 7,-4 1 1,1-2-2,-1 2 0,-3 2-75,3-2 1,-1-2-375,1 2 1,-2-2 125,6 2 0,-5 0 277,5-4 1,-4 4 20,4-4 0,-5 1 69,5-1 0,-4-3-88,3 3 1,-3-3 16,4-1 0,-6 1 34,2 3-9,-3-3-231,4 4 235,-3-5-441,3 0-450,-5 0 0,5-5 1,1-1-1</inkml:trace>
  <inkml:trace contextRef="#ctx0" brushRef="#br2" timeOffset="114.61">16537 13865 6738,'0'-6'1083,"0"1"375,0 5-1070,0 5-184,0-4-15,0 4-58,0-5 36,0 5 40,0-4 6,0 4-389,0 0 169,0-3 46,0 3-39,0-5 0,0 5 0,0 1 0</inkml:trace>
  <inkml:trace contextRef="#ctx0" brushRef="#br2" timeOffset="115.61">16412 14071 8124,'-12'11'2910,"1"0"-2240,0 1 0,-1-1-453,1 1 0,1-1-206,2 0 1,-2 0-6,2-4 1,2 3 5,-2-2 1,4 2 8,-3 2 1,3-5-44,-4 1 1,5-1 37,-5 5 0,5-1-30,0 1 1,-4-1 30,0 1 1,0-1 0,0 0 0,3 2 20,-4 2 0,1-2 4,-5 2 1,1-2-19,-1-2 1,5 5 7,-1-1 1,1 0-11,-5-4 1,4 5 5,1-1 0,1 0 28,-2-4 1,-1 5-10,5-1-47,-5 0 0,3 2 0,-5 0 0</inkml:trace>
  <inkml:trace contextRef="#ctx0" brushRef="#br2" timeOffset="116.61">16081 14584 8124,'0'12'2139,"0"-1"1,-4 2-1703,0 2 0,0-2-254,4 2 0,-4-2-182,1-2 1,-3 1 22,3-1 0,1 0 34,-1 1 0,-2-1-34,1 1 1,-5 3 3,1 0-28,3 6 0,-5-14 0,4 3 0</inkml:trace>
  <inkml:trace contextRef="#ctx0" brushRef="#br2" timeOffset="117.61">14082 17051 7920,'11'-5'0,"1"-1"0</inkml:trace>
  <inkml:trace contextRef="#ctx0" brushRef="#br2" timeOffset="118.61">14139 17040 7928,'0'0'0</inkml:trace>
  <inkml:trace contextRef="#ctx0" brushRef="#br2" timeOffset="119.61">14116 17051 7905,'0'0'0</inkml:trace>
  <inkml:trace contextRef="#ctx0" brushRef="#br2" timeOffset="120.61">14116 17040 7947,'7'0'1649,"3"-5"1,-5 2-1438,2-4-184,-2 4 0,-3-3 128,2 2-8,-3 3-121,4-4 1,-4 1-3,3 0 1,-2-1 7,6 1 1,-4 2-20,4-6 1,-5 4-69,5-3 1,-2 3 89,2-4 1,2 2 137,-2-2-8,2-2 18,1 4 1,1-2-85,-1 0 1,1 2 126,-1-1 1,-3-2-109,-1 5 0,1-4 9,3 4 1,-3-3-82,-1 3 67,1-5 0,3 4-129,1-3 0,-5 0 128,1 4-158,0-5 0,3 6 58,1-4-15,-1-1 0,0 0 66,1 1 0,-5 3-35,1-4 0,-4 5 132,3-5 1,0 4-73,0-3 1,4 3-52,-4-4 1,2 4-31,-1-3 1,2 3-12,-3-4 0,4 5 17,0-5 1,-3 4-89,-1-4 1,1 5 56,3-5 0,-3 4-23,0-3 0,-1 0 63,5 0 0,-2-3-29,-3 2 1,3 2 23,-2-2 0,-2 4 80,2-3 12,-5 4-55,7-7 1,-8 5 88,6-3-115,-6-2 0,5 5-6,-3-3 1,-2-1-46,6 6 0,-4-6 49,3 1 1,-3 2-108,4-2 95,-1 1 0,5-4-8,-1 4 0,0-3 5,1 2 1,-5 2 6,1-2 0,0 2-44,3-2 33,1-2 1,-1 5-29,0-3 29,1-2 0,-1 4-7,1-6 0,-1 5 2,0-1 0,1 1-5,-1-5 1,1 1-37,-1-1 1,1 5-1,-1-1 0,-1 0-18,-2-3 0,2 1-12,-2 2 0,-2-2 41,2 2 1,-5 2 33,5-1 1,-4-1 176,3-4 1,-3 5-124,4-1 0,-4 1-40,3-5 1,0 1-40,0-1 0,3 5 10,-2-1 0,-2 2-125,2-2 1,-2-2 89,2 2 1,-2 2 4,-2-2 0,-3 5 6,3-5 0,1 4 126,-1-3 1,1 3-45,-1-4 1,-3 4 53,3-3 0,-2 3-89,2-4 1,-1 2 53,4-2-208,-4-2 172,7 4 0,-5-6-84,3 1 0,1 3 57,-6 1 0,5-1 33,-4-3 0,1 3-28,-1 1 1,-2 3 9,6-4 0,-4 2-6,3-2 1,-4-2 2,1 2 1,2 2-14,2-2 0,2 2 19,1-2 0,-3-2-90,-1 3 1,1 0 74,3 0 1,1 0-40,-1 0 1,1-3 84,-1 2 1,-3 3 3,-1 1 0,-3-1-16,4 1 0,-4-3 96,3 3 1,-3-4-107,4 4 0,-5-1 17,5 2 0,-5 0-43,0-5 45,4 6 1,-2-8-68,2 2 0,2 2-15,-5-2-5,5 1 0,-4-5 36,3 1 1,1 3-4,-6 0 1,2 6 207,-1-2-115,-2-2-38,3-1 1,-4 0-29,3-1 1,-3 4-15,3-3 1,-3 3-75,-1-4 24,5 1 1,0-5 1,3 1 1,1-1-73,-5 1 61,4 0 0,-1-1 29,4 1 0,-3-1-4,-1 1 0,-3 3-25,4 1 100,-6-1 1,7-3-28,-5-1 0,4 5 11,-5-1 0,3 4 42,-3-3-32,-1-1 0,6-3-49,-4-1 0,4 5 39,-4-1-66,5 0 0,-3-3 41,5-1 1,-3 5-60,0-1 0,-5 2 40,5-2 0,-5-2-7,0 3 1,2 0 9,-1 0 1,0 3-4,-4-4 28,5 1-34,-4-5 157,4 1-141,-5-1 1,2 1 37,2-1 1,-3 5-17,3-1 1,-3 4 1,-1-3 1,0 3-8,0-4 1,0 5-6,0-5 0,1 2-26,3-2 33,-3-2 1,6 3-116,-4-4 0,-1 3 60,1 1 0,3 3-9,-3-4 1,2 5 34,-1-5 0,-2 4-2,1-3 0,-1 3 54,-2-4 0,1 4 72,3-3-86,-3-1 1,4-3-23,-5-1 1,0 5-13,0-1 1,0 0 26,0-3 0,4 3-167,0 1 0,-1-1 25,-3-3 1,2 1 30,1 2 1,0-2-102,5 2 0,-5-2-221,5-1 1,-4-1-599,3 1 1,-3-2 403,4-2 1,0 2 602,3-2 0,5-3 0,2 0 0</inkml:trace>
  <inkml:trace contextRef="#ctx0" brushRef="#br2" timeOffset="121.61">16275 14265 8135,'0'-7'-726,"1"2"858,3 5 0,-3-1 232,3-3 22,-3 3 101,4-4-169,-4 0 2,5 3 45,-1-8-228,-4 4 0,8-2-31,-5 1 0,-1 3 123,-3-4-138,5 6 1,-2-7-11,5 5 0,-5-1-75,5 1 0,-4 2 49,3-6 0,-3 0 4,4-3 1,-2 3 35,2 1 0,1 3 99,-5-4-67,4 1 1,-5-5 13,5 1 1,-6 3 46,2 1-82,-3-1 0,-1-3-70,0-1 1,0 5 64,0-1 0,0 4-127,0-3 63,0-1 1,4-3-114,0-1 0,1 5 66,-1-1 0,1 0-9,2-3 1,2-1 100,-5 1 0,5 1-2,-1 2 0,-2-2 22,2 3 1,-5-4-70,5 0 1,-4 0 211,3-1 0,0 4-84,0 1 0,3 1-47,-2-2 1,-2-1-9,2 5-58,0-5 1,3 4-29,1-2 1,-1-2-15,0 5 0,-3-5 15,0 1 1,-1 2 19,5-2 0,-5 5 34,1-5-24,-1 0 0,5-2 1,-1 3 1,1 0-12,-1 4 0,-2 1 4,2-2 1,-2-1-50,7 2 0,0-2-4,-1 1 0,4 2-65,-3-1 0,3-2 96,-4 1 0,4-1-41,-4 1 0,0 1 22,-3-4 134,-1 4-68,1-7 1,-1 5 13,0-3 1,-4 2-22,-3 2-20,2 3 0,-4-8 6,6 5 1,-5-1 72,0 1 24,4 3-360,-6-4-536,4 5-1509,-5 0 1443,-5 0 0,-1 1 816,-6 3 0,6-3 0,1 4 0</inkml:trace>
  <inkml:trace contextRef="#ctx0" brushRef="#br2" timeOffset="122.61">14196 16743 7955,'5'-6'180,"-4"-1"473,3 3-368,3 3 0,-6-5 338,3 2-336,-3 3 1,0-4 604,3 5-376,-3 0-1,4 0 207,-5 0-520,0 5 0,-1-3-183,-3 6 0,2-2 41,-6 2 0,4 2 16,-3-2 1,3 2-21,-4 1 0,5 1-69,-5-1 1,2 1 98,-2-1 1,-2 2-15,2 2 1,-1-2 11,2 2 1,-3 1-57,2-1 0,-1 1-117,1-5 1,0 1 67,4-1 0,-4 0 38,4 1 0,-1-2-60,1-2-27,3 2 25,-4-9-16,5 9 18,0-9 39,0 5 168,0-6-169,0 5-20,0-4 34,0 4 787,0-5-597,0 5-137,5-4 0,2 4 128,4-5 0,2 4-59,2 0 1,0 0 146,8-4 0,-3 0-36,7 0 1,-3 0 72,-1 0 0,0 0-94,0 0 0,-2 0-18,-2 0 1,1 0-49,-4 0 1,-1 0-106,-4 0 0,-3 1-447,0 3 350,-6-3 1,4 4-765,-2-5 0,-3 1-1035,3 3-878,-2-2 2724,-8 3 0,0 0 0,-5 1 0</inkml:trace>
  <inkml:trace contextRef="#ctx0" brushRef="#br2" timeOffset="123.61">13499 13088 8069,'-1'-6'-54,"-3"2"-55,3-2 661,-4 5-372,5-10 1,4 9-108,0-6 1,1 4 110,-1-3 1,-2 3 25,6-4 1,-5 5 200,5-5-180,-5 5 1,7-5-13,-3 4 0,0-4 11,0 4 1,1-5-59,3 2 1,1 0 23,-1 0 1,4-1-34,1-3 0,4-2 52,-1-2 1,4 1-26,4-5 0,-2 4 2,5-4 1,1 1 29,3-1 1,4-1-28,0 4 0,0-3 8,-3 4 1,-5-1-158,0 0 0,-3 4 85,4-4 0,-1 2-188,4-1 0,1 1 141,-1-5 1,1 4-165,3-4 1,4 0 33,8-4 1,-2-1-273,5-3 1,1 3 309,3-2 1,0 0-324,0 0 0,-1 1 308,-3-1 0,3 0 32,-3 0 0,3 2 84,1-3 1,0 2-78,0-2 0,2 2 61,-29 10 1,1-1-1,0 1 1,1 1-41,2-1 1,1 0 0,-1-2-1,0 2 1,0 1 0,1 1 0,3-4 1,1 0-33,1 2 1,0-1 0,3-1 0,2-1-230,-2 3 1,1-1 0,-1 0-1,0-1 219,1 0 0,0 0 0,-2 2 0,0 0 26,1-1 0,1 1 1,-2 2-1,-1 1-59,1-1 1,0-1 0,-2 2 0,1-1 44,-1-1 0,0 1 0,1 1 0,1 0 36,0-1 1,0-1-1,2 2 1,1 0-40,-1 1 0,0-1 1,2 1-1,1 1 7,1 0 0,0 1 0,2-2 0,0 2-316,-1 1 1,1 0-1,-1-1 1,0-1 220,0 3 1,1-1-1,0-1 1,1-1 75,0 2 0,1 1 1,4-1-1,1 1 4,-4 1 0,0 0 0,2 0 1,0 1 29,-4-1 0,0 0 0,-2 1 0,0 0-40,-1 1 1,-1 1 0,0-2 0,-1 1 76,0 2 0,-1 0 0,-1-2 1,-1 0-107,-2 2 0,1 0 0,1 0 0,-1 1 144,0 0 1,0 2 0,2-1-1,0 0-61,-3 0 1,1 0 0,2 0 0,0 1 12,-2 1 1,0 0 0,2 0-1,0 1-108,0 0 1,0 1-1,2 2 1,-1-1-70,3-2 1,0 1 0,-2 1 0,2 0 100,1 1 1,0 0-1,-2 1 1,-1 1 37,0 0 1,-1-1 0,1 1 0,0-1-62,-2-1 0,-1 0 1,0 1-1,-1 1 125,1-1 1,-2 1 0,-1 2 0,0-1-47,-2-1 0,0 0 0,1 0 0,0 0 1,-3 0 0,0-1 0,-1 0 0,-1 0 26,-2 2 1,0 1 0,29 8-7,-28-9 1,-1 1 0,29 12-29,-29-13 0,1 1 0,-2 0 0,1 1-28,0 1 0,1-1 0,0 1 0,0-1 33,-3 0 1,1 1-1,1-1 1,0 1-78,-1-1 0,-1 0 0,1 1 0,-1-1 61,27 12 0,-5 0 344,-2 0 1,-1-2-286,-3-2 0,1 3 7,-9-3 1,5 3 67,-1 0 1,-1 1-66,0 0 0,-2 0-19,2 0 0,-3 0 206,4 0 0,-5-1-241,1 1 1,2 4 3,-2 0 0,0-1-101,-4-3 0,-1 0 84,-3 0 0,2 0-18,-5-1 0,-1 1 681,-3 0 1,0 0-664,0 0 0,-4 0 484,0-1 1,0 1-459,4 0 0,-4 0 227,0 0 0,-1 0-248,1-1 1,1 1 84,-5 0 1,6 0-116,-2 0 0,-3 0-13,-1 0 0,-2 3-41,-2 1 0,1-1 68,-1-3 1,-3 0 51,0 0 0,-5 4-54,5-1 1,-6 1 44,2-4 0,1 3-37,-1 1 1,1 1-1,-1-1 1,-3-2-12,3 5 0,1-4-4,-1 1 1,0-2 48,-4 2 1,4-3-34,-1 2 1,1 2 48,-4-1 0,0 1-75,0-2 1,0 0 0,0 4 0,0-3 24,0 3 0,0-3-4,0 3 0,0-3-26,0 4 0,-1-2-11,-3 1 0,3 3 5,-3-2 1,-1-2 11,1 1 0,-1 0 20,1 0 0,2 2-13,-6-6 0,2 2 5,-2-1 1,-2-2-77,2 6 1,-2-5-9,-1 5 1,-1-5 37,1 5 0,-2-6-14,-2 2 0,2 1-44,-2-1 1,-1-1 57,0-3 0,-3 4 33,4-1 1,-4 1-43,4-4 0,-4 0 144,4-1 0,-6 1-80,2 0 1,2 0 19,-2 0 0,3 0-2,-3 0 1,5-2 7,-1-2 1,-1 1 89,0-4 1,0 3-57,1-4 0,2 1-13,-2 0 1,1-4-72,-1 4 1,2-4-1,-2 0 1,-2-1 1,2 1 0,-4-1-6,4 0 1,-2 1-21,2-1 0,2 1-117,-2-1 1,1-1 76,-1-2 0,2 2 43,-2-2 1,6 0 131,1 0 1,5 1-161,-5-5 335,5 0-105,-7 1-66,9-4 60,-4 4 43,5-5 1,-1 0-60,-3 0 3,3 0-180,-10 0 0,9 1 33,-6 3 0,4-3-223,-3 3 158,4-3 1,-3 1-428,2 2-50,3-3-493,-4 4-1607,5-5 1141,0 0 1500,5 0 0,-4 0 0,4 0 0</inkml:trace>
  <inkml:trace contextRef="#ctx0" brushRef="#br2" timeOffset="124.61">13488 12757 7985,'0'-6'1890,"0"1"-1178,5 0 0,-2 3-3,4-1-491,-4 1 0,3 2 244,-2 0-61,-3 0-73,4 0 127,-5 5-337,5 2 1,-3 4 24,1 1 1,-1-1-162,-2 0 0,-2 5 124,-1-1 0,0 1-137,-5 0 0,1-4 109,-5 3 0,5-2-147,-1-1 1,2-1 6,-2 0 0,-1 1 193,6-1-84,-6 1 1,4-1-5,-3 1 1,-1-5-5,5 1 1,1-4-17,3 3 1,-2-4-23,-2 1 38,3 2 96,-4-5-183,5 4 0,0-4 95,0 3-269,0-2-2,0 3 22,0-5 110,-5 0 127,4 0 1,-4 1-106,5 3 154,0-3-126,0 4 230,0-5-41,5 0-65,1 0 0,6 0 12,-1 0 1,4 0 11,0 0 0,6 0 105,-2 0 0,2 1-87,2 3 0,4-3 91,-1 3 1,6-3-105,-1-1 0,-2 4 5,1 0 0,-1 0-64,2-4 1,-2 4 11,-2 0 0,-6 1-148,6-2 1,-9-1 97,5 1 0,-7-1-7,3-2 0,-5 4 30,1-1 0,-6 1-186,-1-4 61,-6 0-248,3 0-4825,-5 0 5161,-5 0 0,-1-5 0,-5-1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30:35.6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12209 7955,'0'-8'14,"0"1"262,0 4 1,0-3 735,0 2-391,0 3-9,0-9-74,0 8-248,0-3 1783,0 5-1784,-5 0-172,3 0 55,-3 0 0,4 1 19,-3 3 1,3 3-47,-3 4 1,3 6 43,1 2 0,0-2-79,0 2 0,0 0-184,0 4 1,0 4 59,0 0 0,0 0-262,0 0 192,0-3-62,5 9-81,-4-9 142,4 4 1,-1-1 3,0 0-155,0-1 96,-4-3 0,0 0 70,0 0 108,5-5-70,-4 3 1,5-8 11,-2 2 0,-2-2 5,1-2 1,2-3 131,-1-1-153,0-4 16,1 7 1,-4-7-168,3 4 14,-3-4 173,-1 2-328,0-5-11,6 0-97,-5 5-498,4-4 229,-5 4-1361,0-5 1370,0-5 262,0 4 434,0-4 0,-5 0 0,-2-2 0</inkml:trace>
  <inkml:trace contextRef="#ctx0" brushRef="#br0" timeOffset="1">1610 12243 8039,'0'-11'229,"-5"-1"0,4 1 160,-3-1-101,3 6-58,1-4 183,0 9-150,0-9 1,0 7 82,0-5-115,0 1-58,0 0 0,1-1 173,3 4-305,2-5 146,6 3 1,-1-2 186,1 0-292,-1 1 90,6-5 1,0 5-46,6-1 0,-1 4 86,-3-3 1,2 4-114,-2-1 0,-1 3 59,1 1 1,-1 0-98,1 0 0,1 0 28,-5 0 0,5 4-115,-5 0 1,0 6-95,-4 1 1,-3 2 85,0 6 0,-6-4-184,2 4 92,-3 0 24,-6 9 1,-6-4 65,-8 3 1,-4 1 6,-4-2 1,2 1-15,-6-4 1,6-4 0,-2 0 86,3-5-60,1 2 1,1-4-2,-1-1 1,5-4 7,3-4 1,2-1 214,2-2-207,4 0 1,-3 0-766,9 0 255,-4 0-1039,5 0 991,5-5 1,1 0-406,6-3 0,0-1 963,4 5 0,1-10 0,6 2 0</inkml:trace>
  <inkml:trace contextRef="#ctx0" brushRef="#br0" timeOffset="2">2421 11912 7955,'0'-6'-1087,"0"-5"836,0 5 251,0 0 2139,0 1-959,0 0-150,0 3-14,0-3-547,0 5-43,0 5-158,-5-3 1,3 8 64,-6-3 162,0 9-329,-3-4 1,0 10 87,-1-3-32,1 2-42,-1 7 1,-2 0 45,3 3-4,-8 7-625,11-8 325,-3 10 145,1-1 1,3 0-12,-4 3 1,3 1-251,1-5 0,3 4 218,-4-4-245,6-5 140,-3 0 1,5-5 24,0 3 0,3 0-51,1-4 0,4-2-11,-4-5-25,5 1 686,-3-3-637,5 0 122,1-2 1,-5-4-69,1-1-62,0 0 80,3 1 0,-1-5-24,-2 1 86,2 0-60,-9-2 0,9 3 11,-2-5 0,-2 3-1,2-3 0,-4 4 212,3-4-216,-4-1-2,2 2 170,0-3-151,-4 3 1,4-4 8,-5 3-492,0-3 109,0 4-556,0-5 1,0 0-1</inkml:trace>
  <inkml:trace contextRef="#ctx0" brushRef="#br0" timeOffset="3">2775 12232 8010,'0'-7'557,"0"-3"104,-5 9-56,4-4-259,-4 5-241,5 0 81,0 5 0,0 3 186,0 7 82,0 3-282,0 4 0,0 1 25,0 0 89,5 0-114,-4-5 0,4 7 53,-5-2 4,0-3 0,0 2-227,5-4 12,-3-1 1,3 4 270,-5-6-479,5 0 192,-4 2 1,4-5 125,-5 4-611,5-9 243,-4 3-789,5-3 505,-1-1 154,-4-1-363,4-5-117,-5 0 0,0 0 1</inkml:trace>
  <inkml:trace contextRef="#ctx0" brushRef="#br0" timeOffset="4">2764 12312 7750,'-5'-12'-823,"4"1"1459,-3-1-189,2 1 109,2 0 250,0-1-338,0 1 59,0 4-71,0 2-98,0 5-1,6 0 65,0 0-122,0 0 1,6 3 56,-1 4 38,0 1-217,6 9 1,-1-1 248,3 3-189,-2 3-60,10 1 1,-12 3-231,8 1 92,-3-1 1,3 0-40,0-3 33,0 2 0,-1-8 195,1 2-567,0-3 233,0-4 1,0-1-11,0 0 119,-6-4 29,0 3 1,-6-8-90,1 6 100,-1-5-15,-5 2-89,5-5 97,-10 0 27,4 0-1776,-5 0 1451,-5 0 0,2 0-109,-4 0-1114,-1-5 874,2 3 0,-4-4-1082,2 2 901,3 3 791,-5-9 0,3 3 0,-4-4 0</inkml:trace>
  <inkml:trace contextRef="#ctx0" brushRef="#br0" timeOffset="5">3232 12140 7954,'-5'-6'984,"4"-4"-473,-4 9-59,5-4 1174,0 5-1319,0 5-138,0 1 1,1 7 170,3 2-95,-3 3-61,4 4 1,-5 3-47,0 1-142,5-2 174,-4 9 0,5-5-293,-6 3 157,0 2-5,0-9-400,0 4 252,0-5 1,0-1 76,0 1-285,0 0 194,0-5 1,0-2-63,0-4 1,1-1-138,3 1 0,-3-5-321,3 1 364,-3-6-75,-1 3-839,0 1 452,0-5 299,0 4-550,5-5 1002,-4 0 0,9-5 0,-3-2 0</inkml:trace>
  <inkml:trace contextRef="#ctx0" brushRef="#br0" timeOffset="6">3461 12312 7994,'0'-7'-705,"0"-3"1789,0 9-208,0-4-215,0 5-46,0-5 73,0 4-142,5-5-320,1 6-57,5 0 1,1 0 254,-1 0-198,-4 0 0,3 0-188,-4 0 37,11 0 1,-5 0 320,3 0-462,-2 0 117,4 0 0,-3 0 190,5 0-583,-5 0 305,7 0 1,-8 0-825,2 0 438,-2 0 299,-2-5 0,1 4-644,-1-3 327,-5 3 201,-1 1-1606,-5 0 472,6 0 1374,-5 0 0,-1 5 0,-7 1 0</inkml:trace>
  <inkml:trace contextRef="#ctx0" brushRef="#br0" timeOffset="7">3506 12449 7994,'0'6'1203,"1"-1"-804,3-5 1,-1 0-5,4 0 239,1 0-312,3 0 1,1 0 118,-1 0 108,1 0-230,4-5 0,-2 3 264,5-6-194,0 5-205,-1-7 0,2 8-122,-4-6 12,4 6-1,-7-9-1023,8 10 754,-8-9 1,3 9-430,-4-3-699,-1 3 1324,1 1 0,-1 0 0,0 0 0</inkml:trace>
  <inkml:trace contextRef="#ctx0" brushRef="#br0" timeOffset="8">4203 12152 7989,'0'-12'13,"0"5"138,0-1 244,0 1 95,0 0-151,0-3 458,0 9-338,0-4 1014,0 5-1276,5 0 2,-4 10 1,4-1 141,-5 10-299,0 5 129,5 0 0,-3 9 227,1-3-433,4 3 74,-6 2 0,5-2 145,-2-3 0,-3 2 96,3-5-884,-2-1 459,-2 2 1,0-8-7,0 3-62,0-8 109,0 2 0,3-6 142,1 1-165,0-1-20,-4-4 138,0-2-407,0 0 64,0-4-757,0 4 202,0-5-773,0-5 1680,0 4 0,0-9 0,0 3 0</inkml:trace>
  <inkml:trace contextRef="#ctx0" brushRef="#br0" timeOffset="9">4454 11923 8110,'0'-17'211,"0"0"179,0 6 0,0 3-4,0 0 107,0 6 118,0-3 2179,0 5-2256,0 5-356,0-4 1,1 9 85,3-2 1,-3 2 14,3 2 1,1 0 29,-1 3 0,5 2-71,-1 2 0,-2 3 11,2-3 48,-1 7-162,5-2 1,0 8-35,4-5 137,-4 4-470,10-6-51,-9 8 217,3-9 0,-1 9 52,0-3 1,1 3-94,-5 1 0,-3-3-744,-1-1 459,-4-4 198,2 2 1,-5-6-405,0 1 316,0 5 9,0-9-81,-5 8 216,-1-9 1,-6 3-182,1-2 457,-6 3-136,5-9 0,-5 7-142,6-5 756,-1 5-558,1-7 1,-3 4-141,2-6 1,-2-1-35,7-2-180,2 2 19,0-9 230,5 9-944,0-8 255,0 3-79,0-5 1,10-5 0,3-2 0</inkml:trace>
  <inkml:trace contextRef="#ctx0" brushRef="#br0" timeOffset="10">5265 12369 8016,'-6'-5'-942,"-4"3"785,8-3 1092,-3 5-151,0 0-176,4 0-20,-4 0 824,5 0-1241,5 0 1,1 0 175,6 0 0,-1 0-123,0 0 0,5 0 14,-1 0 0,5 0 133,-1 0-386,-2 0 186,4 0 1,-3-1 170,5-3-506,-5 3 143,3-4 0,-8 1-985,2 0 547,-2 1 349,-2 3 0,-1-2-117,-2-2 207,-3 3-1928,-5-4 1220,0 5 0,-5 4 728,-3 0 0,-7 5 0,-3-3 0</inkml:trace>
  <inkml:trace contextRef="#ctx0" brushRef="#br0" timeOffset="11">5242 12517 8016,'-1'7'0,"-3"-4"0,3 4 106,-4-6 79,5 4 0,1-1 469,3 0-143,2 0-283,6-4 387,-1 0-285,0 0 0,6 0 11,2 0 0,6-4 37,2 0 0,1-5-36,-1 1-236,-3 3 65,4-5 1,-2 5-785,1-2 0,-2-2 477,-6 5 1,2-1-1882,-6 1 2017,5 3 0,-7-9 0,3 3 0</inkml:trace>
  <inkml:trace contextRef="#ctx0" brushRef="#br0" timeOffset="12">1702 13477 8054,'6'-5'-356,"-1"3"588,-5-8-241,0 9 230,0-4 0,0 5 285,0-5-158,0 3 129,0-3 1101,0 5-1347,0 5 1,0-2-63,0 5 0,4-5 152,0 5-268,0 0 87,-4 8 0,0-3-12,0 2 1,0 3 8,0 1 0,3 4 151,1 3-293,0-2 40,-4 9 0,0-3-91,0 4-62,5-5 201,-4 4 1,6-8-189,-4 6 0,-1-6-52,2 2 65,2-3 28,-5-1 1,4-2 51,-5-2-204,0 3 201,5-9 0,-3 3-55,1-4 77,-1-1-31,-2-5 1,1 3 53,3-5-56,-3 5 79,4-8-46,-5 4-207,0-5 186,0-5-718,0 4 466,0-9 0,0 7-1548,0-4 1292,0-1 0,0-3-906,0-1 1428,0 1 0,-5-1 0,-1 1 0</inkml:trace>
  <inkml:trace contextRef="#ctx0" brushRef="#br0" timeOffset="13">1690 13522 8054,'0'-11'27,"0"5"0,-1-3 327,-3 5 133,3-5-139,-4 3 26,5-1-200,0 2 0,1 1 116,3 1-58,-3-1-58,9-1 0,-3 2 78,4-4-20,1 4 58,-1-7-251,5 9 38,-3-10 0,7 6 165,-4-2-204,4 2-4,-2 0 0,5 3 208,-1-1-277,1 1 121,-5 2 0,2 0-89,-4 0 0,3 2 81,-4 1-129,0 4 33,-4 4 0,-3 1 154,0-1-165,-6 0 82,8 1 0,-8 3 23,1 0 0,-3 4 5,-3-4 0,-4 5-1,-4-5 0,-2 4 8,-2-4 0,1 4 62,-5-4 1,0 4-65,-4-3 1,2-5 7,2-3 22,-3-1-30,9 0-168,-3-2 58,-1-5 1,5 0 136,-4 0-449,9 0 93,-3 0 187,8 0-859,-8 0 278,9 0-8,-4 0 1,6-2 243,3-1 0,2 0-698,6-5 1,0 5 1098,4-5 0,6 0 0,8-3 0</inkml:trace>
  <inkml:trace contextRef="#ctx0" brushRef="#br0" timeOffset="14">2558 13282 7976,'0'-7'757,"0"-1"-103,0 6-29,0-3 231,0 5 1,-4 5-636,1 2 1,-5 1 365,4 3-365,-5-2 0,3 8-16,-5-1-40,-1-3 0,5 8 31,-1-1 0,0 1-28,-3 2 1,-1 0 163,1 0-340,5-1 66,-4 6 0,8 0-148,-2 3 0,3 2 55,1-3 1,0 3-245,0 1 138,0-4-304,0 8 176,0-13 153,0 13 0,4-12-35,0 4 0,5-5-82,-2 2 0,3-3-157,2-1 327,-1 0-26,1 0 1,0-4 153,4 0 1,-4-5-101,4 1 0,-4-2 163,0-2 1,-1-1 74,1-2 389,-1 2-492,-5-9 0,4 6 208,-2-4 164,-3-1-209,5 3-319,-8-5 239,3 0-2290,-5 0 1158,0-5 0,0 2-1456,0-5 2404,0 6 0,0-8 0,0 3 0</inkml:trace>
  <inkml:trace contextRef="#ctx0" brushRef="#br0" timeOffset="15">2867 13545 7603,'-7'-7'123,"3"-1"295,3 5 1,0-2 307,-3 5-173,3-5-263,-4 4 0,5-3-65,0 8 1,0 2-17,0 6 1,0 5-12,0 6 0,4 4 39,-1 3 1,5 3-131,-4-2 1,1 2 90,-1 1 0,-2-5-204,6-2 29,-6 2-1,9-5-263,-10 4 204,9-10 1,-7 0-31,4-3-96,-4-2 0,6 3-247,-6-4 0,2-6-19,-1-2-1357,-2-3 780,3-1 1006,-5 0 0,-5 0 0,-2 0 0</inkml:trace>
  <inkml:trace contextRef="#ctx0" brushRef="#br0" timeOffset="16">2867 13534 7911,'0'-8'18,"0"0"1043,0 6-624,0-8 1,1 9 15,3-3 0,2 4-113,5 4 98,1 2-164,-1 5 0,5 2 85,-1 2 1,5 4-138,-1 8 0,3-3-137,1 3 1,-1 1 212,1-2-381,-5 1 135,4-4 0,-5-4 83,6 0 1,-1-5-99,-3 1 0,1 1-40,-5 0 1,4-1-151,-3-4 1,-1-3-118,-4 0 1,1-2 12,-1 2-173,0 2 131,1-4-267,-1 0 255,-4-1-422,-2-5-2564,-5 0 3297,-5 0 0,-2-5 0,-4-1 0</inkml:trace>
  <inkml:trace contextRef="#ctx0" brushRef="#br0" timeOffset="17">3312 13431 7952,'0'-11'0,"0"-1"712,0 6-189,0 1 503,0 5 0,0 5-811,0 2 1,1 9 117,3 3-265,-3 2 112,10 2 1,-9 7-78,6 1 0,-6 8 74,2-4 1,1 0 55,-1-4 0,0 2-206,-4-3 0,4-2-330,-1-1 0,1-3 14,-4-1 1,0-4-104,0 0 1,0-5-21,0 1 77,0-3 180,0 0 0,0-5 28,0 1-580,0-5-305,0 2 667,0-5 1,5-5 0,2-2 0</inkml:trace>
  <inkml:trace contextRef="#ctx0" brushRef="#br0" timeOffset="18">3495 13614 7988,'0'-7'1050,"0"2"-587,0 0 56,0 4-88,5-4 1,1 5-138,6 0 0,-5 0 39,1 0 1,-1 0-113,5 0 1,-1 0 0,1 0 0,0 0-6,4 0 1,-4 0-102,4 0 0,0 0 223,-1 0-434,6-5 154,-9 3 0,9-3-362,-6 5 0,0-1 200,-4-3 1,1 3-635,-1-3 1,1-1-282,-1 1-65,1 1-231,-6-3 1315,-1 5 0,-5-4 0,0 5 0</inkml:trace>
  <inkml:trace contextRef="#ctx0" brushRef="#br0" timeOffset="19">3540 13751 8192,'7'0'1137,"3"0"-719,-4 0 1,6 0 176,-1 0 1,1 0-172,-1 0 0,0 0 17,1 0 0,1 0-185,2 0 1,-3 0-66,4 0 0,-2-2-437,1-1 0,-2 1-176,2-1 0,-1-3-452,1 3 1,-2-2 346,2 1 0,-2 3 527,-2-3 0,0 2 0,1 2 0</inkml:trace>
  <inkml:trace contextRef="#ctx0" brushRef="#br0" timeOffset="20">4112 13477 7934,'-7'-12'758,"2"6"-131,5-4 212,0 8-513,0-8 0,1 9-40,3-3 0,-1-1 167,4 1-233,1 1-41,-2 3 0,4 0 164,-2 0 1,-2 0-14,2 0-298,0 0 147,3 0 0,0 0 178,1 0-505,-6 5 166,4 1 0,-5 5 18,3 1 1,1-1-150,-5 1 1,3 4 37,-3 3 0,0 3 25,-4 1 0,0 1-196,0 2 1,-4-2-84,0 3-102,-5 2 238,-2-5 1,-2 3 98,-2-8 0,2 1 38,2-4 1,0 3-95,-1-4 482,1 0-231,-1-3 1,5-5 416,-1 1-368,6-1 1,-7 1-42,5 0 155,0-6 312,4 3-405,5-5 0,2 0 3,4 0 0,0 0-84,1 0 0,3 0-99,0 0 0,4 0-71,-4 0 0,5-4 110,-5 1 1,4-1-68,-4 4 1,4-1 121,-4-3-298,1 2 239,-5-3 0,0 5 6,1 0-526,-1 0 328,1 0 0,-2-1-86,-3-3-1059,4 3 369,-10-4-1819,9 5 1387,-9 0 1374,4 0 0,-5-5 0,0-1 0</inkml:trace>
  <inkml:trace contextRef="#ctx0" brushRef="#br0" timeOffset="21">4591 13225 7885,'-6'-6'236,"1"-4"98,0 9 1,3-4 157,-3 5 142,5-6-67,0 5-27,0-4 745,0 5-1064,5 5 0,-2 0 14,5 3 0,-1 2-1,5-2 1,3 6-14,0 1 0,0 4 14,-3-4 0,0 5 0,4-1 0,-4 7-14,4 0 0,0 5 13,-1-4 1,1 3 17,-5-3 1,4 4-424,0 0 121,1 2-22,-5 1 1,-1-3-129,-2-1 0,2-3 43,-2 3 0,-2-5-133,2 2 1,-6 0 40,2-4-166,-3 2 241,-1-7 1,0 1 36,0 0 0,-1-5 9,-3 1 1,-2-2 113,-6-2 0,5 1-79,-1-1 183,0 0-51,-3-4 0,0 3-78,-1-2 1,5-2 0,-1 1-286,0 1-50,-3 4 1,3-2-148,1-3 397,4 3 1,-2-7-674,5 5 188,0-6 149,0 3-1492,0-5 926,5 0 1026,-4 0 0,10-5 0,-5-1 0</inkml:trace>
  <inkml:trace contextRef="#ctx0" brushRef="#br0" timeOffset="22">5436 13511 8010,'0'-6'1184,"0"0"157,0 6-1083,5 0 0,2 0 67,4 0-191,1 0 55,-1 0 0,4 0 134,0 0-285,6 0 124,-9 0 0,10 0 34,-3 0 1,-1 0-133,1 0 0,-1-3 212,1-1-468,2 0 190,-8 4 1,3-4-100,-4 0 1,-2-1 49,-2 2-1169,-3 1-131,0-3-287,-4 5 1,-5 0 1637,-7 0 0,-3 5 0,2 2 0</inkml:trace>
  <inkml:trace contextRef="#ctx0" brushRef="#br0" timeOffset="23">5471 13648 7891,'0'6'563,"0"-1"-47,5-5-60,1 0 1,9 0 11,0 0 1,1-1 147,-5-3 0,6 3-182,2-3 0,-2 2 20,2-2 0,-1 3-229,1-3-191,3-3 141,-9 6 1,3-4-1067,-5 5 237,1 0-244,-1 0 26,1 0 0,-5 0 872,1 0 0,-6 5 0,4 2 0</inkml:trace>
  <inkml:trace contextRef="#ctx0" brushRef="#br1" timeOffset="24">6704 12323 7947,'0'-6'-264,"-5"1"275,4 0 1,-6 3 394,4-1-58,1 1 0,-7 1 310,6-3-166,-1 3-280,4-4 0,-1 5 506,-3 0-330,2 0 42,-3 0 418,5 0 1,0 5-517,0 3-259,5 7 18,-3 3 1,3 9 173,-5 4-44,0 2-55,0 6 0,4-2 91,-1 5-948,1 0 965,-4 3-521,0 1 205,0 0 1,0 2 159,0-2-779,0 2 501,0-18 0,4 7-223,0-10 218,0 0 73,-4-10 0,3 0 46,1-6 2,0 1-1,-4-6 1,1-1 678,3-5-699,-3 0 275,4 0-2112,-5 0 1377,-5-5 0,3 0-1514,-6-3 1031,6-2 394,-8 4 614,3-6 0,-4-4 0,-1-2 0</inkml:trace>
  <inkml:trace contextRef="#ctx0" brushRef="#br1" timeOffset="25">6624 12414 7947,'6'-11'-93,"1"0"-46,-3-1 0,3-3 1450,8 0-545,-2 0-382,9 3 0,-5 1 606,6-1-521,0 1-190,0-1 0,-4 6 32,0 2-34,0-2-56,4 5-294,-5-4 128,3 10 1,-4 1 86,2 5 0,-1 1-76,-3-1 1,-4 2-180,1 2 94,-1-2 24,-10 3 1,3 1 100,-8 2 0,-7-1-48,-8 1 0,-3 0 6,-1 4 1,-3-1 69,-1 1-521,-10-5 267,12 4 1,-8-10 124,10 4-746,0-4 506,11-5 0,-2 3 235,10-3 0,0 3 0,4 2 0</inkml:trace>
  <inkml:trace contextRef="#ctx0" brushRef="#br1" timeOffset="26">6327 13225 6997,'0'-7'517,"0"-1"-119,0 6 1,1-3 293,3 5-148,-2 0 151,3-6-112,-5 5-313,0-4 53,5 5-20,-4 0-88,4 5-1,-5 2 203,0-1-182,0 4 0,-4 0-9,0 5 0,-4 6 13,0-2 0,-1 1 110,1-1-242,-2 8 54,4-8 0,-6 10 42,1-2 1,3 1 24,1 2 1,3 3-137,-4-3 0,6 2 24,-2-1 1,3 2-184,1-3 1,0-1 32,0 2 1,4-2 12,-1 1 1,5 0 10,-4-4 0,5-2-182,-2 3 0,3-4-2,2-4 1,-1 1 113,1-5 1,3 1 79,0-5 1,2 0 33,-2 1 1,-2-5 19,2 1 0,-2-5-166,-2 0-205,0-1 112,1 3-348,-1-4-1774,-4 4 1224,-2-5 1103,-5 0 0,-5-5 0,-2-1 0</inkml:trace>
  <inkml:trace contextRef="#ctx0" brushRef="#br1" timeOffset="27">6693 13442 7944,'0'-17'-59,"0"1"1,0 7 606,0 2 932,0-1-820,0 2 45,0 1-10,0 0-181,0 3-293,0 8 0,0 2-67,0 11 0,0 1 232,0 2-225,0 1 4,0 5 1,0 1 166,0 6-468,0-1 183,5-5 0,-4 3 160,3-6-566,2 6 297,-5-8 1,4 0-86,-5-5 1,4-5 59,0 2 1,1-4-585,-1 0-173,-3-1-473,4-5 853,0 0 464,-3-6 0,8 5 0,-4 1 0</inkml:trace>
  <inkml:trace contextRef="#ctx0" brushRef="#br1" timeOffset="28">6761 13865 7944,'0'0'0</inkml:trace>
  <inkml:trace contextRef="#ctx0" brushRef="#br1" timeOffset="29">6853 13614 7958,'5'-12'1278,"1"6"1,5 1-716,1 5 0,-2-1-6,-2-3 1,2 2-165,-3-1 1,7 1-68,1 2 0,2 0-142,-2 0 0,2 0-14,2 0 1,2-3-49,-2-1 0,-1 0-172,1 4 0,-4 0 269,4 0-937,-5 0 541,8-5 1,-9 4-749,2-3 1,-1 1 451,1-1 1,-2 3-932,2-3 1,-6 3 87,-2 1 432,-4 0 884,7 0 0,-3-5 0,4-1 0</inkml:trace>
  <inkml:trace contextRef="#ctx0" brushRef="#br1" timeOffset="30">7492 13511 7893,'0'-6'180,"0"-5"0,1 10 1104,3-3-677,-3 3 258,5 1 753,-6 0-1055,5 5 0,-4 3-87,3 7 0,-2 3-200,2 5 0,-3 1-192,3 2 1,1 4 169,-1 4-559,0 5 271,1-3 1,-3 7 92,6-5 0,-5 1-139,0-1 0,2-2-83,-1 2 1,4-3-190,-4 0 1,3-1 20,-3 0 1,0-5 101,-4-2 1,1-4 202,3-4 128,-3 2-138,4-8 1,-3 0 4,1-6 1,-1-3-262,1 4-290,-1-6 164,-2 4-301,0-6-313,0-6 1,-2 0 440,-1-5 1,0 3-173,-5 0 1,1 0 762,-5-8 0,-4-1 0,-2-6 0</inkml:trace>
  <inkml:trace contextRef="#ctx0" brushRef="#br1" timeOffset="31">7526 13602 7799,'0'-18'-158,"0"2"1,4 8 476,0 1 0,1 0 514,-1 0 0,1 0-313,3 4 1,2 1-166,-3-1 0,7 1 126,1 2 1,2 0 126,-2 0-527,-2 0 74,8 0 0,-7 0 206,5 0-458,1 5 138,-3-3 0,0 8 5,-6-3 1,3 4-110,-2 0 0,0 4-52,-8 0 1,0 2-1,-4-2 0,-1 2-22,-3 2 1,-4 1 47,-7-5 0,-3 4 32,-5-4 0,1 1-8,-1-5 0,0 1-102,0-1 0,0-5-74,0-2 1,4 1-854,0-1-1014,5 0 898,-2-4 147,9 0 1063,2 0 0,10-5 0,2-2 0</inkml:trace>
  <inkml:trace contextRef="#ctx0" brushRef="#br1" timeOffset="32">7983 13203 7817,'0'-12'197,"0"1"1,0 3 873,0 0-142,0 6 118,0-8-506,0 8 0,1-3 261,3 5 2,-2 0-73,3 0 5,-5 0-397,5 5 219,-4-3-271,4 8 1,0-4 16,3 6 1,2-1 34,1 1 0,1-1-134,-1 0 1,2 1 106,2-1-270,-2 6 5,8-5 0,-8 10 108,2-3 1,2 3-94,-2 0 1,0 1-88,-3 0 0,-1 4-328,0-1 1,1 2 41,-1-1 1,-3 1-270,0 2 1,-6 7-144,2-3 1,-3 3 271,-1-3 1,0-3-103,0-1 171,-5-4 279,-1 7 0,-6-9 40,1 3 0,-1-5-53,1-3 0,3-2 192,1-6 0,0 1-172,0-1-1015,-3-5 288,8 0-2116,-8-1 2939,9-4 0,-4-1 0,5-6 0</inkml:trace>
  <inkml:trace contextRef="#ctx0" brushRef="#br1" timeOffset="33">8691 13488 7817,'0'0'0</inkml:trace>
  <inkml:trace contextRef="#ctx0" brushRef="#br1" timeOffset="34">8691 13488 7817,'0'-6'567,"0"1"1,0 3-61,0-1 290,0 1 341,0-3 557,0 5-1402,0 5 1,0 3 47,0 7 1,0 3-138,0 5 1,-4 6-14,1 5 1,-1 0-37,4 5 0,0 0 70,0-1-1,0 5-235,0-1 1,4-3-124,-1-1 0,3-2-195,-3-2 0,-1-3 101,1-1 0,3-8-59,-3 0 1,2-6 76,-1-1 1,-3-2-51,3-2-399,3 0 140,-6 1-226,4-6-428,-5-1-243,0-5 1416,0-5 0,0 4 0,0-4 0</inkml:trace>
  <inkml:trace contextRef="#ctx0" brushRef="#br1" timeOffset="35">8726 14139 7935,'0'-11'0,"0"-1"0,0 1 0</inkml:trace>
  <inkml:trace contextRef="#ctx0" brushRef="#br1" timeOffset="36">8680 13602 7906,'5'-11'158,"-3"-1"38,6 1 0,0 0 354,3-1 1,4 5-140,1-1 0,4 2 144,-1-2 1,4-2-216,3 2 0,0 3 10,4 1 1,-1-1-204,2 1 0,1 1 83,-6 3 1,1 3-230,-4 1 1,-2 6 58,-2 2 1,-3 0 47,-9 8 1,-2-3-51,-5 2 0,-2 3-106,-6-3 1,-5 3 36,-9 0 0,-6 1 82,-3 0 1,-1-1 123,2-3 1,1-3-107,2-4 1,4-2-227,1-3 1,4 2-301,6-5 77,1 0 0,5-5 360,2-3 0,-3 2 0,1-3 0</inkml:trace>
  <inkml:trace contextRef="#ctx0" brushRef="#br1" timeOffset="37">1770 15864 7834,'0'0'0</inkml:trace>
  <inkml:trace contextRef="#ctx0" brushRef="#br1" timeOffset="38">1770 15864 7834,'-6'-8'103,"2"0"0,2 6 112,-2-2 610,2-2-45,-3 4-91,5-8-170,0 9 146,0-4 223,0 5-637,0 5 0,0 1-41,0 6 0,2 0-42,1 4 0,0 1 25,5 6 0,-5 4 0,5 0 0,-4 4-5,3 0 1,1 0-135,3 0 0,0 1 20,-4-6 1,3 5-165,-2-5 0,-2 5-99,2-4 0,-4-1 109,3-3 1,-4-5-65,1-3 1,1 1 73,-1 0 1,-1-1 24,-3-4 0,2 1-10,2-1 0,-3-3 16,3-1-42,-3-4 0,0 2-352,3-5-821,-3 0 473,4 0 418,-5 0 1,0-5-1,0-1 1</inkml:trace>
  <inkml:trace contextRef="#ctx0" brushRef="#br1" timeOffset="39">1896 16412 7791,'0'-17'0,"-5"0"0,-2-6 0</inkml:trace>
  <inkml:trace contextRef="#ctx0" brushRef="#br1" timeOffset="40">1679 15852 7796,'0'-7'820,"0"-1"-820,0 0 0,-5-3 0,-2-1 0</inkml:trace>
  <inkml:trace contextRef="#ctx0" brushRef="#br1" timeOffset="41">1679 15784 7810,'5'-8'0,"3"0"0,3 5 518,4-5 1,-1 4 765,5-3 0,0 4-693,4-1 0,1-1-222,3 1 0,1 1-142,2 3 1,3 0-76,-2 0 1,0 0-112,0 0 1,1 1 107,-6 3 0,1 2-161,-4 5 1,-4 2 77,0 2 0,-7-1-74,0 5 0,-2 0-195,-6 4 1,0 0 116,-4 0 0,-5 0-30,-3 0 1,-7-1 87,-4 1 1,-3-4 52,-1 0 0,0-5-68,1 1 1,-1-3-63,0-4 1,0 0 21,0-4 1,2 0-123,2-4 0,-2-1-507,6-3 1,1 1 288,7-4 0,-2-1-584,5-3 1,1-1 85,7 1 921,2-1 0,11-4 0,1-2 0</inkml:trace>
  <inkml:trace contextRef="#ctx0" brushRef="#br1" timeOffset="42">2672 15555 7811,'7'-5'2602,"-2"4"-1844,-5-4 215,0 5-659,-5 0 1,2 5 19,-4 2 0,-1 4 45,-3 0 1,-5 4-44,1 1 1,0 4-50,4-1 1,-5 2-30,1 2 0,0 4 25,3 0 1,5 4-111,-1 0 1,4-2-69,-3 1 1,4 1 41,-1 3 1,-1 0-156,2 1 0,-1 0-139,4 3 1,0-2 107,0 2 1,1-6-12,3-2 0,-2 0-35,6 5 0,-4-5-166,3 1 1,-3-10 154,4 2 0,-2-4-82,2 0 0,2 1 141,-2-4 0,3-2 31,4-7 1,-2 3 98,2-2 0,-2-2-83,-2 2 0,1-6 89,-1 2 1,0 1-94,1-1 1,-4 0 75,-1-4-142,-4 0 1,3 1-426,-2 3-397,-3-3-992,4 4 1874,-5-5 0,0 0 0,0 0 0</inkml:trace>
  <inkml:trace contextRef="#ctx0" brushRef="#br1" timeOffset="43">2947 15761 7857,'-7'0'650,"2"0"1,5-1-155,0-3 56,0 2 296,0-3-521,0 5 1,0 5-116,0 3 1,4 6 83,0 1 0,1 7-71,-1 1 1,-3 5 36,3 6 0,1 0-75,-1 0 1,-1 1 0,-3-1 0,2-1-71,2-3 1,-3 3-142,3-2 0,-3-3-12,-1-2 1,0-3-243,0-4 1,0 2-39,0-6 0,1-4 19,3-3-1221,-3-6 765,4 3 753,-5-5 0,0 5 0,0 2 0</inkml:trace>
  <inkml:trace contextRef="#ctx0" brushRef="#br1" timeOffset="44">3004 16298 7801,'0'-12'0</inkml:trace>
  <inkml:trace contextRef="#ctx0" brushRef="#br1" timeOffset="45">2935 15852 7843,'0'-11'0,"0"3"286,0 1 0,1 3 426,3-4 1,-1 6-226,4-2 0,-3 2 77,4 2 1,-1 0-238,5 0 0,-1 6 35,1 1 1,0 5 89,4 3 1,-2 3-114,5 4 1,0 1-88,3 0 1,1 4-65,0-1 0,0-1-27,0-3 1,2-1-38,-2 5 1,2-5-105,-6-2 1,3 0-140,1 4 0,0-6 106,0-1 0,-2 0-146,-2-1 0,1-3 73,-4-5 1,-1-4-194,-4 1 0,1 1-183,-1-1 140,-4-1 1,-1-3-607,-2 0-815,-3 0-303,4 0 2046,-10-5 0,4 4 0,-4-4 0</inkml:trace>
  <inkml:trace contextRef="#ctx0" brushRef="#br1" timeOffset="46">3483 16229 7770,'-10'-16'0,"-2"-2"0</inkml:trace>
  <inkml:trace contextRef="#ctx0" brushRef="#br1" timeOffset="47">3426 15761 7802,'0'-12'631,"0"1"-442,0 0 1,0 3 268,0 0-326,0 1 1,0-1 1234,0 0-415,5 6-572,-3-3 1,6 6-119,-4 3 0,0 4 0,-4 7 0,1 3-16,3 4 1,-3 2-27,3 3 0,-2 2-126,-2 6 0,1 0 70,3 3 1,-3-2-139,3 2 0,-3 0-139,-1-4 0,1 2-113,3-10 0,-3 5-6,3-5 1,1-4-137,-1-7 0,4-2 128,-5-2 1,2-3-117,-1 0 0,-1-6-566,4 2 1,-3-3 347,4-1 1,-4 0 573,3 0 0,-4-5 0,2-1 0</inkml:trace>
  <inkml:trace contextRef="#ctx0" brushRef="#br1" timeOffset="48">3803 15944 7774,'-6'0'1152,"1"-2"-884,5-2 0,0 2-153,0-6 1,1 6 335,3-2 651,-3 3-714,9 1 1,-7 0 79,4 0 1,1 0-211,3 0 0,1 0-54,-1 0 0,1 3-87,-1 1 0,1 0 43,-1-4 0,4 0-88,0 0 0,1 0 18,-5 0 0,4 0-231,0 0 1,2 0-467,-2 0 0,-2-4 344,2 0 0,2-3-887,-2 3 806,0-5 0,-5 7 344,-2-6 0,-3 5 0,-5-2 0</inkml:trace>
  <inkml:trace contextRef="#ctx0" brushRef="#br1" timeOffset="49">4123 15886 7774,'0'0'0</inkml:trace>
  <inkml:trace contextRef="#ctx0" brushRef="#br1" timeOffset="50">3769 16092 7763,'-6'0'1410,"0"0"-904,22 0 0,-6 0-141,13 0 0,-6 0 109,6 0 1,-2 0-5,5 0 1,3-1 33,2-3 0,-2 3-252,2-3 1,-6-1-159,2 1 0,-3-4-276,-1 5 0,-2-1-455,-2 4 0,-2 0 637,-6 0 0,6 0 0,0 0 0</inkml:trace>
  <inkml:trace contextRef="#ctx0" brushRef="#br1" timeOffset="51">4420 16012 7773,'-6'-6'1869,"0"-4"-1429,1 8 1,4-4 494,-3 2-151,3 3-230,1-4 1,0 14-294,0 2 0,4 4-35,0 1 1,3-2-94,-3 5 1,1-4-94,-1 4 1,-2-4 28,6 4 1,-5-4-142,0 4 1,-1-5 12,-2 2 0,4-4 21,-1 0 0,1-5-205,-4 1 46,0-6 21,0 3 44,0-5 71,0-5 0,4-1 52,0-5 0,1-1-16,-1 1 1,-2-1 4,6 1 0,-1-4-5,5-1 1,-1-3-29,1 4 0,0-4-5,4 4 0,-4 0 52,3 3 0,-2 2 4,-1 3 1,3 0 145,0 3 1,-2 3-97,-2-3 0,-6 3 83,7 1 1,-3 5-76,2 3 1,-3 3 100,-1 4 0,1-1-80,3 5 1,-3 0 19,-1 4 0,-3 0-75,4 0 1,-6 0-106,2 0 0,1-4-27,-1 0 0,1-5-44,-1 1-13,-3-2-140,9-2-413,-8-5-390,8-1 126,-9-5 0,5-1 984,-2-3 0,-2-2 0,3-5 0</inkml:trace>
  <inkml:trace contextRef="#ctx0" brushRef="#br1" timeOffset="52">4934 15510 7789,'0'-12'917,"0"1"-119,0-1-375,0 1-156,0 5 0,1 0 462,3 6-146,-3 0-150,4 6 0,-3 0 46,1 5 0,0 1-143,4-1 1,0 2 7,0 2 1,6 2-127,-5 2 0,8 6 88,-4-2 0,2 6-37,-3-2 1,0 4-34,1 0 0,-1 3-65,1 4 1,-1-2-55,1 2 0,-5 1 101,1-1 0,-6 4-13,2-4 1,1 4-753,-1-4 0,0 0 171,-4-4 0,-1-1-6,-3-2 0,2 1 188,-1-6 0,-2 0-67,1-7 0,-5 1-340,1-5-210,3 0-768,-5-3 1096,9-6 0,-6-1 483,4-5 0,1 0 0,-3 0 0</inkml:trace>
  <inkml:trace contextRef="#ctx0" brushRef="#br1" timeOffset="53">5082 16423 7778,'-11'-23'0</inkml:trace>
  <inkml:trace contextRef="#ctx0" brushRef="#br1" timeOffset="54">5722 15898 7780,'0'0'0</inkml:trace>
  <inkml:trace contextRef="#ctx0" brushRef="#br1" timeOffset="55">5722 15898 7780,'-6'0'790,"0"0"1229,6 0-1002,6-5-517,0 3 0,5-3-94,1 5 0,3 0-141,0 0 0,4 2 19,-4 1 0,6-1-26,-2 2 1,2-3-49,2-1 1,0 0 25,0 0 0,1 0-200,3 0 1,-3 0 124,2 0 1,-2-1-525,-1-3 1,-1 2-273,-3-1 196,3 1 0,-10 2-608,3 0-931,-7 0 1978,-3 0 0,-5 0 0</inkml:trace>
  <inkml:trace contextRef="#ctx0" brushRef="#br1" timeOffset="56">6179 15886 7780,'-12'5'0,"1"2"0</inkml:trace>
  <inkml:trace contextRef="#ctx0" brushRef="#br1" timeOffset="57">6133 15898 7780,'-23'0'0,"0"0"0,0 0 0</inkml:trace>
  <inkml:trace contextRef="#ctx0" brushRef="#br1" timeOffset="58">5745 16115 7806,'11'0'829,"1"0"1,4-1-323,3-3 0,3 2 62,0-1 0,1-2 172,0 1 1,0 0-274,0 4 1,3 0 159,1 0 0,4 0-242,-5 0 1,1 0-148,-4 0 1,0 0-84,-1 0 0,-3 0-141,0 0 1,-8 0-291,0 0-912,-2 0 1187,-3 0 0,4-5 0,-3-1 0</inkml:trace>
  <inkml:trace contextRef="#ctx0" brushRef="#br1" timeOffset="59">6213 16069 7769,'-11'0'0</inkml:trace>
  <inkml:trace contextRef="#ctx0" brushRef="#br1" timeOffset="60">7012 15647 7861,'7'-12'-355,"-2"1"1,-5-1-1</inkml:trace>
  <inkml:trace contextRef="#ctx0" brushRef="#br1" timeOffset="61">7024 15589 7861,'0'-6'1571,"-5"-4"-777,3 9-292,-3-4-255,5 5 1,0 1 3,0 3 0,0 2 124,0 5 1,0 6-109,0 2 0,0 4 102,0 4 0,0 2-99,0 5 0,2 0 0,1 0 0,4 1-83,4-1 1,1-4-132,-1 1 1,-1-4 10,-2 3 0,2-5 123,-2 2 1,-2-3-410,2-1 1,-6 0 133,2 0 0,-2-4-449,2 0 1,-2-5 34,1 1 1,-1-2-881,-2-2 153,0-5-470,0 5 642,0-10 1054,0 4 0,-5-5 0,-2 0 0</inkml:trace>
  <inkml:trace contextRef="#ctx0" brushRef="#br1" timeOffset="62">7344 15886 10904,'5'7'790,"2"-3"1,3-3-348,2-1 0,1 1-142,2 3 1,3-3 9,4 3 0,1-3-48,0-1 0,0 0 78,0 0 1,0 0-348,-1 0 1,1-4 99,0 1 1,-4-2-57,0 1 0,-5 2-231,1-1 0,-2 1-824,-1 2-144,-6-5-805,-1 4 1966,-5-4 0,5 5 0,1 0 0</inkml:trace>
  <inkml:trace contextRef="#ctx0" brushRef="#br1" timeOffset="63">7721 15886 7813,'0'0'0</inkml:trace>
  <inkml:trace contextRef="#ctx0" brushRef="#br1" timeOffset="64">8052 15795 7790,'-2'-8'1128,"-1"1"12,1 4-298,-3-2-298,5 5 0,2 0-79,1 0 1,-1 5-50,1 3 0,-1 7-124,-2 4 0,4 4-38,-1 4 1,1 2 87,-4 5 0,1 2-100,3 2 1,-3-1-120,3 4 1,1-3 107,-1 4 0,1-5-26,-1 1 1,-1-2-306,4-2 1,-3-1-419,4-3 1,-6-2 360,2-5 1,1 0-34,-1 0 0,1-4 57,-1 0 1,-3-5 55,3 1 1,-2-6 198,2-1-227,-3-6-924,4 3 445,-5-5 376,0 0 143,0-5 1,4-1 64,0-6 0,0 1 0,-4 0 0</inkml:trace>
  <inkml:trace contextRef="#ctx0" brushRef="#br1" timeOffset="65">8006 15898 7810,'-5'-7'356,"4"-3"1,-8 0 1404,5-5-1671,0 0 1,5 3-39,3 1 0,0 3 493,7 1 0,-2 0-135,7 0 0,1-3-84,2 2 1,3 3-149,1 1 0,0-1 0,-1 1 0,1 0-15,0 4 0,4 0-75,-1 0 1,1 4-84,-4 0 1,-1 5 34,-3-2 1,-2 4-45,-1 0 0,-8 2-30,4 2 1,-8-1-150,-1 5 1,-3-1 52,-3 1 1,-5 2-148,-7-2 0,-4 2 52,-8-2 1,-1 1-88,-2-5 1,-2-1 36,5-6 0,1 1 109,3-5 0,0-1-252,0-3 1,4-1-608,0-3 1025,5-2 0,-2-11 0,4 0 0</inkml:trace>
  <inkml:trace contextRef="#ctx0" brushRef="#br1" timeOffset="66">8554 15213 7777,'-11'0'0,"4"-5"0,-1 2 366,4-5 665,0 6-365,4-3 490,0 5-850,5 0 0,-2 1 133,4 3 1,0-2-74,0 6 0,3 0-134,-2 3 0,3 0 27,5 1 0,-4 1 131,3 2 0,-1-1-80,2 5 0,-2 0-69,5 4 0,-4-1 58,4 1 1,-4 1-136,4 3 1,-5 4-84,1 7 0,-2-2 114,-2 6 0,-3-4-100,0 4 1,-4 0-3,3 4 1,-4-4-201,0 0 0,-1-4-11,-2 3 1,0-4 69,0 1 1,0-2 28,0-2 1,-4-3 4,0-1 0,-5-5 7,2 2 1,0-7-71,0-1 0,-1-5-189,-3 2 0,-1-4-40,1 0 1,3-6 116,1-2 1,3 1-578,-4-1 1,4 0 280,-3-4 0,3 0-629,-4 0 1,5-2 1113,-5-2 0,0 3 0,-3-4 0</inkml:trace>
  <inkml:trace contextRef="#ctx0" brushRef="#br1" timeOffset="67">6921 15315 7883,'0'0'0</inkml:trace>
  <inkml:trace contextRef="#ctx0" brushRef="#br1" timeOffset="68">6910 15304 8032,'-7'0'1520,"2"0"0,1 5-1224,1 3 0,-5-2 132,4 2 0,-5 0-107,2 8 1,-5-2-57,-3 5 0,2 0 74,-2 4 0,-1 1-100,0 2 0,-3 4 14,4 4 0,0 0-47,3 0 1,1 4-14,0 0 0,0 2-28,4-2 0,-2-3 0,5 3 1,0 2-163,4-2 0,0 0 126,0-4 1,5 2-157,3 2 0,2-6-32,2 2 0,0-4 107,4 1 1,-2-3-42,5-6 0,-4 0-101,4-3 1,-1 1-57,1-4 1,2-1 87,-2-4 1,2-3 43,-2-1 0,1-3 2,-5 4 0,4-6-184,-4 2 1,1-2-203,-5-2 1,0 0-1162,1 0 1078,-1 0 485,1 0 0,-6 0 0,-1 0 0</inkml:trace>
  <inkml:trace contextRef="#ctx0" brushRef="#br1" timeOffset="69">9091 15110 7779,'-5'6'-94,"-3"-2"0,2-2 171,-2 2-97,6-2 160,-3 8 1141,5-4-379,0 5-641,0 1 0,1-1-2,3 1 0,-3-1 132,3 1 1,1-1-51,-1 0 1,0 1 154,-4-1-227,5 1 0,-4-1 171,3 1-387,-3-6-87,-1 4-375,0-9 120,0 4 65,5-5 0,-4-1 82,3-3 0,-3 2-33,-1-6 0,4 1 79,0-5 36,0 1 1,0-2 61,-1-2 0,1 5 8,-4-6 1,4 6 24,0-5 0,3 6-1,-3 2 0,5-1-1,-1-4 1,-2 5-1,2-1 1,-4 4 88,3-3 0,-3 4-30,4-1 0,-5 3-28,5 1-26,0 0 1,3 0 0,0 0 1,-3 1 1,0 3 1,-4-1 52,3 4 1,-3 5 4,4 3 0,-1 4 17,5-4 0,-2 4 113,-3-3 0,2 3-181,-5-4 1,4 4 52,-5-4 0,5 0-452,-4-3 1,0-1 85,-4 1 0,0-5-409,0 1-436,0-6 1110,0 3 0,0 1 0,0 0 0</inkml:trace>
  <inkml:trace contextRef="#ctx0" brushRef="#br1" timeOffset="70">9342 15372 7817,'0'0'0</inkml:trace>
  <inkml:trace contextRef="#ctx0" brushRef="#br1" timeOffset="71">9434 15224 7799,'5'-11'2252,"1"4"-1754,5 3 1,-3 3-173,0 1 0,-1 0-74,5 0 0,-1 0-58,1 0 1,-1-4-101,0 1 0,2-1 60,2 4 0,-6 0-79,3 0 0,-3 0-231,2 0 0,-3-4-332,-1 0-379,-4 0 0,3 4 399,-2 0 1,-3-1-1341,3-3 1808,-3 3 0,-1-4 0,0 5 0</inkml:trace>
  <inkml:trace contextRef="#ctx0" brushRef="#br1" timeOffset="72">9811 15030 7836,'5'-6'1560,"-4"-5"-716,9 5-1,-9 0-465,4 1 1,-1 6-113,0 3 0,0 2 168,-4 5 0,1 6-98,3 2 0,-3 4-85,3 3 1,-3-1-110,-1 1 1,1 2-134,3-1 0,-2-2-155,1-6 1,-1 2-412,-2-6 1,0 4 556,0-4 0,5 0 0,1-3 0</inkml:trace>
  <inkml:trace contextRef="#ctx0" brushRef="#br1" timeOffset="73">10062 15784 7769,'0'-12'1560,"0"1"-720,5-1-577,-4 6 0,5-3 360,-2 5 0,-2 2-185,1 6 0,-1-1-42,-2 9 1,3 3-31,1 12 1,1 3 83,-1 8 0,-3 3 6,3 5 1,-3-1-106,-1 1 1,4 1-213,0 2 1,1-2-87,-1 3 1,-1-3-151,4-2 1,-3 0 77,4-3 0,-5 1-30,5-5 0,-6-4-82,2-3 0,1-5-193,-1 5 0,1-7 121,-1-1 0,-1-2 18,4-6 0,-4 1-59,1-5 1,-2-3-178,2-1-631,-3-4-366,4 2 469,-5-5 1,0-5 369,0-3 1,-1-2-468,-3-1 1046,3-1 0,-9-9 0,3-3 0</inkml:trace>
  <inkml:trace contextRef="#ctx0" brushRef="#br1" timeOffset="74">10176 15909 7746,'-6'-11'165,"-5"-6"0,10 5 317,-3-4 0,3 4-192,1 0 1,0 1 54,0-1 1,1 5-70,3-1 1,-1 2-60,4-2 1,1-1 135,3 6 0,1-2-49,-1 1 1,4 2 26,1-1 1,0 1-125,-1 2 1,-1 0 12,5 0 0,-1 2-46,1 1 0,3 0-95,-3 5 1,1-1 7,-1 5 1,1-1 79,-4 0 0,-1 1-342,-4-1 0,-4 5-15,-3-1 1,-3 1-129,-1-1 1,-5 2 155,-3 2 0,-7 3 102,-4-3 1,-7-2 56,0 2 0,-6-5 70,2 2 1,-2-4-203,1 0 1,4-6 113,4-2 0,5-3-497,3-1 356,2 0 1,7-5-1694,2-3 1855,8 3 0,7-10 0,7 2 0</inkml:trace>
  <inkml:trace contextRef="#ctx0" brushRef="#br1" timeOffset="75">12095 15487 7761,'0'-12'77,"0"1"161,0-1 905,0 1-313,0 0 465,0-1-454,0 6-10,0 1-473,0 20 1,4 0 73,-1 16 0,5-1-122,-4 4 1,1 2-30,-1 2 1,-3-1-42,3 5 1,-3-6-35,-1 3 0,4-4-163,0-1 1,-1-1 69,-3-2 1,2 0-288,1-4 0,-1-4-99,2-4 0,-3-5-267,-1 1 1,1-3-421,3-5-748,-3 3 39,4-8 892,-5 3 777,0-10 0,-5-2 0,-1-4 0</inkml:trace>
  <inkml:trace contextRef="#ctx0" brushRef="#br1" timeOffset="76">12140 16035 7791,'-11'-23'0</inkml:trace>
  <inkml:trace contextRef="#ctx0" brushRef="#br1" timeOffset="77">12003 15510 7749,'0'-12'8,"0"1"223,0-1 0,2-3-104,1 0 1,0 0 60,5 3 1,3 5 128,4-1 1,0 0 282,-3-3 0,4 3-155,3 1 1,-1 0 11,1 0 0,-1 2-146,1 5 0,3-4-25,-3 0 0,-2 0-181,2 4 0,-1 4 100,1 0 0,1 5-155,-4-2 0,-1 3 95,-4 2 0,1 3-111,-1 0 0,-3 6-45,-1-2 0,-4 2-216,1 2 0,-3 0 31,-1 0 1,-5 2-94,-3-2 1,-3 2 98,-4-6 1,1-2 39,-5-2 1,0-2-174,-4-2 0,0-1 37,0-2 1,2-3 1,2-5 1,-2 0-182,6 0 1,-4 0-808,4 0 1272,5 0 0,-1-10 0,5-3 0</inkml:trace>
  <inkml:trace contextRef="#ctx0" brushRef="#br1" timeOffset="78">12700 15384 7824,'-6'0'709,"1"0"0,5-1 31,0-3-206,0 3 411,0-5-185,0 6-327,0 6 1,-4 0-32,0 5 0,0 5-15,4-1 0,0 9-43,0-1 0,1 7 86,3 1 1,-2 5-122,1 3 0,-1-1 41,-2-4 1,1 4-122,3 0 1,-3-4-8,3-3 0,-2-2-289,2 1 0,-3-2-143,3-5 1,1-1-169,-1-3 0,1-2-336,-1-1-794,-3-4 455,4 5-268,0-11 181,-3-1 1,3-6 116,-5-3 1023,0-2 0,-5-6 0,-2 1 0</inkml:trace>
  <inkml:trace contextRef="#ctx0" brushRef="#br1" timeOffset="79">12654 15532 7762,'0'-11'393,"0"0"1,0-1 565,0 1 1,0-1-528,0 1-232,5 5 1,-2-3 386,5 5 1,-5 0-177,5 4 0,0 0-31,3 0 1,0 5-144,1 3 1,3 7-13,0 4 0,1-1-8,-5 1 0,4 0-26,0 4 1,1-4-126,-5 0 1,0-2 117,1 3 0,-2-3-72,-2-1 1,2-4 0,-3 3 1,0-6-116,0-1 0,1-2 19,3 2 1,-3 1-171,0-5 1,-5-1-97,5-3 6,-5 0 0,3 0-144,-2 0 299,-3 0 0,5-1 39,-2-3 0,-1-2-46,4-5 1,-3-1-77,4 1 0,-2-2 78,2-2 0,2-3 8,-3-5 0,4 0 22,0 0 0,2 4 2,2 0 0,-2 0 20,2-3 1,-1-1-43,1 0 0,-2 5 35,2 3 68,-2 2 1,-6 3 316,1 2-50,-6 3 289,4 5 314,-6 0-681,0 5 1,3 6-55,1 4 1,0 5-113,-4-1 1,0 8 65,0 3 1,1 3 0,3 1 0,-3 2-86,3 2 0,-3 1 2,-1 3 0,0-6-25,0-6 1,0-1-176,0 2 1,0-7-28,0-5 0,4-4 140,0 4 1,4-9-317,-5 2 0,2-4-326,-1-1 255,-2 3 1,6-7-885,-4 4-631,0-4 1963,-4 2 0,-5-5 0,-1 0 0</inkml:trace>
  <inkml:trace contextRef="#ctx0" brushRef="#br1" timeOffset="80">13260 16012 7775,'-12'-11'0</inkml:trace>
  <inkml:trace contextRef="#ctx0" brushRef="#br1" timeOffset="81">13454 15395 7805,'0'-11'1853,"0"-1"-745,0 6-446,0 1 1,1 5-242,3 0 1,-3 5 22,3 3 1,1 8-71,-1 7 0,3 5-47,-3 6 1,0 2-137,-4 2 1,4 1 13,0 3 0,-1 1-97,-3-5 0,0 4 61,0-4 1,0-3-268,0-5 1,0-5 121,0 2 0,4-4-278,0-4 0,0-3-354,-4-4-376,5-1 554,-4 1 1,6-6-1073,-4-2 9,-1-3-442,3-6 1935,-5-1 0,0-11 0,0-1 0</inkml:trace>
  <inkml:trace contextRef="#ctx0" brushRef="#br1" timeOffset="82">13420 15715 7719,'0'-6'968,"1"-3"-628,3 5 1,2-4 286,5 5 1,-3-1-168,0 4 1,0-4-95,8 0 0,-4 0-85,4 4 0,0-3-82,-1-1 1,4 0-64,-3 4 0,4-1-4,-1-3 0,1 3-164,-1-3 1,2 1-17,-6 0 0,1 1-230,0-2 1,-5 2-607,0-2 0,1 3 438,-5-3 0,-2 1-628,-1 0 1,-2 0 1073,-2-4 0,0-1 0,0-4 0</inkml:trace>
  <inkml:trace contextRef="#ctx0" brushRef="#br1" timeOffset="83">13465 15327 7793,'0'-12'1862,"5"2"-1318,3 3 0,2 0-84,1 3 1,5 3-39,-1-3 1,5 2-35,-1-2 1,3 3-39,1-3 0,1 3 206,2 1 1,0-4-302,4 0 1,1 0-38,3 4 1,-4 0-453,1 0 1,-6 0 225,2 0 1,-4 0-841,-4 0 1,1 0 156,-5 0 0,1 0-186,-5 0 0,-3 0 877,-1 0 0,-4 0 0,2 0 0</inkml:trace>
  <inkml:trace contextRef="#ctx0" brushRef="#br1" timeOffset="84">11958 16378 7560,'-7'0'-584,"2"0"3176,5 0-1692,5 0-237,2 0-312,4 0 0,0 0-58,1 0 1,-1 0 58,1 0 0,-1 0-68,1 0 1,4 0 88,3 0 0,3 0-138,1 0 1,4 0-9,4 0 0,3 3-53,4 1 1,-1 0 27,5-4 1,0 0-1,3 0 1,6 0-293,3 0 0,1 0 169,2 0 0,1 0 35,-1 0 1,0 0-194,0 0 0,0 0-17,0 0 0,0 0 85,0 0 0,-3 0 25,-1 0 0,0 0 0,4 0 0,0 0-104,1 0 1,-4 0 57,3 0 0,-2 0-135,6 0 0,-3 0 124,-1 0 1,-4 0-114,1 0 1,-6 0 38,1 0 1,-2 0 63,-1 0 0,-9 0 175,-3 0 0,-3 0-108,-1 0 1,-3 0 69,-8 0 1,1 0-12,-5 0 1,-3 0 257,-5 0 50,-4 0-581,2 0 0,-6 0-979,-3 0 0,-2 0 565,-6 0 1,-3-1-740,0-3 1,-4 3 164,3-3 1188,-4-3 0,7 1 0,-3-5 0</inkml:trace>
  <inkml:trace contextRef="#ctx0" brushRef="#br1" timeOffset="85">14299 15213 7667,'6'-5'-124,"-1"3"1,-3-3 532,1 5 842,-1 0-364,3 0-409,-5 0 0,0 5-60,0 3 0,-4-1 8,0 5 0,0-3-132,4 6 0,0 3 14,0 1 1,0 2 64,0 2 1,0 5-104,0 3 1,0 2-4,0 1 1,0 4-50,0 0 1,0 5 79,0-1 0,0 1-140,0-1 1,2 2 12,1-2 1,-1 1 12,1-1 0,3 1-84,-3-4 1,1 0-173,-4-1 0,0-2 75,0 2 0,0-3-178,0-1 0,0-1 98,0-2 1,0-3-58,0-5 0,0-1 77,0 1 1,0-4 91,0 0 1,0-3-22,0 3 1,0-5 42,0 1-53,0-3 55,0 0-293,0-1-286,0-4-21,0-2 0,-1-5-1018,-3 0 1559,3 0 0,-9-5 0,3-2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0.7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7349 8187,'0'-6'0,"0"-4"0,0 8 0,0-4 767,0 2-205,0 3-316,0-4 802,0 5-924,-5 0 121,3 0-245,-3 0 0,5 0 0,0 0 0</inkml:trace>
  <inkml:trace contextRef="#ctx0" brushRef="#br0" timeOffset="1">1690 8034 8051,'0'-6'-989,"0"-4"379,0 4 610,-5-6 0,-1-4 0,-6-2 0</inkml:trace>
  <inkml:trace contextRef="#ctx0" brushRef="#br0" timeOffset="2">1645 7349 7906,'0'-11'0</inkml:trace>
  <inkml:trace contextRef="#ctx0" brushRef="#br0" timeOffset="3">1610 7361 7911,'0'17'3404,"0"5"-2287,0-9 1,0 7-112,0-5-643,0 5-287,0-7 1,0 7 76,0-4 40,0-1-107,0 1 0,0-3 27,0 2 0,2 2 45,1-2-131,-1 5 104,3-7-41,-5 9 0,0-8-60,0 5 1,4-2 66,-1 2 0,1 2-126,-4-6 0,0 5 65,0-1 1,4-1-25,0 1 1,0-4-46,-4 4 0,3-5 84,1 2 0,0 0-141,-4-1 1,1 0 120,3-3 0,-3-1-201,3 1 197,-3-1-262,-1 1 141,6-1-333,-5 0-17,4-4 213,0 3-58,-4-9 98,4 4-383,-5-5 93,0 0-772,0-5 1,0 3 1252,0-6 0,5-5 0,2-4 0</inkml:trace>
  <inkml:trace contextRef="#ctx0" brushRef="#br0" timeOffset="4">1588 7395 7974,'0'-6'403,"0"-1"-180,0 3 1,0 2 280,0-6 85,0 6 1,0-3-251,5 0 0,-3 2 137,6-5-262,-1 6 1,5-7 37,-1 5 0,1-1-161,-1 1 0,4 2 133,0-6 0,6 6-3,-2-2 1,-1-1-179,1 1 1,0 0 76,3 4 0,0-1-60,-3-3 1,3 3 56,-3-3 0,1 3-161,-1 1 1,1 3 59,-4 1 0,3 5-169,-4-1 1,0 2 62,-4 1 0,1 1-131,-1-1 0,-1 4-2,-2 1 1,1-1 124,-5-4 0,0 2 149,-4 2 1,-2-1-123,-1 5 1,-8-4 246,-4 4 1,-5-3-75,1 3 1,-4-4 78,-4 4 1,3-4-23,-2 4 0,-2-5-48,1 1 1,0-3-11,4-5 1,2 2-11,2-5 1,-1 0 140,4-4 0,1 0-97,4 0 1,3 0 200,0 0-98,6 0-857,-3 0-1420,5 0 0,6-1 2039,6-3 0,9-2 0,8-6 0</inkml:trace>
  <inkml:trace contextRef="#ctx0" brushRef="#br0" timeOffset="5">2627 7121 8203,'0'-7'1394,"0"2"1,-1 5-556,-3 0-573,2 0 1,-4 0-99,2 0 0,-2 2 58,-5 1 0,2 5-59,-3 7 0,3 0 85,-6 8 0,-3-1-135,-1 8 0,3 2 84,1 6 1,-2 1-9,2 3 1,0 3-168,3-3 0,5-2 94,-1 2 1,5-4-157,0 4 0,1-5 53,2 1 1,0 1-133,0-1 0,0 0-25,0-3 0,5-1-15,3 0 1,2-5-6,2-2 0,-1 1-103,0-1 0,1-5 178,-1-3 0,5-5 6,-1 2 1,0-5 206,-4-3-195,1 2 0,-1-5 427,1 3-189,-1-3 1,-3-5 1,-1 0 0,-3 0 175,4 0-91,-6 0-1222,3 0 501,-5-5-1759,0-2 2223,0-4 0,0-1 0,0 1 0</inkml:trace>
  <inkml:trace contextRef="#ctx0" brushRef="#br0" timeOffset="6">2958 7406 8451,'0'-6'585,"0"1"1,0 6-435,0 3 1,0 4 60,0 7 0,4 4-4,0 7 0,1 0-27,-1 4 0,-3 5-97,3 3 1,1 1-206,-2-1 0,3-4 98,-3 1 1,-1-1-106,1-4 0,2-3 63,-1-4 0,0-2-187,-4-5 0,0-1 26,0-4 0,4-3-263,0-1-261,0-4-296,-4 2 793,0-5 0,0-5 0,0-1 1</inkml:trace>
  <inkml:trace contextRef="#ctx0" brushRef="#br0" timeOffset="7">2947 7406 9217,'11'5'1252,"6"3"-823,2 7 0,2 3-80,2 5 1,0 0-225,0-1 1,3 3-149,1 1 0,0-2 203,-5 3 0,1-7 19,0-1 1,-5-1-1,-3 1 1,-2-2 24,-2-6 1,1 3-80,-1-3 0,0 3-219,1-6 0,-4 2-180,-1 2 0,-3-5-411,4 1 0,-5-4-321,5 3 0,-5-3 181,0 4 805,-1-6 0,3 8 0,1-3 0</inkml:trace>
  <inkml:trace contextRef="#ctx0" brushRef="#br0" timeOffset="8">3392 7852 7929,'0'-12'0</inkml:trace>
  <inkml:trace contextRef="#ctx0" brushRef="#br0" timeOffset="9">3392 7361 7926,'0'-12'0,"0"1"0,-1 1-962,-3 2 601,3-2 1601,-4 9-312,5-10-97,0 10-192,0-4-125,0 5 1,0 5-296,0 3 0,0 7 13,0 4 1,0 3 0,0 0 0,0 6-72,0 3 1,3 2 70,1 1 1,0-1-229,-4-2 0,0 2-79,0-3 0,0-2-77,0-1 1,0-3 50,0-2 0,0 0 113,0-3 0,0 1-79,0-4 0,1-1 74,3-4 1,-3-3 144,3-1-152,-3 1 0,3 0 264,0-1-167,0-4-193,-4 2-154,0-5 0,5 0 0,1 0 1</inkml:trace>
  <inkml:trace contextRef="#ctx0" brushRef="#br0" timeOffset="10">3426 7886 7926,'0'-6'0,"-5"-5"0,-1 5 0</inkml:trace>
  <inkml:trace contextRef="#ctx0" brushRef="#br1" timeOffset="11">3815 7441 7610,'-8'0'-265,"2"-2"820,1-2 1,-1 3 140,3-3-95,1 3 139,-3 1-327,0 0 67,4 0 115,-4 0-104,5 0-267,5 0 1,-3 4 4,6 0 1,0 5 31,3-2 1,1 0-19,-1 0 1,5 1-41,4 3 0,1-3 21,2-1 1,0-3-137,0 4 1,3-4 24,1 3 0,0-3-135,-5 4 1,1-4-136,0 3 0,-4-3 104,0 4 1,-5-5-49,1 5 1,-2-4-30,-2 3-124,1-4 249,-1 7-59,-4-9 99,3 4-10,-9 1 1,3-5 131,-8 3 0,-2-2-88,-6 2 0,1-3-21,-1 3 0,-3 1-9,0-1 1,-1 5-71,0-2 1,-1 0 74,-6 0 0,0-3-123,0 4 0,4-2 39,0 2 1,0 2-163,-4-3 0,0 0 28,0 0 0,2 0 125,2 0 0,2 4 10,6-4 0,-1-2-30,1-1 0,3 1-294,1-1 133,4 0-181,-7 1-226,9-4 188,-4 4-442,5-5 1,1 0 335,3 0 1,-2 0 554,6 0 0,5 0 0,4 0 0</inkml:trace>
  <inkml:trace contextRef="#ctx0" brushRef="#br1" timeOffset="12">4625 7315 8167,'0'-6'1380,"0"0"-345,0 6-671,0 6 70,0 0-142,0 10 1,0 2 102,0 5 168,0 0-161,0 0 1,0 0-99,0 4-277,0 3 0,6-1-63,-5 4 279,9-9-352,-9 9 0,4-9 61,-5 3 110,0 2-256,0-5 119,0-1-48,0-2 0,0-7 124,0 5 6,0-5-121,0 3 0,0-6 177,0 1 240,0-6-818,0 4 117,0-9 37,0 5-224,0-6 312,5 0-574,-3 0 477,8 0 1,-8-6-1132,6-1 1000,-6 2 0,9-7-628,-4 1 1129,3 0 0,7-11 0,1 4 0</inkml:trace>
  <inkml:trace contextRef="#ctx0" brushRef="#br1" timeOffset="13">4957 7532 8094,'0'-12'1257,"0"6"-1021,0 1 134,-5 5 1,2 0 216,-5 0-292,6 10-46,-8-2-72,3 13 0,-3-3 52,3 5 1,-4 0 28,4 0 1,2 3 95,1 1-303,3 0 0,1-5 304,0 1-453,0 0 111,5-5 1,2 2-230,9-5 1,-2 1 127,5-5 1,-4-3-4,4-1 1,0-4 25,4 1 1,0-3-56,-1-1 0,1-1 127,0-3 1,4-4-81,-1-7 0,1 1 105,-4-5 0,-4 1 25,0-1 0,-5-2 227,1 2 1,-2-4-78,-2-4 0,-3 3 77,0-3 0,-7-1-46,-1 2 1,-7-5-5,-8 5 0,-3-1-71,-4 4 1,-6 2-214,-3 2 1,-3 3-72,-4 9 1,4 2 104,-1 5 0,2 5-540,7 2 0,-1 4 233,4 0 1,5 5-2173,3 3 2495,8 3 0,-4 1 0,5 0 0</inkml:trace>
  <inkml:trace contextRef="#ctx0" brushRef="#br1" timeOffset="14">5562 7029 8284,'-6'-5'476,"1"4"128,-1-4-254,5 5 0,-5 0 536,2 0-503,3 0 242,-4 0 1336,5 0-1605,5 0 0,-3 4-85,6 0 0,-4 4 96,3 0 1,1 2-97,3 2 0,1 0-23,-1 4 1,2-2 6,2 5 0,-2 0-163,2 3 0,-2 5 29,-2 0 1,3 4-119,-2 0 0,2 2-82,-7 1 0,2 0 100,-1 1 1,1 0-319,-6 3 0,6-2 146,-1 2 0,-3 0-349,-1-4 0,1 3 212,-1-7 0,-1 0-23,-3 0 1,0-3 100,0 3 1,-5-4 16,-2 0 0,-3-2 186,-2-1 0,1 0-82,-1 0 0,-3 0 160,0 0 1,0-2-33,3-2 0,1-2 120,-1-6-133,1 1 1,3-5-116,1 1-365,4-6-20,-2 3-543,5-5 0,1-1 451,3-3 0,2 2-1285,6-6 1851,-1 6 0,6-14 0,1 4 0</inkml:trace>
  <inkml:trace contextRef="#ctx0" brushRef="#br1" timeOffset="15">6259 7600 8063,'-7'0'-660,"2"0"4185,5 0-3182,0-5 1,5 4 54,3-3 1,2 3-68,1 1 1,1 0-99,-1 0 0,5 0 29,-1 0 0,4 0-15,-4 0 1,4-4-221,-4 0 0,4 1 22,-3 3 0,3-2-116,-4-1 1,4 1-62,-4-2 1,4 2-548,-4-2-976,1 3 807,-5-4-576,-5 5 937,-1 0 0,-6 0 483,-3 0 0,-7 5 0,-7 1 0</inkml:trace>
  <inkml:trace contextRef="#ctx0" brushRef="#br1" timeOffset="16">6247 7806 8063,'0'6'-931,"0"-1"2378,0-5-893,5 0 0,2 0-28,4 0 1,6 0 90,2 0 1,0 0-127,3 0 768,-1-5-764,7-1 0,-4-2 536,2 1-671,-1-1 0,1 1-429,-7-1 0,2 4 134,-6-3 0,0 4-2211,-4-1 1412,1 3-2739,-1 1 3473,-4 0 0,-2 5 0,-5 1 0</inkml:trace>
  <inkml:trace contextRef="#ctx0" brushRef="#br1" timeOffset="17">7344 7269 8215,'0'-6'193,"0"-4"179,0 8 1,0-3 115,0 0 156,0 4-73,0-4 329,0 5-621,0 5 0,0 3-28,0 7 0,0 4 12,0 8 1,-2 0-145,-1 4 1,0 6 128,-5-3 1,6 3-208,-2-3 1,3 3-25,1-3 0,0 2-108,0-10 1,4 1 42,-1-4 0,5-2 113,-4-2 0,1 2-201,-1-6 1,-3 0-70,3-3-16,2-1 153,-5 0 0,4-3-132,-5 0 11,0-6-625,0 3-1207,0-5 1476,0-5 0,-3-1-172,-1-6 1,-4 5-36,4-1 752,1-4 0,-2-1 0,-2-4 0</inkml:trace>
  <inkml:trace contextRef="#ctx0" brushRef="#br1" timeOffset="18">7287 7338 8181,'0'-17'-449,"0"5"0,0-9 993,0 6 0,1 0-72,3 3 0,-2-3-38,6 0 1,-1 0-190,5 3 0,-1 1 139,1-1 0,-1-2-141,0 3 1,5-3-58,-1 6 1,5 0-72,-1 0 0,3 2 97,1 2 0,1 3-231,2-3 1,0 4 72,4 4 0,-6 3-31,-1 8 1,-1-1-23,-7 5 1,0 0-129,-3 4 1,-6 0-5,-2 0 1,-3 4-63,-1-1 1,-5 1 164,-3-4 1,-4 3-104,-7 1 0,0 0 95,-8-4 0,-2-2 7,-2-2 0,2-2 30,-1-6 1,1 0-27,-2 1 1,4-6-37,8-2 0,-1-3-94,5-1-32,0 0 0,4-1-585,4-3 329,2 3 1,5-9-564,0 2 1,10 2 1005,5-2 0,5 1 0,3-5 0</inkml:trace>
  <inkml:trace contextRef="#ctx0" brushRef="#br1" timeOffset="19">8257 6961 8081,'0'-6'-1,"0"-5"106,0 10 637,0-9-197,0 9 71,0-4-171,0 5 1,-1 3-197,-3 1 1,-2 6 42,-6 2 0,2 0-41,3 8 0,-7-1 14,2 3 1,-2 2-1,3 3 0,-1-1-31,1 4 1,-4 0-76,0 5 0,-1-1 90,5 0 1,0 0-269,-1 1 1,1 0 86,-1 3 1,1-2-184,-1 2 1,5-1-251,-1 1 1,4-3 230,-3 3 1,4-6-16,-1-1 0,3-2 71,1 1 1,0-2 87,0-5 1,5 0-70,3 0 0,2-4 223,1 0 1,-3-4-75,0 4 0,-1-5 188,5 1 0,-2-2-11,-3-2 1,4 2-54,-4 2 0,3-6-66,2 3 1,-2-4-24,-2 4 0,2-5-3,-3 1 0,0-5 2,0 0 0,-3 2 38,4-1 0,-6 1-51,2-1 1,-1-3-117,0 3-466,-1-2 349,3-2 1,-4 0-931,3 0 1,-3-2 525,3-2 0,-3 2-1361,-1-6 1887,0 1 0,5-5 0,2 1 0</inkml:trace>
  <inkml:trace contextRef="#ctx0" brushRef="#br1" timeOffset="20">8600 7441 7988,'0'-7'-350,"0"2"579,0 5 242,0-5-126,0 4-58,0-4 0,0 3 345,0-1-255,0 1-28,0-3 1194,0 5-1439,0 5 1,0 3 36,0 7 1,0 2-111,0 2 0,1 2 28,3-2 0,-3 3-43,3 1 1,-3 0-21,-1-1 0,0-3 110,0 1 1,0-5-186,0 4 1,0-5 103,0 1 0,0 1-252,0 0 192,0-1 1,2-5-285,1-2-52,-1 2-238,3-9 113,-5 4-635,0-5 413,0-5-666,0 4 666,0-9 718,0 3 0,0-4 0,0-1 0</inkml:trace>
  <inkml:trace contextRef="#ctx0" brushRef="#br1" timeOffset="21">8577 7600 8034,'-5'-6'563,"4"1"-103,-4 5-113,5 0 0,5 0 61,2 0 0,0 0-128,0 0 0,5 0-48,3 0 1,0 0 26,-3 0 0,3 0-116,0 0 1,4 0 86,-4 0 0,4-1-185,-3-3 0,0 3 107,-1-3 0,-2 1 68,2 0 1,2 1-492,-2-2 1,-4-1 136,-3 2 0,-4-5-1214,3 4 605,-4 0-557,2-1 0,-10 4 1300,-3-3 0,-2-2 0,-1-1 0</inkml:trace>
  <inkml:trace contextRef="#ctx0" brushRef="#br1" timeOffset="22">8566 7395 8034,'0'-6'-801,"1"-3"1456,3 5 1,-2-4-169,6 4 0,-1-1 5,5 2 1,4 0-130,3-5 0,-1 6 73,1-2 0,0-1-253,4 1 1,0 0 47,0 4 0,-2-3-243,-2-1 0,2 0 103,-6 4 1,4 0-474,-4 0 0,0-4 161,-3 0-827,-1 0-341,1 4-506,-1 6 1895,-5-5 0,5 9 0,-5-4 0</inkml:trace>
  <inkml:trace contextRef="#ctx0" brushRef="#br1" timeOffset="23">9125 7361 8107,'0'-7'0,"0"-3"587,0 9 91,0-4-234,0 0 255,0 3 3,0-3-119,0 5-498,0 5 0,0-1 119,0 8-11,0-3 0,0 12-86,0-2 0,-4 7 81,1 0 1,-1 2-264,4-1 0,0-2 75,0 6 0,0-6-274,0 2 1,4 1 85,-1-2 1,1-3-56,-4-4 0,4-5 151,0 1 1,0-6-15,-4-1-401,0-1 215,0 0-1354,0-2 1326,0-5 0,0 0 1</inkml:trace>
  <inkml:trace contextRef="#ctx0" brushRef="#br1" timeOffset="24">9377 7395 8125,'0'-6'410,"0"-5"92,0 5 557,0 0-197,0 1-337,0 5-286,0 5 0,0 5-200,0 5 1,0 9 159,0-1 0,-4 7-140,0 1 0,0-2-12,4 2 0,0-6-119,0 2 1,0 1-53,0-2 1,0-3 109,0-4 1,0-5-20,0 1 0,4-2 39,0-2 1,0-3-303,-4 0 47,0-6-625,5 3-138,-4-5 223,4 0 1,-6-1 788,-3-3 0,-2-2 0,-6-6 0</inkml:trace>
  <inkml:trace contextRef="#ctx0" brushRef="#br1" timeOffset="25">9331 7406 8072,'4'-11'152,"-1"-1"1,1 1 316,-4 0 1,4-1 314,0 1-469,5-1 1,-4 5 127,2-1 0,4 4-69,-4-3 1,7 4-276,1-1 1,2-1 84,-2 1 0,-1 1-166,5 3 1,-5 3 32,1 1 1,-2 5-16,-2-1 1,1 2 25,-1 1 1,-4 1-231,-4-1 1,-1 4-20,-2 1 0,0 4 70,0-1 1,-5-1 41,-3 1 1,-6 0 73,-1 4 0,-5-4-64,0 0 1,0-2 31,1 3 0,-1 0-3,5-5 1,1 0-5,6-3 1,-1-1-55,5 1 184,1-1 1,3 0-110,0 1 0,0-5 144,0 1 1,5-2-80,2 2 1,3 1 155,2-5 1,-1 1-39,1-1 1,-1-3-55,0 3 1,5 1-175,-1-1 1,0-1 150,-3-3 1,-1 0-298,0 0 0,1 0 93,-1 0 0,1 0-548,-1 0 1,-3 0 290,-1 0 1,-3 0-1740,4 0 2113,-6-5 0,14-1 0,-4-6 0</inkml:trace>
  <inkml:trace contextRef="#ctx0" brushRef="#br1" timeOffset="26">10039 7361 8040,'0'-18'629,"0"6"-564,0 2 0,-1 9 94,-3-3 0,1-1 376,-4 1 1,3 0-109,-4 4 0,1 0-305,-5 0 0,0 0 3,-4 0 0,2 0 35,-5 0 0,4 6 42,-4 1 1,1 3-37,-1 2 1,-1-1-13,5 1 1,0-1 57,3 0 1,1 1-136,-1-1 0,5-1 73,-1-2 0,5 2-72,0-2 0,1-2 87,2 2 1,2-4-154,1 3 0,4 0-24,4 0 0,2 3 90,2-2 1,-1 2-207,5 1 1,0-3 77,4 0 0,-4-2-23,0 2 1,-1 2 51,1-3 0,1 0-178,-5 0 1,1 1 29,-5 3 1,-1-3-65,-2 0 1,1-1-312,-5 5 442,-1-1 1,-3 1 121,0-1 1,-1 0-126,-3 1 1,-3-2 157,-9-2 1,2 2-142,-5-3 1,0 3 238,-3 2 1,-1-4-36,0-1 1,4-4 27,0 0 1,5-1-389,-1-2 1,6 0 70,1 0 0,4 0-1095,-3 0 906,4 0 0,-2-2-285,5-1 1,1 0 646,3-4 0,3-6 0,4-5 0</inkml:trace>
  <inkml:trace contextRef="#ctx0" brushRef="#br1" timeOffset="27">10302 7418 8026,'0'-7'625,"0"-3"-307,0 4 1,0-2 174,0 1-299,0 4-29,0-2 1,1 1 580,3 0-70,-3 1-87,4 3-403,-5 0 1,0 8-115,0 4 0,1 7-67,3 0 0,-3 4 126,3 3 1,-1-1-228,1 1 1,-3-2 38,3-1 1,-3-1-18,-1-3 0,4 1-277,-1-5 0,1 1-33,-4-5-36,0 0 0,0-3-189,0 0-376,0-6 201,0 3-668,0-5 1452,-5-5 0,-6-1 0,-7-6 0</inkml:trace>
  <inkml:trace contextRef="#ctx0" brushRef="#br1" timeOffset="28">10165 7418 8011,'0'-12'0,"0"5"0,0-1 1431,5 6-870,6-9 0,3 6 110,5-2 241,-5 2-527,8 0 0,-5-1 213,6-1 404,0-3-588,5 8 0,-4-6 311,3 4-555,2-5 1,-9 8-182,3-3 0,-6 2 146,2 2-755,-5 0 1,2 0 494,-5 0 0,-3 0-1607,0 0 0,-6 2 1732,2 2 0,-3 2 0,-1 5 0</inkml:trace>
  <inkml:trace contextRef="#ctx0" brushRef="#br1" timeOffset="29">11295 7029 8201,'0'-6'-835,"0"-4"716,0 9 1348,0-4-245,0-1-127,0 5-184,0-4-394,0 5 1,0 5-34,0 3 1,0 7 17,0 4 0,0 6-2,0 2 1,-1 5-101,-3-2 1,3 7 99,-3 1 0,-1 0-214,1-4 0,-3 5-278,3-1 0,0-4 192,4-4 1,0-4-181,0 0 0,0-2 102,0-1 1,0-5-40,0-3 0,1-2 90,3-2 0,-3-3-312,3 0-376,2-6-433,-4 8-797,3-8 984,-5 3 999,0-5 0,0-5 0,0-2 0</inkml:trace>
  <inkml:trace contextRef="#ctx0" brushRef="#br1" timeOffset="30">11478 7281 8155,'0'-12'688,"0"1"1,0 3 186,0 1-568,0 4 1,-4-1-15,0 8 0,-1 6-51,1 5 0,2 6-87,-6-2 1,6 6 9,-2 2 1,3 3-191,1-3 1,0 0 1,0-5 1,5 1 75,2 0 0,4-4-267,0 0 0,2-6 96,2-2 0,-1-1 112,5-6 1,0 0 3,4-4 1,0 0 159,-1 0 0,3-1-72,1-3 0,-2-6 24,3-5 1,-3-2-13,-1 2 1,-2 1-2,-1-5 0,-4 0 186,-5-4 0,0 0-50,-4 0 0,-2 0-59,-5 1 0,-1-3-45,-3-1 1,-3-2-329,-9-3 1,-1 2-24,-6 3 1,0 5-96,0-2 0,-4 8-158,1 0 325,-1 7 1,6 3 1,2 5-443,-3 0 345,9 10 0,-3-1-250,4 10-1317,1 6 1813,5-1 0,0 14 0,6-3 0</inkml:trace>
  <inkml:trace contextRef="#ctx0" brushRef="#br1" timeOffset="31">12620 7144 7964,'0'-7'375,"0"2"1204,0 5-1405,0 5 0,0 7 257,0 7-254,0 7 1,0 0-46,0 4 1,0-1 94,0 2 0,4 1-243,0-6 0,-1 1 168,-3-4 1,0 0-262,0-1 1,0-4 72,0-3 0,4-2-94,0-2 12,0 1 1,-4-1-159,0 1-881,0-6 446,0-1 122,0-5 0,0-5 1,0-1-1</inkml:trace>
  <inkml:trace contextRef="#ctx0" brushRef="#br1" timeOffset="32">12597 7224 7926,'0'-12'-323,"4"1"1195,0-1-571,0 6 1,1-4 78,2 2 1,0 3-82,0 1 0,1-1 48,3 1 1,2-1-90,2 2 0,-1 1-127,5-2 0,-5 3-195,1 1 0,2 1 154,-2 3 1,0-1-54,-3 4 0,-1 0 64,1 0 1,-6 4-234,-2-4 0,-3 5 64,-1 3 0,0-3-100,0 4 1,-5 1 114,-3 2 1,-2-1-25,-1 1 0,-2-1 36,-2 1 1,2 3 7,-2-3 0,-2-2-39,2 3 0,1-7 62,7 3 0,-3 0-27,2-1 0,3 1 17,1-5 1,3 0 17,1 1 1,0-1-28,0 1 0,5-1 134,2 1 0,0-1 15,0 0 0,5-3 119,3 0 1,0-6 144,-3 2 1,0 1-131,4-1 0,-4 0-4,4-4 0,-4 0-79,0 0 1,-5 0-248,1 0 1,-2-2 135,2-1-477,2 1 0,-5-4-881,3 2 144,-3 3 0,-4-8 1154,3 5 0,-3-5 0,4 3 0</inkml:trace>
  <inkml:trace contextRef="#ctx0" brushRef="#br1" timeOffset="33">13237 7224 8620,'0'-7'1584,"0"2"-577,0 5-405,0-5-101,0 4 0,0-4 564,0 5-564,-5 0 63,3 0-314,-8 0 1,4 0-1,-5 0 1,-1 1-704,1 3 1,-5 2 264,1 6 0,-4 3 170,4 0 0,-2 5 153,2-1 0,5-1-230,-5 1 0,9 0-15,-6 4 1,7 0 146,-3 0 0,6-4-265,-2 0 0,3-1 66,1 1 0,4 1-69,-1-5 0,6 4 86,-1-4 1,3 1 54,5-5 0,-2-3-30,5-1 0,-4-4 250,4 1 0,0-3-29,4-1 1,0-1-6,-1-3 1,1-3 113,0-4 0,-1 0-90,-3-1 0,-3-1 69,-4-2 1,-2 3-50,-3-4 1,2-1-301,-5-2 0,0 1 97,-4-1 1,-5 0-546,-3-4 0,-6-3 58,-1 4 1,-5-4-126,1 7 1,-3 3 76,-1 0 0,2 9 118,2 3 0,-2 3-212,6 1 1,0 0 691,3 0 0,1 10 0,0 3 0</inkml:trace>
  <inkml:trace contextRef="#ctx0" brushRef="#br1" timeOffset="34">13602 7189 8162,'0'-11'-12,"0"-1"0,0 1 12,0 0 1011,0 4-169,0-3 552,0 9-483,0-9-643,0 8 139,0-3-279,0 15 0,0 3 115,0 10 0,0 1-119,0 3 1,0 1 88,0 2 1,0 3-238,0-2 1,-4-2-136,1 1 1,-1-4-105,4 0 0,-4 1-117,0-4 1,0 1 203,4-9 0,-1 4-161,-3-4 168,3 1 206,-4-5-41,5 0 323,0-4-125,0-2 343,0-5-142,5 0 1,1 0-112,6 0 0,-1 0-5,1 0 0,3 0-78,0 0 0,2 0-34,-2 0 1,1-4-72,3 0 0,2-1-154,-6 1 1,0 3 13,-3-3 1,-1 3-328,0 1 0,-3 0-1769,0 0 1023,-6-5-1821,3 4 2938,-5-4 0,5 0 0,2-2 0</inkml:trace>
  <inkml:trace contextRef="#ctx0" brushRef="#br1" timeOffset="35">13933 7178 8015,'-1'-12'487,"-3"1"0,3 0 347,-3-1-435,3 1 253,1 4 292,0-3-449,0 9-441,0 11 0,0 4 100,0 13 1,0-3 102,0-1 0,0 3-286,0 1 0,0 3 65,0-3 0,0 0-222,0-4 1,0 1 92,0 2 0,0-3-103,0 0 0,0-1-25,0-7 1,0 0-269,0-4 616,0 1-292,0-1 539,0 1-152,0-6 210,0-1-129,0-5 0,5 0-202,3 0 0,2 0-16,1 0 1,2 0-120,2 0 0,-2 0 110,2 0 1,2 0-197,-2 0 0,1-4 52,0 1 1,-4-1 90,3 4 0,-2 0-500,-1 0 1,-1-4-650,0 0 0,-3 0 487,0 4 1,-2-1 638,2-3 0,2 3 0,-4-4 0</inkml:trace>
  <inkml:trace contextRef="#ctx0" brushRef="#br1" timeOffset="36">14584 7155 8083,'0'-11'157,"-3"-1"236,-1 1-315,0-1 648,4 6-50,0-4-231,-5 9 448,4-10-511,-9 10 0,3-4 217,-4 5-688,-1 0 173,-4 0 0,2 1 110,-5 3 1,1 2 157,-1 6-748,-3-1 342,10 1 1,-9 0 92,6 4 0,0-4-43,4 4 1,0-4-7,4 0 39,-3-1 1,8 1 1,-3-1 90,5 0-208,0-4 146,0 3 0,2-4-7,1 6-6,4-1 0,5 0-25,4 1 1,-2-2 36,5-2 1,-2 2-62,2-3 0,3 4 54,-3 0 0,-2-3-94,-2-1 0,-1 1 34,1 3 0,-6-1-3,2-2 0,-3 2-47,0-2 0,0 2 67,-4 1 1,1-3-31,-1 0 0,-3-1 23,3 5 0,-4-5 123,-4 1 0,-2-1-74,-5 5 0,-2-4 325,-2-1 0,-3 1-96,-5 3 1,0-3 0,0-1 0,2-3-643,2 4 1,-3-6 201,3 2 1,3 1-2064,0-1 1671,4 0 0,0-4 553,1 0 0,0 5 0,-1 1 0</inkml:trace>
  <inkml:trace contextRef="#ctx0" brushRef="#br1" timeOffset="37">15258 7235 8158,'7'0'596,"-2"0"-311,0-5 0,-3 4 287,6-3-183,0 3 0,3 1 59,0 0 1,5 0-143,-1 0 1,1 0 150,0 0 0,1 0-133,6 0 0,0 0 40,0 0 1,1 0-88,3 0 0,2 0-41,5 0 1,0 0-35,1 0 1,-1 0-66,0 0 0,-3-2-223,-1-2 1,-6 3 134,-1-3-707,0 3 0,-10 1 59,2 0-1612,-8 0 1342,-2 0 1,-6 0-446,-3 0 0,-6 1 1314,-5 3 0,-10 3 0,0 4 0</inkml:trace>
  <inkml:trace contextRef="#ctx0" brushRef="#br1" timeOffset="38">15327 7475 9596,'1'-7'1279,"3"4"1,2 1-757,6 2 0,-1 0-143,0 0 1,6 0 48,2 0 1,-1 0-139,1 0 1,1-1-2,7-3 1,-2 3-81,6-3 0,-5 3-142,5 1 1,-6-1 167,2-3 1,-4 3 29,-4-3 0,1 3-762,-5 1 1,0-2 65,-3-2-1382,-1 3 810,-4-4-1569,-2 5 2045,-5 0 0,-5 0 0,-2 0 0</inkml:trace>
  <inkml:trace contextRef="#ctx0" brushRef="#br1" timeOffset="39">15749 7064 8030,'0'-12'0,"0"1"482,0-1 115,0 6-253,0-4 368,0 9-49,0-4 37,0-1-48,0 5-511,0 6-71,0 8 0,-1 10 272,-3 0 0,2 5-70,-6 2 1,1 3-165,-5 1 1,1 1 135,-1-1 0,-3-1-293,0-3 1,0 3 62,3-2 0,-3-3-205,0-2 1,1 1 96,6-4 0,-2 2-34,2-6 0,2-2 0,-2-2 0,6-2-54,-2-2 0,3-3 202,1-1 1,0-3-91,0 4 197,0-6-156,0 3-1040,0-5 1,5-5 0,1-1 0</inkml:trace>
  <inkml:trace contextRef="#ctx0" brushRef="#br1" timeOffset="40">16480 6938 8103,'0'-6'559,"0"1"459,0 0-101,0 3-615,0-3 1,0 6-189,0 3 0,0 4 97,0 7 0,0 0 29,0 8 0,-3-3-6,-1 7 1,0 1 14,4-1 1,0 1-138,0-2 1,0-2 89,0 3 1,-4-2-168,0 2 1,0-3 107,4 3 1,0-3-223,0-1 0,0 3 70,0 1 0,0-2-84,0-6 1,0 3-29,0-3 0,0-1 106,0 1 1,0-5-56,0 1 0,0-1 32,0 1 1,0-6-46,0 3 72,0-4 137,0 4-121,0-1 0,0-3 58,0 0-6,0-6 6,6 3-52,-5-5 0,8 1 30,-5 3 109,4-3 0,-1 5-121,4-6 1,1 1 68,-1 3 0,2-3-51,2 3 0,-1-3 55,5-1 0,0 4-72,4 0 0,1-1 1,3-3 1,-3 0 39,2 0 0,2 0-17,-1 0 1,1 0 146,-2 0 0,-1 0-145,1 0 0,-2-1 41,-1-3 0,0 3-26,0-3 0,0-1-43,0 1 0,-4 1-23,0 3 0,-4-4-1,4 0 1,-5-1-53,1 1 0,-2 3 89,-2-3 0,4 3 7,1 1 0,-1 0-24,-4 0 1,1-4 17,-1 0 0,1 0-14,-1 4 1,-3 0-13,-1 0 1,1 0-8,3 0 1,-1-1 5,-2-3 0,2 3-9,-2-3 1,-2 3 19,2 1 1,-2-1-46,2-3 31,2 3 1,-8-8 6,6 5 0,-4-5 53,3 1 0,-3 2 6,4-2 0,-4 1-8,3-5 1,-4 1 14,1-1 1,2 0-90,2-3 1,-3 2 48,-2-2 1,2-2-31,-1 2 1,1-4 33,-1 4 0,-3-4-120,3 3 1,-2-4 95,-2 1 1,0 1-110,0-1 1,0 0 52,0-4 0,0 2-7,0 2 0,0-2-15,0 6 0,0-4 41,0 4 0,0-4-13,0 4 1,0-1 6,0 5 1,0 0-18,0-1 0,0 1 11,0-1 0,0 5 48,0-1 1,0 1-23,0-5 1,0 5 4,0-1 1,0 4 25,0-4-44,0 6-48,0-8 1,0 7 46,0-4 8,0 4-42,0-7 19,-6 9 0,5-6 14,-3 4-1,-2 1-54,5-3 52,-9 0 1,7 4-68,-5-3 1,5 3 63,-5 1 1,4-4-126,-3 0 0,-1-1 108,-3 1 0,-2 3-102,-2-3 1,2-1-66,-2 1 1,-2 0 125,2 4 0,-5-3-10,1-1 0,-2 0-18,2 4 0,-2-4-192,2 0 0,-7 1 119,0 3 1,-2 0 2,1 0 0,-1 0 33,-2 0 1,-3 0-9,2 0 1,-2 0-5,-1 0 1,4 0-8,-1 0 0,6 0 135,-2 0 1,7 0-114,1 0 1,5 3 131,-1 1 0,2 0-101,1-4 0,5 4 70,-1 0 0,4-1-16,-3-3 1,3 4 11,-4 0 1,5 0-70,-5-4 4,5 0 64,-7 0-23,9 0 0,-5 0-543,2 0 175,3 0-1163,-4 0 772,5 5 825,0-4 0,-6 9 0,0-3 0</inkml:trace>
  <inkml:trace contextRef="#ctx0" brushRef="#br1" timeOffset="41">16743 7052 6619,'0'12'0</inkml:trace>
  <inkml:trace contextRef="#ctx0" brushRef="#br1" timeOffset="42">16971 7029 8189,'0'-6'-990,"0"1"3190,0 5-1517,-5 0-720,4 0 303,-4 0-287,5 0 1,-4 1 208,0 3-174,1-3 0,3 6 250,0-4-444,0-1 155,0 3 1,0-4 176,0 3 54,0-3 234,0 4-48,5-5-189,-4 0-27,4 0 101,0 0-493,-4 0-18,4-5-275,0 4-266,-3-4-42,3 5-841,0 0 1164,-4 0 0,6 1 494,-4 3 0,4-3 0,4 4 0</inkml:trace>
  <inkml:trace contextRef="#ctx0" brushRef="#br1" timeOffset="43">17188 7064 7876,'0'-8'-939,"0"0"1911,0 6-561,0-3 0,0 4 306,0-3-153,0 2-316,0-3 734,0 5-1174,0 5 106,0-3 0,0 4-598,0-2 1,-1-3 96,-3 3 587,3 2 0,-9 1 0,4 4 0</inkml:trace>
  <inkml:trace contextRef="#ctx0" brushRef="#br1" timeOffset="44">16674 7463 7472,'7'0'948,"-2"0"-167,-5 0-178,5 0-244,-4 0 241,4 0 807,-5 0-1569,0-5 213,5 4 104,-3-4-104,3 5 0,-4-4 82,3 0 0,-3-1-71,3 1 0,-2 3 173,2-3-191,-3-2-8,5 5-356,-6-9 144,0 8-714,0-3-576,0 5 772,0 5 273,0 2 1,-2 4-113,-2 1 1,3-5 532,-3 1 0,-2-1 0,0 5 0</inkml:trace>
  <inkml:trace contextRef="#ctx0" brushRef="#br1" timeOffset="45">16949 7463 10048,'0'7'186,"0"-1"-200,0-2-124,0-3 79,0 4-417,0-5 0,5 5 0,1 2 0</inkml:trace>
  <inkml:trace contextRef="#ctx0" brushRef="#br1" timeOffset="46">17154 7452 10607,'0'8'445,"0"-1"-267,0-4 112,0 7-13,0-9-317,0 4 0,1-5 185,3 0-813,-3 0 380,5 0 67,-6 0 1,0 5 0,0 2 0</inkml:trace>
  <inkml:trace contextRef="#ctx0" brushRef="#br1" timeOffset="47">17622 6721 8153,'-6'0'1487,"1"0"-972,0 0-144,4 0-8,-4 0 1572,5 0-1550,0 5 1,3-2-76,1 4 0,4-3-5,-4 4 1,3-1-34,-3 5 1,5-1-37,-1 1 1,2 0 3,1 3 1,2-1 29,2 5 1,-2-3-47,2 3 0,1 0 17,0 4 1,3-1-104,-4 1 1,4 0 36,-4 0 1,4 5-175,-4 2 0,-3 0 57,-5 0 1,0 0-155,0 5 0,2-1-98,-5 0 1,0-1-61,-4-2 0,0 2 28,0-3 0,-1 2 25,-3-2 0,1-2-46,-4-5 0,-1 0 87,-3 0 1,-1-2 122,1-2 0,-1 2-4,1-6 1,1 1 4,2 0 0,-2-4-29,2 4 1,0-4-11,0 0-6,-2-1-8,3 0-133,1 1 117,-4-6-463,9-1 115,-4-5-6195,5 0 6648,-5 0 0,3 5 0,-3 2 0</inkml:trace>
  <inkml:trace contextRef="#ctx0" brushRef="#br1" timeOffset="48">18445 7224 8024,'-7'0'-363,"-3"0"598,9 0-326,-9 0 234,9 0 0,-6 0 190,3 0 138,3 0-313,-4 0 1,4 0 158,-3 0 154,3 0-73,-4 0 758,5 0 1,5 0-914,2 0 1,1 0 14,3 0 0,2 0-29,6 0 0,3 0-65,-3 0 0,2 0-16,2 0 1,0 0-134,0 0 1,0 0 34,-1 0 1,-3-2 78,0-2 0,-5 3-366,2-3 0,-4 3 69,0 1-1196,-1 0-102,1 0-674,-6 0 13,-1 0 2127,-5 0 0,-5 5 0,-1 2 0</inkml:trace>
  <inkml:trace contextRef="#ctx0" brushRef="#br1" timeOffset="49">18433 7452 8176,'12'0'1339,"0"0"85,4 0-941,-4 0 1,9 0 490,-6 0 0,6-4-388,2 0 1,0-1-60,4 1 0,-2 3-195,2-3 0,-3 2-159,3-2 0,-7 3 71,-1-3 1,-5 3-1653,1 1 377,-2 0 1,-6 4 1030,1-1 0,-5 11 0,2-1 0</inkml:trace>
  <inkml:trace contextRef="#ctx0" brushRef="#br1" timeOffset="50">19724 6732 8075,'0'-6'209,"0"0"146,0 2 25,0 3 437,0-4 231,0 5-799,0 5 0,0 5-36,0 5 0,0 2-32,0-2 1,0-1-135,0 5 0,0-1 130,0 1 0,0 1-130,0-5 0,0 0-163,0-3 1,0-1 81,0 1 1,-1-2-186,-3-3 206,2 4-96,-3-5 16,5 0 87,-5-1 31,4-5 9,-4 0 53,5 0-65,5 0 1,1 0-7,6 0 1,-1 0 53,1 0 0,-1 0-11,1 0 1,3 4 5,0 0 1,4 4-97,-4-5 0,4 6 66,-4-1 0,5-2-113,-5 2 1,-1-1 103,-7 5 0,2 1-265,-5 2 1,0-3 77,-4 4 0,0 0-52,0-1 0,-5 2 98,-3-2 0,-6-3 143,-1-1 1,-5 0-10,1-3 0,1-2 178,-1 2 0,5-6-108,-1 2 1,-2-2-102,2-2 0,0 0-263,3 0 0,1 0 135,-1 0 1,5-2-778,-1-2 1,4 2 916,-3-6 0,-1 1 0,-3-5 0</inkml:trace>
  <inkml:trace contextRef="#ctx0" brushRef="#br1" timeOffset="51">19712 6721 8132,'0'-6'-132,"0"1"75,0 5 286,0-5 299,0 3 57,0-3 1711,0 5-2375,5 0 1,2 0 199,4 0 1,2 0-1,2 0 0,0 0-12,8 0 0,-5-4-133,9 1 0,-6-1 138,6 4 0,-7-2-215,-1-1 1,0 1 115,4-1 1,-5 1-418,-3 2 1,-2 0 174,-2 0 1,1 0-854,-1 0 1080,-5 0 0,-6 0 0,-6 0 0</inkml:trace>
  <inkml:trace contextRef="#ctx0" brushRef="#br1" timeOffset="52">19518 7429 9100,'7'0'1629,"3"0"-1262,-4 0 90,6 0-137,-1 0 1,-2 0 277,2 0-414,-2 0 0,8 0 44,-6 0 1,4 0 31,1 0 1,5 0-158,2 0 0,0-1 109,3-3 1,2 3-173,-1-3 0,3 3 82,-3 1 0,4-2-238,-5-1 0,1 1-114,-4-1 1,-4 0-237,0-1 0,-5 3-976,1-3 978,-2 3 0,-6 0-539,1-3-399,-6 3 1402,3-5 0,-10 6 0,-1 0 0</inkml:trace>
  <inkml:trace contextRef="#ctx0" brushRef="#br1" timeOffset="53">19861 7578 8048,'-6'-7'537,"0"2"55,6 5-551,0-5 223,0 4 201,0-4 0,0 3 259,0-1-717,-5 1 0,3-3 109,-6 5 1,1 4 25,-5 0 0,-3 5 64,0-2 0,-4 4-73,3 0 1,-4 2-4,1 2 1,1-1-128,-1 5 1,5-4 39,-1 4 1,2-4 80,2 4 0,0-3-161,-1 3 1,5-4 113,-1 4 0,5-4-109,0 4 1,1-4 59,2 4 1,0-1-157,0 1 1,0-1 4,0-3 1,2-2 16,1 2 1,3-1 72,1 1 1,3-4 11,-2 4 1,2-9 118,1 6 0,1-5-67,-1 1 0,5-3 159,-1-5 1,1 0-50,-1 0 0,-2 0-20,2 0 0,2-1-90,-2-3 1,-1 1 8,-6-4 1,1-1-45,-6-3 0,1-1 72,-4 1 0,0-1-218,0 1 1,-1-2 56,-3-2 1,-2 2-144,-6-2 0,0 4 58,-4 3 0,0-1-107,-3 5 1,-3 1-79,3 3 0,-1 0-139,1 0 1,-1 1-404,4 3 1,1-2 49,4 6 855,-1-1 0,1 5 0,0-1 0</inkml:trace>
  <inkml:trace contextRef="#ctx0" brushRef="#br1" timeOffset="54">19427 6675 8026,'0'-6'-201,"0"-4"192,0 9 184,0-10 0,0 9 216,0-6 29,0 6-245,0-3 1,0 3 223,0-1-37,0 1-120,0-3 922,0 5-1032,0 5 0,0-2 108,0 4-136,-5 1 1,0 4 88,-3-1 1,-2 4-48,2 0 0,-1 4 16,2-3 0,-3 4-12,2-1 1,-2 3-48,-1 0 0,0 1 12,4 0 1,-2 4 5,5-1 1,-4 5-36,5-5 1,-2 2-24,1-1 0,2-3-81,-1 3 0,0 1 67,-1-2 0,3 1-119,-3-4 1,2 4 82,-2-1 0,3 1-131,-3-4 1,1 3 38,0 1 0,1 1-44,-2-1 0,-1-3 27,2 2 1,-1-2-115,4-1 0,0 0 1,0 0 1,-4 0 80,0 0 1,0-2 109,4-2 1,0 2-83,0-6 1,0 4 133,0-4 1,0 4-70,0-4 1,2 2 85,1-2 0,0-2-60,5 2 0,-5 1 14,5 0 1,-4-1-34,3-4 0,1 4 12,3 1 1,0-1-26,-4-4 0,3 0 17,-2-4 0,2 3 89,2-2 0,-1 1-45,0-2 0,1 4 151,-1-4 1,-3-2-74,-1-1 1,-3 1-61,4-1-39,-6 5 0,5-8 89,-3 3 28,-3 2-190,4-4-820,-5 3 260,0-5 0,0-5 0,0-2 0</inkml:trace>
  <inkml:trace contextRef="#ctx0" brushRef="#br1" timeOffset="55">20204 6653 8068,'0'-7'740,"0"2"1558,0 5 0,1 5-2146,3 3 1,-3-2-22,3 2 0,2-1-32,2 5 0,-2 0 62,2 4 0,-5-2 21,5 5 1,-4 0-22,3 4 1,0-4 45,0 0 1,4 0-27,-4 3 1,2 1-76,-1 0 1,2 0 11,-3 0 1,4 0-6,0 0 0,-3-1-162,-1 1 0,0-1 68,0-3 0,2 2-198,-5-2 1,0 3 65,-4 1 1,3-2-120,1-2 0,0 3 45,-4-3 0,0 3 14,0 0 0,0-2 113,0-1 0,0 0-7,0 3 1,-4 1 67,0 0 0,-1 0-39,2 0 1,1 3 107,-1 1 1,-3 0-56,3-4 0,-5 3 52,4 1 1,-1 0-68,1-5 1,2 1-87,-6 0 0,4 0 32,-3 0 0,4 0-96,-1-1 0,-1-3 64,2 0 0,-5-1 37,4 1 1,-4-1 20,5-3 0,-6-2-36,1 2 1,2-3 121,-2-5 1,4 3-119,-3-2 1,3-2 43,-4 2 1,5-2-65,-5 2 0,5-2-233,0-2 97,-4-3 109,6 10-267,-4-10 116,5 4-546,0-5 170,-5 0-846,4 0 1480,-4 0 0,-1-5 0,0-2 0</inkml:trace>
  <inkml:trace contextRef="#ctx0" brushRef="#br1" timeOffset="56">20512 6584 8043,'0'-6'468,"0"-5"171,0 10-18,0-4 538,0 5-1054,0 5 0,0 2 99,0 4 1,0 5-170,0 4 1,0 1 31,0 2 1,0 0-79,0 0 1,0-1-1,0 1 0,0 0-137,0 0 0,0 0 7,0 0 0,0-4 138,0 0 1,1-5-104,3 1 0,-3-2 110,3-2 1,-3-3-270,-1-1 0,2-4-103,1 1-291,-1-3 210,3-1 449,-5 0 0,-5 0 0,-2 0 0</inkml:trace>
  <inkml:trace contextRef="#ctx0" brushRef="#br1" timeOffset="57">20729 6687 9713,'-6'1'237,"2"3"0,-3 2-51,0 6 0,0 3 3,0 0 0,3 2-120,-4-2 1,5-1-21,-5 5 0,5-1-98,0 1 1,1-2 40,2-1 0,0-4 66,0 3 0,2 2-94,1-2 0,4-3 108,4-5 0,2 0 15,2 0 0,-2 2-43,2-5 0,3 0 142,1-4 1,-1 0-131,1 0 1,-2-2 8,2-1 1,2-2 43,-6-3 0,0-2-17,-3 2 1,-1-6 139,0-1 1,0-2-74,-4 2 0,2-3-99,-5-4 1,0-1 42,-4 0 0,0 0-292,0 0 1,-5 4-92,-3 0 0,-7 5-93,-4-1 1,-2 2 35,2 2 1,-2 5 114,2 2 0,-3 3-324,-1 1 0,4 5 116,0 2 1,5 8 429,-1 4 0,-3 3 0,1 1 0</inkml:trace>
  <inkml:trace contextRef="#ctx0" brushRef="#br1" timeOffset="58">12483 12015 8041,'6'-5'-126,"-1"3"224,1-3 1,-5 4 247,3-3-116,-3 3 319,4-4-319,-4 5 218,4 0 872,-5 0 1,-1 5-958,-3 3-110,3 2-80,-9 1 0,3 2 250,-4 2-192,0 3-58,-6 0 0,4 3 58,-2-2 0,1 4 172,-1 4-243,2-3 13,-3 4 0,8 0 58,1 2 0,-1-1 28,-3 2 1,4-2-528,3 1 168,-2 3 92,5-3 0,-4 0-611,5 0 349,0 1-207,0-2 184,0 4 181,0-4 0,0 4 13,0-2-39,0-3 53,0 0 1,1-4 45,3 2 37,-3-2-25,9-6 1,-5 3 9,3-6 44,2 0 0,-4-4-80,6 1 524,4 4-338,-3-3-88,3-2 0,-5 0 5,-4-4 0,3 3 20,-2 2 0,1-5 7,-1 1 0,0-4-22,-4 3 22,5-4-32,-8 2-25,10 0 13,-10-4 34,9 10-241,-9-10 206,4 4-3,0-5-723,-3 0 220,3 0-1501,-5 0 1,0 0 0</inkml:trace>
  <inkml:trace contextRef="#ctx0" brushRef="#br1" timeOffset="59">12826 12277 7975,'0'-11'-12,"0"0"1,0 3 11,0 0 740,0 1-392,0 0 1,0 1 74,0 2 542,0 3-201,0-4-307,0 5 1,0 5 77,0 3-367,0 7 0,3 6 383,1 6-369,0 5 1,-3-4 181,3 2-298,-3 3 102,4-4 0,-1 2 225,0-1-545,0-4 157,1 2 0,-4-2-559,3 1 343,2-1 187,-4-3 0,3-4-479,-5 0 258,5-5 146,-4 8-169,4-14-69,-5 7 241,0-9-673,0 0 170,0 5 66,0-10-943,0 4 1103,0-5 0,0 0 1</inkml:trace>
  <inkml:trace contextRef="#ctx0" brushRef="#br1" timeOffset="60">13111 12540 7923,'-6'0'257,"1"0"1607,5 0-1512,5 0-23,-4 0 54,9 0 5,-3 0-139,4 0 1,0 0 269,1 0-246,-1 0 0,4 0 83,1 0 102,4 0 1,-7 0-240,8 0 321,-3 0-229,10 0 1,-4 0 97,3 0-56,2 0-189,-5-5 1,4 2 218,-5-4-185,0 4-34,-1-2 1,1 1-6,0 1-55,-5-1 60,-2-1 1,-4 4-175,-1-3 59,1 2-70,-1 2-1027,-5-5 409,0 4 384,-1-4-2264,-4 5 724,4 0 1795,-15 5 0,-3-4 0,-10 4 0</inkml:trace>
  <inkml:trace contextRef="#ctx0" brushRef="#br1" timeOffset="61">13945 12426 7917,'0'-6'13,"0"0"1,0 5 778,0-3-320,0 3 293,0-4 58,0 5-495,0 5 148,0 1-285,0 11 0,0 1 137,0 5 108,5-1-163,-4 6 0,6 5 9,-4 5-118,-1 0 0,3 1 163,-5-1-1097,0 5 847,0-8 54,0 10-122,0-10 37,0 10 1,0-11-173,0 0-189,0 0 229,0-4 1,0 0 146,0 1-170,0-6 51,5 3 1,-4-9 219,3 0-107,-3 0-33,4-1 0,-2-2 523,4-4-504,-4-1 476,2-5-677,-5 5 91,0-10 1,1 5 126,3-2-1001,-3-3 277,4 4 291,-5-5-1118,0 0 1,-3-1-293,-1-3 964,0-2 821,-1-6 0,-1 1 0,-6 0 0</inkml:trace>
  <inkml:trace contextRef="#ctx0" brushRef="#br1" timeOffset="62">13968 12552 7831,'-5'-12'-100,"2"1"-219,-5-1 1003,6 1-253,-3-1 89,5 6 276,0-4-280,5 9-53,-4-9-101,9 8-127,-3-3 1,4 4 87,1-3 211,4 3-374,-3-4 0,8 5 161,-2 0-28,3 0-120,1 0 1,3 0 159,1 0-119,0 0-54,-4 0 0,-1 1 16,1 3-54,-5-3 92,4 9-424,-10-3 189,10 4 1,-11 0 129,1 1-355,-1 4 166,-10-3 1,4 9 43,-5-3 0,-2 2-36,-6 2 0,-1 0-199,-10 0 160,-5 5 16,-5-4 0,-4 4-162,3-5 236,-3-6-49,9 0-425,-9-6 462,8 1 1,-1-6-41,7-2-500,-3-3 330,9-1 0,1 0-20,4 0-460,6 0 395,-3-5 1,5-3 407,0-7 1,10-3-1,2-4 1</inkml:trace>
  <inkml:trace contextRef="#ctx0" brushRef="#br1" timeOffset="63">14756 11946 7903,'-7'-6'-280,"2"1"324,5 0 94,0 3 145,-5-3 226,4 0 89,-4 4-17,5-4-182,0 0-74,0 4 225,0-4 195,0 5-512,5 0 1,-2 0 145,4 0 76,-4 5-292,7 1 0,-4 2 162,6-1 112,-1 6-138,0 0 1,1 8 275,-1-2-358,1 3-54,-1 1 0,1-1 176,-1 1-122,5 5-401,-3 1 254,4 1 92,-6 3 1,0-4 90,1 5-418,-1-5 173,1 9 1,-5-11 99,1 7-622,-5-2 388,2 2 1,-5 0-679,0 1 434,0-1-356,0 0 308,-5 0 217,3-4 1,-8 1 211,2-4 1,-2 3-161,-1-3 0,-1 4-143,1-5 442,0 1-115,4-4 1,-3 0-204,3-1 430,-4 1-98,0-5 1,3 0 84,1-3-69,-1-2-164,-3 3 0,3-4 369,0-1-388,6 0 36,-8 1-373,9-1 206,-10 1 1,10-1 15,-3 1 1,-1-5-83,1 1 0,-1-2-219,2 2 155,1 2-115,-3-9-168,5 4 227,0 0-73,0-3-415,0 3-433,0-5 26,0-5 726,0 3 1,0-8-239,0 3 727,0-4 0,0-10 0,0-3 0</inkml:trace>
  <inkml:trace contextRef="#ctx0" brushRef="#br1" timeOffset="64">15304 11798 7826,'6'-7'40,"-1"-3"542,-5 9 45,0-4 15,0 0 33,0 4-450,0-5 123,0 6-82,0 6-48,0 0 0,0 5 46,0 6-74,0 1 1,-3 6 135,-1 2-307,0-2 45,4 9 0,0-7 317,0 4-673,0-4 268,0 7 0,0-9-217,0 2 139,0-1-113,0-8 0,0 4-478,0-6 478,0 0 1,0-4-649,0-4 196,0 3 126,0-9-512,0 4 767,0-5 1,0 0-1</inkml:trace>
  <inkml:trace contextRef="#ctx0" brushRef="#br1" timeOffset="65">15452 12072 6919,'7'-6'913,"3"0"0,-9 5-250,3-3-109,2 3 25,-4-4 51,3 5 281,-5 0-639,0 5-274,0-4 165,0 4 0,0-3 164,0 2-430,-5 2 154,-2 0 0,-3 4 141,3-2-536,-9-3 281,9 5 0,-10-3 23,6 4-235,-1 0 177,1 1 0,-1-2-201,1-2 296,5 2 9,-4-4 0,8 2 33,-2-1-50,3-4 16,1 7 33,0-9-39,0 4 119,0 0 50,0-3 0,0 4-83,0-2 182,0-3-223,5 4 1,-2-4 186,4 3-7,1-2-131,3 3 211,1 0-121,-1-4 1,6 5-3,2-2 1,-1-1 15,1 4 0,-4-4 20,4 1 152,0-3-237,-1 4 0,2-4 174,-5 3-148,6-3-20,-9-1 0,5 0-83,-6 0-44,1 0 147,-6 0-977,-1 0 371,-5 5-642,5-3-42,-4 3 0,-1-5 420,-7 0 712,-3 0 0,-7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0.8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4854 8291,'6'0'-118,"-1"-5"381,-5-2 277,0 1 63,0 1-219,-5 0 248,4 4 66,-4-9 68,5 8-383,0-3 1727,0 5-2018,0 10 1,-2 3 102,-2 10 1,3 5-109,-3 2 0,3 2 41,1-2 1,0 7-195,0-3 1,0 2-61,0-6 0,0 2 91,0-5 0,1 3-236,3-3 1,-1 0 100,4-5 1,-3 1-155,4 0 1,-4-1 90,3-3 1,-4-3-107,0-4 0,-1-1-337,-2 0-160,5-4-98,-4 3 316,4-9-890,-5 4 716,0-5 792,5-5 0,-3-6 0,3-7 0</inkml:trace>
  <inkml:trace contextRef="#ctx0" brushRef="#br0" timeOffset="1">1530 4808 8540,'-5'-11'243,"4"-4"92,-3-1 1,3 1 139,1 4 159,-5-1 30,4 6-177,-4-4 520,5 8-70,0-3-191,0 0-419,5 4 1,6 2 127,8 11 1,3 3-120,1 4 0,3 6-172,1-2 0,5 6 111,-2-2 1,3 5-265,1-2 1,4 3-16,0 1 1,-3-3-225,-5-1 1,-3 1-80,3 3 0,-8-5-186,1-2 1,-4-7 126,0-1 0,-2-5 111,-1 1 0,-4-2 257,4-1 1,-8-5-135,0 1 0,-2-4 331,2 3 93,2-4-774,-9 2-145,5-5-1715,-6 0 0,-6 0 2342,-1 0 0,-3-10 0,-2-3 0</inkml:trace>
  <inkml:trace contextRef="#ctx0" brushRef="#br0" timeOffset="2">2216 4671 8236,'-12'-18'337,"2"2"-337,2 4 713,-2 1 0,9 5-255,-9 1 422,9 5-496,-10 0 1,9 1 16,-6 3 0,6 7-119,-2 8 1,3 8 198,1 3-294,0 3 1,0 5-70,0 0 0,4 6 77,-1-3 1,5 4-233,-4 0 0,3 0 132,-3-3 1,0-3-263,-4-5 0,0-4 57,0-4 0,4-2 111,0-1 1,-1-5 29,-3-3 1,0-2-20,0-2 1,2-3-810,1 0 588,-1-6 0,4 3-1935,-2-5 955,-3 0 1189,9 0 0,2-5 0,5-1 0</inkml:trace>
  <inkml:trace contextRef="#ctx0" brushRef="#br0" timeOffset="3">3061 4842 8449,'0'-11'495,"-5"0"-145,3 4 0,-3-3 813,5 2-706,-5 3 1,3-1-127,-6 2 0,4 3-60,-3-3 1,3 9-167,-4 7 0,4 5 145,-3 10 0,4 2 95,0 6 1,1 4-100,2 3 0,0 1 10,0-1 1,4 1-330,0-5 0,5 0 72,-2-4 0,4-4 41,0-4 0,-3-6 180,-1 0-420,1-7 1,-1 3-52,1-9-1481,-5 3-89,2-8 491,-5 3 1,0-6 1329,0-3 0,0-3 0,0-4 0</inkml:trace>
  <inkml:trace contextRef="#ctx0" brushRef="#br0" timeOffset="4">3518 4877 8381,'0'-18'222,"0"3"0,0 2 433,0 2 1,0 3-103,0 0 59,0 6-274,0-8 1,0 7 58,0-4-463,-5 4 281,-2-2 0,-4 5 215,-1 0-404,-4 0 53,3 5 0,-8 1-20,2 6 45,-3 4 1,-1 1-149,0 2 1,0 2 36,1-2 1,3-1-66,0 1 1,5-5 9,-2 1 1,7-2 31,2-2 1,4 1 96,0-1 1,1-3-17,2 0 48,5-1 0,3 5-11,7-1 1,-1 0 116,5 1 0,-4-2-153,4-2 1,0 1 62,4-6 0,0 6-43,0-1 1,-4-2-53,0 2 1,-4-6 71,4 2 0,-5 2-145,2 2 0,-4-2-16,0 2 120,-1 0 0,-5 3-86,-2 0 1,-4 1 57,-4-1 1,-7 5 67,-8-1 0,-3 0-66,0-4 1,-6 1 83,-3-1 1,3-1-60,2-2 1,-2 1-147,1-5 0,4 0 19,4-4-303,5 0-866,-2 0 1,11 0 619,5 0 0,11-6 626,12-1 0,10-3 0,7-2 0</inkml:trace>
  <inkml:trace contextRef="#ctx0" brushRef="#br0" timeOffset="5">5048 4705 8228,'0'-11'-84,"0"0"94,0 4 1,0-3 163,0 2 0,0 2-12,0-2 0,0 1 177,0-5 0,-5 5 268,-3-1 0,-2 4 4,-1-3-424,-6 4 0,5-2 71,-4 5 1,-1 0-32,-2 0 1,-3 1-110,-1 3 0,-1 3 119,-3 4 0,2 6-100,-5 2 1,3 2 77,-4 2 0,6 5-214,-2 2 1,3 1-69,1 3 0,6-2-56,1 6 1,4-6 79,0-2 1,6-1-172,2 2 0,3 2-72,1-3 1,1-2 119,3-1 1,2 1 32,6-2 0,4-3 69,3-4 1,3-1 0,1 1 1,0-4-30,-1-7 0,5 1 145,0-6 0,3 5 75,-3-4 1,3 0-110,-3-4 0,1-4 120,-2 0 0,2-5-82,3 2 0,1-4 123,-6 0 1,5 0-144,-5-1 1,-3 1 92,-4-1 1,-1-3-21,1 0 0,-4-4 124,-7 4 0,1-2-83,-5 2 0,3 2 9,-3-2 0,0 2 18,-4 2 0,-5-1-50,-3 1 1,-3 3-209,-5 1 1,2 4 127,-5-1 1,-3 3-177,-5 1 1,-1 0 79,1 0 0,2 4-39,-5 0 0,4 3-219,0-3 0,3 1 80,4-1 1,-2-3-292,6 3 1,4-1-186,3 1-1557,6-3 1592,-4 4 0,8-5 667,2 0 0,7 0 0,7 0 0</inkml:trace>
  <inkml:trace contextRef="#ctx0" brushRef="#br0" timeOffset="6">5402 4979 8231,'-6'0'317,"-4"-5"-104,8 4 260,-3-4 456,5 5 917,0 0-1579,0 5 1,1 1-78,3 6 0,3-4-87,4-1 0,4-3-4,1 4 1,4-2 84,-1 2 0,2-3-301,2-5 1,0 0 75,0 0 0,1 0-106,3 0 1,-3-2 88,2-1 0,-5-4 62,-2-4 0,-5-1 16,1 1 1,-2-1-11,-2 1 0,-5 0 171,-2-1 1,-2 1-131,-2-1 0,-6 5-17,-1-1 1,-5 2 34,-3-2 0,-4-1-154,-7 6 1,-4 0 140,-4 7 1,-1 2-120,-4 6 0,4 0 78,-3 3 1,7 3 113,5 5 0,5 0-321,2 0 0,7 3 74,0 1 1,2 0 49,6-4 1,1-1 56,3 1 0,5 0-29,2 0 0,8-5-4,4-3 1,4-4 303,4-3 1,1-3-116,2-5 0,3 0 43,-2 0 1,2-5-529,1-3 1,-1 2-216,-2-2 0,-4 2-2076,-4-2 2631,0 3 0,0 0 0,0-1 0</inkml:trace>
  <inkml:trace contextRef="#ctx0" brushRef="#br0" timeOffset="7">6190 4968 8094,'0'-6'-519,"0"1"361,0 0 176,0 3 386,0-8-118,0 9 0,-1-5 48,-3 2 18,3 2-176,-4-3 0,0 5 234,-3 0-174,-2 0-55,-2 0 1,0 5 181,-3 3-171,2 2 0,-5 5-60,3 1 0,1 4 104,-5-1 1,5-1-215,-1 1 1,7 0 118,4 4 0,-1-4-159,1 0 0,2-4 84,6 4 0,3-4-49,8 4 0,3-9 60,5 2 0,0-5 23,0 1 1,3-3 51,1-5 0,1 0-58,-1 0 0,-3-1-22,2-3 1,-3-2 34,-4-6 1,-2 0 17,-6-4 1,-1 4-66,-2-4 0,-3-1 2,-5-2 0,-1-3-468,-3-1 0,-7 0 210,-9 1 1,-1 0-409,-2 3 0,-5-3 248,-2 3 0,2 3-365,1 1 0,0 7 180,5 4 1,1-1-58,10 1 1,1 2-171,2 6 768,3 2 0,5 5 0,0 1 0</inkml:trace>
  <inkml:trace contextRef="#ctx0" brushRef="#br0" timeOffset="8">6533 4957 8211,'-5'-7'1383,"3"-3"-928,-8 9-84,9-4 357,-4 5-440,5 0 1,0 5-157,0 3 0,0 5 116,0 3 0,0 4-69,0-1 1,1 3 68,3 0 0,-1 1-290,4 0 1,-4 0 64,0 0 0,0-4 201,1 0-496,-3-5 0,5 2 43,-2-4 283,-2-6 19,3-1 459,-5-5-347,0 0 0,0-5 50,0-3 1,0-2-29,0-1 1,1-1-62,3 1 1,-2-4-225,6 0 0,-4-4 147,3 3 1,-3-4-211,4 1 0,-1-3 67,5 0 0,-2 3-41,-3 0 1,4 8 57,-4 0 1,0 6-110,0-3 1,-3 6 75,4-2 0,-5 3-125,5 1 0,-5 5 234,0 2 1,2 3-88,-1 2 0,4-1 49,-4 1 1,5 0-39,-2 4 1,0-4 23,0 4 1,-3-8-13,4 0 1,-5-2 178,5 2-114,0 2 32,3-9-22,0 5 0,1-6-42,-1 0 0,1-2-37,-1-2 1,1 2 43,-1-6 1,0 5-15,1-5 1,-1 0 7,1-3 1,3-1 5,0 1 1,0 0 6,-3-1 1,-1 1 1,1-1 1,-1 1 232,0-1-150,1 1 110,-1 0 0,-3 4 2,-1 4-269,-4 1 0,2 4 121,-5 1 1,0 7-53,0 6 1,0 3 29,0-4 1,0 5-14,0-1 0,0 3-214,0 1 1,0-2 63,0-2 0,4-1-526,0-3 1,1-2 284,-1 2 1,-2-3-1754,6-5 1099,-6 3 1029,8-3 0,-3-1 0,4-1 0</inkml:trace>
  <inkml:trace contextRef="#ctx0" brushRef="#br0" timeOffset="9">7229 5071 8052,'0'-12'0,"0"1"601,0 0-361,0 4 1,2 2-40,1 5 392,-1-5-78,3 4 48,0-4-448,1 5 1,6 1-72,-1 3 1,-3-2 63,-1 6 0,1-2-153,3 2 0,1 2 131,-1-2 1,1-2-90,-1 2 1,4-6 61,0 2 1,2-3-103,-2-1 1,2 0-41,2 0 1,2 0 56,-2 0 0,-1-4 101,1 1 0,-5-6-47,1 1 1,-2-2 179,-2-1 1,0-1-99,-4 1 0,2 2 198,-5-3 1,0 4-68,-4-8 0,-7 4-178,-4 0 1,-2 1 8,-6-1 0,0 5-147,-4-1 1,-1 6 65,-2-2 1,0 3 96,-4 1 0,4 5-336,0 2 0,2 5 106,1 3 0,1 3-106,3 4 1,3 3 107,4 1 1,2 0 138,2 4 0,3-5 11,5 2 0,7 1 134,4-1 1,6-6 365,6-6 1,3 1-244,1-5 0,7-2 68,-3-9 1,3 0-43,-8 0 1,5 0-452,-4 0 1,0-5 174,0-3 0,-7 2-1142,3-2 1,-8 6 1124,1-2 0,-4-2 0,0-1 0</inkml:trace>
  <inkml:trace contextRef="#ctx0" brushRef="#br0" timeOffset="10">7972 4500 8198,'0'-7'-395,"0"-3"491,0 3 1,0 0 219,0 0 0,-4 3 775,0-4-198,0 6 139,4-8-663,0 8 0,-1-1-217,-3 6 0,3 9 110,-3 7 0,3 11-7,1 5 0,-4 6 7,0 1 0,1 1-117,3-1 1,0 3-82,0-3 0,-4-3-173,0-1 0,0-1-279,4 1 0,1-6 217,3 2 0,-1-7-54,4-1 1,-4-3 95,1-4 1,1 1-273,-1-4 302,4-1 1,-5-5-1289,5-2-185,-6 2 566,3-9-267,-5 4 1273,0-5 0,0 0 0</inkml:trace>
  <inkml:trace contextRef="#ctx0" brushRef="#br0" timeOffset="11">7812 5025 8057,'0'-6'0,"1"-3"0,3 5 699,-3-5-350,4 8 0,-1-5 291,0 2-349,5 3 0,-3-8 142,6 5 1,4-4-135,3 4 1,3-4-54,1 0 1,4 3-15,4 1 0,-2-1-374,2 1 0,-6-3 216,2 3 1,-5 0-1023,-3 4 1,3-1-200,-3-3 0,-2 3-357,-2-3 1504,-3 3 0,0 6 0,-1 1 0</inkml:trace>
  <inkml:trace contextRef="#ctx0" brushRef="#br0" timeOffset="12">8292 4888 8057,'-7'0'1562,"2"0"-389,5 0-846,0 5 133,0 2-1,0 9-203,5-3-53,-4 8 0,6-3 146,-3 5-529,-3 0 198,9 0 0,-7-1 117,4 1 0,-4-4-129,1 0 0,1-5 277,-2 2-522,1-9 181,-4 3 0,0-7-50,0 4 304,0-4-100,0 2 449,0-5-492,0-5 0,0-1 62,0-6 0,-4 1-78,1-1 1,-1 0 80,4-4 1,0 3-139,0-7 0,0 3 98,0-2 0,5-3-295,2 3 0,4 1-169,0-1 0,0 5 148,1-1 0,4 4 91,3 3 0,2-1 66,-2 5 0,2-3-144,-2 3 1,3 0 92,1 4 0,0-1-174,-1-3 0,-2 3-104,-1-3-226,-5 3 0,1 2 19,-8 3 0,2-2-856,-5 6 1473,0-6 0,-4 9 0,0-5 0</inkml:trace>
  <inkml:trace contextRef="#ctx0" brushRef="#br0" timeOffset="13">8874 4865 8476,'0'-11'1006,"5"-1"-360,-4 6-278,4 1-205,-5 5 0,0 1 0,0 3 1,0 8 19,0 7 1,0 2-21,0 2 0,0 1 0,0 3 1,0-2 19,0 6 1,0-6-94,0 2 1,0-5 52,0-3 0,0 2-340,0-6 96,6 0 0,-4-5 89,6-2-474,-6-3 294,8-5 0,-5-1-905,3-3 1,-2-2-17,-2-6 1113,-3 1 0,5-6 0,-6 0 0</inkml:trace>
  <inkml:trace contextRef="#ctx0" brushRef="#br0" timeOffset="14">8920 4591 8021,'7'-4'-1006,"1"1"591,0-1 1,7 5 414,0 3 0,0 2 0,-3 6 0</inkml:trace>
  <inkml:trace contextRef="#ctx0" brushRef="#br0" timeOffset="15">9365 4842 8117,'6'-5'901,"0"4"1,-6-5-112,0 2-489,0 3 1,-2-8 370,-2 5 0,2 0-202,-6 4 0,3-1-190,-6-3 0,2 3-128,-6-3 0,-2 8-116,2 3 1,-4 5 73,4 3 0,-4 2-122,3 2 1,1 2 10,4-2 1,-1 7 67,1 0 1,0 1-257,-1-4 0,4 3 52,1 1 0,4-2-234,0-6 1,1 2 176,2-6 1,0 0 141,0-3 1,5-1 301,3 0 1,3-4 59,5-3 1,1-3-77,6-1 1,4 0-171,0 0 0,3-4-309,-3 0 1,3-5 195,-3 2 0,-2 0-1121,-6 0 1,-1 4 1169,-3-1 0,-2-2 0,3 0 0</inkml:trace>
  <inkml:trace contextRef="#ctx0" brushRef="#br0" timeOffset="16">10119 4317 8021,'5'-6'-602,"-4"1"1,4 3 1574,-5-1-116,0 1-35,0-3-185,0 0 122,0 4-480,0-9 1,-1 8 446,-3-1-619,3 1 1,-9 2 83,2 0 1,-3 5 13,-4 3 1,1 7 29,-5 4 1,0 3-59,-4 1 0,0 5 63,0 2 1,1 3-175,3 1 0,-1 4-36,5 1 0,0-1-83,3-4 1,1 1 16,-1 3 1,5-2 116,-1 2 0,6-1-205,-2 1 0,3-5 25,1 5 0,1-5-64,3 5 1,2-6 26,5-2 1,1-3 118,-1 3 0,1-4 24,-1 0 0,4-2 106,1-1 0,0-1-21,-1-3 0,-2 1-92,2-5 1,-2 1 27,-2-5 0,1 1 4,-1-1 0,-3-3-419,-1-1 298,1-4-277,3 2 0,-3-5-354,0 0-1143,-6 0 435,8 0 1,-7-5 1427,4-3 0,1-7 0,3-3 0</inkml:trace>
  <inkml:trace contextRef="#ctx0" brushRef="#br0" timeOffset="17">10324 4420 8002,'0'-12'12,"0"1"701,6 0 47,-5 4-301,4-3-28,0 9 117,-4-4-309,4 5-151,-5 0 1,0 5-25,0 2 0,2 5-47,1 3 1,-1-1-8,1 5 1,0 0 100,1 4 1,-3-1-420,3-3 0,2 2 168,2-2 0,-2 1-632,2 0 1,-4 0 54,3-5 717,-4 5 0,7-7 0,-4 4 0</inkml:trace>
  <inkml:trace contextRef="#ctx0" brushRef="#br0" timeOffset="18">10153 4877 8086,'-6'0'102,"1"0"0,5-2 284,0-1 47,0 1 227,0-3 54,0 5 1,5 0-326,2 0 0,5-1-154,3-3 1,-1 3-98,5-3 1,4 2 54,4-2 1,4 3-80,0-3 1,2-1-49,1 1 1,2 0-210,2 4 1,-3-1-681,3-3 0,-6 3 441,-2-3 1,-4 3-1734,0 1 2115,-7 0 0,3-5 0,-4-2 0</inkml:trace>
  <inkml:trace contextRef="#ctx0" brushRef="#br0" timeOffset="19">10621 4911 8071,'-6'-8'0,"2"1"0,3 4 1879,1-2-917,-5 0-576,-1 4 382,-6-4-415,1 5 1,-1 0 116,1 0-495,-1 5 215,-4 1 0,2 6 29,-5-1-44,0 0 0,0 6-101,0 2 1,1 1 115,-1-1 0,3 3-202,4-3 1,1 2 38,-1 2 0,2 0-71,3 0 0,1 0 16,6 0 0,0-4-155,0 0 0,0-4-21,0 4 0,6-5 12,1 1 1,3-2-1,2-2 0,0-3 83,4 0 1,-2-6-6,5 2 0,-2-3 17,2-1 0,2 0 178,-6 0 0,4-5-101,-4-3 0,2-2 178,-2-1 1,-6-1 24,2 1 1,-7 0-105,0-1 0,-3-3-91,-1 0 0,-6-1 67,-6 5 0,-4 0-397,-7-1 0,-4 5 161,1-1 1,-6 5-469,2 0 1,0 3 237,0 3 0,8 3-385,0 1 1,6 3-52,1-2 847,2 2 0,7 7 0,1 0 0</inkml:trace>
  <inkml:trace contextRef="#ctx0" brushRef="#br0" timeOffset="20">10850 4340 8070,'0'-11'784,"0"4"-380,5 2-107,1 5-209,6 0 1055,-1 0-704,6 5 1,0 7 194,6 7-208,5 7 0,1 3-46,6 6 1,-1 4-55,0 3 0,-3-1-23,-1 0 1,-6 0-121,-1 1 1,-5 2-8,-7-2 0,-1 3 57,-2 0 1,-4 1-242,-8 0 0,-2-2 115,-6-2 0,-1 1-120,-2-5 0,-1-1 5,-3-7 1,-3 2-590,3-5 1,-2-1-104,-2-3 0,-1 0-404,-3 0 0,-2-4 1104,-6 0 0,4-4 0,-4 4 0,-4 2 0,-4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0.9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12871 10827 8023,'0'-11'485,"0"4"-84,0-3 508,0 9-181,0-4 96,0 0-263,0 3 124,0-3 397,0 5-967,-5 0 1,4 5 104,-3 3 1,2 3-85,-2 5 1,3 1 92,-3 6 1,2 1-128,2 3 1,-1-2 34,-3 6 0,3-1-171,-3 5 0,3-1 83,1 0 1,0 0-34,0 1 0,0-1-108,0 0 0,0-1 116,0-2 0,4 2-123,0-3 1,3-2 75,-3-1 1,1-1-30,-1-3 0,-1 5 57,4-9 1,-4 4 1,0-8 0,0 4-1,1-4 1,-3 1 4,3-5 146,-3 0-104,-1 1-373,0-1 220,0-4-649,0-2-2882,0-5 1596,0-5 718,0 3 1317,0-8 0,0 4 0,0-6 0</inkml:trace>
  <inkml:trace contextRef="#ctx0" brushRef="#br0" timeOffset="1">13442 11307 10741,'12'0'632,"-1"0"0,2 0-228,2 0 0,-1 0-71,5 0 1,0 0-52,4 0 0,0-2 52,0-1 1,1 1-114,2-1 1,0 1 7,4 2 0,-4 0 20,0 0 1,-5 0-79,-2 0 1,-4 0 50,4 0 0,-5-4-2,1 1-185,-2-1 1,-2 4-280,1 0-1310,-6 0 848,-1 0-2969,-5 0 3675,-10 0 0,-3-5 0,-10-2 0</inkml:trace>
  <inkml:trace contextRef="#ctx0" brushRef="#br0" timeOffset="2">14813 10884 8171,'0'-11'0,"5"4"-539,-4-3 316,4 9 226,0-9 1,-2 5 222,5-3 127,-6 3 82,3 0-13,0 4 263,-4-4-399,5 5 1711,-6 0-1631,0 5-160,-6 1 0,4 9 179,-6 0-202,1 6 0,-5-3 182,1 4-218,-1 1 63,1 0 0,0 5 137,-1 2-287,1 3 23,-1 2 1,2-1 280,3 0-421,-4-5 59,5 9 1,-2-11-27,1 7-56,4-2 191,-2-3-445,5-1 315,-5 0 1,4-4 84,-3 3 0,3-3-20,1-1 1,1 0-12,3-1-159,-3 1 60,4 0 1,-1-4-78,0 0 155,5 0 0,-3-1-28,5-3 1,1 2-3,-1-2 1,-3 0 227,0-3 1,-1-1-206,5 0 0,-1-3 134,0 0 1,-3-6-116,0 2 1,-5 1 172,5-1 0,-4 0 53,4-4-263,-6 0-155,3 0-136,0 0 1,-4-2-1934,3-1 1651,-2 1 0,-2-4-2371,0 2 2955,-6 3 0,0-9 0,-5 3 0</inkml:trace>
  <inkml:trace contextRef="#ctx0" brushRef="#br0" timeOffset="3">15155 11067 8048,'0'-18'0,"0"2"330,0 4 96,0 6 83,0-4 1,2 5 318,2-3 67,-3 3-602,4 5 1,-5 1-77,0 3 1,0 4 28,0 7 0,0 4 107,0 7 1,0 4-100,0 4 1,-4 0 0,0 0 0,0 1-181,4-1 1,0-4 118,0 1 1,4-2-251,0 2 0,0 0 75,-4-4 1,1-2-219,3-6 1,-3 2 73,3-6 1,-3 0-41,-1-4 1,0 1-178,0-1-195,0-4-560,0 3 410,0-9-1639,0 4 1029,0-5 1298,0-5 0,0-1 0,0-6 0</inkml:trace>
  <inkml:trace contextRef="#ctx0" brushRef="#br0" timeOffset="4">15407 11307 8048,'0'-7'0,"0"1"1124,0 2-273,0 3-236,0-4 1,5 5-92,2 0 1,4 0-93,0 0 0,0 0-58,1 0 1,1 0 92,2 0 0,1 0-94,3 0 0,3 0-128,-3 0 1,1 0 60,-1 0 1,3-1-76,-3-3 1,1 2-120,-1-1 0,1-2-73,-4 1 0,-1-1-173,-4 1 1,1 3-1244,-1-3-233,-4-3-647,-2 6 2257,-5-4 0,-11 5 0,-1 0 0</inkml:trace>
  <inkml:trace contextRef="#ctx0" brushRef="#br0" timeOffset="5">16001 11192 8036,'-7'-5'0,"2"3"0,5-6 0,0 6 0,0-8 0,0 8 0,0-3 0,0 5 0,0 5 2490,-5 2-1594,4 9 1,-5 3-266,2 8 1,2 2-1,-1 5-458,1 6 0,-1-4-80,-1 6 1,0-5 100,4 1 1,0 1-346,0 0 1,0-1 147,0-4 1,0-4-301,0 1 1,1-6 156,3 2 0,-3-7 3,3-1 0,1-1 30,-1 1 1,1-4 46,-1-7 0,-3 2-66,3-2 0,-2-2 25,2 2-880,-2-6 377,3 3-1162,-5-5 481,0 0 713,0-5 1,0-1-19,0-6 596,0 6 0,0-9 0,0 2 0</inkml:trace>
  <inkml:trace contextRef="#ctx0" brushRef="#br0" timeOffset="6">15989 11227 7916,'0'-12'195,"0"1"167,0-1 1,1 2-79,3 3 1,-1-2 72,4 5 1,-3-1 74,4 1 0,-1 3-129,5-3 0,1 3 28,2 1 0,-1-4-95,5 0 1,0 0-12,4 4 0,0 0-44,-1 0 0,1 2-68,0 1 0,-1 0 73,-3 5 0,1-1-113,-5 5 0,3-1-187,-7 0 1,3 5 82,-6-1 1,-3 5-191,-1-1 1,-3 3 127,-1 1 0,-10-1-175,-5 1 1,-6 0 15,-1 0 1,-6-1 140,-3-3 0,2-3-25,-1-4 1,3-1 68,-4 0 1,7 0-161,2-4 0,4-2 94,6-5 1,1 0-958,-1 0 695,6 0 1,1-5 394,5-2 0,10-9 0,3-1 0</inkml:trace>
  <inkml:trace contextRef="#ctx0" brushRef="#br0" timeOffset="7">16526 10781 7990,'0'-11'-50,"0"5"1,-4-1-197,0 3 797,1 3 652,3-4-212,0 0-406,0 4 124,0-4-126,0 5 1,1 5-279,3 2 0,-2 5 455,6 3-535,-1-2 145,5 8-201,-1-3 0,1 2 226,-1 3-443,1-3 217,-1 8 1,0 0 168,1 3-549,-1 2 244,1-4 1,-5 5 156,1 0-377,-1 1 141,0 4 1,-2-1-743,-5 0 553,0-5 0,0 0-126,0-2 0,-1 0 95,-3 0 0,-3-2 276,-4-2 0,3-3-123,1 2 1,-5-2 164,-3-1 0,0-1-79,4-3 0,-1 3 72,1-3 0,1-3-83,2-1 1,-1-6 32,5-1 1,-1-4-983,1 3 392,3-4-1070,-4 2 663,5-5-697,0 0 1699,0-5 0,5-2 0,1-4 0</inkml:trace>
  <inkml:trace contextRef="#ctx0" brushRef="#br0" timeOffset="8">17017 10553 7977,'-6'-5'-585,"1"4"1,5-6 315,0 3 924,0 3-20,0-4 551,0 5 1,0 5-913,0 3 0,0 2-49,0 1 1,1 6-98,3 2 1,-3-1 96,3 1 1,-3 0-264,-1 4 0,0-2-66,0-2 1,0 1-104,0-4 0,0 3-335,0-4 0,0 0 277,0-3 0,1-2-453,3-3 219,-3 3-1055,5-3 754,-6-1 800,5-1 0,-4 0 0,4 2 0</inkml:trace>
  <inkml:trace contextRef="#ctx0" brushRef="#br0" timeOffset="9">17188 10747 7985,'7'-5'0,"-2"4"419,0-4-81,-4 5 0,4 0 1177,-5 0-1346,0 5 0,-5-3-50,-2 6 0,-4-1 134,0 5 1,0-1-237,-1 1 1,-3-1 138,0 1 0,-6-1-93,2 0 1,2 1 31,-2-1 0,5 1-247,-2-1 0,4-3 26,0-1 0,5-3-158,-1 4 458,5-6-142,-2 8 1,7-5 200,1 3 0,0 1-114,5-5 0,-1 3 80,5-3 1,3 5-57,0-1 0,4-2 213,-4 2 1,6-2 13,-2 2 1,2 1 1,2-6 1,0 5-102,0-4 0,-4 0-11,0-4 0,-5 0-332,1 0 1,-2 0 122,-2 0-2364,1 0 1353,-6 0 1,-2 0 959,-8 0 0,-7 5 0,-7 1 0</inkml:trace>
  <inkml:trace contextRef="#ctx0" brushRef="#br0" timeOffset="10">12906 13739 7911,'0'-6'-265,"0"-4"0,1 9 398,3-3 1,-3 1 302,3-1-230,-3 3 0,0-8 173,3 5-260,-3 1 52,4-2 99,-5 3-170,5-3 1,-3 4 75,2-3 0,-2 3 172,2-3-104,-3 3-232,4 1 971,-5 0-895,0 5 0,-4-3 86,1 6 16,-6 0-109,7 3 1,-8 4 78,3 0-33,-3 1-35,3-5 0,-3 4-11,2 1 0,0 4 36,0-1 0,-2-1-39,2 1 0,2-1 104,-2 1-232,1 2 124,0-3 0,-3 5-21,3 0 1,-2-1-12,1 1 1,-2 0-18,2 0 0,2 4-4,-2-1 0,4 1-21,-3-4-98,4 0 136,-2-1 0,5 1-94,0 0 94,0 5 6,0-9-225,5 13 196,-3-18 0,8 12 9,-3-7-214,4-2 191,-5-1 0,4 0-3,-2-1-186,2 0 179,1-4 1,-1 1-83,-2-1 1,2 1 66,-2-1 0,1 1-131,-2-1 126,3 0 0,-7 0-35,5-4 55,-6 3 0,7-7 4,-5 5 0,1-6 41,-1 2 21,-3-3 152,4-1-207,-5 0-2,5 0 37,-4 0-20,4 0-327,-5 0-368,0-5-695,0 4 904,0-9-1265,0 8 758,0-8 976,-5 9 0,4-9 0,-4 3 0</inkml:trace>
  <inkml:trace contextRef="#ctx0" brushRef="#br0" timeOffset="11">13180 13865 7982,'0'-6'-44,"0"-1"104,0 3 236,0 3 116,0-9 310,0 9-273,0-4 121,0 5 1,0 5-301,0 2 1,1 5-29,3 3 0,-3 3-41,3 5 0,-3-1 20,-1 1 0,0 4-150,0 0 1,0 4 74,0 0 1,0-2-125,0 1 1,0-3 119,0 4-393,0-6 209,0 3 1,0-5-6,0 0 1,1-4-150,3 0 1,-3-4 107,3 4 0,-2-9-94,-2 1 0,1-2-16,3 3 77,-3-6 128,4 4 1,-4-9-80,3 3-257,-3-2-39,4-2-2948,-5 0 3316,0-6 0,0 0 0,0-5 0</inkml:trace>
  <inkml:trace contextRef="#ctx0" brushRef="#br0" timeOffset="12">13431 14173 7831,'0'-6'-3,"0"1"0,0 4 450,0-3-237,5 3-1,-4-5 144,4 6 130,-5 0-224,5 0 1,-2 0-14,5 0 0,-5 0 68,5 0 49,0 0-206,-2 0 0,4 0 269,-2 0-203,2 0 0,1 0 35,1 0 0,0 0-49,4 0 1,-4 0 12,4 0 0,0-1 119,-1-3-87,6 3-97,-9-4 0,9 1 40,-6 0 0,4 1 0,-4 3 1,0-2-139,-3-1-114,-1 1 208,-5-3 1,5 5-547,-4 0 31,-2 0-261,0 0-2758,-5 0 2500,-5 0 881,-6 0 0,-2 5 0,-3 2 0</inkml:trace>
  <inkml:trace contextRef="#ctx0" brushRef="#br0" timeOffset="13">14013 14025 7415,'0'-7'-658,"0"2"4570,0 5-3649,0 5-6,-5 2-127,4 4 0,-4 1 60,5-1 1,0 4 8,0 1 1,0 8-19,0-2 1,0 5-9,0 0 0,0 2-101,0 5 1,0-3 69,0-1 0,0 1-167,0 3 170,0 0-143,0 0 0,0-3-139,0-1 0,0-4-13,0 0 1,1-2-131,3-1 1,-3-4 103,3 0 0,-1-5-56,0 2 1,-1-4 208,2 0 0,-2-1-60,2 0 0,-3-3 80,3 0 0,-3-4-123,-1 3 236,5-4-57,-3 2 0,3-4-76,-5 3 98,0-3-953,0 4-2082,0-5 2427,0-5 0,-2 3 226,-1-6 1,1 4 306,-1-3 0,1-1 0,-3-9 0,-1 0 0</inkml:trace>
  <inkml:trace contextRef="#ctx0" brushRef="#br0" timeOffset="14">13979 14208 7866,'0'-12'0,"0"1"306,0-1 68,0 1-118,0-1-96,5 1 0,0 0 96,3-1 0,2 5 112,-2-1 0,-2 4-159,2-3 0,-1 3 0,5-4 1,-1 6 26,1-2 1,0-1-24,3 1 1,-2-4-6,2 4 0,3-1 165,1 2-395,-2 1 182,4-3 0,-7 5-12,5 0 1,-4 0 11,4 0 0,-5 2-67,2 1 0,-4 0-138,0 4 0,-5 1-128,1 4 135,0-1 16,-2 0 0,-1 5-94,-5-1 0,0 5 54,0-1 0,0-1-19,0 1 0,-5-1 81,-3 1-40,-7 2 34,2-8 1,-4 7-12,1-4 0,2 3 4,-5-4 0,2 0-21,-2-4 0,-2-3 29,6 0 0,0-2-130,3 2 1,1-3 35,0-5 0,-1 0-36,1 0-78,-1 0 1,2-2-233,3-1 1,0 0 57,3-5 0,3 5-614,-3-5-79,3 0 1,10-3 1079,2 0 0,3-1 0,-2 1 0</inkml:trace>
  <inkml:trace contextRef="#ctx0" brushRef="#br0" timeOffset="15">14550 13625 7903,'-5'-6'699,"4"1"-259,-4 0-82,5 3 1,0-4 45,0 2 2,0 3 110,0-4 872,0 5 1,4 1-1169,-1 3 0,6 2 37,-1 6 1,-2-1-31,2 1 0,-1 0 0,5 3 0,-1-1 20,1 5 1,-1 0-28,1 4 0,-1 4-46,0 0 0,-3 1-68,0-2 1,-2 0-316,2 4 137,2-5 66,-9 8 0,8-7-363,-5 4 0,-1-3 179,-3 3 0,4-4 157,0 0 0,0-2-100,-4-1 0,0 0 0,0 0 0,-5 0-479,-3 0 0,2-4 176,-2 0 1,2-4 511,-2 4 0,-2-5 41,3 1-17,-4-2-173,0-2 1,1 5 5,2-1 0,-2-4 8,2-3 1,2-1-44,-2 5 1,6-5-22,-2 1 1,-1-4-128,1 3-34,0-4-157,4 7 132,0-9-575,-5 4 412,4-5 132,-4 0-895,5 6 270,0-5-96,0 4 1061,0-5 0,5-5 0,1-2 0</inkml:trace>
  <inkml:trace contextRef="#ctx0" brushRef="#br0" timeOffset="16">14881 13499 7932,'0'-6'382,"0"-4"1,0 9-53,0-4 1697,0 5-1697,5 0-59,-3 5-106,3 1 0,-5 7 164,0 2-267,0 3 37,0-1 0,4 5 27,-1-3 0,2 3 73,-1 1 1,-2-4-197,1 0 0,2-2 22,-1 2-258,5-2 183,-8-6 1,6-1 65,-3-2-110,-3 2 1,4-7 100,-5 4-7,0-4-22,0 2 1,0-6 33,0-3 0,1 1-101,3-4 98,-3-1 9,4 2-192,-5-4 85,0 3 1,0-4 45,0-1 1,4 1-103,0 0 0,0-1 98,-4 1-101,5-1 108,-4 1 0,8 0 50,-5-1 1,3 1-62,-3-1 1,5-2 92,-1 3 0,2-3-105,1 6 309,1-2-118,-1-1 0,1 3-130,-1 0 219,0 6-93,-4-3 1,3 5-67,-3 0 131,-1 0 61,-1 0-174,0 0 1,-3 5 2,6 3 1,-6 2 24,2 1 0,-3 6 11,-1 2 167,0-3-220,6 6 0,-5-4 15,3 4 1,-3 1-8,-1 0 0,0-4 60,0 0-219,0-5 73,0 8 0,0-13-131,0 2-48,0-2 261,0 2-613,0-4 1,0-1-470,0-2-371,0-3 1387,0 4 0,0-5 0,0 0 0</inkml:trace>
  <inkml:trace contextRef="#ctx0" brushRef="#br0" timeOffset="17">15555 13945 7943,'0'-8'24,"0"1"154,0 4 0,0-3 508,0 2-135,0 3 97,0-4 7,0 5 0,0 5-447,0 2 0,0 9-14,0 3 1,-4 2 192,1 2-387,-1 0 55,4 0 0,0 0 26,0-1 0,0 1 38,0 0 1,0-1-228,0-3 1,0 1-3,0-5-343,0 0 237,0-3-366,0-1-434,0 1-142,0-6-610,0-1 1422,0-5 1,0-5 0,0-1 0</inkml:trace>
  <inkml:trace contextRef="#ctx0" brushRef="#br0" timeOffset="18">15350 14139 8027,'1'-6'528,"3"2"0,-2 3-128,6 1 0,-1 0 141,5 0 0,1 0-122,2 0 0,-1 0-32,5 0 0,0-2-56,4-1 0,-4 0 82,0-5 1,0 6-422,4-2 1,-4-1-286,0 1 0,-5-3-151,1 3 1,-2-1-595,-2 1 0,0 3-1546,1-3 2584,-6-3 0,4 1 0,-3-5 0</inkml:trace>
  <inkml:trace contextRef="#ctx0" brushRef="#br0" timeOffset="19">16138 14059 7800,'-5'-6'1626,"3"1"-786,-3 0 65,5 3-317,0-3 126,0 5 0,0 7-533,0 4 0,0 2 14,0 6 0,0-4-45,0 4 1,2 0-175,1 4 0,-1 0-137,1 0 0,0-2 138,1-2 1,-3 1-283,3-4 0,1 3 93,-1-4 0,0 0-52,-4-3 1,1-5 51,3 1 183,-3-6-110,4 9-34,-5-10 389,0 4-45,0-5 7,0-5-1,0-2 1,0-4 38,0 0 0,4-1-100,0 1 0,3-4-92,-3-1 1,5-4-9,-2 1 0,4 1 3,0-1 0,2 0-17,2-4 1,-2 4-76,2 0 1,-2 5 88,-2-1 1,0 4 44,1 3 2,-1 3 9,1 5-58,-1 0 1,1 5 11,-1 3 1,-5 2 80,-2 1 0,1 4 3,-1 1 1,4 4-189,-5-1 123,6 3-15,-7 0 1,3 0-155,-5-3 0,1 1 64,3-4 1,-3-1 41,3-4 0,-3 1 3,-1-1-94,0 0 92,0-4 0,4-1-558,0-2-714,-1-3 440,-3 9 1,2-8 63,2 1 785,-3-1 0,9-2 0,-4 0 0</inkml:trace>
  <inkml:trace contextRef="#ctx0" brushRef="#br0" timeOffset="20">16903 13625 7830,'0'-11'-852,"0"-1"1,0 5 1372,0-1 0,4 4 328,-1-3-484,1-1 0,-2 0-24,1 1 58,-1 4 105,3-2 6,-5 5 394,0 0-695,-5 0 1,2 5-35,-5 3 0,1 2 35,-5 1 0,1 6-53,0 2 1,-1 4 21,1 3 1,1 2-118,2 3 1,-2 2 183,2-3-166,3 8 34,-5-7 1,7 11-6,-4-8 1,4 3-78,0-3 0,1-4-89,2 1-72,-5-1-138,4 0 45,-4 3 168,5-9 1,0 4 22,0-6 0,4 1-50,-1 0 0,5-1 100,-4-3-135,5 2 115,-3-8 1,6 7-24,-1-5 0,-3 1 162,-1-5 1,1 1-217,3-1 0,-3-1 63,-1-2 0,-3 1-31,4-6 0,-4 5 7,3-4-11,-4 5-112,7-8-214,-9 4 75,4-5 17,0 0 168,-3 0-957,3 0-55,-5 0-685,0-5 896,0 4 354,0-9 563,0 3 0,5-9 0,1-2 0</inkml:trace>
  <inkml:trace contextRef="#ctx0" brushRef="#br0" timeOffset="21">17120 13785 7830,'5'-18'0,"-4"6"328,3 4 649,-3 5-625,-1-7 1,2 9 556,1-3-626,-1 3 0,3 6-67,-5 3 1,0 7 36,0 4 0,0 4-69,0 3 1,0 4 12,0 4 0,-4-1 144,0-3-347,0 3 55,4-4 1,0 4 31,0-2 1,0-3-207,0-5 1,0-2-145,0-2 0,0-1 119,0-3-87,0-2 135,0-2 0,2-1-338,1-2-454,-1-3-122,8 5 257,-9-8 1,5 3-1085,-2-5 1843,-3 0 0,5 0 0,-6-5 0,0-2 0</inkml:trace>
  <inkml:trace contextRef="#ctx0" brushRef="#br0" timeOffset="22">17291 14071 7830,'8'-4'-1668,"-1"0"2394,-4 0 1,3 0-194,-2 0 0,-1 1-49,4 3 1,-3 0-135,4 0 1,-1 0 2,5 0 1,-1 0-64,1 0 0,-1 0 43,0 0 0,1 0-45,-1 0 1,1-4 85,-1 0 1,4 0-65,1 4 0,-1-1-33,-4-3 1,2 3-123,2-3-106,-2-2 161,3 4-398,-4-8 176,-1 9 1,-1-5 60,-2 2-302,2 3 239,-9-4-1560,4-1 448,-5 5-534,0-4 1,-5 5 256,-2 0 1403,-3 0 0,-2 0 0,1 0 0</inkml:trace>
  <inkml:trace contextRef="#ctx0" brushRef="#br0" timeOffset="23">17702 14002 7830,'7'-5'0,"2"2"-100,-6-4 155,1 4 25,-4-2 0,1 1 442,3 1-77,-2-6-42,8 7 0,-9-4 275,3 2-456,-3 3 1,3-3-14,0 8 1,-1 4 13,-3 7 0,0-1 135,0 5 0,2 1-104,2 7 1,-3 2-14,3 5 0,-3-1 99,-1-2-467,0 7 155,0-8 1,0 6-22,0-6 1,4-3-199,-1 3 0,3-4 21,-3 0 0,-1-5-124,1-2 0,3-2 90,-3 2 1,1-2-17,-4-6 0,4 1 91,0-1 0,0 1 1,-4-1 185,0-5-175,0 5-5,0-10 44,0 9 9,0-9-350,0 4-1071,0-5 791,5 0-730,-4-5 713,4-1 717,-5-6 0,0 1 0,0-2 0,0-2 0,-5-3 0,-1-5 0</inkml:trace>
  <inkml:trace contextRef="#ctx0" brushRef="#br0" timeOffset="24">17737 13979 7830,'6'-11'62,"-2"-1"0,-3 5 253,-1-1 36,0 6-36,0-4 52,0 1 118,5 4-225,-4-4 1,10 5 227,-4 0-252,3 0 0,2-1-27,-1-3 1,1 3-1,-1-3 1,4 3 26,0 1 0,1 0-27,-5 0 1,0-2 0,1-1 0,1 1 25,2-2 1,-2 3-2490,2 1 3894,-3 0-1122,0 0 1,3 0-328,0 0 1,1 4-279,-5 0 1,0 3 34,1-3 1,-5 5-49,1-1 1,-5 2-102,0 1-116,-1 6 188,-2-5 1,-2 9 27,-1-6 0,-4 5-34,-4-1 0,-4-1 42,-1 1 83,-4 0-47,2-1 0,-1-2-116,0-4 0,4-1 28,-4 1-527,5-1-311,-3-5-387,6 0 15,5-6-213,1 0 1568,10-6 0,6-5 0,7-7 0</inkml:trace>
  <inkml:trace contextRef="#ctx0" brushRef="#br0" timeOffset="25">18159 13568 7859,'0'-6'229,"0"-5"90,0 10 108,-5-4-160,4 0 0,-6 4 517,4-3-117,1 3 10,-3 1 2042,5 0-2350,5 5 1,2 0-36,4 2 0,1 4-68,-1-4 0,0 7 29,1 1 0,3 4 24,0-3-48,6 4-98,-9-2 0,9 6 10,-6 3 0,0-3-100,-4 2 1,1 2 142,-1-1 0,1 3 0,-1-3 0,-1 5-513,-2-2-840,-3-2 798,-5 0 1,0-1-235,0-1 0,0 1 103,0-4 136,0-5 97,0 3 1,-1-7-14,-3 5 104,-2-5 7,-1 8 1,-3-10-147,2 4 224,3-4 9,-5 0 0,5-1-58,-2 1 0,-2-5-25,5 1 0,-4-4-163,4 3 1,1-3-290,3 4-118,0-6 466,0 3-898,-5-5 237,3 0 175,-3 0 357,5 0 0,-5-5 1,-1-1-1</inkml:trace>
  <inkml:trace contextRef="#ctx0" brushRef="#br0" timeOffset="26">18433 13442 7956,'0'-7'-322,"0"-1"637,0 6 19,0-3 241,0-1-143,0 0 1,-4-2-72,1 1 92,-1 4-286,4-2 0,0 4 433,0-3-128,0 3-251,0-4 51,0 5-106,0 5 1,0-3-36,0 6 0,1 0-156,3 3 1,-3-3 128,3-1-214,2 1 28,1 3 129,-1 1-217,4-1 256,-9-4-198,5-2-10,-1-5 154,-4 0-182,4 0 159,-5 0-26,5 0 112,-4 0-95,9-5 2,-8 3 0,8-7 149,-3 6-137,-1-6-6,4 2 197,-4 1-94,0-4 0,5 4-39,-4-6 0,3 2 17,2 2 0,-1-1-81,1 6 1,-5-5-1,1 4-45,-1 0 0,1 4 126,0 0-122,-6 0 71,8 0-173,-8 5 141,3 2 0,-1 4-1,-1 1-63,1 4 59,-4-3 1,0 8-1,0-2-15,0-2 15,0 5 0,4-10-110,0 3 104,0 3 2,-4-5 0,0 3-199,0-4 186,0-6 4,0 4-769,0-3 504,0-1 1,0 0-351,0-2 0,1-3-1615,3 3 1512,-3-2 730,4-2 0,-5 0 0,0 0 0</inkml:trace>
  <inkml:trace contextRef="#ctx0" brushRef="#br0" timeOffset="27">18799 13454 8896,'6'0'2023,"4"0"-1941,-3-5 139,4 3-96,-5-3 0,5 5-108,-4 0 0,-1 0 325,2 0-273,0 0 0,3-3-84,1-1 1,-5 0-519,1 4-294,-6 0 1,7-1 403,-5-3 1,1 3-651,-1-3 1,-2 3 1072,6 1 0,-5-6 0,2 0 0</inkml:trace>
  <inkml:trace contextRef="#ctx0" brushRef="#br0" timeOffset="28">19061 13328 7936,'0'-11'305,"0"-1"1,0 5 688,0-1-321,0 6-55,0-4 10,0 6-21,5 0-99,-3 0-178,3 0 51,-5 6-202,0 0 0,0 7-131,0 2 1,0-1 60,0 5 0,0-5-335,0 1 1,0 1 118,0 0-1449,0 4 1060,0-7 0,0 7 29,0-5-1993,0 0 2460,0-3 0,-5-1 0,-2 1 0</inkml:trace>
  <inkml:trace contextRef="#ctx0" brushRef="#br0" timeOffset="29">19198 13854 7888,'0'-8'906,"0"0"-585,0 6 0,-1-5 692,-3 4 44,3 1-421,-4-3-503,5 5 168,0 5-86,0 2-23,0 4 0,0 7 53,0 5 1,0 0 53,0 3 1,0 3-28,0 2 0,0 2-57,0 1 1,0 0 26,0 1 1,0-1-302,0 0 1,1 0 87,3 1 1,-3-5-241,3 1 1,1-5 66,-1 5-366,5-6 354,-8 3 1,8-5-15,-5 0 1,1-1 2,-1 1 0,-3-1-60,3-3 0,-3 1 56,-1-5 1,4 1 48,0-5 0,0 1-183,-4-1-294,0-5-43,0 4-347,0-8 218,0 3-480,0-5 263,0-5 601,-5-2 1,2-4 386,-5 0 0,1-1 0,-5 1 0</inkml:trace>
  <inkml:trace contextRef="#ctx0" brushRef="#br0" timeOffset="30">19164 14059 7781,'7'-15'-146,"-4"0"0,-1-2 624,-2 2 1,0 2-75,0-2 1,3-2 42,1 2-102,5 0-143,-8 4 1,10-1 355,-4 1-200,3-1-193,2 6 1,-1-3 64,1 5 0,3-1-45,0 1 1,2 3-13,-2-3 0,1 3 98,3 1-15,3 0-103,-4 0 1,4 4-38,1 0 1,0 5 190,0-2-398,-5 3 94,-2 2 1,-4-1 148,-1 1-395,-5 4 194,0-3 1,-6 7 30,0-5 1,-3 6-110,-5-2 0,-2-2 24,-13 2 1,3-1 10,-7 1 0,-2-2 36,-1-6 0,1 1-133,-2-1 0,10-5-230,-2-2 1,7-1 69,1 1-1593,3-3 831,5 4 1111,2-10 0,5-2 0,0-4 0</inkml:trace>
  <inkml:trace contextRef="#ctx0" brushRef="#br0" timeOffset="31">20078 13819 7809,'6'-11'847,"-1"4"-341,-5 2 397,0 5-623,0 5 1,0 2 6,0 4 1,0 6 47,0 2 0,2 2-78,1 2 0,-1 0-13,1 0 1,-1-2 3,-2-2 0,0 2 90,0-6-289,0 5 28,0-7 0,0 4 50,0-6 0,4-3-191,-1-1-173,1 1-175,-4 3 1,0-3-553,0-1 448,0-4-588,0 2 1,-1-5 6,-3 0-178,-2 0 820,-1 0 0,-3-4 455,3 0 0,-4 1 0,-5-8 0,-2-1 0</inkml:trace>
  <inkml:trace contextRef="#ctx0" brushRef="#br0" timeOffset="32">19895 14025 8994,'12'0'656,"-1"0"0,-2 0-147,2 0 261,-2 0-439,13 0 0,-8 0 114,5 0 1,-4-4 27,4 0 1,-5 0-42,1 4-244,3 0 1,-7-1-851,1-3 383,-1 3 225,-10-4-561,10 5-746,-10 0-1398,4 0 2184,-5 0 1,5 0 0,1 0 0</inkml:trace>
  <inkml:trace contextRef="#ctx0" brushRef="#br0" timeOffset="33">20421 14196 7723,'6'1'878,"-2"3"-488,-3-3 8,-1 5-3336,0-6 2938,5 0 0,1 0 0,6 0 0</inkml:trace>
  <inkml:trace contextRef="#ctx0" brushRef="#br0" timeOffset="34">20638 14196 7809,'0'-6'0,"0"1"0,5 5 711,-4 0-62,4 0 3917,-5 0-4198,5 0 99,-4 0-538,4 0-392,-5 0-572,5 0-285,-3 0-1358,3 0 2456,-5 0 0,0 5 1,0 1-1</inkml:trace>
  <inkml:trace contextRef="#ctx0" brushRef="#br0" timeOffset="35">20946 14185 8453,'-6'0'1450,"-1"0"-998,3 0 233,3 0-16,-4 0 198,0 0-289,4 0-114,-9 0-152,8 0-410,-3 5 232,5-4-392,0 4-740,0-5 258,0 5 0,0-2 740,0 4 0,5 1 0,2 3 0</inkml:trace>
  <inkml:trace contextRef="#ctx0" brushRef="#br0" timeOffset="36">21323 13831 7809,'0'-7'1102,"0"-3"-754,0 9-89,0-4 193,0 5-296,0 5 0,0-3 77,0 6 1,0 3 26,0 5 0,1 4 51,3-1-182,-3-2 26,4 4 1,-5-3 48,0 5 1,0-4 2,0 0 1,0-4-155,0 4 1,0-5 161,0 1-366,0-2 155,5-2 1,-3-3 111,1 0-396,-1-6 232,-2 8 0,1-8-487,3 1-572,-3-1 396,4-2-319,-5 0-55,-5 0 0,0-5 56,-3-3 1029,-2 3 0,4-5 0,-11-2 0,-1-5 0</inkml:trace>
  <inkml:trace contextRef="#ctx0" brushRef="#br0" timeOffset="37">21163 13979 7809,'6'0'59,"-1"0"0,-3 0 169,1 0 0,0 0 186,5 0 1,-5 0-91,5 0 0,0 0 39,3 0 0,0 0-17,1 0 0,-1 0 58,1 0 0,3 0-206,0 0 1,0 0-40,-3 0 1,-1 0-238,1 0 0,-1 0-344,0 0 0,1 0-1082,-1 0 0,1 0 1504,-1 0 0,1-10 0,-1-3 0</inkml:trace>
  <inkml:trace contextRef="#ctx0" brushRef="#br0" timeOffset="38">21974 13305 7446,'6'-5'379,"-1"4"0,-5-5 143,0 2 269,0 3-146,0-5 74,0 6-511,-5 0-1,4 0 66,-9 6-118,8 0 1,-8 3 81,3 2 0,-4-2-26,0 6 0,0 2 101,-1-2-84,1 5-47,-1-2 1,5 5-1,-1 0 1,4 3 25,-3 1 1,3 1-153,-4-1 0,6-3-3,-2 2 0,-1 2-86,1-1 1,-1 3 184,1-3-352,3 0 154,-4 1 1,1-4 58,0 2-79,0 4 20,-1-6 0,4 4-58,-3-6 0,3 1 56,1 0 0,0 0-1,0 0 0,0 0 2,0 0 1,0-1-1,0 1 1,1 0 52,3 0 0,1 0 6,3 0 1,1-1 20,-6 1 1,6-4 6,-1 0 1,-2-1 157,2 1 1,-4 1-110,3-4 0,-4-1 79,1-4 0,-2 1-53,2-1 1,-3 1-37,3-1 0,-1-3 81,0-1-178,-1-4 130,3 7 6,-5-9-291,0 9 17,0-8 74,5 3-48,-4-5 178,4 0-481,-5 0 130,5 0-596,-3 0 195,3 0 168,-5 0-1133,5 0 444,-4-5 549,4-2 677,0-4 0,-4-6 0,4 0 0</inkml:trace>
  <inkml:trace contextRef="#ctx0" brushRef="#br0" timeOffset="39">22065 13477 8993,'0'7'486,"0"1"1,0-4-248,0 3-19,0 1 1,1 3-154,3 1 0,-3-5 163,3 1-156,-2-6 0,-1 4 90,3-6-298,-3 5 163,4-4-5,-5 4 1,1-6 124,3-3-110,-3 3 91,4-10-62,0 10 3,-3-9-1,8 9-44,-9-9 39,9 8 1,-5-8-35,3 3 0,2-4-15,-2 0 1,2 0 92,1-1 99,1 1-160,-1-1 1,1 1 106,-1 0 0,-3 3-72,-1 0 0,-3 6 153,4-2-104,-6-2-216,8 4 160,-8 2 1,3 7-8,-5 4 1,3 1-10,1-1 1,0 5-30,-4 3 1,0 3-24,0 1 0,4 0-200,0 0 1,0-1 74,-4 1 0,0-5-569,0-3 0,1 2 30,3-2-1094,-3 0 373,4-3 661,-5-1 716,0 0 0,0 1 0,0-1 0</inkml:trace>
  <inkml:trace contextRef="#ctx0" brushRef="#br0" timeOffset="40">22099 14025 7859,'0'-12'-954,"0"1"715,0 0 1,0-1 633,0 1-91,0 4 353,0-3 437,0 4-437,0-6 120,0 6-432,0 1 16,0 5 1,0 5-88,0 3 1,0 2-50,0 1 1,0 6-128,0 2 0,0-1 145,0 1-338,0 0 109,5 4 1,-2-1-73,5 1 1,-6 0-251,2 0 1,-2-2 30,2-2 0,-2 2-162,1-6 0,-1 0 159,-2-3 0,0-5-243,0 1 50,0-6-175,0 9-421,0-10 208,0 4 861,0-5 0,0-5 0,0-1 0,5-11 0,1-1 0</inkml:trace>
  <inkml:trace contextRef="#ctx0" brushRef="#br0" timeOffset="41">22191 14185 7859,'0'-7'69,"0"-3"318,5 4 145,-4 0 0,5-3 180,-2 5-308,-2 0 107,3 4 772,-5 0-975,0 5-140,0 1 0,-4 6-66,0-1 1,-4 1-198,5-1 0,-6 1-161,1-1 0,2 0 204,-2 1 1,4-1-228,-3 1 91,4-1 0,-2 1-69,0-1-71,4-5 287,-4 4 14,5-3 44,5-1 1,-3 0 141,6-2 0,-1-2-1,5 1 1,-1-1-91,1-2 1,-1 0-204,1 0 1,-1 0 31,0 0 0,5 0-72,-1 0 1,4 0-145,-4 0 1,0-4-409,-3 0 1,-1 0 139,1 4 0,-1-4 587,0 1 0,1-6 0,-1 2 0</inkml:trace>
  <inkml:trace contextRef="#ctx0" brushRef="#br0" timeOffset="42">22476 13305 7877,'0'-11'-413,"0"3"-514,0 1 1753,0-1 1,0 0 554,0 1-260,0 4-706,0-2 1118,0 5-1281,5 0 1,-2 1-12,4 3 0,1 6 512,4 6-323,-1 4-162,0-2 1,1 5 153,-1-1 0,4 3-39,1 1 0,-1-2 19,-4 3 0,5 1-27,-1-2-262,0 6 47,-4-3 1,0 6-65,-4-1 0,2 4-197,-5 0 0,3 4 0,-3-4 1,0 5 145,-4-1 1,0 2-334,0 2 0,0 4-46,0-1 0,-1-1 132,-3-6 0,1 1 11,-4-5 0,1-1-25,-2-6 0,-1 0 56,5-4 0,-3-2 46,3-6 1,-4 2 77,4-6 0,-5 2-52,2-2 1,1-6 214,-2 2 63,5-2-284,-7-3-634,9 4 439,-4-8 1,4 3-965,-3-5-796,3 0 1368,-10 0-1630,10 0 2311,-9-5 0,4-7 0,-6-6 0</inkml:trace>
  <inkml:trace contextRef="#ctx0" brushRef="#br0" timeOffset="43">23162 13499 7916,'6'-5'-55,"-1"4"432,-5-9-50,0 9 147,0-9 133,-5 8 18,4-3-350,-10 5 1,9 0 22,-6 0 0,4 0-28,-3 0 1,-1 7-53,-3 4 0,-1 2 164,1 6-278,0 0 16,-6 9 1,4 1 97,-2 5 1,6 2-41,2 2 0,0 1 137,0 3-331,2-3 146,5 1 0,-4-5-11,0 3 1,0-2-131,4-2 0,1-1 23,3-3 1,-1-2-129,4-5 1,-3-1-65,4-3 1,-2-1 82,2-3 0,2-3-4,-2 4 0,-2-7-40,2-2 99,-1 1-61,5 3 54,-1-4 0,-3-2-670,-1-5 278,-4 0 225,2 0-4685,-5 0 4901,-5 0 0,-2-5 0,-4-2 0</inkml:trace>
  <inkml:trace contextRef="#ctx0" brushRef="#br0" timeOffset="44">23241 13671 7916,'0'-12'9,"0"1"551,0 0 919,0-1-491,0 6-88,0 1-480,6 5-297,-5 10 40,4-3 1,-4 15 157,3-3 0,-3 3-113,3 0 0,-3 3-34,-1 1 0,0-2-45,0 3 0,0-2-130,0 2 1,0-3-83,0 3 0,0-4-328,0-4 0,0 1-348,0-5 1,2 4 16,1-4-537,-1 1 655,8-5 0,-8-1-453,6-2 0,-4-3 1077,3-5 0,1 5 0,3 1 0</inkml:trace>
  <inkml:trace contextRef="#ctx0" brushRef="#br0" timeOffset="45">23379 13899 7916,'0'-6'627,"5"-4"398,-4 8-177,9-3-405,-4 5 1,6 0-261,-1 0 1,1-1 183,-1-3-183,0 3 1,1-4-150,-1 5 1,1-4-524,-1 0 465,1 1-630,-1-3 474,0 5 0,-3-5-983,0 2-707,-6 3 1869,3-4 0,0 0 0,2-2 0</inkml:trace>
  <inkml:trace contextRef="#ctx0" brushRef="#br0" timeOffset="46">23641 13808 9015,'0'-7'688,"0"2"1,0 7-423,0 1 0,0 5 124,0 7 1,0 4-122,0 8 1,0 2 104,0 5 0,-1 1-200,-3-1 0,3 2 43,-3 2 1,3-2-325,1 6-557,0-5 719,0 2-368,0-4 251,0-1 1,4-4 39,-1 1 0,1-6-35,-4 2 1,4-7-79,0-1-156,0-5-15,-4 3-186,5-6 831,-4 0-1277,4-4 445,0-2-699,-4-5 717,4 0 0,-5-5-77,0-3 1,0-2 83,0-1 1,-3-2 467,-1-2 0,-10-3 0,1-5 0</inkml:trace>
  <inkml:trace contextRef="#ctx0" brushRef="#br0" timeOffset="47">23607 13945 7834,'6'-12'0,"-2"1"0,2 0 465,2-1 1,-2 1 61,2-1 1,0 2 1,3 3 0,-3-4-86,-1 4-23,1 2-263,3 0 1,1 5 34,-1 0 0,2-4 219,2 0-258,-2 0-133,3 9 138,-4-3 0,-1 8 65,1-3 0,-5 0 118,1 0-1066,-6 1 525,3 3 0,-5 5 30,0-1 1,0 1-49,0 0 0,-1 0 57,-3 3 0,-6 3-74,-5-3 0,-5 1-12,1-1 0,-3-1 69,-1-3 0,5-6-384,3 2 197,2-7 30,2 6-721,5-8 204,-4 3 354,8-5 1,-3-2 497,5-1 0,0-4 0,5-9 0,2-2 0</inkml:trace>
  <inkml:trace contextRef="#ctx0" brushRef="#br0" timeOffset="48">23892 13534 7896,'-6'-12'0,"1"6"0,5-4 1311,0 3-548,0 1-97,0-4-169,0 9 1,0-6 311,0 4-537,0 1 1,0-2 106,0 8 73,5 3-277,1 9 1,6-2 108,-1 5 1,1 5 13,-1 7 1,2-2-258,2 1 0,-2 0 117,2 0 0,-2 3-227,-2-3 0,-3-2 1,-1-1 1,0 1 14,0-1 1,2 0-102,-5 0 0,0-3-226,-4 3 1,0 1 71,0-2 1,-2 1-163,-1-4 0,0 0-344,-4 0 374,-1-6 187,-4 0 1,5-2-693,-1 0 496,6-5 0,-8 1-173,8-10 308,-8 9 0,8-9-166,-6 3 480,5-3 0,-7-6 0,4-1 0</inkml:trace>
  <inkml:trace contextRef="#ctx0" brushRef="#br0" timeOffset="49">23995 13328 7896,'0'-6'-16,"5"1"-1,-3 5 220,8 0 1,-8 0 150,6 0 0,-6 1 28,2 3-26,3-3-170,-1 9 0,0-3 11,-2 4-314,-3-5 210,4 4-218,-3-8 1,3 4-48,-5-2-43,0-3 249,0 4 170,0-5-106,0-5 67,0 4 1,1-8-103,3 5 1,-3-1 105,3 1 0,-2-1 37,2-2-103,-2-4-30,3 5 1,-4-1 21,3-1 1,-3 0-10,3-3 0,2 3 12,2 1 1,-2 0 1,2 0 1,-5-2 174,5 5-180,-5 0 1,3 4 15,-2 0-56,-3 0 0,5 1-72,-2 3 1,-3 4 52,3 7 0,1-1-121,-1 5 0,0-4-3,-4 4 1,1-3-189,3 3 1,-3-5-80,3 1 0,-1-2 103,0-2 1,-1-3-1459,2-1 255,-3-4 1455,4 2 0,-4 0 0,4 1 0</inkml:trace>
  <inkml:trace contextRef="#ctx0" brushRef="#br0" timeOffset="50">24224 13362 7896,'6'0'31,"-1"0"0,-4 0 395,3 0 213,-3 0-260,10 0-369,-5 0 314,0 0-265,4 0 1,-7 0 125,5 0 1,-5-3-85,5-1 1,-4 0 291,3 4-219,1 0 0,2-1-280,-2-3 1,-2 3-301,-2-3 1,-2 3-67,6 1 0,-4-2 472,4-2 0,-6 3 0,3-4 0</inkml:trace>
  <inkml:trace contextRef="#ctx0" brushRef="#br0" timeOffset="51">24452 13088 7896,'0'-7'628,"0"-1"-184,5 6 26,-4-4-145,4 6-133,-5 0 1,0 6-1,0 1 0,0 5-32,0 3 1,0 3-100,0 4 1,0 1 33,0 0 1,0 0-223,0 0 0,0-2-445,0-2 1,0 3 317,0-3 1,0-3-1007,0 0 622,0-4 243,0 0 1,0-5 394,0 1 0,0 0 0,0 3 0</inkml:trace>
  <inkml:trace contextRef="#ctx0" brushRef="#br0" timeOffset="52">24543 13294 7896,'0'-6'-380,"0"-1"2116,0 3-1195,-5 3 1,-1 1-25,-5 8 0,-5 3-146,1 4 1,0 2-160,3 2 1,1 1-34,0-5 0,0 4-61,4-3 0,-2-1-13,5-4 0,0 1-201,4-1 1,0 1-400,0-1 1,4-3-119,0-1 1,5-3-398,-2 4 0,7-5 338,2 5 672,-1-5 0,-4 7 0,1-4 0</inkml:trace>
  <inkml:trace contextRef="#ctx0" brushRef="#br0" timeOffset="53">24680 13716 7896,'0'-11'210,"0"0"528,0-1 159,0 6-543,-5 1 0,3 5-124,-6 0 1,6 10 11,-2 5 1,-1 5-28,1 3 1,0 5 16,4 3 1,0 2 27,0 1 0,0 0-108,0 0 0,1 5-114,3-1 0,-1 0-264,4-4 1,-4 4 172,1 0 0,1 0-238,-1-4 166,-1-4-109,-3 3 1,4-8-188,0 5 1,0-4 158,-4 0 1,0-3-11,0-4 0,0 3 215,0-3 1,0-3-89,0 0 1,0-4 249,0 0-129,0-1 1,0-3-639,0-1 52,0-4-38,0 2 20,0-5 159,0-5 1,-4-1 468,0-6 0,0-3 0,4 0 0,-5-6 0,-1 4 0</inkml:trace>
  <inkml:trace contextRef="#ctx0" brushRef="#br0" timeOffset="54">24601 13899 7896,'6'-11'179,"-1"-1"1,-4 2 70,3 3 0,-3-4 0,3 4 0,1 0 231,-1 0 1,4 3-93,-5-4 1,6 5-30,-1-5 1,-2 2 51,2-2-246,-1 3-26,5 0 0,-1 4 36,1-3 0,3 3-120,0 1 0,2 0 108,-2 0 0,-2 0 0,2 0 0,1 0-50,0 0 0,0 1-141,-1 3 0,-2 2-62,2 5 1,-2 1 40,-2-1 0,-1 4-47,-2 1 0,1 3 8,-5-4 1,0 5-141,-4-1 0,-2 2 126,-1-2 1,-5 2-79,-7-2 1,1-2-31,-5-2 0,-4 1 49,-4 0 1,1-5-96,3-3 0,0-2 73,0 2 0,5-3-518,3-5 1,2 0-29,2 0 0,5-2-764,2-1 1492,2-4 0,2-9 0,0-2 0</inkml:trace>
  <inkml:trace contextRef="#ctx0" brushRef="#br0" timeOffset="55">25000 13157 8041,'0'-12'391,"0"1"1,0 3 503,0 1-205,0 4 111,0-2-581,0 5 1,0 5-61,0 3 1,0 7 28,0 4 0,0 3-158,0 1 0,2 3 20,1 1-141,-1-1 66,3-3 1,-5 3-169,0-3 0,3 1-313,1-9 1,0 4 45,-4-4 1,0-3-875,0-5-160,0 1 392,0 3 1101,0-4 0,0-2 0,0-5 0,0 5 0,0 1 0</inkml:trace>
  <inkml:trace contextRef="#ctx0" brushRef="#br0" timeOffset="56">25137 13431 8001,'7'0'-1702,"2"-1"1886,-6-3 0,2 3 772,-1-3 0,-2 1 317,1-1-414,-1 3-562,-2-4 0,0 4 125,0-3 1,0 3-282,0-4 1,-2 5-113,-1 0 0,-4 0 42,-4 0 1,3 1-221,1 3 1,-2-2-48,-7 6 0,8-4 127,-4 3 1,3 1-70,-2 3 0,-1 0 37,1-4 1,0 3 8,-1-2 72,6 2 2,-4 1 17,8-4 11,-3 3 231,5-9-236,0 4 0,2-1 296,1 0 0,0 1 38,4-1 0,5-2 28,3 6 1,2-4-179,-2 3 1,-1-3-38,5 4 1,-5-2 147,1 2-240,-2 2 0,-2-8-268,1 6 168,-6-5 0,0 2-812,-2-5-825,-3 0 116,-6 0 0,-4 0 1561,-10 0 0,-10 0 0,-6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0.9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1485 4340 8328,'-4'-8'36,"0"1"353,-5 4 239,8-7-434,-4 9 1,5-6 290,0 4 1,-1 1 161,-3-1-139,3 1 76,-5 2-162,6 0 0,0 5-319,0 3 0,0 3 79,0 5 0,0 1 35,0 6 1,0 1-132,0 3 1,4 0 101,0 7 0,4-6-169,-5 6 0,5-2 181,-4 2 0,4-4-309,-5 1 1,5-1 144,-4 5 0,3-5-128,-3 1 1,0-6-75,-4 2 0,4-7-186,0-1 0,-1-5 62,-3 1 0,4-2-126,0-2 295,0 1-124,-4-1-16,0-5 82,0-1-1828,0-5 1,-4-5 1077,0-2 929,-5 2 0,3-10 0,-5 2 0</inkml:trace>
  <inkml:trace contextRef="#ctx0" brushRef="#br0" timeOffset="1">1473 4443 8209,'-1'-8'-192,"-3"0"0,3 5 192,-3-5 1339,3 0-285,1 2-212,0-4-149,0 9-223,0-9-102,5 8-183,-4-3 1,9 6 247,-2 3-63,7 3-185,3 4 1,1 6 185,0 2-332,5 7 178,0-2 0,4 6 154,-5-4-315,5 3 34,-4 1 0,5 1-136,-2-4 11,-3 5 1,5-7-71,-2 5 1,-7-8-180,3 1 1,-3-4 114,3 0 1,-4-3 67,0-4 0,-5-1 9,1 1 1,-2-2 24,-2-3 0,0 0 63,-4-3-55,3-3 1,-7 4 239,5-5-149,-6 0-52,3 0-1236,-5 0 0,-4-1 673,1-3 0,-6 1-1530,1-4 2113,3 4 0,-10-7 0,2 4 0</inkml:trace>
  <inkml:trace contextRef="#ctx0" brushRef="#br0" timeOffset="2">2067 4306 8235,'-5'-12'782,"4"1"-7,-4-1 161,0 6-178,3-4 306,-3 9-412,5-4-522,0 5 48,0 5 0,0 2 83,0 8 1,4 5-24,0 6 0,5 1-119,-2 7 1,-1-2 26,-3 6 0,2-1-178,-1 1 0,1-1-221,-1 4 0,-3-4 157,3 1 0,-3-6-45,-1-2 1,0-8 32,0 1 1,0-4 13,0 0 0,0-3 35,0-4 0,0-5-11,0 1 1,0-4 18,0 4 16,0-6-130,0 3-861,0-5 0,0-5 0,0-1 0</inkml:trace>
  <inkml:trace contextRef="#ctx0" brushRef="#br0" timeOffset="3">3141 4431 8226,'-2'-7'1271,"-1"-1"-298,1 6 193,-3-4-307,5 1-710,0 4 1,0-3 99,0 8 1,0 8-100,0 7 1,0 2 79,0 2 1,2 6-1,1 5 1,4 1-63,4 3 0,-1-8 79,-2-3 1,1 1-247,-5-2 0,3 1 108,-3-4 0,4-4-142,-5 0 0,1-5 82,-4 1 1,0-2-902,0-2-119,0 1-446,0-1-1060,0-5 1080,0 0 1000,0-6 0,-5-6 1,-1 0-1</inkml:trace>
  <inkml:trace contextRef="#ctx0" brushRef="#br0" timeOffset="4">3529 4431 8137,'6'-7'-665,"-2"-1"665,-3 6 1246,-1-9-737,0 10 1,2-4 257,2 5-27,-3-5-5,4 4-250,-5-4 490,0 5-912,-5 0 0,-2 1-36,-4 3 1,0-2 66,-1 6 1,-3 1-98,0 6 1,-4-1 40,3 5 0,-3-5-143,4 1 0,0 2 32,4-2 0,0 0 51,4-3 1,-2-1-11,5 0 0,0 1-3,4-1 1,4-3 195,0-1 0,5 0-128,-2 0 0,9 2 211,3-5 0,2 4-111,2-5 1,0 6-115,0-1 0,3-2 71,1 2 0,-2-4-157,-6 3 0,3 1 44,-3 3 0,-2 1-40,-2-1 1,-2 1-162,-2-1 0,-5 1 43,-2-1 0,-3 0 54,-1 1 1,0-1 38,0 1 0,-6-1 307,-5 0 1,-6 1-105,-6-1 0,0-1 96,1-2 1,-5 2-94,0-2 1,1-2-43,3 2 1,1-6-211,3 2 0,3 1-41,4-1 0,1 0-1760,-1-4 915,6 0 1020,1 0 0,10-5 0,1-2 0</inkml:trace>
  <inkml:trace contextRef="#ctx0" brushRef="#br0" timeOffset="5">5139 4226 8144,'-6'-5'348,"1"3"1,5-4 117,0 2 1,-1 2 286,-3-6-293,3 6 0,-6-7 149,3 5 147,3-5-439,-9 8 0,4-4-102,-6 5 0,1 0-59,-1 0 0,0 5-98,-3 2 0,-3 9-12,-5 3 1,0 2 106,0 2 0,0 4-168,1-1 0,0 5 21,3-5 0,-1 6-34,4-1 0,2 0 76,7 0 1,-2-2-168,5-2 1,-3 0-8,3 4 0,0-2-48,4-2 0,0-6-11,0 6 0,0-9 37,0 5 1,1-7 38,3 3 0,2-4 44,6 4 1,-1-5 41,1 2 1,-1-4-61,0 0 0,5-5 131,-1 1 1,1-6-103,0 2 0,-2-2 13,5-2 0,-4 0 41,4 0 0,0 0 16,4 0 0,0-6 361,-1-1 1,5 1-99,0-2 0,1 0-316,-2-3 0,-3-1 90,0 1 0,0-2-65,-4-2 0,-3 6 18,0-2 1,-4 2-20,0-2 1,-5 3 13,1 0 1,-6 4 16,2-3 143,-2 4-144,-2-7 1,-2 9-74,-2-3 0,2-1 77,-6 1 0,1 0-26,-5 4 0,0 0 1,-4 0 0,4 0-8,-4 0 0,0 0 66,1 0 1,-1 0-54,5 0 1,0 0-20,-1 0 1,-3 2 21,0 1 1,0-1-539,3 2 358,1-3 0,-1 3-1144,1-1 231,-1 1-168,1-4 1257,5 0 0,1 0 0,5 0 0</inkml:trace>
  <inkml:trace contextRef="#ctx0" brushRef="#br0" timeOffset="6">5482 4625 8067,'-5'-6'-691,"-1"-4"1569,-1 9-477,2-4 0,1 3 183,1-1 34,-1 1-285,4-3 1,-2 5 141,-1 0-241,1 0-1,-3 0-198,5 0 55,0 5 0,0-2 289,0 4-303,0-4 20,0 7 1,0-4 253,0 6-227,5-6-53,-3 4 0,8-3 202,-3 4-354,-1 1 75,4-6 0,-3 3 18,9-5-15,1 4 0,2-5 24,0 5 0,0-6 97,4 2 1,0-3-204,0-1 1,0-4 84,0 1 1,-2-6-53,-2 1 1,2-2 36,-6-1 1,0-1 90,-4 1 0,-3-1 9,0 1 0,-6-1 7,2 1 1,-3 0-132,-1-1 0,-5 1 89,-2-1 0,-5 2-98,-3 3 1,0-2 92,-8 5 0,1 0-253,-8 4 0,2 1 73,-6 3 1,7 3 36,-4 4 0,2 4-14,3 0 1,3 2-90,4-2 1,4 3-100,-4 5 0,8 0 114,0-1 0,3 1 44,1 0 0,2 0 29,5 0 1,5 0 144,2-1 0,9-4 120,3-3 1,-2-2 243,2-1 1,0-6-41,4-2 0,0-3 244,0-1 1,0 0-242,0 0 0,-1 0-29,1 0 1,-4-5-797,0-3 1,-3 2 306,3-2 0,-4 5-1238,4-5 1398,-5 5 0,2-7 0,-4 4 0</inkml:trace>
  <inkml:trace contextRef="#ctx0" brushRef="#br0" timeOffset="7">6167 4637 8033,'-6'-5'0,"0"4"0,2-3 288,3-3 0,-6 6 134,3-3-134,3-2 335,-9 5-303,9-4 0,-8 3 124,5-1-23,-5 1-99,8-3 1,-9 5 74,2 0-167,-2 0 0,-2 0-56,1 0-2,0 0 1,-1 1 172,1 3-285,-1 3 41,1 9 1,0-2 272,-1 5-455,1 0 108,4 4 0,-2 0-58,6 0-28,-1-6 1,4 5-33,0-3 1,4 1-16,-1-1 1,10 2 27,-1-6 0,3 0 105,0-3 1,3-5-82,5 1 0,3-6 56,1 2 1,3-3-18,-3-1 0,5-1 82,-2-3 0,-2-2 156,-1-5 1,-1-2-161,-3-2 0,1 2-34,-8-2 1,-1-2-115,-4 2 1,-4-4 89,-4 4 1,-1-6-421,-2 2 1,-5-2 173,-3-2 1,-3 4-453,-5 0 1,-3 1 239,-7-1 0,0 3-262,-4 4 0,3 6 183,-3 2 1,6 3-37,1 1 0,1 1-160,7 3 728,0 2 0,3 11 0,1 0 0</inkml:trace>
  <inkml:trace contextRef="#ctx0" brushRef="#br0" timeOffset="8">6441 4625 8078,'2'-10'0,"1"3"0,-1-3 829,3 8-117,-5-8-98,0 9 133,0-4-10,0 5-58,5 0-389,-4 0 0,5 6-107,-2 6 1,-1 0 50,4 7 1,-3 0-236,4 4 0,-2 4 100,2-1 0,1 1-53,-5-4 1,3-4 23,-3 0 0,0-1-358,-4 1 0,1-3 85,3-4 1,-3-5-231,3 1 357,-3-6 22,-1 9 551,0-10-185,0 4 0,0-14-224,0-2 1,1-3 159,3 2 1,-2-3-125,1 0 1,4-4 20,0 4 1,0-6-239,0 2 1,1-2 116,3-2 0,-3 0-140,-1 0 0,0 4-21,0 0 94,4 5 0,-6-2 22,2 4-43,-2 6 86,0 1-3,-3 5 0,4 0 37,-2 0 0,-3 1-46,3 3 1,1 2 18,-1 6 1,1 0-8,-1 4 1,-3-3-81,3 7 1,-2-7 72,2 3 1,-3 0-148,3-1 1,-3 1-307,-1-5 348,0 1 0,2-2 46,2-3-87,-3 3 420,4-8-221,0 3 1,-2-5 135,4 0 0,-3-2-46,4-1 1,-5 0-8,5-4 1,-2-1-7,2-3 1,2-1-2,-2 1 0,2-2-63,1-2 1,1-2 41,-1-2 0,1-2-312,-1 2 1,0 1 64,1-1 0,-1 5 41,1-1 1,-1 6 28,0 1 0,-3 6-68,0-2 96,-1 3 1,1 1-5,0 0 0,-5 5-2,5 2 1,-6 5 10,2 3 0,-1 3-13,1 4 0,-3 3 9,3 1 0,-3-2-235,-1 3 1,0-3 16,0-1 0,0-2 28,0-1 1,0-4 153,0-5 0,0 1-25,0-1 1,0-3-570,0 0 100,5-6-1457,-4 8 1007,4-9 1005,0 5 0,2-6 0,4 0 0</inkml:trace>
  <inkml:trace contextRef="#ctx0" brushRef="#br0" timeOffset="9">7184 4705 8011,'-4'-11'32,"0"0"0,0 3-32,4 0 0,0 5 1663,0-5-491,0 5 190,0-2-501,0 5-557,5 0 1,2 0-75,4 0 0,2 4-2,2 0 0,-1 4-163,5-5 0,-4 2 48,4-1 1,-3-3-141,3 3 0,-2-2-71,2-2 1,2 0-66,-6 0 0,1-4 13,0 0 0,-4-5 72,4 1 1,-4 2 136,0-2 0,-5 1-44,1-5 0,-6 1 29,2 0 0,-2-1-27,-2 1 0,-4-1-86,0 1 0,-9 0 54,2-1 0,-4 2-85,-1 2 1,-1-1-22,-6 6 1,-1-1 70,-3 4 1,3 4 107,-3-1 0,3 10-95,1-1 1,0 7 15,1 0 1,4 2-11,3 2 0,6 4-107,1-1 0,6 5 21,-2-5 0,4 5-111,4-4 0,2-1 77,5-3 0,2-5 66,2-3 0,3-4 166,5-3 0,-4 1-119,0-5 0,-1 0-30,1-4 0,2 0 8,-2 0 0,-2-4-228,-2 0 0,2-4-857,-2 5-767,0-6 1912,-4 2 0,1-4 0,-1-1 0</inkml:trace>
  <inkml:trace contextRef="#ctx0" brushRef="#br0" timeOffset="10">7686 4157 7982,'-5'-11'131,"4"-6"0,-4 5-131,5-4 439,0 9 1,0 0 242,0 4-500,0 1 891,0-3 471,0 5-1504,0 5 130,0 2 1,1 13 353,3 3-262,-3 7 0,4 3-33,-5 5 0,2 4-29,1-4 1,-1 4-240,1-4 0,-1 4 134,-2-4 0,0 4-560,0-4 0,0 4 270,0-4 0,0-4-557,0-3 1,0-6 259,0 2 1,0-7 59,0-1 1,3-5-46,1 1 1,0-6 96,-4-1 0,0-4-519,0 3 123,0-4 776,0 2 0,5-5 0,2 0 0</inkml:trace>
  <inkml:trace contextRef="#ctx0" brushRef="#br0" timeOffset="11">7583 4671 7974,'0'-6'906,"0"-4"-167,0 8-160,0-8 245,6 9-454,-5-9 1,10 9 220,1-3-73,-1-3-240,11 6 1,-5-5 133,6 2-347,0 3 1,0-8 184,0 5-556,0-5 275,-1 8 1,0-8-272,-3 5 0,3-1-126,-3 1 0,-3 2-195,-1-6 0,-2 6 258,-1-2 1,-1 3-850,0 1 1,-3 0 1213,0 0 0,-6 0 0,3 0 0</inkml:trace>
  <inkml:trace contextRef="#ctx0" brushRef="#br0" timeOffset="12">8017 4546 7991,'-6'0'582,"1"0"1,5 1-398,0 3 0,0 2-53,0 5 1,0 6 340,0 2 1,1 2-87,3 2 1,-1-1-214,4-3 0,-3 5-107,4-5 0,-5 5-209,5-5 1,-5-2-16,0-2 0,3-2 85,-3-2 252,1 0-130,1 1 405,-4-6-118,5-1 128,-6-5 1,3-5-119,1-2 1,0-4 11,-4 0 1,1-2-188,3-2 1,-1-1-123,4-3 1,1-3-47,3 3 0,1-6 44,-1-2 0,0 0-29,1 4 1,-1 2 68,1 2 0,-1 2-162,1 6 0,3 0 28,0-1 1,2 6-177,-2 2 1,-1 3-820,5 1 0,-4 1 517,4 3 0,-4 2-2045,4 6 2569,-5-1 0,3 10 0,-6 4 0</inkml:trace>
  <inkml:trace contextRef="#ctx0" brushRef="#br0" timeOffset="13">8588 4557 7967,'0'-6'307,"0"1"937,0 5 1,0 6-744,0 5-306,6 6 1,-5 6-44,3-1 1,1 5 70,-1 0 1,-1 1-131,-3-2 1,4-5 76,0 1 1,0-3-225,-4 1 0,4-4 92,-1-5-472,1 1-312,1-1-617,-3-4 840,3-2 167,-5-5 356,0-5 0,-5-7 0,-2-6 0</inkml:trace>
  <inkml:trace contextRef="#ctx0" brushRef="#br0" timeOffset="14">8623 4294 8040,'0'-6'636,"0"1"-857,0 5 159,0-5-239,0 3 1,0-1-93,0 6 393,0 4 0,5 4 0,1 1 0</inkml:trace>
  <inkml:trace contextRef="#ctx0" brushRef="#br0" timeOffset="15">9022 4523 8100,'0'-7'-221,"0"-3"956,-5 4 38,4-1-311,-4-3-52,5 9-146,-5-4 1,2 1 470,-4 0-438,4 1 1,-7 3-158,3 0 1,0 0 110,0 0 1,-1 0-164,-3 0 1,-5 5 93,1 2 0,-1 3-49,0 2 1,2 4 88,-5 3 0,5 3-338,-1 1 1,1 0-24,-1-1 1,2 3-19,-2 1 0,6-2-102,2 3 0,4-3 129,-1-1 1,3-4-81,1 0 0,1-5 108,3 1 1,2 2 246,6-2 0,0-1-130,4-7 1,1 2 131,6-5 0,0 1-20,0-1 1,0-3 120,0 3 1,0-3-432,-1-1 1,0-3 92,-3-1 1,1-1-775,-4 1 0,-1 3 417,-4-3 0,-3-1 447,-1 1 0,-4-10 0,2 1 0</inkml:trace>
  <inkml:trace contextRef="#ctx0" brushRef="#br0" timeOffset="16">9662 3952 8538,'-6'0'1322,"-1"1"-897,4 3 1,0-2-119,-5 6 1,5-2 42,-5 2 0,0 2-87,-3-2 0,-4 6 103,-1 1 0,0 5-139,1-1 0,1 4-14,-5 4 0,4-2-54,-4 5 1,5 1 81,-2 3 0,4 0-203,0 1 0,1-1 74,-1 0 0,2-1-349,3-2 0,-2 2 132,5-3 1,0-2-232,4-1 1,0 1 90,0-2 1,0 1-62,0-4 0,4 0 58,0-1 1,5 0 130,-2-3 1,3 1-49,2-4 0,-2 3 29,-2-4 1,4 1 180,-4 0 0,7-4-82,-7 3 0,7-2 111,-7-1 0,4-1 36,-4 0 0,2 0-109,1-4 1,-3 2-4,0-5 0,-5 5 8,5-2 0,-4-2 120,3-1 1,-3 1 1,4-1-486,-6 0 1,5-4-55,-3 0-1594,-3 0 2006,4 0 0,0 0 0,1 0 0</inkml:trace>
  <inkml:trace contextRef="#ctx0" brushRef="#br0" timeOffset="17">9913 4066 7951,'0'-12'-392,"0"1"395,5 0 472,-3-1-236,3 6 1,-1-1 71,-1 4 389,1 1 2,-4-3 57,0 5 1,1 7-773,3 4 50,-3 6 0,5 7 220,-6 2 1,1-2-33,3 3 1,-3 1-287,3-1 0,-3-2 100,-1-6 1,0 1-239,0-4 1,1 3-36,3-4 1,-3-4-534,3-3 1,-1-2-468,0 2 0,-1-2 1234,2-2 0,-3-3 0,-1 4 0</inkml:trace>
  <inkml:trace contextRef="#ctx0" brushRef="#br0" timeOffset="18">9719 4523 8046,'-6'0'659,"1"0"1544,5 0 0,5 0-1623,2 0 1,5 0-143,3 0 0,3-2-143,5-1 1,5 1-181,2-1 0,3-3-145,1 3 1,1-2-115,-1 1 0,0 1 199,0-4 1,-3 4-823,-1-1 0,-3-1 347,3 1 1,-4 1-892,0 3 1,-5 0-300,-2 0 1610,-5 0 0,2 0 0,-4 0 0</inkml:trace>
  <inkml:trace contextRef="#ctx0" brushRef="#br0" timeOffset="19">10142 4603 8034,'-7'-2'0,"4"-1"1304,1-4-230,2 1-327,-5 1-228,4 0 43,-4 3 730,5-3-436,0 5-332,-5 0-583,-2 0 0,-4 5 75,0 3 1,-2 3 157,-2 5 1,-2 0-63,-2 3 1,-1 3 87,5-3 1,-4 4-373,3 3 0,1-2-22,4 3 0,-1-3-95,1-1 0,1 0-39,2 0 0,2-4 131,2 0 0,3-4 22,-3 4 0,4-5 74,4 1 0,-2-2-116,6-2 1,-1 1 75,5-1 1,-1-1 124,1-2 0,3-2-45,0-2 1,4-3 147,-4 3 1,4-4 55,-3-4 0,3 2-51,-4-6 0,0 4 106,-3-3 0,-2-1-57,-3-3 1,0-1-80,-3 1 0,-3-1-8,3 1 1,-8-4-175,-4 0 1,-6-1-9,-1 5 1,-9 1-160,1 2 0,-4-1-24,1 6 0,-2-1-211,-3 4 1,5 0 194,7 0 0,-2 5 76,6 2 0,0 4-1594,4 0 1845,-1 0 0,1 1 0,-1-1 0</inkml:trace>
  <inkml:trace contextRef="#ctx0" brushRef="#br0" timeOffset="20">10313 4020 7989,'5'-16'302,"-4"3"36,4-4 95,-5 6-189,0 5 1,0-1 93,0 4 514,0 1-94,0-3-14,0 5 1,4 7-420,0 4 1,5 4-56,-1 4 1,3 7 142,4-4 1,2 5-136,2 0 1,2 2-97,-2 5 0,3 0 22,1 1 1,0 0-126,-1 3 0,0-1-96,-3 5 0,1-4-48,-4 4 1,-1-4-332,-4 4 0,-4-4 250,-4 4 1,2-5-281,-1 1 0,0-4 158,-4-4 0,-5 3 59,-3-2 0,-2 1 68,-1-2 0,-1 2 16,1-6 1,-4 2-44,0-1 0,-2-3 142,2 3 0,1-4-77,-5-4 0,1 2-27,-1-2 1,-1-2-17,4-2 0,1-2 28,4-2 0,-1-1-188,1-2-25,5 2-343,-5-9-232,10 4 340,-4-5 566,5 0 0,-5-5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0.98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1565 5790 8202,'0'-6'707,"0"-4"-14,0 9-446,0-4 0,0 3 629,0-2-276,0 3-392,0-4 145,0 5-341,0 5 1,0 2 124,0 4 1,0 2-40,0 2 1,0 4 2,0 8 0,0 2 127,0 5 1,0 0-108,0 1 1,0-5-136,0 0 1,-2 0 78,-1 0 1,1 2-147,-1-6 1,1 2-59,2-1 0,0-4 75,0 0 1,0-2-48,0-5 0,0 3 44,0-4 0,4 0-54,0-4 0,3 1 18,-3-1 220,0-4-36,1 3 38,-4-9 333,5 4-244,-6-5 892,0 0-948,5 0 1,-3 0 100,6 0 0,-1 0 61,5 0 1,0 0-123,4 0 1,1 0 47,6 0 1,1-1-88,3-3 1,-2 1-79,6-4 1,-2 4 69,2 0 0,2-3-115,-3 3 0,-1-5-6,2 4 1,-6-1-138,2 1 0,-3 3-20,-1-3 0,-1-1 50,1 1 1,-4 1-100,0 3 1,-5-2-83,2-1-94,-4 1 261,0-3-331,-6 0 88,-1 4 1,-6-6-253,-3 4 0,-2 1-860,-6-1 1,0-2 675,-4 1 0,2-1 776,-5 1 0,0-3 0,-4-4 0</inkml:trace>
  <inkml:trace contextRef="#ctx0" brushRef="#br0" timeOffset="1">1588 6156 8043,'0'-6'864,"5"-5"-285,-4 10-298,9-9 1,-7 9 567,4-3-515,1-2 0,-1 4 89,1-2 0,3 3-156,5 1 1,3-4 144,-4 1 1,6-3-93,2 3 1,0 1 24,4-1 0,2-2-114,1 1 0,0-1-106,0 1 1,-5 1 54,2-4 0,-3 4-103,-1-1 1,0-1 3,0 1 0,-4-3 36,0 3 1,-6-1-704,-2 1 337,0 3-466,-4-4 0,-1 4 351,-2-3 0,-4 2-936,-4-1 1,-4 1 197,-7 2 1,1 0 1101,-5 0 0,0-5 0,-4-1 0</inkml:trace>
  <inkml:trace contextRef="#ctx0" brushRef="#br0" timeOffset="2">1519 5802 8270,'5'-7'1012,"1"1"-632,6 2 51,4 3-120,2-4 0,6 1 70,3 0 590,-3 1-557,9-3 1,-4 4 298,5-6-122,-4 6-274,8-3 0,-8 1 503,8 0-496,-2-5 0,1 7-160,-3-6 1,3 4 23,-7-3 0,-2 4-373,-1-1 0,-5 2 220,-3-2 0,-2 3-608,-6-3 409,-4 3-2515,3 1 2679,-9 0 0,-6 5 0,-8 1 0</inkml:trace>
  <inkml:trace contextRef="#ctx0" brushRef="#br0" timeOffset="3">2867 5962 7641,'0'-7'727,"0"2"164,0 0-210,0 4-117,0-4-269,5 5 1,-4-1 82,3-3 16,2 3-129,0-5 0,6 6-41,-1 0 1,1 0-92,-1 0 0,4 0 91,1 0 1,4-3-127,-1-1 0,3-1 155,0 1 0,1 1-361,0-4 1,-4 3-131,0-4 1,-4 6-732,4-2-968,-5-2 1451,3 4 1,-10-3-331,1 5 1,-7 0 815,-1 0 0,-5 5 0,-6 2 0</inkml:trace>
  <inkml:trace contextRef="#ctx0" brushRef="#br0" timeOffset="4">2844 6179 7979,'6'-7'-539,"3"1"539,-5 2 1077,5 3-643,-3-4 1,9 1 221,1 0 332,4-5-553,-2 3 0,4-2 188,1 1 28,0 4-323,0-7 0,0 8 13,0-6-252,-1 5 0,-4-2-663,-3 5 0,-2 0 333,-1 0-1082,-1 0 1,-3 0 195,-1 0 1127,-4 0 0,2 10 0,-5 3 0</inkml:trace>
  <inkml:trace contextRef="#ctx0" brushRef="#br0" timeOffset="5">3883 5528 7958,'0'-12'1492,"0"6"-772,0 1 332,0 5-827,0 5 0,0-3 26,0 6 1,0 0-117,0 3 0,0 1-112,0-1 0,0 0-205,0 1 1,4-5-180,0 1-257,0 0 1,-4-1 341,0 1 1,0-4-1501,0 3 1776,0-4 0,0 7 0,0-4 0</inkml:trace>
  <inkml:trace contextRef="#ctx0" brushRef="#br0" timeOffset="6">4009 5528 7968,'0'-7'-648,"0"-3"2143,0 4-365,0 0-477,0 0 84,-5 6-59,3 0-229,-3 0-566,5 0 170,0 6-404,0 0 321,0 5 1,4 5-35,0-1 1,0 4-103,-4-4 1,0 4 216,0-4-1668,0 6 1617,0-9 0,5 10 0,1-4 0</inkml:trace>
  <inkml:trace contextRef="#ctx0" brushRef="#br0" timeOffset="7">4260 5756 8080,'0'-6'140,"0"-4"0,0 2-140,0-2 1666,0-2-1014,0 6 1,-1-3 635,-3 5-462,3 1-209,-4 3-576,5 0 0,0 6 140,0 5 0,3 6 68,1 6 0,1 3-173,-1 1 0,-3 9 101,3-2 0,-3 6-413,-1-2 0,2 4-312,1-4 0,-1 3 75,2-7 0,-2 2-46,2-10 1,-3 1 193,3-4 1,-3-5 119,-1-3 1,4-2-300,0-2 256,0-5-284,-4-1-789,0-5 1,0-5 514,0-2 806,-5 2 0,3-11 0,-3 4 0</inkml:trace>
  <inkml:trace contextRef="#ctx0" brushRef="#br0" timeOffset="8">4306 5779 8040,'-8'-11'87,"0"-1"44,1 1 1,0-1 1448,4 1-333,1 5-238,2 0-515,0 6 0,7 7-27,4 4 0,6 2-185,6 6 0,-1 4-166,1 3 1,5 6 142,3-1 1,-2 0-380,1 0 0,-3 2 140,3-3 0,-4-2-116,0-1 0,-5-3-173,-2-1 1,-5-5-230,1-3 1,-2-1 104,-2 1 0,0-6 116,1 2 1,-5-6-97,1 3 27,-5-6-142,7 9 91,-9-10-254,4 4-48,-5-5-425,0-5 1124,-5-1 0,-1-6 0,-6 1 0</inkml:trace>
  <inkml:trace contextRef="#ctx0" brushRef="#br0" timeOffset="9">4820 5619 7911,'-7'-18'0,"1"2"3,2 4 1078,3 1-662,-4 5 1,3-3 217,-1 5 338,1 0-130,-3 4-192,5 0-687,0 5 199,0 2 0,0 10 84,0 6-84,0 5 1,0 11-196,0 3 1,4 3 113,0 0 1,0 2-131,-4 3 1,4-7 49,-1 3 0,1-12-422,-4 0 0,0-7 163,0-1 0,0-3 251,0-4 1,0-2 16,0-6 0,0 1 12,0-1 1,0-3-553,0-1 349,0-4 0,0 3-413,0-2 235,0-3-1291,0 4 1647,0-5 0,0-5 0,0-1 0</inkml:trace>
  <inkml:trace contextRef="#ctx0" brushRef="#br0" timeOffset="10">5551 5825 8073,'0'-12'0,"0"1"-99,-6-1 223,5-4 0,-4 3 124,5-2 428,-5 7-38,4-2-191,-4 4 22,5 0 147,0 0-225,0 6-216,0 11 1,0-3 189,0 12 0,1 0-102,3 6 0,-2 0-85,6 4 0,-2-1 56,2 2 0,1 2-165,-5-3 1,4 0 99,0 0 1,-2-5-303,2 2 1,-4-4 68,3-4 0,-4-1-72,1-3 0,1-6-314,-1 2 1,-1-6-27,-3 3-1715,0-6 1146,0 4 1045,0-6 0,-5 0 0,-1 0 0</inkml:trace>
  <inkml:trace contextRef="#ctx0" brushRef="#br0" timeOffset="11">5950 5733 8116,'7'-11'0,"-4"-1"797,-1 6-21,3-4-279,-4 4 96,4-1 90,-5-3 59,5 9-89,-4-4-517,5 5 55,-6 0 1,-6 0-262,-1 0 0,-5 5 138,-3 2 0,1 4 185,-5 0 0,0 4-179,-4 0 0,4 1-269,0-5 1,5 1 61,-1-1 0,0 0-140,3 1 293,-2-1 1,9 1 44,-2-1 0,2-3-24,5-1 0,6 1 31,5 3 0,2 1 168,6-1 0,0-3-111,4-1 1,0 1 14,0 3 0,0 0-81,-1-4 1,0 3-8,-3-2 1,1 2-96,-4 2 0,-1-1 84,-4 0 1,-1 1-104,-2-1 0,1 4 96,-5 1 0,-1-1-209,-3-4 1,-5 5 60,-2-1 1,-5 0-41,-3-4 1,1 5 20,-5-1 1,-4 0 32,-3-3 1,-1-5-127,4 1 1,2-2 92,2 2 0,2-3-469,6-5 238,-1 5-545,6-4 0,2 3 1,8-8 904,2 3 0,11-9 0,0 3 0</inkml:trace>
  <inkml:trace contextRef="#ctx0" brushRef="#br0" timeOffset="12">6727 5813 8007,'0'-18'555,"-5"2"-262,4 5 1,-5 3 65,6 0 0,0 5 96,0-5 834,0 5-825,0-2 1,4 7-318,0 1 1,0 9 79,-4 7 1,0 2 113,0 2 1,0 0-189,0 0 1,0 5 73,0 2 1,0-1-241,0 2 1,-1-6 78,-3 2 1,3-3-303,-3-1 1,2-2 142,2-1 0,-3 0-129,-1-5 1,0 0-32,4-3-50,0-1 278,0 1-62,0-6 480,0-1 781,0-5-999,5 0 0,-2-4-77,4 0 1,1-1-33,3 1 1,1 3-60,-1-3 1,2-1 97,2 1 0,-1 1-146,5 3 1,-1 0 51,1 0 1,2 0-212,-2 0 0,-1 0 61,1 0 1,-1-2-99,1-1 1,1 1 47,-4-1 0,3 1-219,-4 2 1,-4-4-422,-3 1 275,0-1 0,-2 3-754,-2-3 1,-4 3 1307,-4-3 0,-8-3 0,-5 1 0</inkml:trace>
  <inkml:trace contextRef="#ctx0" brushRef="#br0" timeOffset="13">6636 6007 7938,'-7'-11'-231,"2"5"1,5-5 230,0 4 1143,0 2-181,0 0-285,0 0 65,5 3-381,2-8 0,5 9 155,3-3-54,3 3-176,10-4 0,1 4 123,6-3-230,-6 2 0,4 2-67,-3 0 1,2-3 107,-2-1 1,0 0-362,-4 4 1,-5-4 234,1 0-1910,-6 1 928,0 3-1324,-10-5 2212,0 3 0,-17-8 0,-1 4 0</inkml:trace>
  <inkml:trace contextRef="#ctx0" brushRef="#br0" timeOffset="14">6613 5768 8016,'11'-6'359,"6"4"190,2-6 1,2 5-56,2-5 810,5 0-797,6-3 0,2 1 1120,2 2-1068,-3-2 0,-4 5-448,-1-3 1,-4 2 3,0 2 1,-5 3-542,-2-3 1,-9 4 222,1 4 203,-7-3 0,6 14 0,-3-2 0</inkml:trace>
  <inkml:trace contextRef="#ctx0" brushRef="#br0" timeOffset="15">7275 5756 8014,'-8'-5'-493,"1"-3"1,4 2 264,0-2 1619,1 6-629,2-8-69,0 9-46,0-10 309,0 10-595,0-4 1,0 6-41,0 3 0,0 2-93,0 6 0,4 4 98,0 3 0,5-1-104,-2 1 0,0 1-15,0 7 1,5-3-91,3 3 1,1-3 83,0-1 0,-2 0-280,5 0 0,-5-2 87,1-2 0,-1-2-311,1-6 1,-4 0 144,1 1 0,-2-4-654,-6-1 1,3-3-63,-3 4-1591,0-6 365,-4 3 2100,0-5 0,-5 5 0,-1 2 0</inkml:trace>
  <inkml:trace contextRef="#ctx0" brushRef="#br0" timeOffset="16">7618 5722 7976,'0'-18'0,"0"3"0,0 2 839,0 2-84,5 4 157,-4-3-299,4 4 404,-5 0-622,0 0 0,0 8-324,0 2 1,0 3-4,0 8 0,-1 8 11,-3 8 1,-2-2 54,-6 1 0,1 5-199,-1 3 1,1 0-372,0-4 0,3 3 253,0-3 0,2-2-111,-2-9 1,2-2 103,2-2 0,3-2-181,-3-6 1,3 1 89,1-1 0,0-3-1360,0-1 1641,0-4 0,0 7 0,0-4 0</inkml:trace>
  <inkml:trace contextRef="#ctx0" brushRef="#br0" timeOffset="17">7823 5745 7949,'0'-12'456,"0"1"-173,0-1 1,0 5 817,0-1-207,0 6-11,0-8-530,-5 8 1,4 4-239,-3 9 0,3 5 87,1 7 0,-4 5 0,0 3 1,0 2-219,4 1 0,-3 1 78,-1 4 1,0-5-394,4 0 0,0-4 220,0-3 0,0-7-94,0 3 0,1-7-90,3-1 176,-3-3 120,4 0 134,-5-6 71,0-1 856,0-5-925,6 0 0,-4 0-41,6 0 0,-1 0 19,5 0 1,3-1-54,0-3 0,5 3 2,0-3 1,0 3 24,-1 1 1,2-4-172,-2 0 1,2 0-64,-2 4 0,1-3 127,-5-1 1,1 0-536,-5 4 365,0-5 1,0 2-1711,-4-4 1356,-2 4 1,-6-3-891,-3 2 1432,-2 3 0,-6-9 0,1 3 0</inkml:trace>
  <inkml:trace contextRef="#ctx0" brushRef="#br0" timeOffset="18">7698 5950 7944,'5'-6'-518,"-3"-3"518,6 5 1498,0 0-816,3-1 0,5 4-81,3-3 0,3 3-16,1 1-28,0-5-237,5 4 0,0-6 96,2 4-383,-2 1 1,-3-4 209,-2 2 34,3 3-1055,-9-4 632,1 5 0,-1-4 103,-6 0-2138,-5 0 1121,-1 4 1060,-5 0 0,0 0 0</inkml:trace>
  <inkml:trace contextRef="#ctx0" brushRef="#br0" timeOffset="19">7766 5699 8023,'8'-10'624,"-1"2"-275,1-2 0,9 8 203,2-6 1,2 5-160,2 0 1,1-2-35,3 1 0,1 0-130,2 4 0,3-4-116,-2 0 0,-4 0 106,0 4 0,-3 0-225,-1 0 0,-4-1 30,0-3 0,-5 3-119,1-3 1,-2 3-378,-2 1 206,1 0 109,-6 0 179,4 0 180,-8 0-196,3 0 1,-5 5 225,0 3 1,1 3 27,3 4 1,-3 3 43,3 5 0,-3 1-224,-1 3 1,0-2 48,0 6 0,0-2-312,0 1 0,0 3 96,0-2 0,0-3-25,0-2 1,0-2 80,0-1 0,0-4-192,0 0 0,0-5 56,0 1 0,0-6 40,0-1 61,0 0 228,0-2-126,0-1 0,1-5-67,3 0-116,-3 0 1,5-1 117,-6-3 18,0-2 1,0-6-39,0 1 1,-4-2 36,0-2 1,0 2 179,4-2 1,-1-3-125,-3-1 1,3 1 145,-3-1 1,3 4-49,1-4 1,0 5 100,0-1 1,0 2-35,0 2 0,0 3-34,0 1 0,1 4-122,3-1 0,-2 4-152,6 4 0,0 2-4,3 6 1,2 4 52,2 3 0,1 2-78,3-2 1,2 2 78,-6-2 0,4 2-130,-4-2 0,4 1 83,-4-5 0,1 0 79,-5-3 1,1-1 33,-1 1 0,-1-5 144,-2 1 1,2-6 400,-3 2-182,-1-3 307,4-1-409,-9 0 0,8-1 235,-5-3 1,-1 2-101,-3-6 0,0-3 53,0-4 0,4-2-86,0 2 0,0-3-124,-4-5 1,0 0-209,0 1 1,-1-5 86,-3 0 0,3-4-389,-3 0 0,1-2 185,-1-1 0,2 3-805,-6 1 0,4 1 407,-3-2 1,3 5-789,-4 7 0,6 2-481,-2 6 463,3-1 226,1 1 0,0 6 456,0 5 0,0 5 591,0 6 0,5 1 0,1-1 0</inkml:trace>
  <inkml:trace contextRef="#ctx0" brushRef="#br0" timeOffset="20">8805 5368 7996,'0'-12'394,"0"6"-54,0-4-1,0 9 229,0-4 55,6 5 37,-5 0-490,4 0 0,-5 1-155,0 3 1,0 2 168,0 5 1,1 5-93,3-1 1,-3 4 88,3-4 1,-3 2-371,-1-2 0,2-2 95,1 2 0,-1-3-643,1 0 1,0-5-27,1 1 1,-3-4 762,3 4 0,2-1 0,1 5 0</inkml:trace>
  <inkml:trace contextRef="#ctx0" brushRef="#br0" timeOffset="21">8977 5379 7996,'0'-7'0,"0"-1"0,0 5 1038,0-7-163,-5 9-40,3-4-529,-3 10 1,5 1-88,0 6 0,0-1 21,0 1 1,0 0-583,0 4 1,2-2 297,1 5 1,0 0-802,5 3 845,-6-4 0,8 4 0,-3-4 0</inkml:trace>
  <inkml:trace contextRef="#ctx0" brushRef="#br0" timeOffset="22">1530 7287 8143,'0'-7'148,"0"1"422,0 2-37,0 3-31,0-4 453,0 5-654,0 5 1,0 2 84,0 9-190,0 1 0,0 6 105,0 0 1,4 5-61,0 2 0,4 3-104,-5 2 1,6-2 118,-1-3 0,-2 2-165,2-6 1,-4 5 82,3-4 1,0-1-352,0-3 1,2-1 28,-5-3 0,1 1-82,-1-5 1,-2-1-435,6-6 437,-5 2 1,2-8-652,-5 6 285,0-5-796,0 2 254,0-5 0,-2-4 1135,-1 0 0,-4-5 0,-4 3 0</inkml:trace>
  <inkml:trace contextRef="#ctx0" brushRef="#br0" timeOffset="23">1496 7332 8135,'5'-18'-29,"-4"2"0,6 5 120,-3-1 93,-3 1-37,9-1 676,-4 1-425,6-1 1,-3 1 106,2 0 22,-2-1-234,8 6 0,-2-4 68,0 2 135,10-2-301,-6 4 0,11-3 195,-4 5-417,3-5 15,1 8 1,1-4 94,-4 5 1,0 5 306,-5 2-718,1 3 291,-5 2 0,-1 4 13,-6 3-307,0-2 245,1 4 0,-6-3-45,-2 5-53,-3 0 76,-1-5 0,-5 2 84,-2-5 192,-4 6-85,-5-9 0,-2 6 2,-5-3-69,-5-2 0,4 2-8,-2-7 0,0 1 26,0-6 0,1 1-128,-1-4 0,0 0 123,0 0 1,5 0-968,-1 0 658,6 0 0,1-1-1764,8-3 1042,2 3 1002,10-4 0,11 0 0,8-2 0</inkml:trace>
  <inkml:trace contextRef="#ctx0" brushRef="#br0" timeOffset="24">2433 7104 8040,'0'-12'337,"0"1"1,1 1 549,3 2-377,-3-2 1,4 7 246,-5-4 52,0 4-294,0-2-116,0 5-274,-5 5 0,-1 2 120,-6 4 0,-3 2-53,0 2 0,-2 3 38,2 5 1,2 5-145,-2 2 1,-1 3-43,0 1 0,1 2-35,4 2 0,-1 1-118,1 3 0,1 2 82,2-2 1,-1-1-151,5 1 1,1-5 69,3 1 1,1-7-53,3 0 1,-2-6 30,6 2 1,-1-4 33,5-4 1,-1 1 58,1-5 1,3 1-1,0-5 1,0 0 93,-3 1 1,-1-1-100,1 1 1,-5-5 82,1 1 0,0-4-60,3 3 1,-3-4 33,-1 1 1,-3-3-33,4-1 1,-5 0-136,5 0 134,-5 0 1,3 0-1316,-2 0 712,-3 0 619,4 0 0,-5 5 0,0 1 0</inkml:trace>
  <inkml:trace contextRef="#ctx0" brushRef="#br0" timeOffset="25">2650 7344 8010,'0'-18'0,"0"3"0,0 2 709,0 7-6,0-5-241,0 10 397,0-4 436,0 5-1034,0 5 1,3 7-78,1 7 0,1 3 43,-1 5 1,1 1-117,3 2 1,-2 2 105,-2-5 0,-3 5-335,3-2 1,-3 2 145,-1-2 0,0-1-453,0-2 1,0-7 180,0 3 1,4-4-199,0 0 378,0-2 1,-4-6-90,0 1 457,5-6-171,-4-1 666,4-5-277,-5 0 190,5 0-424,-3 0 1,4-4-87,-2 0 1,-2-1-220,6 2 1,-1 1 68,5-2 0,1 2-121,2-2 1,-3 3 114,4-3 0,1 1-121,2 0 0,-1 1 54,1-1 1,-3 0 32,3-1 1,-2 2 13,2-6 0,2 6-2,-6-2 0,4-1-112,-4 1 1,0-1 72,-3 1 1,-5 3-488,1-3 339,-5 3 0,2-1-794,-5-1 1,-2 1 402,-1-1 0,-4 1-1842,-4 2 2396,-1 0 0,-4-5 0,-2-1 0</inkml:trace>
  <inkml:trace contextRef="#ctx0" brushRef="#br0" timeOffset="26">2684 7561 8010,'0'-7'847,"0"-3"-483,0 9 1,6-5 265,6 2 207,-1 2-476,11-3 1,-3 2 409,7-1-244,-2 0-93,9-1-52,-8 4 35,8-10-247,-9 10 1,0-8-233,-5 5 1,-5-3 120,1 3 1,-2-4-305,-2 5 0,-3-1 261,-1 4-2951,-4-5 1568,2 3 1367,-10-3 0,-1 0 0,-6-1 0</inkml:trace>
  <inkml:trace contextRef="#ctx0" brushRef="#br0" timeOffset="27">2558 7298 8115,'5'-6'320,"2"1"0,2 1 97,2 0 41,-2-5-170,18 3 1,-7-2 860,10 0-708,1 1 0,6-1 15,-3 1 0,6 0-55,-5 0 0,0-2-361,-4 5 0,0-4 85,-4 5 0,-4-1-1586,-4 4 1057,-5 0-892,2 0 1296,-9 0 0,-2 5 0,-5 1 0</inkml:trace>
  <inkml:trace contextRef="#ctx0" brushRef="#br0" timeOffset="28">3358 6967 7986,'-7'-12'0,"4"1"0,1-1 727,2 6-13,0 1-250,0 0 672,0 4-265,0-4-212,0 5-181,5 0-295,-3 0 0,8 5 183,-3 2 53,9 3-154,-4 7 0,9 1 226,-6 5-294,5-1 0,-6 3-78,5 1 1,-1 3 70,1 6 0,1-1-371,-4 0 0,-1 2 142,-4 2 0,1-1-597,-1 4 1,-1-3 359,-2 4 1,1-5-354,-6 1 0,1 2 196,-4-2 1,-1-2 156,-3-5 0,2 1 207,-6-6 0,0 1-124,-3-4 0,0-2 507,-1-2 0,1 2-175,-1-6 0,1 0 506,-1-3-252,1-6-889,0 4-450,4-9-684,2 4 305,5-5 1325,0 0 0,5-10 0,2-2 0</inkml:trace>
  <inkml:trace contextRef="#ctx0" brushRef="#br0" timeOffset="29">4009 7401 7885,'0'-12'580,"0"5"912,0-1-816,0 6-717,0-4 142,0 6 185,5-5 565,1 4-492,6-4 1,-1 5 277,0 0-476,1 0 1,3 0 46,0 0 1,4 0 19,-3 0 1,4 0-313,-1 0 1,-1 0 111,1 0 0,-5 0-244,1 0 1,1 0 143,0 0 1,-1 0-1136,-4 0 1,1 0-955,-1 0 2161,-5 0 0,5-5 0,-5-1 0</inkml:trace>
  <inkml:trace contextRef="#ctx0" brushRef="#br0" timeOffset="30">3963 7618 7956,'11'0'0,"-3"0"0,0 0 1352,-1 0-833,5 0 1,3 0 1488,0 0-1380,5 0 1,-2-4 92,5 0 1,1-4-268,3 5 0,-3-5-864,3 4 0,-3-3 296,-1 3 0,-4-1-1440,0 1 1,-5 3 1553,1-3 0,-2 3 0,-2 1 0</inkml:trace>
  <inkml:trace contextRef="#ctx0" brushRef="#br0" timeOffset="31">5128 7161 8019,'0'-6'85,"0"-5"180,0 5 154,0-5-77,0-1 58,0 6 294,0-4-3,0 8-231,0-3-11,0 5 0,1 7-12,3 4-266,-3 6 1,6 7 88,-4 2 1,-1 4-18,2 4 0,-3 1-96,-1 3 1,0-2 95,0 2 0,0 1-281,0-1 1,0 1 81,0-5 0,4-5-324,-1-2 0,1-3 94,-4-1 1,0-2-67,0-2 1,4-2 137,0-6 1,0-3-48,-4-1-800,0-4 327,0 2-146,0-5 0,-5-5 0,-2-1 1</inkml:trace>
  <inkml:trace contextRef="#ctx0" brushRef="#br0" timeOffset="32">4968 7172 8114,'8'-11'0,"-1"-1"0,-3 1 0,4 0 695,4-1-345,1 1 1,9-1 120,-3 1 209,2 0-306,2-1 0,1 1 313,3-1-399,2 6 1,5-3-136,1 5 0,-5 0 85,1 4 0,-2 0-270,1 0 1,2 5 137,-5 3 0,-2 4-66,-6 3 0,-1 3 53,-3 4 0,-6 5-301,2 0 1,-7 1 42,0-2 1,-5-2-59,-7 3 1,-1-3 16,-10-1 0,0-1 187,-4-3 0,0-3-109,0-5 0,1 1 94,-1-1 1,1-3-567,3 0 1,-1-6-135,5 2 122,-6-3 1,9-1 24,-4 0 587,9 0 0,2 0 0,5 0 0</inkml:trace>
  <inkml:trace contextRef="#ctx0" brushRef="#br0" timeOffset="33">5927 7001 7991,'7'-11'0,"-2"-1"444,0 1-152,-4 4 1,4 1 73,-5 2 520,0 3-135,0-4 1165,0 5-1747,0 5 1,-5 3 43,-2 7 0,-7 4 13,-2 7 0,-4 4-147,1 4 1,1 0 134,-1 0 1,1 5-251,-1-1 0,-1 3 76,5-2 0,1 4-369,6-1 1,-1-2 115,6 2 0,-1-5-53,4 1 0,0-3-214,0 0 0,5-6 181,3-2 0,3-5 268,4-3 0,-2-1-94,2-3 1,-2-2 362,-2 2 0,1-6-32,-1-1 0,0-4 124,1 3 1,-1-4-96,1 1 1,-5-2 62,1 2 0,0-3-209,3 3 1,-3-3 204,-1-1-754,1 0 1,-1 0 41,1 0-1946,-5 0 2364,2 0 0,-5-5 0,0-1 0</inkml:trace>
  <inkml:trace contextRef="#ctx0" brushRef="#br0" timeOffset="34">6179 7229 7972,'0'-11'0,"0"0"0,0-1 0,0 1 659,0 4 4,5 2 216,-4 0-162,4 4-311,-5-4 0,0 7-140,0 6 1,0 2 69,0 13 1,0 2-113,0 10 0,0-1-56,0 0 0,4 0 84,0 1 0,3-1-167,-3 0 0,4-1-67,-4-2 0,1-3-160,-2-6 0,0 0-353,5-3 1,-6-2 293,2-6 1,-2 0-1697,2 1 860,-2-6 1037,3 4 0,-5-8 0,0 3 0</inkml:trace>
  <inkml:trace contextRef="#ctx0" brushRef="#br0" timeOffset="35">6190 7264 7972,'0'-12'0,"0"6"0,0-4 2131,5 8-1340,2 2 1,5 8 20,3 7-211,3-2-188,5 9-473,0-5 342,0 11 1,0-4 53,-1 3-379,6 2 78,-4-5 0,4 8 357,-5-5-845,0 4 409,0-6 0,-2 1 126,-1-7-745,1 3 493,-8-10 0,3 5-500,-4-6 455,-1 1 0,-3-6-75,-1-2 1,-3 1-233,4-1-733,-6 0 818,3-4-109,-5 0 1,0 0-1</inkml:trace>
  <inkml:trace contextRef="#ctx0" brushRef="#br0" timeOffset="36">6613 7184 7916,'0'-12'-897,"0"1"690,0-1 1372,0 1-191,5 5 189,-4 1-586,4 0-180,-5 3 38,0-3 58,5 10-328,-4 2 1,5 8 107,-6 0 0,3 10-27,1 2 0,0 1-162,-4 2 1,0 5 134,0 3 0,0 0-250,0-4 0,1-3 56,3-1 1,-3-1-456,3 2 0,-3-3-137,-1-6 0,0-4 311,0-3 0,0-2-1399,0-1 642,0-1 1013,5 0 0,2 1 0,4-1 0</inkml:trace>
  <inkml:trace contextRef="#ctx0" brushRef="#br0" timeOffset="37">6841 7389 7891,'0'-6'1070,"0"-4"-671,0 9-141,0-10-97,5 10 1,-2-4 519,4 5-385,1 0 0,3 0-67,1 0 1,-1 1-72,1 3 0,3-3-78,0 3 1,5-3 116,-1-1 1,-1 0-330,1 0 1,0 0 108,4 0 1,-4 0-192,0 0 0,-5 0-333,1 0 1,-6-3-1355,-1-1 1901,-6 0 0,9 4 0,-5 0 0</inkml:trace>
  <inkml:trace contextRef="#ctx0" brushRef="#br0" timeOffset="38">6830 7549 8816,'11'0'1086,"1"0"1,3 0-506,0 0 1,4 0-242,-4 0 0,6 0-102,-2 0 0,6 0-588,2 0 1,-1-4 300,-3 1 1,-1-1-2043,-3 4 2091,2 0 0,-3-5 0,5-2 0</inkml:trace>
  <inkml:trace contextRef="#ctx0" brushRef="#br0" timeOffset="39">7435 7172 7920,'0'-12'0,"0"-4"406,0 9-134,0-3 0,1-2 76,3 1 0,-3 3-130,3 1 1,-1 3 347,0-4 1,3 4-134,1-3 0,3 3-245,-2-4 0,2 6 44,2-2 1,-1 1 35,0 0 0,1 1-78,-1-1 0,1 1 14,-1 2 0,-3 4-179,-1 0 0,1 9 69,3-2 0,-4 8-91,-4 0 0,0 4 74,1 4 0,-3-3-287,3 2 1,-7 2 124,0-1 0,-6 5-347,1-2 0,-6-1 74,-1 2 1,-2-6-82,2 2 1,1 1 141,-5-2 1,5 0 90,-1-7 1,2-2 167,2-1 1,1-7-215,2 2 981,-2-2-448,9-3 143,-4-1 0,5-3 291,0 1-262,5-1 1,2 3-122,8-5 0,-1 0-131,5 0 0,-1 0-113,1 0 1,3 0 51,-3 0 1,2 0-314,2 0 0,0 0 98,0 0 0,0 0-304,0 0 0,-6 1-95,-1 3 1,0-3-304,-1 3 0,-3-3 431,-5-1 0,1 0 346,3 0 0,-4 0 0,-2 0 0</inkml:trace>
  <inkml:trace contextRef="#ctx0" brushRef="#br0" timeOffset="40">7846 7001 7868,'0'-18'-422,"0"2"428,0 4 564,0 1-283,5-1 1,-2 2 8,4 3 1,-3-2 472,4 5 145,-6 0-535,8 4 0,-7 1 59,5 3 0,-1 6-99,5 6 0,-1 4-108,1-1 0,0 4-14,3 3 1,-1 0 301,5 4 0,-1 0-115,1 0 0,3 2-273,-3-6 1,-1 5 99,1-5 0,-5 5 0,1-4 0,-4 0-696,-3 0 1,-3-2 326,-5 6 1,0-4-211,0 3 0,-1-3 188,-3 3 1,-6-4-367,-6 0 1,0 2 158,1-1 1,-2-2-384,-2-6 0,-1 1 122,5-4 0,-1 3-522,5-4 1150,0 0 0,-6 2 0,-1 0 0</inkml:trace>
  <inkml:trace contextRef="#ctx0" brushRef="#br0" timeOffset="41">8794 7241 8009,'0'-8'-49,"0"1"276,0 4 184,0-7-149,0 9 0,0-6 439,0 3 134,0 3 75,0-4-664,0 15 0,4 3-22,0 10 1,1 0 31,-1 0 0,-3 3-164,3 1 0,-3-1 90,-1-3 1,1 3-107,3-3 0,-3 2 87,3-6 1,-3-3-1119,-1 0-1513,0-4 1309,0 0 1159,0-1 0,-5-4 0,-1-2 0</inkml:trace>
  <inkml:trace contextRef="#ctx0" brushRef="#br0" timeOffset="42">8646 7424 8009,'0'-7'-723,"0"2"723,0 5 1013,5 0-568,-4 0 0,9-4 525,-2 1-601,2-1 1,3 4 238,2 0 0,3-2-187,4-1 1,2 0-365,3-5 1,-1 5 127,4-5 0,0 2-760,5-2 0,-5 2 124,1 2 0,-7 3-656,-1-3 1107,-1 3 0,-4-4 0,5-2 0</inkml:trace>
  <inkml:trace contextRef="#ctx0" brushRef="#br0" timeOffset="43">9559 7058 8012,'0'-18'0,"0"2"0,0 4 866,0 6-68,0-4-217,0 9 382,0-4-161,0 5-128,0 5-531,0 6 28,0 12 0,0 2 170,0 6 138,0 4-309,5-4 1,-2 12-327,4-5 140,1 0 0,0 5-51,-1-5 1,-3 0 100,4-3 0,-4-5-493,3 0 0,-4-4 221,1 1 1,-3-5-202,-1-3 0,1-2 131,3-6 0,-3-3-690,3 0-132,-3-6-415,-1 3 461,0-5 1084,-5 0 0,-1-5 0,-6-1 0</inkml:trace>
  <inkml:trace contextRef="#ctx0" brushRef="#br0" timeOffset="44">9434 7070 8102,'11'-18'-346,"-3"1"614,-1 6 1,5-1 420,3 1 0,5 3-42,-1 1-120,3-1-190,6-3 1,-4 3 47,3 0 143,2 6-205,0-3 0,1 5 32,1 0-262,-6 0-146,3 0 0,-6 1-108,-3 3 209,-3 2 1,-2 6-183,-2-1 0,0 2 79,-8 2 1,0 3-89,-4 5 1,-10 0 2,-5-1 0,-3-1-75,-5 2 0,-1-7 24,-7 7 1,2-8-131,3 0 0,1-2-104,-1-2 0,5 0-748,2-4-672,5 3 1845,-2-8 0,10 3 0,1-5 0</inkml:trace>
  <inkml:trace contextRef="#ctx0" brushRef="#br0" timeOffset="45">10382 6853 8023,'0'-12'185,"0"6"-11,0-4 0,0 7 124,0-5 476,0 6-398,0-3 1,0 4 160,0-3-17,0 2 41,0-3 0,-6 5-375,5 0 0,-5 2-25,2 1 1,-2 8 66,-6 4 1,1 6-98,-1 2 1,-3 4 111,0 3 0,-4 7-256,4-3 1,-6 10 64,2 1 1,-1 0-110,1 0 1,-1 5-497,5-4 0,1 1 377,6-6 1,3 3-328,5-6 1,0 0 204,0-4 1,0-4 29,0 1 0,1-7 79,3-1 1,1-2 192,3-5 1,2-1-131,-3-4 0,4 1 106,0-1 0,-1-3 173,-2-1 1,6-4-67,-3 1 1,3-3-381,-2-1 1,-1 0 83,0 0 1,1 0-1422,-1 0 1630,1 0 0,-1-5 0,0-1 0</inkml:trace>
  <inkml:trace contextRef="#ctx0" brushRef="#br0" timeOffset="46">10587 7161 7909,'-6'-18'640,"2"3"1,3 2-158,1 2 1,0 3-182,0 1-17,0 4 1,0-1 162,0 8 0,0 4-359,0 7 1,0 8 85,0 7 0,1 3-84,3 1 1,-3 2 74,3 2 0,-3-2-371,-1 2 0,0-3-184,0-1 0,0-6-303,0-5 1,0-1-746,0-7 601,0 0-347,5-3 1183,-4-6 0,5-1 0,-6-5 0</inkml:trace>
  <inkml:trace contextRef="#ctx0" brushRef="#br0" timeOffset="47">10576 7172 7909,'0'-7'676,"0"-1"-341,0 6 0,1-4-74,3 6 0,2 0-16,6 0 0,-1 3 168,0 5 1,5 0-118,-1 12 1,5-3-88,-1 2 0,3 4 8,1 0 1,-2 0-186,-2 4 1,3-3 131,-3-2 1,-1 1-330,1 0 0,-5-5-77,1-3 1,-1 0 102,1-3 1,-2 2-241,2-7 0,-2 0-71,-2 0-337,0-4 181,1 7 606,-1-9 0,-4 4 0,-2-5 0</inkml:trace>
  <inkml:trace contextRef="#ctx0" brushRef="#br0" timeOffset="48">10998 7081 7896,'0'-11'223,"0"-1"0,0 1 971,0-1-311,0 6-244,0 1-227,0 0 0,0 6-135,0 3 1,0 5-225,0 14 1,4 2 106,0 9 0,0 0-117,-4 1 1,1-1 74,3 0 1,-3 1-88,3-1 1,-3-1-582,-1-3 0,0-2 312,0-5 0,0-4-909,0 0 828,0-5 1,0 3-1412,0-6 1730,0-5 0,5 4 0,2-3 0</inkml:trace>
  <inkml:trace contextRef="#ctx0" brushRef="#br0" timeOffset="49">11295 7241 7878,'0'-12'-58,"0"1"303,0 5 1,2 1 901,1 5-737,-1-6 0,8 5-225,-3-3 0,3 3 56,2 1 0,-3 0-131,2 0 0,-2 0 104,6 0 1,2 0-230,-2 0 0,4 0 1,-4 0 0,4 0-227,-3 0 1,3 0-121,-4 0 1,0 0 165,-4 0 1,1-1-1432,-1-3 1626,-4 3 0,3-4 0,-4 5 0</inkml:trace>
  <inkml:trace contextRef="#ctx0" brushRef="#br0" timeOffset="50">11261 7412 8510,'6'-5'884,"4"4"1,-7-4-355,5 5 0,-1-2-124,5-1 0,4 1-239,3-1 0,0-3 70,4 3 0,-3-2-301,7 1 1,-3 3-257,-1-3 0,4 1-302,-1-1 1,-3 3-633,-4-3 0,-1 3 1254,1 1 0,3-5 0,-5-1 0</inkml:trace>
  <inkml:trace contextRef="#ctx0" brushRef="#br0" timeOffset="51">12095 7024 7945,'-7'-29'1091,"2"6"1,5 6-397,0 6-906,0-1 220,0 6 270,0-4-178,0 9 230,0-4-61,0 5 0,-1 6-236,-3 5 1,3 6 119,-3 6 1,-1 3-108,1 1 1,-3 3 8,3-3 0,-4 0-183,4-4 1,-3-2 119,3-2 1,-4 2-31,5-6 0,-5 4-147,4-4 1,0 0-112,4-3 0,0-1-119,0 1 0,0-5-83,0 1 171,0-1 1,2 1 111,1 0 1,4-6 237,4 2 0,-3-3-132,-1-1 1,1 0-20,3 0 1,1 0-80,-1 0 0,5 0-114,-1 0 1,0 0-538,-4 0 857,1 0 0,-1-5 0,1-1 0</inkml:trace>
  <inkml:trace contextRef="#ctx0" brushRef="#br0" timeOffset="52">12209 7195 7945,'0'-6'1158,"0"-4"-212,0 8-236,0-3-151,0 5-267,-5 0 0,4 2-86,-3 1-118,2 4 1,2 9-46,0 3 0,-3 3 119,-1 1 0,0 1-259,4 2 0,-1-1 103,-3 1 1,3-2-409,-3-1 0,3 0 199,1 0 0,0-2-473,0-2 1,0-2 76,0-6 0,0 1-137,0-1 0,0-3 736,0-1 0,0-4 0,0 2 0</inkml:trace>
  <inkml:trace contextRef="#ctx0" brushRef="#br0" timeOffset="53">12300 6750 7947,'0'-12'197,"0"1"506,0 5-354,5 0 202,-3 6 350,3 0-550,0 0 0,0 6-32,2 1 0,7 5-98,-2 3 0,3 3 217,0 4 0,-1 3-135,5 1 0,-3 0-58,3 4 0,-4 0-97,4 5 0,-5-1-130,1 0 0,-2-1 160,-2-2 0,1 0 57,-1-4 1,-1 4-635,-2-5 0,-2 2 210,-2-1 0,-3-3-287,3 3 1,-3 0 218,-1 0 1,-4 0-215,1-4 0,-6-1 110,1 1 0,-2 1 101,-1 3 1,-1-3 189,1 3 0,-1-3-109,1-1 0,-4 0-52,-1-1 1,1 0 65,4-3 1,-2 1-1070,-2-4 1234,2-1 0,-8-4 0,3 1 0</inkml:trace>
  <inkml:trace contextRef="#ctx0" brushRef="#br0" timeOffset="54">13123 7127 8778,'0'-7'973,"0"12"1,3 8-608,1 10 0,0 0-79,-4 0 0,4 1-68,0 2 1,-1-2-116,-3 3 1,0-7-126,0-1 1,0-5-239,0 2 1,0-4-687,0 0 578,0-1 367,0 1 0,-5-1 0,-1 0 0</inkml:trace>
  <inkml:trace contextRef="#ctx0" brushRef="#br0" timeOffset="55">12917 7332 8065,'6'0'1116,"-1"0"-479,0 0 1,2-4-196,4 1 1,1-1 99,-1 4 0,2-4-133,2 0 1,4-1-22,8 1 1,2 2-322,5-6 0,-1 4-299,-2-3 1,2 4-348,-3-1 0,-1 3-1788,2 1 2367,-1-5 0,4-1 0,1-6 0</inkml:trace>
  <inkml:trace contextRef="#ctx0" brushRef="#br0" timeOffset="56">13899 6978 8019,'0'-11'585,"0"-1"-390,0 6 193,0-4-181,0 9 0,0-6-48,0 3 1189,0 3-278,0-4-279,0 5-757,0 5 40,0 1 0,0 12 269,0 5-311,5 5 144,-3 11 0,4-2-100,-2 5-19,2 0 1,2 4-215,-1-1 0,0 1 143,0 0 1,3-6-413,-2-2 0,-2-2 249,2-2 0,-4-6-278,3-5 0,-4-2 128,1-5 1,1-1-444,-1-4-472,-1-4 1242,-3-2 0,-5-5 0,-1 0 0</inkml:trace>
  <inkml:trace contextRef="#ctx0" brushRef="#br0" timeOffset="57">13694 7001 7974,'11'-18'0,"0"2"0,1 4 0,1 1 801,2-1-453,3 1 0,1 3 269,0 1 1,3 3-196,5-4 0,4 2-38,-5-2 0,5 2-79,-5 2 0,1 3-230,-4-3 1,3 3-27,1 1 1,-2 1-111,-5 3 1,0 2 125,-5 6 0,0 0-131,-3 4 1,-6-2-385,-2 5 1,-3 0 183,-1 4 1,-5-1-187,-3 1 1,-7-1 149,-4-3 1,-6-1-210,-2-3 0,1-6 141,3 2 1,-1-2 369,-3 2 0,3 1 0,-4-1 0</inkml:trace>
  <inkml:trace contextRef="#ctx0" brushRef="#br0" timeOffset="58">14721 6670 7993,'0'-8'157,"0"1"182,0 4 237,0-2 547,0 5 0,-5 1-883,-2 3 0,-3 7-27,-2 8 1,0 3 26,-4 1 0,4 5 69,-4 2 0,-1 5-291,-2 3 1,1-2 85,-1 6 1,4-4-302,-4 4 1,5-1 152,-2 1 1,7-2-102,2-2 0,4-2 58,0 2 1,1-6-192,2-2 0,0-1 25,0 2 1,2-3 83,1-5 0,0-2 138,4-2 0,1 1 139,3-4 0,1-1 22,-1-4 0,-3 0-92,0-4 0,-1 2-86,5-5 0,-1 3 70,0-3 1,5 1-700,-1-1 441,0-3 0,-3 4-501,-1-5 0,-3 0 737,-1 0 0,-4-5 0,2-1 0</inkml:trace>
  <inkml:trace contextRef="#ctx0" brushRef="#br0" timeOffset="59">14836 7001 7886,'0'-18'16,"0"7"937,0 1-163,0 8-184,0-8-547,0 9 55,0-4 214,5 20-88,-4-1-62,4 14 0,-5 0 177,0 2-370,5 8-382,-4-2 306,5 3 152,-1-4 1,-4-1-153,3 0-685,2-5 511,-5 4 0,8-10 112,-5 0-929,0 0 711,1-11 0,-4 1-63,3-5-257,-3-6 691,4 8 0,-3-8 0,3 3 0</inkml:trace>
  <inkml:trace contextRef="#ctx0" brushRef="#br0" timeOffset="60">14859 6990 7902,'0'-8'0,"0"0"1147,0 6-691,5-3 1,-3 5 223,6 0-956,-1 5 238,0 1 1,4 7 289,1 2 1,4 4 300,7 8 1,0 1-167,0 2-224,-1 3 0,1-4-271,0 6 1,0-6 124,0-3 1,0-1-199,-1-3 0,-2 0 115,-1-3 1,-5-3-79,1-4 1,1-1 33,-1 1 0,1-5-232,-5 1 1,-3-6 17,-1 2 0,-3-1-428,4 1-934,-6-3 1686,3 4 0,-10-10 0,-1-1 0</inkml:trace>
  <inkml:trace contextRef="#ctx0" brushRef="#br0" timeOffset="61">15213 6955 7918,'0'-17'0,"0"1"271,0 4-20,0 5-1,0-3 595,5 4-71,-4-1 125,4 2-189,-5 5-480,5 0 0,-4 11 6,3 4 1,-3 6 4,-1 6 1,0 3 5,0 8 1,0-5-124,0 6 1,0-6 95,0 5 0,0-3-277,0-1 0,0-3-233,0-1 0,0-4-357,0 0 0,0-5-500,0-2 0,2-5 553,2 1 0,-3-2 594,3-2 0,2 0 0,0 1 0</inkml:trace>
  <inkml:trace contextRef="#ctx0" brushRef="#br0" timeOffset="62">15521 7058 7963,'-6'-6'-469,"1"1"1622,5 0-238,0 3-123,0-3-174,0 5-232,5 0 1,6 0-164,8 0 0,3 0 150,0 0 0,5 0-137,0 0 1,5 0-226,-2 0 0,-1 0 98,2 0 1,-6 0-763,2 0 1,-5 0-879,-2 0-600,-4 0 2131,-10 5 0,-1-3 0,-5 3 0</inkml:trace>
  <inkml:trace contextRef="#ctx0" brushRef="#br0" timeOffset="63">15555 7207 7978,'7'0'1780,"3"0"-1204,-3 0 1,3-2 97,2-2 1,4 3-154,3-3 1,3 3-166,1 1 0,1 0-437,3 0 0,-2 0 150,5 0 1,-4 0-1131,0 0 0,2 0 1061,-1 0 0,5-5 0,-3-1 0</inkml:trace>
  <inkml:trace contextRef="#ctx0" brushRef="#br0" timeOffset="64">16515 6887 7946,'0'-7'0,"0"-3"839,0 3-485,0 2 1,0-2 335,0 3 0,-2 3-249,-2-3 1,2 3-44,-6 1 1,-1 1-143,-6 3 1,-4 6-282,-7 6 1,0 5 125,-4 2 0,1 0-83,-2 3 1,-1 4-25,6 0 1,-1-1-147,4 2 0,4-5-238,0 5 1,9-2 210,-1 1 0,7 2-248,0-5 1,3 3 170,1-3 1,5 0 97,2-5 1,7-4 17,2-3 1,4-2 118,-1-1 1,-1-2 60,1-3 1,0-2 240,4-5 0,-2 0 221,-2 0 1,1-1-249,-4-3 1,-1 2 9,-4-6 0,-3 2-24,0-2 1,-6-2-303,2 2 0,-4-2 97,-4-1 1,-2-4-203,-6-1 1,-3 1-215,0 4 0,-9 3-276,1 1 1,-6 4-435,2-1 1,-3 3 1090,3 1 0,0 0 0,5 0 0</inkml:trace>
  <inkml:trace contextRef="#ctx0" brushRef="#br0" timeOffset="65">16686 6704 7953,'0'-8'688,"0"1"-448,0 4 0,1-2 788,3 5-525,-3 0 226,4 0-345,0 0 1,2 7 74,4 4-47,6 5-151,0 7 0,6 5 251,0 3-346,0 2 1,0 1-54,0 0 0,-4 2 86,0 2 0,-9-3-245,1 3 1,-7 2 98,0-2 1,-3 0-339,-1-4 1,-5-1 142,-3-2 0,-3 2-349,-4-3 0,1-2-39,-5-1 0,4-5-243,-4-3 1,1 2 32,-1-6 0,2 0-20,6-3 760,-1-6 0,-4 4 0,-2-3 0</inkml:trace>
  <inkml:trace contextRef="#ctx0" brushRef="#br0" timeOffset="66">17600 7024 7873,'0'-12'261,"0"1"241,0 0-250,0 4 132,0 2-19,0 5 268,0 5 1,0 2-185,0 4 0,0 5-78,0 4 0,0 6-155,0 5 1,3-2-15,1 1 0,0-3 14,-4 3 1,0-4-398,0 0 0,0-5-97,0-2 0,1-5-384,3 1 1,-3-6-624,3-2 1,-3-3 1284,-1 4 0,0-6 0,0 3 0</inkml:trace>
  <inkml:trace contextRef="#ctx0" brushRef="#br0" timeOffset="67">17394 7229 7937,'6'-5'1571,"4"4"-984,2-4 1,6 5-136,5 0 1,-1-4-174,1 0 0,0 1 90,0 3 0,1 0-86,3 0 1,-2-2-1080,5-2 0,-4 3 495,0-3 1,-3 3 300,-4 1 0,3 0 0,-4 0 0</inkml:trace>
  <inkml:trace contextRef="#ctx0" brushRef="#br0" timeOffset="68">18216 7275 11645,'7'6'-526,"3"5"0,-4-5 0,6 5 0</inkml:trace>
  <inkml:trace contextRef="#ctx0" brushRef="#br0" timeOffset="69">18479 7287 7968,'0'-7'1235,"0"2"-752,0 0 1,1 4 230,3-3-85,-3 3-32,4 1-1314,-5 0 600,5 0-969,-3 0 1,4 1 1085,-2 3 0,2-3 0,6 4 0</inkml:trace>
  <inkml:trace contextRef="#ctx0" brushRef="#br0" timeOffset="70">18959 7241 7970,'0'-8'1647,"0"1"-366,0 4-358,0-2 1,0 4 134,0-3-1979,0 3 672,0-4-705,0 5 954,0 5 0,0 1 0,0 5 0</inkml:trace>
  <inkml:trace contextRef="#ctx0" brushRef="#br0" timeOffset="71">4077 8714 9073,'0'-6'997,"0"1"-459,0 5 58,5 0-334,-3 0 1,8 0-37,-3 0 1,4 4 125,0-1 0,4 1-125,0-4 0,6 0 70,-2 0 0,2 0-42,2 0 1,-4 0-164,0 0 0,3-4-168,1 1 1,2-5 147,-6 4 0,1-1-567,-1 1 1,2 3 307,-6-3 0,0 2-957,-3-2 477,-6 3 667,-1-5 0,-5 6 0,0 0 0</inkml:trace>
  <inkml:trace contextRef="#ctx0" brushRef="#br0" timeOffset="72">4112 8965 7396,'11'-3'1048,"0"-1"0,5-1 342,-1 1-931,0 3 0,2-6 134,2 3 1,2 3 50,2-3 0,0-1-151,0 2 0,3-1-121,1 4 0,-2-2-324,-6-1 1,2 1 61,-6-1 0,0 1-224,-3 2-526,-1 0 0,-3 0-1886,-1 0 2526,-4 0 0,-8 5 0,-8 2 0</inkml:trace>
  <inkml:trace contextRef="#ctx0" brushRef="#br0" timeOffset="73">5436 8326 8002,'0'-7'581,"0"2"1,0 4 8,0-3 234,0 3-536,0-4 1,0 6-129,0 3 0,0 4 67,0 7 0,0-1-86,0 5 0,0 0 64,0 4 0,0-2-28,0-2 0,0 3-145,0-3 0,0-3 115,0 0-170,0-4 0,2-1 146,1-4-181,-1 3 115,3-8-115,-5 3 426,0-5-390,5-5 1,-4 2 65,3-5 0,2 5-146,2-5 138,2 5 1,1-2-36,1 5 0,-1 0 48,1 0 0,-1 0 0,1 0 0,-1 2-51,0 1 1,1 3 24,-1 1 0,1 3 27,-1-2 0,-1 2-16,-2 1 0,1 1-64,-5-1 0,-1 2 57,-3 2 1,0-2-149,0 2 1,0-2 37,0-2 0,-5 1-46,-2-1 1,-4 1 42,0-1 1,0-1 44,-1-2 1,-3 1-360,0-6 1,0 1 127,3-4 0,1 0-404,-1 0 1,1 0 230,-1 0 0,1 0-434,0 0 1,-1 0 878,1 0 0,-6-5 0,-1-1 0</inkml:trace>
  <inkml:trace contextRef="#ctx0" brushRef="#br0" timeOffset="74">5436 8371 7996,'0'-11'141,"0"0"1,0 3 735,0 0 62,0 6-637,5-8 1,-2 8 97,5-1 0,-5-2-102,5 1 1,0 0-79,3 4 1,0-1 20,1-3 0,1 3 14,2-3 0,-1-1-157,5 1 1,0-1 79,4 1 1,-2 3-266,-2-3 0,3-1 79,-3 1 1,-1-1-645,1 1 0,-5 3 77,1-3-839,-2 3 1414,-2 1 0,-5 5 0,-1 1 0</inkml:trace>
  <inkml:trace contextRef="#ctx0" brushRef="#br0" timeOffset="75">5356 8931 7947,'0'-6'1134,"0"1"401,0 5 1,5 0-1370,3 0 1,-2 0-100,2 0 1,3 0 197,5 0 1,4 0-121,-1 0 0,3 0 99,0 0 1,3 0-64,1 0 1,0 0-163,4 0 1,-5-4 114,2 0 1,1 0-184,-1 4 1,-3-4-14,-1 1 1,-7-1-1,7 4 1,-7-4-532,3 0 0,-5 0 294,2 4 0,-4 0-2285,0 0 1267,-6 0 1317,-1 0 0,-5 0 0,0 0 0</inkml:trace>
  <inkml:trace contextRef="#ctx0" brushRef="#br0" timeOffset="76">5813 9080 7887,'0'-7'977,"0"-3"-245,0 4-143,-5-6 161,4 6-232,-9-4 0,7 9-259,-4-3 0,3 2-44,-4 2 1,1 0-14,-5 0 0,1 4 26,-1 0 1,-3 6-167,0 2 0,-5-1 43,0 4 1,3 3-58,-2 1 1,1-1-163,-1 1 1,2-1 85,6 1 0,0 1 16,-1-5 1,2 6 36,2-2 1,-1-2-126,6 2 1,-1-3 16,4 3 0,0-5-113,0 1 0,1 1-44,3 0 1,-2-1-37,6-4 0,0-1 168,3-2 0,2 1 38,2-5 1,-1 1 60,5-1 1,-5-3-79,1 3 0,2-3 59,-2-1 0,0-1-122,-3-3 350,-1-3 1,-1-4-56,-2 0 1,1-1 104,-6 1 0,1-1-45,-4 1 0,-1 0-117,-3-1 1,-2 1-269,-6-1 1,-3 1 92,0-1 0,-2 5-89,2-1 1,3 6 40,-4-2 0,0-1-615,1 1 0,3 0 19,5 4 731,4 0 0,-7 5 0,4 2 0</inkml:trace>
  <inkml:trace contextRef="#ctx0" brushRef="#br0" timeOffset="77">6259 8840 7963,'0'-12'1515,"0"6"-1036,0 1 778,0 5-976,-5 0-281,3 0 0,-3 5 0,5 1 0</inkml:trace>
  <inkml:trace contextRef="#ctx0" brushRef="#br0" timeOffset="78">6795 8326 7960,'-1'-7'50,"-3"4"284,3-4 246,-4 6-183,5-4 0,0 6 61,0 3 0,0 4-80,0 7 0,0 0-18,0 8 1,0-3-138,0 7 0,-4-3-63,0-1 0,1 2-56,3-2 0,0 2-212,0-6 1,0-1 127,0 1 1,0-5-194,0 1 1,1-2-739,3-1 1,-2-2 76,6-3 834,-6 4 0,8-5 0,-3 5 0</inkml:trace>
  <inkml:trace contextRef="#ctx0" brushRef="#br0" timeOffset="79">6567 8840 7953,'0'-7'-209,"5"2"1556,1 0-801,1 4 0,7-4 567,-3 5-747,3 0 0,1 0 52,1 0 0,4 0 4,-1 0 1,2-4-316,2 0 1,1 0 141,3 4 1,-3-1-200,3-3 1,-2 3 114,2-3 0,-3-1-517,3 1 0,-5-1-246,-3 2 0,2 1-497,-6-2 0,0-1-587,-3 2 1,-5-1 1681,1 4 0,-6 0 0,4 0 0</inkml:trace>
  <inkml:trace contextRef="#ctx0" brushRef="#br0" timeOffset="80">6887 8954 7940,'0'-6'1484,"0"-5"-1145,0 10 1,-1-4 59,-3 5 0,1 0 242,-4 0 1,3 0-201,-4 0 0,2 1-216,-2 3 1,-6 3-5,3 4 0,-3 4 18,2 0 1,0 6-75,-4-2 1,5 2-110,0 2 0,-1 0-65,5 0 1,-2 1 47,1 3 1,2-3-323,2 2 1,3-2 128,-3-1 0,4-4-177,4 0 0,0-3 112,7 3 0,-2-5 24,6 1 0,-1-6 145,1-2 0,2-4 33,2 1 0,2-3 319,-2-1 1,3-5-146,1-3 0,-5-2 278,-3-1 1,-3-1-154,0 1 0,-2-1-17,-2 1 0,1 0-93,-6-1 1,0 1-374,-7-1 1,-4-2 13,-7 3 1,-3-2-7,-4 9 0,-1 1-260,0 3 1,-4 0-511,1 0 1,-5 1-1608,5 3 2570,-1 2 0,4 5 0,0 1 0</inkml:trace>
  <inkml:trace contextRef="#ctx0" brushRef="#br0" timeOffset="81">8920 8554 7210,'6'0'1869,"3"1"-1402,-5 3 0,0 3-53,-4 4 0,1 2-179,3 2 0,-3-1-4,3 5 0,-3 0-118,-1 4 1,0-4 106,0 0 1,1-5-104,3 1 1,-3 2-60,3-2 0,-3-4-138,-1-3 0,2-2-1098,1 2 668,-1 2-1644,3-9 1198,-5 4 956,0-5 0,0 5 0,0 2 0</inkml:trace>
  <inkml:trace contextRef="#ctx0" brushRef="#br0" timeOffset="82">8805 8737 8041,'0'-6'1398,"2"-3"-890,2 5 1,-1 0 332,9 4 0,-2 0-339,9 0 1,0-4 202,4 1 1,4-5-258,-1 4 1,6-4-210,-2 5 1,0-5-145,0 4 0,-6-3-188,-1 3 1,-2 0-3223,-5 4 3315,-1 0 0,1 0 0,2 0 0</inkml:trace>
  <inkml:trace contextRef="#ctx0" brushRef="#br0" timeOffset="83">10222 8257 7966,'0'-11'0,"0"3"-20,0 1 62,0-1 0,0 0 816,0 1-104,0-1 2,0-3-206,0 4 288,0 2-389,0 5 1,0 7-254,0 4 0,0 2-139,0 6 1,0-4-22,0 4 1,1-5 124,3 1 0,-2 2-163,6-2 0,-4 0 28,3-3 1,-4-1-26,1 0 0,1-3 45,-1 0 0,1-4-182,-2 3 200,-1-4-245,3 2 35,0-5 198,-4 0-153,9 0 107,-3 0 0,4-2-9,0-1 0,2 1 1,2-1 0,-2-2 68,2 1 0,-2 0-58,-2 4 0,1 0 1,-1 0 0,-3 1 38,-1 3 1,-4 2-30,1 6 0,-3 0-117,-1 4 0,0-2 111,0 5 0,-5-2-172,-3 2 1,-2 2 89,-1-6 0,-1 0-69,1-3 0,0-1-14,-1 0 0,1-3-448,-1 0-167,1-6 1,-1 3 265,1-5 1,-2 0 501,-2 0 0,2 0 0,-3 0 0</inkml:trace>
  <inkml:trace contextRef="#ctx0" brushRef="#br0" timeOffset="84">10187 8257 7998,'0'-11'0,"2"3"0,1 1 1075,-1 4-205,8-7-156,-4 4 229,6-6-549,-1 1 0,1 3 215,-1 1-159,0-1-252,1 2 1,-1-1 25,1 3-54,-1 3 0,4-5-186,0 2 1,1 3 102,-5-3 0,4 3-615,1 1 0,4 0 319,-1 0 0,1 0-1141,-1 0 0,3 0 23,-3 0 1327,-3 5 0,6 1 0,-4 5 0</inkml:trace>
  <inkml:trace contextRef="#ctx0" brushRef="#br0" timeOffset="85">10130 8737 8039,'-6'0'448,"1"0"2089,5 0-1842,5 0-349,1 0 1,7 0 115,2 0 47,-2 0-226,8 0 1,-3 0-49,5 0-62,0-5 0,0 4-120,0-3 1,1 1 108,2-1 0,2 3-107,3-3 1,2-1 118,-3 2 0,-1-5-657,2 4 0,-7 0 258,-1 4 1,-2 0-2430,-5 0 386,-1 0 2268,-4 0 0,-4 0 0,-2 0 0</inkml:trace>
  <inkml:trace contextRef="#ctx0" brushRef="#br0" timeOffset="86">10462 8920 7956,'0'-12'924,"0"1"-186,0 5 416,0-5-330,0 10 606,0-9-552,0 9-794,0-4 1,-6 5 86,-1 0 1,-3 1-106,-2 3 0,0 6 72,-4 5 1,2 2-131,-5-2 0,4 1-76,-4 3 0,5 3-12,-1-3 1,2 1-79,2-1 0,-1 2 48,1-6 1,3 4-19,1-4 0,3 4 145,-4-4 0,6 2-120,-2-2 0,3-2 100,1 2 0,0-2-303,0-2 231,5 0 0,0 1 28,2-1 1,4-3 64,-4 0 1,3-6-62,2 2 0,-1 1 167,1-1 0,0 0-89,4-4 0,-3-2 180,7-1 1,-7 0-56,3-5 1,-4 2-38,0-2 0,-5-2-151,1 3 0,-5-4 101,0 0 1,-3 0-378,-3-1 0,-4 5 153,-4-1 1,-6 2-514,-2-2 1,-2 2 278,-2 2 0,0 3-598,0-3 1,0 6 50,1 2 932,-1 5 0,5-3 0,1 6 0</inkml:trace>
  <inkml:trace contextRef="#ctx0" brushRef="#br0" timeOffset="87">10073 8086 7947,'0'-8'179,"0"1"156,0 4 240,0-7 30,0 9-238,0-4 99,0 5-180,-5 0 1,3 2 232,-6 6-321,0-1 0,-3 19 118,0-3 0,-1 7-91,1 1 0,3 2 95,0 1 0,2-4-96,-2 1 0,0-1-118,4 4 0,-5 1 75,1-1 1,2 0-135,-2 1 0,2 0-176,-2 3 1,-2-2 113,3 2 1,-2-3-61,1 0 1,-2-1 46,2 0 0,2 0-303,-2 1 1,6-2 133,-2-3 0,3-2 77,1-5 1,1 0-17,3-1 0,2 1 187,6 0 1,-1-5 41,0-3 0,5 2-83,-1-2 0,4 0 95,-4-3 0,2-1-93,-2 0 1,-2 1 35,2-1 1,-2-1-12,-2-2 1,0 1 56,1-5 1,-5 1-127,1-1-97,0-3 0,-1 4-876,1-5 712,-6 0 0,5 0-1574,-3 0 1325,-3 0 1,5 0 541,-2 0 0,-3-5 0,4-2 0</inkml:trace>
  <inkml:trace contextRef="#ctx0" brushRef="#br0" timeOffset="88">10656 8109 7928,'0'-12'4,"3"5"-1,1-1 576,0 6 21,-4-9 361,0 10-353,0-4 113,0 5-246,0 5-68,5 2 0,2 4-129,4 0 1,0 5 159,1-1 1,0 1-96,4 0 0,-4 1-82,4 6 0,1 1 25,2 3 1,-2-2-52,-2 6 1,-2-1-220,-2 4 0,-3 2 151,-1 2 0,-4-2-204,1 2 0,-2-2 75,2 3 1,-3-4-310,3 3 1,-2-2 86,-2-2 1,0-4-49,0 1 0,3-2-105,1 2 1,0 2 129,-4-3 0,0 3-9,0 1 0,-4-3 85,0-1 1,-5-3 140,2 3 0,-3-4-87,-2 0 0,5 1 212,-1-4 0,0 2 25,-3-6 1,0 1 9,-1 0 1,5-4-171,-1-5 26,0 6 1,2-4-533,2 2 217,3-8-1074,1 4 584,0-10-552,0 4 0,0-6 1331,0-3 0,5-2 0,1-6 0</inkml:trace>
  <inkml:trace contextRef="#ctx0" brushRef="#br0" timeOffset="89">11033 7972 7914,'0'-8'8,"0"1"564,0 4-16,5-2-63,-4 5-325,4 0 1,-4 0 258,3 0-203,-3 0 0,6 0 40,-4 0 201,-1 0-332,8 0 78,-4 0 1,2 0-196,-1 0 0,-3 0 16,4 0 0,-4 4-98,3 0 1,1 1 24,3-2 1,-1 0 78,-2 5 1,2-2-95,-2 2 0,-2 0 118,2-4 1,-4 5-228,3-1 222,-4-3-39,2 5 0,-5-8-178,0 6 146,0-5 0,-4 3 190,0-2-160,-5-3 61,3 9 1,-4-7-27,2 4 51,-2-4 0,8 2-48,-6-5 1,5 1 264,0 3-260,1-3 1,2 4 13,0-5 0,2 4-26,1 0 0,2 1 3,3-1 0,6-2 50,-3 6 1,3-2-53,-2 2 1,3 2-25,0-2 0,2 1-28,-2-2 0,-4 3 0,1-2 0,-1 2-78,-3 2 0,-3-5 138,-1 1-156,-3-1 1,-3 5 102,-6-1 1,0-1-79,-7-2 0,1 2 56,-1-2 1,-2-2 8,-2 2 1,-1-6 11,5 2 0,-2-1 2,2 0 1,6-1-1025,-2 2 427,2-3-2028,3-1 2621,1 0 0,10 5 0,1 1 0</inkml:trace>
  <inkml:trace contextRef="#ctx0" brushRef="#br0" timeOffset="90">11375 8691 7989,'7'-6'414,"-2"-4"432,-5 9 545,0-5-515,0 1-546,0 4-584,0-4 234,0 15 0,0-6-1977,0 7 1997,0-7 0,0 1 0,0-5 0</inkml:trace>
  <inkml:trace contextRef="#ctx0" brushRef="#br0" timeOffset="91">11878 8200 7942,'0'-11'-143,"0"-1"-36,0 1 0,1-1 107,3 1 1076,-3 5-128,4 1 89,-5 0-458,0 3 1,-1-1-283,-3 6-59,3 4 0,-6 5 17,4 4 0,1 1 51,-1 6 1,-3 0-132,3 0 1,-1 0 117,4 0 0,0-1-332,0 1 0,0-1 104,0-3 0,0 1-645,0-5 0,1 1-80,3-5 0,-2-1 732,6-2 0,0 2 0,3-4 0</inkml:trace>
  <inkml:trace contextRef="#ctx0" brushRef="#br0" timeOffset="92">11684 8680 7937,'-7'-6'448,"2"-5"908,5 10-350,0-9-117,0 9 1,5-6-355,3 4 1,2 1-69,1-2 1,1 3-190,-1 1 1,6-4-45,2 1 0,2-1 0,2 4 0,1-2-14,3-1 1,-3 1 49,3-1 0,1 1-211,-2 2 0,5-1-411,-5-3 0,1 3 193,-4-3 1,0 3-2538,0 1 1,-4 0 2695,0 0 0,-5 0 0,2 0 0</inkml:trace>
  <inkml:trace contextRef="#ctx0" brushRef="#br0" timeOffset="93">12003 8828 7909,'0'-11'2299,"0"-1"-1044,0 6-459,0-4 766,0 9-1095,0-9 0,-1 8-248,-3-2 0,2 3-12,-6 1 0,-1 5-27,-6 3 0,1 2-98,-5 1 1,4 5 117,-4-1 0,1 5-196,-1-1 0,-1 3 48,4 1 0,0 0-133,1-1 0,3-1 41,1 2 1,1-3-243,6 6 0,-4-1 104,4-3 1,1-3-54,3 0 0,1-3-190,3 3 0,-2-5 145,6 1 0,-1-2-15,5-2 1,1-3 66,2-1 1,-2-4 278,2 1 0,3-3-87,1-1 0,-2 0 245,2 0 0,-1-5-48,1-3 1,-1 2 89,-3-2 0,-6 1-78,2-5 1,-7 1-105,0-1 0,-3-3-1,-1 0 1,-5-2 8,-2 2 0,-9 3-150,-3-4 0,-7 5-69,-5 3 0,0-1-182,0 6 1,-1-1-175,6 4 1,3 0-506,4 0 0,9 4-846,-2-1 1845,8 6 0,-6-2 0,4 4 0</inkml:trace>
  <inkml:trace contextRef="#ctx0" brushRef="#br0" timeOffset="94">13168 8463 7925,'0'-12'1635,"0"1"-725,0 5-427,0 1 0,0 6-117,0 3 1,0 3-148,0 9 0,0 1-76,0 6 1,0-1 89,0-3 0,0 5-176,0-5 1,2 4 121,1-8 0,0 4-130,4-4 1,-3 0-92,4-3 0,-6-1-67,2 1 0,1-1-83,-1 1 192,0-6-1168,1 4 566,-4-9-1357,4 4 1959,-5-5 0,-5 0 0,-1 0 0</inkml:trace>
  <inkml:trace contextRef="#ctx0" brushRef="#br0" timeOffset="95">12974 8668 7925,'12'0'0,"-1"0"0,2-3 982,2-1 0,3-1-113,4 1 0,5 1 58,0-4 1,3 3-523,-3-4 1,3 5-128,-3-5 1,1 5-1180,-1 0 1,-7 1 615,3 2 1,-4 0 284,0 0 0,-3 0 0,-4 0 0</inkml:trace>
  <inkml:trace contextRef="#ctx0" brushRef="#br0" timeOffset="96">14379 8075 8031,'-5'-7'52,"4"1"241,-3 2-120,2 3 181,2-4 0,0 5 130,0-5 60,0 3-340,0-3 0,0 5 47,0 5 1,0 3-16,0 7 0,0 2-62,0 2 0,0 2 84,0-2 0,0 3-121,0 1 0,-3-4 54,-1 0 0,0-4-177,4 4 1,0-5-59,0 1 1,0-2-154,0-2-6,0 1 231,0-1-196,0-4 246,0-2 600,0-5-587,0-5 22,0-2-180,5-4 0,-2 1 187,4 2-199,1 3 0,3 4 76,1-3 1,-1 3-96,1-3 0,-5 4 94,1 4 1,-1-2-21,5 6 1,-1-4 13,1 3 1,-1 1 3,0 3 0,-3 2-129,0 2 0,-6-2 77,2 2 1,-3 2-168,-1-2 0,-5 4 109,-2-4 0,-4 0-106,0-3 0,-2-1 82,-2 1 1,1-5-367,-5 1 0,4-6 125,-4 2-1,4-3-27,-4-1 0,3 0-142,-3 0 0,4 0 173,-4 0 0,4-3 378,-4-1 0,0-5 0,-4 3 0</inkml:trace>
  <inkml:trace contextRef="#ctx0" brushRef="#br0" timeOffset="97">14253 8086 8086,'12'-11'-534,"-1"3"458,1 0 1221,-1 6-684,0-3 0,1 1-26,-1 0 1,4-4-84,1 5 224,-1-6-85,1 8-173,2-10 1,1 9-113,0-6 0,0 4 29,4-3 0,-1 4-258,-3-1 0,-2-1 109,-1 2 0,-4-1-973,4 4 1,-8 0 143,0 0 743,-5 0 0,2 0 0,-5 0 0</inkml:trace>
  <inkml:trace contextRef="#ctx0" brushRef="#br0" timeOffset="98">14059 8680 9502,'12'0'763,"-1"0"1,0-4-317,1 0 15,4 0-176,-3 4 1,9 0 210,-3 0-221,2 0 1,2 0-44,0 0 0,1 0-12,3 0 1,-2 0-46,5 0 1,1-3 44,3-1 1,-3-1-226,-1 1 0,-3 3 98,3-3 0,-4-1-671,0 1 0,-6 0-145,0 4 0,-7 0-1669,3 0-226,-9 0 2617,-2 0 0,-5 5 0,0 2 0</inkml:trace>
  <inkml:trace contextRef="#ctx0" brushRef="#br0" timeOffset="99">14596 8805 7951,'0'-6'0,"-4"0"647,0 2 61,0 3-62,4-9 1,-1 7 168,-3-5 207,3 6-666,-9-3 0,4 5-296,-6 0 1,-4 5 134,-3 2 1,1 0-59,-1 0 1,1 5 26,-1 3 1,-3 2-87,3-2 0,3-1-107,1 5 0,-2-1 5,2 1 1,0 2-48,3-2 1,1-1 90,0 1 0,3 0-142,0 4 1,2-2 110,-2-1 0,2 0-121,2-5 0,3 4-12,-3-4 1,3 2-140,1-2 1,1-2-200,3 2 348,2-2 1,6-3 176,-1-3 1,4 2-96,1-5 0,0 0 296,-1-4 1,-1 0-127,5 0 1,-1-1 223,1-3 1,1 1-114,-4-4 1,-1 0 30,-4 0 0,-1-3-202,-2 2 1,1-2 36,-5-2 0,-1 5-324,-3-1 1,-5 1 139,-2-5 1,-7 2-455,-1 2 1,-6-1 225,2 6 1,-2-1-445,-2 4 1,0 0 140,0 0 0,2 0-410,2 0 1030,2 5 0,1-4 0,-2 4 0</inkml:trace>
  <inkml:trace contextRef="#ctx0" brushRef="#br0" timeOffset="100">14082 7903 6479,'-6'0'984,"1"0"-372,-1 5-325,5-3 0,-5 8 108,2-3 99,3 4-177,-4 0 0,1 4 257,0 0-302,-5 6 0,4-4 104,-3 6 1,-2 1-75,3 3 1,-3-3 9,-2 3 1,1 2-89,-1 1 0,1 3 93,-1 2 1,-3 0-161,0 3 0,-4-1 0,4 5 1,-4 0-3,3 4 1,-3-5-185,4 1 0,0-5-140,4 1 1,3-2 131,0-2 1,6-4-110,-2 1 1,8-2 48,3 2 1,5-2 32,3-3 0,2-2 45,2 3 0,2-4-102,-2-4 1,-2 3 56,-2-3 0,-2-3-84,-2-1 1,0-2 172,1-2 1,-2 1-109,-2-1 125,2 1 1,-5-1-73,2 1 0,2-5-3,-5 1 1,1-4-62,-1 3 1,-1-3 1,4 4 0,-3-6-83,4 2 1,-5-3-205,5-1 0,-4 0-549,3 0 1,-3 0 14,4 0 913,-6 0 0,9 5 0,-5 2 0</inkml:trace>
  <inkml:trace contextRef="#ctx0" brushRef="#br0" timeOffset="101">14790 8063 7870,'0'-11'21,"0"-1"427,0 6-168,0-4 1,0 7 59,0-4 98,0 4 255,0-2 246,0 5-246,-5 0-144,4 0-241,-4 0 1,5 1-72,0 3 1,1-1 118,3 4 0,-2 1-56,6 3 0,-2 5-26,2-1 1,2 4-16,-2-4 1,2 9-15,1-1 1,1 4 30,-1-1 1,0 0-41,1 4 0,-1 1-66,1 3 1,-1 1 64,0 3 1,1-1-210,-1 5 0,1-1 42,-1 1 1,-3 2-484,-1-2 1,-4 1-316,1-1 1,-3-3 418,-1-5 1,0 1 4,0-1 0,-1-1 50,-3-3 1,-2 3 13,-6-2 0,-3-2-12,0 2 0,-2-6 281,2 2 1,1-3-28,-5-1 0,1-1 21,-1 1 0,3-5-19,4-3 1,1 2-3,-1-2 1,5-1-63,-1-6 1,4 2-50,-3-3-439,4-2 202,-2 6-1373,5-10 900,0 4 1,0-6 820,0-3 0,5-3 0,2-4 0</inkml:trace>
  <inkml:trace contextRef="#ctx0" brushRef="#br0" timeOffset="102">15258 7892 7870,'0'-7'560,"2"2"200,1 5-298,-1 0 354,3 0-187,-5 0-254,5 5-9,-4-3-102,4 8-91,-5-4 0,0 2 8,0-1-177,0-4 39,0 7 0,0-7-109,0 4 80,0-4-4,0 2 384,0-5-336,0 5 0,0-2-37,0 4 0,0-3 0,0 4 0,5-1-38,3 5 1,2-1-6,1 0 0,2 1-31,2-1 1,-2 1 66,2-1 0,2 1-117,-2-1 1,0-3 97,-3-1-21,-1 1-34,0 3 26,-4 1 0,-3-2-41,-8-3 0,-3 4-10,-4-4 0,-2 0-55,-2 0 1,-1 1 96,-3 3 0,-2-3-38,6-1 1,-4-4 17,4 1 1,-2 1-73,2-1 1,6-1-53,-2-3 0,6 0-180,-3 0 0,4 0 47,-3 0 1,3 0-526,-4 0 845,6-5 0,-8 4 0,3-4 0</inkml:trace>
  <inkml:trace contextRef="#ctx0" brushRef="#br0" timeOffset="103">15247 7846 8009,'0'-6'181,"0"-4"160,0 8 0,0-3 121,0 0 142,0 4 67,0-4-104,5 0-221,-4 4-90,9-5 0,-3 6-125,4 0 1,-3-3 95,-1-1 1,1 0-187,3 4 0,2 0 57,2 0 1,-1 0-309,5 0 1,-1-4-100,1 0 1,1 1-276,-4 3 0,-1-4-288,-4 0 1,1 0 871,-1 4 0,1 0 0,-1 0 0</inkml:trace>
  <inkml:trace contextRef="#ctx0" brushRef="#br0" timeOffset="104">15555 8634 10852,'0'0'0</inkml:trace>
  <inkml:trace contextRef="#ctx0" brushRef="#br0" timeOffset="105">16161 8052 7930,'0'-12'0,"0"6"0,0-4 373,0 2-91,0 3 675,0 0-170,0 0-374,0 4 1,0-3-87,0 8 1,-2 2 22,-2 5 0,3 6-75,-3 2 0,-1 3-53,1 0 0,1 1-162,3 0 0,0 0 69,0 0 1,0 0-238,0-1 0,0 1 108,0 0 1,1-4-715,3 0 1,-2-5 377,6 1 1,-6 2-1911,2-2 2246,-2-5 0,3 5 0,1-2 0</inkml:trace>
  <inkml:trace contextRef="#ctx0" brushRef="#br0" timeOffset="106">15921 8600 7927,'-7'-6'1256,"4"-1"-353,6 3 398,-1 3-769,8-4 1,-3 5 70,9 0 0,-2-4-197,5 0 0,1 1-187,7 3 1,-2 0-151,5 0 1,-3 0 126,3 0 1,-3 0-365,4 0 0,-2-4 194,1 0 0,2 0-741,-5 4 0,-1 0-169,-3 0 0,-4 0-475,0 0 0,-5 0 1359,1 0 0,-2 0 0,-2 0 0</inkml:trace>
  <inkml:trace contextRef="#ctx0" brushRef="#br0" timeOffset="107">16286 8737 7923,'0'-6'2618,"-1"-1"-1331,-3 3-715,3 3 1,-6-4-187,4 5 0,-4 0-317,-4 0 1,-2 1 108,-2 3 0,-3 3-63,-5 4 0,1 2 83,-1 2 0,0 3-122,0 4 0,1 1 11,3 0 1,-1 1-116,5 3 1,-2-2-175,2 6 1,6-6 119,-2 2 1,7 1-255,0-2 1,3 1 157,1-4 1,0-4-34,0 0 0,1-5 33,3 1 0,2 0-91,6-3 1,0 2 154,4-7 0,-2-2 152,5-1 1,-4-3 235,4-1 0,-1 0-136,1 0 0,1-1 272,-5-3 1,1-2-162,-5-5 1,0 3 41,1 0 1,-6 0-96,-2-8 0,-3 4-140,-1-4 1,-9 0 119,-2 1 0,-9-2 15,-3 2 0,-1 4-516,-7-1 0,-3 2 170,-4 6 1,5 0-1510,6 4 0,4 0 757,4 0 0,7 2 907,4 1 0,5 4 0,-2 4 0</inkml:trace>
  <inkml:trace contextRef="#ctx0" brushRef="#br0" timeOffset="108">17120 8429 6959,'0'-7'1506,"0"2"-206,0 5-704,5 0-249,-4 0 190,4 5-256,-5 2 0,0 4 290,0 0-385,0 6 1,0 1-58,0 5 0,0-1 84,0 1 1,0 0-74,0 0 1,2 0 72,1 0 1,0-2-228,5-2 0,-5-1 29,5-3 1,-4-2-419,3 2 1,-4-6-75,1-1 1,1-5-1136,-1 5-1308,-1-5 2920,-3 2 0,-5-5 0,-1 0 0</inkml:trace>
  <inkml:trace contextRef="#ctx0" brushRef="#br0" timeOffset="109">16971 8680 8452,'12'0'1402,"-5"0"-366,1 0 1,1-1-462,6-3 1,-1 3 9,5-3 0,0 2-179,4 2 1,0 0 53,0 0 1,-4-1-299,0-3 0,0 3-410,4-3 0,-2 3-221,-2 1 1,-1 0-1357,-3 0 1825,-7 0 0,12-5 0,-7-1 0</inkml:trace>
  <inkml:trace contextRef="#ctx0" brushRef="#br0" timeOffset="110">18079 8748 7918,'0'-6'1655,"0"1"-747,0 5-580,0-5-136,0 4 163,0-4-903,0 5 1,-5 0 0,-1 0-1</inkml:trace>
  <inkml:trace contextRef="#ctx0" brushRef="#br0" timeOffset="111">18319 8737 7951,'8'-6'0,"-1"2"0,-4-3 2503,7 6-1055,-9-4-1319,4 5-566,-5 0 0,5 5 1,2 2-1</inkml:trace>
  <inkml:trace contextRef="#ctx0" brushRef="#br0" timeOffset="112">18890 8760 7950,'0'-12'1576,"0"6"1,0 0-1031,0 2 0,-1 3-1146,-3-3 1,1 3 170,-4 1 429,-1 0 0,-3 5 0,-1 1 0</inkml:trace>
  <inkml:trace contextRef="#ctx0" brushRef="#br0" timeOffset="113">1873 10884 7910,'0'-8'0,"0"1"-327,0 4 352,0-2 0,-1 4 110,-3-3 493,3 3-33,-4-4-336,5 0 0,0 2 428,0-4-325,0 4 168,0-2 35,0 5-153,0-5 191,0 4-26,0-4 459,0 5-870,0 5 1,-4 2-28,0 8 1,-5 5 108,1 6 1,2 0-165,-1 4 0,0 0 70,0 5 0,-2 3-145,5 0 0,-4-3-27,4 0 1,-3-4-24,3 7 1,-1-6-33,1-1 0,3-2 43,-3 1 0,-1 2-127,1-5 0,-1-1 57,1-3 0,3-1 2,-3-3 1,2 1 68,-2-5 1,3 0-131,-3-3 0,3-1 22,1 1-21,0-1 26,0 1 21,0-6-409,0-1-746,0-5 1,0-5 583,0-3 0,0 1-161,0-5 0,0 3 843,0-6 0,5-3 0,1 1 0</inkml:trace>
  <inkml:trace contextRef="#ctx0" brushRef="#br0" timeOffset="114">1862 11044 7940,'0'-23'0,"-2"2"-174,-1 2 0,1-2 390,-2 6 0,3 0 512,1 3 1,-4 1 6,1 0 1,-1 3 152,4 0 58,0 6-245,0-3-205,0 5-259,0 5 1,4 5 105,-1 5 0,6 5-55,-1-1 0,2 7 14,1 0 0,1 2-67,-1-1 0,5 1-15,-1 2 1,0 3-220,-4-2 1,5 1 93,-1-2 0,0 3-313,-4-2 1,1 1 157,-1 3 1,-3-5-402,0 1 1,-5-6 184,5 2 0,-4-3 27,3-1 1,0-6 161,0-1 1,2 0-37,-5-1 1,4-3 271,-5-5-233,6 1 473,-7-2-104,3-1-548,-5-5-2143,0 0 0,-5-5 2406,-3-2 0,-2-3 0,-2-2 0</inkml:trace>
  <inkml:trace contextRef="#ctx0" brushRef="#br0" timeOffset="115">1759 11409 7925,'-7'-6'1720,"2"1"-967,5 0-154,0 4-145,0-4 1,5 5-54,3 0 0,4 0-115,3 0 0,-1 0-92,5 0 0,-2 0 25,3 0 0,1 0-279,-2 0 0,-1-4 95,1 0 0,-1-1-1037,1 1 0,1 3 140,-5-3 862,0 3 0,-3-4 0,-1-2 0</inkml:trace>
  <inkml:trace contextRef="#ctx0" brushRef="#br0" timeOffset="116">2627 11181 7176,'-7'0'2981,"2"0"-1498,5 0-1043,5 0-119,-3 0 0,8 0-87,-3 0 0,4 4 83,0 0 0,0-1-24,1-3 0,1 0-1,2 0 1,1 0-97,3 0 0,3 0 38,-3 0 0,3-3-211,0-1 0,0-4 70,-3 4 1,1-3-269,-4 3 1,3-1 96,-4 1-476,0 3-375,-4-4-853,-4 0-869,-2 3 1941,-5-3 1,-5 5-819,-3 0 1528,3 5 0,-10 2 0,2 4 0</inkml:trace>
  <inkml:trace contextRef="#ctx0" brushRef="#br0" timeOffset="117">2638 11398 7938,'-6'0'1881,"1"0"-328,5 0-1087,5 0 0,-3 0 584,6 0-604,0 0 1,3 0-91,0 0 0,2 0-136,2 0 0,-2 0 28,2 0 0,3 0 260,1 0 1,3 0-116,1 0 0,-1-1-172,1-3 0,0 3-91,0-3 1,-2-1-134,-1 1 0,-3 0 133,-1 4 0,-8-4-119,4 1 0,-7-1-2243,2 4 1161,-4 0 173,2 0 0,-20 0 1,-4 0-1</inkml:trace>
  <inkml:trace contextRef="#ctx0" brushRef="#br0" timeOffset="118">4032 10747 7943,'0'-6'395,"0"1"-63,0 0 357,5 3-217,-4-3 112,4 5-113,-5 0-284,0 5 0,0 2 28,0 4 1,0 6 27,0 2 0,0-2-88,0 2 1,0-3-139,0 3 0,1-5-137,3 1 119,-3-2-728,4-2 394,-5 0-1404,0-4 547,0-2 894,0-5 1,0 5-1,0 1 1</inkml:trace>
  <inkml:trace contextRef="#ctx0" brushRef="#br0" timeOffset="119">4112 10827 7948,'6'-5'-341,"-1"-1"1,-5-2 2073,0 0-841,0 6-187,0-3 753,0 5-879,5 0-413,-4 0 1,6 1 151,-4 3 1,-1 3-98,2 9 0,1-4-196,-2 4 1,1 0 157,-4-1 1,4 4-364,0-3 0,0-1-224,-4-4 1,0 1-471,0-1 1,3-3-749,1-1 1622,0 1 0,1 3 0,1 1 0</inkml:trace>
  <inkml:trace contextRef="#ctx0" brushRef="#br0" timeOffset="120">4648 11192 7538,'-4'-7'-383,"1"-1"1232,-1 6-96,4-3 510,0 5-594,0-5-6,0 3-56,0-3-222,0 15 1,0 2-111,0 7 0,0 2-31,0-2 0,0 4-24,0 4 1,4-3-52,-1 3 1,1 1 9,-4-2 0,0 1-259,0-4 243,0-6 0,2 4-385,1-6 188,-1 5 1,7-7-934,-6 2 717,6-2 1,-6-3-717,4-2 1,-3-3 445,4-5 0,-4 0-760,3 0 1,-3 0 1279,4 0 0,-6-5 0,3-2 0</inkml:trace>
  <inkml:trace contextRef="#ctx0" brushRef="#br0" timeOffset="121">4614 11409 7936,'0'-6'601,"0"1"653,0 5-923,5 0 291,-4 0-293,10 0 1,-5 0 392,5 0-425,1 0 1,0 0 303,4 0-381,1 0-28,6 0 1,0 0 15,0 0-43,0-5 0,-2 4 166,-2-3-664,3-2 284,-9 4 151,3-3-1671,-4 5 622,-1 0-1530,-5-5 1179,-1 4 1298,-5-4 0,0 5 0,0 0 0</inkml:trace>
  <inkml:trace contextRef="#ctx0" brushRef="#br0" timeOffset="122">4625 11135 8063,'0'-11'195,"6"5"0,-4-3 155,6 5 1,-1-1 698,5 1-749,-1 3 0,2-4-25,2 5 0,3-4 132,5 0 372,0 0-400,4-1 0,1 4 107,3-3-460,2 3 177,-9-4 1,5 2-285,-2-4 94,-3 4 0,4-3-525,-5 2 0,-4 3 241,0-3 31,-5 3 1,2-3-259,-4 0 1,-5 0 74,1 4-1604,-6 0 2027,3 0 0,-5-5 0,0-1 0</inkml:trace>
  <inkml:trace contextRef="#ctx0" brushRef="#br0" timeOffset="123">5368 11044 7990,'-7'-5'1227,"2"4"-263,5-4 435,0 5 0,0 6-625,0 5-400,0 6-131,0 6 0,0 5-131,0 2 1,-3 4 141,-1 4 0,0-2-267,4 2 1,0 0 95,0-4 0,0 3-12,0-6 0,0-4-60,0 0 0,4-4-180,0-4 1,1 1-129,-2-4 151,-1-1-35,3-9-206,0 4 1,-4-7 160,3 4 0,-2-4-1630,2 1 1344,-2-3 0,3-2-953,-5-3 971,0 3 0,0-9 494,0 2 0,0-7 0,0-3 0</inkml:trace>
  <inkml:trace contextRef="#ctx0" brushRef="#br0" timeOffset="124">5619 11135 7896,'-6'-16'872,"1"3"-483,5-3 308,0 9-257,0 2 1810,0 5-1842,0 5-38,0 7-118,0 6 1,0 6 99,0 2-247,0 3 57,0 6 0,0-1 163,0 0-481,0 6 158,0-10 1,0 8-95,0-7 101,0-4 0,3-2-378,1-6 1,0-5 58,-4 1-312,0-3 77,0 0 0,1-6 157,3-2-952,-3-3 303,4-1 324,-5 0-653,0-5 871,0-1 0,0-6 495,0 1 0,-5-5 0,-1-2 0</inkml:trace>
  <inkml:trace contextRef="#ctx0" brushRef="#br0" timeOffset="125">5539 11135 7896,'6'-5'-688,"5"-1"688,-5-5-62,0-1 55,4 6 1,-8-1-9,2 4 593,2 1-331,-5-8 1,5 9 205,-2-3-273,-2 3 0,6 0 482,-4-3-245,5 2-144,-3-8 0,6 9-104,-1-3 0,1 2 216,-1-2 0,-3 3-59,-1-3 0,1 3 24,3 1 0,2 0 50,2 0-84,-2 0-100,4 0 54,-1 0-312,-3 0 366,3 0-163,1 0 1,-5 0 214,4 0-52,-4 5-502,0 6 156,-6 2 0,-1 8 119,-5-2-125,-5 3 9,-6 6 0,-7-3-138,-5 6 99,0-6 1,4 3 0,0-5 1,0-2-113,-4-2 1,2 2 138,2-6 0,1 1 23,3 0 0,6-5-423,-3 1 241,9-1 1,-6-9-90,5 6 368,0-5-219,4 2 373,0-5-160,0 5 0,5-4 244,3 3 0,3 1-38,4-1 0,-1 1 132,5-1 0,-3-2-100,3 6 0,0-4-9,4 3 1,-1-4 6,1 1 4,-5 2-380,4-5 240,-5 9 1,1-8-1260,-3 1 769,3-1 1,-5 1-523,2 1 0,-6 0-2162,-2-4 2990,-4 5 0,2-4 0,-5 4 0</inkml:trace>
  <inkml:trace contextRef="#ctx0" brushRef="#br0" timeOffset="126">6384 11101 7914,'0'-6'277,"0"-1"50,0 4 186,0 1 90,0-3-202,-5 0 80,4 4-154,-9-4 114,3 0-278,-4 3 1,0-3 30,-1 5 1,-3 0 132,0 0-55,-6 5-132,9-3 23,-5 3 1,2 0 163,0 3-246,-6-3 35,9 5 1,-5-5 195,6 2-445,-1 4 141,1-10 0,3 8-183,1-5 97,4 4 30,-2-1 1,5 4 88,0 1 0,5-5 112,3 1 1,3-1-108,5 5 1,1-1 362,6 1-226,5-1 0,-4 1 29,3-1-97,2 5-27,-10-3 1,6 4-32,-9-6-40,-1 0 1,-4 1-27,1-1 1,-2 2 174,-3 2-275,-1-2 1,-6 7-227,0-5 0,-2 1 76,-2-5-276,3 1 306,-9-1 0,0 0-72,-5 1 251,-1-6-37,5 4 1,-4-7-64,0 4 67,-6-4 1,9 2-223,-4-5 0,2 0-2,-1 0 187,2 0-488,2 0 56,1 0 207,4-5-1111,-6-1 564,6-1 892,1-3 0,10 4 0,1-6 0</inkml:trace>
  <inkml:trace contextRef="#ctx0" brushRef="#br0" timeOffset="127">6704 11135 7906,'0'-12'170,"0"-4"42,0 9 0,0 0-127,0 0 235,0 4 46,0-2 915,0 5-554,-5 5-255,4 2 53,-4 4-233,5 6 0,-4 4-23,0 6 0,0 1-52,4-2 1,0 2-39,0 3 0,0-1 0,0-7 0,4 5 147,0-9-661,0 5 342,1-11-982,-4 3 668,4-4 1,-1-5-1564,0 1 632,-1-6 505,-3 4 733,0-6 0,0 0 0</inkml:trace>
  <inkml:trace contextRef="#ctx0" brushRef="#br0" timeOffset="128">6396 11101 7899,'12'-8'313,"4"1"1,1 3 500,6-4 0,5 6-73,3-2 399,7 3-690,-3-4 1,8 0 220,-5-3-225,6-2-69,-9 9 1,4-8 74,-4 5-276,-6-5 0,1 8 244,-7-3-1474,3 3 635,-14-4 318,5 3-2643,-6-3 1438,1 5 1402,-6 0 0,-1 5 1,-5 2-1</inkml:trace>
  <inkml:trace contextRef="#ctx0" brushRef="#br0" timeOffset="129">7663 11033 7929,'0'-12'-596,"0"1"1353,0-1 1,0 5 45,0-1-346,0 6 499,0-4 417,0 6-952,0 6-201,0 0 333,0 10-284,0 2 1,0 10 129,0 3-219,0 7-2,0-3 1,0 3 177,0-7-403,5 2 78,-3-4 0,4 0 66,-2-2-173,-3-8 0,6 1-206,-4-5 0,-1 0-222,1-3 0,0-2-1932,1-2 1136,-3 2-1069,4-9 1264,-5 4 1105,0-10 0,5-1 0,2-6 0</inkml:trace>
  <inkml:trace contextRef="#ctx0" brushRef="#br0" timeOffset="130">7595 11067 7929,'0'-18'0,"1"-2"107,3 5 0,2-2 138,6 2 1,-1 2 337,1-2 0,-1 6 38,0 1-256,6 6 133,1-8-202,-1 8 0,5-3 103,-3 5 35,-2 0-270,4 0 1,-7 0 43,5 0-44,-5 5 1,1 3-35,-7 7 0,1 2-121,-5 2 1,-2 6-321,-6-2 1,-2 4 182,-5-1 0,-6 0-569,-2 4 498,3-4 0,-5 3-130,6-3-125,0-7 266,-2 8 1,8-10-233,-2 2 201,7-3 1,-1-5 61,5 1 0,0-1 17,0 1 1,5-2 51,3-2 0,2 0-48,1-4 0,5 0 183,-1-4 0,5 0-50,-1 0 0,1 0 250,-1 0 0,2-1-128,-6-3 0,4 1 258,-4-4 0,4 0 135,-3 0-233,-1-3 0,-4 5 102,1-3 0,-6 2-65,-2 2 1,-2 3 182,2-3 97,-3 2-273,4 2-414,-5 0 59,0 6 0,0 0 72,0 5 0,2 1-166,2-1 284,-3 1-368,9-1 136,-4-5 1,6 5 30,-1-4 0,2-1-61,2 2 0,-2-5 93,2 0-49,3-1 63,-1-2 0,3 0-58,-1 0 55,0-5 1,3-2 0,1-4-12,0-1 10,0 1 0,0-5 116,0 3-115,-6-9 0,4 8-1,-6-5 373,-5 5-220,-5-7 1,-1 3-16,0-5-91,0 5 0,-9-3 0,-2 3 54,-4-5-318,-6 0 269,-1 6-714,-4-5 501,-1 9 0,0 2 41,0 7-322,-5 3 235,4 1 0,-4 5 34,5 3-967,0 2 680,6 6 0,0 2-173,6 5-861,-1 0 1495,6-1 0,1 1 0,5 0 0,0 0 0</inkml:trace>
  <inkml:trace contextRef="#ctx0" brushRef="#br0" timeOffset="131">8611 11044 7944,'-6'-17'361,"1"5"172,5-3 0,0 2-276,0 1 137,0 1 331,0 0 0,0 3 9,0 0-100,0 6 54,0-3-356,0 20 118,0-1-271,0 14 1,0-5-25,0 0 66,0 4-55,0-2 0,0 6-152,0-4 104,0 0-56,0 1-457,0-4 316,0 4 1,0-6 81,0 1-658,0 0 443,0-5 1,0 2 13,0-5 7,0 1 52,0-5 0,0-3-30,0-1 112,0-4 80,0 2 812,0-5 1,5 0-727,3 0-1,2 0 1,1 0 30,1 0 0,0 0-124,4 0 61,-4 0 1,10-1-12,-3-3 0,-1 3-108,1-3 1,-4 2-189,4 2 0,-1-1-49,1-3 290,-3 3-1063,-4-4 686,-1 5 0,-3 0-38,-1 0-1905,-4 0 965,2 0 1345,-5 0 0,0-5 0,0-1 0</inkml:trace>
  <inkml:trace contextRef="#ctx0" brushRef="#br0" timeOffset="132">9068 11055 7886,'0'-22'315,"0"0"40,0 3 0,4 2 5,0 6-6,5 0-300,-8-1 1574,4 6-422,-5 1-476,0 5-391,0 5-178,0 6 1,-1 7 160,-3 5 52,3 0-107,-4 5 1,3-3-82,-1 5-107,1 1 82,-3-2 1,5 3-4,0-6-106,0 1 0,0-4-514,0 0 341,0 0 1,0-2-38,0-2-574,0 3 502,0-9 0,0 3-122,0-5 113,0-4-82,0 3 621,0-9-158,5 9 11,-3-8 0,8 3 157,-3-5-120,3 0-35,2 0 1,-1-4 286,1 0 0,0-4 22,4 5-189,-4-1-69,5-1 1,-5 4 92,4-3-864,-4 2 438,5-3 1,-6 4-1732,1-3 897,-1 3 292,-4 1 669,3 5 0,-4 1 0,5 6 0</inkml:trace>
  <inkml:trace contextRef="#ctx0" brushRef="#br0" timeOffset="133">10062 11021 7993,'-7'-11'609,"-3"-1"-268,9 1 0,-4 3 94,5 1 210,0 4 9,-5-2-154,4 0 242,-4 4-15,5-4-191,0 5 1,0 5-289,0 2 1,-2 10-15,-2 6 1,3 3-35,-3 5 1,3 2 39,1-3 0,0-1-196,0 2 1,0-6 86,0 2 0,0-3-226,0-1 1,0-2-9,0-2 0,1-2-105,3-6 1,-3 1-514,3-1-51,3-4 0,-5-2 42,6-5 730,-6 0 0,8 0 0,-3 0 0</inkml:trace>
  <inkml:trace contextRef="#ctx0" brushRef="#br0" timeOffset="134">10427 10987 7904,'7'-23'1033,"-2"10"-254,0-2-200,-4 9-30,9-1 53,-9 2-166,5 0 228,-6 4-334,0-4 1,-6 5-175,-1 0-25,-3 0-54,-2 5-42,-4 1 37,3 6 1,-9-1 252,3 1-421,-2 4 111,3-3 0,-2 3 2,5-4 0,-1-1-173,5 1 1,1-1-114,2 0 134,-2-4 61,9 3 0,-4-4 164,5 6-69,0-6 1,1 4 55,3-2 1,2 1-35,6-2-2,4 3 1,-2-3 10,5 4 0,0-3-3,4-1 261,0 1-266,0-2 0,2 5 80,-2-4-150,7-2 78,-16 5 1,12-5-144,-11 3 160,-5 2-14,0-3-173,-9-1 66,4 4 0,-5-4 54,0 6 1,-6 3-104,-5 0 1,-7 0 73,-9-3-533,3-1 344,-4 1 1,0-1-158,-2 1-13,2-6 180,0 4 0,6-9-1599,3 3 894,3 3 911,5-6 0,-1 4 0,1-5 0</inkml:trace>
  <inkml:trace contextRef="#ctx0" brushRef="#br0" timeOffset="135">11261 10701 7916,'-6'-6'195,"1"1"436,5 5-147,-6-5 38,5 4 38,-4-4-151,5 5 700,0 0-430,-5 5-183,4 1-317,-4 5 1,3 1 335,-1-1-295,1 6 0,-3 0-189,5 6 147,0 0 1,0 0 178,0 0-423,0 0 123,0 0 1,0 3 200,0 1-421,5-1 165,-3-3 1,7 4-420,-6 0 224,6-1 138,-8 2 0,5-4-157,-6 3 134,0-3 1,0-2-84,0-3 1,0 1 75,0-5 1,0 4 85,0-4-32,0 1 1,0-5-40,0 0 152,0 1-108,0-1 1,3-3-27,1 0 271,5-6-225,-3 8 0,10-8 264,-1 1 11,0 4-257,2-6 40,-5 4-28,10-5 1,-6 0 18,3 0 1,3 4 13,-3 0 0,3 3-55,0-3-357,-4 0 224,4 1 1,-5 0-178,6 3 23,5-3 257,-4 0 0,6-4-325,-4 3 296,3-3 0,1-1 32,-4 0 1,2 0-132,-1 0 80,5 0 194,-8 0-169,4 0 0,-6 0-48,1 0 233,-5 0-172,4 0 0,-10 0 82,3 0-74,-2 0 5,-1 0 1,-1 0 117,0 0-123,1 0 39,-1-5 1,1 3-47,-1-6 16,-5 5 71,5-7-59,-5 4 1,5-6-6,1 1 192,-6 0-181,4-1 0,-3-3 227,4 0-211,-5-6-1,5 9 1,-10-10 288,3 3-16,-3-2-254,-1-2 225,0 0-95,0 0 0,-1 0-23,-3 0-170,-3 1 109,-4-1 1,0-4 124,-1 0-320,1 1 85,-1 3 1,5 0-86,-1 0-42,6 0 200,-3-5 1,5 8-248,0-3 238,0 3-60,0-3 198,0 5-88,0 2 0,3 4-80,1 1 189,0 0-171,-4 4 1,1-2 45,3 6 95,-3-6-72,4 7 43,-5-3-33,0 0-90,0 4 1,-1-4-12,-3 5 0,3-1-62,-3-3 1,2 3 57,-2-3-182,3 3 204,-10 1-25,5 0-8,0 0 10,-4 0 0,3 0 34,-4 0-30,-6 0-9,5 0 1,-10 0 37,3 0-28,-3 0 1,-5 0-187,-4 0 0,2 0 63,-2 0 0,-3-2-243,-4-2 210,-5 3 0,6-4-58,-5 5-776,11 0 904,-13-5 0,14 4-144,-8-3-56,2 3 60,2 1 1,4 0-480,-1 0 579,6-5 0,1 3-87,5-1 1,5 1-66,-1 2 106,2 0-377,1 0 826,6 0-274,1 0 0,5 0 0,0 0 0</inkml:trace>
  <inkml:trace contextRef="#ctx0" brushRef="#br0" timeOffset="136">11261 10667 7916,'11'12'0</inkml:trace>
  <inkml:trace contextRef="#ctx0" brushRef="#br0" timeOffset="137">11398 10861 13376,'5'-6'652,"-4"1"-562,4 5 55,-5 0 210,6 0-271,-5 0-281,4 0-5121,-5 0 4303,5 0 618,-4 5 1,6-4 396,-4 3 0,4 2 0,4 1 0</inkml:trace>
  <inkml:trace contextRef="#ctx0" brushRef="#br0" timeOffset="138">11615 10918 7945,'-6'-7'561,"2"-1"-15,-2 6-143,4-9 336,-3 10-259,5-4 289,0 5 44,0-5-481,0 4-258,0-4 900,0 5-1240,0 5 161,5-4 181,-3 4-1241,3-5 610,-5 0 180,0 5 1,1-4-162,3 3 1,-2-2 39,6-2 496,-6 5 0,9-4 0,-5 4 0</inkml:trace>
  <inkml:trace contextRef="#ctx0" brushRef="#br0" timeOffset="139">11832 10850 7919,'11'0'-1767,"-4"-5"2794,3 3-193,-9-3-82,4 5 62,-5 0-273,5 0-109,-3 0-159,3 0 805,-5 0-1007,-5 0 311,3 0-54,-3 0-263,5 5 35,0-3 1,-1 3-817,-3-5 299,3 0 332,-4 0-1894,5 5 1979,-5-4 0,-2 9 0,-4-3 0</inkml:trace>
  <inkml:trace contextRef="#ctx0" brushRef="#br0" timeOffset="140">11444 11295 7895,'6'0'283,"-1"-5"41,-5 4 1,0-4 1710,0 5-1237,0-5-360,0 3-114,0-3 546,0 5-924,0-5 175,0 4 190,0-4-2016,0 5 1,5 5 0,2 1 0</inkml:trace>
  <inkml:trace contextRef="#ctx0" brushRef="#br0" timeOffset="141">11638 11284 8433,'0'-7'1101,"0"2"-3051,0 5 1950,5 0 0,1 5 0,6 2 0</inkml:trace>
  <inkml:trace contextRef="#ctx0" brushRef="#br0" timeOffset="142">11866 11272 10428,'0'12'0</inkml:trace>
  <inkml:trace contextRef="#ctx0" brushRef="#br0" timeOffset="143">13077 10964 7881,'-12'-6'-1,"5"-3"-5,-1 5 274,6-5-24,-8 8-81,8-4 0,-8 5 165,3 0 215,-4 0-230,5 0 0,-4 0 97,2 0-44,-2 5-201,-6-4 0,3 9 217,-2-2 16,2 2-235,2 1 1,-1 2 44,1 2-32,-1-2 0,6 9-106,2-3 0,3 1 177,1-1-135,0 3 1,1-8 44,3 5 0,-1-5 80,4 1-239,1 3 29,8-6 0,-2 5 149,5-6-201,0 1 24,4-6 0,0 3 26,0-5 59,0-1 0,-1-3 25,1 0 1,0 0 47,0 0-76,0-5 1,0-1 37,0-5 1,-2-2-94,-2-2 0,-1 2-136,-3-2 1,-6-2 249,2 2-681,-7-5 376,1 2 0,-5-5-840,0 0 667,0 0 1,-5 1-302,-2-1 1,-5 0 244,-3 0 0,-2 5-242,-2 3 0,-6 4-14,2 3 284,-7 3-71,6 5 164,-9 5 1,12 1-107,-1 6 379,6 4 0,0-3 0,4 3 0</inkml:trace>
  <inkml:trace contextRef="#ctx0" brushRef="#br0" timeOffset="144">13408 10918 7984,'0'-6'0,"0"0"653,0 2 15,0 3-131,0-4-262,0 5 0,0 5 596,5 1-518,-4 5 0,5 6 25,-6 2 1,3 6-12,1 2 0,4 1-221,-4-2 79,4 4-56,-6-1 0,4-1-471,-2-5 264,-3-1 103,4 1-1036,0-5 453,-3-1 311,3-6-1654,-5 0 571,0-4 1290,0-2 0,5 0 0,1 1 0</inkml:trace>
  <inkml:trace contextRef="#ctx0" brushRef="#br0" timeOffset="145">13385 10941 7910,'0'-11'266,"0"-1"0,0 5-35,0-1 1,4 4 367,0-3 1,5 4-28,-2-1 256,4 3-447,5-4 0,3 4 174,8-3-187,-3 3-130,9 1 1,-8 1 121,6 3-143,-6-3-54,3 9 1,-6-3 53,-3 4 1,-3 4 27,-5 0 0,-4 6-28,-3-2 1,-4-2 0,-4 3 0,-4-1 26,-7 3 1,-3 1-27,-5 0 0,1-1-58,-1-3 1,1 2-622,3-2 0,4-1-3177,7 1 2966,-2-5 0,9 3-18,-3-6 1041,3 0-204,1 1 0,1-5 57,3 1 749,-3-5-267,4 2 343,0-5-303,-4 0-374,10 0 0,-5 0 170,5 0-455,1 0 1,-1 0 158,1 0 47,-1 5-1303,1-4 770,4 4 0,-3-4 151,2 3-3024,3-3 3133,-6 10 0,10-5 0,-4 5 0</inkml:trace>
  <inkml:trace contextRef="#ctx0" brushRef="#br0" timeOffset="146">14425 10861 7450,'1'-6'594,"3"2"-188,-3 3-194,4 1 1022,-5 0-1221,5 0 127,-4 0 0,4-1 105,-5-3-294,0 2 252,0-3-31,5 5 1,-2 0-21,5 0 0,-6-1 219,2-3-152,2 3 74,-4-4-1,3 5 1047,-5 0-1319,-5 0 0,-2 0 51,-4 0-191,-1 5 59,1 1 1,1 2 42,2 0-107,-2-1 119,4 5 0,-2-1-47,0 1 51,6-6 18,-8 4 8,9-4-4,-5 6 1,6-5-17,0 1 1,0-4 50,0 3-46,0-4 1,2 6 60,2-5 0,2 3-47,5-3 189,1 5-190,-1-8 0,6 6 78,2-4 1,1 0 155,-1 5 1,6-5 13,-2 5 1,3-4-20,-4 3-123,1-4 9,0 7-32,0-9 1,-4 9 145,0-2-329,-5 2 84,-3 2 1,-2-1-274,-5 1 182,0-1 1,-4 2-17,0 2 0,0-2-140,0 2 1,-4-3 6,0 0 0,-5-1 113,2 1 0,-3-1-11,-2 1 50,-4-6 1,3 3-106,-2-5 216,2-1-94,2 2 0,-1-3-63,1 2 69,-1-3 0,1-1-36,0 0-674,-1 0 480,1-5 1,1 2-628,2-4 1,-1 3 52,5-4 452,-5 1-901,8 0 544,-4-3 768,5 9 0,0-9 0,0 3 0</inkml:trace>
  <inkml:trace contextRef="#ctx0" brushRef="#br0" timeOffset="147">14870 10941 8000,'6'-18'146,"-2"3"1,1 3 313,-1 0 0,1 4-15,-1 1 350,-3 4-100,4-7 173,-5 9-441,5-4-136,-3 5 0,3 1 91,-5 3-155,5 2 56,-4 6 90,4 4-130,0 2 0,-4 5 97,3 0-404,-3-1 153,-1 1 1,0 0 100,0 0 1,0 0 35,0 0 1,0 0-913,0-1 258,0-4 330,6-1 0,0-2-370,5 0 198,6-5 156,1 0-49,4-8 56,1 3 1,4-5 24,0 0 239,4 0-90,-7 0 1,8-4-108,-5 0 257,-1-5-208,-3 3 1,0-2-773,0 1 512,-5-1 0,2 0-127,-5 1 0,-3 3-572,-5-4 622,-4 6-1718,2-3 909,-5 0 1137,-5 3 0,-7-8 0,-5 4 0</inkml:trace>
  <inkml:trace contextRef="#ctx0" brushRef="#br0" timeOffset="148">14973 11078 8000,'-7'0'304,"-3"0"-78,9 0 114,-4 0 130,5 0 0,5 0 141,3 0 0,6-1 25,1-3-261,5 3 107,-2-9-156,10 3 1,-4-3-189,3 3 1,-3-4-132,-2 4 0,-4 1-1112,-3-2 597,-2 5 339,-6-7-1893,3 9 928,-9-4 1134,-1 5 0,-6-5 0,-6-2 0</inkml:trace>
  <inkml:trace contextRef="#ctx0" brushRef="#br0" timeOffset="149">14893 10873 8000,'-7'-5'-79,"2"-2"39,5-4 1,2 1 994,1 2-558,4-2 0,9 4 216,3-6 115,-2 1-194,4 4-57,2-3-112,1 4-195,9-6 0,-3 2 17,4 3 1,-4-3-107,1 2 0,-6 3 259,2 1-1823,-8 3 1107,2 1 0,-8 0-2051,2 0 2427,-7 0 0,2 5 0,-4 1 0</inkml:trace>
  <inkml:trace contextRef="#ctx0" brushRef="#br0" timeOffset="150">15669 10850 8361,'0'-8'1642,"0"1"-1430,0 4 147,0-2 653,0 0-643,-5 4 1,3-8 21,-6 5 0,1 0 258,-5 4-428,1 0-203,-6 5 147,5 2 1,-9 5 166,6 3-224,-5-2-27,7 9 1,-3-4 85,4 4 0,2 1-80,2 0 0,2 0-355,2 0 159,3 0 64,-4-1 0,5 1-427,0 0 278,0 0-15,0-5 0,5 2-137,3-5 0,-2 0-7,1-3 35,1-1 242,4-4 0,-1 2-1,0-6 0,2 1-6,2-4 0,-2 0 165,2 0-38,3 0 0,-5 0 107,2 0 0,-1-4 94,1 1-285,-2-6 442,-2 2-225,-1-4 0,-3 3 52,4 1 54,-5-1 63,5-3-203,-10-1 143,9 1-72,-9 4 0,4 1 25,-5 2-73,0 3-33,0-4-175,0 5-366,0 5 308,0-4 0,0 9 12,0-2-187,0 2 160,5 2 1,2-2 17,4-3-96,1 4 63,-1-5 0,6 0-20,2-2 44,-3-3 50,6-1 0,-5 0-124,6 0 132,0 0 0,0-1 105,0-3-26,0-2 0,-1-6-130,1 1 423,-5 0-208,4-1 1,-8 1-82,5-1 1,-9 0 47,1-4 0,-3 4 557,-1-3-352,-1-3 1,-6 5-434,0-9 232,-6 10 1,0-6 77,-5 3-433,-1 2 191,-4-3 0,-2 5 105,-5 4-426,0 2 267,0 5 1,1 0-86,-1 0-395,0 5 369,0 1 1,5 6-1098,3-1 620,2 0 274,2 6-545,0-4 556,-1 8 0,2-7 434,2 5 0,-2 0 0,4 4 0</inkml:trace>
  <inkml:trace contextRef="#ctx0" brushRef="#br0" timeOffset="151">16240 10953 7961,'7'-18'0,"-3"3"0,1-2 0,-1 2 301,-1 0-134,2 3 0,-3 1 613,1-1-335,-1 6-100,-2-4 1,0 7 333,0-4-345,0 4-26,0-2 0,0 14 54,0 2-114,0 8-81,0-1 0,0 9 1,0 0-56,0-1 0,0-3 222,0 0-674,5 0 303,-4 0 0,5-1-400,-2 1 0,-3 0 137,3 0 144,-2-5 0,-2-2-138,0-4 1,1-2 28,3-3-369,-3 4 44,4-10 121,-5 4-118,0-5 665,0-5-77,0-2-4,0 1 461,0-4-341,0 4 0,0-7 118,0-2 0,0 1 114,0-5 1,4 1-98,0-1 1,-1-3-13,-3 3 0,0 2 133,0-3 161,0 7 39,0-4 95,5 6-23,-3 4-767,3-3 97,-5 9 0,5 2 220,3 11-419,2-1 211,1 11 1,4-9 91,1 7-253,4-1 128,-7-2 0,8 5 28,-2-3-102,-2-3 106,4 6 1,-3-9-93,5 2 32,-5-2 1,2-3 263,-5-3 1,2-2 206,-2-5-333,-2 0 466,3 0-285,-5 0 0,-3 0 35,0 0 395,-1-5-383,0 4 0,-2-9 292,-5 2-191,0-2-117,0-1 1,0-4 204,0-1-300,0-4 0,-2 6-283,-1-5 1,-2 0 121,-3-4 0,-1 0-1058,5 0 708,0 1 0,4 4 88,0 3-1408,0-3 452,0 10-171,0-7-177,0 9-457,0-1 1007,0 2 996,6 10 0,0 2 0,5 4 0</inkml:trace>
  <inkml:trace contextRef="#ctx0" brushRef="#br0" timeOffset="152">16937 10861 7928,'-4'-11'378,"1"-1"-118,-1 1-214,4 0 114,0-1 3,0 6 715,0 1 0,1 5 20,3 0-536,-3 0-352,4 5 154,-5 6 1,0 7 164,0 5-129,0 0-22,0 0 1,0 3-80,0 1-113,0 5 68,0-8 0,1 4-511,3-6 261,-3 1 25,5 0 0,-6-4-153,0 0 0,3-5 56,1 1-1002,0-7 817,-4 2 0,1-9-93,3 3 546,-3-3 0,4 5 0,-5 0 0</inkml:trace>
  <inkml:trace contextRef="#ctx0" brushRef="#br0" timeOffset="153">16789 10850 7928,'3'-18'796,"1"3"1,5 2-489,-1 2 1,6 1-121,1 2 0,5-1 141,-1 5 625,3 0-546,1 4 0,3 0 224,1 0-31,5 0-293,-8 0 0,8 6 222,-6 1-338,6 3 0,-8 3-245,3 2 0,-8 3 55,-4 5 218,-2 5-178,-7-4 7,-1 4 0,-6-2 280,-3 1-708,-2 5 264,-11-8 1,1 4-664,-3-5 412,-8 0 176,3-1 0,-5-3-894,2 0 718,3-5 1,2 2-1450,3-9 1197,-2 3 1,8-7 617,-2 5 0,2-6 0,2 3 0</inkml:trace>
  <inkml:trace contextRef="#ctx0" brushRef="#br0" timeOffset="154">17885 10736 7577,'-5'-7'-649,"2"-2"856,-4 6 393,4-6 0,-3 6 105,2-4-428,3 4 0,-4-3 471,5 2-258,0 3 1,0 4-80,0 9 1,0 12 9,0 3-149,0 4-109,0 4 0,0 4 1,0-5 162,0 0-269,0 1-1,0-11 0,1 8 270,3-6-771,-3 1 386,4-9 0,-5 2-485,0-5 376,0 0 1,4-7-1751,0 0 836,0-6 1082,-4 3 0,-5-5 0,-2 0 0</inkml:trace>
  <inkml:trace contextRef="#ctx0" brushRef="#br0" timeOffset="155">17782 10724 7925,'8'-11'945,"0"-1"-781,-1 6 1,6-3-23,2 5-56,-2 1 134,3 3 529,-4 0-386,-1 0 0,0 0 98,1 0 15,-1 0-312,1 5 1,-2 1 33,-2 5 21,2 1-41,-9 4 0,4 1-327,-5 2 123,0 2 1,-5-2-27,-3 8 0,-2-3 105,-1 3 140,-1-3-811,1-1 437,-6-5 1,9 3-121,-4-2-200,3-2 290,3-1 1,-3-1 10,5 1 1,0-5 10,4-3-200,0-1 542,5 0-251,2-2-1,4 0 180,1-4-66,-1 4 0,4-5-127,1 0 200,-1 0-43,1 0 0,-3-1-136,2-3 558,-2 3-267,3-9 0,-3 7 271,2-5-312,-2 6 0,-5-7 13,-1 5 0,0-1 57,0 1-82,3 3 77,-8-4-118,8 5 1,-8 0 133,6 0-15,-6 0-35,9 0-262,-10 5 53,4 1 1,-5 2-169,0 0 124,5-1 1,-4 5 90,3-1-366,2 1 185,1-1-62,4-5 54,1 4 55,-1-3 1,2-1 6,2-2 127,3-3-87,5-1 1,-4 0 126,0 0-30,0 0 0,3-5 11,1-3 0,0-2 169,0-1 0,-4-4 161,0-1 1,-5-3 66,1 4-319,-7 0 226,2-2-249,-9 5 1,4-10 127,-5 3-382,0-2 118,-5-2 0,-1 4 279,-5 0-353,-6 5 78,-1-8 1,-5 13-457,1-2 241,-1 7 135,-5-1 1,4 6-739,-3 3 562,3 7 0,1 3-1284,0 5 996,6 1 0,0 2-127,6 1 699,4 0 0,-3 0 0,4 0 0</inkml:trace>
  <inkml:trace contextRef="#ctx0" brushRef="#br0" timeOffset="156">18593 10838 7950,'0'-21'0,"0"2"397,5-3-238,-3 10 0,4-5 209,-2 6-44,-3-1-200,4 1 1490,-5 4-696,0 2-349,5 5-106,-4 0-204,4 0 1,-5 7 72,0 4-23,0 1-129,0 9 1,0-3 179,0 5-380,0 0 65,0-1 1,0 3-185,0 1 180,0-2-35,0 4 0,0-5-219,0 0 96,0 0 0,0-2-504,0-2 451,0 3 1,2-9-78,2 2-99,-3-2 168,9-2 1,-8-1-51,6-2 328,0-3-83,3-5 0,1 0 290,-1 0-193,5 0 1,-2 0-50,5 0 63,0-5-24,4 3 0,-1-6-215,-3 4 0,3-4 121,-3 4 0,-2-5-1493,2 2 475,-5 2 516,3-5 492,-6 3 0,1-9 0,-1-2 0</inkml:trace>
  <inkml:trace contextRef="#ctx0" brushRef="#br0" timeOffset="157">19084 10736 7897,'-5'-12'0,"4"-4"0,-4 3 1227,5 2-398,0 6 882,0 5 0,0 6-881,0 5-424,0 1-90,0 14 1,0-7-68,0 8 0,0-2 76,0 2-391,0-3 149,0 9 1,0-9-68,0 3 0,0-3-171,0-1 1,0-4-668,0 0 557,0-5 0,1 2-66,3-4 1,-2-1-50,6 1 185,0-6 347,3 4-157,1-9 1,3 5-229,0-6 667,5 0-291,-7 0 1,9 0-85,-3 0 0,2-4 41,2 0 0,-4-4 51,0 4 1,-5-1-152,1 2 0,3-4 0,0-4 0</inkml:trace>
  <inkml:trace contextRef="#ctx0" brushRef="#br0" timeOffset="158">19918 10610 7897,'-6'0'-1498,"1"0"4795,5 0-2794,0 5-340,0 6 0,0 3 163,0 5 106,0 6-149,0-1 1,0 4 46,0-6-113,0 1-52,0 5 0,0-4 68,0 3 0,0-4 120,0-4-393,0 2 203,0-3 0,0 1 163,0 0-465,0-5 124,0 3 0,1-7 165,3-3-916,-3 4 365,9-10-1650,-9 9 695,4-9 1356,-5 4 0,0 0 0,0 2 0</inkml:trace>
  <inkml:trace contextRef="#ctx0" brushRef="#br0" timeOffset="159">20169 10679 7906,'5'-12'357,"2"6"-357,-1-4 0,4 5 917,-2-3-188,2 3 97,1 0-506,1 3 1,-5-6 164,1 4-91,-5 0 109,2 4-119,-5 0-194,0 5 0,-5 0-175,-3 3 46,-7 2 0,2-4-184,-9 11 166,5-5 0,-6 5 48,0-6-76,5 1-47,2-1 0,2 1 98,2-1-221,-2 0 101,8 1 0,0-5 10,2 1-181,3 0 237,1-2 1,0 4-132,0-2 140,5-3-21,1 5 1,7-7 68,2 4-65,-2 1 1,4-1 198,-1 1-194,-4 0 1,9-1 23,-6 1 101,0 0-111,2 3 1,-9 0 38,4 1-190,-8-1 161,1 1 0,-6 3-446,-3 0 250,-3 0 0,-9-2-107,-3 2 0,-7-2-609,0 2 567,-1-2-773,4-2 644,0-4 0,2 1-219,2-4 660,2 5 0,6-8 0,0 5 0</inkml:trace>
  <inkml:trace contextRef="#ctx0" brushRef="#br0" timeOffset="160">20866 10393 7973,'0'-11'73,"-5"-1"19,4 6 1,-5-1 299,6 4 10,0 1 112,0-3 13,-5 5 27,4 0-93,-9 0-237,4 5 0,-1 2 0,-3 9 181,9 2-119,-4 5 0,4 1 50,-3 3 105,2 2-273,-3 5 0,5 0 87,0 1-31,0-1-56,0 5 0,0-3-213,0 2 79,5-3 56,-3 0-404,8-6 286,-9 4 1,8-9 64,-5 2-204,5-1 116,-8-8 0,8 4 108,-5-6-475,-1-5 284,3 0 1,-5-7-347,3 4-349,-3-4 180,-1 2-1299,5-5 939,-4 0 1009,4 0 0,-5 0 0,0 0 0</inkml:trace>
  <inkml:trace contextRef="#ctx0" brushRef="#br0" timeOffset="161">20775 10439 7883,'0'-7'225,"0"2"1,0 4-1,0-3 384,0 3-269,5-4 0,1 4 378,5-3-331,1 2 40,-1-3-159,1 5 1,-1-3 61,0-1 55,1 0-220,4-1 0,1 2 22,2-4 0,3 4 13,-3-1 0,2 2 156,2-2-340,0 3 46,5-4 1,-4 3-52,2-1 91,4 1-139,-1-3-393,0 5 424,4 0 1,-8-1 55,6-3-55,-6 3 67,3-4 0,-1 5 43,-1 0-122,1 0 75,-9 0 0,2-4 23,-5 0 0,1 0-24,-5 4 1,0 0-101,1 0 488,-6 0-547,4 0 130,-8 0-110,3 0 128,-5 0-6,5 0 136,-4 6 11,4-5-134,0 9 67,2-4-88,-1 1 0,4 2 251,-2-6-194,-3 6-31,5-2-65,-4 4 61,1 0 0,2 1-23,-6-1 0,1 4-12,-4 1 1,0 4 68,0-1-215,0-2 161,0 4 1,0-3 30,0 5-92,0 0 48,0-1 1,1 1-56,3 0 61,-3 0 1,5 0-192,-1 0 83,-4-6 0,4 5 95,-5-3-222,5-3 95,-4 1 0,4-2 79,-5 0-111,0 1 111,0-5 0,-3 1 33,-1-1-38,-5 0 1,6 1 10,-4-1 0,3 1 0,-4-1-17,6 0 14,-8 1 7,3-1 0,0 1-29,-1-1-206,6-5 205,-9 5 2,5-5 52,-5 5-41,-1-4 1,1 3-33,-1-2 217,-4-3-82,3 5 1,-8-8-157,2 6 67,-3-6-5,-6 4-15,4-1 34,-4-4 0,4 4-13,-3-5-204,3 0 107,-9 0 1,9 0 6,-3 0 0,2 0-164,-2 0 0,7 0 73,-3 0-406,3 0 358,-3 0 1,5 0-385,3 0 385,2 0 1,2 0-282,0 0 162,4 0 107,-3 0 109,9 0-171,-4 0 246,5 0 0,-5-5 0,-2-1 0</inkml:trace>
  <inkml:trace contextRef="#ctx0" brushRef="#br0" timeOffset="162">20946 10553 12408,'5'6'955,"-4"-1"-912,9 0 0,-7-3 228,5 1-48,-6-1-756,3-2-1240,-5 0 0,0 0 0</inkml:trace>
  <inkml:trace contextRef="#ctx0" brushRef="#br0" timeOffset="163">21117 10507 7965,'7'-1'0,"-4"-3"43,4 3 0,-6-4 180,9 5-20,-9-5-22,4 3 1,-3-3 180,2 5-388,-3 0 361,4 0 96,-5 0-357,5 0 0,-4 2 331,3 1-101,-3-1-764,-1 3-1002,0-5 1097,0 5 0,-1-4 365,-3 3 0,-2 2 0,-6 1 0</inkml:trace>
  <inkml:trace contextRef="#ctx0" brushRef="#br0" timeOffset="164">21323 10484 7965,'6'0'0,"-1"0"37,0-5 112,-3 4 186,8-4 117,-4 5-61,0 0 6,-1 0-174,1 0 125,-5 0 167,4 0-181,-5 0-408,0 5 185,0-4 205,0 4-2066,0-5 1750,0 5 0,0-3 0,0 3 0</inkml:trace>
  <inkml:trace contextRef="#ctx0" brushRef="#br0" timeOffset="165">20992 10941 12358,'0'7'321,"0"-2"-1469,0-5 1,5 0-1,1 0 1</inkml:trace>
  <inkml:trace contextRef="#ctx0" brushRef="#br0" timeOffset="166">21151 10907 7924,'7'0'247,"-2"0"-21,-5 0 320,5 0 29,-4 0-57,4 0 352,-5 0-377,0 5-55,0-4-219,0 4 0,-4-3 194,1 1-326,-1-1-87,4 3 0,0 0 0,0 1 0</inkml:trace>
  <inkml:trace contextRef="#ctx0" brushRef="#br0" timeOffset="167">21346 10907 9464,'5'11'0,"1"1"0</inkml:trace>
  <inkml:trace contextRef="#ctx0" brushRef="#br0" timeOffset="168">21928 10245 7918,'0'-7'-1194,"0"1"919,0 2 993,0 3-67,0-4-38,0 0 119,0 3-170,0-3-144,0 5 0,0 5-60,0 3-412,0 2 219,0 2 1,0-1 164,0 0-676,0 1 294,0-1 1,0 1-81,0-1 0,1-3-115,3-1 0,-1 0 247,4 0 0,1 3 0,3-3 0</inkml:trace>
  <inkml:trace contextRef="#ctx0" brushRef="#br0" timeOffset="169">22065 10233 7981,'6'-5'722,"0"4"44,-6-4-94,0 5 0,0 5-75,0 2 0,0 0 55,0 0-284,0 1-293,0 3 93,0 6 1,0-4 225,0 2-1369,0-3 769,0 5 0,0-3 206,0 5 0,5 0 0,1 4 0</inkml:trace>
  <inkml:trace contextRef="#ctx0" brushRef="#br0" timeOffset="170">1839 12460 7978,'0'-6'1087,"0"1"-634,0 0-32,0 3 112,0-3-196,5 5-73,-4 0 100,4 0 1,-5 5 80,0 2-277,0 9 0,-1-2 169,-3 5 169,3 0-338,-4 4 0,3 4-10,-1-1 10,1 6 0,-4-3-5,2 6 1,2 0 60,-6 3 1,2-2-329,-2 2 0,-2-8 135,2-3 5,3 2-405,-5-5 293,9 4 1,-5-9-133,2 0 57,2 0 1,-3-1-207,5-3 34,0-2-137,0-2 281,0 1 0,0-5-383,0 1 84,0-6-519,0 4-2161,0-6 3158,0-6 0,5-5 0,2-7 0</inkml:trace>
  <inkml:trace contextRef="#ctx0" brushRef="#br0" timeOffset="171">1907 12563 7937,'0'-23'0,"0"5"0,0 3 633,0 2-313,0 2 1,0 0 394,0-1-354,0 6 56,0-4 242,0 8 2,0-3 495,0 5-881,5 5 1,0 2-1,3 4 0,2 2 301,-2 2-316,2 3 1,3 10 69,2 2-54,-2-2-585,3 5 584,1-4-292,-5 11 63,5-5 1,-2 5 283,0-6-649,0 0 287,-3 0 1,-1 1 112,1-1-238,-1-5 111,1-1 0,-1-5-277,0 0 236,-4-6 1,2 4-191,-6-6 126,1 0-164,1-3 249,-3-1-283,3-5-164,-5-1-3570,0-5 2796,-5 0 1287,-2-5 0,-9-1 0,-2-5 0</inkml:trace>
  <inkml:trace contextRef="#ctx0" brushRef="#br0" timeOffset="172">1770 12917 7909,'0'-6'946,"0"-5"0,5 6-321,3-2 264,2 2-503,1 5 0,2-2 415,2-1-502,3 1 1,5-3-37,0 5 0,0-3-19,0-1 1,-1 0-28,1 4 1,4 0 108,0 0-326,4 0 0,-12 0 0,3 0 0</inkml:trace>
  <inkml:trace contextRef="#ctx0" brushRef="#br0" timeOffset="173">2981 12666 7898,'0'-14'87,"0"2"129,5 3 109,-4-2-76,4 0-32,-5 4-1,0-3 284,0 9-231,0-4 1,0 4 185,0-3-176,0 2 50,0-3 0,0 5-301,0 5 162,0 2 1,0 4 135,0 1-216,-5 4 53,4 7 0,-8 6 195,5 5-195,0 1 0,1-1-148,-1 0 8,0-5 0,0 3 63,0-5 1,1-1-115,3-3 0,0-1 234,0-3-1054,0-3 349,0-4-1171,0-1 849,0 1 85,0-6-1085,0-1 1588,0-5 1,-5-5 0,-2-1-1</inkml:trace>
  <inkml:trace contextRef="#ctx0" brushRef="#br0" timeOffset="174">2947 12700 7906,'0'-16'170,"0"-2"0,0-1 63,0 0 1,0 5-1,0-2 1,0 4 574,0 0-121,0 1-186,0 5 154,0 1-218,0 5-1,5 0-17,-4 0-243,4 5 1,0 2 109,3 8 1,2 4 97,1 8 0,1-1-58,-1 4-121,1 0-42,-1 5 0,5 3-52,3 0-884,-2 0 949,5-4 1,-10-5-678,3-2 394,3-3 148,-5-1-507,3 0 357,1 0 1,-4-6-115,2-1 0,-4-4-118,-3 0 1,2-5 24,-2 1-642,-3-6 1008,0 4-1218,-5-1 849,5-4-100,-4 4 419,4-5 0,-10 5 0,-1 1 0</inkml:trace>
  <inkml:trace contextRef="#ctx0" brushRef="#br0" timeOffset="175">2958 12974 8045,'-6'-11'952,"1"4"-583,5 2 126,0 5-329,5 0 1,1-4-1,5 1 1,2-1 20,2 4 1,3 0 62,5 0 1026,0 0-782,5-5 0,-4 3 285,2-1-1622,-1 1 675,-3 2 0,0-3-1920,-3-1 1432,3 0 1,-6 4 655,3 0 0,3-5 0,-5-1 0</inkml:trace>
  <inkml:trace contextRef="#ctx0" brushRef="#br0" timeOffset="176">3403 12734 7871,'-6'-18'108,"-3"2"0,5 5 494,1-1-218,3 1 122,0 4 584,0 2-480,0 0-291,0 4 1,1-4-19,3 5 0,-3 1 21,3 3-203,-3 2 41,-1 11 0,1 1 214,3 4-322,-3 6 27,4-4 1,-3 8-363,1-5 195,-1 5 121,3-8 1,-1 4-908,-1-6 473,6 1 144,-7-5-855,3 4 704,0-10 1,-4 1-70,3-5-322,-3-6 200,-1 8 599,0-8 0,0 3 0,0-5 0</inkml:trace>
  <inkml:trace contextRef="#ctx0" brushRef="#br0" timeOffset="177">3381 12757 7844,'0'-11'665,"0"-1"-227,0 6 0,0 1-2,0 0-120,0 3 8,0-3 210,0 5-239,0 5 0,7 2 16,1 4 1,8 2-55,-4 2 0,5 2 230,-1 2-53,4 2-275,-2-3 0,5 5 9,-1 0 44,1-5-254,0 3-18,0-8 97,-5 3 0,2-4 200,-5-1-446,6 1 184,-9-1 1,5-3 64,-6-1-107,1 1 116,-1 3-225,0-4 172,-4-2 199,-2-5-23,-5 0 507,5 0-194,-4 0-104,4 0 308,-5-5-382,0-2 0,0-5 278,0-4-275,0 4-102,0-10 0,0 4-214,0-5 108,0 1-24,-5-1 0,4-4-395,-3 0 202,-2-4-186,5 7-659,-5-9 652,1 14 1,4-11-143,-3 11 0,3-3-1130,1 6 983,-5 1-832,4 4 352,-4 4 3,5 2 354,0 5 390,0 5 0,0 2 330,0 4 0,5 0 0,1 1 0</inkml:trace>
  <inkml:trace contextRef="#ctx0" brushRef="#br0" timeOffset="178">4020 12643 7977,'-6'-12'1009,"1"6"-757,5-4 0,0 7-116,0-4 89,0 4 55,0-2 438,0 0-12,0 4-246,0-4-52,0 5 0,0 5-121,0 2 1,0 6-1,0 6 0,0 2 169,0 9-204,0-5-84,5 13 1,-3-11-2,6 7-70,-6-2 1,7-1-303,-5-1 175,0-5 1,0 2 53,0-8-927,4 3 643,-6-10 0,4 4 39,-2-9-1019,-3 3 797,4-8 0,-3 3-1652,1-5 1048,-1 0 414,3 0 633,-5 0 0,0-11 0,0-1 0</inkml:trace>
  <inkml:trace contextRef="#ctx0" brushRef="#br0" timeOffset="179">3883 12643 7941,'0'-12'0,"0"1"0,0 0 1252,10-1-764,-2 6 0,8-3 843,-4 5-702,4 0-310,2 4 0,5 0 533,0 0-367,5 0-167,-4 5 1,11 6-50,-4 4 0,4 6 62,-4 2-678,-3 0 383,-6 10 1,-1-4 5,-6 6 0,-4-2-148,-3-3 0,-5 2-375,0-6 310,-1 6 72,-7-8 0,-3 0-140,-7-5 74,-3-5 54,-5 3 96,0-6-42,0 1 0,1-1-27,-1 0-452,0-4 317,0-2 0,2-5 16,1 0-1241,-1 0 791,8 0 0,-3 0 653,4 0 0,1-5 0,-1-2 0</inkml:trace>
  <inkml:trace contextRef="#ctx0" brushRef="#br0" timeOffset="180">5185 12472 7913,'-6'-12'346,"-4"6"-19,8-4 294,-3 8-404,5-3 1,0 0 275,0 4 40,-5-4-83,4 5 16,-4 0-303,5 0 1,0 5 163,0 3 42,0 2-103,0 6 1,-4 3 113,0 8-163,0 7-96,4 2 1,0 4 7,0-2-642,0-2 731,0 8-344,0-8 144,0 3 1,0-5 133,0 1-602,0-6 357,0-1 0,0-5-242,0 0-69,0-6 171,0 5-71,0-9 976,0 3-736,0-10 312,0-1-147,0-5 486,5 0-470,-3 0 376,3 0 208,-5 0-558,0-5-28,0 4 1,5-4 61,3 5-37,2-5-13,6 4-7,2-4 40,5 0-41,0 3 6,5-3-182,-4 5 43,4-5 1,-2 4 169,1-3-283,-1 3 79,-3 1 1,0-1 154,0-3-307,0 2 249,-5-3 0,2 4-443,-5-3 182,5 3 94,-7-4 0,0 1-1085,-6 0 396,-4 1-526,7 3 865,-9-6 1,3 5-257,-8-3-1189,-2-2 1913,-5 5 0,-6-9 0,-1 3 0</inkml:trace>
  <inkml:trace contextRef="#ctx0" brushRef="#br0" timeOffset="181">5208 12791 7837,'-6'-6'0,"-1"-3"478,3 5-134,3 1 1,-4 3 658,5 0-356,5 0-326,1 0 1,6 0 483,-1 0-352,6 0-200,1 0 0,4 0 297,1 0-105,0-6-331,0 5 0,0-4-113,0 5 209,-1-5 1,1 4-1265,-5-4 830,-1 5 0,-6-4-52,0 0 0,0-1-935,-4 1 750,-2 3-1715,-5-4 1358,0 0 0,-5 2 818,-2-4 0,-9-1 0,-1-3 0</inkml:trace>
  <inkml:trace contextRef="#ctx0" brushRef="#br0" timeOffset="182">5174 12483 7922,'-7'-8'692,"3"1"1,4 3-222,4-4-50,3 6-143,-1-3 0,9 1 133,0 0 191,6-5-294,2 3 0,5-2 777,2 1-535,3-1-112,1-3-41,-5-1-465,9 1 286,-12-1-288,12 6 1,-13-3-211,6 5 1,-10-3-471,2 3 0,-8 0 750,1 4 0,-4 5 0,0 2 0</inkml:trace>
  <inkml:trace contextRef="#ctx0" brushRef="#br0" timeOffset="183">6853 12449 7994,'-7'0'880,"2"0"-541,5-5 132,0 3-165,0-3 0,0 4 575,0-3-157,0 3-424,-5-4 0,2 10-37,-4 3 1,3 12 75,-4 7-170,1 9 1,-5 5 169,1 5-487,0-1 425,-1 1 1,5-2-91,-1-2 0,4-2-63,-3-6 0,4-5 243,-1-2-613,3-3 199,1-1 1,0-6-721,0-1 407,0-4-1202,0 0 534,0-6 224,0-1-2121,0-5 2165,0-5 760,0-1 0,-5-6 0,-2 1 0</inkml:trace>
  <inkml:trace contextRef="#ctx0" brushRef="#br0" timeOffset="184">6715 12563 7994,'0'-18'0,"4"-2"378,0 5-209,0-1 1,-4 9 686,0-1-130,5 6-201,-4-8 152,9 8-339,-8-3 1,8 5 112,-3 0 26,4 10-155,0-2 1,4 15 158,0 0-112,1-1-200,0 11 1,-3-3 148,2 4-92,3 0-741,-5 5 352,3-3 187,-5 3 0,5-8 117,-1-1-352,5-4 217,-7 2 1,7-9 43,-5 0-615,1-5 425,-5 2 1,-3-8-756,-1-1 410,-4 1 305,7-2 0,-9 1-1291,3-4 239,-3-1 678,-1 3 554,-5-5 0,-1 0 0,-5 0 0</inkml:trace>
  <inkml:trace contextRef="#ctx0" brushRef="#br0" timeOffset="185">6715 12871 7842,'0'-6'1250,"2"1"-930,2 5 1,2 0 299,5 0-404,6-5 695,1 4-521,4-5 1,1 5 214,0-3-138,0 3-181,0-9 0,0 7 31,-1-4-676,1 4 323,-5-7 0,4 9-1732,-3-3 951,-3-2 607,6 4 1,-10-4-1148,4 2 1357,-4 3 0,0-9 0,-1 4 0</inkml:trace>
  <inkml:trace contextRef="#ctx0" brushRef="#br0" timeOffset="186">7195 12540 7928,'-4'-11'0,"1"-1"0,-1 1 704,4-1-256,0 1 121,0 0 456,5 4-462,-4 2 18,4 0-227,0 4 1,0 2 2,3 11 37,-3 4-142,0 12 0,-4 2 77,3 8-167,-3-2 2,4 8 1,-3-4-252,2 2-539,-3-3 700,-1-5 0,4-5-768,-1-2 420,1-3 41,1-6 1,-3-2-513,1-4 472,4-1-1272,-6-4 925,4-2 620,-5-5 0,0 0 0,0 0 0</inkml:trace>
  <inkml:trace contextRef="#ctx0" brushRef="#br0" timeOffset="187">7172 12494 7871,'0'-6'1299,"2"-3"-874,1 5-28,4 1-145,4-2 1,1 3 70,-1-2 1,5 3 91,4 1 1,-3 0 133,2 0-67,0 0-295,4 0 1,-4 0 37,0 0-10,-5 0-54,8 5 0,-10 2 80,4 4 1,-5-2-99,-3 2 0,1-2-107,-6 6 0,1 3 268,-4 1-608,-5 3 194,-1 1 0,-6-1-313,1 1 261,0 0 102,-6 5 0,4-4-210,-2 3 45,2-3 219,2-1-242,0-5 146,-1 3 0,2-8-10,2 2-93,-2-2 142,9-2-32,-4 1 136,5-1-96,0-5 0,1 3 144,3-5-137,2 0 0,11 1 1,-4-4 158,2 3 24,3-3-125,-6-1-199,10 0 101,-4 0 0,4 0 72,1 0-800,0 0 532,0-5 1,-4 3-169,0-6-1197,-5 5 1035,8-2 1,-10 0 613,3-2 0,-2-3 0,-1-2 0</inkml:trace>
  <inkml:trace contextRef="#ctx0" brushRef="#br0" timeOffset="188">7743 12552 7882,'-10'-16'0,"3"1"1350,2 5-835,5 0 1,0 7 401,0-4-422,5 4 54,-4-2-70,4 5 107,-5 0-136,0 10-289,0-2 0,0 13 161,0-2 53,0 8-201,-5 2 1,4 5 174,-3 1-499,-3-1 174,6 0 1,-4-1-453,5-2 315,0 2 120,0-9 1,0 2-222,0-7 87,5-2-1,2-1-15,4-8 37,5 7 0,1-13 58,2 1 303,3-1-269,-5-2 0,5 0-21,-3 0-76,2 0 116,-3-5 1,5-2-617,0-4 404,0 4 0,-5-3-49,-3 3-1275,-3-3 666,0 3 364,-1-3-732,-4 4 771,-2-1 0,-5-3-222,0 3 684,0 2 0,-10-6 0,-3 5 0</inkml:trace>
  <inkml:trace contextRef="#ctx0" brushRef="#br0" timeOffset="189">7675 12791 7859,'-5'-6'331,"3"1"-331,-3 0 0,7 4 698,1-3-258,4 3-55,4-5 0,1 5 86,-1-3 1,6 2-55,2-2 264,2 3-333,2-4 1,4 1-16,-1 0 1,1-4 26,-4 5 0,0-5-733,0 4 212,-6 0 187,0-1-1966,-6 4 1358,-4-4 0,1 4 119,-4-3-1718,0 3 969,-9-4 1212,-6 5 0,-12-5 0,-6-2 0</inkml:trace>
  <inkml:trace contextRef="#ctx0" brushRef="#br0" timeOffset="190">7686 12552 7932,'5'-12'1576,"3"1"-705,7-1-503,3 1 1,5 3 912,0 1-626,-1-1-162,1-3 323,0 4-465,5-3 0,-4 5 202,3-3-1496,-3 3 772,-1 0 1,-4 4-175,0-3 1,-4 7-1021,4 1 1365,-10 4 0,11-6 0,-7 3 0</inkml:trace>
  <inkml:trace contextRef="#ctx0" brushRef="#br0" timeOffset="191">8897 12506 7966,'0'-12'-104,"0"1"141,0 5 200,0-4-61,0 3 0,0 0 175,0-1 368,0 5-13,0-7-247,0 9 63,0-4 55,0 5-314,5 0 0,-4 6 93,3 6 1,-3 2 256,-1 8-390,0 4-65,0 8 0,0 0 70,0 1 0,-1-2 134,-3-3-509,3 3 175,-4-9 1,5 4 213,0-5-815,0 0 439,0-5 0,1-1 4,3-1-974,-3-9 388,9 8-1367,-8-8 1053,8-1 163,-9-1-719,4-5 1586,-5 0 0,-5 0 0,-1 0 0</inkml:trace>
  <inkml:trace contextRef="#ctx0" brushRef="#br0" timeOffset="192">9057 12517 7873,'0'-11'0,"1"3"618,3 1-203,-3-1 416,9 2 343,-8-4-782,3 8 0,-4-3 412,3 5-430,-3 0-244,4 0 30,-5 5 0,0 3 161,0 7 61,0 3-195,5 5 1,-4 3-91,3 1-107,-3 5-72,-1-3-261,0 0 335,6 4 0,-5-11 66,3 4-941,-3-9 613,4 9 0,-4-13 62,3 2-581,-3-2 473,-1-7 0,2 3-1610,1-5 776,-1 5 190,3-8 99,-5 4 861,-5-5 0,-2-10 0,-4-3 0</inkml:trace>
  <inkml:trace contextRef="#ctx0" brushRef="#br0" timeOffset="193">9011 12494 7873,'0'-17'-452,"0"4"1018,0 5 897,0 1-744,0 0 68,0 2-447,5 5 0,1 2 282,6 1-178,-1 4-257,6 4 0,-3 6 547,5 2-314,0 2-468,9 2 203,-4 0 32,4 0 0,-4 1 134,3 3-389,-3-3 136,9 4 0,-9-6 16,2 1 0,-1-1-127,-3-3 0,0-1 123,-3-3-199,-3-8 99,1 9 1,-4-14-274,2 6 593,-7-6-468,2 3-427,-9-5 203,4 0 109,0 0-878,-4 0-219,4 0-490,-15 0 1192,3-5 0,-6 3-57,5-6-118,1 6 454,-5-8 399,1 3 0,-1-4 0,1-1 0</inkml:trace>
  <inkml:trace contextRef="#ctx0" brushRef="#br0" timeOffset="194">9445 12449 7941,'-4'-12'0,"0"1"224,1-1-91,3 1 0,1 0 669,3-1-257,-3 6 56,9-4 18,-9 3-254,10 1-67,-10 1 1,5 5 343,-2 0-421,-3 0 0,4 5 252,-5 6-168,0 7 1,4 5-31,0 0 0,0 5 67,-4 2 0,1 3-11,3 2-329,-3-1 27,4-5 0,-1 4-415,0-3 228,5-2 17,-8 5 0,8-12-176,-5 1 1,3-2 106,-3-1-1584,0-3 1159,-4-5 0,4-3-95,-1 0-1454,1-6 981,-4 3 1203,0-5 0,0 0 0</inkml:trace>
  <inkml:trace contextRef="#ctx0" brushRef="#br0" timeOffset="195">9822 12472 7921,'0'-12'561,"-4"1"69,0-1 1,2 2-351,6 3-539,-3 1-38,4 6 2954,-5 0-1922,5 6-461,-4 0 1,4 10-10,-5 3 0,0 7 27,0 0 0,0 6 36,0-1-461,5 2 165,-3-4 0,3-1-424,-5-5 259,0-1 131,5 1 1,-4-5-661,3-3 373,-3-2 106,4-7-931,-3 4 486,3-8 286,-5 3-3794,0-5 3444,-5 0 692,-2-5 0,-4-2 0,-1-4 0</inkml:trace>
  <inkml:trace contextRef="#ctx0" brushRef="#br0" timeOffset="196">9696 12426 7921,'5'-12'0,"-2"-3"782,5 0-282,-1 0-86,5 3 331,4 6-384,-3-4 1,5 9 75,-3-3 1,3 3 153,4 1 0,5 0-33,0 0-99,4 0-162,-1 5 1,3 5 282,-3 5-361,-2 0-55,0 2 0,-8 0-204,3 6 129,-8 0-55,2 0-336,-6 0 270,-5 5 1,0 1 229,-6 5-840,0-5 481,-6 4 0,-5-3 1,-8 4-607,-3-5 453,-5-1 0,1-6-230,-4-3 318,4-3 18,-2-5 0,2 1 37,-1-1-72,6-4 90,-1-2-497,9-5 23,-3 0 181,4 0-511,6 0 579,-4 0 0,9-2-206,-3-1-411,8-4 995,2-4 0,5-1 0,1 1 0</inkml:trace>
  <inkml:trace contextRef="#ctx0" brushRef="#br0" timeOffset="197">10324 12506 7931,'0'-15'936,"0"-1"1,0 0-649,0 1 724,6 2-586,0-4 0,1 10 892,1-1-667,-5 1 2,2 0-48,-5 2-163,0 0-236,0 4-158,0 6 0,4 8 185,-1 9 1,1 3-1,-4 1 1,0 3-67,0 6-430,0-1 251,0 0 0,0-3-651,0-1 328,0-4 250,0 6 1,0-9-614,0 0 333,0 0 80,0-10-86,0 3 214,0-4 300,0-6-323,0-1 563,0-5-5,5 0-257,2 0 1,0 0 58,1 0 88,4-5-181,1 4-22,4-4 1,-1 1 33,3 0 1,2 0 12,-2 4 1,2 0-7,-2 0 1,3 0 18,1 0-393,-1 0 187,-4 0 1,2 0-674,-4 0 391,4 0 61,-7 0-1586,3 0 950,-4 0 298,-6 0-609,-1 0 276,-5 0 202,0-5 771,-5-1 0,-1-6 0,-6 1 0</inkml:trace>
  <inkml:trace contextRef="#ctx0" brushRef="#br0" timeOffset="198">10336 12586 7927,'5'-7'2291,"6"2"-1772,2 5 257,4 0-438,-1 0 1,-3 0 81,2 0 0,4 0-29,4 0 1,0 0 6,3 0 12,-2 0-123,4 0 1,-4 0-251,3 0 37,-3 0 17,-6 0 1,2 0-856,-4 0 405,-1 0 260,-9 0-2330,-1 0-129,-5 0 2558,0-5 0,-5-6 0,-1-7 0</inkml:trace>
  <inkml:trace contextRef="#ctx0" brushRef="#br0" timeOffset="199">10290 12403 7877,'0'-11'0,"8"-2"0,7-2 1935,3 7-1227,15-2 0,-9 6 61,3 0 631,-3-5-868,4 8 0,-4-5-39,2 2 0,2 3 28,-1-3 0,3 3-428,-3 1-51,-5 0 46,-1 0 0,-8 0-1981,2 0 987,-7 5 561,-3-4-3221,-5 9 3566,0-3 0,0 4 0,0 0 0</inkml:trace>
  <inkml:trace contextRef="#ctx0" brushRef="#br0" timeOffset="200">10941 12426 7902,'0'-6'-524,"0"-5"524,0 5 0,4-2 994,0 1-388,0 4 102,-4-7 250,0 9-539,0-9 204,0 8 6,0-3-148,0 5-198,0 5-121,0 7 1,0 2 341,0 5-287,0 5-87,5 0 1,-4 9-160,3-2 246,2 2-121,-5-4 0,8 2 81,-5-4 1,1 4 75,-1-5-672,-3 1 324,9-4 1,-7-4-16,5 0-489,-6-10 392,3 6 0,-4-9-745,3 6 480,-3-6-27,5-1-1283,-6-5 573,0 0-469,-6 0 911,5 0 767,-9 0 0,-1-5 0,-7-1 0</inkml:trace>
  <inkml:trace contextRef="#ctx0" brushRef="#br0" timeOffset="201">10873 12449 7902,'6'-18'-181,"0"1"-47,-2 6 1,-3 0 1045,3-1-201,3 1-325,-6 4 0,9-1 611,-2 4-441,2 0 0,1-1 149,1 4-321,-1-4 0,6 5 120,2 0-40,2 0-117,2 0 0,0 0-61,0 0 0,0 1-14,-1 3 1,0-2-177,-3 6 107,3-1-27,-10 0 0,5 3-292,-6-3 152,-5 4 31,5 0-595,-10 0 423,4 6 1,-5-4 17,0 2-193,-5-2 205,-7-2 1,-1 0-121,-7 1-73,7-1 197,-9 1 0,4-1-347,-5 1 195,1-6 125,-1 4 0,1-9-576,3 3 345,-3 2 84,10-4-688,-5 3 229,11-5 798,-4 0 0,9-5 0,-5-2 0</inkml:trace>
  <inkml:trace contextRef="#ctx0" brushRef="#br0" timeOffset="202">11364 12449 7931,'0'-12'32,"0"1"0,0-1 567,0 1 170,0 0 0,0-1-73,0 1 244,5 4-105,-4-3-236,4 4-51,-5 0 28,0-5-356,0 10 0,0-4-55,0 5 0,0 5-44,0 3 99,0 7 54,0 3-211,-5 5 23,4 5 1,-8 1 242,5 5-611,0-5 275,4 4 1,0-4-37,0 6-525,0-6 409,0-1 1,0-5-511,0-1 335,0 1 186,0-5 1,0 2-163,0-4 11,0-6 220,0 0 169,5-9-264,-3 9-13,3-8 483,-5 3 630,0-5-657,0-5-25,5-2-206,-4 1-13,9-4 23,-3 8 1,8-6 75,0 4 6,5-5-78,-2 8 1,9-6 54,-1 3-122,1 3 59,-4-9 1,-2 9 21,-1-3-254,1 3 219,-8-4 1,7 3-590,-5-1 273,1 1 135,-10 2-1401,4 0 1016,-9-5 1,6 4-133,-4-3-460,-1 3 662,3-4 1,-6 2-226,-3-4 690,-3 4 0,-4-7 0,0 4 0</inkml:trace>
  <inkml:trace contextRef="#ctx0" brushRef="#br0" timeOffset="203">11295 12529 7970,'7'0'1744,"3"0"-1313,1-5-13,7 3-154,5-3 1,0 5 79,-1 0 0,1 0 159,0 0 1,1-1-62,3-3 235,-3 3-325,9-4 0,-10 5-112,0 0-191,0-5 1,-7 4 286,3-3-1773,-2 2 886,-6 2 319,0 0-2157,-4 0 1582,-2 0 1,-5-1 26,0-3 0,-1 3 780,-3-3 0,-3-2 0,-4 0 0</inkml:trace>
  <inkml:trace contextRef="#ctx0" brushRef="#br0" timeOffset="204">11318 12346 7968,'6'-11'0,"-2"-1"881,-3 1-495,5 4 1,1-2 223,8 6 17,3-6-308,5 8 0,1-6 117,3 3 244,2 3-362,0-4 0,4 5 19,-2 0 1,2 0-37,1 0 0,0 0-135,0 0 58,-4 0-109,3 0 1,-9 0-44,2 0 207,-2 0-55,-1 0-319,-5 5 143,-1-4 1,-6 6 145,0-3-345,1-3 103,-6 4 61,4 0 0,-8 1-70,1 6 1,-1 0 21,-2 4 91,0 1-12,0 6 1,0 1-108,0 3-59,0 2 170,-5 5-753,3 1 583,-3-6 1,5 3 1,0-6-441,0 6 359,0-8 0,0 3-109,0-8 12,0-3 201,0 1 0,0-8 166,0 2 91,0-2 37,0-3-58,0-1 407,0-5-372,0-5 54,0-1-197,0-5 1,0-1 48,0 1-214,0-1 169,-5 1 1,4-4-231,-3-1 215,3-4-2,-4 2 0,3-5 14,-1 1-47,1 4 25,2-4 162,0 10-87,0-5 1,0 9 67,0 1 82,0 4 0,2-2-162,1 5-222,-1 0 102,8 5 0,-3 5-117,9 6-37,-4 4 159,10-2 1,-8 3-11,5-2 1,-4 2 54,4-6-267,0 5 234,4-7 0,0 3-48,0-4 1,-4-2-25,0-2 1,-1 0 192,1-4-8,-3 0 1,-1-4-94,1 0 1514,-1 0-678,-9-5-430,4 4 1,-5-9 83,3 2 0,-3-2 69,-5-2 167,5 1-363,-4-5 0,5-2 162,-6-5-121,0 0-141,0 0 0,-4-3 83,0-1-435,-5-5 174,3 8 0,-2-9-1094,0 3 550,6 2 88,-3-5-1706,5 9 1378,0 1 1,0 6-66,0 6-752,0-1 930,0 6 0,1 1-148,3 5-1656,2 5 1332,1 7 1069,3 0 0,-4 10 0,6-4 0</inkml:trace>
  <inkml:trace contextRef="#ctx0" brushRef="#br0" timeOffset="205">12586 12335 7903,'0'-8'0,"0"0"0,0 6 226,0-8 154,0 8-55,0-8 298,0 9 6,0-4 52,0 5 0,0 6-107,0 6-109,-5 4-194,3 12 174,-3 1-169,5 5 1,0 1 48,0-1-252,0-5 44,0 4 1,4-5 208,0 3-624,0-4 267,1-4 1,0-1 280,3-3-1060,2 2 372,-9-8-315,9 4 334,-9-6 218,4-5-1623,-5 0-200,0-6 0,-5-6 2024,-2-1 0,-3-8 0,-2-3 0</inkml:trace>
  <inkml:trace contextRef="#ctx0" brushRef="#br0" timeOffset="206">12483 12380 7903,'0'-18'419,"0"3"-53,0 3-204,5 0 1,-2 2 345,4 2-108,-4-2-129,7 9 220,-4-9-226,6 9 0,0-5 129,4 6 138,1 0-224,6 0 0,1 0-6,3 0 1,-2 6 54,6 1 0,-6 3-214,2 2-163,-3-1 183,-1 6 0,-2-3-227,-2 5 141,-2 0-55,-6 9-62,1-4 32,-6 9 1,-1-8 207,-5 5-725,-5 1 372,-1-2 1,-11 3-84,-2-5-267,3-1 325,-6-3 0,4-1-223,-4-3 103,-1-3 231,5-4 1,-2-1-312,4 0 230,1-4-87,-1 3-57,3-9 118,-4 4-690,6-5 193,5 0 117,1 0-888,5-5 1442,0 4 0,5-9 0,1 3 0</inkml:trace>
  <inkml:trace contextRef="#ctx0" brushRef="#br0" timeOffset="207">13043 12403 7903,'0'-18'0,"0"3"0,0 2 0,0 2 905,0 0-514,5-1 0,-3 4 554,6 1-475,-6-1 108,3 2 135,-5-4-248,0 9-55,0-5-4,0 6 1,0 6-149,0 1 0,-1 8-1,-3 4 1,3 3-52,-3 1 1,-1 1 13,1 3 1,1-3-288,3 2 74,0 4 51,-5-6 0,3 4-676,-2-6 361,3 1 111,1 0-717,0 0 285,0-5 367,0 3 0,0-8-209,0 2-10,0-7-266,0-3 3689,0-5-2669,5 0-277,2 0 38,4 0 0,2-4-20,2 0 0,-1 0-8,5 4 0,0 0-160,4 0 179,0 0-44,-6 0 0,5 0-291,-3 0 119,3 0 0,-5 0-1060,5-5 384,-9 4 374,3-4-1539,-4 0 1267,-6 4 1,-2-8-53,-8 5-545,-2-5 1311,-6 3 0,-9-11 0,-4-1 0</inkml:trace>
  <inkml:trace contextRef="#ctx0" brushRef="#br0" timeOffset="208">12940 12472 8439,'6'-7'2128,"6"3"-1995,-1 3 29,11-4 0,-5 4 161,6-3 444,0 3-406,5 1 0,-3 0 124,6 0-269,-1 0-55,-1 0 1,-1-4-94,-5 0-8,0 0 1,0 4-1437,-5 0 983,-2 0 1,-8 0 82,-1 0-1920,-4 0 1445,2 0 0,-6-3-125,-3-1 910,-2-5 0,-11 2 0,-1-4 0</inkml:trace>
  <inkml:trace contextRef="#ctx0" brushRef="#br0" timeOffset="209">13054 12266 7857,'0'-11'0,"0"3"662,0 0-243,0 1-100,5-5 1,1 6-38,6 2 1,1-1 62,2 1 160,-3 0-236,10 4 1,-4-1 121,5-3 96,0 3-218,-6-4 1,9 5 96,-3 0-153,2 0-10,-7 0 0,3 0 204,-2 0-195,-2 0-94,4 0 0,-8 0 66,2 0 0,-2 4 161,-2 0-342,1-1 156,-1 3 0,-3-4 160,-1 6-379,-4-1 63,2 5 0,-1 4-250,0 3 190,-1 3 44,-3 1 0,0 3-198,0 1 106,0 10-614,-5-7 529,4 10 108,-9-6 0,7-4-313,-4 1-161,4-6 333,-2 3 1,5-6-200,0-3 132,0-3 66,0-4 371,0-1 435,0-5-635,0-1 984,0-5 0,0-5-715,0-2 0,0-3-73,0-2 0,0 1 123,0-1-119,5 1-41,-3-6 1,4 1-48,-2-3 12,-3-3 23,4 5 0,-1-3-138,0 1 144,-1 6-42,-3-4-195,0 6 25,6-1 131,-5 6-134,4 1 1,-1 6 128,-1 3-685,6 2 427,-7 6 1,8 4-108,-3 3 102,9 3 138,-4 1 1,6-1-203,-3 1 205,3 0-267,0 0 452,3-5-87,-3-2 1,1-3-154,0 2 397,0-7-164,-1 7 1,2-14-21,-4 3 0,-1-3 54,-4-1 0,1 0 281,-1 0-183,1 0-58,-6 0 0,3-1 688,-5-3-484,-1-2-81,2-6 235,-3 1-221,3 0 1,-5-6 133,0-2-415,0-3 63,0 0 1,-4-2 108,0-3 0,-5 3-144,2-3 0,-3 2-1015,-2-2 499,6 3 344,-4-4 0,5 5-1625,-3 0 869,-2 6 260,8-5-941,-3 9 355,5 2 799,0 1 1,5 9 22,3-3 404,2 2 0,7 2 0,1 0 0</inkml:trace>
  <inkml:trace contextRef="#ctx0" brushRef="#br0" timeOffset="210">14242 12266 7892,'0'-11'0,"0"3"0,0 0 681,0 1-9,0 0-178,5 2-10,-4 5 108,4 0 635,-5 0-743,0 10-322,0-2 0,0 15 209,0 0 1,0 1-49,0 6-107,0-4-631,0 7 480,0-4 1,-1 0 211,-3-2-594,3 2 288,-4-5 1,5 0-614,0-5 358,0 0 212,0-1 1,0-2-291,0-4 127,0-1-1,0 1-81,0-6-185,0-1 59,5 0-630,-4-3 627,4 3 1,-5-7-293,0-1-445,0 1 591,0-8 592,0 4 0,-10-11 0,-3-1 0</inkml:trace>
  <inkml:trace contextRef="#ctx0" brushRef="#br0" timeOffset="211">14025 12220 7906,'0'-11'1457,"0"-1"-924,5 6 1,3 1 88,7 5-88,-3 0-239,10 0 1,-4 5 136,5 3 450,-1 2-512,1-4 1,4 4 449,0-2-343,-1-3-212,2 5 1,-2-8-383,4 1 113,-5 4-56,3-6 1,-5 4-24,0-5 1,-5 0-395,-3 0 1,-2 0-2145,-2 0 1597,0 0-1747,-4 0 2771,-2 0 0,0-5 0,1-1 0</inkml:trace>
  <inkml:trace contextRef="#ctx0" brushRef="#br0" timeOffset="212">14847 12209 7869,'4'-12'0,"0"1"0,1 3-186,-1 1 201,-3 4 52,4-2-317,-5 5 227,0 0-445,-5 0 315,4 0 0,-4 5 91,5 3 62,0 2 0,-6 1 0,0 1 0</inkml:trace>
  <inkml:trace contextRef="#ctx0" brushRef="#br0" timeOffset="213">14847 12506 7829,'0'6'411,"5"4"805,2-3-719,-1 4 1,0-3 32,-2-1 0,-3-3-25,3 4 0,-1-6 475,0 2-496,-1 2-138,3-4-947,-5 3 408,5 0 256,-4-4-2363,4 4 957,-5-5 1343,0 0 0,-10-5 0,-3-1 0</inkml:trace>
  <inkml:trace contextRef="#ctx0" brushRef="#br0" timeOffset="214">16001 11901 7857,'0'-12'542,"0"6"0,-2 1 196,-1 5-95,1 0-361,-3 0 1,5 1 42,0 3 1,0 3-69,0 9 0,1 1 258,3 6-175,-2 5 0,6 0-33,-4 3 1,5 4-70,-1-4 1,1 4-195,-2-5 1,2 0 122,-5 0 0,4-1-192,-5 2 0,2 0 89,-1-4 1,-1-1-56,4-7 0,-4 1-33,1-5 1,-2 4-252,2-4 101,-3 1-45,9-5-1,-8 0 180,3-4-504,-5-2 153,0 0 88,5-4-928,-4 4 309,4-5-1350,-5 0 1326,-5 0 946,4 0 0,-14-5 0,2-1 0</inkml:trace>
  <inkml:trace contextRef="#ctx0" brushRef="#br0" timeOffset="215">15978 11980 7866,'0'-11'105,"0"0"0,0-1 376,0 1 26,0-1-137,0 1 1,0 3 311,0 1-286,5 4 0,1-2 61,6 0-202,4 4 1,-2-4 72,5 5 76,0 0-228,4 0 0,4-4 175,-1 0-262,11 0 73,-6 4 0,4 2 163,-4 1-317,-1-1 23,-1 8 1,-1-4 60,-5 6-55,-5-1 0,2 4-309,-5 0 211,0 1 1,-8 0-8,-3 3-365,-3-2 309,-1 4 1,-1-4-35,-3 2 1,-8 2-68,-7-2 0,-3-1 151,-5 1-14,-2-5 42,-1 3 1,-3-2-94,3 0 85,-3-5 1,4 0-127,2-2 1,4-2 3,4 2 107,-2-5-628,8 2 146,-3-5 37,9 0 514,2-5 0,10-7 0,2-6 0</inkml:trace>
  <inkml:trace contextRef="#ctx0" brushRef="#br0" timeOffset="216">16960 11821 7881,'1'-8'0,"3"0"0,-3 5 0,3-5 166,2 5 156,-4-2 281,3 5 1829,-5 0-2271,-5 0 0,-2 0 161,-4 0 58,0 5-192,-1 2 0,-3 4 134,0 1 98,-6 4-259,9-3 0,-10 12 140,3-2-86,3 2-54,-6 3 0,6 0-68,-4 3-108,4 2 52,5-4-352,-1 5 250,1 0 0,1 1 120,2-1-217,-2 0 121,9 0 1,-5-3-40,6-1-392,6-4 295,0 7 1,7-9-51,2 2 47,-3-1 111,10-3 1,-9-3 443,2 0-312,-2-5 0,2 3 94,0-6-57,0 1 1,-3-1-78,-1 1 195,-4-1-189,3 0 0,-4-3 72,5 0-130,-4-6 78,3 8 1,-8-8-204,6 1 67,-5 4 1,7-6 127,-3 3-817,-2-3 375,6-1 133,-10 0-1219,4 0 375,0 0 437,-4 0-1017,4 0 739,-5 0 953,5 0 0,-3-5 0,3-1 0</inkml:trace>
  <inkml:trace contextRef="#ctx0" brushRef="#br0" timeOffset="217">17074 12003 7868,'0'-6'803,"0"-4"-362,0 9-227,5-5 34,-3 6 0,3 6 199,-5 1 0,3 3-12,1 2-2,0 4-273,1 2 1,-4 5 55,3 0 1,-3 0-1,-1-1 1,0 5-49,0 0-107,0-1 112,0 2 1,0-4-155,0 3 3,0-3 0,0-1-320,0 0 256,0-5 1,0 2 17,0-5-245,6 0 83,-5-3 153,4-1-84,-5 1 134,0-6 244,0-1 1228,0-5-1315,0-5-117,0 4 36,5-4 1,-4 3 104,3-1-227,-3 1 25,-1-3 0,5 4 40,3-3 24,-3 3-7,5-4 1,-3 5 76,4 0-93,0 0 31,6 0 95,1 0-106,-1-5 0,5 3 57,-3-1-141,8 1 82,-3 2 1,4 0 57,-5 0-171,-1 0 37,1 0 1,0-1-265,0-3 173,-5 3 1,-2-4 39,-4 5-229,-1 0 22,0-5-1005,-4 4 400,-2-5 136,-5 6 1,-5-3-438,-3-1 1,-2-1 525,-1 1 1,-1 1 105,1-4 1,-4 3 552,-1-4 0,-4 1 0,2-5 0</inkml:trace>
  <inkml:trace contextRef="#ctx0" brushRef="#br0" timeOffset="218">17086 12220 7627,'-7'-5'362,"2"4"71,10-4 0,-2 5 268,4 0 17,1 0-369,3 0 1,1 0 503,-1 0-437,6 0-128,1 0 1,1 0 275,0 0-107,0 0-298,4 5 0,-2-4 80,-2 3 1,1-3 80,-4-1-404,4 0 133,-7 0 0,7 0 250,-5 0-1206,0 0 646,-3 0 1,-5-3-1762,1-1 951,-5 0 421,2 4 1,-5-1-1195,0-3 1104,0 3 393,-5-5 0,-2 3 347,-4-1 0,-6-5 0,0 3 0</inkml:trace>
  <inkml:trace contextRef="#ctx0" brushRef="#br0" timeOffset="219">17040 11980 7925,'0'-6'0,"0"0"404,0 2-1,0 3-184,0-4 493,5 5-336,1 0 1,6 0 75,-1 0 53,6 0-220,0 0 0,6 0 142,0 0 220,5 0-323,1 0 1,6-4 316,-1 0-161,0 0-316,0 4 0,-1 0-165,-2 0 55,2 0 0,-9 0-1055,4 0 767,-10 0 1,-2-1 121,-5-3-1674,1 3 545,-6-4 528,4 5-459,-8 0 74,3 0 1098,-5 0 0,0 0 0</inkml:trace>
  <inkml:trace contextRef="#ctx0" brushRef="#br0" timeOffset="220">17988 11798 7877,'0'-12'138,"0"6"1,0 0 305,0 2-176,0 3-108,0-5 1,0 5 721,0-3-388,0 3 211,0-4 293,-5 5-568,4 0 38,-5 0-167,6 10 1,0-1 46,0 10 163,0 0-237,0 4 1,0 1 198,0 3-204,0 2-108,0 5 0,0-1-58,0-2 112,0 2-562,-5-4 235,4 10 130,-4-8 1,5 11 208,0-8-813,0 3 468,0-3 1,0 0-56,0 0-584,0-4 508,0 3 0,0-9-169,0 2 209,0-7 109,0 3 1,0-8 21,0 5-101,0-5 174,0 2 0,0-4 409,0-1 1,0-3-449,0-1 333,0 1-67,0-2 102,0 5-278,0-5-18,0 0 1,0 1-8,0-4 28,0-1-15,0 3-24,0-5 49,0 5-513,0-4 100,5 4 220,-4-5-1591,4 0 481,-5 0-1638,0-5 2882,0-1 0,6-6 0,0 1 0</inkml:trace>
  <inkml:trace contextRef="#ctx0" brushRef="#br0" timeOffset="221">2421 12220 7896,'0'-6'430,"0"-4"-214,0 9 199,0-10 107,0 10 2,0-4 416,0 5-507,0-5 84,0 4-193,0-4 509,0 5-481,-5 0-346,4 0 319,-9 0-189,3 0-57,-4 5 0,0-4-65,-1 3 0,1 2 87,-1 2 1,1-2-57,-1 2 54,1-1 0,0 9 91,-1-1-363,1 5 144,-1-7 1,1 7 43,-1-5-209,6 1 101,-4 0 0,7 1-165,-4 2 124,4-3-4,-2-5 0,5 1 2,0-1 1,0 1 106,0-1 0,5-3-27,3-1 1,2 0-57,1 0 357,1 4-171,-1-10 1,5 8-49,-1-6 466,5 1-281,-2-4 1,5 0 376,0 0-312,-6 0-38,5 0 1,-9 0 10,2 0 0,-3-1 16,0-3-416,-1 3 141,-4-4 1,2 4-56,-6-3-336,1 3 262,-4-5-2459,-5 6 2598,-1 0 0,-6-5 0,1-1 0</inkml:trace>
  <inkml:trace contextRef="#ctx0" brushRef="#br0" timeOffset="222">18422 11992 7877,'0'-12'-14,"0"1"107,0 5 282,5-4-158,-4 3 105,4 1-1,0-4 205,-3 3 83,3 1 70,-5 1-147,0 0 212,0 4-323,0-4-206,0 5-101,0 5 46,0 1 1,0 5 80,0 1 0,-4 0-27,0 4 1,-4 1-1,5 6 1,-5 4 26,4 0 0,-3 1-27,3-2 1,-4 0-1,4 4 0,-4-3-147,0 3 0,2-4 74,-2 0 1,2-2-1482,-2-1 910,3 0 1,1-4-305,0 0 354,0-5 37,4 2 22,0-4-129,0-6-159,0 4-802,0-8 947,0 3 0,0-7-747,0-1 790,0 1 0,0-8 421,0 3 0,0-4 0,0 0 0</inkml:trace>
  <inkml:trace contextRef="#ctx0" brushRef="#br0" timeOffset="223">18433 11980 7877,'0'-17'-315,"0"1"158,0 4 0,0 0 1216,0 1-651,5 0 0,-2 0 699,5 4 205,-6-3-678,8 3-65,-9 1-275,10 1 1,-10 6 337,3 3-334,2 7 1,-1 3 22,3 5 47,2 0 0,-4 9-194,6-4 1,3 8 53,0-5 1,2 5 93,-2-2-432,-2-2 163,3 0 0,-1-2 214,0 1-560,1 0 272,-5-4 1,1-1-162,-1 1-84,-5 0 201,4-5 1,-7 2-189,5-5 125,-6 1 1,8-5 114,-8-5-12,3 5-15,-5-5 158,5 0-123,-4-1 1,4-3-4,-5 1-599,0-1 200,0 3 107,0-5 1,-5-2 299,-3-1 0,-7 1 0,-3-3 0</inkml:trace>
  <inkml:trace contextRef="#ctx0" brushRef="#br0" timeOffset="224">18262 12277 7801,'5'-6'1649,"1"1"-1035,1 0-306,3 4 0,-4-4 104,6 5 150,4 0-248,2 0 0,5 0 12,0 0 0,-1 0 66,1 0 1,0 0 44,0 0-601,0-5 180,0 3 0,-4-3-1374,0 5 777,-5-5 328,7 4-2306,-8-9 2559,3 8 0,-4-8 0,-1 4 0</inkml:trace>
  <inkml:trace contextRef="#ctx0" brushRef="#br0" timeOffset="225">19096 11741 7863,'0'-12'785,"0"6"-519,0-4 106,0 8 107,0-3 62,0 5 1,-5 0-223,-3 0 64,-2 5-210,-2 2 0,1 0 167,0 1-127,-1 0-53,-4 3 0,3 0 122,-2 1-16,2 4-53,2-3-217,-1 4 52,6-1 0,-4-3 261,2 2-466,3 3 116,0-6 176,5 5-280,0-6 127,0 1 0,1-2-9,3-2 69,2 2 0,6-8-39,-1 6 1,1-6 16,-1 2 0,2-3-180,2-1 0,-1 0 62,5 0 0,-5 0-520,1 0 1,2 0 43,-2 0 390,0 0-1699,-9 0 843,5-5 1040,-10 4 0,9-9 0,-4 4 0</inkml:trace>
  <inkml:trace contextRef="#ctx0" brushRef="#br0" timeOffset="226">19404 11672 7890,'0'-7'-420,"0"-1"1511,0 5-255,0-2 265,-5 0 170,4 4-447,-4-4-417,5 5 858,0 0-863,0 5-83,0-4 1,1 9 89,3-2 1,-2 2-33,6 2 137,-1-1-241,5 5 1,1 1 124,2 2 25,-3 3-131,5-5 1,-7 6 144,-2 0-275,2 0 0,-4 1 43,6 3 0,-2-2 97,-3 5-269,4 1 1,-6 2-139,2-3 0,-2 3 145,-5-2 0,0 2-193,0 1 0,0 0-92,0 1 1,-1-1-255,-3 0 1,-2-3 239,-5-1 1,-1-1-138,1 2-531,-1-3 508,-4-6 0,3 0-145,-2-3 545,-3 3-170,5-10 1,-3 6-214,4-3 606,1-2-179,0-2 1,3 0-93,0-4 107,6-2-20,-3 0-810,5 0 360,0-3-568,0 3-1354,0-5 214,0-5 1057,5-2 1081,1-4 0,6-6 0,-1 0 0</inkml:trace>
  <inkml:trace contextRef="#ctx0" brushRef="#br0" timeOffset="227">19964 12129 7762,'-7'0'46,"2"-5"44,5 4-42,0-4 1434,0 5-1088,5 0 39,-3 0-268,8-6 0,-8 5 165,6-3 75,0 3-139,3 1 0,2 0 94,2 0 112,-2-5-292,8 4 0,-3-4 177,5 5-182,5-5 0,-4 3-82,2-1 0,-3 1 71,-4 2 1,2 0-1149,-6 0 418,0-5 421,-4 4-1572,-4-4 541,-2 5 534,-5 0-977,-5 5 1049,-7-4 0,-2 8 570,-5-5 0,0 0 0,-9 1 0,-1 1 0</inkml:trace>
  <inkml:trace contextRef="#ctx0" brushRef="#br0" timeOffset="228">19975 12300 7231,'0'7'231,"0"-2"500,0-5-294,5 0 282,-4 5-370,10-4 0,-5 4 148,5-5 313,1 0-465,-1 0 1,4 0 524,1 0-419,4 0 53,-2 0-429,5 0-120,-1 0 1,1 0 73,0-5 0,-1 4-115,-3-3 0,2 3 274,-2 1-1817,-2 0 1072,-1 0 0,0 0-75,-1 0-1678,5-5 2310,-7 3 0,8-8 0,-3 4 0</inkml:trace>
  <inkml:trace contextRef="#ctx0" brushRef="#br0" timeOffset="229">20797 11912 7921,'0'-11'0,"0"-2"0,0-2 0,4 6 0,0-3 1456,5 9-355,-8-3-463,4 1 37,-5 4 51,0-4-486,0 5 0,2 5-44,1 3 1,-1 7 158,1 4 148,-1-3-233,-2 11 1,3-7 180,1 11-178,0-1-109,-4 5 1,4-1-85,0 0-109,-1 0-377,-3 1 227,0 4 140,0-3 0,0 2 161,0-8-772,0 3 482,0-9 1,0 7 41,0-9-288,6 4 64,-5-13-823,4 3 554,-5-5 166,0-4-612,0 3-186,0-9 1251,0 4 0,-5-10 0,-2-1 0</inkml:trace>
  <inkml:trace contextRef="#ctx0" brushRef="#br0" timeOffset="230">20638 11923 7813,'0'-22'0,"1"0"277,3 3 0,2 2 421,5 6 0,2 0-68,2-1-8,-2 6-298,3-4 1,-3 7 116,2-4 23,3 4-181,0-7 1,7 9 241,-2-3-265,2 2-52,3 2-93,2 0 68,4 0 0,-1 2 180,-3 2-231,3 2-37,-9 5 0,3 1 237,-8-1-507,3 6 203,-10-5 1,5 10-88,-6-3 1,1-1-115,-1 1 1,-5 0-391,-2 4 295,-2-1 147,-2 1-124,-11-5 100,4 4 0,-16-10 77,0 4-158,0-4 81,-10 0 1,8-2 9,-6-3-210,6 4 123,-8-10 1,9 4-756,-3-5 612,8 0 1,-1 0-226,5 0-997,-1 0 714,5 0 507,5-5 1,-3 2 365,5-4 0,5-6 0,6-5 0</inkml:trace>
  <inkml:trace contextRef="#ctx0" brushRef="#br0" timeOffset="231">21700 11729 7879,'0'-11'119,"0"4"97,0 2 106,0 0 262,0 4 148,0-4 1688,0 5-1868,-5 0-161,-2 5-192,-4 1 0,-1 7 199,1 2-184,0 3 54,-6 5 63,4 0-171,-8 5 1,4 0 161,-2 2-297,3 3 163,-1-4 0,7 2 133,-5-1-480,10 1 181,-10 3 0,12 0-422,-5 0 258,6 1-418,-3-1 100,5 0 329,0-5 0,0 4-110,0-2 83,0-3 45,5 0 0,0-6 62,3 1 1,2-1-2,-3-3 0,2-1 209,-1-3 22,2-2-207,-4-2 0,6-1 898,-1-2-676,1 2 61,-1-4-261,-5 4 48,5-8 0,-5 4 85,5-2-421,1-3 203,-1 4 1,-1-4 71,-2 3-326,2-2 65,-4 3 102,1-5-1286,3 0 890,-9 0 1,4-2 115,-5-1 0,1 0-184,3-5 642,-2 1 0,3-10 0,-5 0 0</inkml:trace>
  <inkml:trace contextRef="#ctx0" brushRef="#br0" timeOffset="232">21928 11946 7872,'-4'-7'0,"0"-1"851,1 0-165,3 2-146,0-4 184,0 9 7,0-4 885,0 5-1243,0 5-199,-5 1 0,2 12 173,-5 5-107,6-1-66,-3 11 0,4-7 226,-3 4-384,2-4 45,-3 7 0,5-9-252,0 2 149,0-2 59,0-1 0,-3 0-169,-1 0 47,0-5 0,4 3-283,0-8 172,0 4 26,0-6-65,0 0 201,0-4 111,0-2 253,0 0 71,0-4-196,0 4 269,0-5-227,0-5-165,0 4 73,0-4 35,0 0-101,5 3 0,1-6-77,6 4 0,-1 0 173,1 4-334,-1-5 91,0 4 0,1-4 150,-1 5-213,6 0 71,-4 0 0,8 0-57,-2 0 119,-2 0 5,4 0 1,-3 0-41,5 0 38,-5-6 0,3 5 150,-3-4-146,0 5 0,2-4 9,-5 0-12,0 1 9,-3 3 0,-1-4 8,1 0-388,-6 0 223,4 4 0,-9-1-1223,3-3 688,-2 3 160,-2-4 1,-2 4-378,-2-3 0,-2 1 274,-5-4-922,-1 4 668,1-2 884,-6 0 0,0-1 0,-6-6 0</inkml:trace>
  <inkml:trace contextRef="#ctx0" brushRef="#br0" timeOffset="233">21882 12129 7864,'-6'-5'651,"1"-1"-412,5-1 17,0 2-155,0 0 722,0 4-465,5-4 1,1 5 64,6 0 1,-1 0 14,1 0 1,3 0 148,0 0-144,5 0-283,-7 0 0,7 0 343,-4 0-289,4 0-1,-2 0-86,5 0-37,-6 0 0,4-2 230,-6-1-661,5 1 341,-7-3 0,3 5 59,-4 0-632,-1-5 251,-4 4-644,3-4-420,-4 0 845,0 4 0,-2-6-1846,-8 3 1204,-2-2 484,-5 0 699,-1-4 0,-9 3 0,-4-4 0</inkml:trace>
  <inkml:trace contextRef="#ctx0" brushRef="#br0" timeOffset="234">21780 11889 7877,'0'-11'0,"5"1"0,2 2 0,3 2 1058,2 2-421,4 3-212,-3-10 884,4 10-823,-1-4 0,2 5 226,5 0 45,-1-5-414,6 4 1,-2-4 207,4 5 22,-4 0-278,7 0 1,-9 0 149,2 0-177,4 0-108,-11 0 1,7 0 53,-7 0 1,-2 0 106,-2 0-3173,-2 0 1956,-7 0 1,3-2 105,-5-1-2648,0 1 3438,-4-3 0,-11 0 0,-1-1 0</inkml:trace>
  <inkml:trace contextRef="#ctx0" brushRef="#br0" timeOffset="235">22453 11649 7915,'0'-6'64,"5"-4"263,-3 9-119,3-10-31,-5 10 1,0-5 571,0 2-334,0 3 110,0-9 63,0 8-54,0-8-316,0 9 299,0-4 35,0 0-150,5 3 54,-4-3 56,4 5-118,-5 0-184,5 0 1,0 2 209,3 1-202,2 4-55,-3 4 1,4 4 332,0 1-54,6 4-234,-4 3 1,8 2 144,-2 6 1,-1-5-27,1 5 11,-5-1-174,7 4 0,-4 1 163,2-1-1163,3 0 894,-10 6 0,4-7 16,-9 5-109,3-5 198,-8 6 1,4-5-907,-2 0 344,-3-4 253,4 3-656,-5-9 556,-5 9 0,2-9-55,-4 3-112,-1-3 193,-3-2 0,-1 0-86,1-3 253,-6-2 312,5-1 0,-5-3-324,6 2 33,-6-2-61,5-2 0,-5 1 172,6-1-156,-1-5 11,-4 4 0,4-3-8,1 4 0,0-3-67,3-1-45,-2-4 118,-2 7 1,2-7-68,3 4-24,-4-4 73,10 2 0,-8-4-146,5 3 118,1-3-51,3 4-2386,0-5 1,5 0 2550,2 0 0,4-5 0,0-1 0</inkml:trace>
  <inkml:trace contextRef="#ctx0" brushRef="#br0" timeOffset="236">1850 14413 7797,'0'-7'-57,"0"-1"64,0 5 0,0-3 553,0 2-54,0 3-122,0-4 0,0 4 390,0-3-265,0 3-87,0-5 362,0 6-679,-5 6 50,4-5 0,-4 9 206,5-2-269,0 2 62,0 1 1,0 2-70,0 2 103,-5 3-61,3 5 1,-3-4 28,5 0 0,0 0 93,0 4-310,0 5 80,0-4 0,0 4 215,0-6-441,0 6 164,0-4 1,0 9-95,0-2 1,0-2-24,0 2 0,4-6-59,0 2 0,4-5-89,-5-3 55,6 3 97,-2-9 0,0 4 82,1-1 1,-4-7-18,3 2 0,-3-3 33,4-1 1,-5 2 175,5-5-60,-5 5 51,2-8-159,0 4-76,-4-5 94,4 0-1562,-5 0 1185,0-5 0,0-1-989,0-6 428,0 1 162,0-1 370,0 1 438,0 0 0,-5-6 0,-1-1 0</inkml:trace>
  <inkml:trace contextRef="#ctx0" brushRef="#br0" timeOffset="237">1770 14447 7564,'0'-11'234,"0"0"1,0 3-12,0 0 1,0 5 247,0-5-239,0 5 1,2-6-18,1 6 1,0-2 234,4 1-185,1 3 1,3-8-16,1 5 1,1-4 31,2 4 1,-1-3-1,5 3 1,0-1-29,4 1 1,3 3 94,1-3 1,3 1-22,-3 0-114,5 1-54,-3-3 0,1 5-51,1 0 1,-6 4 237,2 0-464,-3 5 153,-1-3 0,-4 6 156,0-1-388,-5 0 144,2 1 1,-5 3 124,-4 0-367,3 1 200,-8 0 1,3-3-51,-5 2 0,-2 1 145,-1 0 0,-8 4-53,-4-1 0,-5-2 39,1-2 34,-3-3-28,-6 5 1,0-4 7,-2 2 0,-2-2 5,6-2 0,-5-3-53,5-1 1,-1-3 2,4 4 1,0-6 33,0 2 1,6-3-11,1-1 1,4 0 17,0 0-26,6 0-327,-4 0-471,9 0-448,-5 0 148,6 0 0,6-4 356,1 1 770,3-1 0,7-1 0,1-2 0</inkml:trace>
  <inkml:trace contextRef="#ctx0" brushRef="#br0" timeOffset="238">2855 14208 7969,'0'-7'181,"0"-3"0,0 8 182,0-6 23,0 5 112,0-2-162,0 5 166,0-5 57,0 4-139,0-4 55,0 5 96,0 5-347,-5 1-1,-1 6 193,-1-1-235,-3 1 1,4 3 43,-5 0 0,-1 5-14,1-1 0,-1 3 124,1 1-209,-6 5 41,5-4 1,-9 9-60,6-3 0,-4 3 123,4 1 0,0 1-235,3-1 1,2 2 1,2 2-891,-2-3 836,9 4 0,-8-6 34,5-2 0,1 1-110,3-6 1,1 5 100,3-5 1,2 1-65,5-4 0,5 0 76,-1 0 1,5-4 6,-1 0 1,3-4 397,1 4 1,-2-5-383,-2 1-9,3-2 14,-10-7 0,5 4-6,-6-2 0,1-2 1,-1 2 0,-3-6-43,-1 2 11,1 3 0,2-5 10,-2 6 13,-3-6-5,0 3 3,-4-5-2,4 0-766,-5 0 218,0-5 1,0 3-1734,0-6-532,0 6 2823,0-9 0,0 5 0,0-5 0</inkml:trace>
  <inkml:trace contextRef="#ctx0" brushRef="#br0" timeOffset="239">3164 14550 7969,'-5'-18'0,"3"2"35,-2 4 1,3 5 136,1-1-54,0 6 898,0-3 1290,0 5-2013,-5 0 1,3 5-2,-6 2 0,4 3 28,-3 2 1,3 4-88,-4 3 0,6 3 14,-2 1 0,-1 4-44,1-1 0,0 5-15,4-5 1,0 2-202,0-1 118,0-3-40,0 4 0,0-5-287,0 0 0,0-4 93,0 0-352,0-5 183,5 7 106,-4-8 1,4 3-22,-5-4 38,0-1 158,6-4-124,-5 3 277,4-9-249,-5 4 949,0-5 1,5-1-653,3-3 1,-1 3 50,5-3 0,-3-2 35,6-2 46,2 3-79,-4-5 1,9 7-210,-3-4 0,1 3 110,-1-4 1,3 4 27,-3-3 1,2 3-184,2-4 0,0 6-252,0-2 0,-4-1 11,0 1 153,-5-5 1,2 8 25,-4-3-193,-6 3-261,4 1 1,-8-1 199,1-3 0,-3 2-1745,-3-1 1053,-4 1-707,-4 2 1110,-1-5 1,-3 4 21,0-3 1,-2 2 599,2-2 0,-3-2 0,-4-6 0</inkml:trace>
  <inkml:trace contextRef="#ctx0" brushRef="#br0" timeOffset="240">3072 14767 7969,'0'-6'982,"0"-4"-630,5 8 1,2-3 122,4 5 0,0-3-39,1-1 390,-1 0-443,6 4 1,1 0 61,4 0 1,1-4 51,0 0 1,-4 0-117,0 4 1,0 0-159,4 0 1,0-3-40,0-1-112,0 0 208,-1-1-657,-4 4 356,-1-4 1,-2 1-232,0 0 1,-3 0-1065,-5 4 238,-4-5 151,2 4 1,-6-4-866,-3 5 963,-3 0 472,-4-5 1,-2 3-489,-2-1 405,2 1 191,-8 2 1,3-1 248,-5-3 0,0-2 0,0-5 0</inkml:trace>
  <inkml:trace contextRef="#ctx0" brushRef="#br0" timeOffset="241">3038 14516 7969,'8'-6'693,"-1"2"0,1-1-161,3 1 0,6-4-176,2 4 1,5-1 372,6 2-308,1 1-243,8-8 654,-5 9-437,6-9 0,-6 8-1,0-1 1,-1-2 28,-6 1 0,0-1-357,-5 1 1,0 3-197,-3-3 1,1-1-1834,-4 1 1256,-1 0 442,-9 4 1,3-1-3143,-5-3 3407,0 3 0,-4-14 0,0 2 0</inkml:trace>
  <inkml:trace contextRef="#ctx0" brushRef="#br0" timeOffset="242">3895 14276 7910,'-6'-6'-47,"5"-4"1,-5 7 12,2-5 0,1 5 545,-4-5-93,4 5 1,-2-3 159,5 2-244,0 3 0,-1-4 543,-3 5-59,3 0-426,-4 0 0,6 0-38,3 0 149,-3 0 38,4 0-144,0 5 121,2 1-232,4 6 0,-3 1-30,-1 2 1,1 3 91,3 4 0,0 1 61,-4 0 0,3 5-132,-2 2 0,2 0-146,1 0 141,1 0-54,-6 5-1241,4 4 999,-8-3 1,4 3-176,-2-5 0,-3-1-401,3-2 1,-3 0 342,-1-4-312,0 0 335,0-4 0,-1-2-142,-3-2 0,2 1 31,-6-4 1,4-1 261,-4-4 0,5-1-108,-5-2 1136,0 2-903,2-3 0,-4 0-30,2 1 1,2-6 58,-2 2 1,5 1-120,-5-1-190,5 0 105,-7-4 0,9 1-292,-3 3 162,3-3-1520,1 4-102,0-5 0,5 0 1143,3 0 742,2 0 0,6-5 0,2-1 0</inkml:trace>
  <inkml:trace contextRef="#ctx0" brushRef="#br0" timeOffset="243">4466 14619 7910,'0'-7'0,"-4"1"0,0 2 309,0 3 17,4-4 120,-5 5-59,4 0 135,-4 0 907,5 0-864,0-5-212,5 4 74,1-5-159,6 6 0,-1-3 184,0-1-180,1 0-109,-1 4 0,4 0-69,1 0 0,4-4 137,-1 0 1,-1 1-223,1 3 37,0 0-15,-1-5-91,3 3 82,-8-3 1,3 4-473,-4-3-747,-1 3-30,-4-4 118,-2 5 1,-7 0-746,-1 0 967,-4 5 501,-4 1 0,-6 2-218,-2-1 604,-2 1 0,-7 3 0,-1 1 0</inkml:trace>
  <inkml:trace contextRef="#ctx0" brushRef="#br0" timeOffset="244">4363 14779 7555,'0'6'-569,"1"-1"1222,3-5 1,2 0 120,6 0 1,-1 0-297,0 0 0,6 0 379,2 0 1,3 0-209,0 0 1,3 0-8,1 0 0,-2 0-292,3 0 0,-2-4-110,2 0 1,-5 1-292,4 3 0,-6-2-336,3-1 0,-5 1-733,-6-2 655,-1 3 355,0 1 0,1 0 110,-1 0 0,-4 0 0,-2 0 0</inkml:trace>
  <inkml:trace contextRef="#ctx0" brushRef="#br0" timeOffset="245">5379 14333 7263,'0'-11'525,"0"4"0,-1-1-71,-3 4 43,3 0 55,-4-1-226,5 4 297,0-4 1721,0 5-1745,0 5-152,0 6-284,0 7 1,0 6 114,0 3 1,0 3-83,0 8 0,0-1 0,0 5 0,0-4 131,0 4-1156,0 0 874,0-2 1,0 3-40,0-5-458,0 0 338,0-3 1,0-6-519,0-2 367,0-8 119,0 2 1,0-8-183,0 2 313,0-7-186,0 2 1082,5-9-1033,-4 4-27,4-5-761,-5 0-230,0-5 1,-4 3 225,1-6 1,-6 0-710,1-3 1104,3 5 549,-5-10 0,4 4 0,-6-11 0</inkml:trace>
  <inkml:trace contextRef="#ctx0" brushRef="#br0" timeOffset="246">5196 14436 7776,'-6'-13'325,"1"-2"-325,5 9 551,5-6-287,1 1 1,6-1 107,-1 1 433,1 0-451,-1 4 1,6-3 37,2 2 0,-2 0-88,3 0 1,2-2 334,5 2-268,0 3-135,-5-5 1,3 9 248,1-3-276,-2 3 1,9 1-374,-3 0 321,-1 0 0,4 0 165,-3 0-397,-2 0 125,0 5 0,-6 1 193,-3 6-498,2-1 238,-8 0 1,-2 1-112,-7-1 380,-3 1-285,-1 4 1,-6-2-33,-5 5 60,-11-5 59,-7 8-1199,-10-5 1161,-2 6 0,-6 0 13,-3 0-311,9-5 174,-9 3 0,13-8-151,-5 2 0,11-6-817,0-1 181,11-6 302,3 3 0,30-17 593,-1 1 0,9 0 0</inkml:trace>
  <inkml:trace contextRef="#ctx0" brushRef="#br0" timeOffset="247">6339 14059 7919,'6'-5'0,"-1"4"460,-5-4 0,5 5-73,-4-5 138,4 3-170,-5-3 1698,0 5-1818,0 5 1,0-2 92,0 4 53,0 1-217,-5 4 0,3-1 54,-6 0 1,-1 6 13,-6 2 0,1 2 260,-5 2-22,0 5-307,1 1 1,-3 2 43,2-1 66,-3 1-744,4 3 535,-3 0 1,3 1 153,0-6 1,2 4-224,4-4 153,1 5 0,5 4-45,2 0 0,2 0-147,2-3 1,2-2 106,2-3 1,-2 6 14,6-6 0,1 4-450,6-7 190,-2 5 52,3-8 0,-3 4-75,2-5 0,-2-4 148,2 0 504,-2-5-471,3 7 0,-3-8-57,2 2 74,-2-7-36,3 2 0,-3-5-66,2 3 220,-2 2-68,-2-9 1,-3 5 122,-1-2 13,1-3-173,-2 4 64,4-5-63,-8 0 43,3 0-86,0 0 90,-4 0-1,4 0-6264,-5 0 4698,-5 0 1513,4 0 0,-9-5 0,3-1 0</inkml:trace>
  <inkml:trace contextRef="#ctx0" brushRef="#br0" timeOffset="248">6670 14459 7927,'0'-12'198,"-5"6"0,3 0 84,-1 2 0,1 1 227,2-4-180,0 4 96,0-2 165,0 5 234,0-5-257,0 4 247,0-4-492,0 5 1,0 5-40,0 2 1,0 5 72,0 3-378,0 3 186,0 5 1,0 5-55,0 2 1,0 2 122,0-2 0,0 3-275,0-2 18,0 2-239,0-4-128,0-1 243,0-5 85,0-1-1,0 1-388,0-5 315,0 4 0,2-11-77,1 0-66,-1 1 214,3-6 431,-5 1-395,5-2 307,-4-5-103,4 0 613,-5 0-596,5-5 108,-3 3 93,3-3-199,-5 0-243,0 4 144,0-4 0,3 4 102,1-3-332,0 2 211,1-3 0,1 4 33,6-3-57,-1 3 37,6-4-125,1 5 89,4-5 1,-3 4-28,0-3 0,1-1-86,2 1 1,0-1 74,-3 1 1,1 2-87,-5-6 1,5 5-29,-5 0-189,0 1 50,-9 2-293,4 0 0,-7-4-109,5 1 176,-6-1 0,2 4 87,-8 0 1,2 0 95,-6 0 0,0 0-518,-3 0 0,0-1-603,-1-3 0,-1 3 847,-2-3 1,3-1 555,-4 1 0,-1-5 0,-1 3 0</inkml:trace>
  <inkml:trace contextRef="#ctx0" brushRef="#br0" timeOffset="249">6727 14676 7927,'-12'-5'75,"1"3"266,0-8 263,4 9-28,2-9 54,5 9-349,0-4 0,1 5 123,3 0 0,3 0 34,4 0 1,-2 0-156,2 0 1,-2-2 107,6-2 1,3 3 106,1-3-307,-2 3-27,4 1 1,-3-4 8,5 1 0,0-3 27,0 3 0,-4 0-123,0-5 0,-2 6-184,2-2 0,-2-1-1386,-6 1 783,-4 0-177,-2 4 1,-5-1-41,0-3-446,-5 3 848,-2-4 0,-4 5 68,0 0 0,-2 0-23,-2 0 0,1-1 58,-5-3 422,5 3 0,-13-9 0,3 3 0</inkml:trace>
  <inkml:trace contextRef="#ctx0" brushRef="#br0" timeOffset="250">6647 14425 7937,'-6'-12'1734,"1"1"-1376,5-1 0,5 6-78,2 2 1,3 2 120,2-2 0,3 3 34,0-3 1,6 2-103,-2 2 0,3 0 182,5 0-111,-3 0-211,4 0 0,-1-3-174,-1-1 0,5 0-164,-5 4 1,5-4-350,-4 0 1,-1 1 387,-3 3-2655,0-5 1249,-5 3 1512,-2-3 0,-4 0 0,-1-1 0</inkml:trace>
  <inkml:trace contextRef="#ctx0" brushRef="#br0" timeOffset="251">7401 14265 7937,'0'-7'-1118,"0"2"1796,0 0-5,0 4-173,0-9-70,0 8 109,5-3 29,-4 0 310,4 4-334,-5-9-110,0 9-104,0-4 713,0 5-781,0 5 0,0 5-15,0 5 1,0 7-28,0 0 1,0 6 143,0 7 1,0-1-69,0 0 0,0 2 259,0 2-335,0-3-55,0 10 1,1-10-287,3 3-472,-3-2 514,5-2 1,-5 0-46,3 1 0,-3-6 141,3-3-709,-3-1 449,4-3 1,-4-3-44,3 0-181,-3-5 206,4 3 0,-3-9 53,2-1 0,1-3 473,-2 4-722,1-6 261,-4 3-2694,0-5 1495,0-5 447,-5 4 1,0-9 947,-3 2 0,-2-2 0,4-2 0</inkml:trace>
  <inkml:trace contextRef="#ctx0" brushRef="#br0" timeOffset="252">7812 14413 7931,'-12'-11'0,"6"3"0,2 0 0,3 5 1200,1-5-108,0 6 398,0-4-649,0 6 0,0 7-569,0 4 1,0 6 78,0 6 1,-4 4-79,0 4-54,-4 2-41,1 6 1,0-3-143,-1 2 0,4-3-136,-3 0 0,3-5-156,-4 1 0,6-6 155,-2 2-1002,-3-8 390,6 2-236,-4-8-538,5 3 414,0-9 543,0-2-1214,0-5 1164,0-5 181,5-2 399,-4-4 0,10-6 0,-5 0 0</inkml:trace>
  <inkml:trace contextRef="#ctx0" brushRef="#br0" timeOffset="253">7755 14345 7931,'-4'-8'703,"0"0"1037,0 1-335,4-5-525,0 6-455,0 1 1,5 6 5,3 3 191,2 7-293,7 7 1,-5 6 15,4 3 0,1 3 58,2 8 0,-1-1-243,1 5 0,-1-5-110,1 1 1,1-6-207,-4-2 1,3-4 185,-4 0 0,0-5-16,-4-2 0,1-5-184,-1 1 1,1-3-134,-1 0 0,-1-1-291,-2 1-102,2-6-23,-4 4-189,1-9-356,3 10 571,-9-10 351,4 4 0,-6-5-627,-3 0 1,-2 0 67,-6 0-12,1 0 612,-6 0 0,4-4 301,-7 0 0,-4-5 0,-5 3 0</inkml:trace>
  <inkml:trace contextRef="#ctx0" brushRef="#br0" timeOffset="254">7698 14756 7887,'-7'-5'1039,"4"3"-209,6-1 85,-1 1-441,8 2-171,-4 0 1,9 0 132,1 0 0,4 0-52,-1 0 0,-1 0 127,1 0 1,0 0 58,4 0-523,-1-5 112,1 4 0,0-8-572,0 5 0,0-3 339,0 3 0,-2-4-1278,-2 4 0,-1-4 132,-3 0 0,-2 2 1220,2-2 0,-7 0 0,-3-3 0</inkml:trace>
  <inkml:trace contextRef="#ctx0" brushRef="#br0" timeOffset="255">8177 14105 7997,'-6'-12'495,"-4"6"0,9 0 487,-3 2-346,2 3 130,2-4 149,0 5-554,0 5 0,2 1 349,2 5-304,2 1 0,5-1 253,1 6-355,4-5 1,2 11 26,5 0 1,4 1 76,-1 7 1,2-5-151,-1 5-204,-8-1 99,7 4 0,-9 1-107,2-1 1,-3 0 68,-4 0 0,-2 1-530,-2-1 0,1 0 122,-6 1-653,1-1 625,-4 0 0,0-3 57,0-1 0,-5-5-44,-3 2 0,0-3 35,0-1 373,-7 0-92,7 0 1,-8-6 19,4-1-153,1-4 5,-1 0-98,6-1 166,-4 1 0,5-5-920,-3 1-1159,3-6 401,0 3 1730,4-5 0,-4 0 0</inkml:trace>
  <inkml:trace contextRef="#ctx0" brushRef="#br0" timeOffset="256">9080 14584 7851,'-5'-11'234,"3"5"416,-3-4-209,5 8 0,0-4 115,0 2-309,5 3 1,-2-4 363,4 5-399,1 0 0,7 0 153,0 0 1,1 0-46,-5 0 1,4 0-61,1 0 1,3 0-29,-4 0 1,4 0-1,-4 0 1,5 0-252,-1 0 0,-1 0 105,1 0 1,0 0-86,4 0 0,-4 0-202,0 0 0,-1 0-216,1 0 0,-3-4-387,-4 0-743,-6 0 825,-1 4 1,-7 0 721,-6 0 0,-5-5 0,-9-1 0</inkml:trace>
  <inkml:trace contextRef="#ctx0" brushRef="#br0" timeOffset="257">9080 14733 9228,'11'5'754,"6"-4"-427,2 3 1,3-3 50,5-1 0,-3 0 238,3 0 1,1-1 66,-2-3 1,6 2-260,-1-6 1,-2 4-101,1-3 0,-3 3-352,3-4 0,-8 6-295,1-2 1,-8 3-926,0 1 1248,-7-5 0,-3 3 0,-5-3 0</inkml:trace>
  <inkml:trace contextRef="#ctx0" brushRef="#br0" timeOffset="258">10450 13602 7844,'6'-5'0,"0"3"0,-6-6 0,0 5 0,0-7 1,0 9 1307,5-4-126,-4 5-473,4 0 2013,-5 0-2371,0 5 77,0-4-161,0 9 1,-1-3 313,-3 4-311,3 6-109,-4-5 1,3 9 68,-2-6-14,3 5 0,-4 3 12,5 1-67,0 4 1,0 0-9,0 3 1,0-2-111,0 1 1,0-1 263,0 2-587,0 2 252,0-9 0,4 8-116,0-6-193,5 1 200,-8-4 1,8-2-314,-5-2 251,4 3 77,-6-9 1,4 7-260,-2-5 188,-3 0 35,4-3 0,-1-1-70,0 1 1,0-5-28,-4 1-199,0-6-38,0 4 57,5-6 377,-4 0-213,4 0-825,-5 0 724,0-6 0,-1 1-715,-3-2 534,3-3 553,-4 8 0,0-8 0,-2 4 0</inkml:trace>
  <inkml:trace contextRef="#ctx0" brushRef="#br0" timeOffset="259">10873 13739 7779,'0'-6'1040,"0"1"1163,0 5 1,0 5-1535,0 3-443,0 7-57,0 3 0,-2 8 415,-1 1-359,1 5 57,-3-8-269,5 9 50,0-4 0,0 0 275,0-2-519,0-3 210,0 4 1,0-8 162,0 3-568,0-8 203,0 7 170,0-10-164,0 5-48,0-11 45,0 4-30,0-8 216,0 3 1488,0-5-1563,5-5 106,2-2 1,4-3-64,1 3 0,-5 1 140,1 6-321,-1-5 95,5 4 81,-1-4 54,1 5-266,-1 0 104,6 0 1,-5 0 96,3 0 39,3 0-27,-5 0 0,5 0 161,-3 0 22,-2 0-172,8 0 0,-7-4 92,5 0-77,-5 1-9,8-2-46,-10 3 59,10-8 1,-9 8 15,2-6-350,-2 5 200,-7-2 1,0 4 36,-2-3-915,-3 3 272,4-4-560,-5 5 0,-5 0 588,-2 0 0,-3 0-374,-2 0 1,1-4 82,-1 0 522,1 1 471,-1 3 0,-4 0 0,3-6 0,-3 0 0</inkml:trace>
  <inkml:trace contextRef="#ctx0" brushRef="#br0" timeOffset="260">10850 13911 7989,'6'0'-102,"1"0"710,-4 0 1,0 0-138,4 0 0,-3 0 527,4 0-642,0 0 1,3 0 79,0 0 1,5 0-25,-1 0 0,1 0-142,0 0 0,1 0 104,6 0 0,-3-2-194,3-1 0,-4 1-92,4-2 1,0-1 113,-4 2 0,-1-5-132,1 4 0,-4-3-12,4 3 0,-6-1-435,-2 1-758,1 3 599,-11-4 123,9 5-1591,-9 0 1011,-6 0-792,-2 0 1128,-15 0 1,9 0-129,-2 0 240,2 0 545,-3 0 0,-2 5 0,-5 1 0</inkml:trace>
  <inkml:trace contextRef="#ctx0" brushRef="#br0" timeOffset="261">10884 13751 7989,'1'-7'0,"3"4"410,-3-4-149,5 6 1,-5-4 146,3 5 0,-2 0 165,6 0 0,-1-4-141,5 0 0,-1 0 48,1 4 1,0-1 105,4-3 0,-3 3-171,7-3 0,-5-1 185,4 1-375,0-4-147,-1 6 1,3-7-80,-2 6 0,-1-5 305,1 4-1164,0-5 689,4 8 1,-2-8 139,-2 5-2338,3 1 1502,-9 3 0,3-4-1357,-4 0 2224,-6 0 0,4 4 0,-4 0 0</inkml:trace>
  <inkml:trace contextRef="#ctx0" brushRef="#br0" timeOffset="262">11546 14208 10086,'0'-7'1305,"0"-3"0,0 8-1006,0-6 0,0 4 68,0-4 22,0 6-220,0-8 0,-1 5 170,-3-3-202,3-2-41,-4 4 1,1-6-4,0 1-113,-4-1 217,6 1 1,-3-4-298,5-1 84,-5 1-9,4-1 0,-4-2-23,5-5 1,0 4 113,0 0-221,0 0 98,5 1 1,-3-3 20,6 2-186,0 2 231,3-4 0,0 8-42,1-2 0,-1 1 37,1-2 1,3 8 104,0-4 1,0 3-94,-3-2 117,-1 5-112,1 0 1,-1 6 16,1 0 0,3 0 4,0 0 1,0 0 75,-3 0 1,3 2 2,0 2 0,2-2 75,-2 6 1,-2-1-68,2 5 1,1-1 149,-1 1-195,1 4 22,-5-3-162,-5 8 66,5-3 0,-10 5 146,3 0-219,2 5 51,-5-4 1,4 5 128,-5-2-490,0-3 225,-5 4 1,4-5-23,-3-1 0,3-3 85,1 0 1,0-5 175,0 2 0,1-8-102,3 0 102,-3 0 1,6-1-101,-4 1-405,-1-6 97,3 4 217,-5-6-3373,0 0 2029,-5 0-603,-2 0 1023,-4 0 399,0 0 625,4 0 0,-8-6 0,2 0 0</inkml:trace>
  <inkml:trace contextRef="#ctx0" brushRef="#br0" timeOffset="263">12323 13694 7989,'0'-8'-154,"0"0"0,0 5 258,0-5 80,0 5 0,0-7 493,0 9-42,0-4-198,0 0 288,0 4-355,0-10 1,1 10 410,3-3 112,-3 3-669,5 1 1,-6 3 15,0 4 0,0 2 18,0 10 0,-6 5 80,-1 7-245,-3 2 76,3 1 0,-7 2 169,3 2-1216,-3-3 906,8 4 1,-4-8-193,2-1-536,3-4 516,-5 7 0,8-13-192,-1 3 0,1-8 172,2 0 0,0-2-89,0-2 142,0-4 743,0-2-989,0 0 296,0-4-713,0 4-609,0-5 693,-5 0 1,3-1-243,-6-3 1,6 2 971,-2-6 0,-3 0 0,1-3 0</inkml:trace>
  <inkml:trace contextRef="#ctx0" brushRef="#br0" timeOffset="264">12243 13774 7989,'0'-23'-567,"0"4"604,0 0 1,4 1 527,0-1 0,1-1-81,-1 4 0,-3 1 677,3 4-638,2-1 0,-1 5 127,3-1 1,-2 5-29,-2 0 1,-2 1-205,6 2 0,0 2 143,3 1-113,-5 4-182,10 9 1,-9-2 27,9 5 1,-4 4 43,0 4 97,4 5-238,-3-3 1,7 1-80,-5 1-112,6-1 163,-9-1 0,6 3-319,-3-5 1,-2-1 127,2-3 1,-2 0-482,-2 0 1,1-2 107,-1-2-346,-4 3 461,3-9 0,-8 3 30,6-4 0,-4-5-35,3 1 1,-4-4-182,1 3 179,2-4-48,-5 2-495,4-5-276,-5 0 0,-5 0 397,-2 0 0,0-1-39,0-3 0,-1 3 244,-3-3 0,-1-1 97,1 1 0,-1-1 407,1 1 0,-11-2 0,-2-6 0</inkml:trace>
  <inkml:trace contextRef="#ctx0" brushRef="#br0" timeOffset="265">12163 14013 7989,'5'-6'789,"2"1"-123,4 5-86,0 0-278,1 0 1,3 0-20,0 0 0,7-1-44,1-3 1,0 3-57,3-3 0,2 3-70,-1 1 0,-1-4-547,-3 0 248,0 0 193,0-1 0,-5 4-1741,-3-3 762,-2 3-225,-7 1 1197,4-5 0,-3-2 0,4-4 0</inkml:trace>
  <inkml:trace contextRef="#ctx0" brushRef="#br0" timeOffset="266">12883 13602 7850,'0'-11'0,"1"3"-35,3 1-1,-3 4 195,4-7 0,-5 7 106,0-4 1,0 3 52,0-4 421,5 6-382,-3-8 0,3 7 495,-5-5 182,0 6-359,0-3-112,0 0 70,0 4 233,0-5-229,0 6-462,0 6 0,0 0 99,0 5 1,0 7-1,0 5 1,0 1 26,0 6 1,3 2-28,1 6 1,4-2-193,-4 2 1,3-3 155,-3 0 0,0-1-488,-4 0 171,5-5-123,-4 4-513,4-9 541,-5 4 0,2-5 53,1 0-90,-1-5 86,3 3 1,-5-8-161,0 2 117,0-2 5,5-2 0,-4-3-225,3 0-709,-3-6-1803,-1 8 1722,0-8 0,-1 3-145,-3-5 0,0 0 1323,-7 0 0,-3 5 0,-9 1 0</inkml:trace>
  <inkml:trace contextRef="#ctx0" brushRef="#br0" timeOffset="267">10473 14516 7868,'-8'0'-821,"1"0"892,4 0 281,-7 0-11,9 0-144,-9-5 39,8 4 155,-3-5-48,5 6 2786,0 0-2776,5 0-59,-3 0-86,8 0-64,-9 0 0,5 0 206,-2 0-152,3 0 1,4 0 86,0 0-237,1 0 85,-1 0 0,4 0 61,1 0 0,0 0 65,-1 0-189,-2 0-37,9 0 128,-5 0 46,6 0-116,-5 0 25,9 0 1,-8-1 48,7-3 0,-2 3 19,-1-3 1,4-1 43,0 1-196,4 1 78,-7 3 1,9-4-61,-2 0 1,-1-1 47,5 1 0,-7 3 38,6-3 1,-2-1 1,2 1 1,-4-1-22,1 1 0,-5 3-48,5-3 1,-6 3 8,2 1 1,-7 0-32,-1 0 1,0-4-8,4 0 0,1 1-22,3 3 0,-3 0 66,3 0 1,2 0-89,1 0 1,-1-4 102,2 0-185,-6 0 122,8 4 1,-7 0-56,4 0 1,-3 0-3,3 0 0,-4 0 6,0 0 0,-2 0-13,-1 0 0,4 0 26,-1 0 0,1 0 5,-4 0 0,0 0 60,0 0 0,-1 0 3,1 0 0,1 0 9,3 0 0,-3 0-28,3 0 11,2 5-25,-5-4 1,5 5-25,-2-6 0,-2 0-7,6 0 0,-6 0-103,2 0 0,1 0 73,-2 0 1,1 1-79,-4 3 1,0-3 80,0 3-147,-1-3 151,1-1 0,0 0-1,0 0 1,-4 4-6,0 0 0,0-1 42,4-3 0,0 0 124,0 0 0,-1 0-89,1 0 0,0 0-35,0 0 0,-4 0 0,0 0-4,-5 0 27,7 0 62,-8 0-81,9 0 0,-10 0 65,4 0 1,-4 0 2,0 0 0,-1 0 65,1 0-121,-1 0-4,0 0 1,1 0 101,-1 0 0,-3 0-6,0 0-218,-1 0 194,5 0-583,-1 0 127,-5 0-640,-1 0-1099,-5 0 1307,-5 0 1,-6-1-328,-8-3 1,-3 3-2235,-1-3 3350,-10 3 0,-7-4 0,-12-1 0</inkml:trace>
  <inkml:trace contextRef="#ctx0" brushRef="#br0" timeOffset="268">11307 14836 7793,'0'-7'-268,"0"-3"1,0 8 201,0-6 0,0 4 239,0-3 450,0 4-351,0-7 1,0 7 452,0-4-237,0 4-8,0-2 630,0 5 0,0 7-939,0 4 1,0 2 12,0 6 1,0 4-13,0 3 0,1 6-24,3-2 0,-3 3-11,3 2 1,-3-1-8,-1 0 0,0 4-85,0 0 0,0-3 76,0-5 0,0-1-147,0 2 1,1-3-72,3-6 0,-1 0-54,4-3 0,-3-1 63,4-3 1,-6-2-311,2 2 288,2-2 0,-4-2-56,1 0 30,-1-4 48,3 3 0,-4-8 98,3 6-213,-3-5-190,-1 2-1597,0-5 1066,-5 0 54,4 0 1,-6-2 360,4-1 1,1 0 508,-1-5 0,-4-4 0,1-6 0</inkml:trace>
  <inkml:trace contextRef="#ctx0" brushRef="#br0" timeOffset="269">11752 14916 7353,'0'-7'554,"0"2"0,0 4-160,0-3 32,0 3 272,-5-4-121,4 5 189,-4-5-34,5 3-185,0-3 85,0 5-457,-5 5 1,-1 2-11,-1 4 0,-3 6-86,2 2 0,-2 7-95,-1 5 1,-1-2 12,1 2 1,-1-1-72,1 4 1,3-1 24,1-2 0,4 0-137,-1-4 0,-1-2 18,1-6 1,1 2 102,3-6 0,0 0-36,0-3 1,0-1-6,0 0 0,0-3-90,0 0 23,0-6-379,0 3-613,0-5 320,-5 0-80,3 0 432,-3-5 0,5-1-135,0-6 0,0 0 20,0-3 608,0 2 0,-5-9 0,-1 5 0</inkml:trace>
  <inkml:trace contextRef="#ctx0" brushRef="#br0" timeOffset="270">11695 14996 7806,'0'-12'0,"0"1"0,0 3 386,0 1 0,0-1-80,0 2 1,1-3 756,3 5-686,-3-5 0,6 8 8,-4-3 0,-1 1 383,2 0-10,2 1-405,0-3 0,4 6-89,-2 3 1,2 3 19,-2 4 0,1 4-125,-2 1 0,3 4 0,-2-1 0,2 4 2,2 3 1,-1-2-79,0 3 1,2-2-30,2 2 0,-1-3 42,5 3 0,-5-3-301,2-1 0,0 0 121,-1 0 0,0-2-196,-3-2 0,-1 1 112,1-4 0,-1 3-19,1-4 1,-1 0 153,0-3 1,-3-5 0,0 1 0,-5-4-81,5 3 21,-5-4-858,2 7 665,-5-9 0,-2 4-830,-1-5 1,-4 0 171,-4 0 1,-4-4-48,-1 1 1,-4-6 336,1 1 653,-3-2 0,-11-6 0,-2-2 0</inkml:trace>
  <inkml:trace contextRef="#ctx0" brushRef="#br0" timeOffset="271">11672 15258 7711,'-6'-7'-561,"2"-1"1107,3 6 1,2-4-143,3 6 1,-2 0-62,6 0 1,1 0 48,6 0 1,-1 0 109,5 0 1,-1 0-107,1 0 0,2 0 69,-2 0 0,-1 0-274,1 0 1,-1 0-160,1 0 1,1-3 17,-4-1 0,-1 0 44,-4 4 1,1-4-1574,-1 0-231,0-4-617,1 1 1473,-1-4 344,-4 4 510,-2-3 0,0 4 0,1-6 0</inkml:trace>
  <inkml:trace contextRef="#ctx0" brushRef="#br0" timeOffset="272">12255 14893 7790,'0'-12'0,"0"1"260,0 0 1,1 0 403,3 4 1,-3 0 640,3 4-642,-3 1 15,-1-3 177,5 5-446,-4 0-1,4 10-185,-5-2 0,0 12 0,0-2 236,0 4 0,0-1-237,0 10 0,0-5 10,0 5 1,0-1-1,0 5 1,0 0-83,0 3 0,0-2-97,0 2 0,4-7-115,0 0 1,1-2 73,-1 2 0,-3-4-94,3-4 0,1-1 24,-1-3 0,3-1 83,-3-3 1,0-2-17,-4 2 0,4-6 65,0-2-83,0 1 1,-4 0 15,0-1-754,0-4-453,0 2-941,0-5 1135,-6 0 1,0-4-542,-5 0 0,-1-6 1547,1-1 0,-6-6 0,0-6 0</inkml:trace>
  <inkml:trace contextRef="#ctx0" brushRef="#br0" timeOffset="273">13762 14482 7715,'0'-7'878,"0"-3"-287,0 9-77,0-4 733,0 5 1,5 0-1012,3 0 0,-2-4 67,2 0 1,3 0 10,4 4 54,1 0-106,0 0 1,2 0 6,5 0 0,0 0 0,-1 0 0,5-3-71,0-1 1,-1 0-26,-3 4 0,0-4-51,0 0 0,-4 1-105,0 3 1,-5 0-305,1 0 0,-6-4-119,-1 0-168,-6 0-225,8 4-569,-8 0 699,-7 0 0,-3 0-359,-7 0 1,2 0 370,2 0 1,-1 0-176,1 0 0,-2 4 832,-2 0 0,-3 0 0,-5-4 0</inkml:trace>
  <inkml:trace contextRef="#ctx0" brushRef="#br0" timeOffset="274">13716 14676 7613,'12'0'824,"-5"0"-213,1 0 0,0 0-207,3 0 0,1 0 237,-1 0 1,4 0-201,0 0 1,2 0-23,-2 0 0,-1 0-51,5 0 0,0 0 108,4 0 0,-4 0-71,0 0 1,0 0-140,4 0 0,-4 0 42,0 0 0,0 0 6,4 0-92,0 0-65,-5 0 0,2 0 10,-5 0 1,0-1 12,-3-3 1,-1 2 85,1-1-350,-6 1-253,-1 2-631,-5 0-398,-5 0 0,-3 0-48,-7 0 0,1 0-1810,-5 0 3224,5 0 0,-7 5 0,3 2 0</inkml:trace>
  <inkml:trace contextRef="#ctx0" brushRef="#br1" timeOffset="275">14847 14619 6818,'0'-7'2218,"0"2"916,0 5-2981,0 5-199,0-3 35,0 3 826,0-5-668,5 0 1,-2 0 9,4 0 0,-3 0 12,4 0 182,-1 0-142,5 0 1,-1 0-18,1 0-49,4 0-18,-3 0 1,3 0-108,-4 0 140,-1 0-17,1 0-279,-1 0 111,0 0 1,1 0 200,-1 0-300,1 0 70,-1 0 0,1 0 169,-1 0-262,0 0 175,1 0 1,-1 0 255,1 0-248,-1 0 20,6 0 139,-5 0-152,5 0 1,-2 0 44,0 0-87,6 0 65,-9 0 1,6 0 33,-3 0-283,-2 0 235,8 0 1,-8 0 48,2 0-281,3 0 210,-5 0 1,8 0 17,-2 0 1,2 0-32,-2 0 0,2 0 60,-2 0 1,3 0-35,1 0-40,0 0 27,-1 0 0,1 0 12,0 0 0,-4-4 0,0 0 1,-1 0-2,1 4 1,3 0-13,-3 0 1,2-4 6,2 1 0,0-1-4,0 4 1,0 0 163,-1 0-158,1 0-6,0 0 1,0-4 13,0 0 1,0 0 1,-1 4 1,1 0 1,0 0 1,-1 0 6,-3 0 1,5 0-8,-5 0 1,5 0-191,-5 0 1,3 0 101,0 0 0,1 0-75,0 0 1,0 0 102,0 0-239,0 0 237,0 0 0,1 0-32,2 0 1,-2-3-8,3-1 1,-3 0 31,-1 4 0,4-1 4,-1-3 1,5 3 59,-5-3 0,5-1-73,-5 1 1,2-1 89,-1 1 0,-3 3-2,3-3 0,-3 3 10,-1 1 0,3-2-51,1-1 1,0 1 4,-4-1 1,3 0-14,1-1 0,3 3-5,-3-3 1,3-1-52,-3 1 65,5-5-6,-8 8 0,9-5-42,-3 2 0,0 3-4,0-3 0,-3 3-85,3 1 0,-3-4 47,3 0 1,1 0-108,3 4 1,-4 0 147,1 0 1,-1 0-8,5 0 0,-1 0 75,0 0 1,-3 0-129,-1 0 259,0 0-198,5 0 0,-1 0 51,0 0 1,0 0 126,1 0 1,0-4-94,3 1 1,-2-2 115,2 1 0,-6 2-135,-2-1 1,-1-2 9,2 1 0,-3 0-24,-5 4 1,-1-4 32,1 0 1,-5 1-28,-3 3 0,-2 0 197,-2 0-123,1-6 1,-5 5 61,1-3 39,-5 3-64,2 1-823,-5 0 1,-5 0-99,-3 0 1,-7 0-2901,-4 0 3682,-3 0 0,-11-5 0,-2-1 0</inkml:trace>
  <inkml:trace contextRef="#ctx0" brushRef="#br1" timeOffset="276">14904 15007 8388,'0'-6'1884,"0"1"-1344,5 5-97,-3 0 36,3 0 853,-5 0-1194,0 5 1,0-3 60,0 6 0,0-4-10,0 3 0,0-3 123,0 4-236,0-1 0,0 5 59,0-1 0,0 1-27,0-1 1,0 0-46,0 1 0,0-1 88,0 1 0,0-1-141,0 0 0,0 1 57,0-1 1,0 2 23,0 2 0,0-2-49,0 2 0,1-2 1,3-2 1,-3 5-35,3-1 1,-2 1-6,2-1 1,-3-2 50,3 2 1,-1-2-16,1-2 0,-3 5-17,3-1 0,1 0 48,-1-3-169,4-1 130,-6 0 1,7 1-31,-6-1 1,5 1-2,-4-1 1,0 4-8,-4 1 1,1-1-99,3-4 0,-3 2 66,3 2 1,-3-2 25,-1 2 0,0-2 40,0-2 0,0 1-48,0-1 145,0 0-126,0 1 0,0-1 38,0 1 0,-1 3 11,-3 0 1,3 0 20,-3-3 1,3-1 78,1 1 0,0-1 18,0 0 0,0 1-102,0-1 0,0 1 93,0-1 1,1 1-126,3-1 1,-3 0-6,3 1 1,-3-1 9,-1 1 0,1-1-6,3 1 0,-3-1-8,3 0 1,-3 1-167,-1-1 69,0 1 1,4-1 85,0 0 0,0-3-51,-4 0 1,0-4 30,0 3 0,0-3-1,0 4-68,0-6-8,0 3-23,0-5-45,5 0 104,-4 0-192,4 0 0,-3 0 56,1 0 0,-1-5-1088,1-3 1,-1 2-88,-2-1 0,0-1-1778,0-4 3138,0 1 0,0 0 0,0-1 0</inkml:trace>
  <inkml:trace contextRef="#ctx0" brushRef="#br1" timeOffset="277">15395 15235 7856,'0'-6'-480,"0"0"649,0 2 160,0 3 88,0-4 57,0 0 45,0 3-130,0-3 2395,0 5-2745,0 5 0,0-2 174,0 4-94,-5 1 1,4 3 72,-3 1-102,3-1 0,1 1 41,0-1 0,-4 1-19,0-1 0,0 0-34,4 1 1,0 3 6,0 0 1,0 0-44,0-3 0,0-1 56,0 1 0,2-1-161,2 1 0,-3-1 38,3 0 0,-3 1-66,-1-1 1,0 1 89,0-1 0,0 1-265,0-1 229,0 0 0,0 1-14,0-1 1,0-3-30,0-1 41,0 1-14,0 3 23,0 1 91,0-1-86,0-4 28,0 3 1,0-8 6,0 6 1,4-4-19,0 3 2,-1-4 13,2 7 1,-3-7-11,1 4 0,3-3-23,-3 4 13,1-6 0,-4 5-20,0-4 57,5-1-12,-3 3 1,4-2 28,-2 1 1,-2 0 56,6-4-3,-6 0-63,9 0 136,-5 5-146,5-4 1,-1 6 6,-2-3 1,-2-3 11,-2 3-9,-3-3 41,10-1-1,-5 5 175,5-4-172,1 4-4,-1-5 0,-3 0-32,-1 0 1,-3 0 49,4 0-43,-6 0-38,9 0 0,-9 0 7,6 0 1,-4 0-16,3 0 0,-3 0 153,4 0 1,-1 0-122,5 0 1,-5 0 96,1 0 1,-1 0-83,5 0 1,3-1 10,0-3 1,1 3-48,-5-3 0,0 3-14,1 1 0,-1 0 30,1 0 1,-1 0-93,0 0 0,1 0 78,-1 0 1,5 0-26,-1 0 0,1 0-46,-1 0 0,-1 0-4,5 0 1,-3 0-3,3 0 0,-4 0 58,4 0 1,-4 0-5,4 0 0,-1 0-9,1 0 0,1 0-1,-4 0 0,3 0 34,-4 0 0,1 0-35,0 0 0,-4-4 28,4 0 1,-4 1-4,0 3 0,-1-2 3,0-2 1,1 3-6,-1-3 1,-3 2-5,0-2-1,-1 3-117,-1-9 112,5 8-39,-10-3 1,5 1 15,-2 1-5,-3-6-21,4 2 0,-3-4-6,1 0 1,-1 3 59,2 0 1,-2 2 2,2-2 1,-3-2 16,3 3 1,-3-4 10,-1 0 1,0 3 66,0 1 0,0-1-57,0-3 0,0-1 23,0 1 0,0 3-41,0 1 0,-4-1 3,1-3 1,-5-1-7,4 1 1,0-1-10,4 1 1,-3-4-1,-1 0 0,0-1-10,4 5 1,-1-4-22,-3-1 1,3 0 27,-3 1 1,3 2-11,1-2 0,0-2 15,0 2 1,0 0-1,0 3 0,-2 1 14,-2 0 1,3-1 2,-3 1 1,2-1-24,-2 1 1,3 3 2,-3 1 0,-1-1-7,1-3 0,-3 3 15,3 0 0,-1 5-33,1-5 0,1 4 15,-4-3 1,3 3-4,-4-4 0,4 6 23,-3-2 1,3 1 0,-4-1 0,5 3 28,-5-3 1,4 2 6,-3-2 1,3 3-18,-4-3 1,2 1-12,-2 0 0,-2 1-12,2-1 0,-2 0-8,-1-1 1,-1 3-3,1-3 0,-2 3-20,-2 1 0,2 0-8,-2 0 1,-1-4-10,0 0 1,-3 0-100,4 4 1,-4 0-3,4 0 0,-4 2 103,4 2 1,-4-3-60,3 3 0,0 1 54,1-2 1,2 1-6,-2-4 1,2 4-13,2 0 1,-1 0-53,1-4 129,-1 0 1,1 0-63,0 0 1,-1 0 22,1 0 0,-2 0-17,-2 0 0,2 4 30,-2-1 1,-2 2-20,2-1 0,-1-3 1,0 3 0,2 1-59,-5-1 1,4 4-7,-4-4 1,5 1 41,-1-2 0,2-1-7,2 2 1,3-3 44,1-1-85,4 0-4,-7 0-110,9 0-227,-4 0-5545,5 0 5432,5 0 1,0 1 544,2 3 0,9-3 0,-4 4 0</inkml:trace>
  <inkml:trace contextRef="#ctx0" brushRef="#br1" timeOffset="278">15624 15258 10847,'6'0'122,"-1"0"-2241,-5 0 582,5 0 1047,-3 0 0,4 0 490,-2 0 0,-3 5 0,4-3 0,-5 3 0</inkml:trace>
  <inkml:trace contextRef="#ctx0" brushRef="#br1" timeOffset="279">15795 15270 7789,'0'-7'785,"0"2"721,0 5-1073,5 0 24,-4 0-227,4 0 0,-3 0 93,2 0-232,-3 0 0,5 0-301,-2 0 171,-3 0-345,4 0-457,-5 0-897,5 0 1139,-3 0 0,8 0-741,-3 0 1340,-1 0 0,4 0 0,-4 0 0</inkml:trace>
  <inkml:trace contextRef="#ctx0" brushRef="#br1" timeOffset="280">16046 15247 7635,'-6'0'423,"1"0"206,5 0-68,-5 0-280,4 0 0,-5-1 186,6-3 53,0 3-183,0-5-2661,0 6 1397,6 0 927,-5 0 0,4 6 0,-5 0 0</inkml:trace>
  <inkml:trace contextRef="#ctx0" brushRef="#br1" timeOffset="281">15635 15578 7901,'0'-6'1474,"0"1"-14,0 5-2376,5 0-787,-3 0 583,8 0 69,-4 0 1051,0 0 0,-1 0 0,-5 0 0</inkml:trace>
  <inkml:trace contextRef="#ctx0" brushRef="#br1" timeOffset="282">15818 15589 7754,'6'0'-130,"-1"0"0,-3-3 982,1-1-39,-1 0-289,3 4-403,-5 0 1,5 0-873,2 0 1,0 0-16,0 0 0,1-4 315,3 0 0,1 1 451,-1 3 0,6 0 0,1 0 0</inkml:trace>
  <inkml:trace contextRef="#ctx0" brushRef="#br1" timeOffset="283">16092 15589 9319,'6'0'1695,"4"0"-1708,-8 0-354,3 0 36,-5 0 0,-5 6 1,-2 0-1</inkml:trace>
  <inkml:trace contextRef="#ctx0" brushRef="#br1" timeOffset="284">15806 15932 7647,'0'-6'1217,"0"1"-716,0 0-166,0 3 84,0-3 3112,0 5-3492,0 5 1,0-2 49,0 4 0,0-3-17,0 4 1,0-4-17,0 3 0,0-3 67,0 4-94,0-1 0,0 5-8,0-1 0,4-3 46,0-1-133,0 1 0,-4 3-41,0 1 154,5-6-328,-4 4 77,4-8 65,-5 3-3965,0-5 3043,0-5 1061,0 3 0,0-8 0,0 4 0</inkml:trace>
  <inkml:trace contextRef="#ctx0" brushRef="#br1" timeOffset="285">16880 15372 7835,'0'-7'289,"0"-1"528,0 6-498,0-3 0,0 3 280,0-1-349,0 1 0,-5-3-31,-3 5 0,2 0 32,-2 0 1,5 4-8,-5 0 0,4 1-13,-3-1 0,3 1-41,-4 2 0,4 4-85,-3-4 1,3 3-24,-4 2 0,4 4 114,-3 3 1,3-1-219,-4 1 0,6-4 33,-2 4 1,3-3-77,1 3 1,0-5-14,0 1 0,0-3-52,0 0 0,5-2 113,3-2 0,2 1-16,1-6 0,6 1 81,2-4 0,-2 0 2,2 0 0,2-1 0,5-3 1,-2-4-29,3-7 1,0 3 16,-4-4 1,2 2 56,-6-1 1,-2 1 7,-2-5 0,-4 5-58,-3-1 1,-3-2 2,-5 2 0,0-1-188,0 1 1,-6 2-29,-6-2 1,-1 2-6,-6 1 0,0 1-29,-3 0 1,-1 0-147,0 4 1,0 2-41,0 5 0,2 0-191,2 0 0,-2 5-13,6 2 0,0 4-569,3 0 1160,1 0 0,5 6 0,1 1 0</inkml:trace>
  <inkml:trace contextRef="#ctx0" brushRef="#br1" timeOffset="286">17291 15315 7875,'-1'-6'460,"-3"2"763,3-2-234,-4 5 47,5-4-628,0 10 1,0 1-124,0 5 1,0 6-131,0 2 0,1 2 59,3 2 0,-3 4-92,3 0 0,2 3 13,2-3 0,-2 3-39,2-3 1,-6-1-18,2-3 1,1-1-289,-1-3 1,0-3-324,-4-4 0,1-6 54,3-2-1434,-3 2 1369,4-4 1,-6-2-588,-3-8 0,2-2 1130,-6-2 0,-5-4 0,-4-2 0</inkml:trace>
  <inkml:trace contextRef="#ctx0" brushRef="#br1" timeOffset="287">17200 15315 7875,'6'0'129,"4"0"464,-2 0 0,6-1-150,1-3 1,2 3 78,-2-3 0,-1 3-116,5 1 1,-1 0-55,1 0 1,1 0-120,-5 0 0,2 0 207,-2 0-364,-2 5 1,3 1 100,-4 6 1,-5-2-153,1-2 1,-6 2 107,2-3 1,-3 3-231,-1 2 0,-1-1 27,-3 1 1,-2 0-70,-5 4 0,-2-4 94,-2 4 1,-2-4 22,-2 0 1,-1-1 54,5 1 0,-5-1-17,5 0 0,0 1 123,4-1 0,0-3-60,4-1 0,0 0 125,4 0 0,1 4-63,-1-4 1,3 0-31,3 0 0,2-3-3,3 4 0,6-5 1,-3 5 1,3-4-109,-2 3 0,1-4 96,2 1 1,-1-2-568,5 2 0,-4-3 240,4 3 0,-5-3-2119,1-1 2349,-2 0 0,3 6 0,2 0 0</inkml:trace>
  <inkml:trace contextRef="#ctx0" brushRef="#br1" timeOffset="288">18034 15007 7864,'-7'0'0,"1"0"-817,2 0 746,3 0 0,-6 0 327,4 0-110,1 0 0,-4 0 200,2 0-1,3 0 315,-4 0 44,5-5-153,0 4 200,0-4 1139,0 5-1666,-5 0 0,4 1-11,-3 3 0,1 2 14,-1 5 0,3-2-97,-3 3 0,-1-3 83,1 6 0,-3 3-95,3 1 1,-4 1-24,5-1 1,-1 6-84,4-2 0,-4 3 51,0-4 1,0 0-84,4-3 0,0 3 68,0-3 0,0-2-10,0 2 1,0-3-89,0 3 1,0-4 58,0 4 1,0-5 21,0 1 0,0 2 10,0-2 0,0 4-111,0-4 0,4 0 70,0-3 0,0-1-4,-4 1 0,0-1 57,0 0-1,5 1-121,-4-1 78,4 1 1,-1-5-19,0 1 37,5-5 1,-4 3 3,2-2 0,4-3 48,-4 3 1,3-3 6,2-1 1,-1 0-72,1 0 1,-1 0 13,0 0 1,2 4-9,2 0 1,-2-1 14,2-3 1,-1 0-88,1 0 1,-2 0 28,2 0 0,2 0-123,-2 0 1,2 0 116,-2 0 1,-3 0-11,4 0 0,-2 0 30,1 0 0,-1 0-4,5 0 1,-5-3-70,1-1 1,2 0 50,-2 4 1,1-4-22,0 0 0,-4 1 39,3 3 1,2-4 46,-2 0 0,0 0-5,-3 4 0,3 0 8,0 0 0,0 0-46,-3 0 0,-1-1 8,1-3 1,3 3-9,0-3 1,0 1 20,-3 0 1,3 1-24,0-1 1,2 1 42,-2 2 1,-2-3-1,2-1 0,-2 0-26,-2 4 7,0 0 11,1-5 13,-6 4 101,-1-5-100,-5 6-348,0 0 1,-5 0-170,-2 0 0,0 0-215,0 0 1,3-1-408,-4-3-437,6 3 287,-8-4-29,8 5 1278,-8 0 0,4-5 0,-6-1 0</inkml:trace>
  <inkml:trace contextRef="#ctx0" brushRef="#br1" timeOffset="289">17999 14996 7870,'-7'0'-262,"-1"0"-391,6-5 690,-4 3 0,5-7-12,-3 6 1,3-3 430,-3 3 71,3 1 120,1-8-235,0 9-75,0-4 411,0 5-482,5 0 0,1 0-73,6 0 0,-1 0 31,1 0 0,4 0-26,3 0 1,-1-4 9,1 0 0,4-1-37,4 1 1,-1 3-6,-3-3 0,4 2 10,-1-2 1,1 3-7,-4-3 0,3 3-95,1 1 0,0 0 61,-4 0 0,1 0-164,2 0 0,-2-4 25,3 0 0,-3 0-44,-1 4 0,0 0 81,0 0 0,-2 0 24,-2 0 1,2 0 5,-6 0 1,0 0-5,-3 0 0,-1 0 172,0 0-94,1 0 46,-1 0-103,1 0 1,-5 0 91,1 0-94,-6 0-209,3 0 188,1 0-134,-5 0 1,5 4 22,-2 0 86,-3 0-41,4-4 1,-3 3 32,1 1 0,-1 1 13,1-1 1,-1-1 15,-2 4 1,0-3 107,0 4 1,0-4-116,0 3 0,0 1 9,0 3 1,0 1-10,0-1 0,0 0 24,0 1 1,0-1-44,0 1 1,0-1 13,0 1 0,0 3 20,0 0 1,0 1 41,0 0 1,-4 0 8,0 3 0,0 2-3,4-6 0,0 5 109,0-1 0,0-1-187,0 1 1,0-5 71,0 1 0,0 2-71,0-2 0,2 1 15,1 0 0,-1-4-3,1 3 0,-1-2-20,-2-1 0,1-1-14,3 0 0,-3 1 34,3-1-111,-3 6 1,-1-5-33,0 4 0,1-5 78,3-3 1,-2 2-158,1-3 124,-1-1 1,1 0-300,1-2 284,0-3-15,-4 4 78,0-5 190,0 5-165,0-4 0,-4 6 56,0-3 0,-1-2-119,2 6 28,1-6-125,-8 8 1,8-7-533,-6 5-772,0-6 1,-3 3 688,-1-5 1,5 0 754,-1 0 0,-4-10 0,-6-3 0</inkml:trace>
  <inkml:trace contextRef="#ctx0" brushRef="#br1" timeOffset="290">18125 15133 7606,'0'-7'203,"0"-3"517,0 9-307,0-4-1228,0 5 815,0 5 0,0 1 0,0 6 0</inkml:trace>
  <inkml:trace contextRef="#ctx0" brushRef="#br1" timeOffset="291">18388 15110 7841,'0'-7'1772,"0"2"-960,0 5-557,-5 0-196,3 0-187,-8 5 0,8-2 162,-6 5-275,5-6 24,-2 3-85,5-5-237,0 0 0,0 5 1,0 2-1</inkml:trace>
  <inkml:trace contextRef="#ctx0" brushRef="#br1" timeOffset="292">18593 15110 7806,'-6'-1'1413,"2"-3"-1332,3 2-27,1-3 1524,0 5-1412,0 5 1,1-2-182,3 5-384,-3-6 0,5 3-557,-2-5 0,-2 1 161,1 3 795,-1-2 0,-2 8 0,0-4 0</inkml:trace>
  <inkml:trace contextRef="#ctx0" brushRef="#br1" timeOffset="293">18136 15498 8697,'5'-6'1593,"-3"1"-1056,3 5-1478,-5 0 0,5 0 1,1 0-1</inkml:trace>
  <inkml:trace contextRef="#ctx0" brushRef="#br1" timeOffset="294">18376 15464 7802,'-6'5'959,"-4"-4"-520,8 4 68,-3-5 728,5 0-588,5 0-467,-3 0-323,3 0-3867,-5 0 2498,5 0 1512,-4 5 0,4-3 0,0 3 0,2-5 0</inkml:trace>
  <inkml:trace contextRef="#ctx0" brushRef="#br1" timeOffset="295">18582 15430 7802,'0'6'782,"0"-1"0,1-5-138,3 0-453,-3 0 1,5 0 629,-2 0-153,-2 5-633,3-4 1,-2 6-409,1-3-562,0-3 450,-4 4 0,0-4 485,0 3 0,-5-3 0,-1 4 0</inkml:trace>
  <inkml:trace contextRef="#ctx0" brushRef="#br1" timeOffset="296">18216 15909 7772,'0'-6'879,"0"-4"1,0 7-23,0-4-275,0 4-236,5-7 0,2 5-8,4-3 1,-1 2-99,-2 2 0,2 3-47,-2-3 0,2-1 36,1 1 1,-3 0 83,-1 4-164,1 0 1,3 0-101,1 0 0,-4 0 112,-1 0-207,-4 5 0,3 2-42,-2 4 0,-3 2 67,3 2 1,-4-2-104,-4 2 0,2 1 51,-6 0 0,2 3-69,-2-4 0,-2 1 32,2 0 0,-1-4-78,2 4 0,-2-4 112,5 0 0,-4-5-75,5 1 226,-1-5 0,4 3-79,0-2 261,0-3-157,0 4 1,1-5 240,3 0-181,2 0 0,9-1 30,1-3 0,-1 3-119,-4-3 1,2 1-12,2 0 1,-1 1-193,5-2 0,-5 3 68,1 1 0,-2-4-857,-1 1 1,-5-1-80,1 4 1000,-6-5 0,8-2 0,-3-4 0</inkml:trace>
  <inkml:trace contextRef="#ctx0" brushRef="#br1" timeOffset="297">19061 14733 7875,'-6'-5'-457,"0"4"946,2-3 1,3 1 107,-3-1 115,3 3-112,1-4 1403,0 5-1712,0 5 1,0 1-78,0 6 0,0 3 27,0 0 0,0 2-4,0-2 1,0 3-1,0 5 1,0 0-8,0-1 1,0 2-27,0 3 1,3-1 8,1 4 0,1 0 27,-1 5 1,-3-4-90,3 4 0,-3-6-47,-1 9 0,0-5-151,0 5 0,0-2 58,0-2 1,0 0-128,0 0 0,0 1 107,0-1 0,-3-4 7,-1 1 1,0-6-55,4 2 0,0-4 69,0-4 0,0 1 132,0-5 1,1 0-121,3-3 0,-1-1 79,4 1-100,-4-1-188,7 1 156,-4-1 1,1-3-292,-4-1-1038,4-4 560,-6 2-1722,4-5 1384,-5 0 1,-1-4 1134,-3 0 0,-2-5 0,-6 3 0</inkml:trace>
  <inkml:trace contextRef="#ctx0" brushRef="#br1" timeOffset="298">18136 14425 7851,'-7'0'445,"-1"0"-251,6 0 1,-4 1-50,6 3 85,0-3-93,0 4 634,0-5-464,6 0-25,-5 0-29,4 0 0,-4 0 69,3 0 147,-3 0-194,9 5-42,-3-4-116,4 4 1,1-5 10,-1 0 1,0 0-57,1 0 1,1 0-129,2 0 1,-1 0 3,5 0 0,-5-3 119,1-1 1,1 0 76,0 4 1,-1-1 96,-4-3-116,1 3 0,-1-4 107,1 5-94,-1 0 1,0 0-39,1 0 0,-1 0 1,1 0 0,3 0-84,0 0 0,2-2 83,-2-2 0,-1 3-13,5-3 1,-4 3-14,4 1 1,-4 0 1,4 0 0,-5-4-125,2 1 1,0-1-156,-1 4 0,2-2 344,-2-1 0,-2 1-40,2-1 0,-2 1-43,-2 2 0,4 0 12,1 0 0,0-4-42,-1 1 1,-2-1-21,2 4 1,-2 0-22,-2 0 1,1 0 9,-1 0 1,-3 0-41,-1 0 60,1 0 1,3 0-2,1 0 1,-5 0 51,1 0 0,-4 4-53,3-1 0,-3 1 136,4-4 0,-4 0 45,3 0-84,1 0 0,3 0 122,1 0 27,-1 0-94,1 0 15,-1 0-90,-5 0 74,4 0-291,-8 0 19,3 0-2167,-5 0 0,0 0 1</inkml:trace>
  <inkml:trace contextRef="#ctx0" brushRef="#br1" timeOffset="299">14744 13374 8107,'0'-12'0</inkml:trace>
  <inkml:trace contextRef="#ctx0" brushRef="#br1" timeOffset="300">14744 13362 8107,'2'-7'0,"1"-1"0,-1 4 4,1-3-52,-1 4 410,3-2 119,-4 0-101,4 4-26,-5-9-10,0 8 143,0-3 1901,0 5-2054,0 5-142,0-3 1,0 8 193,0-3-236,0 4 28,0 0 0,0 0 40,0 1 0,0 4-8,0 3 1,0 2 102,0-2-85,0 2-48,0-3 1,4 5-100,0 0 136,0 0-19,1-1-80,-4-4 44,9 4 0,-7-6-9,4 3 0,-3 3-20,4-3 0,-6 2 135,2 2-377,2 0 94,-4-5 0,3 3-117,-5-1 0,0 1 157,0 2 1,4-1-136,-1-3-68,1 2 197,-4-3-159,0 0 161,0 3 0,0-7-2,0 5-9,0 0-4,0-1 0,0 4 3,0-3 155,0 2-155,0-3 0,0 2 210,0-5 1,0 5-118,0-5 0,0 0 80,0-4 0,0 1 30,0-1-234,0 1 159,0-1 29,0-5-335,5 5 42,-4-10 233,5 4-229,-6-5-84,0 0-1511,0-5 812,0 4 342,0-10-2882,-6 5 2252,5-5 1,-4 3 1193,5 0 0,0-4 0,0-6 0</inkml:trace>
  <inkml:trace contextRef="#ctx0" brushRef="#br1" timeOffset="301">15178 13420 8033,'0'0'0</inkml:trace>
  <inkml:trace contextRef="#ctx0" brushRef="#br1" timeOffset="302">15178 13408 9112,'7'0'857,"-2"0"367,-5 0-986,5 5 121,-4-4 192,4 5-311,-5-6 1111,0 0-1268,0 5 276,0-4-1,0 4-295,0 0 154,0-4 100,0 9-42,0-3-146,0 4-201,0 1 297,0-1-302,0 0 227,0 1-13,0-1-155,0 1 196,0-1-5,0 1-223,0-1 145,0 0 1,0 1 64,0-1-153,0 1 67,0-1 1,0 1 50,0-1-36,0 0-20,0 1 0,1 3 21,3 0-9,-2 0 31,3-3-193,0-1 57,-4 1 0,5-1 132,-2 1-258,-3-1 91,4 0 1,-1 1 128,0-1-294,0-4 108,-4 3 1,4-4-6,-1 6 0,1-5 86,-4 1 1,0-1-153,0 5 116,5-6 25,-3 4 20,3-3-46,-5-1-4,0 4 22,5-4-25,-4 1 11,4 3-39,-5-9 75,0 9 1,0-7-244,0 5 170,0-6 64,0 8 0,0-7-65,0 4 186,0-4-168,0 7 95,0-9 2,0 9 0,0-7-51,0 5 30,0-6 0,0 5-7,0-4-15,0-1 8,0 3 0,0-4-15,0 3 92,0-3-72,0 4 1,0-4-21,0 3 60,0-3-49,0 5-53,0-6 49,0 5 22,0-4-9,0 4 27,0-5 61,0 5 21,0-4-96,0 4 143,0 0-119,0-3-30,0 3-67,0-5-13,0 5 104,0-4-46,0 4 0,0-4-53,0 3 57,0-2-145,0 3 120,0-5-19,0 5 1,0-4 3,0 4 126,0-5-133,0 5 241,5-4-196,-4 4 24,10-5 237,-10 0-107,9 0 1,-7 0-34,4 0-30,1 0 1,3 0-2,1 0 1,-5 0 2,1 0 0,-1 0-28,5 0 12,-1 0-45,1 0 1,-1 0-21,1 0 72,-1 0-23,0 0-101,1 0 89,-1 0 0,1 0-10,-1 0 0,1 0-2,-1 0 1,4 0 9,0 0 25,1 0-29,-5-5 0,2 4 31,2-3 1,-2 3-18,2 1 75,-2 0-81,3 0 1,-3-1 21,2-3-98,-2 3 76,-2-4 0,1 5 11,-1 0 0,0 0-1,1 0 1,0 0-3,4 0 0,-4 0-13,4 0 0,-4-2-62,0-1 64,4 1-11,-3-3 148,3 5 91,-4 0-215,4 0 11,-3-5-122,4 4 111,-6-4 1,0 5 46,1 0-90,-1 0 42,6-5 1,-5 3-14,4-1 1,-4 1-7,0 2 1,-5 0-55,1 0 1,-4 0 57,3 0 0,-3 0-286,4 0 194,-6 0 33,8 0 0,-7 0 23,5 0 0,-5-1 3,5-3 1,-4 3-31,3-3 77,1 3-54,-2 1 1,3-1 143,-5-3 25,0 3-163,1-4 285,-4 5 39,9-6-284,-8 5 233,3-4 43,-5 0-188,0 4 0,1-8 123,3 5-269,-3-5 131,4 3-14,-5-6 0,4 5-93,0-1 1,0 1 82,-4-5 1,1 2-180,3 2 179,-3-2-209,9 4 185,-9-6-24,4 1 0,-1 0-8,0-1 1,0 1 14,-4-1-14,0 6 6,0-4 0,4 4 47,0-6 0,-1 1-40,-3-1 0,0-3 322,0 0-302,0 0-9,0 3 3,-5 1-1,4-1 0,-5 0 53,2-4-250,3 4 195,-10-5 0,9 6 36,-6-1-145,6 1 120,-3 0-28,5-1-1,-5 1 9,3-1-5,-3 1-16,5-1 12,0 1 5,0 5-5,0-5 0,0 9 19,0-6-97,0 6 91,-5-8-64,4 8 51,-4-8-9,5 9 0,0-5-51,0 2 47,-5 3 5,3-10-6,-3 10 1,2-5-1,-1 2-22,0 3 24,4-4-1,-5 0-14,-1 3 13,-1-3 1,-3 0-13,4 4 10,-6-9-32,1 8 1,-1-4 29,1 2 0,0 3-80,-1-3 72,1-2 5,-6 5-89,5-4 83,-5 5 0,6-4-24,-1 0-83,1 0 101,-6 4 0,5-4-100,-4 0 78,4 1 12,0 3 0,1 0 104,-1 0-99,6-5 0,-4 3 4,2-1-1,-2 1 0,-1 2 0,-1 0 0,0 0 1,-4 0 0,4 0-3,-4 0-256,4 0 260,0 0 1,0 0-265,-4 0 1,4 0 234,-5 0 1,1 0-235,-3 0 24,-3 0 172,-1 0 1,0 0-110,1 0 95,-6 0-37,4 0 159,-4 0-123,10 0 1,-4 0-93,3 0 318,3 0-77,-1 0 1,2 0-141,0 0 221,0 0-160,8 0 1,-3 0-211,3 0 28,1 0 171,-4 0-472,9 0 74,-4 0-3316,5 0 2795,5 0 555,1 0 1,2 5 402,0 3 0,-1 2 0,5 2 0</inkml:trace>
  <inkml:trace contextRef="#ctx0" brushRef="#br1" timeOffset="303">15510 13591 8029,'0'0'0</inkml:trace>
  <inkml:trace contextRef="#ctx0" brushRef="#br1" timeOffset="304">15510 13591 8029,'-7'-1'-61,"3"-3"33,3 2 62,1-3 289,0 5 159,-5 0-184,4 0 21,-4-5-9,5 4 51,0-4 698,0 5-685,0-5 83,0 4-183,0-4-1153,0 5 0,5 5 1,1 1-1</inkml:trace>
  <inkml:trace contextRef="#ctx0" brushRef="#br1" timeOffset="305">15498 13568 8029,'0'0'0</inkml:trace>
  <inkml:trace contextRef="#ctx0" brushRef="#br1" timeOffset="306">15647 13568 8620,'6'0'1692,"-1"5"-1217,-5-4-96,0 4-2472,0-5 2093,5 0 0,-4 5 0,4 2 0</inkml:trace>
  <inkml:trace contextRef="#ctx0" brushRef="#br1" timeOffset="307">15681 13591 8014,'0'0'0</inkml:trace>
  <inkml:trace contextRef="#ctx0" brushRef="#br1" timeOffset="308">15909 13579 7132,'0'-6'1639,"0"1"555,0 5-2924,0 5 248,0-4 1,2 8-370,1-5 0,-1 1 373,1-1 478,-1-3 0,-2 9 0,0-3 0</inkml:trace>
  <inkml:trace contextRef="#ctx0" brushRef="#br1" timeOffset="309">15532 13945 8046,'-6'0'245,"1"-5"1,4 4 363,-3-3-378,3 2 228,-4 2 3225,5 0-4031,5 0-465,-4 0 523,4 0-818,-5 6 334,0-5-693,0 4 677,5-5 294,-4 0 495,4 0 0,0 5 0,2 1 0</inkml:trace>
  <inkml:trace contextRef="#ctx0" brushRef="#br1" timeOffset="310">15715 13945 8046,'0'0'0</inkml:trace>
  <inkml:trace contextRef="#ctx0" brushRef="#br1" timeOffset="311">15715 13945 8046,'0'-6'615,"0"0"-526,0 6 1,5 6 0,2 0 0</inkml:trace>
  <inkml:trace contextRef="#ctx0" brushRef="#br1" timeOffset="312">15727 13945 8046,'11'0'0,"0"0"0</inkml:trace>
  <inkml:trace contextRef="#ctx0" brushRef="#br1" timeOffset="313">15944 13922 8046,'0'-6'813,"0"1"90,0 0-291,0 3-114,0-3 961,0 5-2136,0 5 0,0-2 677,0 4 0,0 1 0,0 3 0</inkml:trace>
  <inkml:trace contextRef="#ctx0" brushRef="#br1" timeOffset="314">15944 13933 8046,'-12'12'0</inkml:trace>
  <inkml:trace contextRef="#ctx0" brushRef="#br1" timeOffset="315">15704 14276 7022,'0'-6'-133,"0"-4"133,0 8 2106,0-3-942,0 0-471,0 4-235,0-4 112,0 5-294,5 0 1,-4 1 129,3 3-198,-3-3-28,4 9 1,-4-3 180,3 4-295,3 1 23,-6-1 0,8 0 32,-5 1-50,-1-1 0,1 1 172,0-1-294,0 0 1,0-3 62,-1 0-32,1-1-27,-4 0 233,0 3-1112,0-4 646,0 0 1,0 1-27,0-3-1338,0-3 468,0 4-662,-5-5 1838,4 0 0,-9 0 0,3 0 0</inkml:trace>
  <inkml:trace contextRef="#ctx0" brushRef="#br1" timeOffset="316">16046 13214 7912,'12'-11'0</inkml:trace>
  <inkml:trace contextRef="#ctx0" brushRef="#br1" timeOffset="317">16058 13203 7912,'0'-7'-1095,"0"1"843,0 2 1127,0 3-181,0-4-153,0 0-167,0 3-20,0-3 1627,0 5-1732,0 5 1,0-2-42,0 4 1,-2 1-1,-1 4 1,-2 0-31,-3 3 0,-6-1-56,3 5 1,-5 2-115,1 5 0,1 0 53,-5 4 1,1-3-86,-1 3 41,-2 1-43,3 3 1,-5 4 24,0 0 0,-2 5-36,2-1 0,-2-1-134,6 1 1,1-2 125,-1 2 0,5 1 20,-1-5 1,2-3-220,2-5-10,-1 1 286,1-2 1,3 0 333,1-2-384,-1-3 79,2 9 1,-5-9 19,4 2 1,-5-1-2,-3-3 216,2 1-137,-3 0 0,5 0 264,-1 0-226,1-5-90,-1-2 1,1-5-100,-1 1-49,1-1 124,5 1 1,-3-1-470,5 1 193,-5-6 106,8-1-368,-4 0 90,5-4 61,0 4-364,0-5-188,0-5 469,5 4 0,1-9-1458,6 2 901,-1-2 944,0 4 0,6-9 0,1 2 0</inkml:trace>
  <inkml:trace contextRef="#ctx0" brushRef="#br1" timeOffset="318">15350 13260 8045,'0'-7'0,"0"1"76,0 2 58,0 3 39,0-4 1,0 4 366,0-3-115,0 2 59,-5-3 218,3 5-471,-8 0 0,9 0 350,-4 0 3102,5 0-3452,0 5-43,0-3 0,0 8 473,0-3-145,0 9-285,0-4 216,0 10-152,0-4 1,5 5 79,2-1-28,4 1-174,5 0 1,-2 4 172,5-1 6,-5 6-179,8-8 1,-5 9 100,6-2-43,0-3-590,0 5 363,0-9 26,-5 4 1,3 0 316,-2 2-635,3-2 275,1 5 1,-4-8 55,0 6-301,0-6 183,4 8 1,-1-8 25,1 6 102,0-6-29,0 3 1,0 0 441,0 3-268,-1-3 1,0-1 28,-3-4-45,3 0-258,-10 0 167,5 0-244,-6 0 251,1 0 0,3-2 108,0-2-734,0 3 397,-3-10 0,-1 5 34,1-6 246,-1 1-295,0-6 1,-3 3-135,0-5 180,-1 0 251,0-4-75,-2 0-200,0 0-12,-4 0-278,4 0-3758,-5 0 914,-5 0 1513,4-6 1745,-4 5 0,0-14 0,-2 2 0</inkml:trace>
  <inkml:trace contextRef="#ctx0" brushRef="#br1" timeOffset="319">16629 13614 8002,'0'-8'0,"0"0"99,0 1 128,0-5 57,0 6 166,0 1 1028,0 5 0,0 5-1259,0 3 1,0 3 120,0 4-347,0-2 177,0 9 1,0-1 226,0 6-526,0-1 143,0 2 1,0-4 173,0 3-554,0-3 298,0-1 0,-1-1-82,-3-3-300,2-3 191,-3 1-603,5-5 464,0 5 14,0-11-18,0-1 126,0 0-601,-5-3 154,4 3 723,-4-5 0,0-5 0,-1-2 0</inkml:trace>
  <inkml:trace contextRef="#ctx0" brushRef="#br1" timeOffset="320">16595 13933 7942,'0'-11'0</inkml:trace>
  <inkml:trace contextRef="#ctx0" brushRef="#br1" timeOffset="321">16629 13625 7942,'0'-11'0,"0"-1"445,0 1-169,0-1 391,0 1-1,0 5 74,0-5-322,0 10 0,5-4-87,2 5 217,-1 0-233,4 0 1,-4 5 236,5 3-193,1 7-193,-1-2 0,1 8 65,-1-2-166,6 3 100,-5 1 1,5 3-195,-6 1 0,1 0 7,-1-4 1,1-2-75,-1-2 0,-3 1 25,-1-4-548,-4-1 388,7-4 1,-9 1-110,3-1 1,-3-3-728,-1-1-476,0-4 753,0 2 466,0-5 1,-5 5 0,-1 1 0</inkml:trace>
  <inkml:trace contextRef="#ctx0" brushRef="#br1" timeOffset="322">16595 13865 7942,'-7'-8'372,"3"1"1,3 4-14,1-2 331,0 0-303,0 4-159,5-4 1,2 5-15,4 0 0,0-2 144,1-1-518,4 1 182,-3-3 1,7 4-154,-5-3 1,5 3-384,-5-3 0,4-1 27,-4 1 0,4-1 70,-4 1 417,1 3 0,0-9 0,2 4 0</inkml:trace>
  <inkml:trace contextRef="#ctx0" brushRef="#br1" timeOffset="323">16846 13774 7407,'11'-7'0,"1"-3"0,-1 4 0</inkml:trace>
  <inkml:trace contextRef="#ctx0" brushRef="#br1" timeOffset="324">16914 13705 7407,'0'-8'-1605,"0"1"3063,0-1-353,0 2-98,0-4 36,0 8 5,0-8-256,0 9-519,0-4 1,0 6 57,0 3-244,0 2 106,0 11 0,4-4 139,0 2-393,0 3 121,-4-1 0,4 5 41,-1-3 1,2 1-161,-1-5 1,-3 4-176,3-3 1,-1-1 54,1-4-71,-3 1 207,4-1-155,-5-4-21,0-2-62,0-5 291,0-5-34,0 3 0,-4-8 126,0 3 22,1-4-139,3 0 0,-4 0 130,0-1 1,0-3-23,4 0 1,-4-2-21,1 2 0,-1 2-3,4-2 0,0 6 93,0 1-156,0 6 1,1-3-7,3 5 0,2 1-76,6 3 1,0 2 107,3 6 1,-1-1-118,5 1 1,-3 0 102,3 3-209,0-2 184,-1 9 1,2-10-13,-5 4-202,5-4 96,-7 0 0,7-5 152,-4 1 1,-1-5 152,-4 0 1,-3-1 352,-1-2-199,1 0 86,4-5-184,-6-2 0,-1-4 118,-5 4-225,0-8 0,0 8 67,0-9 1,0 2-24,0-1 0,-4-3 120,0-4-311,-5-1 41,3 0 1,-2-4-146,1 1 1,1-1 81,-2 4 1,-1 4 103,5 0 0,0 5-29,4-1 0,-3 6-32,-1 1-129,0 6-34,4-3 46,0 5 0,0 5 113,0 2 0,0 4 0,0 0 0</inkml:trace>
  <inkml:trace contextRef="#ctx0" brushRef="#br1" timeOffset="325">17337 13637 7996,'-6'-12'1126,"0"1"1,8 4-715,2 4 42,-3 1 1,8 7-81,-6 3 0,5 2-146,-4 2 1,1 4 111,-1 3-364,-3 3 78,4 0 1,-5 5 208,0 0-717,5-1 403,-4-8 0,5 2 45,-6-4-377,0-1 271,0-4 1,3-3-955,1 0 429,0-6 206,-4 3-1379,0-5 1359,5 0 0,-4-1-104,3-3 1,1-2 321,-1-6 1,1 1 232,-1 0 0,-3-6 0,-1 4 0,-6-3 0</inkml:trace>
  <inkml:trace contextRef="#ctx0" brushRef="#br1" timeOffset="326">17337 13637 7996,'-5'-12'68,"4"1"150,-3-1 0,2 5 369,2-1-201,0 0 0,2 1 423,2-1-514,2 6 0,5-3 187,1 5 0,3 0 221,0 0-273,5 0-261,-2 0 1,5 5 3,0 2 0,-4 3-78,0 2 0,-4 4 27,4 3 1,-5 3-155,1 1 0,-7 0-393,-4-1 218,-3 1 183,-1 0 1,-1 0-183,-3 0 1,-4 0-74,-7 0-92,-3-6 201,1 0 0,-5-6-11,3 1-196,-2-1 178,3 0 0,-3-3-46,6 0-1011,-5-6 293,12 3-145,-7-5 0,14-1 1108,-3-3 0,8-7 0,2-7 0</inkml:trace>
  <inkml:trace contextRef="#ctx0" brushRef="#br1" timeOffset="327">17885 13317 7641,'0'-7'-480,"0"-3"610,0 9 0,0-5 52,0 2 0,-1 3 9,-3-3 0,3 1 311,-3-1-318,3 3 93,-4-4 171,3 0-43,-3 4 16,0-9 355,4 8-413,-4-3 78,5 5 962,0 0-797,0 5-379,0 2-58,0 4 1,0 0 53,0 1 1,0 4 144,0 3-284,0 3 14,0 6 1,0-4 240,0 3-373,0-3 69,0-1 1,0-1 173,0 1-468,0 0 210,5 0 0,-4 0-41,3 0-37,-3 0 176,-1-1 1,0 0-209,0-3 1,0 3-53,0-3-54,5-3 260,-3 6 1,3-6-15,-5 3-236,0-2 235,0-1 0,3-3-28,1 2-234,0-2 246,-4-2 1,0 1-42,0-1 1,1-3-26,3-1 13,-3 1 25,4 3 11,-5-4 184,0-2-172,0 0 1,2-4 38,2 3 1,-3-2 276,3 2-308,-3-3 174,-1 5 15,5-6-132,-4 5 0,6-4 15,-4 3 107,-1-3-94,8-1-1,-4 5 30,6-4-57,-1 4 1,0-5 34,1 0-107,4 0 68,-3 0 1,5 0 18,-3 0-19,3 0 4,5 0 1,-4 0-81,0 0 1,0-1 75,4-3 1,-1 3-81,1-3 1,-2 3 72,1 1-136,-6-5 121,10 4 0,-9-4-7,2 5-104,2 0 102,-3 0 1,0-4-14,-3 0 54,3 0-49,-5 4 0,3 0 71,-4 0-65,-1 0 5,0 0 1,5 0 17,-1 0 1,0 0-22,-4 0 45,1 0-35,-1 0 1,1-4 16,-1 1 132,1-6-144,-1 7 0,-1-4 288,-2 2-266,2 3 0,-5-5 128,3 2 1,-2 3-46,-2-3 0,-2-1 52,6 1-49,-6 0-188,9-1 132,-10 4 1,5-4 22,-2 5-230,-3-5 132,9 3 1,-7-3-276,5 5 242,-6 0 1,4-1 18,-2-3 57,-2 3-48,3-4 35,0 5 1,-3 0 27,6 0-32,-6 0 19,9 0-234,-5 0 204,0 0 4,4 0 1,-8-1 13,1-3 0,0 2 52,1-1 185,-3 1-152,4-3 25,-5 4-30,0-9 23,0 9-157,0-10 141,0 10-67,0-9 1,0 7 37,0-4 1,0 3 76,0-4-89,0 1 0,0-5 10,0 1 0,-1 0-39,-3-1 1,2 1 0,-6-1 0,4-3-25,-3 0 0,0-4-18,0 4 1,-4-6-189,4 2-22,-3-2 156,-2-2 1,1 1-134,-1 3 1,5-2 114,-1 2 1,4-3-87,-3-1 0,4 0 41,-1 1 187,-2-1-116,5 5 1,-4-2 52,5 4 0,0-3-72,0 4 0,0 0 220,0 3 0,0 5-43,0-1 40,0 1 18,0 0-148,0-3 0,-2 8 21,-1-6 0,1 4-74,-1-3-17,1 4-3,2-7 0,-1 9 73,-3-3-83,3-3 38,-9 6 21,3-4 0,-4 1-15,0 0 280,-1 1-258,1 3 0,3 0 47,1 0-7,-6 0 0,-4 0-8,-2 0-13,3 0 2,-1 0 0,3 3-109,-5 1 0,0 0 39,-4-4-139,6 0 187,-5 0 0,3 1-10,-8 3-274,3-3 123,-4 5 0,4-6 35,-2 0 1,0 3-140,-4 1 0,3 1 72,-3-1 0,4-1 26,0 4 1,5-4-27,2 1-33,5-3-209,-2-1 213,10 0 1,-1 0-348,3 0-272,3 0 244,-4 0 320,0 0 1,2 0-145,-4 0 0,4 1 428,-1 3 0,-2 2 0,0 6 0</inkml:trace>
  <inkml:trace contextRef="#ctx0" brushRef="#br1" timeOffset="328">18056 13442 7972,'-6'-5'703,"1"4"179,5-9-183,0 9 138,0-4 476,0 5-1145,0 5 0,-1-4 167,-3 3-936,3-3 381,-4 4-1489,5-4 1279,0 4 0,1-5-1208,3 0 763,-3 0 226,9 0 649,-4 0 0,6 0 0,-1 0 0</inkml:trace>
  <inkml:trace contextRef="#ctx0" brushRef="#br1" timeOffset="329">18171 13420 8006,'11'-2'-1013,"0"-2"700,-4 3 406,3-4 86,-9 0 196,9 4 248,-8-4-220,3 5 946,-5 0-800,0 5-192,-5-4-328,3 4 112,-3-5-746,5 0-32,0 5-492,0-4 812,5 5-319,2-6 168,-1 0 468,-1 0 0,0 0 0,2 0 0</inkml:trace>
  <inkml:trace contextRef="#ctx0" brushRef="#br1" timeOffset="330">18445 13397 8008,'0'-7'972,"0"2"-601,0 5 1,5 5 0,1 2 0</inkml:trace>
  <inkml:trace contextRef="#ctx0" brushRef="#br1" timeOffset="331">18456 13397 8008,'-5'11'0,"-1"1"0</inkml:trace>
  <inkml:trace contextRef="#ctx0" brushRef="#br1" timeOffset="332">18056 13796 7888,'0'-6'773,"-1"1"-233,-3 5 138,3 0-354,-4 0 1416,5 0-1891,5 0 94,-4 0-947,4 0 362,-5 0 324,0 5-400,5-4 396,-3 4 1,4-5-1082,-2 0 669,-3 0 357,9 0 377,-8 0 0,8 5 0,-4 2 0</inkml:trace>
  <inkml:trace contextRef="#ctx0" brushRef="#br1" timeOffset="333">18182 13796 7888,'0'-6'1313,"5"1"-1105,-4 5 0,4 0-2103,-5 0 1429,6 0-414,-5 0 880,4 0 0,0 5 0,1 1 0</inkml:trace>
  <inkml:trace contextRef="#ctx0" brushRef="#br1" timeOffset="334">18422 13774 8835,'0'-7'1024,"0"2"105,0 5-1665,5 0 327,-4 0-971,4 0 691,-5 0-270,5 5 305,-3-4 454,3 10 0,-5-5 0,0 5 0</inkml:trace>
  <inkml:trace contextRef="#ctx0" brushRef="#br1" timeOffset="335">18216 14150 7826,'-7'-7'-11,"-1"-1"414,6 6 111,-9-8-174,10 3 72,-4 1-154,5-4 1,-4 7-37,0-4 1,1 3 221,3-4-25,0 6-105,5-9 480,-4 5-148,9 0-272,-4 1 0,6 1 56,-1 0 0,1 0-116,-1 4-298,6 0 141,-5 0 0,5 0-164,-6 0 1,-3 4 70,-1 0 0,-3 5-637,4-2 304,-6 4 149,3 0-603,-5 0 474,0 6 0,-5-3-35,-2 5-199,2-5 227,-5 2 0,3-4-135,-4-1 352,-1 1-108,1-1 1,3-3 241,1-1-239,4-4 396,-2 2-62,5-5 149,0 0 1,5 0-109,3 0 0,3 0-74,4 0 72,-2 0-191,9 0 0,-8 0 235,5 0-175,-5 0-76,2 0 0,-1 0 26,1 0 46,-6 0 8,0 0-1134,-4 0 387,1 0 370,3 0-1915,-9 0 580,4 0 719,0 0 891,2 0 0,4 5 0,0 1 0</inkml:trace>
  <inkml:trace contextRef="#ctx0" brushRef="#br1" timeOffset="336">19027 13134 7803,'-6'0'-658,"1"-5"0,3 2 355,-1-4 1143,1 4-113,-3-2-120,5 0-206,0 4-91,0-9 389,0 8-277,0-3 432,0 5-543,-5 0 116,4 0-188,-4 0 0,4 0 71,-3 0 116,3 5-149,-10 2 1,10 4 291,-3 1-362,-2-1-52,5 5 1,-4 2 192,5 5-90,-5 0-51,3 5 26,-3 1-78,5 0 1,0 4 154,0-2-68,0 2-87,0 1 1,0-4-118,0 1 33,0-1 11,0-1 0,1 3-185,3-5 0,-2 3 74,1-3-301,-1 5 232,3-8 1,-4 5 50,3-2 121,-3-3-55,-1 4 0,1-5 20,3-1 1,-3 4 74,3-3 1,-3 2-100,-1-6 231,0 3-199,0-5 0,0 4-106,0-6-23,0 0 136,6-3 1,-5-1-320,3 0 131,-3-4-9,-1 3-107,0-9 35,0 4-54,0 0-126,0-3 204,0 3-546,0-5 0,1-5-1811,3-3 1248,-3 3 547,4-5 753,-5 3 0,5-9 0,2-2 0</inkml:trace>
  <inkml:trace contextRef="#ctx0" brushRef="#br1" timeOffset="337">19598 14288 7845,'7'-7'-513,"-2"-3"0,-4 5 1790,3-3-308,-3 3-365,9 0 1,-4 4-146,6-3 0,-1 3-81,1 1 0,0 0-74,4 0 0,-4 0 106,4 0 0,0-4-89,-1 0 1,4 0-41,-3 4 1,3 0-215,-4 0 144,5 0 0,-2 0-495,5 0 271,-6 0 0,4-1-27,-6-3 1,2 3-144,-2-3 1,-6 3 126,2 1-1407,-7 0 922,6 0 1,-9-1-2131,3-3 1524,-3 3 1147,-1-4 0,0 5 0,0 0 0</inkml:trace>
  <inkml:trace contextRef="#ctx0" brushRef="#br1" timeOffset="338">19987 14230 7845,'-12'0'0,"-4"5"0,-2 2 0</inkml:trace>
  <inkml:trace contextRef="#ctx0" brushRef="#br1" timeOffset="339">19712 14413 7850,'0'6'609,"2"0"-173,1-6 141,-1 0 1,4 0-197,-2 0 0,2 0 253,6 0 0,-1 0-114,1 0 0,-1 0 9,0 0 0,5 0-272,-1 0 1,5-4-37,-1 0 0,-1 0-212,1 4 0,-1-1-252,1-3 1,1 3 132,-5-3 1,4 1-178,-3 0 1,-1 1-1321,-4-1 0,1-3 21,-1 3 1586,0-1 0,6-6 0,1-3 0</inkml:trace>
  <inkml:trace contextRef="#ctx0" brushRef="#br1" timeOffset="340">21026 13442 7919,'0'-11'1099,"0"0"-881,0-1 1,-4 4 419,0 1-209,0 4-56,4-2 1702,0 5-1646,-5 0-188,4 0 1,-4 2 85,5 1 31,0 4-111,0 9 1,0 1-126,0 2 1,0 2 59,0-2 0,0 3-225,0 1 130,0-6-54,0 5-94,5-9 47,-4 8 1,4-8 38,-5 2 0,4-2-164,0-2 0,0-3 65,-4 0-272,0-6 134,0 3-402,0-5 588,5 0 0,-3 0 9,6 0 1,-4 0 10,3 0 0,1 1-36,3 3 179,1-2-64,4 8 1,-2-8 18,5 6 0,-1-1-72,1 5 0,-2-2-98,-6-2 0,1 6 104,-1-3-219,0 3 198,-4-3 1,-2 1-128,-5-1 1,0 4-218,0 1 0,-7 3 125,-4-4 0,-2 1-68,-6 0 1,0-4-110,-4 4 270,1-4-2,-1 0 0,4-2 61,0-3 1,1 2-161,-1-5 255,-3 0-44,10-4 0,-5 0-122,6 0 0,1-1 28,2-3 1,-2 1-145,2-4 0,2 0-261,-2 0 1,6-3 15,-2 2 494,3-2 0,6-2 0,1 1 0</inkml:trace>
  <inkml:trace contextRef="#ctx0" brushRef="#br1" timeOffset="341">21003 13420 7996,'-6'-12'-481,"1"1"320,5 4 824,0-3-345,0 9 0,0-5 421,0 2-283,0 2 0,1-3-127,3 5 1,-2 0 98,6 0 0,-4 0-91,3 0 1,6 0-112,6 0 1,4 0 214,3 0 1,1 0 22,7 0 2,-2 0-283,7 0 1,-1 0-1,1 0 1,0-3-130,-1-1 1,-6-1 284,2 1-691,-7 3 309,-5-4 0,-3 3-696,-7-2 360,2 3 190,-13-4-1414,4 5 1,-6 0 1602,-3 0 0,-7 10 0,-7 3 0</inkml:trace>
  <inkml:trace contextRef="#ctx0" brushRef="#br1" timeOffset="342">20626 14288 7980,'-6'-7'1694,"1"-3"-1419,5 9 0,1-8 58,3 5 0,2 0 92,6 4 1,0-4 4,3 1 0,3-2-123,5 1 1,5 2 23,2-1 0,5 1-63,3 2 1,2-3 27,6-1 1,1-1-12,2 1 0,0 3-270,4-3 0,2-1 264,5 1 1,-1 0-29,2 4 1,-3-4-132,-1 1 0,-9-1 132,-2 4 1,-8 1-127,0 3 0,-7-3 211,-5 3-391,-2 2 88,-6-5 1,-3 6 137,-7-3-283,2-3-182,-8 9 1,1-9-227,-6 3 0,-9 1-1219,-7-1 0,-3 4 1738,0-5 0,-6 6 0,-1-2 0</inkml:trace>
  <inkml:trace contextRef="#ctx0" brushRef="#br1" timeOffset="343">20957 14653 7786,'0'-6'-240,"0"-5"424,0 10 1,0-5 522,0 2-183,0 3 227,0-4 568,0 5 0,0 5-1090,0 2 0,0 7 25,0 2 1,4 4-85,0-1 1,0 4-71,-4 3 0,0-1 5,0 1 1,0 2 21,0-1 0,0 1-148,0-2 0,1-3 23,3 0 0,-3 0-23,3-4 1,-2 1 19,2-1 1,-1 2-105,4-6 1,-4 0 45,1-4 1,1 1-56,-1-1 0,-1 1-7,-3-1 94,5-5-175,-3 5-79,3-10-398,-5 4-1462,0-5 281,0-5-90,0 4 1950,0-10 0,0 0 0,0-7 0</inkml:trace>
  <inkml:trace contextRef="#ctx0" brushRef="#br1" timeOffset="344">21323 14664 7697,'0'-11'-267,"0"3"354,0 1 0,0 3 494,0-4 140,0 6-430,0-8 0,0 7 117,0-5 1,-2 6 379,-1-2-39,1 3-213,-3-4 200,5 4-330,0-5 311,0 6-512,0 6 0,0 0 39,0 5 1,0 6-64,0 2 1,0 2-15,0 2 1,0 0 138,0 0-226,0 0-23,0 0 1,0-1 200,0 1-336,5-5 84,-3 4 1,4-8 17,-2 5 1,-3-2 172,3 2-354,-3 3 131,4-9 1,-3 7 20,1-5 0,2 2-107,-1-2 0,0-2 118,-4 2-98,5-2 1,-4-2-9,3 0 38,-3 1 0,3-1-165,0 1 185,0-6-26,-4 4 1,0-7-102,0 4-15,0-4-74,0 2-1358,0-5 1,0-5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1.3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4214 8108,'-7'-6'7,"1"-3"822,2 5-190,3 0-399,-4 4 1764,5 0-1644,0 6-151,0 0 1,0 10 149,0 3-187,0 3 0,-4 2 187,0 3-60,0 2-311,4 5 191,0 0 1,0 1 179,0-1-590,0 0 27,0 1 156,0-1-428,0 5 155,0-3 229,0-2 0,0-5-273,0-2 247,0-8 1,2 6-112,1-10 0,-1 4 148,2-3 1,1-5-1,-2-3 1,1-5-49,-4 5-14,0-5-444,5 2-254,-3-5 1,3-2-13,-5-1 853,0-4 0,0-4 0,0-1 0</inkml:trace>
  <inkml:trace contextRef="#ctx0" brushRef="#br0" timeOffset="1">1336 4237 8222,'0'-11'0,"0"-1"546,-5 1 0,4 3 221,-3 1-518,3 4 512,1-2 310,0 5-822,5 0 160,-4 0 0,11 6 112,-1 6-272,6 4 140,5 7 1,-1-3 98,1 3-279,-1 3 0,7 8 78,-5 0 0,1 0-164,2 1-77,-2-1 0,8-1-129,-5-3 0,1 2 141,-2-5 0,-2-1-309,3-3 0,-7-1 130,-1-3 1,-3-3-122,3-4 0,-7-1 171,0 1 0,-2-5-59,-6 1 84,5 0 1,-7-2 49,6-2 0,-6-2-454,2 2 248,-3-3-829,-1 4 410,0-5-533,-5-5 1,-1 0 341,-5-2 0,3-4-811,0 4 1623,6-3 0,-8-2 0,3 1 0</inkml:trace>
  <inkml:trace contextRef="#ctx0" brushRef="#br0" timeOffset="2">1953 4169 8141,'0'-12'248,"-1"1"554,-3-1-562,3 6 401,-4-4-200,5 9 324,0-10 287,0 10-589,0-4-289,0 5 1,0 5 246,0 3-101,0 7 0,0 3 42,0 5-242,0 5 1,0 2-60,0 8-300,0-2 232,0 8 0,0-7 75,0 5 1,0-4-98,0 4-672,0-11 843,0 7-373,0-8 0,0 0-185,0 1 501,0-11-213,0 6 1,0-9 44,0 2 83,0-2 158,0-6 101,0-5 0,0 4-243,0-2 116,0-3-403,0 0-459,0-5 1,0 0 0</inkml:trace>
  <inkml:trace contextRef="#ctx0" brushRef="#br0" timeOffset="3">2330 4500 7978,'0'-12'4,"0"6"-3,0 1-1,0 0 1596,0 4-344,0-4-571,0 5-329,5 0 0,-3 0 164,6 0-291,-5 0-66,7 0 1,-4 0 177,6 0-112,-1 0-118,5 0 118,-3 0-207,4 0 1,-2 0 218,0 0-12,5 0-398,-2 0 130,0 0 0,4 0 68,-3 0-227,2 0 153,2 0 1,-1 0 19,-3 0 0,1-4 12,-5 0 0,4-4-56,-4 5 1,1-3-227,-5 3-366,0 1 188,-4-3 106,3 0-958,-9 4 574,4-4 303,-5 5 71,-5 0-1429,-1 0 1810,-11 0 0,0 5 0,-6 1 0</inkml:trace>
  <inkml:trace contextRef="#ctx0" brushRef="#br0" timeOffset="4">2353 4740 7937,'11'-5'2088,"2"2"-1416,2-5 266,3 6 0,5-8 66,-1 2-629,1-2 282,5-1 1,-4 0 66,3 4-530,-3-3 1,-1 7-169,0-5-492,-5 6 343,3-3 171,-8 5 1,3 0-2466,-4 0 2417,-1 0 0,1 5 0,-1 1 0</inkml:trace>
  <inkml:trace contextRef="#ctx0" brushRef="#br0" timeOffset="5">3586 4146 8262,'0'-7'2490,"0"2"-1504,-5 5-555,4 0-178,-9 11 0,8-4-105,-3 15 1,2 1 293,-1 7-189,0 3-893,4 1 751,0 6 0,4-1-206,0 3 313,4 2 1,-3-7-466,3 5 1,1-5 144,-5 1 1,1-4-202,-1-4 1,-2-2 129,6-5 1,-6-5-14,2-3 1,-1-2 9,0-2 1,-1-3-692,2 0-294,-3-6 84,-1 3 722,0-5 1,0-5-1,0-1 1</inkml:trace>
  <inkml:trace contextRef="#ctx0" brushRef="#br0" timeOffset="6">3438 4237 8268,'1'-11'62,"3"-1"0,-2 1 315,6-1-124,0 1 1,3 0 113,5-1 1,-2 1 110,5-1-225,0 1 71,9 0-118,-4-1 0,9 4 17,-2 1 0,1 4 65,-2 0-464,3 1 217,-4 2 0,4 0 252,-2 0-698,-3 5 324,-5 2 0,-2 4 98,-2 1-447,-2-1 304,-6 0 0,-1 1-84,-2-1 65,-3 6 0,-5-3-26,0 5 267,0-5-124,-5 7 1,-2-4 157,-4 2 0,-5 2-152,-3-2 0,-3-2 211,-1-2 1,0-1-94,0 1 1,4-6 82,0 3 1,5-5-109,-1 1 1,2 1 273,2-6-192,5 1-153,1-4 0,0 5 0,-2 2 0</inkml:trace>
  <inkml:trace contextRef="#ctx0" brushRef="#br0" timeOffset="7">3723 4443 8268,'13'1'0,"2"3"0,-1-3 0,5 3 0,1 1 0,7-1 0,-2 1 1610,6-1 1,-1-2-921,5 6 0,-5-4-772,1 3 0,-5 1 10,5 3 1,-7 4-64,-1 1 1,-2 0 78,-6-1 1,1-1-183,-5 5 0,-5-5 13,-2 2 0,-3 0 329,-1-1-104,-5 6 0,-6-4 0,-7 6 0</inkml:trace>
  <inkml:trace contextRef="#ctx0" brushRef="#br0" timeOffset="8">4146 4728 8243,'-28'18'1278,"-3"-3"1,-2-2-646,-1-2 1,-1 1-418,-3-1 1,2 1-138,-2-1 1,4-5-165,3-2 1,5-3 82,7-1 0,-2 0-72,6 0 0,4-1-387,3-3-714,5 3-188,-2-9 0,10 4 1363,3-6 0,12 1 0,4-1 0</inkml:trace>
  <inkml:trace contextRef="#ctx0" brushRef="#br0" timeOffset="9">4408 4443 8209,'0'-8'-100,"0"0"100,0 1 941,0 1-136,0-5-174,0 10 34,0-4 137,0 5-617,0 10 1,0-1-88,0 10 0,2 5 89,2 7 0,-3 2-293,3 1 1,1 0 143,-2 0 0,1-1-249,-4-2 0,4-4 103,0-8 0,0 1-17,-4-5 1,0-3 56,0-5 21,5 1-401,-4-2 112,4-1-1392,-5-5 1728,0-5 0,0-6 0,0-7 0</inkml:trace>
  <inkml:trace contextRef="#ctx0" brushRef="#br0" timeOffset="10">4443 4112 8153,'-5'-7'-135,"3"-3"135,-3 9 1529,5-4 249,0 5-3643,0 5 929,5 1 936,2 11 0,-1 0 0,-1 6 0</inkml:trace>
  <inkml:trace contextRef="#ctx0" brushRef="#br0" timeOffset="11">4660 4443 8319,'0'-7'-279,"-2"2"1575,-1 5-235,1-5-372,-3 4-431,5-4 1,0 10-207,0 3 0,0 6 160,0 1 0,0 5-193,0-1 0,0 6 33,0 2 1,0 0-100,0-4 0,0-1 9,0 1 1,0-1 22,0-3 0,4 1 114,0-5 1,0 1 56,-4-5-74,0 1 1,4-5 72,-1 1-129,1-6 316,-4 3 336,0-5-398,0-5 0,0-1-142,0-5 1,0-1-101,0 1 0,0-2 107,0-2 1,0 1-263,0-5 1,4 0 100,0-4 1,5-3-85,-2 4 0,3-4-24,2 7 0,-1 3-138,1 1 1,-1 2 3,1 1 1,3 2 119,0 3 1,0-2 106,-3 5 1,3-1-57,0 1 0,0 3 140,-3-3 1,-1 3-70,1 1 0,-1 0 182,0 0-103,1 0 0,-2 5-6,-2 2 0,0 4 42,-4 0 1,4 4-87,-4 0 1,-1 7 40,-3 1 1,4 0-30,0 3 1,0 0-123,-4 0 0,0-2 114,0 3 0,1-4-58,3-4 0,-3-2 43,3-6 0,-3 0-20,-1 1 1,4-5 4,0 1-22,0-5-284,1 2 290,-4-5-1008,4 0-1877,-5 0 2914,0-5 0,5-2 0,2-4 0</inkml:trace>
  <inkml:trace contextRef="#ctx0" brushRef="#br0" timeOffset="12">5368 4466 8119,'0'-12'0,"0"5"0,0-1 0,-5 0 0,3 2 1723,-3 1-819,0 0-392,-1 4-172,0-5 0,-5 12 146,4 1-248,-8 3-281,2 7 81,-4 1 0,2 9 51,0 4-34,5-3 1,1 4-198,5-6 0,0 5 103,4-5 0,0 1 17,0-4 1,2 0 7,1 0 0,4-2-113,4-2 0,4-2 40,1-6 1,4-3 227,-1-1 0,3-4-26,0 1 1,1-3 203,0-1 1,0-9-54,0-2 0,3-5-161,1 1 0,0 1 6,-4-5 0,-4 0 45,0-4 0,-9 0 16,1 1 1,-3-3-25,-1-1 0,-2 0-141,-5-4 1,-5 0-123,-2-5 0,-8 6-727,-4 2 842,-3 3 0,-1 1 0,0 1 0</inkml:trace>
  <inkml:trace contextRef="#ctx0" brushRef="#br0" timeOffset="13">5493 4374 8119,'-24'0'108,"-2"0"1,5 0-176,-1 0 1,6 7-907,1 4 973,2 5 0,2 7 0,0 0 0</inkml:trace>
  <inkml:trace contextRef="#ctx0" brushRef="#br0" timeOffset="14">5825 4534 8155,'-7'-18'-32,"3"3"-1,3 2 336,1 7-61,-5-4 311,4 9-189,-4-10-122,5 10 448,0-4 18,0 5-612,0 5 1,0 5 105,0 6-116,0 4 0,0-1-52,0 8 0,0-3 105,0 2 0,0 0-274,0 0 1,1-2 63,3 3 0,-3-7-54,3-1 0,1-5 54,-1 2 1,0-4 34,-4 0 1,3-5 27,1 1-6,0-5 431,-4 7-252,0-9 451,0 4 1,0-14-375,0-2 0,0-3-91,0 2 1,0-4-46,0-3 0,4 1-102,0-1 1,1-4 147,-1-3 1,1-2-322,2 1 1,2 7 64,-5-3 0,5 4-32,-2 0 1,0 2 81,0 6 0,0 3-221,0 1 102,4 4-147,-5-2 295,5 5-73,1 0 230,-1 0-167,1 5 0,-2 1 51,-3 6 1,2-5-47,-5 1 0,0 1-47,-4 6 0,1-2 65,3 2 0,-3-1-41,3 1 1,-3-2-36,-1 2 1,0-2 26,0-2 1,1 1 52,3-1 1,-2-3-92,1-1 301,-1-4-186,3 2 1,-3-5 191,6 0 0,-4 0-119,3 0 1,1-1 120,3-3 0,5-2-38,-1-6 0,4-1-102,-4-2 1,4 1-26,-4-5 1,4 4 50,-3-4 1,-1 4-68,-4-4 1,3 1 46,-2-1 0,2 2-152,-7 6 1,2 3 166,-1 1-127,2 4 0,-8-2-268,6 5 256,-5 0 1,3 6-6,-2 6 0,-3 4 48,3 7 0,-2 0 23,2 0 1,-3 4-51,3-1 1,-3 5 33,-1-5 1,4 4-25,0-8 0,0 4 37,-4-7 0,0-3-12,0-1 11,5-2 1,-4-1-4,3-1 1,-3-3-24,-1-1 12,0-4 0,0 7 0,0-4 0</inkml:trace>
  <inkml:trace contextRef="#ctx0" brushRef="#br0" timeOffset="15">6670 4466 8220,'0'-12'1724,"0"6"-1097,0 1 795,0 5-944,0 5-293,0 6 1,0 7 1,0 6 248,0 3-342,0-3 93,5 9 1,-4-5-79,3 2 94,-3 3 0,0-9-207,3 3 0,-2-4 25,1-4 1,2-3-88,-1-4 1,1-1-16,-1 1-126,-3-6-114,10 4-679,-10-9 209,9 4 269,-9-10 1,4-1-835,-5-5 0,0-1 1357,0 1 0,0-6 0,0 0 0</inkml:trace>
  <inkml:trace contextRef="#ctx0" brushRef="#br0" timeOffset="16">6704 4214 8280,'0'-11'263,"0"-1"0,0 5 119,0-1 191,0 6-159,0-3-691,0 5 0,1 5 277,3 2 0,2 9 0,6 1 0</inkml:trace>
  <inkml:trace contextRef="#ctx0" brushRef="#br0" timeOffset="17">7298 4580 8052,'-1'-12'147,"-3"1"0,3 0 311,-3-1 0,-1 1-25,1-1-501,-5 1 1,3 4 628,-6-3-251,-4 4 0,3-5 143,-2-1-495,-3 6 72,5 1 1,-8 5 282,2 0-411,-3 0 114,4 0 0,-3 5 75,2 2 0,-3 4 25,-1 0 1,4 4-105,0 0-50,5 6 0,-3 0 86,1 6 1,8 0-5,-4-5 1,4 1-112,1 0 1,-2-4 67,5 0 1,0-5-52,4 1 1,5-2 83,3-1 0,7-2 30,4-3 1,4 2 46,4-5 0,-1 0 166,9-4 1,-6 0-153,9 0 1,-9-5-25,5-3 1,-6-2-137,3-1 1,-6-1 83,2 1 1,-8-1-297,-4 1 0,-3 3-60,-5 1-1186,-2-1 902,-5-3 1,-1 0-699,-3 4-239,-2 2 1528,-6 5 0,1 5 0,0 1 0</inkml:trace>
  <inkml:trace contextRef="#ctx0" brushRef="#br0" timeOffset="18">7321 4523 8134,'0'-7'48,"0"-3"0,0 8 447,0-6 80,0 5 145,0-7-203,0 9 0,-1-5 192,-3 2-199,2 3-356,-3-4 0,2 10 86,-1 2 0,0 8-75,4 5 1,-4 1 89,0 2 0,1 0-74,3 0 0,0 3-199,0 1 1,0 0 39,0-5 0,5-3-28,2 0 1,2-5 98,-1 2 0,2-5-159,-3-3 0,4 1 84,0-6 1,0 5-52,1-4 0,-5 0-147,1-4 0,0 0-173,3 0 0,1-4-812,-1 0 0,0-4 573,1 5 0,-1-6 592,1 1 0,4-2 0,2-1 0</inkml:trace>
  <inkml:trace contextRef="#ctx0" brushRef="#br0" timeOffset="19">7835 3917 8061,'0'-6'1108,"0"1"-40,0 5-377,-5 0-223,3 0 83,-8 5-374,9 1 0,-5 7 354,2 2-267,3 8 0,-5 6 42,6 6 0,0 0-30,0 3 1,-3 2-42,-1 1 0,0 4 29,4-3 1,0-2-30,0 2 0,0-4 15,0 4 0,0-5-1,0 1 1,0-4-15,0-3 0,1 0 15,3-4 0,-3-2-38,3-6 1,1-1-1239,-1-3-67,5-2 1,-8 4 880,3-6 1,-1-5 438,0-2 1,-1-1 291,1 1-751,-1-3-278,-2 4-250,0-5-2405,0-5 3165,0 4 0,0-10 0,0 5 0</inkml:trace>
  <inkml:trace contextRef="#ctx0" brushRef="#br0" timeOffset="20">8657 3746 8001,'0'-6'1405,"0"-4"-469,0 8-633,0-3 0,-1 5 127,-3 0-185,3 0 1,-8 5-3,5 3 0,-5 3 33,1 5 0,-2-3-31,-1 7 1,-2 0-41,-2 6 1,-2 4 22,-2 4 1,-2 1-73,2 4 0,-1 1 68,1 6 0,2 1-345,6 2 0,-1-1 181,1 6 0,4-6-207,4 2 1,-2-4 105,1 0 1,0 0-57,4 0 0,0-5-96,0 1 1,0-9-89,0 2 0,5-8 64,3 4 0,-2-10 142,2 2 1,3-6 201,4 2 0,0-5-120,-3 1 1,3-6 158,0-1 0,4-2 84,-3 1 1,-1 0-101,-4-3 0,1-3-45,-1 3 1,0-3 26,1-1 1,-4 0-432,-1 0 0,-3 0-54,4 0-1646,-6 0 911,3 0 456,-5 0 1,0-5 0,0-1 0</inkml:trace>
  <inkml:trace contextRef="#ctx0" brushRef="#br0" timeOffset="21">8931 4191 8082,'0'-12'-553,"0"-3"474,0 7 81,0-2 831,0-2 1,0 5 302,0-1-706,0 6 82,0-3-1323,0 5 943,0 5-145,0-4 9,0 4 279,0 0-73,0-4 29,0 4 2909,0-5-3126,0-5 120,0-1 1,0-2-235,0 1 1,0 3 57,0-4 0,1 4-83,3-3 0,-1 3-78,4-4 212,-4 6 0,7-7-21,-2 5 1,-2-1-2,2 1 1,-1 3 14,5-3 0,-1 3-7,0 1 0,2 0-5,2 0 1,-2 0-45,2 0 1,-2 5-5,-2 3 0,1-2-46,-1 2 1,1-1 75,-1 5 0,-3 0 13,-1 4 0,-3 0-21,4 3 1,-6 3 30,2-3 1,-3 4-35,-1 3 1,-5-2 37,-2 3 1,-3-3-139,-2-1 0,-3 1 111,0 3 0,-4-3-152,3 2 1,-3-5 126,4-2 1,-4-5 94,4 1 0,0 0-101,3-3 1,-3 2 55,0-7 0,3 2-57,5-1 0,0-2 259,0-2-174,-3-3 48,8 9-11,-8-8-53,9 3-5,-4-5-100,5 0 211,5 0 1,1 0 195,6 0 1,0 0 4,4 0 0,0 0-167,3 0 1,3 0 42,-3 0 0,2 0-61,2 0 1,-1-4-39,-3 0 0,2-4 48,-2 5 1,-2-5-43,-2 4-277,3-5 0,-5 4-41,2-2-1237,-8 2 707,-2-1-1955,-5 5 1431,0-4 1273,-5 0 0,-1 4 0,-5-4 0</inkml:trace>
  <inkml:trace contextRef="#ctx0" brushRef="#br0" timeOffset="22">9422 4112 8099,'0'-12'-516,"0"6"1,0-4 1701,0 2-145,0 3-535,0 0 0,0 4 120,0-3-509,0 2 1,0-1 99,0 6 1,0 8-178,0 4 0,4 5 126,0-1 0,0 3-66,-4 1 1,0 1 7,0 2 1,0-2-129,0 3 1,0-7-10,0-1 1,0-1 70,0 1 1,0-2-165,0-6 0,0-3 56,0-1 135,0-4-30,0 2 1252,0-5 1,1-5-1335,3-3 1,2 2 176,5-2 0,1 5-305,-1-5 1,2 4 77,2-3 0,-2 4-163,2-1 0,2 3-117,-2 1 1,4 0 167,-4 0 1,2 0-97,-2 0 1,-2 5 129,2 3 1,-3 2-12,0 1 1,-1 1 10,1-1 1,-5 6-119,1 2 0,-5-2 139,0 2 1,-1-1 153,-2 1 1,-2 1 214,-1-4 0,-4-1-145,-4-4 1,-4 3 237,-1-2 1,0 2-130,1-7 0,-3 2 38,-5-1 1,4 1-118,0-6 0,0 1-93,-4-4 1,4 4 110,0 0 1,5 0-382,-1-4 1,2 0-587,2 0 246,-1 0 1,1-4-519,-1 0 1,5 0 85,-1 4 1031,6-5 0,-14-1 0,4-6 0</inkml:trace>
  <inkml:trace contextRef="#ctx0" brushRef="#br0" timeOffset="23">9377 4112 8096,'0'-12'-741,"0"6"1659,0-4-138,0 8-151,5-3-343,1 5 0,5 0 84,1 0 0,0 0-134,4 0 1,1-1 108,6-3 0,0 3-90,0-3 1,0 2-223,0-2 1,1 2 150,2-1 1,-3-2-129,0 1 0,-1 0-491,-7 4 1,4-4 270,-4 0 0,-3 1-1611,-5 3 1775,-4 0 0,7 0 0,-4 0 0</inkml:trace>
  <inkml:trace contextRef="#ctx0" brushRef="#br0" timeOffset="24">9868 4660 8255,'0'-7'8,"0"1"-8,0 2 1250,0 3-247,0-4 960,0 5-1764,5 0 0,-4 5 5,3 3 0,-2 2-76,2 1 1,-3 4 71,3 1 1,-3 4-305,-1-1 1,0 3-69,0 0 0,0-3-187,0 0 0,-1-3-292,-3 3 1,3-5 289,-3 1 0,-1-6-667,1-2 1028,1-4 0,-2 12 0,-2-2 0</inkml:trace>
  <inkml:trace contextRef="#ctx0" brushRef="#br0" timeOffset="25">10987 3700 13072,'0'-6'1848,"0"1"-634,0 5-958,0 5 0,1-2-51,3 4 1,-2 1-19,6 3 0,-2 1 19,2-1 0,2 4-7,-2 0 1,1 5-32,-2-5 1,3 5 63,-2-1 0,2 3-144,2 1 1,-2-1 128,-3 1 0,4 1-189,-4 3 0,0 2-34,0 5 1,-1 1-96,2-1 0,2 1 58,-2 4 1,-3-4-153,-1 3 0,-2-2 49,2-2 0,-3 0 102,3 0 0,-3-1-229,-1-2 1,-1 1 21,-3-6 0,2 1 145,-6-4 0,4-2-29,-3-2 1,0 2 119,0-6 0,-2 4-34,5-4 1,-5 0-40,2-3 1,0-1 156,0 1 1,3-5-132,-4 1 1,2-4 93,-2 3-70,-2-4-116,4 7 0,-6-7 86,1 4-148,5-4 1,-3 3-157,5-2 164,0-3 47,4 4-452,0-5 356,-5 0-653,4 0 0,-4-1 910,5-3 0,0-2 0,0-6 0</inkml:trace>
  <inkml:trace contextRef="#ctx0" brushRef="#br0" timeOffset="26">10313 3929 8111,'0'-8'-680,"0"1"340,5-1 783,-4 2 1,6-5 230,-3 4-376,-3-3 465,4 3-386,-5-3 0,0 8 354,0-6 163,0 5-531,0-2 388,0 5 0,0 7-696,0 4 1,0 2 137,0 6 0,0 4-188,0 3 0,0 1 23,0-4 1,0 4-34,0-1 1,4 0-19,-1-7 0,1 1-214,-4-5 1,2 0-321,1-3-62,-1-1-723,3 1 572,-5-6-803,0-1-680,0-5 2253,-5 0 0,-2-5 0,-4-1 0</inkml:trace>
  <inkml:trace contextRef="#ctx0" brushRef="#br0" timeOffset="27">10130 4294 8127,'-11'0'0,"-1"0"832,6 0-73,1-5 5,5 4 124,0-4 1,0 5-650,5 0 292,1 0-337,6 5 1,3-4 193,0 3-174,11-3-35,-7-1 1,9 0 179,-5 0-212,-1 0 32,6 0 1,-1 0 179,7 0-363,-7 0 0,11-1 257,-8-3-164,3 3 1,-3-8-93,-4 5-657,-2 0 504,-6 4 1,-1-3-11,-6-1-908,-5 0 365,4 4 346,-8 0-1369,3 0 0,-14 0 1732,-2 0 0,-9 5 0,3 1 0</inkml:trace>
  <inkml:trace contextRef="#ctx0" brushRef="#br0" timeOffset="28">10233 4534 8113,'0'-11'-342,"0"-1"342,0 6 821,0-4 0,0 7 68,0-4-206,0 4 106,0-2 1031,0 5-1481,0 5-454,0 1 161,0 6 0,0-1 148,0 1 0,1-1 14,3 1 1,-3 3-137,3 0 0,-2 0-241,-2-3 1,0-1 30,0 0 0,0 1-171,0-1 382,0 1-6,0-1-336,0-5-458,0 0 2484,0-6-1795,5 0 0,-3 0 38,6 0 0,-1 0-93,5 0 134,-1 0-83,6 0 323,-5 0-280,5 0 0,-2 0 203,0 0-183,6 0 1,-9 3-5,4 1 0,0 1 33,-1-1 1,-1-1-150,-6 4 0,2 0 91,-2 0 1,-3 3-183,-1-2 146,-3 2 0,-1 2-179,0-1 0,-5 0 62,-3 1 1,-7-1-74,-4 1 0,-3-1-18,-1 0 0,2 1 138,2-1 0,-3-1-190,3-2 1,1 1 100,-1-5 1,5 0-454,-1-4 426,-3 0 0,6 0-281,-3 0 1,6 0-115,1 0 0,5-2-64,0-2 1,1 2 688,2-6 0,5-4 0,2-6 0</inkml:trace>
  <inkml:trace contextRef="#ctx0" brushRef="#br0" timeOffset="29">10245 4443 8110,'0'-12'723,"0"6"-48,0-4 112,0 9 229,0-5-292,0 6-18,5 0-468,1 0-1,5 0 264,1 0-323,-1 0 0,4 4 311,1 0-311,4 0 1,-6-4 108,5 0 0,-1 0-50,1 0 1,1 0-244,-5 0 1,4 0 248,-3 0-1024,-1 0 0,-5-1 102,-2-3-2500,2 3 3179,-9-5 0,4 1 0,-5-1 0</inkml:trace>
  <inkml:trace contextRef="#ctx0" brushRef="#br0" timeOffset="30">1256 8691 8109,'-4'-7'0,"1"-1"799,-1 6-381,4-4 0,0 5 498,0-3-332,0 3-189,0-4 0,0 6-154,0 3 1,0 4 84,0 7 1,0 4-59,0 8 1,4-1 110,-1 9 1,1 0-160,-4 7 0,4 2 29,0-2 1,0 1-277,-4-1 0,0 1 106,0-5 1,0 1-112,0-5 0,0 0 46,0 0 0,0-1-270,0-2 0,0-3 127,0-5 0,0-2-454,0-2 356,0 3 1,0-10-50,0 4 0,1-9-262,3-3 198,-3-3-81,4-1 1,-5-1 73,0-3 1,0 2-395,0-6 0,-1 0 205,-3-3 1,3-2 535,-3-2 0,3-3 0,1-4 0</inkml:trace>
  <inkml:trace contextRef="#ctx0" brushRef="#br0" timeOffset="31">1119 8760 8226,'0'-18'1203,"0"2"-719,0 4 82,5 1-253,2 4 1,4-3 62,1 3 1,-1 0-70,0 0 0,2-1-61,2-3 1,3 3 2,5 0 1,0 5-57,0-5 0,3 5 71,1 0 1,7 1-282,-3 2 1,3 0-39,-8 0 0,5 7-85,-4 4 0,-1 2-101,-3 6 0,-4-4 113,0 4 0,-5 0 64,1 4 0,-3 1 46,-5 3 0,-2-3-36,-5 2 1,-1 2 86,-3-1 1,-3 0 221,-8-4 1,-3-4 85,-5 0 1,-5-5 160,-2 1 1,-3-3-160,-2 0 0,1-2-151,0-2 1,0-2-392,-1-2 0,6-3 83,2 3-177,3-3 1,7-5 53,1 1-2495,9-1 2734,2-1 0,15 3 0,2-3 0</inkml:trace>
  <inkml:trace contextRef="#ctx0" brushRef="#br0" timeOffset="32">2181 8394 11911,'0'12'567,"0"-1"1,0 1-362,0-1 1,-5 6 54,-2 2 0,-3 6 102,-2 2 0,-4 6-114,-3 1 0,-3 6-14,-1 10 0,0-2-185,0 5 1,4-1 231,0 2 0,5 2-259,-1-3 0,3-2 142,0-2 1,6-3-205,2-4 0,3 1 12,1-5 0,5 0-121,2-4 1,4-1-41,0-2 1,0-3 19,1-6 0,3 1-111,0 0 0,0-1 102,-3-3 0,3 1 205,0-5 0,4-1-114,-3-6 0,-1 2 78,-4-2 0,5-3-63,-1-1 136,0 2 1,-4-5-54,1 3 1,-5-3 29,1-1 1,-4 0-521,3 0 298,-4 0-352,7 0 0,-9-1 195,3-3 1,-1 2 336,1-6 0,2 0 0,5-3 0</inkml:trace>
  <inkml:trace contextRef="#ctx0" brushRef="#br0" timeOffset="33">2570 8851 8236,'0'-24'0,"0"2"484,0 11-109,0 0 0,-5-1 263,3 6 59,-3 1-193,5 5-158,0 0 0,-4 10-150,1 5 1,-1 7-52,4 4 0,0 5 54,0 7 0,-4 3 176,0 4-921,0 1 597,4-5 1,0 2 120,0-5-776,0 5 446,0-13 0,0 6-130,0-13-337,0 2 269,0-7-140,0 0-20,0-2-409,0-10 767,6 0-1523,-5-6 1709,4 0 0,-5-11 1,0-1-1</inkml:trace>
  <inkml:trace contextRef="#ctx0" brushRef="#br0" timeOffset="34">2558 8828 8096,'0'-11'0,"0"-1"1369,0 1-389,0 0-371,0 4 0,5 3-174,3 8 1,2 4-11,2 7 0,0 3-104,3 5 1,3 1-63,5 3 0,0 2-73,0 5 1,1-4-86,3 1 1,-3-2-265,2 2 1,-2 0 191,-1-4 0,-4-2-554,0-6 1,-5 2 274,1-6 0,-2 0-95,-1-4 1,-2-3 87,-3 0 0,2-4 122,-5 3 385,5-4-286,-8 2 26,4-5-2092,-5 0-29,0-5 2131,0 3 0,0-8 0,0 4 0</inkml:trace>
  <inkml:trace contextRef="#ctx0" brushRef="#br0" timeOffset="35">3038 8714 8123,'0'-11'0,"0"-1"663,0 1-310,0 5 0,-1 0 831,-3 6-365,3-5-491,-4 4 0,5 2-89,0 11 0,0 4 59,0 7 1,0 5-15,0 2 1,0 1-31,0 3 1,0 2-80,0 6 0,0-2-97,0-2 1,0-2-352,0 2 0,0-3 181,0 0 0,0-6-53,0-2 0,-4-5 48,0-3 0,0 2-107,4-6 1,0 0 6,0-3 1,0-5 21,0 1-495,-5-6 169,4 9-1458,-4-10 1402,5 4 0,0-6 557,0-3 0,0-3 0,0-4 0</inkml:trace>
  <inkml:trace contextRef="#ctx0" brushRef="#br0" timeOffset="36">3358 8954 7952,'0'-8'344,"0"1"-11,0 4 393,0-2 120,0 5-482,5-5 0,1 4-106,6-3 0,-1 3-29,0 1 1,1 4-8,-1-1 0,2 2-81,2-1 0,-2-3 84,2 3 0,2-2-28,-2-2 1,5 0-109,-1 0 0,1 0 113,-1 0 0,2 0-252,-6 0 1,4-4 72,-4 0 1,1-4-322,-5 5 1,0-3 154,1 3 1,-5 1-688,1-1 1,-5 0-40,0-1-385,-1 3 0,-7-4 1254,-3 5 0,-7 5 0,-3 1 0</inkml:trace>
  <inkml:trace contextRef="#ctx0" brushRef="#br0" timeOffset="37">3381 9160 7684,'11'0'3079,"0"-4"-1963,1 0 1,1 0-524,2 4 0,1 0-121,3 0 1,3-4-107,-3 0 0,2 1-19,2 3 0,-4-2-119,0-1 1,-1 1-486,1-1 0,-2 1-344,-6 2 0,1 0-1895,-1 0 2496,0 0 0,1 0 0,-1 0 0</inkml:trace>
  <inkml:trace contextRef="#ctx0" brushRef="#br0" timeOffset="38">4306 8714 8060,'-7'0'399,"-3"-5"-21,4 4 57,-6-9-261,6 8 1,0-3 232,2 5 59,3 0-176,-10 0 1,9 0 59,-6 0-255,1 0 115,-5 5 0,1 3 100,-1 7-130,1-2 0,-4 8-69,0-2 0,-1 3 138,5 1 1,0 5-248,-1 2 0,2-1 109,2 2 1,2-1-126,2 5 0,3-2 26,-3-3 0,3 2-87,1-6 1,5 1 36,3-4 1,3-1 40,4-3 1,-1 1-64,5-5 0,1 0 45,7-3 0,-3-2 116,3-2 1,1-3-74,-2-5 0,1 0 207,-4 0 0,1-5-66,3-3 1,-3-7 128,2-4 0,-1 1-175,-3-1 1,0 0-2,-3-4 1,1 0-35,-4 0 0,-6-3 61,-7-1 0,-1-1-233,-2 1 0,-2-2 68,-1-5 1,-7 1-475,-6 3 1,-8-6 196,1 6 1,-3-5-427,-1 9 0,2 4 35,-6 7 1,5 3-189,-5 5 0,6 2 162,-2 5 0,8 1 710,4 3 0,-3 2 0,0 6 0</inkml:trace>
  <inkml:trace contextRef="#ctx0" brushRef="#br0" timeOffset="39">4831 8406 8062,'-6'0'185,"-4"-5"1,7 3 164,-5-1 454,6 1 3,-3-3-285,0 4 20,3-4 52,-3 5 1789,5 0-2030,5 0 1,2 5 69,4 3 1,1 6-137,-1 1 1,0 5 62,1-1 1,3 3-87,0 1 1,2 3 1,-2 1 0,-1 5-32,5-2 1,-1-1-158,1 2 0,-1-3-319,-3 6 1,-2-6 216,2 6 0,-6-2-452,-2 2 0,-4 0 278,1 1 1,-3-1-365,-1 0 0,0 0 232,0 1 0,-6-1-61,-6 0 1,1-1 42,-5-2 0,2 2 201,-1-3 1,3-2-59,-4-1 0,2 0-37,-1 0 0,2 4 542,-2-5 1,3 1-169,0-4 0,2-2 310,2-2 0,-1 2-178,6-6 0,-5-4-491,4-3 0,0-4-464,4 3 273,0-4 0,2 2-485,2-5 0,-2-5 904,6-3 0,4-2 0,6-1 0</inkml:trace>
  <inkml:trace contextRef="#ctx0" brushRef="#br0" timeOffset="40">5665 8943 8020,'-8'0'137,"1"0"0,3-4 721,-4 0-14,6 0 236,-9 4-156,10 0-603,-4 0 0,6 0 96,3 0 0,2 0-59,6 0 0,-1 0-59,1 0 0,0 0-50,4 0 1,1-4-27,6 1 0,0-1-58,0 4 0,0-2-134,0-1 1,-1 1-146,1-1 1,0 0 107,0-1 0,-1 3-174,-3-3 1,1 2-51,-5-2-1025,0 3 642,-3-5-632,-6 6-536,-1 0-406,-15 0 2187,2 0 0,-13 6 0,3 0 0</inkml:trace>
  <inkml:trace contextRef="#ctx0" brushRef="#br0" timeOffset="41">5665 9114 8038,'-7'0'1016,"2"0"-298,5 0-34,5 0 1,2 0-221,4 0 1,1 0 221,-1 0 0,6 0-236,2 0 1,2-1 130,2-3 0,1 1 118,3-4-699,-3 4 0,9-7 0,-4 4 0</inkml:trace>
  <inkml:trace contextRef="#ctx0" brushRef="#br0" timeOffset="42">5950 9080 8038,'23'-7'0,"5"-3"0,-5 5 2127,0-3 0,-2 0-500,-5 4-3696,-6 0 2069,-5 4 0,-20 0 0,-5 0 0</inkml:trace>
  <inkml:trace contextRef="#ctx0" brushRef="#br0" timeOffset="43">7092 8360 8073,'0'-8'89,"0"1"450,0-1 356,0 2-203,0-4 239,0 8-551,0-8 160,0 9 40,0-4-30,0 5 0,-3 5-305,-1 3-70,-5 2 1,6 2 172,-4 4 0,0 1-114,0 6 0,-3 0 11,2 0 1,-1 5 17,1 2 1,-2 0-104,3 0 1,-2 0 73,1 5 0,-2-1-196,2 0 1,2 2-76,-2 2 0,6-1-95,-2 5 0,3-4-57,1 4 0,0-6 102,0 2 0,0 2-105,0-2 0,0 1 57,0-1 0,0-2 40,0 2 0,0-4 39,0-3 0,1 0-48,3-4 1,-2-4 18,6-4 85,-5-5 0,12 7 0,-2-3 0</inkml:trace>
  <inkml:trace contextRef="#ctx0" brushRef="#br0" timeOffset="44">6990 9456 8073,'11'6'7055,"0"-4"-5969,1 6-646,-1-6-255,1 3 0,-1-5-19,1 0 0,-5 0 104,1 0-145,-1 0-410,5 0 192,-6 0 0,-1-1-1715,-5-3 1199,0 3 1,0-5-3455,0 2 4063,0 3 0,0-10 0,0 5 0</inkml:trace>
  <inkml:trace contextRef="#ctx0" brushRef="#br0" timeOffset="45">7424 8394 8083,'0'-11'0,"0"-1"548,0 6 69,0 1 219,0 0-280,0 4-55,0-4-150,0 5 1,0 5-103,0 2 1,0 3-149,0 2 1,-4-1 19,0 1 0,-5 3 17,1 0 1,-2 6-155,-1-2 0,-1 1 12,1-1 0,3 1-104,1-5 1,0 4 65,0-3 0,2-1-282,5-4 84,0 1 239,0-1 0,4-3 55,-1-1 1,8-4 156,0 1 0,0-3-68,5-1 0,-4 0-62,0 0 1,-1 0 47,1 0 1,-5 0 66,1 0-486,-1-5 0,1 4 150,0-3 0,-6 1-1734,2 0-959,-3 1 1323,-1-3 1353,0 5 1,0-5 0,0-1 0</inkml:trace>
  <inkml:trace contextRef="#ctx0" brushRef="#br0" timeOffset="46">7492 8588 8083,'0'-11'1862,"0"0"-1166,0 9-378</inkml:trace>
  <inkml:trace contextRef="#ctx0" brushRef="#br0" timeOffset="47">7492 8564 13229,'0'3'129,"0"8"71,0 5 0,0-2 30,0 5 0,0-2-343,0 2 0,0 2 139,0-6 1,0 0-177,0-3 0,1-1 82,3 0 1,-3 1-2101,3-1 1194,-2-4 974,-2 3 0,0-9 0,0 4 0</inkml:trace>
  <inkml:trace contextRef="#ctx0" brushRef="#br0" timeOffset="48">7241 8931 7901,'0'-6'1034,"0"1"-198,0 0 270,0 3-375,0-3-141,0 5 0,5 0-158,3 0 0,2 0-58,1 0 1,2 0-110,2 0 1,-1 0-44,5 0 1,0 0 8,4 0 1,0 0-143,0 0 0,-1 0-7,1 0 0,-4-1-118,0-3 1,0 3-397,4-3 0,-5-1 281,-3 1 1,-2 0-1124,-2 4 0,-3-3-79,0-1-1256,-6 0 2609,3 4 0,-10 5 0,-1 1 0</inkml:trace>
  <inkml:trace contextRef="#ctx0" brushRef="#br0" timeOffset="49">7332 9114 9321,'0'-6'1838,"0"0"128,0 6-1364,0 6-436,5-5 1,-3 5 32,1-2 1,0 1 272,1 3-485,-3 2 0,4-4 86,-5 6 0,0-5-232,0 1-45,5-6-207,-4 8 149,4-8 175,-5 3-125,0 0 162,0-4 198,0 4-157,6-5 0,0 0 645,5 0-360,1 0 0,-1 0-134,1 0 0,-1 1-58,0 3 1,1-2 14,-1 1 1,1 0-85,-1 1 0,1-3 112,-1 3 1,0 1-220,1-1 0,-1 3 41,1-3 1,-1 5-162,0-1 0,-3-2-313,0 2 23,-6-1 353,3 5 1,-5-5 41,0 1 0,-5-2-96,-2 2 0,-4 1 32,0-6 0,-4 5-258,0-4 1,-4 1 85,3-1 0,-4-3-329,1 3 1,2-3 87,2-1 1,3 0-636,0 0 1219,1 0 0,-6-5 0,-1-1 0</inkml:trace>
  <inkml:trace contextRef="#ctx0" brushRef="#br0" timeOffset="50">7344 9080 7966,'0'-12'792,"5"6"-447,1-4 1,5 8 312,1-1 1,-1 1-208,1 2 0,3-1-31,0-3 1,5 3-145,0-3 0,-3 3-67,2 1 1,-3-4 13,3 0 0,-5 0-411,1 4 0,-3-3-365,0-1 0,-1 0 553,1 4 0,4-5 0,2-1 0</inkml:trace>
  <inkml:trace contextRef="#ctx0" brushRef="#br0" timeOffset="51">7755 8371 8048,'-5'-6'-347,"3"1"1078,-3 0-196,5 4 181,0-4-55,0 0-140,0 3 50,0-3 738,0 5-1050,-5 0 183,4 0-236,-4 0 180,5 0-302,0 5 0,0-2 84,0 4 1,0-3-47,0 4 1,4-1 24,0 5 0,-1-1-24,-3 1 0,0-1 8,0 1 1,4-4 104,0 4 0,1-3-60,-1 6 0,1-2-4,3-2 1,2 1 5,-3-1 1,0 2-9,0 2 1,0-2-84,0 2 0,3-3 84,-2 0 1,-3 3-128,-1 0 1,1 4 51,-1-3 0,3 0-111,-3-1 0,0 2 8,-4 2 0,4 1 19,0-5 1,-1 2-67,-3-2 0,2 2 73,1 2 1,-1-2-49,2-1 1,1-2 63,-2 5 1,1-2-8,-4 2 0,4 2-8,0-6 1,0 4-66,-4-4 1,3 4 37,1-3 0,0 0-4,-4-1 1,0-2-38,0 2 0,0-1 57,0 1 0,0-2-89,0 2 0,0 2 73,0-2 0,-1 0-91,-3-3 0,1 3 74,-4 0 1,4 0-147,0-3 1,-4-1 45,0 1 1,0-1 31,0 0 1,3 0 83,-4-4 1,4 3 3,-3-2 0,4 2 156,-1 2-196,-2-1 1,1 0 154,-3 1-124,3-1 1,4-1-3,-3-2-31,3 2-10,-4-9-97,5 10 1,-1-10 101,-3 3-47,3-3 10,-5-1-343,6 0 0,0-5 0,0-2 0</inkml:trace>
  <inkml:trace contextRef="#ctx0" brushRef="#br0" timeOffset="52">8029 8200 8074,'0'-6'-231,"-5"-4"605,4 8 7,-5-3-15,6 0 1,0 3 190,0-6-150,0 6 0,6-7-102,1 5 1,2-1 129,-1 1 1,2 3-118,-3-3 0,4 3-53,0 1 0,0 0-97,1 0 0,-1 0-123,1 0 1,-5 1-67,1 3 0,-2 2 71,2 5 0,-2 5-34,-2-1 1,-3 5 20,3-1 0,-4 7-287,-4 0 0,-1 2 104,-2-1 0,-4-3-232,4 3 1,-7-3 119,-1-1 1,1-2-16,6-2 0,-2-2 252,2-6 0,2-1-105,-2-2 183,6 2-151,-8-9 372,8 9-44,-3-8 39,10 3 1,2-5-25,4 0 1,2 0-24,2 0 1,-2-4-72,2 0 1,1 0-52,0 4 0,3-3-140,-4-1 1,4-1 89,-4 1 1,4 3-77,-4-3 0,1 3 94,-5 1 0,1-4-800,-1 0-581,-5 0 57,4 4-1018,-8 0 2270,3 0 0,-5 0 0</inkml:trace>
  <inkml:trace contextRef="#ctx0" brushRef="#br0" timeOffset="53">8474 8177 8203,'0'-11'0,"0"-1"709,0 6-37,0-4-202,0 9 296,0-4 792,0 5-1256,0 5 1,-1-3 34,-3 6-121,3 5 0,-4-1-107,5 3 0,0-1 92,0 2 0,0-4-138,0 4 0,0-4 55,0 0 1,0-1-380,0 1 165,0-1-227,0 0 297,0 1 0,0-5 97,0 1 164,0-5-164,0 2 351,0-5 0,5 0-277,3 0 0,2 0-34,1 0 1,1 0 5,-1 0 1,2 0 11,2 0 1,-1 0-207,5 0 1,-5 3 96,1 1 0,-2 5-186,-2-1 0,3-2 29,-2 2 1,0-1-333,-8 5 0,4-1 138,-5 1 0,1-1 22,-4 0 1,-1 1 194,-3-1 1,-2 1-14,-6-1 0,0 1-55,-3-1 0,-2 0 53,-2 1 0,-3-2-63,3-2 1,-1-2 61,1-2 0,-1-3-106,5 3 0,-1-3 88,5-1 1,-1-1-389,1-3 0,3 1-182,1-4 0,4-1 718,-1-3 0,8-1 0,3 1 0</inkml:trace>
  <inkml:trace contextRef="#ctx0" brushRef="#br0" timeOffset="54">8474 8132 8203,'-6'-12'0,"1"1"0,5 3 0,0 1 1660,0-1-1033,0 2 0,1-5 1079,3 4-1179,2 2 1,10-4 117,-1 5 1,5-1-186,-1 1 0,3 3-295,0-3 0,3-1 82,1 1 0,-2 0-705,3 4 0,-4 0-366,-4 0 0,2 2-2075,-2 2 2899,-2 2 0,-1 5 0,-4 1 0</inkml:trace>
  <inkml:trace contextRef="#ctx0" brushRef="#br0" timeOffset="55">9217 8931 8067,'-7'-11'20,"-3"-1"117,9 6 612,-4-4-439,5 3 0,0-4 123,0 0 1,0 3-80,0 0 0,1 1 28,3-5 1,-2 5 164,6-1-291,0 0 1,3-2-40,0 3 1,1-2 15,-1 5 0,-3 0-135,0 4 1,-1 0 118,5 0 1,-1 0-190,0 0 0,1 4 82,-1 0 1,1 5-189,-1-2 0,1 3-50,-1 2 1,0-2 32,1-2 0,3 2 16,0-3 1,0 4 111,-3 0 0,-1-3-202,1-1 0,-2-3 96,-2 4 0,2-6-14,-3 2 58,3-3 1,2-1 83,-1 0 0,-1-1-11,-2-3 1,2-2 132,-2-6 1,2 2-15,1 3 1,-3-7-77,0 2 0,-5-2-59,5 3 0,-5-1 48,0 1 0,-1 0-617,-2-1 393,0 1 1,0 3-796,0 1 0,-2 4 418,-1-1 0,1 8 189,-2 4 0,3 6-230,1 1 566,0 5 0,0-2 0,0 5 0</inkml:trace>
  <inkml:trace contextRef="#ctx0" brushRef="#br0" timeOffset="56">9342 9194 8093,'-6'-5'607,"1"3"-135,0-8 0,4 4 0,-8-2-88,5 1 0,0 3 13,4-4 1,-4 4-94,0-3 1,1 3 55,3-4 1,-2 6-155,-1-2 0,1 2 235,-2-2-337,3 3 0,1-6 75,0 3 1,1 3-42,3-3 1,3 3 86,4 1 1,2 0-224,2 0 1,-2 0 111,2 0 1,1 0-34,0 0 0,4 0-13,-1 0 1,-3 0-144,0 0 0,0 4-67,-1 0 0,-3 3 63,-5-3 0,0 5-77,0-1 1,3 0 35,-2 0 0,-2 1 14,2-5 70,0 5 0,3-4 14,1 2 1,-1 0 43,0-4 0,1-1 145,-1 2 1,1-3 452,-1-1-391,0-5 0,1 0 50,-1-3 0,1-2-104,-1 2 0,-3-2-223,-1-1 239,-4-1-372,2-4 1,-5 3-405,0-2 0,-5 7-555,-3 4 1,-2 3-2273,-1 1 3412,4 0 0,-3 5 0,4 2 0</inkml:trace>
  <inkml:trace contextRef="#ctx0" brushRef="#br0" timeOffset="57">10644 8771 8051,'-5'-11'22,"-1"-1"0,-2 2 415,1 3 1,3-2 58,-4 5 0,1-4-94,-5 5 1,1-1 24,-1 4 1,0 1-45,-4 3 1,0 3-64,-3 9 0,-1-2-144,4 5 1,-3 3 72,4 5 0,-3 4-131,7-5 0,-3 6 116,6-2 1,3 2-111,1-1 1,3 0 50,1-4 0,1 0-283,3-5 0,6 0 0,6-3 1,0 1-9,-1-4 1,3-2 99,5-7 1,4 2 76,-1-5 1,5 0 161,-5-4 0,5-2-109,-5-1 0,5-4 129,-4-4 0,-1-2-84,-3-2 0,0 1 100,0-5 0,-4 0-39,0-4 1,-7 0-3,0 0 1,-6-1-631,-6-2 1,0 0 230,0-4 0,-5 1-517,-2-2 0,-9-2 356,-3 3 1,-2 2-111,-2 1 0,-1 8 106,-3 4 0,3 3-443,-3 5 1,1 2 134,3 5 0,-1 1-31,9 3 0,1 3-859,6 9 1544,3-4 0,5 10 0,0-4 0</inkml:trace>
  <inkml:trace contextRef="#ctx0" brushRef="#br0" timeOffset="58">11033 9285 8013,'0'-6'206,"0"1"1,0 3 1647,0-1-1208,0 1 251,0-3-1273,0 5 1,0 5 0,0 2 0</inkml:trace>
  <inkml:trace contextRef="#ctx0" brushRef="#br0" timeOffset="59">11569 8897 8159,'0'-12'-43,"0"1"122,0 5 285,0-4-18,-5 3-134,4 1 0,-4-1 87,5 4 1,-4 0 298,0-4-335,-5 4-82,3-2 1,-2 5 1,1 0 1,-1 0 74,-3 0 0,-1 5-127,1 3 1,0 2 35,-1 1 0,-1 6-152,-2 2 1,3 2 34,-4 2 0,0 4-80,1-1 1,-1 1 36,5-4 1,3 0-105,1 0 1,4-1-29,-1 1 1,3-5 117,1-3 0,5 2-29,3-2 1,7 0 58,4-3 0,3-6 181,0-2 0,5-3-22,0-1 1,3 0 113,-3 0 0,1-1 47,-2-3 1,-1-2-141,1-6 1,-2-3 18,-1 0 0,-1-2-41,-3 2 1,-4 1-48,-7-5 1,0 0 48,-4-4 1,0 3-268,-4-3 0,-1 3 62,-3-7 1,-4 3-564,-7 1 0,1 0-326,-5 0 0,0 1 467,-4-1 0,0 5-302,1 3 0,-1 3 247,0 5 1,1 2 24,3 5 0,-1 1 172,5 3 1,0 2-686,3 5 987,6 6 0,-4 1 0,3 5 0</inkml:trace>
  <inkml:trace contextRef="#ctx0" brushRef="#br0" timeOffset="60">12026 8931 8039,'-6'-11'0,"1"-1"399,5 1-143,0-1 1,0 5 386,0-1-212,-5 1 0,3-1 397,-1 0-90,-4 6-536,1-3 1,-6 11 27,1 6 1,0 0-32,-1 7 0,1 4-26,-1 4 0,1 1-1,0-2 1,0-2-22,4 3 1,2-2-246,5 2 0,0-3-198,0 3 0,1-4 210,3-4 0,3-3-121,9-4 0,-2-1 63,5 0 0,0-4 300,3-3 1,1-3-137,0-1 1,0-1 146,0-3 0,1-3-21,3-4 0,-3-4 97,2 0 1,-2-4-140,-1 3 1,-4-4 34,0 1 0,-6-4-178,-1-3 0,-2 1 140,-7-1 0,1-3-476,-4-2 0,-5 2-44,-2-2 1,-5 5-192,-3-5 0,-3 7 53,-5 1 0,0 6 181,1 5 0,-2 6-372,-3 2 0,4 3 265,0 1 1,2 5-502,5 2 980,1 9 0,4 1 0,-1 6 0</inkml:trace>
  <inkml:trace contextRef="#ctx0" brushRef="#br0" timeOffset="61">12654 8760 8110,'-5'-12'0,"4"1"211,-4 5 124,5-5 0,0 9 677,0-6-410,0 6 412,0-3-28,0 5-776,0 5 1,-1 6-29,-3 8 0,-3 3-3,-4 1 0,-2 1-103,-2 2 1,2 0-92,-2 4 0,-1-3-108,0 3 0,3-4-262,5 0 1,-1-2 202,5-1 0,0-4 102,4 0 27,0-5 0,2 2-47,2-9 1,2 2-104,5-5 0,1 0-98,-1-4 1,4 0-78,1 0 0,0 0 35,-1 0 0,-2 0 784,2 0 1,-2 0 359,-2 0-1263,6-5 0,-4 3-137,2-1-1508,-8 1 750,3-3 1357,-3 4 0,4-9 0,1 3 0</inkml:trace>
  <inkml:trace contextRef="#ctx0" brushRef="#br0" timeOffset="62">12757 9034 8110,'0'-12'0,"0"5"0,0-1 0,0 1 0,0 0 0,-1-2 0,-3 6 0,1 0 0,-4 7 0,3 3 0,-4 9 0,6-2 0,-2 5 0,-1 0 2049,1 4 1,0-2-941,4-2 0,0 3-848,0-3 1,0-1-25,0 1 1,0-5-856,0 1 0,0-3-2604,0 0 3222,0-1 0,0 6 0,0 1 0</inkml:trace>
  <inkml:trace contextRef="#ctx0" brushRef="#br0" timeOffset="63">1256 12620 8009,'0'-6'178,"0"-4"175,0 8 82,0-8 148,0 9-42,0-4-28,0 5 72,0-5-56,0 3-389,0-3 1,2 7 92,1 1 0,0 8 63,5 4 0,-5 6-63,5 2 0,-4 5 35,3 6 1,-3 2-45,4 2 1,-6-6-41,2 2 1,-3-2-176,-1 2 0,2-4 156,1 1 1,-1-6-342,2 2 122,-3-3 1,3-2 199,-1-3-547,1 2 211,-4-8 68,5 3-493,-3-4 210,3-6-912,-5 4 418,0-8-411,0 3 376,0-5-651,0-5 1585,0-2 0,-5-9 0,-2-2 0</inkml:trace>
  <inkml:trace contextRef="#ctx0" brushRef="#br0" timeOffset="64">1165 12574 8099,'0'-11'504,"0"0"-90,0-1-107,0 1 0,1-1 0,3 1 0,2-1 107,6 1 220,-1 5-308,6-4 1,0 4 127,6-1-129,0-3-118,0 8 0,0-3-41,0 5 70,5 0-253,1 0-28,0 0 112,4 5 0,-8-2 115,6 5 0,-6-1-136,2 5 0,-4-1 103,-4 0-379,-3 1 155,-4-1 1,-2 6 55,-3 2 0,-3-1 6,-8 1 1,-7 3-165,-8 5 115,-3 5 1,-4-8 27,-1 3 41,-5-3 1,3-1-7,-5-1-122,5-4 120,1-1 1,6-6-104,3 0 1,3-4-438,4-3 361,6-3-1075,1-1 790,5-5 0,6-2-1475,6-4 1296,9 0 1,3 0 643,3 4 0,2-8 0,0 2 0</inkml:trace>
  <inkml:trace contextRef="#ctx0" brushRef="#br0" timeOffset="65">2113 12335 8045,'0'-12'0,"0"6"0,0-4-13,0 2 116,0 3 306,0-5 1,0 7 113,0-4-292,0 4 216,0-2 370,0 5 0,-1 5-166,-3 3-364,3 2 1,-10 3 182,4 2 0,-1 0-181,-3 8 0,2-2 60,-6 10 1,2 1-90,1 6 0,1-2-97,0 6-82,-1-5 1,1 8 109,-1-4 1,5 4-110,-1 1 1,6-2-376,-2-2 230,3 2 1,2-10-141,3 1 0,2-2 109,5-7 1,1 5 23,-1-4 1,1-1 32,-1-3 57,0-5 131,1 3-140,-1-8 1,5 4-8,-1-6 209,0 0-97,-4 1 0,5-2 52,-1-2-65,0 2-132,-3-9 0,-1 5 124,0-2-36,1-3-1229,-1 4 417,-4-5-119,3 0 1,-8 0-2045,6 0 2916,-6 0 0,9-5 0,-5-1 0</inkml:trace>
  <inkml:trace contextRef="#ctx0" brushRef="#br0" timeOffset="66">2501 12449 7977,'7'-5'23,"-2"3"648,-5-3 188,0 5 1,0 7-240,0 4-379,0 6 1,0 7 94,0 2 64,0 4-117,0 4 1,0 1-181,0 3 1,0-1 80,0 5 0,0-5-231,0 1 50,0-8 1,3 2 197,1-5-325,0-6 117,1 1 1,-4-9 35,3 2-582,-3-2 366,5-7 0,-5 0-867,3-2 352,-3-3-979,-1 4 898,0-5 391,0-5-648,0-1 646,0 0 1,0-5 393,0 4 0,-5-8 0,-2-3 0</inkml:trace>
  <inkml:trace contextRef="#ctx0" brushRef="#br0" timeOffset="67">2490 12574 7977,'0'-19'67,"0"0"0,0 5 101,0-2 0,0 4 510,0 1-30,0 5-226,0-4 499,0 8-348,0-3-174,0 5 249,5 0-342,-4 5 0,13 3 122,-3 7 45,9 3-291,-8 10 1,10-3 100,-3 6-58,2-1-57,2 4 0,1 1-326,3-1-227,-3 0 429,4-5 1,-1-1 172,-1-5 1,1-1 103,-4-3-1608,0-3 879,-6-4 0,4-1 33,-6 0 35,0-4 5,-3 3-94,-1-9 307,0 9 420,-4-8-1195,-2 3 217,0-5-1419,-4 0 1513,4 0 0,-6 0 586,-3 0 0,-2-5 0,-6-2 0</inkml:trace>
  <inkml:trace contextRef="#ctx0" brushRef="#br0" timeOffset="68">2969 12506 8000,'-1'-12'0,"-3"1"623,3 0-305,-4-1 1,5 5 177,0-1 303,0 5-102,0-2-142,0 0 161,0 4-335,0-4 1,0 6 108,0 3-263,0 7-57,0 7 0,0 10 177,0 3-178,0 2 1,0 6-107,0 3 0,0-2 123,0 2 0,0-2-303,0-2 0,0 0 59,0-8 29,5-2-599,-4 0 464,4-5 1,-5-2-240,0-2 213,0-2 59,6-11 0,-5 4-240,3-2 59,-3-3-329,4 0 93,-4-5-1470,4 0 1767,-5 0 1,0-5 0,0-1-1</inkml:trace>
  <inkml:trace contextRef="#ctx0" brushRef="#br0" timeOffset="69">3301 12700 7905,'0'-11'655,"-5"-1"0,3 5-180,-2-1 0,4 5 322,4 0-425,-2 1 0,4 2 312,-2 0-290,2 0-3,5 0-127,1 0 0,-1 4 90,1 0-242,-1 5 51,1-8 0,3 8 35,0-5 1,4 1-1,-4-1 0,4-3 129,-3 3-549,-1-3 230,1-1 0,-3 0-773,2 0 553,-2 0 0,-2-1-1319,1-3 534,-1 3 446,1-9-1252,-6 8 451,-1-8 615,-5 9 737,0-4 0,-10 0 0,-3-2 0</inkml:trace>
  <inkml:trace contextRef="#ctx0" brushRef="#br0" timeOffset="70">3312 12803 7910,'-6'7'0,"2"1"0,3-4 77,1 3 1,0-3 294,0 4-154,0-6 721,5 3-361,1-5-252,11 0 0,-3 0 1017,5 0-891,0 0 1,3 0 221,1 0 367,5-5-638,-4 4 1,4-8 157,-5 5-329,-5 1 0,2 3-232,-5 0 1,-3-4-654,-5 0 626,1 0-2701,-2 4 1895,4 0 0,-8 1 104,2 3 729,-3-2 0,-6 13 0,-2-3 0</inkml:trace>
  <inkml:trace contextRef="#ctx0" brushRef="#br0" timeOffset="71">4089 12449 8030,'0'-7'-76,"0"-3"492,0 4 3,-5 0 0,2-3 178,-5 5 77,6 0-330,-3 4-86,0 0 1,3 5-30,-1 3 1,1 3-1,2 4 1,0-1 28,0 5 1,0 0-30,0 4 1,0-4 14,0 0 0,0-3 0,0 3 0,0-2 334,0 2-911,0-2 1,0-2-155,0 0 399,0 1 1,-1-6-28,-3-3 20,3 3 120,-4-8 0,5 4-25,0-2-138,0-3 150,0 4 922,0-5-857,0-5 92,5 4-108,-4-4 1,9 1 86,-2 0 24,2 0-86,7-1 1,-3 4 112,5-3-134,0 3 19,9 1 0,-4 0-171,2 0 43,4 0 1,-6 5 151,2 3-475,-1 2 207,-3 1-35,1 6-279,-5-5 277,-2 10 0,-4-8-26,-1 5-308,-4-5 269,-2 8 0,-5-6-130,0 3 0,0 3 237,0-10 0,-7 6-251,-4-3 298,0-2 1,-10 4-209,6-6 552,-5 0-204,2 1 12,-5-6 271,5 4-215,-3-8 1,3 3-63,-5-5-165,5 0 95,-3 0 1,7-2 30,-5-1-499,5 1 312,-3-8 1,2 4-1514,0-6 798,5 1 903,0 5 0,3-10 0,-4 4 0</inkml:trace>
  <inkml:trace contextRef="#ctx0" brushRef="#br0" timeOffset="72">4066 12414 8014,'-12'-5'0,"5"4"0,-1-3 517,6-2-144,-3 5 57,5-4 966,0 5-957,5 0-134,1 0 0,7 0 37,2 0 186,-2 0-245,8 0 1,-2 0 319,8 0-375,-3 0-57,9 0 0,-8 0 84,6 0-27,-6 0 57,3 0-450,-5 0 188,0 0 1,0 0 219,-1 0-1407,-4 0 858,-1 0 0,-6 0 87,1 0-1946,-1 0 657,-5 5-767,4-4 2275,-8 4 0,3-5 0,-5 0 0</inkml:trace>
  <inkml:trace contextRef="#ctx0" brushRef="#br0" timeOffset="73">4637 12197 8039,'0'-11'1192,"0"0"-818,0-1-28,5 1 0,-4 4 639,4 2-110,-5 5 71,0 0-463,0 5 1,2 2 519,1 4-643,-1 1 0,8 4 50,-3 3 0,4 4 463,0 4-512,5-3 0,1 9-60,2-3 1,3 3 44,-3 1-457,2 6 284,-3-5 0,0 6 173,-3-3-648,-2-2 290,-2 8 0,-2-7-772,-5 5 481,0-6 215,-4 9 0,0-10-828,0 3 475,0-2 83,-6-2-153,0 1 214,-5-1 0,-2-5-219,-2-2 491,2-3-162,-3-1 0,0-2-175,1-2 595,0 3-209,4-10 1,-1 5 210,1-6-171,-1-4 1,5 2-274,-1-6 223,5 6-194,-2-7-1407,5 3-1003,0-5 2590,0-5 0,0 3 0,0-3 0</inkml:trace>
  <inkml:trace contextRef="#ctx0" brushRef="#br0" timeOffset="74">5539 12620 7959,'-6'-6'415,"1"1"0,5 5 143,0-5-187,0 3 134,0-3 618,0 5-878,5 0 0,1 0 296,6 0-356,4 0 1,1 0 183,2 0 59,2-5-158,-3 4 0,9-5-57,-1 2 1,0 2 26,-7-1 1,2 0-262,-2-1 1,2 3 63,-2-3 240,-3 3-1197,-5-4 478,1 4-111,-1-4-1412,1 5-192,-6 0 1353,-1 0 292,-5 0 506,-5 0 0,-1 5 0,-6 1 0</inkml:trace>
  <inkml:trace contextRef="#ctx0" brushRef="#br0" timeOffset="75">5562 12769 8462,'11'0'1155,"-4"0"-801,3-6 1,-3 5 478,9-3-411,-4 3-1,10 1 394,-9 0-433,8 0 1,-3 0 177,5 0-167,-5 0-141,3 0 1,-7 0 143,5 0-690,-5 0 268,3 0 1,-6 0-1283,0 0 998,1 0 1,-1 0-322,1 0 1,-1-4-664,1 0 1,-1 1-414,0 3 1707,1 0 0,-1-5 0,1-2 0</inkml:trace>
  <inkml:trace contextRef="#ctx0" brushRef="#br0" timeOffset="76">6727 12095 7946,'0'-7'342,"-5"2"19,4 5 5,-5 0 2018,6 0-2035,-5 5 0,3 3 303,-6 7-270,1-2 68,-5 8-197,1-3 0,3 5-14,1 0 0,-5 5 14,-3 2 1,0 2 109,3-2-300,1 9 24,4-9 1,-3 9-56,3-4 50,-3-1 1,-1 0-27,4 0 1,-2 1-164,5-1 0,0 0 10,4 0 0,0-3 46,0-1 1,0 0 159,0 0 1,2 2-52,1-6 0,0 1 44,5-4 0,-1 0-2,5 0 1,-5-1 26,1 1 0,-1-1-57,5-3 1,-1 1 23,1-5 0,-1 2-26,1-2 0,-1-2 19,0 2 1,1-6-98,-1-2 1,1-3 90,-1 4 0,-3-6-55,-1 2 1,-3-2-42,4-2-293,-6 0-584,3 0-3678,-5 0 3696,0-6 1,0 4 873,0-6 0,0 1 0,0-5 0</inkml:trace>
  <inkml:trace contextRef="#ctx0" brushRef="#br0" timeOffset="77">6955 12175 7978,'0'-12'19,"0"6"317,0-4 130,0 8-270,5-3 0,-3 4 141,1-3 229,-1 3 26,-2-4 161,5 5-416,-4 0-130,9-5 1,-7 4 13,4-3 1,-3 3-65,4 1 14,-6 0 0,8 0-129,-2 0 83,-3 0-340,5 5 100,-8 1 1,3 5-99,-5 1 0,0-1 44,0 1 0,-5 0 78,-3 4 115,-2-4-122,-2 5 87,1-1 1,0 1-24,-1 2 1,1-3-15,-1-4 0,2 3 88,3 0 84,-4 0 1,10-3-30,-3-1 0,3-3 23,1-1 38,0 1 36,0-2 0,1 3 4,3-5 1,2 0-76,6-4 1,1 0 253,2 0 1,-1 0-73,5 0 1,-1-1-58,1-3 0,1 3-109,-5-3 1,0 2-168,-3 2 1,-2-1-936,-2-3 609,2 3-1760,-9-4 982,4 5-689,-5 0 676,0-5 1147,0 4 0,5-4 0,1 5 0</inkml:trace>
  <inkml:trace contextRef="#ctx0" brushRef="#br0" timeOffset="78">7264 12118 7869,'0'-8'-167,"0"0"1,0 5-34,0-5 2165,0 5-464,0-2 2133,0 5-3554,0 5 1,0 2 83,0 4 1,0-3-71,0-1 1,0-3 9,0 4-235,0-1 1,0 5-77,0-1 1,0-3 14,0-1 67,0 1 0,0 3 88,0 1 1,0-4-25,0-1 36,0-4 73,0 7 1,1-5-16,3 3 0,-3-2 56,3-2-16,2-3 1,1 5 82,4-2-132,0-3 62,-4 4-58,3 1 1,-4-5 41,6 3-174,-1 2 131,-5-5 0,5 8 26,-4-5-275,-2 5 242,5-8 0,-7 8-246,5-5 225,-6 5 1,3-3-92,-5 5 0,0-3-352,0 0 70,0-1 322,-5 5 0,3-5-76,-6 1 184,0-6-116,2 3 1,-4-5-66,2 0-280,-2 0 4,-1 0-185,-1 0 364,-4 0 0,7 0-675,-3 0 1,4-1-10,-4-3 18,6 3 210,1-9 0,5 7 678,0-4 0,-5-1 0,-2-3 0</inkml:trace>
  <inkml:trace contextRef="#ctx0" brushRef="#br0" timeOffset="79">7275 12083 7937,'-4'-7'0,"0"-1"508,1 6-144,3-9 111,0 10 21,0-9-276,0 9 0,5-4 0,2 5 1,4-4 27,0 0 0,4 0-27,0 4 0,4 0 13,-3 0 1,0 0-1,-1 0 1,-2 0 95,2 0 680,3 0-1130,-5 0-1350,3 0 0,-4 0 124,-1 0 1346,1 5 0,-1 2 0,0 4 0</inkml:trace>
  <inkml:trace contextRef="#ctx0" brushRef="#br0" timeOffset="80">6990 12848 7948,'0'-6'-462,"0"1"1712,0 0-497,0 4-145,0-4 559,0 5-835,5 0-118,-4 0-20,4 5 0,-5-3 138,0 6-320,0-6 320,0 9 56,0-5-364,0 5 308,0-4-358,0 3 5,0-4 45,0 1-262,0-2 130,0 0 172,0-4-203,0 4 378,0-5-212,0 5 0,1-4 30,3 3 97,-3-3-77,4-1-10,0 0 83,2 0-110,4 0 1,-3 0 56,-1 0-158,1 0 104,4 0 0,-1 0-88,0 0 100,1 0 11,-1 5-217,1-3 175,-1 8 1,-3-9 19,-1 3-162,1 2 61,3 1 0,-3 0 72,0 1-162,-6-6 65,3 9 1,-4-9 57,3 6-156,-3-1 160,5 5 0,-6-5-247,0 1 223,-6 0-1,5 3-142,-9-5 147,9 5 1,-9-6-45,2 2-155,-2 3 88,-2-8 0,1 3-53,0-5 86,-1 0 1,1 0-37,-1 0-211,1 0 147,0 0 1,-1-2 78,1-1 0,3 0-74,0-4-1351,1 4 391,-5-2 1173,6 0 0,-9-7 0,2-5 0</inkml:trace>
  <inkml:trace contextRef="#ctx0" brushRef="#br0" timeOffset="81">7012 12780 7948,'-6'-1'0,"2"-3"361,-2 3 55,5-4-84,-4 5 328,5-6-274,0 5-1,0-4 162,5 5-381,-4 0 0,9 0 166,-2 0 153,2 0-174,1 0 1,1 0 48,-1 0 17,6 0-133,-5 0 1,6 0 34,-3 0-3,-2 0-54,9 0-371,-10 0 176,10 0 0,-8 0-21,5 0 0,-5-4-222,1 0 1,-2 1 215,-2 3-469,1 0 158,-6 0 125,4 0-1336,-9 0 344,4 0 178,-5 0 0,0 5 0,0 1 1</inkml:trace>
  <inkml:trace contextRef="#ctx0" brushRef="#br0" timeOffset="82">7698 12152 7966,'0'-12'0,"-5"6"-103,3 1 166,-3 0 328,5 4 69,-5-4 112,4-1-237,-4 5 221,5-4 1385,0 5 0,0 5-1545,0 3 146,0 2-255,0 1 1,5 6 127,3 2 82,2 2-165,1 7 1,4-2 125,1 4-234,4 1-56,-7 3 1,3 0-7,-5 0 63,1 1-666,-1 4 172,-4-3 252,-2 8 1,-1-7 286,-1 5-1068,1-5 587,-4 7 0,0-9 79,0 4-704,-5-4 545,4-6 1,-9 3-56,2-5-14,-2-1 254,-2-3 1,2-1-13,3-3 59,-3 2 0,3-7 180,-4 5-86,-1-5 1,1 3 531,0-6-416,-1 1-69,1-1 1,1-3-115,2-1-180,-2-4 178,8 7-217,-8-9-245,9 9 46,-9-8-889,9 3 643,-4-5-4641,5 0 5337,5 0 0,6-5 0,7-2 0</inkml:trace>
  <inkml:trace contextRef="#ctx0" brushRef="#br0" timeOffset="83">8349 12038 8027,'6'-7'236,"-1"2"234,-5 5 2073,0 0-2256,0 5 183,-5 2-178,4 4 0,-8 2 52,5 2 76,-5-2-220,3 8 1,-6-2 143,1 8-177,0 2 5,-1 5 0,1 1 29,-1-1-29,1 5 0,-1-2 172,1 5-1134,0 0 905,-1-2 115,6 0-572,-4-1 300,8-3 0,-3 3 57,5-5 0,0-1 69,0-2 1,0 0-55,0-4 1,5 1-18,3-1 1,1-5-616,-1 1 389,7 0 0,-8-5 34,9 5 0,-4-4 110,0 0 1,-1-5 635,1 1 1,-1-2-520,0-2 1,1 0 159,-1 1 1,-3-1-45,-1 1 1,-3-5 167,4 1-152,-1-6 0,0 5-53,-3-3-56,-3-3 0,0 4 53,3-5-256,-3 0 91,4 0-1537,-5 0 1205,0-5-1553,0 4 404,-5-4-1053,4-1 2575,-4 5 0,0-9 0,-2 4 0</inkml:trace>
  <inkml:trace contextRef="#ctx0" brushRef="#br0" timeOffset="84">8680 12083 7936,'-1'-7'-58,"-3"-1"452,3 6-24,-5-9 489,6 10-176,0-4 955,0 5-1242,0 5-206,0 1-21,0 6 0,0-1 14,0 1 43,0 4 55,6-3-304,-5 8 38,4-8 0,-1 4 214,-1-6-444,1 0 186,-4 1 1,2-1 124,1 1-983,-1-6 639,3 4 0,-5-7 63,0 4-674,0-4 228,0 2 114,0-5 1,0 5 0,0 1 0</inkml:trace>
  <inkml:trace contextRef="#ctx0" brushRef="#br0" timeOffset="85">8509 12472 7988,'-7'0'299,"2"0"2255,5 0-1822,5 0-436,2 0 0,8 0 126,0 0 115,5 0-237,-7 0 0,9 0 144,-3 0-72,2 0-130,7 0 0,-4 0-78,3 0-54,2 0 0,-7 0 66,4 0 1,-8-2-134,5-1 183,-8 1-816,7-3 454,-10 5 0,5-4-14,-6 1-1407,-4-1 525,3 4 497,-9 0-1534,4 0 576,-5 0 1493,-5 0 0,-6 0 0,-7 0 0</inkml:trace>
  <inkml:trace contextRef="#ctx0" brushRef="#br0" timeOffset="86">8691 12666 7920,'-7'-2'0,"-1"-1"1167,6 1-128,-4-3 118,6 5-350,0 0-589,0 5 1,0-2 30,0 5 1,0-1 78,0 5-109,0-1-157,0 0 37,0-4 1,0 3 82,0-2-143,0 2 35,0 1 0,0-3-244,0-1 145,0-4-169,0 7 94,0-9 97,0 9-11,0-8 85,0 3 950,0-5-919,6-5-212,-5 3 169,9-3 0,-8 5 74,6 0-232,0 0 146,3 0 1,1 0 5,-1 0 0,4 0-17,0 0 1,1 0-139,-5 0-26,0 0 146,1 5 1,-1-2-271,1 5 149,-1-6 0,-3 8-208,-1-2 1,-4 2 101,1 1 1,-3 1-41,-1-1 1,0 1 87,0-1 0,0 1 37,0-1-4,-5 0 1,-1 1 86,-6-1 52,1 1-114,-1-1 0,-3-3 94,0-1-63,0-4 1,3 6-209,1-5 218,-1-1 1,1-3-181,0 0 0,3 0-673,0 0 467,1 0-833,0 0 208,-3-5 1073,9-1 0,-4-11 0,5 0 0</inkml:trace>
  <inkml:trace contextRef="#ctx0" brushRef="#br0" timeOffset="87">8691 12620 7920,'0'-11'-1244,"0"4"2540,0-3-241,0 9-323,0-4 416,0 5-431,5 0-553,2 0 0,4 0 306,1 0-222,-1 0 1,0 0 106,1 0-305,-1 0 114,1 0 0,-1 0 164,0 0-709,1 0 341,-1 0 0,-3 0-1418,0 0 704,-1 0 297,0 0-755,3 0 492,-4 0 720,5 0 0,-4-5 0,-2-2 0</inkml:trace>
  <inkml:trace contextRef="#ctx0" brushRef="#br0" timeOffset="88">9057 12060 8073,'0'-11'-957,"0"0"1926,0 4-129,0-3 104,0 9-47,0-4-460,0 5 230,0-5-35,0 3 92,0-3 37,0 5-254,0 5 116,0-3-266,5 8 1,0-4-54,3 6 1,2 0 10,-3 4 1,2-3 35,-1 7-117,2-1 226,-4 8-285,6-2 1,-5 4 173,1-3-256,0 4 1,3 0-94,0 0 1,1 1 52,-1 3 145,-4 0-1155,3 1 894,-9-1 0,4 2-43,-5 2-80,5-3 101,-4 10 1,4-10-69,-5 3-56,-5-2 68,4-2 0,-9-1-8,2-3 0,-2 2 72,-1-5 0,-1 3-116,1-3 143,0 0 0,-1-5-189,1 1 1,-3-4 120,2 0 0,-4-5-162,8 1 1,-4-2-172,4-1 461,3-1 0,-2-5-643,4-2-348,1-3-356,-3-1-2623,5 0 3960,0-5 0,5-1 0,2-5 0</inkml:trace>
  <inkml:trace contextRef="#ctx0" brushRef="#br0" timeOffset="89">9422 11889 7921,'0'-6'210,"0"1"4093,0 5-3969,0 5-106,0 1-47,0 0 0,-1 3 181,-3-5-287,3 5 19,-4-3 0,5 2-29,0 0-82,0-6 160,0 8 1,0-7-62,0 4-70,0-4 1,0 3-134,0-2-20,0-3 254,0 4-480,0-5 440,0 6-257,0-5 221,0 4 95,0-5-113,0 5 7,0-4-4,0 4 1,1-3 10,3 1-30,-3-1 17,9 3 1,-7-4 21,4 3 139,1-3-159,3 4 0,1-4-85,-1 3 87,1-2 1,-1 4-50,1-2 1,0 1-106,3 2 0,-2 4-2,2-4 1,-6 3 73,-1 2 1,-2-1-151,2 1 1,-3-1-99,-5 0 164,0 1-120,0-1 173,0 1 1,-1-1 230,-3 0-227,-2 1 1,-6-1 149,1 1 1,-5-1-77,1 1 24,0-6 0,2 3 3,-2-5 1,2 3-14,-2-3 93,8 0-95,-4-4 33,5 0-705,-5 0 440,4 0 0,-2-5-1299,6-3 985,-1 3 1,4-5-76,0 2 620,0 3 0,0-10 0,0 2 0</inkml:trace>
  <inkml:trace contextRef="#ctx0" brushRef="#br0" timeOffset="90">9411 11866 7996,'-7'-7'431,"4"-1"-91,1 6 409,2-9 11,0 10 225,0-4-633,0 5 1,5 0 108,3 0 51,2 0-207,2 0 0,3 0 106,0 0-85,5-5-157,-2 4 1,5-4-292,0 5 97,-5 0 0,3-2-302,-2-1 1,-1 1-1318,1-2 654,-5 3 0,2 1 990,-4 0 0,-1 5 0,1 2 0</inkml:trace>
  <inkml:trace contextRef="#ctx0" brushRef="#br0" timeOffset="91">10073 12072 8066,'0'-6'-1123,"0"-5"673,0 4 1049,0 2-204,0 0-149,0 0 0,0 2 239,0-5 72,0 6-158,0-3 51,0 0 155,0 3-147,0-3 440,0 5 1,0 5-450,0 3-245,0 2 0,-1 2 74,-3-1 1,-2 6 71,-6 2-117,1 2 177,0 2-235,-6 5 0,3 1 62,-5 5 1,4 4 14,-4 0 0,5 4-31,-1-4-935,2 6 948,1-9-250,1 10 81,5-10 0,1 4 55,5-4 0,0 3-123,0 0 0,0 0 226,0-4-649,0-5 315,5 4 1,1-7-84,5 4-324,1-4 333,-1 1 0,1-8-373,-1 0 1080,1-5-686,-1 3 1,2-6 155,2 1-80,-2-1-63,3 1 478,-4-6-244,-1-1 0,0-1-116,1 0 203,-6-1-98,4-3 0,-7 0 54,4 0 64,-4 0-92,2 0-816,-5 0 265,5 0 188,-4 0-1885,4-5 1022,-5 4 387,0-4-1541,0 0 2282,0 4 0,-5-9 0,-1 3 0</inkml:trace>
  <inkml:trace contextRef="#ctx0" brushRef="#br0" timeOffset="92">10393 12072 7827,'0'-18'-63,"0"2"669,5 4-208,-4 1 302,4 4 281,-5 2-537,5 5-53,-3 0 139,3 0-162,-5 5 68,0 2-268,0 4 1,-4 2 169,0 2-265,-5 3 96,8 0 0,-8 3-70,5-2 127,-5 3-43,8-4 0,-9 2-297,2-5 23,3 5-1,0-7-353,0 4 352,4-11 1,-4 4-3,5-2-359,0-3 310,0 0 0,1-5-93,3 0-112,-3 0 19,9 0-134,-3 0 370,4 0 1,1 0-143,-1 0-214,0 0 130,-4 0-1,3 0-125,-9 0-125,9-5 269,-8 4-80,8-5 219,-9 6 0,4-1 114,-5-3 60,0 3-326,0-4 556,0 5-173,0-5 108,0 4-70,0-4-150,5 0 721,-4 3-242,5-3-99,-6 0 310,0 4-139,0-4 114,0 5 0,0 5-83,0 2-321,0 4-76,0 5 0,0-3 58,0 2 0,0 1-129,0 0 0,0-1-181,0-4 0,0 1 160,0-1-1115,0 1 429,0-1 316,0-5 120,0 5 201,0-10 0,0 9 0,0-4 0</inkml:trace>
  <inkml:trace contextRef="#ctx0" brushRef="#br0" timeOffset="93">10279 12506 7968,'-10'1'305,"2"3"86,3-3 40,0 4-160,4-5 0,-4 2 325,5 1-111,0-1-206,0 3 816,0-5-683,5 0 52,1 0-148,5 0 0,1 0-51,-1 0 1,1 0-1,-1 0 0,4 0 126,0 0-261,1 0 37,0 0 1,2 0-221,5 0 82,0 0 56,0 0-828,-1-5 559,1 3 1,-4-4 90,0 2-1466,-5 3 485,3-4 26,-6 5-310,1 0-408,-6 0 1066,-1 0 1,-14 0 699,-2 0 0,-3 5 0,2-4 0,1 4 0</inkml:trace>
  <inkml:trace contextRef="#ctx0" brushRef="#br0" timeOffset="94">10359 12654 7158,'-7'0'2149,"2"0"-34,5 0-1765,0 5 0,0-2 328,0 5-76,0-1-379,0 5 56,5-1-302,-3 0 247,3-4-1,-5 3 0,5-4-381,-4 1 210,4 3 1,-5-8 187,0 6-579,0-6 257,0 4-247,0-1 173,0-4-13,0 9 6,0-9 135,0 4-134,-5-5 141,4 5-9,-4-3 9,5 3 445,0-5-259,5 0 21,-4 0 40,9 5-149,-3-4-45,4 4 0,-1-4 30,-2 3 1,3-2 46,1 1-297,-1 4 237,6-6 1,-6 9 53,0-2-234,6-3 70,-4 5 1,3-4-42,-5 6-145,1-1 110,-6-4 1,3 3-96,-5-3 145,0 3-73,-4 2 0,0-1 48,0 1 1,-5-2-152,-3-3 197,-2 4 1,-5-6-72,-1 2-144,1-2 104,4 0 0,-1-3-328,1 2 219,0-3 105,-1-1 0,1 0-819,-1 0 589,1 0 0,3-1-198,1-3 1,0 1-141,0-4 749,2 4 0,-1-7 0,0 4 0</inkml:trace>
  <inkml:trace contextRef="#ctx0" brushRef="#br0" timeOffset="95">10382 12734 7968,'0'-11'-3,"0"-1"131,0 1 556,-6 0-300,5-1 111,-4 6 253,5 1-47,0 0-45,0 3-320,0-3-127,0 5 0,5 0 28,3 0 0,2 0 98,1 0-353,1 0 213,-1 0 1,6 0-267,2 0 92,-3 0 33,6 0 0,-4-1-970,4-3 446,-4 3 210,4-4-1680,-10 0 1265,5 4 0,-6-8 675,1 5 0,-1-5 0,1 3 0</inkml:trace>
  <inkml:trace contextRef="#ctx0" brushRef="#br0" timeOffset="96">10781 12015 7997,'0'-12'617,"-5"1"-224,4 5 154,-4 0-54,5 1-97,0 4 317,0-4 1359,0 5-1525,0 5-114,5 1-264,1 11 1,6-3 554,-1 5-432,1 0 1,0 5 143,3 3 1,-2-2 15,2 6-169,3-1-128,-5-1 15,3 4 0,-2-2 169,-2 7-915,2-3 554,-8 5 0,0-6-163,-2 0 213,3 0 6,-6 1 1,4-1-20,-5 0 1,0 0-53,0 1 0,-4-1-113,0 0 0,-5-1-92,2-2 1,0 0-149,0-4 1,-1 4-45,-3-5 1,1 1 122,2-4 1,-2-2-503,2-2 1127,-2 3-234,-1-9 1,4 3 173,4-5-293,-4 1 0,6-4-411,-3-1 249,3-4-913,1 2-1713,0-5 1741,0-5-44,0-2 124,0-4 1006,0-6 0,-5 0 0,-2-6 0</inkml:trace>
  <inkml:trace contextRef="#ctx0" brushRef="#br0" timeOffset="97">11101 12038 7893,'-10'-12'79,"2"1"0,-2-1 471,9 1-18,-4 5-207,5-5 591,0 10-535,5-9 0,-3 9 205,6-3-372,-5 3 110,7 1-34,-4-5-217,6 3 102,-1-3 0,0 5-28,1 0-134,-1 0 202,-4 0-211,3 5 134,-4-3-100,0 8-268,5-4 169,-10 5 0,4 2 42,-5 2-281,0-2 179,-5 9 1,-2-5-248,-4 6 228,0-5 35,-6 4 1,4-5-171,-2 6 116,8 0 0,-2-4-12,5 0 0,0-5 83,4 1 1,0-2-122,0-2 69,0 1 9,5-1 211,-4-4-152,10-2 1,-5-2 183,5 1-51,1 0 1,-1-4-48,1 0 1,-1-1 143,0-3 0,1 3 261,-1-3-273,1-2 0,-2 3 27,-3-5 25,4 1-52,-5-5 1,4 5 51,-2-1 60,2 1-72,-9 0 0,6-2 55,-4 6-29,-1-1-38,3-1-30,-5 3-238,0-3 76,0 5 1,0 5 33,0 3 0,0-2-48,0 2 0,0-4 6,0 3-95,0 1 1,1 2 67,3-2 0,-2-3-12,6-5 0,3 4 57,5-1 1,3 1-11,-4-4 0,5-1 227,-1-3-218,3 3 1,1-9-13,-1 2 283,-4-2-255,-1 4 1,-2-4 16,0 2 0,0-4 53,-3-3 275,-1 3-172,1-5 0,-6 1 98,-2-3 626,-3-3-522,-1 4 0,-1-3 95,-3 2-459,-2 2 128,-11 1 1,-1 9 221,-5 3-767,-4 3 340,-3 1 1,-3 5-319,3 3 240,-3 7 113,9-2 0,-3 8-1681,8-2 741,-2 3 445,13 1-2442,-2 0 1396,10-1 1565,0 6 0,0-3 0,0 2 0</inkml:trace>
  <inkml:trace contextRef="#ctx0" brushRef="#br0" timeOffset="98">12220 12529 8041,'0'-12'-386,"-5"6"241,4-4 0,-4 3 48,5-4 1544,0 5-865,0-4 0,0 3 617,0-4-617,0 4-278,0-3 1,0 4 459,0-6-534,5 6 116,-4-4-100,9 4-16,-3-6 59,4 6-268,-4 1 325,3 5 0,-4 0-436,5 0 171,-4 0 1,3 1 48,-2 3-449,2 2 210,-4 6 0,4-1-249,-2 0 251,2 1 0,5 3-49,0 0 0,1 1 120,-5-5 0,4-1-8,1-2 23,4 2 1,-7-5-40,2 3 326,3-3-276,-6-5 0,5 0 5,-6 0 424,6 0-239,-5 0 1,5-2 241,-6-1-138,-4 1-202,3-8 0,-5 4-151,2-6 160,-2 1 73,1 0-864,-5 4 511,4-3 0,-5 4-326,0-6 147,0 1 0,0 3-786,0 1 45,-5 4 0,0-1-739,-3 8 996,-2 2 484,9 6 1,-8 3-274,5 0 641,-5 6 0,3-9 0,-6 5 0</inkml:trace>
  <inkml:trace contextRef="#ctx0" brushRef="#br0" timeOffset="99">12243 12860 7919,'0'-6'1414,"0"0"-1116,0 1 1,0 3 606,0-6-341,0 6-199,0-8 372,0 8-378,0-8 1,0 4-8,0-6 0,1 5 39,3-1 0,-1 1-58,4-5-249,-4 1 276,7-1-194,-9 1 56,10-1 111,-10 6-224,9 1-56,-9 5 169,9 0-449,-8 0 218,8 0 1,-8 1 29,6 3-339,-6 2 242,9 6 1,-6-1-85,2 1 1,3-1-99,-2 1 0,2-1 130,2 0 0,3 0 74,0-4-445,0 3 298,-3-3 0,3 3-139,0-3 75,0 4 171,2-10 1,-4 4-105,2-5 486,-2 0-206,-7 0 1,4 0-123,-2 0 681,2-5-446,1-2 1,1-3 156,-1 3-177,0-3-53,-4 3 1,2-4-168,-5-1 47,4 1 73,-6 0-1656,3-1 1075,-5 1 0,-2 4 60,-1 4-2523,-4 1 1401,-4 2 1568,5 0 0,-10 5 0,4 2 0</inkml:trace>
  <inkml:trace contextRef="#ctx0" brushRef="#br0" timeOffset="100">13568 12357 7905,'-6'-5'374,"1"4"79,-1-4-25,5 5 92,-9 0-56,4 0-239,-6 0 162,1 5-219,-1-4 1,1 9 168,0-2 111,-1 2-280,-4 2 0,2 4 167,-5 3-238,5-2 82,-3 4 1,2 1-2,0 4-13,0 1 0,4 1-29,4 2 1,-2 2-125,5-1 8,0 2-234,4-9 172,0 4 0,2-5 124,1-1-205,9-4 55,0 4 1,10-10 160,-3 4-196,3-4 137,6 0 1,-3-6 191,5-2 73,-4-3-133,12-1 1,-11-1 129,7-3-118,-2-2 1,1-9 180,-3-1-156,-2-4 0,-5 6 17,0-5-248,-6 5 44,0-8 1,-10 6 226,1-3-656,-5-3 335,2 5 1,-7-6-673,-1 0 362,-4 0 259,-9-5 1,-1 3-313,-2-6 145,-2 6 14,3-3-1128,-10 0 1100,-1 4 0,-4-3-247,2 8-128,-2 3 366,9 4 0,-2 6-114,7 2-615,2 3 611,6 1 0,4 5-651,3 3 1088,8 7 0,3 8 0,4 6 0</inkml:trace>
  <inkml:trace contextRef="#ctx0" brushRef="#br0" timeOffset="101">14025 12917 7836,'-8'0'-1106,"1"0"1394,4 0 860,-2 0 1713,5 0-2545,0 5-9,0-4 10,0 4 160,0-5-160,5 0-852,-4 0 340,4 0 206,-5 0 0,-5 0 1,-1 0-1</inkml:trace>
  <inkml:trace contextRef="#ctx0" brushRef="#br0" timeOffset="102">14345 12357 7990,'0'-11'0,"0"0"531,0-1-56,0 1 135,0-1 549,0 6-656,0-4 235,0 9-15,0-5 157,0 6-711,0 6 1,0 5 460,0 8-258,0 8-116,0 2 1,0 4 101,0-3-133,-5 8-561,3-7 318,-3 8 79,5-5 1,0 1 305,0-1-731,0 0 344,0 0 0,4-3-250,0-1-523,0-4 554,1 2 1,-4-7-240,3-2 309,-3-2 19,4-6 1,-4 1 53,3-1-483,-3-5-534,-1-1 140,0 0 322,0-3-814,0 3 352,0-5 465,6 0 648,-5-5 0,9-2 0,-4-4 0</inkml:trace>
  <inkml:trace contextRef="#ctx0" brushRef="#br0" timeOffset="103">14916 12449 7947,'0'-18'407,"0"1"164,0 6 0,0 0-256,0-1-134,0 6 133,0-4 0,-2 3 148,-1-4-241,-4 5-276,1-5 97,-9 5 0,7 0 318,-7 2-450,-3 3 139,0 1 0,-5 0 205,1 0-481,-6 0 172,4 5 1,-4 2-60,5 9 199,0-4-17,0 5 0,5-2 79,3 0-90,2 6 22,2-9-135,5 10 129,1-9 1,5 3 56,0-5-226,0 1 156,5-1 1,2-1 100,9-2-240,-4 2 124,10-9 1,-4 5-67,4-6 59,1 0-8,0 0 0,0-2 235,0-2-24,-5 3-161,-2-9 1,-1 4 120,0-6 0,1 2-58,-5 3 203,1-4-125,-1 5 0,-3-5 44,-1-1-125,-4 1-17,7-1 1,-9 5 377,3-1-346,-3 6 149,-1-4-279,0 6 118,0 6 125,0 5-142,0 2 0,0 12 81,0-2-59,0 2-42,0 3 0,-1-2 154,-3 4-395,3-5 125,-4 8 1,5-7-569,0 4 429,0-4 0,0-2-134,0-5 1,0-5-185,0 1 0,0-2 99,0-2 1,1-1-143,3-2 155,-3-3-423,4 0 11,0-4 65,-3 4-656,8-5 315,-9 0-754,4 0 1025,0 0 772,-4 0 0,10-10 0,-5-3 0</inkml:trace>
  <inkml:trace contextRef="#ctx0" brushRef="#br0" timeOffset="104">15304 12403 7974,'5'-24'0,"-4"2"0,8 11 1210,-5 0-437,5-1-67,-8 1-42,9 4-235,-8 2 51,3 5 680,-5 0-825,-5 5-153,-2 2 0,-4 5 182,-1 4-160,-4 6-36,-2 3 0,-3 6 7,2-4 105,-3 5-112,4-3 0,-3 5-105,2 0-631,2 1 730,6-6-389,-1 4 176,6-4 1,-3 4 153,5-3-362,0 3 185,4-8 1,0 5 87,0-7-210,5 2 92,2-7 0,4 0 38,1-3 33,-1-2 284,0-2 1,2-3-291,2-1 14,-2-4 19,9 2-42,-10-5 42,10 0 0,-8 0-6,5 0 275,0-5-262,-1 4 0,-2-10 3,-4 4 312,-1-3-186,0-2 0,-3-3 156,0 0-206,-6 0-32,3-2 1,-10 1-38,-2-3 89,-4-3-31,-5 9-236,-2-3 94,-10 4 1,-5 2 173,-5 3-1245,0 2 762,4 5 1,1 1 0,2 3-1540,4 2 1213,4 5 1,9 1 707,2-1 0,9 6 0,-3 0 0</inkml:trace>
  <inkml:trace contextRef="#ctx0" brushRef="#br0" timeOffset="105">1359 16183 7905,'-4'-7'-306,"0"-1"-121,2-1 990,1-1-297,1 4 0,-2-3 373,-1 5 368,1 0-276,-3-1-297,5 4 323,0-4 330,0 5-794,0 5 1,0 1 71,0 6 0,0 4-137,0 3 1,0 4 27,0 4 0,0 2-156,0 5 1,4 2 77,0 2 1,1 1-81,-1 3 1,-2 2-92,6-2 1,-2-2-188,2-2 1,2 0 44,-2-4 1,2 2-137,1-10 0,1 1 117,-1-4 0,-3-4-1,-1 0 1,-3-5 107,4 1 1,-6-6-58,2-2-169,-3 1-133,-1-2-2,0-1 1,-1-5-564,-3 0 201,-2 0 0,-6-1 223,1-3 0,3-2-143,1-5 0,4-1 97,-1 1 0,-1-6 593,2-2 0,4-7 0,5-4 0</inkml:trace>
  <inkml:trace contextRef="#ctx0" brushRef="#br0" timeOffset="106">1313 16172 7850,'-3'-11'0,"-1"-1"0,-4 1 660,4-1 0,1 1-183,3-1 0,1 5-45,3-1 1,-2 4-144,6-3 0,-1 3 24,5-4 1,4 6-58,3-2 0,3 3 11,1 1 0,1 0-12,3 0 0,-2 0-14,5 0 1,0 1-66,0 3 0,3 1-104,-3 3 0,0 2-162,0-3 0,-5 3 120,2 2 1,-7 3-149,-1 0 1,-5 2 26,2-2 0,-9-1 141,-3 5 1,-3-4-10,-1 4 1,-6 0-7,-5 4 0,-7 0-17,-9 0 0,-2 0 18,-5 0 0,-1-6-63,1-1 0,1-4 84,3 0 0,-2-5-734,5 1 1,-2-6-760,6 2-646,-2-3 755,12-1 1327,2 0 0,21-10 0,9-2 0</inkml:trace>
  <inkml:trace contextRef="#ctx0" brushRef="#br0" timeOffset="107">2364 15932 7626,'0'-8'-100,"0"1"1,0 3 75,0-4 1,0 5 211,0-5 1,0 4-14,0-3 0,0 3 492,0-4 11,0 6 281,0-3 59,0 5-737,-5 5 1,-1 5 50,-6 5 1,1 9-100,-1-1 1,-3 7 6,0 1 1,-5 6-31,1 1 1,2 4 2,2-4 1,0 5 26,3-1 1,-2 2-80,7 2 0,0 0-237,0-1 1,4 1 219,-1 0 1,3-2-195,1-2 0,1-3 60,3-5 0,3-3 130,4-1 0,5-4-7,3 0 0,2-1 18,-2-3 0,2-3 103,-2 0 1,2-3-123,-2 3 1,1-5 22,-5 1 0,4-2 179,-3-2 0,-1-1-175,-4-2 0,1 1-198,-1-6 0,0 5 74,1-4 1,-4 0-908,-1-4 507,-4 0 1,3 0-554,-2 0 293,-3 0 0,4-2-1722,-5-1-117,0 1 704,0-8 1760,0 9 0,-5-14 0,-1 2 0</inkml:trace>
  <inkml:trace contextRef="#ctx0" brushRef="#br0" timeOffset="108">2798 16252 7815,'-6'-12'0,"-4"1"0,7 0 160,-5-1 114,6 1 0,-4 1 769,2 2-207,3 3-565,-5 5 0,3 1-25,-1 3 1,0 4-2,4 7 0,-4 4-27,0 8 0,1 3 13,3 8 1,-4-1-46,0 5 0,0-2-14,4 2 1,0 1-264,0-5 1,0-3 88,0-5 0,4-6-757,0-1 410,5 0 0,-4-10-580,2 2 426,4-8 0,-9-1-291,6-6 1,-5-2 119,5-2 1,-4-2 673,3-5 0,1-6 0,4-1 0</inkml:trace>
  <inkml:trace contextRef="#ctx0" brushRef="#br0" timeOffset="109">2787 16275 7833,'-8'-5'237,"0"-3"1,5-1 1013,-5 2-225,6-4 188,-4 5-819,6 0 0,0 2-1,0 8 0,7 2 5,4 5 1,2 6-102,6 2 0,0 3 60,4 0 0,0 5-148,-1 0-1,1-1-25,0-3 0,4 1-36,-1 3 1,1-3-97,-4 3 0,1-7-122,3-1 1,-3-5 57,2 1 1,-5-2-36,-2-2 1,-1 0-25,1-4 0,-3 2-144,-4-5 0,-1 3-39,0-3 0,-3 0-317,0-4-166,-6 0-443,3 0-465,0 0 623,-3 0 115,3-5 0,-5-1 392,0-6 0,-4 1 244,0-1 0,-1 1-97,1 0 368,3-1 0,-9-4 0,3-2 0</inkml:trace>
  <inkml:trace contextRef="#ctx0" brushRef="#br0" timeOffset="110">3301 16195 7833,'0'-12'381,"0"1"1,0-2 333,0-2 92,0 2 20,-5-3 383,3 4-774,-3 6 1,5 2-105,0 8 0,0 4-20,0 7 0,0 3 133,0 5 0,0 8-23,0 4 0,0 3-143,0 0 1,0-2-115,0 6 0,0-4-83,0 4 1,0-6-179,0-2 1,0-1 149,0-6 0,4-2-163,0-6 0,0-2-51,-4-6 0,0 0-165,0 1 1,1-6-1018,3-2 557,-3-3-1627,4-1 1310,-5 0 1102,0-5 0,0-1 0,0-6 0</inkml:trace>
  <inkml:trace contextRef="#ctx0" brushRef="#br0" timeOffset="111">4146 16103 7808,'0'-6'135,"0"-4"0,1 7 590,3-4 258,-3 4-255,4-2 106,-5 5-413,0 0-315,-5 0 0,3 5-13,-6 3 1,-5 6 66,-6 1 1,-2 2-86,-2-2 0,-1 1 4,-3 3 1,2 3-157,-6-3 1,6-3 50,-2 0 1,-1 0-14,2-1 1,3 1 52,4-5 0,4 0-5,-5 1 0,10-5-13,-1 1 1,3-4 92,1 3-50,2-4 0,5 3 38,0-2 28,0-3 1,5 8 33,2-5 0,9 1 165,3-1 1,2-3-127,2 3 0,4 1 93,-1-1 0,5 0-195,-5-4 0,2 1 69,-1 3 1,-3-3-233,3 3 0,-7-3-18,-1-1 0,-5 0-191,1 0-307,-2 0-893,-2 0 91,-4 0-443,-2 0 1848,-5 0 0,-5 5 0,-2 2 0</inkml:trace>
  <inkml:trace contextRef="#ctx0" brushRef="#br0" timeOffset="112">3700 16560 7830,'12'0'507,"3"0"168,0 0 0,2 0 68,-2 0 1,-2 4-299,2 0 0,3 1 54,1-1 0,2-2-167,2 6 1,0-4-152,0 3 0,0-4 0,-1 1 1,0 1-84,-3-1 1,3 1-85,-3-2 0,-3-1-232,-1 2 1,-2-3-959,-1-1 1,-1 0 552,0 0 1,-3 0 622,0 0 0,-1 0 0,5 0 0</inkml:trace>
  <inkml:trace contextRef="#ctx0" brushRef="#br0" timeOffset="113">4534 16172 7809,'0'-11'880,"0"-1"-678,0 1 0,0-1 411,0 1 58,0 4 1,0 1 195,0 2 53,0 3-604,0-4 1,0 6-110,0 3 1,0 2 27,0 6 0,0 3-26,0 0 0,-4 6-70,0-2 1,-3 1-78,3-1 0,-4 1-33,5-4 0,-5 3 25,4-4 0,-1 0-198,1-4 0,3-3-155,-3 0 59,3-1 217,1 0 28,0-2 525,0-5 1,5 0-501,3 0 1,2 0-6,1 0 0,1 0 17,-1 0 0,6 0-24,2 0 0,2 0 8,2 0 0,0 5-8,0 2 1,0 0-76,-1 0 0,0 1 83,-3 3 0,1 0-132,-4-4 0,-1 3 47,-4-2 0,1 2-137,-1 1 0,-3 5 79,-1-1 0,-4 0 14,1-3 1,-4 3-15,-4 0 0,-4 2-21,-7-2 1,-2-3-57,-2 4 1,-3-4 102,-1 0 0,0-1-17,-4 1 1,6-1 63,-2 0 0,8-4-5,-4-3 0,1 1-21,3-2 0,-1 1 10,5-4 0,3 0-249,1 0 0,3-4 81,-4 1 0,6-6-624,-2 1 0,3 2 329,1-2 0,0 1-465,0-5 0,0 3 988,0-2 0,0 2 0,0-7 0</inkml:trace>
  <inkml:trace contextRef="#ctx0" brushRef="#br0" timeOffset="114">4523 16126 8028,'6'-5'404,"4"4"0,0-8-180,6 5 0,3-3 365,-4 3 0,1 0-169,0 4 0,-3 0 82,7 0 0,-5-4-129,4 0 0,-1 1 109,1 3 1,2 0-118,-2 0 0,3 0-145,1 0 0,-2 1-50,-2 3 0,3-3-13,-3 3 0,-3-3-102,0-1 1,-4 0-207,0 0 1,-1 0-2241,0 0 1176,-4 0 1215,3 0 0,-14 0 0,3 0 0</inkml:trace>
  <inkml:trace contextRef="#ctx0" brushRef="#br0" timeOffset="115">5128 15932 7797,'-10'-5'0,"2"-3"0,-1-2 397,6-1 1,-1-1 345,4 1-499,0 0 1,0-1 325,0 1 274,0 4-209,0 2 14,5 5-300,1 0 1,6 5-68,-1 3 0,2 3-71,2 5 0,-2-2 47,2 5 1,-1 0-1,1 4 1,-2 4 6,2 4 0,3 2 125,1 1 1,2 0-73,2 1 1,-4 0-110,0 3-1,-4-2-159,4 2 1,-6-3 68,-1 0 0,-2 3-43,-6 0 0,-1 1-65,-3-1 1,0-1-218,0 5 1,-5-5-12,-2 1 1,-1-3-207,-3 0 0,2-5 166,-7 0 0,0-4 64,1 1 1,-4-8 321,4-4 0,-1 1-150,5-1 1,-1-3 56,1-4 0,3-5-214,1 5-161,-1-6-77,-3 4-720,-1-6-1483,6 0 1237,1 0 1383,5 0 0,-5 0 0,-2 0 0</inkml:trace>
  <inkml:trace contextRef="#ctx0" brushRef="#br0" timeOffset="116">6053 16457 7781,'-6'-5'0,"-4"3"183,2-6 1,2 4 43,-2-3 0,5 3 471,0-4-465,1 1 0,2-5 180,0 1 1,0 3-181,0 1 0,2-1 0,1-3 0,4-1 16,4 1 0,-3-1-40,-1 1 1,5 3-121,3 1 0,0-1 78,-3-3 0,-1 3-133,1 1 0,-1 4-2,0-1 0,1 2-95,-1-2 0,-2 3 57,3-3 0,-4 4 19,8 4 0,-4-2-46,0 6 0,-1-2 76,1 2 0,3 2-33,0-3 0,0 0 34,-3 0 0,-1-3 49,1 4-98,4-1 1,-3 0 3,2-3 1,-2 1 45,-2-2 1,1 1-8,-1-4 1,0 0-12,1 0 0,-1-1 5,1-3 0,-5 3-23,1-3-48,-1-2 17,5-1 0,-2-4-64,-2 0 1,-3 3-179,-5 0 0,0 1-40,0-5 1,0 5-876,0-1 496,-5 6 1,0-5 249,-3 3 0,2 3-1092,2-3 1525,3 8 0,-10 2 0,5 6 0</inkml:trace>
  <inkml:trace contextRef="#ctx0" brushRef="#br0" timeOffset="117">6133 16686 7708,'-11'0'415,"-1"0"637,6-5-709,1-2 1,5 0-24,0-1 0,0 4 21,0-3 1,0 3-136,0-4 1,4 5 325,-1-5-319,6 0 0,-2-2-13,4 3 1,0-4-36,1 4 1,-1 0 0,1 0 0,-1 3 7,1-4 0,-1 6-73,0-2 0,1 3-148,-1 1 0,1 0 52,-1 0 0,0 1-87,1 3 0,1-2 14,2 6 0,-2-4 90,2 3 0,1-3-2,-1 4 1,1-6-104,-5 2 0,1 1 70,-1-1 0,0 4-19,1-4 1,-2 1 4,-2-2 0,2-1 46,-3 2 49,3-3 1,2-1 53,-1 0-57,1 0 1,-1 0-7,1 0 1,-5 0 20,1 0 0,-4-1-67,3-3 0,-4 1-4,1-4 1,-3 3-256,-1-4 0,4 4 92,-1-3 1,1 3-805,-4-4 0,-1 6-140,-3-2 1099,3-2 0,-9 4 0,3-3 0</inkml:trace>
  <inkml:trace contextRef="#ctx0" brushRef="#br0" timeOffset="118">7629 16195 7749,'-11'-12'1201,"4"1"-806,2 5 1,1-1 692,1 3-703,-1 3 1,3-4-43,-3 5 0,1 0-53,-4 0 0,-1 5-71,-3 3 1,-1 2 37,1 1 0,-4 2-64,-1 2 0,-4 2 12,1 2 1,1 4-21,-1-1 1,5 3-78,-1 5 1,-2-3-3,2 3 0,4-3-18,3 3 1,4-1-117,-3 2 1,4-2 57,-1-2 1,3-4-38,1-1 1,5 0-8,3-7 1,3 0-85,5-3 1,0-5 83,3 1 1,4-5-63,0 0 1,0-1 52,3-2 1,0-2-8,0-1 1,-2-4-4,3-4 1,1-2 33,-1-2 1,-1 1-4,-3-5 0,-4 0 1,0-4 0,-5-1-1,1-3 0,-3 2-34,-5-5 0,-2-1-78,-5-3 1,-5 3-137,-2 1 0,-5 1-49,-3-2 1,-3 3-17,-4 5 1,-3 2 73,-1 2 0,0 2-226,-4 6 0,1 5 72,-2 2 0,3 3 37,6 1 1,0 5-74,3 2 1,0 5-242,7 3 0,0-1 672,8 5 0,-5 0 0,3 4 0</inkml:trace>
  <inkml:trace contextRef="#ctx0" brushRef="#br0" timeOffset="119">7938 16709 8009,'-12'0'1377,"4"0"-1197,1 0 0,3 1 1015,-4 3-424,6-3 12,-3 9-150,0-9-236,3 10 0,-3-10 50,10 4-149,2-5-298,4 0 0,-4 0 0,-2 0 0</inkml:trace>
  <inkml:trace contextRef="#ctx0" brushRef="#br0" timeOffset="120">8783 16161 7744,'-7'-6'888,"-3"5"1,8-4-450,-6 5 16,0-5 0,-3 2-6,0-4 1,-1 4-28,1 0 1,-1 1-123,1 2 1,-4 2-28,-1 1 1,-3 0-53,4 4 1,-5 2-15,1 7 0,-3 1 11,-1 6 0,1 0-1,-1 0 0,0 5-13,0 2 1,5 5 12,3 3 0,2-4 0,2 0 0,-1 0-165,1-3 0,1 1-210,2-2 1,3-1-22,5-2 0,0-3 104,0 3 1,5-7-145,3-1 1,2-1 86,1 1 1,6-3-26,2-4 1,-1-2 53,1-3 1,0-1-9,4-6 1,-2 0 71,-2 0 0,3 0 17,-3 0 1,1-2 122,-1-2 0,-2-2-84,-6-5 0,1-1-153,-1 1 1,-3-4 127,-1-1 1,-4 0-350,1 1 0,-9-2 76,-7-2 1,-1 1-44,-6 3 1,-1 2-18,-7-2 1,-1 4-165,-2 3 0,-2 3-40,6 5 1,-1 0 161,4 0 1,2 9-24,2 2 0,0 3-153,7-2 559,-2-1 0,13 6 0,-4 0 0</inkml:trace>
  <inkml:trace contextRef="#ctx0" brushRef="#br0" timeOffset="121">9091 16263 7754,'-6'-11'305,"-4"-1"0,7 1 61,-5 0 736,6-1-324,-3 1 605,5 4-283,0 2-586,-5 16 1,2 2-124,-4 14 1,4 1 50,-1 2 1,3 5-207,1-1 1,0 0-34,0 4 0,0-2-149,0-2 0,0-3 45,0-1 0,0-1-255,0 2 0,0-5-59,0-7 1,1 2-337,3-6 1,-3-4-405,3-3-824,-3 0 14,-1-2 754,0-1 552,0-5 1,0-5 0,0-1 0</inkml:trace>
  <inkml:trace contextRef="#ctx0" brushRef="#br0" timeOffset="122">9262 16263 8814,'2'-11'947,"1"-1"1,1 5-510,8-1 0,-3 6-322,6-2 1,-1 3 96,1 1 1,-2-2 135,2-1 0,3 1-114,1-2 1,1 3-2,-1 1 0,6 0-201,-2 0 0,3 0 125,-4 0 0,-3 0-111,0 0 0,-3 0-7,3 0 1,-5 0 82,1 0 1,-2 0-11,-2 0 0,-3 0 47,-1 0 5,-4 0 11,2 0-96,0 0 1,-4 1 38,3 3 0,-4-1 105,-4 4 0,2 1-28,-6 3 1,0 6-21,-3 2 0,-2 6 19,-2 2 0,1 5 5,-5-2 1,1 7-91,-1 1 1,-1 0-76,5-4 0,-4 1-224,4-1 1,-1-4 140,5 1 0,3-10-209,1 2 0,4-6 108,-1 2 1,3-5 6,1 1 1,0-6-50,0-2 94,0-4-176,0 2-125,5-5-1917,-4 0 1213,4 0 1102,-5 0 0,0-5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7.95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4157 8195,'-7'-11'5,"-2"-1"355,6 1 0,-5 3 696,4 1-445,0 4 337,4-7-219,0 9 65,0-4-517,0 15 0,0 3 138,0 9 1,0 6-24,0 3 0,0 6-115,0 1 0,-1 3-168,-3-2 0,3 4 91,-3-1 1,-1 2-112,1 2 1,1-1 93,3 1 1,1-5-445,3-3 1,-2-4 108,6-4 0,-4 0-50,3-4 1,-3-5 78,4 1 0,-5-6-21,5-1 0,-4-6-512,3-2 204,-4-4-760,7 2 452,-9-5-46,5 0 1,-6-5 255,0-3 1,0-2 549,0-1 0,5-6 0,1-1 0</inkml:trace>
  <inkml:trace contextRef="#ctx0" brushRef="#br0" timeOffset="1">1199 4203 8425,'0'-23'-1130,"0"5"1425,0 3 0,1-3 780,3-1 1,3 3 108,4 1-782,0-3 1,2 5 187,2-2 1,-1-2-153,5 2 1,0 0-110,4 3 0,4 6-60,0 2 0,0-1-233,0 1 1,-3 4 99,3 4 0,-3 10-27,-1 1 0,-4 6-271,0 2 1,-5 3 106,1 1 1,-6 3-196,-1-3 1,-6 5 130,2-2 1,-4 2-126,-4-2 1,-6 0 127,-5-4 1,-6-3-49,2 0 1,-2-2 107,-2-5 0,0 3 131,0-4 0,-1 0-63,-2-3 1,1-2 10,-1-3 1,5 2 302,2-5 1,5 0-90,-1-4 0,6 0 448,2 0-93,4 0-384,-2 0 0,6 0-26,3 0 0,4 0 232,7 0 0,3 0-159,5 0 1,1-4-33,2 0 1,0 0-277,4 4 0,1-3 84,3-1 1,0 0-186,1 4 1,-1 5 82,0 3 0,-1-1-225,-3 5 1,2-3 94,-5 6 1,-4-1-272,-4 1 1,-5 1-17,1 4 0,-6 1 141,-2-2 0,-4 7 36,1 0 1,-6 1 84,-5-4 0,-2 0 19,-10-1 1,4-3-4,-4 0 1,-5-5 359,-7 2 0,2-4-110,-2 0 0,1-1 244,-4 1 1,0-2-126,-1-3 0,5 2 16,-1-5 1,7 0-117,1-4 1,2 0 79,6 0-293,-1 0 242,5 0-1646,5-5 1135,1 3 0,10-4-2009,2 2 2432,8 3 0,3-9 0,5 4 0</inkml:trace>
  <inkml:trace contextRef="#ctx0" brushRef="#br0" timeOffset="2">2079 4454 8250,'0'-18'981,"0"7"-148,0 6 601,0 5-941,0 5 0,-2 3-20,-1 7 0,1-1-162,-2 5 1,3 1 187,1 7 1,0-3-176,0 2 0,0 2-278,0-1 0,1 0-195,3-4 1,-2-2 165,1-2 1,2 1-165,-1-4 1,0-5-30,-4-3-700,5-6 443,-4 3-401,4-5 223,-5 0-711,0-5 1,0-1-1086,0-5 2407,0-1 0,0-4 0,0-2 0</inkml:trace>
  <inkml:trace contextRef="#ctx0" brushRef="#br0" timeOffset="3">2147 4134 8376,'-5'-22'1026,"4"4"-590,-9 1 0,7 6 312,-5-1 306,6 6-609,-8-4 0,7 7 95,-4-4 0,4 3 433,-1-4-777,3 6 68,1-3-1112,0 5 0,0 5 216,0 2 632,0 9 0,5 6 0,1 8 0</inkml:trace>
  <inkml:trace contextRef="#ctx0" brushRef="#br0" timeOffset="4">2341 4534 8284,'0'-11'-513,"0"-1"206,0 1 1538,0 4-238,0 2 692,0 0-681,0 4-153,0-9-197,0 9-372,0 6 1,0 7 14,0 11 0,0 5 31,0 3 1,0-2-261,0 1 0,0-3 124,0 3 1,4-4-183,0 0 0,4-3 33,-5-4 1,2 2 281,-1-6-160,-3 0 0,6-5-13,-3-2-99,-3-3-181,4-5-17,-5 0 0,0-5 67,0-3 1,0-2-193,0-1 1,0-5 690,0 1 0,0-5-166,0 1 1,0-3-163,0-1 1,0 1-354,0-1 1,5-4-11,3 0 1,2 1-16,1 3 0,-3 1 212,-1 3 1,1 3-84,3 4 201,1 1 1,-1 5-118,1 2 0,-1 3 160,1 1 1,-1 1-133,0 3 0,5-1 165,-1 9 1,4-2-111,-4 9 0,4 0 227,-4 4 1,1 5 35,-5 2 0,-1-1-157,-2 2 1,-3-4-203,-5 3 1,4-1 105,0 2 0,-1-3-113,-3-6 0,0-3 88,0 1-255,0-7-130,0 4-345,0-6-1556,0-4 971,5-2-1819,-3-10 3138,3-2 0,0-9 0,1-2 0</inkml:trace>
  <inkml:trace contextRef="#ctx0" brushRef="#br0" timeOffset="5">3049 4557 8273,'-1'-19'0,"-3"0"0,3 5 1230,-4-3-239,0 11-245,4-4 74,-10 9-386,10-4 0,-9 5 89,2 0-58,-2 0-169,-1 5 0,-2 6 73,-2 8-179,2 8 1,-7 2-77,5 5 1,-1 4 154,5 0 1,5 0-302,2-3 0,3-5 104,1 1 1,9-6-413,2 2 0,8-8 150,0-4 0,3-4-6,0-3 0,1-3 231,0-5 1,1-1 249,3-3 1,-3-4-238,3-7 1,-3 1-37,-1-5 1,-2 0 403,-2-4 0,0 0-116,-7 1 1,0-1-66,-8 0 1,0-4-44,-4 1 0,-1-5-540,-3 4 0,-6-3-43,-6 3 1,-4 1-288,1 3 0,-2 5-303,-2 3 0,0 3 418,0 5 1,4 2-190,0 5 1,5 2 259,-1 6 1,3 1 491,5 10 0,2 0 0,5 4 0</inkml:trace>
  <inkml:trace contextRef="#ctx0" brushRef="#br0" timeOffset="6">3461 4534 8240,'-12'-18'852,"1"2"196,4 4 1,2 5-326,5-1-483,0 6 449,0-3-120,0 15-262,0 2 0,2 9-26,1 2-62,4-3 0,0 9-243,1-2 0,-2 1 110,2 2 0,1 2-51,-5-6 1,1 1-26,-2-4 1,-1-5-365,2-3 1,1-2 186,-2-2 1,1-3-67,-4-1 838,0-4-216,0 2 308,0-5-411,0-5 1,0-2 14,0-4 0,0-4-32,0 0 0,0-4 100,0 3 1,1-4-205,3 1 0,-1-6-163,4-2 1,-3 0-200,4 4 0,-2 1 129,2-1 1,1 1-138,-5 3 86,4-2-230,-1 8 201,-1-4-51,4 11 1,-7 2-7,4 8 0,-3 6-7,4 5 0,-6 6 80,2-2 1,1-1 29,-1 1 1,4 0-99,-5 3 0,3-3 73,-3 1 1,-1-7 153,1 3 0,0-7-131,1-2 0,-3-3 195,3 4-99,2-6 1,-3 3 166,4-5 1,1-1 19,3-3 1,1 2-50,-1-6 0,1 0 46,-1-3 0,2-4-69,2 0 1,-2-2 127,2 2 0,-2 1-156,-2-5 0,4 4-103,0-4 0,1 1 119,-5-1 0,1-2-13,-1 6 1,-3 0-29,-1 4 1,-3 4 89,4 3-296,-6 3 0,7 6 131,-5 3 0,3 7 92,-3 4 0,4 4-47,-4 4 0,1-3-30,-1 2 0,-3 2-76,3-1 1,-2 1-175,2-2 0,-3-3-768,3 0 1,1-1 472,-1-7 1,0 0-801,-4-3 1,0-1 1350,0 0 0,5 1 0,1-1 0</inkml:trace>
  <inkml:trace contextRef="#ctx0" brushRef="#br0" timeOffset="7">4294 4488 8261,'0'-7'623,"0"-1"998,0 6-45,0-3-1103,0 5 1,0 5-55,0 2 1,0 8-136,0 5 1,0 1 174,0 2 1,0 4-139,0-1 1,0 1-127,0-4 0,4 0-38,0-1 0,0-4-144,-4-3 1,1-2-317,3-1 281,-3-1 1,4-3-1688,-5-1 930,0-4-771,5 2 1059,-4-5 1,5-2-1613,-6-1 2103,0 1 0,-6-8 0,0 4 0</inkml:trace>
  <inkml:trace contextRef="#ctx0" brushRef="#br0" timeOffset="8">4294 4214 8261,'0'-11'0,"0"-1"872,-5 1-419,4 0 0,-4 3 81,5 0 250,0 6-396,0-3 1,0 4 228,0-3-491,0 2 1,1-3-1930,3 5 924,2 5 879,11 2 0,1 9 0,4 2 0</inkml:trace>
  <inkml:trace contextRef="#ctx0" brushRef="#br0" timeOffset="9">4865 4614 8096,'-1'-19'0,"-3"0"0,3 5 1158,-4-2-693,5 4 0,0-3 235,0 0-298,-5-1-113,4 5 1,-10-2 64,4-2 47,-3 2-141,-2-3 0,1 8 153,-1 1-450,1 4 216,0-2 1,-1 5-49,1 0-50,-6 0 0,-1 9-140,-4 2 0,-1 8 69,0 0 0,4 7-132,0 0 1,5 2 32,-1-1 0,3-2-149,5 6 0,2-6 84,5 2 0,0-7-106,0-1 1,5 0-65,2 4 0,5-5 102,3-3 0,3-6 279,4-1 1,0-6-176,-3 2 0,3-4 398,-3-4 1,2-2-126,2-6 1,-5 1 154,-3 0 1,0-1-98,-3 1 1,0-1 47,-8 1 1,4-1-64,-4 1 0,-1 0 238,-3-1-481,0 1 172,0-1-214,0 1 103,0 5 1,0 2-274,0 8 0,0 2 83,0 5 0,0 2 275,0 2 1,0-1 18,0 5 1,0 0-114,0 4 1,0-4-84,0 0 0,0-5 82,0 1 0,4 2-80,0-2 0,5-4 105,-1-3 0,2-2-150,1 2 0,2-3 56,2-5 1,-1 0-403,5 0 0,-1 0-204,1 0 0,1 0-473,-5 0 0,4-4 1142,-3 1 0,-1-6 0,-4 2 0</inkml:trace>
  <inkml:trace contextRef="#ctx0" brushRef="#br0" timeOffset="10">5345 3997 8116,'0'-17'496,"0"1"123,0 9-252,0-3 35,0 8 24,-5-3-61,4 5 119,-4 0 0,5 10 457,0 6-413,0 9-62,0 4-225,0 5-703,0 6 702,0 0 1,0 6 60,0 0-558,0-1 250,0-4 1,0 7 243,0-2-864,0 2 523,5-2 0,-4-6 43,3-2 0,-3-3-89,-1-5 1,1-2 67,3-5 117,-3 0-204,4-5 596,-5-2-278,0-4 0,0-5 712,0 1-1139,0-6 43,0 3-475,0-5 1,5 0 0,2 0 0</inkml:trace>
  <inkml:trace contextRef="#ctx0" brushRef="#br0" timeOffset="11">6030 3769 12700,'-5'13'733,"-2"2"0,-5 4-424,-3 7 1,1 5 174,-5 7 1,1-1-64,-1 5 1,3 1-204,4 6 0,1 0-217,-1 4 1,5-5 27,-1 2 1,2-3 69,-2-2 1,-1 1-223,5 0 1,1-2-217,3-2 1,0-3 286,0-5 1,0-1-132,0-2 0,3-3 111,1-5 1,5 0 28,-1-1 0,2 0 11,1-3 0,1-3 135,-1-4 1,1 1 122,-1 2 0,0-6-55,1 2 0,-5-3 166,1-1-258,0 3 307,3-8-144,1 8-614,-6-9 209,-1 4-502,0-5 268,-4 0-2505,4-5 296,0-1 2606,-3-6 0,13 1 0,-2 0 0</inkml:trace>
  <inkml:trace contextRef="#ctx0" brushRef="#br0" timeOffset="12">6350 4214 8192,'-6'-7'0,"2"-1"652,3 6-285,1-4 1,-4 5 524,0-3-400,0 3-75,4-4 1,-1 5-126,-3 0 1,3 5-154,-3 3 0,3 3 137,1 4 1,0-1-32,0 5 1,0 4-207,0 4 1,0 0 99,0-5 0,0 2-230,0 3 0,4-7 90,-1 3 1,1-6-19,-4 2 1,0-5 54,0 1 1,0-2-162,0-2 1,0-3-92,0-1-18,0-4 490,0 2 515,0-5-648,0-5 0,0 2-40,0-4 0,0-1 30,0-3 0,4 3 83,0 0 0,5 1-9,-2-5 1,3 5-300,2-1 1,3 6-70,0-2 0,6 3 163,-2 1 0,1 0-83,-1 0 1,3 0 118,-3 0 1,1 5-59,-1 2 0,-3 3 38,-4 2 0,-1 4-136,1 3 1,-6-1 75,-2 1 0,-3 0-107,-1 4 1,-1-4 54,-3 0 0,-2-1-15,-6 1 0,0 1 85,-4-5 0,-1 1-32,-6-5 0,4 1 136,0-1 1,3-3-120,-3-1 0,4-4-134,-4 0 1,4-1 87,-4-2 1,5 0-529,-1 0 0,-2-4-521,2 0 1,0-3 96,3 3 1057,1-5 0,5 8 0,0-4 0</inkml:trace>
  <inkml:trace contextRef="#ctx0" brushRef="#br0" timeOffset="13">6350 4249 8247,'5'-7'0,"-2"-2"682,4 6-332,1-6 0,5 7 199,2-1 0,-1 0-121,5-1 1,-4 3 114,4-3 0,0-1-117,4 1 1,0-1-99,0 1 1,-1 3-78,1-3 1,0-1-203,0 1 0,0 1-148,0 3 1,-4 0-401,0 0 0,-2 0-860,2 0 1,2 0 631,-6 0 1,-4 0 726,-3 0 0,0 5 0,3 1 0</inkml:trace>
  <inkml:trace contextRef="#ctx0" brushRef="#br0" timeOffset="14">6864 4397 8222,'-11'5'0,"4"1"501,-3 1-299,4 8 0,-2-6 376,0 10-305,6-5 1,-7 4 281,5-3 1,0-1-92,4 5 0,0-4-99,0 4 1,2-1-117,1 1 0,3 3-167,1-3 0,7-3 48,-2-1 1,2-2-78,-3-2 1,4 0 66,0-4 1,2-2 77,-2-5 0,3 0-8,5 0 1,0-5-29,-1-2 1,0-4-106,-3 0 1,3-2 99,-3-2 1,-2 1-46,2-5 1,-5 4 66,2-4 1,-9 0-163,-3-4 1,-3-4-112,-1 1 0,0-5 56,0 5 1,-5-6-85,-2 1 1,-5 2 48,-3-1 0,-3 6-418,-5 1 0,-5 2 184,-2 10 0,-3-2-432,-1 10 1,-3 0 244,3 7 0,2 3-381,9 9 1,2 1-1206,1 6 2080,9 0 0,1-5 0,4-2 0</inkml:trace>
  <inkml:trace contextRef="#ctx0" brushRef="#br0" timeOffset="15">7309 4797 8703,'0'11'1305,"0"1"-682,0-1 74,0 0 1,0 5 86,0-1-400,0 0 1,-3 0-70,-1 1 0,0 3-339,4-4 78,-5 5 0,4-7-352,-3 2 0,-1-2 282,1-2 1,-4 1-871,4-1 1,-1-5 97,2-2 419,1 3 369,-3-6 0,5 9 0,0-4 0</inkml:trace>
  <inkml:trace contextRef="#ctx0" brushRef="#br0" timeOffset="16">7983 3895 8044,'0'-7'168,"0"2"207,0 0 2,0 4-131,0-4 1,1 5 261,3 0-104,-2 0 358,3 0-190,-5 0 1,3 1-317,1 3 1,0-2-7,-4 6 0,0 0 22,0 3 1,0 2-86,0 2 0,-1-1 51,-3 5 1,3-4-58,-3 4 0,3-4 0,1 4 0,0-3 30,0 3 0,0-5-112,0 1 0,0 1 198,0 0-394,0-1 162,0-4-449,5 1-273,-4-6-573,4-1-143,-5-5 591,0 0 0,-5 5 1,-1 1-1</inkml:trace>
  <inkml:trace contextRef="#ctx0" brushRef="#br0" timeOffset="17">7709 4374 7939,'0'-6'2037,"0"1"-1136,0 5 1,5 0-293,3 0 229,2 0-472,1 0 0,6 0 685,2 0-663,2 0 1,4 4-45,1-1 0,0 1-91,4-4 1,1 0-259,3 0 1,4-4 87,0 1 1,0-1-19,-4 4 0,-1-4 125,-2 0 1,2 0-617,-3 4 1,-2-3-67,-1-1 1,-3 0-229,-1 4 0,-6-4-992,-1 0 690,1 1-1099,-4 3 954,-1 0 1167,-7 0 0,-16 5 0,-1 1 0</inkml:trace>
  <inkml:trace contextRef="#ctx0" brushRef="#br0" timeOffset="18">7880 4511 8130,'0'-6'2211,"0"1"-1453,0 5-679,0 5 1,0 1 977,0 6-678,0-1 0,0 6 40,0 2 0,0 3-150,0 5 1,4-2-238,0 6 1,1-2 82,-1 2 1,-3 0-161,3-4 0,-3-2 76,-1-6 1,4 2-56,0-6 0,0 0-182,-4-3 1,0-1-708,0 0-1079,0-4 1450,0-2 1,1-5-2007,3 0 2548,-3 0 0,9-5 0,-3-2 0</inkml:trace>
  <inkml:trace contextRef="#ctx0" brushRef="#br0" timeOffset="19">8120 4637 8130,'-6'-12'848,"-4"6"25,8-4 1,-4 9 298,2-3-607,3 3 1,-5 7-169,2 5 1,1 2-2,-4 6 0,4 0-114,-1 4 0,3 0-164,1 0 1,0-4-16,0 0 0,1-4-238,3 4 0,3-5-17,4 1 1,0-2 167,1-2 1,-1-3-285,1 0 0,3-6 92,0 2 1,5-4 110,-1-4 0,3-2-8,1-6 1,-4 1 260,0-1 1,-4 0 31,4-3 1,-5 1 72,1-5 1,-6 0-145,-1-4 0,-6 0-15,2 0 0,-4 0-268,-4 0 1,-3 4 100,-8 0 0,-3 5-448,-5-1 0,-5 4 211,-2 3 0,-3 3-787,-2 5 1,6 4-84,3 0 0,3 6-451,4 1 1591,2 6 0,6 0 0,-1 0 0</inkml:trace>
  <inkml:trace contextRef="#ctx0" brushRef="#br0" timeOffset="20">8611 3643 8127,'-5'-11'-68,"4"4"257,-4 2 93,5 0 299,0 4 34,0-4-111,0 5-92,-5 0-53,4 0 0,-5 0 206,6 0 56,0 5-442,0 1 1,0 6 210,0-1 0,2 6-110,2 2 0,2 2 176,5 2 1,1 0-115,-1 0 0,2 1 161,2 3 0,2-2-106,2 5 1,2-3 8,-2 4 1,-1-1-332,1 4 0,-5-3 109,1-1 1,-2 1-197,-2 3 1,-1 0 82,-2 0 0,2 1-192,-2-1 0,-3 0 85,-1 1 0,-3-1-176,-1 0 0,0 0 60,0 1 1,0-5 33,0 0 1,-1-3 14,-3 4 0,1-6 16,-4 2 1,3 1 66,-4-2 1,1-3-15,-5-4 0,5 0 71,-1 4 0,0-4-70,-3 0 0,0-5-44,-1 1 0,5-2 60,-1-2 1,0 1-8,-3-1 0,3 1-192,1-1 1,0 0 95,0 1 1,-3-2-46,2-2 1,2 0 2,-2-4-106,6 5 1,-7-6-104,5 4-363,0-4 141,4 2-341,0-5 0,0-5 0,0-2 1</inkml:trace>
  <inkml:trace contextRef="#ctx0" brushRef="#br0" timeOffset="21">1313 8977 8053,'-7'-8'-268,"-1"1"1,6 3 860,-2-4 1,1 6 353,-1-2 46,3-3-374,-4 1 120,5 0-419,0-4 0,4 7 291,0-5-411,0 6 1,-1-4 68,1 2-249,5 3 1,-3-5 88,6 6 0,-1 0-59,1 0 1,-1 0-27,1 0 0,3 0-133,0 0 0,5 0 1,-1 0 1,2 6 97,-2 1 0,1-1-33,-5 2 1,3 4-137,-7 3 0,6 1-163,-10-1 1,6-2 129,-5 2 1,2-1-30,1 2 1,-3-4 78,0 3 1,-1-6-81,5-1 1,3-5 55,0 0 1,4-1 421,-4-2 0,4 0 51,-3 0 0,3-5 45,-4-3 0,1 2 112,0-2 1,-4-1-151,3-6 0,-2 2 79,-1-2 0,-1-2-74,0 2 0,1-5-86,-1 1 0,-1 1-101,-2-1 1,1 5-264,-5-1 9,0 2 0,-1 6-318,1-1 1,-4 7-970,-4 1 0,-5 2 674,2 10 1,-2-3-490,1 6 0,-1-1 1244,6 1 0,-1 3 0,4 5 0</inkml:trace>
  <inkml:trace contextRef="#ctx0" brushRef="#br0" timeOffset="22">1462 9377 8151,'-6'-12'0,"-5"6"164,5 1 0,-2 1 611,1 0-255,-1 0 1,1 0 212,-1 1-492,0-1 335,-3-1-254,5 4 0,-5-5 154,4 6-231,2 0 117,-5 0 1,8-5-285,-3 4 284,5-4-175,0 5 0,5 0 5,3 0-95,2 5 1,7-4-132,2 3 1,1 1 104,-1-1 1,3 0-124,-3-4 0,2 1 89,2 3 1,0-3-89,0 3 0,-2-3 72,-2-1 1,2 0-156,-6 0 0,-1 2-172,-7 1 257,4-1 1,-9 4-212,6-2 0,-6-2 54,2 6 0,-3-4-16,-1 3 131,5 1 0,-2 0 217,5-1 0,-1-4 53,5 1 0,-5 1 113,1-2 0,-1 1 231,5-4 1,-1-4-233,1 1 1,-1-6 50,0 1 0,1-1-64,-1 2 0,-3-4-216,0 4 1,-6-3 169,2-2 0,-2 5-1194,2-1-783,-2 0-1577,3 2 3322,-10 1 0,-2 5 0,-4 0 0</inkml:trace>
  <inkml:trace contextRef="#ctx0" brushRef="#br0" timeOffset="23">2650 8840 8237,'0'-12'0,"-4"5"39,0-1 164,0 0 0,0 1 748,1-1-631,-6 6 0,2-3 636,-4 5-620,0 0 1,-1 0-19,1 0 1,-1 10-53,1 5 0,-4 7 42,-1 4 0,-3 9-88,4 6 1,0 0 30,3 1 1,2-5-185,3 1 0,2-7 122,5 0 1,0-6-188,0 2 1,5-3 21,2-1 1,9-2-13,3-1 0,2-4 73,2-5 0,0-4 196,0-3 1,1-3-170,2-1 0,-1-1 13,1-3 1,2-4 175,-1-7 1,-1 1-82,-3-5 1,-4 0 70,0-4 1,-5 3-96,2-3 1,-9 3-221,-3-7 0,-3 2 96,-1-2 0,-1-2-663,-3-6 0,-6 1 64,-5 0 0,-6 0-170,2-1 1,-2 2 155,-2 3 0,-1 3 140,-3 8 1,3 7-370,-3 4 0,3 5 294,2 0 0,4 6-486,3 5 0,3 7-9,5 4 971,1 3 0,6 11 0,0 2 0</inkml:trace>
  <inkml:trace contextRef="#ctx0" brushRef="#br0" timeOffset="24">3061 9445 8120,'-5'-11'0,"3"4"826,-3-3-27,5 9-294,0-4 389,0 0 165,0 3 105,0-3-504,0 5-188,0-5-234,0 4 1,2-4-420,1 5 228,-1 0 0,4 0-1637,-2 0 517,-3 5 0,8-2-1912,-5 4 2985,5-4 0,-8 7 0,4-4 0</inkml:trace>
  <inkml:trace contextRef="#ctx0" brushRef="#br0" timeOffset="25">3712 8908 8096,'-5'-24'557,"-3"5"-376,3 5 1,-4 3 349,5-1-446,1 6 1,1 1 631,-2 5 1,-2-4-228,-5 0 0,-1 0-131,1 4 0,-1 0-102,1 0 1,-2 7-55,-2 4 1,1 3-5,-5 9 1,5-1-104,-1 8 0,-3 1 46,-1 3 0,3 0 110,0 0 0,4 1-217,0-1 0,5 0 65,-1 0 1,5-3-180,0-1 1,6-4 76,5 0 0,4-3-32,3-4 1,-1-2 128,5-6 0,4 1 3,3-1 0,2-5-12,-1-2 0,-2-4-19,6-4 0,-2-3 73,1-9 0,2-1-60,-5-6 1,-1 4 163,-3 0 1,-1 0-129,-3-4 1,-4 0 75,-7 0 1,-3-1-189,-5-3 1,-3 2-227,-4-5 0,-2 3-246,-10-3 1,0 0 6,-4 0 0,-1 1-463,-3 2 0,-1 8 390,-2 0 1,-2 6-287,5 6 1,4 2 329,4 5 0,9 0-411,-1 0 1,7 1-5,0 3 905,3 2 0,1 11 0,0 0 0</inkml:trace>
  <inkml:trace contextRef="#ctx0" brushRef="#br0" timeOffset="26">4169 8954 8202,'-7'-18'278,"-3"2"1,9 4 432,-3 1 1,3 3 611,1 1-872,-5 4 0,2-2 96,-4 5 0,-1 0-121,-3 0 0,-1 0-253,1 0 0,-5 9 73,1 2 1,-1 12-115,0 0 0,4 7 66,-3 1 0,6 2-1,1 1 0,6 0 81,-2 1 0,2-5-32,2 1 1,2-5-550,2 5 0,2-6 193,5 2 0,2-8-124,2-4 1,3-2 130,5-2 1,0-5 286,0-2 1,3-4-167,1-4 1,1-2 8,-2-5 1,-2-6 78,3-2 1,-3 1 144,-1-1 1,-1 0 42,-3-4 0,-3-1-95,-4-2 0,-6 0-74,-2-4 1,-3-1 35,-1-3 0,-1 1-504,-3 3 0,-7-3 197,-8 2 1,-3 3-727,-1 2 1,-5 4-30,-2 7 0,-3 1-415,-2 10 1,8 2 186,4 5 0,5 1 493,7 8 1,0-2 635,4 9 0,-3 0 0,3 4 0</inkml:trace>
  <inkml:trace contextRef="#ctx0" brushRef="#br0" timeOffset="27">4683 8783 8154,'-12'-18'0,"1"1"0,4 11 0,2-4 1390,5 9-309,0-4-288,0 5-327,-5-6 182,4 5-140,-4-4-327,5 5 1,0 6 245,0 6 0,4 1-113,-1 6 0,5 0-110,-4 3 0,0 0 53,-4-3 0,4 3-89,-1-3 0,1 1 74,-4-1 0,0 3-303,0-3 0,0-2-94,0 2 1,0-5-88,0 2 1,0-4 63,0 0 1,0-5-175,0 1 129,0-5 160,0 2 995,0-5-730,5 0 1,2-4-26,4 0 0,-3-4 114,-1 5 1,5-5-291,3 4 1,1 0 86,0 4 0,-2 0-173,5 0 1,-5 0 126,1 0 0,-3 2-144,0 1 0,-1 4 76,1 4 0,-1 1-81,1-1 0,-5 0 48,1 1 1,-6 3-10,2 0 1,-3 4 43,-1-3 0,-1 3 0,-3-4 1,-3 5 15,-9-1 1,-1-2-26,-6-2 1,0 1-489,0 0 1,0-2 204,1-7 0,-1 2-408,0-5 0,4 0 116,0-4 0,1 0-90,-1 0 1,2-5-1405,6-3 2102,0-2 0,-1-2 0,1 1 0</inkml:trace>
  <inkml:trace contextRef="#ctx0" brushRef="#br0" timeOffset="28">4614 8748 8175,'0'-16'709,"0"3"177,0-3 0,6 6 1132,6 2-1362,-6-2 0,14 7 202,-4-4 0,4 4-370,3-1 1,5-1 2,2 1 0,3 1-151,1 3 1,1 0-574,-1 0 0,-5 0 239,-2 0 0,-3 0-1331,-1 0 1,-5 1 258,-3 3 1066,-3-3 0,0 14 0,-1-2 0</inkml:trace>
  <inkml:trace contextRef="#ctx0" brushRef="#br0" timeOffset="29">1291 12769 8040,'-4'-8'-249,"0"0"1,0 6 248,4-8 0,-1 7 0,-3-5 0,3 5 0,-3-5 1521,3 0-929,1 2 0,0-4 343,0 2-570,0 3 1,0-5 13,0 2 0,4-2 97,-1-1-232,6-1 82,-2 1-144,4 0 0,2-1 178,2 1-166,-2-1-17,8 1 1,-3 0-2,5-1 0,0 4-114,-1 1 1,0 4 289,-3 0-508,3 1 156,-5 2 0,2 0-58,0 0 63,-5 5 1,7 2-177,-6 4 98,5 1 0,-6-2 85,5-3-157,-5 3 62,8-3 0,-6 4 111,3 1-182,3-1 69,-9 0 1,4-3 56,-1 0 7,-4-6 12,10 3 1,-9-1 58,2 0-60,3 0 1,-6-4 66,3 0 0,-2-4-58,-1 0-2,-1-5 99,0 3-90,1-6 0,-5 1 9,1 0 298,-5-1-293,7 1 1,-9-4 23,3-1-369,-3 1 208,-1 4 0,0-1-1311,0 1 950,-5-1 0,2 6-1042,-4 2 1025,4-2 0,-3 6-1280,2 0 1208,3 5 0,-4 10 567,5 0 0,0 6 0,0-3 0</inkml:trace>
  <inkml:trace contextRef="#ctx0" brushRef="#br0" timeOffset="30">1485 13100 8172,'-4'-8'0,"0"1"0,-1 4 0,1-1 556,3-2-226,-9 5 1,9-6 113,-3 3 361,-3 3-19,6-4 68,-4 0-201,0 4-1,4-9-286,-4 8-61,5-8 15,0 9 46,0-4-1,5 0 106,1-2-258,5-4 0,2 3 31,2 1-61,-2 4 0,9-6 15,-3 5 1,1-3-121,-1 3 1,6-4-149,-2 5 0,1-1 91,-5 4 0,3 0-69,-3 0 1,-3 4 5,0-1 1,0 5-430,-1-4 314,1 5 1,-4-3-155,4 6 117,-4-6 39,5 4 1,-6-4 47,1 6 0,-1-5-107,0 1 79,1 0 73,-1-2 1,-3 3-78,0-5 310,-1-1-17,-1 3-78,5-5 96,-5 4 0,5-6-82,1-3 586,-6-3-419,4 1 0,-5-4 199,3 2-243,2-2 0,-5-1-1756,3-1 1225,2 1 1,-9 0-1695,3-1 1,-3 4 2011,-1 1 0,0-1 0,0-3 0</inkml:trace>
  <inkml:trace contextRef="#ctx0" brushRef="#br0" timeOffset="31">2730 12517 7571,'0'-11'-391,"-5"-1"1245,3 1 110,-8 0-334,9-1 175,-9 1-186,3-1-235,-4 6-204,-1 1 1,1 5 179,0 0-330,4 5 180,-8 6 1,7 5-21,-7 6-10,3 4 1,-4 8-77,1 0 85,0 6 1,3-5 113,1 3-347,5-2 57,-4-2 0,8 0 283,-2 1-335,3-6 48,1-1 0,0-7-43,0-2 60,5 3 1,2-11 154,4 1-86,0-1-7,6-10 16,-4 10 82,8-10-102,-3 4 1,5-6 51,0-3 244,-1-2-158,1-6 0,0-1 29,0-2 134,0 2-129,-5-8 1,-2 7-14,-4-5-146,-1 0 0,0-4-5,1 0 0,-6 0-267,-2 1 113,-3-1-831,-1-5 644,-5-1 0,-1-2-6,-6 1 1,0-1-147,-4-3 0,-1 1 16,-6 3-816,0 2 671,0 10 1,0 1-754,0 6 841,-4 5 0,2 6-181,-1 7 0,2 10-111,1 6 1,1 1 733,3 6 0,-2-5 0,3 3 0</inkml:trace>
  <inkml:trace contextRef="#ctx0" brushRef="#br0" timeOffset="32">3118 12951 8124,'0'-11'1896,"0"4"-1111,0 2 785,0 5-1117,-5 0 1,4 5-178,-3 3 1,2-2-47,2 2 1,0-4 291,0 3-44,0 1-239,0 4 0,0-5-383,0 1 1,2-6 140,2 2-1779,-3-3 938,4-1 26,-5 0 0,0 5 0,0 2 0</inkml:trace>
  <inkml:trace contextRef="#ctx0" brushRef="#br0" timeOffset="33">3461 12506 8080,'6'-17'275,"-1"5"-275,-5-5 0,1 6 315,3-1 1,-3 1-59,3-1 1,-1 5 575,0-1 1,-1 4 233,2-3-531,-3 4 1,-1-3 282,0 2-441,0 3 1,0 5-84,0 7 1,0 9 91,0 3 1,0 5-138,0 6 0,0 1 15,0-1 0,0 0-66,0 0 0,0 5 36,0-1 0,4 3-339,-1-2 135,1-1 1,-4-5-90,0-3 1,4 2-280,0-6 1,0 0-232,-4-7 284,0 2 190,0-8 0,0 4-217,0-6 232,0-5 1,0 1-606,0-3 167,0-3-650,0 4-1088,0-5 359,0-5 457,5-2 1439,-4-4 0,4-5 0,-5-2 0</inkml:trace>
  <inkml:trace contextRef="#ctx0" brushRef="#br0" timeOffset="34">3952 12494 8081,'0'-11'0,"0"-5"597,0 3-118,0-4 442,5 6-586,-4-1 0,4 5 823,-5-1-495,0 6-213,0-3-88,0 5-10,0-5 1,-5 3-199,-1-3 51,-6 10 1,1 2 146,-1 4-290,1 6 27,0 0 0,-1 7 2,1 3-56,-1-3 0,2 8 176,2-5-492,-2 4 221,9-7 0,-4 3-95,5-8 0,4 1 97,0-4 0,8 1-18,0-5 1,3 2 89,0-7 1,-1-2-84,5-1 0,-1-4 69,1-4 197,-3-2-97,1-5 0,-3-2 99,5-2 1,-5 1-93,1-5 1,-3 4-19,-5-4 0,2 1 15,-5-1 10,0-3-861,-4 4 528,-5-4 0,-2-1-89,-4 0 0,-1 0-139,1 0 1,-2 2-1475,-2 2 1240,2 2 0,-7 7-222,5 2 0,-4 3 367,4 5 0,-1 1 52,5 3 1,1 6 483,2 6 0,-2 4 0,2-1 0,-2 3 0,-1 0 0</inkml:trace>
  <inkml:trace contextRef="#ctx0" brushRef="#br0" timeOffset="35">3815 12746 8081,'-8'7'0,"0"1"974,6-6-586,-3 4 1,1-1 182,0 2 1,0 3 147,4 2 0,0-1 177,0 1-567,-5-1 1,4 2 141,-3 2 0,3-2-6,1 2 0,1 1-371,3 0 1,-2 3 93,6-4 0,-2 4-231,2-4 0,3 0 93,1-3 1,-1-1-63,5 1 1,1-2 20,2-3 0,-1-2-47,1-5 0,0 0-12,4 0 1,0-1 0,0-3 0,0 2 589,-1-6 0,1-1-180,0-6 1,-4 2 106,0-2-336,-5 3 1,3-4 71,-6 1 0,-5-4 23,-2 4 1,-3-6-6,-1 2 0,-1-1-53,-3 1 1,-7-2-40,-8 2 1,-3 2-133,0 2 1,-1 7 80,0 4 0,-4 3-19,1 1 0,-1 1-389,4 3 1,1 3-5505,3 4 3545,-2 0 1,12 0 2288,-2-4 0,2 8 0,-3-2 0</inkml:trace>
  <inkml:trace contextRef="#ctx0" brushRef="#br0" timeOffset="36">4488 12346 8016,'-5'-11'0,"4"-1"448,-9 1 172,9 4-73,-4-3-183,5 9 0,-2-5 35,-2 2 343,3 3-15,-4-5-337,5 6 0,0 6 110,0 1 0,0 5 240,0 3-457,0 3 1,-1 8 1,-3 1 1,3 5-44,-3-2 1,3-1-79,1 2 1,0-6 77,0 2 1,0 1-249,0-2 1,0 0 84,0-7 1,0 1-287,0-5 0,0 0-66,0-3-113,0-1 244,0-4 60,0 3 211,0-9-129,0 4 1,0-6 184,0-3 0,4 1-78,-1-4 0,6 3 93,-1-4 1,2 5-143,1-5 1,1 2 5,-1-2 0,4-1-119,1 5 1,4 1 157,-1 3-37,-2 0-188,4 0 160,-3 0 0,3 5 23,-2 2 0,2 3-2,-6 2 0,4 1-35,-4 2 222,1-3-222,-5 10 1,-1-8-203,-2 5 210,2 0 0,-9 4 46,3 0-363,-3-5 154,-1 3-13,-5-3-186,-1 5 190,-11 0 1,3-2-32,-5-2-187,0 3 177,-4-10 1,1 5-101,-1-6-24,5 1 188,-4-6 1,8-1-667,-5-5 338,5 0 102,-2 0-725,-1 0 651,5-5 1,-5-1-221,6-6-891,4 1 936,-3-1 0,8 1-104,-6 0-320,6-6 1016,-9-1 0,5-4 0,-5-1 0</inkml:trace>
  <inkml:trace contextRef="#ctx0" brushRef="#br0" timeOffset="37">4431 12369 8074,'-11'-18'507,"-1"-4"-253,6 10-1,1-5 899,5 11-675,0 1 0,0 4 247,0-3 181,0 3-520,0-5 0,5 6 218,3 0 335,2 0-561,6 0 0,2 0 477,5 0-408,5 0-136,1 6 1,7-5 287,2 3-117,-3-3-817,5-1-94,-6 0 427,0 0 0,-1 0-135,-2 0-2007,-4 0 1510,-9 0 1,3 0 151,-6 0-3801,-5 0 4284,-5 5 0,-10-4 0,-1 4 0</inkml:trace>
  <inkml:trace contextRef="#ctx0" brushRef="#br0" timeOffset="38">1450 16412 7990,'-3'-8'0,"-1"1"0,-1 0 427,1 0-110,3-4 0,-8 5 98,5-5 0,0 3 128,4 0-153,0 1 1,0-5-128,0 1 1,0 3 75,0 1 1,1-1-45,3-3 1,3 3-70,4 1 0,4 0 93,0 0 1,6-4-93,-2 4 0,2 2-28,2 1 0,4-1-11,0 1 0,4 0-47,0 4 0,-2 0 40,1 0 0,0 0-105,0 0 0,2 1-6,-6 3 1,2-1 45,-1 4 0,-3 0-45,3 0 1,-7 4 41,-1-4 0,-4 0-120,4 0 1,-1-1 86,1 2 1,1 2-80,-4-2 0,0-3 58,-1-1 0,-1 1-108,5-1 1,-3-1-11,3-3 0,-5-1 69,1-3 0,1 2-59,0-6 1,-1 1-15,-4-5-65,1 1 1,-2-1 56,-3 1 0,-2-1-153,-5 1 0,0 0-99,0-1 0,0 1-277,0-1 1,-5 5-803,-2-1 1,-3 6 671,-2-2 0,5 3 336,-1 1 1,2 5-2,-2 2 395,-2 3 0,3 7 0,-4 1 0</inkml:trace>
  <inkml:trace contextRef="#ctx0" brushRef="#br0" timeOffset="39">1530 16674 7961,'0'-11'-242,"0"5"0,0-4-819,0 2 1114,5-2 0,2 0 493,4 2 1,2-2 122,2 2 0,3-1-147,5 2 0,0-3-21,-1 2 0,5 2-210,0-2 1,1 5-193,-2 0 0,-2 1 62,3 2 0,-4 0-128,-4 0 1,3 0 104,-3 0 1,-3 5-83,-1 3 1,-6 1-371,-1-1 1,-1 2 148,5-3 0,-5 2-10,1-1 0,-2 2 39,2-2 0,2-2 15,-2 2 0,-2-6 90,2 2 1,-4 1 5,3-1 0,-3 0 61,4-4 0,-1 0 21,5 0 0,-5 0-25,1 0 1,1-5 80,6-3 1,-2 2 35,2-2 1,1 0-128,0-3 1,-1 0-137,-4-1 0,1 1-189,-1-1 0,-3 2-1262,-1 2 344,-4-2 1221,2 9 0,-10 1 0,-2 6 0</inkml:trace>
  <inkml:trace contextRef="#ctx0" brushRef="#br0" timeOffset="40">3049 16081 7808,'-11'-5'60,"5"3"1,-3-4 60,5 2 105,0 3 0,0-6 138,0 4 1014,1 1-935,-2-3 1,0 7-195,-3 1 1,-2 8 39,2 4 1,-2 6-28,-1 2 1,-2 5-107,-2 6 1,2 2 26,-2 2 0,-2-1-94,2 5 0,0-6 119,3 3 1,1 0-146,0-1 0,4-4-49,3-3 1,3-5-33,1 5 0,0-10 76,0 2 0,5-6-163,3 2 0,3-9 93,4 1 0,3-3-66,5-1 1,0-1 130,0-6 0,0 0-27,-1 0 1,1-6 114,0-1 0,4-3-9,-1-2 1,1-4 93,-4-3 0,1 0-139,3-4 1,-6 3 10,6-7 1,-9-2-46,4-2 1,-8 0 7,-2 0 0,-2-2-176,-6 3 0,0-7 56,-4-1 0,-5 0-98,-3 3 0,-7 5-155,-4 0 1,-3 0-179,-1 0 0,0 7 17,1 8 0,-5 3-159,0 5 0,-3 2 56,3 5 1,4 6-229,4 6 0,5 0-651,-1 7 1455,8 0 0,-9 9 0,4 1 0</inkml:trace>
  <inkml:trace contextRef="#ctx0" brushRef="#br0" timeOffset="41">3438 16720 7734,'-7'0'584,"2"0"5438,5 0-5541,5 0-438,-3 5 0,4-4-405,-2 3-438,-3-2-1146,4-2 1946,-5 0 0,0-6 0,0 0 0</inkml:trace>
  <inkml:trace contextRef="#ctx0" brushRef="#br0" timeOffset="42">3986 16252 7813,'0'-17'200,"0"1"-260,0-3 1,0-3-141,0 3 1,0 1 418,0-1 0,0 5 459,0-1 1,-1 3 141,-3 0-85,3 1 55,-10-1-92,5 1-380,-5 5 0,-1 0-92,1 6 0,-4 6 26,-1 1 0,-4 5 21,1 3 0,1 3 0,-1 4 0,1 1-54,-1 0 0,2 6-26,1 6 0,4-1-121,-4 4 1,8 2 116,0 2 0,2-2-105,-2-2 1,3-3-59,5 0 0,1-2-102,3-3 1,-1-2-59,4-5 1,5-2-165,3-2 1,0-2 68,-4-6 0,2 1-45,2-1 1,-2-5 61,2-2 1,-1-2 81,1-2 0,-2 0-44,2 0 1,2-2 202,-2-2 1,0-2 294,-3-5 1,-2-1-173,-2 1 0,0-2 23,-4-2 0,0 2-338,-4-2 0,-5-3 77,-3-1 1,-3 3-90,-4 1 1,1-2 38,-5 2 1,-2 1-506,-5 6 0,2 3 2,-3 5 1,3 6-196,1 6 0,1 1 321,3 6 0,3-4-483,5 4 996,4 0 0,2-1 0,5-2 0</inkml:trace>
  <inkml:trace contextRef="#ctx0" brushRef="#br0" timeOffset="43">4374 16023 7784,'-5'-11'882,"-1"0"1308,-6-1-1128,6 1-560,1 4 0,5 4 83,0 6 0,0 9-181,0 7 1,-4 8 117,0 3 1,-1 9-78,1 7 1,3-4-115,-3 4 0,3-3-161,1 2 0,0-4-58,0-3 0,0-4-38,0-3 1,0 1-193,0-6 1,0 1-283,0-4 1,1-2 239,3-2 0,-1-2-248,4-6 1,-4 1-268,1-1 312,2-5 0,-3 3-583,4-5 946,-4 0 0,7-4 0,-4 0 0</inkml:trace>
  <inkml:trace contextRef="#ctx0" brushRef="#br0" timeOffset="44">4374 16674 7754,'5'-11'0,"2"0"0</inkml:trace>
  <inkml:trace contextRef="#ctx0" brushRef="#br0" timeOffset="45">4386 16640 7754,'5'-16'0,"1"-2"0</inkml:trace>
  <inkml:trace contextRef="#ctx0" brushRef="#br0" timeOffset="46">4865 16103 7744,'0'-11'2,"0"0"0,0-1 861,0 1 1,0 3-315,0 1 1,0 3 73,0-4 56,0 6-144,-5-4 1,-1 6 205,-6 0 1,1 9-285,0 3 0,-1 7-65,1 0 1,-4 5-153,-1 6 1,-4 1-142,1 7 0,1-1 24,-1 1 1,5-1-96,-1 4 0,2-4 0,2 1 1,1-2-188,2-2 0,3-3 26,5-1 0,0-6-58,0-1 1,5-1-235,3-7 1,2 0 170,1-4 0,6-4 136,2-3 0,2-3-2,2-1 0,-2 0 31,1 0 0,-1-1 43,5-3 0,-3-3 136,-4-4 0,3 0-10,-3-1 1,-1 1-95,1-1 1,-5-3 307,1 0 1,-8 0-93,-3 3 1,1 0 6,-1-4 1,-5 4-135,-7-4 0,-7 4-158,-4 0 1,-8 6 46,-3 2 0,-8 3-198,-4 1 0,-1 6-405,1 6 1,-1 4 310,5 7 0,6-4-465,9 0 1,5-4 792,7 4 0,0 0 0,-1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8.00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15281 5630 8053,'0'0'0</inkml:trace>
  <inkml:trace contextRef="#ctx0" brushRef="#br0" timeOffset="1">15281 5619 8053,'0'0'0</inkml:trace>
  <inkml:trace contextRef="#ctx0" brushRef="#br0" timeOffset="2">15270 5596 8803,'-2'-6'2065,"-1"2"-873,1 3-764,-3 1 0,1 1-89,1 3-168,-1-3 1,0 9-126,0-2 0,-5 2 126,2 1 0,0 5-178,0-1 1,-1 1 91,-3 0 1,1 0-65,2 3 1,-2 3 65,2-3 1,2-1-164,-2 1 0,6-2 62,-2 2 1,3 2 73,1-6 0,1 4-110,3-4 1,2 0 91,5-3 1,-3-1-108,0 1 1,-1-1 94,5 1 1,3-5-55,0 1 0,0-6 78,-3 2 1,3-3-2,0-1 0,2-1-21,-2-3 1,-1 2 1,5-6 1,-5 1 46,1-5 0,-2 1-43,-2-1 0,-1 0 86,-2-4 0,-2 2-73,-2-5 1,-2 0-128,1-4 0,-3 1 80,-3-1 0,-4-5-183,-4-3 1,-1 2-360,1-1 1,-4 1 223,-1-2 0,0 4-231,1 8 0,2 3 168,-2 5 0,-2 4-544,2 3 1,1 4 373,7 4 1,-2 6-801,5 6 1346,0 9 0,-1-6 0,-1 9 0</inkml:trace>
  <inkml:trace contextRef="#ctx0" brushRef="#br0" timeOffset="3">15578 6030 7920,'0'-6'-174,"0"1"1,0 5 0</inkml:trace>
  <inkml:trace contextRef="#ctx0" brushRef="#br0" timeOffset="4">15578 6019 8419,'0'6'736,"0"-1"-1371,0-5 146,0 5 489,5-3 0,-4 8 0,4-4 0</inkml:trace>
  <inkml:trace contextRef="#ctx0" brushRef="#br0" timeOffset="5">15852 5653 8082,'-5'-6'15,"4"1"1,-8 4 257,5-3-202,0 3 52,4-5 0,-1 6 462,-3 0-409,3 0 1,-4 2 376,5 2-319,-5-3 1,0 9 36,-3-2 0,-2 0-7,2 0 1,2 6-149,-2-3 1,1 5 118,-5-1 0,2-1-100,3 5 0,-2-4 81,5 4 1,-4-4-250,4 4 0,1-3-85,3 3 0,0-5 89,0 1 0,0 1-63,0 0 1,5-2 54,2-7 0,0 2-52,0-5 0,5 3 119,3-3 1,1 0-27,0-4 0,-4 0 30,4 0 0,0-4 5,-1 0 0,2-4 81,-2 0 0,-4-3-88,1-5 1,-1 4 80,-3-4 0,-3 4-55,-1 0 0,-3-3-124,-1 0 0,-1-5 73,-3 1 1,-2 1-176,-6-1 0,1 0 9,-1-4 1,1 0-8,0 0 0,-1 5-187,1 3 1,-1 4 78,1 3 0,-1 3-1216,1 5 942,0 0 1,0 6 547,4 6 0,-3 4 0,3 7 0</inkml:trace>
  <inkml:trace contextRef="#ctx0" brushRef="#br0" timeOffset="6">16161 5665 8019,'0'-7'13,"0"-3"1,-6 9-14,5-4 0,-9 0 0,4-2 0</inkml:trace>
  <inkml:trace contextRef="#ctx0" brushRef="#br0" timeOffset="7">16138 5642 8019,'-7'5'0,"-2"1"0,6 6 2328,-6 4-1504,7-3 1,-8 7-66,3-5-615,-3 6 1,2-7-147,0 5 0,2-4 85,-2 4 1,0-4-79,4 4 1,0-3 76,4 3 0,0-4-272,0 4 0,1-5 101,3 1 1,2-6-92,6-2 0,-5 0 8,1 0 1,0 0 115,3-3 0,0-3 51,1 3 1,-1-4 90,1-4 1,3 1 18,0-4 0,0-1-63,-3-3 0,-1-1 80,1 1 1,-1-1-74,0 1 1,-3-4 148,0 0 0,-6-2-196,2 2 0,-3 1 2,-1-5 0,-3 1-305,-1-1 1,-5-3 106,1 3 1,-6-1-394,-1 1 1,0 4 255,3 7 1,1-1-178,0 6 0,-1-1 109,1 4 1,3 1-804,0 3 1202,6 2 0,-8 6 0,3-1 0</inkml:trace>
  <inkml:trace contextRef="#ctx0" brushRef="#br0" timeOffset="8">16320 5619 8040,'-6'-11'206,"0"4"140,2 3 293,3-2-29,-4 5-176,5-4 870,0 5-829,5 0-88,-4 0-41,9 0 61,-4 0-205,6 0 0,3 0-111,0 0 1,1 0 138,-5 0 1,4 0-188,0 0 0,4 0 58,-3 0 0,3 0 85,-4 0 0,4 0-92,-4 0 1,4-4-13,-4 0 0,1-1-220,-5 1 0,1 3-129,-1-3 1,-3 3 96,-1 1 255,-4-5 5,2 4 28,-5-4-242,0 5 179,0 5 1,-1 0-130,-3 2 1,1 7 66,-4-2 1,0 3-10,0 0 1,-4 3-92,4 5 0,0 0 99,0-1 1,1 0-51,-2-3 0,-2 3 38,2-3 1,2-2 32,-2 2 0,6-5-33,-2 2 0,-1-4 245,1 0-148,0-1 0,4 1 18,0-1-75,0-5 42,0 5-443,0-10 151,0 9-959,0-9 444,0 4 745,0-5 0,5 0 0,2 0 0</inkml:trace>
  <inkml:trace contextRef="#ctx0" brushRef="#br0" timeOffset="9">18285 5688 7982,'-5'17'6,"-2"5"1,-4-3 774,0 3 1,3 0-404,0 1 1,6-4-339,-2 0 1,3-1-23,1 1 0,0 1-48,0-4 1,1-1 43,3-4 1,2 1-3,6-1 0,0-1 158,3-2 1,-1-3-98,5-5 1,-3 0 221,3 0 0,-4 0-77,4 0 0,-5-5 10,1-3 1,-1-2-57,1-1 0,-2-1-71,2 1 1,-2-4 64,-2-1 0,-3-3-58,0 4 0,-6-4-157,2 4 1,-3-5 46,-1 1 0,0-3-406,0-1 1,-5 0 186,-2 0 0,-4 2 221,0 2 0,-6-3 0,0 4 0</inkml:trace>
  <inkml:trace contextRef="#ctx0" brushRef="#br0" timeOffset="10">18445 5619 7999,'-17'-11'577,"5"4"0,-5 2-1334,6 5 202,-1 0 0,1 7-426,-1 4 981,1 5 0,-6 12 0,0 2 0</inkml:trace>
  <inkml:trace contextRef="#ctx0" brushRef="#br0" timeOffset="11">18662 6019 7997,'-5'-7'0,"3"2"0,-8 0 0,4-1 0</inkml:trace>
  <inkml:trace contextRef="#ctx0" brushRef="#br0" timeOffset="12">18639 5996 11736,'0'8'290,"0"-1"0,4-3-95,-1 4 1,1-5-402,-4 5 0,0-4 150,0 3 1,0-3-1622,0 4 1021,0-6 656,0 9 0,0-5 0,0 5 0</inkml:trace>
  <inkml:trace contextRef="#ctx0" brushRef="#br0" timeOffset="13">18867 5585 8086,'-5'-12'0,"4"6"0,-4-9 0,5 2 0</inkml:trace>
  <inkml:trace contextRef="#ctx0" brushRef="#br0" timeOffset="14">18856 5539 11123,'0'12'949,"0"4"-714,0 3 1,0 6-253,0 2 0,0 5 160,0-2 1,0-1-201,0 2 1,0-6 76,0 2 1,0-3-3,0-1 0,0-2-40,0-1 0,0-4-161,0-5 0,0 1-47,0-1 1,0-3-39,0-1-644,0-4 323,0 2-349,0-5 0,0 0 1</inkml:trace>
  <inkml:trace contextRef="#ctx0" brushRef="#br0" timeOffset="15">19004 5573 8038,'-5'-6'0,"-1"1"0</inkml:trace>
  <inkml:trace contextRef="#ctx0" brushRef="#br0" timeOffset="16">18993 5562 8038,'1'-6'1149,"3"2"0,-1 3-472,4 1 1,1 0-427,3 0 1,-3 0-8,-1 0 1,1 0-224,3 0 1,5 0-27,-1 0 0,0 1 105,-3 3 1,-1-3-160,0 3 0,1-3 116,-1-1 1,1 0 12,-1 0 0,0 0 1,1 0 0,-4 0-23,-1 0 97,-4 0 30,2-5-60,-5 4 13,0-4-131,0 5 75,0 5 0,-2 1-134,-1 5 0,0 5 112,-4-1 0,3 9-120,-4-1 1,2 3 95,-2 1 1,-1-3-85,5 3 0,-3 1 29,3-2 1,-4 0 0,5-7 0,-5 1 22,4-5 1,0 1 3,4-5 1,-3 0-49,-1 1 34,0-1-476,4 1 140,0-1-725,0-5-296,0 0 829,0-6 0,0 5 0,0 1 1</inkml:trace>
  <inkml:trace contextRef="#ctx0" brushRef="#br0" timeOffset="17">19438 5585 8000,'-6'-5'7,"1"3"170,5-3 405,0 5-129,0-5 440,0 4-299,0-4 533,0 5-1022,0 5 1,0 1 151,0 6 1,0 3-172,0 0 0,0 0 80,0-3 1,0-1-334,0 1 1,-1-1 99,-3 1 0,3-1 53,-3 0 0,2 1 78,2-1 1,0-3 29,0 0 7,0-1-32,0-1 46,0 5 16,0-10-138,0 4 558,0-5-547,6 0 0,0 0-47,5 0 1,1 0 15,-1 0 0,1 0-89,-1 0 0,4 4 133,0 0 0,1 1-147,-5-2 1,-3-1 87,-1 2 0,1 2-179,3 1 0,-4 0 10,-3 0 1,1 1 147,-2 3 1,1 1-112,-4-1 0,0 1 30,0-1 0,0 1 177,0-1 0,-5-3-135,-2-1 1,0 1 287,0 3 1,-5-3-77,-3-1 1,0-3 63,3 4 0,-3-4-25,0 3 0,-4-4-95,4 1 1,-1-3-340,5-1 277,-1 0 1,1 0-470,0 0 1,3-4 193,0 0 0,6-1-1378,-2 1 1661,-2 3 0,4-9 0,-3 4 0</inkml:trace>
  <inkml:trace contextRef="#ctx0" brushRef="#br0" timeOffset="18">19381 5562 9124,'12'0'1312,"-1"0"1,2-1-565,2-3-155,3 3-270,5-4 1,-1 5 298,1 0-449,0 0 0,-1 0-64,-3 0 0,1-4 110,-5 0 1,4-1-130,-3 1 0,0 3 94,-1-3 0,-6-1-581,3 1 331,-4 0 1,0 3-1855,0-3 1084,-6 3 836,-2-4 0,-16 10 0,-8 1 0</inkml:trace>
  <inkml:trace contextRef="#ctx0" brushRef="#br0" timeOffset="19">21505 5642 8124,'0'-8'754,"0"1"-294,0 4 1,0-3 240,0 2 64,0 3-165,0-4-122,0 5-354,-5 0 1,0 5 114,-2 2 0,-2 5-145,5 3 0,-5-1 126,2 5 1,0-4-237,0 4 1,3 0-57,-4 4 0,4-1 39,-3-3 1,4 2-29,-1-2 0,3-1 140,1 1 0,1-4-142,3 4 0,-1-5 61,4 2 0,1-5-32,3-3 0,1 0 60,-1-4 1,1 4 183,-1-4 1,2 0-55,2-4 0,-2-6 74,2-1 1,1 0-34,0 0 1,-1-5-88,-4-3 0,1-4 52,-1 4 0,1-5-18,-1 1 1,-5-3-140,-2-1 0,-3 0 96,-1 1 0,-1-1-490,-3 0 1,-2-1-35,-5-3 1,-5 3-707,1-3 1129,0 8 0,-2 3 0,0 4 0</inkml:trace>
  <inkml:trace contextRef="#ctx0" brushRef="#br0" timeOffset="20">21563 5562 8124,'-18'0'444,"1"0"54,6 0 1,-1 10-499,1 5 0,5-5 0,1 1 0</inkml:trace>
  <inkml:trace contextRef="#ctx0" brushRef="#br0" timeOffset="21">21780 5950 10675,'0'12'1270,"0"-6"-912,0 4-293,0-9 111,0 10-452,0-10 74,0 4 224,0-5 1,5 5 0,1 1 0</inkml:trace>
  <inkml:trace contextRef="#ctx0" brushRef="#br0" timeOffset="22">22179 5539 8124,'0'0'0</inkml:trace>
  <inkml:trace contextRef="#ctx0" brushRef="#br0" timeOffset="23">22156 5528 8124,'-11'4'1285,"0"-1"0,-2 10-571,-2-2 1,2 7-386,-2-3 0,2 6-285,2-2 1,-1 6 90,1 2 1,-1-1-227,1-3 0,3 4 136,1 0 1,3-1-124,-4-3 1,6 0 106,-2 0 0,3 0-187,1-1 1,0-3-23,0 0 0,1-5 102,3 2 1,2-4 84,6 0 0,-1-6-40,0-2 1,1-3 220,-1-1 1,4 0-130,1 0 1,-1-1 139,-4-3 0,1-2-94,-1-6 1,-1 1 106,-2 0 0,-3-1-112,-5 1 0,0-1-71,0 1 1,-1-1-157,-3 1 1,-4 0 80,-7-1 0,2 6-281,-2 2 1,-1-1 129,0 1 1,1 0-529,4 4 0,-1 5 301,1 3 0,0 2 424,-1 2 0,6-1 0,1 0 0</inkml:trace>
  <inkml:trace contextRef="#ctx0" brushRef="#br0" timeOffset="24">21962 5962 8124,'0'11'0</inkml:trace>
  <inkml:trace contextRef="#ctx0" brushRef="#br0" timeOffset="25">22396 5596 8124,'0'0'0</inkml:trace>
  <inkml:trace contextRef="#ctx0" brushRef="#br0" timeOffset="26">22396 5573 8785,'0'13'1232,"0"2"0,0-1-999,0 5 0,0-1-18,0 1 0,0 3 5,0-3 0,0 2-76,0 2 0,0-4 49,0 0 1,2-1-136,1 1 1,-1 1 16,1-4 1,-1 3-71,-2-4 0,0 0 33,0-4 0,1 1 79,3-1 0,-3 1-198,3-1 1,-3-3 5,-1-1-440,0-4 194,5 7-1015,-3-9 728,3 4 608,-5-5 0,0 5 0,0 2 0</inkml:trace>
  <inkml:trace contextRef="#ctx0" brushRef="#br0" timeOffset="27">22431 6019 8124,'0'0'0</inkml:trace>
  <inkml:trace contextRef="#ctx0" brushRef="#br0" timeOffset="28">22773 5551 9372,'-11'5'1705,"-1"1"-1549,1 10 0,0-2 111,-1 5-22,-4-5-106,3 8 0,-4-4-128,6 5 116,0-1 1,-1 3-31,1 1 0,1-2-3,2 3 1,-1-3-138,5-1 0,-3 0 50,3 0 0,0-1-192,4 1 0,0-4 75,0 0 1,5-5-15,3 2 1,-2-4 32,2 0 0,-1-1 19,5 0 0,3-4 74,0-3 1,2 1-4,-2-1 0,-1-1 163,5-3 1,-4-3-50,4-1 0,-5-5 147,1 1 1,-2 2-57,-2-2 1,-3 1 177,0-5 0,-6 1-47,2-1 1,-4-3-171,-4 0 1,-2-2 28,-6 2 1,1 3 84,0-4 1,-6 9-947,-2 3 1,-2 3 400,-2 1 1,4 0-629,0 0 0,1 6 408,-1 5 1,2 2-1968,6 6 2453,5 0 0,-5 4 0,5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42:54.26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10838 8028,'0'0'0</inkml:trace>
  <inkml:trace contextRef="#ctx0" brushRef="#br0" timeOffset="1">1667 10816 8028,'7'0'1612,"-2"0"0,-4 1-1189,3 3 0,-3 2-263,3 5 0,-1 2 116,0 2-360,-1 3 226,3 5 0,-1 0-146,-1 0 116,1-1 0,-4 6-187,0 3 1,4-2 73,0 1 1,0-3-113,-4 4 1,1-6 39,3 2 1,-3-3-86,3-1 0,-3-2 80,-1-2 1,0-1-23,0-3 181,0-2-121,0 3 217,0-4-192,0-6 290,0-1-119,0-5 159,-5 0-154,4 0-81,-4 0 52,5 0-29,5 0 0,-3 0-24,6 0 1,-1 0 8,5 0 1,-1 4 34,1 0 0,3 0-71,0-4 0,5 0-30,-1 0 1,2 0 54,-2 0 0,1-4-151,-5 0 0,4 0 125,-3 4 0,0-1-135,-1-3 1,-6 3-127,3-3 1,-4-1 94,4 1-185,-1 0 1,-3 1-148,0-1-129,-6 0 231,3 4 345,-5-5 0,-5 4 0,-1-5 0</inkml:trace>
  <inkml:trace contextRef="#ctx0" brushRef="#br0" timeOffset="2">1725 11135 10030,'11'0'809,"5"0"1,-3 0-431,2 0 54,-2 0-258,4 0 0,-1-1 85,3-3-56,3 3 0,-5-5-37,6 2 0,-1 1 0,-3-4 1,2 3-288,-2-4 1,-1 4 123,1-3 0,-5 3-662,1-4 1,-3 5 390,-4-5 0,0 4 267,-4-3 0,5 4 0,-3-2 0</inkml:trace>
  <inkml:trace contextRef="#ctx0" brushRef="#br0" timeOffset="3">1702 10861 8261,'5'-11'388,"2"3"-147,9 1 0,0-1 368,3-3 1,3 0 18,-3 4 1,1-2-209,-1 5 0,3-4-270,-3 5 0,-2-2 102,3 1 0,-5 3-286,4-3 0,-4 2 123,4 2 1,-5 0-676,1 0 0,2 0 183,-2 0 403,0 0 0,7 6 0,2 0 0</inkml:trace>
  <inkml:trace contextRef="#ctx0" brushRef="#br0" timeOffset="4">2193 11101 7935,'0'-6'1741,"0"-1"-1339,0 4 1012,0 1-337,0-3 113,0 5-1015,0 5-60,0 2 1,1 5-73,3 4 1,-2-2 103,6 5 0,0 0-65,3 3 0,0 1 6,1 0 0,3-1-269,0-3 0,2 2-35,-2-2 0,-2-2-65,2-2 0,-2 2 140,-2-2 1,1-4-11,-1-3 0,-3-2-75,-1 2 1,-3-2-142,4-2-155,-6-3 183,3 4-753,-5-5 1092,0 0 0,0 0 0</inkml:trace>
  <inkml:trace contextRef="#ctx0" brushRef="#br0" timeOffset="5">2421 11033 8026,'-6'-6'1519,"1"5"-1073,0-4 1,-2 6 750,-4 3-765,0 3 1,-5 5-188,1 3 1,-1 5-17,0 6 0,2 3-252,-5 6 0,2-1 84,-2 0 0,-2 0-450,6 1 1,-1-5 194,0 1 1,7-10-74,-2 2 0,3-8-289,1 0 1,2-2-118,5-1 673,0-6 0,0-1 0,0-5 0</inkml:trace>
  <inkml:trace contextRef="#ctx0" brushRef="#br0" timeOffset="6">2170 11478 7961,'0'0'0</inkml:trace>
  <inkml:trace contextRef="#ctx0" brushRef="#br0" timeOffset="7">2661 11455 14151,'-6'0'1661,"1"0"-3502,5 0 1841,0 5 0,0-4 0,0 5 0</inkml:trace>
  <inkml:trace contextRef="#ctx0" brushRef="#br0" timeOffset="8">3712 10861 7507,'0'-11'0</inkml:trace>
  <inkml:trace contextRef="#ctx0" brushRef="#br0" timeOffset="9">3700 10850 8055,'0'-7'2226,"0"2"792,0 5-2850,0 5 1,0 3 77,0 7 1,0 3-149,0 5 0,2 0 0,1 0 0,-1 5-42,2 2 0,-2 3-118,2 1 0,-3 1 80,3-1 1,-2-4-57,2 1 0,-2-6 18,1 2 0,2-4-213,-1-4 0,1 1 52,-1-5 1,-3 0-149,3-3 2,-3-1-182,5 1-50,-5-6 223,4-1 21,-5-5 0,0-1 50,0-3 1,-1 1-638,-3-4 1,1-1-11,-4-3 912,-1-1 0,-3-4 0,-1-2 0</inkml:trace>
  <inkml:trace contextRef="#ctx0" brushRef="#br0" timeOffset="10">3563 10861 8055,'8'-10'0,"0"2"0,-1-2 0,5 3 479,-1-3-167,5-2 0,-2 1 477,5-1-461,1 6 1,6-4 48,1 2 0,1-1-116,-2 2 0,-2 0-141,3 4 1,-3 1 111,-1-2 0,0 3-188,0 1 0,-4 1 116,0 3 0,-5 1-77,1 3 0,-2 3-33,-2 1 1,-1-1-189,-2 4 1,-3 3 50,-5 1 0,-1 3-15,-3 1 1,-8 0 37,-7-1 1,-3 5 94,-5 0 0,-2-2-54,-5-6 0,4 1 48,4-4 0,-1-1-150,4-4 0,3-4 132,8-4 0,2 0-698,3 1-523,-3-3 56,8 4 125,-3-10 1,12 2 1032,4-4 0,5-1 0,7-3 0</inkml:trace>
  <inkml:trace contextRef="#ctx0" brushRef="#br0" timeOffset="11">4431 10610 8031,'7'-5'99,"-2"4"426,-5-10-263,0 10 0,0-5 570,0 2-121,0 3 2,0-4 414,0 5-821,-5 5 1,2 1-15,-5 6 0,1 0-56,-5 3 0,1 5 8,0 6 0,-2 0-140,-2 4 0,6-1 157,-3 2-60,4 2 0,-3-4 28,4 5 1,-2 4-391,5 0-391,0 0 1,0-3 200,1-1 0,-1-1-12,4-3 0,0 2 177,0-5 0,1-1-55,3-3 0,-2-1 227,6-3 0,-2 1-130,2-5 1,2 0 234,-2-3-13,2 4 0,-2-7-56,-1 3 102,1-3 0,3 1-46,1-3-90,-6 4-241,4-10-402,-4 4 167,1-5 1,-1 0 46,-2 0 441,-3 0 0,4 0 0,-5 0 0</inkml:trace>
  <inkml:trace contextRef="#ctx0" brushRef="#br0" timeOffset="12">4740 10873 7965,'-7'-7'905,"2"-3"-396,0 9-235,4-4 0,-4 4 313,5-3-312,0 2 0,0-1-78,0 6 0,0 4-16,0 4 0,0 6 112,0 2 0,0 7 71,0 5-140,0 2-607,0 1 429,0-5 1,0 3 345,0-5-604,0-1 214,0 2 1,4-7-103,-1 1 84,1-6 0,0 0-203,0-4 1,1-5 37,-1 1-517,-3-6 71,4 3-1056,-5-5-1031,0 0 2714,0-5 0,-5-1 0,-1-5 0</inkml:trace>
  <inkml:trace contextRef="#ctx0" brushRef="#br0" timeOffset="13">4591 10930 7976,'0'-12'-590,"5"-4"0,-2 3 317,4-2 1356,1 2-647,3 2 1,1 3 279,-1 1-184,1-1-249,-1 2 1,4-3 244,1 5-332,-1-5 1,0 8-84,0-3 0,1 1 74,-5 0 1,4 1-60,0-1 1,2 1 54,-2 2 1,-2 5-248,2 3 0,-6 1 5,-1-2 1,-5 4-131,5-4 1,-6 3 88,2 2-230,-2 4 215,-2-3 1,-2 4-110,-2-6 123,-2 0 1,-9 1 36,0-1 52,-6 1-23,9 4 0,-9-3-16,6 2 0,-4-6-7,4-1 0,0-2-1,3 1 406,1-1-63,4-1 73,-3-4-60,9 4-194,-4-5 0,6 0-41,3 0 1,2 0 89,6 0 0,3 0-62,0 0 0,7 0 105,1 0-118,0-5 1,4 4 67,-4-3-218,0 3 48,0 1 1,-4 1-65,0 3 42,-5-3 1,6 9-226,-4-2 165,4 2 1,-9 1 65,1 1 0,-2-1 7,-6 1 0,-1 0-29,-3 3 0,0-2-28,0 2 0,-6 2-24,-5-2 1,-2 0-25,-6-3 1,0 3-55,-4 0 1,0 0-176,0-3 0,1-5 586,-1 1-7,0-5-106,5 2 116,-3 0-132,8-4 1,-4 4 3,6-5-198,5 0 116,-5 0 5,10 0-377,-4-5 72,5 4-1391,0-4 801,0 0 879,0 3 0,10-8 0,3 4 0</inkml:trace>
  <inkml:trace contextRef="#ctx0" brushRef="#br0" timeOffset="14">5254 11010 7976,'0'-7'1354,"0"2"34,0 5-1086,-5 0 1,3 7 122,-2 4-407,3 0 178,1 11 1,0-4-87,0 5 1,0 0-171,0-1 0,0 0-69,0-3 141,0 3 0,0-10-269,0 3 0,1-2 134,3-1 1,-2-5-452,1 1 194,-1-6-1182,-2 3 1341,0-5 0,0-5 0,0-1 0</inkml:trace>
  <inkml:trace contextRef="#ctx0" brushRef="#br0" timeOffset="15">5231 10781 7976,'0'-11'194,"0"-1"198,0 6-56,0 1-888,0 0 422,5 4 1,-3-3 129,6 8 0,0 2 0,3 5 0</inkml:trace>
  <inkml:trace contextRef="#ctx0" brushRef="#br0" timeOffset="16">5379 11033 9437,'0'6'891,"5"4"-722,-3-4 0,4 10 168,-2-1-372,-3 5 85,4-7 1,-1 8 207,0-2-710,-1-2 398,-3 5 1,4-10-351,0 3 294,0-7 1,-4 2-133,0-2 157,0-3 259,5 0 23,-4-5-187,4 0 631,-5 0-435,0-5-44,0-1 1,4-6 103,0 1-182,5-1 0,-4 0-102,3-4 1,2 2 90,-3-5 1,3 5 25,2-1 1,-2-1 46,-2 0-90,2 1 1,-5 4 50,2-1-300,4 6 93,-5-4 1,2 9 41,-1-3-109,-4 3 178,2 6 0,-1 1-167,-1 5 0,5 2 96,-4 2 0,0 3-125,-4 5 0,3 0 39,1 0 91,0-1-391,-4-4 45,0-1 134,0-1 0,4-3 21,0 2-531,-1-2 170,-3-7-661,0 4 1268,0-8 0,6 8 0,0-4 0</inkml:trace>
  <inkml:trace contextRef="#ctx0" brushRef="#br0" timeOffset="17">5779 11113 7983,'-6'-6'284,"1"5"109,5-9 51,0 9-106,-6-4 71,5 5 0,-4 1-113,5 3 0,0 2-247,0 6 0,0 0 131,0 3 1,0-1-315,0 5 0,0-1-94,0 1 1,1-1-80,3-3 0,-1-3 225,4-1-182,1 0 113,3-4 1,5-1 10,-1-2 1,0-3 37,-4-1 0,5-1 316,-1-3 0,4-2-110,-4-6 1,4 1 163,-4 0 1,4-5 21,-3 1 424,-1 0-420,-4-2 1,-4 3 58,-3-5 0,1 5-42,-2-1 0,-4-3-182,-6-1 1,-5 3 102,-3 1 1,-3 3-286,-5 5 0,0-2 103,1 5 1,-6 1-404,-3 7 0,3 3-218,2 4 1,2 2-455,1 2 1,5 3 1024,3 5 0,7-1 0,3 1 0</inkml:trace>
  <inkml:trace contextRef="#ctx0" brushRef="#br0" timeOffset="18">6133 11044 8103,'-5'-6'582,"4"1"-227,-4 5 189,5-6 71,0 5-336,0-4 0,0 6 77,0 3-119,0 3-91,0 4 61,0 0 1,0 5 148,0-1-528,0 5 196,0-7 1,1 7 14,3-5-128,-3 1 237,4-5 0,-5 0-402,0 1 143,0-1 70,5 1-316,-4-6 94,4-1 204,-5 0 0,2-4-19,2 3 31,-3-2 1,5-2 6,-2 0 1,-2-4-110,6 0 107,-5-5 1,3 3 71,-2-6 0,-2 1 267,6-1-132,-6 1 1,5 0 77,-3-1 0,-2 1-76,6-1-257,-6 1 140,3 5 1,-3-5-62,1 4-11,-1 2 1,4-2 86,-2 4-255,-3 1 200,4-3 1,-4 5-172,3 0 154,-2 0 1,4 4-104,-2 0 92,-3 5-4,4-3-164,0 6 166,-4-1 0,6-3-18,-3-1-169,-3 1 180,9-2 0,-7 3-72,4-5 32,-4 0 14,7 1 1,-8-3-30,6 6 26,-5-6-10,7 3 28,-9-5 0,5 0-39,-2 0 84,-3 0-48,9 0 0,-7-1-29,5-3 46,-1 3-8,0-9 0,3 5 137,-3-3-141,4-2 9,0 4 0,-1-6 67,-2 1-84,2 0 171,-4-1 0,2 1-136,-1-1-5,-4 6 310,2-4 22,-5 8-276,0-3 223,0 5 56,5 0-207,-4 0-71,4 0 18,-5 5 1,0 2-201,0 4 239,0 1-26,0 4-289,6-3 257,-5 8 1,4-7 37,-5 5-805,0-5 471,0 3 0,0-6-740,0 1-437,0-1 1431,0 1 0,0-1 0,0 0 0</inkml:trace>
  <inkml:trace contextRef="#ctx0" brushRef="#br0" timeOffset="19">6670 11021 8103,'0'-6'375,"0"1"296,0 5 1,0 6 303,0 5-423,0 1-58,0 9-391,0-3 74,0 5 1,0 1 14,0 3 0,4-3-121,-1 3 0,1-1 285,-4-3-1056,0 2 474,0-12-283,0 4 304,5-6-61,-3-5-357,3-1 220,-5-5-771,0 0 1,1-3 1173,3-1 0,-3-10 0,4 1 0</inkml:trace>
  <inkml:trace contextRef="#ctx0" brushRef="#br0" timeOffset="20">6670 10850 8065,'0'-12'-145,"0"6"1,0 0 463,0 2 0,5 3-587,2-3 1,0 4 267,0 4 0,6 2 0,5 5 0</inkml:trace>
  <inkml:trace contextRef="#ctx0" brushRef="#br0" timeOffset="21">7058 11044 8021,'-6'-11'780,"-1"3"-437,4 0 107,1 6-250,-8-8 1,4 7 249,-6-5-222,1 6-57,0-3 1,-1 5 23,1 0-24,-1 0 1,3 0-107,-2 0 1,6 5 168,-6 3-34,2 2 1,-2 5-6,4 0 1,-2 2-482,5-2 224,-5-2 0,8 4 23,-3-1-908,3-4 643,1 5 0,0-6 102,0 1 1,0-5-121,0 1 133,5-6-48,1 9-78,1-10 156,3 4 347,-4-5-325,6 0-5,-1 0 248,0 0-55,1-5 1,-1 2 132,1-4-207,-1 4 0,-3-6 39,-1 5-43,1-4 17,3 1 5,1-4-8,-6-1 49,4 6-53,-8 1 0,3 0 115,-5 4-108,0-4 171,0 15-159,0-8 0,0 15 21,0-6 0,-4 1 2,0 3 0,0-3-24,4 0 1,2 3 33,1 0-10,-1 1-213,8-5 93,-9-5 0,9 3 103,-2-5-246,-3 5 102,5-8 1,-7 4-242,4-5 167,1 0 58,-2 0 1,4 0-941,-2 0 1092,-3-5 0,10-1 0,-2-6 0</inkml:trace>
  <inkml:trace contextRef="#ctx0" brushRef="#br0" timeOffset="22">7298 10667 8017,'-4'-11'875,"0"-1"-532,1 1 79,3 4 143,0-3-194,0 9 213,0-4-279,0 5 0,0 5 127,0 3-194,0 7-67,0 3 0,0 10 258,0 2-201,0 3-28,0 6 0,3 2-445,1 5 232,0-1 1,-3-3-846,3 0 638,-3-5 1,4-2 21,-5-4-188,5-6 198,-3 3 0,3-9 80,-5 0 0,0-5 111,0 1 0,1-3 125,3-5-23,-3 4-73,4-10 0,-5 5-43,0-2-795,0-3 267,0 4 457,0-5 1,0-5 0,0-1-1</inkml:trace>
  <inkml:trace contextRef="#ctx0" brushRef="#br0" timeOffset="23">7823 10484 7990,'0'-6'-1080,"0"0"2455,0 2-279,0 3-592,0-4 0,-1 5 11,-3 0-284,-2 5 0,-6 1 38,1 5 0,0 5-39,-1-1 1,1 5-32,-1-1 1,0 3 62,-4 1 0,4 4-99,-3 4 1,2 2-1,1 1 0,5 2-120,-1 2 1,4-1-101,-3 4 0,4-4 71,-1 1 1,3-2-152,1-2 1,0-1 56,0-2 1,0 0-4,0-4 0,5 0-33,3-5 27,-3 1-122,5 0 64,-4 0 0,6-5 3,-1-3 107,1-2 0,-1-2 133,1 0 1,-1 0-76,0-4 70,1 3 1,-1-8-54,1 1 0,-5-1 21,1-2 6,-6 0-370,9 0 66,-10 0-798,4 0 374,-5 0-1413,0-5 956,0-2 1120,0 1 0,-5-4 0,-2 3 0</inkml:trace>
  <inkml:trace contextRef="#ctx0" brushRef="#br0" timeOffset="24">7995 10975 8025,'0'-6'192,"0"1"765,0 5-664,0 5-191,0 1 0,0 10 81,0-1 0,0 0 24,0-3 1,3 3-229,1 0 1,1 0 80,-1-3 1,-3-1-108,3 1 47,3-1-151,-6 0-66,4 1 184,-5-6 119,0-1 556,0-5-588,0-5 0,0-1 69,0-6 1,0 1-62,0 0 0,4-1-13,-1 1 1,6-5-12,-1 1 1,2-4-3,2 4 1,-1-4-10,0 4 1,1-1 24,-1 5 0,1 0-22,-1-1 1,-3 5 58,-1-1-90,1 5 0,0-2 16,-1 5 1,-3 0-16,4 0 24,-6 5 0,4 2-83,-2 4 81,-2 1 0,3 4-42,-5 3 1,1 3 32,3 1 1,-3-2-371,3-2 209,-3 3 1,-1-8-5,0 5-164,0-5 157,0-3 0,0-1-274,0-2 36,0-3-168,0 5 28,0-9 1,0 6-797,0-3 1333,0-3 0,0 4 0,0-5 0</inkml:trace>
  <inkml:trace contextRef="#ctx0" brushRef="#br0" timeOffset="25">8383 11192 8931,'0'7'1302,"0"4"-877,0 1-117,0-1-110,0 6 1,0-5-246,0 3 72,0-2 0,-4 7-83,0-4 1,0-1-634,4-4-841,-5 1 858,4-1 674,-4 1 0,0-1 0,-1 0 0</inkml:trace>
  <inkml:trace contextRef="#ctx0" brushRef="#br0" timeOffset="26">8634 10564 8012,'-6'0'-35,"1"0"388,0-5-12,3 4 364,-3-4-148,5 5 1019,0 0-1150,0 5-241,5 1 0,-2 6 55,5-1 0,-1 2-12,5 2 0,-1-1-106,0 5 1,1 0 68,-1 4 0,1 1-232,-1 3 0,1-3 35,-1 2 208,0 4-279,1-6 52,-1 4 1,-3-5-525,-1-1 376,-4-4 1,6 0-447,-5-3 337,5-2 109,-8 3-147,4-4 125,-5-6 0,0 0-38,0-2-203,0-3-3,0 5-123,0-6 199,-5 0 0,2 0-949,-4 0 630,4 0 170,-7-6 127,9 5 385,-4-9 0,0 9 0,3-9 0,-3 3 0</inkml:trace>
  <inkml:trace contextRef="#ctx0" brushRef="#br0" timeOffset="27">8760 10918 8012,'0'-7'-195,"0"-1"0,0 4 284,0-3 518,-5 4-151,3-7 92,-3 9 29,0-4-207,4 5-78,-9 5-121,9 1 0,-10 6 218,4-1-190,-3 0 1,-2 5-155,1-1 1,-1 0 121,1-4 0,0 3-239,-1-2 0,5 2 97,-1-7-505,0 4 1,-2-4 22,3 1-1261,1-6 286,6 3 1432,0 0 0,6-3 0,0 3 0</inkml:trace>
  <inkml:trace contextRef="#ctx0" brushRef="#br0" timeOffset="28">9125 10667 8025,'0'-8'-553,"0"1"553,0 4 1191,0-7-217,0 9 4,0-4-506,-5 5-179,4 0 0,-8 2-149,5 6 56,-5 0 1,3 13-111,-5-2 0,-1 4 107,1 4 0,-1 1-128,1 2 0,-4 4 159,-1 1 1,1-1-1319,4 5 965,-6-10 0,5 3 3,-4-5-579,4 4 451,0-6 0,5 1-175,-1-7 263,0 3 0,2-9-68,2 2 0,-1-6 8,1-2-436,1 1 692,3-2-367,0 4-172,0-8-48,0 3 179,0-5 374,5 0 0,1-5 0,5-2 0</inkml:trace>
  <inkml:trace contextRef="#ctx0" brushRef="#br0" timeOffset="29">9114 10998 7902,'0'-6'1242,"0"-4"-288,0 9-256,0-5-484,0 17 0,0-4 29,0 8 1,0-1-159,0 2 1,0-2 90,0 5 1,0-4-234,0 4 0,0-4 41,0 4 0,0-5-10,0 1 1,0-6 55,0-1-254,0-1 0,0 1-78,0 0 320,0-6 1,1 3 67,3-5 1,-3-1-82,3-3 0,1 2 158,-1-6 1,3 4-114,-3-3 0,4-1 9,-4-3 1,3-1 8,-3 1 0,5-1-11,-1 1 0,-2 3-43,2 1 0,-5 0 46,5 0 1,-5 0-82,0 4 1,0 1 93,1-1-153,-3 1 0,8 4 102,-5 1 0,1 0-70,-1 4 0,-2 2 48,6 7 1,-6-4-8,2 3 1,1-2-249,-1-1 115,0 4 0,-3-3 104,3 2-632,-3-2 181,4-7 121,0 4-400,-3-3 157,3-1 89,-5-1-709,5-5 1229,-4 0 0,4 0 0,-5 0 0</inkml:trace>
  <inkml:trace contextRef="#ctx0" brushRef="#br0" timeOffset="30">9342 10416 8072,'0'-12'209,"0"1"351,0 0-209,0 4 222,0-3 62,-5 9 212,4-4-210,-4 0-200,5 3 89,0-3-222,0 5 0,4 5-56,-1 3 1,6 2 209,-1 2-283,2-1 0,3 5 59,2 4 0,-2 0 175,2-1-259,3 8-220,-6-8 118,10 8 0,-9-2-168,2 1 1,1 0 123,0 4 1,-1 1-117,-4 3 0,-1 0 33,-2 0 0,1 1-333,-5-1 0,3 0 121,-3 0 0,0 1-93,-4-1 0,0 0 91,0 0 0,0-3 115,0-1 1,-4-4 205,0 0 1,-3-3-116,3-4 1,-5 2 152,1-6 1,2 4-42,-2-4 0,2 0-30,-2-3 0,0-5-99,4 1 1,0-4-332,4 3-124,0-4-669,0 2 595,0-5 1,5-10 0,1-3 0</inkml:trace>
  <inkml:trace contextRef="#ctx0" brushRef="#br0" timeOffset="31">9959 10964 7992,'-6'0'0,"1"0"3151,5 0-2816,5 0-53,1 0-113,5 0 1,1 0 130,-1 0-131,1 0 1,4 0 57,3 0 0,-1 0-2,1 0 1,-1 0-112,1 0-49,2-5 1,-7 4 205,5-3-449,-5-2 163,3 4 1,-7-4-832,-2 2 374,2 3-447,-9-4-601,4 5-997,-5 0 1379,-5 0 1138,-1 0 0,-6 5 0,1 1 0</inkml:trace>
  <inkml:trace contextRef="#ctx0" brushRef="#br0" timeOffset="32">9982 11135 7992,'0'7'687,"0"-2"-96,0-5 0,5 0-155,3 0 1,2-2 52,1-1 1,4 1-100,1-1 0,4-4-82,-1 0 0,-1 0-68,1 0 0,0 3 127,4-4-141,-6 6-1020,5-3 644,-9 0 1,-1 3 162,-4-1-1365,0 1 492,-2 2 420,-1 0-331,-5 0 1,0-5 0,0-1 0</inkml:trace>
  <inkml:trace contextRef="#ctx0" brushRef="#br0" timeOffset="33">10610 10644 8007,'0'-11'175,"0"3"527,0 1-278,0 4-197,0-2 513,0 5-57,-5 0-227,4 0 11,-4 5-283,5 1 1,0 6 374,0-1-294,-6 6 1,5-1-53,-3 3 0,3 3 28,1-3 1,0 6-125,0 2 0,0 1 73,0-2 1,4 0-147,0 4-23,0-4 1,-4 5 186,0-4-620,5 0 342,-4-4 0,4-2-221,-5-2 154,0 3 62,5-10 0,-4 5 182,3-6-111,-3 1 175,-1-6-147,0 4-6,5-8-150,-3 3 13,3-5-3711,-5 0 2550,-5 0 1280,3-5 0,-8-2 0,4-4 0</inkml:trace>
  <inkml:trace contextRef="#ctx0" brushRef="#br0" timeOffset="34">10896 10336 8084,'0'-6'-1033,"0"0"1846,0 6-79,-6 0-147,5 0-66,-4 0-168,5 0 0,-5 0 158,4 0-159,-4 0 715,5 0-470,0 6-244,0 0-38,0 5-124,0 1 0,1 0 191,3 4-67,-3-4-139,9 10 1,-3-8 175,4 5-63,5 0-113,-3 4 1,4 0 172,-6-1-173,6 1 1,-5 5-115,3 3 0,-2-2 87,-1 1 1,-1 5-288,0 3 0,-4 0 149,-3-4 0,1 0-428,-2 1 1,1-1 217,-4 0 1,0-4-235,0 1 0,-1-6 171,-3 2 1,-1-4 11,-3-4 0,-2 1 273,3-5 1,-3 4-168,-2-3 1,1-1 200,-1-4-26,1 1 0,-1 2-197,1-3 297,5 3-215,-4-8 17,3 6 52,-4-1-17,4-4 0,1 1 46,2-4-79,3 0-116,-4 1 83,5-4-112,0 4 0,0-3-40,0 2-569,0-3 205,0 4-3079,0-5 3693,5-5 0,1 4 0,6-5 0</inkml:trace>
  <inkml:trace contextRef="#ctx0" brushRef="#br0" timeOffset="35">11615 10896 8031,'0'-7'1278,"0"-3"-761,-5 9-160,4-4 103,-4 5-5,5 0-429,5 0 0,-3 3 86,6 1 0,-1 0 45,5-4 1,-1 0 179,1 0 0,-1 0-60,1 0 0,3 0 31,0 0 1,4 0-48,-4 0 1,2 0-164,-2 0 1,-2 0 29,2 0 0,-2 0-72,-2 0 0,0 0-145,1 0 0,-1 0 0,1 0-176,-1 0 1,-3 0-28,-1 0-808,-4 0 447,2 0-2695,-5 0 3348,-5 0 0,-7 0 0,-5 0 0</inkml:trace>
  <inkml:trace contextRef="#ctx0" brushRef="#br0" timeOffset="36">11649 11033 8031,'-7'0'60,"-1"0"344,6 0 177,-4 0-277,6 0 1,2 3 54,2 1 0,-2 0-91,6-4 0,-1 0 141,5 0 0,0 0-110,4 0 1,-2 0 140,5 0 1,0 0-46,3 0 0,0 0-147,-3 0 1,3 0-64,-3 0 0,1-4 37,-1 0-99,3 1 0,-10 3 256,4 0-857,-4 0 347,-5 0 120,3 0-811,-9 0-1365,-6 0 1,-3 0 2186,-7 0 0,-8 0 0,-1 0 0</inkml:trace>
  <inkml:trace contextRef="#ctx0" brushRef="#br0" timeOffset="37">12517 10804 9651,'0'12'404,"0"-1"0,2-2-166,1 2 0,-1-2-148,1 6 0,2 2 16,-1-2 1,1 5 26,-1-1 1,-3-1-101,3 1 1,-2-5 75,-2 1 0,1 2-108,3-2 0,-3 0 66,3-3 1,-3-1-118,-1 1 1,0-5 36,0 1 1,0-4-106,0 3 200,0-4-22,0 2 366,0-5-472,0-5 119,0-1-31,0-6-197,0 1 159,0-1 0,1 1 3,3-1-1,-3 1 1,8-4-50,-5 0 1,5-2 41,-2 2 0,4 2-12,0-2 1,0-2 13,1 2 0,-2 0 0,-2 4 0,2-1 28,-3 1 0,4 3 4,0 0 1,-3 5-13,-1-5 0,-3 5 28,4 0-34,-6 1 18,3 2-46,0 0 0,-2 5 28,4 3 1,-4 2 45,1 2 0,1 3-45,-1 0 0,0 5 77,-4-1 1,3 3-82,1 1 1,0-4 1,-4 0 0,0-4 24,0 4 0,0-5-3,0 1 0,0-2-31,0-1 1,1-2 37,3-3-15,-3 3-66,4-8 70,-5 8-2,0-9-303,0 4-3835,0-5 3396,0-5 0,-1 0 713,-3-3 0,-2-2 0,-5 4 0</inkml:trace>
  <inkml:trace contextRef="#ctx0" brushRef="#br0" timeOffset="38">12997 11021 7986,'0'-6'1777,"0"1"-1160,0 5 9,5 0-30,-4-5 551,4 3-357,-5-3 1,0 5-328,0-5-1212,0 4 655,0-4-749,0 5 0,0 5 1,0 1-1</inkml:trace>
  <inkml:trace contextRef="#ctx0" brushRef="#br0" timeOffset="39">13602 10382 8029,'0'-7'-525,"-1"1"367,-3 2 1,3 2 1602,-3-6-860,3 5 0,1-3 12,0 2 1,-1 3 219,-3-3-358,2 3-5,-3 1-225,5 0 1,0 5 3,0 3 1,2 2 24,1 1 0,0 2-68,5 2 1,-5 3-3,5 5 0,0 3-67,3 1 0,1 1-152,-1-1 0,0-3 71,1 2 1,-1-2-157,1-1 0,-5 0 60,1 0 1,-1-1-17,5-3 1,-5 1 61,1-5 1,-2 0-155,2-3 1,1-1 13,-5 1 1,1-5 9,-1 1 1,-3-4-83,3 3-298,-3-4 88,-1 2-2715,0-5 1441,-5-5 537,-1-2 601,-6 1 568,6-4 0,-4 9 0,3-4 0</inkml:trace>
  <inkml:trace contextRef="#ctx0" brushRef="#br0" timeOffset="40">13694 10701 8029,'0'-7'37,"0"-1"76,0 6 0,0-5 540,0 3-309,0 3 330,0-4 1103,0 5-1318,-5 0-327,3 0 0,-7 5 74,6 3 1,-6 2-109,1 1 1,-2 1-15,-1-1 1,-1 2-123,1 2 1,-1-2-166,1 2 1,-1-4 88,1-3 0,3 2-92,1-2 0,3-2-85,-4 2-629,6-6 455,-3 8 202,5-8-959,0 3 746,0-5 1,1 4-754,3-1 1229,2 1 0,6-4 0,-1 0 0</inkml:trace>
  <inkml:trace contextRef="#ctx0" brushRef="#br0" timeOffset="41">13465 10964 10518,'8'0'462,"-1"0"1,1 0-137,3 0 157,1 0-214,-1 0 0,5 0 58,-1 0 110,5 0-260,-7 0 0,8-1-56,-2-3 42,-2 3 0,4-6-32,-2 4 1,-1 1-103,1-2 1,-1-1-69,1 2 1,-2-5 24,-6 4 191,0 0-1122,1 4 656,-6 0 0,1 0 42,-4 0-1319,-1 0 999,3 0 0,-7 0-1646,-1 0 2213,1 0 0,-8 0 0,4 0 0</inkml:trace>
  <inkml:trace contextRef="#ctx0" brushRef="#br0" timeOffset="42">13602 11090 9984,'0'6'729,"0"4"-514,0-2-122,0 2 1,0-2 78,0-1 0,0 1-78,0 3 0,0 4-152,0 1 49,0-1 0,2-4 66,1 1 0,-1-1-87,1 1 0,-1-1 102,-2 0-215,0 1-14,0-6 72,0 4-52,0-3 73,0-1-22,0-1 545,0-5-398,5-5 1,-4 2 12,3-4 1,-3-1 226,-1-3-254,5-1 7,-4 1 1,10 0-33,-4-1 31,-2 1 0,5-5-92,-2 1 13,2 0 0,2 5 115,-1 2-233,0-2 166,1 9 1,-5-8 3,1 5 68,-5 0-70,7 4-70,-9 0 71,4 0 78,0 0-65,2 0-17,-1 0 80,4 5-56,-9 2 13,9 4-153,-8 1 114,8 4 1,-9-3 18,3 2-274,-3-2 119,-1 3 0,2-3-21,1 2 117,-1-2 15,3-2 166,-5 1-201,0-6-3,0 4 269,0-4-115,5 1 1,-4-1-124,3-2 137,-3-3-107,-1 4 1,1-5 25,3 0-315,-3 0 97,5 0-496,-6 0 338,0-5 158,0 4 175,0-4 0,5 0 0,1-2 0</inkml:trace>
  <inkml:trace contextRef="#ctx0" brushRef="#br0" timeOffset="43">14150 10953 7906,'-5'-7'1616,"4"2"-1041,-4 5 2435,5 0-2479,0 5-128,5-3-77,-4 3-486,4-5 149,-5 0-2179,0 5 1394,0-4 796,0 9 0,6-9 0,0 4 0</inkml:trace>
  <inkml:trace contextRef="#ctx0" brushRef="#br0" timeOffset="44">14653 10393 8094,'0'-8'-19,"0"1"78,0 4 1,0-3 519,0 2-77,0 3 377,0-9-281,0 8-46,0-3 1320,0 5-1771,-5 0 1,0 5 104,-3 3 0,-2 2-106,2 2 1,0 4 84,0 3 0,-3-1-67,-1 1 1,1 4 58,-5 3 1,4 1-81,0-4 0,1 4 32,-1-1 1,1 6-85,0-2 1,3 3-82,0 2 1,2-1 106,-2 0 0,0 3-134,4-3 1,0 6 83,4-10 0,0 4-136,0-7 50,0 5 1,0-7-44,0 5 125,5-4 1,-2 2 8,4-5-297,1-1 263,-2-4 0,7 4-105,-6-3 101,6-3 1,-7 2-28,6-3-121,-1-7 141,1 7 0,-5-9-23,1 6 121,0-1-127,-2-4 10,4 3 102,-4-9-94,1 9 46,-2-8-24,-5 3 0,1-5 45,3 0-45,-3 0-8,4 0-948,-5 0 779,0-5-1328,0-2 437,0 1-365,0-4 546,0 3 0,0 0 895,0-1 0,5 0 0,2-3 0</inkml:trace>
  <inkml:trace contextRef="#ctx0" brushRef="#br0" timeOffset="45">14779 10679 8058,'0'-12'206,"0"1"0,3 3 142,1 0 142,0 6-142,-4-3 572,0 5 0,0 5-590,0 3 1,1 3 76,3 4-175,-3-2-57,4 8-1,1-3 0,-5 5 175,3 0-277,-3 5-27,4-4 1,-4 4-90,3-5 40,-3 0 0,-1-1 47,0 1 0,0-4-143,0 0 0,0-5-69,0 1 0,0-2 149,0-1 1,0-1-110,0 0-50,0-4 143,0 3-652,0-9 184,0 4-183,0-5 0,0-5 0,0-1 1</inkml:trace>
  <inkml:trace contextRef="#ctx0" brushRef="#br0" timeOffset="46">14996 10861 7969,'0'-6'384,"5"1"1,-3 5-49,6 0 271,-6 0-296,9-5 0,-9 3 176,6-1-94,-6 1 112,8 2 34,-3 0-358,4 0 1,-3-1 217,-1-3-29,1 3-34,3-4-141,1 5 1,-5 0 139,1 0-784,-5 0 374,7 0 1,-8-1 153,6-3-671,-6 3 424,9-4 1,-5 5-436,5 0 428,-4 0 0,3-4-868,-3 0-896,4 0 1939,0 4 0,-5 0 0,-1 0 0</inkml:trace>
  <inkml:trace contextRef="#ctx0" brushRef="#br0" timeOffset="47">15578 10382 7732,'-6'-12'196,"1"6"227,5 1 1,0 3 524,0-1-171,0 1-199,-5-3-127,3 5-137,-3 0 0,6 5 28,3 3-114,-2 2 147,3 2-190,0 4 1,1-2 184,5 5-180,1 0-19,-1 4 0,1 0-101,-1 0-6,1-1 0,3 1 9,0 0 1,0 0-224,-3 0 1,-1-2 65,1-2 1,-1-1 10,0-3 193,-4-2-447,3 4 237,-9-6 0,8-3-213,-5-1 37,0-4-48,-4 7-545,0-9 202,0 4-535,0-5-584,-5 0 1036,-2 0 1,-4 0 739,-1 0 0,1-5 0,0-1 0</inkml:trace>
  <inkml:trace contextRef="#ctx0" brushRef="#br0" timeOffset="48">15681 10679 8013,'0'-12'407,"0"6"-237,0 1 1,0 3 620,0-1-156,-5 1 210,4-3-555,-10 5 1,6 5-29,-2 3 0,-3 2-34,2 2 0,-2 3-67,-2 0 0,1 4 81,-1-4 1,2 0-293,3-3 1,-3 3-126,2 0 0,2-3-575,-2-5-74,5 1-834,-7 3 498,9-4 1,-4-1 1159,5-2 0,0-3 0,0 4 0</inkml:trace>
  <inkml:trace contextRef="#ctx0" brushRef="#br0" timeOffset="49">15464 10975 7978,'-6'0'501,"0"0"2659,6 0-2964,6 0 0,-4 4 141,6 0 85,-1 0-240,0-4 1,3 0 237,-3 0-252,9 0 1,-2 0 16,5 0 0,0 0 208,3 0-225,1-5 1,0 2 55,0-4 1,1 3 111,3-4-837,-3 6 399,-1-8 1,-3 7 49,-5-5-438,0 6 372,-3-3 1,-6 3-915,-2-1 360,-3 1 275,4-3 0,-5 5-819,0 0-1027,-5 0 2243,-1 0 0,-9 5 0,2 2 0</inkml:trace>
  <inkml:trace contextRef="#ctx0" brushRef="#br0" timeOffset="50">15567 11078 7989,'-7'0'598,"2"0"2096,5 0-2336,0 5-189,0 2 0,-1 4-82,-3 1 1,3-1 106,-3 0 0,3 1-66,1-1 1,0 1 96,0-1 1,0 0-232,0 1 1,1-1 25,3 1 0,-3-1-140,3 1 0,-3-5 42,-1 1 0,1-4-162,3 3 82,-2-4 209,3 7-98,-5-9 59,0 4 7,5-5 0,-4-1-5,3-3 1,-2 2 80,2-6 0,-3 4-46,3-3 0,1-1 4,-1-3 0,5-1-76,-1 1 1,-2-1 56,2 1 0,-2-1-121,2 1 107,2 0 1,-8 3 5,6 0 1,-4 6 2,3-2-26,-4-2 302,2 4-272,-5-3 272,5 5-275,-4 0 0,8 2 76,-5 1 1,3 0 139,-3 5-184,5-1 1,-6 5 48,4-1 2,-4 0-209,2 1 210,0-6-14,-4 9-397,4-7 98,0 9-54,-3-6 150,3 0 1,-5-3 147,0 0-77,5-6 0,-4 5-299,3-4 254,-3-1-908,-1 3 561,0-5 0,5-5 0,2-2 0</inkml:trace>
  <inkml:trace contextRef="#ctx0" brushRef="#br0" timeOffset="51">15944 10313 12527,'0'6'707,"0"1"-188,0-3-348,0 2 0,0 1 170,0 1-86,5 0 115,-4 3-162,9 1 0,-5 3 19,3 0 1,2 0-30,-3-3 1,0 3 43,0 0 0,1 5-139,3-1 0,-3-1 108,0 1 1,-2 0-121,2 4 0,2 0 87,-3 0 0,2 0 87,-1 0-65,2-1-305,-9-4 106,9 4 0,-8-5 100,2 6-872,-3 0 557,-1 0 1,1 0 16,3 0 0,-3-2 54,3-2 1,-3 3-55,-1-3 0,0-1-107,0 1 0,-1-2-130,-3 2 342,3 3 1,-4-5-56,5 2 1,-4 1 19,0-5 1,-3 4 17,3-4 0,-1 6-85,1-2 107,3-3 1,-8 2-25,5-3 0,-1-1-64,1 5 188,3-5-88,-9 3 1,5-6 77,-3 0-84,-2 1 1,7-1 138,-4 1 0,4-1-89,-1 1-33,-2-6 161,5 4-25,-4-9-125,0 10 153,3-5-138,-3 0 14,5-1-4029,0-5 3421,0-5 632,0 4 0,5-9 0,2 3 0</inkml:trace>
  <inkml:trace contextRef="#ctx0" brushRef="#br0" timeOffset="52">16183 10222 8035,'0'-7'-1021,"0"2"851,0 5 978,0-5-73,0 4 73,0-4 502,0 5 0,0 5-1243,0 3 1,0 2-86,0 1 0,4 2 61,0 2 1,0-2-75,-4 2-13,0 3 0,1-6 192,3 4-243,-3-4 50,4 0 0,-5-1-16,0 1 145,0-6-45,0 4-27,0-4-203,0 1 242,0-2-148,0-5 10,5 0 86,-3-5 1,3-2-1,-5-4 1,1 1 2,3 2 0,-3-6 6,3 3 0,1-3 61,-1 2-65,-1 1 2,3 0 4,0-1-5,0 1 1,3 3 6,-5 1 6,5 4-6,-8-7 196,9 9-198,-3-4 1,0 1 108,1 0 14,-6 0 224,8 4-144,-3 0-114,-1 0 0,3 5 26,-5 3-58,0-3-87,1 5 76,-4 1 1,4 2-123,-5 2 24,0-2 1,0 2 6,0 0 1,4 2-270,0-2 183,0-7 1,-4 7-176,0-7 256,0 2-542,0-4 141,0 4-881,5-8 561,-4 3 124,4-5 492,-5 0 0,0 5 0,0 1 0</inkml:trace>
  <inkml:trace contextRef="#ctx0" brushRef="#br0" timeOffset="53">16480 10347 8035,'0'-6'172,"0"0"346,0 2-26,5 3 1,-2-5 293,5 6-141,-6 0-156,8 0 87,-3 0-185,4-5-181,0 4 0,1-4-48,-1 5 1,-3 0-139,-1 0 0,1 0-193,4 0 1,-5 0 19,1 0 211,-1-5 1,1 4 70,0-3-1009,-6 3-524,3 1 736,0 0-1034,-3 0 757,3 0 941,-5 0 0,-5-5 0,-2-2 0</inkml:trace>
  <inkml:trace contextRef="#ctx0" brushRef="#br0" timeOffset="54">16754 10187 8061,'7'-11'-893,"-2"5"2016,-5-5-188,0 10-223,0-4 435,0 5-633,5 5-311,-4 2 1,4 9 72,-5 3 0,0 3 86,0 1 0,0-1-102,0 1-85,0-5 0,0 4 174,0-3-504,0 2 199,5-3 0,-3-2 237,1-4-643,-1-1 312,3 1 1,-4-5-314,3 1 235,-3-6 0,0 5-66,3-3-1105,-3-3 536,5 4 763,-6-5 0,0 0 0,0 0 0</inkml:trace>
  <inkml:trace contextRef="#ctx0" brushRef="#br0" timeOffset="55">17108 10896 7088,'0'-7'1203,"0"2"0,2 5-419,2 0-520,-3 0 0,5 0 203,-2 0-93,-3 0-141,9 0 1,-3 0-90,4 0 1,1 0 71,-1 0 1,0 0-53,1 0 1,4 0-51,3 0 0,-1 0 95,1 0 1,4-4-88,4 0 0,4-1 47,0 2 0,2 1-112,1-1 0,2-3 107,2 3 1,-3-2-228,3 1 0,-2 2 100,-2-1 0,4 0-42,0-1 1,2 3-39,-2-3 0,-7 3 115,4 1 0,-7-1-243,2-3 202,-5 3 1,5-4 21,-4 5 225,-2 0-132,4 0 0,-5 0-61,0 0-169,0 0 138,0 0 1,-4 0 181,0 0-181,-5 0 0,6 0 15,-5 0 1,4 0 15,-4 0 1,4 0-145,-3 0 0,-1-4 144,-4 0-22,1 0-219,-1 4 77,1 0 0,-1-4-252,0 1 71,-4-1-78,3 4 22,-9 0 0,6 0-182,-4 0 240,-1 0-219,3 0-263,-5 0 0,-2-4-49,-1 0 502,1 0 0,-4 4-145,2 0 266,3-5 0,-8 3-75,5-6 1,-3 4 162,3-3 1,-1 3-140,1-4 0,3 4 418,-3-3-153,-2 4 0,3-6 158,-5 6 0,6-2 22,-2 1 1,1 2 232,0-1 202,1 1-184,-3 2 1316,5 0-1604,5 0 1,2 2-7,4 1 1,1 3-32,-1 1 0,0-1 3,1-2 0,3-1-36,0 4 0,1 0 43,-5 0 1,0 0-162,1-3 0,-1-3 53,1 3 0,-1 1 58,0-2 8,-4 1-256,-2-4-72,0 5 201,-4-3-23,4 3 0,-10-1 59,-2-1 1,0 1-53,0-4 0,-1 4 21,-3 0 0,-5 1-137,1-1 0,-4-2-199,4 6 0,-2-4 106,2 3 1,3-3-499,-4 4 1,2-1 294,-1 5 0,2-5-535,-2 1 1,2 0 347,2 3 0,1 0-758,2 1 1377,-2-6 0,-1 9 0,-7-2 0</inkml:trace>
  <inkml:trace contextRef="#ctx0" brushRef="#br0" timeOffset="56">17188 11227 6545,'0'-7'1451,"0"2"1133,0 5-2413,0 5 1,0-2 172,0 5-398,0-1 254,0 5 1,2-1-163,1 0 1,-1 1 30,2-1 0,-3 1-129,-1-1 151,0 0-10,5 1-134,-4-1 28,4-4 106,-5 3-71,0-9 0,0 5-114,0-2 190,0-2 113,0 3-108,0-5-164,0-5 117,0 3 0,2-8-98,1 2 1,-1 2 45,1-1 1,2-1-13,-1-4 0,4 1 22,-4 0 1,5-1-8,-2 1 1,0 1-30,0 2 1,-1-2 1,2 2 1,-2-1 30,-2 2 0,-1-2-6,4 5 0,-4-1 134,1 1-126,2 3 24,-5-4-11,10 5 50,-10 0-42,4 0 99,0 0 0,0 5-95,3 3 1,-2 3-11,-2 4 5,-3-2 1,5 5 23,-2-3-269,-3-2 242,5 8 1,-5-8 12,3 2-245,-3-2 217,4-2 0,-5-3-421,0-1 73,0-4-310,0 7 187,5-9-1415,-4 4 909,4-5 974,-5 0 0,5-5 0,2-1 0</inkml:trace>
  <inkml:trace contextRef="#ctx0" brushRef="#br0" timeOffset="57">17531 11295 7929,'-6'0'330,"1"0"550,5 0-322,0-5-174,0 4 32,5-4 110,-4 5-197,9 0-189,-4 0 189,1 0-71,3 0-94,-4 0 1,2-4 244,0 0-330,-1 0 1,5 4-23,-1 0 0,0 0 88,1 0 1,-1 0-120,1 0 0,-1-3 65,0-1 1,1 0-115,-1 4 51,1 0-110,-1-5-120,1 4-536,-6-4-356,-1 5-2819,-5 0 3700,-5 0 48,4 0 0,-8-2-19,5-2 0,-1 3-129,1-3 331,3 3 1,-6-3-102,4 1 495,1-1-233,-3-1 430,5 3-263,0-3 249,0 0-168,0 4-217,0-4 125,0 5 276,0-5-164,5 4 72,2-5-254,4 6-64,1 0 85,-1 0-152,0 0 1,1 0 139,-1 0-316,1 0 194,-6 0 0,4 0-79,-2 0-46,-3 0 0,4 2 20,-5 2 128,-1-3-338,-3 9 38,0-4 175,0 6-238,-5-1 91,-1 1 0,-5-5-157,-1 1 151,1-1 1,-1 4-253,1-4-289,-1 3-291,1-3 356,5 4-1252,1-5 1831,5 5 0,5-10 0,1 4 0</inkml:trace>
  <inkml:trace contextRef="#ctx0" brushRef="#br0" timeOffset="58">18034 11295 7081,'0'-6'1923,"0"1"-245,0 5-1556,0 5-132,0-4 1,3 6 60,1-4 141,5-1-176,-8 3 47,9 0 0,-7-4 63,5 3-252,-6 2 81,8-5 1,-3 6-80,4-3 48,0-3 96,-4 4-78,3-5 102,-4 0-11,6 0 0,-1 0-2,1 0 1,-1 0 6,0 0 0,1 0-14,-1 0 0,1 0 16,-1 0 0,1 0 14,-1 0 0,4-4 6,0 0 1,-3-1 7,-5 1 1,1 3-21,3-3 0,0 2 51,-4-2-124,3 3 1,-8-6 87,1 4-19,4 1-110,-6-3 124,4 5-332,-5 0 193,-5 0 0,3 2-7,-6 1 1,4-1 25,-3 1 1,0 0-44,0 1 50,-4-3-8,5 4-21,0-5-2,-4 5-73,8-4 54,-8 4 222,9-5-120,-4 0 0,4 0 1,-3 0 90,2-5 36,-3 4-142,5-9 176,0 9 17,0-4-147,0 0 33,0 3-9,0-3-1,0 5 99,0-5-123,0 4 0,0-5 301,0 2-293,0 2 1,-1-4 217,-3 2-159,3 3-24,-4-9 232,0 9-244,4-4 1,-6 5 63,3 0-123,3-6 80,-9 5 1,8-4 65,-6 5-250,0 0 166,-3 0 0,3 4-115,1 0 8,-1 0 0,0-1-21,1 1 0,0 1 128,0-1-207,-3-3 0,3 8 80,-4-5 0,3 1-127,1-1 0,3-3 86,-4 3 0,1 1-36,-5-1 1,5 0 29,-1-4-123,0 5 98,-3-4 0,3 4 15,1-5 0,3 4-147,-4 0 165,1-1 1,-1-3-61,0 0 63,6 0 149,-3 6-71,5-5-118,0 4-87,0-5-611,-5 0 252,4 0 588,-5 0 0,6 0 0</inkml:trace>
  <inkml:trace contextRef="#ctx0" brushRef="#br0" timeOffset="59">19427 10427 7971,'0'-6'387,"0"1"2850,0 5-2979,5 0 0,1 5 58,6 3 0,-1 5-80,1 3 0,-1 5 28,0 2 1,2 1-148,2 7 1,-2-1 109,2 4 1,-6 1-107,-1-1 0,-1 1 51,5 4 0,-2-3-319,-2 6 0,2-5-33,-3 1 0,0-6-50,0-2 0,1-4 81,3 0 0,-1-3-50,-2-4 0,2-2 183,-2-6 0,1 1 50,-2-1 170,3 0-248,-3-4 381,-1-2-295,-1-5-862,-5 0-422,0-5 865,-5 3-1602,-1-8 1231,-1 9 0,-3-8-120,3 5 868,-3-5 0,-2 3 0,1-5 0</inkml:trace>
  <inkml:trace contextRef="#ctx0" brushRef="#br0" timeOffset="60">19610 10918 8011,'0'-6'-605,"0"-4"403,0 9 1139,0-10-151,0 10-121,0-4 203,0 5 1,-5 1-652,-3 3 0,-2 3 10,-2 4 1,1 2 114,0 2-466,-6-2 191,4 3 0,-4-1 187,1 0-355,4 1 119,-10-5 1,9 1 127,-2-1-268,2 0 96,2 1 0,3-2 6,1-2 1,3 0-168,-4-4 103,6 5 152,-3-8-142,5 10-100,-5-10 0,3 5-463,-1-2 240,1-3-213,2 4-345,0-5 1,5-5 0,2-1 0</inkml:trace>
  <inkml:trace contextRef="#ctx0" brushRef="#br0" timeOffset="61">19987 10964 8369,'-7'0'1895,"2"0"-828,5 0-658,5 0-162,2 0-64,4 0 1,0 0-18,1 0 3,-1 0 1,1 0 98,-1 0-84,0 0 0,2 0 183,2 0-385,-2 0 43,4 0 0,-2 0 241,0 0-327,0 0 70,-3 0 0,3 0-62,0 0 38,0 0 1,1-4 71,-1 0 0,1-1-205,0 2 118,-4 1 1,5-7 107,-6 6-65,-5-1-157,0-1 67,-6 3 0,0-4 132,0 2-197,0 3 54,0-9 0,0 7-118,0-4-28,0 4 174,0-7 1,-4 4-6,0-6 0,-4 5 104,5-1 0,-5 4-135,4-3 173,-5-1-104,3-3 0,-6 4-32,1 3 292,5 3-236,-10-4 1,9 4 178,-8-3-179,2 3 16,2 1 1,-6 1 147,-2 3-146,2 2 0,-4 6 35,2-1 0,-1 0-23,1 1 1,-2 3-28,6 0 1,-4 6 40,4-2-1,-6-3-221,9 6 195,-5-5 1,7 2-158,2 1 63,-2-7 0,9 8 10,-3-6 1,3 4-17,1-4 1,0 1 79,0-5 1,5 0-35,3 1 1,2-1 100,1 1 1,1-1-94,-1 0 0,6 0 258,2-4-232,2 3 0,-1-8 17,3 1 349,-2-1-195,7-2 1,-6 0-18,1 0-101,0-5 0,0 2-672,0-5 426,0 1 1,-6-1-45,-1 1-1087,-4-1 857,0 2 0,-2-4-100,-3 2-606,-1-2 1179,-6-2 0,5 1 0,1 0 0</inkml:trace>
  <inkml:trace contextRef="#ctx0" brushRef="#br0" timeOffset="62">20558 10690 7954,'0'-6'1097,"0"-5"-736,0 10 248,0-4 15,0 5 125,0-5-311,5 4-137,-4-4 0,9 5-24,-2 0 1,2 0 55,1 0 136,1 0-207,-1 0 0,2 0 71,2 0-105,-2 0-48,3 0 1,-1 0 180,1 0-437,-1 0 130,-4 0 1,1-4-822,-1 0 411,-5 0-578,5 4 396,-5 0 292,0 0-2045,-1 0 1881,-5 0 0,0-5 1,0-1-1</inkml:trace>
  <inkml:trace contextRef="#ctx0" brushRef="#br0" timeOffset="63">21106 10302 8037,'0'-7'576,"0"-3"29,0 9-249,0-9 0,0 7 574,0-4-502,0 4 138,5-2 31,-4 5-122,4 0-302,0 0 0,-3 5-64,1 3 1,2 3 94,-1 4 1,5 3-93,-1 5 1,-2 0 117,2 0 1,-1-1-127,5 1 1,-1 0 191,1 0-246,-1 0-290,0 0 176,1-6 1,2 4-326,-3-6 303,3 0 1,-8-3-114,6-1 1,-1 0-87,1 1 69,-6-6-291,-1 4 48,0-8-110,-3 3-308,3-5-2198,-5 0 1787,-5 0 1288,-2 0 0,-4-5 0,-1-2 0</inkml:trace>
  <inkml:trace contextRef="#ctx0" brushRef="#br0" timeOffset="64">21231 10564 8037,'0'-7'0,"0"-1"0,0 0 595,0 2-286,0-4 0,-3 7 128,-1-4 270,0 4 53,4-2-452,-5 5 0,2 0-46,-4 0 1,0 1-129,0 3 97,-3 3-1,3 4-199,-4 0 56,-6 6 1,5-3 286,-4 5-561,-1 0 209,4 4 0,-7 0 56,4 0-483,-4-6 305,7 5 0,-3-9-32,5 2-82,4-3 104,2 0 1,1-5-100,1 1 185,-1-5 0,4 3-596,0-2 288,0-3 153,0 4 1,1-5-1135,3 0 406,-3 0 907,9 0 0,-3-5 0,4-1 0</inkml:trace>
  <inkml:trace contextRef="#ctx0" brushRef="#br1" timeOffset="66">3780 12255 7986,'-5'-7'105,"4"2"207,-9 5 1,9-1 74,-3-3-100,2 3 39,2-4 369,0 5-113,0 5-427,0-4 1,0 5 156,0-2-239,0 3 144,0 4 45,0 0-171,0 1 58,0 9 1,-3-2 144,-1 8-131,0 2 9,4 0 1,0 3 124,0 2-326,0-2 53,0 8 0,0-6 64,0 0-147,0 0 169,0 1 1,0-1-471,0 0 261,0-5 0,0-1-147,0-5 1,1 0 111,3 0 1,-3-4-243,3 0 71,-3-5 27,-1 2 54,0-4 242,0-6-142,0-1-420,0-5 1,0-5 209,0-3 0,0 2-629,0-2 0,0 1 963,0-5 0,6-4 0,0-2 0</inkml:trace>
  <inkml:trace contextRef="#ctx0" brushRef="#br1" timeOffset="67">3666 12369 7986,'0'-12'236,"0"6"65,0-4 0,1 5 272,3-3-404,-3-2 0,6 7 110,-3-4 0,2 1 28,5-2 0,1-1-175,-1 5 1,2-3 92,2 3 1,3-4-94,5 4 1,0-1 205,-1 2-237,6 1 0,-2-3-90,4 5 0,-4 1-170,0 3 124,-2 3 0,-1 4 68,0 0-228,0 1 136,-5 4 0,-2-2-57,-4 5 1,-1-3 118,0 3 0,-4 0-430,-3 3 226,-8 1 0,-3 0 12,-4 0 0,-7 0 68,-5 0 1,0-2 262,-3-2-195,-3 3 0,-1-8 342,-4 5-181,5-10 0,-3 5-59,6-10 144,-1-1-179,4-3 0,5 0 97,3 0-2,2 0 1,3-1-275,3-3-266,2 3 0,6-8 86,3 5-1284,2-5 753,5 3 284,6-5 592,1 4 0,10-8 0,1 2 0</inkml:trace>
  <inkml:trace contextRef="#ctx0" brushRef="#br1" timeOffset="68">4500 12186 7927,'6'-11'124,"-1"4"342,-5-3 114,5 4-28,-3-1-223,3-3 137,-5 9-82,0-4 1136,0 5-1301,0 5-29,-5 1-25,-2 11 0,-4 1 218,-1 4-390,1 1 171,0 10 1,-5-2 149,1 7-352,-5-3 191,7 0 1,-3 3-286,4 0 96,1 0 1,-1 1-189,1 3 0,5 1 153,2-1 0,3 1-115,1-5 1,0 4 136,0-4 1,1-3-49,3-5 0,2-3 38,5 3 44,1-5-73,-1 3 61,1-10 0,-1 2 31,0-4-21,1-1 1,-1-4 116,1 1 1,-1-5-64,1 1 1,-1-6 116,0 2-140,1 3 5,-1-6-339,1 4 80,-1-5 160,-5 0-1365,0-5 655,-6 4 790,0-4 0,0-1 0,0 0 0</inkml:trace>
  <inkml:trace contextRef="#ctx0" brushRef="#br1" timeOffset="69">4820 12312 7891,'0'-7'124,"0"2"0,-2 5 206,-1 0 82,1 0 56,-3 0 115,5 0-292,-5 0 1,4 5 78,-3 3 1,1 3 39,0 5-192,1 1 45,-3 11-86,5-4 0,0 8 178,0-5-297,0 5 105,0-3 1,0 4 163,0-3-426,0 3 123,0-9 0,4 4-435,0-5 340,0 0 0,0-5-341,-1-3 263,1-2 1,0-6 3,0 1-347,0-6 67,-4 3 148,0-5 164,5 0 1,-4-1-1603,3-3 804,-3-2 498,-1-5 1,0-2-553,0-2 965,0 2 0,0-9 0,0 5 0</inkml:trace>
  <inkml:trace contextRef="#ctx0" brushRef="#br1" timeOffset="70">4717 12392 7916,'0'-12'-1073,"0"1"1211,0-1 1,0 5 467,0-1 1,4 1-39,-1-5-33,6 6-252,-7-4 0,8 5 183,-3-3-203,4-2-98,0 9 1,0-10 318,1 4-307,-1 2 1,1-4-47,-1 5 0,4 0 88,0 4 1,2 0-204,-2 0 0,-1 0 79,5 0 122,-5 5-519,3 2 222,-6 4 0,0 0 112,1 1-129,-1-1 73,1 1 0,-6 0-125,-2 4-50,-3-4 169,-1 5-215,0-1 255,-5-3 0,3 3-43,-6-4 64,-5-1-39,1 1 1,-5-1 2,6 1 213,-6-1-206,4-5 1,-3 5 8,5-4 228,-1-2 21,1 0-62,-1 0 38,6-3 140,-4 3-226,9-5-126,-5 0 56,17 0 0,-4 0 63,8 0-256,3 0 179,-5 0 0,7 0-129,-5 0-53,1 0 153,0 0 0,-2 1-103,5 3 84,-5-3 1,3 9-195,-6-2 0,-1 2 42,-2 1 144,2 1-363,-9-1 199,9 1 1,-8 3-3,1 0-202,-1 0 177,-2 2 0,-5-4 76,-3 2-14,-7 2 30,2-4 0,-8 4 107,1-6 39,-1 1-133,-2-1 1,2 0 113,1 1-97,-1-1-27,3-4 233,0-2-66,-3-5 0,8 0-125,-2 0 274,2 0 17,7 0-233,-4 0-509,8 0 302,-3 0 0,7 0-1144,1 0 634,4-5 287,4 3 0,4-8-555,1 3 971,4 1 0,-2-4 0,5 4 0</inkml:trace>
  <inkml:trace contextRef="#ctx0" brushRef="#br1" timeOffset="71">5265 12540 7924,'-6'-6'408,"1"1"-79,5 0 217,0 3-273,0-3 0,0 7 55,0 1 218,0-1-246,0 8 1,0-4 25,0 6-107,-5 4-55,3-3 1,-3 8-167,5-2 70,0 3 0,0-3-316,0 0 1,0-1 204,0 1-6,0-3-115,0 1 87,0-10 1,1 9-133,3-9-154,-2-2-19,3 0-288,-5 0 242,0-3 60,0 3-633,0-5 441,0-5 149,0-2 411,-5 1 0,3-9 0,-3 2 0</inkml:trace>
  <inkml:trace contextRef="#ctx0" brushRef="#br1" timeOffset="72">5254 12312 7924,'0'-12'396,"0"1"-143,0-1 0,0 5 75,0-1-29,0 6-79,0-3-1,0 5-528,5 0 213,-4 0-117,4 0 1,-1 1-1013,0 3 1225,-1 2 0,3 5 0,0 1 0</inkml:trace>
  <inkml:trace contextRef="#ctx0" brushRef="#br1" timeOffset="73">5379 12540 10408,'7'5'689,"-2"2"-509,-5 4 1,1 0 3,3 1 37,-3 4 1,4-3-370,-5 3 189,5 1 1,-4-4 225,3 2-583,3-2 278,-6-2 1,5 0 12,-2 1-263,-3-1 133,4-4-29,-5 3-4,0-9 197,0 9 54,0-9-93,0 5 433,0-6-108,5 0 12,-3-6 1,3 0 154,-5-5-383,0-1 399,5 6-245,-4-9 1,8 7-132,-5-7 27,5 2 0,-7-2 35,6 0 0,-1-4-111,5 3 0,-1-3-139,1 4 0,-1 0 50,1 4-278,-1 4 73,0 2 12,1 5 81,-1 0 0,-3 5-53,-1 3 173,-4 2 1,6 1-44,-5 1 0,3 3-36,-3 0 37,5 6 0,-4-7-22,3 5 1,-2-4 4,-2 4-114,-3-5 83,9 2 0,-8-4 20,1-1-210,-1-5-37,-2 5-642,0-10 254,0 9 733,0-9 0,5 4 0,1-5 0</inkml:trace>
  <inkml:trace contextRef="#ctx0" brushRef="#br1" timeOffset="74">5973 12483 8067,'6'0'-1154,"0"0"2605,-6 0-1015,-6 0-228,5 0 69,-4 0-85,0 0 1,2 0 137,-4 0-204,4 0 37,-7 5 1,5-2 218,-2 4-193,-4 1-26,5 3 0,-4 1-34,2-1 85,-2 6-40,4 0 1,-2 2-223,1 0 74,-1 0-42,2 4-179,-5-5 168,10 4 0,-8-8 109,5 5-268,1-5 104,3 2 0,1-8 178,3-1-239,2-4 158,5 2 0,1-5 250,-1 0-251,6 0 1,-3 0 13,5 0 209,0-5 18,4-1-203,0-6 232,-6 1-222,5-1 1,-9 1 71,2-1-133,-3 1 153,0 0-45,-6-6 0,-1 4-11,-5-2 1,0 2-459,0 2 179,-5 0 80,-6-1 1,-2 1-558,-2-1 421,2 6 1,2-3-470,-1 5 1,1 1 18,0 3 278,-1 0-562,6 0 550,-4 0 1,8 1-248,-1 3 668,1-3 0,2 9 0,0-4 0</inkml:trace>
  <inkml:trace contextRef="#ctx0" brushRef="#br1" timeOffset="75">6236 12552 7947,'0'-7'417,"0"-3"-140,0 9 0,0-6 83,0 4 292,-5 1 3,3-3-23,-3 5-23,5 0-453,0 5 66,0 2-1,0 4-223,0 6 63,0-5 1,4 10 200,0-3-517,0-3 259,-4 6 0,0-8 6,0 5-554,0 0 393,0-1 0,0-2-450,0-4 401,5-1 1,-4-3-151,3-1 217,-3-4 83,-1 2 161,0-5 1,1-4-25,3 0 436,-2-5-323,3 3 1,-4-5 352,3-1-290,-3 1 84,9-1-222,-9 1-26,4 0 1,-1-2 10,0-2 0,4 2-21,-4-2 1,3 2 126,-3 2-408,5 4 162,-8-3 0,4 8 21,-5-6-162,5 5 33,-3-2-323,3 5 223,-5 0 1,3 5-8,1 3 96,0 2 1,-4 2-106,0-1 0,4 0 14,0 1 111,-1-1-233,2 1 244,-3-1 1,4-1-124,-2-2 40,-3 2 85,9-9 0,-7 4 56,4-5 101,-4 0-144,7 0 0,-3 0 222,4 0-81,-5 0-4,4 0 231,-3-5-178,4-1 0,-3-2 1,-1 1 0,1-1-21,3-3 1,-3 3 21,0 1 0,-4-1 101,3-4 1,-4 1 66,0 0-27,4 4-140,-6-3 21,4 4-52,-5-1 0,1-1 94,3 4-283,-2 0 36,3 4-4,-5 0 10,0 5 0,0 1 64,0 6 1,1 3-126,3 0 1,-3 4-386,3-3 340,-3 4 1,-1-6-413,0 5 0,0-5 30,0 1 256,0-2-688,0-2 421,0 1 587,5-6 0,-4 4 0,4-4 0</inkml:trace>
  <inkml:trace contextRef="#ctx0" brushRef="#br1" timeOffset="76">6681 12552 7947,'0'-12'529,"0"1"88,0-1 47,0 6-77,0 1-254,0 5-104,0 5-63,0 6 0,0 3 167,0 5-400,0 0 138,0 4 1,1-1-34,3-3-67,-2 2 189,3-3 1,-2 4-682,1-3 221,0-3 194,-4-4-962,5-1 355,-4-5 334,4 5-421,-5-10 171,0 4 80,0-5 549,6 0 0,-5-10 0,4-3 0</inkml:trace>
  <inkml:trace contextRef="#ctx0" brushRef="#br1" timeOffset="77">6715 12289 7879,'0'-12'-233,"0"1"526,6 5 0,-4 1-66,6 5-353,-6 0 81,8 5 0,-5-3-909,3 6 425,2-1 529,-3 5 0,9-1 0,2 1 0</inkml:trace>
  <inkml:trace contextRef="#ctx0" brushRef="#br1" timeOffset="78">6967 12552 7879,'6'0'-2107,"-1"0"3623,0-6-922,-4 5 1,5-5 592,-6 2-621,0-2-176,0-1 178,-6-3-248,5 4 0,-8-2 90,6 1-95,-6 4 7,7-2 54,-8 5-352,4 0 42,-6 0 0,5 1 256,-1 3-445,6 2 184,-8 6 0,4 3-384,-1 0 231,-3 1 55,8 0 0,-4-2-609,2 5 356,3-5 97,-4 2-272,5-4 270,0 4 0,1-3-219,3 2-382,-3-7 108,4 2 344,0-4 1,-2 1-445,5-3 916,-6-3-123,8-1 0,-7 0 111,4 0 210,-4-5-222,7-2-72,-9 1 622,10-4-446,-10 4 1,9-6 16,-2 1 51,-3 4-93,5-3 0,-8 4 192,6-6-411,-6 6 270,4 1-404,-6 5-62,0 0 21,0 5 200,0 1-154,0 6 161,0 4 1,0-3-24,0 2 0,0 2-21,0-2 0,1 0-3,3-3 0,-2-1 4,6 1 0,-6-1 35,2 0 0,2-3 92,2 0 0,-2-6-10,2 2 0,-4-3-83,3-1 59,1 0-46,4 0 0,4-5 0,2-1 0</inkml:trace>
  <inkml:trace contextRef="#ctx0" brushRef="#br1" timeOffset="79">7264 12289 7858,'-7'-18'248,"-3"2"1,9 4 824,-3 1-679,3 4 1,1-3 410,0 9-86,0-4 538,0 5-933,0 5-234,0 6 70,0 7 1,4 6-4,-1 3 3,6 2 0,-6 7-89,4 2 0,-3-1 41,4 4 0,-6-3-303,2 4 1,1-4 67,-1 4-518,5-10 75,-8 6 401,9-9 1,-7 0-350,5-2 259,-6-8 94,3 3 0,-4-11 29,3 1-55,-2-1-493,3-10 734,-5 9-172,0-8-1028,0 3 469,0-5 677,0-5 0,0-2 0,0-4 0</inkml:trace>
  <inkml:trace contextRef="#ctx0" brushRef="#br1" timeOffset="81">7789 12072 8038,'0'-6'-1566,"1"0"1406,3 6 1,-3-1 252,3-3 105,-3 3-86,-1-4 337,0 5-258,0-5 133,0 4-164,0-4 4530,0 5-4516,0 5 1,-5 1-8,-2 5 0,0 1 4,0-1 0,-1 6-96,-3 2 0,-1-1 85,1 1 0,1 0-93,2 3 1,-2 5 86,2 0 0,0-1-90,0-3 0,-1 4 27,5 0 0,-1 0-153,1 0 0,3-3 98,-3 3 0,3 1-151,1-2 1,0 2 25,0-1 1,4-3 72,0 3 1,4-3-107,0-1 0,-2-2 121,2-2 0,-2 2-22,2-6 0,2 4 2,-2-4 0,-2 0 4,2-3 0,-2-5 16,2 1 0,2-2 2,-3 2 0,0-2 81,0-2-87,-4-3 93,7 4 1,-7-5-70,4 0 91,-4 0-90,2 0 0,-4 0 95,3 0-164,-3 0-201,4 0-278,-5-5-121,0 4 0,-1-4-2098,-3 5 1502,3 0 1245,-9 0 0,9 0 0,-5 0 0</inkml:trace>
  <inkml:trace contextRef="#ctx0" brushRef="#br1" timeOffset="82">7949 12540 8066,'0'-6'422,"0"-4"-13,0 8 108,0-8-51,0 9 488,0-4-345,0 5-548,5 0 0,-4 1 86,3 3 1,1 2 28,-1 6 0,4-1 57,-5 1 1,5 3-234,-4 0 1,3 4-25,-3-4 1,4 4-12,-4-3 1,1 0-71,-1-1 1,-3-2-50,3 2-209,2-2 218,-5-2 0,8-3-31,-5-1 602,0-4-362,-4 2 1,4-6-5,-1-3 1,2 1 153,-1-4 0,-1 1 63,4-2 0,-4-4-33,1 1 0,2 0-7,2-5 1,-2 0-63,2 1 0,-2-6-171,2 2 0,2 2 84,-3-2 1,0 5-171,0-2 0,-3 4 99,4 0 78,-6 1-286,8 5 233,-8 0 1,7 8-159,-6 2 1,5 6 74,-4 5 1,3 4-110,-3-4 1,1 5-27,-1-1 0,-3-1-150,3 1 1,1-3-165,-1 3 1,4-5 139,-5 1 1,3-6-13,-3-2 0,-1-3-162,1 4-391,4-6-455,-6 3 1370,4-5 0,0 5 0,2 2 0</inkml:trace>
  <inkml:trace contextRef="#ctx0" brushRef="#br1" timeOffset="83">8406 12723 7896,'10'1'798,"-2"3"-365,2 2 1,-8 6-9,6-1-226,-6 6 1,7-5 1337,-5 4-964,0 1 0,-4-3-135,0 5 0,1-3 18,3 3-243,-3-5-434,4 2 243,-5 0 219,0-3-1568,0 4 960,0-6 0,0-3-697,0-1 1064,0-4 0,-5 7 0,-1-4 0</inkml:trace>
  <inkml:trace contextRef="#ctx0" brushRef="#br1" timeOffset="84">8703 12197 7945,'0'-11'30,"0"5"248,0-4 365,0 8-253,0-3 171,0 0 25,0 4-357,0-4-1,0 5 85,-5 0 86,3 0-58,-3 0-135,5 0 1,2 6 188,1 6-156,4 4-70,-1 2 1,4 8 17,-2 1-87,7 5 0,-2-2 245,2 1-590,3-1-431,-6 4 645,10 1-177,-9-6 178,3-1 1,-3-5 58,2 0-446,-7-6 248,7 5 0,-9-11-17,6 1 0,-1-1-66,1-3 0,-5-3-44,1-1-160,-6 2 600,3-5-1079,-5 4-841,0-5 1015,-5 0 486,4 0-363,-9-5 453,4 4 0,-6-8 185,1 5 0,-1-5 0,1 8 0,-6-14 0,0 2 0</inkml:trace>
  <inkml:trace contextRef="#ctx0" brushRef="#br1" timeOffset="85">8851 12574 7990,'-6'-1'0,"2"-3"-368,-2 3 379,4-9 0,-4 9 111,2-3 1,3 1 344,-3-1-74,-2 3 73,5-4-127,-10 5-1,10 0-9,-9 0 66,9 5-203,-9 2-23,3 4 0,0 0-111,-1 1 0,2 3 95,-2 0 1,-1 0-142,5-3 1,-5-1 183,2 1-105,2-6-528,-5 4 321,8-3 0,-7 0-1126,6 1 449,-1-6-240,-1 8-318,4-8 1351,-5 3 0,6 0 0,0 1 0</inkml:trace>
  <inkml:trace contextRef="#ctx0" brushRef="#br1" timeOffset="86">9160 12232 7915,'0'-12'-1151,"0"6"1685,0-4-279,5 9 0,-4-6 298,3 3-119,-3 3-35,-1-4-16,0 5-53,0-5 322,0 4-207,0-4 878,0 5-1179,0 5 27,0-4 1,-4 10-22,0 1 0,-5 1-84,2 6 1,-2 0-44,1 3-48,-7 1 1,10 1 233,-10 3-457,5 2 193,-7 0 1,6 1 115,-1-4-503,1-2 315,-1 4 1,5-2-160,-1-4 168,6 4 1,-7-10-65,5 3 1,-4 2-65,5-6 0,-2 0-2,1-3 0,2-1-28,-1 0 172,1-4-233,2 3 114,0-9 0,0 6 13,0-4-483,0-1 97,0 3 155,0-5 1,5-5-1,2-2 1</inkml:trace>
  <inkml:trace contextRef="#ctx0" brushRef="#br1" timeOffset="87">9205 12494 7936,'0'-6'742,"0"1"-295,-5 5 232,4-5-458,-4 4-4,5-4 0,-4 10 27,0 2 1,-1 1 85,1 3-323,3-2 79,-4 13 1,5-8 243,0 5-528,0-5 197,0 7 0,0-7-239,0 5 193,0-5 0,4 3-6,0-6 1,1-1-237,-2-2 62,-1 2 203,3-4-17,0 1 199,-4-2-167,4-5-3,-5 0 168,5 0-68,-3 0 1,3-1-29,-5-3 157,5 2 32,-4-8-21,4 4 19,0 0-178,-4-4 52,10 3-29,-10-4-23,9-1 1,-5 1 82,3-1-140,-3 6 143,0-4 2,-4 9-269,9-4 35,-8 0-80,3 3-50,-5-3 226,5 10-156,-4 2 61,4-1 0,-4 4 53,3-2-215,-3 2 221,4 1 1,-1 2-43,0 2-148,0-2 169,-4 3 0,4-8-52,-1 0-212,1-1 190,-4 0-262,5 3 259,-3-9-544,3 9-38,-5-9 1,1 5-867,3-6 1563,-3 0 0,4 0 0,-5 0 0</inkml:trace>
  <inkml:trace contextRef="#ctx0" brushRef="#br1" timeOffset="88">9514 12106 8042,'-5'-11'0,"2"3"0,-5 0 0,6 5 277,-2-5-149,-2 6 0,4-5 393,-1 3 1,0 3 198,-1-3-489,3 3 345,-4 1-230,5 0 116,-5 0-116,4 0 168,-5 0 633,6 0-831,0 5 0,0 1 31,0 6-129,0-6-45,6 4 0,0-2 231,5 7-92,1-2-139,-1 8 1,2-3 172,2 5-270,-2 5 126,3-4 0,-4 4-115,-1-5 80,1 5 0,-2-4-260,-3 3 0,2 0 83,-5 0 0,4 0-103,-5-4 0,5 1 49,-4 2 0,0-2-228,-4 3 1,0-2 110,0 2 1,0-1-248,0 4 0,0-5 133,0 2 0,-5 1-2,-3-1 1,-1-1 169,1-3 0,-2-4-59,3 0 0,0-5 234,0 1 1,3-6-82,-4-1 0,6-4-16,-2 3-82,3-4-768,1 2-463,0-5-656,0-5 2018,0-2 0,10-9 0,3-2 0</inkml:trace>
  <inkml:trace contextRef="#ctx0" brushRef="#br1" timeOffset="89">10005 12414 8103,'-7'0'967,"2"0"754,5 0-1425,5 0-118,2 0 0,2 0 345,2 0-117,-2 0-110,7 6 207,1-5-326,-4 4 1,8-5 177,-2 0-238,3 0 90,1 0 1,-3 0 147,3 0-441,-8 0 142,12 0 0,-11-4 9,3 0-5,-2 0 43,-6 4-922,0 0 371,1 0 295,-6 0-1489,-1 0-1855,-5 0 2796,-5 0 0,-1 0 701,-6 0 0,-4 6 0,-2 0 0</inkml:trace>
  <inkml:trace contextRef="#ctx0" brushRef="#br1" timeOffset="90">10039 12574 7792,'0'7'236,"0"-2"181,5-5 0,-2 0 225,4 0 108,1 5-350,3-4 0,1 4 83,-1-5 168,0 0-319,6 0 1,-3 0 384,5 0-440,-5 0 0,6-1-79,-5-3 1,4 3-71,-3-3 18,-1-2 1,0 4-98,0-1 1,1-2 287,-5 1-1594,0 0 934,-4-1 1,3 4 91,-2-3-2239,-3-3 1194,5 6 1276,-9-4 0,9 0 0,-3-1 0</inkml:trace>
  <inkml:trace contextRef="#ctx0" brushRef="#br1" timeOffset="91">10644 12220 8057,'-6'-6'4,"-4"-4"170,8 9 0,-3-6 174,5 3 155,0 3-329,0-9 1,0 7 173,0-4 186,5 4 69,-3-7-169,8 4-256,-4-6 1,6 6 40,-1 2 1,4-1 29,1 1 0,0 1-168,-1 3 0,-2-4 101,2 0 0,2 0-103,-2 4-53,0 5 0,-5-2 106,-2 4-148,2 1 19,-4-2 1,2 4-40,0-2-18,-6 2 0,3 5 74,-5 1 1,0-1-136,0-4 0,-1 1 25,-3-1 0,2 1 72,-6-1 0,-1 0-99,-6 1 0,2-1 115,-2 1-70,2-1 98,2 1 1,1-5 25,2 1 14,3-6 20,5 3 159,0-5 18,0 5-192,5-3 143,1 3-82,6-5 1,-1 1-10,1 3 37,-1-3-87,1 4 1,-1-1 39,0 0-46,6 5 0,-4-7-92,2 6 1,-1-2 114,1 2 0,-2 2-163,2-2 1,-2 2 80,-2 1 0,-5 4-160,-2 1 0,1 0 48,-1-1 1,0-2-32,-4 2 0,-5 2 106,-3-2 0,-3 4 3,-4-4 1,-3 4-9,-5-3 0,4-1 3,0-4 1,0 2 69,-4 2 0,0-6-75,0 2 1,2-3-220,2 0 238,-3-3 1,9-5-284,-2 0 1,6 0-59,2 0 1,4-2-69,-1-1 1,3 0-784,1-5 1,5 1 1208,3-5 0,7 1 0,3 0 0</inkml:trace>
  <inkml:trace contextRef="#ctx0" brushRef="#br1" timeOffset="92">11170 11946 7890,'-5'-6'963,"3"1"-605,-3 5 2119,5 0-2238,0 5 0,0-3 96,0 6 1,0 0-82,0 3 0,4 2-11,0 2 0,5-1 116,-2 5-60,3 0-41,2 4-79,-1 0 1,2 0 133,2-1-119,-2 1 0,3 4-37,-4 0 0,-1 0 125,1 0-60,-1-3-779,0 9 598,1-4 0,-4 2 123,-1-1-529,1-4 254,-2 7 1,3-5 127,-5 2-307,0-2 168,-4 0 0,0-4-567,0 3 474,0-3 1,-4-3 4,0-2 1,-5 3 95,1-3 0,-5-1 135,-3 1-14,1-5 1,2 6 240,-2-5-296,2 0-15,-3-3 1,6-1-37,2 1-53,-2-1 115,4 1 0,-1-5-99,4 1 94,1-6 1,-2 5-355,1-4 243,-1-1-120,4 3-863,0-5 796,0-5 0,1 3-221,3-1-1138,-3-4 1699,4 1 0,0-5 0,2-1 0</inkml:trace>
  <inkml:trace contextRef="#ctx0" brushRef="#br1" timeOffset="93">11832 12460 7754,'0'-6'16,"5"1"610,-4 5 190,4 0-137,-5 0-132,6 0-97,-5 0 65,9 0-347,-4 0 0,6 0 168,-1 0-168,1 0 14,-1 5 0,4-4 55,0 3 1,6-3-14,-2-1 0,2 0 14,2 0 0,-1-1 126,-3-3-382,2 3 52,-3-9 1,5 7 255,0-4-635,-5 4 271,3-2 1,-12 1 72,2 0-659,-2 0 307,-2 4 168,-2 0-2638,-5 0 1,-5 0 1786,-3 0 1036,-2 6 0,-7 0 0,0 5 0</inkml:trace>
  <inkml:trace contextRef="#ctx0" brushRef="#br1" timeOffset="94">11889 12620 7973,'9'0'110,"2"0"0,-4 0 168,8 0 0,-5 0 297,5 0 1,3 0-163,1 0 1,3 0 219,1 0 0,-1-1-229,1-3 0,0 1 69,0-4 1,0 3-169,0-4 0,-4 6 109,0-2 0,-5-1 150,1 1-477,-7 0-55,2 4 192,-9 0-986,9 0 482,-9 0 303,4 0-1618,-5 0 0,-5 0 1595,-2 0 0,-3 5 0,-2 2 0</inkml:trace>
  <inkml:trace contextRef="#ctx0" brushRef="#br1" timeOffset="95">12757 12026 8184,'0'-6'1206,"0"1"-205,0 5-1066,0 5 214,0 1 0,0 2 150,0-1-298,0 1 32,0 9 1,4-5-9,0 3 110,0 3-51,-4-5 0,0 7-166,0-5-58,0 1 244,0 0-209,0-3 52,0 3 0,0-4 144,0-1-289,0-4 259,0 3-7,0-9-91,0 9 68,0-9 94,0 4-65,0-5 240,5 0-255,-4 0-1,4 0 183,-5-5-92,0 4 1,0-9-33,0 2-42,5 3 8,-4-5 1,8 4 57,-5-6-313,5-4 243,-3 3 0,6-5-102,-1 3-65,0 2 146,6-3 0,-3 1-164,5 0 121,0-1 49,-1 5-185,-2 5 64,-4-5 0,-1 6 70,1-2-70,-1 2 66,0 5 1,-4-2-15,-3-1 210,2 1-198,-5-3-1,9 5 236,-8 0-209,3 0 99,0 5-84,-4 2 17,4 4-6,0 0-14,-4 1 1,4-1 26,-5 1-1,0-1-20,0 6 1,0-5 15,0 4-185,6-4 156,-5 0 1,4-1 6,-5 0-481,0 1 271,0-1 1,0 1-855,0-1 541,0 1 234,0-6 1,0 4-670,0-2 468,0 2 24,-5-4-679,4 4 1122,-5-3 0,1 4 0,-1 1 0</inkml:trace>
  <inkml:trace contextRef="#ctx0" brushRef="#br1" timeOffset="96">12803 12746 7881,'0'-7'-23,"0"2"214,5 0 242,-4 4-163,4-4 1,-5 4 51,0-3 163,0 2-163,0-3 0,5 0-52,-3 4-96,8-4 1,-8 1 135,6 0-95,-6 1-1,9-2-79,-10 3 39,9-3 1,-7 1 174,4 1-362,1-1 323,3-1-6,1 3-362,-1-3 78,0 5 0,1 0 154,-1 0-353,-4 0 160,3 0-51,-4 0 51,0 5 0,0-2 84,-6 5-201,0-6 74,0 8 1,0-3-59,0 4 1,-6-3 99,-1-1 1,0 1-19,0 3 1,-1-3 27,-3-1 12,4 1 47,-3-2-49,9 0 0,-5-3 1,2 1 1,3 0 166,-4-4-123,5 0 143,5 0-84,-4 0 0,9 0-49,-2 0 253,2 0-270,1 0 1,-3 0 44,-1 0 50,1 5-76,4-4 0,-1 4-91,0-5 84,1 5 0,-2-2-54,-2 5 1,2-5 69,-3 5 1,2-4-140,-1 3 1,1 1 47,-5 3-186,4 1 87,-6 4 0,3-3 117,-5 2-192,0-2 81,-5-2 0,-2 1-11,-4-1 72,-1 1 14,-4-1 0,-1 1-34,-2-1 1,-1 0-5,5 1 160,-5-6-119,7-1 1,-4-1-35,6 0-186,0 0 191,4-4 3,-3 0-733,9 0 482,-4-5 1,5-2-1426,0-4 1149,0 4 1,1-7 592,3 3 0,7-8 0,7 1 0</inkml:trace>
  <inkml:trace contextRef="#ctx0" brushRef="#br1" timeOffset="97">13237 11980 8022,'-5'-6'336,"2"-3"156,-4 5 0,4 1 390,-2 3-319,0-5-334,4 3 147,-4-3 143,5 5 817,0 0-1165,0 5 1,1-2 225,3 4-226,-3 1 1,8 3 247,-5 1-248,4-1 1,-5 1 171,5-1-336,-1 1 166,5 4 0,-5-2 172,1 5-346,-1 0 158,5 4 1,-1 1-107,1 3 176,-1-3-81,1 9 0,-5-8-208,1 6 51,-1-1 0,5 4-247,-1 1 189,-4-6 0,1 4 108,-4-3-262,5-2 131,-8 5 1,8-7 56,-5 4-137,0-5 184,-4 8 0,0-7-57,0 4 63,0-4-42,0 2 1,-1-2 48,-3 1-45,-2-1 1,-6-3-96,1 0 0,-5 3 101,1-4 0,0 4-134,4-7 1,-1-1 73,1 1 1,-1-5-77,1 1 1,-1 1 45,1 0 1,3-3-195,1-5 138,4 2 0,-6-3-218,6 4 251,-1-5 6,4 4-361,-5-8 245,3 3 0,-3-4-66,5 3-255,0-3-66,0 4-3327,0-5 3951,0-5 0,0-6 0,0-7 0</inkml:trace>
  <inkml:trace contextRef="#ctx0" brushRef="#br1" timeOffset="98">12654 12026 7932,'0'-11'-457,"0"4"0,0 1 598,0 2-12,0 3-25,0-4 131,0 0-56,0 4 0,0-5 42,5 6-35,-3 0-1,3 0 1181,-5 0-1023,5 0-144,-4 0-28,4 0 23,-5 0 63,0 6 8,0 0-19,-5 5-116,4 1 1,-8 0 66,5 4 1,-5 1 12,2 6 1,-4 1 228,0 3-211,0-3-85,-1 9 1,1-4 106,-1 6-11,1-1-579,0 0 343,4 0 46,-3 1 0,9 0 230,-3 3-443,3-2 139,1-2 0,0 3 59,0-3 0,0-2-63,0-6 0,3 2 102,1-1-218,5 0 60,-8-4 0,8-1-223,-5 1 321,5 0 1,-6-4-132,4 0 0,-3-4 110,4 4 0,-5-3-144,5 3 0,-5-5 83,0 1 1,0-2 242,1-2 0,-2 0-221,6 1 1,-6-1-58,2 1 85,3-1 1,-2 0 18,2 1-57,3-6 233,-8 4-204,8-8 1,-8 7-17,6-6 250,0 6-106,-2-8 0,4 5-75,-2-6 146,-3 5-61,5-4 1,-8 4-52,6-5 0,-4 0 87,3 0-211,-4 0 151,2 0-490,0 0 148,-4 0 283,5 0-758,-6 0 0,0-10 1,0-3-1</inkml:trace>
  <inkml:trace contextRef="#ctx0" brushRef="#br1" timeOffset="99">13842 11935 8098,'0'-7'0,"0"2"4028,0 5-3733,0 5-18,5-3-100,-4 8 1,10-3 177,-4 9-300,3-4 149,2 10 1,-1-4-49,1 5 0,3-1-180,0 1 0,4 4 99,-4 0-162,1-1-88,0-3-107,-3 5 209,3-9 0,-4 8 150,-1-8-357,1-3 178,-6 1 1,4-6 37,-2 1-184,-3-1 213,5-5 136,-9 4 0,5-8-408,-2 2 16,-2-3-4,3-1-800,-5 0 379,-5 0-344,-2 0 679,1-5 0,-4 2-287,2-4 183,3 4 283,0-7 0,1 7-145,0-4 325,-5-1-144,8 2-31,-4-4 143,0 3-47,4-4 1,-6 1 339,4 2-198,1-2 1,-4 7 384,2-4 0,3 3-87,-3-4-85,3 6 1,0-7 509,-3 5-237,2 0-32,-3-1-231,5 4 0,-1-4 286,-3 5-316,3 0 1,-5 1-42,2 3 1,1 2 56,-4 6 0,3 0-167,-4 4 1,1 0 80,-5 3 0,1 3-284,-1-3 70,1-3 0,0 5-194,-1-6-272,1 0 248,4-4-1057,-3 1 432,4-1-439,0-4 598,1-2 734,5-5 0,0 5 0,0 1 0</inkml:trace>
  <inkml:trace contextRef="#ctx0" brushRef="#br1" timeOffset="100">13739 12609 9031,'5'6'1335,"-3"-1"-1056,8-5 1,-4 0-29,6 0 0,0 1 369,3 3-393,-2-3-29,9 4 0,-4-5 230,4 0-258,1 0 0,1 0-36,3 0 1,-2 0 233,6 0-141,-6-5-233,3 4 60,0-4 0,-5 1 300,0 0-292,0-4 36,-11 6 85,5-3-458,-6 5 148,-5-5-1038,0 4 470,-6-4 410,0 5 0,-6 1-86,-1 3 371,-8-3 0,2 9 0,-4-3 0</inkml:trace>
  <inkml:trace contextRef="#ctx0" brushRef="#br1" timeOffset="101">13876 12791 10815,'8'8'834,"0"0"-701,-6-1 63,3 5 0,-1-1-142,0 0 29,5 1-1,-8-1-332,4 1 273,0-6 0,-4 4 20,3-2-355,3 2 185,-6-4 56,4 4-113,0-3-17,-4-1 214,4-1-91,-5-5 82,0 0 29,0 5-32,0-3 130,0 3 0,0-7-9,0-1 40,0 1 1,4-8-63,0 3 0,5-4 227,-2 0-273,-2 0 0,6-5 96,-4 1-57,3 0-29,2-2 1,-1 5-36,1-4 38,-6 4 0,3 4 4,-5 1 42,5 4 0,-8-2-300,9 5 234,-9 0 1,6 5-34,-4 3 0,-1-2-105,1 2 0,3 0-17,-3 8-21,6-4 138,-7 5 1,4-6-248,-2 1 108,-3 4 1,9-3-47,-2 2 1,-3-2-34,-1-2 115,2 1 0,-5-5-45,3 1 1,1-4-10,-1 3-321,0-4 14,-4 2-1010,0-5 568,5 0 897,-4 0 0,4 0 0,-5 0 0</inkml:trace>
  <inkml:trace contextRef="#ctx0" brushRef="#br1" timeOffset="102">14276 11980 8065,'0'-11'486,"0"5"1,0-1 271,0 4-321,0 1 0,0-3 1506,0 5-1242,0 5-321,0 2-132,0 4 0,1-2 283,3 2-118,-3-2-121,10 8 207,-5-6-325,5 6 1,1 0 175,-1 6-140,1 0-6,4 0 0,-2 4 146,5-1-137,-5 6-38,8-3 0,-10 5-157,4 1 11,-4-1 0,0 0-91,-1 0 1,-1 1-613,-2-1 557,-3 0-1350,0 1 1136,-4-1 1,4 0-38,-5 0-266,0-4 342,0 2 0,-3-7-362,-1 1 435,-5 3 20,8-4 0,-8 2 85,5-4 193,-5 0-232,8 0 1,-8 0 57,5 0 63,-5 0 1,7-4-73,-6 0 0,4-5 6,-3 1 1,3-3 108,-4 0 1,6-1-279,-2 1 383,-3-1-566,6-5 210,-4 5 1,4-10-187,-3 3-607,3-3 614,-4-1 0,3 0 419,-1 0 0,1-5 0,-3-1 0</inkml:trace>
  <inkml:trace contextRef="#ctx0" brushRef="#br1" timeOffset="103">13762 11958 7941,'0'-7'1090,"0"2"906,0 5-1753,0 5 1,-4 2-19,1 4 1,-5 0-7,4 1 0,-5 3 45,2 0 0,0 6-59,0-2 0,-1 4-88,-3 3 53,-6-2 1,4 9-13,-2-2-95,3 7 0,0-1 45,1 4 0,1 1-113,2 4 0,2-2-32,2-2 0,2-1 98,-1-3 1,1-4-189,2 1 62,0-1 1,4-9 73,0 6-269,5-6 165,-8 3 0,9-5-151,-2 0 148,-3-1 1,5-2-13,-2-1 1,1-5 6,-2 1 0,3 1 31,-2-1 0,1 1-19,-1-5-2,2 1 97,-9-1-47,9 0 0,-5 1-47,3-1 157,2 1-111,-4-1 1,2-3 201,0-1-189,-6 1 1,7 0 55,-5-1-3,5-4 0,-4 3-190,2-2 140,-2-3-370,0 4 72,-3-5 160,3 0-1423,0 0 1589,-4 0 0,4-10 0,-5-3 0</inkml:trace>
  <inkml:trace contextRef="#ctx0" brushRef="#br1" timeOffset="104">14721 12015 7918,'0'-7'1186,"0"2"-859,0 0 230,0 4-54,0-9-5,0 9-252,0-10 0,4 9-87,0-6 0,1 6 59,-1-2 1,-3 1 59,3 0 6,2 1-105,1-3 188,4 5-217,1 0 1,-5 0-531,1 0 319,-6 0 0,5 0-81,-3 0 1,-3 1 130,3 3 1,-3-1-67,-1 4 1,0-3 122,0 4-29,0-1 0,0 5 10,0-1 0,-4-3-14,0 0 1,-1-1 124,1 5-94,3-1-21,-4 0 100,5-4-97,0 3 0,0-8 29,0 6-142,0-5 136,0 7-17,0-9-11,0 4 0,1-1 33,3 0 0,-1 0-3,4-4 1,-3 0 115,4 0 1,-1 3-124,5 1 1,-1 0-17,1-4 25,-1 5 1,0-2-61,1 4 1,-1-3 1,1 4 0,-5-5-13,1 5 0,-6 0 14,2 3 0,1-3-99,-1-1 1,0 1-12,-4 3 0,-5-3 47,-3 0 1,-3-1 202,-4 5 1,1-1-104,-5 0 0,-4-3 56,-4 0 0,0-1-79,5 5 1,3-6 8,0-2 1,5 1-151,-2-1 0,7 0-590,2-4 41,4 0 1,-1-4 679,8 0 0,8-10 0,5 1 0</inkml:trace>
  <inkml:trace contextRef="#ctx0" brushRef="#br1" timeOffset="105">15418 11946 9069,'0'-6'560,"0"1"936,0 5-1209,0 5-110,0-4-36,0 4 1,0 0 188,0 3 35,0-3-228,-5 5 1,3-4 169,-6 6-144,5 4 1,-7-2 42,3 5 0,-4-3-13,0 3 1,0 1-32,-1 7 10,1-3 1,-1 9 114,1-3-398,0-2 238,4 5 0,-2-4-67,6 6-63,-6-6 1,7 4-15,-1-3 0,1-1 103,2 2-66,0-1 1,0 1-4,0-1 0,0-3 63,0 3-216,5-4 67,-3 7 1,7-9 92,-6 2-153,6-1 51,-8-3 1,8 1-72,-5 0 47,5-5 1,-4 2 44,3-5 0,2 1-11,-3-5 5,-1 0 209,4-4-178,-4 3 0,2-8-32,-1 6 191,1-5-168,-2 7 18,4-9 170,-3 4-56,-1-5 1,0 0-48,-2 0-7,-2 0-175,3 0-2110,-5 0 1260,0-5 250,0-1 1,0-2 59,0 0 678,0 1 0,-5-5 0,-2 1 0</inkml:trace>
  <inkml:trace contextRef="#ctx0" brushRef="#br1" timeOffset="106">15658 12140 7907,'0'-6'-21,"0"1"105,0 0 246,0 4 8,0-4 323,0 5-280,0 5-190,0-4 1,-1 9 170,-3-2-143,3 2 0,-4 6 121,5 2-148,0 5 0,0 0 136,0 0-330,0 5 166,0 1 1,0 1 218,0 1-407,0-1 55,0-1 0,0 3 59,0-5-128,0-1 1,0-4 35,0-3 1,-2 2-85,-1-2 150,1-2 0,-3-1-149,5-4-60,0-6 68,0 4 0,0-7 13,0 5-78,0-6-343,0 3-673,0-5 1,0-5 0,0-1-1</inkml:trace>
  <inkml:trace contextRef="#ctx0" brushRef="#br1" timeOffset="107">15806 12472 8006,'0'-7'913,"0"2"-572,0 5 36,6 0 115,-5 0-95,9 0 87,-9 0-186,9 0 1,-7 0-84,5 0 12,-6 0-28,8 0 0,-7-1-20,4-3 48,1 3 1,-2-4-222,4 5 82,-8 0 0,8 0 253,-2 0-395,-3-5 85,5 3 0,-8-4 59,6 2-871,-6 3 544,9-4 1,-9 4-774,6-3 148,-1 3 0,1-5 19,0 6 843,-1 0 0,5-5 0,-1-1 0</inkml:trace>
  <inkml:trace contextRef="#ctx0" brushRef="#br1" timeOffset="108">16457 11980 7978,'-5'-17'15,"4"0"153,-4 6 0,4 3 348,-3 1-235,3 4 56,-4-2 325,5 5-81,0-5-230,0 4 210,0-4-338,0 15-41,0-3 1,0 10 181,0-6-309,5 6 113,-4 0 1,8 6 28,-5 0 1,5 0-24,-2 0 1,0 0-239,0 0 54,1-1 0,3 1-175,1 0 0,-5-4 121,1 0 0,-1-5-204,5 1 140,-1-2 1,-3-3 65,-1-2-397,-4 2 107,2-9-204,0 4 223,-4-5-187,5 0-288,-6 0 0,-4-1 441,0-3 498,0 3-192,-1-9 0,4 3-165,-3-4 657,-2 5-276,4-4 521,-8 3-338,4-4-139,-1 4 151,-3 2-178,4 5 1,-2 0 140,1 0 1,0 5 162,0 3-361,-3-3-109,3 10 120,-4-7 1,-1 10 102,1-3-464,0-2 183,-1 3 1,2-4-548,2-1 317,-2 0 66,9-4-270,-9 3 100,9-4-1060,-4 1 720,5 3 726,0-9 0,0 4 0,0-5 0</inkml:trace>
  <inkml:trace contextRef="#ctx0" brushRef="#br1" timeOffset="109">16298 12529 7902,'-7'0'905,"2"0"-471,0 0 109,4 0 26,-4 0 824,5 0-1203,0 5 0,1-4 243,3 3-107,-3-3-303,9-1 302,-9 0 0,10 0-284,-5 0 123,5 0 1,2 0-9,2 0-112,-2 0 72,9 0 1,-5 0-43,6 0-61,0 0 123,0-5-163,5 4 32,-4-9 1,4 7 198,-5-5-559,-6 6 227,5-8 1,-9 9 32,2-3-962,3 2 704,-11 2 0,9-3-854,-9-1-170,-2 0 635,0 4 1,-5 1 741,0 3 0,0 2 0,0 6 0</inkml:trace>
  <inkml:trace contextRef="#ctx0" brushRef="#br1" timeOffset="110">16457 12677 7884,'-6'0'937,"1"0"2725,5 0-3152,0 5-188,0 2-246,0 4 85,0 0 1,0 1 161,0-1-279,5 1 45,-4-1 0,4 2-194,-5 2 92,0-2 83,0 3-584,0-4 331,0-1 42,0 0-175,0-4 38,0 3 88,0-9 111,0 4 44,0-5 0,2 4-48,2 0 6,-3 0 227,4-4-178,-5-5 16,5 3 1,-2-8 134,4 3 39,-4-4-165,7 0 60,-4 0-48,6-1 1,-5 1 17,1-1 40,-1 1-53,5 0 0,-5 0 16,1 4 162,-5-3-167,2 8 0,-4-3 42,3 5-36,-3 0 13,4 0-82,-5 0 72,5 5-5,-4-3-148,5 8 138,-6-4 1,3 6 26,1-1-234,0 0 91,1 1 1,-4-1 96,3 1-635,2-1 405,-4 0 1,4 0-434,-2-4 301,-3 3 125,4-8 0,-1 4-921,0-2 487,0-3 229,1 4 442,-4-5 0,9 0 0,-4 0 0</inkml:trace>
  <inkml:trace contextRef="#ctx0" brushRef="#br1" timeOffset="111">16846 11912 7991,'0'-11'0,"0"4"851,0-3-487,0 9 0,0-6 209,0 4-58,0 1 56,0-3-120,0 5 83,0-5-62,0 4-303,5 1 0,-3 6 406,6 6-392,0-1 1,-1 1 183,1-1 5,-1 5-130,5 2 1,-1 5 96,1 0 176,-1 0-229,1 5 0,-1-3 86,0 6-146,1-6-43,-1 8 1,1-5-24,-1 2-94,1 8 0,-5-7 8,1 7 0,-2-3 128,2 0 1,1 0-484,-6 3 1,1-1 99,-4 5-544,0-5 36,0 2 423,0-5 1,0 4-384,0 0 345,-5 1 104,-1-5 1,-2-1-619,1-3 693,-1 3-4,-3-9 1,0 4-48,4-5 0,-3-1-86,2-3 393,3 2-212,-5-8 1,5 3 587,-3-4-712,3-6 492,5 4-635,0-8-8,0 3-1452,0-5 176,0-5 708,5-2 924,1-4 0,11-6 0,1 0 0</inkml:trace>
  <inkml:trace contextRef="#ctx0" brushRef="#br1" timeOffset="112">17234 11923 7972,'0'-6'794,"0"-4"-570,0 9 315,0-4-203,0 5 0,0-6-126,0 5-28,0-4 0,0 6 182,0 3-320,0-3 124,0 10 0,1-5-24,3 5-47,-3 1 0,8-1-84,-5 1 0,0 3 98,-4 0 0,4 4-3,0-4-96,-1 1 1,1-5 178,0 0-421,0 1 176,-4-1 1,0-3 103,0 0-224,5-6 3,-4 3 218,4-5 20,-5 0-41,0-5-21,0 4 0,0-9 20,0 2 30,0-2-148,5-2 113,-3 1 1,4 0 30,-2-1-284,-3 1 239,9-1 1,-9 1-129,3-1 109,3 6 0,-5-3 11,6 5 0,-5 1-17,5 3-2,-5 0 126,7 0-114,-9 0 0,9 0-7,-2 0 230,-3 0 22,5 0-182,-4 0 153,6 5-75,-6-4 1,3 9 100,-5-2-175,5 2 0,-7 1-44,6 1 0,-6-1 26,2 1 1,-2-1-47,-2 0 0,1-3 61,3 0 1,-3-1-485,3 5 76,-3-6 175,-1 4-717,0-3 210,5-1-1206,-4-1 867,4 0 1024,0-4 0,2 4 0,4-5 0</inkml:trace>
  <inkml:trace contextRef="#ctx0" brushRef="#br1" timeOffset="113">17577 12026 8202,'1'-6'654,"3"2"1,-2 3-221,6 1 0,-4 0 99,3 0 0,-3 0-155,4 0 1,-1 0-85,5 0 1,-1 0-56,1 0 0,-1-4-52,0 0-18,-4 0 0,3 4-502,-2 0 195,-3 0 182,5 0-1762,-9 0 644,4 0 948,-5 0 0,0-5 0,0-1 0</inkml:trace>
  <inkml:trace contextRef="#ctx0" brushRef="#br1" timeOffset="114">17908 11912 7987,'0'-8'0,"0"1"539,0-1 34,0-3 277,0-1-294,5 1 1,-2 1-200,4 2 0,-3-1 37,4 5 0,-6-1-56,2 2-99,2 1-56,-4-3 0,4 5 68,-2 0-25,-3 0-1,4 0-348,-5 0 71,0 5-196,-5-3 157,-1 8 0,-5-4 71,4 5-128,-3 1 64,3-1 0,1 1-12,2-1 87,-2-5 13,5 5-7,-5-5 0,6 2 156,0-1-148,0-4 0,2 2 6,2-5 51,-3 5-52,9-4 1,-5 5 17,3-2-9,2-2-4,-4 3 0,6-4-2,-1 3 1,0-3 1,1 5 17,-1-2 0,1-3-2,-1 3-12,1 3 22,-1-1-28,-5 0 1,4 3 12,-2-5-14,-3 5 3,0-8 0,-5 9-14,0-2 19,0-3 11,0 5 217,0-4-225,-5 6 0,-1-1 373,-11-4-224,5 3 1,-9-5 23,6 2 147,-5 4-279,2-5 1,-1 0 71,0-2-258,5-3 314,3-1-716,0 0-235,10 0 1,-3 0 759,8 0 0,8 0 0,5 0 0</inkml:trace>
  <inkml:trace contextRef="#ctx0" brushRef="#br1" timeOffset="115">18330 12449 7894,'-6'-5'385,"1"3"-85,5-3 941,0 5-1079,5 0 0,1 0 142,6 0 0,1 0-27,2 0 1,-1 0 176,5 0-184,0 0-108,9 0 0,-3 0 132,6 0-132,-1 0 0,4 0 62,1 0-139,4 0 0,5-1 239,6-3-1555,4 3 1255,-7-4 0,8 1 76,-6 0 0,3-1-311,-6 1 1,2 2 299,-6-6-286,-2 6 134,-1-3 0,-6 5-110,-3 0 183,3 0 49,-9 0-125,-1-5 84,-1 3 1,-6-3 9,3 5 56,-2 0 506,-6 0 0,1 0-553,-1 0 169,1 0-187,-1 0 1,-1-1-119,-2-3-105,2 3 226,-9-4-279,9 5 241,-8 0 17,3 0-465,-5 0 391,0-5-299,-5 3 189,-2-8 0,0 9-44,-1-3 80,0 3 64,-3-4 0,0 4 98,-1-3-12,1 3-153,-1 1 399,1 0-152,5 0-30,-5 0 0,9 0 60,-6 0-161,6 0 322,-3 0 245,5 0-496,5 0 0,1 1 152,5 3-137,1-3 0,3 4 43,0-5-216,6 0 172,-9 5-9,5-4 1,-6 6-21,1-4 26,-1-1-1,1 3-168,-6 0 176,-1-4-10,0 9-203,-4-3-18,4-1 200,-10 4-289,-1-4 151,-11 6 0,3-1-744,-5 1 433,0-6-126,-3 4 0,3-3-509,0 4 1,-1-3 1059,-2-1 0,-1 1 0,0 3 0</inkml:trace>
  <inkml:trace contextRef="#ctx0" brushRef="#br1" timeOffset="116">18296 12860 7913,'0'-6'40,"0"-5"35,0 10 0,0-5 252,0 2 90,0 3 163,0-4-51,0 0 187,0-2-143,0 1-165,0 1 234,0 5-424,0 5 55,0 1-275,0 6 56,0-1 0,1 0 226,3 1-253,-2 4 0,3-3 155,-5 2-425,0-2 173,0-7 38,5 4 1,-4-7-140,3 5 18,-3-6-33,4 3 130,-4-5-28,4 0 66,-5 0-2,6-5 0,-1-1 74,2-6 94,3 1-145,-3 0 1,0 2 41,1-3-29,0 3-5,-2-7 1,3 8 287,-5 1-250,5-1-23,-8 2 42,4 1-8,0 5 8,-4 0-36,4 0 1,-1 5 29,0 2-231,5 3 195,-8 2 0,5 1-448,-2 2 194,-3-2 103,10 3 0,-10-1-408,3 0 206,2 1 14,-5-5-928,4-5 763,0 5 1,-3-9-128,2 6-770,2-6 1375,-5 3 0,9-5 0,-3 0 0</inkml:trace>
  <inkml:trace contextRef="#ctx0" brushRef="#br1" timeOffset="117">18593 12860 9267,'12'0'947,"-5"0"-500,1 0 1,-1 0-186,5 0 1,1 0-59,2 0 1,-3 0-93,4 0-54,1 0 46,-4 0 0,4 0-60,-6 0 1,0 0 328,1 0-1041,4 0 473,-8-5 0,7 4 37,-7-3-777,2 2 583,-4 2 1,3-1-445,-5-3 129,0 3 21,1-4-239,-4 5 442,4 0-144,-5 0 587,0-5 0,0 4 0,0-4 0,0 0 0,0 3 0,0-3 0,0 0 2,0 4 34,0-9 0,0 7-75,0-4 780,0 4-373,0-2-90,0 0 195,0 4-5,0-4 3231,0 5-3330,5 0-48,-3 0 155,8 0-156,-4 0-246,6 0 1,-1 0 152,0 0 40,-4 0-190,3 0 107,-9 0 131,9 0-584,-8 0 173,3 5-370,-5-4 305,0 9 67,0-9-275,-5 9 177,-2-3 75,-4 4 1,-2-3-196,-2-1 180,2 1 0,-3 3-84,4 1 1,1-4-136,-1-1 0,5-1 10,-1 2-910,1-3 175,0 0-443,2-3 1519,0 8 0,4-9 0,-4 4 0</inkml:trace>
  <inkml:trace contextRef="#ctx0" brushRef="#br1" timeOffset="118">19039 12860 7868,'10'-8'544,"-3"1"1,3 3-223,-2-4 0,-2 6 466,2-2 102,0 3-392,3 1-218,-5 0 0,5 0 207,-4 0-274,-2 5 1,5-4-201,-3 9 60,4-4 0,1 5 274,-1-4-530,0 3 195,1-3 0,1 0 209,2 1-848,-2-5 450,8 7 1,-8-9-218,2 3 187,3-3 39,-6-1 0,6 0-51,-3 0 0,-2 0 119,2 0 45,-2 0-73,-2 0-12,1-5 286,-1-1-195,-4-1 0,-1-2-48,-2 6 194,-3-6-43,4 2 0,-5 0-48,0-1 2,0 0 1,-1-2 150,-3 3 20,3-3-176,-9 8 1,7-7 211,-4 6-166,4-1-24,-7 4 0,7 0 66,-4 0-284,-1 0-380,-8 5 383,3 1 0,-5 6-68,3-1 0,2 2 63,-2 2 0,-2-2-101,2 2 126,-5-2 67,2-2 142,-5 5-141,6-8 1,-1 7-109,3-7 485,2-3-121,-4 5-179,6-9 435,0 5-159,-1-6 401,6 0-313,-4 0-171,8-6 1,-3 4 213,5-6-40,0 6-246,0-8-206,0 8 223,0-8 1,0 8 126,0-6-1254,0 5 428,5-2 400,-3 5-1921,8 0 2107,-9 0 0,9 0 0,-3 0 0</inkml:trace>
  <inkml:trace contextRef="#ctx0" brushRef="#br1" timeOffset="119">20352 11923 6667,'0'-6'1114,"0"1"-456,0 5 138,0-5-477,0 4 124,0-4-97,0-1 64,0 5-197,0-4 470,0 5-416,5 0-54,-4 0-162,4 0 500,-5 0-503,5 5 1,-2-2 219,5 4-264,-1 1 36,5 3 0,-5 5 114,1-1-27,0 5-28,3-2 1,4 5 73,0 0-68,1 5 0,-5-4-119,0 2 107,1-2 0,-1-1 93,1 0-274,-6 0 53,4 0 0,-5-2 184,3-2-313,-3 3 94,0-9 1,-4 3-30,3-4-57,-3 4 174,-1-8 0,0 7-164,0-8 66,0 4 0,0-4-124,0 1 158,0-6-5,0 3-2575,0-5 1065,-5 0 1034,-1 0 242,-5 0 0,3-3 3,0-1 1,1-5 68,-5 1 0,1 2 213,-1-2 0,-4 1 0,-2-5 0</inkml:trace>
  <inkml:trace contextRef="#ctx0" brushRef="#br1" timeOffset="120">20432 12312 7864,'0'-8'0,"0"0"0,0 1 48,5-5 0,-4 6 253,9-4 19,-8 9 53,8-9-2,-4 3-212,1 1 1,1-1 160,-4 4-26,0 1 79,1-3-53,-4 5-1,4 0 1,-5 0-62,6 0-45,-5 0-97,4 0 1,-5 2 115,0 1-18,0-1-121,-5 8 1,-2 0-138,-4 5 0,0 2 155,-1-2-320,-4-2 166,3 8 1,-5-7-171,3 5 39,-3-5 200,6 8 1,-6-10-483,10 4 220,-5-4 87,7 0-705,-5-1 544,4-4 1,2-1-69,5-2-179,0-3 19,0 4 94,0 0-700,0-4 239,0 4 905,0-5 0,5-5 0,2-1 0</inkml:trace>
  <inkml:trace contextRef="#ctx0" brushRef="#br1" timeOffset="121">20660 11969 7571,'0'-11'292,"0"-1"0,0 1 346,0-1-425,0 6-40,0-4 0,0 7 156,0-4-116,0 4-54,5-7 1,-2 8 47,5-6 59,-1 5-53,0-7-148,3 9 17,-4-9 1,5 9 219,1-3-218,-1-3-25,1 6 1,-1-4-23,1 5 91,-1-5-9,0 4 1,1-4-86,-1 5-109,-4 0 207,3 0-248,-4 5 80,0-4 1,-1 5 178,-5-2-228,6-3 18,-5 4 154,4 1-242,-5-5 184,0 9 1,-1-8-80,-3 6 66,3 0 22,-10-2-146,10 4 131,-9-3-116,4 4 106,-1 0-19,2-4 0,5-1-15,0-2 13,0-3-2,0 4 135,0-5 1,4 1-19,0 3-51,5-2 0,-3 3-22,5-5 12,1 0-20,-1 5 0,1-4 31,-1 3-69,1 2 38,-6-5 1,4 6 14,-2-3-52,-3-3 32,5 9 0,-9-7-92,3 4 85,-3-4 3,-1 7 0,0-8 42,0 6-33,-5-5 3,-1 7 171,-6-4-175,-4 5 1,2-3 14,-5 0-80,0-1 58,-4 5 1,5-5 25,3 1-775,2 0 493,2-2 0,1 0-1839,2-2 975,-2-3-217,9 4 1319,-4-5 0,15 5 0,3 2 0</inkml:trace>
  <inkml:trace contextRef="#ctx0" brushRef="#br1" timeOffset="122">20249 12643 7993,'-11'0'0,"-1"0"185,6 0 153,-4 0 153,4 0-208,-1-5 55,-3 4 158,9-5-114,-4 6 1358,5 0-1373,5 0-180,1 0-18,6 0 1,-1 0 195,0 0-82,6 0-92,-4 0 1,13 0 56,1 0 1,2-3 88,5-1-248,-2-5-18,12 3 1,-4-2 259,2 0-1209,2 1 921,-8 0 1,7-3 165,-5 3-313,0 2 208,-4-6 1,-1 10-485,-2-3 314,2-2 128,-9 5 0,4-6-153,-6 4-59,1 1 173,-5-3-124,4 5 433,-10 0 0,5-1-281,-6-3-148,1 3-228,-6-4-226,4 5-237,-9 0-1179,4 0 790,-5 0 564,0 5 1,-5-4-1303,-2 3 1915,-8 2 0,-3 1 0,-5 4 0</inkml:trace>
  <inkml:trace contextRef="#ctx0" brushRef="#br1" timeOffset="123">20455 12814 7931,'-12'0'0,"5"0"0,-1 0 239,6 0-15,-3 0 3409,5 0-3303,0-5-258,0 4 111,0-4 258,0 5-374,5 0 0,1 0 199,5 0-125,1 0 10,-1 0 0,4 0 101,1 0-191,-1 0 61,1 0 1,-3 0 36,2 0 2,-2 0-92,-2 5 1,1-3 62,-1 6 22,-4-5 39,3 2-418,-9 0 129,9-4 167,-9 9-268,5-4 147,-6 6 1,-2-2 44,-2-2 1,-1 2 10,-2-3 1,-3 4-286,2 0 137,-2-5-23,-2 4 123,1-3 15,0 4 58,-1-4-50,6 3 0,1-9 78,5 4 65,0-5-121,0 5 1,0-4 159,0 5-153,5-6 13,-4 5-27,9-4 16,-3 4 1,4-4 23,0 3 0,1-3-1,-1 3 1,1 1-5,-1-1 172,1 0-174,-1 1 1,0-3-11,1 6-12,-1 0 1,-1 3-228,-2 0 102,-3 1 1,-5-1-108,0 1 101,0-6 0,-1 4 74,-3-2 1,-4 2-19,-7 1 1,1 1-77,-5-1 127,5 1-54,-7-1 0,7-1-65,-5-2 337,5 2-249,-8-4 0,8 1 191,-5-3-185,5-3-25,-7 4 1,8-4-84,-2 3 113,7-3-104,-2-1-250,4 0 308,-1 0-685,2 0 177,5-5 195,0 4-943,0-9 789,0 3 0,5 0-367,3-1 1,3 2 916,4-2 0,3-7 0,5 2 0</inkml:trace>
  <inkml:trace contextRef="#ctx0" brushRef="#br1" timeOffset="124">20923 12711 7831,'0'-11'573,"0"0"-129,0 4-52,0-3 102,0 9-231,0-4 1,0 3 375,0-1-234,0 1 0,-1-1-27,-3 6-168,3 4-40,-4 9 1,5-3 411,0 2-372,-5 3 0,3 0-138,-3 5 98,5-6 1,0 5 170,0-3-448,0 2 145,0 2 1,0-4 196,0 0-813,0-5 447,0 8 1,0-9-33,0 2-356,0-8 104,0 4-1893,0-5 2308,5 5 0,2-4 0,4-2 0</inkml:trace>
  <inkml:trace contextRef="#ctx0" brushRef="#br1" timeOffset="125">20934 13191 8127,'-6'6'1126,"1"5"-916,5-5 68,-5 5 0,4-3 569,-3 0-398,3-1-238,1 0 148,0 3-127,0-4 1,0 2 136,0-1-260,0 1 48,0-2 1,0 1 0,0-4-278,0-1-199,0 3-377,0-5 1,5-5 0,1-2 0</inkml:trace>
  <inkml:trace contextRef="#ctx0" brushRef="#br1" timeOffset="126">21391 12563 7802,'-6'-5'212,"1"4"71,5-4 27,0 5 1,0-6 27,0 5 129,0-4 553,0 5-461,5 0-286,-4 0 52,4 5-33,0-4-81,2 5-1,4-6-34,1 5-18,-1-4 0,2 4 158,2-5-252,3 0 107,-1 0 1,5 0 170,-3 0-591,3 0 203,0-5 0,1 2-107,0-4-42,0 4 120,0-7 1,-4 4-182,0-6 183,-5 6-87,2-4 136,-4 3 21,-1-4-32,-4 0 22,3-1 2,-9 1 8,4-1 8,-10 1 0,-1-1 1,-7 2 22,-2 3-47,2 2 30,-9 0 0,3 3-36,-7-2 30,2 3-4,-4 6 139,0-3-137,4 8 0,-8 1-1,5 8 30,1-2-23,3 4 0,1-2 14,3 8-207,-2-3 192,8 4 0,-2-1 13,7-1-258,3 6 232,5-8 0,0 8-259,0-6 246,0-4-25,5 0 171,1-10-75,6 5 0,3-6-20,0 1 0,6-2 134,-2-3 0,2-2-94,2-5 143,0 0-188,0 0 1,0 0-153,-1 0-3,-4 0 168,4-5 1,-8 0-1162,5-2 496,-5-3 284,2 3-2061,-4 1 1095,-1-4 1306,-5 3 0,5-4 0,-5 0 0</inkml:trace>
  <inkml:trace contextRef="#ctx0" brushRef="#br1" timeOffset="127">21939 12277 7856,'-5'-6'400,"4"1"-164,-4 0 83,5 4 205,0-4 159,0 5-133,5 0 22,-4 0-169,10 0 18,-5 0-131,5 0 0,1 0-6,-1 0 1,1 0 108,-1 0 0,4 0 273,0 0-507,1 0 1,-1-4 158,0 0-343,0 0 53,-3 4 184,-1-5-240,1 4 67,-1-4 0,0 3 279,1-1-1538,-6 1 424,4-3 560,-8 5-2270,3 0 2178,-5 0 0,-5 5 0,-2 2 0</inkml:trace>
  <inkml:trace contextRef="#ctx0" brushRef="#br1" timeOffset="128">22431 11912 7856,'0'-11'0,"0"4"224,0-3-65,0 9 0,0-6 160,0 4 8,0 1 19,0-3 1289,0 5-1132,5 0-236,-4 0-54,9 0 156,-9 5-132,9 2 1,-7 4 82,5 1 131,-1-1-199,0 5 0,3-2-29,-3 5 1,4 0 26,0 4 0,4 0-137,0 0 0,1 1 67,-5 3 0,2-3-504,2 3 184,-2-3 126,3-2-899,-4 1 638,-6 0 1,4-4 50,-2 0-393,-3-5 381,5 3 1,-8-6-9,6 1 1,-5-5-265,0 1 544,-1-6-29,3 3-69,-4 0 35,4-3 158,-5 3-290,0-5 106,0-5-372,0 3 234,0-8 0,-5 8-21,-3-6-192,3 6-49,-5-9 277,4 5-21,-6-5 64,1 4 1,3-2 249,1 6-63,-1-6 1,2 8 596,1-5-472,0 1 0,2 4 24,-4-3 447,4 3-182,-7 1-68,3 0-73,-4 0 143,5 0-342,-4 0 0,4 1 61,-1 3 1,-3-1-206,2 4 0,3 1-1,-5 3-155,9-4 131,-10 3 0,6-4 108,-2 6-189,-3-6 191,8 4-12,-8-4-129,4 6 138,-1-6-934,-3 4 580,9-8 1,-5 3-105,2-5-479,3 5 351,-4-4 214,5 4-339,0-5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65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3495 13625 8406,'-12'-5'924,"6"4"-869,1-9 1,10 5-80,3-3 0,2 3 82,1 5 1,1-4-218,-1 0 105,6 0 1,-5 4-31,3 0 0,2 0 147,-2 0 0,4 0-62,-4 0 0,4 0 76,-3 0 1,3 0 11,-4 0 0,5-1 8,-1-3 1,3 3 113,1-3 0,0 3-91,-1 1 1,1 0-9,0 0 1,4 0-22,-1 0 1,6 0 27,-1 0-1,3 0-119,4 0 1,-1 0 41,5 0 0,-2 0-5,2 0 1,2 0-25,-2 0 0,-1 0-104,1 0 0,-4 0 67,4 0 1,0 0-15,3 0 0,4 0 50,-4 0 0,7 1-7,-6 3 0,6-3 11,-3 3 1,5-3 108,-5-1 1,5 4-47,-5 0 0,9 0 21,0-4 1,2 4 9,1-1 1,3 1-83,-30-3 0,0-2 0,3 1 0,0 0-228,1 0 0,0 0 1,1 0-1,1 0 168,0 0 1,0 0-1,1 0 1,0 0 34,-1 0 1,0 0 0,3-1 0,0-2-49,-3 2 1,0-1-1,3-1 1,1 2 11,-2 1 1,-1 0 0,0 0-1,-2 0 21,0 0 0,-2 0 0,1-2 0,-1 0 6,1 0 0,1 0 0,-1 0 0,1 0-3,-3 2 1,0 0 0,1 0 0,-1 0 22,-2 0 1,0 0-1,4 0 1,2 0 8,-1 0 0,1 0 0,2 0 0,0 0 51,0 1 0,0-2 1,0 0-1,1-1-40,1 0 0,0 0 1,1-1-1,0 1-6,-2 0 0,1 0 1,2 1-1,0-1-19,1-1 0,1-1 0,-2 2 1,0 0-4,2-2 0,0 0 1,0 1-1,0 0-275,0-1 0,-1 0 0,1 0 1,-1-1 273,-1 3 0,0 1 1,-1-2-1,1 1-20,0 0 0,-1 0 0,1 1 0,0-1-13,-1-1 1,1-1-1,0 2 1,0 0 20,-1-2 1,1 0-1,1 1 1,0 0 3,-2-1 1,1 0 0,5-1 0,0 0 73,-4 1 1,1 1-1,3-2 1,1 1-27,-3 0 0,1 0 1,-2-1-1,0 0-16,0 1 0,-1 0 0,1 1 0,1 0-23,-2-1 0,1 0 0,2 1 0,0 0 3,0-1 0,-1 0 0,1 0 1,0-1 4,0 3 1,-1 1 0,4-3 0,0 0-3,-2 2 1,0 0-1,2-2 1,0 1 10,-2 1 1,1 0-1,-1-2 1,0 0-13,1 2 1,-1 0 0,2 0 0,1-1-22,-1 1 0,0 0 0,3 1 1,0 0-4,-1-3 1,0 0-1,1 1 1,-1 0-2,-2-1 1,0 0-1,5-1 1,0 0-308,-3 1 1,0 1 0,1-2 0,0 1 314,-1 0 1,0 0-1,-2-1 1,0 0 12,0 1 0,0 0 0,1 1 1,0 0-4,0-1 0,-1 0 1,-2 3-1,1-1-121,-3-2 0,0 0 0,-1 2 0,-2 1 116,2 0 0,0-1 1,0-1-1,0 1-38,0 0 0,-1 0 1,3 0-1,-1 0 32,-1 2 1,-1 0 0,3 0 0,-1-1-3,-1-1 0,0 0 0,5 1 1,1 1-104,0-2 0,-1 0 0,2 1 0,0 1 108,-1 0 0,-1 0 0,0-2 1,1 0 7,3 0 0,0 0 0,-4 0 1,0 0-12,3 2 1,-1 0 0,-2 0 0,-1 0 3,0 0 1,-1 0 0,-2 0 0,0 0 2,-2 0 1,1 0 0,-2 0-1,0 0-4,0 0 0,0 0 0,-1 0 0,0 0-2,-1 0 0,-1 0 0,1 0 0,-1 0 102,-1 0 0,-1 0 0,0 2 1,0 0-107,1 0 0,-1 0 0,0 0 0,0 0-2,-1-2 1,0 0-1,-2 1 1,0 1-19,0 0 0,0 0 0,-1 0 1,1 0-52,0-2 1,0 0-1,1 0 1,-1 0 121,-1 0 1,-1 0 0,1 0 0,0 0-61,2 0 0,-1 0 0,-3 0 0,1 0 17,2 0 0,0 0 0,-1 0 1,1 0 10,-2 0 1,0 0 0,-1 0 0,0 1 18,-1 1 1,0 0-1,29-1-18,-29 1 1,0 0-1,1-1 1,0-1 63,1 0 1,0 0 0,-1 2-1,0 0-67,-1 0 1,0 0-1,1 0 1,0 0-3,3-2 0,0 0 1,1 0-1,0 1-52,-3 1 1,0 0-1,3-1 1,0-1 50,-1 2 1,0 0 0,1-1-1,0-1 95,1 0 0,0 0 0,0 0 0,0 0-107,0 0 1,0 0 0,-1 1 0,0-1-4,1 2 1,0 0-1,-2-1 1,1 0 14,3 0 1,0 1 0,-2-1-1,0 0 52,-2-1 0,0 0 0,1 0 0,1 0-35,-2-1 1,0 2 0,1 0 0,0 1 7,1 0 1,0 0 0,-2 0 0,0 0-9,1-2 0,-1 0 0,-2 0 0,1 0-5,3 0 0,0 0 1,-1 0-1,0 0 11,2 0 1,1 0 0,-3 0-1,0 0-3,-1 0 1,0 0 0,-2 0 0,0-1-3,2-1 1,0 0 0,-2 1 0,-1-1 18,2-1 1,-1-1-1,-2 2 1,0 0 252,-1-2 1,-1 0 0,28 1-218,-3-5 1,-9 4 9,1-3 1,-2 4 95,-5-1 1,-6-1 310,-2 1 0,-7-3-454,-1 3 1,-7-1 772,-3 1-599,-4 3 960,0-4-674,-6 5-266,-1 0 0,-5-2-281,0-1 0,-1 1-772,-3-1 1,1 1 418,-4 2 1,-2 4-1991,-6 0 2391,-3 5 0,-10 2 0,-1 7 0</inkml:trace>
  <inkml:trace contextRef="#ctx0" brushRef="#br0" timeOffset="1">4728 12963 8113,'0'-12'-595,"0"1"1048,0 4-197,0-3-79,0 9-4,0-4 78,0 0-59,0 4-26,0-4 77,0 5 123,0-6-112,-5 5-100,-1-9 1,-6 9-138,1-3-119,0 3 194,-1-4 0,1 3-151,-1-1-70,1 1 237,-6 2-188,5 0 47,-10 5 1,9-2 52,-2 5 0,3-5-8,0 5 0,1 0-9,-1 3-128,1 0 134,-1 1 1,1 1 14,0 2-251,-1-3 239,1 10 0,1-8-121,2 5 1,-1-1 9,5 1-153,0-3 120,4-4 0,0-1 55,0 1-96,6-1 112,-5 0 0,9-4 21,-2-3 0,2 1-4,1-2 0,2 1 192,2-4 65,3 0-245,5-5 1,0-1 336,-1-6-124,1-4-2,5 3 181,-4-8-193,4 3 0,-6-5 20,-3 0 83,2 0-88,-3 1 0,0-5-73,-3 0 0,-2-1 10,-2 2 0,-1 0-143,-2-4-102,2 4 200,-9-7 0,4 4-181,-5-5 1,0 1 62,0 3 0,0-2-79,0 5 1,0 1 145,0 3-169,0 0 144,0 5 0,-1-2-12,-3 5 22,3 4-14,-4 1 43,0 4-38,4-6 1,-4 6 169,5 1-152,-5 0-10,3 4 97,-3-4-74,5 5-188,0 0 169,0 5 1,0 1 12,0 5-7,0 1-11,5 4 1,-3-2 114,1 5-116,-1 0-2,3 4 1,-4 1 118,3 3-113,2-3 61,-5 4 0,8-1 19,-5-1 1,0 6-56,-4-1 0,0 0 7,0 0 0,0 2 31,0-3-214,0-2 171,0 5 0,0-9-170,0 3 157,0-3 1,0-2-54,0-3 1,0 1 39,0-5 0,0-3-231,0-5 204,0 1-768,0-2 308,0 4-1121,0-9 1605,0 5 0,-5-6 0,-2 0 0</inkml:trace>
  <inkml:trace contextRef="#ctx0" brushRef="#br0" timeOffset="2">3712 14162 7956,'0'-6'-366,"0"-5"0,0 9 864,0-6-244,0 6 259,0-3-66,0 5 0,0 5-191,0 2-136,0 3 1,0 6-101,0-1 1,0 5 78,0-1 0,1 3-86,3 1 0,-3 0 71,3-1 0,-2 5-5,2 0 1,-2 1 5,1-2 1,2 2-16,-1 3 1,1 0-38,-1-4 1,-3 3 3,3-3 0,-1 1-84,1-1 1,-3-3 69,3 2 1,-3-2-109,-1-1 0,0 0 34,0 0 0,-1-5-47,-3-3 0,3-2-35,-3-2-300,2 1 244,2-6-309,0-1-737,0-5 718,0-5 1,0-1-34,0-6 550,0 1 0,-5-6 0,-1-1 0</inkml:trace>
  <inkml:trace contextRef="#ctx0" brushRef="#br0" timeOffset="3">3643 14265 8042,'0'-12'-88,"-5"1"0,4-4-132,-3-1 1,3 1 192,1 4 0,5-1 46,3 1 0,3-4 241,4-1 1,-2 1-127,2 4 1,2-1 8,-2 1 0,5 0-15,-1-1 1,3 1 129,1-1 0,-1 1-148,1-1 0,4 6 29,0 2 0,3-1-59,-3 1 1,-1 1-85,-3 3 1,4 0-42,-1 0 0,0 1 80,-7 3 1,1 2-59,-5 5 0,1 1-19,-5-1 0,-5 6-1,-2 2 0,-3 2 46,-1 2 0,-5 0 4,-2 0 1,-7 4 4,-1-1 1,-6 1 4,2-4 0,-4 0 28,-3-1 0,4 1-26,-4 0 0,8-5-29,-5-3 0,3-2 9,-3-2 0,5-1-6,3-2-56,-3 2 0,5-5-137,-2 3 0,6-3-175,2-5-313,4 0-113,-2 0 181,5 0 258,0-5 1,5 0 361,3-3 0,7-2 0,3 4 0</inkml:trace>
  <inkml:trace contextRef="#ctx0" brushRef="#br0" timeOffset="4">4500 13945 8123,'0'-12'-44,"0"1"-28,0 0 290,0 4 9,0-3 137,0 4 318,0-1-485,-5 2 0,2 5-34,-4 0 1,4 2-10,-1 1 0,-1 4 32,1 4 0,-3 2-53,3 2 1,-4-1 6,5 5 1,-6 0 6,1 4 1,-2 1-46,-2 3 0,1 3-6,0 8 0,-1-2 51,1 2 0,-1 2-23,1 2 1,1-1-106,2 1 1,-1 0 116,5 3 1,1 0-238,3-3 0,1 1 13,3-5 1,2 0 10,6-4 1,3-5 163,0-2 1,5-4 67,-1-4 1,2-1 95,-2-3 0,1-4-131,-5 1 1,4-1 3,-4-3 0,1 2 3,-5 1 0,1-3-151,-1 0 1,-3-5-118,-1 5-97,1-5 1,-1 3-176,1-2-478,-5-3-7,2 4 256,-5-5 0,-2 0-519,-1 0 1,0-4 1160,-5 0 0,1-10 0,-5 2 0</inkml:trace>
  <inkml:trace contextRef="#ctx0" brushRef="#br0" timeOffset="5">4751 14185 7930,'-5'-7'362,"4"-3"-299,-4 4 337,5-6 31,0 1 1,1 5-189,3 2 1,-2 4-109,6 4 1,-4 3 68,3 9 0,0-1-5,0 8 0,2-2-117,-5 10 0,1 0 59,-1 7 0,-3-2-60,3 2 1,-3-2 9,-1-2 0,0 3-127,0-3 1,0 1 96,0-8 0,0 0-114,0-4 0,4-4 14,0 0 0,1-5-82,-1 1 1,-3-6-129,3-2 1,-3-3-113,-1 4-587,0-6 317,0 3-147,0-5 310,0-5 0,0-1-177,0-6 1,0 0 644,0-3 0,0 2 0,-5-14 0,-1 3 0</inkml:trace>
  <inkml:trace contextRef="#ctx0" brushRef="#br0" timeOffset="6">4797 14219 7962,'-7'-11'-356,"4"-1"1,-2 1 277,1-1 0,1 1 189,7-1 0,-1 1 70,4 0 0,1-1 194,3 1 1,1 3-157,-1 1 1,2 4-26,2-1 0,1 3 71,3 1 0,4 0-93,0 0 1,0 5-76,4 3 0,-3 2 36,-1 1 1,3 6-105,1 2 0,0 2 72,-5 2 1,-4 4-148,-3-1 0,2 6 102,-2-1 1,-5 2-20,-6 1 1,1 4-137,-1 0 1,-5 1 88,-7-1 1,-3-2-94,-5 2 0,2-8 93,-5-3 1,0 1-13,-3-1 0,-1-2 13,0-6 0,-4 1-6,1-4 1,-5 0-23,4-1 0,1-6 37,3 3 1,1-9-246,3 1 224,-2-2-186,8-2 1,2-2-188,7-2 1,3-2-879,1-5 661,0-1 611,5 1 0,6-1 0,7 1 0</inkml:trace>
  <inkml:trace contextRef="#ctx0" brushRef="#br0" timeOffset="7">5425 14356 7996,'-6'-5'-115,"2"4"50,8-3 0,-2-1 139,6 1 0,-4 0 61,3 4 1,-3 0 724,4 0-617,4 0 0,2 0 60,5 0 0,-4 0-132,5 0 1,-4 0-9,7 0 1,-7 0-148,7 0 1,-4 0 103,0 0 0,2 0-155,-6 0 1,0-1-162,-4-3 1,1 3-248,-1-3 1,-3 3-383,0 1-668,-6 0 1493,3 0 0,-10-5 0,-1-2 0</inkml:trace>
  <inkml:trace contextRef="#ctx0" brushRef="#br0" timeOffset="8">5448 14504 7996,'-8'11'0,"1"-4"-106,4 3 1,2-7 281,5 5 0,6-6 366,1 2 1,2-3-249,6-1 1,1-1-124,7-3 0,-3 3 33,3-3 1,-3-1 3,-2 1 1,5-1-307,0 1 0,-4 2 110,-4-6 1,-2 4-563,2-3 1,2 4-47,-6-1 1,1-1-996,0 1 1591,-4 1 0,5-2 0,-6-2 0</inkml:trace>
  <inkml:trace contextRef="#ctx0" brushRef="#br0" timeOffset="9">6316 14447 7952,'-12'0'-66,"2"-1"282,3-3-115,-4 3 0,9-8 371,-6 5 286,6-5-491,-8 3 1,4-1-35,-1-1 0,1 5-36,2 0 1,1 1-90,-4 2 0,-1 0 21,-3 0 1,-2 5-155,-2 3 0,2 2-10,-2 2 0,-2 0 66,2 3 0,-2-1-152,2 5 1,3-3 0,-4 3 0,4 0 3,0 4 0,5-6 89,-1-1 1,5 0-97,0-1 0,1 1 24,2-5-67,0 0 1,2 0 118,1-4 1,4-2 3,4-5 0,4-1 56,1-3 1,4-2-12,-1-6 1,1 0 5,-1-4 0,3-1 4,-3-6 0,3 0 16,0 0 1,1-3 108,0-1 1,-4-5-124,0 2 0,-5 1 117,1-2 1,-2 1-100,-2-5 1,-4 5 29,-3-1 1,-2 1 36,2-4 0,-3 3 12,3 1 0,-3 1-93,-1-2 1,0 3-10,0 5 0,0 6 152,0 1-103,0 4 1,0 4 189,0 0-206,0 6-117,0 7 1,0 8 118,0 10 0,0 1 2,0 2 1,-1 5-34,-3 7 0,3-1-12,-3 5 0,3-1-132,1 5 1,0 0 77,0-1 0,0 0-136,0-3 0,0 1 47,0-5 1,0-4 12,0-3 0,0-6 89,0 2 0,0-4-18,0-4 0,0 1 1,0-5 1,0 0 25,0-3 0,0-5-304,0 1-306,0-5-579,0 2 1221,0-5 0,0 0 0</inkml:trace>
  <inkml:trace contextRef="#ctx0" brushRef="#br0" timeOffset="10">6613 13854 7998,'-7'-6'0,"-3"0"0,14-4 84,0 2 0,5-1 27,2 6 1,1-1 187,-1 4 0,-3 0-152,-1 0 1,1 0 86,3 0 0,-3 1 7,-1 3 1,1 2 212,3 6 0,1-1-126,-1 1 0,5-1-70,-1 0 1,1 6 16,-1 2 1,-2-1-87,2 1 1,-2 1-130,-1 7 0,3 2 94,0 5 0,0 2-123,-3 2 1,-5 2-68,1 6 1,-2 1-130,2 2 0,1-2 91,-6 3 1,1 1 85,-4-2 0,-5 1-314,-2-5 1,-4 1 14,0 0 1,-2-2-115,-2-2 1,1 1-136,-5-5 0,0-4-938,-4-3 1474,-5-6 0,4 3 0,-2-5 0,-1 0 0,-4 0 0,-4 0 0</inkml:trace>
  <inkml:trace contextRef="#ctx0" brushRef="#br0" timeOffset="11">8908 12769 8061,'0'-7'-18,"0"1"102,0 2-15,0 3 1,2-6 164,1 4-69,-1 1 1,4-3 165,-2 5-296,-3 0 29,9 0 1,-7-4 216,4 1-312,1-1 161,3 4 1,1 0-11,-1 0 1,1 0-8,-1 0 0,4 1-90,1 3-35,-1-3 0,-3 4-61,4-5 0,-2 4 103,5 0 0,-4 0-116,4-4 1,-4 0 76,4 0 0,-1 0-86,1 0 1,1 0 107,-4 0 1,0 0-46,-1 0 0,-2 0 4,2 0 1,-2-2 1,-2-1 1,-3 1-349,-1-1 1,-3 1-76,4 2-773,-6 0 1222,4 0 0,-6 0 0,0 0 0</inkml:trace>
  <inkml:trace contextRef="#ctx0" brushRef="#br0" timeOffset="12">9673 12563 8028,'-11'-6'-2100,"5"-5"3595,1 5-929,5-5 0,1 3-237,3 0 1,-2 5-137,6-5 1,-1 4-59,5-3 0,-1 0 49,1 0 0,-1-2-24,1 5 0,0-1-65,3 1 0,-2 3 54,2-3 1,-2 3-59,-1 1 0,-1 1 77,0 3 0,-3 2-210,0 6 1,-2-1 24,2 0 1,-3 6-76,-5 2 0,0 3 25,0 0 0,-2 6-185,-1 3 1,-4-2-32,-4 1 1,-4 0 109,-1 0 1,-3 3 74,4-3 0,-4 2-2,4-1 1,-4-3 131,4-6 1,-3 0 183,6-3 314,-2-2-31,8-6-131,0 0-154,1-4 1,6-2-63,3-5 0,2 0 147,5 0 1,1 0-100,-1 0 1,6 0 25,2 0 0,-1 0-22,1 0 0,0 0 140,4 0 0,-1 0-137,1 0 0,-1-1 23,-3-3 1,1 2-205,-5-1 0,2 0 96,-2-1 1,-6 3-927,2-3 631,-2 3 0,-1 1-877,-1 0-85,-4 0 1135,2 0 0,-10 5 0,-1 1 0</inkml:trace>
  <inkml:trace contextRef="#ctx0" brushRef="#br0" timeOffset="13">11409 12734 8033,'0'-11'0,"4"3"133,0 1 109,0 4 0,1-2 15,3 5 0,-2 0 31,2 0 1,-1 0-59,5 0 0,3 0-82,0 0 1,4 0 95,-4 0 1,6 0-146,-2 0 1,2 0 21,2 0 1,0-4-119,0 0 0,0-3 85,-1 3 0,1-1-174,0 1 1,-1 2-40,-3-6 1,1 5 86,-5 0 1,0-2-37,-3 1 0,-1 0 55,1 4 0,-5 0-648,1 0-135,-6 0 349,4 0 0,-5 0-427,3 0-328,-3 0 1208,4 0 0,-5 5 0,5-4 0,1 4 0</inkml:trace>
  <inkml:trace contextRef="#ctx0" brushRef="#br0" timeOffset="14">12277 12346 8039,'0'-11'-94,"0"4"90,0-3 585,0 9-120,0-9 481,0 8-641,0-3 1,2 5-83,2 0 0,-3 5 37,3 3 1,1 3-30,-2 5 1,1 1-41,-4 6 0,0 1-59,0 3 1,0 2-140,0 5 1,0 1 53,0-1 0,0 0-21,0 0 0,0-3 32,0-1 0,0 0-134,0 0 1,0-2 68,0-5 1,0-4 49,0 0 1,0-5-61,0 1 0,0-6 155,0-1-426,0-6 0,2 3-16,1-5-1659,-1 0 1052,3 0 915,-5 0 0,0-5 0,0-1 0</inkml:trace>
  <inkml:trace contextRef="#ctx0" brushRef="#br0" timeOffset="15">14367 12472 8063,'7'-7'-428,"-2"-3"0,-4 8 903,3-6-113,-3 5-32,4-2 0,-5 4 285,0-3-248,0 3 1,-1-4 179,-3 5-300,-2 0 1,-6 5-43,1 3 0,-2 2 11,-2 1 1,2 4-169,-2 1 1,3 4 45,0-1 1,1 3-246,-1 0 1,6 5 121,2 0 0,3-1-109,1-3 0,1 4-9,3-1 0,2 0-123,6-7 0,0 1 53,4-5 0,1 1 149,6-5 1,5-1 108,3-2 1,2-3-95,1-5 0,0 0 281,0 0 0,1-5-26,-1-3 0,-1-3-40,-3-4 0,2-2 101,-5-2 0,-1-3-92,-3 3 0,-6-2 129,-6-2 0,-1-1-16,-6-3 0,-1 2-280,-7-6 1,-4 2 153,-7-1 0,-3 2-452,-5 5 1,-6 1 69,-5 3 1,-2 7-82,-6 4 1,4 6 116,-3-2 1,4 9-122,-1 6 1,7 2-483,5 6 1,7-5-58,3 1 848,9 3 0,7 0 0,6 5 0</inkml:trace>
  <inkml:trace contextRef="#ctx0" brushRef="#br0" timeOffset="16">16800 12426 8047,'-1'-8'-11,"-3"1"377,3-1-9,-9-3 0,8 3 180,-1 0 382,1 6-172,2-3-481,0 5-20,0 5 0,5 2 1,3 9 0,-2 1-53,2 6 1,-2 1 14,2 3 0,1-2-166,-5 6 1,-1-4 77,-3 3 1,4-1-248,0 2 1,0-3 107,-4-6 1,4 1-99,-1 0 1,1-1-115,-4-3 1,0-2-99,0-1 0,1-4-246,3 4 213,-2-4 0,3 0-351,-5-1 1,3-3 711,1-1 0,5 1 0,-3 3 0</inkml:trace>
  <inkml:trace contextRef="#ctx0" brushRef="#br0" timeOffset="17">18593 12529 7510,'7'-5'-645,"3"3"0,-8-8 1444,6 3 0,-1 0-176,5 0 0,3-1-162,0-3 0,4 3-91,-3 0 0,3 2 79,-4-2 0,5 0-128,-1 4 1,-1-4-65,1 4 1,-4 0-115,4 4 1,-4 0 80,4 0 1,-5 0-94,2 0 0,-4 6 72,0 1 0,-2 3-272,-2 2 1,0 0-23,-4 4 0,0-2-112,-4 5 0,0 0-40,0 4 0,-5 1 109,-3 2 0,-3 2-241,-4 3 0,-3 0 132,-5-4 1,-4 3-22,1-3 1,0-1 88,7-7 0,-1 1 137,5-5 1,0 2-50,3-2 1,2-6 156,2 2 1,0-2 95,4 2 0,0-3 13,4 0-31,0-6 1,1 7-58,3-5 1,2 0 164,6-4 0,3 0-55,0 0 1,9 0 26,-1 0 0,4 0 57,0 0 1,2-2 135,5-1 1,-1 1-36,-3-1 0,2 1-102,-5 2 0,-1-1-196,-3-3 1,-1 3 366,-3-3-676,2 3 183,-8 1-1042,-1 0 57,-7 0 323,-16 0 0,3-4 700,-11 0 0,0 0 0,-4 4 0</inkml:trace>
  <inkml:trace contextRef="#ctx0" brushRef="#br0" timeOffset="18">15395 5722 8314,'0'-12'-13,"2"5"-468,1-1 0,-1 4 182,1-3 14,-1-1 321,-7-3 45,-2-1 0,-3 5 21,3-1 0,0 4-10,3-3 0,2 3 317,-6-4-308,6 1 1,-8-5 129,2 1 0,2 1-71,-2 2 1,4-1-60,-3 5 1,-1-3 37,-3 3 1,-1-4-124,1 5 0,-1-3 66,1 3 1,-2 0-151,-2-5 1,1 5 115,-5-5 0,0 4-104,-4-3 1,0 3 122,0-4 1,1 4-29,-1-3 1,-1-1 36,-3-3 1,3 3 11,-3 1 0,-1 0 10,2 0 1,-6-2-34,1 5 1,2-1 1,-1 1 1,1 3-34,-2-3 0,-6 3 1,3 1 1,0 1-124,0 3 1,2 2 129,-6 5 0,4 1-67,3-1 0,-2 1 37,3-1 0,-2 4-8,1 1 0,0 4 18,4-1 0,0 1 10,5-1 1,0 3-6,3-3 0,-1 2 8,4 2 0,-3 4 4,4 0 0,0 4-9,4 0 0,-1 1-53,1-2 1,-1 3 23,1-3 0,3 7-2,1 1 1,4 0-25,-1-3 1,3 3-8,1 0 1,1 1 15,3-1 1,-1-2-3,4 2 1,1-3 14,3 0 0,6 0-6,2 3 0,2-2 109,2 2 1,1-3-49,3 0 0,1-2 9,2-3 1,7 3 21,-3-3 0,8-2-183,0-1 0,3-3 212,0-1 0,0-1 134,-3-3 1,6 1-105,-3-5 1,5 2-39,-1-2 0,-2-2-56,3 2 0,2-3 0,1 0 0,-1-5-112,2 1 1,-1-5 87,4 0 0,4-1-31,0-2 0,1-2-33,-1-1 1,-4-4-133,0-4 1,0-2 120,-4-2 0,2-3 32,-2-5 1,-2 1 216,-5-1 1,-2 0-49,-2 0 0,-4-5-38,-7-2 1,-1-3-89,-7-2 0,1 1 58,-9 0 1,-5-5-1,-6-3 0,-3-3 6,-1 0 0,-1-5-146,-3 1 1,-7-6-83,-8 2 1,-4 1 40,-4-2 0,2 1-134,-5-4 0,14 28 1,0 1 231,-3-1 1,0 1 0,-1 1 0,0 2-5,0 0 0,-1 0 0,-2 2 1,0-1-9,-23-21 0,21 22 0,-1 1-36,-2 1 1,-1 0 0,0 3 0,-1 2-127,-27-11 1,23 14-1,0 0-299,4 1 1,-1 1 0,0 0 0,-1 2-21,-25-3 0,0 6-1397,0 2 1891,5 3 0,-7-3 0,6 3 0,2 6 0,3 6 0</inkml:trace>
  <inkml:trace contextRef="#ctx0" brushRef="#br0" timeOffset="19">16115 6658 8127,'-7'-11'0,"-3"0"276,9-1 624,-4 6-472,5 1-386,0 5 0,5 0-242,3 0 1,-2 1 166,2 3 1,-1-2-103,5 6 0,0 0 34,4 3 0,-4 0 143,4 1 0,-3-1-64,3 1 0,-4 3 44,4 0 1,0 2 196,-1-2 0,2 3-99,-2 4 1,-1-1 152,5 2 0,-1-2-90,1 10 1,2-1 3,-2 4 1,3 1-65,1-1 1,0 1-10,0 3 1,-1 3-228,1 5 1,0-1 186,0 1 1,0 0-17,0-1 0,3 2-139,1 3 0,0-2 27,-5 5 0,-3-3 56,0 3 0,1 1-84,2 3 1,-4-2-10,-3-1 1,2 2 42,-2-3 0,0 3 45,-3 1 1,-6-4 0,-2 0 0,-3 1-5,-1 3 0,-2 0 0,-6 0 1,-1 4 46,-10 0 0,10-30 0,-1 0-38,-1 0 0,-1-1 1,-1 1-1,-2 0-169,0 1 1,0 1-1,-1-1 1,-1-1 168,0 0 0,0-1 1,-1-1-1,0 1 1,-1 0 0,0 0 0,-1 2 0,-2 0 17,-2 0 0,-1 1 0,-1 0 0,0 1-222,-2 0 0,-2 0 0,-2 1 0,0-1 218,0 0 1,-1 0 0,-4 1 0,-1-1-289,2 0 1,0 1-1,-2-3 1,-2 0 277,1 1 1,-2-1 0,2-2 0,-1 0 6,0 0 1,0 1-1,-4 0 1,0 1-38,0 1 1,0-1 0,-1-2 0,-1 1 7,4-3 1,0 1-1,-1-1 1,-1 0-6,2-4 1,0 1 0,-2 2 0,-1-1-16,1-1 0,1 0 0,-2 1 1,1 1-10,0-2 0,0 0 0,0-1 0,-1 0 12,4-3 0,-1 0 1,-4 1-1,-1 0-6,1-1 1,1 0 0,-2-1-1,0 1-56,1 0 0,0-1 1,0-1-1,0-1 63,-2 1 1,1 0 0,2-1-1,-1 0 8,-1-1 1,-1 0-1,6 0 1,1 0 14,-5 1 0,0-1 1,5-1-1,0 1-90,-5-2 1,0 0-1,4 1 1,-1 0 112,0-3 1,-1 0 0,2 1 0,0-1 9,-2-1 1,0-1-1,4 0 1,0 1-89,-2-1 0,1 1 1,3-1-1,1 1 50,-3-1 1,0 0 0,2-1 0,0-1-12,0 1 1,0-1 0,0-1 0,1 0 26,1 1 1,-1 1 0,1-3 0,-1 0-69,-1 0 0,0 1 0,-1 0 0,0 0 36,3 0 1,0 0 0,0 0 0,0 0 39,1 0 0,1-1 0,-1 0 1,-1-1-16,2 2 1,0-1-1,0 0 1,2 0 54,-26 8 0,26-8 0,0 0 12,0 3 1,-1-1 0,-2-1-1,0 0-40,3 1 1,-1 1 0,2-3-1,-1 1 30,0 1 0,-1 1 0,1-1 0,0 1-40,-3 1 1,1 1-1,0-2 1,1-1 59,0 0 0,1 1 0,-30 8 23,5 1 0,0 1 436,0-5 0,5 6-441,2-2 0,3-3 16,1-1 0,5-1 359,-1 1 0,5-2-438,-1 2 0,6-1-38,2 2 0,0-4 508,0 3 1,-2-2-512,6-1 0,-1-1 370,4 0 1,4 0-333,0-4 229,5 3 0,-2-5-265,4 3 56,6-3 0,1-4-13,5 3-233,0-3 129,0 5-193,0-6 198,5 0 0,-3-4-9,6 0 0,0-5-26,3 1 0,0-2-127,1-1 1,-1-2 46,1-2 0,-1 1 86,1-5 0,0 5 8,3-1 1,-4-2-10,4 2 0,-6-1 152,2 0 1,3 4-54,-6-4 0,4 4 77,-4 0 0,-2 1 79,2-1 108,0 1 1,-2 0 37,-2-1 1,-2 6 7,2 2 106,-3-2-257,4 4 1,-6-3-201,-3 5 1,2 2 7,-6 1 0,1 5-130,-5 7 0,0-1 117,-4 5 1,-1 0-60,-6 4 0,0 1 6,0 3 1,-5-3-36,-2 3 0,-1-2 215,-3 2 0,6-3-134,-6 2 1,2-1 235,-2-3 1,5 0-59,2-3 1,3 3 67,1-3 0,4-3-11,0-1 21,5-2-170,-3-2-15,6 1-77,5-6 0,6-1 52,7-5 1,8 0 286,5 0 1,6-5-11,5-2 0,3-4 23,4 0 0,-1 1-239,5 2 1,-6-2-86,3 2 0,-9 0 50,-3 0 1,-5 3-304,-3 5-526,-2 0 1,-11 1 117,-2 3 691,-13 2 0,-3 11 0,-11 1 0</inkml:trace>
  <inkml:trace contextRef="#ctx0" brushRef="#br0" timeOffset="20">9491 13854 8141,'1'-8'-1411,"3"0"1319,-3 6 265,4-8 0,-4 8 301,3-1 1,-2 0 113,1-1 150,-1 3-102,-2-4-330,0 5 0,0 5-252,0 3 1,1-2 46,3 1 1,-3 2-176,3 7 0,-3-4 136,-1 4 1,0 0-136,0-1 1,4 4-131,0-4 248,-1 6 1,-3-7-41,0 5 1,0-5-10,0 1 0,0-2-47,0-2 1,0 1-130,0-1 1,0-3-221,0-1 0,4-3-126,0 4-869,0-6 1395,-4 3 0,5 0 0,1 2 0</inkml:trace>
  <inkml:trace contextRef="#ctx0" brushRef="#br0" timeOffset="21">9308 14299 7976,'-8'0'-27,"1"0"223,4 0 13,-2 0 347,5 0-385,5 0 1,2 0 37,4 0 0,2 0-60,2 0 0,-1 0-34,5 0 0,0-4-8,4 0 0,5-1 19,2 1 0,-1 3-11,2-3 0,-1 3-17,5 1 1,-5-4 79,0 0 1,1 1-61,3 3 1,-1 0 6,-2 0 0,-2 0-21,-3 0 1,-1 1-92,1 3 1,-3-3-14,-4 3 1,-1 1-216,-3-1 1,-6 1-295,2-1-69,-2-3 0,-2 5-1635,-4-2 2213,-1-3 0,-7 9 0,-2-3 0</inkml:trace>
  <inkml:trace contextRef="#ctx0" brushRef="#br0" timeOffset="22">9696 14642 7917,'5'-12'-542,"-3"1"802,1-1 0,3 5-64,-3-1 1,1 4 172,-4-3 0,0-1-179,0-3 0,0 3-11,0 0 0,-1 2-90,-3-2 0,2 2 71,-6 2 0,0 3-129,-3-3 1,-1 3 85,1 1 0,-2 0-16,-2 0 1,2 0-11,-2 0 1,-1 5-26,0 3 1,-3 3-33,4 4 1,-4-1-116,4 5 1,0-4-75,3 5 0,5-5 78,-1 4 1,6-5-281,-2 1 202,2 3 1,8-6-45,1 4 1,7-7 34,1-2 1,4-4 51,-3 0 0,4-1 50,-1-2 1,0-4-13,4 0 1,-7-5 179,7 2 1,-8-4-103,1 0 1,-4 0 251,0-1 0,-2 1 34,-2-1 0,0 5-1,-4-1 0,0 4 243,-4-3 157,0 4-221,0-2-315,0 5 1,0 6-139,0 6 0,0 1-37,0 6 0,1 0 56,3 3 0,-3 5-63,3 0 1,-3 5 41,-1-2 0,2 7-143,1 1 0,-1 0 99,2-4 0,-3-1 0,-1-2 0,0-3 116,0-6 1,4 0-76,-1-3 1,3-3 146,-3-4 0,-1-4-70,1-1 1,0-4 28,1 0-166,-3-1-240,4-2-40,-5 0 0,-5 0-443,-3 0 1,2-4 772,-2 0 0,-4-5 0,-6 3 0</inkml:trace>
  <inkml:trace contextRef="#ctx0" brushRef="#br0" timeOffset="23">13374 5299 8272,'-17'-11'-54,"0"-1"0,-1 1-108,3 0 1,-2-1 290,2 1 0,-4-1 245,4 1 0,-6-1-280,2 1 1,1 3-176,-1 1 0,0-1 17,-3-3 0,-1 3 74,0 1 0,0-1-74,0-3 0,-3 3 72,-1 0 0,-1 2-30,1-2 1,-2-2 52,-5 3 0,0 2 20,-1 1 0,-3 2 5,0 2 1,-4 0 15,4 0 0,-4 0 107,4 0 0,-2 2-76,-2 2 1,4 2 48,-8 5 0,7 1-70,-3-1 0,4 4-7,-4 1 1,5 4-66,-1-1 1,1 4-6,-1 3 0,5 0-15,-5 4 1,5-3-147,-5 3 0,6 1 75,2 3 0,3 0 92,-3 1 0,4 0-17,0 3 1,5-1 32,2 5 0,2-4 3,-2 4 0,-2-5 14,6 1 0,0 1 14,3-1 0,1 4-4,0-4 1,3 5 3,0-1 1,2-1-13,-2 1 0,0-2-4,4 2 0,0-1-1,4-3 0,0-3-60,0 3 0,0 2 10,0-2 1,5 1 11,3-1 0,2-2-6,1 2 1,1-3 56,-1 0 1,2-5-38,2 0 1,-1-4 102,5 0 0,0-1-97,4-3 1,0 1 160,-1 0 1,1-1 18,0-3 0,5 2-114,3-2 0,5-2-4,2-2 1,4-2-3,-4-2 1,2-1-73,-2-2 1,1 1 64,3-5 1,2-1-113,-2-3 0,3 2-16,0 1 1,1-1 2,0 2 1,-2-3 47,-2-1 0,1 0-13,-5 0 0,4 0-4,-4 0 0,0-4-8,-3 0 1,-1 0 11,0 4 1,0 0-6,1 0 0,-5 0-10,0 0 1,-4 0 21,1 0 1,-3 0 19,-2 0 0,0 4 174,-3 0 0,1 4-114,-4-5 0,3 6-60,-4-1 1,0-2 8,-3 2 1,0 0-8,3 3 1,-1 0 5,5 1 0,-5-1-39,2 1 0,0-1 37,-1 0 1,4 0-55,-3-4 1,3 3 27,-4-2 0,4 3-7,-4 5 1,2-4 23,-2 4 1,-2-2 2,2 1 1,-3-1 137,0 5 0,-1 0-135,1 4 0,-1-1 22,1 1 1,0 0-9,3 0 1,-2 0-41,2 0 0,2 0 10,-2-1 1,0 1-15,-3 0 1,-1 1-1,1 3 1,3-3-9,0 3 0,0-2 170,-3 2 0,-1-2-85,1 5 0,-1-3 52,0 4-1,1-1-74,-1 4 1,1 1 56,-1-1 0,1 0-90,-1 0 0,2 1-3,2-1 1,-2 0 1,2 0 1,-1-3-34,1-1 0,1 1 47,3 3 0,3-4-12,-3 1 0,4-6 13,4 2 1,0-3-11,4-1 0,6 0-14,-3 0 1,4-6 0,0-1 1,0 0-118,8-1 1,-4 0 103,3-3 0,5-1-13,-4 1 1,6-5-17,-3 1 0,6-4-95,-2 3 1,0-4-4,4 1 1,-2-3-153,6-1 1,-4-1 208,-4-3 0,3 1 13,-3-4 1,3-1-1,1-3 1,-3-1 2,-1 1 1,-4-4 12,5-1 1,-6-3-42,1 4 0,-5-4-17,-3 4 0,-2-5 92,2 1 1,-2-3-40,2-1 0,-4 0 108,1 0 0,-2-3-64,-2-1 1,-1 1 6,-2 3 0,0-4 23,-4 0 0,0 1 18,-5 3 1,0 0 14,-3 0 0,1-1 59,-4-3 0,-1 7-85,-4-3 0,-1 3 241,-2-3 1,-2 2-188,-2 2 0,-3-3-16,3 3 0,-3 1-55,-1-1 1,-5 1 5,-2-1 1,0-2-1,0 2 0,-2 1 25,-6-1 1,2 4-21,-2-4 1,-2 3 107,2-3 0,-5 5-99,1-1 0,-3-1 13,-1 1 1,-1-1 7,-2 5 1,1-1 9,-1 1 0,2 0 3,1-1 0,0 1-2,0-1 1,0 1-117,0 0 0,1-1 91,-1 1 0,0-1-153,0 1 1,0-1 134,0 1 1,1 0-95,-1-1 1,-4 1 69,0-1 0,-3 0-12,3-4 1,-3 5 35,3 0 1,-5-1 7,2 5 1,-2-4 47,2 0 0,-2 0-64,5-1 1,-4 2 20,0 2 0,2-2-6,-1 3 0,3-4-83,-3 0 1,-1 1 46,-3 2 0,0-2-8,-1 2 1,1 2-1,0-2 0,-2 2-10,-2-1 1,3-4-27,-3 4 1,2 0 36,2 0 0,-1 3 8,1-4 1,-3 5 15,3-5 1,-3 2 2,7-2 1,-2-1 3,2 5 0,-2-5 5,5 2 0,-3 0-15,3 0 1,-3-1 6,3-3 0,-1 3 0,2 1 1,1-1-5,-1-3 0,2-1 0,1 1 0,-4-1-3,1 1 0,-1-1 30,4 1 0,0-2 9,0-2 0,1 1 5,-1-5 1,0 1-14,0-1 1,0-2 6,0 2 0,1-7-2,-1 0 0,0-2-10,0 1 1,1-2-18,3-5 1,-2-1-8,2 1 0,-3-4-7,-1 0 0,1-5-153,-1 1 0,4-2 170,0-2 1,1 0 42,-1 1 0,2-6 9,6-3 1,-1-1 30,1-2 1,0 3-63,-1 1 0,1 3 177,-1-3 1,1 5-88,0-2 1,-1 7 48,1 1 1,-1 4-10,1-4 0,-1 11 24,1 0 0,3 7-266,1 5 0,4 3-665,-1 4-928,3 6 0,4 2 1675,4 8 0,6 12 0,10 8 0</inkml:trace>
  <inkml:trace contextRef="#ctx0" brushRef="#br0" timeOffset="24">15772 8497 8167,'0'-11'0,"0"-1"0,0 1 75,0-1 144,0 1 1,0 3 73,0 1-366,0 4 83,0-7 1,1 9-323,3-3 204,3-2 0,4 4 142,0-1 0,1 0 45,-1-1 0,2 3-83,2-3 1,-2 4 53,2 4 1,-2-1 18,-2 4 0,4 1 23,1 3 0,3 2-14,-4 2 1,5-1 2,-1 5 0,2 4 52,-2 4 0,6 0-63,-2 0 0,2 2 46,-2 6 1,4-4-38,-1 4 1,2-2-169,-1 8 1,-3 1 200,3 4 0,1-3-8,-2 3 1,1-3-52,-4 6 1,-2 0-87,-2 0 0,-1-1 33,-3 6 1,-3 3 54,-1 4 0,-1 0 59,-6-4 1,0-3-55,-4 3 1,0-3 2,0 3 1,-6 0 21,-6-4 1,0-5 3,-7 2 0,-2-6-10,-5 6 1,0-3 8,-4-2 0,-1-1-150,-3 1 1,-4-3 70,0 4 0,16-21 0,1-1-89,-21 22 0,19-21 1,0 0 62,-1-1 1,-1 1 0,-1-1 0,0-1-281,-3 2 0,1-1 0,-1 0 1,-1-1 224,0 0 1,-1 0 0,1 0 0,-1 1 20,-3 1 0,0 0 0,1-2 0,0 0 15,-3 2 1,-1 0 0,0 0 0,-2 1-238,0-1 1,-2-1 0,1 1 0,-1 0 342,-2-2 1,-1-1-1,0 1 1,1 0-338,0 0 1,-1 0-1,-1 0 1,0-1 328,1 1 0,0 0 1,0-1-1,1-1-58,-3 2 0,0 0 0,2-3 1,-1-1 6,-2 4 0,-1 0 1,2-3-1,0-1-13,0 2 0,0 0 0,3-2 0,0-1-8,1 1 0,0 0 1,1-1-1,1-2-122,0 0 1,0-1-1,0 1 1,0 1 124,0-2 0,0 0 1,4 0-1,0-1-35,0 2 0,-1-1 1,2 0-1,-1-1 32,-2 1 0,0 1 0,1-2 0,1 1 57,1-2 0,1 0 0,2-1 0,1 0-50,0 2 0,1-1 0,-29 11 0,2-1 0,5-4-40,3 0 1,3-5 0,4 1 0,-1-6 409,5-1 1,5-6-402,6 2 1,3-3 632,1-1 1,6 0-622,1 0 0,5-5 1250,3-2-1224,-2-3 1,5-2 263,-3 1 1,3-1-286,5 1 0,0 3-9,0 1-71,0-1 1,0-3-174,0-1 1,4 1 23,0-1 1,5 5 158,-1-1 1,0 1-133,0-5 0,2-3 183,-2 0 0,2-1-9,1 5 1,0 0-42,-4-1 222,3 1 0,-7-1 30,4 1 1,-4 3 74,1 1 146,-3 4-185,-1-7-58,-5 9 1,-1-4-19,-6 5 1,1 1 14,-1 3 1,-3 2-41,0 5 0,-5 5-2,1-1 0,1 5-53,-1-1 0,5-1-9,-1 1 1,-2-1-97,2 1 0,1 1 80,6-5 0,-1 4-36,6-3 0,-5 0 30,4-1 1,0-2-1,4 2 1,0-1 50,0 2 1,0-4 15,0 3 0,0-2 24,0-1 0,2 3 22,1 0 0,0 0-44,5-3 0,-1-5-7,5 1 0,0-2-43,4 2 1,-2 1-14,5-5 1,3 3-117,5-3 0,1 0-117,-1-4 1,2 0-358,5 0 1,-3 0-1231,-1 0 1799,-5 5 0,8 1 0,-3 6 0</inkml:trace>
  <inkml:trace contextRef="#ctx0" brushRef="#br0" timeOffset="25">11809 13808 8035,'-4'-8'0,"1"1"13,-1-1 0,4 0 427,0 1-129,0-1 1,0 1-165,0-1 1,1 4 22,3-4 0,-2 5-25,6-5 1,0 4 27,3-3 0,0 4-131,1-1 1,3 3 62,0 1 1,2 0-107,-2 0 0,-1 0 45,5 0 0,-5 0 2,1 0 1,-2 4-14,-2 0 1,-3 6-114,0 1 1,-6 1 84,2 3 0,-3 3-144,-1 1 0,-1-2 60,-3 2 1,-2 1 85,-6 2 1,0-3-209,-4 0 1,2-1 10,-5 1 1,5 2 14,-1-6 1,1 0 161,-1-4 0,2 1-5,-2-1 1,4 1 127,3-1 0,-1-3-81,5-1 51,1-4 1,3 3 1,0-2 132,0-3 0,5 4-81,2-5 1,5 0 109,3 0 1,4 0-159,8 0 0,-2-1 29,5-3 0,1 2-6,3-6 0,-3 6-2,-1-2 0,-1-1 2,2 1 1,-3 0-13,-6 4 0,0 0-25,-3 0 1,1 0-31,-4 0 0,-5 4 60,-3 0 1,-6 5 0,3-7 104,-5 6 1,0-1-207,0 5 0,-10-1 0,-3 1 0</inkml:trace>
  <inkml:trace contextRef="#ctx0" brushRef="#br0" timeOffset="26">11786 14436 8549,'12'-6'456,"-1"-1"44,1 3 0,0 3-172,4-3 1,0-1-19,3 2 0,3-1-12,-3 4 1,2-4-70,2 0 0,1-1-102,3 1 1,-2 3 51,6-3 0,-6 3-147,2 1 1,-3-4 132,-1 0 1,1 0-141,2 4 1,-1-1-156,1-3 0,-6 3 68,-1-3 1,-3 3-408,3 1 0,-9 0 226,1 0 1,-3 1-1270,0 3 878,-3-3 1,-5 6-832,0-3 934,0-3 0,-2 9 531,-1-2 0,-4 2 0,-4 1 0</inkml:trace>
  <inkml:trace contextRef="#ctx0" brushRef="#br0" timeOffset="27">12083 14699 7890,'-6'0'110,"1"-5"1,5 2 214,0-5 1,0 5 200,0-5 1,0 4-109,0-3 1,0 3-189,0-4 0,-1 4-15,-3-3 1,1 3-94,-4-4 0,-1 6-4,-3-2 1,-2 3-153,-2 1 0,-2 0 90,-2 0 0,-2 5-162,2 2 1,1 4-65,-1 0 0,4 4 84,-5 0 0,10 2-16,-1-2 0,3-1 2,1 5 0,2-5-365,5 1 326,0 3 0,5-5-68,2 2 0,3-6 150,2-1 1,4-6 11,3 2 1,-2-3 83,-2-1 1,5 0-82,-1 0 1,6-5 158,-6-3 1,-2 2-43,2-2 1,-5 1 37,2-5 0,-4 5 0,0-1 0,-6 1 120,-2-5 0,1 5 213,-1-1 255,0 5-159,-4-2-211,0 0-411,0 4 0,1-3 97,3 8 0,-3 2-19,3 6 0,-3 0-26,-1 4 1,0 1 15,0 6 1,0 0-5,0 0 0,1 4 9,3-1 0,-3 6-69,3-2 0,-3 0 61,-1 0 1,4-3-109,0 3 0,1-4 87,-1 0 0,-3-5-4,3-2 48,2-5 0,-3 1 5,4-8-24,-4 4 40,2-10-202,-5 4 170,0-5 1,-4-5-523,0-3 0,-4-1-179,0 2 0,2-3 704,-2 2 0,0-2 0,-3-2 0</inkml:trace>
  <inkml:trace contextRef="#ctx0" brushRef="#br0" timeOffset="28">14390 13705 7932,'-7'0'-521,"-1"0"1,4-1 633,-3-3-59,4 3 0,-2-6 195,5 4-65,0 1 0,1-7 191,3 6 1,2-2-135,6 1 0,1 1 58,2-4 0,-1 3-99,5-4 1,-1 6 24,1-2 1,1 3-99,-5 1 0,4 0 1,-4 0 0,4 5-194,-3 2 1,-1 2 64,-4-1 1,1 4-61,-1-4 0,-3 8-102,-1-4 0,-3 2-151,4-3 1,-6 1 151,2-1 1,-3 1-50,-1-1 0,-3 0 214,-1 1 1,-5-5-82,1 1 0,-2-2 139,-1 2 0,-1 1-23,1-5 0,-1 3-12,1-3 1,3 1 14,1-1 115,-1-3 1,1 4-12,-1-5 170,5 0-281,-2 0 1,7 0 16,1 0 1,4 0-47,4 0 1,1-3 61,-1-1 1,4 0-4,0 4 1,5 0 13,-5 0 1,4 0-9,-4 0 1,0 4-5,-3 0 0,-1 3 21,0-3 1,0 5-199,-4-2 172,-2 4 0,-5 0-132,0 0 0,-1 2 107,-3 2 1,-3-2-108,-9 2 1,-1-2 71,-6-2 1,0 5-13,0-1 0,0 0-42,0-3 1,4-5 5,0 1 1,5-2-325,-1 2 0,2-2 148,2-2 0,0-3-457,-1 3 0,5-3 126,-1-1 1,5 1 553,0 3 0,-4-2 0,1 3 0</inkml:trace>
  <inkml:trace contextRef="#ctx0" brushRef="#br0" timeOffset="29">14288 14310 7651,'7'0'674,"1"0"1,3-3-251,4-1 1,3-1-210,1 1 0,1 3-3,11-3 0,-4-1-61,3 1 0,2-4 54,6 4 0,-1 1-155,5 3 0,-6-4 55,2 0 0,2 0-60,-2 4 1,0-1 57,-4-3 0,-3 3-17,-1-3 0,-6 3-41,-1 1 0,-1 0 72,-7 0 0,0 4-368,-4-1 0,-4 3 26,-3-3-1309,-3-1 799,-1 8 0,-1-8 735,-3 6 0,-8 0 0,-5 3 0</inkml:trace>
  <inkml:trace contextRef="#ctx0" brushRef="#br0" timeOffset="30">14562 14596 7870,'0'-12'237,"0"1"1,0 0-16,0-1 0,3 1-50,1-1 1,0 1-5,-4-1 0,0 1-28,0 0 1,-1-1 14,-3 1 1,1 3-36,-4 1 0,0 3 3,0-4 0,-3 6-57,2-2 0,-2 3 14,-2 1 1,-3 1-89,0 3 1,-1 2 59,0 5 1,4 1-77,-4-1 0,4 1 42,0-1 0,5 4-136,-1 1 1,6-1-26,-2-4 1,2 4 88,2 1 0,0-1-3,0-4 1,0-3-9,0 0 1,6-5 129,1 5 1,-1-6-108,2 2 0,0-2 225,3-2 1,1 0-118,-1 0 1,0 0 171,1 0 0,3-4 4,0 0 0,0-4 28,-3 5 85,-1-6-18,1 2-109,-6 1-89,-1 1 1,-5 10-230,0 3 0,0 2 54,0 1 0,-4 6-61,1 2 0,-1 3 105,4 5 0,0-3-80,0 3 0,0-2 43,0 2 0,0-2-17,0 6 0,0-6-127,0 2 1,0 1 83,0-2 0,1 0 93,3-7 1,-3 2-42,3-2 1,1-2 73,-1-2 0,1-3-140,-1-5 1,-2-1-319,6-2 90,-6-2-176,3 3-1011,-5-5 1518,0-5 0,0-2 0,0-4 0</inkml:trace>
  <inkml:trace contextRef="#ctx0" brushRef="#br0" timeOffset="31">16983 14059 9395,'23'-1'0,"0"-3"0,1 3 0,2-3 275,-7 3 0,7 1 446,-11 0 1,0-4-411,-3 0-338,-1 0 1,-3 4-217,-1 0-327,-4 0 137,2 0 82,-5 0 1,-5 0-429,-3 0 1,-2 0 442,-1 0 1,-2 0 335,-2 0 0,2-5 0,-4-1 0</inkml:trace>
  <inkml:trace contextRef="#ctx0" brushRef="#br0" timeOffset="32">16891 13751 7888,'0'-12'-385,"0"1"0,0 3 328,0 1 1,0 3 667,0-4-147,0 6 459,0-8-312,0 3-94,0 1-317,0-4 0,2 7 24,2-4 0,2 4-68,5-1 0,-2 2 80,3-2 0,-4 3-101,8-3 0,0 3-4,-1 1 1,1 0-103,-5 0 0,1 0 71,-1 0 1,-3 3-147,-1 1 1,-4 5-99,1-1 115,-3 2 1,-1 1-73,0 1 1,0-1 53,0 0 0,-1 5 43,-3-1 0,-3 1-28,-4 0 1,-2-4 6,-2 4 0,2-2 17,-2 1 0,-1-3 10,0 4 1,-3 0 22,4-1 1,-1 1 2,0-5 0,5 0 84,0 1 0,0-1-95,8 1 1,-5-5 1,4 1 0,0-4 62,4 3 8,0-4 30,0 2 1,0 0-49,0-4 1,2 4 72,1-5 4,4 5 0,4-3-20,1 2 1,-1-3 10,0-1 1,1 4-17,-1-1 1,5 1 19,-1-4 1,4 0-20,-4 0 1,4 0 135,-4 0-251,1 0 123,-5 0-341,0 0-105,-4 0 62,-2 0 1,-5-1-185,0-3 0,-1 3-1386,-3-3 1226,-3 3 1,-4 2-941,0 3 1536,-1 2 0,1 6 0,-1-1 0</inkml:trace>
  <inkml:trace contextRef="#ctx0" brushRef="#br0" timeOffset="33">16674 14288 7900,'-6'0'-178,"1"0"1,5 1 438,0 3 91,0-3-190,0 4 1,5-5 128,3 0 1,2 0 74,1 0 0,2 0-79,2 0 0,3 0 49,5 0 0,1-4-72,3 0 1,2-3-50,5 3 1,2-4-22,2 4 1,1-3-73,3 3 1,1-4 19,-5 5 0,4-5-122,-4 4 1,-4 0-115,-3 4 1,-6 0 68,2 0 0,-8 0-927,-4 0-122,-2 0-539,-7 0 1107,-1 0 0,-14 5 506,-2 3 0,-8 2 0,1 2 0</inkml:trace>
  <inkml:trace contextRef="#ctx0" brushRef="#br0" timeOffset="34">16937 14642 7799,'1'-12'179,"3"1"1,3-1-176,4 1 1,0-1-19,1 1 1,-5 0 488,1-1 1,-2 1-152,2-1 1,-3 1-93,-5-1-89,0 1 0,0 0-44,0-1 1,-1 6 5,-3 2 1,-1 2-123,-3-2 0,-2 2 104,3-1 0,-7 1-106,-2 2 1,-3 5-52,4 3 0,-5 4 120,1 3 1,-2-1-39,2 5 0,-1 0-30,5 4 1,-3-2-41,7-2 60,-3 3 1,11-10 0,-3 4-105,1-4 1,2-1 82,7-4 0,-1 2-13,4-5 1,2 0 50,6-4-52,-2 0 18,9 0 0,-8-4 134,5 0 1,-4-5-12,4 2 1,-4 0 98,4 0 1,-5-1-118,1-3 1,-6 3 318,-1 0-277,-6 6 1,5-7 406,-4 5-382,-1 0 0,3 6-28,-5 1 1,0 1-106,0 8 1,-1-2 68,-3 9 0,2 0-10,-1 4 1,-2 3 104,1 1-226,0 5 37,-1-8 1,4 8 30,-3-6 0,-1 5-120,1-5 1,0 0 67,4-7 1,0 1 100,0-5 111,0 0-86,0-3-48,0-6 1,1-1-177,3-5-326,-3 0-390,5 0-110,-6-5 0,0-1 946,0-6 0,5 1 0,1 0 0</inkml:trace>
  <inkml:trace contextRef="#ctx0" brushRef="#br0" timeOffset="35">18856 13705 7828,'0'-8'-1046,"0"1"391,0 4 1085,0-7 0,0 8 156,0-6-516,0 5 93,0-2 81,0 0 306,0 4-152,0-9 135,0 9-99,0-10-190,0 10 1,0-5 89,0 2 71,0 3-359,0-4 1,-1 6 77,-3 3 1,3 2-113,-3 6 0,-1 0 98,1 3 0,0-1-184,4 5 0,-4 0-7,0 4 1,1 0 20,3 0 1,0 0 18,0 0 0,0-2-110,0-2 1,3 2-49,1-6 0,1 0 29,-1-4-416,-3 1 343,10-1 0,-9-1-1007,6-2 121,-6-3 641,3-5 0,-6 0 488,-3 0 0,-2 0 0,-6 0 0</inkml:trace>
  <inkml:trace contextRef="#ctx0" brushRef="#br0" timeOffset="36">18570 14208 7533,'2'-8'1379,"1"0"-960,-1 6 0,8-5 15,-3 4 0,1 1-136,3-1 1,-2 0-54,7-1 0,1 3 28,2-3 0,3-1-37,1 1 0,7 0-129,1 4 1,8-3 29,-5-1 0,4-1-86,0 1 0,-1 3 65,5-3 0,-5 1-183,1 0 0,0 1 17,-4-2 1,3 3 136,-6 1 0,-3 0-277,-2 0 0,-7 0 68,-4 0 1,-2 0-564,-1 0 0,-5 0-836,1 0-358,-6 0 1879,-2 5 0,-16-3 0,-8 3 0</inkml:trace>
  <inkml:trace contextRef="#ctx0" brushRef="#br0" timeOffset="37">18913 14482 7866,'4'-12'74,"0"1"0,4 1-74,0 2 0,2-2 347,2 2 0,-5 2-78,1-2 1,-6 1 21,2-5 1,-3 5 28,-1-1-210,0 0 0,-1-2-7,-3 3 1,-2-2-94,-5 5 1,-1 0 96,1 4 0,-2-4-91,-2 1 1,2-1-96,-2 4 0,-2 5 63,2 2 1,-1 4-32,1 0 0,2 0 22,-2 1 0,2 1-22,1 2 0,2-3 10,3 4 0,-2 0-81,5-1 0,0 1-18,4-5 0,0 0 106,0 1 0,1-1-87,3 1 0,3-5 73,4 1 1,4-5 122,1 0 0,0-1-38,-1-2 0,-1-5 72,5-3 0,-1 2-16,1-2 1,-2 0 179,-6-3 0,-1-1 77,-2 1 1,1 3 172,-6 1 114,1 4-69,-4-2-473,0 0 115,0 4-216,0 6 1,0 3 56,0 7 1,-4-1-151,1 1 0,-2-1-18,1 5 0,1 0 92,-4 4 0,4 0-21,-1 0 0,-1-1 44,1 1 1,-1 0-39,1 0 0,3 0 9,-3 0 0,3-1-11,1 1 0,0-5 65,0-3 0,4-2-6,0-2 1,0-3 473,-4 0-166,5-6 147,-4 3-182,4-5-2585,-5 0 54,-5 0 2237,4-5 0,-10-1 0,5-6 0</inkml:trace>
  <inkml:trace contextRef="#ctx0" brushRef="#br0" timeOffset="38">10827 14173 7969,'0'-7'-780,"0"-1"519,0-1 709,0 4 1,0-1 347,0 2-189,0 3-265,0-4 49,0 5-235,0 5 0,0 2-9,0 9 0,0-3-3,0 7 1,0-4-179,0 7 0,0-3 9,0 7 0,0-3 50,0-1 0,0 1-42,0 3 1,1-3-74,3 2 1,-3-5-189,3-2 0,-1-4 45,0 4 1,-1-5-112,2 1 1,-2-6-882,2-1 445,-3-1 18,4 5 762,-5-1 0,0-5 0,0-1 0</inkml:trace>
  <inkml:trace contextRef="#ctx0" brushRef="#br0" timeOffset="39">10656 14470 7982,'0'-11'343,"0"-1"0,1 6-35,3 2 1,2-1 60,6 1 1,4 1-106,3 3 0,3 0-52,0 0 0,6 0 12,3 0 1,2 0 14,1 0 0,0 0-571,1 0 0,3 0-224,0 0 0,4 0 556,-4 0 0,-5-6 0,-5 0 0</inkml:trace>
  <inkml:trace contextRef="#ctx0" brushRef="#br0" timeOffset="40">13545 14185 8029,'-5'-18'116,"-1"7"1,-1 0 460,4 4-155,1 2-58,2 0 114,0 5 1,0 6-411,0 5 0,4 6 108,0 6 0,1 3-120,-1 1 1,-3 5 43,3-2 0,-3-1-139,-1 2 1,4-6-85,0 2 1,0-7-131,-4-1 0,3-5 71,1 1 1,1-3-125,-1-5 0,-1 2-712,4-5 390,-4 0-149,7-4 1,-8 0 776,6 0 0,-5 0 0,2 0 0</inkml:trace>
  <inkml:trace contextRef="#ctx0" brushRef="#br0" timeOffset="41">13340 14459 8028,'11'-8'197,"0"1"1,-3-1 396,0-3 1,3 3-142,4 0 1,6 6-281,-2-2 1,3-1 14,5 1 0,-2-1-155,6 1 1,-1 3-278,5-3 0,0-1 64,3 1 0,-2 0-543,2 4 723,-8 0 0,3-5 0,-3-1 0</inkml:trace>
  <inkml:trace contextRef="#ctx0" brushRef="#br0" timeOffset="42">15898 14219 8021,'6'-11'0,"-2"-1"469,-3 1 53,-1-1 57,-5 1-287,-1 5 0,-2 0 544,1 6-598,4 0 0,-3 7-28,2 4 0,3 2-120,-3 6 1,3 0 166,1 4 0,0 3-324,0 1 0,0 0-21,0-4 1,1-1-10,3 1 1,-2-4-137,6 0 1,-4-3-234,3 3 0,-4-5 6,1 1 0,1-6-340,-2-2 1,1-3-959,-4 4 1758,0-6 0,0 3 0,-10-10 0,-3-1 0</inkml:trace>
  <inkml:trace contextRef="#ctx0" brushRef="#br0" timeOffset="43">15749 14379 7583,'8'0'-265,"0"0"0,-5-4 1245,5 0 0,-4-1-400,3 1 0,1 3-208,3-3 0,2 3-147,2 1 0,3 0-138,5 0 1,5 0-209,2 0 0,3 0-206,2 0 1,-1 0-496,0 0 0,0 1 822,1 3 0,-1-3 0,0 4 0</inkml:trace>
  <inkml:trace contextRef="#ctx0" brushRef="#br0" timeOffset="44">17942 14059 7987,'7'0'1124,"-2"0"-564,-5 0-321,5 0 1,-4 6 131,3 6 0,1 1-146,-1 6 0,-1-4-112,-3 4 0,0 0 84,0 4 0,0 0-204,0-1 1,0 1-89,0 0 1,0-4-147,0 0 0,0-4 81,0 4 0,0-5-65,0 2 1,0-4-492,0 0 0,0-5 303,0 1 0,0-4-456,0 3 0,2-4 869,2 1 0,-3-3 0,-1-6 0,-7-1 0</inkml:trace>
  <inkml:trace contextRef="#ctx0" brushRef="#br0" timeOffset="45">17782 14310 7987,'12'-11'368,"-1"3"177,1 1 1,-1 4-150,0-1 1,2 3 26,2 1 0,3 0-200,5 0 0,1 0-95,3 0 1,-2 0-322,6 0 0,-1 0 209,4 0 0,-1 4-2106,-2 0 2090,2 5 0,-4-8 0,5 4 0</inkml:trace>
  <inkml:trace contextRef="#ctx0" brushRef="#br0" timeOffset="46">21003 14208 7931,'-6'-7'137,"1"-3"0,6 9 239,3-3 0,2-1 117,5 1 0,2 0-153,2 4 0,3 0-208,5 0 1,4-4-16,-1 1 0,6-5-18,-2 4 0,0 0-71,0 4 0,-5-1-227,2-3 1,-7 3-461,-1-3 0,-5 3 75,2 1-964,-4 0 1000,-5 0 1,-4 1 547,-6 3 0,-4-3 0,-9 4 0,-2-5 0</inkml:trace>
  <inkml:trace contextRef="#ctx0" brushRef="#br0" timeOffset="47">21037 14333 7931,'13'0'65,"2"0"1,3 0 491,5 0 1,5-1-115,2-3 1,4 2-87,4-6 0,-1 4-293,5-3 0,-1 3-189,1-4 0,-3 4-39,-5-3 0,-3 4-546,-1-1 710,-4 3 0,-4-4 0,-5-1 0</inkml:trace>
  <inkml:trace contextRef="#ctx0" brushRef="#br0" timeOffset="48">22294 13854 7922,'-11'-2'732,"4"-2"1108,2 3-1415,5-4 0,1 9-179,3 0 0,-2 6 145,6 1 1,-4 2-83,3 6 0,-4 1-57,1 7 0,-3 2-105,-1 5 0,0 2-95,0 2 1,0 3-10,0 4 0,-5 1-300,-3 0 0,-1-4 167,2-1 1,-3-4 29,2 1 0,2-3-92,-2-5 1,4-2 21,-3-5 1,4-2 197,-1-2 0,3-1-55,1-3 39,0-2 50,0 4-462,0-11-282,0-1-178,0-5 0,-5-5 0,-1-1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8.0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4477 7424 8070,'0'-7'151,"0"-3"199,0 9 173,0-4-172,0 0-1,0 3 128,0-3 1267,0 5 0,0 5-1549,0 3 0,4 0 37,0 3 1,-1-1-158,-3 9 1,0-4 11,0 4 0,4 2-157,0 5 1,0-1 75,-4 1 0,0-2-124,0-1 0,0 0-44,0 0 1,0-2 91,0-2 1,0 2-48,0-6 1,0 4 120,0-4 0,0 0-34,0-3 1,1-2-1,3-2 18,-3 2 1,4-8 53,-5 6 0,2-6 66,1 2 318,-1-2-232,3-2 266,-5 0-391,0-6 1,0 4 102,0-6-100,0 6-171,0-8 119,0 8 1,3-4-118,1 2 0,5 3 120,-1-3 1,-2 3-134,2 1 116,-1 0 0,5 0 45,-1 0 1,1 0-50,-1 0 1,2 0 61,2 0 0,-1 0-40,5 0 1,-1 0 8,1 0 1,2-4-60,-2 0 1,3 0 50,1 4 1,-5-3-47,-3-1 0,1-1 37,-1 1 1,-3 3-67,-4-3 0,-5 3 49,5 1-1147,-6-5 428,4 3 0,-8-3 298,-2 5 0,-2 0-756,-5 0 1,-1 0 1176,1 0 0,-1 0 0,1 0 0</inkml:trace>
  <inkml:trace contextRef="#ctx0" brushRef="#br0" timeOffset="1">4500 7618 8070,'0'-7'911,"0"2"1,1 1-253,3 1 514,-3-1-494,9 4-281,-3-5 211,4 4-315,1-5 1,-1 6 135,0 0-82,6 0-201,-4 0 0,4 0-146,-1 0 174,-4 0 1,6 0-72,-3 0 0,-1 0 116,5 0 0,-5 0-346,1 0 1,2 0 80,-2 0 0,0-1-522,-3-3 1,-1 3 300,1-3 1,-1-1-720,0 1 0,-4-1-2186,-3 2 1875,-3 1 1296,-1-3 0,-5 0 0,-2-1 0</inkml:trace>
  <inkml:trace contextRef="#ctx0" brushRef="#br0" timeOffset="2">4443 7401 8070,'5'-12'0,"1"6"1305,6 2-795,4-2 0,2 3 359,5-4 0,1 0-323,2 0 1,2-3-138,3 2 0,1 2-175,-6-2 0,1 4-76,-4-3 1,0 4 75,-1-1 0,-4-1-458,-3 1 1,-2 1-813,-2 3 1,1 0 594,-1 0 1,-3 0 440,0 0 0,-1 5 0,5 1 0</inkml:trace>
  <inkml:trace contextRef="#ctx0" brushRef="#br0" timeOffset="3">5002 7686 10573,'0'8'1397,"0"-1"-1089,0 1 1,0 4 139,0-1 1,0 0-151,0 1 1,0 3-32,0 0 0,0 4-22,0-4 0,0 2-156,0-2 1,0-2 155,0 2 0,0-2-242,0-2 0,4 1 156,0-1 229,0 1-249,-4-1 134,0 0-325,0-4-89,0-2 167,0-5 1,0 0 0</inkml:trace>
  <inkml:trace contextRef="#ctx0" brushRef="#br0" timeOffset="4">19849 7332 7992,'-1'-7'146,"-3"-1"53,3 5 0,-4-3 369,5 2 355,0 3-189,0-4 30,0 0-477,0 4 1,0-3 15,0 8 0,0 2-80,0 5 1,4 6-43,0 2 1,1 2-152,-1 2 1,-3 0 162,3 0 1,-3 0-107,-1 0 1,1 0 27,3-1 0,-3-3-120,3 0 1,-3-1 0,-1 1 0,0-1-86,0-3 1,0-2-124,0 2 4,0-2 151,0-2 1,0-3 58,0-1-31,0-4 21,0 2 247,0-5-214,-5 0 239,4 0-126,-4 0-22,5 0-126,5 0 30,-4 0 0,9 0-38,-2 0 0,2 0 104,2 0 1,-1 4 5,0 0 1,6 0-15,2-4 0,-1 0 12,1 0 1,1 0-99,7 0 0,-3 0 60,2 0 0,2-4-50,-1 0 0,0-1 50,-4 1 1,-6 3-226,-1-3 1,-4-1-140,0 1 1,-5 0-645,1 4 370,-6 0 1,2-1-346,-8-3 1,-2 3 931,-5-3 0,-11-2 0,-2-1 0</inkml:trace>
  <inkml:trace contextRef="#ctx0" brushRef="#br0" timeOffset="5">19827 7538 8059,'0'-8'0,"0"1"1179,0 4-239,0-2-464,5 5 1,-3-1-16,6-3 0,-1 3 63,5-3-262,-1 3 1,2 1 106,2 0 0,-1 0-81,5 0 0,0 0-204,4 0 0,0-2 114,0-2 0,-4 3-405,0-3 1,-1 3 188,1 1 0,-3-4-1879,-4 0 1168,-1 1 0,-5 1-871,-2-1-577,-3 1 2177,-6-3 0,-1 0 0,-5-1 0</inkml:trace>
  <inkml:trace contextRef="#ctx0" brushRef="#br0" timeOffset="6">19804 7264 8085,'1'-7'608,"3"4"-292,-3-4 0,9 6 184,-2-3 0,7 3-202,4 1 0,-1-1 358,1-3 1,1 2-182,7-1 0,-2 1-124,6 2 0,-5 0-116,5 0 0,-6 0-286,2 0 0,-7 0-308,-1 0 0,-1 0-365,1 0 0,-2 0-107,-6 0 0,-1 2 831,-2 1 0,2 4 0,-4 4 0</inkml:trace>
  <inkml:trace contextRef="#ctx0" brushRef="#br0" timeOffset="7">20306 7583 7525,'7'8'-598,"-4"0"1702,-1-6-205,3 8-157,-4-8-293,4 3-91,0 0-94,-4-4 124,5 4-330,-6 0 260,0-4-225,0 10 0,0-9 229,0 6-566,0-6 176,0 8 1,-4-7-154,0 5 8,0-6 15,4 8 477,0-8-154,0 3 1203,0-5-1188,5 0 1,-2-4 156,4 0 0,-4-5-64,1 2 0,1 0-107,-1 0 0,3-1 31,-3-3 1,5 3-290,-1 0 1,-2 2 78,1-2 1,0-2 65,0 3 0,4 0 51,-4 0 0,3 0-59,2 0 0,-5-2 39,1 5 0,-4 0 46,3 4-103,-4 0 109,7 0-144,-9 0 0,8 1 91,-5 3 0,0-1-92,-4 4 0,4 1 72,-1 3 1,1 1-38,-4-1 1,4 1 0,0-1 0,0 4-7,-4 1 1,0-1-40,0-4 0,4 1 55,-1-1 0,1 1 113,-4-1 0,0-3-109,0-1 1,1-4 126,3 0 1,-3 0-10,3 1 2,-2-3-227,-2 4-535,0-5 0,0-5 0,0-1 0</inkml:trace>
  <inkml:trace contextRef="#ctx0" brushRef="#br0" timeOffset="8">9582 7412 8044,'-5'-6'183,"4"-4"505,-4 8-226,5-3 932,0 5 0,3 5-1238,1 3 1,1 2 60,-1 2 1,-3 3-143,3 0 1,-1 5 62,1-1 0,-3 4-159,3 4 0,-3-3 47,-1 3 1,0-3-120,0-1 1,0 3 58,0 1 0,0-2-114,0-6 0,0 3-35,0-3 1,0-3 123,0 0 0,0-4 2,0 0 1,0-5 27,0 1 1,0-4 231,0 3-245,0-4 225,0 2 777,0-5-922,0-5 33,0 4 1,0-6-87,0 3 153,0 3-308,0-4 157,0 5 1,1-4-14,3 1 0,-1-1 11,4 4 0,1 0 25,3 0 0,-3 0 86,-1 0 0,1 0-87,3 0 0,5 0 138,-1 0 0,0 0-71,-3 0 0,-1 0 52,0 0 1,1 0-64,-1 0 0,1 0-24,-1 0 0,1 0-115,-1 0 1,0 0 86,1 0 0,-5-2-153,1-1 1,-4 1 49,3-1-505,-4 1 0,3-2-157,-2 1-1023,-3-1 952,4-1 0,-10 2-99,-2-4 0,0 4 922,0-1 0,-6-2 0,-5 0 0</inkml:trace>
  <inkml:trace contextRef="#ctx0" brushRef="#br0" timeOffset="9">9582 7652 8061,'0'-6'766,"0"1"0,1 1-433,3 0 0,4 0 210,7 4 1,-1 0-125,5 0 1,0 0-86,4 0 0,0-4-101,0 1 0,-4-1-77,0 4 0,-2 0 48,2 0 0,2 0-144,-6 0 0,0 0-153,-3 0 1,-1-4 112,0 0 1,1 0-471,-1 4 0,-3-4 56,0 1-1130,-6-1 699,3 4 69,-10-5 0,-1 4-78,-6-3 834,1 2 0,-6-3 0,0-1 0</inkml:trace>
  <inkml:trace contextRef="#ctx0" brushRef="#br0" timeOffset="10">9594 7435 8061,'0'-11'0,"0"3"0,0 0 788,0 6 36,0-8-93,5 3-435,1 1 0,9-4-49,0 2 0,6 3 0,-2 1 1,2-1 241,2 1 1,0-3-89,0 3 1,0 0-478,0 4 0,-2-4 114,-2 1 1,1-1-623,-4 4 1,3 0-389,-4 0 313,0 0 0,-3 1 659,-1 3 0,-5 2 0,-1 6 0</inkml:trace>
  <inkml:trace contextRef="#ctx0" brushRef="#br0" timeOffset="11">10062 7800 11884,'0'12'720,"0"-1"-536,0 1 0,0-1 183,0 1-257,-5-1 89,3 5 0,-3-2 198,5 5-498,0-5 138,0 3 1,0-4 180,0 2-534,0-2 257,0-2 1,0-1-365,0-2 277,0 2 1,0-3-265,0 1 293,5-5-203,-3 2 219,8-5 1,-8 0-804,6 0 610,-5-5 1,2-2-737,-5-4 0,0-1 27,0 1 1003,0 0 0,0-1 0,0 1 0</inkml:trace>
  <inkml:trace contextRef="#ctx0" brushRef="#br0" timeOffset="12">10050 7641 8068,'0'-12'212,"0"1"-212,0-1 1018,0 6-177,0-4-605,0 9 1,2-8-4,1 5 0,0 0-1386,5 4 0,-5 0 1153,5 0 0,0 0 0,3 0 0</inkml:trace>
  <inkml:trace contextRef="#ctx0" brushRef="#br0" timeOffset="13">10370 7629 8088,'6'0'1004,"0"0"-234,-1 0-493,-4 0 0,9 0-7,-2 0 0,-2 0-25,2 0 0,-1-4 259,5 1-259,-1-1 0,2 4-150,2 0 1,-2-4 84,2 0 1,-2 0 64,-2 4 1,0-4-25,1 1 0,-1-2 73,1 1-1691,-1 3 675,1-5 722,-1 6 0,-5 0 0,-1 0 0</inkml:trace>
  <inkml:trace contextRef="#ctx0" brushRef="#br0" timeOffset="14">10382 7755 8159,'7'0'693,"1"0"149,-6 0-462,8 0 1,-7 0 104,5 0 281,-1 0-378,5 0 0,3 0 121,0 0-542,0 0 206,-3-5 0,3 3-355,0-1 185,0 1 1,-3-1-1904,-1-1 1530,1 0 0,-1 3 370,1-3 0,-1 3 0,0-4 0</inkml:trace>
  <inkml:trace contextRef="#ctx0" brushRef="#br0" timeOffset="15">10884 7332 6999,'0'-6'1251,"0"1"-800,5 5-21,-4 0-59,5 0 473,-6 0-673,0 5 0,0-3 172,0 6-313,5 0 198,-4 3-318,4 0 136,-5 1 1,0-1 199,0 1-412,0 4 140,0-3 0,4 3 108,0-4-128,-1-6-11,-3 4 72,0-3-625,5 4 198,-3-5-682,3 0 377,-5-6 360,0 0 0,5 0 1,1 0-1</inkml:trace>
  <inkml:trace contextRef="#ctx0" brushRef="#br0" timeOffset="16">11010 7309 8020,'-7'-5'1423,"2"4"-982,5-4 0,0 6-147,0 3 1,0 2-79,0 6 0,0 0 26,0 4 1,2-2-261,1 5 0,-1-4-143,1 4 1,-1-5 180,-2 1-714,5-2 0,-4-2 66,3 1 628,-3-6 0,4 4 0,2-3 0</inkml:trace>
  <inkml:trace contextRef="#ctx0" brushRef="#br0" timeOffset="17">11409 7504 7585,'0'-7'-725,"0"-3"1449,0 9-102,0-4-125,0 0 209,0 3-465,0-3 0,0 4 552,0-3-490,0 3 1,-1-4 319,-3 5-155,3 0-37,-4 0-185,5 0-54,-5 5 0,2 1-74,-4 6 0,3-1 65,-4 1 1,6-1-193,-2 0 0,-1 1 112,1-1 1,-1 4-139,1 1 1,2-1 53,-6-4 0,4 1 49,-3-1 1,3 1-121,-4-1 1,4 4 76,-3 0 0,4 1-86,0-5 0,-3 1 65,3-1 1,-2-3-83,1-1 0,2 1 99,-1 3 0,1-3-50,2-1 0,0 1 35,0 3 1,0-3-29,0 0 13,0-1 0,0 5 7,0-1 1,0-3-54,0-1 0,4-3 52,0 4 0,4-4-7,-5 3 1,6-3 2,-1 4 1,-2-5 34,2 5 1,-1-5-24,5 0 1,-1 2 7,1-1 1,0 0-11,4-4 0,-4 0-1,4 0 1,0 0 0,-1 0 1,2 0 4,-2 0 0,-2 0 2,2 0 1,-2 0-6,-2 0 1,0 0-6,1 0 1,-1 0-17,1 0 1,-1 0-1,1 0 0,-5-4 14,1 0 1,-4 1 2,3 3 5,-4 0 0,6-2-11,-6-1 130,1 1 1,-2-7-114,1 6 330,-1-1-255,3-1 0,-5 2 10,0-4 0,0 3-38,0-4 1,0 4 2,0-3 1,-4 3 4,0-4 0,-4 5 1,5-5 0,-5 0-34,4-3 0,-5 3 23,2 1 1,0-1-102,0-3 1,-1-1 57,-3 1 0,3 3-42,1 1 1,0-1 41,0-3 0,-4-1-7,4 1 0,0 3 45,0 0 1,3 1-38,-4-5 0,6 1 18,-2 0 0,-1-1-14,1 1 0,-3-1-13,3 1 1,-5-1-9,1 1 1,2-4-3,-2 0 1,2-1-33,-2 5 1,-1 0-11,6-1 1,-5 4-63,4 1 96,-5-1 1,7-2-270,-6 2 210,6 3 1,-3 4-1138,5-3 621,0 3 1,1-3-795,3 8 1,3 2 1380,9 6 0,1-1 0,6 1 0</inkml:trace>
  <inkml:trace contextRef="#ctx0" brushRef="#br0" timeOffset="18">12152 7595 8089,'0'-6'-35,"0"-5"118,0 10 270,-5-9 102,3 9-102,-3-9 0,5 8 188,0-3 70,0 5-243,0-5-192,0 4 1,0-3 128,0 8 0,0 3-40,0 9 0,0-2-69,0 5 1,0 0 38,0 4 1,0 3-108,0 1 1,0-3 106,0-1 1,0-7-235,0 7 0,0-4 33,0 0 0,2-1-98,1-3 1,-1-2-53,2 2 1,-3-6 206,-1-1-218,0-1 0,1 0 93,3-4 1,-3 0-1198,3 1 483,-3-3-291,-1 4 0,0-6 152,0-3 0,0 1 887,0-4 0,5-1 0,2-3 0</inkml:trace>
  <inkml:trace contextRef="#ctx0" brushRef="#br0" timeOffset="19">12335 7549 7667,'-4'-7'-147,"0"-1"922,0 5-22,4-2-76,0 5 0,0 5-364,0 3 1,0 2-27,0 2 0,1 4-52,3 3 1,-3 3-133,3 1 1,-2-1 16,-2 1 0,0 0-106,0 0 0,0-4-166,0 0 1,0-4 110,0 4 0,0-5-196,0 1 0,0-6-57,0-1-149,0 0 0,0-1-109,0 1-318,0-6-182,0 3-249,0-5 563,0-5 738,-6-1 0,5-5 0,-4-1 0</inkml:trace>
  <inkml:trace contextRef="#ctx0" brushRef="#br0" timeOffset="20">12323 7663 8089,'0'-11'-91,"0"0"198,0 4 224,0-3 288,0 4 22,0-1-192,0-3 236,0 9-311,5-4 1,-2 5 238,4 0-363,1 0 1,3 5 131,1 3 0,3 2-88,0 1 0,2 6-197,-2 2 0,-2-2 122,2 2 0,-1-3-257,1 3 1,-2-5 109,2 1 0,-2 1-82,-2 0 1,-1-5-87,-2-3 0,2-5 102,-2 5 1,-2-4-99,2 4 0,-5-6 37,5 2-449,-5-3 180,2-1-1251,0 0 683,-4 0-1755,4 0 1453,-10-5 1194,4 4 0,-9-9 0,3 3 0</inkml:trace>
  <inkml:trace contextRef="#ctx0" brushRef="#br0" timeOffset="21">12609 7572 8089,'0'-11'449,"0"-1"58,0 1 172,0-1-82,0 1 472,0 5-323,0 1-345,0 5 0,0 6-177,0 5 0,3 6 11,1 6 1,0-1-120,-4 1 1,0 5-36,0 3 1,0-3-140,0-2 0,0 2-160,0-1 1,0-4 129,0-4 1,0-4-25,0 4 0,0-5-1,0 1-405,0-2 158,0-2-240,0-4 0,0-1-104,0-2 0,1-3-1015,3 3 1719,-3-3 0,10-1 0,-5 0 0</inkml:trace>
  <inkml:trace contextRef="#ctx0" brushRef="#br0" timeOffset="22">13248 7549 7994,'0'-7'-826,"0"-1"567,0 5 1,0-3 1248,0 2-81,0 3 65,0-4-394,-5 5-44,-1 0-296,-6 0 1,1 0-14,0 0 1,3 0 12,0 0 0,1 4 191,-5 0-241,1 4 1,-1-5 13,1 5 1,1-5 33,2 5 0,-2-4-36,2 3 1,2 0-482,-1 0 253,-1 4 0,0-6-109,1 2 185,4 3 0,-2-7-61,5 5 1,0-5 22,0 5 1,5-4-13,3 3 0,3 0-42,4 0 0,-1 3 83,5-2 0,-1 1-107,1-1 1,1 2 93,-4-3 0,3 4-135,-4 0 1,4 0 73,-4 1 1,0-1-183,-3 1 1,-4-1 9,-1 0 0,-4 1 77,0-1 1,-1 1-93,-2-1 0,-5 1 66,-3-1 1,-2 0 74,-2 1 0,-4-1-44,-3 1 1,1-5 155,-1 1 1,4-6-95,-4 2 0,1-2 79,-1-2 0,3 0-240,4 0-215,1 0-852,-1 0 475,6 0 814,1-6 0,15 0 0,3-5 0</inkml:trace>
  <inkml:trace contextRef="#ctx0" brushRef="#br0" timeOffset="23">13442 7572 8021,'-3'-11'0,"-1"-1"0,0 6 944,4 1-190,0 5-164,0-5 229,0 3-449,0-3 1,0 7 222,0 1-554,0 4 37,0 4 0,1 6 120,3 2 4,-3-3 0,6 6-127,-4-3 0,-1 2 103,2 2 1,-3 0-249,-1 0 0,0-4 72,0 0 1,0-4-331,0 4 1,0-5-15,0 1-60,0-2 329,-5-1 314,3-1 158,-3-5-228,5-1 896,0-5-777,5 0 1,2 0 25,4 0 1,4 0-173,1 0 0,-1 0 32,-4 0 0,1 0-269,-1 0 0,2-3 93,2-1 1,-2 0-174,2 4 0,-2 0 52,-2 0 1,-3 0-1731,-1 0 849,1-5 0,0 4-1414,-1-3 2418,-4 3 0,7-5 0,-4 0 0</inkml:trace>
  <inkml:trace contextRef="#ctx0" brushRef="#br0" timeOffset="24">13728 7686 8004,'0'-11'83,"0"3"0,0 1-83,0-1 1301,0 2-289,0 1 383,0 5 1,0 5-1155,0 2 1,0 3-97,0 2 0,0 3 82,0 0 0,0 4-258,0-3 0,5 3 109,3-4 0,-2 4-77,2-4 1,0 0-194,8-3 1,-4-2-161,4-3 0,0 2 118,-1-5 1,6 0 80,-2-4 0,1-1 144,-1-3 0,3-2-54,-3-6 1,-2-1 391,2-2 1,-5 1-152,2-5 1,0 0 119,-1-4 0,-1 1 11,-6-1 0,-3-1 77,-5-3 1,0 3-316,0-3 0,-6 0 148,-6 5 1,-6-2-351,-8 8 0,0 2 102,-4 7 0,-4 2-553,-4 5 1,0 9 275,3 2 0,6 8-902,2 0 0,7 4-23,1 4 1231,10 2 0,-6 0 0,9-1 0</inkml:trace>
  <inkml:trace contextRef="#ctx0" brushRef="#br0" timeOffset="25">14413 7538 7983,'-6'-7'-40,"1"-3"76,5 9 1,-4-5 357,0 2 68,0 3-294,4-4 1,-1 3 614,-3-2-75,3 3-62,-4-4-415,5 5 1,0 1-61,0 3 1,0 6 69,0 6 0,0 4-67,0-1 0,0 2 67,0 2-1,0-1-134,0-3 0,0 1-17,0-5 1,4 4-198,-1-3 1,3-1 47,-3-4 0,0 1-87,5-1 0,-6-3-165,2-1 1,-2-4-44,2 1-1099,-3-3 624,5-1-1785,-6 0 2615,-6-5 0,-5-1 0,-7-6 0</inkml:trace>
  <inkml:trace contextRef="#ctx0" brushRef="#br0" timeOffset="26">14162 7561 8000,'0'-7'158,"5"-2"182,3 6 340,-3-6-340,10 7 0,-8-6 170,9 4 402,1 0-528,1 4 1,5-4 247,0 0-330,5-5 0,-7 7 3,6-6 1,-5 4-80,4-3 1,-5 4-610,-2 0 1,-5-3 290,1 3 0,-3-1-1280,0 4 0,-1 0 111,1 0 1261,-6 0 0,4 5 0,-3 1 0</inkml:trace>
  <inkml:trace contextRef="#ctx0" brushRef="#br0" timeOffset="27">14927 7629 9922,'6'5'790,"-1"-2"-652,-5 4 0,0 1 316,0 3-266,-5 1 0,3 1 29,-6 2 0,6-3-162,-2 4 0,1-4 84,0 0 0,1-1-199,-2 1 0,3-1-24,1 0 0,0 1-8,0-1 0,1 1 69,3-1 0,-1-3-57,4-1 0,-3-4 15,4 1 0,-4 1 70,3-1 1,1-1-325,3-3 1,-3 0 96,0 0 0,-1-3-476,5-1 1,-5-5-2,1 1 699,-6 3 0,9-10 0,-5 2 0</inkml:trace>
  <inkml:trace contextRef="#ctx0" brushRef="#br0" timeOffset="28">14950 7458 8008,'0'-12'0,"1"5"0,3-1 1056,-3 1-644,9 0 0,-8 1-224,1 2 1,0 3 294,1-3-2644,-3 3 2161,4 1 0,0 5 0,2 1 0</inkml:trace>
  <inkml:trace contextRef="#ctx0" brushRef="#br0" timeOffset="29">15270 7264 9532,'0'11'791,"0"-3"-367,0-1-246,0 1 0,1 3-84,3 1 1,-3-1 439,3 1-511,-3 4 1,-1-3 154,0 2-466,0-2 242,0-2 0,0-3-917,0-1-103,0-4-595,0 2 1036,0-5 0,0 0 1</inkml:trace>
  <inkml:trace contextRef="#ctx0" brushRef="#br0" timeOffset="30">15327 7321 8107,'0'-8'0,"0"1"269,0 4 147,0-2 393,0 0-114,0 4 322,0-4-479,0 5 1,1 5-287,3 2 1,-3 3 18,3 2 0,1 3-34,-1 0 0,0 2-192,-4-2 1,3-2-39,1 2 1,0-2-209,-4-2 0,1 0-832,3 1 1,-3-5 102,3 1 930,-3-5 0,-1 12 0,0-2 0</inkml:trace>
  <inkml:trace contextRef="#ctx0" brushRef="#br0" timeOffset="31">1662 11584 7983,'0'0'0</inkml:trace>
  <inkml:trace contextRef="#ctx0" brushRef="#br0" timeOffset="32">1662 11550 12385,'0'11'195,"0"2"-27,0 2 1,0 3 21,0 5 0,1 1-131,3 2 1,-3 0-50,3 4 1,-3-1-19,-1 2 0,0 1 128,0-6 0,-1 5-142,-3-5 1,3 1 132,-3-4 0,3 0-266,1 0 1,0-4 54,0 0 1,-4-5-40,0 1 0,0-2 67,4-2 0,0-3-24,0-1 70,0-4-4,0 7 156,0-9-154,5 4 133,-3-5 0,4-1-60,-2-3 113,-3 3 0,5-5-90,-2 2-9,-3 2 1,6-3-16,-3 5 0,-2 0-2,6 0 1,-4-3 156,3-1 1,1 0-91,3 4 0,1-1 69,-1-3 1,4 3-102,0-3 0,2 3 166,-2 1 0,-2-2-79,2-2 0,2 3-22,-2-3 1,0 3-60,-4 1 0,5 0-140,-1 0 1,0 0-7,-3 0 0,-2-1 88,-3-3 0,4 3-159,-4-3 171,3 3 0,2 1-95,-1 0 68,-5 0-397,0-5-1,-6 3 1,0-4-50,0 2 0,-2 3-2437,-2-3 2067,-2 3 0,-5 1-1084,-1 0 1891,6-5 0,-9-2 0,2-4 0</inkml:trace>
  <inkml:trace contextRef="#ctx0" brushRef="#br0" timeOffset="33">1730 11870 8049,'-6'0'201,"-4"-6"147,8 5 57,-3-4 92,5 5 117,0 0-39,0-5 281,0 4-463,0-4-45,0 5-20,5 0 1,-2 0-98,5 0 1,-1 0-15,5 0 0,0 0 43,4 0 1,1 0-43,6 0 1,0 0-56,0 0 0,0 0 24,-1 0 0,-2 0-190,-1 0 1,-2-2 59,2-1 0,2 1-114,-6-1 0,0 1 33,-3 2-1,-5-4-552,1 1 286,-6-1-467,3 4 1,-5-1-700,0-3 456,0 2 0,-5-3 456,-2 5 1,-3-3-292,-2-1 836,1 0 0,-1 4 0,1 0 0</inkml:trace>
  <inkml:trace contextRef="#ctx0" brushRef="#br0" timeOffset="34">1650 11584 8036,'-6'-5'171,"1"2"228,5-4 100,0 4-192,5-7 0,3 8 40,7-6 245,2 5-305,6-7 0,0 8 136,0-6 231,5 0-308,-4-3 1,9 3 134,-3 1-26,-2 4-170,5-7 0,-5 9-69,3-3-14,-3 3 0,-7-3-14,-2 0 0,-2 0-88,-6 4 1,1 0 31,-1 0 0,-3 0 245,-1 0-1307,-4 0 579,2 0-2030,-5 0 1276,-5 0 1105,-2 5 0,-4 2 0,0 4 0</inkml:trace>
  <inkml:trace contextRef="#ctx0" brushRef="#br0" timeOffset="35">2244 11995 7973,'-6'-6'-240,"1"1"1,0 0-1,-2-2 1</inkml:trace>
  <inkml:trace contextRef="#ctx0" brushRef="#br0" timeOffset="36">2221 11972 7973,'0'0'0</inkml:trace>
  <inkml:trace contextRef="#ctx0" brushRef="#br0" timeOffset="37">2221 11972 11573,'0'12'880,"0"-1"0,0 2-781,0 2 0,0-1 114,0 5 1,0-4-208,0 4 0,0-1 102,0 1 0,4 3-157,0-3 1,4-1 67,-5 1 0,2-6-109,-1 3 0,-3-4 9,3 0 0,1-1 88,-1 1 1,0-5-76,-4 1 108,0-6-63,0 4-1020,0-6 1,0-6 0,0 0 0</inkml:trace>
  <inkml:trace contextRef="#ctx0" brushRef="#br0" timeOffset="38">2621 12178 8066,'0'-8'0,"0"1"106,0 4 0,0-3 175,0 2 0,1 3 127,3-3-24,-3 3-134,4 6 0,-3 1-52,2 5-9,-3 1 1,4 4-52,-5 3 0,4 3 95,-1 1 1,1 0-107,-4 0 1,0-1 53,0 1 1,0-4-298,0 0 1,0-3 85,0 3 1,-4-6-122,1 3 0,-1-4-132,4 0 1,-1-5-543,-3 1-1269,3-5 2094,-5 7 0,1-4 0,-1 6 0</inkml:trace>
  <inkml:trace contextRef="#ctx0" brushRef="#br0" timeOffset="39">2884 12155 8072,'0'-6'-1390,"0"-4"3028,0 8-584,0-3 473,0 5-1060,5 0-327,-4 0-103,4 0-1040,-5 0 644,0 5-1525,0-3 1062,0 3 822,0-5 0,0 5 0,0 1 0</inkml:trace>
  <inkml:trace contextRef="#ctx0" brushRef="#br0" timeOffset="40">3066 12144 9346,'0'-7'1437,"0"2"-1408,0 5 321,5 0-49,-3 0 79,3 0-630,-5 0 220,5 0 232,-4 0-963,4 0-1061,-5 0 1430,5 0 1,-2 0 391,4 0 0,1-5 0,4-1 0</inkml:trace>
  <inkml:trace contextRef="#ctx0" brushRef="#br0" timeOffset="41">3272 12166 7018,'0'-6'928,"0"1"1,0 4-242,0-3-92,0 3 26,0-4-346,5 5 76,-4 0-1051,4-5 644,-5 3 0,2-3-728,1 5 591,-1 0 193,3 0 0,0 5 0,1 2 0</inkml:trace>
  <inkml:trace contextRef="#ctx0" brushRef="#br0" timeOffset="42">3535 12155 8040,'0'-6'767,"0"1"1403,0 5-1908,0 5 1,0 1 99,0 5 1,0 5-60,0-1 1,1 5-53,3-1 1,-3 3-22,3 1 1,-3 0-166,-1-1 1,0 0 48,0-3 1,-1 1-54,-3-4 0,1-1 45,-4-4 1,3-1-1757,-4-2-1299,6 2 2949,-8-4 0,8 1 0,-3-2 0</inkml:trace>
  <inkml:trace contextRef="#ctx0" brushRef="#br0" timeOffset="43">4003 11584 8051,'-6'-8'-98,"2"1"235,3 4 758,1-2-264,-6 0-239,5 4 113,-4-4-220,5 5-108,0 0 1,0 9 6,0 2 1,0 8 2,0 0 1,0 4-34,0 4 0,0-2-83,0 5 0,0 0 67,0 0 0,0 2-111,0-6 1,4 2 145,0-1 0,0-3-249,-4 3 1,0-3-5,0-1 0,0-2-120,0-2 1,0 2 18,0-6 0,0 0-127,0-3 285,0-1-44,0-5 361,0 4-210,0-8 60,0 3 1,0-6 12,0-3 306,0 2-329,0-8 1,0 8 168,0-6-271,0 6 1,1-7 64,3 5 0,-2 0-140,6 4 0,-1-4 129,5 0 1,-1 1-106,1 3 1,3 0 68,0 0 0,5 3-4,-1 1 0,-1 0 18,1-4 0,0 0 5,4 0 1,-4 0 82,0 0 0,-4 0-92,4 0 1,-5 0 3,2 0 16,-4 0 0,0-4-698,-1 0 430,-5 1 1,0 1-486,-6-1-539,0 1 279,0-8 0,-6 9-993,-1-3 1926,2-2 0,-5 4 0,3-3 0</inkml:trace>
  <inkml:trace contextRef="#ctx0" brushRef="#br0" timeOffset="44">4049 11870 8104,'0'-7'763,"0"2"-241,0 0-172,0 4 0,1-4 5,3 5 223,-3 0-273,9 0 1,-7 0 194,4 0-306,1-5-17,-2 3 1,4-3 18,-2 5-4,2 0 1,2 0-127,-1 0 0,2 0 59,2 0 1,-1-1-212,5-3 0,-4 3 81,4-3 1,-4-1 18,4 1 1,-5-3 16,2 3 0,-8-1-31,0 1-2611,-5 3 1337,7-4 1274,-9 0 0,-6 3 0,-8-3 0</inkml:trace>
  <inkml:trace contextRef="#ctx0" brushRef="#br0" timeOffset="45">3992 11538 8130,'0'-6'0,"0"-4"543,0 3-220,0 1 1,0 0 111,0 2 125,0 3-261,0-4 1,1 5 199,3 0 25,2 0-324,5 0 1,1 0 256,-1 0-263,6 0 1,0-2-26,6-1 1,0 1 70,0-2 0,0 3-305,0 1 0,-2-1 103,-2-3 0,3 3-769,-3-3 1,-1 3 380,1 1 1,-5 0-2011,1 0 2360,-2 0 0,-2 10 0,0 3 0</inkml:trace>
  <inkml:trace contextRef="#ctx0" brushRef="#br0" timeOffset="46">4380 12064 8069,'0'-8'-1059,"0"0"814,0 6 1259,0-3-212,0 0-181,0 3-4,0-8 50,0 9-21,5-4-207,-4 5-171,4 0-64,-5 0 0,0 5-166,0 3 1,2 2 92,1 1 0,-1 1-121,1-1 0,-1 4 17,-2 1 1,1-1-170,3-4 0,-3 1 76,3-1 1,-2 0-236,2 1-150,-3-1 296,5 1 1,-5-6 182,3-2-110,-3-3 585,4-1-179,-5 0-86,0-5 0,0 3 29,0-6 1,0 0-108,0-3 0,0-1-86,0 1 0,4 0 70,0-1 1,4 1-148,0-1 0,-2 1 75,2 0 1,0 0-153,3 4 1,-3-2 78,-1 5 1,1-1-71,3 1 1,-3 3-56,0-3 101,-1 3 0,5 1 26,-1 0 0,-3 1-3,-1 3 1,-3-2 128,4 6 0,-5 0-116,5 3 0,-4 4 48,3 1 1,-4 0-32,1-1 1,-2-2 22,2 2 0,-3-2-11,3-2 0,-2-3 10,-2 0 1,3-5-262,1 5 272,0-6-452,-4 9 221,0-10-1368,0 4 1257,0-5 0,0 0 1</inkml:trace>
  <inkml:trace contextRef="#ctx0" brushRef="#br0" timeOffset="47">5408 11664 8118,'0'-6'289,"0"1"41,0 5 461,-5 0-290,3-6-203,-3 5 73,5-4-192,0 10 0,0 2 70,0 4 1,0 0 35,0 1 1,0 4 83,0 3-130,0 3-1,0 1-85,0 5 56,0-4 0,0 4 148,0-5-441,0 4 124,5-2 0,-3-1 241,1-5-573,-1 0 232,3-1 0,-4 2-178,3-5 204,-3 0 0,0-7 21,3-1 0,-3-3-67,3 4 1,-1-6-891,1 2 375,-3-2-1245,4-2 1177,-5 0 0,5-6 1,1 0-1</inkml:trace>
  <inkml:trace contextRef="#ctx0" brushRef="#br0" timeOffset="48">5602 11767 8118,'0'-12'0,"0"1"518,0-1-200,0 1 1,0 3 297,0 1 58,0 4-89,5-2-347,-4 5 0,4 1-44,-5 3 1,0 4 43,0 7 0,0 3-123,0 5 1,0 1 111,0 2 0,0 2-259,0 3 1,0 1-75,0-6 1,0 1-13,0-4 0,4-4 80,0 0 1,0-5 77,-4 1 1,0-6-426,0-2 101,0-4-540,5 7 295,-4-9 394,4 5 1,-5-8-2251,0-2 2385,0 3 0,5-14 0,2 2 0</inkml:trace>
  <inkml:trace contextRef="#ctx0" brushRef="#br0" timeOffset="49">5625 11732 8118,'-7'-5'0,"-3"-1"431,9-5-141,-4 4 0,5 1 97,0 2 198,0 3 32,0-4 150,0 5-437,0 5 0,5 1 88,3 6 1,6 0-181,1 4 1,1-2 66,-1 5 1,3 0-68,5 3 1,0 0-177,0-3 0,-2 3 147,-2-3 0,3-3-130,-3-1 1,-1 2-42,1-2 0,-5 0-151,1-3 1,-2-5-87,-2 1 0,0-2 88,1 2 1,-4-2-308,-1-2 158,-4-3-1026,7 4 471,-9-5-423,4 0-275,-15 0-374,2 0 1887,-8 0 0,4-5 0,1-1 0</inkml:trace>
  <inkml:trace contextRef="#ctx0" brushRef="#br0" timeOffset="50">5956 11687 8110,'0'-12'62,"0"1"118,-5 5 236,4-5 77,-5 5 118,6 0-254,0 1 1030,0 5-1297,6 0 148,-5 5-188,4 1 64,-5 11 1,4-3 242,0 5-413,-1 0 234,-3 9 0,2-4 238,1 2-686,-1 3 250,3-4 1,-5 3 26,0-6-266,0 1 199,0-5 0,0 2-357,0-4 290,5 4 0,-4-11-101,3 2 1,-3-2-602,-1 2-204,0-4 340,5 3-912,-3-9 1605,3 4 0,-5 0 0,0 2 0</inkml:trace>
  <inkml:trace contextRef="#ctx0" brushRef="#br0" timeOffset="51">6161 11732 7992,'-6'-11'-163,"1"3"-246,5 1 1300,0-1-85,0-3 186,0 4-31,0 2-714,0 5-45,0 5 1,0 7-2,0 7 0,1 2 25,3 2 0,-3 1-189,3 3 1,-3-2-23,-1 6 1,4-6-234,0 2-1,0-3 76,-4-1 1,1-2-117,3-1 1,-3-4 55,3-5 1,-1 0-64,0-4-592,-1 3 308,3-8-354,0 3 565,-4-5 0,4-2 339,-5-1 0,-5-4 0,-1-4 0</inkml:trace>
  <inkml:trace contextRef="#ctx0" brushRef="#br0" timeOffset="52">6127 11653 7992,'0'-12'0,"0"1"0,0-1 535,0 1-250,5-1 0,-2 5 366,4-1-350,-4 6 0,7-7 108,-2 5 0,3 0-44,4 4 1,-1 0-67,5 0 1,-3 1-59,3 3 1,-2 3-237,2 4 0,3 2 103,-3 2 0,3-1-227,0 5 1,-4 4 1,-3 3 0,-2 2 11,-1-1 0,-5-2-64,1 6 0,-6-6-106,2 2 0,-4-3 88,-4-1 1,-2-4 96,-5 0 0,-1-5 242,1 1 1,-4 2-129,-1-2 1,-4 0 69,1-4 0,-3 0-35,0-4 0,2 2-20,1-5 0,2 3-43,-2-3 1,2 0 73,6-4-433,-1 0 299,1 0 0,3 0-1283,1 0 569,4-5 779,-2 4 0,10-4 0,1 5 0</inkml:trace>
  <inkml:trace contextRef="#ctx0" brushRef="#br0" timeOffset="53">6698 11641 8025,'-5'-6'-88,"4"-4"194,-4 8 192,5-3 791,0 5-857,0 5 1,0 2-19,0 4 1,0 6-53,0 2 1,0-2 61,0 2 0,0 0-149,0 4 1,0 0 0,0 0 0,0 0-87,0 0 1,0-4 30,0 0 0,0-4-121,0 4 1,-4-5-36,0 1 1,0-2 114,4-2-56,0 1 1,-1-2 117,-3-2 14,3 2 99,-4-9 32,5 4 929,0-5-1027,5 0 1,-2-4 141,4 0-146,1 1 0,3 3-4,1 0 1,3 0 32,0 0 1,5-4 11,-1 0 0,2 0-62,-2 4 0,6-1 28,-2-3 1,1 3-121,-5-3 1,1 3 68,-4 1 1,-1-4-91,-4 0-81,1 0 1,-2 3-699,-2-3 28,-3 3 0,-7-4-91,-1 5 0,-4-1-1176,-4-3 2068,-1 3 0,-4-10 0,-2 5 0</inkml:trace>
  <inkml:trace contextRef="#ctx0" brushRef="#br0" timeOffset="54">6653 11824 8027,'5'-7'714,"2"2"-374,8 5 0,-1-3 260,5-1 1,1 0-143,2 4 0,0-4-90,-3 0 0,1-3-238,-5 3 0,5-1-171,-5 1 1,0 3 42,-4-3 1,1-1-280,-1 1 510,-4 0-54,3 4-179,-9-5 0,-1 4 0,-6-4 0</inkml:trace>
  <inkml:trace contextRef="#ctx0" brushRef="#br0" timeOffset="55">6653 11584 8053,'0'-8'0,"0"1"379,0 4-131,5-7 0,1 9 100,5-3 286,1-2-331,4 4 0,2-6 131,5 4 127,0 0-249,5-1 0,-3 4 214,6-3-352,-6-3 0,4 6-300,-2-3 0,-7 3 172,3 1 0,-4 0-256,0 0 1,-1 0 179,-3 0 0,-6 0-1242,2 0 1,-6 0 1271,3 0 0,0 5 0,3 1 0</inkml:trace>
  <inkml:trace contextRef="#ctx0" brushRef="#br0" timeOffset="56">7189 11573 8095,'-6'-5'1441,"1"3"-974,5-3 220,0 5 1,0 7-32,0 4-397,0 5 0,0 9-37,0 1 0,0 3 7,0 6 1,0-1-353,0 0 0,0 0 143,0 1 1,1-6-25,3-2 1,-3-3-28,3-2 1,-3-4-256,-1-3 0,2-3-86,1-4-100,-1 2-558,3-9 378,-5 4-809,0-5 1,-1-4 519,-3 0 941,2-4 0,-8-4 0,4-6 0</inkml:trace>
  <inkml:trace contextRef="#ctx0" brushRef="#br0" timeOffset="57">7098 11595 8095,'0'-11'147,"0"0"1,1-1 103,3 1 0,2-1 150,6 1 1,3 1-96,0 2 0,6-1 97,-2 5 1,6-3-118,2 3 1,1 0-217,-2 4 0,-2 0 72,3 0 1,-4 1-50,-4 3 1,-3 3 44,-4 4 0,-1 4-212,1 1 0,-6 3-43,-2-4 1,-3 1 60,-1 0 1,-1-4 74,-3 3 0,-4 2 26,-7-2 1,-3-3 124,-4-5 1,-1 1-131,0 3 1,-1-4-3,-3-4 1,4 2-738,0-1 0,6 0 360,5-4 0,1 0 339,-1 0 0,6 0 0,1 0 0</inkml:trace>
  <inkml:trace contextRef="#ctx0" brushRef="#br0" timeOffset="58">7612 11607 7997,'0'-6'202,"0"-5"-142,0 10 280,-5-4 59,4 0 107,-4 4-330,5-4 1,-2 5 253,-2 0-48,3 0-76,-4 0 0,5 5-75,0 2 0,1 9-123,3 3 1,-3 2 135,3 2 0,-1 4-147,1-1 1,-3 2 139,3-1 0,-3-3-354,-1 3 1,1-3-58,3-1 1,-3-4 9,3 0 0,-3-5-179,-1 1 113,0-3 152,0 0 28,0-1 395,0-4-218,0-2 584,0-5-673,0-5 1,5 3 51,3-1 1,3-2 9,5 1 1,-4 0 1,4 4 1,0 0 21,-1 0 0,6-1-145,-2-3 0,1 3 92,-1-3 0,1 2-153,-4 2 1,0-1 102,-1-3-343,-2 3 1,3-4-619,-4 5-634,-6 0 495,-1-5 346,-5 4 1,-5-4 732,-2 5 0,-4-5 0,0-2 0</inkml:trace>
  <inkml:trace contextRef="#ctx0" brushRef="#br0" timeOffset="59">7601 11778 8012,'11'-5'0,"0"4"0,1-3 0,-1 3 0,1 1 0,3-4 0,0 0 0,2 0 0,-2 4 0,-3-3 0,4-1 0,-2 0 0,1 4 0,-2-4 0,2 0 576,-2 0 0,-2 1 397,0-1-1017,-4 0 44,-2 4 0,0-5 0,1-1 0</inkml:trace>
  <inkml:trace contextRef="#ctx0" brushRef="#br0" timeOffset="60">7589 11573 8094,'4'-8'0,"0"0"464,5 6-272,-3-3 0,9 1 191,0 0 301,6-5-339,-4 8 1,6-5 375,0 2-387,0 3 0,0-5-225,0 6 1,0 0 84,-1 0 0,0-3-135,-3-1 0,1 0 53,-5 4 1,1 0-888,-5 0 0,1 0-75,-1 0 0,0 0 850,1 0 0,-1 5 0,1 1 0</inkml:trace>
  <inkml:trace contextRef="#ctx0" brushRef="#br0" timeOffset="61">8103 11527 8098,'0'-6'88,"0"-1"775,0 3-126,5 3 105,-4-4-549,4 5 0,-5 5 9,0 3 0,4 3-51,0 4 0,0 4-9,-4 8 0,1 1-35,3 2 1,-3 3-88,3-2 0,-3 2-271,-1 1 1,0-3 149,0-1 1,0-6-245,0-1 0,0-1 110,0-7 1,2-1-194,1-7-67,-1 4-121,3-5-299,0 0-758,-4-1 534,4-5 1,-5-1 1038,0-3 0,-5-2 0,-1-6 0</inkml:trace>
  <inkml:trace contextRef="#ctx0" brushRef="#br0" timeOffset="62">8092 11630 8098,'0'-12'941,"0"1"-624,0-1 0,1 2 72,3 3 1,-2 2 118,6 5 1,-4 1-80,3 3 0,2 2-71,6 5 1,-2 5-82,2-1 1,-1 5-140,1-1 1,3 4-12,5 4 1,-4-3-164,0 2 0,0-3 187,4-4 0,-4 3-121,0-3 0,-5-3-274,1 0 1,2-4 40,-2 0 18,0-1 0,-3-1 28,-1-2-113,-5-3 87,5-5-284,-10 0-290,4 0-899,-5 0-38,-5 0 1141,-2-5 0,-3 2 553,3-4 0,-3-1 0,3-3 0</inkml:trace>
  <inkml:trace contextRef="#ctx0" brushRef="#br0" timeOffset="63">8457 11573 8026,'0'-12'-315,"0"1"0,0-1 126,0 1 0,0-1 914,0 1 0,0 3-234,0 1 0,1 4 517,3-1-271,-3-2-278,4 5-365,-5-4 1,0 10 98,0 2 1,0 4 47,0 0 0,0 7 2,0 5 1,0 1-36,0 6 0,4-1-101,0 2 0,0 2-182,-4-3 0,1-2 41,3-1 0,-3 0-170,3-5 0,-3 2-158,-1-8 1,0-1 180,0-4 0,2 1-541,1-1 415,-1 1 1,3-5-1700,-5 1 2006,0-6 0,5 9 0,1-5 0</inkml:trace>
  <inkml:trace contextRef="#ctx0" brushRef="#br0" timeOffset="64">8674 11527 8015,'0'-12'-796,"0"6"1348,0 1 1,0 4 433,0-3-556,0 3 0,0-3-188,0 8 1,0 3 103,0 9 0,0 1-90,0 6 1,0 0-112,0 0 0,0 5 38,0 2 1,0-1-63,0 2 0,1-4-262,3 3 0,-1-6 128,4-1 1,-4-2-410,1-5 0,-2-1-2,2-4-643,-3 1 382,9-1-955,-8-4 801,3-2 839,-5-5 0,0 0 0,0 0 0</inkml:trace>
  <inkml:trace contextRef="#ctx0" brushRef="#br0" timeOffset="65">8628 11538 8011,'0'-11'-373,"0"-1"0,0 5 1417,0-1-557,5 6 1,2-5 43,4 4 0,1 1-156,-1-2 0,2 3-121,2 1 0,3 0-26,5 0 0,-1 1-79,1 3 1,-1-1 106,-3 4 1,2 5-260,-2 3 1,2 2-36,-2-2 1,-3 3-77,-4 4 1,-1 3 14,1 1 1,-6-2-150,-2 3 0,-3-2 52,-1 2 0,-5-3 113,-3 3 1,-2-7-42,-1-1 1,-6-4-4,-2 4 0,-2-5 12,-2 2 0,0-4 105,0 0 1,4-5 4,0 1 1,1-2-145,-1 2 13,3-3-175,4-5 136,1 0-1084,5 0 633,0 0 626,6 0 0,6-5 0,0-2 0</inkml:trace>
  <inkml:trace contextRef="#ctx0" brushRef="#br0" timeOffset="66">9085 11618 8017,'-5'-16'-39,"4"7"19,-3-3 1,3 4-269,1-4 618,0 6-195,0-4-99,0 3 2141,0-4-899,0 5-931,0 0 139,0 6-227,0 6 0,0 5-80,0 8 0,0 3 0,0 0 1,0 3-62,0 1 1,0-2-196,0 3 1,1 1-146,3-1 1,-3 3 138,3-3 0,-3-2-263,-1-6 0,0 1 158,0-4 1,0-1-10,0-4 1,0-3-113,0-1 131,0-4 157,0 2 1283,0-5-887,-5 0-156,4-5-10,-4 4-30,5-4-177,5 5 0,1 0 82,6 0 1,-1-4-51,0 0 1,5 0 29,-1 4 1,5 0-100,-1 0 0,-1-1 82,1-3 1,-4 3-242,4-3 0,-1 3-19,1 1 1,1-4-31,-4 0 0,-1-1-377,-4 1 1,1 3-181,-1-3-869,-4-2 1134,-2 0 1,-5-2 534,0 0 0,-11 1 0,-1-5 0</inkml:trace>
  <inkml:trace contextRef="#ctx0" brushRef="#br0" timeOffset="67">9040 11721 7996,'0'-6'379,"0"1"1,0 3-41,0-1 377,5 1-384,1-3 0,7 5 116,2 0 100,3 0-243,-1-5 0,5 4 293,-3-3-428,3 3 0,0 0-56,1-3 0,-4 2 141,0-1 0,-3 1-400,3 2 1,-5 0 185,1 0 0,-4-1-1500,-3-3 744,2 3-1389,-9-4 2104,4 5 0,-15 0 0,-3 0 0</inkml:trace>
  <inkml:trace contextRef="#ctx0" brushRef="#br0" timeOffset="68">9062 11515 8029,'0'-6'0,"0"-4"705,11 4-354,-4-1 0,11-2 112,-3 6 369,-2-1-443,3-1 0,1 3 657,2-1-678,-3-4 0,5 6-67,-6-3 1,4 3-118,-4 1 1,4-1-1388,-4-3 1073,1 3 0,-5-4-528,0 5 1,-3 1 657,0 3 0,-6-3 0,3 4 0</inkml:trace>
  <inkml:trace contextRef="#ctx0" brushRef="#br0" timeOffset="69">9496 11527 8084,'-5'-12'570,"4"1"-335,-4 5 118,5 1 463,0 5-494,0-5 0,0 5-210,0 0 1,0 10 81,0 9 0,0 4 114,0 3 1,0 2-98,0 3 0,4 2 0,0-3 1,3-1-221,-3 2 1,1-6 37,-1 2 1,-2-3-345,6-1 1,-5-6 192,0-1 0,2-4-300,-1 0 1,0-5-40,-4 1-1454,0-5 987,0 2 928,0-5 0,0 0 0</inkml:trace>
  <inkml:trace contextRef="#ctx0" brushRef="#br0" timeOffset="70">9474 11618 8084,'-4'-15'0,"0"0"0,0 0 733,4 3-106,0 1 2,0-1 1,1 6-183,3 2 1,3 3-17,4 1 0,0 5-143,1 3 1,4 3-54,3 4 0,3 3-102,1 5 0,0 1 117,-1 3 0,1-2-241,0 5 1,0-4 104,0 0 0,0-1-400,-1-3 170,1 1 0,-1-1-446,-3-3 411,2-3 0,-8-8-20,2 0 0,-2-2 101,-1 2 0,-5-3 42,1-5-70,-6 0-372,3 0-575,-5 0 0,-1-4 178,-3 0 1,2-4 866,-6 5 0,-5-11 0,-4 1 0</inkml:trace>
  <inkml:trace contextRef="#ctx0" brushRef="#br0" timeOffset="71">9896 11550 8019,'0'-18'0,"0"3"0,0 2 169,0 2 17,0-1 0,0 1 699,0-1-187,0 1 276,0 0-195,0-1-502,0 6 1,0 2-21,0 8 1,0 7-157,0 8 0,0 4 106,0 4 1,0 3 28,0 8 1,-1-5-303,-3 5 1,3-5 87,-3 5 1,3-3-439,1-5 1,0-2 241,0-5 0,0-2-651,0-2 295,0 3-144,5-9 177,-4 3-740,4-9 682,-5-2 0,1-5 555,3 0 0,-3 0 0,5 0 0</inkml:trace>
  <inkml:trace contextRef="#ctx0" brushRef="#br0" timeOffset="72">10193 11573 8015,'0'-12'-308,"0"6"0,0-4 220,0 2 982,5 3-500,-4 0 0,4 4 226,-5-3 69,0 3-2,0-5-325,0 6-162,0 6 0,0 0-26,0 5 1,0 10 53,0 1 0,-3 5-135,-1 0 0,0-2 80,4 6 1,0-6-257,0 2 1,0-5 117,0-2 0,0 0-366,0-5 0,1-1-221,3-6-155,-3 2-88,4-4 241,1 0-977,-5 0 501,4-6 1030,-5 0 0,-5-11 0,-2-1 0</inkml:trace>
  <inkml:trace contextRef="#ctx0" brushRef="#br0" timeOffset="73">9976 11527 8015,'0'-12'571,"0"5"-11,0-1-123,5 1 1,1-4-145,6 4 1,4 2 359,3 5 0,3-4-205,1 0 0,7 0 181,1 4 0,6-1-15,-3-3 0,-4 3-192,5-3 0,-8 3-179,4 1 1,-6 0 14,2 0 0,-7-4-184,-1 0 1,-4 1 97,5 3 0,-7-4-386,3 0 1,-7 0 232,-2 4-1776,-4 0 664,2-5 1,-6 4-1807,-3-3 2899,-3 8 0,-9 2 0,-2 6 0</inkml:trace>
  <inkml:trace contextRef="#ctx0" brushRef="#br0" timeOffset="74">10844 11904 9253,'6'6'718,"5"4"0,-9-7-46,6 4-376,-6 1 1,7 3 20,-5 1 1,0 3-70,-4 0 1,0 1-190,0-5 0,0 4 131,0 0 0,-2 1-638,-1-5 0,0 1 298,-5-1 0,5 0-2049,-5 1 2199,6-6 0,-9 4 0,5-3 0</inkml:trace>
  <inkml:trace contextRef="#ctx0" brushRef="#br0" timeOffset="75">11689 11356 7962,'0'-7'0,"0"1"312,0 2 23,0 3-18,0-9 1,-1 7 261,-3-4 308,3 4-121,-4-2-344,5 5-196,0 0 0,0 5 32,0 3 1,0 7 6,0 4 0,0 4 0,0 3 0,0 0-92,0 4 1,1-3 49,3 3 1,-3-3-266,3 3 0,-3-4 95,-1 0 0,0-1-287,0-3 1,4 0 84,0-3 0,0 1-61,-4-4 1,3-1-109,1-4 232,0 1 1,-3-5-512,3 1 101,-3-6-636,4 3 350,-5-5-1152,0 0 1029,0-5 905,0 4 0,-10-9 0,-2 4 0</inkml:trace>
  <inkml:trace contextRef="#ctx0" brushRef="#br0" timeOffset="76">11586 11344 8051,'0'-11'-345,"0"-1"0,2 1 246,1-1 1191,-1 1-649,8 5 0,-4-3 554,6 5-606,-1-5 1,2 4 7,2-3 1,3 2-168,5 2 0,1 3 53,2-3 1,0 3-40,4 1 0,-3 0-115,3 0 0,-3 0 67,3 0 0,-4 5-98,0 3 1,-3 2 8,-4 1 1,-2 1-213,-6-1 1,1 4-50,-1 1 1,-5 3 103,-2-4 1,-3 5 29,-1-1 1,-8 1 16,-4-1 1,-7 3-110,0-3 0,-2-2 35,-2-2 0,0-3-154,0 0 0,1-4 7,3-1 1,-1-4-136,5 0 1,0-1-421,3-2 1,-3 0 318,0 0 0,3-2-242,5-1 1,3 1 699,-4-1 0,1-4 0,-5 1 0</inkml:trace>
  <inkml:trace contextRef="#ctx0" brushRef="#br0" timeOffset="77">12443 11161 8073,'0'-6'801,"0"-4"-198,0 9-77,0-9 426,0 8-202,0-3-251,0 5 1,-5 5-266,-3 3 0,-3 7 5,-4 4 1,-3 4-6,-5 4 0,4-2-116,0 5 1,5 0 89,-1 0 0,2 3-54,2-2 0,-1 2-64,1 1 0,3-1-139,1-3 1,4 2-100,-1-5 0,3 3 105,1-3 1,0 3-139,0-3 0,0-1 52,0-3 0,0 0-108,0 0 0,4-4 35,0 0 1,4-5 141,0 1 1,2-2 111,2-2 1,-5 1-88,1-1 0,-1-1 198,5-2 0,-1 1-129,1-5 1,-5 1 13,1-1 0,-4-3-23,3 3 0,-3-3-710,4-1-495,-6 0-680,9 0 1242,-10 0 618,4 0 0,5-5 0,3-2 0</inkml:trace>
  <inkml:trace contextRef="#ctx0" brushRef="#br0" timeOffset="78">12534 11424 7865,'0'-11'0,"0"-1"0,0 1 0,0-1 0,0 6 0,0 1 0</inkml:trace>
  <inkml:trace contextRef="#ctx0" brushRef="#br0" timeOffset="79">12534 11367 11568,'0'17'848,"0"0"-606,0 6 0,0 0-168,0 0 1,0 3 81,0 1 0,0 4-244,0-5 0,0 1 68,0-4 0,0-2-278,0-2 0,0 2 46,0-6 37,0 0 1,0-4 53,0 1 72,0-6 152,0-1 867,0-5 0,5 0-784,3 0 1,2 0-36,2 0 1,-1-1 14,0-3 1,2 3-46,2-3 1,-1 2-78,5-2 1,-3 3 53,3-3 0,-5 2-160,1 2 0,-3 0-27,0 0 1,-1 0 76,1 0-27,-1 0 0,-3 0 59,-1 0-801,-4 0-251,2 0 268,-5 0 1,-10 0 0,-3 0-1</inkml:trace>
  <inkml:trace contextRef="#ctx0" brushRef="#br0" timeOffset="80">12511 11584 7904,'0'-6'709,"0"-1"-43,0 4-228,0 1 0,6-3 124,1 5 0,7 0-138,1 0 1,6-1-95,-2-3 1,2 3-114,2-3 0,-1 3-112,-3 1 0,2-2 18,-2-1 0,-1 1-37,1-1 1,-5 0-241,1-1 0,-2 3-181,-2-3 1,-3 2-1974,0-2 1000,-6 3-582,3-10 1890,-10 10 0,-1-9 0,-6 4 0</inkml:trace>
  <inkml:trace contextRef="#ctx0" brushRef="#br0" timeOffset="81">12557 11367 7904,'-6'-5'0,"1"2"66,5-4 0,0 3 497,0-4 1,5 5 53,2-5 0,5 5-208,3 0 1,-1-2 99,5 1 0,0-4-123,4 4 1,-1 0-323,-3 4 0,2-3-257,-2-1 1,-1 0-274,1 4 1,-1 0-182,1 0 0,-3 1 115,-4 3 532,-1-3 0,6 10 0,0-5 0</inkml:trace>
  <inkml:trace contextRef="#ctx0" brushRef="#br0" timeOffset="82">12945 11710 10924,'0'7'544,"0"1"1,0-1-323,0 5 1,0-1-23,0 1 1,0-1 22,0 1 0,0-1-206,0 0 1,0 1 109,0-1 1,0 1-317,0-1 0,0 1 18,0-1 1,0-3-68,0-1 1,0-3 5,0 4 178,0-6 0,2 4-156,2-2-67,-3-2 6,9 3 271,-4-10 0,6-2 0,-1-4 0</inkml:trace>
  <inkml:trace contextRef="#ctx0" brushRef="#br0" timeOffset="83">13025 11527 7890,'-5'-6'531,"4"-5"-393,-4 10-101,5-4 29,0 5 0,5 0 1,1 0-1</inkml:trace>
  <inkml:trace contextRef="#ctx0" brushRef="#br0" timeOffset="84">13254 11127 7952,'0'-6'1008,"0"-4"-158,0 8 14,0-3-563,0 5 0,5 5-125,3 3 1,2 2 84,1 2 1,-3 3 0,-1 0 0,1 5 93,3-1 0,1 3-75,-1 1 0,1 1-8,-1 3 1,0-3-52,1 2 1,-1-2-240,1-1 0,-1 4 101,1 0 1,-6-1-480,-2-3 0,1 4 233,-1-1 1,-1 1-273,-3-4 0,0 0 114,0 0 0,-1-2 104,-3-2 0,2 3-24,-6-3 1,2-3 17,-2-1 0,-2 2 580,2-2-1,2 0 6,-2-3 70,1-1-496,-5 1 0,5-2-650,-1-3-449,6-1 651,-3-6 512,5 0 0,-5 0 0,-2 0 0</inkml:trace>
  <inkml:trace contextRef="#ctx0" brushRef="#br0" timeOffset="85">13779 11470 7937,'0'0'0</inkml:trace>
  <inkml:trace contextRef="#ctx0" brushRef="#br0" timeOffset="86">13779 11470 9093,'8'0'589,"-1"0"0,-3 0-249,4 0 1,-1 0-63,5 0 1,3 0 66,0 0 0,2 0-75,-2 0 1,2 0-36,2 0 0,2 0-235,-2 0 0,1-1 102,0-3 1,0 2-592,-5-1 0,0 1 321,-3 2 1,-6-1-817,-2-3-459,2 3 318,-5-4 0,3 5 1125,-8 0 0,-2 5 0,-5 1 0</inkml:trace>
  <inkml:trace contextRef="#ctx0" brushRef="#br0" timeOffset="87">13825 11584 7945,'-6'0'1104,"0"0"0,15 0-682,3 0 0,2 0 27,-3 0 0,1 0-86,-1 0 1,2 0-113,2 0 1,-2 0-17,2 0 0,3 0-348,1 0 1,-2 0 159,2 0 1,-3 0-988,3 0 1,-2 0 158,2 0 781,-2 0 0,-1-5 0,2-1 0</inkml:trace>
  <inkml:trace contextRef="#ctx0" brushRef="#br0" timeOffset="88">14544 11116 7990,'0'-7'-124,"2"1"-249,1 2 373,4 3 1145,4-9-671,-4 9 1,3-5 10,-3 6 1,0-1 119,0-3-542,1 3 106,3-4 1,1 5-62,-1 0 0,-3 1 246,-1 3-257,1 2 0,3 6 74,1-1 0,-6 1-298,-2-1 0,1-3 52,-1-1 1,0 1-80,-4 3 1,0 1-2,0-1 0,-2-1-17,-1-2 1,-4 2 89,-4-2 1,-1-2 59,1 2 1,-2-2 21,-2 2 1,2 1-31,-2-6 0,-1 2 37,0-1 0,2-1-44,7 4 142,-3-4 1,8 3 73,-1-2-114,1-3 1,2 6 168,0-3 1,2-3-65,1 3 0,4 1 69,4-1 0,1-1-87,-1-3 0,4 4-42,1 0 0,3 1 26,-4-1 0,0-2-131,-4 6 1,5-4-2,-1 3 0,0 1-94,-3 3 0,-5-3 82,1 0 0,-2-1-184,2 5 0,-3-1-137,-5 1 1,0-5 121,0 1 1,-1-1 70,-3 5 1,-3-5 46,-4 1 1,-4-4 64,0 3 0,-6-4-22,2 1 1,-1-2 100,1 2 0,-1-3-311,4 3 52,-4-3 0,7-1-391,-2 0 1,6-1 15,2-3 579,4 3 0,-2-4 0,5 5 0</inkml:trace>
  <inkml:trace contextRef="#ctx0" brushRef="#br0" timeOffset="89">14419 11641 7995,'-7'0'1283,"2"0"1263,5 0-2309,5 0 0,2 0 76,4 0 1,2 0-29,2 0 1,-1 1-11,5 3 0,0-3 28,4 3 1,4-2-4,-1-2 1,5 0-74,-5 0 0,2 0-155,-1 0 1,-3 0 44,3 0 0,-7 0-181,-1 0 1,-4 0 93,4 0 1,-5 0-443,1 0 0,-6 0-614,-1 0-614,-5 0 147,2 0 1025,-5 0 1,-5 0-753,-3 0 1,-2 3 1219,-2 1 0,-9 5 0,-3-3 0</inkml:trace>
  <inkml:trace contextRef="#ctx0" brushRef="#br0" timeOffset="90">14533 11835 7995,'-6'0'214,"-5"0"0,10 2 648,-3 1-415,3-1 1,1 4-172,0-2 1,0-2 131,0 6 0,0 0-45,0 3 1,0 0-45,0 1 0,0-1-137,0 1 0,0 0-61,0 4 1,0-4-167,0 3 1,0-2 108,0-1 0,0-1 145,0 0 1,0 1-142,0-1-920,0 1 539,0-1 220,0-5 272,0 0 532,0-6 0,1-6-588,3-1 1,-3 0 33,3 0 1,-2-1-190,-2-3 0,3-1 23,1 1 0,4 0-89,-4-1 0,4-1 61,0-2 1,2 3-141,2-4 1,-1 5 53,0 3 0,1-2 90,-1 3 65,1 1 0,-1-2-72,1 4 101,-1 0 0,0 4-41,1 0 0,-5 0 110,1 0-119,0 5 0,2 1 8,-3 6 0,2-1-149,-5 1 0,4-1 89,-4 0 1,-1 5-152,-3-1 0,2 4 46,1-4 0,-1 2 78,2-2 0,-3-2-6,-1 2 0,0-6 358,0-2 19,5 1 285,-4-2-551,4 4 56,-5-8-1316,0 3 899,5-5 0,-3-1 324,1-3 0,-1 2 0,-2-3 0</inkml:trace>
  <inkml:trace contextRef="#ctx0" brushRef="#br0" timeOffset="91">15481 11641 6599,'0'-6'1935,"0"1"-216,0 5-1505,5 0 0,-2 0 69,4 0-74,1 0 1,3 0-79,1 0 1,-1 0 69,0 0 1,6 0 4,2 0 1,3-2 101,0-1 1,6 1-116,3-1 1,2 0 26,1-1 1,0 3-46,1-3 0,-2 3-92,-3 1 0,2 0 93,-6 0 0,2 0-120,-1 0 0,-3 0-109,3 0 1,-7 0 75,-1 0 0,-4 0-135,4 0 1,-5 0 55,1 0 1,2 0-59,-2 0 0,0 0 31,-3 0 1,-1 0-24,1 0 1,-1 0 54,1 0 0,0 0-89,3 0 1,-6 0-212,3 0 233,-3 0-373,2 0 219,0 0-150,-4 0 422,-2 0 0,-5-5 0,0-2 0</inkml:trace>
  <inkml:trace contextRef="#ctx0" brushRef="#br0" timeOffset="92">16349 11595 8965,'-6'-5'-535,"-1"3"465,3-6-64,3 6 1,-5-7 243,2 5-116,3-5 0,-6 7 12,4-6 0,1 4 5,-2-3 341,-2 4-74,0-7 1,-4 7 77,2-4 81,-2 4-249,4-2 1,-2 1 73,0 0 1,4 1 86,-3 3 162,4 0-190,-2 0-36,5 0 1,5 0-63,3 0 0,0 3-96,3 1 1,-1 1 139,9-1 0,-1-1-132,1 4 0,3-3-22,-3 4 1,1-4 17,-1 3 1,1-3-15,-5 4 1,4-5-157,-3 5 0,-1-5 103,-4 0 1,-3-1 11,0-2 0,-6 1 104,2 3-339,2-3 156,-4 4 74,3-5 1,-10 0-78,-3 0 1,-2 4-8,-2 0 0,0 3 5,-4-3 0,2 5 45,-5-1 0,2-2-106,-2 1 0,-2 1 83,6 4 0,-4-2-87,4-3 1,0 3 76,3-2 0,1-2-207,-1 2 1,5-5-1030,-1 0 539,6-1-525,-3-2 1006,5 0 0,0 0 0</inkml:trace>
  <inkml:trace contextRef="#ctx0" brushRef="#br0" timeOffset="93">17320 11333 8200,'0'-12'263,"0"1"0,-2-1 261,-1 1 237,1 0-376,-3-1 1,1 5 635,1-1 41,-1 5-434,4-2 1124,0 5-1490,0 5 0,1 1-41,3 1 0,-2 5-37,6-1 0,-4 5-109,3 7 0,-4 5-36,1 3 0,1 3 73,-1 4 0,0-1-160,-4 5 1,0-5 89,0 1 1,0 1-255,0-1 0,0 0 84,0-4 0,0-4-62,0-4 0,0-2 60,0-1 1,0-5-176,0-3 1,0-2-317,0-2 306,0-4-139,0 3 189,0-9-456,0 4 160,0-5-374,0-5 0,0-1-445,0-6 419,0 1 961,0-1 0,-6-4 0,0-2 0</inkml:trace>
  <inkml:trace contextRef="#ctx0" brushRef="#br0" timeOffset="94">17343 11367 7924,'-7'-11'9,"-2"-1"820,5 1-56,1 4 172,3-3-238,0 4 386,0 0-289,0 0-410,0 6 0,5 2-86,2 2 0,4 2 19,0 5 1,4 1-162,0-1 0,6 6 28,-2 2 1,-2 4-93,3 3 1,-1-2 120,3 3 1,-3 2-241,0 2 0,-3-2 58,3 1 1,-2 1-275,3 3 0,0-5 146,-5-2 1,0-3-247,-3-1 0,-1-4 144,1 0 0,-1-7 6,0 0 1,0-1 161,-4-3-92,3-3-35,-3 5 32,4-9-151,-5 5 0,1-6-535,-3 0-591,-3 0 603,4 0 1,-6 0-1315,-3 0 2104,3 0 0,-10 0 0,5 0 0</inkml:trace>
  <inkml:trace contextRef="#ctx0" brushRef="#br0" timeOffset="95">17845 11241 7890,'0'-11'1329,"0"5"-1008,0-5 1,-1 10 442,-3-3-422,3 3 253,-4 6-288,5 2 0,0 9 245,0 3-387,0 3 0,0 6 52,0 2 1,0 3 15,0 1 1,-4 4-212,0 0 0,-1 4 71,1-4 0,2 0-78,-6-3 0,5-2 0,0-3 0,-2 2-415,1-5 1,-4-5 95,4-3 0,0-5 132,4 2 0,0-4 80,0 0 0,0-5-36,0 1-826,0-6 378,0 9-1265,0-10 968,0 4 873,0-5 0,0 0 0</inkml:trace>
  <inkml:trace contextRef="#ctx0" brushRef="#br0" timeOffset="96">17948 11801 7896,'0'-11'361,"-4"3"731,0 0-394,0 6-374,4-8 691,0 8-178,0-3-553,5 15 0,-3-2-68,2 7 1,-2 2-51,2-2 0,-3 4 50,3-4 0,1 4-273,-1-3 0,1 0 72,-1-1 0,-3-2-16,3 2-619,-3-2 313,-1-2 300,0-4 0,1-2-24,3-5 447,-3 0-235,4 0 1,-5-2 23,0-1 1,4-4-43,0-4 1,4-1 4,-4 1 1,4 0-122,0-1 0,2-3 102,2 0 0,0-2-236,4 2 0,-4 2 43,3-2 1,-2 4 45,-1 3 0,-1-1 82,0 5 258,1 1-270,-1 3 1,-1 5 2,-2 2 1,1 3-13,-5 2 0,3-1 35,-3 1 1,4 0 28,-4 4 0,-1-4 10,-3 4 0,4-4 6,0 0 1,0-1-101,-4 0 1,1 0-106,3-4 97,-3 3 17,4-8-52,-5 8 0,0-9 0,0 4 0</inkml:trace>
  <inkml:trace contextRef="#ctx0" brushRef="#br0" timeOffset="97">18999 11401 8073,'0'-7'58,"0"-1"1,0 4 438,0-3 213,0 4-429,0-2 1,0 6 124,0 3 1,0 2-162,0 6 1,0 1-41,0 2 1,0 8-5,0 7 1,3 1 31,1 3 1,0-2-219,-4 6 1,0-7 109,0 0 1,4-6-210,0 2 0,-1-3 79,-3-1 1,4-5-53,0-3 0,1-3-35,-1 0 1,-3-5 204,3 1-892,-3-5 338,-1 2-1923,0-5 1303,0-5 1,-1 0 1060,-3-3 0,-2-2 0,-6 3 0</inkml:trace>
  <inkml:trace contextRef="#ctx0" brushRef="#br0" timeOffset="98">19398 11413 8073,'7'-12'0,"-2"1"1021,-5-1 44,0 6-543,0-4 1,0 7 287,0-4-576,0 4 0,-2-2-124,-1 5 1,-4 0 152,-4 0 0,-1 4-229,1 0 1,-4 5 132,0-2 1,-4 3-65,3 2 1,0-5-24,1 1 1,2 0-97,-2 3-11,2 1 1,3-1 131,2 0 0,3-3-239,5 0 169,0-1 0,1 3-126,3-2 1,3 2 67,4-2 1,0 2 33,1 1 1,4 1 0,3-1 0,-1 2-2,1 2 0,0-2 10,4 2 0,-4-2 2,0-2 1,-5 1 14,1-1 1,-2 0-54,-2 1 1,0-1-128,-4 1 1,-2 0 28,-5 4 1,0-4-195,0 3 1,-5-2 191,-2-1 1,-7-1 36,-2 0 1,-4-3-22,1 0 1,-4-2 24,-4 2 1,3 0 24,-2-4 1,3 0-25,4-4 0,-1 0-41,4 0 0,5 0-481,3 0-7,6 0 1,2-4 78,7 0 524,4-4 0,10 1 0,3-4 0</inkml:trace>
  <inkml:trace contextRef="#ctx0" brushRef="#br0" timeOffset="99">20141 11207 7972,'0'-11'-915,"0"3"784,0 0 1071,0 6-157,0-3 543,0 5-982,0 5 1,0 5-81,0 5 0,0 7 15,0 1 1,0 1-56,0 6 0,-2-3-163,-1 3 1,1 1 41,-2 3 1,3-3-134,1-1 0,0-3 88,0 3 0,0-4-53,0 0 0,4 0-143,0 0 0,3-6 59,-3 3 0,1-7-10,-1-1 0,-3-3 1,3 0-33,-3-1-43,5 1-249,-5-6 124,4-1 34,-5-5 0,-1 0-1736,-3 0 1991,3 0 0,-15-5 0,4-1 0</inkml:trace>
  <inkml:trace contextRef="#ctx0" brushRef="#br0" timeOffset="100">19935 11207 7972,'0'-11'-290,"0"-1"504,0 1 0,1 1 473,3 2 1,2-1-148,6 5 1,-1-1-153,1 2 1,0 1-187,4-2 0,-2-1 35,5 2 1,0-3-26,4 3 0,-2 1 12,-2-1 0,3 1-106,-3 2 1,-2 0 5,3 0 0,-7 4-108,3 0 1,-4 5 31,0-2 1,-1 0-152,1 0 0,-1 2-28,1 7 0,-6-3 101,-2 7 0,1-5-17,-1 4 0,-1 0 66,-3 4 1,0-1-176,0 1 0,-5 0-4,-2 0 1,-3-4-31,-2 0 1,1-5 200,-1 1 1,1-2-61,-1-2 1,5-3-8,-1 0 0,2-5-13,-2 5 0,2-5 515,2 0-120,3-1 57,-4-2-84,5 0-80,5 0 1,1 0-100,6 0 1,-1 0-25,0 0 1,1 1-73,-1 3 0,2-3 68,2 3 1,-1 2-142,5 2 1,-1-2 71,1 2 1,3-1-36,-3 5 0,-3-1 15,-1 1 0,2-1-126,-2 0 0,-1 1-56,-6-1 1,0 1 32,-4-1 0,4 1-110,-4-1 0,0 0 50,-4 1 0,-6-1-9,-1 1 1,-8-1 100,-4 0 1,1 1 72,-1-1 1,0 1 26,-4-1 1,-1-3 160,-3-1 0,3 0 84,-3 0 1,7 0-109,1-4 1,5-1 140,-1 2-50,2-3-562,2-1 300,4 0-616,2-5 0,7 2 113,1-4 1,0 3-93,5-4 1,-1 4 642,5-3 0,4-1 0,2-3 0</inkml:trace>
  <inkml:trace contextRef="#ctx0" brushRef="#br0" timeOffset="101">20620 11470 7936,'0'-18'0,"0"2"542,0 4 29,5 1 502,-3-1-247,3 6-343,0-4 1,-4 10-106,3 0 0,-3 9-168,-1 6 1,0 9-28,0-1 0,0 6 0,0-2 0,0 7-96,0-4 0,0 5 79,0-9 1,0 5-441,0-5 1,4 1 165,0-4 1,0-5-282,-4-3 0,1-4-22,3-3 149,-3 2 1,5-9-436,-2 3-340,-3-3-85,4-1 1,-5-5 93,0-2 1028,0-3 0,0-2 0,0 1 0</inkml:trace>
  <inkml:trace contextRef="#ctx0" brushRef="#br0" timeOffset="102">20575 11161 7895,'0'-11'36,"0"0"1,1-1 630,3 1 1,-2 4-193,6 4 0,-4 0 487,3-1-602,-4 3 1,6-3-336,-6 8 1,5 2 89,-4 6 0,1-1-115,-1 1 0,-3 4 0,4 2 0</inkml:trace>
  <inkml:trace contextRef="#ctx0" brushRef="#br0" timeOffset="103">20872 11458 8045,'0'-6'-573,"0"1"1350,0 0-47,0 4-142,0-4-285,0 5 1,0 5 43,0 2-116,0 3-61,0 7 17,0-4 1,0 9 188,0 1-344,0 0 42,0 5 0,3-5-96,1 0 60,0 0 1,-4-4-55,0 0 0,0-4 93,0 4 0,0-5-226,0 1 155,0-2-94,0-2 170,0-4 242,0-2-116,0-5 19,0-5 1,0-2-86,0-4 0,0-1-34,0 1 1,0-1-55,0 1 1,0-5 65,0-3 0,0 1-183,0-1 1,0 0 105,0-4 0,0 0-222,0 0 0,5 5 12,3 3 0,-2 2 48,2 2 0,-1 1 76,5 2 1,-1-1-46,0 6 124,1-1-84,-1 4-4,6 0 168,1 0-133,-1 5 0,0 1-8,-6 6 181,1-1-155,-1 0 1,-1 6 151,-2 2-145,2 3 1,-5 4-14,3 1 0,-2 1 19,-2-2 1,-3-3-29,3 0 1,-3-1 27,-1-7 0,1 4-50,3-4 54,-2 0-172,3-3 0,-2-5-464,1 1-547,0-5-73,-4 2 1,1-5 88,3 0 1149,-3 0 0,4-5 0,-5-2 0</inkml:trace>
  <inkml:trace contextRef="#ctx0" brushRef="#br0" timeOffset="104">21317 11550 8045,'-6'-12'-652,"-1"5"2144,3-1-923,3 6 1,-5-4-70,2 6 1,3 6-146,-3 1 1,-1 8-18,1 4 0,-4 3 9,5 1-241,-1 0 1,4 1 72,0 2 0,0-3-249,0 0 76,0 0 1,5-9-207,3 5 0,2-6 170,1-2 1,1-1-60,-1-6 1,0 0 191,1-4-155,-1 0 392,6 0-317,-5 0 1,6-5 37,-3-3 0,-2-2 42,2-1 1,-2-2 210,-2-2-233,1 2 0,-2-7-71,-2 4 0,-3-4 113,-5 1 0,0-6-264,0-2 0,-2 0 69,-1 5 0,-4-4-354,-4 3 1,-4-1 111,-1 9 1,0 4-50,1 3 0,2 5-104,-2 0 0,-2 6-257,2 5 0,4 3-856,3 5 1580,5 1 0,-7 6 0,4 0 0</inkml:trace>
  <inkml:trace contextRef="#ctx0" brushRef="#br0" timeOffset="105">21625 11527 8045,'0'-6'348,"0"-5"-2,0 10 271,0-4-24,0 0 39,0 4-240,5 6 1,-3 2 66,1 9-227,-1 1-1,3 1-162,-4 5 133,4 0 0,-4-3 145,3 3-573,-2-3 228,8 3 0,-9-3 288,3-4-793,2 4 396,-5-7 1,4 3-380,-5-4 225,0-6-111,6 4 203,-5-9 329,4 4-209,-5-5 0,0-1 211,0-3 0,0-2-100,0-5 0,0 2 97,0-3 0,0 3 9,0-6 1,0 1-26,0-1 0,0-2-82,0-2 1,0-2-2,0 2 1,0 1-64,0-1 0,0 4 145,0-4-274,5 5 135,-4-3 1,4 10-90,-5-1 1,2 6 50,1-2 0,-1 4-116,1 4 1,-1-2 127,-2 6 6,0-1 1,3 5-84,1-1 0,1 1 72,-1-1 1,-1-1-85,4-2 0,-3 2 30,4-2-69,-6-3 109,8 0 93,-3-5-57,4 0 0,-3 0 11,-1 0 1,-3 0 74,4 0 0,-4-4-93,3 0 1,-3-4 100,4 5 0,-4-6-72,3 1 0,-3-1 2,4 2 0,-2-3 23,2 2 0,0-6 6,-4-1 1,5 1-12,-1 6 0,-2-1 3,2 5 1,-5-3-86,5 3 68,-5 0 0,3 9-18,-2 3 0,-3 3 17,3 5 0,-3 1-26,-1 6 1,0 0-26,0 0 0,0 0-8,0 0 1,0 1-98,0 2 0,0-5-193,0 1 1,0-3-229,0 1 0,0-4 212,0-5 0,0-3-971,0 0 419,5-6 896,-4 3 0,5 0 0,-6 2 0</inkml:trace>
  <inkml:trace contextRef="#ctx0" brushRef="#br0" timeOffset="106">22151 11470 7931,'-7'0'713,"2"0"-131,5 0 1,0 5-541,0 2 0,0 7 730,0 2-434,0 9 1,0-6-163,0 8 1,2 1 0,1-2 0,-1 1-204,1-4 1,-1-2 113,-2-2 1,0 2-183,0-6 0,1-1-48,3-6-129,-3 2 107,4-9-571,-5 4-634,0 0-426,0-4 1796,0 4 0,0-5 0</inkml:trace>
  <inkml:trace contextRef="#ctx0" brushRef="#br0" timeOffset="107">22151 11253 7931,'0'-12'-40,"0"1"383,0 5-276,0 1 1,1 6 89,3 3-157,2 2 0,6 5 0,-1 1 0</inkml:trace>
  <inkml:trace contextRef="#ctx0" brushRef="#br0" timeOffset="108">22482 11584 7931,'0'-11'45,"0"-1"1,0 1-46,0-1 0,4 1 758,0-1 0,-1 1-157,-3 0 0,-1-1-41,-3 1 0,2 3-407,-6 1 1,4 3 35,-3-4 1,-1 6-159,-3-2 57,-1 3 1,1 1 19,-1 0 0,1 5 49,0 2 1,-1 3-294,1 2 1,-1 3-31,1 0 0,1 2 2,2-2 1,-1 1-116,5 4 1,-3 0 119,3-5 1,0 2-37,4-2 1,0-3 80,0 4 0,0-4-175,0 0 1,4-5 31,0 1 1,3-4 166,-3 3 1,5-4-6,-1 1 0,2-3 146,1-1 0,-3 0-73,-1 0 1,1 0 160,4 0 0,-5-4 467,1 0-421,-1-4 1,5 5 115,-1-5-151,-4 6 224,-2-8-267,-5 8-19,0-3-50,0 16 0,0-4 43,0 8 1,0-2-46,0-2 1,0 2 18,0 2 0,0-2-159,0 2 0,1-2 92,3-2 0,-2 0-116,6-4 1,-4 2-6,3-5 1,-3 0-133,4-4 0,-1 0-154,5 0 1,-5 0-477,1 0-910,0 0 1805,3-5 0,0-2 0,1-4 0</inkml:trace>
  <inkml:trace contextRef="#ctx0" brushRef="#br0" timeOffset="109">22767 11150 7913,'-3'-22'756,"-1"3"-409,0 3 0,0 4 609,0 1-241,1 5 229,-3 1-584,5 5 1,-4 10-181,5 5 1,0 7 95,0 4 0,0 3 88,0 6 1,0 3-394,0 0 0,0 4 112,0-4 0,0 0-230,0-4 0,0 4 85,0 0 1,4 0-402,0-3 0,0-5 139,-4 0 1,1-4-27,3 1 0,-3-3 105,3-2 1,-3 0 38,-1-3 0,0-2 85,0-6-37,0 0 1,1 0-100,3-4 23,-3-2-1202,4-5 1436,-5 0 0,0 0 0</inkml:trace>
  <inkml:trace contextRef="#ctx0" brushRef="#br0" timeOffset="110">23201 10922 7874,'2'-8'0,"1"0"101,-1 6 59,3-8 0,-4 7 507,3-4-212,-3 4-254,4-2 0,-5 6 40,0 3 1,-1-1-2,-3 4 1,3 2 4,-3 6 0,-2-1-31,-2 5 0,-2 2 248,-1 5-302,-1 3 1,1 9 15,-1 1-16,1 4 1,3-3 16,1 6 1,-1-2-237,-3-2 105,4 3 0,-2-10-213,6 3 188,-6 3 1,7-4-177,-1 5 1,1-6 66,2 2 0,0-2-60,0-2 61,0-5 1,0 3-291,0-5 215,0-1 28,0-3 0,5 0-112,3 0 197,-3 0-49,5-5-68,-8 3 96,8-8 1,-5 5-61,2-3 300,4-2-224,-10 3 1,8-8-36,-6-1 172,6 1-13,-7-2 22,8 4-145,-9-8 19,9 8 25,-3-9 0,4 4-442,0-5 259,-4 0-1089,3 0 1281,-4 0 0,6-5 0,-1-1 0</inkml:trace>
  <inkml:trace contextRef="#ctx0" brushRef="#br0" timeOffset="111">23259 12052 7874,'0'0'0</inkml:trace>
  <inkml:trace contextRef="#ctx0" brushRef="#br0" timeOffset="112">23327 11527 7856,'0'-12'539,"0"1"-164,0 0 160,0-1-58,0 6-106,0 1 588,0 5 0,0 5-943,0 2 1,4 9 355,0 3-469,-1 2 140,3 2 0,-5 0-473,3 0 287,-3-5 173,4 3 0,-4-8-292,3 2 82,-3-2 0,4-2-175,-3-4 101,3-2 10,-5 0 140,0-4 5,0 4 258,0-5-63,0-5 1,0 2 293,0-4-213,0-1 2,5-3 126,-4 4-130,4-8 1,-1 8-73,0-9 128,5-1-131,-3-1 1,5-1 36,1 0-177,-1 0 55,-4-4 0,5 5 147,-4 3-287,5 2 73,-7 7 1,2-3-60,-1 5-53,-4 0 190,2 4-213,-5 0-20,5 5 191,-4 7 0,4 2-31,-5 5 1,0 4-13,0 3-168,0 6 91,0-8 0,0 8-74,0-5 0,1-1-210,3-3 1,-2-1-470,1-3 390,-1-3-34,3-4-419,-4-1 460,4 0 492,0-4 0,-4 3 0,4-4 0</inkml:trace>
  <inkml:trace contextRef="#ctx0" brushRef="#br0" timeOffset="113">23738 11801 7856,'0'-6'1412,"0"1"-720,0 5 0,0 5-374,0 2 40,0 3-113,0 2 1,0 1 98,0 2-338,0-3 49,0 5 1,0-2-435,0 0 281,0 1 121,0-5-955,0 0 516,0 1 301,0-1 1,0-3-648,0 0 0,1-6 78,3 2 311,-2-3-695,3-1 1068,-5 0 0,5 0 0,1 0 0</inkml:trace>
  <inkml:trace contextRef="#ctx0" brushRef="#br0" timeOffset="114">23978 11139 7912,'0'-18'4,"0"1"396,0 6-181,0-1 4,0 6-107,5-4 103,-4 4 55,10-6 285,-10 6-267,9-4 0,-8 7 122,6-4-327,-5 4 105,7-7 0,-8 9-4,6-3-109,0 3 252,-2 1-96,4 0-164,-4 0 170,1 0-336,3 0 74,-4 0 42,6 5-250,-1-4 164,0 4 0,-3-1 90,0 0-195,-6 4 91,8-6 0,-7 7 126,5-6-274,-6 6 238,3-7 1,-1 4-155,0-2 145,0-3 0,-4 9-149,0-2 138,0 2 1,-2 1-73,-1 1 69,-4-1 0,-4 1 26,-1-1 1,1-1-1,-1-2 1,2 2-42,3-2 285,-3-3-261,8 5 1,-7-8 174,6 6-162,-1-6 0,4 4 37,0-6-4,0 5 44,0-4-150,0 4 116,0-5-59,5 5 1,1-4 133,6 3-108,-1-3-11,0-1 1,1 4 156,-1 0-142,1 5 6,-1-8-84,-4 4 100,3 0 8,-4 2-126,5 4 120,-4-5 0,-2 5-343,-5-5 177,0 0 1,-5 4-11,-3-2-116,-2-3 85,-1 5 1,-5-7-212,1 4 163,-5-4-53,7 2-545,-8 0 472,8-4 0,-4 4-600,6-5 40,0 0 893,-1 0 0,1 6 0,-1 0 0</inkml:trace>
  <inkml:trace contextRef="#ctx0" brushRef="#br0" timeOffset="115">23887 11504 9374,'6'0'902,"4"0"0,-4 0-207,6 0-304,-1 0-129,6 0 1,-1 0-10,3 0 1,4 0 117,0 0-482,0 0 155,5 0 0,-5 0 156,-1 0 0,0 0 42,-3 0 1,3 0-142,-3 0-113,-3-5 15,1 4 0,-6-4-996,1 5 552,-6 0 73,4 0-2669,-9 0 1912,4 0 0,-6 0 1125,-3 0 0,-2-5 0,-5-2 0</inkml:trace>
  <inkml:trace contextRef="#ctx0" brushRef="#br0" timeOffset="116">24035 11641 8015,'-6'-5'-406,"1"4"1569,5-4 513,0 5-989,0 5-344,0 1 1,0 6 170,0-1-98,0 5-245,0-3 0,0 5-55,0-3-114,0-2 197,0 3 1,0-4-75,0-1-114,0 1 217,0-1-556,0 0 320,0-4 0,1 2-10,3-6-364,-3 6 183,4-7 47,-5 3 139,0-5 23,5 0-7,-4-5 294,5 3-126,-6-8 1,3 4-93,1-6 176,0 6-95,1-9 0,-2 7 5,4-7-241,1 2 152,-2 2 1,4-1 82,-2 1-321,2 0 103,1-1 1,1 5-223,-1-1 171,1 5 0,-1-2-187,1 5 226,-1 0 1,-1 2-123,-2 1 129,2 4 1,-5 4 104,3 1 1,1 3-121,-6 0 1,1 2 7,-4-2 0,0-2-53,0 2 0,4-1-392,0 1 54,0-2 272,-4 3-63,0-4 0,0-5-108,0 1-962,0-6 1323,0 3 0,-6-5 0,0 0 0</inkml:trace>
  <inkml:trace contextRef="#ctx0" brushRef="#br0" timeOffset="117">24378 10933 7931,'0'-6'0,"0"-4"1410,0 3-140,0 1-384,0 1 913,0 5-1153,5 0 204,1 5-674,6 1 1,-1 9 451,0 1-456,1 4 1,-1-2 361,1 5-362,-1-1 0,1 2 172,-1 3-272,0 2 49,1 6 1,-3-4 66,2 4 0,-2-4-85,6 7 1,-6-2 297,-1-2-915,-1 0 385,0 1 0,2-1-856,-6 0 535,1 0-29,-4 1-424,0-1 557,0-5 1,0 3-98,0-5 84,-5-1 192,4 2 0,-9-4-214,2 3 613,-2-3-225,-2-6 1,1 3-243,0-2 293,-1 3-40,1-4 1,-1 3 180,1-2-110,0-2 33,4 4 0,-3-8 256,2 2-254,-2 3-65,4-5 52,-4 3-95,9-4 0,-6-1-3,3 1 0,3-5 8,-3 1 82,3-6-81,1 8 9,0-8-360,0 3-317,0-5 0,0-5 0,0-2 0</inkml:trace>
  <inkml:trace contextRef="#ctx0" brushRef="#br0" timeOffset="118">1753 13434 7930,'0'-6'417,"0"1"713,0 5-771,0-5-232,0 3 39,0-3 0,-1 5 168,-3 0-334,3 0 0,-4 5 0,5 2 0</inkml:trace>
  <inkml:trace contextRef="#ctx0" brushRef="#br0" timeOffset="119">1742 13423 7937,'0'6'929,"1"6"172,3-1 1,-3 2-455,3 6-770,2 0 205,-5-2 0,4 5 82,-5-3-360,0 3 112,0 0 1,0 1-99,0 0-23,0 0 226,0-5 0,0 0-192,0-3-15,0-8 178,0 9-76,6-10-12,-5 5 232,4-4-23,-5-2-167,5-5 398,-4 0-63,4 0 273,-5 0-285,5 0-54,-3-5 1,3 2-138,-5-4 9,5-1 0,-4 0-41,3 1 0,-2-1 86,2-3 0,-3-1-238,3 1 73,3-1 1,-5-3 55,6 0-283,-1 0 149,0 3 1,3 1-220,-3-1 184,-1-4 0,4 3 124,-3-2 0,2 6 0,-1 2-28,2-1 151,-4 2-126,1-5 0,3 10-26,-3-3 98,-1-2-84,4 5 28,-4-4 191,5 5-172,1 0 140,-1 0-141,1 0 0,-5 0 82,1 0 1,-4 5-72,3 2 0,-3 4 23,4 0 0,-6 4-14,2 0 0,1 6-81,-1-2 75,0-3 0,0 6 22,-1-3-213,1-3 181,-4 6 1,1-9-208,3 2-24,-2-2 110,3 3 0,-2-3 71,1 2 1,0-6-29,-4-2 0,4-3-33,0 4-208,-1-6 218,-3 3-152,6-5-13,-5 0 1,4 2 252,-5 2 0,0-3 0,0 4 0</inkml:trace>
  <inkml:trace contextRef="#ctx0" brushRef="#br0" timeOffset="120">2438 13640 8000,'-5'-7'0,"-1"2"0</inkml:trace>
  <inkml:trace contextRef="#ctx0" brushRef="#br0" timeOffset="121">2427 13628 8000,'0'-6'1837,"0"1"-1627,0 5-26,5 0 0,-3 0 70,6 0-102,0-5 0,3 4 152,1-3-220,-1 2-19,5 2 1,1 0 161,2 0-175,3 0 1,-3 0 252,7 0-375,-2 0 225,9 0-73,-3 0 0,4 0 50,0 0 1,0 0-25,1 0 0,-5 0-14,0 0 1,0-3 85,0-1-298,3 0 201,-9-1 0,4 2 62,-5-4-317,0 4 244,-5-2 0,-2 4-91,-4-3-59,-1 3 53,0-4 0,-3 5-23,0 0 124,-6 0-122,8-5 68,-8 3 1,4-3-198,-2 5 182,-3 0-16,4 0-759,-5 0 580,-5 0-31,4-5 94,-9 4 55,3-9 1,-4 7-13,-1-4 1,5 4 17,-1-1 1,4-1 39,-3 2 37,-1-6 112,-3 2-126,-1-4 0,5 3 276,-1 1-185,5 4 124,-7-7-89,9 9 223,-4-4-316,5 5-3,0 0 163,5 0 0,3 1-129,7 3 1,1-2 172,3 6-186,3-1 0,-4 4 68,5-4-290,-6 3 99,5-3 1,-6 3 89,4-3 1,-4 4-77,-5-4 1,0 0-41,-4 0 35,3-4 1,-8 3 122,1-2-90,-1-3 1,-2 6 183,0-4 1,-7-1-52,-4 1-93,-1 4 17,-14-6-13,7 9 1,-10-5 67,2 3-128,3 2 99,-9-4 0,14 2-318,0 0 43,5-6-1638,2 8 835,6-3 1026,1 4 0,15 0 0,3 1 0</inkml:trace>
  <inkml:trace contextRef="#ctx0" brushRef="#br0" timeOffset="122">3752 13537 7896,'-7'-5'200,"2"4"1,5-6 658,0 3-581,-5 3 1,4-5 382,-3 2-174,3 3 198,1-9-246,0 8-226,0-3 1,1 5-49,3 0 0,-2 0-56,6 0-39,0 0 1,4 2 16,4 1 24,-4 4-94,5-1 80,-1 4 0,2-3 48,5 4-156,5-5 6,-4 4 0,9-4-102,-3 1 50,-2-2 1,5-5 79,-2 0 1,-3 0-111,-2 0 1,2 0 9,-1 0 0,-4 0 96,-4 0 1,-1 0-47,1 0 1,1 0 19,-5 0 0,2-4-15,-2 1 0,-3-1 16,4 4 6,-4-5 0,0 3-20,-1-1-3,1 1-12,-1-3 0,-3 4 29,-1-3 1,-4 2 67,1-2 1,-3 1-71,-1-4 44,5 4 1,-4-7-33,3 2 1,-3 2 3,-1-2 0,-1 2-6,-3-1 1,2-4 3,-6 4 1,4 0 4,-3 0 1,3 3-2,-4-4 1,1 6-26,-5-2 1,1 3 23,-1 1-13,-4 0-34,-2 0 37,0 0 0,-3 1-8,2 3 9,-3 2 1,-1 6-133,1-1 0,2 4 120,1 0-7,5 1-349,-7 0 210,8-3 0,-5 7-14,3-5-204,3 1 183,-5 0 1,2-3-74,0 2 301,-1-2-131,5-7 1,0 4-9,-1-2 1,4-2 19,1 2 0,-1-6 324,-3 2-147,-1-3 1,1 1 151,0 2 0,-1-3-95,1 3 1,-2-3 109,-2-1 0,2 0 93,-2 0-220,2-5 120,2 4-81,-6-5 0,5 3-19,-4-1 1,2-4-4,-1 4 0,2-3-189,-2 3 137,3 0 0,4 4-165,0 0 0,2-1 93,-2-3 1,2 3-351,2-3 106,3 3-1415,-4 1 761,5 0 0,5 1 872,3 3 0,12 2 0,4 6 0</inkml:trace>
  <inkml:trace contextRef="#ctx0" brushRef="#br0" timeOffset="123">5796 13366 7989,'0'-8'-722,"0"0"1465,0 6 37,0-3-60,0 0-161,0 3 171,0-3-40,0 5-515,0 5 1,0-2 58,0 5 1,0 1-124,0 6 0,1 1 99,3 3 1,-3 3-118,3-3 1,-3 2 62,-1 2 0,4 4-195,0 0 0,0-1 37,-4-3 0,0-4-141,0 0 1,4 0-152,-1 4 1,3-5-45,-3-3 214,-1 3 1,4-6 53,-2 4 1,-3-7-193,3-2 146,-3-4-223,-1 2 1,5-5-286,-4 0 248,5 0 1,-10-5-316,0-3 1,-1 2-24,1-2 0,3 1 57,-3-5 657,3 1 0,-4-6 0,-2-1 0</inkml:trace>
  <inkml:trace contextRef="#ctx0" brushRef="#br0" timeOffset="124">5819 13423 7989,'-4'-12'-9,"0"1"0,0 0 192,4-1 0,0 4 116,0 1 0,-1 1 375,-3-2 392,3 3-244,-4 5-235,5 0 1,4 1-363,0 3 1,5 2-107,-2 6 1,-1 0 57,2 4 1,0-2 6,3 5 1,1-4-196,-1 4 0,0-4 58,1 4 1,-1-5-223,1 1 1,-2-2 113,-3-2 1,4 1-150,-4-1 0,0-4-80,0-4 109,-4 4 172,7-6 13,-4 4 65,6-5 1,-1-5-89,0-3 1,1-2 146,-1-1 1,1-1-104,-1 1 1,1-6 19,-1-2 0,0-2 8,1-2 0,-2 4-79,-2 0 54,2 5 1,-5-6 41,2 4 53,4 1-101,-10 4 0,8 3 193,-5 1-168,-1 4 316,-3-7-146,0 9-200,0-4 0,0 6 64,0 3 0,2 2-4,1 5 1,-1 5-35,1-1 0,-1 9-15,-2-1 1,0 3-5,0 1 0,1 1-13,3 2 1,-3 6-164,3-6 0,-2 5 108,2-9 1,-2 5-250,1-5 0,2 1 81,-1-4 1,1-5-48,-1-3 1,-3-2 10,3-2 0,1-3 70,-1-1 1,1-4-344,-1 1-288,-3-3-79,4-1-1658,-5 0 2546,0-5 0,-5-7 0,-1-5 0</inkml:trace>
  <inkml:trace contextRef="#ctx0" brushRef="#br0" timeOffset="125">6447 13468 7989,'0'-11'342,"-1"1"683,-3 2-572,3-2 247,-4 9-48,5-9 155,0 8-195,0-3-323,-5 5 1,2 2-75,-5 1 1,6 4-71,-2 4 0,-1 6 109,1 2 0,-1 0-153,1 4 1,3-3 123,-3 7 1,3-3-273,1-2 1,1 1-156,3 0 0,2-1-68,6-3 1,-1-3 48,1-4 1,3-1 39,0 1 0,5-6 79,-1-2 0,3-3 50,1-1 1,0 0 45,-1 0 1,1-6-43,0-6 0,0 0 135,0-8 1,0 5 77,0-4 0,-6 0 175,-1-4 1,-5 0 371,-3 1-345,-3-1-140,-5 0 0,0-1-133,0-3 1,-9 3 87,-3-3 0,-8 8-225,-3 4 0,-3 3 74,-5 0 1,-2 6-90,3 2 0,-2 3-247,1 1 1,0 5-286,4 2 1,2 7-18,6 2 0,2-1-318,6-4 0,4 6-1616,4 2 2541,1-3 0,-3 6 0,-1-4 0</inkml:trace>
  <inkml:trace contextRef="#ctx0" brushRef="#br0" timeOffset="126">6984 13331 7938,'-7'0'-6,"2"0"366,5 0-2,0-5 504,0 4-184,0-4 158,0 5 0,0 5-602,0 3 0,0 2 15,0 1 1,0 6-66,0 2 1,0 2-58,0 2 0,0 4-110,0-1 0,4 5 44,0-4 0,4-1-59,-5-3 0,2 0 77,-1 0 0,-1-4-504,4 0 281,-4-5 1,6 2-362,-5-4-168,-1-6-195,3-1-616,-5-5 1044,4 0 1,-5-1-138,0-3 0,0-2 177,0-6 1,0 1 76,0-1 0,-4 0 323,0-3 0,-5-3 0,3-5 0</inkml:trace>
  <inkml:trace contextRef="#ctx0" brushRef="#br0" timeOffset="127">6972 13354 7938,'0'-11'0,"2"-1"0,1 1 66,-1 5 99,3-5 1,-1 9 394,-1-6-253,6 6 1,-2-7-9,4 5 1,0-1 118,1 1 0,-1 3-5,1-3 0,3 3-193,0 1 1,5 0-193,0 0 0,-4 1 155,-1 3 1,2 2-98,-2 6 1,-1-1-2,-6 1 0,0-1-73,-4 0 0,0 5-159,-4-1 1,0 5 68,0-1 0,-6 1-97,-6 0 1,0 1 52,-7-2 1,0 3-70,-4 1 0,1-6 58,3-1 1,-1 0-46,5-1 201,-1 0 91,5-3 0,5-4 172,2-1-190,2-4 1,4 6 141,2-6 0,2 2-62,5-1 1,5-1-34,-1 4 0,4-4-15,-4 1 1,4 1-99,-4-1 1,4 3 15,-3-3 0,3 0-129,-4-4 1,0 4 12,-4-1 1,1 1 71,-1-4-724,1 0 510,-1 0 1,-3 0-1508,-1 0 739,-4 0-877,2 0 1857,-5 0 0,0 0 0</inkml:trace>
  <inkml:trace contextRef="#ctx0" brushRef="#br0" timeOffset="128">7463 13366 7957,'0'-12'262,"0"1"148,0-1 0,-3 5 502,-1-1-243,0 6 350,4-3-349,0 5 0,0 6-448,0 5 1,0 6 132,0 6 1,0 1-120,0 2 1,0 0-151,0 4 1,1-4-27,3 0 0,-3-2-151,3-1 1,-3 0-16,-1 0 1,4-2 101,0-1 1,0 0-655,-4-5 288,0 0 32,0-3 183,0-1 482,0-5-148,0 0 326,0-6-381,5 0-30,-4 0 0,8-2-20,-5-2 0,5 3 56,-2-3 0,4 3-72,0 1 0,0-4 14,1 1 1,-1-1-55,1 4 0,0 0-3,4 0 1,-2-4-129,5 0 0,-4 0 104,4 4 1,-5-4-193,1 1 159,3-1 1,-6 0 13,4 0 1,-7 0-254,-2 4-1516,-4-5 881,2 4 0,-6-4-332,-3 5 0,-3-4 1248,-4 0 0,-6-4 0,0 1 0</inkml:trace>
  <inkml:trace contextRef="#ctx0" brushRef="#br0" timeOffset="129">7441 13560 7950,'0'-12'941,"0"6"-455,5 1 0,1 5-78,5 0 0,2-4-9,2 0 0,2 1-71,2 3 0,2 0-75,-1 0 0,-3-4-32,2 0 1,-3-1-210,3 1 0,-5 3-279,1-3 1,-3-1-338,0 1-1343,-6-5 962,4 3-844,-8-6 1829,-2 1 0,-7 0 0,-4-1 0</inkml:trace>
  <inkml:trace contextRef="#ctx0" brushRef="#br0" timeOffset="130">7452 13286 7950,'0'-12'121,"1"2"249,3 3 0,4-2 559,7 5 0,-1-1 33,5 1 1,0 1-403,4-4 0,0 4-389,0-1 0,3-1 26,1 2 0,-2-1-891,-6 4 0,2 0 283,-6 0 411,0 5 0,1 1 0,2 6 0</inkml:trace>
  <inkml:trace contextRef="#ctx0" brushRef="#br0" timeOffset="131">8674 13389 7919,'0'-12'1,"0"6"359,0 1 0,0 0-66,0-2 41,0 1 0,0-4 149,0 3-213,0 1 1,-4 0 143,0 2-78,1 3-199,-2-4 0,-1 3 234,-1-2-255,-3 3 0,3-4 99,-4 5 1,0 1-242,-1 3 1,1-1 19,-1 4 0,1-3-56,-1 4 36,1-1 0,0 5 82,-1-1 1,5-3-97,-1-1 1,5-3 104,0 4 1,1-4-51,2 3 0,0-3 51,0 4 0,0-4-10,0 3 0,5-1 26,3 2 1,3 2 5,5-2 1,-2-2-36,5 2 0,-4-1 30,4 5-18,0-1-249,4 1 225,-5-1 1,2 1 42,-5-1-277,0 0 102,-3 1 1,-6-1 122,-2 1-284,-3-1 242,-1 0 1,-1 1-167,-3-1 116,-2 6 21,-11-4 0,3 3-218,-5-5 218,-5 1 1,0-1 66,-3 1 1,2-1-79,-2 1 0,3-6 108,-2-2 1,5 1-91,2-1 1,5-1-202,-1-3 0,6 0-65,2 0 244,4 0-425,-2-5 261,5-1 0,9-2-1532,2 1 856,8-1 893,-1-3 0,10-6 0,1-1 0</inkml:trace>
  <inkml:trace contextRef="#ctx0" brushRef="#br0" timeOffset="132">8914 13331 7965,'-4'-11'240,"0"0"0,0 3 95,4 0-247,0 6 274,0-8 891,0 8-607,0-3 298,0 5-609,0 5 99,0 7-267,0 0 1,0 10 222,0-3-353,0 3 37,0 1 0,0 3 60,0 1-53,0 5 0,-1-8-306,-3 2 1,3-2 116,-3-1 1,3-1-207,1-3 0,0 1 165,0-5 0,0 1-172,0-5 261,0 0 128,0 1 1,0-5-36,0 1 306,5-5-185,1 2-134,6-5 1,-1 0 34,1 0 106,-1 0-117,6 0 0,-5-4 41,4 0-319,1-5 269,-4 8 0,5-8-304,-3 5 158,-2-5 0,7 4-5,-5-2 1,0-2-116,-3 5 1,-2-5 158,-2 1 1,2 3-87,-3 2 188,-1-4-200,-1 1 523,-5 0 74,0-5 115,0 10-186,0-4 17,0 5-65,-5 0-37,3 0-86,-3 0-293,0 5 203,4 1 1,-4 2 77,5 0-345,0-1 106,0 5 0,1-5-52,3 1 40,-3 0 1,9 2 51,-2-3 1,2 2-148,1-5 0,5 1 65,-1-1 0,5-3 88,-1 3 1,3-3-62,1-1 0,-4-4 38,0 1 0,0-6-17,4 1 0,-2 1 72,-2-5 1,1 3 140,-4-6 1,-1 1 19,-4-1 1,1-3 54,-1-5 1,-4 3 63,-4-3 1,-1 3-144,-2-7 0,-3 3 97,-5 1 1,0 0-92,-11 1 0,-2 4-98,-5 3 0,-4 3-128,-4 4 1,0 3-262,0 5 1,3 5 126,1 3 1,6 4-54,1 3 1,5-1-493,7 5 0,0 0 324,4 4 0,-2 3-859,5 1 1,0 0 1284,4-5 0,10 6 0,3 1 0</inkml:trace>
  <inkml:trace contextRef="#ctx0" brushRef="#br0" timeOffset="133">9862 13331 8000,'0'-6'188,"0"1"230,0 5 170,0-5 80,0 4-82,0-4 496,0 5-746,0 5 0,0 1 77,0 5-130,0 6-105,0 1-9,0 5 1,0-1 170,0 1-394,0 5 112,0-4 1,0 4-405,0-5 179,0 0 173,5-5-364,-4 3 302,9-8 0,-8 3-31,1-4-438,4-6 347,-6 4 1,8-7-138,-5 4-560,0-4 203,-4 2-1364,0-5 1130,0-5 906,0 4 0,0-9 0,0 3 0</inkml:trace>
  <inkml:trace contextRef="#ctx0" brushRef="#br0" timeOffset="134">9645 13297 8000,'4'-7'499,"-1"-1"0,6 5 236,-1 0-509,2 1 868,7-3-671,0 4 0,6-4 350,0 5-479,0 0 0,4 0-48,-1 0 0,1-4-14,-4 0-120,0 0 0,-1 1-44,1-1 1,-1-1 299,-3 1-1280,2 3 699,-8-9 1,5 8 143,-3-2-2298,-2-2 981,-2 5 1386,4-4 0,-7 0 0,9-2 0</inkml:trace>
  <inkml:trace contextRef="#ctx0" brushRef="#br0" timeOffset="135">10376 13206 7943,'0'-8'0,"0"1"820,5 4-82,-4-2 416,4 0-394,-5 4 80,0-4-492,-5 5 1,-1 0-148,-6 0 1,1 0 46,0 0 1,-5 3-215,1 1 1,0 5 137,3-1 1,-3 0-69,0 0 1,1 2 26,6-2 1,-2 2-176,3 1 1,2 1-119,1-1 202,-3 6 1,6-1-78,-3 3 0,4-2 72,4-6 0,2 1-93,6-1 0,-1 1 65,1-1-22,-1 0 0,6 1-5,2-1 1,-2 3-321,2-2 196,1 7 1,-1-13-119,0 5 0,-4 1 87,4-5 1,-5 4-89,1 0 1,-6 0 93,-1 1 0,-5-1 158,5 1 1,-6-5-124,2 1 0,-4-1 450,-4 5 0,-3-4-108,-8-1 1,-3 1 156,-5 3-243,-5 1 0,-1-1 672,-5 0-507,-1-4 0,5 3 168,-1-2-159,6-3 1,1 0 18,5-5-836,5 0 334,3 0 215,0 0-2612,5 0 1277,0 0 1307,1 0 0,5-5 0,0-2 0</inkml:trace>
  <inkml:trace contextRef="#ctx0" brushRef="#br0" timeOffset="136">11815 13229 7714,'0'-7'212,"0"2"669,0 5-148,0-5-136,0 4-298,0-4 0,0 6 248,0 3-304,0 2 0,0 7-36,0 2 1,0-2 20,0 2 1,0 2-9,0-2 0,0 5-49,0-1 1,0 3-21,0 1 1,4-1-13,-1 1 1,1 4-157,-4-1 1,0 1-120,0-4 1,0-1 114,0-3 0,4 1-98,0-5 0,0 0 44,-4-3 1,0-5-118,0 1 0,1-5-275,3 0 34,-3 4-770,4-6 813,-5 4 0,0-10-652,0-3 0,-1 2 418,-3-2 1,3 1 623,-3-5 0,-2-4 0,-1-2 0</inkml:trace>
  <inkml:trace contextRef="#ctx0" brushRef="#br0" timeOffset="137">11712 13217 8020,'1'-6'-490,"3"2"1,-1-1 1019,4 1 0,-3 0-75,4 4 1,-1 0 31,5 0 0,-1 0-127,1 0 1,3-3 37,0-1 0,5 0-172,-1 4 1,-1 0-1,1 0 1,-1 0-91,1 0 1,1 0 92,-5 0 0,5 0-204,-5 0 103,0 5 0,-5 1-280,-2 6 0,1-1 93,-6 1 1,1-1-118,-4 0 1,-1 1-15,-3-1 0,-2 1 137,-6-1 1,0 1 18,-4-1 36,4 0 1,-9 1-5,6-1-15,-5-4 14,7 3 0,-3-5-4,4 2 23,1-1-15,-1-1 2,6-4 170,-4 4-158,9-5 87,-4 0 20,5 0 0,1 4-98,3 0 0,-2-1 102,6-3 1,-1 4-80,5 0 0,3 1 108,0-1 0,2-2-92,-2 6 0,-1-5 93,5 0 1,-5 2-146,1-1 0,2 5 7,-2-1 0,4-2-30,-4 2 0,-1-1-158,-6 5 0,1 3-135,-5 0 201,-1 0 0,-3-3-38,0-1-178,-10 1 151,3 4 0,-11-7 32,3 2 0,-3-2 67,-5 3 1,0-1-212,0 1 197,0-6 1,2 0-12,2-2 1,2-3-86,6 3-118,-1-3 1,5-1-48,-1 0-979,6 0 1324,-3-5 0,10 4 0,1-4 0</inkml:trace>
  <inkml:trace contextRef="#ctx0" brushRef="#br0" timeOffset="138">12249 13320 8005,'0'-6'-9,"-5"-5"1254,3 10-269,-3-4 78,5 0-198,-5 4-309,4-4-363,-4 10 1,5 1 179,0 6 0,0 0-137,0 3 1,0-1-161,0 5 0,0 1 116,0 2 0,0 1-394,0 0 174,0 0 0,1-4 137,3 0 1,-1-5-40,4 1-350,1-2-446,3-2 508,1-4 1,3 1-6,0-4 0,2 0 114,-2-4 1,-1 0 197,5 0 1,-1-5-80,1-3 0,1-2 274,-5-1 0,0-1-98,-3 1 1,-1-4 149,1 0 1,-5-6-84,1 2 1,-4-2-71,3-2 1,-4-4-200,1 0 0,-3 1 86,-1 3 1,-1 4-396,-3 0 1,1 5 170,-4-1 0,3 7-568,-4 4 1,4 3 24,-3 1 468,4 0-1503,-7 0 1097,9 0 1,-4 5-631,5 3 1274,0 2 0,5 6 0,1 2 0</inkml:trace>
  <inkml:trace contextRef="#ctx0" brushRef="#br0" timeOffset="139">12843 13286 7966,'0'-12'-83,"-4"5"58,0-1 288,0 0 50,4 2 1,0 0 1426,0 2-1214,0 3 0,0-3-309,0 8 0,0 2 34,0 5 0,0 6 60,0 2 0,0 0-144,0 4 1,-1-3-109,-3 7 52,3-3 0,-4-1-57,5 0 0,0-1 281,0 1-788,5 0 345,-4-5 0,6-2-36,-4-4-361,-1-1 216,3 1 81,0-6-557,-4 4 207,4-9-40,-5 4 364,0-5-2033,0-5 2267,0-1 0,-5-5 0,-1-1 0</inkml:trace>
  <inkml:trace contextRef="#ctx0" brushRef="#br0" timeOffset="140">12580 13217 7966,'6'-5'0,"4"4"760,-3-9-392,4 8 1,6-3 988,2 5-930,2 0 1,6-3 121,0-1 1,4 0 69,0 4 0,1 0-26,-2 0 1,3 0-183,-3 0 0,-2-4-200,-1 0 0,-3 1 26,-1 3 0,-4-4-420,0 0 0,-9 0-288,2 4 0,-7 0-1649,2 0 1183,-4 0 1,-13 5 0,-9 2-1</inkml:trace>
  <inkml:trace contextRef="#ctx0" brushRef="#br0" timeOffset="141">14076 13172 7976,'0'-12'40,"0"6"297,0-4-68,0 8 95,0-8 0,0 9 233,0-4 19,0 0-186,-5 3-345,-1-3-15,-6 5 0,5 0 267,-1 0-269,0 0 36,-8 0 1,3 5 38,-2 3-86,2-3 0,2 5 27,0-2 1,-1 2 34,1 2 1,1-1-172,2 0 0,-2 1 23,2-1 0,2 1 14,-2-1 0,6 0 10,-2 1 1,3-5 21,1 1 0,0-4 40,0 4 0,0-5-10,0 5 0,5-4 159,2 3 0,7-3-90,1 4 0,6-4 33,-2 3 1,2-4-55,2 1 1,-1 1-24,-3-2 1,1 6 34,-5-1 1,1 2-115,-5 2 1,-5-1-2,-2 0 0,-3 1-123,-1-1 0,-1 4 59,-3 1 1,-2-1 52,-5-4 1,-5 5 38,1-1 0,-5 0-28,1-4 0,-3 1 33,-1-1 1,2-3-29,2-1 1,1-4 31,3 1 1,6-3-67,-3-1 1,4 0-232,-4 0 277,6 0-1252,1 0 801,0 0 1,3-1-24,-1-3-1192,1 3 1025,2-9 1,2 7-132,1-5 763,4 1 0,9-5 0,2 1 0</inkml:trace>
  <inkml:trace contextRef="#ctx0" brushRef="#br0" timeOffset="142">14293 13194 7979,'-5'-6'192,"-1"-4"-10,-1 9 1,2-6 389,5 3-28,0 3 73,0-4-169,0 5 1,2 5 114,1 3-395,-1 2 1,7 5 142,-6 0 1,5 6 25,-4-2-112,5 7-331,-8-2 164,9 4 1,-7-5 223,4 0-724,-4 0 367,2-5 0,-4 2-67,3-5 0,-3 0-59,3-3 0,-1-2-1196,0-2 485,-1 2-1128,3-9 753,-5 4 1287,0-5 0,0 0 0</inkml:trace>
  <inkml:trace contextRef="#ctx0" brushRef="#br0" timeOffset="143">14316 13217 7979,'-5'-11'97,"4"-1"1,-4 1 486,5 0-56,0 4-191,0-3 310,0 9-77,0-9-82,0 8 1,5-3-199,2 5 0,3 4 65,2 0 0,-1 6-103,1 1 1,-1 1-148,0 3 1,5-1 151,-1 1-32,0-2-259,2 3 85,-5-4 0,5-1-11,-6 1 6,1-1-138,-1-5 0,1 3 3,-1-5-153,-5 0 152,4-4 147,-3 0-284,-1 0 243,4-5 0,-7 0-7,4-3 1,-3-2 6,4 2 9,-1-7 127,0 3-137,3-10 0,-5 4-14,3-5 0,2 2 29,-3 2-10,4-3-78,-5 4 78,4 1 0,-7 1 17,4 9-40,-4-3 31,2 8-109,-5-3 89,5 5 1,-4 3 20,3 4 0,-3 1 27,-1 7-45,0 3 159,0 0-159,0 10 1,0-3 12,0 6-175,0-1 167,0-1 1,2 3 14,1-5-355,-1-1 197,3-3 0,-4-1-110,3-3 212,-3-3 1,5-4-190,-2-1-44,-3 0 0,6 0-701,-3-4 337,-3 3-697,4-8 640,0 3 679,-4-5 0,4 5 0,-5 1 0</inkml:trace>
  <inkml:trace contextRef="#ctx0" brushRef="#br0" timeOffset="144">15047 13149 7957,'-5'-18'0,"4"5"753,-3 6-133,2-1-516,2 2 479,0 1 456,0 5-850,-5 0 0,3 8 145,-6 4-112,6 7-23,-8 4-5,8 6 1,-4 1 139,2 1-290,-2-1 47,-1 5 1,-1-5-203,4 0 109,-5-4 1,8 2-92,-3-5 1,1-4-146,-1 0 1,3-5-205,-3 1 0,3-6 32,1-2-1013,0-4 425,0 2 399,5-5-325,-4 0 924,5 0 0,-1-10 0,1-3 0</inkml:trace>
  <inkml:trace contextRef="#ctx0" brushRef="#br0" timeOffset="145">15013 13057 7942,'0'-12'0,"0"-4"0,0 9 778,0 2-71,0 0-250,5 5 332,1 0-430,0 0 0,3 1 287,-5 3-215,5 7-265,-3 7 0,6 2 403,-1 3-257,1-3 1,-1 13-128,0-2 1,2 2 146,2 1-110,-2-5-438,4-1 197,-6 0 0,0-4 228,1 3-583,-6-8 321,4 2 0,-3-8-327,4 2 241,-5-2 0,3-2 0,-5 1 0,4-5-62,-4 1 1,1-5-798,-2 0 392,-1-1-1150,3-2-846,-5 0 2602,-5 0 0,-2 0 0,-4 0 0</inkml:trace>
  <inkml:trace contextRef="#ctx0" brushRef="#br0" timeOffset="146">14967 13377 8713,'15'0'1048,"0"0"-366,1 0-343,0 0 0,2 0-94,5 0 0,0-1-30,-1-3 0,5 3-382,0-3 146,-1 3 1,-4 1-186,-3 0 1,1-2-968,-4-1 802,-1 1 1,-4-3-711,1 5 1081,-6-5 0,4 4 0,-4-4 0</inkml:trace>
  <inkml:trace contextRef="#ctx0" brushRef="#br0" timeOffset="147">15447 13114 7888,'0'-11'386,"0"0"-235,0 4-60,0-3 1,0 8 1200,0-6-592,0 5-236,0-2 1311,0 5-1583,0 5 1,3 6 113,1 4-142,0 5 1,-3-1-125,3 8 0,-3-3 85,3 2-122,-3 4 0,-1-6-186,0 2 1,0-1 209,0-3-403,0 1 237,0 0 1,0-4 0,0 0-339,0-5 278,0 3 0,0-10-157,0 1 215,0-6 342,0 9-183,0-10-97,0 4 416,0 0-90,0-4-110,0 4 438,0-5-135,6 0-50,0 0-17,10 0-164,-3 0 1,4 0 459,-6 0-385,6 0 1,-4-4-57,6 1 0,-3-1 2,3 4 1,-1 0-313,1 0 0,1-1 126,-5-3 1,2 3-1212,-2-3 663,-2 2-801,3 2-652,-5 0 1957,-4 0 0,-2 0 0</inkml:trace>
  <inkml:trace contextRef="#ctx0" brushRef="#br0" timeOffset="148">15915 13080 7896,'0'-11'-621,"0"-1"0,0 1 1583,0-1-72,0 6 108,0-4-44,0 9-463,0-4-291,0 5 1,-4 1 71,0 3 1,-1 7-5,1 8 1,3 3 121,-3 1-146,-2-1-77,5 6 0,-4 0-100,5 3 155,0 2-27,0-9 0,0 8-305,0-6 84,0 1 0,0-4-72,0 0 1,0-4 50,0 0 195,0-5-455,0-3 231,0-1 0,0-7-241,0 4 236,0-4 245,0 2 219,0-5-328,5 0 206,1 0-207,0 0 1,5-1 66,-4-3 100,3 3-155,2-5 0,-1 3 108,1-1-346,4-5 236,-3 8 0,3-4-181,-4 5 55,-1-5 0,1 3-284,-1-2 1,0 3-51,1 1-1514,-6 0 862,4 0-558,-8 0 815,3 0 791,-5 0 0,0-5 0,0-1 0</inkml:trace>
  <inkml:trace contextRef="#ctx0" brushRef="#br0" timeOffset="149">16280 13149 7989,'0'-12'106,"0"1"77,0-1 0,0 1 184,0 0-333,0 4 304,5-3 494,-3 9-67,3-4 97,-5 0-315,0 3-323,0-3 0,0 7 1,0 1 1,0 5 303,0 7-346,0 3 0,0 5 184,0 0-236,-5 0 38,3-1 1,-3 5-74,5 0-62,0-1 190,0-3-563,0 0 260,0 0 0,0-4 143,0 0-493,0-5 296,0 2 1,0-4 28,0-1-61,0 1-110,0-6 238,0 4 16,0-9-8,0 10 233,0-10-232,5 4 0,-2-5 179,5 0 83,-6 0 44,8 0-263,-3 0 353,4 0-200,0 0 0,2 0 31,2 0-66,-2 0-48,4-5 0,-1 4 96,3-3-285,-2-3 77,-1 6 1,-1-5-79,1 2 187,-1 3-2,-4-4-576,1 0 347,-1 3 0,-3-3-55,-1 5-1151,-4-5 880,2 4 1,-5-6-294,0 4 0,-5 0-485,-3-4 1,-2 3 1252,-1-4 0,-1 1 0,1-5 0</inkml:trace>
  <inkml:trace contextRef="#ctx0" brushRef="#br0" timeOffset="150">16178 13274 7724,'11'0'340,"0"0"114,6 0 0,-4 0 227,2 0 292,3 0-542,-1 0 1,6 0 187,0 0-298,0 0-152,0 0 0,-2 0-255,-2 0 71,3 0-104,-9 0 0,3 0-33,-4 0 0,-5 0 295,1 0-2017,-6 0 1274,3-5 0,-6 4 600,-3-3 0,-2-2 0,-5-1 0</inkml:trace>
  <inkml:trace contextRef="#ctx0" brushRef="#br0" timeOffset="151">16235 13080 7989,'11'-11'313,"1"4"-87,4-3 179,2 4-146,0 0 1,7-1 53,-2 3 1,2 3 92,-2-3 1,1-1-69,3 1 102,-3 1-136,4 3 1,-7 0 33,-2 0 71,3 0-226,-9-5 1,3 3 190,-4-2-205,-1 3 0,0 1 214,1 0-269,-6 0 280,-1 0-187,0 0-38,-3 0 0,4 1 169,-2 3-202,-3 3 12,4 4 1,-5 2 130,0 2-257,5 3 34,-4 5 0,5 3-197,-6 1 89,0 10-470,0-12-210,0 13 525,0-14 1,0 8-119,0-5-401,0-1 459,0-3 1,0-5 35,0-3 0,0-2-355,0-2 174,0 1 30,0-1 410,0-5-880,0-1-1017,0-5 1172,-6 0 321,5 0-699,-4-5 802,5 4 1,-4-9 272,0 2 0,-4-2 0,1-1 0</inkml:trace>
  <inkml:trace contextRef="#ctx0" brushRef="#br0" timeOffset="152">16692 13114 7989,'5'-11'-564,"-3"0"225,6-1 339,-1 1 884,5 4-495,-1 2 1,1 1 433,-1 1-410,6-1 0,-5 4 59,5 0-166,-6 0 0,2 0 60,2 0-205,-2 0 8,3 0 0,-1 4 170,1-1-222,-1 6-31,-4-7 1,1 8 252,-1-3-472,-4 4 164,3 0 1,-9 4-78,3 0 41,-3 6 1,-6-9-345,-6 10 275,-2-4 1,-9 3-18,3-2-129,-7 8 101,1-13 1,-6 13 130,4-8-216,0-3 188,5 6 1,0-10-28,3 4 302,8-4-274,0 0 1,10-1 279,-3 1-263,3-1 1,1 0 250,0 1 0,5-5-54,3 1 1,3-4 218,4 4 0,2-6-111,2 2 1,3-3-185,-3-1 5,2 5 0,-2-4-1227,0 3 764,0-2 1,-1-2-83,-3 0 1,-2 3-1103,-2 1 1519,1 5 0,-1-3 0,1 6 0</inkml:trace>
  <inkml:trace contextRef="#ctx0" brushRef="#br0" timeOffset="153">17754 12966 7946,'0'-11'0,"0"4"443,0-3 56,0 9 96,0-9-251,0 8 741,0-8-397,0 9-456,0-4 427,0 5-289,0 5 111,0 6-313,0 2 1,3 10 167,1 0 75,0 0-243,-4 10 1,0-4 19,0 5-94,0-5 1,1 4-26,3-2 1,-3-2 29,3 1 1,1-4-270,-1 0 0,4 1 116,-4-4 0,3 2-31,-3-6 1,4-2-92,-5-2 0,2-2-295,-1-2-80,-2 0-18,3 1-831,-5-6 583,0-1-1456,0-5 1619,0-5 1,-2 0 653,-1-2 0,-4-9 0,-4 4 0</inkml:trace>
  <inkml:trace contextRef="#ctx0" brushRef="#br0" timeOffset="154">17674 12977 7978,'0'-16'0,"4"3"118,-1-2 1,2 6 186,-1 1-102,3 1 231,4-5-133,0 6 1,5-3 34,-1 5 90,5 1-155,-2 3 1,5-4 129,0 0-126,-1 0-106,1 4 1,1 0 113,3 0-100,-3 0 0,4 4-154,-5 0 1,-2 5 125,-1-2 0,0 2-239,-5-1 0,-1 2 87,-6-2 0,-3 2-166,-5 1 0,0 4 34,0 1 0,-9 0 44,-3-1 0,-10 2 46,-1 2 0,-8 2 37,1-2 0,-2-1-113,2 1 0,-2-5 109,5 1 0,-2-3-235,6-5 1,3 2-104,8-5-909,6 0 581,1-4 1,6 0-879,3 0 1550,8 0 0,10 0 0,8 0 0</inkml:trace>
  <inkml:trace contextRef="#ctx0" brushRef="#br0" timeOffset="155">18496 12829 7959,'6'-5'0,"-2"-3"15,-3 3 56,-1 0 262,0 0 74,0 4-46,0-4 303,0 0-104,0 3 62,0-3-372,0 5 1,-5 0 49,-2 0 1,-3 5-79,-2 3 1,-3 2 140,0 1 1,-2 2-142,2 2 1,1 3-2,-5 5 0,4 4-14,-4-1 0,5 6 40,-1-2-80,2 3 0,3 2-212,2-1 81,-2 0 0,9 1-242,-3-1 1,3 0 130,1 0 0,0-3-76,0-1 1,5-4 18,2 0 0,3-2-107,2-1 0,-1 0 59,1 0 1,0-4 120,4 0 0,-4-5 176,4 1 0,-4-2-111,0-2 1,-1-3 179,0-1 0,0-3-48,-4 4 0,3-6 68,-2 2-78,2-3-261,2-1 1,-5 0-374,1 0-31,-6 0 0,3-1-805,-5-3 1,0 2 572,0-6 1,-1 2 768,-3-2 0,-2-2 0,-5 4 0</inkml:trace>
  <inkml:trace contextRef="#ctx0" brushRef="#br0" timeOffset="156">18622 13057 7886,'0'-17'20,"0"4"-13,0 5 679,0 1-345,0 0 1,1 2 164,3 5 300,-3 0-96,4 0-148,-5 0-444,0 5 76,0 2 1,0 9 271,0 3-246,0 3-54,0 6 0,0-3 38,0 5-130,0 1 1,0-1-92,0 1 1,0-6 108,0 2 0,4-3-309,0-1 1,-1-4 95,-3 0 1,0-5-398,0 1 244,0-2 5,0-2 237,6-4 152,-5 3 242,4-9-116,-5 4 519,0-5-372,0-5-229,5 4 0,-2-8-9,4 5 1,-1-1-26,2 1 0,2 3-6,-2-3 1,6 1-170,1 0 0,2 1 96,-2-1 1,-1 1-134,5 2 0,-1-3 90,1-1 1,1 0-95,-5 4 1,4-1 15,-4-3 1,1 3-52,-5-3 1,0 3-638,1 1 228,-6-6-156,4 5-149,-8-4 376,3 0-1330,-10 4 783,-2-9 1006,-4 8 0,-1-8 0,1 4 0</inkml:trace>
  <inkml:trace contextRef="#ctx0" brushRef="#br0" timeOffset="157">18610 13240 8320,'0'-6'1353,"5"1"-1059,-3 5 1,8 0 36,-3 0 499,3 0-491,7 0 0,-3 0 290,5 0-349,-5 0 0,8-2-153,-3-1-91,-3 1 0,2-3 128,-3 5 1,-2 0-99,2 0 1,-2-4 292,-2 1-1286,0-1 354,-4-1 277,3 3-1524,-9-3 438,4 0 1382,-5 4 0,0-9 0,0 4 0</inkml:trace>
  <inkml:trace contextRef="#ctx0" brushRef="#br0" timeOffset="158">18610 13000 7942,'-6'-1'120,"2"-3"0,4 2 295,4-6 1,-2 5-124,6 0 0,0-2 114,3 1 0,2 0 518,2 4-407,3 0-148,5-5 148,-1 4-51,1-4-241,0 5-113,0 0 1,0 0-42,0 0 0,-1 0 288,1 0-1018,-5-6 550,4 5 0,-8-4-106,5 5 0,-9 0-228,1 0 0,-2 0-2102,3 0 1249,-6 0 1296,-1 0 0,0 0 0,1 0 0</inkml:trace>
  <inkml:trace contextRef="#ctx0" brushRef="#br0" timeOffset="159">19113 13309 7030,'6'5'794,"-1"-3"-567,-5 6 900,0-6-680,0 8 0,4-7 14,0 5 1,0-1-105,-4 5 0,0-1-200,0 1 19,5-1 0,-4 0 31,3 1-117,-3-1 0,-1 1 234,0-1-498,0 6 217,0-5 0,0 5 184,0-6-595,0 1 217,0-6-179,5 4 91,-4-4 115,9 1-257,-8-2 166,8-5-38,-9 0 0,6 0-460,-4 0 378,-1 0 335,8 0 0,-9-5 0,4-2 0</inkml:trace>
  <inkml:trace contextRef="#ctx0" brushRef="#br0" timeOffset="160">19170 13114 7865,'-7'-7'9,"4"-1"-4,1 6-2,2-3 811,0 5-652,5 0-614,-3 0 278,3 5 1,-1-3 173,-1 6 0,6-1 0,-2 5 0</inkml:trace>
  <inkml:trace contextRef="#ctx0" brushRef="#br0" timeOffset="161">19375 12783 7954,'-6'-1'0,"2"-3"0,3 2 444,1-6 111,0 5 175,0-2 229,0 5-440,0-5 143,0 4-298,0-4 0,0 5 218,0 5-301,5 1 0,1 2 128,6 0 85,-1 4-178,1 1 0,-1 7-18,1-5 1,3 6-14,0-2 0,1 2-3,0 2-115,-4 0 0,5 4-20,-6-1 0,1 2-99,-1-1 1,-3-2-307,-1 6 0,-4-2 217,1 1 1,1 2-554,-1-5 0,-1 3 124,-3-3-27,-5 0 239,4-5 62,-9 1 0,7 0-339,-4 0 290,-1-5 0,-3 3 215,-1-2 0,1-2-111,-1-2 0,1 2 354,0-2 0,-1 0-129,1-4 0,-1-3 95,1 0 0,3-2-36,1 2 0,3 0-96,-4-4-29,6 5 1,-5-8-203,4 3 10,1-3-1306,-3-1 497,5 0 0,0 6 1,0 0-1</inkml:trace>
  <inkml:trace contextRef="#ctx0" brushRef="#br0" timeOffset="162">5944 14725 8097,'-6'-7'111,"1"1"391,5 2 252,0 3-179,0-4 1004,0 5-1319,0 5 1,0 1-10,0 6 0,0-1-102,0 1 0,0 0 102,0 4 0,0 0-128,0 3 1,0 6 40,0-2 0,4 8-64,0-1 0,-1-1-9,-3 2 1,0 3 1,0 4 1,0 4-147,0-4 1,0 1 36,0-1 0,0-6-163,0 2 1,0-7 76,0 0 0,4-7-27,0-1 0,1-5 22,-1 1 0,-1-2-157,4-2 99,-4-4-7,2-2-315,0-5 353,-4 0 1,4-1-994,-5-3 745,0-3 0,0-5-1612,0-4 1994,-5 4 0,-1-10 0,-6 4 0</inkml:trace>
  <inkml:trace contextRef="#ctx0" brushRef="#br0" timeOffset="163">5933 14793 7908,'0'-11'6,"0"5"1484,0-5-504,0 10-693,0-4 0,1 6 13,3 3 0,2 6-41,6 5 1,-1 4 96,1-3 0,0 5-89,4 2 1,-2 0-13,5 4 0,0 2-95,4 1 0,-2-1 0,-2 2 0,3-2-168,-3 2 0,-1-4 45,1-4 0,-4 0-59,4 0 0,-5-4 95,1 0 1,-2-5-229,-2 1 1,1-2 5,-1-2 0,0 0-28,1-4 1,-5 2 136,1-5 0,-2 1-11,2-1 1,-2-3-95,-2 3 117,-3-3-320,10-1 183,-10 0-1373,4 0 666,-10-5 1,-2 0-1232,-4-3 2097,0 3 0,-1-5 0,1-3 0</inkml:trace>
  <inkml:trace contextRef="#ctx0" brushRef="#br0" timeOffset="164">6367 14713 8022,'0'-11'483,"0"-1"1,0 5 348,0-1 219,0 6-639,0-3 1,0 6-181,0 3 0,-4 2 73,0 5 0,1 6 0,3 2 0,-4 8-100,0 3 0,0 7 14,4 1 0,0 5-160,0-1 0,0 1 108,0-1 0,1 1-346,3-5 1,-2 0 137,1-3 1,2-6-268,-1-3 0,1-3 148,-1-4 0,-1 2-3,4-6 1,-3 0-89,4-4 1,-6-3 100,2 0 1,-1-6-254,0 2 214,-1 2-691,3-4 251,-5 3-1009,0-5 199,0-5 1439,-5 3 0,-2-8 0,-4 4 0</inkml:trace>
  <inkml:trace contextRef="#ctx0" brushRef="#br0" timeOffset="165">6504 15204 8022,'6'-6'1090,"0"1"-501,-6 5-314,0 0 1,0 5 121,0 3 1,1 6-285,3 1 1,-3 1 114,3 0 1,1-4-218,-1 4 0,3 0 70,-3-1 0,1-1-139,-1-6 1,-3 2 34,3-2 1,-3-2-31,-1 2 1,1-6 93,3 2 25,-2-3 126,3-1 341,-5 0-441,0-5 1,0 3 167,0-6 1,0 0-15,0-3 1,5-1-53,2 1 1,3-4-97,2 0 1,-1-1-51,1 5 1,-1 0 0,1-1 0,-1 1 82,0-1 0,1 5-182,-1-1 1,1 5 93,-1 0-167,1 1 0,-1 4 51,0 1 0,-3 4-81,0 4 0,-5 1 75,5-1 1,-5 2 69,0 2 0,2-1-82,-1 5 1,0-5 32,-4 1 49,0 3 0,1-5-56,3 2 141,-3-2-478,4-2-475,-5 0-529,0-4 0,0-1 1406,0-2 0,0 2 0,0 6 0</inkml:trace>
  <inkml:trace contextRef="#ctx0" brushRef="#br0" timeOffset="166">7463 15113 7941,'-11'-5'273,"5"4"4,1-4 1,5 3 189,0-1 0,0 1-5,0-3-58,0 5-185,5 0 1,1 0 32,5 0 1,1 0-60,-1 0 0,1 4 20,-1 0 1,6 0-19,2-4 0,2 0-5,2 0 0,5 0 5,2 0 0,2-4-15,-1 0 1,2-1-35,-3 1 0,4 3-149,4-3 0,-2-1 73,2 1 0,-5 0-171,1 4 0,-3-3 55,3-1 0,0 0-157,-3 4 1,-2 0 1,1 0 0,-4-4-89,0 0 0,-5 1 109,-2 3 0,-2 0 132,3 0 0,-4 0 30,-5 0 1,5 0-74,-1 0 0,-4-2 167,-3-2 0,0 3-84,3-3 1,-3 3 92,-1 1 0,-3-1-117,4-3 1,-5 3-98,5-3-84,-5 3 1,2-1-86,-5-1 67,0 1 1,0-4-122,0 2-263,0 3 323,0-9 0,-2 8 136,-1-1-23,1-4 265,-8 1-77,4-5 0,-4 3 177,2 0 1,2 2-39,2-2 0,1 2-48,-4 2 0,3 3 339,-4-3-257,1-2 1,-5 5 88,1-3 0,3 2 228,1 2-25,-1 0-239,-3 0-10,4 0-205,2 0 0,5 2 68,0 2 0,5-2-28,3 6 0,7-4 37,4 3 0,1-3-72,-1 4 0,3-5 9,-3 5 0,1-4-95,-1 3 1,-1-3 3,-3 4 0,-2-4 64,2 3 1,-2-3-68,-2 4 1,1-6 81,-1 2 1,-3 1-11,0-1 1,-6 1-19,2-1-15,-3-3 15,-1 9 1,-5-5 11,-3 3 0,-7 2 12,-4-2 0,-2-2 18,-2 2 0,0-2 28,0 2 1,4 0 117,0-4-90,5 5-838,-2-8 151,4 4 1,7-5 595,5 0 0,5-5 0,7-1 0</inkml:trace>
  <inkml:trace contextRef="#ctx0" brushRef="#br0" timeOffset="167">9451 14725 8007,'0'-8'0,"0"1"506,0 4 161,0-7 177,0 9-208,0-5 180,0 6 0,0 9-521,0 3 0,0 7-39,0 0 0,0 9-129,0 6 0,0 2 129,0 5 0,0 1-249,0 4 0,0-4-63,0 0 1,0-3-82,0-1 1,0 0-49,0-7 1,0-3 113,0-2 0,3-5 5,1-2 0,1-5 58,-1 1 1,-1-3-221,4 0 175,-4-6-403,7 4-323,-9-8 185,4 3 1,-5-10-551,0-3 1,-1 0 72,-3-3 1071,3 2 0,-14-12 0,2 3 0</inkml:trace>
  <inkml:trace contextRef="#ctx0" brushRef="#br0" timeOffset="168">9314 14713 8007,'5'-7'104,"2"-1"1,0 0 170,0-3 1,2 3 128,6 1 0,-1-1-104,5-3 1,-3 3 137,3 1 1,0 3-146,4-4 0,3 6-102,1-2 0,1 3 50,-2 1 1,-1 0-136,1 0 1,-2 5 21,-1 2 0,-1 7-172,-3 1 1,-3 6-177,-4-2 0,-2 1 158,-3-1 1,-2 3-84,-5-3 1,-1 2 55,-3 2 1,-3-4 182,-8 0 1,-3-1-83,-5 1 1,-5 3 19,-2-3 1,-7-2-41,-1 2 1,0-5 15,3 2 1,1-5-207,0-3 1,8-3 79,4-5 1,6 0-761,1 0 317,8 0-1396,1 0 994,22 0 963,-2 0 0,14-5 0,-6-2 0</inkml:trace>
  <inkml:trace contextRef="#ctx0" brushRef="#br0" timeOffset="169">9816 15045 8202,'0'-7'2150,"0"2"-1029,0 5-735,0 5 0,-4-2-140,1 4 0,-5 5 115,4 3 1,-1 5-110,1-1 0,3-1-214,-3 1 0,3 0 123,1 4 1,0-1-209,0-3 0,1 1-99,3-5 1,2 2-94,6-2 0,0-4 137,4 1 0,-2-1-110,5-3 1,0-3 79,4-1 1,-1-3 70,1-1 0,4-1-28,0-3 0,-1-3 33,-3-4 1,0 0 41,0-1 0,-4 0-23,0-4 0,-5 2 260,1-5 0,-2 0 98,-2-4 1,-5 4 95,-2 0 0,-3-3-206,-1-5 1,-6 0-71,-5 4 0,-7 2-145,-9 2 1,-2 2 131,-5 6 0,-2 4-525,-2 4 1,3 3-73,-3 3 1,3 4-339,5 4 0,3 4-34,8 1 0,3 4 841,4-1 0,1 3 0,-1 0 0</inkml:trace>
  <inkml:trace contextRef="#ctx0" brushRef="#br0" timeOffset="170">10433 15022 7895,'0'-12'320,"0"6"647,0-4 22,0 8-627,0-3 1,0 7 20,0 1 1,0 5-82,0 7 0,0 3-71,0 5 1,0 1-13,0 3 0,0-2-91,0 6 1,0-6-7,0 2 0,1-3-146,3-1 1,-3-6-141,3-1 0,1-4 110,-1 0 0,1-1-195,-1 0 0,-2-4 20,6-3-608,-6-3 183,4-1 245,-1 0 0,-4-1-177,3-3 1,-3-3 585,-1-4 0,-5-5 0,-1-2 0</inkml:trace>
  <inkml:trace contextRef="#ctx0" brushRef="#br0" timeOffset="171">10399 14725 7943,'6'-12'590,"4"1"0,-7 5-60,4 2-389,-4 2 0,3 2 311,-2 0-1059,-3 0 1,4 2 606,-5 2 0,0 2 0,0 5 0</inkml:trace>
  <inkml:trace contextRef="#ctx0" brushRef="#br0" timeOffset="172">10787 14965 7943,'8'-7'-193,"-1"3"0,-3 2 521,4-2 828,-6 3-366,3-4 61,-5 5-268,0 0-141,-5-5-129,-1 3 1,-6-3-79,1 5 0,-2 0-91,-2 0 1,2 0 50,-2 0 0,1 2-80,-1 1 0,2 0 87,-2 5 0,1-2-14,-1 2 1,2 2-24,-2-3 1,6 0-69,1 0 0,5 0-328,-5 0 0,5 3 161,0-2 0,1-2-149,2 2 0,5-4 59,3 3 0,2-3 130,2 4 1,3-2 43,0 2 1,5 1-4,-1-6 0,-1 5-37,1-4 1,0 5 36,4-2 0,-1 0-137,-3 0 1,-2 1 84,-1 3 1,-4 1-108,4-1 1,-5-3 3,-3-1 1,-2 1-99,-2 3 1,-3 1 142,3-1 1,-4 1-3,-4-1 0,-2-3 111,-6-1 1,-3 1-105,0 3 1,-5 1 143,0-1 1,3-1-69,-2-2 1,1 1 61,-1-5 1,2 3-210,6-3-202,0 0 126,-1-4 1,6-1-302,2-3 1,3 1-542,1-4 0,1 0 1083,3 0 0,2-9 0,6 4 0</inkml:trace>
  <inkml:trace contextRef="#ctx0" brushRef="#br0" timeOffset="173">11209 14930 7916,'7'-11'575,"-2"-1"74,0 1 48,-4 5 145,4-4-593,-5 8 1,-5-3 27,-2 5 0,0 0 39,0 0 1,-1 1-99,-3 3 1,-1 1 6,1 3 0,-1 2-7,1-2 0,-4-2-191,0 2 0,-1-1 90,5 5 0,-1-2-88,1-2 1,1 2 125,2-3-126,3 3 0,5 2-131,0-1 70,0 1 1,1-1-45,3 1 1,4-5 61,7 1 1,-1-1-79,5 5 0,-4-5 60,4 1 1,-3-2-15,3 2 0,0 2 4,3-2 0,-4-2-5,-3 2 1,2-1-156,-2 5 1,0-5 49,-3 1 1,-5 0-97,1 3 1,-5-3-53,0-1 311,-1 1 1,-4 3-49,-1 1 0,-8-5 149,-4 1 1,-5 0-52,1 3 1,-4-1 116,-4-2 1,3 2-87,-2-3 0,2-1-26,1-3 1,5 2-308,3-1 1,2 0 101,2-4 1,3 0-1851,0 0 1989,6 0 0,-3 0 0,5 0 0</inkml:trace>
  <inkml:trace contextRef="#ctx0" brushRef="#br0" timeOffset="174">11643 15056 7390,'0'-6'-779,"0"-5"1070,0 5 1,0-2-97,0 1 0,0 3 89,0-4 0,-1 5-79,-3-5 0,3 4 124,-3-3 0,2 4 198,-2-1-299,3 3 0,-8 0 356,5-3-326,-5 3 0,3-4-73,-6 5 0,1 3 68,0 1 0,-2 1-98,-2-1 1,2 2 61,-2 6 0,2-1-134,2 1 1,3 0-25,0 4 1,2-2-79,-2 5 1,0 0 103,4 3 0,0 1-89,4 0 1,0-1-97,0-3 1,5 2 105,3-2 0,3-1-128,4 1 0,2-5 79,2 1 0,2-3-139,-2-5 0,4 2 41,4-5 0,-4 0 57,0-4 1,-1-4 48,-3 0 0,-1-6-5,1-1 1,-1-1 99,1-3 0,-2 1-109,-6-1 1,-3 2 145,-1-2 0,-4-3-139,1-1 0,-4 1 3,-4-1 0,-6 0-109,-6-4 0,-4 2-220,1 2 1,-3-1 114,0 4 0,-1 2-37,0 7 1,1-2-247,3 5 1,3 0 158,4 4 0,1 0-723,0 0 1100,4 0 0,-3 5 0,4 2 0</inkml:trace>
  <inkml:trace contextRef="#ctx0" brushRef="#br0" timeOffset="175">11906 14976 7982,'-5'-6'-885,"4"-4"1247,-4 8 190,5-3 862,0 5 1,0 5-1072,0 3 0,4 6-104,-1 1 0,1 5-90,-4-1 0,0 3 49,0 1 1,0 0-139,0-1 1,0-2-14,0-1 0,0-2-138,0 2 0,1-2 16,3-6 1,-2 1-100,1-1 1,0-5-103,1-2 201,-3 3 98,4-6-51,-5 4 229,5-5 1,-2-5-40,4-3 1,-3 2 101,4-2 1,-2-3-110,2-4 1,2-4-52,-3 3 1,4-4-132,0 1 1,4-3 134,0 0 0,1-5-137,-5 0 1,4 4 47,1 4 1,-1 4 7,-4-4 1,-1 9 11,-2-1-5,2 2-80,-4 2 1,2 4 71,0 6 0,-6 4 0,2 4 1,-3 6-1,-1 2 1,0 4-60,0 3 0,0 0 54,0 4 1,0-1-148,0 2 0,0-3 60,0-6 0,0 0-143,0-3 0,2 1 40,1-4 1,-1-1 47,1-4-305,-1 1 1,-1-5-145,3 1-1601,-3-6 1066,4 3 1105,-5-5 0,0 0 0,0 0 0</inkml:trace>
  <inkml:trace contextRef="#ctx0" brushRef="#br0" timeOffset="176">12728 14496 8001,'0'-11'0,"0"5"0,0-1 361,0 3 205,0 3-30,0-4 617,0 5-902,-5 0 1,3 1-9,-6 3 0,1 2 84,-5 6 0,1 1-100,-1 2 0,1-1 12,0 5 0,-1 1-13,1 7 1,-1-1-15,1 9 1,-2-4-38,-2 7 1,2-1-2,-2 1 0,2-1-96,2 5 0,3-4 84,1 4 1,4-5-253,-1 1 0,3-3 66,1 0 1,0-5 4,0 1 0,1-6-16,3 2 1,2-5-141,6-3 1,-1 2 130,1-6 1,-1 0-74,1-3 1,0-1 96,3 0 1,-2 0-29,2-4 175,-2 3 1,-1-5-79,-1 3 0,-3-3-160,-1-5 1,-3 1-42,4 3-318,-6-3-460,3 5-1065,-5-6-385,0-6 2380,0 0 0,0-5 0,0-1 0</inkml:trace>
  <inkml:trace contextRef="#ctx0" brushRef="#br0" timeOffset="177">12797 14793 8017,'6'-11'-488,"3"-1"342,-5 1 0,4 3 829,-5 1 0,6 0-158,-1 0 0,2-2-38,2 5 1,-1-3-187,0 3 0,2-4-81,2 4 0,-2-3-7,2 3 0,-2 0 44,-2 4 0,5-4-178,-1 0 0,1 1 99,-1 3 1,-2 1-132,2 3 1,2-2-96,-2 6 1,-3-4-60,-5 3 1,0 1 101,0 3 1,-2 1-91,-5-1 0,0 1 143,0-1 0,-5 0-26,-2 1 1,-5-1-38,-3 1 1,2-1 35,-2 1 0,-2-1 133,2 0 0,0-3-5,4 0-63,-1-6 1,5 7 10,-1-5-8,5 0 11,-2-4 1,7 0 45,1 0 50,4 0 1,4 0-77,1 0 1,-1 0 30,0 0 0,5 0-106,-1 0 1,0 1 7,-3 3 0,3-3-6,0 3 0,1 2-119,0 2 0,-4-2 47,4 2 0,-4-1 63,0 5 0,2-1-185,-3 1 1,3-1 89,-6 0 1,-3 1-156,-1-1 0,-3 4 109,-1 1 0,-1 0-116,-3-1 1,1-2 121,-4 2 0,-5 2 43,-3-2 1,-2 0 48,2-3 0,1-2-81,-5-2 0,5 2 207,-1-3 0,-1 0-99,0 0 1,1-4 102,4 1 0,-1-3 80,1-1-51,-1 0-277,1 0 1,3 0-214,1 0 1,4-1-1185,-1-3 692,-2 2 97,5-8 1,-4 8-43,5-6 773,0 6 0,10-14 0,3 4 0</inkml:trace>
  <inkml:trace contextRef="#ctx0" brushRef="#br0" timeOffset="178">13414 14531 7871,'-7'-12'13,"-2"5"172,6-1 0,-2 5 380,1 0 60,3-4 92,-5 6 382,6-4-234,0 5 0,0 5-349,0 3 1,4-2-92,0 2 1,5-1-16,-1 5 1,2 0-100,1 4 1,1-3-36,-1 6 1,2-3-39,2 3 1,-2 0-1,2 4 1,1-1-119,0 1 1,-1 4 59,-4 0 0,1-1-262,-1-3 0,-1 1 126,-2 3 1,1-3-469,-6 3 0,5 1 97,-4-2 1,0 5-67,-4-5 1,0 5 193,0-5 1,-2 5-36,-1-4 0,-4-1 99,-4-3 1,2 0-21,-2 0 0,2-4 234,-7 0 1,4-5-81,0 1 0,1-2 141,0-2 1,-1 0 40,1 1 1,-1-2-119,1-2 1,3 1-112,1-6 21,4 6 1,-3-8-1007,2 3 436,3-2-1927,-4-2 2212,5 0 1,5-6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48.21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1702 9673 7772,'-2'-6'-19,"0"1"1412,-2 0-720,0 4-69,4-4 609,0 5-502,0-5-232,0 3 30,0-3 319,0 5-654,0 5 1,4 2-123,0 4 1,0 4 82,-4 1 1,0 4-95,0-1 1,-4 6 10,0 2 1,0 3 55,4-3 1,-4 3-120,1-3 0,-1 4 72,4-5 0,0 5-164,0-5 0,-4 1 40,0-4 0,0 0-84,4-1 1,0-4 38,0-3 0,4-2 82,0-1 1,0-1-129,-4 0 0,0-3-45,0 0-110,5-6 126,-4 8-838,4-8 379,-5 3-469,0-5 1,0-5 292,0-3 1,0-2 211,0-2 0,0 1 606,0 0 0,-5-6 0,-1-1 0</inkml:trace>
  <inkml:trace contextRef="#ctx0" brushRef="#br0" timeOffset="1">1633 9662 8134,'0'-11'-301,"0"-1"0,-1 5 537,-3-1 1378,3 0-500,-4 2 55,0-4-254,3 9-675,-3-4 0,7 3 125,1-2 1,0 3-96,5-3 0,-1 3 66,5 1 1,-1 1-131,0 3 1,1-1 30,-1 4 0,5 2-129,-1 6 1,0-2 146,-4 2 0,1 2-202,-1-2 1,1 5 84,-1-1 0,2-1-49,2 1 0,-2-1 72,2 1 0,-1 3-209,1-3 1,-2 1 68,2-1 0,-2 1-70,-2-4 0,3 3-46,-2-4 0,1 4 106,-5-4 1,2 0-152,2-3 1,-5-1 46,1 1 1,-4-1-59,3 0 1,-3-4-36,4-3-53,-6 2 1,5-1-266,-4 3-340,-1-3-1018,3-5-1538,-5 0 2175,-5 0 1225,-2 0 0,-4-5 0,-1-2 0</inkml:trace>
  <inkml:trace contextRef="#ctx0" brushRef="#br0" timeOffset="2">2056 9536 8343,'0'-11'403,"0"0"1,0-1 390,0 1 64,0 4 113,0-3 31,0 9-717,0-4 0,1 5-24,3 0 0,-3 1 7,3 3 0,1 7-8,-1 8 1,0 3 71,-4 1 1,0 3-87,0 1 0,0 4-41,0-5 1,0 6-249,0-2 1,0 2 90,0-1 1,0 2-206,0-3 0,0-1 77,0 2 1,0-6-173,0 2 0,0-7 92,0-1 1,0-5-102,0 1 1,0-2-253,0-2-217,0 1-57,0-1 492,0 1 1,0-5-1229,0 1 437,0-6-591,0 3 1677,5-5 0,-4 0 0,4 0 0</inkml:trace>
  <inkml:trace contextRef="#ctx0" brushRef="#br0" timeOffset="3">2238 10016 8088,'0'-11'0,"-3"3"0,-1 0 0,0 5 0,4-5 2016,0 5-738,0-2-520,0 5-523,0 5 1,0 2-103,0 4 0,0 2 51,0 2 0,0 3-104,0 5 1,0-4 112,0 0 0,0-1-186,0 1 0,0 1-81,0-5 1,0 2 57,0-2 1,1-2-24,3 2 1,-3-6 126,3-2 0,-3-3-282,-1 4 100,0-6 86,0 3 450,0-5-385,0-5 1,4-1-4,0-5 0,4-1-99,-4 1 1,4-5 101,0 1 1,2-4-107,2 4 0,-1-5 93,0 1 0,-3 2-150,0 2 1,-1 2 52,5 2 58,-1-1 153,1 1 0,-5 5-30,1 2-1,-6 3 1,7 2-85,-5 3 0,1-2 112,-1 6 1,-2 1-76,6 6 0,-4-1 175,3 5 0,-4-4-171,1 4 0,1-4-60,-1 4 0,-1-5-59,-3 2 1,0-4 72,0 0 0,4-1-828,0 1 374,0-1-916,-4 0 0,0-3 144,0 0 1188,0-6 0,0 8 0,0-3 0</inkml:trace>
  <inkml:trace contextRef="#ctx0" brushRef="#br0" timeOffset="4">2878 9811 8181,'0'-7'585,"0"2"0,0 4 147,0-3 108,0 3-223,0-4-17,0 5 0,5 0-356,3 0 1,2 0-80,1 0 0,-2 0 95,3 0 0,-3 0-197,6 0 1,-1 0-2,1 0 0,-1-2-179,5-1 1,0 0 28,4-5 0,-4 6-207,0-2 1,-4-1-1469,4 1 1316,-5 0 0,3 1-838,-6-1 389,-5 0-536,-1 4 1432,-5 0 0,-5 10 0,-1 3 0</inkml:trace>
  <inkml:trace contextRef="#ctx0" brushRef="#br0" timeOffset="5">2889 9959 8329,'12'0'641,"-1"0"1,5 0-123,-1 0 1,5 0 190,-1 0 1,4-1 28,4-3 0,-2 1-257,5-4 0,-3 3-199,4-4 0,-6 5-38,2-5 0,-5 5-959,-3 0 0,-2 1 358,-6 2 356,1 0 0,-11 5 0,-2 2 0</inkml:trace>
  <inkml:trace contextRef="#ctx0" brushRef="#br0" timeOffset="6">3940 9639 8250,'0'-7'-442,"0"-1"-177,0-1 1387,0 4 1,0-1-196,0 2 0,0 1 13,0-4 1,0 3 248,0-4 11,0 6-267,0-3-411,0 0 0,0 5 35,0 0 0,0 6 9,0 9 0,0 3-153,0 5 0,-1 1 160,-3 3 0,3-2-322,-3 5 1,3-3 91,1 3 1,0 0-139,0 0 1,0-2-40,0-5 0,0 0-6,0 0 0,0-4 60,0 0 1,1-5-95,3 1 0,-3-6-6,3-2 0,-3-3-47,-1 4-718,5-6 310,-3 3-277,3-5 0,-7 0-1,-1 0 967,1 0 0,-8-5 0,4-1 0</inkml:trace>
  <inkml:trace contextRef="#ctx0" brushRef="#br0" timeOffset="7">3929 9628 8100,'0'-12'-201,"0"1"1,0 0 66,0-1 997,0 1 1,0 3 552,0 0-722,0 6 1,1-3-244,3 5 1,2 5-58,6 3 0,0 5-130,4 3 1,-3 4-14,7-1 1,-1 6-98,3 2 1,1 0 96,0-4 0,0-1-239,0 1 0,0 0 80,-1 0 1,0 0-303,-3 0 0,1-6 48,-4-1 0,3-4-47,-4 0 0,0-1 3,-3 1 0,-2-5 60,-3 1 120,3-6 0,-7 3-22,5-5-290,-6 0-656,3 0 1,-14 0 297,-2 0 0,1-3-1386,2-1 570,1-5 1512,-5 3 0,1-6 0,-1 1 0</inkml:trace>
  <inkml:trace contextRef="#ctx0" brushRef="#br0" timeOffset="8">4351 9536 8122,'0'-16'0,"0"6"381,0-5 1,0 8-95,0-4 0,2 3 792,1 1-177,-1-4-545,3 10 0,-4-4-93,3 5 0,-3 5-10,3 3 1,-3 7-83,-1 4 1,0 4-1,0 3 1,0 4-105,0 4 1,0 0 103,0 0 0,0 1-330,0-1 0,0-1 115,0-3 1,0-2-224,0-5 0,0-4-114,0 0 109,0-5 1,0 3-113,0-6-192,0-5-1074,0 5 689,0-10-836,0 4 1796,0-5 0,0-5 0,0-1 0</inkml:trace>
  <inkml:trace contextRef="#ctx0" brushRef="#br0" timeOffset="9">4500 9639 8055,'0'-18'423,"0"2"-352,0 5 0,0 3 992,0 0-229,0 6 384,0-8-425,0 8-662,0 12 0,0 1 49,0 11 0,0 0 0,0 5 0,1-2-96,3 6 1,-3-5 88,3 5 0,1-6-456,-1 2 1,5-4 184,-2-4 1,4 1-274,0-5 0,-1 0 161,-2-3 0,6-5 58,-3 1 0,3-6 311,-3 2 0,5-2-53,-1-2 1,5-6 44,-1-1 1,3-7-81,1-1 0,-4-6 319,0 2 0,-4-2-108,4-2 0,-5-1 157,1-3 1,-6 2-147,-1-6 0,-6 2-295,2-1 0,-4-2-17,-4 5 0,-2 1-295,-6 3 0,2 5-119,3 3 0,-5 7 227,1 4 0,3 3-2273,-3 1 2479,2 0 0,-2 10 0,-1 3 0</inkml:trace>
  <inkml:trace contextRef="#ctx0" brushRef="#br0" timeOffset="10">5117 9536 8246,'0'-11'607,"0"5"0,-2-3 354,-2 5-674,3 0 1,-4 9-6,5 3 1,-4 3 71,1 4 0,-1 3-103,4 5 0,0 1-97,0 3 0,0 1 97,0 2 1,4 3-272,-1-2 0,2-3-40,-1-2 0,1-2-125,3-1 0,1-4 71,-5 0 0,3-5-30,-3 1 0,4-6-396,-5-1 1,1-4-115,-4 3-1334,0-4 836,0 2 1152,0-5 0,-5-5 0,-1-1 0</inkml:trace>
  <inkml:trace contextRef="#ctx0" brushRef="#br0" timeOffset="11">5059 9594 8241,'0'-12'-148,"0"1"-74,0-1 1,0 5 221,0-1 1415,0 5-312,0-2-290,0 5-146,6 0-292,0 5 1,1 2 136,1 4-324,0 6 0,3 1-161,1 4 1,-1-3 95,0 0 0,1-1-54,-1 1 0,1-2 137,-1-6 0,0 1-377,1-1 1,-4-1 86,-1-2 0,1-2-170,3-2 1,-3-3 27,-1 3 1,1-3 8,3-1 1,-3-1 180,0-3 0,-1 2 4,5-6 0,-1 0 35,1-3 1,-1-2-43,0-2 1,0 2 119,-4-2 0,3-3-96,-2-1 0,-2 2 18,2-2 1,-4 5 62,3-2 1,-3 4 6,4 0 0,-6 5 673,2-1-213,2 5-461,-4-2 1,7 10 25,-6 3 0,1 6 56,-4 1 0,4 7-36,0 1 0,0 0-65,-4 3 0,1 2-30,3-1 1,-3 3-155,3-3 0,-3 0 81,-1-5 1,4-4-127,0-3 1,-1 2 110,-3-2 0,0-3 37,0-5 1,4-3-690,0 4 199,0-6 117,-4 3 1,0-4-238,0 3 438,0-3 200,0 5 0,0-6 0,0 0 0</inkml:trace>
  <inkml:trace contextRef="#ctx0" brushRef="#br0" timeOffset="12">5699 9582 8077,'0'-18'156,"0"3"0,0 2 800,0 2-646,0 0-89,0 4 0,1 2 735,3 5-576,-3 0 1,4 10-34,-5 6 0,4 5-136,0 6 0,0 2-1,-4 5 1,0 0-145,0 1 0,0 0 49,0 3 1,0-6-301,0 2 1,0-7 160,0 0 1,1-5-247,3-3 1,-3 2 138,3-6 1,1-4-416,-1-3-263,0 0-542,-4-2 27,0-1 458,0-5 866,0-5 0,0-1 0,0-6 0</inkml:trace>
  <inkml:trace contextRef="#ctx0" brushRef="#br0" timeOffset="13">5585 9571 8077,'0'-12'-47,"4"-3"226,-1 0 1,2-2 356,-1 2 0,3 2 249,4-2 0,0 2-310,1 2 0,4 0-119,3-1 1,-1 5-108,1-1 0,0 5-5,4 0 0,4 1 5,-1 2 0,-3 5-259,-4 3 0,-1 2-30,1 2 0,-2 3-4,-6 0 1,0 5-249,1-1 0,-6 2 177,-2-2 1,-3 2-62,-1-2 0,-5 2 19,-2-2 0,-7 1 21,-2-5 0,-5 4 72,-2-3 0,0-1 68,-4-4 0,3 1 12,2-1 0,4-3 36,3-1 146,-3-4 1,5 6 83,-2-6 71,7 1-229,3-4-57,5 0 1,1-4 23,3 1 0,4-1-69,7 4 1,-1-4-17,5 0 0,0 0-13,4 4 1,0 0-78,0 0 0,-1 0 62,1 0 0,0 2-90,0 1 1,-1 4 110,-3 4 0,1-3-41,-5-1 0,0 2 24,-3 7 0,-2-4-147,-2 4 0,-3-4 62,-5 0 1,0 3-14,0 0 0,-2 0 120,-1-3 1,-5 3-61,-7 0 0,-3 0 182,-5-3 0,4-2-109,0-2 1,0 0 43,-4-4 0,2 4-68,2-4 0,-2 0-46,6-4 1,0 0-273,3 0-78,1 0 0,1-2-120,2-2 0,3 2-387,5-6 0,1 4 910,3-3 0,8-1 0,5-3 0</inkml:trace>
  <inkml:trace contextRef="#ctx0" brushRef="#br0" timeOffset="14">6202 9605 8031,'0'-18'3,"0"2"1,0 4-289,0 1 1102,0-1 1,0 5 159,0-1 544,0 6-1032,0-3 0,0 6-179,0 3 1,0 3-14,0 8 0,0 3-68,0 5 1,0 4-133,0-1 1,0 2 78,0-1 1,0-2-218,0 6 0,0-5 86,0 5 0,3-6-330,1 2 1,4-4 103,-4-4 1,1 1-198,-2-5 164,-1 1 0,4-6-22,-2-3 492,-3-2-257,4-5 0,-4 0 366,3 0-235,-2 0 0,8-3-79,-3-1 0,3-5-22,2 1 0,-1 2-100,1-2 1,3 5 22,0-5 1,4 4 72,-4-3 1,1 4-108,-5-1 1,1 2 61,-1-2 0,2 3-102,2-3 0,-6 2 89,2 2 0,-2 0-246,2 0 1,-3 0-146,0 0 1,-4 0-734,3 0-265,-4 0 1236,2 0 0,-15-5 0,-3-1 0</inkml:trace>
  <inkml:trace contextRef="#ctx0" brushRef="#br0" timeOffset="15">6179 9742 8020,'-7'-11'630,"4"-1"-287,6 1 1,4 4-81,4 4 1,1-2 135,-1 1 1,4 0-72,0 4 0,6-1 113,-2-3 0,-1 3-131,1-3 1,0 2 24,3 2 1,-3 0-185,0 0 0,-3 0-138,3 0 0,-5 0-493,1 0 0,-6 0 260,-2 0-748,-4 0 1,6-1 465,-5-3 0,-2 3-683,-6-3 1185,3 3 0,-14-4 0,2-1 0</inkml:trace>
  <inkml:trace contextRef="#ctx0" brushRef="#br0" timeOffset="16">6167 9536 8096,'5'-11'494,"3"0"1,6-1 187,1 1 0,5 3-194,-1 1 1,-1 3 44,1-4 1,0 4-79,4-3 0,-1 3 1,-3-4 1,1 6-391,-5-2 0,1 3-380,-5 1 1,0 0 313,1 0 0,-1 0 0,1 0 0</inkml:trace>
  <inkml:trace contextRef="#ctx0" brushRef="#br0" timeOffset="17">6647 9491 8121,'0'-8'-919,"0"1"2169,0 4-267,0-2-106,0 5-557,5 0 0,-4 1-113,3 3 1,-3 4 57,-1 7 1,4-1-1,0 5 0,0 0-14,-4 4 0,4 3-13,-1 1 1,2 3-124,-1-3 1,-2 4 111,1-5 1,2 5-286,-1-5 0,0 0-39,-4-7 0,0 1 0,0-5 0,0 4 73,0-3 0,4-5-172,0-3-231,-1-1 0,-3 1-68,0-1-1282,0-4 751,6 2-993,-5-5 1061,4 0 958,-5-5 0,0-1 0,0-6 0</inkml:trace>
  <inkml:trace contextRef="#ctx0" brushRef="#br0" timeOffset="18">6693 9571 8121,'0'-12'-408,"0"1"0,0-4 204,0-1 0,0 1 802,0 4 1,5-1-95,2 1 1,3 3-40,2 1 1,-1 0-228,1 0 1,-1-2 15,1 5 0,3 0-13,0 4 1,2 0-4,-2 0 1,-1 1-56,5 3 1,-1 3 70,1 4 0,1 6-250,-5 2 0,-1-3-55,-6-1 0,1 3-62,-6 1 1,1 3 48,-4 1 1,-5-1-70,-3 1 0,-6 0-47,-1 0 1,-5 0 77,1 0 0,-6-2-28,-2-2 1,0 1 93,4-4 0,1 3-16,-1-4 0,5-4 67,3-3 81,2 0 0,3-1 130,2 1-184,3-6 0,6 5 223,3-3 0,4-2-64,7 6 0,-1-4 65,5 3 1,1-1-44,7 2 1,-3-2 23,3-2 1,-3-1-35,-1 4 0,0-4 1,-1 1 0,-3-3-80,1-1 0,-7 4 185,3 0-748,-4-1 0,-1-1 50,-4 1-1846,-2-1 1107,-5 3 737,0-5 1,-5 5 0,-1 1 0</inkml:trace>
  <inkml:trace contextRef="#ctx0" brushRef="#br0" timeOffset="19">7778 9548 8033,'-7'-18'0,"1"3"-389,2 7 272,3-2 1,-4 8 1325,5-6-239,-5 5-546,-2-2 0,-4 5-154,0 0 1,-1 2-11,1 1 1,-2 5-69,-2 7 0,-2 2 37,-2 2 1,-1 2-80,5-2 0,-1-1 80,5 1 0,0 0-208,-1 4 1,2 0-39,2 0 0,3-4-38,5 0 0,0-4 90,0 4 0,0-4-57,0 4 0,5-5-99,3 2 1,3-8 95,5 0 1,-2-2 235,5 2 1,0-3-127,4-5 0,-1 0 147,1 0 0,0-1-120,0-3 1,0-2-49,0-6 0,-2 1 37,-2-1 0,0-3 5,-7 0 1,2-2-25,-7 2 1,-2-1 25,-1-3 1,-3-3-282,-1 3 0,-5-4 55,-2-3 0,-3 1-345,-2-1 0,-4 2 32,-3 1 1,-3 1-112,-1 3 0,2 7-50,2 4 0,-2 5 39,6 0 0,0 6-40,3 5 0,2 2-146,3 2 738,-4 4 0,10-3 0,-4 3 0</inkml:trace>
  <inkml:trace contextRef="#ctx0" brushRef="#br0" timeOffset="20">7983 9479 8090,'0'-11'0,"0"-1"296,0 1 619,0 5-73,0-4 290,0 8-767,0-3 0,1 6-115,3 3 1,-2 4 110,1 7 0,-1 3-126,-2 5 1,1 5-22,3 2 1,-3-1-83,3 2 0,-2-2-155,2 1 0,-3 2 236,3-5 0,1-1-50,-1-3 0,1-4-1004,-1 0 0,-3-5 465,3 2 1,1-4-28,-1 0 1,0-5-202,-4 1 47,0-6-7,5 3-408,-4-5-663,4 0 1129,-5 0 1,0-5 505,0-2 0,-5-3 0,-1-2 0</inkml:trace>
  <inkml:trace contextRef="#ctx0" brushRef="#br0" timeOffset="21">7983 9662 9136,'5'-6'541,"-2"1"-165,4 5 0,1 0 137,3 0 1,5 0-286,-1 0 0,5 1 37,-1 3 1,-1-3-245,1 3 1,-4-3 142,4-1 1,-3 0-224,3 0 1,-5 0-43,1 0 1,-3 0-111,0 0 0,-5 0-1595,1 0 835,-5 0 971,2 0 0,-5-5 0,0-1 0</inkml:trace>
  <inkml:trace contextRef="#ctx0" brushRef="#br0" timeOffset="22">7949 9479 8029,'0'-11'341,"1"-1"172,3 1 1,4 3-4,7 1 1,-2 3-197,2-4 0,3 2 576,1-2 0,2 0-316,2 4 0,0-4 96,0 4 1,1-3-335,2 3 0,-1-4-206,1 4 1,-6 1-606,0 3 0,-7 0 380,3 0 1,-4 0-1047,0 0 698,-1 0 443,-4 5 0,-7 1 0,-7 6 0</inkml:trace>
  <inkml:trace contextRef="#ctx0" brushRef="#br0" timeOffset="23">8954 9479 8179,'0'-11'508,"0"5"-205,0-5 0,0 9 364,0-6 516,0 6-731,0-3 1,0 6-30,0 3 0,0 3-179,0 9 1,0 3 50,0 7 1,0 3-21,0 6 0,-4-5-199,0 1 1,1-2 46,3 1 1,0-1-42,0-2 0,3-7-370,1 3 1,0-6 157,-4 2 1,1-7-707,3 0 367,-3-1-1158,4-4 688,-5-1-1500,0-1 2439,-5-5 0,-6 0 0,-7 0 0</inkml:trace>
  <inkml:trace contextRef="#ctx0" brushRef="#br0" timeOffset="24">8897 9434 8169,'6'-12'42,"4"1"1,-3-1 267,4 1 0,2 0 494,2-1 1,-1 4-239,5 1 0,-1 4-5,1 0 0,2-3-261,-2 3 0,3 0-42,1 7 1,0 2-106,0 6 1,-4-1 89,0 1 1,-5 4-319,1 3 0,-8-1 134,-3 1 0,-3 0-408,-1 4 0,-5 0 58,-2-1 0,-7 4-63,-1-3 1,-10 6-7,3-6 1,-8 1 95,4-5 1,-1 1 107,4-5 1,2 1 21,2-5 1,2 0 137,6 1 1,3-2-245,1-2 358,4 2 1,-1-8 56,8 6 0,-1-6 97,4 2 0,5 1 86,3-1 1,4 4-123,-4-4 1,5-1 28,-1-3 0,3 4-120,1 0 1,-4 4-29,0-5 0,-4 1 231,4-4-497,-5 0 0,3 4-688,-6 0 59,-5 0 1,1-4-2063,-3 0 2840,-3 0 0,4 5 0,-5 1 0</inkml:trace>
  <inkml:trace contextRef="#ctx0" brushRef="#br0" timeOffset="25">9571 9502 7988,'0'-18'0,"0"3"0,0-1 383,0 0 0,3 5-47,1 3 1,0 5 466,-4-5 121,0 5 204,0-2-855,0 5-1,0 7-18,0 4 0,-1 7-24,-3 9 0,1 0-5,-4 4 1,-1 2-179,-3-3 1,-1 3 108,1 2 1,3-5-137,1 1 0,0-6-188,0 2 0,-2-3-297,5-1 0,-1-6-874,1-1 615,3-4-222,-4 0 1,5-5-246,0 1 310,0-6 0,0 2 881,0-8 0,-5-2 0,-2-5 0</inkml:trace>
  <inkml:trace contextRef="#ctx0" brushRef="#br0" timeOffset="26">9559 9434 7988,'0'-17'198,"0"4"1,0-4 40,0 1 1,0 4 212,0-3 1,4 6-77,0 1 0,1 6 266,-1-2 0,-2 2-214,6 2 0,-2 6-12,2 1 1,2 10-78,-2 5 1,2 6-61,1 7 1,1 3-168,-1 0 0,-1 4 129,-2-4 0,2 4-407,-2-4 0,-2 0 210,2-4 1,-5-5-593,5-2 0,0-4 159,3-4 0,-3 1-381,-1-5 115,1 0 200,3-3 0,-3-4-558,-1-1 208,-4-4-436,2 2 1241,-5-5 0,-5 0 0,-1 0 0</inkml:trace>
  <inkml:trace contextRef="#ctx0" brushRef="#br0" timeOffset="27">9434 9788 7945,'3'-8'1022,"1"0"-588,5 6 0,-3-4-105,6 2 0,1 2-59,2-1 1,3 0 102,4-1 0,1 3-262,0-3 0,0-1-151,0 1 0,2-3-105,-2 3 0,2-1-387,-6 1 1,-2 3-566,-2-3 1,-2 3 1096,-2 1 0,1 0 0,-1 0 0</inkml:trace>
  <inkml:trace contextRef="#ctx0" brushRef="#br0" timeOffset="28">9993 9479 8040,'0'-15'410,"0"0"0,2 9 302,1-6-122,-1 3 1,4 3 360,-2 2-520,-3-2 1,4 7-127,-5 3 1,0 5-92,0 14 0,0-2-13,0 10 1,0-1-1,0 4 1,0-1-218,0-2 0,0 2 81,0-3 1,0-2-441,0-1 1,0-3 194,0-1 0,1-6-347,3-1 0,-3-4 162,3 0 0,-2-5-570,-2 1 241,0-5 0,0 3 694,0-2 0,5-3 0,1 4 0</inkml:trace>
  <inkml:trace contextRef="#ctx0" brushRef="#br0" timeOffset="29">10210 9559 8187,'0'-18'555,"0"6"-269,0 4 305,0 1 471,0-5-641,0 6 1,0 2-163,0 8 0,0 6-22,0 5 0,0 7-123,0 1 0,0 5-98,0 6 1,0-1-212,0-3 1,0 2 118,0-5 1,0-1-98,0-3 0,0-1-482,0-3 1,2-3 292,1-4 0,-1-5-1130,1 1 681,-1-6 811,-2 3 0,0-5 0,0 0 0</inkml:trace>
  <inkml:trace contextRef="#ctx0" brushRef="#br0" timeOffset="30">10210 9502 7955,'-4'-11'0,"1"-1"0,-1 1 126,4-1 0,1 6-84,3 2 1,-2 3 1235,6 1 0,0 5-539,3 3 0,2 3-328,2 4 1,-1 1-262,5 6 0,0-1-94,4 5 0,-2-1-37,-2-3 1,3 2 142,-3 3 0,-1-7-486,1 3 0,-5-4 177,1 0 0,-2-2-126,-2-6 0,1-3 17,-1-1 1,-3-4 5,-1 1 0,-3 1-1051,4-1 455,-6 0-1066,3-4 1912,-5 0 0,-5 0 0,-1 0 0</inkml:trace>
  <inkml:trace contextRef="#ctx0" brushRef="#br0" timeOffset="31">10530 9411 8134,'0'-18'174,"0"2"1,0 4 935,0 1-227,5-1 1,1 6-435,1 1 0,-1 11-29,-2 6 1,-3 8-231,3 7 1,-3 6 66,-1 1 0,0 1-275,0 7 0,4-4 98,0 4 1,0-5-395,-4 1 1,0-6 219,0-2 1,0-8-275,0 1 0,0-8 21,0 0 1,0-2-443,0-2 456,0-4 333,0 3 0,0-4 0,0 5 0</inkml:trace>
  <inkml:trace contextRef="#ctx0" brushRef="#br0" timeOffset="32">10816 9434 8108,'0'-12'707,"0"1"-242,0 4 1,0 1 295,0 2-328,0 3-181,0 6 0,0 4 128,0 10 0,0 4-100,0 4 0,0 4 64,0 0 0,0 2-148,0 1 1,1-4-16,3 1 1,-3-2-323,3 2 1,-2-4 165,2-4 0,-3-4-203,3 0 0,1-5 33,-1 2-1342,0-4 644,-4 0-1240,0-6 2083,0-1 0,0 0 0,0 1 0</inkml:trace>
  <inkml:trace contextRef="#ctx0" brushRef="#br0" timeOffset="33">10758 9445 8026,'4'-11'0,"0"-1"0,5 1 430,-1-1 0,2 2 28,1 3 1,4-2-3,1 5 1,0-1 67,-1 1 0,3 3-114,5-3 0,0 8-59,0 3 0,-1 4-93,1 0 0,-1 5-240,-3 3 0,1 4 84,-5 4 1,1 1-14,-5 2 1,-5 3-105,-2-2 1,-4 1-229,-4-2 1,-2 3-330,-5-3 1,-6-2 322,-2-1 1,-2-3-185,-2-1 0,-1-4 98,-3 0 0,3-5-52,-3 1 1,4-3 68,4-5 0,3 2-51,4-5 1,5 0-292,-1-4 100,6 0 158,-3 0 402,5-5 0,5-2 0,1-4 0</inkml:trace>
  <inkml:trace contextRef="#ctx0" brushRef="#br0" timeOffset="34">11250 9525 8011,'0'-18'0,"0"2"-42,0 4 1,1-3 149,3 0 1,-3 3 1145,3 5-162,-3-1-516,-1-3 0,4 3 207,0 1-518,-1 4 1,-3 4-18,0 11 0,0 2-6,0 9 0,0-2-77,0 10 0,0-1 77,0 4 0,2 1-266,1-1 0,-1 0-141,2 0 0,-3-4-213,-1-4 0,0-2 137,0-1 0,0-1-335,0-3-880,5-3 542,-4-4-741,4-1 1655,-5-5 0,-5-1 0,-1-5 0</inkml:trace>
  <inkml:trace contextRef="#ctx0" brushRef="#br0" timeOffset="35">11261 9434 7995,'5'-17'30,"-4"10"1,9-11-31,-2 10 0,6-5 759,1 6 1,0 0-211,-3 0 1,-1 4 145,1 0 0,0 1-259,4 2 1,-4 2-45,4 1 0,0 1-366,-1 8 1,4-2 79,-3 9 1,-2 0-131,-7 4 0,-2 1 83,-5 2 0,0 4-78,0 4 1,-5-1-7,-2-3 1,-7 2-371,-2-5 1,-4-1 86,1-3 1,3 0-25,0 0 1,4-4 91,0 0 0,6-5 96,2 1 1,3-2 158,1-2 1,0-3-220,0-1 200,0 1 0,0 0-43,0-1 1,5-4 32,2 1 0,4-3-127,0-1 1,2 0-155,2 0 1,-1 0-209,5 0 0,-4 0 183,4 0 0,-4-1-316,4-3 0,-1 1 199,1-4 1,2 4 436,-6-1 0,4-2 0,-4-2 0,5-2 0,-2-1 0</inkml:trace>
  <inkml:trace contextRef="#ctx0" brushRef="#br0" timeOffset="36">11718 9788 7995,'0'-12'290,"0"1"-64,0-1 0,-1 2 855,-3 3-195,2-3-21,-3 8-210,0-3-368,4 5 1,-8 5-267,5 3 0,1 6 137,3 1 0,0 2-180,0-2 0,0-3 82,0 4 0,5 0-323,2-1 0,5 1 123,3-5 0,-1 0-68,5 1 1,-4-6 49,4-2 1,0-3 115,4-1 1,1 0 146,3 0 0,-3-5-137,3-2 1,-5-4 377,-3 0 1,3-2-139,-3-2 1,-2 1 350,-2-5 0,-3 0-193,0-4 1,-6-1-63,-2-2 1,-3-4-113,-1-4 1,-5 5-94,-2 2 1,-10 1-108,-6 3 1,-1 2 129,-6 10 1,-1 5-232,-3 2 1,4 4 64,-1 4 1,2 3-620,-2 8 0,3 3-187,6 5 1,4 4-1522,3-1 2371,2 11 0,2-6 0,-1 8 0</inkml:trace>
  <inkml:trace contextRef="#ctx0" brushRef="#br0" timeOffset="37">12312 9377 8141,'0'-7'782,"0"-3"-254,5 9-172,-4-4 1,4 11 97,-5 5 1,0 2 56,0 6 1,1 5-105,3 7 1,-3 0-52,3 0 1,-2 2-78,-2-3 0,3 2-230,1-1 0,1 0 56,-1-4 1,-3 0-49,3-5 1,1 0 40,-1-3 1,1 1-556,-1-4-834,-3-1 969,4-4 1,-5-3-1830,0-1 867,0-4 1284,0 2 0,-5-10 0,-1-1 0</inkml:trace>
  <inkml:trace contextRef="#ctx0" brushRef="#br0" timeOffset="38">12266 9434 8112,'0'-12'0,"0"1"303,0-1 1,4 1-10,0 0 0,5-1 129,-2 1 0,-1 1-37,2 2 0,0-1 96,3 5 0,4-1-137,1 1 0,4 3-61,-1-3 1,4 4-58,3 4 0,-1 2 25,1 6 1,-2 1-248,-1 2 0,-5 3 108,-3 4 0,-3-3-289,-5 0 1,-2 0-77,-5 4 1,0 0-237,0 0 0,-9-1 201,-2-3 1,-8 1-110,0-5 0,-7 2-11,0-2 0,-2-6 38,1 2 1,3-3-174,-3-1 1,7-2-368,1-5 909,5 0 0,-2 0 0,4 0 0</inkml:trace>
  <inkml:trace contextRef="#ctx0" brushRef="#br0" timeOffset="39">12997 9434 8096,'0'-12'1368,"0"1"-888,0-1 0,0 5-91,0-1 0,-5 6-63,-3-2 1,2-1 133,-2 1 1,1 0-351,-5 4 0,0 0 5,-4 0 1,2 1-142,-5 3 1,4-1 133,-4 4 1,4 1-66,-4 3 1,4 1 79,-4-1 0,3 1-229,-3-1 0,5 0-23,-1 1 1,2-1 56,2 1 1,3-5 215,1 1-95,4 0 0,-2 3 31,5 0 1,5 1-22,3-1 1,2 1 24,1-1 0,6 1 28,2-1 0,3 0 23,0 1 1,2-1-110,3 1 0,-3-1-2,3 0 1,-4 1-96,-4-1 0,1 1 79,-5-1 0,1-3-183,-5-1 1,-3 1 120,-1 3 1,-4 1-70,1-1 0,-4 1 33,-4-1 0,-4-1-41,-7-2 1,-4 2 111,-8-2 1,-1 2 132,-2 1 0,-3-1 52,2-2 0,2 1-49,-1-5 0,3-1-60,-3-3 1,9 0-11,2 0 0,5 0-544,3 0-199,5 0 189,0 0 0,8-3 507,2-1 0,7 0 0,7 4 0</inkml:trace>
  <inkml:trace contextRef="#ctx0" brushRef="#br0" timeOffset="40">13854 9399 8176,'0'-7'-1566,"0"-1"2571,0 6-529,5-9 0,-4 9 525,3-6-641,-3 6 0,0-3 233,3 5-24,-3 0-310,4 0 1,-3 0 12,1 0 0,-1 5-13,2 2 0,1 9-47,-2 3 1,1 2-14,-4 2 0,0 5-76,0 2 1,4 2 27,0-1 0,0 2-170,-4-3 0,0-1-12,0 2 1,0-6 124,0 2 0,0-3-254,0-1 0,1-4 58,3 0 1,-3-5-17,3 1 0,-3-6-159,-1-2-114,0 1-213,0-2-511,0-1 441,0-5 0,0 0 1</inkml:trace>
  <inkml:trace contextRef="#ctx0" brushRef="#br0" timeOffset="41">14162 9456 8033,'0'-17'0,"0"0"0,0 11 0,0 1 0,0 6 0,0 3 0,0 7 537,0 8 0,0 4 787,0 4 1,0 2-759,0 5 0,0-3-399,0-1 0,0-1-90,0 2 0,0 1-110,0-6 1,0 0-1,0-7 1,0 1-226,0-5 0,1 0-65,3-3 0,-3-5-20,3 1-656,2-5 190,-4 2-140,3-5 780,-5 0 1,0 0-1</inkml:trace>
  <inkml:trace contextRef="#ctx0" brushRef="#br0" timeOffset="42">14185 9468 8033,'0'-12'-289,"-5"1"1827,3 0-385,-3 4-676,5 2 1,5 12-106,3 4 1,2 2 111,2 6 0,3 0-43,0 4 0,5-4-162,-1 0 1,-1 0-284,1 4 1,-1-1 99,1 1 0,1 0-231,-5 0 1,5-2 86,-5-1 0,0-3-93,-4-2 1,0-2-53,-4 2 0,3-2-181,-2-1 0,-2-5 74,2 1 1,-6-4 58,2 3 0,-1-4-335,1 1 83,-3-3-700,4-1-1886,-5 0 3079,-5 0 0,-2-5 0,-4-2 0</inkml:trace>
  <inkml:trace contextRef="#ctx0" brushRef="#br0" timeOffset="43">14550 9479 7984,'-5'-17'771,"4"5"1,-4 6 17,5 2 95,0 3-472,0 6 0,0 7-75,0 11 0,0 1 30,0 3 0,0 0-104,0 7 0,-4-4-170,0 5 0,0-2-13,4-7 1,-1 1-177,-3-4 0,3-2-164,-3-2 1,3-2 192,1-6-400,0 1 161,0-1-1351,0-4 872,0-2 785,0-5 0,5 5 0,1 1 0</inkml:trace>
  <inkml:trace contextRef="#ctx0" brushRef="#br0" timeOffset="44">15612 9068 7428,'0'-6'-370,"0"-4"370,0 8 863,0-3 1542,0 5-1831,0 5 0,0 3-54,0 7 0,0 3-86,0 5 1,0 5-165,0 2 1,0 3 11,0 1 1,0 2-23,0 2 0,4-1-78,0 5 0,0-5 49,-4 1 0,1-3-166,3-1 0,-3-1-11,3-2 1,-3 1-139,-1-6 0,0 1-64,0-4 1,4 0 90,0-1 1,3-3-70,-3 0 0,1-5 106,-1 2 0,-3-4-62,3 0 1,-1-5 65,1 1-307,-3-5-281,4 2-566,-5-5-2699,0 0 3869,-5 0 0,4-5 0,-5-2 0</inkml:trace>
  <inkml:trace contextRef="#ctx0" brushRef="#br0" timeOffset="45">16389 9377 7966,'-5'-7'16,"4"-3"352,-10 9-28,5-9 0,-4 7-84,2-5 1,-2 6 14,3-2 0,-4 2 26,0-2 0,0 3-74,-1-3 1,-3 2 80,0 2 0,-4 4-67,3 0 0,-3 5-28,4-1 0,-4-2 28,4 1 0,0 0-123,3 0 0,1 2 69,-1-5 0,1 5-89,0-1 1,3-2-77,0 2 0,5-5 21,-5 5 1,5-4-86,0 3 0,1-3 33,2 4 1,2-4-15,1 3 1,4 0 90,4 0 0,6 2 161,2-5 1,2 4-78,2-5 0,1 5-22,3-4 0,-3 3-97,3-3 1,-7 4 79,-1-4 0,-5 3-158,1-3 1,-3 5 137,-5-1-222,3 2 0,-8 1 108,1 1 1,-3-1-179,-3 0 0,0 2-27,-5 2 1,-3-2 13,-4 2 1,-4-2 126,4-2 1,-6 1 7,2-1 1,-2-3 64,-2-1 1,4-3-65,0 4 0,1-6 151,-1 2 0,2-3-177,6-1-46,0 0-232,-1 0-483,6 0-1267,1 0 1543,5 0 1,1-3-634,3-1 1224,2 0 0,6-1 0,-1-1 0</inkml:trace>
  <inkml:trace contextRef="#ctx0" brushRef="#br0" timeOffset="46">16480 9548 7925,'-6'-5'1769,"1"3"-841,5-3-153,0 5-228,0 5-23,0-3-85,0 8-272,0-4 1,5 4 65,3-2 0,-2 1-125,2-5 1,-1 3 40,5-3 0,3 0-157,0-4 0,5 0-109,-1 0 1,-1 0 109,1 0 0,0 0-81,4 0 1,-4-5 32,0-3 1,-1 2-30,1-2 1,1 1 64,-5-5 0,1 1 41,-5-1 1,-3 1 5,-1 0 0,-4-1-15,1 1 1,-3-1 2,-1 1 0,-4-1 3,0 1 1,-5 0-35,2-1 1,-7 5 36,-1-1 1,-4 5-73,3 0 0,-4 3 54,1 3 1,-4 4-10,-3 4 0,3 4 46,0 1 1,0 4 92,4-1 0,2-1-241,2 1 1,3 0 82,0 4 0,6 0-81,2-1 0,3-3 63,1 0 1,0-3-87,0 3 1,5-5 53,2 1 1,5-2 85,3-2 0,-1-1-42,5-2 0,-4-3 7,4-5 0,-1 0 84,1 0 0,3 0-74,-3 0 1,1 0-540,-1 0 1,1-4 229,-4 0 1,-1-3-789,-4 3 0,1 0 15,-1 4 1095,-5-5 0,10 4 0,-4-4 0</inkml:trace>
  <inkml:trace contextRef="#ctx0" brushRef="#br0" timeOffset="47">17268 9399 7963,'0'-11'0,"0"0"569,0-1-325,0 6 0,0-1 1323,0 4-1066,0 1 0,-1-3-93,-3 5 0,-2 0-72,-5 0 1,-2 2-71,-2 1 0,1 4-163,-5 4 0,3 4 148,-3 1 0,4 4-152,-4-1 1,4 4 123,-4 3 0,5-1-109,-1 1 0,2 2-113,2-1 1,3-1-63,0-3 1,6 0 68,-2 0 1,3-4-149,1 0 1,5-4-27,2 4 1,5-5 151,3 1 0,3-6 175,5-1 0,-1-6-153,1 2 1,1-2 135,3-2 0,-3 0-29,3 0 1,-3-2 55,-1-2 1,-4 2-161,0-6 1,-8 6-128,4-2 0,-8 1-1656,4 0 879,-7 1-2124,1-8 3017,-10 9 0,-1-9 0,-6 3 0</inkml:trace>
  <inkml:trace contextRef="#ctx0" brushRef="#br0" timeOffset="48">17600 9799 7936,'-6'-6'762,"5"1"0,-4 3 489,5-1 203,0 1-859,-5-3 0,4 7 195,-3 1 47,3-1-524,1 8 1,4-8 126,-1 6-265,1-6-320,1 9 145,-4-5 0,10 0 0,-5-1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0:09:38.16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1268 6784 8140,'-5'-6'187,"3"1"1,-3 3 984,5-2-46,0 3-321,0-4-243,0 5 1,0 5-293,0 3 1,0 3 117,0 4-388,0 3 0,5 5 0,2 0 0</inkml:trace>
  <inkml:trace contextRef="#ctx0" brushRef="#br0" timeOffset="1">1268 6887 8140,'0'34'813,"0"0"1,0 2 1084,0 2 1,0-3-1357,0 4 1,0 0-428,0-1 0,0-1-236,0-7 0,0 3 114,0-2 1,0-3-114,0-2 1,1-3 91,3-4 1,-3 1-40,3-4 0,-3-1 28,-1-4 1,4 1-286,0-1-40,0-5 160,-4 0-1640,0-6 1033,0-6 111,0 0 0,0-5 40,0-1 660,0 1 0,0-1 0,0 1 0</inkml:trace>
  <inkml:trace contextRef="#ctx0" brushRef="#br0" timeOffset="2">1142 6841 8240,'0'-11'0,"0"-1"0,4 5 513,0-1 1,3 0-62,-3-3 0,5 0 63,-1-1 1,7 2-91,4 2 0,-1-2-57,1 3 1,4-4-111,3 0 1,2 0 15,-1-1 1,1 6-142,2 2 0,2 3 117,-6 1 1,6 0-176,-1 0 1,-2 5 51,1 2 0,-4 7-305,0 2 1,-5 3 128,-2-4 0,-5 5-240,1-1 0,-8 3 141,-3 1 1,-2 0-3,-2-1 0,-7 2 191,-4 3 1,-7-3-70,-9 3 0,-2-2-18,-5 2 1,0-4-1,-1 0 1,-3-2 185,0-6 0,5-3-126,7-5 0,3-4-145,4 1 0,-2-3-9,6-1 0,4-1-660,3-3-253,6-2 1,-2-6 490,8 1 0,3 3-199,8 1 0,-1 3 761,5-4 0,6 1 0,4-5 0</inkml:trace>
  <inkml:trace contextRef="#ctx0" brushRef="#br0" timeOffset="3">2216 6601 8193,'0'-11'1625,"5"4"-776,-4-3 128,4 9-213,-5-4 799,0 5-1297,-5 0 0,2 1 37,-4 3 0,3 2 0,-4 6 1,1 1-48,-5 2 1,-3 3 4,0 4 1,0 5 43,3 0 1,-3 8 63,0-1-369,0 3 0,-2 8 0,-1 2 0</inkml:trace>
  <inkml:trace contextRef="#ctx0" brushRef="#br0" timeOffset="4">2021 6990 8193,'-11'45'0,"3"-3"1201,1 0 0,4-1 1493,-1 0 1,3 3-2106,1-6 1,1 0-434,3-4 0,3-4-368,4 1 1,2-4 90,2 3 1,-2-5 59,2 2 1,1-7-24,0-1 0,0-5 95,-1 2 1,-2-4-25,2 0 0,2-5 132,-2 1 1,0-6-126,-3 2 0,-5 1 46,1-1-506,-1 0 170,5-4-1998,-6 0 1200,-1 0 1094,-5-5 0,0-1 0,0-6 0</inkml:trace>
  <inkml:trace contextRef="#ctx0" brushRef="#br0" timeOffset="5">2604 6807 8161,'-6'-5'0,"1"3"0,5-8 2012,0 9-1412,0-4 0,0 6-233,0 3 1,0 2-56,0 6 0,3 4 47,1 3 0,4 8-265,-4 3 0,4 3 179,0 2 0,-3 3-30,-1 0 0,1 4-1,-1-4 1,3 0 30,-3-4 0,4-5-30,-4-2 0,1-4 247,-1-4-337,-3 2 0,4-8-206,-5 2 1,0-6-70,0-1-1938,0-6 242,0 3-233,0-5 1290,-5-5 1,4 3-360,-3-6 1,-1 1 1119,1-5 0,-5-9 0,3-3 0</inkml:trace>
  <inkml:trace contextRef="#ctx0" brushRef="#br0" timeOffset="6">2535 6853 8161,'0'-12'0,"0"1"0,0-2 197,0-2 0,0 2 46,0-2 0,2 2 224,2 2 0,2-1-26,5 1 0,6 3 84,2 1 1,4 0-91,3 0 1,2-2-138,3 5 1,2 0-265,-3 4 1,-1 1 98,2 3 0,-6 3-182,2 4 1,-3 0 107,-1 1 0,-5 3-96,-3 0 0,-6 4-178,-2-3 0,-4 3-96,1-4 0,-4 5 85,-4-1 0,-9 3 94,-10 1 0,-5 1 79,-6 2 0,-1-2 3,-4 3 1,4-4 11,-3-4 0,0-2 20,4-6 1,2-1 5,9-2 0,5-3-47,3-5 0,2 0-493,7 0 0,2 0 213,8 0 0,4-4-606,7 0 0,4-1-45,7 1 990,-1 3 0,13-9 0,-3 4 0</inkml:trace>
  <inkml:trace contextRef="#ctx0" brushRef="#br0" timeOffset="7">3072 7104 8119,'0'-7'989,"0"2"4,0 0-586,0 4 0,-1-4 385,-3 5-439,3 0 0,-8 1-90,5 3 0,-3 2-25,3 6 1,-4 3-142,4 0 1,1 4 170,3-4 1,0 5-267,0-5 1,0 4 26,0-4 0,1 4-151,3-4 1,2 2-58,5-2 1,2-4-156,2 1 1,3-1 81,5-3 0,-4-3 99,0-1 1,0-3 137,4-1 0,0-5-88,0-3 0,-1-2 282,1-1 0,-4-2 54,0-2 0,-5 2 66,1-2 0,-2-2-73,-1 2 0,-5-4 42,1 4 1,-6-5-256,2 1 0,-8-3 71,-3-1 0,-5 4-201,-3 0 1,-3 1 73,-5-1 1,-1 4-416,-2 7 0,0 3 16,-4 5 1,4 2-167,0 1 0,7 4 10,4 4 1,2 2-187,1 2 1,6-1-810,2 5 1593,3-5 0,1 8 0,0-5 0</inkml:trace>
  <inkml:trace contextRef="#ctx0" brushRef="#br0" timeOffset="8">3552 7058 8019,'0'-11'869,"0"-1"-434,0 1 397,0-1 434,0 6-668,0 1-415,0 15 0,0 3 45,0 10 0,0 0 0,0-1 1,0 1-211,0 0 1,1 0 89,3 0 1,-1 0-355,4-1 0,-4-4 128,0-3 3,4-2 0,-5-3-169,6-2 38,-6 2-393,4-9 429,-6 4 0,0-6-902,0-3 1,0-2 28,0-5 1083,0-1 0,0-4 0,0-2 0</inkml:trace>
  <inkml:trace contextRef="#ctx0" brushRef="#br0" timeOffset="9">3518 6761 8204,'0'-11'60,"0"-1"1,1 2 722,3 3 1,-2 0 308,6 3 43,-6 3-750,9-9 0,-5 9-1622,5-3 915,-4 3 322,3 6 0,-9 1 0,4 5 0</inkml:trace>
  <inkml:trace contextRef="#ctx0" brushRef="#br0" timeOffset="10">3963 6990 8030,'0'-12'824,"5"1"-594,-4-1 0,4 5 634,-5-1-515,0 6 1,-1-5 8,-3 3 1,2 3-95,-6-3 0,4 3 0,-3 1 1,-2 0-115,-6 0 1,2 4 92,-2 0 1,-2 3-110,2-3 0,-4 5 59,4-1 0,-4-2-61,4 2 1,-1-1 83,5 5-293,-1-1 1,6 0-75,2 1 0,3-5 110,1 1 0,0 0-37,0 3 1,5-3 78,3-1 0,6-3 172,1 4 1,5-4-143,-1 3 1,3-4 70,1 1 1,-2 1-102,-2-2 1,2 5 11,-6-4 1,4 5-22,-4-2 0,-1 3-144,-6 2 0,1-5-58,-6 1 1,1 0 56,-4 3 1,-1 4 70,-3 1 1,-2-1-83,-6-4 0,-4 1 17,-3-1 1,1 1 73,-1-1 0,0-1 17,-4-2 1,2 1 38,1-6 0,0 5-116,5-4-300,0 0 321,3-4 0,6-2-793,2-1 0,4 0 379,4-5 0,7 1 526,8-5 0,3 1 0,1 0 0</inkml:trace>
  <inkml:trace contextRef="#ctx0" brushRef="#br0" timeOffset="11">4420 6990 8158,'0'-12'0,"0"1"0,0 3 488,0 0 1,-4 5 33,0-5 1,0 4 536,4-3-682,-5 4 0,0-3 392,-2 2-554,-3 3 0,3-4 58,-4 5 0,-1 0-212,1 0 0,0 1 121,-1 3 1,1-2-107,-1 6 1,1-2 13,-1 2 0,1 2-137,0-2 14,-6 2 0,4 1 88,-2 1 1,8-1-95,3 0 0,2-3 131,2 0 1,0-1-138,0 5 1,6-1 69,1 1 0,7-1 26,1 0 1,2-3-48,-2 0 0,2-1-5,2 5 0,1-2-35,-5-3 1,4 4 68,-4-4 0,4-1-42,-3 2 1,-1-4 42,-4 4 0,-4-1-299,-4 5 209,4-1 1,-6 0-105,3 1 1,-9-1 92,-7 1 1,0-5 39,-7 1 1,0 0 11,-4 3 0,0-3 7,0-1 0,0-3-292,0 4 0,2-6 94,2 2 0,2-3-608,6-1 187,-1 0-1495,6 0 2122,1 0 0,15-5 0,3-1 0</inkml:trace>
  <inkml:trace contextRef="#ctx0" brushRef="#br0" timeOffset="12">4603 7115 8044,'-7'-5'0,"-3"3"1423,2-6-908,3 5 0,-5-2 42,3 5 1,0 0 462,0 0-465,4 0 1,-2 5-311,5 3 1,0 3-77,0 5 0,5-4-217,3 4 1,2 0 117,1-1 0,2 1-333,2-5 1,-1-1 218,5-2 1,-1 1-174,1-6 0,1 1 3,-4-4 0,4 0-43,-1 0 1,-1-4 106,1 1 1,-4-6 65,4 1 1,-5-6 371,1-1 1,-2 0-108,-2 3 1,-4-3 136,-4 0 1,-1-5-58,-2 1 1,-3 1-294,-4-1 1,-2 1 85,-10-1 0,0 2-72,-4 6 1,-1 1-171,-3 2 0,3 3-79,-3 5 0,3 0-394,1 0 0,6 5 245,1 3 1,4 2-706,0 1 0,6 5-39,2-1 1160,3 5 0,1-2 0,0 5 0</inkml:trace>
  <inkml:trace contextRef="#ctx0" brushRef="#br0" timeOffset="13">4934 7058 7992,'0'-16'575,"0"3"706,0-4-892,5 6 0,-4 3 631,3 1-605,2 4 0,-4-1-189,1 8 0,2 3-165,-1 4 0,4 2 49,-4 2 0,1 1-22,-1 3 0,-2 3 120,6-3 1,-6 1-345,2-1 1,-3 2-13,-1-6 0,4 1-145,0 0 0,0-7 122,-4 2 0,0-6 18,0 3 423,5-6-338,-4 3 353,4-5 1,-4-1-92,3-3 1,-1-2 112,4-6 0,-3 1 6,4 0 1,-4-1-120,3 1 1,1-5-128,3 1 0,2-5-26,2 1 1,-2-3-25,2 0 0,-2 4 103,-2 3 0,-1 2-29,-2 1 0,1 5 80,-5-1-30,5 6 1,-4-2-97,2 8 0,3 2 20,-2 5 0,-2 1-10,2-1 1,0 4 45,3 1 0,-3 3-115,-1-4 1,-3 5 49,4-1 0,-5-2-530,5-2 0,-4-2 235,4-2 1,-6 1-232,2-1 1,-3-3-167,-1-1 1,1-4-1406,3 1 2061,-3-3 0,5 4 0,-6 1 0</inkml:trace>
  <inkml:trace contextRef="#ctx0" brushRef="#br0" timeOffset="14">5802 6521 8029,'0'-7'-330,"0"-1"1466,0 6-213,0-4-189,0 6 1,-1 6-462,-3 1 0,1 5 179,-4 3 1,3 3-63,-4 4 1,1 6-26,-5 3 0,1 2-116,-1 1 0,2 2-29,3 2 1,-4-2-64,4 6 0,-3-5 101,-2 1 1,6-1-223,2 1 1,3-2 77,1 2 0,0-3-277,0-1 0,1-1 98,3-2 0,2 1-347,6-6 0,-1 1 168,0-4 0,1-5 3,-1-3 1,2-3 263,2 0 1,-2-2-123,2-2 1,-2 1 204,-2-6 0,1 2-103,-1-1 0,-3-3-547,-1 3 544,-4-2 0,7-2 0,-4 0 0</inkml:trace>
  <inkml:trace contextRef="#ctx0" brushRef="#br0" timeOffset="15">5882 7424 7996,'0'-12'0,"0"1"0</inkml:trace>
  <inkml:trace contextRef="#ctx0" brushRef="#br0" timeOffset="16">5973 6875 8051,'0'-17'-277,"0"1"0,4 4 858,0 0 0,1 5-138,-1-1 0,2 0 37,5-3 0,1 3-164,-1 1 0,1 3 95,-1-4 1,0 6-163,1-2 1,3 3-115,0 1 0,1 0 217,-5 0-330,0 0 1,1 1-68,-1 3 72,1 2 0,-2 6-150,-3-1 1,0 0 47,-3 1 1,-3-1 47,3 1 58,-3-1 1,-1 1 24,0-1 46,-5 0 0,0 1 9,-3-1 0,-2-3 83,2-1 0,2 0 53,-2 0-32,1 4 0,-1-6 8,1 2 117,4 3-212,-2-3 0,6 0-105,3 1 0,-1-4 43,4 3 1,1-3-23,3 4 0,1-4-75,-1 3 1,2-3 69,2 4 0,-2-2-92,2 2 0,1 2 64,0-3 0,3 0-89,-4 0 0,0 1 101,-3 3 0,-1 1-74,0-1 1,-3 1-19,0-1 1,-6 0 1,2 1 1,-3-1-73,-1 1 0,-5-1 106,-2 1 1,-5-1-16,-3 0 1,-3 1 6,-5-1 1,2-3 140,2-1 1,-3-3-113,3 4 1,-2-6 7,-2 2 0,0 1-117,0-1 1,5 0-179,3-4 1,2 0-658,2 0 1,1-1-66,2-3-313,3 3 1,5-10 1333,0 4 0,5-3 0,1-2 0</inkml:trace>
  <inkml:trace contextRef="#ctx0" brushRef="#br0" timeOffset="17">6510 6636 8022,'-5'-23'0,"2"5"699,-4 3 88,4-3 669,-2 5-377,5-3 161,0 9-160,0 2-707,5 5 0,1 5 107,6 3 1,1 6-73,2 1 1,-1 7-7,5 1 1,-4 1-122,4 6 0,-1-4-49,1 0 0,2 0-103,-2 0 1,-1 2-150,1 3 1,-5 2-33,1-3 1,-2 3 105,-1 1 1,-6 1-653,-2-1 0,-3-1 252,-1-3 1,0 2-219,0-5 1,-1 3 282,-3-3 0,-2-4 108,-6-4 1,1-5 93,-1 1 1,1 0 181,-1-4 1,5 3-41,-1-6 1,1 1-146,-5-1-389,1 2 1,3-8-65,1 6-2055,4-6 2590,-7 3 0,9 1 0,-4 0 0</inkml:trace>
  <inkml:trace contextRef="#ctx0" brushRef="#br0" timeOffset="18">7184 6921 8073,'-7'0'594,"2"0"0,7 0-375,1 0 1,4 0 319,4 0 1,2 0-139,2 0 1,3 0 6,5 0 0,-4 0-68,0 0 1,4 0-87,3 0 0,1-4-108,-4 0 0,-4-3-102,0 3 0,-4 0-1466,4 4 893,-5-5-2084,3 4 2613,-11-4 0,-1 5 0,-5 0 0</inkml:trace>
  <inkml:trace contextRef="#ctx0" brushRef="#br0" timeOffset="19">7241 7104 9281,'11'0'1088,"1"0"0,3-4-502,0 0 1,5-1-188,-1 1 0,3 3-220,1-3 0,0-1-25,0 1 0,3-3-84,1 3 1,-3-4-977,-1 4 0,-4 1 539,4 3 0,-2-4 367,-6 0 0,6 0 0,-3 4 0</inkml:trace>
  <inkml:trace contextRef="#ctx0" brushRef="#br0" timeOffset="20">7938 6944 7987,'-6'-12'520,"5"1"1,-4 3-182,5 1 1,-1 4 593,-3-1 1,1 3-357,-4 1 1,3 1-151,-4 3 1,1 3-175,-5 4 1,2 2-1,3 2 1,-2 3-197,5 5 1,0-1 125,4 1 1,0 4-121,0 0 0,0-1 104,0-3 0,5 0-518,3 0 0,2-2 27,1-2 0,5-2-91,-1-6 1,5-3 218,-1-1 1,3-4 113,1 1 0,3-4 201,1-4 1,3 1-125,-3-4 1,3-5 91,-3-3 1,0-1-98,-4 0 0,-1-1 261,1-6 0,-5 3-19,-3-3 1,-7 2-74,-4-5 1,-3 0-153,-1 0 1,-5 2-134,-3-3 1,-8-1-202,-7 1 1,-1 5 134,-7 3 0,-3 8-410,-4 0 0,1 7 247,7 0 0,2 3-98,5 1 0,5 5-270,3 3 1,4 6 722,3 1 0,-2 5 0,4-2 0</inkml:trace>
  <inkml:trace contextRef="#ctx0" brushRef="#br0" timeOffset="21">8451 6453 8072,'0'-8'1089,"0"1"-477,0 4 105,0-2 0,0 6-256,0 3 0,0-1 201,0 4 1,6 5-209,1 3 1,3 5 178,2-1 1,-1 3-184,1 1 0,4 1 18,3 2 0,-1-2-100,1 3 0,0 1-123,4-1 0,-4 4-49,0 0 1,-4 2-30,4 1 0,-5 4-450,1 0 1,-3 5 286,-5-1 1,2-1-618,-5 1 1,0-4 315,-4 4 0,0-6-338,0 3 1,-4-5 185,0-4 0,-5 2 82,2-5 1,-3-1 122,-2-3 1,3 0 165,-2 0 1,2-2 248,-6-2 0,3-2-146,5-6 1,-3 1 153,2-1 1,-2 1-96,-2-1 0,5-5-281,-1-2 1,4-1-508,-3 1-721,4-3 941,-2 4 484,0-5 0,4-5 0,-4-2 0</inkml:trace>
  <inkml:trace contextRef="#ctx0" brushRef="#br0" timeOffset="22">9377 6944 7985,'-7'0'1599,"2"0"-143,5 0-1041,5 0 1,2 0-92,4 0 1,0 0 36,1 0 1,-1 0-79,1 0 0,4 0-14,3 0 1,3 0-99,1 0 1,-1-1 67,1-3 1,0 1-134,0-4 0,0 3 93,0-4 1,-2 6-535,-2-2 0,-2-1-126,-6 1 0,1 0-1145,-1 4 161,-5 0-1053,-1 0 743,-5 0 1755,0 5 0,-5 2 0,-1 4 0</inkml:trace>
  <inkml:trace contextRef="#ctx0" brushRef="#br0" timeOffset="23">9399 7172 7985,'0'7'1469,"0"-2"-600,0-5 1,5 0-372,3 0 1,2 0 27,2 0 1,3-2-126,0-1 1,5 1-85,-1-1 1,4 0-95,4-1 0,-3 2-12,3-6 0,-3 6-236,-1-2 1,-1-1-312,1 1 0,-4-1-987,0 1 1,-3 3 230,3-3 1092,-5 3 0,2 1 0,-4 0 0</inkml:trace>
  <inkml:trace contextRef="#ctx0" brushRef="#br0" timeOffset="24">10587 7092 9867,'8'0'494,"-1"0"0,1-3-168,3-1 0,1 0-100,-1 4 0,1 0-37,-1 0 0,2 0-3,2 0 0,-2 0-15,2 0 1,1 0 8,0 0 1,3 0-20,-4 0 0,5 0-87,-1 0 1,-2-4 96,-2 0 0,1-1-205,0 1 0,3 2 101,-4-6 0,0 4-162,-3-3 0,-1 1-4,0-2 0,-3-2-9,0 2 0,-2-2 174,2-1 0,-3 2 3,-5-3 0,0 3-98,0-6 0,0 2 60,0 2 1,-5 0-56,-3-1 0,2 1 59,-2-1 1,0 5-97,-3-1 0,0 6 33,-1-2 0,-1 3-125,-2 1 0,-1 0 125,-3 0 1,-3 5-1,3 2 0,-6 5 45,-2 3 1,0-1-47,5 5 1,-1 1 34,0 7 0,1-3-27,3 3 0,3-2 4,4 2 1,2-3-163,3 2 0,-2-2 110,5-1 1,0 0-107,4 0 0,4-4 80,0 0 1,5-1 106,-2 1 0,7-3-89,1-4 0,2-1 236,-2 1 1,4-2-71,8-3 0,-3-2 78,3-5 1,-3 0-27,-1 0 1,3 0 96,1 0 0,0-1-212,-5-3 0,1 2-165,0-6 1,-5 2-730,-3-2 0,-2-1 21,-2 6-436,-5-6 1,0 6 1282,-6-4 0,0-1 0,0-3 0</inkml:trace>
  <inkml:trace contextRef="#ctx0" brushRef="#br0" timeOffset="25">11238 6841 8549,'1'-6'661,"3"2"1,-1 3-194,4 1 1,1 0-94,3 0 1,1 0-94,-1 0 1,1 0-47,-1 0 1,0-4-113,1 0 0,-1 0-151,1 4 0,-1-1-458,1-3 341,-1 3 1,0-4-278,1 5 0,-5-4-1749,1 0 2170,-5 0 0,7 4 0,-4 0 0</inkml:trace>
  <inkml:trace contextRef="#ctx0" brushRef="#br0" timeOffset="26">11615 6715 8036,'0'-7'-292,"0"-1"0,0 4 1082,0-3 0,1 3-206,3-4 1,-1 6 443,4-2-711,-4-2 0,7 1-83,-2-3 0,-2 3 8,2 5 1,-5-4 246,5 0-399,0 1 0,3 1 399,0-2-406,1 3 1,-1-4-11,1 5 0,-1 0-94,0 0 1,1 1-46,-1 3 0,-3-3 183,0 3-185,-1 3 1,1-2 124,-1 2-92,-4 3 0,2-7 131,-5 5-159,0-1 1,-1 3 84,-3-2 1,-2 2 0,-6-2 0,1-2-14,-1 2 11,1-1 0,-1 3 65,1-2-33,5 2-52,-4-3 1,8 0 29,-2 1 1,3-4-71,1 3 0,1-3 11,3 4 1,-1-5-8,4 5 0,0-4-37,0 3 1,4-3 65,-4 4 1,3 0-191,2 3 1,-1 0 106,1 1 0,-1-1-152,0 1 0,0-1 102,-4 0 1,2 1 4,-5-1 0,0-3 80,-4 0 12,0-1 0,-2 3 282,-1-2 0,-4 1-103,-4-5 0,-4 3 204,-1-3 0,-4 0-121,1-4 1,-3 0 270,0 0 1,-1 0-143,0 0 0,4 0-96,0 0 0,5 0-255,-1 0-328,2-5-2554,2-2 1726,4 1 1159,7 1 0,12 0 0,5-1 0</inkml:trace>
  <inkml:trace contextRef="#ctx0" brushRef="#br0" timeOffset="27">12449 7035 7952,'0'-6'-185,"0"-4"1543,5 3-852,-4-4 0,5 0-142,-2-1 0,-2 5 16,1-1-163,4 0 1,-2-3-65,2-1 1,4 5 70,-4-1 0,-1 2-72,2-2 0,-4-2 238,3 3-370,1 1 0,4-2 35,-1 4 1,-3 0-113,-1 4 0,-3 0-36,4 0 64,-1 5 1,5 5 58,-1 5 0,0 2-167,1-2 1,1-1 37,2 5 1,-2-4 98,2 4 0,-3-5-50,0 2 0,3-4 41,0 0 1,2-2 149,-2-3 0,-2 2-134,2-5 0,1 0 134,0-4 0,0 0-2,-1 0 0,-2-1 106,2-3 0,2 1-46,-2-4 0,0-1-95,-3-3 1,-2-1-17,-3 1 1,2 3 36,-5 1 1,4-1-300,-4-3 1,-1-1-567,-3 1 137,0-1 1,0 5-900,0-1 633,-5 6-1123,-1-4 1992,-5 12 0,-1 5 0,1 7 0</inkml:trace>
  <inkml:trace contextRef="#ctx0" brushRef="#br0" timeOffset="28">12620 7309 7923,'-6'-5'1073,"-4"-1"-654,8-5 0,-3-1-150,5 1 1,0 3 317,0 0 0,0 5 471,0-5-706,0 0 1,1-2 85,3 3 87,-2-4-293,8 5 1,-8 0-178,6 2 0,-4 3 48,3 1 1,1 0-85,3 0 1,-2 0 19,3 0 1,-3 0-141,6 0 1,1 4 32,-1-1 1,2 6 82,-2-1 1,-2-2-132,2 2 1,-2-1 42,-2 5 1,-1-5-100,-2 1 0,2-2-7,-2 2 0,1 2-34,-2-2 1,3-2 94,-2 2 0,-2-4-170,2 3 319,0-4 0,3 6-72,0-6 0,-3 1 47,0-4 0,-1 0-64,5 0 0,-5-1 238,1-3 0,-2 2-55,2-6 0,1 4-125,-5-3 0,10-1 0,-2-3 0</inkml:trace>
  <inkml:trace contextRef="#ctx0" brushRef="#br0" timeOffset="29">13043 7229 7923,'0'-7'168,"0"-1"-168,0 6 0,0-3 0,0 5 0</inkml:trace>
  <inkml:trace contextRef="#ctx0" brushRef="#br0" timeOffset="30">13945 6864 7961,'0'-8'67,"0"1"411,0-1 72,0-3-216,0 4 1,-1-2 724,-3 6-580,3-1 1,-6 4-177,3 0 1,-2 0 71,-5 0 0,2 5-106,-3 3 0,3 3 29,-6 4 1,-1 3-68,0 5 0,1 3-14,4 1 1,-3 4-69,2-5 1,0 5-132,8-5 1,-4 5-241,5-5 0,-1 5 181,4-5 0,0 1-345,0-4 0,1-4 179,3 0 0,2-5-67,6 1 0,0-2 164,3-2 1,-1-4 168,5-3 0,1-3 78,2-1 1,2-1-77,3-3 1,-3-3 189,3-4 1,-3-4-75,-1-1 1,0-3 265,0 4 0,-4-5-130,0 1 1,-7-3 78,0-1 1,-2-3-198,-6-1 0,-1-5-243,-3 2 0,-5-3 102,-2-1 1,-5 5-113,-3 2 1,-3 7-344,-4 1 0,-3 6 212,-1 1 1,0 6-849,-4 6 1,5 0 446,-2 0 1,7 5-1963,1 3 2552,5 7 0,-8 3 0,4 5 0</inkml:trace>
  <inkml:trace contextRef="#ctx0" brushRef="#br0" timeOffset="31">14436 7309 7362,'0'-6'4361,"0"1"-3427,-5 5-53,4 0-286,-4 0-3018,5 0 0,1 4 2423,3 0 0,2 4 0,5-1 0</inkml:trace>
  <inkml:trace contextRef="#ctx0" brushRef="#br0" timeOffset="32">14927 7001 7958,'0'-11'0,"4"-5"149,0 1 0,3 0 111,-3 3 0,0 1 14,-4 0 0,0 3 667,0 0-42,0 1-107,0-5-518,0 6 1,-5 1 4,-3 5 1,-2 0-44,-1 0 1,2 5-114,-3 3 0,3 3 62,-6 4 1,1 3-62,-1 5 1,2 4 32,-2-1 1,2 6 15,2-2 1,3 2-233,1-1 1,4 0 53,-1-4 1,3 3-337,1-3 1,1 0 176,3-4 1,3-6-225,4-1 0,6-4 172,2 0 0,2-5 108,2 1 1,0-6 120,0 2 1,-1-4-134,1-4 0,1-2 300,3-5 0,-3-1-74,3 1 1,-7-4 200,-1-1 0,-5-3-83,1 4 0,-3-5 69,-5 1 1,0-4-125,-3-4 0,-4-1-169,0-2 0,0 7 0,-6 7 0</inkml:trace>
  <inkml:trace contextRef="#ctx0" brushRef="#br0" timeOffset="33">15098 6955 8004,'-20'-17'1556,"-3"1"0,-6 4-856,2 0 0,1 6-1468,3 2 0,5 4 189,3 4 0,2 2-999,2 6 1578,-1-1 0,1 6 0,0 0 0</inkml:trace>
  <inkml:trace contextRef="#ctx0" brushRef="#br0" timeOffset="34">15372 6944 8017,'0'-18'634,"0"3"-799,0 2 165,0 2 0,6-1 0,0 1 0</inkml:trace>
  <inkml:trace contextRef="#ctx0" brushRef="#br0" timeOffset="35">15384 6864 13487,'0'8'441,"0"-1"1,-4 1-278,0 3 1,0-3-77,4-1 0,0 1 230,0 3-302,0 1 0,0-1 316,0 1-534,0-1 107,6 1 178,-5-1 1,5-1-570,-2-2 160,-3 2 530,9-9 0,-7 8-124,5-5 0,-5 0 123,5-4 1,-4 3 39,3 1-119,1 5 0,3-6-53,1 4 0,-2-3 20,-2 4 1,2-4-152,-3 3 1,4 0 87,0 0 1,0 3-162,1-2 1,-1 1 96,1-2 1,-1 4-148,0-4 0,-3 3 37,0 2 1,-4-1 7,3 1 1,-4-1 102,0 0 0,-1 1-22,-2-1 1,-2-3 187,-1-1 0,-4 1-122,-4 4 1,-4-2 148,-1-3 0,-4 3-88,1-2 1,-1 1 77,1-1 1,-3 0-33,3-4 0,-1 0-278,1-4 0,2 0 44,6 0 1,-1 0 117,1 0 0,0 5 0,-1 1 0</inkml:trace>
  <inkml:trace contextRef="#ctx0" brushRef="#br0" timeOffset="36">15338 7355 7973,'0'-11'23,"5"-1"0,2 1 0</inkml:trace>
  <inkml:trace contextRef="#ctx0" brushRef="#br0" timeOffset="37">15452 6887 7932,'-11'-7'0,"5"-3"307,-4 4 0,7-2 50,-5 1-357,6 4 0,-13-7 0,2 4 0</inkml:trace>
  <inkml:trace contextRef="#ctx0" brushRef="#br0" timeOffset="38">15372 6830 12005,'0'-7'2048,"6"2"0,1 4-1724,8-3 0,3 3-22,5-3 0,0-1-35,0 1 1,1-1-60,2 1-1,0 3 40,4-3 1,-4 2-154,0-2 1,-3 3 124,-4-3 1,1 3-373,-4 1 1,-1-4 88,-4 0-977,1 0 0,-5 4-226,1 0 1,-5 1-2129,0 3 3395,-6-3 0,-9 15 0,-6-4 0</inkml:trace>
  <inkml:trace contextRef="#ctx0" brushRef="#br0" timeOffset="39">16092 7035 7997,'-6'-11'0,"-3"3"0,5 1 0,0 4 0,4-2 0</inkml:trace>
  <inkml:trace contextRef="#ctx0" brushRef="#br0" timeOffset="40">16058 6990 7883,'-5'-8'828,"-3"0"1,2 6 328,-2-2-424,0 3-515,-3 1 1,0 0 157,-1 0 1,5 0-160,-1 0 0,0 5 79,-3 2 1,0 2-32,-1-1 1,1 6 56,-1-3 1,2 5-139,2-1 1,-2-1 45,3 5 0,0 0-134,0 4 0,4-2 134,-1-2 0,3 3-281,1-3 1,0 1 58,0-1 1,1 1 140,3-4 1,3-1-91,4-4 0,0 1-15,1-1 1,4-1-106,3-2 1,-1 1-106,1-5 1,1-1-90,7-3 1,-3 0 115,3 0 0,1-1 281,-2-3 1,1-2 49,-4-5 0,-1-1 140,-3 1 0,1-4-142,-5-1 1,4-4 66,-4 1 1,-1-3-97,-6 0 1,1-5 3,-5 0 1,-1-3-250,-3 3 0,-5-3 108,-2 3 0,-7 2-378,-1 6 1,-10 0 20,3 7 0,-5-1-601,0 10 1,3-1 260,-2 4 1,1 0-664,3 0 1336,-1 5 0,0 6 0,0 7 0</inkml:trace>
  <inkml:trace contextRef="#ctx0" brushRef="#br0" timeOffset="41">15053 6967 6999,'0'-7'2243,"0"2"-608,0 5-1486,0 5 1,1 2 98,3 4 1,-2-3-58,6-1-191,0 1 0,-2 3 0,-1 1 0</inkml:trace>
  <inkml:trace contextRef="#ctx0" brushRef="#br0" timeOffset="42">15133 7081 7874,'17'22'0,"0"2"0</inkml:trace>
  <inkml:trace contextRef="#ctx0" brushRef="#br0" timeOffset="43">1325 11364 7939,'-1'-10'0,"-2"1"-12,-1 1 178,0 0 0,3 2 330,-3 2 18,3-2 368,-4 5-169,0-4-366,4 5 0,-4 1-80,5 3 1,0 2 75,0 5 0,0 2-44,0 2 1,1 3-28,3 5 0,-2 1-156,6 3 0,-4 2 137,3 5 0,-3 2-87,4 2 1,-6 1 57,2 3 1,-3 1-259,-1-5 1,2 4-86,1-4 0,-1 0-45,1-3 1,-1-6 42,-2-3 1,0-2-91,0-1 0,3-5-140,1-3 272,0-2 1,-3-7 11,3-2-45,-3-3-132,5-1 0,-5 0-40,3 0 0,-3-5-1222,3-2 714,-3-3 1,-1-6 791,0 1 0,-5 0 0,-1 3 0</inkml:trace>
  <inkml:trace contextRef="#ctx0" brushRef="#br0" timeOffset="44">1256 11421 8050,'0'-12'0,"0"1"0,0 0 0,0-1 0,0 5 665,0-1 0,5 0-181,3-3 1,-2 1 62,2 2 1,0-2-141,3 2 0,4 2 38,0-2 0,4 2-147,-3-2 1,4 0 20,-1 4 1,3-4-120,0 4 1,1 1-105,0 3 1,-4 1-65,0 3 1,-4 2 142,4 5 0,-5 6-225,2 2 0,-4 2 45,0 2 0,-2 1-128,-2 3 0,-5 2-12,-6 6 1,-5-5 50,-7 0 1,-3-4 17,-5 0 1,0-1-120,0-3 1,1-4 93,-1-3 1,1-6 11,3-1 0,-1-6-128,5 2 0,-4-2-40,3-2-293,1-6 0,5 0-155,2-5 0,3-1-382,5 1 0,7-1 1087,4 1 0,6-5 0,5-2 0</inkml:trace>
  <inkml:trace contextRef="#ctx0" brushRef="#br0" timeOffset="45">2079 11158 8042,'0'-7'19,"0"-1"155,0 5 611,0-7-324,0 9 410,0-4 662,0 5-1155,0 5 0,0 1 77,0 6 1,-4 0-131,0 4 0,-5-2 70,1 5 1,-2 1-43,-1 7 1,-1 2-123,1 5 0,0 5-9,-1 3 1,1 3 36,-1 0 1,1 1-224,0 0 1,4-2-57,3-2 1,3 1-53,1-5 0,0 0 2,0-3 0,1-1-73,3 0 0,3-5 6,4-2 0,0 1 99,1-1 0,0-5 59,4-3 1,-4-1-29,4 1 1,0-1 196,-1-3 0,2-2 3,-2 2 0,-5-2 7,5-2 1,-8-3-39,4-1 34,-2-4-506,3 7 157,-6-9-1140,4 4 625,-9-5-976,4 0 544,-5-5 0,0-1 1100,0-5 0,-5-1 0,-1 1 0</inkml:trace>
  <inkml:trace contextRef="#ctx0" brushRef="#br0" timeOffset="46">2444 11398 7774,'0'-8'-306,"0"1"1518,0 4-708,0-2 1,0 6-209,0 3 0,4 3 155,0 4 0,-1 6-107,-3 2 0,0 2 81,0 2 1,2 5-105,2 2 1,-2 3-98,6 2 0,-6-2-39,2-3 0,1 3-56,-1-3 0,1 0-185,-1 0 0,-2-4 113,6 0 1,-5-6-315,0 0 0,-1-7 116,-2 3 1,1-5-415,3-3 1,-3-2-564,3-2-427,-3-3 1064,-1 4 0,-1-6-118,-3-3 0,3 2-681,-3-6 1280,-2 0 0,0-4 0,-1-4 0,-3-1 0,3-6 0</inkml:trace>
  <inkml:trace contextRef="#ctx0" brushRef="#br0" timeOffset="47">2387 11558 8008,'0'-23'0,"-4"1"-105,0 3 1,1-1 149,3 5 1,1-5 283,3 1 1,2 2-7,5 2 1,1-2 106,-1 2 0,2 0-127,2 3 1,2 1 142,2 0 1,2-1-102,-2 1 0,7 1-118,0 2 0,1-1 16,-4 5 0,-4 1-16,0 3 0,-4 1-167,4 3 0,-5 2 43,1 5 0,-3 2-144,-5 2 0,-2 3 11,-5 5 0,-1 4-172,-3-1 0,-7 6-90,-8-2 1,-6 2 111,-2-1 1,-5 0 35,2-4 1,-2-2 82,2-6 1,3-2-196,8-6 1,-1-1-61,4-2 1,5 1-500,3-5 117,6 0-302,-3-4 259,5 0 0,5-2 741,2-2 0,9-2 0,1-5 0</inkml:trace>
  <inkml:trace contextRef="#ctx0" brushRef="#br0" timeOffset="48">2832 11695 8144,'-6'-5'1704,"1"4"-1310,0-4 0,2 8 75,-4 1 1,3 5-109,-4-1 0,4 3-57,-3 4 1,4-1-130,0 5 1,-3 0-15,3 4 1,-1 0-33,4 0 1,4-2-156,-1-2 1,6 2-232,-1-6 0,3 0 214,5-3 1,-2-2-202,5-3 0,0-2 100,3-5 1,-2 0 133,-1 0 0,0-1 17,3-3 1,1-3 23,0-8 1,-1 2 65,-3-2 0,-3 1 202,-4-2 0,-2 4 219,-3-3 0,2-2-208,-5 2 1,-1-2-264,-7 2 0,-6 1 71,-6-5 0,-4 5-398,1-1 0,-2 2 85,-2 2 0,-5 1-26,-3 2 0,2 3-226,-1 5 1,8 1-488,-1 3 1,4 2 933,0 6 0,3 4 0,4 2 0</inkml:trace>
  <inkml:trace contextRef="#ctx0" brushRef="#br0" timeOffset="49">3346 11649 8247,'0'12'657,"0"-1"0,0 2-215,0 2 0,0-1-73,0 5 0,0-1-111,0 1 0,0 1-86,0-5 1,4 4 13,0-3 0,0-1-55,-4-4 204,5 1-482,-4-1 0,5-3 85,-2-1-375,-2-4 180,3 2-1414,-5-5 895,0 0 776,0-5 0,-5-1 0,-2-6 0</inkml:trace>
  <inkml:trace contextRef="#ctx0" brushRef="#br0" timeOffset="50">3335 11444 7984,'0'-12'62,"0"1"0,0 3 141,0 1 0,0 3 302,0-4 58,0 6 255,0-3-1119,5 5 1,-2 0 233,4 0 0,-3 1-1477,4 3 1544,-6-3 0,8 9 0,-3-4 0</inkml:trace>
  <inkml:trace contextRef="#ctx0" brushRef="#br0" timeOffset="51">3632 11546 8062,'6'-1'621,"-2"-3"304,-3 3-326,-1-4 598,0 0-307,0 4-603,-5-4 1,-1 5-80,-6 0 1,-3 5 28,0 2 0,0 0-48,3 0 0,1 0-88,-1 0 1,2 3-31,3-2 0,-2 2 76,5 2 1,-4-5-231,5 1 1,-5-1 54,4 5 0,0-1 3,4 1 1,0-1 25,0 1 1,5-2 59,3-3 0,2 3 18,2-2 0,0 2-22,4 2 1,-4-2-73,3-3 0,2 2 72,-2-5 1,4 4-123,-4-4 0,1 3 17,-5-3 0,1 5-110,-1-2 1,-1 0 89,-2 0 0,1-3-16,-6 4 1,1-1-20,-4 5 1,-1-1 53,-3 1 1,-2-1-28,-6 1 0,-3-1 17,0 0 0,-4 1-24,4-1 1,-4-3 18,3-1 0,1 0-124,4 0 1,-1-2-55,1-5 1,3 0-754,1 0-67,4 0 700,-2 0 1,6-5-1445,3-2 1806,2-3 0,11-2 0,1 1 0</inkml:trace>
  <inkml:trace contextRef="#ctx0" brushRef="#br0" timeOffset="52">4066 11569 8044,'0'-11'430,"0"3"-185,0 1 1,0 3-93,0-4 1,0 4 308,0-3 675,0 4-655,-5-7 1,-2 9-123,-4-3 0,0 3-134,-1 1 1,-3 1-1,0 3 1,-2 2-125,2 6 0,-2 0 143,-2 4 1,-1-4-185,5 3 1,0-2 101,3-1 1,2 3-90,2 0 1,0 0 30,4-3 0,0-5-152,4 1 0,1 0 92,3 3 1,4-3 40,7-1 0,-1 0-78,5 0 0,-4 2 89,4-5 1,-4 3-181,4-3 0,-1 4 99,1-4 1,-1 3-94,-3-3 0,-2 4 74,2-4 1,-6 4-358,-1 0 360,-6-3 0,8 10 0,-3-2 0</inkml:trace>
  <inkml:trace contextRef="#ctx0" brushRef="#br0" timeOffset="53">4089 11832 8044,'-8'11'595,"0"1"0,-3-1 713,-4 1 1,-4-1-1070,4 1 0,-5-1-271,5 0 0,-4-3-218,4 0 1,0-5-81,3 5-214,1-5-354,0 2 146,4-5 0,2-2-853,5-1 1605,5-4 0,7-4 0,5-1 0</inkml:trace>
  <inkml:trace contextRef="#ctx0" brushRef="#br0" timeOffset="54">4226 11706 8022,'0'-6'1700,"0"-4"-461,0 9-683,-5-4 1,2 10 67,-5 2 1,6 5-170,-2 3 0,3-1-150,1 5 0,0 0-76,0 4 0,0-4-305,0 0 0,4-1-98,-1 1 0,6-2-54,-1-1 1,3-5 208,5 0 0,-4 1-184,4-5 1,1-1-73,2-3 0,-1-1 72,1-2 0,0-2 127,4-1 1,-4-4-16,0-4 1,-1-1 430,1 1 1,-3-2-61,-4-2 1,-1 1 307,1-5 1,-6 4-224,-2-4 1,-3 4-13,-1-4 1,-1-1-342,-3-2 0,-4 3 172,-7 0 1,-3 3-399,-4-3 0,-1 9 178,0-1 0,-5 7-774,-2 0 1,0 4-82,0 4 1,4 2-420,0 6 1,7 0 1309,4 4 0,2 1 0,1 6 0</inkml:trace>
  <inkml:trace contextRef="#ctx0" brushRef="#br0" timeOffset="55">4728 11684 7904,'-7'0'-841,"-1"0"421,5-6 1623,-7 5-668,9-9 0,-5 9 477,2-3-526,3 3 0,-4-1 116,5-1 160,0 1-183,0-3-361,0 5 1,0 5 21,0 3 0,0 7 13,0 4 0,0-1-90,0 1 0,3 0-120,1 4 0,0-4-129,-4 0 1,4-4 91,0 4 0,-1-5-280,-3 1 127,5-2-19,-3-1 1,4-5-161,-2 1 198,-3-6 73,4 3 23,0-5 0,0-5 72,3-2 0,1-1-64,-5-3 0,5 2 127,-2-6 0,3 1-63,2-2 1,-1 2 100,1-5 0,-1 0-53,0-4 1,1 2-34,-1 2 0,1-1 1,-1 4-12,1 1 0,-1 4 0,-3 4 0,-1 4 0,-4 3-31,1 3 1,-2 4 22,2 4 1,-3 6 70,3 2 1,-1-2-119,0 2 1,-1 0-94,1 4 1,0 0 53,1 0 0,-3-4-143,3 0 1,1-5-476,-1 1 0,-1-2 281,-3-2 1,2-3-1945,2 0 1211,-3-6 1120,4 3 0,-5 0 0,0 2 0</inkml:trace>
  <inkml:trace contextRef="#ctx0" brushRef="#br0" timeOffset="56">5379 11272 7953,'1'-11'-277,"3"0"0,-1 0 337,4 4 0,-3-2 332,4 5 150,-6-5 1,3 7 207,-5-6 269,0 6-209,0-4-38,0 6 1,-5 9-447,-2 3 0,-3 7-63,-2 0 1,0 7 98,-4 5 0,2-1-79,-5 5 1,5-4-62,-1 7 0,4 2-58,3-2 1,-1 0 70,5-4 1,-3 4-253,3 0 0,-1 4-63,1-4 1,3-1-108,-3-6 1,3 2 89,1-3 0,1-1-49,3 2 1,-2-6 7,6 2 0,0-3 129,3-1 0,0-4 4,1 0 0,-1-5-17,1 1 1,0-2 93,4-2 1,-4-1-185,4-2 1,-4 1-180,0-6 1,-5 1-567,1-4-913,-1 0 230,5 0 0,-4-1 216,-1-3 1324,-4-2 0,7-6 0,-4 1 0</inkml:trace>
  <inkml:trace contextRef="#ctx0" brushRef="#br0" timeOffset="57">5459 11546 8038,'0'-11'3,"0"0"0,0-1 297,0 1 0,1 1-50,3 2 0,-2-2 461,1 2 0,2 2-221,-1-2 1,5 5-94,-1-5 0,2 5-115,1 0 1,1-3 75,-1 3 0,2-1-193,2 4 0,-2 0 28,2 0 1,1 0 36,0 0 1,0 0-1,-1 0 1,-2 1-499,2 3 1,-6 2 189,-1 6 0,-6-1-118,2 1 0,-3 3 100,-1 0 0,-1 4 0,-3-4 0,-3 6 67,-8-2 0,2-3-110,-2-1 0,-2-2 268,2-2 0,0 1-129,3-1 0,1-1 141,-1-2 1,5-2-73,-1-2 0,4-3 382,-3 3-106,4-2-96,-2-2-8,5 5-116,0-4 1,5 4 0,3-5 0,2 0-19,1 0 0,1 1-118,-1 3 1,4-3 106,1 3 1,3 1-177,-4-1 1,4 4 52,-4-5 1,4 5 32,-4-4 1,1 3-39,-5-3 1,3 5-32,-3-1 1,3 1-95,-6-2 1,-2 3 75,2-2 0,-5 2-86,0 2 0,-1 0 70,-2 4 1,0-4 3,0 3 1,-5-2 73,-3-1 1,-6-1 120,-1 0 1,0 1-108,3-1 0,-3 1 102,0-1 0,-1-5 27,5-2 0,0 1 28,-1-1-462,1 0 1,-1-4 134,1 0 1,3-1-911,1-3 1,3 1 14,-4-4 1,6 3-1185,-2-4 2254,3 1 0,1-5 0,0 1 0</inkml:trace>
  <inkml:trace contextRef="#ctx0" brushRef="#br0" timeOffset="58">5905 11238 7893,'-5'-11'8,"3"3"457,-2 0 661,3 6 270,1-3-227,0 5 0,4 1-736,0 3 1,3 2 108,-3 6 0,5 4-96,-1 3 0,2 3-67,1 1 1,2 1-98,2 2 0,-2 2 0,2 3 0,-1 1-175,1-6 1,-2 5 86,2-5 1,-2 5-136,-2-5 0,1 5 101,-1-5 1,-1 5-293,-2-4 0,1 3 35,-5-3 0,-1 4-52,-3 0 1,-1 2 163,-3 1 0,-1-1 78,-2-2 1,-7 2 50,2-3 1,-2-2-87,3-1 0,-4-3-91,-1-1 1,-3-1 83,4 1 0,-4-5-712,4-3 0,0-2-196,3-2 0,5-3-1941,-1 0-469,6-6 3267,-9 3 0,10-10 0,-4-1 0</inkml:trace>
  <inkml:trace contextRef="#ctx0" brushRef="#br0" timeOffset="59">6373 11546 8107,'-7'0'2086,"2"0"-1380,5 0 1,4-1-282,0-3 0,5 3 270,-1-3-350,2 3 1,1 1-58,1 0 0,0 1-43,3 3 0,-1-3-42,5 3 0,-3 1 14,3-1 0,0 4-166,4-4 1,1 3 57,2-3 1,-2 4-34,3-5 0,-3 1-103,-1-4 0,-1 4-101,-3 0 1,1 0 76,-5-4 0,0 1-56,-3 3 1,-1-3 107,1 3 0,-5-3 45,1-1-117,-6 0 0,4 1 113,-6 3-50,0-3 40,0 4 1,-6-1-1,-1 0 1,-5 4-57,-3-5 0,1 5-14,-5-4 1,0 5-92,-4-2 1,0 2 74,1-1 0,-1 2-169,0-2 1,1-2 119,3 2 1,-1-5-521,5 5 1,0-5 224,3 0 0,1 2-707,-1-1-336,6 0 554,-4-4 0,9 1 887,-3 3 0,8-3 0,2 4 0</inkml:trace>
  <inkml:trace contextRef="#ctx0" brushRef="#br0" timeOffset="60">6864 11821 7902,'6'0'123,"-1"0"701,-5 0 1,-5 1-249,-2 3 1,-5-2-158,-3 6 1,-3-1-219,-5 5 0,1 1 16,-1 2 0,0-3-141,0 4 0,0-5 30,0-3 0,2 2-53,2-3 1,2 0 120,6 0 1,-1-4-132,1 1-816,5 2 435,1-5-666,5 4 1,0-6 479,0-3 1,5 2 523,2-6 0,8 1 0,3-5 0</inkml:trace>
  <inkml:trace contextRef="#ctx0" brushRef="#br0" timeOffset="61">7298 11409 7893,'0'-6'0,"-1"-3"520,-3 5-62,3 1 418,-4-2-67,5 3 33,0-3 406,0 5-899,0-5 0,1 4-80,3-3 1,-2 3-19,6 1 0,-1 0-22,5 0 1,-1 0-114,1 0 1,-1 0 41,0 0 0,1 1-103,-1 3 1,1 1 58,-1 3 0,-1 2-189,-2-3 1,2 3-72,-2 2 0,-3-1 16,-1 1 66,2-1 0,-5 1 90,3-1 0,-3 0-113,-1 1 1,-5-1 130,-2 1 0,-1-1 3,-3 0 1,2 1 25,-7-1 1,4 1 130,0-1 0,5-1 384,-1-2-358,0 2 0,-2-7 221,3 4-76,2-4 21,5 2-113,0-5 0,1 4-270,3-1 1,2 1-81,5-4 0,5 4 33,-1 0 1,5 4-97,-1-5 0,2 6 111,-2-1 0,2-2-24,-2 2 0,-1-1 19,1 5 1,-5-1-6,1 1 0,2-1-12,-2 0 0,-4 1-8,-3-1 0,-4 5-41,3-1 1,-4 1 70,1 0 1,-4-3 114,-4 7 1,-2-7-115,-6 3 0,-4 0 121,-3-1 0,-3 1-60,-1-5 1,-3 4 257,-1 1 1,-4-1-58,5-4 0,-5-3 53,5-1 0,-5-3-353,5 4 1,3-6 64,4 2 1,1-3-1030,-1-1 750,2 0 0,6-3-1869,0-1 372,4-5 812,2 3 1,5-6 954,0 1 0,5-1 0,2 1 0</inkml:trace>
  <inkml:trace contextRef="#ctx0" brushRef="#br0" timeOffset="62">7812 11192 7927,'-4'-11'99,"0"0"1,0 3 250,4 0 1,0 5 855,0-5-797,-5 5 0,3-2 408,-6 5-246,6-5 370,-3 4-64,5-4-483,0 5 1,0 5 1,0 3 0,1 2-116,3 1 0,-2 1 135,6-1 1,-1 6-133,5 2 0,3 1 98,0-1 0,4 6-96,-3-2 0,4 4 107,-1-1 0,3 0-49,0 4 1,1-3-85,0 3 1,0 1-145,0 3 0,-6 0-136,-1 1 0,-4-1 190,0 0 1,-6 2 53,-2 2 1,-1-3-1209,0 3 1,-1-2 484,1-2 1,-1 0 151,-2 1 1,-4-2 84,0-3 1,-4-2 133,5-5 1,-6 0 193,1 0 1,2-2 13,-2-2 1,2-1 80,-2-3 0,-1-2-62,6 2 0,-6-4-361,1-3 312,3 2-441,-5-3 261,9-1 131,-5-1 0,6 0 0,0 1 0</inkml:trace>
  <inkml:trace contextRef="#ctx0" brushRef="#br0" timeOffset="63">8017 12277 7936,'0'-11'0,"6"0"0,0-1 0</inkml:trace>
  <inkml:trace contextRef="#ctx0" brushRef="#br0" timeOffset="64">8657 11569 7922,'0'-6'1141,"0"1"0,1 5-720,3 0 1,-1 0-14,4 0 0,1 0 44,3 0 1,1 0-111,-1 0 1,2 0 49,2 0 1,3 0-56,5 0 1,-2-1-69,-2-3 0,3 3-50,-3-3 1,1-1-162,-1 1 0,2-4-47,-6 4 0,0 1-126,-4 3 1,-3-4-382,0 0-189,-6 0 0,4 4-1774,-2 0 1090,-2 0-229,3 0 1598,-16 0 0,4 5 0,-10 2 0</inkml:trace>
  <inkml:trace contextRef="#ctx0" brushRef="#br0" timeOffset="65">8680 11775 7932,'-6'5'375,"0"-4"0,8 4 64,2-5 1,-2 0 40,6 0 1,-1 0-34,5 0 1,-1 0 178,1 0 1,4-3-92,3-1 1,-1-1 27,1 1 0,0 1-229,4-4 1,0 4-88,-1-1 1,-3-1 162,1 1 1,-3-3-77,2 3 1,-2-1-188,-6 1-480,1 3-836,-1-4-605,-5 5 0,-2 1 1774,-8 3 0,-2 2 0,-5 6 0</inkml:trace>
  <inkml:trace contextRef="#ctx0" brushRef="#br0" timeOffset="66">9811 11238 7953,'-2'-18'0,"-2"3"1043,3 8-626,-4 1 0,4 6 148,-3 0 1,3 2-125,-3 2 0,1 7-76,0 8 0,1 8-52,-1 3 1,1 8 100,2 4 0,0-1-100,0 1 1,0-1-78,0 5 0,0-2-185,0-2 1,4-2 8,0-6 0,0 0-145,-4 0 1,3-4 12,1-4 1,1-2-147,-1-1 1,-3-5-105,3-3 0,-1-2-47,1-2-962,-3 1 618,4-1-568,-5-4 389,0-2 891,0-5 0,-5 0 0,-1 0 0</inkml:trace>
  <inkml:trace contextRef="#ctx0" brushRef="#br0" timeOffset="67">10039 11684 7916,'1'-11'338,"3"4"1,-3 0 536,3 4 341,2 1-447,1-3 0,4 5-296,1 0 1,-1 0 17,0 0 1,1 0-157,-1 0 1,1 0-4,-1 0 1,4 0-38,1 0 0,0 0-66,-1 0 1,-1 0-20,5 0 1,-5 0 27,2 0 0,-4 0-358,0 0 1,-1 0 134,0 0 1,1-4-1059,-1 1 0,-1-2 0,-2 1-2194,-3 3 3237,-5-5 0,0 1 0,0-1 0</inkml:trace>
  <inkml:trace contextRef="#ctx0" brushRef="#br0" timeOffset="68">10690 11569 7943,'0'-11'786,"0"3"-60,0 1 474,0 4-214,0-2 15,0 5-547,0 5 0,0 3-160,0 7 1,0 8 2,0 7 0,0 5-77,0 3 1,0 1 71,0 3 1,0 2-155,0-2 0,0 3-158,0 0 0,4-4 30,0-3 1,-1-4-252,-3-3 0,4 0 8,0-4 0,4 0 102,-5-5 1,5-4 20,-4-3 1,3 2 51,-3-2 1,1-3-377,-1-5-252,-3 1-541,4-2-106,-5-1-609,0-5 1016,0-5 1,0 3 42,0-6 883,0 0 0,0-8 0,0-2 0</inkml:trace>
  <inkml:trace contextRef="#ctx0" brushRef="#br0" timeOffset="69">10713 11684 7943,'0'-18'124,"0"1"331,0 6-141,0-6 0,1 5-28,3-4 1,-2 5 267,6 3 0,-4 0-106,3 4 1,1-4-73,3 4 0,5-1-104,-1 1 1,5 3 16,-1-3 1,-1 3-87,1 1 1,0 0-105,4 0 0,-4 0 51,0 0 1,-5 4-176,1 0 1,-3 5-207,-5-2 0,2 3 146,-5 2 1,-2 4-266,-5 3 1,-5 2 177,-7-2 0,-3 5-98,-5-5 0,0 5 40,1-5 1,-3-3 17,-1 0 0,5-1-26,-1-4 1,6 2-485,1-9-590,2 5 853,2-8 0,6 3 459,5-8 0,5-2 0,6-6 0</inkml:trace>
  <inkml:trace contextRef="#ctx0" brushRef="#br0" timeOffset="70">11329 11227 7969,'8'-8'0,"0"0"0,-6 5 904,2-5-10,2 6-530,-4-9 0,4 10 564,-2-3-181,-3 3-183,4 1-327,-5 0 1,-1 5 200,-3 3 1,2 3-50,-6 4 0,0-1-17,-3 5 1,-1 2-148,1 5 1,-4 1-15,0 7 1,-1-2-22,5 6 1,-4-1 46,0 1 1,-1 1-15,5 3 1,-1 3-96,1-4 0,5-1-529,2-2 1,3-4 140,1-3 0,5 0-85,2-4 1,3-2 84,2-6 0,-1 2-91,1-6 0,-1 0 38,1-4 0,-5 0 114,1-4 1,-1 2-640,5-5 442,-1 0 1,1-4-280,-1 0 0,-3 0-889,-1 0-378,1 0 1942,-2 0 0,4-5 0,-3-2 0</inkml:trace>
  <inkml:trace contextRef="#ctx0" brushRef="#br0" timeOffset="71">11581 11558 7951,'-2'-12'53,"-1"1"1,1 0 587,-1-1 204,1 1 1,1 3 300,-3 1-582,3 4 1,-9-1-135,2 8 0,-2 4-161,-1 7 0,-1-1-40,1 5 0,-1 0 20,1 4 1,0 1-212,-1 3 0,5-3 52,-1 2 1,5-2-89,0-1 0,3-1-61,3-3 1,4 1-297,4-5 1,1 1 13,-1-5 1,4-3 142,0-1 0,4-4 69,-3 1 0,4-3 43,-1-1 1,-1-1 62,1-3 0,-1-3 47,1-4 0,1-2 135,-5-2 1,-1 2-71,-6-2 0,1-1 108,-6 0 0,1-3-310,-4 4 0,0-5 90,0 1 0,-5-3-567,-2-1 1,-5 1 236,-3-1 1,1 1-259,-5 3 0,1 3-73,-1 4 1,-1 5 683,5-1 0,-1 0 0,5-3 0</inkml:trace>
  <inkml:trace contextRef="#ctx0" brushRef="#br0" timeOffset="72">11809 11204 7957,'0'-18'0,"0"2"592,0 4 1,1 6 138,3 2 723,-2 3-993,3 1 0,-4 1 295,3 3 0,1 0-284,2 7 0,4-1 130,-4 9 1,3 2-167,2 5 0,-1 2-130,1 3 0,0 5-123,3-1 1,-2 1 13,2-1 1,-6 3-351,-1 0 1,-4 0 179,3-4 1,-4 0-551,1 1 0,-3-2 290,-1-3 1,-4 2-357,0-5 0,-5 0 69,2 0 1,-3-4-45,-2 0 1,1 0 114,-1-4 0,1-3-105,0-1 1,3-2-1295,0-2 1848,6-4 0,-8 3 0,3-4 0</inkml:trace>
  <inkml:trace contextRef="#ctx0" brushRef="#br0" timeOffset="73">12300 11695 7951,'-1'-8'1158,"-3"1"-399,3 4-111,-4-2 361,5 5-424,0 0-364,5 0 1,1 0 2,6 0 0,-5 0-3,1 0 1,3 0-110,5 0 1,-1-1-16,-4-3 0,4 3-238,1-3 1,3 1-317,-4 0 0,1 1-601,0-1 0,-2 0 1058,5-1 0,-5-2 0,2-6 0</inkml:trace>
  <inkml:trace contextRef="#ctx0" brushRef="#br0" timeOffset="74">12780 11535 8032,'-5'-11'1072,"4"4"730,1-3-1217,1 9 0,4 1-5,-5 8 0,0 7-113,0 4 1,0 7-47,0 5 0,0 6-169,0 1 1,0 5-1,0-1 0,0 2-301,0 2 0,0-2 126,0-2 0,0 1-397,0-5 1,0-1 182,0-6 1,0 0-357,0-4 1,4-2 195,0-6 0,1 2 79,-2-6 0,-1 0 55,2-3 29,2-6 1,-5 0-866,3-2 677,-3-3 1,-1 3-767,0-8 0,0 2 473,0-6 0,-1 1-566,-3-5 1181,3 1 0,-9-1 0,3 1 0</inkml:trace>
  <inkml:trace contextRef="#ctx0" brushRef="#br0" timeOffset="75">12734 11569 7953,'8'-15'-25,"-1"0"0,-3 0 25,4 3 0,0 5 719,3-1 0,0 2-221,1-2 1,-1 3 76,1 5 0,3-4-157,0 0 1,5 1-163,-1 3 1,-1 0-173,1 0 0,-4 5 83,4 2 0,-5 0-71,2 0 0,-4 1 111,0 3 1,-6 4-391,-2 1 0,-3 3 121,-1-4 1,-5 4-406,-2-4 0,-9 6 118,-3-2 0,-4-3-38,-3-1 1,2-2-25,-3-2 0,4 0-134,4-4 0,3 2-729,4-5 539,1 0 735,4-4 0,-3 0 0,4 0 0</inkml:trace>
  <inkml:trace contextRef="#ctx0" brushRef="#br0" timeOffset="76">13545 11101 8002,'0'-6'646,"0"1"1,-1 5-139,-3 0 1,2 0-112,-6 0 0,0 0 42,-3 0 0,-1 5-61,1 2 0,0 4-87,-1 0 1,-3 5 19,0 3 0,-4 8-70,3 4 0,-3 2-42,4 1 1,-4 0-23,4 0 1,0 4-85,3 0 0,1 4-198,-1-4 0,5 4 100,-1-4 1,4 0-339,-3-3 1,4-2 176,-1-3 1,3-1-136,1-2 1,4-7 79,0 3 1,3-6 74,-3 2 1,5-5 52,-1 1 1,1-6-32,-2-2 1,3 0-169,-2 0 0,2 0-1,2-4 1,-1-1-385,0 2 1,-3-3-39,0-1 715,-1 0 0,5-5 0,-1-2 0</inkml:trace>
  <inkml:trace contextRef="#ctx0" brushRef="#br0" timeOffset="77">13591 11352 7862,'0'-17'12,"0"0"956,0 6-266,0 4 474,0-3-244,5 9-418,-4-4 1,4 10-221,-5 3 1,0 3-71,0 4 0,0 7 33,0 4 1,0 6-29,0-1 1,0 0-190,0 0 0,0 0 84,0-4 0,0 4-381,0-5 1,0-3-182,0-4 1,0-1-343,0 1 0,0-6-571,0-6 547,0 1-1152,0-2 1956,0-1 0,5 0 0,2 2 0</inkml:trace>
  <inkml:trace contextRef="#ctx0" brushRef="#br0" timeOffset="78">13751 11135 8006,'0'-11'0,"0"0"876,0-1-134,5 1 170,-4 4 259,9-3-511,-9 9 1,6-4-154,-3 5 1,-2 5 87,6 3 1,-2 3-105,2 4 0,2 3-147,-2 5 1,2 1-35,1 3 0,1 2-83,-1 5 1,0 4-188,1 0 0,-1 4-16,1-4 0,-2 0-178,-3-4 1,2 1-38,-5-1 1,1-5-311,-1-2 1,-3-2-324,3 2 1,-3-7 358,-1 3 0,-4-4-569,1 0 1,-5-3 449,4-4 1,-5-1-638,2 1 1221,2-1 0,-11 1 0,4-1 0</inkml:trace>
  <inkml:trace contextRef="#ctx0" brushRef="#br0" timeOffset="79">14265 11524 7933,'0'-7'1365,"0"1"-415,0 2-25,5 3-502,1-4 1,6 5 79,-1 0 0,4 0-109,0 0 1,2 0-26,-2 0 1,-1-1-100,5-3 0,-1 2-140,1-1 1,-1 0-443,-3-1-226,-2 3 1,3-5-16,-5 2 1,-3 3-1999,0-3 592,-6 3 1959,8 1 0,-8-6 0,3 0 0</inkml:trace>
  <inkml:trace contextRef="#ctx0" brushRef="#br0" timeOffset="80">14699 11421 7906,'0'-12'1818,"0"6"-1107,5-4 0,-4 10-69,3 0 0,-2 6-239,2 10 1,-3-1 189,3 8 1,-3-3-141,-1 7 0,0 6-90,0 1 0,4 3-204,0-3 0,1 0-156,-1 0 1,-3 4 170,3 1 1,1 0 69,-1-1 1,1-5-582,-1 5 0,-3-9 167,3 5 1,-3-7-124,-1 0 1,4-3 86,0-1 0,0-6-256,-4-1 58,0-4-265,0 0-730,0-6 582,0-1-4,0-5 1,3-1 310,1-3 1,0-2-98,-4-6 0,0-4 607,0-3 0,5-3 0,1-1 0</inkml:trace>
  <inkml:trace contextRef="#ctx0" brushRef="#br0" timeOffset="81">14756 11409 7906,'6'-11'243,"4"-4"-243,-2 0 0,-2 3 623,2 5 0,-1 0-162,5 0 0,-1 1 178,1 6 0,3 0-235,0 0 0,4 0-49,-4 0 1,6 2-104,-2 2 1,-1 1-14,1 2 0,-5 3-196,1-2 1,-3 2 74,0 2 1,-6 4-289,-2 3 1,-3-1 155,-1 1 0,-6 0-527,-5 4 0,-10 0 171,-5-1 0,-5 0 6,4-3 1,1-2-43,3-6 1,1 0-213,3 1 0,3-6-1244,4-2 1862,6-3 0,1-6 0,5-1 0</inkml:trace>
  <inkml:trace contextRef="#ctx0" brushRef="#br0" timeOffset="82">15384 10941 7934,'0'-11'640,"0"-1"1,0 5 69,0-1-16,0 6 436,0-3-544,0 5-357,-5 5 1,-2 2 128,-4 8 0,-2 4-101,-2 8 0,1 2 59,-5 6 1,4 4-70,-4 3 1,5 2-161,-1 2 1,-1 3-226,5 1 0,-2-1 56,10-3 1,-5-4-72,4 0 0,0-7-183,4 0 0,2-2 123,1-7 0,0 1 72,5-4 1,-5-2-124,5-2 1,-2-2 69,2-6 1,1 1-110,-5-1 0,5-3-53,-2-1 1,3-4-419,2 1 1,-5-3-194,1-1 1,0-1 966,3-3 0,0-3 0,1-4 0</inkml:trace>
  <inkml:trace contextRef="#ctx0" brushRef="#br0" timeOffset="83">15395 11318 7871,'0'-11'0,"0"-2"262,0-2 0,0 2 447,0-2 1,4 6-180,0 1 0,5 1 44,-2-5 0,4 2-65,0 3 0,0-4-155,1 4 0,-1 2-69,1 1 1,-1-1-40,1 1 0,-1 0-105,0 4 0,1 0 28,-1 0 0,1 5-67,-1 3 0,-5 2 47,-2 1 1,1 5-155,-1-1 0,-1 5-98,-7-1 1,-3 7 59,-4 0 0,-2 5-162,-2-5 0,2 5 78,-2-5 1,-3 1-30,-1-4 0,3 0-58,1 0 1,2-1-81,2 1 1,3-5 267,0-3 0,6-2-81,-2-2 0,3-3 428,1 0-237,0-6 0,0 5 129,0-4 0,1-1-51,3 1 1,2-1 22,6-2 0,-1 0 13,0 0 1,1 0 106,-1 0 1,4-2-178,1-1 1,3 1-23,-4-1 0,0 1-341,-3 2 0,0-4 144,4 1 0,-8-1-660,4 4 1,-5-1 379,1-3 0,-2 3-388,-2-3 0,-2 1-6,1-1 765,-1 3 0,-2-14 0,0 2 0</inkml:trace>
  <inkml:trace contextRef="#ctx0" brushRef="#br0" timeOffset="84">15772 10941 8004,'0'-18'564,"0"2"0,0 5 220,0-1 592,0 6-498,0 1 385,0 5 1,1 6-730,3 5 1,-1 7-34,4 9 1,-3-1-47,4 9 0,-1-4-145,5 8 0,-1-4 58,1-1 0,-1 1-329,1-1 1,-1 1 125,0 3 0,0-2-188,-4 2 0,2-6 83,-5-2 0,0-1-277,-4 2 0,0 1 35,0-6 1,-2 1-177,-1-4 1,-4 0 85,-4-1 0,2 1-102,-2 0 0,2-4-969,-7 0 0,4-4 602,0 4 1,-3-5 740,0 2 0,-11 1 0,2 1 0</inkml:trace>
  <inkml:trace contextRef="#ctx0" brushRef="#br0" timeOffset="85">16240 11352 7721,'-6'0'1628,"-4"0"-1160,9 0 208,-4 0-146,0 0 28,3 0-319,-3 0 1,6 0-15,3 0 1,-1-1-70,4-3 1,1 3 76,3-3 0,1 3-142,-1 1 0,2 0 139,2 0 0,-1-1-322,5-3 1,0 3-57,4-3 0,-4 2-9,0 2 0,-4-3-342,4-1-493,-5 0-925,3-1 851,-11 4-594,-1-4 1660,-10 5 0,-1 5 0,-6 1 0</inkml:trace>
  <inkml:trace contextRef="#ctx0" brushRef="#br0" timeOffset="86">16161 11546 7925,'7'0'295,"1"0"0,-1 0-63,5 0 1,-1 0 388,1 0 0,0 0-187,4 0 0,-2 0-161,5 0 0,0-1 72,3-3 0,1 2 216,0-6 0,0 4-385,0-3 1,-4 3-222,0-4 0,-5 6-632,1-2 0,-6 3 194,-1 1 483,-6-5 0,8 3 0,-3-3 0</inkml:trace>
  <inkml:trace contextRef="#ctx0" brushRef="#br0" timeOffset="87">17051 10987 8015,'0'-12'-304,"0"1"1,-1 1 121,-3 2 0,3-2 1565,-3 2-787,3 3 0,1-1-26,0 2 0,-1 3-257,-3-3 1,3 4-96,-3 4 0,3 6 166,1 5 0,-2 7-109,-2 1 1,3 5 73,-3 6 1,3 4-108,1 0 1,0 5-10,0-1 1,4 3-91,0 0 1,0 0-149,-4-3 1,0 1-234,0-5 1,0-1 211,0-7 0,0-2-233,0-5 1,0-4-74,0 0-158,0-5 12,0 2-1136,0-4 82,0-6-307,0-1 1839,0-5 0,0-5 0,0-1 0</inkml:trace>
  <inkml:trace contextRef="#ctx0" brushRef="#br0" timeOffset="88">17166 11364 7927,'5'-7'129,"-4"-3"0,4 8 735,-5-6-420,5 6 0,-2-4-112,4 6 0,-3 0 40,4 0 1,-1 0-112,5 0 1,-5 0-11,1 0 1,0 0-29,3 0 1,0 0-28,1 0 1,3-3-59,0-1 0,0 0-95,-3 4 1,-1 0-557,1 0 0,-1-4 320,1 0 1,-1-1-1039,0 2 1,-3 1 1230,0-1 0,-1-4 0,5 1 0</inkml:trace>
  <inkml:trace contextRef="#ctx0" brushRef="#br0" timeOffset="89">17737 11261 8929,'-7'0'1322,"2"1"-998,5 3 1,0-1-102,0 4 0,0-3 62,0 4 0,0-1-55,0 5 0,0-5-28,0 1 0,1-1-8,3 5 0,-1-4 27,4-1 1,1-1-188,3 2 1,1 1 85,-1-5 1,1 0-102,-1-4 1,6 0 11,2 0 1,-2 0-96,2 0 0,-3-2-14,3-1 1,-4-3 19,4-1 0,-6-3 89,-2 2 1,1-2-3,-5-2 0,-2 1-42,-1 0 0,-3-1 38,-1 1 1,-1-1-195,-3 1 0,-2 0 65,-6-1 0,1 2-88,0 2 0,-5-1 38,1 6 1,-5-1-94,1 4 0,-7 5 163,0 3 0,-1 2-18,4 1 0,2 6 61,2 2 0,-2 4-65,6 3 1,4-2-53,3 3 1,6-3 75,-2-1 1,2 0 31,2 0 0,6-2 23,1-2 0,5-2 16,3-6 0,1 0-52,3 1 1,2-4-1,-6-1 0,4-4-193,-4 0 0,4-1 118,-4-2 0,2-2-235,-2-1 0,-2-2-123,2-3 496,-2-2 0,-2 3 0,1-4 0</inkml:trace>
  <inkml:trace contextRef="#ctx0" brushRef="#br0" timeOffset="90">18045 11067 7997,'0'-7'652,"0"2"0,1 2-306,3-1 1,-1 0 61,4 4 0,-3 0 16,4 0 1,-5 0-155,5 0 1,0 0-107,3 0 0,-3 0 90,-1 0 1,0-1-474,0-3 0,3 3 227,-2-3-892,-3 3 492,5 1 392,-8-6 0,8 5 0,-4-4 0</inkml:trace>
  <inkml:trace contextRef="#ctx0" brushRef="#br0" timeOffset="91">18251 10941 7997,'5'-6'539,"-4"-4"-215,9 3 0,-7 0-98,4-1 1,-3 4 209,4-3 1,-5 4-57,5-1 1,-4-1-46,3 1 0,-3 1-109,4 3 1,-4-2 406,3-1-462,-4 1 0,3-3 171,-2 5-65,-3 0-90,4 0 1,-5 2-276,0 1 1,4 0 120,0 4 1,0-3-233,-4 4 0,0-4 130,0 3 0,-4 1 45,0 3 1,-5-1-120,2-2 0,2 2-14,1-2 0,-1-2 139,1 2 0,0-4-15,4 3 50,0-4-23,0 7 0,0-8 239,0 6-130,5-5 28,1 7 0,6-8-20,-1 6 1,1-6 72,-1 2-158,1 3 0,-1-6 29,0 3 0,1 1-38,-1-1 0,-1 1 98,-2-2-81,2-1 1,-3 8 1,-1-4-101,-2 6 0,-8-1 31,-4 1 0,-7-1-8,-4 0 1,-3 2-56,0 2 1,-5-2 93,0 2 1,1-2-132,3-2 0,1-3 102,3 0 1,3-6-59,4 2-505,6 2 595,1-5 0,5 5 0,0-6 0</inkml:trace>
  <inkml:trace contextRef="#ctx0" brushRef="#br0" timeOffset="92">18787 10701 7668,'7'-5'-355,"-2"-1"0,-5-2 464,0 1 0,1 3 177,3-4 0,-3 4-85,3-3 1,-3 3 181,-1-4 0,1 5 117,3-5-95,-2 5 1,3-3-93,-5 2 0,1 3 226,3-3-101,-3 3 56,4 1-144,-5 5 1,-5 3-125,-3 7 1,-3 3 155,-4 5 0,1 1-156,-5 2 1,5 7 112,-2 5 1,0 2-48,1-2 1,0 2 42,3 6 0,5-2-158,-1-2 1,4 3-128,-4-3 0,6 2 61,-2 2 0,3-4 91,1-1 0,0-4-287,0 1 1,0-2 78,0-2 1,1-1-233,3-2 1,-2-2 58,6-3 1,-2-1-85,2 1 0,2-3 155,-2-4 1,2 1 63,1-4 0,1 3 139,-1-4 1,1 0-146,-1-4 1,-3 1 435,-1-1-145,1 1-28,3-1 1,-3-3 11,0-1-138,-6-4-198,3 2-448,-5-5-1693,0 0 1,0-5 2251,0-3 0,0-2 0,0-1 0</inkml:trace>
  <inkml:trace contextRef="#ctx0" brushRef="#br0" timeOffset="93">19016 11044 8049,'0'-6'2336,"0"1"-1660,5 5 169,-4 0-86,4 0-296,-5 0 19,5 0-236,-3 0 0,4 6-36,-2 5 1,-3 6 27,3 6 0,-3 0-1,-1-1 1,0 5-129,0 0 1,0 1 72,0-2 1,0-2-180,0 3 0,0-3 38,0-1 1,4-2-138,0-1 0,-1 0 58,-3-5 1,4 4-214,0-4 1,1-3-130,-1-5-91,-3 1-847,4-2 491,-5-1-12,0-5 0,0-5 0,0-1 1</inkml:trace>
  <inkml:trace contextRef="#ctx0" brushRef="#br0" timeOffset="94">19404 11078 7970,'0'-7'0,"0"-1"416,0 5 1,-1-2 547,-3 5-489,3 0 1,-6 2-154,4 1 0,0 4-34,-5 4 0,6 6 46,-2 2 1,3 4-111,1 3 0,0 0-111,0 4 0,0-5 83,0 2 0,0-1-232,0 0 1,0-6-6,0 3 1,0-6-133,0 2 0,1-5 20,3 1 0,-3-6 76,3-1 0,-3-5-1078,-1 5 488,5-6-1422,-3 4 1077,3-6 1012,-5 0 0,0-11 0,0-1 0</inkml:trace>
  <inkml:trace contextRef="#ctx0" brushRef="#br0" timeOffset="95">19278 11261 7970,'-6'0'1226,"1"0"1293,5 0-2062,5 0 0,1 0-190,6 0 1,1-1-258,2-3 0,-1 1-240,5-4 0,0 4-927,4-1 1,-4-1 280,0 2 876,-5-1 0,7-1 0,-3-2 0</inkml:trace>
  <inkml:trace contextRef="#ctx0" brushRef="#br0" timeOffset="96">19712 11010 7969,'0'-8'872,"0"0"-397,0 6 0,0-4 386,0 2-350,0 3-274,0-5 1,2 5-122,1-3 1,0 3 107,5-3 0,-1 3-120,5 1 0,-1 0 83,1 0 0,0 0-130,3 0 0,-2 0 37,2 0 0,2 0-209,-2 0 0,4 0 43,-4 0 0,1 0 125,-5 0 0,0 1-122,1 3 0,-6 2 82,-2 6 0,-3 1-77,-1 2 0,0 1 27,0 3 0,-5 2 31,-2-6 0,-4 4-5,0-4 1,0 4-19,-1-4 0,1 1 7,-1-5 0,5-3 21,-1-1 1,4-3 43,-3 4 1,3-6-42,-4 2 1,6-1 268,-2 0-154,3-1 185,1 3 8,0-5 1,5 0-179,2 0 1,0 0-55,0 0 0,1 1 11,3 3 1,5-3-9,-1 3 0,1 1-45,-1-1 1,-2 3-12,2-3 1,2 5 24,-2-1 0,0 1-6,-3-2 1,-6 3-96,-2-2 1,1 2 56,-1 1 0,0 5-160,-4-1 0,-5 4 101,-3-4 0,-3 2-59,-5-2 1,2-2 93,-5 2 0,4-2 41,-4-2 1,4-3 9,-4-1 1,4-4 12,-5 1 1,7 1 64,-3-2 1,4 1-80,0-4-620,6 0 420,-4 0 1,8-1-1972,-1-3 1317,1 3 0,7-8-1266,3 5 2088,2-5 0,7 3 0,0-5 0</inkml:trace>
  <inkml:trace contextRef="#ctx0" brushRef="#br0" timeOffset="97">20272 11113 7912,'0'-12'1125,"0"1"175,0-1-420,0 6-15,0 1-349,0 5 0,0 5-253,0 3 1,0 7 90,0 4 0,0 2-192,0 2 1,0 0-62,0 0 1,0 2-76,0-2 0,0 2 155,0-5 0,0-3-712,0 2 1,0-5 285,0 1 1,0-6-1662,0-1 50,5-5-221,-4 2 2077,4-5 0,-5 5 0,0 1 0</inkml:trace>
  <inkml:trace contextRef="#ctx0" brushRef="#br0" timeOffset="98">20169 11215 7469,'7'-5'498,"-2"4"1,-4-4 51,3 5 1,-2 0 7,6 0 0,-4 0-122,3 0 1,1 0 21,3 0 0,2 0-430,2 0 0,-1 0 52,5 0 1,-4-4-1097,5 0 0,-3-1 1016,2 1 0,3-2 0,-4-5 0</inkml:trace>
  <inkml:trace contextRef="#ctx0" brushRef="#br0" timeOffset="99">20626 10781 7655,'0'-11'325,"0"-1"0,-1 2 600,-3 3-271,3-3-313,-4 3 0,6-3-54,3 2 1,-2 0-39,6 4 0,-4-1-53,3 1 1,0 1 27,0-4 0,3 3-4,-2-4 0,2 6 0,2-2 0,3 1 28,0 0 0,0 1-28,-3-1 0,-1 1-320,1 2 1,-1 0 105,0 0 0,1 0-368,-1 0 237,1 5 0,-2 2 64,-3 4 1,-2-3 59,-5-1 115,0 1 22,0 3-99,0 1 1,-1-2-13,-3-2 0,2-2 16,-6-2 1,4 1-29,-3 2 1,3 0-15,-4-3 1,6-2-6,-2 6 28,-2-6 0,4 5 4,-1-4 18,1-1-29,2 8 1,0-8 103,0 6 1,5-4-92,3 3 0,-2-3 135,2 4 0,0-4-79,3 3 0,0-3-24,1 4 1,-1-2-48,1 2 1,-1 2-111,1-3 1,-2 4 16,-3 0 0,2 0 60,-5 1 0,0-1-163,-4 1 1,0-1 23,0 0 0,-5 2 4,-3 2 1,-2-2 42,-1 2 0,-5-6-7,1-1 1,-4-1 36,4 5 0,-4-5-1,4 1 0,-1-5-442,5 0 1,0-1 194,-1-2 0,5 0-747,-1 0 288,5 0 789,-7-5 0,9-7 0,-4-6 0</inkml:trace>
  <inkml:trace contextRef="#ctx0" brushRef="#br0" timeOffset="100">21003 10553 7908,'-10'-8'0,"2"1"268,3-1 0,5 0 497,0 1-155,0 4 0,-1-6 201,-3 6-394,3-1 1,-4 3-134,5-3 151,0 2-368,5-3 0,-3 5 109,6 0 1,-4 0-74,3 0 1,-3 0 154,4 0-356,-1 0 1,5 0-224,-1 0 244,-4 0-61,3 5 0,-5-2 44,2 5 1,-2-5-54,-5 5 1,0 0 72,0 3 0,0 2 14,0 2 1,-3-2-4,-1 2 1,-5 1-2,1 0 0,0 3-116,0-4 0,-2 1 122,2 0 0,2-4 66,-2 4 0,6-8-112,-2 0 223,3 0-164,1 3 0,1-5 216,3-2 0,2-3-9,5-1 0,1 0 18,-1 0 0,4 0-34,1 0 0,3 0 140,-4 0 1,4-1-273,-4-3 1,2 3 128,-2-3-528,-2 3 1,3 1 9,-4 0-1821,-6 0 1131,4 0 1065,-9 0 0,-1 5 0,-6 1 0</inkml:trace>
  <inkml:trace contextRef="#ctx0" brushRef="#br0" timeOffset="101">20592 11295 7929,'0'-6'964,"0"1"-587,0 0 1,1 3 285,3-1-232,2 1 1,6 2-71,-1 0 0,1 0-88,-1 0 0,2 0 9,2 0 1,3 0-50,4 0 1,1 0 46,0 0 1,1 0-62,3 0 1,-3 0 7,3 0 0,1 0-71,-2 0 0,1-3-129,-4-1 0,-2 0-197,-2 4 1,2-4 122,-6 0 1,1-1-452,0 1 0,-8 3 274,4-3 0,-7 3-933,3 1 436,-6 0-2228,3 0 2949,-15 0 0,2 0 0,-8 0 0</inkml:trace>
  <inkml:trace contextRef="#ctx0" brushRef="#br0" timeOffset="102">20752 11455 7929,'-7'-1'-15,"4"-3"1109,1 3-88,2-4 178,0 5-738,5-5 0,-2 3 8,5-1 1,-5 1-76,5 2 0,0 0-107,3 0 0,-2 0-34,2 0 1,-2 0-20,6 0 1,-2 0-58,-2 0 0,2 0 14,2 0 1,-2 0-128,2 0 1,-6 4-147,-1 0 1,-4 4 100,3-5 0,-4 6-329,1-1 1,-3 2 181,-1 1 1,0 1-263,0-1 0,-5 1 165,-3-1 0,-2 4 70,-1 1 0,-2-1-266,-2-4 0,1 4 28,-5 1 0,5-1 205,-1-4 1,6-1-11,1-2 0,4 1 758,-3-5-478,4 0 0,-2-3 793,5 3-636,5-3 0,1 4 410,6-5 0,-1-1-204,1-3 0,3 3-10,0-3 1,4-1-179,-4 1 1,6-1-15,-2 1 0,-2 2-690,3-6 1,-5 5 314,4 0 0,-5 1-2852,1 2 2999,-2-5 0,-2 4 0,0-4 0</inkml:trace>
  <inkml:trace contextRef="#ctx0" brushRef="#br0" timeOffset="103">21380 10599 7809,'-1'-11'0,"-3"4"0,3-3 338,-3 2 0,2 2 115,2-2 1,0 4 602,0-3-410,0 4-231,0-2 732,0 5 0,4 5-731,0 3 1,5 7-143,-1 4 1,6 6 269,1 2 1,5 5-22,-1-2 0,3 3 0,0 1 0,1 1-202,0-1 1,-4 4-115,0 0 1,-5 5-259,1-1 0,-3-3 108,-5 0 1,2 0-116,-5-1 1,0 0-162,-4-4 0,0 1-262,0-1 0,-1 0 166,-3 0 0,1 1-174,-4-1 0,-1-1 176,-3-3 0,-2 6 132,-2-6 1,2 6 95,-2-6 0,-2-2-46,2-1 1,0 1-10,3-2 0,1-4-3,0-7 1,0-2 19,4-2 1,1-3-359,2 0-414,2-6-239,-3 3 0,5-6 127,0-3 1007,0 3 0,11-14 0,1 2 0</inkml:trace>
  <inkml:trace contextRef="#ctx0" brushRef="#br0" timeOffset="104">21928 11204 7809,'-5'-12'0,"4"5"622,-3-1-415,3 1 1,1-5 275,0 1 0,0 3 446,0 1-558,0-1 0,1-3-96,3-1 1,-2 4-8,6 1 1,-4 1-86,3-2 1,-3-1 257,4 5-268,-1-5 0,5 8 34,-1-3 1,-3 3-149,-1 1 0,-3 0 92,4 0-207,-1 0 1,4 5 33,-4 3 1,2 2-117,-5 1 1,5 1 60,-2-1 1,0 1 58,0-1 0,1 4-138,3 0 1,2 1 87,2-5 0,-2-3-119,2-1 1,2-4 36,-2 1 1,1 1 115,0-2 1,-4 1 18,4-4 1,0-1 95,-1-3 0,1 2 162,-5-6 1,0 4-84,1-3 1,-2-1 30,-2-3 0,2-1-63,-3 1 1,-2-1-46,-1 1 0,-3 0-375,-1-1-203,0 1 0,-1 1-79,-3 2 0,2 3-430,-6 5 0,4 0-286,-3 0 1,3 5 1289,-4 3 0,1 2 0,-5 1 0</inkml:trace>
  <inkml:trace contextRef="#ctx0" brushRef="#br0" timeOffset="105">21985 11524 7809,'-11'0'778,"4"0"-430,-3-5 0,9 2 153,-3-5 1,2 5-76,-2-5 1,3 4-162,-3-3 0,2 3 27,2-4 1,0 4 92,0-3 0,-1 3-96,-3-4 1,3 5-57,-3-5 0,3 4 29,1-4 1,0 5-56,0-5 1,4 4-19,0-3 1,5 0-18,-2 0 0,3-2-72,2 5 1,0-4-73,4 5 0,-2-1 17,5 4 0,-4 0-156,4 0 0,-4 0 84,4 0 0,-5 0-200,1 0 1,-2 1 114,-2 3 1,1-2-84,-1 6 1,1-4 21,-1 3 1,-3 1 84,-1 3 0,1 1-56,3-1 1,-3-1-101,0-2 0,-5 2-56,5-2 1,-4 1-224,3-2 349,1 3 0,4-4 20,-1 1 1,0-2 355,1-5 0,-5 0 17,1 0 0,0-1 160,3-3 1,0 2-180,1-6 0,-2 0 128,-2-3 1,1 2-336,-6-2 0,5 2 138,-4-6 0,0 6-1476,-4 1 1,-5 6 1344,-3-2 0,-2-3 0,-2 1 0</inkml:trace>
  <inkml:trace contextRef="#ctx0" brushRef="#br0" timeOffset="106">23013 10987 7809,'0'-8'-1373,"0"1"2744,-5 4-346,4-2-604,-9 5 0,7 0-112,-5 0 1,2 1-103,-2 3 1,-2 2 134,3 6 1,-3-1-136,-2 1 1,1 0 43,-1 4 0,5 1-50,-1 6 0,0 0-92,-3 0 1,3 4 15,1-1 0,4 5-112,-1-5 0,3 5 4,1-5 1,0 1-142,0-4 0,4-2-53,0-1 1,5 0 63,-2-5 0,5 2 1,3-2 1,-1-6 74,5 2 0,-4-7 57,4 0 1,0-3 59,4-1 1,0 0 151,0 0 1,-4-5 69,0-3 0,0-3-96,4-4 1,0 1 122,-1-5 0,-3 0-53,0-4 1,-5-1-239,2-3 0,-9 3 126,-3-3 0,-3-2-187,-1-1 1,-5-3-176,-2-2 1,-4 5-219,0-1 1,0 6-154,-1-2 0,-3 5 221,0 3 0,0 6-381,3 5 0,-3 6 268,0-2 1,-1 3-368,5 1 0,3 5-6,1 2 834,4 3 0,-7 7 0,4 1 0</inkml:trace>
  <inkml:trace contextRef="#ctx0" brushRef="#br0" timeOffset="107">23401 11467 7733,'0'-7'3198,"0"2"-1022,0 5-2751,0 5 408,0-4-2416,0 10 2583,0-10 0,5 9 0,2-4 0</inkml:trace>
  <inkml:trace contextRef="#ctx0" brushRef="#br1" timeOffset="108">23641 10930 7809,'0'-7'1385,"0"2"1361,0 5-2147,0-5 28,0 4-85,0-4-335,0 15 1,0-2-80,0 7 0,0-2 69,0-2 1,0 2-27,0 2 1,0-1-15,0 5 0,0-4-97,0 4 0,0-5-132,0 1 0,0 2 68,0-2 0,1 0 2,3-3 0,-2-1 87,1 1-258,-1-1 0,-1-1-72,3-2-65,-3 2 229,4-9 78,-5 4 594,0-5 0,4-1-372,0-3-127,-1 3 0,1-5-16,0 2-14,5 3-32,-3-5 1,6 6-287,-1 0 108,1 0 0,-1 2 92,0 2 0,1 1 28,-1 2 0,1 3 7,-1-2 0,2-2 60,2 2 0,-4 0-81,1 3 1,-1 0 6,-3 1 1,-3-1-63,-1 1 1,-3 0-131,-1 4 0,0-4-12,0 3 0,-1 2 114,-3-2 1,-2 4-10,-6-4 0,1 1 17,-1-5 1,1 1 202,0-1 0,-1-3-82,1-1 1,-1-4 66,1 1 1,-1 1-45,1-2 79,0 1 0,-1-4-450,1 0 288,-1 0 1,5 0-1569,-1 0 727,6-5-1605,-4 4 858,6-9 1644,0 3 0,6-4 0,0 0 0</inkml:trace>
  <inkml:trace contextRef="#ctx0" brushRef="#br1" timeOffset="109">23721 10953 7809,'-6'-5'-966,"-4"3"0,7-4 2851,-5 2-703,6 3-632,-3-4 0,6 5-119,3 0 1,2 0-46,6 0 0,-1 0-113,1 0 0,0 0 52,3 0 1,3 0 58,5 0 1,0 0-46,0 0 1,3 0-228,1 0 1,-4 0 94,-4 0 1,-1 0-511,1 0 1,-3 0-164,-4 0 1,-1-2-1389,0-1-1330,-4 1 2350,-2-3 1,-5 7 833,0 1 0,-5 4 0,-2 4 0</inkml:trace>
  <inkml:trace contextRef="#ctx0" brushRef="#br1" timeOffset="110">24052 10987 7809,'7'0'1559,"3"0"1,-4 0-1069,6 0 0,-1 0-69,0 0 0,5 0-161,-1 0 1,5 0 128,-1 0 0,-1 0-159,1 0 0,0 1-66,4 3 0,0-3-16,0 3 1,-4-3-121,0-1 0,-5 4-25,1 0 0,-2 0 54,-2-4 1,0 1-66,1 3 1,-5-3-17,1 3-32,-5-3 0,2 0 102,-5 3-19,0-3 0,0 6 92,0-3 1,-2-2 134,-1 6 1,-3-1-53,-1 5 1,-5 3-99,1 0 1,0 6-105,-5-2 0,2 3 80,-1 5 0,3-2-157,-4 6 1,0-6-45,1 2 1,-1 1-163,5-1 0,3-5 116,1-3 0,0-5-54,0 2 1,-2-4 223,5 0 0,0-1-103,4 1 0,0-5 136,0 1 0,0-4-92,0 3-256,0-4-69,0 2-2933,0-5 1,5-4 2660,3 0 0,-2-5 652,2 2 0,5-3 0,4-2 0</inkml:trace>
  <inkml:trace contextRef="#ctx0" brushRef="#br1" timeOffset="111">24760 11010 7809,'0'-8'700,"0"0"-350,0 6 0,-1-4 642,-3 2-84,3 3-76,-9-5-505,4 6 1,-6 2 88,1 2 1,-4 2 41,-1 5 1,0 6-191,1 2 1,-2 2 10,-2 2 1,-3 1-47,3 3 1,3-3-62,1 3 0,-2 1-58,2-2 1,0 5-115,3-5 1,5 5-82,-1-4 0,4 3 108,-3-3 0,4-1-436,-1-3 1,3-1 186,1-3 0,1-2-162,3-1 1,2-4 123,6 4 0,-1-7 91,1-2 0,-1-1 76,1 2 1,4-3 136,3-5 0,-1 0-88,1 0 0,-1 0 35,1 0 0,1 0 113,-5 0 0,4-5-27,-3-3 1,-3 2 317,-5-1 0,1-2-33,-5-7 0,3 4 66,-3-4 0,-1 0-78,-7 1 1,-2-2 72,-6 2 0,-4 6-399,-3-2 1,-4 7 120,-4 0 1,2 3-343,-6 1 1,5 5 141,-5 3 0,6 2-1423,-2 1 0,8 2 175,4 2 1303,7-2 0,-2 3 0,4-4 0</inkml:trace>
  <inkml:trace contextRef="#ctx0" brushRef="#br1" timeOffset="112">1279 15178 7884,'0'-6'591,"0"-4"76,0 9 355,0-10-190,0 10-568,0-4 0,1 1 395,3 0-209,-3 1-225,5 3 0,-3 1 11,1 3 0,1-2-27,-1 6 0,-3-1 14,3 5 0,-3-1 27,-1 1 0,2 4-56,1 3 0,-1 3 21,2 1 0,-3 0-109,-1-1 1,0-3 93,0 0 1,0 0-95,0 4 0,0-4 15,0 0 0,0-3-160,0 3 0,4-2 85,-1 2 0,3 2-89,-3-6 0,0 0-76,4-3 1,-3 0 118,4 4 0,-6-4-210,2 3 1,-2-6-92,-2-1-7,5 0-318,-4 3-488,4-5 596,-5-1 1,-1-5-302,-3 0 0,1-1-287,-4-3 1,0-2 519,0-5 1,-2-1 585,5 1 0,-5-6 0,3-1 0</inkml:trace>
  <inkml:trace contextRef="#ctx0" brushRef="#br1" timeOffset="113">1302 15133 7834,'0'-12'1104,"0"1"-239,0-1 188,0 1-633,5 0 0,0 3 328,3 0-481,2 6 1,-4-3 264,6 5-269,-1 0 0,1 0-39,-1 0 0,-1 1-158,-2 3 0,2-2 49,-3 6 0,4-4-21,0 3 0,2-3 23,2 4 1,-2-4-162,2 3 0,1-3 68,0 4 0,0-2 20,-1 2 0,-3 2-52,-1-3 0,-1 5 45,-6 3 1,0-2-109,-4 2 0,0 3 16,0 1 0,-9 2-79,-2 2 0,-8-1 85,0-3 0,1 2-128,-1-2 0,1 2 40,-1-2 1,-1-3 70,4-4 1,-3-1 51,4 0-63,0 1 1,7-2 349,1-2-8,4-3-110,-2-5 1,6 1-16,3 3 0,3-3 183,4 3 0,2-2-54,2 2 1,-1-3 65,5 3 1,-4 1 7,4-1 0,0 5-100,4-1 0,-4 1 57,0-2 1,0 3-121,4-2 0,-2 2 13,-1 1 0,1 1-69,-2-1 1,1-1-187,-1-2 0,-2 2 182,-6-2 0,1-3 151,-1-1-1571,1 2 1,-6-3 9,-2 4-855,2-4 1115,-5 2 1030,4-5 0,-10-10 0,-1-3 0</inkml:trace>
  <inkml:trace contextRef="#ctx0" brushRef="#br1" timeOffset="114">2010 15155 7828,'0'-7'-106,"0"-1"1,0 4-280,0-3 621,0 4 146,0-7 0,-4 8 338,0-6-171,1 5 73,3-2 850,0 5-1235,0 5 1,-4 2-1,0 4 0,0 6-6,4 2 1,0 4-27,0 3 0,-4 3-51,1 6 1,-5-1 80,4 0 1,-3 2-221,3 2 0,-4-4 4,4 0 1,-3-1-146,3-6 1,-4 0 10,5-5 1,-1-4-90,4-3 1,0-2-618,0-1-888,0-6 346,0-1 0,0-6 1363,0-3 0,5-7 0,1-7 0</inkml:trace>
  <inkml:trace contextRef="#ctx0" brushRef="#br1" timeOffset="115">1964 15121 7826,'0'-11'0,"0"-1"0,0 1 782,0 0 0,2 0 98,1 4-19,-1 2 1,8 5-253,-3 0 0,0 1-92,0 3 1,1 7-149,3 8 0,1 3 37,-1 1 1,5 1-149,-1 2 0,1 2-14,0 3 1,-3 2 90,7-3 0,-3 2-113,2-2 1,3 2-134,-3-5 1,-1 3 7,1-3 1,-4 0-92,4-5 1,-5 1 10,1 0 0,-3-1-168,-5-3 0,3 1 58,-2-5 1,-3 0-60,-1-3 1,-2-5-904,2 1 468,-3-5-1041,5 2 807,-6-5 1,-4-2-200,0-1 0,-5-2 327,1-3 0,2-2-232,-2 2 0,1-6 925,-5-1 0,-4-5 0,-2 2 0</inkml:trace>
  <inkml:trace contextRef="#ctx0" brushRef="#br1" timeOffset="116">1907 15475 8475,'-6'-5'1180,"1"4"1,10-4-964,3 5 1,2 0-7,1 0 1,4 0 0,1 0 0,4 4 299,-1-1 1,2 1-137,2-4 1,0 0-313,0 0 0,0 0-98,0 0 1,-2 0-273,-2 0 1,2 0-284,-6 0 1,0-1 589,-4-3 0,6 3 0,1-4 0</inkml:trace>
  <inkml:trace contextRef="#ctx0" brushRef="#br1" timeOffset="117">2593 15190 7820,'0'-8'-399,"0"1"811,-6 4 695,5-7 193,-4 9-486,5-5 116,0 1-526,0 4 1,4-3-136,0 8 0,1 4-44,-1 7 1,1 3-1,2 5 1,2 1 48,-5 2 0,4 0-53,-5 4 1,6-3-141,-1 3 0,-3-3 81,-1 3 0,1-4-313,-1 0 1,3-3-84,-3-4 0,1-2-241,-1-6 1,-3 1 82,3-1 1,-3-3-1001,-1-1-64,0-4 448,0 2-774,-5-10 1782,-1-7 0,-11 0 0,0-5 0</inkml:trace>
  <inkml:trace contextRef="#ctx0" brushRef="#br1" timeOffset="118">2284 15213 7807,'0'-12'814,"1"5"-611,3-1 1,3 4-163,4-3 0,0 4-41,1-1 0,-1-1 724,1 1 1,4 0-203,3 4 1,3-1-40,1-3 0,1 3-244,2-3 1,4 3-81,4 1 0,-4-1-178,1-3 1,-2 3 116,1-3 0,2 3-81,-5 1 1,-2 0 67,-6 0 0,1-2-239,-4-1 1,3 1 5,-4-2 0,1 2 6,0-2 0,-4 3 161,4-3 0,-7-1 33,-2 1 145,1 0 0,-1 1-2,1-1 275,-5 0-197,2 4 183,-5 0-288,0 5 0,0 3 135,0 7 0,0-1-136,0 5 0,3 1-8,1 7 0,0-2-37,-4 6 0,0-5 8,0 5 0,1-2-183,3 1 0,-3 2 114,3-5 0,-1-1-50,1-3 0,-2-1-9,6-3 1,-6 1 30,2-5 30,2 1-19,-4-5 0,4-1-200,-2-2 241,-3-3-253,4-5 236,-5 0 1,5-4-53,3 0 0,-2 0 11,2 4 0,-1-1-55,5-3 0,3 3 33,0-3 1,2 3-31,-2 1 0,-1 0-12,5 0 1,-5 0-33,1 0-132,3 0-339,0 0 89,-1 0 0,-4 0-108,-5 0-1152,-6 0 639,3 0-1105,-5 0 1457,0-5 1,-3-1 93,-1-6 1,-5 1 17,1-1 608,3 1 0,-5 0 0,4-1 0</inkml:trace>
  <inkml:trace contextRef="#ctx0" brushRef="#br1" timeOffset="119">2935 15350 8267,'5'-7'1218,"-2"2"-807,4 5 1,1 0-143,3 0 0,1 0 147,-1 0 1,2 0-131,2 0 1,2 0 82,2 0 0,2 1-94,-2 3 0,3-2-54,1 1 1,-4 0-77,0 1 1,-1-3-113,1 3 0,-3-3-42,-4-1 0,-1 0-339,0 0 0,-3 0-878,0 0 616,-6 0-580,3-5 0,-6 2 445,-3-4 0,-1 3-599,-3-4 1344,-7 1 0,8-5 0,-10 1 0</inkml:trace>
  <inkml:trace contextRef="#ctx0" brushRef="#br1" timeOffset="120">2912 15133 7800,'2'-11'797,"1"4"0,4-2-244,4 5 1,4-3-244,1 3 0,0 0 23,-1 4 0,3 0 216,5 0 0,-3 0-219,3 0 1,-3 0 57,7 0 0,-3 0-875,-1 0 0,0 0 370,0 0 0,-2-4-429,-2 0 1,3 1 545,-3 3 0,-3-6 0,1 0 0</inkml:trace>
  <inkml:trace contextRef="#ctx0" brushRef="#br1" timeOffset="121">3860 15293 7204,'0'-7'2396,"0"2"-1293,0 5-892,5 0 1,-2 0 11,4 0 1,-3 0-33,4 0 0,0 0 19,3 0 1,0 0-23,1 0 0,0 0 4,4 0 1,1 0-22,6 0 1,0 0-4,0 0 1,0-1-92,0-3 0,3 3-105,1-3 1,0 3 124,-5 1 0,-3 0-89,1 0 0,-7 0 54,3 0 1,-4-2-246,0-1 1,-5 1-376,1-1-208,-5 1-29,2 2-2355,-5 0 2595,0-5 0,-2 4 66,-1-3 1,0 3 488,-5 1 0,1-5 0,-5-2 0</inkml:trace>
  <inkml:trace contextRef="#ctx0" brushRef="#br1" timeOffset="122">3974 15418 8080,'-6'0'1035,"0"0"-992,2 0 0,1 0 424,-4 0 20,4 0-77,-2 0 23,0 5-265,4-3 1,-4 4 237,5-2-61,0-3-134,0 4 0,1-1-27,3 0 1,-2-1-72,6-3 0,-4 0 91,3 0 1,-3 0-107,4 0 0,-1 0 81,5 0 1,-1 0 20,1 0 0,3 0-36,0 0 0,2 0-5,-2 0 0,-1 0-25,5 0 0,-4 0-109,4 0 0,-4 0-2,4 0 0,-5 0 85,2 0 1,0 0-157,-1 0 0,1 0 85,-5 0 1,0-3-75,1-1 1,-1 0 79,1 4 1,-5 0-4,1 0 0,-4 0 62,3 0-55,-4 0 1,3 0-160,-2 0 123,-3 0-445,4 0 148,-5 0-1782,-5 0 939,-1 0 1,-5-1 1128,-1-3 0,1-2 0,-1-6 0</inkml:trace>
  <inkml:trace contextRef="#ctx0" brushRef="#br1" timeOffset="123">5082 15041 7842,'0'-6'287,"0"-4"1,0 7 207,0-4 147,0 4-35,0-2-185,0 0 29,0 4 23,0-4 13,0 5-217,0 5 1,2 1-1,1 5 0,-1-3-86,1 0 0,3-1 13,-3 5 1,2-1-88,-1 1 0,-3 0 100,3 3 1,1-2-119,-1 2 1,0-1 106,-4 2 1,4-2-229,0 5 0,1-4-3,-2 4 0,-1-1-22,2 1 0,-3 2 110,-1-2 1,0 3-7,0 1 0,0-4-86,0 0 1,0-2 99,0 3 0,0 0-99,0-5 0,0 2 84,0-2 0,0-3-9,0 4 1,0-7-34,0-2 0,0-3-24,0 4-42,0-6 1,1 7-304,3-5-287,-3 0 228,4-4-601,-5 0 272,5 0 146,-3 0 1,3-2-741,-5-1-92,5 1 1436,-4-8 0,9-1 0,-4-7 0</inkml:trace>
  <inkml:trace contextRef="#ctx0" brushRef="#br1" timeOffset="124">5402 15030 7861,'0'-6'-671,"0"-5"0,0 9 1004,0-6 872,0 6-391,0-3-537,0 5 0,0 5-4,0 2 1,0 0 42,0 0 0,0 1-94,0 3 0,0 2 26,0 2 1,0-2-154,0 2 0,0-2 117,0-2 1,0 1-210,0-1 0,4 0-149,0 1 32,-1-1 1,-1-1 16,2-2-35,-3 2 0,4-7 17,-5 4 43,0-4 91,0 2 566,0-5-576,5 0 0,1-1-4,6-3 0,-1 1-9,1-4 1,-1 4-8,0-1 1,2 3-7,2 1 0,-2-4 26,2 1 0,2-1 131,-2 4 0,0 1-82,-3 3 0,3 1 104,0 3 1,0 2-55,-3-3 0,3 3 14,0 2 1,-1-1-88,-6 1 0,2 0 12,-2 4 0,-3-4-41,-2 4 0,3 0 60,-3-1 1,1 4-178,-4-3 0,0 3 80,0-4 1,-5 4 32,-3-4 0,2 0-68,-2-3 1,1-1-352,-5 1 408,1-1 0,0-5 2,-1-2 0,1-3-201,-1-1 0,-3 0 62,0 0 1,0 0-93,3 0 1,1-3-119,-1-1 1,1-4-287,0 4 0,-1-3 39,1 3 1,-1-4-155,1 4 0,1-4 416,2 0 0,-2 2 341,2-2 0,-2 0 0,-1-3 0</inkml:trace>
  <inkml:trace contextRef="#ctx0" brushRef="#br1" timeOffset="125">5402 14996 7912,'-11'0'-1270,"4"0"2107,2 0 36,5-5-208,0 3-387,5-3 0,2 5 147,4 0 0,0 0-100,1 0 1,-1 1-27,1 3 0,-1-2-54,1 1 0,4-1 135,3-2 0,3 0-71,1 0 0,1 0 46,2 0 1,0-4-108,4 0 1,-3-1-1,3 1 0,-4 3-30,0-3 1,-2 3-28,-1 1 1,-1-2-81,-3-1 1,-3 1 97,-4-1 1,-1 1-273,1 2 0,-5 0-246,1 0 1,-6 2-805,2 1 791,-3-1 107,-1 3-39,-5 0 254,-1-4 0,-5 9 0,-1-3 0</inkml:trace>
  <inkml:trace contextRef="#ctx0" brushRef="#br1" timeOffset="126">6281 15110 7755,'0'-7'-37,"0"-3"578,0 9 4,0-9 443,0 9-373,0-4 185,0 5 0,0 5-552,0 2 1,0 3-47,0 2 0,0 3-25,0 0 0,4 6-9,0-2 0,0 3-48,-4 5 1,1-3-14,3 3 1,-3-2 58,3 2 0,-3-3-131,-1 3 1,2-7 55,1-1 1,-1-1-156,1 1 0,-1-3-158,-2-4-159,0-1 134,0 1-303,0-6-494,0-1 54,0-5-1113,0-5 2103,0-1 0,-5-6 0,-2 1 0</inkml:trace>
  <inkml:trace contextRef="#ctx0" brushRef="#br1" timeOffset="127">6202 15213 7770,'0'-12'0,"0"1"0,0-1 304,0 1 1,5-1 80,2 1 1,3 3 144,2 1 1,-5 4-172,1-1 0,-2 2 51,2-2 0,2 3-125,-2-3 0,2 3-81,1 1 1,1 1-19,-1 3 1,1-3 17,-1 3 0,0 1-68,1-1 0,-1 3 93,1-3 1,3 5-26,0-1 1,0 2-219,-3 1 1,-1 1-74,1-1 1,3 4 72,0 1 0,0 3 119,-3-4 0,-5 5-177,1-1 0,-5 3 31,0 1 1,-1-2-56,-2-2 1,0 3 61,0-3 0,0-1 30,0 1 0,-5-5 10,-3 1 0,-2-2-4,-2-2 0,-3 0-142,0 1 0,-5-5 93,1 1 1,1-5-75,-1 0 0,3-1 103,-3-2 0,5 0-723,-1 0-32,3 0-280,0 0 529,1 0 0,4-2-774,4-1-222,1 1 1520,2-3 0,10 0 0,3-1 0</inkml:trace>
  <inkml:trace contextRef="#ctx0" brushRef="#br1" timeOffset="128">6681 15144 7748,'0'-6'1297,"0"1"636,0 5-1549,0 5 0,0 1-132,0 5 1,1 1 67,3-1 0,-2 6-149,1 2 1,-1 2-1,-2 2 1,3 0 2,1 0 1,1-4-134,-1 0 1,-3-1-40,3 1 1,-1-3 46,1-4 0,-3-1-169,3 1 1,-3-5 69,-1 1 1,1-4-903,3 3 233,-3-4-100,4 2 237,-5-5 1,0-1-448,0-3 1,0-3 1028,0-4 0,-5 0 0,-1-1 0</inkml:trace>
  <inkml:trace contextRef="#ctx0" brushRef="#br1" timeOffset="129">6658 15167 7763,'0'-12'0,"0"1"58,0 0 0,4-1 208,0 1 0,5 3 361,-2 1 1,4 3-216,0-4 1,0 6-82,1-2 1,-1 3 46,1 1 1,3 0-91,0 0 0,0 0-46,-3 0 1,-1 1-40,1 3 0,-1 1-100,1 2 0,-1 3 26,0-2 1,1 1-112,-1-1 0,-3 2 56,-1-3 1,-3 3-173,4 2 1,-6-1 19,2 1 1,-3-1 62,-1 1 1,-1 3-63,-3 0 0,-2 0 92,-5-3 1,-1 3 60,1 0 1,-4 0-20,-1-3 0,1-1 9,4 1 0,-1-2 19,1-3 0,-1 4 6,1-4 1,5 0-14,2 0 0,3-3 68,1 4-165,0-1 79,0 5 1,5-2 55,2-3 1,3 2-7,2-5 0,3 4 116,0-5 0,6 5-135,-2-4 0,-2 3 8,2-3 1,-3 4-10,3-4 1,-5 3 26,1-3 1,1 4-81,0-4 1,-1-1 176,-4-3-821,1 5-460,-1-3-905,1 3 1114,-6-5 1,0 0-485,-2 0 1,-3-1 1341,3-3 0,-3-8 0,-1-5 0</inkml:trace>
  <inkml:trace contextRef="#ctx0" brushRef="#br1" timeOffset="130">7344 15201 7752,'0'-11'535,"0"-1"-52,0 1-116,-5 5 1,2-3 256,-5 5-238,6 0 0,-8 4-118,2 0 0,2 5 94,-2 3 1,4-2-3,-3 2 0,-1 3-97,-3 4 0,-1 4-107,1-3 1,3 4 29,1-1 1,4-1-27,-1 1 1,-1-4-44,1 4 1,1-5-103,3 1 1,3 2-31,1-2 0,5 0-154,-1-3 1,3-2 19,4-3 0,-1 2 61,5-5 1,-3 0 80,3-4 1,-4 0 15,4 0 0,-4-1 25,4-3 0,-1-3-18,1-4 1,1 0 9,-5-1 1,1 1-23,-5-1 0,-1-3-5,-2 0 1,1-4 8,-5 4 0,-1-6 11,-3 2 1,0-1-206,0 1 1,-6-3 54,-5 3 0,-2 2 103,-6-2 1,0 5-228,-4-2 1,0 9-325,0 3 1,4 3 127,0 1 1,4 5-204,-4 2 0,6 5-793,2 3 1447,-1-2 0,6 8 0,-5-3 0</inkml:trace>
  <inkml:trace contextRef="#ctx0" brushRef="#br1" timeOffset="131">7721 15155 7567,'0'-6'1178,"0"1"83,0 5-881,0 5 0,-2-1-66,-2 7 0,3-2 47,-3 6 1,3 3-10,1 1 0,-4 3-14,0 1 0,1 0-174,3-1 0,0 1 12,0 0 1,1 0-61,3 0 0,-2-4 53,6 0 0,-4-5-181,3 1 1,0-2-180,0-2 1,3-5 1,-7 3-468,5-5-613,-6 0 619,3-4 1,-5-1-513,0-3 1,-1-2-556,-3-6 1718,3 1 0,-9-6 0,3-1 0</inkml:trace>
  <inkml:trace contextRef="#ctx0" brushRef="#br1" timeOffset="132">7549 15144 7751,'1'-8'100,"3"1"0,-1 0 150,4 0 1,1-2 65,3 5 1,1-3 384,-1 3 1,2-1-227,2 1 0,3 3-149,5-3 0,-4 3-80,0 1 1,0 0-84,4 0 0,-2 0 0,-2 0 0,2 5 64,-6 2 0,4 0-26,-4 0 1,0 1-56,-3 3 1,-5-3-95,1-1 0,-5 1-240,0 3 0,-1 1 98,-2-1 0,-2 1-395,-1-1 0,-8 1 236,-4-1 1,-5 0 87,1 1 1,1-2-7,-1-2 0,4 1-53,-4-6 1,5 1-87,-1-4 1,2 0 61,2 0 1,3 0-1010,0 0 399,6 0 854,-3-5 0,5-1 0,0-6 0</inkml:trace>
  <inkml:trace contextRef="#ctx0" brushRef="#br1" timeOffset="133">8177 15076 8097,'0'-7'1754,"0"2"-1011,0 5-440,-5 0 1,3 4 103,-6 0 1,0 1-108,-3-1 0,3-3 16,1 3 1,-1 1-125,-3-1 1,-2 1-26,-2-2 1,2 3 12,-2 1 0,2 2-1,2-5 1,-1 5-107,1-2 0,0 2 83,-1-1 1,5 2-218,-1-2 1,5 2-42,0 1 0,1-3-173,2-1 250,0 1 1,3 3-83,4 1 1,1-5 176,7 1 0,3-2-14,1 2 1,3 2 154,1-2 0,-1-2-44,1 2 1,-1-4-47,-3 3 1,2 1-26,-2 3 0,-2-3-127,-2-1 1,-2-3-18,-2 4-61,-4-1 1,2 5 78,-6-1 1,0-3-83,-7 0 1,-2-2 79,-6 2 0,-4 2 3,-3-3 0,-3 2 32,-1-1 1,-5 2-22,-2-2 1,-2-3-32,2-2 1,2 2-182,5-1 0,1 0-295,3-4 0,7 0-977,4 0-733,1 0 2235,0 0 0,7-5 0,7-1 0</inkml:trace>
  <inkml:trace contextRef="#ctx0" brushRef="#br1" timeOffset="134">8954 14676 7634,'0'-7'1382,"0"2"-169,0 5-475,-5 5-235,4-3-298,-4 8 1,5-4 42,0 6 0,0-1-30,0 0 1,0 2-21,0 2 0,-6 3 1,-1 5 0,-3 0 0,-2 0 1,1 5-32,-1 2 1,-3 1 13,0 3 0,-2-2-4,2 6 0,3-3-14,-4-1 0,0 4 1,1 1 1,-1-1 23,5-4 1,1 3-121,2-3 1,-1 1 44,6-8 0,-5 4-131,4-5 1,0 2 73,4-1 1,0-4-143,0-1 0,-4 1 82,1-4 0,-1 2-123,4-2 1,-4-3 117,0-4 31,0 4-126,-1-3 1,4-1-252,-3-4-490,3-5 425,1 2 1,0-7-219,0-1 0,0 0-86,0-5 0,0 1-301,0-5 0,0 4 1024,0-4 0,0 3 0,0-7 0</inkml:trace>
  <inkml:trace contextRef="#ctx0" brushRef="#br1" timeOffset="135">9080 15030 8514,'-7'-1'961,"3"-3"-757,3 3 1,2-5 184,3 6 0,-2 2-18,1 2 1,-1-2 32,-2 6 0,0-1-160,0 5 1,0 0-15,0 4 0,3-2 75,1 5 1,0-4-102,-4 4 0,0-4-99,0 4 0,0-5 58,0 1 0,-1-2-135,-3-2 1,3 2 52,-3 2 0,1-6-42,0 3 22,1-3-187,-8 2-28,9-5 150,-4-1-68,5-5 91,0 0 0,4-1-2,-1-3 0,6 3-5,-1-3 0,2-1 33,1 1 1,-3 1 4,0 3 0,3-2-23,4-2 1,1 3 4,-5-3 0,4 3-64,0 1 1,2 0 52,-2 0 0,-1 1-15,5 3 0,-5-1-6,1 4 0,-2 1-8,-2 3 0,1 1 9,-1-1 0,-4 2 2,-4 2 1,-1-2-13,-2 2 0,0 3 0,0 1 1,-2-3-29,-1 0 1,-4 0 34,-4-1 1,-1 1-133,1-5 1,0 0 12,-1 1 0,1-5-85,-1 1 1,1-5 16,-1 0-1,1-1 1,0-2-162,-1 0 0,2-2 84,2-1 0,-2 0-456,3-5 1,0 1 235,0-5 0,0 1-273,0 0 0,-2-1 44,5 1 716,-5-1 0,3-4 0,-6-2 0</inkml:trace>
  <inkml:trace contextRef="#ctx0" brushRef="#br1" timeOffset="136">9080 15018 7899,'0'-11'1065,"0"5"-478,0-4 295,0 8-504,5-3 1,-3 5-176,6 0 1,-4 0 117,3 0 1,-3 0-16,4 0 1,-1 0 61,5 0 1,3 1-116,0 3 1,4-2-1,-4 1 0,10-1-99,-3-2 1,5 0 61,0 0 0,1-2-148,2-1 0,2 0 86,-6-5 0,-3 6-823,-4-2-305,-5-2 79,3 4 0,-12-6 77,-5 4 0,-7 0 818,-8 4 0,-8-5 0,-6-2 0</inkml:trace>
  <inkml:trace contextRef="#ctx0" brushRef="#br1" timeOffset="137">9822 15258 7768,'0'-11'273,"0"-1"1,4 5-20,0-1 1,-1 1-2,-3-5 1,0 5 63,0-1-148,0 5 0,-1-5 252,-3 4 1,2 0-82,-6 4 0,1 0-111,-5 0 1,1 0-14,-1 0 0,1 1-39,-1 3 0,-3-1 39,0 4 1,0-1-126,3 2 0,1 2 17,-1-2 1,1-2 33,0 2 1,3-4 136,0 3-158,6 1 1,-3-1-61,5 1 0,0-4-6,0 4-40,0-1 1,5 5 96,2-1 0,1-3-32,4-1 0,-4 0-17,8 0 0,-2 2 2,1-5 1,-2 5 10,2-2 1,1 0-3,-1 0 0,1-3-37,-5 4 0,1-2 49,-1 2 1,-5 2-194,-2-3 1,-3 4 42,-1 0 0,0 0-171,0 1 1,-5-1 13,-2 1 0,-7-1 118,-2 1 0,-3-2 51,4-3 1,-4 3-47,4-2 0,-4-2 162,4 2-128,-6-5 0,9 2 71,-4-5 1,8 0-408,0 0-471,5 0-223,-2 0-780,5 0 1187,0-5 1,2-1-777,1-1 1463,4-3 0,9 3 0,2-4 0</inkml:trace>
  <inkml:trace contextRef="#ctx0" brushRef="#br1" timeOffset="138">10016 15361 9767,'-6'0'1738,"1"0"-947,5 0-348,0 5-242,0-4 0,1 8-99,3-5 0,-2 0 111,6-4 0,-4 4-14,3 0 1,1-1-141,3-3 0,1 0-146,-1 0 1,4 0-32,1 0 1,0 0 107,-1 0 1,-2-3-35,2-1 0,-1-4 98,1 4 0,-3-1-154,-1 1 1,1 2-28,-5-6-6,-2 6 1,2-8 81,-3 2 1,-3 2-7,3-2 0,-3 4 45,-1-3 0,-1 0-5,-3 0 0,1-4 17,-4 4-26,-1 2 1,-5-4 57,-2 5 1,2 0-28,-2 4 1,-1 2 9,1 1 0,-4 4 14,3 4 1,-3 4 3,4 1 0,-4 3-27,4-4 1,0 4 3,3-4 0,1 2 86,-1-2 1,5 1-78,-1 3 0,4-1-28,-3-3 1,4-2 26,-1 2 0,3-2-13,1-2 1,1 1 66,3-1 0,0 1 1,7-1 0,-1-3 16,9-1 1,-3 0 146,3 0 0,4 0-122,3-4 0,1-1-39,-4 1 1,0-1-129,-1-2 1,0 0-213,-3 0 1,1-2-363,-4-1 0,0 0-55,-1-4 1,-6 3-1884,3-4 2565,-4 0 0,4-8 0,-1-2 0</inkml:trace>
  <inkml:trace contextRef="#ctx0" brushRef="#br1" timeOffset="139">10679 15304 7732,'0'-11'0,"0"3"594,0 0-351,0 1 0,-2-3 253,-2 2 1,3 2 364,-3 2-593,-2 3 0,0-5-24,-6 6 1,1 0 51,-1 0 1,1 6 9,0 1 1,-1 3-64,1 2 1,-5 0-18,1 4 0,-4 0-14,4 3 1,-4 3-49,4-3 1,0 2-10,3 2 1,4 0-76,1 0 0,4-4 81,0 0 0,6-1-44,5 1 1,3-3 76,5-4 1,-1-1 3,8 0 0,-3-3 173,7 0 0,1-6-56,-2 2 0,6-3-255,-2-1 0,-2 0-124,-1 0 0,-8-3-572,-4-1 380,-2-5 0,-7 2-218,-2-4 1,-9 3 473,-6 1 0,-11-1 0,-7-3 0</inkml:trace>
  <inkml:trace contextRef="#ctx0" brushRef="#br1" timeOffset="140">1508 16492 8573,'-7'0'1001,"2"0"0,5 5-621,0 2 0,0 4-45,0 0 1,0 5 4,0 4 1,1 1-129,3 2 0,-1 5 26,4 2 0,-3-1-76,4 2 1,-4-4 45,3 3 1,-4-3-46,1 3 0,1-4 45,-2 0 1,5 2-195,-4-1 1,1-1-46,-1-3 0,-3 0-95,3 0 0,1-4 146,-1 0 1,1-5-35,-1 1 1,-3 2-37,3-2 1,-3-4 96,-1-3 1,1-2-445,3 2 154,-3 2 26,4-9 0,-5 6-358,0-4-135,0-1 28,0 3-1483,0-5 1371,0-5-683,-5 3 791,4-8 686,-9 4 0,4-11 0,-6 0 0</inkml:trace>
  <inkml:trace contextRef="#ctx0" brushRef="#br1" timeOffset="141">1473 16480 7808,'0'-11'711,"0"-1"0,0 5-326,0-1 0,5 6 63,3-2 1,2 1-101,2 0 1,3 1-78,0-2 0,7 3-66,0 1 0,1 0 0,4 0 0,2 0-96,2 0 0,-2 4 78,1 0 1,-4 6-140,0 1 0,-2 1 33,-1 3 1,-5 2-187,-3-2 1,-3 4 24,-5-4 1,2 8-65,-5-4 0,-2 5 139,-5-5 0,-4 3 20,-4 0 1,-4 1-19,-1 0 1,-5-5 15,-2-3 1,-1 2-36,-7-2 1,5 0 39,-5-3 1,2-2-110,-1-3 0,2 0-23,5-4 0,1-1-497,3 2 126,3-3-187,4-1-408,6 0 1,4-4-16,9 0 1095,1-5 0,13 3 0,-3-5 0</inkml:trace>
  <inkml:trace contextRef="#ctx0" brushRef="#br1" timeOffset="142">2478 16286 7810,'0'-6'0,"0"1"0,-5 6 0,-2 3 0,-4 1 0,0 2 0,0 5 0,-1-1 0,-3 2 780,0 6 1,-4-4 1094,4 4 1,-5 0-1246,5 4 1,-4 1-238,4 3 1,-4-2-187,4 6 1,-1-1-38,5 5 1,0 0 62,-1 3 1,6-2-27,2 2 1,-1 1-314,1-1 1,0 4 102,4-4 0,0 1-86,0-1 1,2-2 56,1 2 1,4-4-14,4-3 0,1 1 148,-1-6 0,0 5-6,1-5 0,3 1 28,0-4 1,1-2 120,-5-2 0,4-2 40,0-6 0,2 1-116,-2-1 0,-1-3-192,5-1 1,-5-4 111,1 1 1,-2-3-71,-2-1 0,-3 0-206,0 0-354,-6 0-376,3 0-943,-5 0-2285,0-5 4144,0-1 0,-10-11 0,-3-1 0</inkml:trace>
  <inkml:trace contextRef="#ctx0" brushRef="#br1" timeOffset="143">2787 16617 7745,'-5'-6'0,"3"0"77,-1 2 470,1 3 613,2-4-799,0 5 1,0 5-39,0 2 0,0 8 24,0 4 0,0 4-105,0 4 0,2 2-40,1 5 1,0 1 61,4-1 1,-3 0-26,4 0 1,-6-3-98,2-1 1,1-4-95,-1 0 0,4-3 44,-4-4 0,3 2-164,-3-6 0,1-1-281,-1-7 221,-3 4-1125,4-10 565,-5 4-1046,0-5 967,0-5 0,-4-2-111,1-4 0,-6-2 882,1-2 0,-2 1 0,-1-5 0,-1-5 0,1-5 0</inkml:trace>
  <inkml:trace contextRef="#ctx0" brushRef="#br1" timeOffset="144">2707 16640 7759,'0'-18'0,"0"-2"-30,0 5 1,4 0 114,-1 3 0,6 1 285,-1-1 1,2 2-35,1 3 1,1-2 32,-1 5 0,4 0-22,1 4 1,4-4 8,-1 1 0,4-3-111,4 3 0,-3 1 12,2-1 1,2 1-179,-1 2 1,0 0 77,-5 0 1,1 0-64,0 0 0,-5 5-12,-3 3 1,-2-2-145,-2 2 1,-4 0 75,-4 3 0,-1 2-115,-2 2 1,-5-1-41,-3 5 1,-7 0 129,-4 4 0,-7-4-102,0 0 1,-5-1 86,4 1 0,-3 1-165,3-5 0,2 0-19,6-3 0,-1-1-253,4 1-170,1-6-746,9-1 793,1-5 0,6 0-758,3 0 1344,2 0 0,11-5 0,0-1 0</inkml:trace>
  <inkml:trace contextRef="#ctx0" brushRef="#br1" timeOffset="145">3129 16789 7701,'-5'6'296,"3"3"207,-6-5 0,4 3-104,-3-3 1,4 6 132,-1 2 0,-1-1-59,1 4 1,-1 6-137,2-2 0,1 9-77,-2-6 0,3 4-45,1-3 1,1 0-256,3-1 1,3-3 109,4 0 0,0-6 145,1-1 1,3-2-361,0-7 1,6 5-155,-2-4 0,2-2 160,2-5 0,5 0 72,2-5 1,0-3 41,0-4 0,-3-4 89,3 4 1,-6-6 123,-1 2 1,-1 1-27,-7-1 0,-5 2 85,-6-2 0,-3-3-156,-1 3 1,-2-1-25,-6 1 1,-1-3 42,-10 3 0,-5 3-147,-6 0 0,-3 5-631,-2 3 0,0 3 382,-3 5 1,2 5-300,-2 3 1,8 3-88,3 5 1,3-2-883,1 5 1554,5-5 0,2 2 0,4-5 0</inkml:trace>
  <inkml:trace contextRef="#ctx0" brushRef="#br1" timeOffset="146">3666 16812 7759,'0'-7'1897,"0"2"-684,0 5 0,1 4-852,3 0 1,-3 8-111,3 0 1,1 7-19,-1 0 0,0 2-14,-4 2 0,0 4-13,0 0 0,0 3-120,0-3 1,0-4 85,0-4 1,0-4-340,0 4 187,0-5 0,1 1-237,3-7 1,-1 1-136,4-6-792,-4 1 718,7-4 0,-8 0-121,6 0 0,-5-5-150,0-3 0,-1 2 697,-2-2 0,-5-4 0,-2-6 0</inkml:trace>
  <inkml:trace contextRef="#ctx0" brushRef="#br1" timeOffset="147">3689 16560 7739,'0'-11'448,"0"-1"140,0 1 0,0 3-322,0 1 0,0 3-93,0-4 0,1 6 318,3-2 0,-1 3-85,4 1 1,-3 0-341,4 0-317,-6 5 0,7 1-361,-5 6 0,0-1 450,-4 0 162,5-4 0,-4 8 0,4-2 0</inkml:trace>
  <inkml:trace contextRef="#ctx0" brushRef="#br1" timeOffset="148">4146 16754 7759,'6'-5'0,"-1"-1"0,-5-2 1030,0 1-217,0 4-435,0-2 0,-5 5-86,-2 0 1,0 0-22,0 0 1,-1 4-113,-3 0 1,-2 5-1,-2-2 0,2 0 13,-2 0 1,2 1-26,2 3 1,-1-3-30,1-1 0,-1 0 60,1 0 0,-1 4-150,1-4 0,3 2 91,1-1 1,0 2-87,0-3 0,-2 4 29,5 0 1,0-3-2,4-1 0,0 1 16,0 3 1,0-3-100,0 0 0,2-5 63,1 5 1,4-4 37,4 3 1,6-3-28,2 4 0,-2-6-46,3 2 0,-1 1-4,3-1 0,0 4 1,-3-5 0,1 5-117,-4-4 1,-1 5-55,-4-2 1,-1 4 50,-2 0 0,-2-1-103,-2-2 1,-3 2 43,3-3 0,-6 4 6,-2 0 0,-6 0 56,-2 1 0,1-2-50,-4-2 0,-3 2 314,-1-3 0,1 0 146,-1 0 0,5-4-117,-1 1 1,-2 1-35,2-1 1,0-1-478,3-3 1,1 0-13,0 0-1094,-1 0 304,1 0 533,4 0 1,2-1 56,5-3 544,5-2 0,2-5 0,4-1 0</inkml:trace>
  <inkml:trace contextRef="#ctx0" brushRef="#br1" timeOffset="149">4523 16789 7737,'6'-2'392,"-2"-1"161,-3-4 1,-1-4-147,0-1-7,0 6-175,0-4 1,-1 7-26,-3-4 1,1 4 247,-4-1 0,-1 3-119,-3 1 1,-2 1-174,-2 3 0,2 1 20,-2 3 0,-2 2 25,2-2 0,-1 2-43,1 1 1,2 1-95,-2-1 1,2 1-27,2-1 0,3 0 42,0 1 1,4-2-119,-3-2 0,4 2 17,0-3 0,1 0 12,2 0 0,5-3 67,3 4 0,0-5-2,3 5 0,-1-2-50,9 2 0,-4 1 41,4-5 0,0 3-64,4-3 0,-4 4 61,0-4 1,-1 3-101,1-3 0,1 1 51,-4-1 1,-1 1-106,-4 3 0,-1 2 82,-2-3 0,-3 4-83,-5 0 1,0 0 48,0 1 0,-6-1-13,-6 1 0,0-1 18,-7 0 0,3-3 13,-3 0 0,2-1 85,-2 5 0,-2-5-208,6 1 1,-5-6-181,1 2 1,2-2-8,2-2 0,6 0-971,2 0-168,4 0 1493,-7 0 0,14 0 0,-3 0 0</inkml:trace>
  <inkml:trace contextRef="#ctx0" brushRef="#br1" timeOffset="150">4820 16891 7697,'-7'-5'1408,"-2"3"-434,6-6-863,-1 1 1,2 0 179,-1 3 611,1 3-502,-8 1 0,5 1-68,-2 3 1,-4 3-69,4 4 0,-2 4 0,1 0 0,-2 6-68,3-2 1,1-1 11,3 1 1,-2-4-324,1 4 0,0-5 145,4 1 1,1-2-38,3-2 1,2 1-106,6-1 0,1-5-134,2-2 1,3 1 68,4-1 0,2 0-47,3-4 0,-3-4 28,3 0 1,1-5 95,-2 2 1,1-3 57,-4-2 0,0-3-32,0 0 0,-6-4 137,-1 3 1,-4 0-31,0 1 1,-6 1 78,-2-5 1,-3 1-182,-1-1 1,-6-3 6,-6 3 0,0 2-173,-7-2 1,-2 6 68,-5 1 1,0 6 105,-4 6 0,4 0-189,0 0 1,-2 5-394,1 3 0,2 6 145,6 1 1,2 1-366,6 0 862,0-4 0,4 5 0,2-6 0</inkml:trace>
  <inkml:trace contextRef="#ctx0" brushRef="#br1" timeOffset="151">5185 16834 7702,'0'-6'992,"0"0"5,0 2-279,0 3-199,0-4 1,1 6-61,3 3 0,-3-2-4,3 6 0,-3 1-141,-1 6 0,0-1-76,0 5 1,0-1-84,0 1 0,0 1 66,0-5 1,0 4-258,0-4 1,4 2-81,0-2 0,1-2-96,-1 2 0,-3-6 63,3-1 1,-1-5-457,0 5 445,-1-5 0,3 3-123,-5-2 288,0-3-109,0 4 1,4-6 173,-1-3 1,2 1-64,-1-4 1,-1-1 85,4-3 1,0-1-44,0 1 1,4 0 115,-4-1 0,5-3-103,3 0 1,-3-4 72,4 3 0,-2-3-68,1 4 1,-2-4 0,2 4 1,-3 0 5,0 3 1,-1 5-66,1-1 0,-1 5-140,1 0 0,-1 1 117,0 2 1,1 3-18,-1 5 0,-3-1 61,0 8 0,-6 3-6,2 1 0,-3 3 23,-1 1 0,0-1-36,0 1 1,0 0-17,0 0 0,4-1 6,0-3 1,0-3 1,-4-5-322,0 1-495,5-1 176,-4-4 0,5-2-1358,-2-5 1995,-3 0 0,4 0 0,-5 0 0</inkml:trace>
  <inkml:trace contextRef="#ctx0" brushRef="#br1" timeOffset="152">6087 16275 7771,'7'-2'-265,"-4"-1"0,0 1 176,1-1 1,-3 0 421,3-1-146,-3 3 1,0-4 481,3 5-246,-2 0 73,3 0 297,-5 0-487,0 5 0,-4-2-56,0 4 1,0-3 73,4 4 1,-4-1-14,1 5 1,-3-1 17,3 0 0,0 5-131,-4-1 1,3 4 24,-4-4 1,2 5-58,-2-1 0,-2 3-1,2 1 1,-2 4-25,-1-1 0,-1 6 62,1-2 1,3 3-125,1 2 0,3-2 43,-4-3 1,4 3-93,-3-2 1,4-2 35,0 1 1,1-4-66,2 0 0,0 2 117,0-1 0,0 1 1,0-2 0,0-2 3,0 3 1,4-3-22,0-1 1,5 0-117,-2 0 1,4-2 17,0-2 0,2 2-89,2-6 1,-2 1 95,2 0 0,-1-4-25,1 3 0,-2-6 17,2-1 1,-2-2-20,-2 2 12,0 2 1,1-7 15,-1 4-369,-4-4-336,3 2-454,-9-5 496,9 0 0,-9-1-1333,3-3 1173,-2 3 0,-6-10 812,0 4 0,-5-3 0,3-2 0</inkml:trace>
  <inkml:trace contextRef="#ctx0" brushRef="#br1" timeOffset="153">6453 16560 7738,'6'-6'1406,"-1"-4"-865,-5 8-140,0-3 39,0 5 1,-4 2-112,1 1 1,-1 4-9,4 4 0,-4 6-63,0 2 1,-1 4-26,1 3 0,3 3-137,-3 6 0,3-1 129,1 0 1,0-1-215,0-2 0,0 0 76,0-4 0,4 0-236,0-4 1,3-1 84,-3 1 1,0-4-76,-4 0 0,4-5 73,-1 2 0,1-8 10,-4 0-333,5-5-465,-3 2 668,3-5 1,-2-2-35,1-1 220,0 1 0,-4-13 0,0 2 0</inkml:trace>
  <inkml:trace contextRef="#ctx0" brushRef="#br1" timeOffset="154">6693 16629 7702,'0'-8'680,"0"1"1,0 3 24,0-4-164,0 6 95,0-3 823,0 5-1188,0 5 0,0 1-19,0 5 1,0 1-55,0-1 0,-4 4-107,0 1 1,0-1 3,4-4 0,-4 1-62,1-1 0,-2-1 225,1-2-300,2 2 68,-3-4 63,5 1 90,0-2-31,0-5 157,0 5-202,0-4 1,2 6 13,1-4 0,0-1-33,5 1 0,-5 0-5,5 1 1,0-3-14,3 3 1,0 1-94,1-1 0,-1 1 0,1-1 0,3-3 88,0 3 0,4 1-185,-4-1 0,4 4-39,-3 0 1,3-2-56,-4 2 0,0 0 89,-3 3 1,-2 4-100,-3 0 0,2 2-12,-5-2 0,0-2 83,-4 2 0,-1-2-20,-3-2 1,-3 1 34,-4-1 1,-4 1 23,0-1 1,-6-1 26,2-2 1,-2 1 68,-2-6 0,0 5-127,0-4 0,2 1 18,2-1 0,-2-3-114,6 3 0,0-3-185,3-1 0,2-1-353,3-3 0,-2 1 289,5-4 0,-4 3-7,4-4 0,1 5 501,3-5 0,0 0 0,0-3 0</inkml:trace>
  <inkml:trace contextRef="#ctx0" brushRef="#br1" timeOffset="155">6704 16606 7714,'-6'-11'766,"1"4"0,5 1-52,0 2-15,0 3-264,0-4 0,1 5-81,3 0 0,2 0-96,5 0 1,6 3 60,2 1 1,4 0-86,3-4 0,0 0 24,4 0 1,-3 0-80,3 0 0,-3 0-1,4 0 1,-6-4-171,2 0 1,-7-3 60,-1 3 0,-5 0-360,1 4 1,-6-4 76,-1 1-799,-6-1 0,2 4-86,-8 0 0,-2 0-1614,-6 0 2713,-4 0 0,-2-5 0,-5-2 0</inkml:trace>
  <inkml:trace contextRef="#ctx0" brushRef="#br1" timeOffset="156">7264 16332 7767,'-7'0'2055,"2"0"694,5 0-2384,0 5 0,0 1 99,0 6 1,0-1-120,0 1 1,2 0 5,1 3 0,4 2-33,4 2 0,1 4 56,-1 0 1,2-1-141,2 5 0,-2 2 12,2 2 1,0-2-86,-4 1 0,6-3-13,-9 4 1,4-2-165,-4 1 1,-2 3 83,2-2 0,-6 5-268,2 2 0,-3 4 39,-1-4 1,-3 1-60,-1-5 0,-5 0 65,1 0 0,-2-5-29,-1-2 0,-1-3 169,1-1 1,-1-5-30,1-3 1,0-4-109,-1-3 0,5 1 74,-1-5 0,4 0-973,-3-4-373,4 5-781,-2-4 600,5 4 1605,0-5 0,0-5 0,0-1 0</inkml:trace>
  <inkml:trace contextRef="#ctx0" brushRef="#br1" timeOffset="157">7743 16789 7739,'-6'0'1139,"1"0"887,5 0-1659,0-5 0,5 3-115,3-1 0,-2 1-25,2 2 1,-1-1-1,5-3 1,-1 3-60,0-3 1,5 3 44,-1 1 0,0 0-159,-3 0 1,3-4 50,0 0 1,2 0-288,-2 4 1,-1 0-66,5 0 0,-4-3-193,4-1 1,-5 0 26,1 4 0,-2-4-1084,-2 0 738,1 1 1,-5 3 758,1 0 0,-6-6 0,4 0 0</inkml:trace>
  <inkml:trace contextRef="#ctx0" brushRef="#br1" timeOffset="158">7755 16926 8203,'7'0'1090,"1"0"0,1 0-720,6 0 0,-2 0 87,2 0 1,2 0-111,-2 0 0,5 0 85,-1 0 0,-1 0-116,1 0 1,0 0-144,4 0 0,-4 0-160,0 0 1,-4 0-252,4 0 1,-5 0-820,1 0 1,3 0 572,1 0 0,-1-4-976,1 0 1460,0-5 0,4-2 0,0-7 0</inkml:trace>
  <inkml:trace contextRef="#ctx0" brushRef="#br1" timeOffset="159">8703 16480 7734,'-5'-11'-1394,"3"-1"1163,-3 6 88,5 1 0,0 6 476,0 3 0,0 4 463,0 7 1,0 8-16,0 7 0,0 3-306,0 2 0,0 0-116,0 3 0,0-1-224,0 5 1,0-5-73,0 1 0,0-7 58,0 0 0,2-2-60,1 1 0,-1-2 54,1-5 0,0-4-391,1 0-93,-3-5 1,5 2 192,-2-9 1,-3-1-1347,3-2 691,-2-2-509,-2 3 1,0-14 1339,0-3 0,0 2 0,0 3 0,5-6 0,1-5 0</inkml:trace>
  <inkml:trace contextRef="#ctx0" brushRef="#br1" timeOffset="160">8920 16720 7258,'0'-7'-441,"0"-1"1,0 4 1842,0-4-499,0 6-513,0-3 0,0 6 79,0 3 0,0 6-125,0 5 0,-4 7-104,0 1 1,-4 1-28,5 6 0,-5-4-176,4 0 1,0-2-81,4-1 1,2-1-67,2-3 1,2-3-40,5-4 0,5-1-210,-1 1 0,5-6 126,-1-2 1,3-3 8,0-1 1,1-1 8,0-3 0,4-2 64,-1-6 1,5-3 139,-4 0 0,-1-6 31,-3 2 1,-1 2 180,-3-2 0,-3-2-36,-4-5 0,-2 2 93,-3-3 1,-2-1-73,-5 1 1,-1-3-94,-3 3 1,-7-3-129,-8 3 0,-4 1 5,-4 3 0,2 6-81,-5 6 0,-1 1-32,-3 6 1,3 3-201,1 8 1,5 1-230,-2 7 1,3 3-1162,1 1 1732,5 2 0,-3 7 0,3 1 0</inkml:trace>
  <inkml:trace contextRef="#ctx0" brushRef="#br1" timeOffset="161">9582 16195 7742,'-8'0'49,"1"0"627,4 0-93,-2 0 1241,5 0 1,0 5-1452,0 2 0,4 0 33,0 0 0,3 1-58,-3 3 1,5 6 25,-1 2 1,-2 0-97,2 4 0,-2-3-33,2 7 0,2 2-7,-3 1 0,4 0 75,0 0 0,2-1-196,2 2 0,-2 2 47,2-3 0,-2 3-252,-2 1 1,-3-1 27,-1-2 0,0 2-146,0-3 1,-2 5 125,-5 3 0,0-7 78,0 4 0,0-5-32,0 1 0,-5 0 27,-2-4 1,-2-2-43,1-6 1,-2 3 50,2-3 1,2-3-2,-2 0 1,2-4 16,-2 0 0,-2-1 25,3 1 1,-2-1-54,1 1 0,-2-5-9,2 1 1,2-6-60,-2 2 14,6 2-183,-8-4 0,8 4-97,-1-2-698,1-3-195,2 4-2062,0-5 1417,5 0 1882,-3 0 0,8 0 0,-4 0 0</inkml:trace>
  <inkml:trace contextRef="#ctx0" brushRef="#br1" timeOffset="162">10427 16697 7620,'-6'0'1331,"1"0"1246,5 0-2204,5 0 1,1 0-86,6 0 0,-1 0-45,1 0 1,-1 0-11,0 0 1,2 0-1,2 0 1,-1 0-220,5 0 0,-4 0 136,5 0 1,-3 4-164,2 0 0,3 0-80,-3-4 1,3 0-150,0 0 1,-3 0-41,0 0 1,-5 0-315,2 0 0,-4 0-183,0 0-331,-1 0-929,-5 0 905,0 0 1134,-6 0 0,-6 0 0,0 0 0</inkml:trace>
  <inkml:trace contextRef="#ctx0" brushRef="#br1" timeOffset="163">10473 16926 7732,'0'6'219,"0"0"-146,0-2 622,0-3 1,1 5 541,3-6-574,2 0 1,6 0-162,-1 0 0,4 0 11,1 0 0,3 0-147,-4 0 0,5 0-6,-1 0 0,3 0-5,1 0 1,0 0-80,-1 0 1,0 3-101,-3 1 1,1 0-95,-5-4 1,1 0-222,-5 0-506,1 0-1196,-1 0-2211,-5 0 4052,-1 0 0,-5 0 0</inkml:trace>
  <inkml:trace contextRef="#ctx0" brushRef="#br1" timeOffset="164">11421 16777 8292,'6'0'1945,"1"0"-1604,-4 0 1,0 2-94,5 1 0,-5 0 79,5 4 1,0-3-99,3 4 0,-3-4-108,-1 3 1,1-3 88,3 4 1,1-6-181,-1 2 0,4 1 68,1-1 1,0 0-59,-1-4 1,3 0 13,5 0 0,0 0-50,0 0 1,-1-5-76,1-3 0,0-2 70,0-1 0,-2-1-95,-1 1 0,-4-1 78,-5 1 1,1-1-137,-1 1 0,-4-2-24,-4-2 0,-1 2-15,-2-2 0,0 1 93,0-1 1,-5 2-122,-3-2 0,-3 2 181,-5 2 0,2 3-44,-5 1 1,0 4 107,-4-1 1,-1 4-105,-2 4 1,-3 3 118,-6 4 1,1 4-21,0 0 1,1 6 46,2-2 0,0 2-61,4 2 0,0 0 6,4 0 0,6-2-50,1-2 0,4 3 29,0-3 0,6-1 74,2 1 1,3-5-71,1 1 1,5 2 257,3-2 0,3 0 7,4-4 0,-1 1 11,5-1 0,2-1-91,5-2 0,-2 1 111,3-5 0,1 3-45,-1-3 0,3 0-68,-3-4 0,3 0-59,-3 0 1,-1 0 46,-3 0 1,-4-4-611,0 0 0,-5-3-198,1 3 0,-2-1-519,-1 1 0,-2 1 484,-3-4 678,-2 4 0,1-7 0,0 4 0</inkml:trace>
  <inkml:trace contextRef="#ctx0" brushRef="#br1" timeOffset="165">12095 16469 7713,'-7'0'1653,"-3"0"-487,9 0-797,-4 0 1,6 0 33,3 0 0,-2 0-157,6 0 1,0 0-213,3 0 0,-3 0 30,-1 0 0,1 0-48,3 0 1,1 0-144,-1 0-316,6 0 0,-5 0-675,4 0 0,-5-1 496,-3-3 0,-2 3 622,-2-3 0,-3-3 0,4 1 0</inkml:trace>
  <inkml:trace contextRef="#ctx0" brushRef="#br1" timeOffset="166">12483 16172 7733,'-6'0'2073,"1"-5"-1210,5 4-533,-5-4 1,3 6 46,-2 3 0,3 2-95,1 5 0,0 6-58,0 2 1,0 6 72,0 2 1,0 3-66,0-3 1,0 3 14,0-3 0,0 0-105,0-4 0,-4-1-116,1 1 0,-1-1 22,4-3 1,0-3-501,0-4-1031,0-1 798,0 1-324,0-6 319,0 4-233,0-9 1,0 3 922,0-8 0,5-2 0,1-5 0</inkml:trace>
  <inkml:trace contextRef="#ctx0" brushRef="#br1" timeOffset="167">12666 16240 7737,'-7'-2'0,"4"-6"241,1 1 0,2-10 853,0 6-206,0 4 456,0 2 534,0 5-1574,0 5-152,0 2 0,0 4 19,0 1 1,-1-5-25,-3 1 0,3-4-94,-3 3 1,2-3 33,-2 4-150,3-1 0,-5 1 56,6 0 0,-1-6 4,-3 2-44,3 2 41,-4-5 59,5 5 1,-1-3 93,-3 1-75,3 0 33,-4-4-215,5 0 101,0 5 0,1 0-12,3 3 1,-2 1 25,6-6 0,-4 5-14,3-4 0,-3 3 2,4-3 0,-1 4 2,5-4 1,-1 1-3,1-1 0,-1-2 9,0 6 1,1-6-3,-1 2 0,1 2-35,-1 2 1,-1-2-4,-2 2 0,1 0-14,-5 3 1,3 0-11,-3 1 1,0-1-27,-4 1 1,-1-1-113,-3 1 1,1-1 38,-4 0 0,-1 1 77,-3-1 1,-5-3 178,1-1 1,-4-3-120,4 4 1,-2-6-32,2 2 0,2 1-197,-2-1 1,2 0-298,2-4 0,0-1 132,-1-3 1,5 1-98,-1-4 1,5 3-386,0-4 0,1 1 899,2-5 0,0-4 0,0-2 0</inkml:trace>
  <inkml:trace contextRef="#ctx0" brushRef="#br1" timeOffset="168">12666 16206 7745,'-7'-5'0,"-1"3"0,4-6 0,0 5 415,4-7 597,0 9-93,0-4-238,0 5 1,5 0-380,3 0 1,-1 0-153,5 0 1,-3 0-9,6 0 0,-3 0 59,0 0 0,3 0-173,0 0 1,4 0 99,-3 0 0,3 0-297,-4 0 1,0 0-212,-4 0 1,1-4-402,-1 0 0,1-1 96,-1 1 0,-3 3 685,-1-3 0,1-2 0,3 0 0</inkml:trace>
  <inkml:trace contextRef="#ctx0" brushRef="#br1" timeOffset="169">12974 16869 7680,'-6'0'3199,"1"0"1198,5 0-4280,5 0-394,-4 0 277,4 0 0,-5 0 0,0 0 0</inkml:trace>
  <inkml:trace contextRef="#ctx0" brushRef="#br1" timeOffset="170">13534 16046 7745,'0'-7'-810,"0"-1"914,0 6 1,0-5 759,0 3-85,0 3-272,0-4 675,0 5-848,0 5 1,-2 1-102,-1 6 1,1-4 64,-1-1 1,-3 2-72,3 6 1,-1-1-26,4 5 0,0 2-64,0 5 1,0-2 88,0 3-1,0-3-48,0-1 1,1 4-33,3-1 0,-3 1-118,3-4 0,1 0 40,-1-1 1,0 1-108,-4 0 1,4-4 49,-1 0 1,1-4-62,-4 4 1,0-5-234,0 2 199,5-4 1,-4 0 116,3-1-200,-2-5-396,-2 0-5622,0-6 6185,0-6 0,0 0 0,0-5 0</inkml:trace>
  <inkml:trace contextRef="#ctx0" brushRef="#br1" timeOffset="171">13728 16023 7768,'0'-7'311,"0"-1"566,0 6 353,0-3-459,0 5-411,5 0 1,-4 1-145,3 3 1,-3 6 113,-1 5 1,0 5-170,0-1 0,0 2 0,0-2 0,0 2-2,0-2 1,-1-1 24,-3 1 1,3-5-169,-3 1 0,3-2 147,1-2-244,0 1 38,0-1-116,0-4-10,0-2 621,0-5-473,0-5 0,1 3 66,3-1 0,2-2-102,6 1 1,-1 0 40,1 4 0,-1 0-20,0 0 1,6 0 78,2 0 1,3 1 0,0 3 1,-3-1-29,0 4 1,0-3-5,4 4 0,-1-1 28,-3 5 1,-3-1-17,-4 0 0,-1 1-39,1-1 1,-6 6-6,-2 2 0,-3-1-13,-1 1 0,-1-2 7,-3 2 0,-2 2-91,-6-6 0,0 4 48,-4-4 1,2 0 39,-5-3 0,2-2-140,-2-2 1,-3 0 115,3-4 1,1 0-186,-1-4 0,4 0-103,-4 0 1,5 0-100,-1 0 1,2-5-59,2-3 1,0-2-252,4-1 0,-2-1-171,5 1 0,0 0 920,4-1 0,-5-4 0,-1-2 0</inkml:trace>
  <inkml:trace contextRef="#ctx0" brushRef="#br1" timeOffset="172">13694 16001 7781,'-12'0'2100,"6"0"-1665,1 0 568,5 0 0,5 0-745,2 0 1,5 0 69,3 0 1,3 0-130,5 0 1,0 0-1,-1 0 0,5 0-52,0 0 0,3 0 70,-3 0 1,-1 0-170,-3 0 1,0 0 88,0 0 0,-4 0-87,0 0 0,-5 0-115,1 0 0,-6 0-377,-1 0-404,-1 0-824,0 0-1176,-2 0 2846,-5 0 0,-5 0 0,-2 0 0</inkml:trace>
  <inkml:trace contextRef="#ctx0" brushRef="#br1" timeOffset="173">14356 15784 7446,'0'-7'2330,"0"2"-1755,0 5-229,0 5 0,0 2-94,0 4 0,1 2 77,3 2 1,-3-1-60,3 5 0,-3 0-33,-1 4 0,0 0-62,0 0 1,0-4-135,0 0 0,0-4 18,0 4 1,0-5 111,0 1 0,0-2-833,0-2 397,0 1 181,0-1 1,0-3-898,0-1-1347,0-4 1584,0 2 0,0-6 744,0-3 0,6-3 0,0-4 0</inkml:trace>
  <inkml:trace contextRef="#ctx0" brushRef="#br1" timeOffset="174">14527 15944 10806,'-6'5'808,"2"2"1,2 3-548,-2 2 0,3 3-46,-3 0 0,2 4-7,2-3 0,0 3-64,0-4 0,0 4-103,0-4 0,0 0 163,0-3-280,6-1 1,1-1-101,8-2 1,-1-3 93,5-5 1,-3 0-88,3 0 0,0-5 81,4-3 0,-1-6-26,1-1 1,0-1 76,0 0 1,-5 2 10,-3-5 0,-2 2 84,-2-2 1,-5-3 169,-2 3 1,-3-3-113,-1 0 1,-5-1-80,-2 0 1,-3 1-53,-2 3 0,-4 3 76,-3 4 0,-3 6-185,-1 2 1,-5 3-170,-2 1 1,1 5-345,-2 3 1,6 3-17,-2 4 0,4-1 653,4 5 0,-2 5 0,3 6 0</inkml:trace>
  <inkml:trace contextRef="#ctx0" brushRef="#br1" timeOffset="175">13397 16812 10933,'11'5'639,"6"-4"-440,2 3 1,0-3 108,4-1 1,-2 0 4,10 0 0,-1 0 57,4 0 1,4 0-66,0 0 0,6 0-34,-3 0 0,5 0-278,4 0 1,-3 0 166,2 0 1,2 0-161,-2 0 1,3-1 72,-6-3 0,2 3-18,-6-3 1,-3 3-66,-1 1 0,-3 0 63,-5 0 1,-1 1 33,-2 3 1,-4-2-13,0 6 1,-2-6 9,-5 2 0,3-1 9,-4 0 0,0-1 36,-4 2 0,1-3-77,-1-1 1,-3 1-662,0 3 356,-6-3 1,4 4-392,-2-5-236,-3 0-747,5 0 222,-17 0 0,4 0 1404,-8 0 0,-3-5 0,0-1 0</inkml:trace>
  <inkml:trace contextRef="#ctx0" brushRef="#br1" timeOffset="176">13739 17131 7685,'-6'-1'-121,"2"-3"826,3 3 252,1-4 2365,0 5-3015,-5 0 0,2 5-18,-4 3 1,4 7-52,-1 4 1,2-1-1,-2 1 1,3 3-15,-3 5 1,3 0-25,1-4 0,1 1-100,3 2 1,-2-2 87,6 3 0,-4-3-310,3-1 1,-4-1 127,1-3 1,-2 1-208,2-5 1,-3 0 118,3-3 1,-3-1-12,-1 1 0,2-2-324,1-3-476,-1 4 367,3-10 273,-5 4 0,0-4-652,0 3 230,0-3-507,0 4-1468,0-5 2650,5 0 0,-4-5 0,4-1 0</inkml:trace>
  <inkml:trace contextRef="#ctx0" brushRef="#br1" timeOffset="177">13968 17268 7677,'-7'0'2071,"1"0"-1315,2 0-245,3 0-175,-4 0 0,1 5-83,0 3 1,-1 6-116,1 1 0,3 6 14,-3-2 0,-1 2-73,1 2 1,1 0 67,3 0 1,1-4-156,3 0 1,-3-5 61,3 1 0,2-2-155,2-2 1,3 0-7,4 1 1,-1-6 60,5-2 0,-1 1 159,1-1 0,3 0-20,-3-4 0,-1-2 78,1-1 0,-4 0-63,4-5 0,-5 1 100,1-5 0,-2 1-152,-2 0 0,1-5 64,-1 1 1,-5-4-210,-2 4 0,-3-5 68,-1 1 0,0 1-78,0-1 1,-5 0-38,-2-4 1,-10-3 76,-6 4 1,1-2-85,-5 8 1,-2 1-155,-2 4 1,3 4-195,2 4 1,-1 1 187,4 2 0,-1 2-444,9 1 1,-4 0 255,4 4 1,1 1-329,6 4 0,3 0 819,5 3 0,0-2 0,0 4 0</inkml:trace>
  <inkml:trace contextRef="#ctx0" brushRef="#br1" timeOffset="178">14527 17029 7647,'-6'-2'611,"2"-2"66,3 3 0,1-3-90,0 8 0,-4-1 35,0 4 0,-1 5-272,1 3 0,3 5-135,-3-1 0,-1 3-43,1 1 1,1-4-115,3 0 1,0 0-116,0 4 1,0-2 123,0-2 1,0-1-312,0-3 0,3-2-97,1 2 0,0-2-249,-4-2 1,4-3 32,0 0 0,1-6-337,-1 2 1,-3-2-468,3 2 1361,2-3 0,0 5 0,6-6 0</inkml:trace>
  <inkml:trace contextRef="#ctx0" brushRef="#br1" timeOffset="179">14584 17565 10936,'0'7'2083,"0"-2"-1671,0-5-971,0 5-381,0-4-1508,0 4 2448,0-5 0,-5-5 0,-1-1 0</inkml:trace>
  <inkml:trace contextRef="#ctx0" brushRef="#br1" timeOffset="180">15532 16777 7696,'-6'-5'63,"-3"3"344,5-6 51,1 0-66,3-3 453,0 0-210,0-1-329,0 1 0,5 3-90,2 0 1,0 6-25,0-2 1,1 3-33,3 1 0,1 0-47,-1 0 1,0 0-116,1 0 1,-1 0 63,1 0 1,-1 4-95,1-1 0,3 6-5,0-1 0,2 3 31,-2 5 0,-3-4-8,4 4 0,0-4 24,-1 0 0,4-2 17,-3-3 0,3 2 7,-4-5 0,0 4-11,-3-4 1,3-1 21,0-3 0,0 0-164,-3 0 148,-1 0 1,-1-5-9,-2-2 0,1 0 4,-5 0 0,3-1 2,-3-3 1,1-1-40,-1 1 0,-3-1 23,3 1 0,-3-4-41,-1 0 1,0-1-77,0 5 0,0 3-2123,0 1 599,0 4 838,0-2 0,-1 6 792,-3 3 0,-2 2 0,-6 6 0</inkml:trace>
  <inkml:trace contextRef="#ctx0" brushRef="#br1" timeOffset="181">15578 17143 7637,'-11'-5'450,"-1"-2"1,2 0-41,2-1 0,3 4 28,5-3 0,-3-1-76,-1-3 1,0 3 6,4 0 0,0 1-130,0-5 0,0 5-11,0-1 1,1 2-71,3-2 0,-1-1-1,4 5 1,-3 1 35,4 3 224,-1 0-268,5 0 1,-1 0 173,0 0-431,1 5 1,-1 1-15,1 6 0,-1-1-26,1 0 1,3 1 33,0-1 1,0 1-154,-3-1 1,-1-3 44,1-1 0,3 0 54,0 0 0,1-2 277,0-5 1,-4 0-117,4 0 1,0 0 103,-1 0 0,1 0-86,-5 0 0,0-4-19,1 1 0,3-6 201,0 1 1,-3 2 12,-5-2 1,1 1-190,3-5 1,0 1 107,-4-1-1015,-2 1 450,-5 0-782,0 4 1222,-5 2 0,-1 5 0,-6 0 0</inkml:trace>
  <inkml:trace contextRef="#ctx0" brushRef="#br1" timeOffset="182">16914 16652 7359,'0'-12'1352,"0"6"-293,0-4-706,0 8 0,-1-3 262,-3 5-405,3 0 0,-8 2-1,5 1 0,-5 0 170,2 5 1,-3-1-61,-2 5 0,1-1-18,-1 0 0,1 6-41,0 2 0,-1-1 46,1 1 0,3 0-92,0 4 0,5 0-12,-5-1 0,5 2-100,0 3 1,1-3 70,2 3 1,0-3-69,0-1 1,5-4 98,3 0 1,2-5-230,2 1 1,-1-2-46,1-2 1,3-1-17,0-2 0,4 1 74,-4-5 0,6-1-83,-2-3 1,-2 0 111,2 0 1,0-5-88,4-2 0,0-3 33,0-2 1,0-3 50,0 0 0,-1-6 55,1 2 1,-1-2-21,-3-2 0,-3-1 12,-4-3 1,-2 1-88,-2-9 1,-3 4-106,-5-7 1,0 2-187,0 2 1,-7-1 131,-4 1 0,-2 1-133,-6 3 0,0 7 46,-4 8 1,-1 2 15,-2 2 1,-4 4-140,-4 3 0,0 8-119,0 4 1,-1 2 33,1 1 1,5 5-137,2-1 0,8 5 616,4-1 0,2-2 0,2-1 0</inkml:trace>
  <inkml:trace contextRef="#ctx0" brushRef="#br1" timeOffset="183">17428 17074 10440,'7'5'1219,"-2"-3"0,-4 3-783,3-5-51,-3 5-706,4-4-352,-5 4-305,0-5 1,0 0 0</inkml:trace>
  <inkml:trace contextRef="#ctx0" brushRef="#br1" timeOffset="184">17988 16606 7675,'0'-11'-179,"-1"3"-269,-3 0 652,3 1 229,-5-5 1,3 5 55,-1-1 1,-5 5-142,1 0 1,2 1 26,-2 2 1,1 0-95,-5 0 1,1 4 12,-1 0 1,1 5-23,0-1 1,-5 5-26,1 3 1,-1 4-8,0-1 1,3 6 24,-7 2 0,7 5-30,-3-2 1,0-1-40,1 2 0,3-4-64,5 3 1,4-3-42,-1 3 0,3-5-161,1 2 1,1-7 92,3-1 0,0-5-116,7 2 0,-1-5 14,9-3 0,-3 1-112,3-6 1,0 1-1,4-4 1,3 0 49,1 0 0,1-5 73,-2-2 1,-1-5 54,1-3 0,-2 1 159,-1-5 0,-1 4-12,-3-4 0,-4 0 133,-7-4 0,0-1-175,-4-3 1,-1-1-35,-7-2 1,-4-3-353,-7 2 1,1-2 146,-5-1 0,0 5-183,-4 2 1,0 8 119,1 4 1,-1 3-333,0 5 1,4 2-85,0 5 0,5 1-196,-1 3 1,2 0 821,2 7 0,4-2 0,2 7 0</inkml:trace>
  <inkml:trace contextRef="#ctx0" brushRef="#br1" timeOffset="185">18353 16492 7689,'0'-8'-509,"0"1"424,-5 4 0,4-3 291,-3 2 185,3 3 481,1-5 1309,0 6-1903,0 6 0,-4-4 17,0 6 1,-3-1-23,3 5 0,-5 0 1,1 4 0,2-2-96,-2 5 1,2 0-1,-2 4 1,-2-4 2,3 0 0,-3 3-108,-2 5 1,5-2-112,-1-6 0,2 3 70,-2-3 1,2-1-37,2 1-26,3-5 1,-5 2-54,6-4 1,0-5 37,0 1 0,6-5 67,1 0 1,1 0 43,3 1 0,-2-3 77,6 3 0,3-3-186,1-1 0,-1 0 106,1 0 0,-1 0-210,1 0 0,1 0 68,-5 0 0,4 0-232,-4 0-276,1-5-196,-5 4-118,-5-4 229,5 5 1,-10-2-328,3-1 0,-4 1-118,-4-2 1117,3-2 0,-10 0 0,5-6 0</inkml:trace>
  <inkml:trace contextRef="#ctx0" brushRef="#br1" timeOffset="186">18479 16732 7707,'-6'-6'952,"1"5"-258,5-9 268,0 9 305,0-4-874,0 15 1,0-1 26,0 10 1,0-1-99,0 1 0,-2 2-100,-2-2 0,3 3-69,-3 1 1,3-4 12,1 0 0,0 0-59,0 4 1,0-2-166,0-2 0,0 1-95,0-4 0,0 3 106,0-4 1,0 0-649,0-3 247,0-1 0,1-1-1003,3-2 776,-3-3 0,6-5-1464,-3 0 2139,-3 0 0,9-5 0,-4-2 0</inkml:trace>
  <inkml:trace contextRef="#ctx0" brushRef="#br1" timeOffset="187">19050 16560 7668,'0'-11'147,"0"-1"366,0 1-262,-5 0 1,2-1 234,-4 1 0,0 3-45,0 1 0,-3 0-146,2 0 0,2-2 291,-2 5-344,0-5 0,-3 8 131,0-3-167,-1-2 1,0 4 24,-4-2 0,2 4-63,-5 4 1,4-1-64,-4 4 0,1 1-9,-1 3 1,-1 1 63,5-1 1,-4 2-165,3 2 1,1-2 55,4 2 0,3 2-76,1-2 1,3 1-46,-4 0 0,6-4-53,-2 4 0,3-4 40,1 0 0,5-1-125,2 0 1,3-3-9,2 0 1,0-5 78,4 5 1,-4-5 30,4 0 1,0-1-12,-1-2 1,4-2-7,-3-1 1,-1 0 25,-4-5 0,1 1-11,-1-5 1,-1 5 189,-2-1 0,1 1-30,-5-5 0,-1 1 183,-3-1 1,2 5 140,1-1 558,-1 1-178,3-5 25,-5 6-363,0 1-364,0 5 0,0 5-25,0 2 0,0 9 108,0 3 1,0 2-1,0 2 1,0 4-30,0-1 1,0 6-119,0-1 0,-4 0 19,0 0 0,0 2-71,4-3 1,-3-2 36,-1-1 1,0-3-196,4-1 0,0-4 235,0 0 27,0-5 0,1 2 544,3-4-406,-3-1 0,6-1 99,-4-2-199,-1 2-241,3-9-266,-5 4-69,0-5 1,5 0-1,1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70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3735 8422,'7'-2'0,"-3"-1"-454,-3 1 401,-1-3 411,0 5-117,0-5-305,0 4 225,0-4-113,0 5 1,0 5 57,0 2 1,0 0-34,0 0 1,0 2 11,0 7 0,0-4 18,0 3 1,0-1-28,0 2 0,1-2 9,3 5 1,-1 0 0,4 4 1,-4 3-8,0 1 0,-1 5-110,-2-2 0,4 4 117,-1 4 1,1-1-115,-4 5 1,0-4 82,0 4 1,0-5-164,0 1 0,0-3 88,0 0 0,0-2-13,0-3 0,0-2 36,0-5 1,0 0-11,0 0 1,1-6 8,3-2 0,-2-2-4,1-1 1,-1-5-3,-2 1 0,1-6 13,3 2-111,-3-3-196,4-1-100,-5 0 0,0-5-1124,0-2 1522,-5 2 0,-1-11 0,-6 4 0</inkml:trace>
  <inkml:trace contextRef="#ctx0" brushRef="#br0" timeOffset="1">1976 3837 8337,'5'-11'0,"2"0"0,4 3-10,0 0 0,2 1 79,2-5 0,7 1 142,4-1 1,2 1 34,-1 0 1,-2 3 0,6 0 1,-6 6-291,2-2 1,-3-1 94,-1 1 0,-1 2-130,1 5 1,-4 0 98,0 5 0,-3-1-115,3 5 1,-5-1-27,1 0 0,-6 2 22,-2 2 1,-3-2 110,4 2 0,-6 3-6,2 1 1,-8-1 170,-3 1 0,-9 0-98,-3 4 1,-7 0 145,-5-1 1,-2 1-73,-1 0 0,-4-1 99,0-3 0,-3 1-214,7-5 0,0-1 8,11-6 0,3 1-376,8-5 172,1-1-1480,4-3 1637,2 0 0,5 0 0</inkml:trace>
  <inkml:trace contextRef="#ctx0" brushRef="#br0" timeOffset="2">2958 3461 8227,'0'-7'174,"0"1"316,0 2-241,0 3 0,-1-4-108,-3 5 1,1 5 93,-4 2 0,0 5-84,0 3 0,-3 3 96,2 5 1,-2 1-84,-2 2 0,1 5 3,0 7 1,-1-1-92,1 5 1,1-2-133,2 2 0,-1 4-56,5-1 1,-3 2 31,3 7 1,-4-5 40,4 4 1,1-4-78,3 0 0,0-2 8,0-1 0,0 0 51,0-1 1,5 0 41,2-4 0,4-1-4,0-6 0,0-1 172,1-2 1,0 0-95,4-4 1,-4 0 105,4-5 1,-4-3-124,0 0 0,-1-5 143,1 2 0,-2-7 72,-3-2 1,2-3-398,-5 4 136,0-6-334,1 3-725,-4-5 409,4 0-1296,-5 0 1950,-5-5 0,-1-6 0,-6-7 0</inkml:trace>
  <inkml:trace contextRef="#ctx0" brushRef="#br0" timeOffset="3">3358 3872 8243,'0'-7'-55,"0"2"34,0 5 129,0 5 0,0 3 383,0 7 1,0 4-104,0 8 0,0 2-319,0 5 0,0 2 99,0 2 1,0-1-249,0 5 0,0-2-78,0 2 0,4 1 134,-1-5 0,1-3-8,-4-5 0,4-6 97,0-1 1,0-1-15,-4-7 0,0 0-10,0-4 0,3-3-53,1 0 124,0-6-879,-4 3-21,0-5 222,0-5 0,-4-1 566,0-6 0,-4-4 0,1-2 0</inkml:trace>
  <inkml:trace contextRef="#ctx0" brushRef="#br0" timeOffset="4">3232 3952 8243,'0'-18'-213,"0"5"-54,0 6 0,4-1 488,0-3 1,5-1 506,-2 1 1,3 3-179,2 0 0,0 2-120,4-2 1,-2 3-298,5 5 1,4-3 117,3-1 0,2 1-268,-1 7 1,-2 4 81,6 7 1,-2 1-79,1 3 1,2 7-90,-5-3 1,-5 3-240,-3 1 0,-3 2-60,3 5 1,-9 1 152,1-1 1,-6 0 25,3 0 1,-5 1 117,0-1 1,-3-4 138,-3 1 0,-5-2-78,-7 2 1,-3 0 233,-5-4 0,-1-2-1,-3-6 0,2 2 2,-5-6 0,4 0 85,-1-3 1,1-2-31,3-3 0,-1 2-181,9-5 0,-1 0 60,5-4 0,3-2-775,1-1 0,4 0-13,-1-4 662,3-1 0,6-9 0,2 0 0</inkml:trace>
  <inkml:trace contextRef="#ctx0" brushRef="#br0" timeOffset="5">4134 3952 8359,'0'-12'173,"0"6"0,2 1 115,1 5 30,4 0 0,5 1-112,4 3 1,-2-2-25,5 6 1,-4 0-117,4 3 0,4 0 79,3 1 0,5-2-181,-4-2 1,3 2 127,-3-3 1,3 2-182,-3-1 0,3 2 68,-3-2 0,0-2-4,-5 2 1,0-5 49,-3 5 0,1-5-10,-5 0 1,1 2 242,-5-1-218,-5 0 0,1 0 324,-3 0-224,-3 0 163,4-4 1,-11 1-119,-6 3 1,0-2-93,-8 6 1,-4-1 42,-6 5 0,1-5-154,-2 1 1,5 0 20,-5 3 0,6-3-140,-2-1 1,3-3-264,1 4 1,5-5-69,3 5-316,3-5 1,5 3 280,3-2 1,3-2-550,1 6 1,1-4 1051,3 3 0,3 1 0,4 3 0</inkml:trace>
  <inkml:trace contextRef="#ctx0" brushRef="#br0" timeOffset="6">4763 4363 8248,'0'-7'683,"0"2"-56,0 0-282,0 4 0,-2-4-48,-2 5 0,-2 0-1,-5 0 1,-2 0-68,-2 0 0,-3 5 22,-5 3 0,-4 2-203,1 1 1,-6 4 166,2 1 1,0-1-222,0-4 1,0 5 34,-5-1 0,5 0-219,-1-4 0,6 1 17,-2-1 1,8-1-376,4-2 66,-3 2 328,6-3 1,0 0-1352,8 1 1019,3-6 0,6 3-992,3-5 1478,2 0 0,12 5 0,2 2 0</inkml:trace>
  <inkml:trace contextRef="#ctx0" brushRef="#br0" timeOffset="7">5196 3826 8290,'0'-11'0,"0"4"278,0-3 138,0 4 235,0-1-140,0 2 197,0 5 0,0 5-483,0 3 0,0 6 0,0 1 0,0 9-165,0-1 0,0 4-5,0-1 1,0 4-56,0 4 0,2 4 25,2 0 0,-3 1-119,3-1 1,1-2 52,-1 2 1,-1-4-5,-3-3 0,2 0 12,1-4 0,-1-4-110,1-4 1,-1-1 191,-2 1-11,0-3 0,0-4-164,0-1 1,0-3 130,0-1-772,0-4 239,0 2-138,0-5 1,0-10 0,0-3-1</inkml:trace>
  <inkml:trace contextRef="#ctx0" brushRef="#br0" timeOffset="8">5505 3552 8162,'0'-18'-563,"0"2"483,0 4 776,5 6-24,-4 1-88,4 5 0,-3 0 345,1 0-425,4 0-290,4 5 1,1 1 94,-1 6 0,2 0-65,2 4 1,-2 1 55,2 6 1,3 1-57,1 3 1,1 1-102,-1 2 0,1 3 80,-5-2 1,2 2-148,-2 1 0,-2 4-118,2 0 0,-2 1 90,-2 0 0,-3-3-65,-1 6 1,-4-5 74,1 1 0,-3-2-316,-1-2 0,0 0 67,0 0 1,0-1-115,0-2 0,-1 1 13,-3-6 1,1 5 157,-4-5 0,-1 1 116,-3-4 0,-1 0-85,1 0 1,2-4-62,-2 0 1,6-4 79,-7 4 0,3-5-156,-2 1 1,-1-2 159,1-2 1,0 1-240,-1-1 0,5-1-128,-1-2 0,4 1-142,-3-6 0,3 5-361,-4-4 0,4 5 950,-3-2 0,-1-2 0,-3 1 0</inkml:trace>
  <inkml:trace contextRef="#ctx0" brushRef="#br0" timeOffset="9">6476 4077 8080,'0'-6'1093,"0"1"-700,0 5-366,5 0 1,-3 0 113,6 0 0,-4 0-145,3 0 1,1 0 93,3 0 1,2 0-85,2 0 1,-2 0-59,2 0 1,3 0 164,1 0 1,3 0-147,0 0 0,1 0 114,0 0 1,-4 0-140,0 0 1,0-4 75,4 0 1,-4 0-56,0 4 1,-5-3 1,1-1 0,-2 0-102,-2 4 0,1 0-501,-1 0 167,-4 0-890,3 0 665,-9 0 696,4 0 0,-10 5 0,-1 1 0</inkml:trace>
  <inkml:trace contextRef="#ctx0" brushRef="#br0" timeOffset="10">6521 4340 8457,'7'-5'617,"3"4"-345,-3-3 1,4 3 280,0 1 0,4 0-21,0 0 1,6 0-88,-2 0 0,2 0-108,2 0 0,0 0-42,0 0 1,0 0-299,0 0 0,-1-2 119,1-2 1,-4 3-237,0-3 0,-1 3 123,1 1 1,-2 0-787,-6 0 1,0-1-922,1-3-481,-6 3 2185,4-4 0,-8 5 0,3 0 0</inkml:trace>
  <inkml:trace contextRef="#ctx0" brushRef="#br0" timeOffset="11">8097 3929 8230,'0'-7'-62,"0"2"100,0 0 263,0 4-33,0-4 47,0 0 0,0 4-417,0-4 102,0 5 1,0 5 190,0 2 0,4 8 82,0 4 50,0 8-190,-4 2 1,0 6 134,0-1-313,0 5-73,0 7 1,0 1 167,0 2 0,0 2-161,0-1 1,-1-1 183,-3-3-1289,2-1 1140,-3 1 0,5 0 81,0-1-146,0-4 55,0-2 0,0-6 37,0-2 21,0 2 1,0-13 99,0 3 0,0-8-83,0 0 213,0-2-181,0-7 721,0 0-1786,0-6 646,0-6 1,-3 0-412,-1-5 809,0 4 0,-1-8 0,-1 2 0</inkml:trace>
  <inkml:trace contextRef="#ctx0" brushRef="#br0" timeOffset="12">8006 4123 8230,'6'-19'39,"-2"0"1,-3 5 187,-1-1 0,6 2 210,1 2-122,3-1-144,2 6 1,0-4 171,4 2-203,1-2 78,1 4 1,4-3 155,-3 5-358,2-5 54,7 8 1,-4-4-11,3 5-23,2 0 1,-5 0-168,3 0 0,1 5 88,-1 2 0,-2 2 4,-6-1 1,3 6 52,-3-3 1,-4 7-149,-4-3 1,-1 2 40,-6-2 0,0 3-7,-4 5 1,-3-2 134,-4-2 1,-6 3-47,-10-3 1,-3 2 124,-1 2 0,-6-4-109,-1 0-385,-1 0 394,-4-1 6,5-1 1,5-6 43,2 0-335,3-4 142,6 3 1,2-9-630,4 3 227,6-3-369,1-1 0,5-1 899,0-3 0,15-7 0,4-7 0</inkml:trace>
  <inkml:trace contextRef="#ctx0" brushRef="#br0" timeOffset="13">9205 3426 8186,'0'-7'-98,"0"-1"67,0 5 0,0-3 433,0 2 150,0 3-122,0-4 60,0 5-310,-5 5 0,3 1 61,-6 6 0,-1 4-3,-6 3 0,1 3-17,-5 1 0,4 5-165,-4 2 0,5 1-43,-2 3 1,0-1 123,1 9 0,-1 1-220,5 6 1,0-2-124,-1 3 1,2 1 78,2-2 1,0 1-22,4-5 0,1 1 47,7 0 0,2-6 67,6-2 0,-1-2-16,1-2 0,3-5-3,0-2 0,4-3 30,-4-1 1,6-5 138,-2-3 0,-3 1-74,-1 0 1,-2-2 275,-1-7 0,-1 3-304,0-2 0,1-3 3,-1-1 1,-3 1-187,-1-1-416,-4 0-251,7-4 311,-9 0 525,4 0 0,-5 0 0</inkml:trace>
  <inkml:trace contextRef="#ctx0" brushRef="#br0" timeOffset="14">9559 3746 8167,'0'-8'66,"0"1"306,0 4 48,0-2-315,0 5 0,0 7 95,0 4 1,0 5 163,0 7 1,0 1-153,0 3 1,2 2-121,1 6 0,-1-1 101,1 0 1,-1-2-270,-2 2 0,0-6 41,0 6 1,0-3 61,0-1 0,0-2-75,0-5 1,0-4 59,0 0 0,0-5-82,0 1 0,0-2 17,0-2-876,5 1 395,-4-1-941,4-5 334,-5 0 1141,0-6 0,0-6 0,0 0 0</inkml:trace>
  <inkml:trace contextRef="#ctx0" brushRef="#br0" timeOffset="15">9788 3449 8184,'0'-18'302,"0"2"-302,0 9 894,0 2-540,0 5 0,3 2 26,1 1 1,5 4-53,-1 4 0,2 6 117,1 2 0,1 4-247,-1 3 1,6 5 30,2 7 1,2 2-113,2 6 0,-1-4 88,-3 0 1,1 0-387,-5 3 0,1-3 136,-5 0 1,-1 0-157,-2 4 1,-3-2 31,-5-2 1,0 1-25,0-5 1,0 4 125,0-4 0,-1-1 47,-3-7 0,1 2-139,-4-5 0,-1-1 137,-3-3 1,-1-1-147,1-3 0,1-1 128,2-3 1,-1-6-440,5 2 1,-3-6-674,3 3-540,0-6 1692,-1 4 0,4-12 0,-4 0 0</inkml:trace>
  <inkml:trace contextRef="#ctx0" brushRef="#br0" timeOffset="16">10896 3803 8353,'0'-6'942,"0"1"-630,0 5 0,0 5-22,0 2 1,0 5-120,0 3 0,0-1 87,0 5 0,0 4-129,0 4 1,1-1 62,3-3 0,-3 0-270,3 0 0,-3 0-59,-1-1 1,0-3-123,0 0 0,1-5-26,3 2 1,-3-4-43,3 0-1328,-3-1 887,-1 1 768,0-1 0,-5 0 0,-1 1 0</inkml:trace>
  <inkml:trace contextRef="#ctx0" brushRef="#br0" timeOffset="17">10690 4043 8275,'0'-11'0,"4"3"37,0 0 45,4 6 0,-1-3 598,4 5-474,1 0 1,3-2 206,0-1 119,5 1-342,-2-3 1,5 5 191,0 0-105,0 0-87,5 0 1,-3 0-359,5 0 151,-4 0 0,6 0-752,-6 0 0,5 0 491,-5 0 0,2 0-1517,-1 0 1795,-3 0 0,4 5 0,-5 2 0</inkml:trace>
  <inkml:trace contextRef="#ctx0" brushRef="#br0" timeOffset="18">11626 3906 8215,'-6'-5'398,"1"4"-42,5-4-132,0 5 372,0 5 0,0 3-191,0 12 0,0-4-124,0 11 0,0-1-123,0 9 1,0 3 54,0 0 0,0 9-325,0-2 0,0 6 115,0-5 0,0 6-456,0-7 1,0 0 322,0-3 1,0-7-107,0 0 0,0-2 65,0-7 1,0 1-36,0-4 133,-5 0 0,4-6 234,-3-1-283,3-4-152,1 0 192,-5-1-138,3-5-739,-3 0 534,5-6 183,0 0 1,0-11 0,0-1 0</inkml:trace>
  <inkml:trace contextRef="#ctx0" brushRef="#br0" timeOffset="19">11489 4077 8091,'5'-19'0,"3"0"0,0 1 0,3-1-142,-2 3 149,13-1 0,-8 5 798,5-4-471,0 4 1,3 4-85,1 1 0,1 3-85,3-4 0,-3 6-100,3-2 0,1 4 92,-2 4 0,0-2-219,-7 6 1,1-1 97,-5 5 0,1 0-111,-5 4 0,-1-4-17,-2 4 0,-3 1 65,-5 2 0,-1 3 177,-3 1 1,-4 0-117,-7 0 1,-2-2 63,-2-2 1,-6 3-44,2-3 1,-2-3 42,2-1 1,0-2-9,0-1 0,2-5-381,2 1 1,-2-6-206,6 2 1,4-3-1019,3-1 1514,6 0 0,7-5 0,7-1 0</inkml:trace>
  <inkml:trace contextRef="#ctx0" brushRef="#br0" timeOffset="20">12506 3358 8252,'0'-12'-20,"0"1"186,0 5 0,0-1 377,0 3-69,0 3 1,-1-3-383,-3 8 0,-3 2 133,-4 6 0,0 4-16,-1 3 1,1 7 22,-1 0 1,1 7-118,-1 2 0,1 0 61,0 7 1,-1-4-139,1 4 1,-1 0 42,1 4 0,5-5-53,2 1 1,-1-1-114,1 1 1,0-3 40,4-5 0,0 1-98,0-1 1,5-1 30,3-3 1,2 2 10,1-5 0,1-1-4,-1-3 1,4-1 40,1-3 1,0-3-15,-1-4 1,-2-1-8,2 1 0,-2-5-290,-2 1 1,1-4 97,-1 3 1,-3-4-431,-1 1 0,-3-3-264,4-1 970,-6 0 0,9 0 0,-5 0 0</inkml:trace>
  <inkml:trace contextRef="#ctx0" brushRef="#br0" timeOffset="21">12700 3757 8128,'6'-22'0,"3"4"0,-5 3 0,5 2 367,-1 2 1,3 0-75,4 4 0,-2-2-93,2 5 1,-2-4-23,-2 5 0,1-1 91,-1 4 0,0 0-119,1 0 1,-1 1 88,1 3 1,-2 4-221,-2 7 0,0-1-16,-4 5 1,0-4-117,-4 4 0,-1 4 130,-3 3 0,-4 2-152,-7-1 1,-1-2-43,-3 6 1,-3-4-19,3 3 1,1-5 90,-1 2 0,5-3 85,-1-1 0,2-4 9,2 0 0,4-4-26,4 4 1,1-5 139,2 2 0,0-8-72,0 0 0,2-2 157,1 2 1,4 1-25,4-5 1,6 3 93,2-3 1,-1 0 18,1-4 1,1 0-173,7 0 1,-3 0-198,2 0 0,-2 0 68,-1 0 0,-4 0-204,0 0 1,-3-4-192,3 0 1,-8 0-255,4 4 1,-8-3-1032,4-1 1703,-2 0 0,2-1 0,1-1 0</inkml:trace>
  <inkml:trace contextRef="#ctx0" brushRef="#br0" timeOffset="22">13271 3392 8033,'6'-11'267,"-2"-1"1,-1 5 403,1-1 0,6 5-256,5 0 0,0 1-175,-3 2 1,-1 5 116,0 3 186,6 7-222,1 3 0,1 6 359,0 3-504,0 2 1,4 14-229,-1 3 0,-4 2 235,-3-2 1,-6 3-310,-1 1 0,-6-1 184,2-3 1,-4 0-464,-4-1 1,-2 1 186,-5 0 0,-5-1-722,1 1 1,-6-5-16,-2-3 1,-3-3 954,-8-1 0,5 2 0,-9-1 0,-3 2 0,-2 0 0,-2 1 0</inkml:trace>
  <inkml:trace contextRef="#ctx0" brushRef="#br0" timeOffset="23">14185 3837 8515,'6'-5'166,"4"4"0,-3-4-44,4 5 0,4 0 22,0 0 0,6 0-42,-2 0 1,2-1 37,2-3 0,0 3-161,0-3 0,4 3 84,-1 1 1,1 0-7,-4 0 0,-1-4-253,1 0 0,-4 0 85,0 4 1,-5 0-540,2 0 1,-4-4 251,0 1 0,-5-1 398,1 4 0,0 0 0,3 0 0</inkml:trace>
  <inkml:trace contextRef="#ctx0" brushRef="#br0" timeOffset="24">14288 4020 8214,'11'5'-90,"0"-4"199,1 3 0,-1-1 301,1 1 1,-1-3-39,0 3-124,6-3 285,-4-1-189,8 0 0,-4 0 253,2 0-315,7 0 1,-7 0-87,8 0 0,-3 0 83,-1 0 0,0-4-489,0 0 1,-4-1 228,0 1 0,-5 3-1148,1-3 0,-2 3 1129,-2 1 0,-5-5 0,-1-1 0</inkml:trace>
  <inkml:trace contextRef="#ctx0" brushRef="#br0" timeOffset="25">15658 3369 8240,'0'-11'-423,"0"-1"0,1 2 302,3 3 779,2-4-370,11 5 1,-1-4 6,3 2 0,3-2 145,-3 3 1,3 1-103,0 3-149,1 1 23,-5 2-323,4 0 272,-10 0 1,9 0-19,-6 0 0,0 4-19,-3 0 0,-5 5-50,1-2 0,-6 4-230,2 0 0,1 4 31,-1 1 0,-1 4-156,-7-1 0,0-1-128,-8 1 237,4 0 1,-9 2 9,6-2 1,-6 3 88,-2-3 1,-1 2 99,1 2 0,-3-4-93,3 0 1,3-5 114,0 2 0,5-4-86,3 0 1,3-1 427,5 1-253,0-1 1,5-3 103,3-1 0,7-4-122,4 1 0,4-3 180,4-1 0,-1 0-340,9 0 1,-7-4 137,6 0 0,-6-1-163,2 1 1,-8 3 87,1-3 1,-4 2-1482,0-2 711,-3 3 1,-6-3 746,-2 8 0,-8 2 0,-6 5 0</inkml:trace>
  <inkml:trace contextRef="#ctx0" brushRef="#br0" timeOffset="26">15589 3986 8115,'12'-1'0,"-1"-3"0,1 3 0,4-6 756,3 3-384,8 3 1,2-8 101,5 5 0,4-3 131,1 3 1,2-4-202,-3 5 1,4-2-152,-4 1 0,3 2-318,-7-1 0,3 1 112,-6 2 0,-4 0-719,0 0 0,-7 0 137,-1 0 1,-8 0-88,0 0 1,-3 5-60,-1 3 0,-2 2 681,-5 2 0,-5-1 0,-1 0 0</inkml:trace>
  <inkml:trace contextRef="#ctx0" brushRef="#br0" timeOffset="27">16046 4214 8115,'-7'-6'0,"-1"2"0,4-1 305,-3 1 0,3-3-82,-4 3 0,4-4-15,-3 4 1,-1-1 7,-3 2 0,-1 1 37,1-2 0,0 3-139,-1 1 0,-4 0 96,-3 0 1,1 5-147,-1 3 1,0 2 90,-4 1 1,1 1-187,3-1 1,3 1 80,4-1 1,2 1-218,3-1 0,2 0 13,5 1 0,5-5-2,2 1 0,5-2-31,3 2 1,3-3 71,4-5 1,5 0 120,0 0 1,-1-5-69,-3-3 0,-4 2 294,0-2 0,-5 5-3,2-5 1,-5 4 289,-3-3-235,-3 4 299,-5-2-296,0 5 0,0 5-282,0 3 0,0 2 111,0 1 0,0 4-212,0 1 0,0 4 54,0-1 0,0 3-71,0 0 0,0 1 103,0 0 0,0 4-149,0-1 0,0 1-60,0-4 0,0 0 122,0 0 0,0-2-20,0-2 0,0-2-11,0-6-549,0 1-222,0-1-270,0-5-643,0-1 1812,0-5 0,5 0 0,1 0 0</inkml:trace>
  <inkml:trace contextRef="#ctx0" brushRef="#br0" timeOffset="28">16846 3655 7978,'0'-7'1310,"0"2"-1463,0 15 0,0-2 584,0 7-190,0 3 1,-4 0-138,0 5 1,0-1 15,4 1 1,0 0-284,0 0 0,0 0 119,0 0 1,0-6-482,0-1 1,0 0-62,0-1-654,0 1 1240,0-5 0,0 0 0,0 1 0</inkml:trace>
  <inkml:trace contextRef="#ctx0" brushRef="#br0" timeOffset="29">16663 3860 8084,'11'-10'375,"1"2"0,-1 0-59,1 4 0,4-1-87,3 1 0,3 1 6,1-4 0,1 4-455,2-1 0,2-1-208,3 2 0,1-3 229,-6 3 199,6 1 0,-3-8 0,5 4 0</inkml:trace>
  <inkml:trace contextRef="#ctx0" brushRef="#br0" timeOffset="30">17725 3221 8070,'7'-12'0,"-2"6"748,-5-4-12,0 8-446,0-3 0,1 5-167,3 0 0,-3 5 374,3 3-307,-3 2 0,-1 5-143,0 1 0,4 5 120,0 2 0,-1 4-120,-3 3 0,2 3 44,2-2 1,-3 2-716,3 1 0,-3-4 328,-1 1 1,1-2-537,3 1 1,-3-3 316,3-8 1,-3 3 514,-1-3 0,0 2 0,0 2 0</inkml:trace>
  <inkml:trace contextRef="#ctx0" brushRef="#br0" timeOffset="31">17497 3906 9068,'11'-5'822,"1"4"-527,-1-3 1,6 3-97,2 1 1,7-4 27,5 0 0,2-1-326,1 1 1,-2 3 112,2-3 1,-2 1-661,6 0 0,-3 1 426,-1-1 0,-3 1-779,-1 2 999,-4 0 0,2 5 0,-5 2 0</inkml:trace>
  <inkml:trace contextRef="#ctx0" brushRef="#br0" timeOffset="32">17919 4169 8020,'-11'-12'1926,"5"1"-1452,0-1-373,6 1 185,-5 5-58,4-5-198,-9 5 199,4 0-43,-6 1 0,-3 1-186,0 0 32,-6 0 1,5 4 15,-3 0 0,-3 4-150,3 0 0,-2 9 114,-2-2 1,4 4-144,0 0 0,5 2-228,-1 2 252,2 3 0,5-9-232,1 7 1,5-7 131,2 3 1,3-4-24,8 0 1,2-6 135,6-2 1,3-3 122,-3-1 1,6 0-97,2 0 1,-1-1 303,-3-3-148,0-2 1,-4-6 493,0 1-390,-5 0 0,3-1-6,-6 1 1,-1 3 89,-2 0 1,1 5 394,-5-5-147,-1 6-214,-3-4-408,5 6 271,-3 0 0,3 6 156,-5 1-775,0 8 358,-5 3 0,3 1-167,-1 0 163,-4 5 0,5 2 83,-6 4 0,6 1-10,-2 3 1,2 0 56,2 0 1,-1 1-48,-3-1 1,3-4-188,-3 1 0,3-6 150,1 2 1,0-7-173,0-1 0,0-5-190,0 1 0,0-6-218,0-1 1,1-4-1413,3 3 2037,-3-4 0,10 2 0,-5-5 0</inkml:trace>
  <inkml:trace contextRef="#ctx0" brushRef="#br0" timeOffset="33">18730 3792 7938,'5'-7'418,"-2"2"-118,4 5 0,-3-4 108,4 1 1,1-1-119,6 4 1,3-1 13,5-3 1,-1 3 132,1-3-266,5 2 0,-2-1-199,4-1 0,-3-1 129,3 1 1,-4 3-707,0-3 0,-6 3 365,-1 1 1,-5 0-1930,2 0 2169,-4 0 0,-10 5 0,-4 1 0</inkml:trace>
  <inkml:trace contextRef="#ctx0" brushRef="#br0" timeOffset="34">18810 3940 7994,'7'5'-548,"3"-3"383,-3 1 1,9-1 630,3-2 0,2 0-81,2 0 0,0-2-285,0-1 1,5 1 67,2-2 1,2-1-647,-2 2 1,2-5 477,-5 4 0,4-5 0,-2 3 0</inkml:trace>
  <inkml:trace contextRef="#ctx0" brushRef="#br0" timeOffset="35">19884 3164 8014,'0'-23'218,"-4"5"170,0 3 1,0 6-285,4 1 0,2 4 300,1-3-56,-1 4 0,3-3 165,-5 2-257,5 3-61,1-4 1,6 6-196,-1 3 0,0-3-44,1 3 0,1 1-70,2-1 1,-3 5-46,4-2 0,-4 0 88,0 0 0,-1 0-3,1 0 1,-2 3 67,-3-2 0,4 2-70,-4 2 0,-1-1 68,2 0 0,-5-2-19,0 3 1,0-6 16,1 9 0,-3-8 3,3 4 0,-3-2-21,-1 2 1,0 1 22,0-1 1,0-3 37,0-1-46,0 1 61,0 3-55,0 1 222,0-1-125,0 1 25,0-1-61,0 1 0,1-2-21,3-3 0,-1 3 13,4-2 0,0-2-8,0 2 0,3-4 15,-2 3 1,-2-3-24,2 4 1,-2-4 106,2 3 1,1-3-79,-5 4-24,5-1 0,-8 5-86,3-1 0,-3-3 91,-1-1 0,-6 1-100,-6 3 0,-1-3 84,-6 0 1,-3-1-202,-5 5 1,-1-2 101,1-3 1,2 4-274,-5-4 1,5 0-1780,3 0 2127,-1 1 0,10 3 0,-3 1 0</inkml:trace>
  <inkml:trace contextRef="#ctx0" brushRef="#br0" timeOffset="36">19690 3895 8056,'-7'-7'993,"7"2"1,7 4-800,4-3 1,2 3 130,2-3 1,4 3-94,8 1 1,3-4-176,8 0 1,1-1-64,3 1 0,3 2 196,-3-6 0,-3 5-541,-1 0 0,1-2 129,-1 1 1,-3 0-542,-5 4 1,-4 0 347,0 0 0,-7 0 415,-4 0 0,-2 5 0,-1 1 0</inkml:trace>
  <inkml:trace contextRef="#ctx0" brushRef="#br0" timeOffset="37">20055 4157 8036,'0'-11'2911,"0"3"-2599,0 1 0,-5 4-68,-3-1 1,-3-1 177,-4 1 1,-3 1-189,-5 3 1,0 0-156,0 0 0,-1 1-186,-2 3 0,2 2 118,-3 5 0,3 1-120,1-1 0,5 1 19,3-1 1,2 0-378,2 1 0,4-1 60,4 1 0,1-1-72,2 1 1,5-5 209,3 1 1,4-6 108,3 2 1,-1 1 173,5-1 1,0 0-42,4-4 0,-2-4 47,-2 0 0,2-3-87,-6 3 212,0-5 57,-4 3 0,0-2 426,-4 0-441,-2 6 1,-3-3 393,1 5 158,-1 0-849,3 0 0,-5 1 69,0 3 1,0 3 191,0 9 0,0-2-53,0 5 0,0 0 37,0 4 1,0 1-109,0 2 1,0-2 2,0 3 1,0-3-71,0-1 1,0 0-116,0 0 1,0-2-165,0-2 1,3-2 150,1-6 1,0 1-531,-4-1 1,0-3 6,0-1 691,0-4 0,0 7 0,0-4 0</inkml:trace>
  <inkml:trace contextRef="#ctx0" brushRef="#br0" timeOffset="38">2101 6064 8257,'0'-11'-316,"0"0"1,-1 3-1104,-3 0 2289,3 6 1,-4-4 179,5 2-494,0 2-88,0-3 289,0 5-484,5 5-84,-4 2 0,4 8 290,-5 0-290,6 11 0,-4-2 49,6 10 1,-5 5-122,5 3 0,-4 4-182,4 3 1,-5-2 10,5 3 1,-6 1-265,2-2 1,-2 4 172,-2-3 0,0-2-40,0-6 0,0-3 38,0-4 1,0-6 95,0-3 0,1-3-112,3-4 0,-3-2-303,3-6-991,-3-4 558,-1-2-433,0-5 1332,0-11 0,5-1 0,1-11 0</inkml:trace>
  <inkml:trace contextRef="#ctx0" brushRef="#br0" timeOffset="39">1999 6236 8257,'0'-18'0,"0"2"0,0-1 0,0-2 212,5-3-7,1 0 0,7-1 205,2 0 152,-2 5-219,8-3 1,-3 4-90,5-2 0,1-1 0,3 4 0,-2 5-103,5 3-75,1 6 0,-1-3-123,1 5 1,-5 0 63,5 0 1,-6 5-35,2 3 1,-4 7 76,-4 4 0,-3 2-244,-4 2 1,-6 1 44,-2 3 0,-3-2-3,-1 6 0,-10-2 70,-5 1 0,-7 0 33,-4-4 1,-2-2 5,-3 3 1,-3-7 1,0-1 1,1-5-6,-2 2 0,6-4-9,6 0 0,1-6 26,-1-2 0,9-3 109,2-1 42,9 0 0,-1-4-132,8 0 0,7-9 0,7 0 0</inkml:trace>
  <inkml:trace contextRef="#ctx0" brushRef="#br0" timeOffset="40">3015 5847 8347,'-5'-11'222,"2"5"101,-4 2 1,3 3 373,-4 1 1,1 1-224,-5 3 1,1 3-104,0 9 1,-1 1-95,1 6 1,-4 9-195,-1 2 1,1 12 134,4 0 0,-1 8-404,1 3 0,5-24 0,0 0 248,1 3 1,-1 1-1,1-1 1,0 0-108,1-2 0,0 0 1,1 0-1,1 0-352,2 30 0,0-3 289,0-7 0,5-5-87,3-7 0,3-4 131,4-8 0,-2-2 74,2-5 1,2-5-18,-2-3 1,0-1-200,-3 1 1,-5-2 410,1 2 0,0-2-445,3-2 1,-3-3-292,-1 0 0,0-1-178,0 5 709,3-6 0,-3 9 0,4-2 0</inkml:trace>
  <inkml:trace contextRef="#ctx0" brushRef="#br0" timeOffset="41">3209 6224 8173,'0'-11'0,"2"3"45,1 1 0,-1 3 183,1-4 1,0 6-100,1-2 0,-3 1 360,3 0 61,-3 1-273,4 2 1,-2 10-35,4 6 1,-3 5 42,4 2 0,-4 3-42,3 8 0,0-2-184,0 6 1,2-2 40,-5 2 0,3 2-286,-3 2 0,1 1 28,-1-5 1,-3 0-102,3-4 0,-3-5-89,-1-2 1,4-4 108,0-4 0,1-3-335,-1-4 1,-3-5-174,3 1-492,2-5 1238,-4 2 0,8-10 0,-4-2 0</inkml:trace>
  <inkml:trace contextRef="#ctx0" brushRef="#br0" timeOffset="42">3186 6281 8173,'4'-11'0,"0"0"0,1-1 61,-1 1 1,4-2 142,7-2 0,1 2 310,3-2 1,4 4-103,0 3 0,1-1-143,7 5 1,-1 0-50,4 4 0,-1 0-79,-2 0 1,6 7-224,-3 4 1,1 6 142,-4 6 1,-1 1-320,-7 2 0,1 2 145,-9 3 1,-4 5-267,-8-1 1,-1 3 146,-2 0 0,-11-1-2,-4 5 1,-5-4 149,-3 3 0,-5-4 118,-2 1 0,-3-6 159,-2-1 0,2-5-10,3 5 1,-2-7 122,6-1 0,-1-2-83,4-6 0,5-1-215,3-6 1,2-3 267,2-5-1392,5 0 662,1 0 1,7-5-374,6-3 827,4-2 0,11-6 0,0-2 0</inkml:trace>
  <inkml:trace contextRef="#ctx0" brushRef="#br0" timeOffset="43">4500 6350 8273,'-5'-11'397,"-2"4"0,-4 2-10,0 5 0,-2 7-80,-2 4 1,1 5-56,-5 7 0,1 4 17,-1 0 1,-1 4-168,4 0 0,1 2 168,4 1 0,4-1-145,4-3 1,1-2-80,2-5 1,0-1-214,0-3 1,9-3 116,3-4 0,7-2-89,0-3 0,2-1 158,2-6 1,1-2 28,3-2 1,2-3-69,5-8 1,-3 1 58,-1-5 0,-4 0 0,0-4 1,-3 0 13,-4 0 1,-2 0 121,-6 0 0,-5 2-144,-2 2 1,-4-3-22,-4 3 0,-3-2-307,-9-2 0,-1 1 92,-6 3 0,0-1-163,0 5 0,0 4 122,1 8 0,-1-2-314,0 1 1,5 1 166,3 7 1,3-1-124,5 4 0,2 1 516,5 3 0,0 6 0,0 1 0</inkml:trace>
  <inkml:trace contextRef="#ctx0" brushRef="#br0" timeOffset="44">4877 6373 8140,'-8'-8'1030,"0"1"-261,6 4-684,-3-7 0,5 10 221,0 0 0,-1 6 86,-3 9 1,3-1-45,-3 5 1,2 4-109,2 4 1,0 5-256,0-2 0,4 3 132,0 1 0,0-3-371,-4-1 0,4-4-102,-1 0 1,3-5-142,-3-2 0,-1-5 80,1 1 0,3-6-839,-3-2 373,1-4-164,-4 2 1047,0-5 0,5 0 0,2 0 0</inkml:trace>
  <inkml:trace contextRef="#ctx0" brushRef="#br0" timeOffset="45">4820 6373 8140,'0'-18'0,"0"3"0,0 2 0,0 2 565,0-1-253,5 6 0,1-4 343,5 2-328,1 3 0,4-4 16,3 5 1,4 1-104,4 3 1,-2 0-199,6 0 1,-2 5 161,1 2 1,0 3-289,-4 2 1,-2 4-91,3 3 0,-4 3-125,-4 1 1,-4 5-303,-7 2 305,-3 3 191,-5-4 0,-3 4-174,-4-2 136,-1 2 0,-14 0 98,3-3 1,-6-1-3,-2-2 1,-3-7-102,3 3 432,1-2-186,3-4 0,1 0-205,3-6 96,3-4 1,4-2-1151,1-5 485,4 0 676,2 0 0,10-10 0,2-3 0</inkml:trace>
  <inkml:trace contextRef="#ctx0" brushRef="#br0" timeOffset="46">5402 6350 8211,'-6'0'1626,"1"5"-1481,5 3 1,0 7-86,0 4 0,-2 4 279,-1 3 1,1 4-66,-2 4 1,3 4-470,1 0 0,0-4 1,0-3 0,4-3-1,0-2 0,0 1-413,-4-8 1,3-6-81,1-2-675,0-2 1363,-4-3 0,5-1 0,1-5 0</inkml:trace>
  <inkml:trace contextRef="#ctx0" brushRef="#br0" timeOffset="47">5334 6441 8170,'0'-17'0,"0"1"485,0 4-302,5 0 0,1 2 64,5 2 1,1 0 15,-1 4 0,1 0 114,-1 4 1,6 0-95,2 0 1,3 1-158,5 3 1,-3 2 87,3 6 1,-3 3-342,-1 0 1,0 6-52,-1-2 1,-2 2-398,-1 2 481,-5 0 0,-2 4-146,-4-1 153,-6 1 0,3-1-84,-5 1 1,-5 1 53,-2-1 1,-8-3 141,-5 2 1,-1-3-93,-2-4 0,-4 2 256,1-6 1,-5 1-175,5 0 1,-1-8-69,4 4 1,0-4-294,0-1 0,6-2-1166,1-5 1512,9 0 0,-3 0 0,3 0 0</inkml:trace>
  <inkml:trace contextRef="#ctx0" brushRef="#br0" timeOffset="48">6144 5688 8034,'-11'-7'-307,"0"-2"-420,-1 6 1824,6-1-179,-4 4-36,8 0-572,-3 0 0,5 5-47,0 2 0,4 5-17,0 3 0,6 3 33,2 5 1,-1 0-27,4-1 0,3 6-16,1 3 1,3 2-48,0 1 0,-3 2-1,0 2 1,-1 2-427,1 6 0,2 0 263,-6-1 0,3 3-259,-7-2 1,3 6 125,-6-6 1,-3 5-84,-2-6 0,-1 5 32,-2-4 0,-2-2 100,-1 2 0,-5-2 65,-7-6 0,2-1-50,-2-7 0,-2 1-111,2-8 0,0 1 85,3-9 1,5-1-1494,-1-6 700,6 2-576,-3-9 1518,5-1 0,5-11 0,1-7 0</inkml:trace>
  <inkml:trace contextRef="#ctx0" brushRef="#br0" timeOffset="49">6841 6270 8136,'6'-11'0,"1"4"0,-3 3 0,2-1 756,5 2 0,5-1-243,-1 4 0,0-1-204,-4-3 0,2 2-163,2-1 0,3 1 124,5 2 1,0 0-246,0 0 0,-4-1-267,0-3 1,-1 3-335,1-3 1,1 3-2,-5 1 1,4 0 576,-4 0 0,1 5 0,-5 1 0</inkml:trace>
  <inkml:trace contextRef="#ctx0" brushRef="#br0" timeOffset="50">6944 6419 8211,'11'-7'347,"1"3"1,3-1-47,0 1 1,9-1 148,-1 2 1,4 0-209,-1-5 0,2 2-185,3-2 1,1 0-1858,-6 4 1800,1 0 0,1-1 0,1-1 0</inkml:trace>
  <inkml:trace contextRef="#ctx0" brushRef="#br0" timeOffset="51">8257 6053 8095,'-6'-5'-326,"1"2"-409,5-4 490,0 4 991,0-2-400,5 5 0,-3 1 105,6 3 185,-5 8-309,7 5 1,-5 8 319,2 1-361,4 9 1,-10 5 32,3 6 1,1 5-84,-1 2 1,-1 3-373,-3 1 1,-3-1 313,-1-3 0,0 1-237,4-4 1,-4-4 78,0-4 0,1-7-76,3-1 1,0-1-94,0-6 0,0 0 82,0-5 1,0-3-55,0 1 1,-4-7-57,0 3-920,0-4 844,-1-5-1545,4-2 862,-9-5 936,8 0 0,-3-10 0,5-3 0</inkml:trace>
  <inkml:trace contextRef="#ctx0" brushRef="#br0" timeOffset="52">8257 6144 8244,'5'-24'0,"0"3"0,3 9 0,3 1 467,1-1 0,4 1 0,7 0 1,-4 3-136,0 0 0,0 6-216,4-2 0,0 3 135,0 1 0,0 0-207,0 0 0,-4 1 46,0 3 1,-5 6-71,1 5 1,-8 4 14,-3-3 0,-3 5-185,-1 2 0,-2 0 114,-6 3 1,-4-1-127,-11-3 0,-1 1-29,-3 0 1,-2 0 131,-5 0 1,1-5-373,2-3 0,4-3 174,8 0 0,3-2-1014,5-2 742,4-3 0,3-5 529,8 0 0,8-5 0,5-2 0</inkml:trace>
  <inkml:trace contextRef="#ctx0" brushRef="#br0" timeOffset="53">9262 5459 8150,'0'-6'706,"-5"-4"-427,4 8 1,-4-1 110,5 6 0,-5 4-133,-3 4 0,-2 7 103,-1 5 1,-1 5-120,1 6 1,-4 5-116,-1 3 1,-4 5 81,1-1 1,3 7-479,0-3 0,0 0 50,1 4 0,3-2 200,5 1 0,4 3-56,-1-3 1,3-6 38,1-1 0,1-4-67,3 0 0,2-4 52,6-8 0,-1 2 176,1-6 0,3 0-63,0-7 1,0 1 120,-3-5 0,-1 1-148,1-5 0,-1-1 258,0-2 1,1 1-460,-1-6 208,1 1-650,-1-4 0,-3 0-58,-1 0-1101,-4 0 1768,2 0 0,-5 0 0,0 0 0</inkml:trace>
  <inkml:trace contextRef="#ctx0" brushRef="#br0" timeOffset="54">9468 6110 8118,'0'-6'65,"-5"1"117,4 5 0,-5-2 182,6-1-469,6 1 90,-5-3 0,9 5 549,-2 0-232,2 0 0,6-1-109,3-3 1,4 2 13,4-6 1,-2 2-241,6-2 0,-2-2 67,1 2 1,2 3-547,-5 1 1,-5-1 278,-3 2 1,-5-5-1309,2 4 1541,-4 0 0,0 4 0,-1 0 0</inkml:trace>
  <inkml:trace contextRef="#ctx0" brushRef="#br0" timeOffset="55">10153 5733 8141,'0'-6'26,"0"-4"1144,0 3-671,0 1-367,0 1 260,0 5-99,0 5 0,0 7 12,0 7 0,0 3-144,0 5 20,0-3 0,4 13-68,0-3 1,0 4-192,-4 0 0,0-2 18,0 2 44,0 3 0,0-6 190,0 3-1125,0-2 791,0-7 1,0-1-24,0-5-140,0-6 161,0 0 1,3-6-717,1 1 319,0-1-914,-4-4 1118,0-2 233,0-5 0,5 0 0,1 0 0</inkml:trace>
  <inkml:trace contextRef="#ctx0" brushRef="#br0" timeOffset="56">10302 5573 8130,'6'-17'114,"-1"0"0,-5 10 302,0-1 0,1 5-26,3 0-67,-3 1-144,4 2 1,1 0 120,1 0 0,3 5 89,2 3 1,4 7-95,3 4 0,3 4 15,1 4 0,3 3-127,1 8-4,0 3 1,-8 6-439,0 2 0,-7-3 319,0 0 1,-2 3-509,-6-3 321,0 2 0,-4-6-65,0 0 0,-2-2-79,-2 2 1,-2 1 2,-5-4 0,-1-1-85,1-4 0,-4-1-1301,-1-3 739,-4-2 915,7-5 0,-4 0 0,4 0 0,2 0 0,2-1 0</inkml:trace>
  <inkml:trace contextRef="#ctx0" brushRef="#br0" timeOffset="57">11170 5779 8142,'-4'-8'0,"0"1"0,0 3 0,4-4 304,0 6 57,0-3 410,0 5-561,0 5 1,4 2 444,0 9-475,5 1 1,-7 6-115,6 0 0,-4 4 126,3-1 1,-3 5-136,4-5 1,-5 5 124,5-4 0,-5-2-726,0-6 0,3 1 304,-3-4 1,1-1-684,-4-4 0,0 1 923,0-1 0,5 0 0,2 1 0</inkml:trace>
  <inkml:trace contextRef="#ctx0" brushRef="#br0" timeOffset="58">11078 6030 8142,'-1'-11'-12,"-3"-1"0,3 5 293,-3-1-60,3 1 1,6-1 87,3 0 0,2 6 151,1-2 1,6 3-273,2 1 0,7-2-151,5-1 0,2 1-401,1-1 0,0-3 283,0 3 0,1-2-860,-1 1 1,0 3 940,1-3 0,-1 2 0,0 2 0</inkml:trace>
  <inkml:trace contextRef="#ctx0" brushRef="#br0" timeOffset="59">11809 5893 9369,'0'17'1044,"0"0"-650,0 6 1,0 6-13,0 6 0,0 5-58,0 10 0,0-2-297,0 5 0,0 1-212,0 3 0,4 0-132,0 0 1,3-4 81,-3 1 0,1-8 44,-1 0 1,-3-6-294,3-10 0,1-2 129,-1-5 0,1-6-200,-1-1 1,-3-7-68,3-2 254,-3-4 67,-1 2 34,5-5 1,-3-1 277,1-3 1,-1-8 0,-2-5-1</inkml:trace>
  <inkml:trace contextRef="#ctx0" brushRef="#br0" timeOffset="60">11638 6144 8139,'0'-21'0,"0"2"0,5-1 0,3 4 399,7-4-204,3 7 0,8-3 196,1 4 80,5-4-291,-3 3 1,6-3 180,3 4-297,-2 1 116,3 5 1,-5-3 6,1 5-7,-6-5 0,-1 8-57,-5-3 1,-6 4 58,-1 4 1,-5 2-433,-3 5 0,-3 5 177,-5-1 0,-10 5-288,-6-1 0,-5 3 111,-6 1 1,-2-1-39,-5 1 0,-1 0 2,1 0 1,1-5-115,3-3 1,7-6-248,8-2 1,6-3-103,1 4 749,6-6 0,2 4 0,6-6 0</inkml:trace>
  <inkml:trace contextRef="#ctx0" brushRef="#br0" timeOffset="61">12643 5551 8053,'-12'-18'671,"1"1"1,1 10-435,2-1 1,2 6-22,2-2 0,-2 2 139,-6 2 32,1 6-134,0 0 0,-6 10-1,-2 3 1,-3 8-34,0 3 1,3 9 41,0 2-72,5 9 1,-2-3-204,9 2 1,-2 7-1292,5 1 1441,0-2-796,4 1 526,0-4 0,1-1 57,3-6-1008,3 1 914,4-11 0,0 1-62,1-6 1,-1-8-106,1 1 1,-1-8-355,1 0 369,-1-2 1230,0-2-1918,1-4 1019,4-2 0,-3-5-8,2 0 0,3 5 0,0 1 0</inkml:trace>
  <inkml:trace contextRef="#ctx0" brushRef="#br0" timeOffset="62">12883 5870 7990,'-18'-6'1320,"7"-4"-359,5 9-712,6-5 1,0 8-269,0 2 1,0 3 304,0 8 1,0 1 310,0 6 0,4-1-17,0 5-704,5 4 146,-8-1 1,8 5-186,-5 0 175,0-4 0,0 1-721,-1-4 1,1 3 407,-4-3 1,0 0-809,0-5 0,-1-4 456,-3-3 1,3-2 652,-3-1 0,-7-1 0,-2 0 0</inkml:trace>
  <inkml:trace contextRef="#ctx0" brushRef="#br0" timeOffset="63">13123 5585 8016,'-4'-8'737,"0"1"-552,0 4 0,5-2-297,3 5 93,-3 5 0,10 5 912,-4 5-545,3 6 0,3-2 111,2 7 1,3 4-132,5 4 0,0 0 210,0 0-509,-6 6 0,4 0 270,-6 6-1388,-5 0 1145,-5-1 0,-5 1-454,0 0 307,0-1 0,-1 0-465,-3-3-112,-2-3 363,-6-5 97,-4 1-1074,3-1 821,-3-5 1,4 3-80,1-6 0,-2 2 540,-2-1 0,1-4 0,-3 5 0,5 1 0,3 0 0</inkml:trace>
  <inkml:trace contextRef="#ctx0" brushRef="#br0" timeOffset="64">14128 5996 7944,'-12'-6'-263,"6"1"468,-4 5 152,8 0 1,-1 0-54,6 0 1,0-2 175,5-2 1,0 3-90,8-3 1,1 3-11,6 1 1,1-1-263,3-3 1,2 3-180,6-3 1,-3-1 98,-1 1 1,1 0-216,-6 4 1,1-1-746,-4-3 1,-2 3 483,-2-3 1,-2 3 436,-6 1 0,1 5 0,-1 1 0</inkml:trace>
  <inkml:trace contextRef="#ctx0" brushRef="#br0" timeOffset="65">14230 6110 8081,'0'7'0,"2"1"-135,1-4 173,-1 0 0,8 0 249,-2 0 0,-1 3 480,5-3-536,-4 5 1,10-8 72,-3 3 1,4-3-126,8-1 0,2 0-155,6 0 0,-1-1-85,0-3 1,-1 2-818,-2-6 878,7 6 0,-8-9 0,9 5 0</inkml:trace>
  <inkml:trace contextRef="#ctx0" brushRef="#br0" timeOffset="66">15521 5596 8110,'1'-24'0,"3"5"0,2 5 0,6 3 0,-1-1 0,1 1 0,-1-1 0,-3 5 0,-1-1 0,1 6 0,3-2 0,1-1 0,-1 1 0,1 0 0,-1 4 0,0 0 0,1 0 0,-1 0 1438,1 0 0,-5 5-687,1 3 1,-6 3-972,2 5 0,-8-3-20,-3 7 1,-5-3-97,-3 2 0,-1 7 104,-3-3 0,-3 2 37,3-2 1,-1 0 98,1-1 1,2 0 22,6-3 0,1-1 252,2-3-185,3-2 0,5 3 136,0-4 1,1-5-42,3 1 1,2-6 217,6 2 1,4-3-111,3-1 0,3 0 50,1 0 0,1 0-134,3 0 1,-2 0-39,5 0 1,-4-1-102,0-3 1,-2 3-259,-1-3 0,-4 3-1722,0 1 943,-5 0 1063,3 0 0,-11 5 0,-1 1 0</inkml:trace>
  <inkml:trace contextRef="#ctx0" brushRef="#br0" timeOffset="67">15304 6167 7948,'13'-1'719,"2"-3"1,3 3-227,4-3 1,3 2 209,1-2 1,5 1-229,7-4 0,4 0-85,7 0 1,2-3-553,2 2 0,0 2 82,-7-2 1,2 5-179,-6 0 0,-2 0 327,-2-1 1,-7 3-1315,0-3 1,-10 3 142,2 1 1102,-7 5 0,0 1 0,-5 6 0</inkml:trace>
  <inkml:trace contextRef="#ctx0" brushRef="#br0" timeOffset="68">15669 6419 7989,'-5'-12'0,"4"1"0,-4-1 948,5 1 0,0 3-344,0 1 0,-5 0-174,-3 0 1,2-2-166,-2 5 1,1-4-56,-5 5 1,0-3-97,-4 3 1,2 1-166,-5-1 0,0 6-102,-3 5 0,2 6 105,1 1 1,2 4-77,-2-4 0,2 6 38,6-2 0,1 2-189,2 2 1,3-4-4,5 0 0,5-5 29,3 1 1,7-2 201,4-1 0,2-6 1,2-2 0,0-3 157,0-1 0,0-5-59,0-3 1,-1-2 85,1-1 1,-1-1-84,-3 1 1,-3-1 615,-4 1 81,-6 0-15,4-1-247,-8 6-112,3 1-500,-10 20 0,0-5 84,-3 13 1,-2 2 204,2 6 1,3 2-29,1 1 0,-1 2 111,1 2 1,-1-3-115,2 3 0,0-6 97,-5-2 0,5-3-415,-5 4 1,5-7 140,0-1 0,1-2-358,2-6 1,0 1-30,0-5-1169,0 0 77,0-4-56,0-2 1576,5-5 0,2 0 0,4 0 0</inkml:trace>
  <inkml:trace contextRef="#ctx0" brushRef="#br0" timeOffset="69">16686 5939 7970,'0'-6'-484,"0"-1"1548,0 3-652,0 3 0,0-3 17,0 8 1,0 2-154,0 6 1,0 2 144,0 5 0,-1 0-120,-3 8 1,3 2-283,-3 1 0,-1-1-4,1 2 0,-1-2 170,1 1 1,3-3-950,-3-8 0,3 1 50,1-4-1375,0 4 2089,0-7 0,0 3 0,0-4 0</inkml:trace>
  <inkml:trace contextRef="#ctx0" brushRef="#br0" timeOffset="70">16515 6144 8064,'11'-11'293,"0"0"0,2 0-31,2 4 0,3-3-31,5 2 0,1-2 2,3-2 1,2 1-183,5 0 0,4 3 55,0 0 1,0 1-1586,-3-5 1411,-1 6 1,0-9 0,0 2 0</inkml:trace>
  <inkml:trace contextRef="#ctx0" brushRef="#br0" timeOffset="71">17405 5596 8068,'0'-18'361,"0"2"0,5 1-66,3 0 1,1 3-195,-1 4 0,0 1 214,-4-5 1,5 5 754,-1-1-767,2 6 1,1-7 196,1 5-476,-1 0 1,1 4 97,-1 0 0,-3 1-290,-1 3 1,-4 0 139,1 7 1,1 0-338,-2 8 0,1-4 143,-4 4 1,-5 4-31,-2 3 0,-4 2 17,0-1 0,0-3 84,-1 3 0,2-3 183,2-1 1,3-6-123,5-1 0,0-4 240,0 0 0,5-1-107,3 1 1,3-6 204,5-2 0,-2-3-40,5-1 1,4 0-137,3 0 1,5 0-220,-5 0 1,2-1 94,-1-3 0,-4 3-495,0-3 0,-2 3 49,-6 1 219,1 0-1334,-10 0 1613,-1 0 0,-10 5 0,-1 1 0</inkml:trace>
  <inkml:trace contextRef="#ctx0" brushRef="#br0" timeOffset="72">17211 6259 8079,'0'-12'0,"0"6"0,5-3 1815,3 5-822,7-5-608,3 3 1,6-2 788,3 1-594,2-1-776,5 2 271,5-4 21,7 3 0,2 0 24,6-1-174,-11 0 225,11 2 0,-13 1-1441,5 5 633,-1 0 402,-14 0 57,2 0-1716,-10 0 764,-6 0 507,0 5 623,-11 1 0,4 11 0,-3 1 0</inkml:trace>
  <inkml:trace contextRef="#ctx0" brushRef="#br0" timeOffset="73">17668 6464 7972,'-16'-11'0,"8"-1"0,-7 1 1827,13 0-1158,-3 4 0,0-3-112,-2 2-398,-3-2 0,-2 3 114,1-1-332,-6 5 232,-1-7-157,-4 9 0,3-4-160,0 5 0,1 1 127,-1 3 1,-2 2-76,6 6 1,0 3 31,4 0 0,4 4-153,3-3 1,3 3-37,1-4 0,0 0-156,0-4 1,6 1-107,6-1 412,-1 1-93,11-6 367,-9-1-156,8-5 1,-7 0-130,5 0 524,0-5-316,-1-1 0,-2-4 253,-4 2 187,4-2-76,-3 3 117,-2 1-136,-5 1-233,-6 5 0,0 5-398,0 3 134,0 2 1,0 8 144,0 5-79,0 4 67,0 8 1,-4-5 119,0 1 1,-1-1 169,1 4 1,2 1-162,-6-1 1,4-1 50,-4-3 0,6 2-616,-2-5 283,3-1 1,1-3-1112,0 0 1,0-5 208,0-3 718,5-2 258,-4-7 0,14 4 0,-2-3 0</inkml:trace>
  <inkml:trace contextRef="#ctx0" brushRef="#br0" timeOffset="74">18365 6030 7870,'11'-7'-241,"1"-1"0,-4 4 640,4-3 0,-2 3-56,9-4 1,-1 4 150,1-3 1,2 3-113,-2-4 1,3 4 26,1-3 1,0 4-185,0 0 1,-4-3-225,0 3 1,0-1-257,4 4 1,-2 0-526,-2 0 1,1 0-1260,-4 0 2039,-1 0 0,-4 0 0,1 0 0</inkml:trace>
  <inkml:trace contextRef="#ctx0" brushRef="#br0" timeOffset="75">18468 6156 8062,'-7'0'420,"2"0"106,5 0-88,5 0 1,-2 0-107,4 0 1,-2 4-109,7-1 0,2 1 125,9-4-116,5 0-879,1 0 512,5 0 1,5-1-116,3-3 1,-1 3 248,1-3 0,0-7 0,3-2 0</inkml:trace>
  <inkml:trace contextRef="#ctx0" brushRef="#br0" timeOffset="76">19781 5231 8106,'0'-18'110,"0"7"512,0 5 0,-5 8-101,-3 2 1,2 2-91,-2 5 0,-1 6-152,-6 2 1,2 2-171,-2 2 0,1 4 143,-1 0 0,2 0-319,-2 0 1,1-3 136,-1 3 0,4 1-464,-1-2 0,1 0 198,3-7 0,3 1-608,1-5 547,3 1 1,2-5 121,3 0 0,2-4 60,6-3 1,-1-3 130,1-1 1,4 0-141,3 0 1,-1 0 50,1 0 1,-4-1-385,4-3 1,-5-1 132,1-3 0,-6-2-356,-1 2 0,-4 2-224,3-2 864,-4 6 0,2-3 0,-5 0 0,0-2 0</inkml:trace>
  <inkml:trace contextRef="#ctx0" brushRef="#br0" timeOffset="77">19758 5573 8106,'0'-7'0,"0"-1"0,0 6 60,0-9 60,0 10 429,0-4 33,0 5 0,-1 6-305,-3 6 1,1 3-170,-4 4 1,4 3 157,0-3 1,1 6-171,2 2 1,0-1 165,0-3-25,0 0-1127,0 0 618,0-5 1,5 3-1491,3-2 918,-3-2 844,0-1 0,-5 1 0,0 1 0</inkml:trace>
  <inkml:trace contextRef="#ctx0" brushRef="#br0" timeOffset="78">19267 6087 7936,'0'-11'982,"0"5"1,1-3-635,3 5 0,2 0-191,6 4 0,1-1 491,2-3-346,8 3 1,6-6 142,5 4-604,5 1 79,2-8 0,5 5 177,-1-3 0,1 0-87,0 4 0,-1-4-941,1 4-312,-5 1 1063,-7-3 0,-4 5-1896,-7-3 2076,3 3 0,-14 11 0,5 3 0</inkml:trace>
  <inkml:trace contextRef="#ctx0" brushRef="#br0" timeOffset="79">19598 6350 7996,'-12'-11'1574,"-2"-1"-1039,10 1 0,0 3-190,4 1-147,-5-1 0,2-2 141,-4 2 49,-1-2-138,-3 4 1,-1-1 145,1 3-665,-1 3 253,1 1 0,-4 0-264,0 0 278,-6 5 1,9 2-66,-4 4 1,4 6-63,0 2 0,5-2-328,-1 2 1,5-5 58,0 2 201,1 1 1,7-5-76,3-1 1,2-1 1,2-6 394,4 5-92,-3-8 0,7 4 89,-5-5-50,6 0 1,-7-3-183,5-1 223,-5-5-34,7 3 1,-8-5 333,2 4-209,-2-3 1,-6 5 277,1-3 182,-5-2-323,7 8 65,-9-3-276,4 5 0,-5 2-235,0 1 84,0 9 71,0 6 1,-4 10 306,0 2-229,-4 3 28,6 1 1,-8 4 40,3 0 0,-4 2-109,0-2 1,3-3-28,1 3 1,3-3 57,-4-5 1080,6 3-688,-3-9 1,5 3-215,0-8-248,0 3 348,0-10-943,0 5 309,5-6 4,1-5 0,2 0-669,-1-6 593,1 0-1755,-2 0 423,4 0 590,-8 0 1052,3-6 0,-5 5 0,0-4 0</inkml:trace>
  <inkml:trace contextRef="#ctx0" brushRef="#br0" timeOffset="80">20272 6373 7983,'-6'-5'806,"-4"-2"2,8 1 0,-2 1-1350,8 5-80,-2 0 190,3 0 375,-5 5-126,0-4 1,0 9 182,0-2 0,0 2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16:41.8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5322 4591 8321,'-11'0'0</inkml:trace>
  <inkml:trace contextRef="#ctx0" brushRef="#br0" timeOffset="1">5288 4568 11279,'7'0'842,"1"0"0,4 0-436,3 0-406,0 0 0,-4 0 0,1 0 0</inkml:trace>
  <inkml:trace contextRef="#ctx0" brushRef="#br0" timeOffset="2">5413 4568 8076,'17'0'1667,"-3"-3"268,5-1 1,-4 0-1393,4 4 0,-5-1-455,1-3 1,-2 3-265,-1-3 186,-1 3-535,0 1 192,-4 0 19,-2 0-312,-5 0 430,-5 0 99,-2 0 0,-4 0 52,0 0 1,3 0-65,0 0 1,1 0 119,-5 0 1,1 0-78,-1 0 1,1 0-15,0 0 0,-5 0 13,1 0 1,-1 0 0,0 0 1,4 0 42,-4 0 1,4 0-45,0 0 1,5 0 144,-1 0 1,4 0-90,-3 0 221,4 0-147,-2 0 99,5 0-29,5 0 0,2 0 220,4 0 0,0 0-120,1 0 0,3 0 75,0 0 0,6 0-43,-2 0 1,2 0-77,2 0 1,-1 0 2,-3 0 1,1-2-48,-5-2 40,0 3-292,-3-4 44,-6 5 137,-1 0-807,-5 0 529,-5-5 0,-1 4-1535,-6-3 770,1 3-1612,0 1 2581,4 5 0,-3 1 0,4 6 0</inkml:trace>
  <inkml:trace contextRef="#ctx0" brushRef="#br0" timeOffset="3">6087 4603 8063,'-6'-5'1002,"1"3"-536,0-3 294,4 0-138,-5 4 72,6-4 358,0 5-792,6 0 0,0 0-13,5 0 1,2 0-2,2 0 0,-1 0-13,5 0 0,4 0-165,4 0 0,1 0 119,-2 0 0,0 0-211,4 0 1,-4 0-1,0 0 0,-3 0 0,-4 0 1,1 0 13,-4 0 1,3 0 213,-4 0-139,0 0 1,-4 0 0,-3 0-32,0 0 41,-6 0 0,3-2-133,-5-1 1,-5 1 12,-2-1 0,-4 1-172,0 2 0,-5-1-79,-3-3 1,-4 3 97,-4-3 1,-1 3 56,-2 1 0,-2 0 45,5 0 1,1-4-5,3 0 1,0 1-40,0 3 1,2 0 202,2 0 0,2 0-40,6 0 0,-1 0 176,1 0 22,4 0-153,-3 0 35,9 0-83,-4 0-1,5 0-3,5 0 1,-2 0 95,4 0 0,5 0-8,3 0 1,5 0 137,-1 0 0,4 0-197,4 0 0,-2 0 25,5 0 1,-4 0-318,0 0 0,-3 0 110,-4 0 0,-6 0-547,-5 0 608,-6 0 0,-17 5 0,-10 1 0</inkml:trace>
  <inkml:trace contextRef="#ctx0" brushRef="#br0" timeOffset="4">13659 7081 8181,'0'-6'0,"0"-5"108,0 5 1,0-2 158,0 1 0,4 3 144,0-4 0,0 5-110,-4-5 0,0 4 365,0-3-140,0 4 0,-5-7-45,3 9-236,-8-10 0,8 10 114,-6-3-84,6 3 0,-9 1-217,4 0 0,0 0 90,0 0 1,-1 0-115,-3 0 1,-4 1-10,-1 3 0,-4 3-58,1 4 0,1 0 6,-1 1 0,0 3 72,-4 0 1,1 6-187,-1-2 1,5-2 119,3 2 0,-2 0-189,2 4 0,4-1 51,3-3 0,2 2-46,-2-1 1,3 1 92,5 2 1,0 0 66,0 0 1,1-2 133,3-2 0,-1 3-145,4-3 0,1-1 132,3 1 1,2-5-100,2 1 1,-2-1 160,2 1 1,1-2-67,0 2 1,3-2 44,-4-2 0,4-3-21,-4-1 0,4 0 125,-4 0 1,2 2 11,-2-5 0,-2 0-95,2-4 0,2 0-16,-2 0 0,0 0 0,-3 0 1,3 0-89,0 0 1,4-4 99,-4 0 0,0-5-425,-3 2 0,-1 0-652,1 0-782,-6-1-756,4-3 1788,-9-1 0,3 2-977,-8 2 1670,-2-2 0,-10 4 0,-2-5 0</inkml:trace>
  <inkml:trace contextRef="#ctx0" brushRef="#br0" timeOffset="5">13294 7401 8181,'0'-8'777,"0"0"-464,0 6 0,0-4 281,0 2 0,1 3-134,3-3 0,-1 2-61,4 2 0,1 0-88,3 0 0,1-3-13,-1-1 1,2 0 19,2 4 0,3 0 15,5 0 1,-1-4-91,1 0 1,0-3 1,0 3 0,0-1-213,0 1 0,-2 2 91,-2-6 0,1 5-530,-4 0 0,3-2 253,-4 1 0,0-1-812,-3 1 0,-1 3 220,0-3 1,1-1-136,-1 1 1,1-1-1305,-1 1 2185,1 3 0,-1-9 0,0 3 0</inkml:trace>
  <inkml:trace contextRef="#ctx0" brushRef="#br0" timeOffset="6">14721 6818 8244,'7'-6'539,"-2"-4"-162,-5 8-29,5-8-129,-4 9 1,4-5 563,-5 2 421,0 3-979,0-4 0,-5 5 26,-2 0 0,-9 5-132,-3 2 0,-3 5 119,-5 3 1,3-1-125,-3 5 1,3 0-12,1 4 1,2-4-137,2 0 1,-2 0-104,6 4 1,1-4 102,6 0 0,-2-5 24,3 1 0,2 1 38,1 0 0,3-1-267,1-4 0,0 1 42,0-1 0,0-3-18,0-1 0,1 0 74,3 0 0,-2-2 92,6-5 0,-4 4 88,3 0 0,-3 0-170,4-4-31,-1 0 122,5 0 0,-5 0-66,1 0 75,-6 0 1,5 0 5,-3 0 23,-3 0-1,4 0 105,0 0 1,-4 1-50,3 3 82,-3-3 1,-1 6-71,0-4 0,0 0-14,0 5 0,0-5-4,0 5 0,0-4-99,0 3 51,0 1 0,0 3-9,0 1 0,0-5-241,0 1 254,0 0 1,0 3-189,0 1 0,0-5 16,0 1-345,0-1 316,0 5 1,2-2-237,1-2 258,-1-3 72,3-5 1,-4 0 17,3 0-167,-3 0 291,4 5 0,-5-3-75,0 6 0,0-1 299,0 5 1,0-1-20,0 1 1,-5 3-29,-3 0 1,0 5-1,0 0 1,-2 1 230,2 2 1,-1 0-129,2 0 1,0-1-112,4 1 1,1-4 137,-1 0 0,1-1-152,2 1 1,2-2 224,1-6 0,0-3-74,4-1 0,1-3 103,3 4 0,-3-6-51,0 2 1,-1-3 109,5-1-657,-1 0 1,1 0 172,-1 0-2505,-5 0 1427,5 0 1055,-10 0 0,4-5 0,-5-1 0</inkml:trace>
  <inkml:trace contextRef="#ctx0" brushRef="#br0" timeOffset="7">15133 7104 8375,'-7'-5'1342,"2"3"0,5-4-212,0 2-726,-5 3 1,-1-4-286,-6 5 1,1 5 112,0 3 0,-2 3-173,-2 4 0,1 3 115,-5 5 0,1 0-120,-1 0 0,1 3-11,3 1 1,6 1-216,-2-2 0,7-1-18,0 1 0,3-3 102,1-4 1,1 1-29,3-4 1,2 3 67,5-4 1,5-1 140,-1-7 1,5 2-99,-1-5 0,3 0 310,1-4 1,1 0-18,2 0 1,0-1-137,4-3 1,-1-6 114,2-6 0,1-3-56,-6 4 0,0-5 24,-7 1 0,-3-3-44,-4-1 0,-6-1-330,-2-2 1,-3 0-228,-1-4 0,-6-1-273,-6-3 1,-4 1 216,-7 3 1,-5 2-242,-2 5 0,0 5 139,0 3 0,5 7 80,-2 5 0,7 3-273,1 3 1,5 4 190,-2 4 1,5 4-683,3 1 1208,3 4 0,5 3 0,0 6 0</inkml:trace>
  <inkml:trace contextRef="#ctx0" brushRef="#br0" timeOffset="8">15510 7526 8054,'-6'-6'404,"5"-4"837,-4 9-466,5-4-333,5 5 0,-2 5-140,4 2 1,-3 5-71,4 3 0,-6 3-106,2 4 1,-3 3 134,-1 1 0,0-2-378,0 3 0,0-3-113,0-1 0,-3-2-149,-1-1 0,-4 0-40,4-5 1,-1 0-308,1-3 0,3-1-1323,-3 1 2049,3-6 0,1 4 0,0-4 0</inkml:trace>
  <inkml:trace contextRef="#ctx0" brushRef="#br0" timeOffset="9">15921 7515 8194,'-5'-11'1734,"0"-1"-1344,-3 1 0,3 3 685,5 0-676,0 6 0,0-4 315,0 2-456,0 2 0,1-3-672,3 5 0,2 0-782,6 0 120,-1 0 1,1 0-121,-1 0 0,0 0 1196,1 0 0,-1 5 0,1 2 0</inkml:trace>
  <inkml:trace contextRef="#ctx0" brushRef="#br0" timeOffset="10">16172 7446 8194,'0'-6'330,"4"0"151,0 2 0,-1 1 386,-3-4-249,0 4 222,0-2-243,0 0-1181,0 4 553,5-4-972,-3 5 0,4 0 296,-2 0 707,-3 5 0,9 1 0,-3 6 0</inkml:trace>
  <inkml:trace contextRef="#ctx0" brushRef="#br0" timeOffset="11">16503 7458 8099,'0'-12'1179,"0"1"-358,0 0 1,0 3 273,0 0-264,0 6-1432,0-3 75,0 5 0,5 5 0,2 1 1</inkml:trace>
  <inkml:trace contextRef="#ctx0" brushRef="#br0" timeOffset="12">16926 7469 8054,'0'-11'502,"0"-1"-352,0 1 1,0 3-79,0 1 620,0 4 1024,0-2-1291,0 5 1,0 5-49,0 3-445,0 7 127,0 3 0,-5 8 208,-3 1-359,3 5 110,-5-3 1,5 1 181,-3 1-564,-2-6 288,9 3 0,-8-6-435,5-3 322,0 2 1,0-4-308,1 2 1,-1-3-1217,4-4 1712,0-6 0,5 4 0,1-3 0</inkml:trace>
  <inkml:trace contextRef="#ctx0" brushRef="#br0" timeOffset="13">17234 7138 8088,'-8'-23'0,"1"0"0,4 9 2027,0 3-803,1 7-662,2-1-381,0 15 1,4-1-15,0 10 0,3 0-35,-3 4 1,5 1-178,-1 3 0,-3-3-42,-1 3 1,1-3 162,-1-1 1,1-6-397,-2-1 1,0-4 12,5 0-49,-6-1 267,3-5 1,-4-1 47,3-5 202,-2 0 150,8-5 0,-4-1-223,5-5 0,1-6 7,-1-2 1,1 1-33,-1-1 1,1 0 59,-1-4 0,-1 2 150,-2 2 1,2 2 107,-2 6 1,-3 3 90,-2 1 1,0 4 627,1-1-1345,-3 3 1,8 7-311,-5 6 0,1 0 657,-1 8 1,1-1-141,2 3 0,3 5 45,-2 0 1,-2 1-282,2-2 1,0-2-187,3 3 1,-3-3-226,-1-1 1,1-5-499,3-3 0,1 0 99,-1-3 1084,-5 2 0,5-8 0,-5 5 0</inkml:trace>
  <inkml:trace contextRef="#ctx0" brushRef="#br0" timeOffset="14">17908 6807 8060,'-6'-22'0,"0"4"1129,6-4-779,0 4 0,4 6 270,0 1-261,0 5 0,0-1 314,0 4 1,1 1-357,-2-2 1,0 3-313,5 1 0,-1 4-86,5 0 0,-1 5 162,0-2 0,0 0-192,-4 0 0,3 1 82,-2 3 0,1 1-181,-2-1 1,2-2 52,-5 2 1,0-2-21,-4 7 1,0 0 142,0-1 0,-1 6 7,-3-2 0,1 1 32,-4-1 1,-1 3-41,-3-3 0,1 2 73,2 2 1,-2 1-54,2 3 1,2-2 197,-2 6 0,2-5-53,-2 5 1,-1-6 38,6 2 1,-5-3-109,4-1 1,0-2 0,4-2 1,0 2 446,0-6-68,0 0-3,0-4-164,0-4 73,5 3-261,2-9 0,4 3-97,1-8 0,-5 3-4,1-3 1,-1-1 126,5 1 0,-5-3-307,1 3 120,0 0 1,3 4 156,1 0 1,-1 1-59,0 3 0,1 2-216,-1 6 1,1-1 53,-1 1 0,0 0-48,1 4 1,-4 1 146,-1 6 1,-3 0-10,4 0 1,-5 0 27,5 0 1,-5-1-54,0 1 1,-1 0 168,-2 0 1,0-1-92,0-3 0,0 1 155,0-5 1,-5 4 65,-3-4 0,-2 1 73,-2-5 0,1-3-46,-1-1 1,-3-3 149,0 4 0,-4-6-359,4 2 0,0-3 89,3-1 1,1-1-134,-1-3 0,1-2 0,-1-6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28:45.12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2444 9639 8202,'0'-7'-1128,"0"-1"2667,0 5-389,0-7-153,0 9-346,0-4 184,0 5 0,4 5-663,0 3 0,-1 3-83,-3 4 1,2 2 27,2 2 1,-3 2-141,3-2 1,-2 7-84,2 0 1,-3 1 153,3-4 1,-1 0-142,0 0 1,-1-2 109,1-2 1,3 2-64,-3-6 0,2 0 75,-1-4-136,-2 1 224,3-1 181,-5 1 191,0-6-238,0-1-47,0-5-107,0-5 0,0 2-55,0-4 0,0 3 74,0-4 0,0 1-150,0-5 0,1 1-13,3 0 0,-2-6-134,6-2 0,-4 1 6,3-1 1,0 1 95,0-1 0,3-2-38,-2 2 1,3 1 74,5-1 0,-4 4 22,4-4 0,-4 5-18,0-1 0,3 2 5,0 1 0,0 2 31,-3 3 1,0-3 10,4 2 1,-4 3 40,4 1 0,-5 2-63,-3-2 0,2 2 41,-3-1 0,0 3-35,0 3 0,-3 4 4,4 4 1,-2 4 82,2 1 1,-2 4-1,-2-1 0,-3 6-46,3 2 0,-3 1 12,-1-1 1,4-3-67,0 2 1,0-2 45,-4-1 1,0-4-55,0 0 0,3-3 39,1 3 1,1-5-30,-1 1 1,-3-2 48,3-2 1,-1-3 248,1-1-215,-3-4 42,4 2-386,-5-5-455,0 0 1,-5 0 0,-2 0 0</inkml:trace>
  <inkml:trace contextRef="#ctx0" brushRef="#br0" timeOffset="1">3323 9708 7973,'0'-7'-210,"0"2"1743,0 5 1,6 0-1335,1 0 0,3 0 1,2 0 1,-1 0 36,1 0 0,0 0-47,3 0 0,-1 0-15,5 0 0,-1 0-25,1 0 0,2 0-10,-6 0 1,4-3-159,-4-1 1,4 0 70,-4 4 1,1-1-48,-5-3 0,0 3 57,1-3 0,-1 2-481,1 2 1,-5-1-38,1-3 0,-4 3-938,3-3 161,-4 3 1232,2 1 0,-5 0 0,0 0 0</inkml:trace>
  <inkml:trace contextRef="#ctx0" brushRef="#br0" timeOffset="2">3369 9913 7928,'5'-6'244,"2"1"177,4 5 1,0 0 251,1 0 0,3-4-199,0 0 0,1 0 181,-5 4 1,4 0-242,0 0 1,4-3 41,-3-1 1,4 0-113,-1 4 0,-1-1 79,1-3 0,-4 3-205,4-3 1,-5 3-28,1 1 1,-2-2-359,-2-1 0,-3 1 221,0-2 0,-5 3-2553,5 1 1495,-5 0 1004,2 0 0,-5 0 0,0 0 0</inkml:trace>
  <inkml:trace contextRef="#ctx0" brushRef="#br0" timeOffset="3">4054 9571 8223,'-6'-5'269,"1"3"259,5-3 317,-5 5-242,4 0-4,-4 0 978,5 0-1048,5 0-373,1 0 0,5 0 108,1 0 1,-1 0-9,1 0 0,3 0-31,0 0 1,5 0 8,-1 0 1,7 0-65,0 0 0,1 0 3,-4 0 1,4 0-259,-1 0 0,1 0 99,-4 0 0,0 0-83,-1 0 0,0 0 75,-3 0 0,1 0-73,-4 0 0,3 0 120,-4 0 0,0 0-174,-3 0 1,-1 0 36,0 0 0,-3 0-10,0 0-206,-6 0 286,3 0-335,-5 0 341,0 5 1,-1-3 20,-3 1 0,3 4 0,-6-5-23,4 6 0,0-4 32,-4 3 0,3-3-11,-4 4 1,4-1 23,-3 5 0,-1-1-35,-3 1 0,-1-1 0,1 0 0,-1 6 0,1 2 0,-4-1 0,0 1 0,-1 0 203,5 4 1,-1 0 104,1-1 0,0 1-261,-1 0 1,1 0-147,-1 0 0,5 0 61,-1-1 1,4-3-53,-3 0 1,3-5 59,-4 2 0,6-4 2,-2 0 1,-1-1-16,1 1 8,0-1 43,4 0 0,-1-3-27,-3 0 109,3-6-82,-4 3 185,5-5-850,0 0-1952,0-5 2609,0 4 0,-5-9 0,-2 3 0</inkml:trace>
  <inkml:trace contextRef="#ctx0" brushRef="#br0" timeOffset="4">16469 8177 7992,'0'-6'2201,"0"0"-1074,0 2-317,0 3-244,0-5 513,0 6-919,0 6 1,0 0 79,0 5 0,0 2-110,0 2 0,0 2-20,0 2 1,0 2-124,0-2 0,0 3-121,0 1 1,0 0 107,0-1 0,1-2-43,3-1 0,-3-4 95,3 4 0,-1-5-1,0 1 1,-1-2-117,1-2 0,-1-3-53,-2-1 0,0-3 247,0 4 239,0-6 248,0 3 32,0-5-335,0-5 1,0-1-86,0-5 0,0-1 56,0 1 1,1-1-44,3 1 1,-2-4-240,6-1 1,-4-4-108,3 1 0,1 1-110,3-1 1,2 5-132,2-1 0,-1-1 161,5 0 0,-3 1-34,3 4 1,-2 3 82,2 0 0,2 5-58,-6-5 1,1 6 55,0-2 1,-4-1 192,4 1-25,-4 0 1,0 5 100,-1 3 0,1 1-18,-1 3 1,-3 3-75,-1 1 1,1-1-34,3 4 1,-3 2 11,-1-2 1,-4 5-99,1-1 0,-3 2 90,-1-2 0,0 1-164,0-5 1,0 4 100,0-4 0,0 1 29,0-5 0,1 1 164,3-1-228,-3 0-204,4 1 229,-5-6-1321,0-1 912,0-5 0,0 5 0,0 2 0</inkml:trace>
  <inkml:trace contextRef="#ctx0" brushRef="#br0" timeOffset="5">17291 8234 8036,'0'-6'2138,"0"1"-1227,0 5-174,5 0-310,-3 0-199,8 0 0,-4 0 0,5 0 1,-3 0-90,0 0 1,-1 0 104,5 0 1,3 0-121,0 0 0,5 0 42,0 0 0,-3-4-199,2 0 0,0-1 44,4 2 1,0 1-263,0-2 1,-5-1-128,-3 2 129,3-1 1,-7 2-1538,0-1 931,-4 1 855,-7-3 0,0 5 0,0 0 0</inkml:trace>
  <inkml:trace contextRef="#ctx0" brushRef="#br0" timeOffset="6">17303 8394 11029,'11'0'841,"0"0"-271,1 0 0,-1 0-147,1 0 1,0-1 10,4-3 0,-2 3-130,5-3 1,-4 3-340,4 1 0,-4-4-330,4 0 0,-5 0-441,1 4 0,-2 0-1997,-2 0 2803,1 0 0,-1-5 0,1-1 0</inkml:trace>
  <inkml:trace contextRef="#ctx0" brushRef="#br0" timeOffset="7">17954 8075 7983,'0'-8'360,"0"0"373,0 6 56,5-8 1,-3 5-376,6-3 0,-4 2 92,3 2-391,1 3 1,3-8 109,1 5 0,-1 0-74,1 4 1,-1-4 73,0 0 0,2-3-181,2 3 0,-2-1 80,2 1 1,-1 3-111,1-3 1,-1 3-19,5 1 1,-3 0 102,3 0 1,-5 0-168,1 0 1,-2 0 55,-2 0 1,0 4-87,1-1 0,-2 2 39,-2-1 0,0-1-57,-4 4 0,4-3 65,-4 4 0,-1-4-30,-3 3 0,0 1 160,0 3 1,-5 1-66,-2-1 0,-5 1 126,-3-1 1,1 0-83,-5 1 1,4-2 94,-4-2 1,5 2-107,-1-3 0,2 3 57,2 2 1,0-4 106,4-1-5,-3 1-55,8-2 10,-3 4-57,5-8 0,5 6-30,3-4 0,2 1-75,2-1 1,-1-1 72,0 4 1,5 0-92,-1 0 0,1 3-14,0-2 1,-2 2-168,5 2 0,-5-1-249,1 0 1,-3 1 184,0-1 1,-1 2-167,1 2 0,-6-2 121,-2 2 0,1-2-31,-1-2 0,0 1 247,-4-1 0,-4 0 213,0 1 0,-5-1-122,1 1 1,-5-2 193,-3-3 1,-4 2 464,1-5 1,-3 4-327,0-4 1,-1-1 324,0-3 0,-1 4-206,-3 0 1,4 0-327,0-4 0,2 0-32,6 0-535,-1 0 262,5 0 1,3 0-217,1 0 1,4-1-2289,-1-3 1912,3 2 1,6-4 772,3 2 0,-3 3 0,0-4 0</inkml:trace>
  <inkml:trace contextRef="#ctx0" brushRef="#br0" timeOffset="8">18753 8052 8221,'0'-7'1876,"1"2"-1166,3 5-281,-3 0 64,4 0-515,-5 0-284,6 0-16,-5 0 0,4 2-60,-5 1 0,1 0 382,3 5 0,-3-1 0,4 5 0</inkml:trace>
  <inkml:trace contextRef="#ctx0" brushRef="#br0" timeOffset="9">18810 8417 7892,'10'1'1328,"-2"3"0,-2-2 521,-2 1-817,-3-1-1328,10-2 326,-10 5 1,5-4-612,-2 3 581,-3-3 0,4 4 0,-5 1 0</inkml:trace>
  <inkml:trace contextRef="#ctx0" brushRef="#br0" timeOffset="10">16560 9502 8064,'0'-6'2234,"0"1"-1634,0 0-7,0 3-186,0-3 315,0 5-475,0 5 1,0 2-202,0 4 0,0 1 98,0-1 1,4 4-146,0 0 1,0 6 70,-4-2 1,0 2-70,0 2 0,1 0 1,3 0 1,-3 0-84,3 0 1,-3-1 106,-1 1 1,0-1-17,0-3 0,0 1-144,0-5 0,0 4 98,0-3 0,4 3-82,0-4 0,0 0 51,-4-3 0,0-5-175,0 1 111,0-1 0,5 5-71,-4-6-188,4-1 11,-5-5-1497,0 0 1876,-5 0 0,4 0 0,-4 0 0</inkml:trace>
  <inkml:trace contextRef="#ctx0" brushRef="#br0" timeOffset="11">16869 9479 8005,'0'-6'802,"0"0"-398,0 2 50,0 3 492,0-5-316,0 6-445,0 6 0,0 0 203,0 5 1,-2 6-162,-1 2 0,1 2-162,-2 2 0,3 0 136,1 0 1,-4 1-84,1 3 0,-1-3 50,4 2 1,0-1-277,0-3 0,4 1-38,-1 0 1,2-4 6,-1 0 0,-1-5 113,4 1 1,-4-2-124,1-2 0,-2 1 122,2-1 1,-3-3 34,3 0 0,-3-5-172,-1 5 164,6-6-387,-5 9-291,4-10 27,-5 4 1,-1-5-1171,-3 0 1821,3 0 0,-10 0 0,5 0 0</inkml:trace>
  <inkml:trace contextRef="#ctx0" brushRef="#br0" timeOffset="12">16572 9799 7983,'1'-6'-38,"3"2"0,-2 3 894,6 1 0,0-2-281,3-1 1,0 1 125,1-1 0,0 1-258,4 2 1,-4-4-302,4 1 0,0-1-81,-1 4 1,4 0-118,-3 0 0,3 0-2001,-4 0 2057,5 0 0,-12 0 0,2 0 0</inkml:trace>
  <inkml:trace contextRef="#ctx0" brushRef="#br0" timeOffset="13">17143 9502 8079,'0'-7'1103,"0"-1"-171,0 5-229,5-2-92,-4 0-1,4 4-281,-5-4 169,0 5-372,0 5 1,0-2 107,0 4 1,0 2-124,0 6 1,1-1 48,3 5 1,-3 0-112,3 4 1,-1 0 92,1 0 0,-3 1-18,3 3 1,1-3-175,-1 2 0,-1 2 130,-3-1 1,0-2-149,0-6 1,0 3 37,0-3 0,0-3-88,0 0 1,0 0 54,0-1-241,0 1 115,5-5 117,-3 0 3,3-4 11,-5-2-998,0-5 0,-5 0 0,-2 0 0</inkml:trace>
  <inkml:trace contextRef="#ctx0" brushRef="#br0" timeOffset="14">17451 9491 9052,'0'-7'2368,"0"2"-1635,0 5-416,0 5 0,0-2-29,0 5 0,0-1-80,0 5 1,-1 3 49,-3 0 1,3 5-110,-3-1 0,-1 7 80,1 0 1,-1 1-173,1-4 1,3 4 68,-3-1 0,3 1-198,1-4 0,4 0 7,-1-1 0,5 0-61,-4-3 1,5 1-78,-2-4 1,0-1 20,0-4-73,1 1 1,0-2-108,-1-3-191,-4 3 317,2-8 0,-1 4-1447,-1-2 791,1-3 892,-9 4 0,4-5 0,-4 0 0</inkml:trace>
  <inkml:trace contextRef="#ctx0" brushRef="#br0" timeOffset="15">17188 9833 8417,'12'0'1129,"-1"0"0,1 0-738,-1 0 0,6-1-53,2-3 0,-2 3-94,2-3 0,4-1-196,4 1 1,0-3-76,-5 3 1,0-4-77,-3 4 0,1 1 318,-4 3-215,4 0 0,-13-5 0,4-2 0</inkml:trace>
  <inkml:trace contextRef="#ctx0" brushRef="#br0" timeOffset="16">17737 9491 8001,'0'-7'1103,"0"2"2123,0 5-2958,0 5 1,0 3-1,0 7 1,0 3 29,0 5 0,0 0-71,0 0 0,3 3-73,1 1 1,1-1 100,-1-3 0,-3 4-323,3 0 1,-1-1-30,1-3 0,-3-4-25,3 0 0,-2-4 84,2 4 1,-3-5-137,3 2 0,-1-4-57,0 0 0,-1-5 91,1 1 0,-1-4-200,-2 3 135,0-4 60,0 2-1044,0-5 0,0 0 1</inkml:trace>
  <inkml:trace contextRef="#ctx0" brushRef="#br0" timeOffset="17">18045 9422 7654,'0'-11'1338,"0"-1"-381,0 6-16,0 1-295,0 5-444,0 5 1,0 6 51,0 8 1,0 3 14,0 1 0,0 4-160,0-1 1,0 5 110,0-5 1,1 5-192,3-5 0,-3 5 45,3-4 1,1 3-276,-1-3 0,0-1 115,-4-3 1,1 0-40,3 0 0,-3-5 27,3-3 0,-3 1-43,-1 0 0,0-5-152,0-3 117,5-1-400,-3 5 143,3-1-606,-5-5-168,0-1 726,0-5 0,0 0 0</inkml:trace>
  <inkml:trace contextRef="#ctx0" brushRef="#br0" timeOffset="18">17691 9811 7988,'9'0'676,"2"0"0,-1-4-329,9 0 1,2 0 102,5 4 0,0-4 400,4 0 0,-3-1-312,3 2 0,1 1-38,3-1 1,-4-3-165,1 3 1,-6-1-762,2 4 0,-3 0 300,-1 0 125,-5 0 0,-7-5 0,-6-2 0</inkml:trace>
  <inkml:trace contextRef="#ctx0" brushRef="#br0" timeOffset="19">16720 10462 7917,'0'-7'784,"0"2"385,0 5 0,0 5-881,0 3 0,0 2 72,0 1 1,0 5-100,0-1 0,0 6-117,0 2 1,0 0 37,0 4 0,0-3-14,0-1 1,0 1-32,0 2 1,1-1-175,3 1 0,-3-2-212,3-1 1,1-4 174,-1 0 0,4-5-211,-4 1 1,3-2-33,-3-1 174,0-6 1,-3 3-99,3-5-214,-3-1 0,4-3 0,-6 0 455,-3 0 0,-2 0 0,-6 0 0</inkml:trace>
  <inkml:trace contextRef="#ctx0" brushRef="#br0" timeOffset="20">16503 10496 7992,'0'-8'-145,"0"1"1,1 4 997,3-1 0,3 3-285,4 1 0,0-1 57,1-3 0,3 3-162,0-3 0,6 3-182,-2 1 0,6 0-64,2 0 1,1-4-29,-2 0 1,0-1-110,4 1 1,-5 3 124,2-3 0,-7 3-827,-1 1 1,-1-4 372,1 0 1,-2 0-1823,-6 4 2071,1 0 0,-1 0 0,0 0 0</inkml:trace>
  <inkml:trace contextRef="#ctx0" brushRef="#br0" timeOffset="21">17360 10484 7990,'0'-7'1073,"0"-1"-390,0 1-204,0 0 539,0-3-243,0 9-261,0-4 0,0 15-254,0 5 0,0 2-145,0 2 1,0 0 124,0 3 0,0 1-202,0 0 0,0 4 66,0-1 1,0 1-85,0-4 0,1-4-107,3 0 1,-3-5-76,3 1 0,1-2-124,-1-2-212,0 1-516,-4-1 704,5-5 0,-4 1-1073,3-3 542,-3-3-113,-6 4 954,-1-5 0,-1 0 0,2 0 0</inkml:trace>
  <inkml:trace contextRef="#ctx0" brushRef="#br0" timeOffset="22">17120 10439 7956,'0'-8'202,"0"0"0,5 5 161,3-5 0,2 5 551,1 0 1,6-2-221,2 1 1,2-1-289,2 1 0,4 3-42,-1-3 1,2 1-115,-1-1 0,1 3-312,2-3 0,0 3-35,-4 1 0,-2 0 12,3 0 1,-7 0-1143,-1 0 1,-1 0 1226,1 0 0,-8 0 0,-5 0 0</inkml:trace>
  <inkml:trace contextRef="#ctx0" brushRef="#br0" timeOffset="23">17908 10404 10913,'0'12'559,"0"1"-335,0 2 0,0-1-62,0 5 0,0 0 90,0 4 0,0 3-239,0 1 1,0 3-76,0-3 0,0 0-84,0-4 0,0-2-50,0-2 1,4 1-28,0-4 175,-1-1 1,1-4 12,0 1-23,0-6 0,-3-1 5,3-5-570,-3 5-344,4-4-226,-5 5 1193,0-12 0,0 5 0,0-4 0</inkml:trace>
  <inkml:trace contextRef="#ctx0" brushRef="#br0" timeOffset="24">17691 10404 7927,'0'-7'558,"0"-1"0,5 6-14,3-2 1,2-1-162,1 1 1,1 0 123,-1 4 0,4-1-2,0-3 1,6 3-16,-2-3 0,2-1-167,2 1 0,4-1 18,0 1 1,0 2-299,0-6 0,-3 6 18,3-2 0,-3 2-746,-1 2 0,-4-3 417,0-1 0,-4 0-2397,4 4 2665,-5 0 0,-2 5 0,-7 1 0</inkml:trace>
  <inkml:trace contextRef="#ctx0" brushRef="#br0" timeOffset="25">18468 9285 8243,'0'-6'1239,"0"1"-842,0 5-424,0-5 63,5 3 0,-3-3-7,6 5 1,-4 0 86,3 0 1,-3 0-97,4 0 0,-5 0 74,5 0-43,0 0 0,3 0-43,0 0 1,-3 4 74,0 0 1,-1 4-79,5-5 63,-1 6 0,1-2-18,-1 4 1,0 0 13,1 1 0,-5 1-34,1 2 0,-2-3 30,2 4 1,1 0 6,-5-1 0,0 6-1,-4-2 0,3-1-9,1 1 1,0 0 15,-4 3 0,-4-3-13,0 0 0,-1-1-24,1 1 1,-1 3 29,-2-3 0,-2-1-23,5 1 0,-5-2-38,2 3 0,2 0 0,1-5 1,-1 4-72,1-4 0,0 4 97,4-3 0,0 3-138,0-4 0,0 4 117,0-4 0,4 4-160,0-4 0,3 1 70,-3-5 0,1-3 7,-1-1 101,2 1-27,6 3 1,-1-4 92,1-4 1,-5 2-113,1-1 0,-4 0 99,3-4 0,-3 0-70,4 0 37,-6 0-2,3 0 112,0 0 19,-3 0 16,3 0-43,-5-5-59,0 4 15,0-4 5,0 5-9,-5 5-15,3-4 1,-4 9 16,2-2 1,3-2-40,-3 2 1,-1-4 32,1 3-15,0 1 1,1 3-17,-1 1 1,0-5-107,4 1 0,0-1 76,0 5 0,0-1-16,0 1 1,0-1-91,0 1 0,1-1 91,3 0 0,-3 1-82,3-1 1,-1 1 67,0-1 1,-1 4-122,2 1 0,-3 3 56,-1-4 1,1 1-5,3 0 1,-3-4 53,3 3 1,-3 2-1,-1-2 1,0 0 7,0-3 0,4 3-29,0 0 0,1 1 67,-1-5 0,-2 4-51,6 0 1,-4 1 39,3-5 0,-4 0-33,1 1 0,1-1 2,-1 1 1,-1-1 74,-3 1 52,0-1 0,0 0-64,0 1 1,0-1-42,0 1 0,0-5-8,0 1 1,-1 0 20,-3 3 0,2-1-31,-6-2 0,6 2 35,-2-3 0,-1 0-55,1 0 1,-4-3 44,4 4-19,-4-1 0,5 4-14,-5-4 1,5 2 35,-5-5 20,5 5 0,-2-7-20,5 6 236,-5-6-236,4 4 1,-8-5 118,5 3 0,-1-3-114,1 3 1,2-3-6,-6-1 0,5 0 10,-5 0 77,5 0-118,-7 0 0,8 0 76,-6 0-83,6-5 1,-5 2-48,3-4-225,3 4-50,-9-2-504,9 5-914,-4 0-1367,5 0 3116,5 0 0,-4 5 0,4 2 0</inkml:trace>
  <inkml:trace contextRef="#ctx0" brushRef="#br0" timeOffset="26">19884 9753 7880,'0'-6'15,"0"-4"0,0 4 0,0-6 0</inkml:trace>
  <inkml:trace contextRef="#ctx0" brushRef="#br0" timeOffset="27">19884 9708 9896,'0'-7'2459,"0"2"-2095,0 5-187,0 5 0,0 2-2,0 4 1,0 1-29,0-1 1,0 2 60,0 2 0,0 3-54,0 5 1,0-1 51,0 1 0,1 0-148,3 0 1,-3 1 63,3 3 1,-3-3-90,-1 2 0,0-1 26,0-3 0,4 1-166,0 0 0,0 0-119,-4 0 0,3-4 101,1 0 1,4-5-42,-4 1 0,3-2 32,-3-2 1,1 1 55,-1-1 23,-3-5 1,8 1 29,-5-4-47,0-1 1,-3 3-57,3-5-606,-3 0-183,4 0-1864,-5-5 2781,0-2 0,-5-4 0,-1 0 0</inkml:trace>
  <inkml:trace contextRef="#ctx0" brushRef="#br0" timeOffset="28">19770 9685 7967,'5'-12'122,"-4"6"0,10-4 314,1 2 0,0-1-189,7 2 1,-5-2-14,2 5 0,-2-3 89,1 3 1,-3-4-87,4 4 1,-2-1 61,1 1 0,-1 3-62,5-3 1,-1 3-144,1 1 0,1 0 5,-5 0 1,6 0-71,-2 0 0,-3 1-17,-1 3 0,2 3 77,-2 4 0,0 0-181,-3 1 1,-2-1 40,-3 1 0,2 0-63,-5 4 1,1 0 40,-1 3 1,-3 3 17,3-3 0,-8-2 51,-3 2 1,-5 1 3,-3 2 1,1-4 64,-5-3 1,-1-1-60,-7 2 0,3-4 54,-3 3 1,-1-6-38,2-1 1,-1-4-41,4 3 0,4-4-33,0 1-16,5-3-313,-2-1-590,9 0-38,2-5 1,7 2 76,1-4 930,9 4 0,-5-2 0,4 5 0</inkml:trace>
  <inkml:trace contextRef="#ctx0" brushRef="#br0" timeOffset="29">20569 9502 8682,'-11'0'2332,"-1"0"-1940,1 5 0,-1 0-122,1 3 0,3 2-15,1-2 1,-1 2-29,-3 1 1,3 2 35,0 2 1,1-1-27,-5 5 0,5 0-76,-1 4 1,4 0 28,-3 0 1,3 1-52,-4 2 0,4 0-163,-3 4 1,4 0 54,0 0 1,-3 3-128,3-3 1,-1 0 52,4 0 0,0-5-131,0 2 0,0 1 69,0-1 1,0-4-37,0-4 1,5 0 2,3 3 0,-2-4-113,1-3 1,-3 2 95,4-2 0,0 0 70,3-3 1,-3-1-5,-1 1 1,-3-5-1,4 1 1,-2-4 152,2 3 0,-2-4-97,-2 1 0,-3-2 16,3 2-19,2-3 40,-5 4-937,4-5 653,1-5 1,-5 3 279,3-6 0,-3 6 0,-1-4 0</inkml:trace>
  <inkml:trace contextRef="#ctx0" brushRef="#br0" timeOffset="30">21026 9731 8008,'0'-12'579,"0"5"-298,0-1 0,4 4 536,-1-3-251,1 4 359,-4-2-601,-5 0 1,-1 4-197,-6-3 0,0 4 81,-4 4 0,3-2 0,-7 6 1,1-1-48,-3 5 0,-1 0 79,0 4 1,4-2-191,0 5 1,1 0-3,-1 4 0,-1-1-86,5 1 0,-1 0 39,5 0 1,-1 1-90,1 3 0,5-3-42,2 2 1,-1-3-16,1-4 1,0 5-76,4-5 1,1 4 131,3-7 0,1 3 67,3-4 1,6 0-26,-3-4 0,3 1 137,-2-1 1,3-3-84,0-1 1,4-4 96,-4 1 0,4-3-42,-3-1 1,0 0 24,-1 0 0,-1 0-286,5 0 1,-5-1 79,2-3 1,-4 3-237,0-3 1,-5-1-160,1 1-1152,-6-5 1664,4 3 0,-1-6 0,1 1 0</inkml:trace>
  <inkml:trace contextRef="#ctx0" brushRef="#br0" timeOffset="31">21197 9868 7803,'0'-7'724,"1"2"-331,3 5-186,-3 0 0,6 0 377,-3 0-289,-3 0-147,9 0 0,-4 0 50,6 0 0,-5 0-26,1 0 1,0 0-74,3 0 1,0-4 84,1 1 0,1-1-200,2 4 1,-1-4 68,5 0 0,-4-1-180,4 1 1,-4 2-16,4-6 0,-3 4-145,3-3-205,-5 4-669,2-2 1161,-5 5 0,-4 0 0,-2 0 0</inkml:trace>
  <inkml:trace contextRef="#ctx0" brushRef="#br0" timeOffset="32">21197 10028 8191,'8'0'954,"-1"0"0,1 0-550,3 0 1,1 0 7,-1 0 1,4 0-115,1 0 1,3-2-150,-4-2 0,4 3-58,-4-3 1,4 3-180,-4 1 0,5-4 125,-5 0 1,0 1-166,-4 3 0,1 0-2177,-1 0 2305,1-5 0,-1 3 0,0-3 0</inkml:trace>
  <inkml:trace contextRef="#ctx0" brushRef="#br0" timeOffset="33">21688 9845 7895,'0'-8'0,"0"1"959,0-1-120,5 2 200,-3 1-341,3 5-496,-5 0 0,-2 5 35,-1 2 0,0 7 0,-5 1 0,1 6-84,-5-2 1,5 2 62,-1 2 0,4 0-240,-3 0 1,4 0 53,-1 0 0,3-1-446,1 1 1,1-4 79,3 0 1,3-5-115,4 1 1,0-3 186,1-5 1,3 2 144,0-5 1,6 0 19,-2-4 1,-2 0-54,2 0 0,0-4 209,4 0 0,0-5 66,0 2 0,-4-3 88,0-2 0,-4 1 58,4-1 0,-3-3 180,3 0 0,-5-5-82,1 1 0,-3-3 80,0-1 0,-5-3-231,1-1 0,-5-3-1,0 3 1,-3-4-162,-3 5 0,-8 0 142,-4 7 0,-9 0-432,1 8 1,-7-2-182,-1 9 0,0 1-389,0 3 1,-1 1 119,6 3 1,0 3 684,7 8 0,-2 3 0,3 5 0</inkml:trace>
  <inkml:trace contextRef="#ctx0" brushRef="#br0" timeOffset="34">22065 9479 7810,'-6'0'1773,"1"0"-324,5 0-1088,5 5 0,-3 2 102,6 4 0,0 1-11,3-1 1,4 4-38,0 0 1,2 6-129,-2-2 0,-1 1-22,5-1 0,-5 3-76,1-3 1,-2 2 31,-2 2 0,1 4-141,-1-1 1,1 2 102,-1-1 0,1 1-232,-1 2 0,-3 2-59,-1-5 1,0 3-199,0-3 0,-1 3 92,-2-3 0,-2 0-172,1-5 1,-1 1 103,-2 0 1,0-4 46,0 0 1,-5-1 0,-3 1 0,-2-1 24,-2-3 1,1-2 121,0 2 1,-5-2-43,1-2 1,1-3 159,7-1-271,-4 1 0,6-1 9,-2 1-364,2-5 131,0 2-1157,3-5 793,-3 0 829,5 0 0,5 5 0,2 1 0</inkml:trace>
  <inkml:trace contextRef="#ctx0" brushRef="#br0" timeOffset="35">22613 9845 7593,'5'-7'276,"-3"2"580,3 0-452,0 4 1,-3-4-184,6 5 1,-4 0 160,3 0 0,-3 0-28,4 0 0,-1 0 21,5 0 0,-1 0-86,1 0 0,-1-1 28,1-3-1,0 3-337,3-3 0,-2 1 110,2-1 0,-2 3-1374,-2-3 1028,1 3 0,-1 1-904,1 0 656,-6 0 505,-1 0 0,0 0 0,2 0 0</inkml:trace>
  <inkml:trace contextRef="#ctx0" brushRef="#br0" timeOffset="36">22590 10005 8331,'8'0'1535,"0"0"-1027,-1 0 0,5 0-72,-1 0 0,4 0-70,1 0 1,3 0 89,-4 0 0,5 0-382,-1 0 1,2-4 96,-2 0 1,-2 0-677,-1 4 1,-4-1 392,3-3 1,-6 3-2474,-1-3 2585,0 3 0,3-4 0,0-2 0</inkml:trace>
  <inkml:trace contextRef="#ctx0" brushRef="#br0" timeOffset="37">23424 9422 7946,'0'-18'370,"0"2"1,0 8 441,0 1 24,0 4-42,0-2-296,0 5-157,0 5 1,0 2-93,0 4 0,-4 4-60,1 0 0,-1 6 32,4-2 1,0 2-124,0 2 1,0 0-41,0 0 1,0 0-147,0 0 1,1-2-324,3-2 0,-3-1 261,3-3 0,-2-2-466,2 2 216,-2-2-1564,8-2 1964,-9 1 0,9-1 0,-4 0 0</inkml:trace>
  <inkml:trace contextRef="#ctx0" brushRef="#br0" timeOffset="38">23162 9879 9377,'1'6'2219,"3"-2"-1783,2-3 0,5-1-81,1 0 0,0 0-93,4 0 1,0 0-28,3 0 0,4 0 9,0 0 1,0 0-24,3 0 1,0-3 13,0-1 0,-1-4 0,1 4 0,-2-3-14,-1 3 1,0-5 13,0 2 0,-2 0 0,-2 0 0,-1 3-14,-3-4 1,-6 4 248,3-3-1371,-8 4-4572,1-2 5473,-5 0 0,0 4 0,0-4 0</inkml:trace>
  <inkml:trace contextRef="#ctx0" brushRef="#br0" timeOffset="39">23321 10005 11256,'7'5'489,"-3"2"1,-3 4-120,-1 0 1,0 0-145,0 1 0,0-1 14,0 1 0,-1 3-140,-3 0 0,2 2 76,-1-2 1,-2-3-236,1 4 1,0-4 98,4 0 1,-1-1-455,-3 1 300,3-1 0,-4 1-188,5-1 231,0-5 0,0 1-6,0-4-23,0-1 37,0 3-153,5-5 0,0 1 123,2 3 1,3-3-879,-2 3 647,2-3 1,2-1-586,-1 0 1,-3 0-17,-1 0 925,-4 0 0,7-5 0,-4-1 0</inkml:trace>
  <inkml:trace contextRef="#ctx0" brushRef="#br0" timeOffset="40">23436 10176 7946,'-5'-6'713,"3"-5"1,-3 9 331,5-6 494,0 6-1075,0-3 1,4 6-81,0 3 1,0 2-233,-4 6 0,0-1 69,0 0 1,3 5-86,1-1 1,0 5 84,-4-1 1,0 2-1,0-2 0,4 1-295,0-5 1,-1 4-502,-3-4 1,0 4 172,0-3 188,0-1 1,0-4-594,0 1 276,0-6-273,0-1 642,0-5 1,6 5-1,0 2 1</inkml:trace>
  <inkml:trace contextRef="#ctx0" brushRef="#br0" timeOffset="41">16697 11501 7950,'-5'-7'399,"4"2"432,-4 0-143,5 4-208,0-4 73,-5 0-54,4 4-128,-5-4 127,6 5 58,0 0-309,0 5 1,0 1-127,0 5 1,0 1-85,0-1 0,0 2 32,0 2 0,0-1 19,0 5 0,0 1 6,0 7 1,4-3 57,0 3 0,0-2-105,-4 2 0,4-3 81,-1 3 0,3-3-176,-3-1 0,-1-1-23,1 1 0,3-4 86,-3 0 1,1-5-43,-4 2 1,4-4-154,0 0 0,0-5-158,-4 1 195,0-6-454,0 9 132,0-10-854,0 4-1963,0-5 3282,0-5 0,-6 4 0,0-5 0</inkml:trace>
  <inkml:trace contextRef="#ctx0" brushRef="#br0" timeOffset="42">16983 11501 7921,'0'-12'1276,"0"6"-681,0 1-157,0 0-206,0 4 0,0-3 166,0 8 0,0 2-115,0 5 1,0 2-26,0 2 1,0 3-27,0 5 1,0 0-74,0 0 0,0 3 73,0 1 1,4 3-192,-1-3 0,1 3 14,-4-3 1,4 0-90,0-4 0,1-4 70,-1 0 1,-2-2-120,6 2 0,-6-2-153,2-6 242,3 1 1,-5-2-92,6-2 127,-6 2-350,3-9-61,-5 4-1374,0-5 1,-3-1 468,-1-3 1274,0 3 0,-1-9 0,-1 3 0</inkml:trace>
  <inkml:trace contextRef="#ctx0" brushRef="#br0" timeOffset="43">16674 11832 8610,'12'-4'781,"-1"0"0,5 1-354,-1 3 1,1 0 13,-1 0 1,3 0 14,5 0 0,0 0 50,0 0 0,1-4-183,3 0 1,-7-4 46,3 5 0,-4-5-283,0 4 0,1-1 82,-5 1 1,-3 3-1583,-5-3 1216,1-2 0,0 5-1088,-1-3 1285,-4 2 0,2-3 0,-5-1 0</inkml:trace>
  <inkml:trace contextRef="#ctx0" brushRef="#br0" timeOffset="44">17360 11489 7948,'-2'-7'0,"-1"-1"0,1 6 0,-3-5 1007,5 3-159,0 3 24,0-4-270,0 5 1,-4 1-338,1 3 1,-1 4-29,4 7 1,0 3 55,0 5 1,0 1-46,0 2 1,0 4-219,0 4 0,0-4 128,0 1 0,1-5-69,3 5 0,-2-6 42,6 2 1,-5-4-141,0-4 0,3-1-33,-3-3-49,6-3 1,-8 5 42,3-6-76,3-4 1,-6-1-644,3-2 346,-3-3-1245,-1 4-744,0-5 2410,-5-5 0,4 4 0,-4-4 0</inkml:trace>
  <inkml:trace contextRef="#ctx0" brushRef="#br0" timeOffset="45">17634 11432 7976,'6'-7'-511,"-2"-1"1717,-3 6-323,-1-4 807,0 6-1487,5 0 104,-3 0 0,3 6-28,-5 1 0,0 5-24,0 3 0,0-1-3,0 5 1,0 1-123,0 7 0,0-2 108,0 6 0,0-5-210,0 5 1,0-5 38,0 5 1,0-6-161,0 2 1,0-3 13,0-1 0,3-4 17,1 0 1,1-5 39,-1 1 0,-3-2-90,3-2 0,1 1-154,-1-1 215,0-5 0,-3 3-419,3-5 125,-3 0-912,4-4-2047,-5 0 3304,-5 0 0,4 0 0,-4 0 0</inkml:trace>
  <inkml:trace contextRef="#ctx0" brushRef="#br0" timeOffset="46">17371 11809 7891,'1'-6'455,"3"2"0,3 3 40,4 1 1,0-4-107,1 0 0,1 0-43,2 4 1,-1-1-74,5-3 0,0 3-72,4-3 1,-1-2 13,1-2 1,-4 2-247,0-2 1,0 4-251,4-3 1,-5 4-349,-3-1 1,2-1-792,-2 2 1,0-1 1419,-3 4 0,-1-5 0,0-2 0</inkml:trace>
  <inkml:trace contextRef="#ctx0" brushRef="#br0" timeOffset="47">18102 11501 7939,'6'-12'912,"-1"1"-416,-5 0-1,0 4 1,0 1 594,0 2-602,0 3-47,0-4-178,0 5 0,0 5-15,0 2 0,0 4-55,0 0 1,0 2 26,0 2 1,0 3-83,0 4 1,0 1-43,0 0 1,0 4-124,0-1 0,2 2-88,2-1 0,-3-3 94,3 3 0,-2-4-144,2-4 1,-3 2 68,3-2 0,1-2-76,-1-2 0,0-2-84,-4-2 54,5 1 0,-4-5-209,3 1-150,-3-6-364,-1 3 292,0-5-1325,0-5 1958,-5 4 0,-1-9 0,-6 4 0</inkml:trace>
  <inkml:trace contextRef="#ctx0" brushRef="#br0" timeOffset="48">17794 11478 8011,'11'-5'408,"-5"4"0,5-8-32,-4 5 0,7-1 171,1 1 0,6 3-114,-2-3 0,2 1 252,2 0 1,5 0-211,3-5 1,2 6-24,1-2 0,0-2-60,0-2 1,4 3-115,0 1 0,3-1-202,-7 1 0,2-3 110,-9 3 1,-2 0-614,-6 4 1,1-1 256,-5-3-2579,1 3 1461,-5-4 1288,-5 5 0,0 0 0,-6 0 0</inkml:trace>
  <inkml:trace contextRef="#ctx0" brushRef="#br0" timeOffset="49">16777 12414 7983,'7'-5'187,"-2"4"305,-5-9 36,0 9 185,0-4 636,0 5-1110,0 5 0,0 1-47,0 5 0,3 1 47,1-1 0,0 5-144,-4-1 0,1 1 10,3 0 1,-3-3 40,3 6 1,1-3-117,-1 3 0,0-1 67,-4 1 0,0 1-133,0-5 0,4 5 84,0-1 0,-1-2-157,-3-2 0,0 2 111,0-2 0,0 0-84,0-3 0,0-1 32,0 0 1,4-3 37,0 0 1,0-5-178,-4 5 142,0-5 1,1 5-225,3-4 222,-3 0-490,4-4-2398,-5 0 1922,0-5 1,-1 0 1014,-3-3 0,3-2 0,-4 4 0</inkml:trace>
  <inkml:trace contextRef="#ctx0" brushRef="#br0" timeOffset="50">17063 12414 7961,'0'-7'-518,"0"-1"207,0 1 1737,0-5-463,0 6-6,0-4-285,0 8-486,5-3 1,-4 10 77,3 3 1,1 3 28,-1 5 0,3-2-186,-3 5 1,1 0 115,-1 4 0,-3 1-88,3 2 1,-3-2 74,-1 3 1,4 1-337,0-1 1,0 3-18,-4-3 0,0-4-31,0-4 0,4-2 120,-1 2 0,1 2 29,-4-6-225,0 0 1,2-3-65,1-1 136,-1-5 89,3 5-485,-5-10-235,0 4-1502,0-5 2311,-5 0 0,3-5 0,-3-2 0</inkml:trace>
  <inkml:trace contextRef="#ctx0" brushRef="#br0" timeOffset="51">16880 12700 7833,'11'0'1427,"-3"0"-964,0 0 0,1-4-49,6 0 1,-1 1-119,5 3 1,0-4-77,4 0 1,0-1-185,-1 1 1,1 2 61,0-6 0,-1 2-54,-3-2 1,-2 2-273,-1 2 1,-4-1-604,4-3 1,-4-1-1271,0 5 2101,-6 1 0,9-2 0,-2-2 0</inkml:trace>
  <inkml:trace contextRef="#ctx0" brushRef="#br0" timeOffset="52">17577 12357 7822,'0'-11'523,"0"5"1,4-1 161,-1 3-445,1 3 1,-4-3 87,0 8 1,0-1-115,0 4 0,0 5 47,0 3 0,0 1-110,0 0 0,0 1-125,0 6 1,4 0 176,0 0 0,0-4-120,-4 0 0,0 0-180,0 4 1,3-4 96,1 0 1,0-5-138,-4 1 1,0-2 59,0-2 1,1 1-10,3-1 1,-3-3-173,3-1-170,-3-4 8,-1 7-300,0-9 7,0 4 107,0-5 0,0 0 0</inkml:trace>
  <inkml:trace contextRef="#ctx0" brushRef="#br0" timeOffset="53">17360 12392 7878,'5'-7'0,"2"-2"517,9 6 1,0-5-7,3 4 1,3-3 64,-3 3 0,2-4-76,2 4 0,4-3-145,-1 3 0,1-5 69,-4 1 0,4 2-79,-1-2 1,1 1-105,-4-5 0,-2 5-13,-2-1 0,2 2-102,-6-2 0,4-1-346,-4 6-677,0-6-179,-3 7-1342,-1-3 2418,-4 5 0,3 0 0,-4 0 0</inkml:trace>
  <inkml:trace contextRef="#ctx0" brushRef="#br0" timeOffset="54">18262 12312 7914,'0'-8'104,"0"0"1,0 5 113,0-5 0,0 4 476,0-3-118,0 4 244,0-7-188,0 9 64,0-4-326,0 5 1,0 6-248,0 5 0,-1 6 95,-3 6 0,3 0-145,-3-1 0,3 5 109,1 0 1,0-1-206,0-3 1,3 4-66,1-1 1,1-3-18,-1-4 0,-3 0 82,3 4 0,1-5-61,-1-3 1,1-1-128,-1 1 0,-3-6-120,3 3-175,-3-3 53,-1 2-213,0-5-324,0-1 400,0-5 1,-5-5 0,-1-1 0</inkml:trace>
  <inkml:trace contextRef="#ctx0" brushRef="#br0" timeOffset="55">18034 12323 7861,'0'-6'556,"0"1"-66,5 0 1,1 3-28,5-1 0,1 1-50,-1 2 1,1 0-15,-1 0 0,6 0-7,2 0 0,5-4-6,6 1 0,-3-5-12,7 4 1,-2-1-113,2 1 0,0 2 119,1-6 1,-2 4-105,-3-3 1,2 3-12,-6-4 1,0 5-81,-7-5 1,1 5-1,-5 0 1,-3-2-75,-5 1-370,1 0-1656,-2 4 1466,-1 0 1,-7 0-562,-6 0 1,1 0 1008,-9 0 0,4 0 0,0 0 0</inkml:trace>
  <inkml:trace contextRef="#ctx0" brushRef="#br0" timeOffset="56">17029 13351 7895,'-7'-6'1354,"2"1"-551,5-1-30,0 5-504,0-4 1,0 6 14,0 3 0,0 4-32,0 7 1,0-1-49,0 5 0,0 0 20,0 4 0,1 0-50,3 0 1,-3-1-3,3 1 0,1 0-114,-1 0 0,0 0 18,-4 0 0,4-4-88,0 0 0,3-1-9,-3 1 1,1-3 25,-1-5 0,-2 1-189,6-1 130,-5 1 1,3-2-178,-2-3 0,-3 0-299,3-3-5,-3-3 249,-1 4 28,0-5-2537,-5 0 2795,4 0 0,-4 0 0,5 0 0</inkml:trace>
  <inkml:trace contextRef="#ctx0" brushRef="#br0" timeOffset="57">16834 13340 7953,'0'-7'521,"0"-3"-243,0 9 1,5-4 392,3 5-304,2 0 1,2 0 16,-1 0 1,6 0 90,2 0 0,-2 0-59,2 0 0,4-2-194,4-1 0,1 1 126,-2-1 0,-1 0-75,1-1 1,-2 2-213,-1-6 0,0 6 121,0-2 0,0-3-364,0 0 0,-2 0-195,-2 0 1,1 4-1258,-4-1 857,-1-2 0,-4 5 328,1-3 0,-5 3-800,1 1 1,0 0 89,3 0 1159,0 0 0,1 5 0,-1 1 0</inkml:trace>
  <inkml:trace contextRef="#ctx0" brushRef="#br0" timeOffset="58">17657 13191 7950,'0'-11'77,"0"-1"418,0 1 1,-2 4 346,-1 4-12,1-4-144,-3 6-468,5-4 0,0 6 17,0 3 1,0 2 49,0 6 1,0 3-114,0 0 0,0 7 14,0 1 0,4 0 11,0 3 0,3 2-14,-3-1 1,4 3-160,-4-3 1,1 1 41,-1-2 0,-2-1-96,6 1 0,-6-6 47,2 0 1,-1-5-106,0 4 1,-1-5-87,1 1 1,3-2-42,-3-2 0,1-3-197,-4-1-327,0-4-202,0 7 316,0-9-1254,0 4 760,0-5 1119,0-5 0,0 4 0,0-4 0</inkml:trace>
  <inkml:trace contextRef="#ctx0" brushRef="#br0" timeOffset="59">17931 13157 7871,'0'-18'0,"0"5"0,0 6 0,0 3 980,0-4 57,0 6-530,0-3 1,0 6-148,0 3 0,0 7 71,0 8 1,0 3-60,0 1 1,0 1-159,0 2 1,1 4-31,3 4 0,-3-1 57,3-3 1,-3 2-211,-1-5 0,0 3-33,0-3 1,4-4-23,0-4 1,0-4-64,-4 4 0,0-5-109,0 1 1,1-3-828,3-5 521,-3 3-511,4-3 364,-5-1 649,0-1 0,5 0 0,1 2 0</inkml:trace>
  <inkml:trace contextRef="#ctx0" brushRef="#br0" timeOffset="60">17657 13454 8242,'5'-7'1087,"1"1"-737,5 2 1,2 3-77,2-3 0,-1-1 709,5 1-588,0 1 0,4-1-36,0 0 0,0-4-124,0 4 0,0 1-255,-1 3 0,-2-4 77,-1 0 1,-2 0-908,2 4 1,2 0 491,-6 0 0,0-1-1077,-3-3 0,-1 3 214,0-3 1221,-4 3 0,3 1 0,-4 0 0</inkml:trace>
  <inkml:trace contextRef="#ctx0" brushRef="#br0" timeOffset="61">18228 13123 7922,'6'-17'-243,"-1"8"-366,-5-2 1091,0 2 1095,0-3-135,0 1-577,0 5-47,0 1-264,0 5-230,0 5 0,4 2-58,0 9 0,0 1-36,-4 6 1,1 5-73,3 3 1,-3 2 13,3 1 0,-2-1-223,2-3 1,-3 2 86,3-5 1,-3 3-397,-1-3 0,4-2 200,0-6 1,0 1-194,-4-4 1,4-1-209,-1-4-124,1 1 180,-4-1-114,0 1-1179,0-6 730,0-1 656,0-5 0,5-10 1,2-3-1</inkml:trace>
  <inkml:trace contextRef="#ctx0" brushRef="#br0" timeOffset="62">18468 13145 7922,'0'-11'0,"0"0"0,0-1 0,0 5 715,0-1 0,3 4 247,1-3 476,0 4-974,-4-2 1,1 10-130,3 3 1,-3 7-118,3 4 1,-3 4 27,-1 3 1,0 1-29,0 7 1,2-2 0,1 6 0,-1-6 48,2-2 0,-3-3-101,-1 3 1,1-6-340,3-1 0,-2-1-79,6-7 0,-4 0-220,3-3 0,-4-1 254,1 1 0,1-5-52,-1 1 1,1-6-782,-1 2 423,-3 2-193,4-4 170,0 3-708,-4-5 821,4 0 1,-6 0-244,-3 0 781,3 0 0,-9 0 0,3 0 0</inkml:trace>
  <inkml:trace contextRef="#ctx0" brushRef="#br0" timeOffset="63">18251 13420 7922,'-7'-6'884,"7"5"1,3-4-326,4 5 0,2 0-75,6 0 0,-1-4-98,5 0 0,0-3-64,4 3 1,1-4 134,3 5 1,-3-5-322,3 4 1,-3-3 53,-1 3 0,-4-4-877,0 4 1,-5 1 279,1 3 407,-7 0 0,2 0 0,-4 0 0</inkml:trace>
  <inkml:trace contextRef="#ctx0" brushRef="#br0" timeOffset="64">17143 14105 7149,'0'-7'1650,"0"-3"-1067,0 9-145,0-4 2246,0 5-2330,0 10 1,0-1-109,0 10 1,0 0-28,0 4 0,0 1 0,0 3 0,0-2 27,0 5 1,4-4-28,-1 0 1,2-1-1,-1-3 0,-3 0 27,3-3 1,1 1-28,-1-4 0,4 3-2234,-4-4 1054,-1 0 279,2-4 413,-3 1 1,3-4-207,-5-1-218,0-4-458,0 2 594,0-5 1,-5 0 0,-2 0 0</inkml:trace>
  <inkml:trace contextRef="#ctx0" brushRef="#br0" timeOffset="65">16926 14128 7966,'0'-12'281,"0"6"0,4-4-44,-1 2 0,6 2 123,-1-2 1,2 6 12,1-2 0,1 1 88,-1-1 1,4 3-142,1-3 0,4-1-31,-1 1 0,3-1-53,0 2 0,1 0-13,0-5 1,0 6-141,0-2 1,0-1 102,0 1 0,-1-3-451,1 3 1,-1-4-254,-3 4 0,1 1-519,-5 3 1,2-4 419,-2 0 1,-2 0-888,2 4 1504,-2 0 0,3-10 0,2-3 0</inkml:trace>
  <inkml:trace contextRef="#ctx0" brushRef="#br0" timeOffset="66">17851 14128 7859,'0'-7'-310,"0"1"1516,0 2-352,0 3 100,0-4-11,0 0-117,0 3-194,0-3-326,0 5 0,-4 2-106,0 1 0,-1 1 23,1 8 0,3-2-62,-3 9 0,3-4 62,1 4 0,0 1-262,0 7 0,0-3-57,0 3 1,0-6-113,0 2 0,0-4 55,0 4 1,4-1-67,0-7 1,1 0-543,-2-3 298,-1-1-793,8 0 479,-9-4-314,4 3-258,-5-9 454,0 4 0,0-6 895,0-3 0,-5-2 0,-1-6 0</inkml:trace>
  <inkml:trace contextRef="#ctx0" brushRef="#br0" timeOffset="67">17600 14116 7963,'0'-11'407,"0"-1"704,0 1-264,0 5-421,5 1 0,1 5-165,5 0 0,1 0-24,-1 0 0,4 0 126,1 0 0,4 0-98,-1 0 0,4 0-199,4 0 1,-3-2 56,2-2 1,2 2-71,-1-6 0,1 4-29,-2-3 0,-1 3-356,1-4 0,-3 5-401,-4-5 1,1 5 372,-4 0 1,-1-2-737,-4 1 0,-3 0-208,-1 4 1304,-4 0 0,2-5 0,-5-1 0</inkml:trace>
  <inkml:trace contextRef="#ctx0" brushRef="#br0" timeOffset="68">18376 14048 7963,'-11'0'-947,"4"-2"1437,4-1 1111,1 1-647,2-3 752,0 5-1324,0 5 0,0 3 23,0 7 1,0 3-138,0 5 1,0 0-53,0-1 1,0 5-36,0 0 1,0-1-28,0-3 0,0 4-173,0 0 0,0-5 109,0-3 0,0-1-80,0 1 1,0-2 32,0-6 1,0 1-315,0-1 0,0 0 1,2 0-412,1-4-230,-1-2-631,3-5-2502,-5 0 3524,-5-5 1,2-1 520,-4-6 0,-1-4 0,-4-2 0</inkml:trace>
  <inkml:trace contextRef="#ctx0" brushRef="#br0" timeOffset="69">18125 14059 7963,'0'-8'712,"0"1"0,0 3-121,0-4-354,5 6 0,1-3 232,6 5 0,0-1-9,4-3 1,1 2 23,6-1 0,4 1-98,0 2 1,4-3 86,0-1 0,2-1-51,1 1 0,-4 1-140,1-4 0,-6 4-264,2-1 1,-3-1 95,-1 2 0,-5-3-353,-3 3-1006,3 1-235,-6-3 1,4 4 1479,-9-3 0,-7-2 0,-6-6 0</inkml:trace>
  <inkml:trace contextRef="#ctx0" brushRef="#br0" timeOffset="70">18787 11455 7966,'0'-11'0,"2"3"74,1 0 1,-1 5 108,1-5 0,3 4 79,-3-3 0,2 3-11,-1-4 0,-1 6 87,4-2 0,-3 1-20,4 0 1,-4 1-11,3-2 0,-3 3-23,4 1 1,-5 0 1,5 0 0,-4 0 318,3 0-381,1 0 1,4 0-63,-1 0 0,-1 1 89,-2 3 0,2 1-115,-3 3 0,4 2 43,0-2 0,-1 6-75,-2 1 0,1 1 17,-5 0 0,3 1-152,-3 6 1,0 0 1,-4 0 0,0 5 39,0 2 1,-2 5-43,-1 3 0,0-2 60,-4 6 0,4-1-355,-1 1 1,3 1 30,1-5 0,0 0-95,0-4 1,0 3 102,0-3 0,1 3 49,3-6 0,-1-2 203,4 1 1,-3-3-90,4 3 1,-5-4 226,5 0 0,-5-1-64,0-3 1,0 5 39,1 0 1,-3-1 56,3-3 1,1 0 74,-1 0 0,1 0-90,-2 0 0,0-1-24,5 1 0,-2 0-30,2 0 1,2 0-7,-3 0 1,2-4 100,-1 0 1,1-5-100,-5 1 0,3-1 110,-3 1 0,4-6-37,-5 2 0,2-2 174,-1 3-244,-2-1 44,3 0 0,-5-3-145,0 0 1,1-6 217,3 2 78,-3-3-191,4-1 0,-4 0 78,3 0 0,-3-1-4,3-3 27,3-2-179,-6-6 100,9 6 1,-9 0-173,3 2 126,-3 3-227,-1-4 153,-5 10 1,4 1-10,-3 5 1,-1 1 43,1-1 0,-1 1 0,1-1 0,3 1 63,-3-1 1,3 0-64,1 1 0,-1 3 88,-3 0 0,3 6-68,-3-2 1,3-2-41,1 2 1,0 0 43,0 4 0,0 0-85,0 0 0,0-4 38,0 0 0,0 0-13,0 4 1,1 0 97,3 0 0,-2-2-91,6-2 0,-4 3 138,3-3 0,-3-1-121,4 1 1,-2-4 61,2 4 1,1-4-37,-6 4 0,5-1-122,-4 1 1,3 3-10,-3-3 1,1-2-135,-1 2 1,-3 0 97,3 4 0,1 0 13,-1 0 0,1 0 38,-1 0 1,-3-1-46,3 1 0,-3 0 263,-1 0 0,4 0-77,0 0 0,0-2 64,-4-2 1,0 3-92,0-3 0,0-1 16,0 1 1,3-4-36,1 4 0,0-5 24,-4 1 1,1 2-126,3-2 1,-3 4 99,3-4 0,-1 0-143,1-3 0,-3-1 113,3 1 0,-3 3-22,-1 0 0,0 0 37,0-3 1,-4-1 7,0 1 1,-5-1-43,2 0 0,0 1 13,0-1 1,-1 1-2,-3-1 0,-1 1 14,1-1 1,0-1-17,-1-2 0,1 2-15,-1-3 46,1 4 10,-1 0 1,2-3 11,3-1 0,0-4 304,4 1-256,1-3 0,-4-1 80,2 0 1,2 0-68,-6 0 92,5 0 1,-3 0-163,2 0-217,3 0-10,-9 0 0,7 0-1048,-4 0-602,4 0-39,-2 0 1472,5 0 0,0-5 1,0-2-1</inkml:trace>
  <inkml:trace contextRef="#ctx0" brushRef="#br0" timeOffset="71">20021 12152 7822,'0'-7'-638,"0"2"2130,-5 5-295,3 0-615,-3 0 1,5 2-180,0 1 0,0 4 2,0 4 0,0 6-13,0 2 1,0 2-184,0 2 0,0 5 95,0 3 1,0-2-70,0 1 0,2-3-186,1 3 1,-1-4 106,2 0 0,-3 2-179,-1-1 0,1-4-69,3-4 1,-2-4-79,6 4 1,-4-5 23,3 1 0,-3-2 71,4-2 0,-6 1 39,2-1 1,1-3-85,-1-1 0,1-4-890,-1 1-11,-3-3-496,4-1 122,-5 0 1395,-5 0 0,4 0 0,-4 0 0</inkml:trace>
  <inkml:trace contextRef="#ctx0" brushRef="#br0" timeOffset="72">19918 12163 7909,'0'-11'3,"0"-1"165,0 1 0,1 0 344,3-1 1,1 1 52,3-1 0,2 5-181,-2-1 0,2 2 19,1-2 0,2-1-69,2 5 1,-2 1-27,2 3 0,1-2-100,0-1 0,3 1-1,-4-2 1,4 3-51,-4 1 1,4 0-108,-4 0 0,4 4-104,-3 0 0,-1 3 45,-4-3 0,1 5-193,-1-1 0,-1 2 81,-2 1 0,1 2-24,-5 2 1,-1-1-92,-3 5 0,0-1-70,0 1 0,-5 3 85,-2-3 0,-7 1 69,-1-1 1,-6 1 58,2-5 1,1 4-23,-1-3 0,5-1-188,-1-4 0,3-3 117,0 0 1,5-6-1461,-1 2 634,5 2-92,-2-4 1104,5 3 0,0-5 0,0 0 0</inkml:trace>
  <inkml:trace contextRef="#ctx0" brushRef="#br0" timeOffset="73">20809 11923 8022,'0'-11'0,"0"5"776,0-5-59,0 5-154,0 0 1,0-1 260,0 4-151,0 1-16,0-3-357,-5 15 0,-2-2-44,-4 7 0,0 2 29,-1-2 0,-3 5-39,0-1 0,-6 4-18,2 4 1,2 2-81,-2 5 0,3-2 81,-3 2 0,5-2-214,-1 6 1,4-2-47,3-2 1,-2-4-144,2 1 1,3-1 140,1 4 1,3-4-43,1-4 0,0 2-213,0-1 0,1 0 125,3-5 1,-1 0-27,4-3 1,0 1 112,0-4 1,3-1 148,-2-4 0,2 1-66,2-1 0,-2 0 27,-3 1 1,4-2 26,-4-2 1,3 2 134,2-3 1,-5-2-12,1-1 1,0 1-86,3-1 1,-3 0-24,-1-4 0,-3 0 80,4 0-1345,-6 5-446,3-4-780,-5 4 2414,0-5 0,5 0 0,2 0 0</inkml:trace>
  <inkml:trace contextRef="#ctx0" brushRef="#br0" timeOffset="74">21151 12072 7219,'0'-6'1588,"0"-5"1,-5 10-1166,-2-3 0,0 3-9,0 1 1,-1 1-187,-3 3 1,-1-1 85,1 4 1,-4 1-99,-1 3 0,0 1-14,1-1 0,1 4 1,-5 1 1,4 3-29,-5-4 0,5 5-179,-4-1 0,5 3 58,-1 1 1,6-1-176,2 1 0,3 1 55,-4 3 0,6-2-104,-2 6 1,2-6-17,2 2 1,6-3 25,1-1 0,5 0 44,3 0 1,-1-6-94,5-1 1,-1-4-33,1 0 1,1-5 136,-5 1 0,2-6 235,-2 2 1,-1-3-146,5-1 1,-5-3-225,1-1 1,2-5-19,-2 1 1,-1 2-627,-7-2-408,4 1-1108,-10-5 2398,4 1 0,-10 0 0,-2-1 0</inkml:trace>
  <inkml:trace contextRef="#ctx0" brushRef="#br0" timeOffset="75">21300 12289 8022,'0'-12'43,"0"6"0,1 0 386,3 2 405,-3 3-492,9-4 0,-3 3 81,4-1 0,1 1-78,-1-2 1,0 3-56,1 1 0,-1-4-66,1 1 1,-1-5-30,1 4 1,3-1-363,0 1 0,0 2 286,-3-6-976,-1 6 0,0-7 47,1 5-2144,-6 0 2954,-1 4 0,-5 0 0,0 0 0</inkml:trace>
  <inkml:trace contextRef="#ctx0" brushRef="#br0" timeOffset="76">21334 12380 8022,'-6'5'-2002,"1"-3"3853,5 3-557,0-5-571,5 0 0,-3 0-256,6 0 1,0 0 146,3 0-470,0 0 1,5 0-164,-1 0 1,0-4-70,-3 0 0,0-1 162,3 1 0,-1 2-991,5-6 0,-5 4-109,2-3-1053,-4 4 2079,0-2 0,-1 0 0,1-1 0</inkml:trace>
  <inkml:trace contextRef="#ctx0" brushRef="#br0" timeOffset="77">21814 12106 8022,'0'-18'-640,"0"3"0,0 6 936,0 2 470,0-1 0,0 0 708,0 1-596,0 4-111,0-2-158,0 5 1,0 5-320,0 3 1,0 6 28,0 1 1,0 5-137,0-1 1,0 3-1,0 1 0,0 3-136,0 1 1,0 1 111,0-1 0,0-3-332,0 2 1,0 0 141,0 0 1,4-5-374,-1 2 1,1-4 139,-4 0 1,0-3-42,0-4 0,0-1-217,0 0 1,4-3-168,0 0-604,0-6 398,-4 3 895,0-5 0,0 5 0,0 2 0</inkml:trace>
  <inkml:trace contextRef="#ctx0" brushRef="#br0" timeOffset="78">21837 12529 8022,'0'-12'0,"0"1"0</inkml:trace>
  <inkml:trace contextRef="#ctx0" brushRef="#br0" timeOffset="79">21917 11901 8022,'0'-12'534,"0"1"0,0 3-208,0 0 1,0 6 1100,0-3 16,0 5-1200,0 5 0,3 1 226,1 6 0,4-1-13,-4 1 1,5 3-145,-2 0 1,5 5-45,3-1 0,-2-1 15,2 1 0,1 0-77,-1 4 0,6 0 22,-2 0 1,-3 0-241,0-1 0,0 5 101,-1 0 1,-1 1-404,-6-2 1,1-2-51,-5 3 1,1-2-223,-2 2 0,-1-3 260,1 3 0,-1-3-118,-2-1 1,-4-2 84,0-2 1,-3 3 73,3-3 1,-4-1 112,4 1 0,-3-5-74,3 1 0,-4-2 208,4-2 0,-3 0-374,3 1-388,-5-6-552,8 4-1101,-4-8 2453,5 8 0,-5-9 0,-2 4 0</inkml:trace>
  <inkml:trace contextRef="#ctx0" brushRef="#br0" timeOffset="80">22522 12129 9070,'5'-6'772,"3"2"0,-2 3-262,2 1 1,0 0-138,8 0 0,-4 0-116,4 0 1,1 0 16,2 0 1,2 0-108,-2 0 0,1-4-79,-5 0 1,4 0-297,-3 4-260,-1 0-1096,-4 0-948,1-5 2512,-6 4 0,-6 1 0,-6 6 0</inkml:trace>
  <inkml:trace contextRef="#ctx0" brushRef="#br0" timeOffset="81">22499 12312 8022,'12'0'374,"-1"0"208,0 0 1,1 0 162,-1 0 0,4 0-291,1 0 1,4-5 19,-1-3 0,3 3-188,0 1 0,1-1-365,0 1 1,-4-3-665,0 3 12,-5 0 1,3 4 300,-6 0 0,-3 0-988,-1 0 1418,-4 0 0,7 0 0,-4 0 0</inkml:trace>
  <inkml:trace contextRef="#ctx0" brushRef="#br0" timeOffset="82">23207 11775 8022,'0'-8'0,"0"1"536,0 4 0,0-3 286,0 2 595,0 3-933,0-4 0,0 6-48,0 3 1,0 2-150,0 5 0,4 5-44,0-1 1,0 5-125,-4-1 0,0 3 124,0 1 0,0-2-241,0-2 1,1 2 81,3-6 0,-3 4-428,3-4 0,-3 0-551,-1-3 169,0-1 0,0 1-566,0-1-883,5-5 90,-4 5 2085,10-10 0,-10 9 0,4-4 0</inkml:trace>
  <inkml:trace contextRef="#ctx0" brushRef="#br0" timeOffset="83">23093 12152 8022,'-6'0'1725,"1"0"-930,5 0 322,0 5-207,0-4-336,0 4-345,0 0 0,1-3-23,3 1 1,1 0-7,2 1 1,5-3 0,-1 3 0,1-3-68,3-1 0,3 0 95,1 0 1,2 0-271,2 0 0,4-1 49,-1-3 1,5 1-159,-5-4 1,1 3-14,-4-4 1,0 5-6,0-5 0,-1 4-178,1-3 0,-4 4-1000,0-1-724,-5 3 519,3-4 1552,-11 4 0,-1-4 0,-5 5 0</inkml:trace>
  <inkml:trace contextRef="#ctx0" brushRef="#br0" timeOffset="84">23219 12460 8022,'0'-6'1602,"0"1"1035,0 5-1862,0-5-238,0 3 27,0-3-152,0 5 46,5 0-309,-4 0 1,9 0 93,-2 0 0,-2 0-132,2 0 1,-1 0 104,5 0 1,-1 0-204,1 0 0,-1 0 0,0 0 1,1 0-49,-1 0 0,-3 4-12,-1 0 0,-3 5 93,4-2 0,-6 4-287,2 0 1,-2 0 112,-2 1 0,0 1-250,0 2 0,-6 1 83,-1 3 1,-7 2-48,-1-6 0,-4 5 212,3-1 0,-3-1 54,4 1 1,0-5 75,3 1 0,2-2-180,3-2 792,-3 1-256,8-1 436,-3-5-372,5 5 0,1-10 177,3 3 0,3-3-66,4-1 1,6 0 114,2 0 0,-2 0-75,2 0 0,0-1-173,4-3 1,0 3-93,0-3 0,-1 3-63,-3 1 0,1 0-221,-5 0 1,0 0 215,-3 0-2572,-1 0-695,1 0-1242,-6 0 4271,-1 0 0,0 0 0,1 0 0</inkml:trace>
  <inkml:trace contextRef="#ctx0" brushRef="#br0" timeOffset="85">17154 15315 7876,'0'-7'0,"0"-1"337,0 6 0,0-5 515,0 3-370,0 3 0,-1-4 206,-3 5 143,3-5-482,-4 4 0,3-4 196,-1 5 7,1-5-364,-3 3 1,4-3 214,-3 5-29,3 0-281,-4 0 0,5 5 44,0 3 0,0 3 47,0 5 0,0 0 2,0 3 1,4 3-16,-1-3 1,6 2-107,-1 2 0,-2 0 58,2 0 1,-6 0 11,2 0 1,1-1-30,-1 1 0,0 0-162,-4 0 1,4-2-15,0-1 1,-1 0 33,-3-5 1,0 4-73,0-4 0,0 1-47,0-5-260,0 0 1,0-3-632,0 0-581,0-6 597,0 3-174,0-5 523,0-5 1,-3 3-945,-1-6 1625,0 0 0,-1-3 0,-1 0 0</inkml:trace>
  <inkml:trace contextRef="#ctx0" brushRef="#br0" timeOffset="86">17428 15213 7792,'0'-8'1077,"0"0"-538,0 1-431,0 0 104,5 2 634,-3 5 1,3 2-336,-5 1 0,0 5-108,0 7 1,0 3-209,0 5 1,0 5-35,0 2 1,0 3 63,0 1 1,0 2-20,0 2 1,0-6-65,0 2 1,0-3 89,0-1 1,0 2-238,0-6 1,1 1-103,3-4 0,-2-4-85,6 0 0,-6-5-407,2 1 24,3-2 0,-5-3-239,6-2-495,-6-3-973,3-5 2282,-5 0 0,0-5 0,0-2 0</inkml:trace>
  <inkml:trace contextRef="#ctx0" brushRef="#br0" timeOffset="87">17223 15589 8324,'0'-6'1116,"5"1"0,1 5-761,6 0 0,-1 0-72,0 0 0,2 0 34,2 0 0,-1-4-210,5 0 1,0 1-121,4 3 0,0-4-241,0 0 1,-4-1-524,0 1 0,-5 2-161,1-6 0,2 5 938,-2 0 0,0-4 0,-4 1 0</inkml:trace>
  <inkml:trace contextRef="#ctx0" brushRef="#br0" timeOffset="88">17976 15304 7775,'0'-11'436,"0"3"691,0 0-774,0 6 1,0-5-37,0 4 1,-1 1 140,-3-1 1,3 3-109,-3 3 1,-1 4 29,1 4 0,-3 2-65,3 2 1,-1 3 14,1 5 1,3-1-74,-3 1 0,3 4-42,1 0 0,4 1-69,-1-2 1,2-2 12,-1 3 1,1-4-187,3-4 1,-2 1 76,-2-5 0,-1 1-591,4-5 1,-4-3 43,1-1-1635,2-4 440,-5 2 221,4-5 1471,-10 0 0,4 0 0,-4 0 0</inkml:trace>
  <inkml:trace contextRef="#ctx0" brushRef="#br0" timeOffset="89">17725 15258 7869,'0'-6'2093,"0"-4"-1995,5 3 1,2 1 84,4 2 1,-3 3 267,-1 1 1,1 0 14,3 0 0,2 0-126,2 0 1,3 0 48,5 0 1,0 0-144,-1 0 1,5 0-118,0 0 0,-1 4-9,-3 0 1,0-1-207,0-3 1,1 0 86,3 0 1,-3-1-163,2-3 0,0 3 69,1-3 1,-3 2-9,2-2 1,2 1-52,-1-4 0,-1 3 18,-3-4 0,-4 5 224,0-5 1,-5 5-47,2 0 0,-4 1 149,0 2 0,-1 0 116,1 0 316,-6 0-52,4 0-358,-9 0 193,4 0 694,-5 0-802,0 5-272,0 2 0,0 8 50,0 0 1,0 6-128,0-2 1,0 2 13,0 2 1,0 1 109,0 3 1,0 1 29,0 2 1,2 2-55,1-6 0,-1 5-18,2-4 1,1-1-8,-2-3 0,1-4-102,-4 0 1,4-5-33,0 1 1,1-2-585,-1-2-618,-3 1 592,4-6-584,-5-1-1622,0-5 2028,0-5 1,0-1-850,0-6 1744,0 1 0,0 0 0,0-1 0</inkml:trace>
  <inkml:trace contextRef="#ctx0" brushRef="#br0" timeOffset="90">18696 15258 7775,'0'-7'0,"0"-1"0,1 0 253,3-3 1,2 0 1065,6-1-367,-6 6 18,4-4 225,-8 8-808,3-3 0,-5 7 36,0 1 1,0 4-102,0 4 0,0 6-45,0 2 0,0 2-85,0 2 1,0 4-13,0-1 0,0 6 2,0-1 0,0 0-70,0 0 0,1 4-60,3-4 0,-2 0-58,6-4 1,-6-3-422,2 3 0,1-4 248,-1-4 1,4-3-475,-4-4 1,1-2-348,-2-3-68,-1 4-373,3-10 1441,-5 4 0,0-10 0,0-1 0</inkml:trace>
  <inkml:trace contextRef="#ctx0" brushRef="#br0" timeOffset="91">18445 15521 7744,'5'-11'1821,"2"-1"1,12 6-1301,4 2 0,3 1-162,-4 0 1,1 1-37,0-1 1,0-3-97,0 3 0,2-1-523,-2 4 1,1 0-404,-9 0 0,4 0-1847,-3 0 2546,-1 0 0,-9 0 0,-1 0 0</inkml:trace>
  <inkml:trace contextRef="#ctx0" brushRef="#br0" timeOffset="92">17394 16252 7644,'-5'-6'-102,"4"0"177,-4 6 522,5-5-122,0 4 411,-6-4-40,5 5-451,-4 0 1,5 5-77,0 3 1,0 2 52,0 1 0,0 2-38,0 2 1,0 3-120,0 5 0,0 3 3,0 1 0,0 0-11,0-4 1,-1 3-99,-3 1 0,3 0-12,-3-5 1,3-3-159,1 0 0,0-3-64,0 3-71,0-5 1,0 2-506,0-4 376,0-6-501,0 4 0,1-9-520,3 3-158,-3-3 1504,9-6 0,-3-6 0,4-7 0</inkml:trace>
  <inkml:trace contextRef="#ctx0" brushRef="#br0" timeOffset="93">17131 16309 7804,'0'-11'378,"0"-1"0,4 5-267,0-1 0,5 2-487,-2-2 910,4 3 197,0 5 0,0-4-70,1 0 1,3 0-265,0 4 0,6 0 28,-2 0 0,-2-3-84,2-1 0,0 0-66,4 4 0,-1 0-71,-3 0 1,2-4 25,-1 0 0,-3 1-52,2 3 0,-1-2-1,1-1 1,1 1-136,-4-2 1,3 3 45,-4 1 0,1-4-122,0 1 0,-4-1-31,4 4 0,-2-1-105,1-3 136,-3 2 1,5-3 41,-6 5 0,-3 0 6,0 0-6,-6 0-121,3 0 134,0 0 1,-3 2 0,1 1 1,2 0-17,-1 5 0,1-1 1,-1 5 1,-3 3-25,3 0 1,-1 5-4,1-1 1,-3 7 21,3 0 1,-3 5-2,-1-4 1,0 3-15,0-3 0,0 1 14,0-2 1,0-5-12,0 1 0,0-6-62,0-1 0,0-2-131,0-2 0,0-3-24,0-1 0,1-4-847,3 1 240,-3-3-201,4-1-320,0 0 0,-3-1 1355,1-3 0,4-3 0,-1-4 0</inkml:trace>
  <inkml:trace contextRef="#ctx0" brushRef="#br0" timeOffset="94">18091 16218 7725,'0'-7'1292,"0"-3"-710,0 3 675,0-4-411,5 5 514,-4-4-316,4 9-531,-5-4 0,4 10-192,0 2 0,-1 8-88,-3 4 1,0 3-185,0 1 1,0 4 95,0-1 1,0 5-91,0-5 1,0 6-61,0-2 0,0-2-206,0-1 1,0-3-59,0-1 0,0-4-187,0 0 1,0-5-123,0 1 180,0-2 1,0-5-1160,0-1 1090,0-4 0,2 2 138,2-5 1,-3-1-921,3-3 1249,-3-3 0,-6-4 0,-2 0 0</inkml:trace>
  <inkml:trace contextRef="#ctx0" brushRef="#br0" timeOffset="95">17714 16446 9321,'5'-6'981,"1"1"-383,6 5 0,0-4-208,4 0 0,1-1-137,6 1 0,1 3-68,3-3 0,-2-1-104,6 1 0,-2-1-106,1 1 0,3 2-263,-2-6 0,-6 4-957,2-3 0,-9 4 141,4-1 1104,-6-2 0,0 0 0,-4-6 0</inkml:trace>
  <inkml:trace contextRef="#ctx0" brushRef="#br0" timeOffset="96">18570 16161 7729,'0'-8'119,"0"0"0,0 4 376,0-3 845,0 4-75,0-2-874,0 5 1,2 5 123,1 3 1,-1 3-122,1 5 0,-1-2-152,-2 5 1,0 3-59,0 5 1,-2 5-106,-1-2 0,0-1 58,-4 2 1,4-2 25,-1 2 0,-1-4-229,1-4 1,0-1 66,4-3 0,0-3-337,0-4-147,0-1-345,0 1 329,6-6 0,-4-1-413,6-5 1,-6-1 307,2-3 1,-1 1-636,0-4 1239,-1-1 0,3-3 0,-5-1 0</inkml:trace>
  <inkml:trace contextRef="#ctx0" brushRef="#br0" timeOffset="97">18319 16229 7710,'-6'-8'683,"2"1"173,3-1 1,3 1-430,6-1 0,-1 5-22,9 0 0,1 0-38,2-1 0,4 3-55,4-3 0,1 3 75,2 1 1,2-4-272,-5 0 1,3-3-328,-3 3 0,-1-1-340,-3 1 0,-1 1-1710,-3-4 2261,-3 4 0,-4-7 0,-1 4 0</inkml:trace>
  <inkml:trace contextRef="#ctx0" brushRef="#br0" timeOffset="98">19153 14996 8059,'0'-7'1216,"0"-3"0,1 9-788,3-3 0,-2 3 4,6 1 0,0 4-130,3-1 0,0 6-3,1-1 1,3 2-121,0 1 0,1 2 27,-5 2 1,0-1-34,1 5 0,-1-1-1,1 1 1,-5 3-142,1-3 0,-6 4 12,2 3 0,-2-2-146,-2 3 1,0 2 89,0 2 0,-4 2-27,0 1 1,-5 0 7,1 0 0,2 4 42,-2 1 1,5 4-5,-5-1 0,4-3-2,-3-1 0,4-4-70,-1-3 1,3 0 47,1-4 0,-4 0-45,0-4 1,1-4 59,3 0 1,0-4-64,0 4 0,-2-5 24,-1 1 0,1-2 3,-2-2 1,3-3-29,1-1 1,0-3-72,0 4 24,0-6 79,5 3 1,2-5 172,4 0 0,0-1-106,1-3 1,-5 2 135,1-6 1,-2 4-32,2-3 0,1 3 267,-5-4-230,0 6 39,-4-3-407,0 5 203,5 5 0,-4 1-149,3 6 1,-3-1 35,-1 0 1,4 6-43,0 2 0,3-1 171,-3 1 1,5 0-14,-2 4 0,2 0-18,-1-1 0,2 1 19,-2 0 1,2 4-56,1-1 1,-1 1 15,-2-4 0,2 0-105,-2 0 1,1-4 70,-2 0 0,3-4 119,-2 4 0,-2-5-4,2 1 1,-5-2 136,0-2 0,0 1-119,1-1 0,-3 0-8,3 1 0,-3-1-49,-1 1 0,-4-1 55,0 1 1,-4-4-139,0 4 0,-2-7 66,-2 6 1,-3-2 78,0 3 0,-2-1 1,2 0 1,1 1 117,-5-1 0,4-3-114,-4 0 0,4-5 112,-4 5 1,5-6-673,-1 2 1,2-2 251,1-2 1,1 0-484,0 0 1,-1 0 338,1 0 0,1-2 369,2-2 0,-2-2 0,3-5 0</inkml:trace>
  <inkml:trace contextRef="#ctx0" brushRef="#br0" timeOffset="99">20409 15281 7756,'-6'0'-331,"-4"0"361,8-5 269,-3 4 330,5-9-363,0 8 0,-1-4 503,-3 2-122,3 3-263,-4-4 0,4 5 207,-3 0 86,2 0-394,-3 0 1,2 5-63,-1 3 1,0 3 167,4 4 1,0 3-128,0 5 1,0 5 53,0 2 0,1 2-65,3-2 0,-3 5-157,3-1 1,1 0 66,-1 4 1,0-4-115,-4-3 0,4 2-38,-1-3 0,3 0 38,-3 0 0,2-5-42,3 2 1,1-4 31,-5-4 1,3 1-196,-3-5 0,0 1-91,-4-5 0,4-3-115,0-1 1,-1-3-815,-3 4-976,0-6-602,0 3 1546,-5-10 1210,4-1 0,-9-11 0,4 0 0</inkml:trace>
  <inkml:trace contextRef="#ctx0" brushRef="#br0" timeOffset="100">20215 15418 7789,'0'-7'214,"0"-1"1,0 0 322,0-3 0,4-1-366,0 1 1,4 0-67,0-1 1,2 5 292,2-1 1,-1 2-79,0-2 1,1-1-138,-1 5 0,5-1 21,-1 1 0,1 3 4,-1-3 1,-1 3-27,5 1 0,-3 0-5,3 0 1,-2 0-133,3 0 1,1 5 87,-2 3 1,-2 2-142,-2 1 1,1 1 87,0-1 1,-1 1-138,-4-1 0,1 0 36,-1 1 0,-1-1 49,-2 1 0,-3 0-45,-5 4 1,0-2-120,0 5 1,-6-4-95,-6 4 1,-4-4 83,-7 4 0,-1-4-151,-3 4 0,3-5 49,-3 2 1,3-7-243,1-2 0,6-4 92,1 0 1,4-1-87,0-2 1,2-2 483,2-1 0,3-4 0,5-4 0</inkml:trace>
  <inkml:trace contextRef="#ctx0" brushRef="#br0" timeOffset="101">21117 15053 7866,'0'-7'2408,"0"2"-307,0 5-1757,0 5 0,-5 2-113,-3 4 1,-2 2 12,-1 2 0,-1 3 3,1 5 1,0-1-14,-1 1 1,0 1 36,-4 3 1,5 2-54,-1 6 0,1-1 0,3 0 1,0 0-48,0 1 1,-1-1-94,5 0 0,0 4 25,4 0 0,0 0-165,0-3 0,6-1 102,1 0 1,5-1-111,3-2 1,-3 0 8,4-4 0,0 0 70,-1-5 0,4-3-80,-3 0 1,-1-5 122,-4 2 1,1-4 3,-1 0 1,1-2-5,-1-2 0,0 0 81,1-4-384,-1 5-462,1-8-784,-6 4 706,4-5-297,-9 0-505,5 0-709,-6-5 2302,-6-1 0,0-10 0,-5-2 0</inkml:trace>
  <inkml:trace contextRef="#ctx0" brushRef="#br0" timeOffset="102">21574 15293 7790,'0'-8'1516,"0"0"-527,0 1-538,0 0 0,0 1 237,0 2-349,0 3 0,-1-4-123,-3 5 0,-2 1-19,-6 3 0,-1 2-47,-2 6 1,1-1-1,-5 1 0,0 3-20,-4 0 1,2 4 75,2-4 0,-2 6-178,6-2 1,-4 6-20,4 2 0,0 1-68,3-2 1,2-2 101,3 3 0,-2-3-50,5-1 0,0 4-27,4-1 0,5 0-175,3-7 0,2 2 40,1-2 0,2-2 98,2-2 1,-1 1 150,5 0 0,0-5-45,4-3 1,0-2 155,0 2 0,-4-3-214,0-5 1,-4 0-65,4 0 0,-5 0-102,1 0 1,-6 0-365,-1 0 1,-6-2-2291,2-1 2843,-3 1 0,-1-13 0,0 2 0</inkml:trace>
  <inkml:trace contextRef="#ctx0" brushRef="#br0" timeOffset="103">21780 15441 7764,'-7'0'956,"2"-5"-711,5 4 780,0-4-238,5 5-358,2 0 1,4 1-23,0 3 1,1-3-46,-1 3 1,1 1-132,-1-1 0,1-1-32,-1-3 0,0 0-181,1 0 1,3 0 147,0 0 1,2 0-655,-2 0 1,-2 0 282,2 0 0,-4-1-890,-3-3 1,1 2 88,-5-6 1006,5 6 0,-8-8 0,4 3 0</inkml:trace>
  <inkml:trace contextRef="#ctx0" brushRef="#br0" timeOffset="104">21745 15612 7764,'-1'10'-505,"-3"-2"1200,3 2 0,-3-7-221,8 4 1,6-4-52,5 1 1,1-3-175,-5-1 1,4 0 54,0 0 0,4 0 18,-3 0 0,3 0-59,-4 0 0,4-4-137,-4 0 0,4 1-90,-3 3 0,-1-4-691,-4 0 0,-3 0 412,-1 4 1,-3-1-1083,4-3 720,-6 3 605,3-4 0,-5 0 0,0-2 0</inkml:trace>
  <inkml:trace contextRef="#ctx0" brushRef="#br0" timeOffset="105">22225 15372 7774,'0'-11'30,"0"3"138,0 1 1,0-1 156,0-3-108,5-1 0,0 1 549,3 0-140,2-1-356,-4 1 0,6 3-54,-1 0 1,-3 6 191,-1-2 31,1 3 0,3 1-89,1 0 0,-1 0-236,1 0 1,-1 5 101,0 3 1,1 3-101,-1 4 1,-1-1 10,-2 5 1,1 0-54,-5 4 1,3 0 50,-3 0 1,0 5-123,-4 2 0,-1 3-96,-3 1 1,-4-1 47,-7-2 0,1 2-249,-5-3 1,5-2 135,-1-1 1,-3-3-94,-1-1 0,1-3 112,-1-5 1,5 1 242,-1-9 1,4 0-192,3 0 195,-2-4-13,9 2-100,-4-5-96,5 0 127,5 0 0,5 0-90,5 0 0,2-2-15,-2-1 1,-1 1-152,5-1 1,-4-2 67,4 1 1,-1-4-71,1 4 0,2-1-66,-2 1 0,-1 2-139,1-6-229,-5 6 0,3-5-268,-6 4 934,-5 1 0,5-8 0,-5 4 0</inkml:trace>
  <inkml:trace contextRef="#ctx0" brushRef="#br0" timeOffset="106">22568 15110 7771,'0'-12'476,"0"1"1,0 0 1,0-1-323,0 1 0,3 3 404,1 0 780,0 6-328,-4-3-660,5 5 0,1 5-30,6 3 1,-4 6-53,-1 1 0,5 5 14,3-1 0,5 6-44,-1 2 1,-1 4 94,1-5 1,-4 6-149,4-2 0,-5 3 0,1 2 1,-6 3-192,-1 0 1,-6 5 68,2-1 0,-3-2-601,-1 2 1,-5-4 330,-2 4 1,-3-9-378,-2 1 1,1-7-347,-1 0 1,2-8 928,3-4 0,-9 3 0,4 0 0</inkml:trace>
  <inkml:trace contextRef="#ctx0" brushRef="#br0" timeOffset="107">23116 15384 7742,'-12'0'1413,"6"0"-550,1 0-603,15 0 1,-4-1 148,6-3 1,-1 3-91,-3-3 1,3 2 82,5 2 0,-4 0-95,4 0 1,-3 0-108,3 0 1,0 0-100,3 0 1,-1-1-214,-3-3 0,-2 3-87,2-3 0,-6 3-405,-1 1 0,-5 0-841,5 0 659,-5-5 786,7 4 0,-9-9 0,4 3 0</inkml:trace>
  <inkml:trace contextRef="#ctx0" brushRef="#br0" timeOffset="108">23116 15487 7729,'-4'7'838,"0"1"-591,0-6 1,9 7 24,3-5 1,1 1 16,-1-1 0,2-3 134,-3 3 0,7-3-126,2-1 0,5 0-98,2 0 1,0-1-202,3-3 0,-1 2-139,-3-6 0,-3 6-233,0-2 0,-5-1-109,2 1 1,-4-4 482,0 4 0,-1-4 0,1 1 0</inkml:trace>
  <inkml:trace contextRef="#ctx0" brushRef="#br0" timeOffset="109">23904 14836 7801,'0'-12'2067,"0"1"-1429,0 5-199,0-5-113,-5 10 0,4 1-84,-3 8 1,1 2 26,-1 1 1,3 6-83,-3 2 1,3 2-13,1 2 0,0 4-10,0 0 1,0 3-109,0-3 0,4-1-452,0-3 1,-1-4 259,-3 0 1,2-5-1839,2 1 913,-3-2 1060,4-2 0,-5 1 0,0-1 0</inkml:trace>
  <inkml:trace contextRef="#ctx0" brushRef="#br0" timeOffset="110">23687 15327 7728,'-6'0'0,"2"0"400,8 0-87,2 5 0,5-4 227,1 3 1,-5-2-136,1 2 1,0-2 3,3 1 0,0-1-122,1-2 1,-1 0 23,1 0 1,-1 0 15,1 0 1,-1 0-61,0 0 0,2 0-217,2 0 1,-2 0 98,2 0 1,2 0-184,-2 0 0,4 0-117,-4 0 0,4 0-148,-4 0 0,1-4 121,-5 0 0,4 0-538,1 4-122,-1-5 0,-4 4-204,1-3-665,-6 3 909,4 1 798,-9 0 0,4 0 0,-5 0 0</inkml:trace>
  <inkml:trace contextRef="#ctx0" brushRef="#br0" timeOffset="111">23858 15544 11689,'-6'5'1077,"-4"1"-876,2 6 0,2-1-5,-2 0 1,4 2-50,-3 2 0,0-2-108,0 2 0,-2 2 92,5-2 1,-4 4-167,5-4 1,-5 1-22,4-5 0,-3 0 41,3 1 1,-4-1-147,4 1 99,1-1 0,3-3-154,0-1 180,0-4-163,0 2 136,0-5 1,5 0-128,2 0 1,3 0-187,2 0 0,-1 0 130,1 0 1,-1 0-70,1 0 1,-1 0-475,0 0-214,1 0 468,-1-5 1,-1 2-580,-2-4 1114,-3 4 0,0-7 0,1 4 0</inkml:trace>
  <inkml:trace contextRef="#ctx0" brushRef="#br0" timeOffset="112">23904 15715 9368,'5'-6'1361,"-3"1"-701,6 5-156,-5 0 1,6 1-113,-6 3 0,1 2 14,-4 6 0,0 3-117,0 0 0,0 4-76,0-4 1,-1 4-52,-3-3 0,3 3 2,-3-4 1,-1 4-98,1-4 1,0 0 20,4-3 0,0-1-280,0 1-66,0-1-389,0 0-947,0 1 1164,0-6 1,2-1-2168,1-5 2597,-1 0 0,3 0 0,-5 0 0</inkml:trace>
  <inkml:trace contextRef="#ctx0" brushRef="#br0" timeOffset="113">17303 17451 7872,'0'-8'-2,"0"1"0,0 3 494,0-4-38,0 6 503,0-8-93,0 8-72,0-3 1557,0 5-2049,0 5 1,0 2-75,0 4 1,0 1 8,0-1 0,0 6-108,0 2 1,0-2-117,0 2 1,0-1-152,0 1 0,0 3 100,0-3 1,3-1-26,1 1 0,1-2-4,-1 2 1,-1-1-357,4-3 1,0-1 169,0 5 1,2-3-83,-5 3 0,5-5 78,-2 1 1,0 1 113,0 0 0,-4-5-50,1-3 1,1-1-77,-1 5-514,-1-6 224,-3-1 171,0 0 0,-1-4 35,-3 3 0,2-3 355,-6-1 0,1 0 0,-5 0 0</inkml:trace>
  <inkml:trace contextRef="#ctx0" brushRef="#br0" timeOffset="114">17097 17463 7814,'0'-17'43,"0"4"144,0-2-76,0 2 0,1 3 1000,3 3-689,-3-4 0,8 9-5,-5-6 0,5 5-107,-1-5 1,7 4 112,4-4 1,4 5-153,3-5 0,1 4 84,7-3 1,-2 4-73,6-1 1,-2 3-39,-2 1 0,0 0-49,0 0 0,-3 1 26,-1 3 0,-4 2-85,0 6 0,-2-1-107,-1 1 1,-5 0-254,-3 4 1,-2-4 153,-2 4 0,-4 1-429,-4 2 0,-3-1 261,-3 1 1,-5-1-76,-7 1 0,1 1 90,-5-5 1,0 5 51,-4-5 0,0 0 223,0-4 1,0 1-132,1-1 1,4-3 178,3-1 0,-2-4-24,2 1 0,3-3 148,5-1 1,3 0 175,-4 0 92,6 0-234,-3 0-139,5 0 0,5 4-81,3 0 1,2 1 22,1-1 1,6-2 185,2 6 1,-2-4-127,2 3 0,0-3 134,4 4 1,1-2 15,3 2 0,-3 2-73,3-3 1,-4 3-79,-4 2 0,1-1-134,-5 1 1,0-1-220,-3 1 0,-2 3 143,-2 0 0,-3 4-298,-5-4 1,0 6 162,0-2 0,-9 1-36,-3-1 1,-2 3 127,3-3 0,-4-3 73,0-1 0,-6-2 63,2-2 1,1 0-71,-1-4 0,0 2 186,-3-5 0,-3 0-79,-1-4 0,-3-2-356,-6-1 1,1 0 119,0-5 0,0 5-473,-1-5 1,5 2 159,-1-2 1,11 2 0,1 2 0,5 1 57,3-4 1,4 3 168,4-4 1,1 5-512,2-5 1,10 4 791,6-4 0,4 1 0,3-5 0</inkml:trace>
  <inkml:trace contextRef="#ctx0" brushRef="#br0" timeOffset="115">17931 17668 7800,'0'-18'0,"0"2"249,0 4 1,0 5 482,0-1 283,0 6-252,0-3 946,0 5-1502,0 5 0,0-2 0,0 9 0,0-2-38,0 9 0,0 0-76,0 4 1,0 0 102,0 0 0,0-1-99,0 1 1,0 0-106,0 0 1,0 0 47,0 0 1,5-1-85,2 1 0,0-4 90,0 0 1,-3-5-7,4 2 1,-4-5 102,3-3-831,-4 2-260,2-9 130,-5 4 1,0-6 817,0-3 0,0 3 0,0-4 0</inkml:trace>
  <inkml:trace contextRef="#ctx0" brushRef="#br0" timeOffset="116">17999 17246 7821,'-4'-12'658,"1"1"-219,-1 4 125,4 2 1158,0 5-2541,0 5 661,0 2 1,0 4-1326,0 1 1483,5-1 0,-4-5 0,4-1 0</inkml:trace>
  <inkml:trace contextRef="#ctx0" brushRef="#br0" timeOffset="117">18125 17622 11495,'0'12'368,"0"-1"0,0 2-406,0 2 1,0-2 15,0 2 1,-4 3 103,0 1 0,0-1-139,4 1 1,0-4 27,0 4 1,0-5 73,0 1 1,2-2-6,2-2 377,-3 1-353,4-1 1,-4-5-161,3-2-176,-3-3 125,4-1 100,-5 0 0,2-3 8,1-1 1,-1-5 60,1 1 0,4-2 107,0-1 0,0-1-81,0 1 0,1-4 142,3 0 1,1-5-10,-1 5 1,2-1-112,2 1 1,-1 1 11,5-5 1,-5 6 14,1 1 1,2 2-126,-2 6 1,0-3 51,-3 3 20,-1 0 1,1 4 38,-1 0 0,-3 0-3,-1 0 0,-4 5-28,1 3 1,1 2 0,-2 1 0,3 2-40,-3 2 1,0-1 55,5 5 1,-6 0-104,2 4 1,-2 0 24,2 0 1,1 0-134,3 0 1,1-4 96,-5 0 0,4-5-146,0 1 1,-2-2-257,2-2 1,-4-3 168,3-1 1,-4-3-1788,1 4 1054,-3-6 1011,-1 3 0,5-5 0,1 0 0</inkml:trace>
  <inkml:trace contextRef="#ctx0" brushRef="#br0" timeOffset="118">18742 17702 7759,'0'-7'454,"0"-1"0,1 6 344,3-2 306,-3 2-309,4 2-209,-5 0 1,-4 2-385,0 2 1,-4 6-175,0 5 0,2 1 75,-2 0 0,2-2-211,-2 5 0,2-4 81,2 4 0,3-5-54,-3 1 0,4 2-18,4-2 0,-2 0-7,6-4 1,-1 1 57,5-1 1,0-1 5,4-2 1,1-2-159,6-2 1,-1-2 53,-3 1 1,6-6 152,-2-5 0,6-2-13,-2-2 1,1 0 6,-1-4 1,-5 2 17,1-5 0,-5 4 118,-7-4 0,0 4-133,-4-4 0,-2 0 24,-5-4 0,-1 4 32,-3 0 0,-6 0 27,-5-4 0,-5 5 11,0 3 0,-5 0 64,-2 3 0,-3 0 89,3 8 1,-4 0 413,0 4 1,3 5-1215,2 3 1,-2 2-608,1 1 1,0 1 1155,5-1 0,9 1 0,3-1 0</inkml:trace>
  <inkml:trace contextRef="#ctx0" brushRef="#br0" timeOffset="119">19244 17588 7783,'0'-7'1904,"0"-1"-615,0 5-491,0-2-113,0 5 0,0 5-536,0 3 0,0 2-104,0 2 1,0 0-130,0 3 0,0-1 118,0 5 0,0-3-190,0 3 0,5-5 58,3 1 0,-2 1 90,2 0 0,-2 0 43,2-1 0,1-2 148,-6 2 0,6-6-75,-1-1 37,-3-1-250,5 0-27,-9-2 85,5 0 100,-6-4 185,0 4-209,0-15 0,0 2 23,0-7 1,0 6 84,0 2 1,0-1-13,0-3 1,3-5-48,1 1 0,1 0 13,-1 4 0,1-5-22,3 1 0,2-1-36,-3 0 1,0 4 14,0-3 1,1 2-5,3 1 0,-3 1-54,0 0-9,-1 4 1,1 1-43,0 2 1,-5 3 52,5-3 0,-4 7-158,3 0 1,-3 6 94,4-1 0,-4 2-80,3 1 0,-3 1 65,4-1 1,-2 4 39,2 1 0,-2-1-36,-2-4 1,-2 1-72,6-1-41,-6 1 58,9-1-23,-10 0 1,5-4 26,-2-3 20,-3-3 77,4-1 0,-3 0 130,1 0-162,-1 0 57,8-5 1,-4-2-67,6-4 50,-1 0 0,0-1 281,1 1 1,-1-1-99,1 1 1,-1-4 46,1-1 1,0 1-40,3 4 0,-2-1-40,2 1 1,-2 0-10,-1-1 1,-5 6 120,1 2-180,-1-2 46,5 4 1,-2-1-171,-2 6 1,0 4 82,-4 4 0,0 6-166,-4 2 1,4-2-35,0 2 1,-1 0-37,-3 4 1,0 0 42,0 0 1,0-1-84,0-3 1,0 1-190,0-5 145,6 0-127,-5-3 0,5-5-234,-2 1-232,-3-5 0,9 2 897,-2-5 0,-3 0 0,0 0 0</inkml:trace>
  <inkml:trace contextRef="#ctx0" brushRef="#br0" timeOffset="120">20044 17600 7760,'0'-12'777,"0"1"1,1 3 140,3 0-266,-3 6-219,4-3 1,-1 6 51,0 3 0,-1 2-98,-3 6 0,4 4-172,0 3 1,0 3-116,-4 1 1,1 1 114,3 2 1,-3 0-181,3 4 1,-1-6 18,0-1 1,-1-1-60,1-7 1,0 3-133,1-7 0,-3 3-631,3-6-1372,-3-3 1036,-1 0 1104,0-5 0,0-10 0,0-3 0</inkml:trace>
  <inkml:trace contextRef="#ctx0" brushRef="#br0" timeOffset="121">20078 17325 7799,'1'-11'440,"3"0"0,2 0-284,6 4-308,4 2-548,-3 5 700,-2 0 0,-1 0 0,-3 0 0</inkml:trace>
  <inkml:trace contextRef="#ctx0" brushRef="#br0" timeOffset="122">20535 17657 7729,'0'-8'934,"0"0"-176,0 1-476,5-5 0,-4 5-83,3-1 1,-4 2 188,-4-2 1,2-1-52,-6 6 1,4-5-154,-4 4 1,1 0-43,-5 4 1,-3-4-91,0 1 0,-4 0 95,4 7 0,-4-2-1,3 6 1,-3 0-143,4 3 1,-1-3-10,0-1 0,5 2-167,0 6 0,-1-2 93,5 2 1,-4-1-157,0 2 0,3-4 48,1 3 0,4-2 60,-1-1 1,3-1-22,1 0 1,0 1-74,0-1-84,0 1 1,4-5 58,0 1 0,5-6 230,-2 2 1,7-2-117,1-2 1,6 0 170,-2 0 0,1-4-32,-1 0 1,3-5 86,-3 1 1,2-2-97,2-1 1,-5 3 113,-3 1 1,-2-1-13,-2-3 0,-3 3-47,0 0 800,-6 6-458,3-8-352,-5 8 1,-1-1-28,-3 6 0,-1 4-139,-3 4 1,-2 1 101,3-1 0,0 4 23,0 0 0,4 2-30,-1-2 1,3-2 5,1 2 1,1-2-240,3-2 1,2 1 80,6-1 1,-1-3-416,1-1 1,-1-4 6,1 1 1,0-3 587,3-1 0,-2 0 0,4 0 0</inkml:trace>
  <inkml:trace contextRef="#ctx0" brushRef="#br0" timeOffset="123">20912 17143 7779,'-5'-7'1061,"3"-3"-486,-3 9 0,4-4-59,-3 5 1,3 1 43,-3 3 1,3 2-174,1 6 1,0 0 0,0 4 0,0 1-69,0 6 1,0 5-116,0 3 1,0 2 94,0 1 0,0 3-82,0-3 1,0 7-63,0-7 0,0 1-60,0-4 1,0 2-184,0-3 1,0-1 6,0 2 0,1-6-266,3 2 0,-2-3 35,6-1 0,-4 0 129,3 0 0,-4-6 280,1-1 1,1-4-72,-1 0-86,-1-6 1,-1 3-171,2-5-193,-3-1 129,4-3 1,-5-1-371,0-3 0,-5 2 664,-3-6 0,3 1 0,0-5 0</inkml:trace>
  <inkml:trace contextRef="#ctx0" brushRef="#br0" timeOffset="124">21403 17040 7616,'0'-6'654,"0"-5"167,0 10-275,0-4 213,0 5-103,0 5-267,0 2 1,-2 4-90,-1 0 0,0 1-47,-5-1 0,1 6-34,-4 1-11</inkml:trace>
  <inkml:trace contextRef="#ctx0" brushRef="#br0" timeOffset="125">21334 17200 14312,'-11'28'221,"-1"2"0,1 2-60,-1-2 1,-3 7 10,0-3 1,0 7 70,3-3 1,2 0-108,3-4 1,-2-3-155,5-1 1,0-3-65,4 3 1,0-4-6,0 0 1,5 0 67,3 1 1,2-3 81,1 2 0,1 2 110,-1-1 1,1-1-109,-1-3 0,0-1-201,1-3 1,-1 3 53,1-3 0,-1-3-74,1-1 1,-1 2 153,0-2 1,1-1-91,-1-6 1,-3 0 202,0-4 1,-5 4-95,5-4 1,-4-1-11,3-3 0,-4 0-330,2 0-162,0 0 1,-4-1-482,3-3 1,-3-2-349,-1-5 0,0 3 1314,0 0 0,0-4 0,0-6 0</inkml:trace>
  <inkml:trace contextRef="#ctx0" brushRef="#br0" timeOffset="126">22042 17805 7667,'2'-6'572,"1"2"933,-1 3-362,3 1-437,0 0-554,-4 5 1,4 2 40,-5 9 1,0-2 100,0 5 1,0 0-127,0 3 0,0 3-25,0 1 1,0-3-187,0 0 1,0-1-524,0-7-392,0 5 1,0-7 166,0 2 791,0-7 0,0 2 0,0-4 0</inkml:trace>
  <inkml:trace contextRef="#ctx0" brushRef="#br0" timeOffset="127">22465 17086 7778,'4'-5'572,"-1"5"1,1 1-178,-4 6 1,2 1-150,1 3 1,-1-2 109,1 3 1,-1-3-55,-2 6 0,0 1-65,0 0 0,0 4 88,0-1 1,0 3-122,0 0 1,-2 1-54,-1 0 1,1-4-103,-1 0 1,0-4-223,-1 4 1,3-5-44,-3 2-204,3-4-1607,1 0 1080,0-6 947,0 4 0,0-9 0,0 5 0</inkml:trace>
  <inkml:trace contextRef="#ctx0" brushRef="#br0" timeOffset="128">22728 17268 7757,'1'-7'1355,"3"-1"-418,-3 6-439,4-3-215,-5 5 0,0 2 107,0 6 0,-1 1-137,-3 10 0,-2 0-38,-6 3 0,-3 6 122,0 3 1,-4 2-95,3 1 0,-4 2-54,1 2 0,-1-3-108,1 3 1,-2-2-182,6-2 1,0-1-77,4-2 1,-1-4-318,1-4 1,3-1 254,0-3 1,6-3-469,-2-4 160,3-1-30,1 1-499,0-6 548,0-1 0,0-6-86,0-3 1,0 1 612,0-4 0,5-1 0,1-3 0</inkml:trace>
  <inkml:trace contextRef="#ctx0" brushRef="#br0" timeOffset="129">22579 17714 7751,'8'-5'0,"-1"-3"0,1 2 679,3-2 0,1 0-213,-1-3 0,1 3-1,-1 1 1,4 1-133,0-2 1,2-1 41,-2 5 1,-2-1-150,2 1 0,-2 3-132,-2-3 0,1 3 11,-1 1 1,-1 1 121,-2 3 0,2-1-131,-2 4 1,-2 1 67,2 3 1,-6-2-75,2 3 0,-3-4-30,-1 8 0,-1-2-96,-3 1 1,-4-1 52,-7 5 1,3-5-102,-4 1 1,0 2-147,1-2 0,-4 0 132,3-4 1,1 1-107,4-1 0,-1-1-94,1-2 524,4 2-143,-3-4 113,9 1-94,-4-2 0,10-5 199,3 0 1,3 0-34,4 0 1,-1 0-72,5 0 1,-3 0-206,3 0 0,-2 0 133,2 0 0,2 0-172,-6 0 1,4 0 2,-4 0 0,0 0-61,-3 0 1,3 0-166,0 0 1,-3 0-305,-5 0 1,-3-1-674,4-3 1,-6 1 1246,2-4 0,-3-1 0,-1-3 0</inkml:trace>
  <inkml:trace contextRef="#ctx0" brushRef="#br0" timeOffset="130">23002 16937 7771,'0'-6'838,"0"-4"-104,0 8 27,0-3 737,0 5-937,0 5-197,0 2 0,0 4 18,0 1 0,3-1-139,1 0 1,1 1-20,-1-1 0,1 2 5,3 2 1,2 3-55,-2 5 1,2 0 39,1-1 0,1 5 26,-1 0 0,2 4 49,2 0 0,-2 1 130,2-2 0,-2 3-130,-2-2 1,0 2-88,1 1 1,-2 0-62,-2 0 1,0 2 86,-4 2 0,0-6-396,-4 2 0,0-6-132,0 2 0,0-4-355,0 0 1,0-2 240,0-1 0,-1 0-245,-3 0 0,3-4 249,-3 0 1,1-5 122,0 1 1,1 2 332,-2-2 1,3-4-130,1-3 1,-1-2 32,-3 2 96,3 2 38,-9-4 0,3 2-125,-4 0 0,3-6-8,1 2 0,3 1-286,-4-1 0,4 1 85,-3-1 0,3-3-187,-4 3 1,6-2 11,-2 2 0,2-3-510,-2 3 81,2-2-174,-3-2 1027,5 0 0,0 5 0,0 1 0</inkml:trace>
  <inkml:trace contextRef="#ctx0" brushRef="#br0" timeOffset="131">21563 17394 7848,'0'-11'694,"5"-1"0,-3 2-333,6 2 0,-4-1-99,3 6 0,-3-6 72,4 1 1,-1 2-78,5-2 1,-5 2 59,1-2 1,0-1-99,3 6 0,0-5 12,1 4 0,-5-3 86,1 3-171,0 0 1,3 0-43,0 0 1,-3 1 106,0 3 0,-4 0-59,3 0 15,1 0 1,3 3-153,1 1 0,-5 5 16,1-1 0,-2-2 38,2 2 0,-2-1-2,-2 5 1,-3 0-125,3 4 1,-3-4-101,-1 3 0,0-2 71,0-1 1,0 3-1,0 0 1,0 0 48,0-3 1,-1 3-123,-3 0 1,-1 0-23,-2-3 0,-4 3-53,4 0 0,-3 0 118,-2-3 1,1-1-71,-1 1 1,1-1 194,-1 1 1,5-2-128,-1-3 219,1 3 1,-1-4-64,0 1 1,5 2-41,-5-5 1,5 1 0,0-1 0,0-3 182,-1 3-128,3 2-18,-9-5 1,9 6 193,-3-3-211,-3-3 1,6 5 262,-3-2-222,-2-3 0,4 4 78,-6-5 37,5 5 205,-7-3-118,9 3 19,-4-5 471,5 0-535,5 0-77,1 0 0,6 0-35,-1 0 0,1 0 16,-1 0 0,-3 0 8,-1 0-158,1-5 1,3 3 7,1-1 1,-5 1 97,1 2 0,-1 0-62,5 0 1,-1 0 38,1 0 0,-1 0-24,1 0 0,-1-1-28,0-3 1,1 3 10,-1-3 0,1 3 0,-1 1 0,1 0-7,-1 0-94,0 0 1,-3 0 125,0 0-526,-6 0 9,3 0-708,-5 0 0,-5 0 1,-1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8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8600 8285,'-6'0'308,"1"0"1,5 0 98,-6 0 1,5 1-121,-3 3 0,3 7-51,1 8 1,0 4-5,0 4 0,0 2-142,0 5 0,0 6 109,0 2 0,0 2 16,0 2 0,1 2-127,3-2 0,-3 2-433,3-6 0,1 2 105,-1 2 1,1-6 138,-1-2 0,-3-2-53,3-2 1,-1-5 28,0-2 0,-1-4-178,2-4 1,-3 1 54,-1-4 0,1-5-624,3-3-569,-3-6 1102,4 3 1,-5-6 338,0-3 0,5-2 0,2-6 0</inkml:trace>
  <inkml:trace contextRef="#ctx0" brushRef="#br0" timeOffset="1">1987 8794 8263,'-5'-18'387,"4"2"512,-9 4-323,3 1-323,1 5 207,1 1-81,5 5 517,0-6-481,0 5 0,0-3-370,0 8 0,5 4 45,3 7 0,7 4 140,4 8 0,8 7 23,3 8 0,8 2-661,4 2 0,-1 0 412,0-1 0,-2 1-428,2 0 0,-4-2 136,1-2 0,-3-6-13,-5-6 0,-1-5 281,-2 2 1,-4-4-43,0-4 0,-2 1 224,-6-5 1,1 1-124,-5-5 1,-1-3 99,-2-1 0,1-3 629,-6 4-301,1-6-153,-4 3-198,0-5-219,0-5 1,0 3-273,0-6 0,0 0-744,0-3 1,4 0 527,0-1 1,0 1 590,-4-1 0,5-4 0,1-2 0</inkml:trace>
  <inkml:trace contextRef="#ctx0" brushRef="#br0" timeOffset="2">2707 8737 8063,'-12'-18'130,"1"-3"0,1 8 238,2-2 0,-1 6-95,5 1 900,1 1-477,-2 0-112,3-3 38,-8 9-35,9-4-339,-4 5 0,5 10-225,0 5 0,0 7 155,0 4 0,0 5-135,0 7 0,1 6 67,3 6 1,-2 4-454,6 0 1,-2 1 260,2 3 0,1-3-246,-5-1 0,3-7 151,-3-5 0,1-11-15,-1 0 1,-3-7 28,3-5 0,-1-3-87,0-4-136,-1-1 0,4-4-153,-2-4-345,-3-1 1,9-2 349,-2 0 534,2-5 0,1-7 0,1-6 0</inkml:trace>
  <inkml:trace contextRef="#ctx0" brushRef="#br0" timeOffset="3">3095 8805 8129,'-1'-17'0,"-3"1"0,-1 4 0,-3 0 1301,3 6-249,5 1-245,0 0-485,-5 4 0,3 1-60,-6 7 0,4 6 29,-3 6 1,-1 5-207,-3 10 0,-1 9 103,1 3 0,-1 6-278,1-2 0,3 0 121,1 0 0,4-4-440,-1-1 0,4 0 46,4-7 1,0-5-254,7-7 0,-1-3 165,9-4 1,1-3 104,2-9 1,2-2 280,3-5 1,2-9-168,6-2 0,-2-8 337,-3 0 1,-1-3-51,-2-1 0,-3-4 211,3-4 1,-3 2 31,-1-2 1,-4 3 179,0-6 1,-5 3 59,1-8 0,-8 3-173,-3-2 0,-2 2-57,-2-2 0,-7 2-102,-4 2 1,-6 1 189,-6 3 0,-4 3-122,-4 8 1,-3 8-481,-4 7 1,1 4-205,-5 4 0,5 2-468,-1 5 1,9 5-518,6-1 0,7 4 1395,8-4 0,3 5 0,5-2 0</inkml:trace>
  <inkml:trace contextRef="#ctx0" brushRef="#br0" timeOffset="4">4089 8509 8135,'-12'-12'0,"1"6"0,-1 2-117,1-2 269,5 4 76,-5-8 0,9 9 318,-6-3 109,6 3-61,-3 1-234,5 0 79,0 5-190,0 1 0,0 11 30,0 2 1,0 4-40,0 3 0,0 2 30,0 3 0,4 2 91,-1-3-791,6 3 385,-8 1 1,10-3-252,-4-1 0,3-1-352,2 2 1,-1-3 81,1-5 0,-1 0-786,1-1 0,-2-3 1352,-3 0 0,3 0 0,-3 4 0</inkml:trace>
  <inkml:trace contextRef="#ctx0" brushRef="#br0" timeOffset="5">4191 9411 8037,'-11'0'3052,"5"0"-1851,1 5 57,5-4-473,0 9-325,0-8-834,0 8 474,0-9-1871,5 9 1412,1-9 0,5 4-2135,1-5 2494,-6 0 0,4 0 0,-3 0 0</inkml:trace>
  <inkml:trace contextRef="#ctx0" brushRef="#br0" timeOffset="6">1884 10085 8143,'-11'-7'-105,"0"-3"-210,-1 9 315,6-9 1089,1 8-171,0-3-272,3 5-239,-3 0-46,5 0-133,5 0 0,7 4-116,7 0 0,9 4 129,6-5 0,10 1 31,10-4 1,9 0-1072,-27 0 0,1 0 925,-3 0 0,1 0-6,7 0 1,0 0-202,-4 0 1,-1 0 89,3 0 0,0 0 0,2 0 0,0-1 64,0-1 1,-1 0-96,1 2 1,0-1 30,-2-1 1,0-1 0,0 0 0,0 1 77,0-2 0,0 0 1,-1 1-1,-1-2-158,3 0 1,-2-1 0,-4 3 0,-1 0 216,2-5 0,0 0-93,-2 6 0,-1-1 0,28-12 60,-7 8 0,-4 0 7,-8 0 0,-4 4 30,-3-1 1,-6 3 18,-6 1 0,-2 0-75,-2 0 1,-2 0 942,-6 0 0,-3 0-797,-1 0 169,-4 0 0,3 0-748,-2 0-257,-3 0 459,4 0 1,-6 0-1404,-3 0 0,-6 1 1540,-5 3 0,-5 7 0,2 7 0</inkml:trace>
  <inkml:trace contextRef="#ctx0" brushRef="#br0" timeOffset="7">5359 8735 8139,'0'-11'0,"-5"5"-33,4 1 75,-4 5 0,3 0 375,-1 0-59,1 0-135,-3 0-17,5 0 1,0 5 147,0 2-291,0 8 24,0-2 0,0 9 297,0-3-474,0-3 94,0 6 0,0-8-427,0 5 323,0-5 1,4 6-216,0-5 1,0 1-347,-4-5 1,1-1-262,3-2 922,-3 2 0,9-9 0,-4 4 0</inkml:trace>
  <inkml:trace contextRef="#ctx0" brushRef="#br0" timeOffset="8">5462 8747 8139,'0'-7'595,"0"2"252,0 5 1,0 5-780,0 3-4,0 7 0,0-1 62,0 5 1,4 0-181,-1 4 1,5 0 326,-4 0-1790,5-5 1517,-3 3 0,5-3 0,1 5 0</inkml:trace>
  <inkml:trace contextRef="#ctx0" brushRef="#br0" timeOffset="9">5964 9249 8078,'0'-11'446,"0"5"-403,0-5 788,0 10-145,0-4 170,-5 15-484,4-2 1,-5 13-121,2-2 0,1 3-133,-4 1 1,4 5-154,-1 2 1,3 1 79,1 3 1,0-4-291,0 5 1,0-1 162,0-4 50,5-2-687,-4-5 490,10-1 0,-10-10-383,3 4 115,2-9 240,0-2 0,6-5-190,-1 0 21,1-5 0,-1-5 425,0-5 0,1-5 0,-1 2 0</inkml:trace>
  <inkml:trace contextRef="#ctx0" brushRef="#br0" timeOffset="10">5999 9009 8128,'-6'-17'0,"0"0"0,0 6 690,2-1-494,3 6 0,2-3 132,3 5-138,-3 1 0,9-1-791,-2 0 1,2 0 600,1 4 0,6 5 0,1 2 0</inkml:trace>
  <inkml:trace contextRef="#ctx0" brushRef="#br0" timeOffset="11">6798 9135 8032,'-5'-11'-410,"4"-1"0,-4 1 351,5-1 1,0 5 61,0-1 4,0 6 1793,-5-3-398,3 5-965,-3 0 0,5 1-199,0 3 0,0 7 174,0 8-217,0 8 40,0 7-824,0 2 638,0 3 0,4 0 362,0 3-905,5-3 410,-8 1 0,8-6 31,-5 0-887,5-4 645,-8-3 1,4-5 33,-5-3 1,4-2-78,-1-6 1,1-3-839,-4-1 250,0-4 926,5 2 0,-3-10 0,3-2 0</inkml:trace>
  <inkml:trace contextRef="#ctx0" brushRef="#br0" timeOffset="12">6467 9147 8081,'5'-13'-953,"-3"-2"714,6 7 1,0-1 1109,3 2 0,6-2-157,2 5 0,3-4-135,5 4 1,2-3-224,6 3 0,3-4-92,0 5 0,4-1-243,-4 4 1,0 0 142,-4 0 0,-1 0-189,-3 0 1,-3 0 85,-8 0 1,1 1-183,-4 3 1,-2 2 72,-7 6 1,3 0-35,-2 4 0,-2 1 100,2 6 1,-6 5 61,2 2 0,1 1-36,-1 3 0,0-2 19,-4 6 0,4-2-203,0-2 1,1 0-55,-2 0 1,-1-4-101,2-4 0,1-3 86,-2-4 0,1 1-144,-4-4 0,4-5-581,0-3 594,0-1 1,-3 0 338,3-4 0,2 4 0,5-1 0</inkml:trace>
  <inkml:trace contextRef="#ctx0" brushRef="#br0" timeOffset="13">7449 9067 8077,'-1'-11'1257,"-3"4"-415,3 2-622,-4 5 0,5 5-58,0 2 0,0 9 255,0 3 1,0 5-78,0 6 0,0 1-244,0 7 0,1 2 134,3 2 0,-2 1-453,6-1 1,-1 1-568,5-4 0,-2-1 489,-2-4 1,1-5-302,-6-2 1,5-8 242,-4-4 1,0-2-164,-4-2 0,1-3-110,3-1 632,-3-4 0,-1 2 0,-6-5 0</inkml:trace>
  <inkml:trace contextRef="#ctx0" brushRef="#br0" timeOffset="14">7049 9512 8077,'-11'-6'0,"5"1"0,2 5 605,8 0 0,6 0-149,5 0 1,5 0 24,-1 0 0,8 0-109,3 0 0,7-4-638,1 0 0,5 0 43,-1 4 1,3-1-21,0-3 1,1 3-1,0-4 1</inkml:trace>
  <inkml:trace contextRef="#ctx0" brushRef="#br0" timeOffset="15">8694 9272 8005,'0'-18'0,"0"3"0,4 2 289,0 2 1,1 0-35,-2-1 1,-1 0 154,1-4 1,-1 4-72,-2-4 0,-5 0-60,-3 1 0,-2 1-105,-2 6 1,0-1 2,-3 5 0,-2 1-25,-2 3 1,-3 1 49,3 3 1,-1 6-214,1 5 1,-2 7 43,1 0 0,4 3-225,1 5 1,3 0 65,5 5 1,2-1-90,5 0 1,1 2-62,3 2 0,7-4-43,8 0 0,7-1 131,0-6 1,6-5 65,-2-7 0,3-6-36,2-2 1,-1-4 1,0 1 1,-3-8 416,-1-4 1,-3-2-98,3-1 1,-4-5 20,0 1 0,-5-1 21,-2 1 0,-6-3-97,3-5 0,-7 3 103,-2-3 0,-3 1-131,4-8 0,-6 3 56,2-3 0,-3-1-60,-1-3 0,0 5 131,0 2 0,-4 7 33,1 1 0,-1 9 137,4-2 0,-1 8-205,-3 1-39,2 1 0,-3 9-169,5 4 1,-1 7 54,-3 8 0,3 5-31,-3 7 1,3-1 109,1 5 1,0-4-182,0 4 0,0-2-73,0 2 1,0-3-305,0-4 0,0-6-57,0-2 1,0-8 211,0-4 1,0-6-214,0-2 326,0-4 0,0 1 139,0-8 0,4-3-113,0-4 0,1-2 118,-2-2 0,-1 1-42,2-5 1,-3 0 113,-1-4 0,0-5-4,0-2 1,-1-3 110,-3-1 1,2-2 64,-1-2 1,1-1-80,2-3 0,0 0 142,0 8 1,4 2-48,0 9 1,4 5 232,-5 3 0,3 8-90,-3 3 0,2 4-106,3 4 1,6 4-95,-3 11 1,5 2-1,-1 9 0,1 1-194,3 3 0,2 5 127,-6 3 1,5 3-405,-1 0 1,-1-3 168,1 0 0,-5-6-740,1-2 1,-2-3 286,-2-8 0,1 1-764,-1-8 374,1-1 265,-6-4 724,-1 1 0,-5-6 0,0-1 0</inkml:trace>
  <inkml:trace contextRef="#ctx0" brushRef="#br0" timeOffset="16">8922 9535 7952,'-11'-12'0,"6"6"902,5 2 1,5 3-236,6 1 0,2 0-138,2 0 0,7 0-323,4 0 1,6 1-149,-1 3 0,-1-3-106,4 3 1,-2-3 130,6-1 1,-6 4-1182,-2 0 1,-4 0 1097,0-4 0,-2 0 0,-1 0 0</inkml:trace>
  <inkml:trace contextRef="#ctx0" brushRef="#br0" timeOffset="17">9505 9101 7980,'-17'-12'3073,"5"1"-2337,0 5-510,7 1 1,5 15 119,0 5 1,0 7-122,0 4 1,4 3-185,0 6 1,5 4 37,-2 3 1,2 1-46,-1-1 0,2 2-631,-3-2 1,2-2 364,-1-2 1,1-8-816,-5-3 1,3-4-49,-3-4 358,0-3 0,-3-8 2,3-1 735,-3-4 0,4 2 0,-5-5 0</inkml:trace>
  <inkml:trace contextRef="#ctx0" brushRef="#br0" timeOffset="18">9413 9135 7985,'5'-23'576,"2"0"0,6 4-151,2 0 1,3 5 179,4-1 1,1 2-161,0 2 0,1 5 16,3 2 0,-3 3-101,3 1 0,0 1-305,0 3 1,-4 7-36,-4 8 1,-5 4-69,1 4 1,-7 2-151,-4 5 0,-3 2-517,-1 2 0,-9-1-246,-2 4 1,-8-4 371,0 1 1,-6-6 374,3-2 1,-6-4-42,9 0 1,-4-1 582,8-3 0,1 0-156,6-3 1,3 1 68,5-4 0,0-1-72,0-4 0,5-3 117,3-1 1,7-3-308,4 4 1,4-6 84,3 2 1,-2-3-714,3-1 1,-3 0 648,-1 0 0,0-5 0,0-1 0</inkml:trace>
  <inkml:trace contextRef="#ctx0" brushRef="#br0" timeOffset="19">10019 9101 7944,'-5'-12'11,"-2"1"644,1 5-342,1 1 1,4 5 500,-3 0-499,3 0 1,-5 2 37,6 6 0,0 4 9,0 11 1,0 5-137,0 3 1,2 7 28,2 4 0,-2-2-227,6 2 0,-5 0 79,5 4 0,-5-4-367,0-1 1,3-8-70,-3 2 1,2-13-248,-1 1 0,-1-7-876,4-1 649,-4-8-1017,7-2 1820,-4-5 0,6-10 0,-1-2 0</inkml:trace>
  <inkml:trace contextRef="#ctx0" brushRef="#br0" timeOffset="20">9847 9124 7999,'5'-18'0,"2"1"129,4 6 1,6 0 155,2-1 0,7 2 455,5 2 1,3 3-65,4 5 1,-5 0-145,5 0 1,-3 5-245,6 3 1,-4 6-49,1 1 1,-3 9-347,-5-1 1,-2 8 147,-5-1 0,-7 3-501,-4 1 0,-6 4 138,-6 0 1,-6 4-44,-6-4 0,-4 4-72,-7-4 0,-5-1-20,-2-6 1,-3 0 465,-2-4 0,2-2-82,3-6 1,-2-2 185,5-6 0,5-1-50,3-2 1,8-3-1024,0-5 446,2 0 513,3-5 0,11-6 0,8-7 0</inkml:trace>
  <inkml:trace contextRef="#ctx0" brushRef="#br0" timeOffset="21">11195 9067 8019,'-5'-18'878,"4"1"-415,-9 6 81,8-1 686,-3 6-767,5 1 0,0 15-125,0 5 0,0 12 64,0 7 0,0 7-112,0 8 1,4-2-385,0 3 1,1-4 113,-1-5 0,-3 1-135,3-7 1,-2 0 93,2-8 0,-3-4-640,3-4 1,-3-5-647,-1 1-518,0-2 1825,0-2 0,6 0 0,0 1 0</inkml:trace>
  <inkml:trace contextRef="#ctx0" brushRef="#br0" timeOffset="22">11698 9089 7982,'0'-21'11,"0"2"1,0 1 0,0 3 1060,0 7-360,0-7-359,0 9 0,-2-1 496,-1 3-537,-4-2 0,-8 5-276,0-3 0,-7 8 32,-1 3 0,-1 4-57,-6 0 1,-1 6 116,-3 2 0,0 2-150,-1 2 18,6 0 0,3-4-149,7 0 103,-3 0 1,11 3-71,-1-3 0,6 1 72,6-5 0,1 0-54,3-3 41,7 4 0,8-4 97,8-1 260,7 1-280,2-6 1,8 1 55,-2 1 1,1-4 9,-1 3 1,-3-3-73,-4 4 23,-6-6 1,-5 9-241,-5-4 241,-10 3 0,5-1 50,-10 3-306,0-9 109,-4 18 0,-6-14 124,-1 9-193,-8 1 161,-3 1 0,-10 1 1,-1 0-53,0 2 0,-7-4-46,6 2 0,-5-5-134,9 2 0,4-5-50,7-3-321,2 2-1033,7-9 1657,6 4 0,11-5 0,7 0 0</inkml:trace>
  <inkml:trace contextRef="#ctx0" brushRef="#br0" timeOffset="23">12429 9672 7908,'0'-6'790,"0"0"1,3 1-276,1-2 1,1 0-50,-1 0 1,-1-1-121,4-3 0,-3-2-2,4-2 1,-5-3-90,5-5 1,-4 0-126,3 1 1,-4-6 2,1-3 1,1-2-155,-1-1 1,-1-2 120,-3-2 1,0 3-151,0-3 1,0 2-42,0 2 1,0 4 63,0-1 0,0 9 160,0 0-21,-5 6 79,4 0-117,-4 10 1,5 6-183,0 7 1,4 10 104,0 6 0,5 2 36,-2 9 0,5-1-90,3 9 0,-1 0 71,5 4 0,-4-1-217,4 1 1,-4-4 57,4 0 1,-5-7-397,2 0 0,-4-6 215,0-6 1,-2-4-13,-3 0 0,4-9-1167,-4 1 529,-2-2 976,0 2 0,-5 1 0,0-1 0</inkml:trace>
  <inkml:trace contextRef="#ctx0" brushRef="#br0" timeOffset="24">12371 9592 7897,'-11'-6'0,"5"-1"0,2 3 1933,3 3-1252,6-9 1,2 9 58,8-3-506,-2 3-58,9 1 0,-3-2 12,7-1-25,4 1 1,4-7-364,0 6 1,0-2 234,1 1 0,-5 3-2273,1-3 2238,-6 2 0,3-3 0,-5-1 0</inkml:trace>
  <inkml:trace contextRef="#ctx0" brushRef="#br0" timeOffset="25">12942 9238 7959,'-17'-12'0,"1"1"514,9 0 1,2 3 1995,5 0-1966,0 6 1,0-2-193,0 8 1,4 2-121,-1 6 0,1 4 4,-4 3 1,4 7-167,0 0 0,0 2 97,-4-1 1,0 1-398,0 2 0,0 2-634,0-5 0,0-2 438,0-6 1,0-3-286,0-4 9,0-1 79,0 1 85,0-6 500,0-6 1,0-6 19,0-6 1,0-3 112,0 0 0,0-4 81,0 4 1,0-6 231,0 2 0,0-2 148,0-2 0,0-3-266,0 4 0,0-3 399,0 10-5,0 0-339,0 9 0,1 1-84,3 5 0,3 8-271,9 4 0,0 9-221,3-2 1,6 9 175,-2-5 1,4 4-161,0 0 0,-3-3 94,2 2 1,-2-5-181,-1-2 1,-1-5 71,-3 1 1,1-4 288,-5-3 0,1-3 72,-5-5 1,3-1 277,-3-3 0,3-4 9,-6-7 1,-2 1 283,2-5 1,-5-1 100,0-7 0,-3 3-283,-3-3 0,0-1-259,-5 2 0,2-6-26,-2 2 1,-2-2-313,3 1 1,-2-2-392,1 3 0,-1 3-497,5 4 1,1 6-951,3 5 334,-5 1 1,5 5 1579,0 2 0,5 8 0,6 2 0</inkml:trace>
  <inkml:trace contextRef="#ctx0" brushRef="#br0" timeOffset="26">14427 9592 7975,'-6'-8'1579,"2"1"-1376,3 4 0,1-3 260,0 2 0,0 1-112,0-4 0,0-1-131,0-3 0,0-1 32,0 1 0,0-5 83,0-4 0,4 3-146,-1-2 0,1-4-96,-4-4 1,0-5 23,0 2 0,0-4-149,0-4 0,0-3-174,0-5 1,1-3 141,3-1 0,1-2-6,3 7 0,2-2 63,-2 9 0,2 3-28,1 5 1,-3 8 107,-1 0 1,-3 6 126,4 1 1,-6 2-69,2 2 1,-1 5 198,1 2 1,-2-1-179,6 1 0,-4 0-31,3 4 0,1 0-49,3 0 0,-1 1 79,-2 3 0,2 9-231,-2 10 1,1 2 153,-2 9 1,2 3 121,-5 9 0,0 3 64,-4 1 1,4 1-204,-1-2 1,6 1 52,-1-1 1,3 6 24,5-6 0,-3-3-256,6-1 1,-3-6 96,3-1 0,-4-4-66,4-4 1,-5-2 27,1-5 1,-2-5-488,-2-3 1,-1-2-543,-2-2 1,-2-3-103,-2-1 727,-2-4 0,1 2 4,-6-5 512,-4 0 0,-4 0 0,-1 0 0</inkml:trace>
  <inkml:trace contextRef="#ctx0" brushRef="#br0" timeOffset="27">14233 9375 8090,'8'-8'0,"-1"1"0,1 0 704,3 0 0,7-2-205,5 5 1,0-1-74,3 1 0,2 3-191,-1-3 1,5-1-316,-2 1 1,3-3-1,1 3 1,-4 0-39,-4 4 0,2 0 118,-1 0 0,-1 0 0,-3 0 0</inkml:trace>
  <inkml:trace contextRef="#ctx0" brushRef="#br0" timeOffset="28">14998 8541 8048,'0'-11'0,"0"3"220,0 1 169,0 4 0,0-3 226,0 2 291,0 3-581,0 6 0,0 6-90,0 8 0,0 8 95,0-1 1,0 2-99,0 3 0,0-2-385,0 1 0,0 2 221,0-5 1,0-4-878,0-4 0,0-5-17,0 1 0,0-2 826,0-2 0,5 0 0,2 1 0</inkml:trace>
  <inkml:trace contextRef="#ctx0" brushRef="#br0" timeOffset="29">15170 8575 8050,'0'-11'0,"0"0"876,0-1 279,5 1 124,-4 4-683,4 2 1,-9 16-168,0 4 1,-1 5-516,1 3 1,3 5 140,-3 2 1,3-1-983,1 2 1,0-4 332,0 3 594,0-5 0,5 8 0,2-3 0</inkml:trace>
  <inkml:trace contextRef="#ctx0" brushRef="#br0" timeOffset="30">11581 7149 8231,'-5'-11'0,"-3"0"0,3-1 193,1 1 0,3 3 396,1 1 1,-5-1 414,4-3-681,-5 4 1,8 2-165,2 5 0,-2 1 122,6 3 0,-1 4-85,5 7 1,-5 8 53,1 7 0,-2 5-175,2 3 1,-3 4-75,-5 7 0,-1 3-282,-3 5 1,-2 4 146,-6 0 1,5-26-1,-1 0-104,1-1 0,-1 0 0,-2 2 0,-1-1 127,2 0 1,-1-1 0,2-2 0,-1 1 11,-1-1 1,1 0 0,-14 27-239,-4-2 0,0-9 305,5-6 0,3-9 86,0 1 1,3-7-64,-3-1 1,5-5 199,-1-2 0,1-5-301,-1 1 0,6-2 800,-2-2-874,2 0 0,-1 1 361,2-1 0,2-4-470,2-4 1,3 0 53,-3 1 0,1-3-446,-1 3-361,3-3-109,-4-1 1155,5 0 0,0-5 0,0-1 0</inkml:trace>
  <inkml:trace contextRef="#ctx0" brushRef="#br0" timeOffset="31">11501 7172 8372,'0'-11'-13,"0"-1"273,0 1 108,0 0 538,5-1-255,-4 6 22,9 1-410,-8 5 1,3 1 34,-5 3 1,-4 2-3,0 6 1,-5-1-209,2 0 0,-7 5-18,-2-1 0,-3 5-152,4-1 0,-4-1 16,4 1 0,-4-4 131,4 4 0,3-5-211,5 2 1,4-8-54,-1 0-138,3-5 127,1 2 1,5-7 145,3-1 0,7-4-16,4-4 1,-1-4-12,1-1 0,-2-4 141,2 1 1,2-3-89,-6 0 1,-1-1 58,-6 0 0,2-4-47,-3 1 0,0-5 85,0 4 0,-4 1-70,1 3 0,-3 5 370,-1 3 0,0 6 539,0 1 196,0 6-853,0-3 1,4 10-53,0 3 1,1 6 164,-2 1 0,4 9-125,4-1 1,6 6-68,2-2 1,-2 0 86,3 0 1,-3-5-400,2 4 1,2-8-322,-6 5 0,0-7-370,-4 3 1,-4-3-2431,-3 3 3271,-3 0 0,-1 4 0,0-1 0</inkml:trace>
  <inkml:trace contextRef="#ctx0" brushRef="#br0" timeOffset="32">16357 9078 7973,'-6'-18'5,"-4"2"188,2 4 0,2 2 60,-2 3 1,4-2 538,-3 5-146,4-5-191,-7 8 0,9-3-239,-3 8 0,1 7 20,0 8 1,0 8-119,-4 3 0,4 8 130,-1 4 1,-1 3-283,1 0 0,-3 5 107,3-1 0,-1-3-299,1-4 1,3-5 9,-3 1 1,3-4-73,1-4 0,0-3 191,0-8 0,0-2 114,0-6 54,0 0-131,0-4 13,0-2 72,0-15 1,0 1 49,0-10 0,-2 0 48,-1-4 1,1-1 142,-1-3 0,-3-1-83,3-2 0,-5-3-86,4 2 1,-1-5-257,1-3 0,3 7-192,-3 5 0,3 4 351,1 4 0,0 2 889,0 6-77,0 5-595,0 1 0,5 10-305,3 2 0,3 7 157,4 2 0,3 8 1,5-2 0,4 5-99,-1 0 0,2-2 82,-1 6 0,1-6-124,2 2 1,2-1 85,-5-3 1,3-1-195,-3-7 1,-2-4 159,-6 1 1,-2-2 53,-6-6 1,0 0 219,1-4 96,-6 0 1,1-2 182,-4-2 1,-1-2-217,1-5 0,-1-5 6,-2 1 0,-2-5-53,-1 1 1,0-6-171,-5-2 0,1-4-22,-5 5 1,1-6-206,0 2 0,-1-5-182,1-3 1,1 4-422,2 0 1,-1 2-503,5 9 1,0-1 552,4 9 1,0 3-1379,0 5 1433,0 4 0,6-1 24,1 8 0,7 3 599,1 4 0,6 0 0,-4 1 0</inkml:trace>
  <inkml:trace contextRef="#ctx0" brushRef="#br0" timeOffset="33">16917 9181 8072,'-12'-8'258,"1"1"1,3 0 425,1 0 1,3-2-142,-4 5 1,5 0 83,-5 4-394,0 0 97,-3 10-140,0 3 0,-1 11-20,1 3 1,1 2-132,2 5 1,-1 0 7,5 1 20,0 4 108,4-9 0,7 9-811,4-9 328,1-2 1,9-1-732,-2-8 714,-2-3 0,7-4-61,-5-1 483,5-5-188,-6-1 1,5-5 126,-1 0 1,1-5 237,0-2 0,-4-7-159,0-2 621,-5-4-478,-2 8 0,-4-10 345,-4 3-308,5-3 1,-8-2-41,3-2 1,-8 1 106,-3-1-176,-3-3-1056,-7 5 829,-1-9 1,-6 8-212,-2-1 0,0 5-317,-4 2 0,4 7 303,0 0-955,2 6 765,6 6 0,1 0-664,6 0 919,5 0 201,1 5 0,5 6 0,0 7 0</inkml:trace>
  <inkml:trace contextRef="#ctx0" brushRef="#br0" timeOffset="34">17282 9169 8075,'0'-22'0,"-5"4"0,0-3 1569,-2 6-420,2 5 312,5 5-546,0 5-719,0 10 1,0 3 37,0 10 0,0 5-100,0 2 0,0 3 76,0 1 1,0 2-209,0 2 1,1-3-262,3 4 1,-2-8-383,6 0 1,-6-6 95,2 2 1,-1-8-481,0-4 1,-1-2-188,2-2 1,-2-5 1211,2-2 0,-3 3 0,4-1 0</inkml:trace>
  <inkml:trace contextRef="#ctx0" brushRef="#br0" timeOffset="35">17020 9089 7951,'0'-24'9,"1"-2"-3,3 7 1,5 2 1322,10 2-549,0 2-183,14 2 0,-7 1 897,9 2-1107,1-2 0,10 9 25,0-3 0,2 3-138,-2 1 1,1 1-531,-9 3 0,0 2 227,-4 5 0,-6 2-445,-5 2 1,-3-2-244,-8 2 0,0 2 717,-8-2 0,-5 10 0,-6-1 0</inkml:trace>
  <inkml:trace contextRef="#ctx0" brushRef="#br0" timeOffset="36">18550 8964 8082,'0'-18'0,"0"2"432,0 4 781,0 6-547,0 1-404,5 5 0,-4 6 79,3 5 0,-1 7 86,1 9 1,-3 2-191,3 5 0,-3 7-10,-1 5 1,0-1-291,0 5-942,0-3 876,0-2 1,-4-4-290,0-3-78,1-2 511,3-2-691,0-5 464,0-1 1,0-6-30,0-3-778,0 2 665,0-8 1,1 0 394,3-6-1064,-3 1 1162,9-2 1,-4 4 0,6-3 0</inkml:trace>
  <inkml:trace contextRef="#ctx0" brushRef="#br0" timeOffset="37">18824 9135 7982,'0'-18'501,"0"3"1,1 2-78,3 2 0,-1 3 145,4 1-312,-4 4 1,3-2 431,-2 5-283,-3 0-133,4 10 1,-5 0-125,0 13 21,0 3 0,-1 13-128,-3 3 0,2-1 232,-6 0-956,6 1 238,-3 4 379,5 0 1,0-6 3,0-2-663,0-7 511,0-3 1,0-11-221,0-1 102,0-4 18,5 0 264,-4-6 768,4-1-703,-5-5 1,1-5-90,3-2 0,-3-5 161,3-3-21,-3-3 0,-2-5-105,-3 0 202,3 1-78,-9-1 0,7-4 86,-4 0 108,4-4-80,-7 2 1,9-1 147,-3 4-247,3 7 182,1 2 420,0 6-303,0-1-404,0 6 121,5 11 0,2 4 130,9 10-271,1 0 30,6 4 0,5 1-35,3 3 9,2-3 0,0 5-101,-3-2 1,3-3 34,-2 2 0,-4-5-7,0-2 0,-7-5 53,-1 1 1,-5-4 71,2-3 0,-4-3-36,0-5-41,-6 0 422,4 0-239,-8 0 0,3-3 625,-5-4-395,5-1-163,-4-13 1,4 3 48,-5-5 0,-1-1-123,-3-3 1,-1-2 25,-3-5 1,-2 0 175,3-1-895,-4-4 433,0-2 0,0-1-12,-1 1-1711,6 9 1344,1-1 0,1 15-1643,0 3 1078,0 2 312,-1 7-857,4 1 1013,-4 5 0,5 1 605,0 3 0,0 7 0,0 7 0</inkml:trace>
  <inkml:trace contextRef="#ctx0" brushRef="#br0" timeOffset="38">19441 9067 8021,'-11'-18'351,"4"1"-220,2 11 1,5 0 203,0 2 0,0 4 943,0 0-758,0 5 63,0 11-279,0 2 0,0 10 128,0 3-61,0 2-171,5 6 0,-2-2 143,4 5-663,-4-1 286,7 5 0,-9-5 67,3-3 1,1-3-194,-1 0 0,0-7-1185,-4-6 883,5 1 1,-4-10-520,3 2 1,-3-6 5,-1-1 587,0-6 388,5 3 0,-3-5 0,3 0 0</inkml:trace>
  <inkml:trace contextRef="#ctx0" brushRef="#br0" timeOffset="39">19292 9078 8021,'12'-25'436,"-1"2"-161,1 8 0,4-1 316,3 9-58,3-3-304,1 8 600,5-3-470,1 5 1,5 5 28,0 3 1,1 3-113,-1 5 0,-1 1 67,-3 6-1274,3 5 971,-9 1 0,3 9 234,-8 0-1033,-8 0 596,-5 2 1,-6-3-1046,0 4 825,-11-4 1,-3 6-180,-12-4 0,-3-3 207,-6-5 1,1 0 40,0-4 1,0 0-105,-1-4 217,6-6 41,6 5-191,7-9-362,4 3-32,6-4 745,6-6 0,11-1 0,7-5 0</inkml:trace>
  <inkml:trace contextRef="#ctx0" brushRef="#br0" timeOffset="40">19921 9215 7923,'0'-11'0,"-4"-1"0,0 1 1332,0-1-556,9 1-45,2 5-106,-1-5 1,0 10 0,-2-3-214,-3 13-125,4 4 0,-5 11-99,0 3 1,0 2 44,0 5 0,0 0-148,0 1 1,0-1 84,0 0 0,0 0-481,0 1 273,0-6 0,2 3 33,2-6-955,-3 6 389,9-13-224,-4 3 487,6-11 1,4 0-91,3 1 455,3-6-95,1-1 1,-2-5-258,-2 0 0,3-1-139,-3-3 1,2-1 113,2-2 1,-5-4-122,-3 4 0,-2-3 94,-2-2 347,-4 1 0,-2-1 0,-5 1 0</inkml:trace>
  <inkml:trace contextRef="#ctx0" brushRef="#br0" timeOffset="41">19875 9455 7903,'-6'0'1264,"0"-5"-775,6 4 1,9-8 283,3 5-357,2 0-153,2 4 0,2-4 62,5 0 36,5-4 1,0 5-125,2-5 1,3 2-77,-2-2 1,-3-2-308,-2 3 0,-6 0-1122,0 0-169,-7 4 1,3-7 1436,-9 2 0,-2-2 0,-5-1 0</inkml:trace>
  <inkml:trace contextRef="#ctx0" brushRef="#br0" timeOffset="42">19909 9135 7903,'-16'-11'0,"3"4"1452,2-3-670,5 4-324,12-6 195,5 6-154,7-4-219,5 9 1,1-8 231,2 5-283,4-5-73,9 8 1,-6-6-56,5 4 0,-3 0-1018,4-4 495,-1 4 348,-14-2 74,4 5 0,-6 0 0,1 0 0</inkml:trace>
  <inkml:trace contextRef="#ctx0" brushRef="#br0" timeOffset="43">20594 9135 8008,'0'-11'186,"0"-6"42,-5 5-1,4-5 238,-4 6-280,5 4 0,-1-2 184,-3 6 476,3-1-119,-4-1-328,0 3 0,2 2-145,-5 8 1,6 9 325,-2 5-352,3 6-28,1 7 0,0 3-130,0 0-114,5 5 215,1-8 1,2 5-304,-1-6-482,1 0 559,3 0-925,-4-4 673,3-2 1,-8-7 40,6-2-859,0 3 716,-2-15 1,0 9-505,-2-9 379,-3-2 471,5 0-1238,-6-5 1302,0 0 0,0-5 0,0-1 0</inkml:trace>
  <inkml:trace contextRef="#ctx0" brushRef="#br0" timeOffset="44">20309 9032 8008,'19'-14'0,"0"3"0,0-3 752,4 8-385,5-6 0,2 6 814,8 2-599,-2 3-250,3-4 0,-3 3 281,2-1-202,-3 1-777,5 2 659,-11 0-94,4 5 1,-9-2 243,3 5-1093,-8 4 546,-3 1 1,-10 9 173,-2-3-1132,-2 2 766,-13 2 1,-3 4 81,-12-1-801,-3 1 844,-6-4 1,1-4-504,0 0 237,0-5 115,-1 2 1,7-4-139,6-1 0,4-3 119,6-1 341,6-4 0,1 7 0,5-4 0</inkml:trace>
  <inkml:trace contextRef="#ctx0" brushRef="#br0" timeOffset="45">20994 9169 8008,'-5'-17'293,"-1"0"0,-2 10 962,1-1-489,4 5-266,-2-2 0,1 7-64,0 1 0,-5 4 158,2 4 1,-3 6-186,-2 2 1,1 7-132,-1 5 0,5 2-493,-1 1 221,6 0 25,-3 1 0,5-1-722,0 0 389,0 0-74,5-4 0,2 1-375,8-4 1,-1-2 405,5-6 1,0-2-29,4-6 0,0-4-180,0-4 614,5-1-156,-9-2 1,11 0-452,-7 0 53,-2 0 332,0-5 1,-8 2-926,2-5 483,-2 1 603,-2-5 0,1 1 0,-1 0 0</inkml:trace>
  <inkml:trace contextRef="#ctx0" brushRef="#br0" timeOffset="46">20834 9455 8008,'7'-10'327,"4"2"1,6 2 508,5 2 0,6 3-80,3-3-472,2-2-114,1 4 1,4-7 36,0 6-767,0-6 787,-4 7-1286,-4-8 867,-2 9 0,-6-5 72,1 2-1697,-5 3 873,-1-4 944,-11 5 0,-1-11 0,-5-1 0</inkml:trace>
  <inkml:trace contextRef="#ctx0" brushRef="#br0" timeOffset="47">20926 9169 8008,'0'-11'0,"1"0"204,3-1 0,8 1 354,11-1 1,5 5-298,6-1-84,1 0 1,3 1 388,0-1-396,0 6 1,-4-7 170,0 5 42,1 0-106,-1-1 0,-5 4-59,-2-3 0,-4 3 0,-4 1 0,-3 0 27,-4 0-171,-1 0 97,-5 0 0,-1 5 10,-5 2-127,0 4 227,0 5-375,0 2 81,0 5 0,0 7 257,0 1-520,0 4 215,0-1 1,0-1-6,0 5 1,0-5-132,0 6 1,0-4-384,0-1 312,0-4 115,0-3 1,0-5-39,0-3 52,0-2 81,0-6-146,0-5 456,0-1-174,0-5 0,0-5-84,0-2 242,0-9-103,0 4 0,0-10 224,0 3-182,0 3 0,0-11 0,-3 8-15,-1-8-70,0 3-18,4-4 0,0 4 14,0-2 0,0 1 41,0 3-196,0 4 52,0 6 0,1 4 129,3 4-224,-3 0 64,9 9 0,-2 3-144,7 7-35,3 3 218,5 10 1,1-3-94,3 5 90,-3-4 0,8 3-88,-6-2 1,1-3 64,-4 2 1,0-7-146,-1-3 1,-4-5 127,-3-3 0,-2-3 594,-2-5-203,1 0 0,-2-5 65,-2-3 1,1-3 11,-6-5 0,1 2-81,-4-5 1,-1 0-299,-3-4 0,-2-1 114,-6-2 1,0 0-152,-4-4 1,4 3 38,-4-3 0,4 3-853,0-3 0,1-1-50,0-3 1,0 5-401,4 2 0,2 3 437,5 1 0,0 9-1140,0 3 1967,0 7 0,5-1 0,1 5 0</inkml:trace>
  <inkml:trace contextRef="#ctx0" brushRef="#br0" timeOffset="48">21999 9101 8008,'-7'-18'0,"-1"3"0,5 2 1443,0 2-381,1 4-592,2 2 1,0 7-181,0 1 0,0 9 99,0 7 1,0 4-163,0 3 1,0 7 39,0 5 1,0 0-98,0-3 0,0 0-157,0 3 0,2-3-691,1-1 0,-1-1 468,2-6 1,-3-5-850,-1-3 1,0-5 459,0 2 1,0-8-1273,0 0 1871,0-5 0,0 2 0,0-5 0</inkml:trace>
  <inkml:trace contextRef="#ctx0" brushRef="#br0" timeOffset="49">21816 9032 8008,'6'-24'925,"0"-1"-723,5 10 0,7 1 398,5 6-272,0-2 145,10 9-92,-4-4 0,5 5 276,0 0-54,-4 0-188,8 0-151,-8 5 1,6 2-90,-6 8 0,-4 3 66,0 5 1,-4 5-15,-7 2 1,-1 5-669,-10 3 1,-6-1 356,-5 4 0,-12 1-652,-4 4 0,-9-4 346,-2 0 0,0-5-264,-4 1 1,-2 0 214,2-4 1,1 3-139,7-7 0,3-2 48,8-1 0,7-4-27,4-4 1,5-3 555,0-4 0,1-6 0</inkml:trace>
  <inkml:trace contextRef="#ctx0" brushRef="#br0" timeOffset="50">22456 9078 8008,'-4'-15'786,"0"0"1237,1-1-1156,3 10-563,-5 1 1,2 11 187,-5 6 1,5 5-202,-5 10 1,2 2-66,-2 6 1,-1-1 28,5 0 1,-3 2-70,3 2-94,0-3 1,4 5 248,0-6-739,0 0 320,0 0 0,1-4-994,3-4 744,3-2 1,4-2-126,0-3 0,2-4 204,2-7 0,3 1-15,5-6 1,0 1 41,0-4 1,-1 0 2,1 0 1,1-5 42,3-2 1,-4-4-369,0 0 0,0 0-133,-4-1 677,-3-4 0,6-2 0,-5-5 0</inkml:trace>
  <inkml:trace contextRef="#ctx0" brushRef="#br0" timeOffset="51">22228 9443 8008,'0'-6'0,"11"-3"518,8 5 1,4-1-223,7 2 0,0 1 85,0-2-245,-2-2 0,-1 1 53,-1-3-134,6-2 0,-8 8-87,3-6 0,-3 2 104,-1-2 1,-6-1-925,-1 5 0,-5-4 125,-3 0 529,-3-2 198,-5-2 0,0 1 0,0 0 0</inkml:trace>
  <inkml:trace contextRef="#ctx0" brushRef="#br0" timeOffset="52">22456 9055 8008,'-6'-11'0,"1"-1"698,0 1-351,3 5 0,1-5 54,5 4 1,6 2 42,1 1 0,1-1 19,3 1-236,3 0-60,0 4 0,1-1 29,0-3 0,-4 3 145,4-3-384,0 3 106,-1 1 1,2 0 277,-5 0-478,6 5 138,-9-4 1,5 9 200,-6-2-407,1-3 170,-6 10 106,4-7 0,-4 13 0,2-3 84,0 5-133,-6 5 1,5 5 60,-4 5 0,-1 4-83,1-4 1,-3 4 93,-3-4 1,0 4-181,-5-4 1,5-1 101,-5-7 0,4 2-266,-3-6 0,4 0 32,-1-7 1,3-3-116,1-4 647,0-1-266,0-4 357,0-2-272,0-16 0,0 3 125,0-11 1,0 0-5,0-4 0,1 1 19,3 3 0,-1-6-104,4 2 1,0-3-28,0 4 0,3-1-273,-2 0 1,-2-2 67,2 2 1,-6-1-140,2 8 166,-2 1-302,-2 4 192,0 4 1,0 4-88,0 6 1,1 5-133,3 7 1,-2-1 254,6 5 15,-6 0-82,8-1 206,-3-1-109,4-1 1,-1-3-67,-2 2 291,7-2-221,-7-2 0,8-5-36,-4-2 337,-1-3-144,6-1 1,-5-5 7,4-2 713,-4-8-517,5-3 1,-5-5 615,4 0-585,-9 0 0,3-3 104,-2-1 0,2-5-65,2 2 1,-1-2-462,0 2 0,-4-2 110,-3 5 0,1-1-222,-2 2 1,0 2 169,-7-3 1,2 4-1069,-6 4 1,2 3 59,-2 4 1,-2 2-1292,2 2 1632,-2 3-712,4 5 881,-4 5 0,3 7 546,-4 7 0,-1 2 0,1 2 0</inkml:trace>
  <inkml:trace contextRef="#ctx0" brushRef="#br0" timeOffset="53">23301 9089 8008,'1'-16'0,"3"-3"1143,-2 2-401,8 1-286,-4 4-1,0 1 114,5 5 106,-10-4-195,4 8 1,-5 0-44,0 9-294,0 6 41,0 10 1,-4 5-3,0 2 0,-5 7-134,2 1 1,0 0 61,0-4-268,4 1 75,-2-1 1,1-1-623,1-3 523,-1 3 152,4-8-1604,0 2 806,0-9 474,0 4 0,0-13-1407,0 2 845,-5-7 916,3 6 0,-3-9 0,5 4 0</inkml:trace>
  <inkml:trace contextRef="#ctx0" brushRef="#br0" timeOffset="54">23118 8998 8008,'19'-23'0,"1"0"0,4 4 0,6 0 1799,-2 10-1137,10-6 0,-7 10 72,7-2 301,2 1-584,-4 6 0,3 0 193,-5 0-601,1 0 35,-6 6 0,-3-4-1992,-7 6 1343,-7-6 1,-5 8 570,-7-2 0,-7 2 0,-11 2 0</inkml:trace>
  <inkml:trace contextRef="#ctx0" brushRef="#br0" timeOffset="55">5562 12130 8112,'0'-6'-1134,"-2"-3"872,-1 5 1507,1 1-259,-3 3 391,5 0-1238,0 5 1,-1 1 47,-3 5 1,3 2 107,-3 2-192,3-2 24,1 9 1,0-1 38,0 6 0,0 5-31,0-2 1,1 8-125,3 4 12,-3 2 0,8 2-152,-5 0 0,0-1-51,-4 1 0,0 0-122,0 0 1,0-6 125,0-2 1,0-4 10,0-3 1,1-3 110,3-5 0,-3-2 163,3-2 1,-3-2-131,-1-6 0,0-3 12,0-1 329,0-4-295,0 2-3092,0-5 2222,-5 0 845,4 0 0,-9-5 0,3-1 0</inkml:trace>
  <inkml:trace contextRef="#ctx0" brushRef="#br0" timeOffset="56">5482 12245 8140,'0'-12'-490,"0"1"0,0 3 245,0 1 0,0 3 1752,0-4-325,0 6-728,0-8 1,1 7-278,3-5 1,-2 5 92,6-5 1,0 2-165,3-2 0,4-2 134,0 2 1,6-1-87,-2 2 1,2 0 52,2 4 1,0 1-238,0-1 1,4 1 145,-1 2 0,5 2-155,-5 1 1,6 2-45,-1 3 1,0 5-48,0-6 0,-3 10-125,-6-6 0,0 8 116,-3 0 0,1 3-23,-4 1 0,-6 0 115,-6-1 1,-3 1-161,-1 0 0,-1 0 148,-3 0 1,-8 0 1,-7-1 0,-6 1 213,-2 0 0,-4-1-136,0-3 0,-2 1 251,-1-5 0,0 3-76,-1-7 1,2 3 26,3-6 1,2-3-85,5-1 0,2-3-57,1-1 0,4 0-77,5 0-371,-1-5-459,1-1 1,4-2 423,4 1 1,3 3-1625,3-4 2026,4 6 0,9-9 0,2 5 0</inkml:trace>
  <inkml:trace contextRef="#ctx0" brushRef="#br0" timeOffset="57">6544 12005 8040,'0'-12'-36,"0"6"75,0-4 1,0 7 597,0-4 180,0 4-489,-5-7 0,2 9 678,-4-3-562,4 3-43,-7 1-146,9 0 1,-6 0 1,4 0 1,-2 5-51,-3 2 1,-2 5-1,2 3 1,-3 4 196,-5 8-372,9-3 42,-13 14 0,12-6 272,-7 10-1381,2-1 1061,2 5 1,3 1 120,0 3 0,5 0-359,-5 4 0,5 0-378,0-4 474,1 4 0,4-7 4,1 3 1,4-5 65,4-3 1,1-2-117,-1-6 0,0-1 102,1-3 0,3-2 41,0-5 1,2 0 39,-2 0 1,-2-5 579,2-3 0,-2-3-576,-2 0 1,-1-1 193,-2 1 0,2-6-189,-2-2 1,-2 1 7,2-1 1,-5 0-145,5-4 145,-5 0-734,2 0 0,-2-2-286,1-2 1,0 2 980,-4-6 0,-5 1 0,-1-5 0</inkml:trace>
  <inkml:trace contextRef="#ctx0" brushRef="#br0" timeOffset="58">6966 12245 8116,'-6'-8'0,"2"0"0,2 2 281,-2-1 1,3 0 195,-3 3 474,3 3-177,1-4-555,0 5 0,0 10 34,0 5 1,0 11 30,0 4 0,0 7-126,0 1 1,-4 7-106,0 0 1,-1-3-32,1 4 1,3-3 110,-3 3 0,3-6-526,1-2 0,0-7 186,0-5 0,0-2-274,0-1 0,1-5-70,3-3-655,-3-2-59,9-7-158,-8-1 1423,3-5 0,0 0 0,1 0 0</inkml:trace>
  <inkml:trace contextRef="#ctx0" brushRef="#br0" timeOffset="59">6932 12325 7977,'0'-18'0,"-4"1"279,1 6 0,-1 0-18,4-1 1,0 1 605,0-1-298,0 6-139,5 1 1,1 6-54,6 3 0,4 4-47,3 7 1,3 8-96,1 7 1,5 4-9,2 4 1,3-1-545,1 5 0,-1-1 337,-2 1 1,0-2-452,-4-2 1,5-3 167,-2-1 1,-2-1 13,-1-7 0,-3 1 28,-1-4 1,-4-5 18,0-3 0,-6-2 152,-2-2 1,0-1 214,-3-2-127,-3-3-152,0-5-943,-5 0 709,-5 0 0,-1-4-260,-6 0 1,1-5 607,-1 2 0,1-3 0,0-2 0</inkml:trace>
  <inkml:trace contextRef="#ctx0" brushRef="#br0" timeOffset="60">7480 12256 8058,'-5'-18'-364,"4"-3"1,-8 8 1730,5-2-282,1 2-32,3 2-27,0 4-289,0 2-569,0 26 1,1-4 63,3 21 1,-2-3-172,6 7 1,-4 3 142,3 5 1,-4 4-647,1 0 1,-3-4 266,-1 0 0,1-3-126,3-1 0,-3-6-215,3-2 1,-3-5 197,-1-6 0,0 0-361,0-8 431,0-3 1,0 1-1266,0-6 676,0-5 937,0-1 0,-5 0 0,-1 2 1</inkml:trace>
  <inkml:trace contextRef="#ctx0" brushRef="#br0" timeOffset="61">7880 12393 8007,'-13'-5'0,"3"4"0,10-6 51,0 4 290,0 1 348,0-3 918,0 5-1295,5 0 1,2 0-86,4 0 0,1 0-8,-1 0 1,0 0-21,1 0 0,4 0-29,3 0 1,-1 0-119,1 0 1,0-3 118,4-1 1,4 0-236,-1 4 0,5-1 68,-5-3 1,1 3-27,-4-3 1,0 1 72,0-1-654,-6 3 435,0-4 0,-6 5-209,1 0 0,-5 0-812,1 0 665,-6 0-1145,4 0 700,-6 0 969,-6 5 0,0 1 0,-5 6 0</inkml:trace>
  <inkml:trace contextRef="#ctx0" brushRef="#br0" timeOffset="62">7983 12599 8007,'8'0'26,"-1"0"201,-4 0 67,7 0 0,-4 0 256,6 0 1,-1 0-58,0 0 240,6 0-373,1 0 0,5 0 107,-1 0-304,6-5 7,-4 3 1,4-6 170,-5 4-633,-5 0 282,4-1 0,-6 4-444,3-3 407,-2 2 1,-2-1-1338,0-1 0,2 0 1384,-2 4 0,-3 0 0,5 0 0</inkml:trace>
  <inkml:trace contextRef="#ctx0" brushRef="#br0" timeOffset="63">8908 12142 7958,'0'-18'-586,"0"2"1525,0 9-269,0-3 232,0 9-549,0-4 0,0 6 0,0 3 33,0 4 1,0 3-89,0 4 0,0 0-62,0 8 1,0-2-191,0 5 0,0 2 62,0-1 0,0-1-160,0-3 0,0 0-71,0 0 0,0 0-48,0 0 1,0-4-12,0 0 1,0-5-34,0 1 196,0-2 1,0-6-19,0 1 473,-5-6 62,4 3-193,-4-5 0,5-1 50,0-3-37,0 3-362,0-9 0,5 5 115,2-3 0,5-1-162,3 6 0,-1-1 105,5 4 0,0-4-109,4 0 0,0 0 47,0 4 1,3 2-105,1 1 0,-2 2 89,-6 3 0,3 2 38,-3-2 0,-3 6-15,0 1 0,-4 4 14,0-4 1,-6 6-210,-2-2 1,1 2 60,-1 2 0,-6 4 2,-5-1 0,-5 1 57,-3-4 0,-6 0-110,-6-1 1,-1 0 169,1-3 1,-2 1 167,-5-4 0,0-1 24,-1-4 0,5-3-124,-1 0 1,7-6-317,2 2 0,0-3 117,7-1 1,1-1-595,6-3 0,3-2 21,5-6 759,0-4 0,5-2 0,2-5 0</inkml:trace>
  <inkml:trace contextRef="#ctx0" brushRef="#br0" timeOffset="64">9011 12130 7966,'-18'-11'942,"2"0"-68,9 4-331,2 2 429,5 5-243,0 0-494,5 0 1,3-4 15,7 1 0,3-1 60,5 4 1,1 0-89,2 0 0,0-4-151,4 0 1,-4 0 44,0 4 1,-2-3-33,-1-1 0,0-1-188,0 1 0,-5 3 60,-3-3 1,-2 1-655,-2-1 0,-3 3-74,-1-3-1807,-4 3 2578,2 1 0,-5 5 0,0 2 0</inkml:trace>
  <inkml:trace contextRef="#ctx0" brushRef="#br0" timeOffset="65">9570 11868 8051,'-5'-12'-1448,"4"1"1457,-9 0 1,7 0 746,-4 4 0,4 0 256,-1 4 1,-2 1-48,5-3-280,-9 5-313,8 0 0,-3 2-126,5 1 1,5 8 205,3 4 1,2 5 38,2-1 0,4 4 35,3 4 1,1-2-131,-1 5 1,7 1-115,-3 3 1,2 2-254,-2 2 0,1 2-75,3 6 1,-3-3-107,2 3 0,-3-3 199,-4 6 0,2 2-419,-6-1 1,-1 0 176,-7 0 0,2-3 19,-5 2 1,0-5 73,-4-3 0,-5-2 34,-3 2 1,-2-8 1,-1 2 0,-6-4 7,-2 4 0,-4-6 24,-3-3 0,2-3 24,-3-4 1,3 2-80,1-6 0,5 0 29,3-3 0,2-2-92,2-3 1,3 2 192,1-5-839,4 0-1523,-2-4 1218,5 0 1104,5-5 0,6-2 0,7-4 0</inkml:trace>
  <inkml:trace contextRef="#ctx0" brushRef="#br0" timeOffset="66">10850 12427 8005,'-7'-5'405,"2"4"0,5-5 216,0 2 464,0 3-655,5-4 0,-2 1 28,4 0 1,1 0-102,3 4 0,2 0 41,2 0 0,3 0-24,5 0 0,5 0 54,2 0 0,7-1-83,1-3 0,5 3-104,-1-3 1,-1 3-176,1 1 1,-4-2 121,4-1 0,-6 1-178,3-1 0,-8 1 78,0 2 0,-7 0-156,-1 0 1,-2 0-244,-6 0 1,-3 0-1050,-5 0 93,-4 0-888,2 0 778,-15 0 1,1 0 188,-10 0 1188,0 5 0,-9 2 0,-1 4 0</inkml:trace>
  <inkml:trace contextRef="#ctx0" brushRef="#br0" timeOffset="67">10987 12644 7919,'0'-6'0,"1"1"0,3 5 0,2 0 0,5 0 574,1 0 0,3 0 840,0 0 1,6 0-350,-2 0 0,6-4-524,2 0 0,4-3 106,0 3 0,2-1-349,1 1 1,-3 3-147,-1-3 0,-5-1-4,2 1 1,-3 0-174,-1 4 1,-4 0-734,0 0 1,-1 0 474,1 0 0,-3 0-1625,-4 0 0,-1 2 3,1 1 1905,-1-1 0,6 8 0,0-4 0</inkml:trace>
  <inkml:trace contextRef="#ctx0" brushRef="#br0" timeOffset="68">12654 12222 7894,'-13'0'0,"-2"0"0,2 0-20,-2 0 1,3 0 101,0 0 0,1 0 501,-1 0 0,-3 0-159,0 0 1,0 5 28,3 3 0,-3 2-150,0 1 0,0 4 37,3 1 1,2 4-112,2-1 0,-1 2 12,6 2 0,-5 4-33,4 0 1,0-1-25,4-3 0,0 4-153,0-1 0,5 1 81,3-4 1,7-4-127,4 0 1,3 0 89,1 4 0,3-5-52,1-3 0,9-2 34,-2-2 1,3-1 8,-3-2 1,0-3 73,0-5 0,1 0 22,-1 0 0,0-5 46,0-3 1,5-3-75,-1-5 1,0-1-16,-4-6 0,-4 0 22,1 0 0,-10 0-30,2 0 1,-7-4-24,-1-4 1,-4-6-3,-3-1 0,-3-5-163,-5 1 0,-9-2-93,-2-2 0,-14 0-191,-1 1 0,-7 5 165,-5 6 0,-8 8-356,-7 10 0,-4 6 206,-4 10 1,7 10-484,1 6 0,10 5 118,5 6 1,13 3 709,6 8 0,10 3 0,5 5 0,3-1 0</inkml:trace>
  <inkml:trace contextRef="#ctx0" brushRef="#br0" timeOffset="69">5596 14095 7967,'0'-12'-866,"0"6"1179,0 1 1,-1 5 32,-3 0-227,3 0 1,-6 4 0,3 0 0,3 5 17,-3-2 0,-1 7-17,2 1 1,-1 6-2,4-2 1,0 2 15,0 2 0,0 1 340,0 3 0,4 2-1468,-1 5 0,6 2 773,-1 2 0,-2 4 220,2 7 0,-2-1 853,2 6 0,1-2-390,-6 1-1414,6 3 836,-7-9 157,8 4 1,-8-7-601,6-2 674,-6-3-72,4-4 1,-5-6 1,3-3 2,-3-1 1,4-8 349,-5-2-595,0-7 678,5 2-670,-4-8 0,4 1 93,-5-6 0,-3 0-203,-1-5 1,-4 5-1192,4-5 1490,-5 0 0,-2-3 0,-7 0 0</inkml:trace>
  <inkml:trace contextRef="#ctx0" brushRef="#br0" timeOffset="70">5413 14312 7925,'0'-33'48,"0"2"1,5 4-45,3 4 1,7 1 170,4 3 0,3 1 135,1 3 0,-3 2 268,3-2 1,-3 6-375,7 2 1,1 4 16,-2-1 1,6 3-209,-2 1 1,7 1 112,1 3 1,4 2-173,-4 6 1,0 1-27,-3 2 0,-6 3-36,-3 4 0,-7 1 52,-3 0 1,-7 4-148,-2-1 0,-6 1 117,-1-4 1,-8 4 64,-8-1 1,-9 1 23,-2-4 0,-6 0-35,-5-1 0,-1 0 104,-3-3 0,-6 1-252,2-5 0,2 1 149,2-5 0,10-5-77,2-2 1,6-2-182,5-2 0,2 0-1017,6 0 948,4 0 0,7-6 358,8-1 0,7 2 0,3 0 0</inkml:trace>
  <inkml:trace contextRef="#ctx0" brushRef="#br0" timeOffset="71">6601 14072 7954,'0'-22'0,"0"3"0,0 3 976,0 5-119,0-1-542,0 6 1,-1-3-44,-3 5 1,1 0 114,-4 4 1,-1 5-117,-3 3 1,-1 3-15,1 5 0,-4 3-119,-1 7 1,0 5 97,1 7 0,1 0-160,-5 8 0,4-2-90,-5 9 1,7 2 60,-3 6 1,8-30-1,0 1-195,0 2 0,1 1 0,-1-1 0,2 0 172,1 1 1,2-1-1,-2 29-89,5-2 0,1-4 85,3-3 0,6-5-133,5-7 1,6-3 110,-2-4 0,-2-6-58,3-3 1,-7-2 60,3-1 0,0-5 98,-1-3 1,1-2-156,-5-2 1,0-3 222,1 0 0,-1-6-586,1 2 1,-1 1-526,1-1 0,0 0-1732,4-4 2676,-9 0 0,3-10 0,-10-3 0</inkml:trace>
  <inkml:trace contextRef="#ctx0" brushRef="#br0" timeOffset="72">7024 14289 7941,'0'-16'-224,"0"3"0,-2 0 811,-1 6 0,1 3 257,-2-4-33,3 6-566,1-3 1,1 5 129,3 0 1,-1 6-46,4 5 1,-3 6 24,4 6 1,-4 6-210,3 5 1,0 5-106,0 7 1,2 0-169,-5-1 1,1 1 123,-1 0 0,-2-6-24,6-1 1,-4-5-25,3-4 0,-3-2-107,4-5 1,-4-5-139,3-3 1,-4-2-156,1-2 0,1-3-523,-2-1-453,6-4 551,-7 2 1,3-6 471,-5-3 1,3-4 403,1-7 0,-5-3 0,-5-5 0</inkml:trace>
  <inkml:trace contextRef="#ctx0" brushRef="#br0" timeOffset="73">6909 14426 7991,'-10'-16'0,"3"-3"0,-2-2 308,5 2 0,1-2-68,7 2 0,3 1 112,4-1 1,5 4-53,3-4 0,4 1 126,4-1 0,-2 2-114,6 6 1,-1-1-87,5 1 0,-1 5-196,0 2 1,0 3 139,1 1 1,-2 1-78,-3 3 0,-2 2-62,-5 5 1,-2 2-232,-2 2 0,-3-1 30,-9 5 0,-2-3-150,-5 3 1,0-2 92,0 2 0,-5 2 107,-2-6 0,-5 4 106,-3-4 0,1 4-46,-5-4 0,0 1 119,-4-5 0,0 1-41,0-1 0,2-1 22,2-2 1,2 1 188,6-6 306,-1 1-71,6-4-388,1 0 1,6 4 32,3 0 1,4 0-15,7-4 1,3 3 92,5 1 1,1 4-75,2-4 0,0 3-20,4-3 0,-1 5-148,2-1 1,1 3 92,-6 4 1,1-1-172,-4 5 0,-4 0 123,0 4 0,-7 0-236,0 0 0,-6-3 57,-6 3 1,0-7-45,0 7 1,-6-4 55,-6 0 0,-4 2 134,-7-6 0,-4 4-49,1-4 0,-6 0-9,2-3 1,-3-2 23,-2-2 0,2-3 1,3-5 1,6 0 72,5 0 1,9-2-57,-2-1 0,5-4-418,-1-4 0,3-1-142,5 1 1,1-2-306,3-2 1,4 1 225,7-5 697,3 0 0,10-4 0,1 0 0</inkml:trace>
  <inkml:trace contextRef="#ctx0" brushRef="#br0" timeOffset="74">7755 14506 7901,'-7'-11'1219,"-3"-1"-850,9 1 0,-3 4-21,8 4 0,1 3-91,2 3 1,0 4 163,-3 4 1,-2 6-332,6 2 1,-6 7 66,2 5 1,1 3-129,-1 4 0,1-2 68,-1 2 1,-3-4-383,3-4 0,1 1 95,-1-8 1,1 0-45,-1-12 0,-3 3-345,3-6-383,-3-3-20,4 0 0,-4-7 395,3-1 0,1-5 587,-1-7 0,5-8 0,-3-6 0</inkml:trace>
  <inkml:trace contextRef="#ctx0" brushRef="#br0" timeOffset="75">7709 14278 7901,'-4'-12'222,"0"1"0,0 3 966,4 1-1009,0-1 1,6 2-347,1 2 1,3 3-942,2 1 1,3 3 1107,0 1 0,0 5 0,-3-3 0</inkml:trace>
  <inkml:trace contextRef="#ctx0" brushRef="#br0" timeOffset="76">7972 14495 7989,'0'-18'0,"0"5"0,0 6 585,0-1 1,3 0-152,1 1 0,1 4 183,-1-1 0,-1 4-153,4 4 1,-3 4-194,4 7 1,-5 3-67,5 5 0,-5 3-28,0 1 1,0 5-302,1-2 1,-3-1 167,3 2 1,-3-6-470,-1 2 0,1-7 220,3-1 0,-3-5-236,3 1 0,-1-7-127,1-4 417,-3 2 1,5-5 207,-2 3 1,-1-6-85,4-2 1,-3-5 102,4 1 0,-1-6-56,5-1 0,-1-1 115,0 0 0,1-1-17,-1-6 1,4 2-26,1-1 0,0 1-75,-1-5 1,-2 2-2,2 1 0,-2 5 129,-2 3 1,1 6-46,-1 1 0,-3 6 82,0-2 0,-5 5-67,5 7 0,-4 1-23,3 10 1,-4 1-4,1 7 1,1-2-68,-1 5 0,4 1-85,0 3 0,-2-3-213,2-1 1,0-5-166,3 2 0,1-4 179,-1-4 0,-1 1 46,-2-4 0,2-5 74,-3-3 0,4-6-47,0 2 4,0-3 1,1-1 209,-1 0 1,1-5-10,-1-3 0,-3-2 115,-1-1 0,0 2 2,0-2 0,2 2-88,-5-6 1,4-2 104,-5 2 1,3-4-30,-3 4 322,-1-1-102,3 5-126,0 5 0,-4 2-41,3 8 1,-3 2-6,-1 5 1,4 1-121,0-1 0,3 4 74,-3 1 1,5 0-175,-1-1 1,2-2 99,1 2 1,6-2-266,2-2 1,-2-3 83,3 0 1,-1-6-38,3 2 1,1-3 39,0-1 0,0-1 49,0-3 1,0-4 245,-1-7 0,-3 3-89,1-4 0,-10 0 93,1 1 0,-7-6-39,0 2 1,-3 2 60,-1-3 1,-10 1-42,-5-3 0,-7 3-259,-5 0 0,-7 6 28,-8 1 1,2 6-13,-2 6 1,5 5-184,-1 3 0,9 3 94,6 4 1,3-1-762,8 5 1,3-5 392,9 2 1,7-1 547,4-4 0,6 3 0,5-7 0</inkml:trace>
  <inkml:trace contextRef="#ctx0" brushRef="#br0" timeOffset="77">9239 14655 7940,'7'-12'-275,"-2"4"-69,-5 1 0,0 3 404,0-4 500,0 6 379,0-8-368,0 8 23,0-3 197,-5 5-516,-2 0 0,-3 2 2,2 1 1,2 5 62,2 7 3,3-2-162,-4 9 1,5-8-29,0 5 0,5-5-139,3 1 1,-2 1-242,2-1 1,-1-1 184,5-6 1,0 1-210,4-5 0,-4 3 101,3-3 1,-1 0-11,2-4 1,-4-1 71,4-3 1,-4 1 32,0-4 1,-1-1 45,1-3 0,-1-1 36,0 1 1,1-2 77,-1-2 0,-1 2 14,-2-2 0,1 2 49,-5 2-126,5 0 1,-8 3 235,3 0-220,-3 6 0,0-3 81,3 5-136,-3 0 58,4 5-19,-5-4 0,4 9-148,0-2 1,4 2 14,-5 1 1,5 1-115,-4-1 0,5-1 197,-2-2-277,3 2 120,2-4 0,-1 1 71,1-3 1,-1-2-23,1 2 0,3-3 14,0 3 1,0-3 3,-3-1 1,-1-1 10,0-3 1,1 2-23,-1-6 1,1 4-1,-1-3 1,3 3-14,-2-4 1,2 2 5,-7-2 1,3-2 64,2 3 0,-1-4 71,1 0 1,-2 0 101,-3-1 53,3 1-221,-8-1 1,7 1 146,-6-1 79,6 1-220,-7 5 557,3 1-339,-5 5 0,0 1 145,0 3 0,1 3 143,3 8 1,-3 5-152,3 6 0,-2-2-77,2 3 1,-1-2-324,4 2 0,-3-3 103,4 3 0,-2-8-213,2-4 1,1 1 85,-6 0-1097,6-1 807,-2-9 1,0 3-163,1-5 0,-4 0-1236,3-4 1062,1 0 735,-2-10 0,-6-3 0,-6-10 0</inkml:trace>
  <inkml:trace contextRef="#ctx0" brushRef="#br0" timeOffset="78">9982 14380 9195,'11'5'584,"4"3"-166,0 7 1,1 3-48,-5 5 0,1 0 188,-1 0 0,-3 5-502,-1 2 0,-3 3 51,4 1 0,-6-3-276,2-1 0,-3-3-24,-1 3 77,5-4 92,-3-4 0,3 0 56,-5-3 0,0-2-64,0-2-116,0-2 1,1-3-311,3-3-728,-3 3 510,4-8-65,-5 3 1,0-10-23,0-3-132,0-2 670,0-1 1,0-6 223,0-2 0,-5-13 0,-1-3 0</inkml:trace>
  <inkml:trace contextRef="#ctx0" brushRef="#br0" timeOffset="79">9959 14141 7915,'0'-23'0,"0"0"0,1 5 217,3 3 0,2 2 44,6 2-471,-1-1 188,0 6 0,-3 1-349,0 5 0,-1 1-1028,5 3 1399,-6 2 0,-1 11 0,-5 1 0</inkml:trace>
  <inkml:trace contextRef="#ctx0" brushRef="#br0" timeOffset="80">10530 14552 7915,'0'-12'2376,"0"1"-1974,0-1-119,0 1 0,0 3-48,0 1 0,0-1-82,0-3 1,-5 3 26,-3 1 1,-2 4-61,-1-1 0,-6 4-149,-2 4 1,1 2 311,-1 6-541,0 4 209,1 2 0,-2 6-86,5 3 0,3-3 77,5 3 1,4-3-45,-1-1-70,3-1 214,1 1-410,5-5 218,2-2 0,4-4 32,0-1 1,5 1-71,-1-1 0,4-5 150,-4-2 1,6-2-6,-2-2 0,-3-2 128,-1-2 1,-2-2-95,-2-5 1,1-1 227,-1 1 25,-4-1-202,-2 1 1,-4 0 14,3-1 1,-3 1 36,3-1 1,-3 5 84,-1-1-71,0 6-203,0-9 133,-5 10 1,4-3-130,-3 8-22,3 3 132,1 4 1,0 5-10,0 3 0,0-1-9,0 1 0,1-4-2,3 5 0,2-7-9,5 3-246,1-4 114,4 0 0,-3-2 108,2-2-739,3 2 325,-5-9 160,3 4 0,-1-10-151,1-3 0,-1-2-131,-4-1 115,6-6 255,-4 5-85,3-10 485,-10 4-276,5-5 54,-10 1-207,9-1 402,-9-5-539,9-1 350,-8-6 0,3 4 845,-5-4-361,5-1-1007,-4-10 1500,4 5-445,-5-3-123,0 3-155,0-4 544,0 4-439,0 7 0,0 3 626,0 8-508,0 3 0,0 9-243,0 4 536,0 2-91,0 5-44,0 5-595,0 7 1,4 11 212,0 7-117,0 8-343,1 3 441,-4 4-1303,9 6 1076,-4 1 1,2 2 104,0-1-612,-1 0 382,5-6 1,-5 3-176,1-9 1,-4-5-160,3-2 0,-3-8 86,4-4 1,-6 0 122,2-7 0,-3 1-1408,-1-5-344,0 0 1360,0 1 651,-5-1 0,-1-4 0,-5-2 0</inkml:trace>
  <inkml:trace contextRef="#ctx0" brushRef="#br0" timeOffset="81">11512 13866 7880,'0'-11'0,"0"3"310,0 1-183,0 4 1,0-3 430,0 2 1,-1 3-114,-3-3 1,1 8-41,-4 3 0,-5 13-49,-3 2 0,-4 14 95,4 2 1,-5 10-216,1 5 0,-2 5-269,2 2 1,9-29-1,1 1 75,3 0 1,1 0 0,-2 2 0,1 0 40,4-2 1,0 0-1,-2 1 1,1 0-98,0 0 0,2-1 0,-2 29-5,7-8 1,2-2-61,6-5 0,3-6 61,0-2 0,6-3-120,-2-5 1,-2-2-50,2-5 1,-5-5 140,2-3 0,-4-2-452,0-2 1,-5-1-48,1-2-24,0 2 0,-1-9-1023,1 3 665,-1-3 1,4-6 926,-4-2 0,3-9 0,-3-1 0</inkml:trace>
  <inkml:trace contextRef="#ctx0" brushRef="#br0" timeOffset="82">11752 14335 7835,'0'-23'0,"-4"0"343,0 0 0,0 5 520,4 3 1,5 4 157,3 3 44,-3 3-663,0 5 0,-1 12-166,0 7 1,0 7-43,-4 8 0,0 7 16,0 5 0,-4-1-292,0 5 0,-4-3 101,5-1 0,-1-1-112,4 1 0,0-5-262,0-3 1,0-4-390,0-4 0,1-7 94,3-8 1,2-2-504,6-1 0,0-6-398,4-2 1551,-4-3 0,10-6 0,-4-1 0</inkml:trace>
  <inkml:trace contextRef="#ctx0" brushRef="#br0" timeOffset="83">11980 14472 7884,'-11'-12'1393,"-1"6"-583,6 1 0,6 5-271,8 0 1,-2 5-155,2 3 1,-5 7-171,5 4 0,-5 2-24,0 2 0,2 4-82,-1 0 0,4 3-163,-4-3 0,5 3 119,-2-3 1,7-2-159,1-6 0,4-2-245,-3-6 1,4-1 172,-1-2 1,3-3 110,0-5 1,3-5 10,1-3 1,2-7 209,3-4 0,-4 1-46,-4-1 1,-1-1 112,-3-7 0,-3 2-98,-4-6 1,-6 5-32,-2-5 0,-8 1-156,-3-4 1,-9 1 112,-3 2 0,-7-1-426,-5 6 0,-3 4 174,-4 7 0,-3 7-190,-4 5 0,0 4 76,3 6 1,4 2-40,8 10 1,2 0-171,5 4 1,10 4-267,6 0 0,5 4 779,6 0 0,8 2 0,5 1 0</inkml:trace>
  <inkml:trace contextRef="#ctx0" brushRef="#br0" timeOffset="84">12574 14803 7907,'-11'0'0,"4"0"2566,2 0-1669,5 5 0,0 1-336,0 6 1,0 1-220,0 2 0,0 3-467,0 4 0,-4 5 184,1 0 1,-6 3-237,1-3 0,2 1 207,-2-2 1,6-3-1199,-2 0 1,-1-5-948,1-7 2115,0 6 0,-1-10 0,-1 3 0</inkml:trace>
  <inkml:trace contextRef="#ctx0" brushRef="#br0" timeOffset="85">13031 13889 7836,'-6'-5'-217,"1"3"-325,5-6 976,0 6 972,0-4-856,0 6 0,0 7-143,0 4 0,0 6-7,0 6 1,0 4-77,0 4 1,0 2-265,0 1 0,3-3 9,1-1 1,0-1-65,-4 2 1,4-3-93,0-5 1,-1-4-425,-3 0 0,0-5-478,0 1 0,2-4 427,1-3 1,0 1-885,5-6 1446,-6 1 0,8-4 0,-3 0 0</inkml:trace>
  <inkml:trace contextRef="#ctx0" brushRef="#br0" timeOffset="86">13408 13935 8543,'-12'-5'691,"6"4"-242,-4-4 1,9 7-86,-3 6 1,1 4 178,0 11 0,-4 5-120,-4 3 1,-1 7 61,1 4 1,-4 3-234,-1 5 0,0-2-691,1 5-12,2-5 406,-9 8 1,9-4 138,-7 5 1,7-8 134,-3-4 1,5-7 101,3 1-1833,-2-9 910,9-7 0,-6-3-826,4-5-328,1 1 1050,-3-5 1,7-5-655,1-2 1555,-1-3 0,13-1 1,-2 0-1</inkml:trace>
  <inkml:trace contextRef="#ctx0" brushRef="#br0" timeOffset="87">13419 14438 7917,'0'-14'0,"0"2"905,0 3-423,5 3-197,-3 1 495,8 5-458,-9 5 1,4 5 55,-5 5 1,0 7 55,0 1 1,0 5-32,0 6-315,-5 5 89,4-3 1,-8 7-136,5-5 1,0 3 61,4-7 1,0 1-507,0-8 0,0-2 35,0-6 0,2 2-209,1-6 1,0-4 38,5-3 1,-6-4-365,2 3 0,2-4 208,2 1 693,-3-3 0,0-1 0,-5 0 0</inkml:trace>
  <inkml:trace contextRef="#ctx0" brushRef="#br0" timeOffset="88">13625 14529 7837,'-4'-12'124,"0"1"1,0 3 217,4 1-158,0-1-27,0 2 1,0-4 484,0 2-221,0-2 0,0-1-69,0-1 1,0 4 133,0 1 1,2 3-97,2-4 1,-2 6-138,6-2 1,3-1-33,4 1-158,6 0 147,-4-1-357,6 4 170,-5-4 1,2 5 79,-4 0 1,-1 0-178,-4 0 0,1 5-104,-1 3 0,-5-2-154,-2 2 0,-3-1-91,-1 5 244,0-1 53,-5 1 0,-1-1 178,-5 0-94,-1 1-63,-4-1 333,-2 1-122,0-1 0,-2 0-128,5 1 345,-1-1-197,5-4 0,5 3-26,2-3 1,-1 0-3,1 0 1,1 0-82,7 0 1,0 3 47,7-2 1,0-2 74,8 2 0,-4 0-39,4 3 46,0-5-98,4 5 1,0-5 40,-1 5 1,1 1-3,0-1 1,-4 2-72,0 2 0,-5-2 10,1 2 0,-7 2-108,-4-2-58,-3 5 174,-1-2 1,-5 3-328,-3-2 122,-7 3-1,2-4-297,-8 0 296,-2-2 1,-1-5-204,-3 1 0,3-5-209,1 1 0,2-5 7,2 0-636,2-1 219,6-2 238,4-5 0,2-6 756,5-4 0,11-10 0,1 1 0</inkml:trace>
  <inkml:trace contextRef="#ctx0" brushRef="#br0" timeOffset="89">13945 13718 7857,'-14'-29'0,"2"2"1234,8 8 0,4 4-452,8 7 0,-2 3-287,2 5 0,-2 1 9,2 3 1,6 4-125,-3 7 1,8 8 180,0 7 1,4 8-175,4 4 0,-2 4-397,6 4 0,-1 3 84,-13-23 1,0 1 0,-1-2 0,-1 0-59,0 2 0,0-1 0,11 28 47,0 0 1,-14-28-1,-1 0-182,8 31 1,-6 0-41,-5-4 0,-6 0 114,2 1 1,-9-1-443,-7 0 0,0-6 210,-7-6 1,0 0-603,-4-7 1,1-4 20,3-4 0,-1-9-222,5-2 1,-1-5-377,5-3-48,5-5 1504,1 0 0,15-6 0,2 0 0</inkml:trace>
  <inkml:trace contextRef="#ctx0" brushRef="#br0" timeOffset="90">14961 14358 7803,'0'-7'951,"0"-3"0,1 5-745,3-3 1,-1 3 233,4 5-54,1 0 1,3 0-22,1 0 0,0 0-87,4 0 0,-4 0-122,4 0 1,1 0-140,2 0 0,3 4-167,1 0 1,0 0 142,0-4 1,-1 0-905,1 0 0,0 0 458,0 0 1,-4 0-1716,0 0 779,-5-5 1389,2 3 0,-9-3 0,-12 0 0,-8-1 0</inkml:trace>
  <inkml:trace contextRef="#ctx0" brushRef="#br0" timeOffset="91">15087 14472 7286,'-12'5'-1164,"1"1"1640,-1 6 271,6-1 1,2-3-274,8-1 0,0-3-193,7 4 0,-1-6 37,10 2 0,-1-3-98,3-1 0,5 0-204,0 0 0,4 0-306,0 0 0,2-1-362,1-3 1,0 2 329,1-6 1,-5 4 321,1-3 0,-6-6 0,3-5 0</inkml:trace>
  <inkml:trace contextRef="#ctx0" brushRef="#br0" timeOffset="92">15920 14004 7803,'-5'-30'0,"3"2"735,-6 6 0,6 4 407,-2 3-612,8 2 1,-3 5 672,3 1-815,-3 4 0,-1 3-15,0 8 0,0 8-166,0 7 0,0 6 100,0 9 1,0-1-42,0 5 1,0-4-236,0 4 0,0-5-104,0 1 0,0-3-101,0 0 0,0-6-77,0-3 0,0-1-271,0-3 1,-4-4-257,0-3 180,1-2 382,3-1-190,0-6 607,0-1 0,3-14-57,1-2 0,6-3-50,2 2 0,4 1 20,7-1 1,0 5-189,0-1 1,1 6 84,3-2 1,-3 3 19,2 1 0,2 1-32,-1 3 1,0 2 110,-5 5 0,0 2-27,-3 2 1,-3-2 61,-4 2 0,-6 3-240,-2 1 0,-3 3 90,-1 0 1,-9 5-357,-2 0 1,-9-1 157,-3-3 0,-1-1-238,-7-3 1,2-3 127,-1-4 0,-3-2-45,2-2 1,2 0-97,-1-4 0,4 0-258,0-4 0,3-5-350,4-3 1062,-3-2 0,4-11 0,-4-3 0</inkml:trace>
  <inkml:trace contextRef="#ctx0" brushRef="#br0" timeOffset="93">15829 13844 7803,'6'-12'1276,"6"1"1,9 1-1073,10 2 1,6 3 89,1 5 1,0-1 427,-4-3 0,0 3-572,1-3 0,1 3 56,-1 1 1,1-4-849,-5 0 0,-2 0 393,2 4 0,-5 0 249,5 0 0,-6-5 0,3-1 0</inkml:trace>
  <inkml:trace contextRef="#ctx0" brushRef="#br0" timeOffset="94">16606 13444 7990,'0'-23'0,"0"5"0,0 2 0,5 6 0,2 2 0,4 3 0,0 5 0,0 5 0,1 3 0,0 7 0,4 4 0,-2 4 0,5 3 0,-3 6 0,7 10 0,-3 1 0,7 10 0,-2 2-157,-11-25 1,-1 1-1,0-1 1,-1 0 1841,4 2 0,-1 0 0,-4 2 0,-1 1-982,2 1 0,-1 0 1,-3 3-1,0 0-441,0-1 0,-1 0 0,-3-1 0,-1 1-274,0 0 0,-2 0 0,0-1 0,-1 1-7,1 0 1,-2 0-1,-2-4 1,-2 0-16,-7 27 0,-3-4-59,0-3 1,-2-9-390,-2-7 0,-2-3-9,2-5 0,1-2-249,-1-5 0,1-2 4,-1-2 0,-1-2-1697,4-6-240,6-4 2151,0-2 522,9-5 0,1-5 0,6-2 0</inkml:trace>
  <inkml:trace contextRef="#ctx0" brushRef="#br0" timeOffset="95">17816 14198 7834,'-6'0'920,"1"-5"0,7 3-588,6-1 1,1-3-36,10 3 0,0-1 169,4 4 1,1 0 64,3 0 0,3 0-145,8 0 1,-1-4 1,5 0 0,0-3-80,3 3 1,5-5-394,-1 1 0,6 2 180,-2-2 1,2 5-72,-2-5 1,-3 2-189,-9-2 0,-2-1-518,-9 5 1,-2-1-1271,-5 1 1012,-6 3 27,-5-4-284,-2 5 1,-14 0 1196,0 0 0,-15 5 0,-5 1 0</inkml:trace>
  <inkml:trace contextRef="#ctx0" brushRef="#br0" timeOffset="96">17942 14403 7845,'-23'12'0,"9"-5"198,3 1 1,8-2 340,3 2 0,7-3-112,8-5 1,8 0 29,7 0 1,4 0 211,4 0 1,3-1-240,5-3 0,3 1-64,1-4 0,3 0-502,-4 0 1,-3-3-163,-4 2 0,-5 2-205,1-2 1,-9 2-1723,-6-2-239,0-2 2464,-11 4 0,0-11 0,-7-1 0</inkml:trace>
  <inkml:trace contextRef="#ctx0" brushRef="#br0" timeOffset="97">18422 13889 7883,'-7'-23'12,"-3"1"1,9 4 1301,-3 3 1,4 7-584,4 4 1,-3 5-33,3 7 0,-3 5-241,-1 10 1,-5 6-209,-2 5 1,-5 7-112,-3 8 1,-4 3-339,-8 5 0,3 0 191,-3 1 1,5-1-195,3 0 0,-2-4-667,6 0 1,5-4 439,6 0 1,3-7-758,1-4 1,1-8 392,3-3 1,3-4 792,9-4 0,1 0 0,6-8 0,0-2 0</inkml:trace>
  <inkml:trace contextRef="#ctx0" brushRef="#br0" timeOffset="98">19312 14232 7872,'7'-11'1976,"-2"-1"-878,-5 1-441,5 4-748,6 2 152,2 5 56,4 0-143,-11 5 1,-1 2 223,-5 4 27,0 6 0,-4 5 533,0 9-543,-5-3 0,3 5-219,0 1 219,1-3 0,5 7-421,5-9 184,6 0-1,7-1-3,5-5 0,1-2 19,3-2 0,2-6-256,5-5 171,0-6 54,6 3 0,-5-10 206,3-2-154,3-4 0,-4-1-35,5-4-389,-6-1 642,4-6 83,-11 0 0,-1-4-7,-5 1-37,-6-6-90,0-2 1,-11-2-248,-2-2 363,-3-2-415,-11-1 146,-3-5-648,-14 1 799,-8 4-707,-10 7 310,-7 6 148,-11 10 35,29 11 0,0 3-906,2 0 0,-1 3 725,-3 4 1,0 4 0,-23 5-422,28 1 0,0 2-246,-16 14 386,3 11 164,15-5 333,1 10 0,9-1 0,0 6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08:33:57.9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9993 8080,'-5'-6'-633,"-1"1"483,-6 5 0,1 0 205,-1 0 0,1 1 170,0 3 1,-2 2-80,-2 6 1,2-1 12,-2 1 1,2 3-55,2 0 1,-1 5-31,1-1 1,5 0 30,2 4 0,2-3-191,2 7 1,0-3 70,0-1 1,0 4-88,0-1 1,6 1 6,1-4 1,3 0 111,2 0 1,-3-2-46,2-2 1,-1-2 15,9-6 1,-4-1 111,4-2 1,-2-3-94,6-5 1,-3-1 224,7-3 0,-3 1 17,-1-4 1,0-5 49,-1-3 1,-3-1-41,0 0 0,-5 2-66,2-5 1,-4 5-23,0-1 1,-6-3-14,-2-1 0,-3-2-129,-1-2 0,0 0 115,0 0 1,-9-1-233,-2-3 1,-8 3-77,0-2 1,-3 2-72,-1 1 1,1 5 98,-1 3 0,0 3-161,0 5 1,1 2-157,3 5 1,-1 1 165,5 3 1,3 2-377,5 6 1,4 0 214,-1 3 1,3 3 446,1 5 0,5 0 0,2 0 0</inkml:trace>
  <inkml:trace contextRef="#ctx0" brushRef="#br0" timeOffset="1">2478 10165 8097,'-5'-18'422,"4"1"0,-4 10 652,5-1-595,0 6 1,-1-4 27,-3 6 0,3 2-326,-3 2 0,2 2 70,2 5 0,0 6-279,0 2 1,2 2 106,2 2 1,-2 1-321,6 3 1,-1-3 181,5 3 0,3-3-389,0-1 1,6-4 177,-2 0 0,2-9 4,2 1 0,4-7 100,-1 0 0,2-3 138,-1-1 1,-2-5 271,6-2 0,-6-5-107,2-3 1,-3 1 217,-1-5 1,-6 0-8,-1-4 1,-4 0 137,0 0 1,-5 1-190,1-1 1,-5-1-126,0-3 0,-1 3-120,-2-3 1,-5 1 96,-3 3 1,-2-1-769,-2 8 1,2 1 69,3 4-656,-4 4 0,6 4 1205,-2 6 0,2 9 0,5 6 0</inkml:trace>
  <inkml:trace contextRef="#ctx0" brushRef="#br0" timeOffset="2">3266 10005 7999,'0'-7'527,"0"2"111,0 5 1,0 5-366,0 3 0,2 7-72,1 4 0,-1 3-84,2 1 1,1 5 63,-2 2 1,5-1-306,-4 2 0,3-5 143,-3 5 0,1-6-235,-1 2 0,-1-7 125,4-1 1,-3-5-167,4 1-217,-6-2 100,8-2 0,-7-4-1087,5-3 758,-6-3 703,8-6 0,-8-2 0,3-4 0</inkml:trace>
  <inkml:trace contextRef="#ctx0" brushRef="#br0" timeOffset="3">3004 10050 8231,'11'-11'0,"2"0"558,2-1 0,4 1-29,8-1 1,2 1-92,5-1 1,0 5 157,1-1 0,3 2-148,0-2 0,4-1-425,-4 6 1,0-1 96,-4 4 1,0-4-805,1 0 1,-6 2-203,-3 5 0,-1 0 886,-3 5 0,-4 4 0,-1 6 0</inkml:trace>
  <inkml:trace contextRef="#ctx0" brushRef="#br0" timeOffset="4">3986 10085 8224,'0'-12'-349,"0"1"0,0-1-166,0 1 791,0 0-237,0-1 1,-4 4 858,0 1 0,-1 4-299,1 0 0,2 1-176,-6 2 1,1 2-220,-5 1 0,0 5 29,-4 7 0,2-1-210,-5 5 1,4 1 148,-4 7 0,5-1-284,-1 4 0,3-3 50,5 3 1,-2-3-18,5 3 0,0-4-106,4 0 0,5-6-127,3 0 0,7-3 115,4 2 1,7-2-34,0-6 0,6-3 251,-2-1 1,3-4-106,2 1 0,-5-3 219,1-1 0,-5-5-110,5-3 0,-6 0 116,2 0 1,-8-2 46,-4 2 0,-2-2 67,-2-1 0,-3 0 5,-1 4 1,-4-3 77,1 2-105,-3 3 1,-1-1 108,0 2-567,0 3 134,0-5-85,0 17 0,0-4-6,0 8 0,5-2 114,3-1 0,2 3-51,1 0 0,6 0-22,2-3 0,2-1-33,2 1 0,5-6 81,3-2 1,-2-3 118,1-1 0,-1 0-85,2 0 0,1-1 234,-6-3 0,5-2-81,-5-6 1,0-3 58,-7 0 1,1-4 34,-5 3 1,-1-4 243,-6 1 0,-3 1-20,-5-1 1,0 0-64,0-4 0,-6 1-350,-6-1 0,-9 1 138,-10 3 0,-3 0-236,-4 8 1,-3 2-205,-4 9 1,-1 2-384,0 6 0,2 1 335,2 10 0,9 0-202,10 4 1,7 1-1644,8 2 2196,3-1 0,4 5 0,4 0 0,6 6 0</inkml:trace>
  <inkml:trace contextRef="#ctx0" brushRef="#br0" timeOffset="5">5105 10119 8203,'-5'-6'-272,"-1"-5"242,-1 10 414,-3-4-199,4 5 0,-2-4 470,1 0-61,4 1-224,-7 8-74,9 1-80,-4 11 0,5-3 63,0 5-32,0 0-47,5 8 1,-3-2-131,6 1 12,-6-2-32,9-1-441,-10 0 309,9-5 0,-5 2-8,3-5 1,1 1-184,-6-5 1,5-3 163,-4-1 0,1-4-178,-1 1-9,-3-3 252,4-1 1,-5-1-179,0-3 641,0-3-224,0-4-36,0 0 1,-5-2 50,-3-2 0,2-2-154,-2-2 165,6-2-165,-8 3 1,7-9 23,-5 0 0,6 0 2,-2 0 0,-1 4 2,1 0-17,0 0 24,4 16 172,0-8-32,0 8-248,0 1 1,4 2-120,0 8 0,5 2 123,-1 6 1,3 3-180,4 0 1,-1 5 98,5-1 1,-1-1-223,1 1 0,3-5 1,-3 1 183,2-2 43,2-7 1,0 0 71,0-6-130,0 0 50,-1 0 208,-4 0-79,-1 0 1,-1-6-43,3-1 0,-2-3 166,-2-2 0,-2 1-87,-2-1 0,0 0 181,1-4 1,-5 4 159,1-3-332,-5 2 20,2 1 0,-5 5 432,0-1-383,0 6-305,0-3 113,0 5 1,0 5 89,0 2 1,0 9-146,0 3 1,0 6 56,0 2 1,-4 3-179,0-3 1,0 4-1058,4 0 622,0-3 391,0 5 1,0-10-876,0-1 473,5 1 666,2-10 0,4 4 0,1-6 0</inkml:trace>
  <inkml:trace contextRef="#ctx0" brushRef="#br0" timeOffset="6">5790 10050 8074,'-11'-11'443,"5"5"520,1 1-365,5 10-259,0 1 0,-4 10 141,0 3 0,-4 4-129,5 4 6,-1 2-182,-1 5 1,3 1-42,-1-1 1,3 0-227,3 0 1,0 1-745,5-1 493,-1-5 281,10-1 1,-3-9-495,5 0 323,-5-5 42,7-2-70,-3-7 100,5 0 0,0-4-86,-1 3 0,1-7 43,0-1 1,0-4-31,0 0-456,0-2 364,-6-2 1,4 1-41,-6 0 366,0-6 0,-8 4 0,-2-3 0</inkml:trace>
  <inkml:trace contextRef="#ctx0" brushRef="#br0" timeOffset="7">5745 10347 8074,'-18'0'-506,"-4"0"506,10 0 1105,0 0-151,7 0-580,5 0 0,5 0-164,3 0 0,7 0 2,4 0 0,8-4-136,3 1 1,3-2-575,1 1 385,1 3 1,-1-10-167,0 4 0,-3 0-248,-1 0 0,-8 3-1091,1-4 1618,-8 1 0,1-5 0,-4 1 0</inkml:trace>
  <inkml:trace contextRef="#ctx0" brushRef="#br0" timeOffset="8">5745 10096 8074,'-18'0'0,"3"0"519,7-5 0,9-1-138,11-6 0,4 1-296,7-1 0,5 5-37,2-1 0,5 2-273,3-2 1,-1-1-409,4 5 1,1-3 145,4 3 271,0 0 0,-6 4 0,0 0 0</inkml:trace>
  <inkml:trace contextRef="#ctx0" brushRef="#br0" timeOffset="9">6567 9959 8674,'-9'-6'1077,"-2"2"1,2 3-681,-6 1 0,-3 0-12,-1 0 0,1 1-151,-1 3 0,0 1-226,-4 2 0,2 3 119,1-2 1,0 2-319,5 2 0,0 3 21,3 0 0,6 0-180,2-3 0,3-1 115,1 1 1,5 3 28,3 0 1,6-1 70,1-6 1,9 2 34,-1-3 1,7-2 225,1-1 1,-2 1-111,1-1 1,-4 0 256,0-4 0,-5 1 19,-2 3 0,-5-3 6,1 3 1,-8-1-97,-3 0 1,1 0-60,-1 5 1,-1-2 0,-7 2 0,-9 6 1,-10-3 0,-2 8-371,-9 0 0,2-1-203,-6 1 1,-3 0-247,-1 4 0,-2-2-25,-2-2 1,1 2 699,-1-6 0,-15 5 0,29-11 0,-1 0 0</inkml:trace>
  <inkml:trace contextRef="#ctx0" brushRef="#br0" timeOffset="10">1976 10907 8204,'11'-6'338,"1"-3"-14,-1 5 0,0 0 60,1 4 1,-1-1-65,1-3 1,-1 3-43,1-3 0,3 3-145,0 1 0,2 0 114,-2 0 0,-1 0-93,5 0 1,0 0 51,4 0 0,-1 0-177,1 0 1,4 0 50,0 0 1,4 0-4,0 0 1,2 0-18,1 0 1,4 0 99,0 0 0,5 0-92,-1 0 0,6 0 59,2 0 0,1-2-239,-2-1 1,1 1 220,7-1 0,-3-3-298,7 3 0,1-5 261,-1 4 1,-28 2 0,-1-1 20,29-1 0,1 3-72,-1-3 0,-5 3 87,5 1 0,-8-4-103,8 0 0,-9 1 81,5 3 0,-2 0-119,2 0 0,0-2-166,0-2 1,-5 3 183,-2-3 0,-3 3 54,-2 1 1,1 0-9,0 0 1,-1 0 57,1 0 0,0 0-45,-1 0 1,1-1 95,0-3 1,1 3-93,2-3 0,-6 3 149,3 1 0,-3-2-220,3-1 0,-1 1 84,1-1 1,-4 1-28,0 2 1,-4 0-19,4 0 0,-2 0-106,2 0 1,1 0 147,-4 0 0,2 4-89,-3 0 0,4 0 46,-4-4 1,0 4 52,-3-1 0,-1 1-67,0-4 1,1 0 262,-1 0 1,0 1-344,0 3 0,1-3 197,-1 3 1,-1-2-212,-3-2 0,3 0 171,-2 0 1,0 0-103,0 0 1,1-2-26,-6-2 0,5 3-17,-5-3 1,1 3-14,-4 1 1,0 0-1,0 0 0,-2 0 57,-2 0 0,3 0 7,-3 0 0,-1 0 59,1 0 1,-2 0-33,2 0 0,-1 0 160,-3 0 1,-2 0-111,2 0 0,-2 0 95,-2 0 1,1 0-106,-1 0 1,-3 0 248,-1 0 0,-3 0 374,4 0-63,-6 0-626,4 0-1593,-6 0-233,-6 0 1,-1 5 1839,-8 3 0,-3 2 0,-5 1 0</inkml:trace>
  <inkml:trace contextRef="#ctx0" brushRef="#br0" timeOffset="11">8143 9696 7956,'0'-11'-11,"0"3"447,0 1-4,-5 4 0,2-2-38,-4 5 1,3-4-126,-4 0 0,1 1-134,-5 3 1,-3 3 111,0 1 1,-5 9-152,1-2 1,-3 3 149,-1-2 0,4 3-249,0 0 1,4 4-27,-4-4 0,5 4 29,-1-3 1,3 3-210,5-4 1,0 4 123,3-4 1,3 2-191,-3-2 0,7-2 122,1 2 0,5-2 16,-2-2 1,8-1 64,5-2 1,0 1 8,-1-6 0,2 1 27,-2-4 1,3 0 4,1 0 0,-5 0 126,-3 0-120,3 0 1,-6 0 84,4 0 0,-8 2-84,0 1 67,-5-1 1,2 4-52,-5-2 0,0-2 11,0 6 0,-2-4 8,-1 3 1,0 1 5,-5 3 1,5 1-5,-5-1 1,2 1-9,-2-1 1,-1 0 20,5 1 1,-3-1 26,3 1 0,-4-5-46,5 1 1,-1 0-116,4 3 0,0-3 108,0-1 0,0-3 279,0 4 1,0-5-144,0 5-173,0-5 0,0 3-45,0-2 25,0-3 0,0 5-81,0-2 85,0-3-52,5 5 43,-4-6 41,4 5 0,-1 1 10,0 5 1,0 1 302,-4-1-178,0 1 1,0 4 192,0 3 1,0 3-109,0 1 0,0 1 18,0 2 0,-4-2-102,0 3 1,-1-3 42,1-1 1,3 0 62,-3 0 1,3-4-134,1 0 0,0-5-46,0 1 1,1-4-211,3-3 0,-2 2-355,6-2 391,0-3 0,3 4-423,0-5 1,1-1 258,-1-3 0,1 0-354,-1 0 1,2-1 649,2-3 0,-2-2 0,3-5 0</inkml:trace>
  <inkml:trace contextRef="#ctx0" brushRef="#br0" timeOffset="13">9057 10484 7942,'-5'-6'0,"3"0"479,-1 2 17,1 3 102,2-4-378,0 5 1,0 5 62,0 2 1,0 5-63,0 3 0,0 3-118,0 4 1,-1 1-246,-3 0 1,3 1 131,-3 3 0,-1-3-445,1 3 1,-1-8 255,1-4 0,3 1-1562,-3 0 1761,3-1 0,1 1 0,0 2 0</inkml:trace>
  <inkml:trace contextRef="#ctx0" brushRef="#br0" timeOffset="17">9993 9696 8106,'0'-11'-152,"0"5"46,0-5 123,5 5 467,2 0 1,0-1-165,1 4 1,1 1 132,6-2 1,-2 3-106,2 1 0,1 0-358,0 0 1,3 0-28,-4 0 1,4 1-57,-4 3 0,0-2-172,-3 1 240,-1 4 0,-1-5-145,-2 6 42,-3-6 48,-5 9 0,0-9 63,0 6 1,-1-1 118,-3 5 0,-2-1 14,-6 1 0,2 3 128,2 0 1,-5 5-36,1-1 1,-1 3-78,6 1 1,-2 0 118,5-1 1,-1 1-136,1 0 0,3 0 73,-3 0 0,3-2-41,1-2 0,1 2-164,3-6 1,-1 4 18,4-4 0,-3 2-118,4-2 0,-1-6 93,5 2 1,-5-2-182,1 3 0,-2-5 3,2 1 1,2-4 121,-2 3 1,-2-4 26,1 1 1,0-2-1,0 2 0,4-3 46,-4 3 1,0-3-56,0-1 42,-4 5 0,6 2 107,-6 4 0,5-2-106,-4 2 1,3-2 204,-3 7 0,5 0-111,-1-1 1,-2 6 133,2-2 1,-5 1-46,5-1 0,-5 2 6,0-1 0,-1 1 28,-2 2 0,0-4-37,0 0 1,0-4 23,0 4 1,-5-5 13,-3 1 0,-2-2-167,-2-1 0,1-2 96,0-3 1,-1 2-406,1-5 0,-1 1 159,1-1 0,0-3-901,-1 3 1,4-3 252,1-1 0,4-1-63,0-3 1,3-2 826,3-6 0,4-9 0,4-3 0</inkml:trace>
  <inkml:trace contextRef="#ctx0" brushRef="#br0" timeOffset="18">10484 9582 8069,'0'-8'-519,"0"1"363,0 4 0,0-3 1719,0 2-375,5 3-732,-3-4 1,7 6-247,-6 3 1,5 2 51,-4 6 1,0-1-223,-4 1 0,0-1 129,0 0 0,0 5-291,0-1 1,0 0 67,0-4 1,0 1-748,0-1 325,0-4-16,0 3 573,0-9-194,0 4 268,0-5-187,0-5 0,1-1 250,3-6 0,-3 3-26,3-2 1,2 2 99,2-6 1,-2 1-11,2-1 0,-1 2 62,5-2-220,-1 2 0,1 3 0,-1 2 0,0 3 25,1 5 1,-1 0-9,1 0 1,-1 0-94,1 0 1,-1 5 35,0 3 1,1-2 3,-1 2 0,-1 3-53,-2 5 0,2-1-135,-2-4 1,1 2-228,-2 2 0,0-2-346,-4 2-404,-1-2 1,3-2 108,-5 1 968,0-1 0,0 0 0,0 1 0</inkml:trace>
  <inkml:trace contextRef="#ctx0" brushRef="#br0" timeOffset="53">2250 12323 7901,'-6'-6'-124,"-5"-4"1,6 7 836,-2-5-357,2 6 323,5-3-63,0 5 0,0 5-375,0 3 0,-4 7 103,0 4-99,0 7-76,4 9 1,0 3-135,0 7-1113,0-1 1154,0 11 1,4-6-63,0 4 34,0-5-170,-4 8 0,3-8-126,1 6 1,0-10 61,-4 2 1,0-8-53,0 0 0,0-4-15,0-4 239,0-2-41,0-10 1,0-1-30,0-6 27,0 1-211,0-6-1,0-1 1112,0-5-1084,-5-5 0,4-1 136,-3-6-1041,-2-4 1146,4-2 0,-3-5 0,5 0 0</inkml:trace>
  <inkml:trace contextRef="#ctx0" brushRef="#br0" timeOffset="54">2044 12437 8081,'4'-17'-56,"0"1"1,1 4 307,-1 0-2,2-4-74,6 3 0,3-3 176,0 4 132,5-4-169,-7 3 0,10-4 37,0 6-117,0 0-59,4-1 0,0 5-54,0-1-59,5 5 8,-8-2 0,7 5-103,-4 0 1,3 7 20,-3 4 1,0 2-91,-4 6 0,-6 5-27,-1 6 47,-4 3 30,-5 2 1,-4-1-90,-6 0-40,-4 0-443,-9 1 669,-2-1-40,-10 0 0,3-1 2,-6-2 78,1 2-76,-4-9 1,4 2 9,4-7-247,-3 3 113,9-14 1,-5 6 120,10-11-347,5 1 54,0-4-889,8 0 540,-3-5 913,10-6-278,7-2 0,5-9 0,6 5 0</inkml:trace>
  <inkml:trace contextRef="#ctx0" brushRef="#br0" timeOffset="55">3072 12106 8069,'-1'-11'0,"-3"-1"575,3 1 0,-4 3-134,5 1 0,-1 4 46,-3-1 0,-3 3-167,-4 1 0,0 5 26,-1 3 1,-4 7-141,-3 4 0,-3 9 15,-1 6 0,0 7-40,0 8 1,1 7-371,10-26 0,1 1 0,-1 2 0,1 0 234,-1-1 1,1 1 0,2 0-1,0 1 35,1 0 0,1 0 0,1 1 0,1-1-186,1 0 1,0 1 0,1-3 0,1 0-85,2 33 1,0-10-98,0-2 0,5-2 42,3-6 0,6 2 35,1-9 1,4-1 93,-4-6 0,4-4-18,-4-4 1,1-1 98,-5-3 0,4-3-53,1-4 1,-3-1 565,-5 1 0,2-6-527,-2-2 0,-2 1-143,2-1 0,-4 0-895,3-4-364,-4 0 1451,7 0 0,-4-6 0,6 0 0</inkml:trace>
  <inkml:trace contextRef="#ctx0" brushRef="#br0" timeOffset="56">3255 12494 8045,'-13'-17'0,"3"5"148,5 2 1,4 8 826,-3-6-135,3 5-251,1-2 1,1 7-131,3 1 0,2 5-228,6 7 0,-1 8 179,0 8 0,5 3-91,-1 4 1,5-1-292,-1 5 0,-1-4 81,1 3 0,-4-4-59,4 1 1,-4-2-152,4-2 1,-1-5-363,1-2 0,2-4-95,-6-4 1,0-3 251,-4-4 1,1-1-251,-1 1 1,1-2 135,-1-3 1,-3 2-1352,-1-5 1771,1 0 0,3 1 0,1 1 0</inkml:trace>
  <inkml:trace contextRef="#ctx0" brushRef="#br0" timeOffset="57">3598 12403 8045,'0'-19'0,"0"0"0,0 9 1248,0-2-683,0 4 0,-2 1 40,-2 3 0,2 3-259,-6 1 0,5 10-100,-5 5 0,-3 12-33,-5 7 1,-8 12-60,1 11 0,8-27 0,0 1-303,0 1 1,-1 1 0,0 0-1,-1 0 192,0-3 0,0 1 1,0-1-1,1 1-556,-14 26 0,-1-7 282,8-4 0,-1-6-643,9-10 1,1-3-611,6-8-223,3 2 646,5-8 1061,5-2 0,2-6 0,4-5 0</inkml:trace>
  <inkml:trace contextRef="#ctx0" brushRef="#br0" timeOffset="58">3826 12643 7920,'5'-10'686,"3"2"1,3-2-208,4 2 1,-1 3-238,5 1 0,-5-1-10,2 2 0,-3-1 5,3 4 0,0 0-58,3 0 1,3-4-117,-3 0 0,2 0-266,2 4 0,-4 0 214,0 0 0,-5 0-875,2 0 0,-4 0 402,0 0 1,-5 0-1244,1 0 1705,-6 0 0,9 0 0,-5 0 0</inkml:trace>
  <inkml:trace contextRef="#ctx0" brushRef="#br0" timeOffset="59">3872 12848 7943,'-7'2'-53,"4"2"0,6-3 619,5 3 0,2-3-117,2-1 0,0 0 182,3 0 0,3 0-225,5 0 0,4-1-347,-1-3 0,5-1 26,-5-3 0,6-2-666,-1 2 0,-3 2 260,-2-2 321,-2 6 0,4-8 0,1 3 0</inkml:trace>
  <inkml:trace contextRef="#ctx0" brushRef="#br0" timeOffset="60">4648 12323 7968,'-10'-18'-366,"3"3"228,1 8 1,6-4 46,0 4 771,0 2-31,-5-5 458,4 8-546,-4-3-164,5 0 5,0 4-215,0-4 1,0 6 33,0 3 1,0 7-18,0 8 1,0 8 81,0 3 0,0 8-29,0 4 1,0 3-147,0 0 1,4 1-143,0 0 1,5-4-1003,-2 0-115,-2-6 998,5 4 1,-8-7-1220,1-3 696,4-2 211,-6-10-489,9-2 530,-9-4 1,10-2-59,-4-2 0,0 0 479,0-4 0,1 0 0,3-4 0</inkml:trace>
  <inkml:trace contextRef="#ctx0" brushRef="#br0" timeOffset="61">4911 12666 8049,'0'-7'1755,"-1"2"-1157,-3 5 168,-2 5-395,-11 2 0,3 4-8,-5 1 1,0 4-97,-4 3 1,4 1-103,0-1 1,0 3 27,-4-3 1,5 3-293,3 0 105,3 1 53,5-5 0,-2 2-546,6-4 169,-1-1 142,4-4 0,1-1-127,3-2 1,-2 1 7,6-5 117,5 5 59,-1-8 0,10 8-192,-3-5 202,3-1 39,0-3 1,2 0-595,3 0 289,-3 0 157,4 0 0,-5 0-973,0 0 513,0 0 678,-6-5 0,5-1 0,-4-5 0</inkml:trace>
  <inkml:trace contextRef="#ctx0" brushRef="#br0" timeOffset="62">5208 12049 8008,'-18'-16'459,"2"3"628,9-4-674,2 11 585,5 1-605,0 5 1,5 1 477,3 3-423,2 2-117,1 6 1,6 8 258,2 3-363,3 7-122,6 5 1,-4 1 185,2 6 0,2 4 78,-1 3-1970,-1 6 1598,-3-8 0,-5 9 229,-3-3-757,-2 3 373,-2-4 0,0 4-426,-4-3 403,-2 3 0,-5-3-182,0 1 1,-5-10 84,-2 2 0,-4-8-682,0 0 596,-5-3 1,3-7-264,-2-5 1,2-1-1016,1-7 1642,1 0 0,5 2 0,1 0 0</inkml:trace>
  <inkml:trace contextRef="#ctx0" brushRef="#br0" timeOffset="63">6293 12597 7938,'-10'-7'0,"2"-1"97,3 5 36,5-2 0,1 5 409,3 0 1,-1 0-157,4 0 0,1 0-14,3 0 0,5 0-103,-1 0 0,5 0 1,-1 0 0,4 0-36,4 0 1,-3 0-219,2 0 0,2-3-53,-1-1 1,0-4-61,-5 4 0,-3-5-263,0 2 1,-5 0-1463,2 0-717,-4 4 2539,0-7 0,-1 4 0,1-6 0</inkml:trace>
  <inkml:trace contextRef="#ctx0" brushRef="#br0" timeOffset="64">6327 12746 7938,'0'6'38,"0"4"146,0-9 1,9 5 848,2-6-407,3 0-297,3 0 0,1 0 82,5 0 0,4 0-4,4 0-300,-3 0-26,5-6 0,-4 4 250,5-6-1423,-5 6 399,4-3 693,-8 5 0,8 0 0,-4 0 0</inkml:trace>
  <inkml:trace contextRef="#ctx0" brushRef="#br0" timeOffset="65">7492 12197 7934,'0'-17'0,"0"5"0,0 2 462,0 3 1,0 1 64,0-4 387,0 9-572,0-4 1,0 6-18,0 3 0,4 7 294,0 8-256,5 3-126,-8 6 0,5 6 2,-2 8-17,-3-3-229,4 6 1,-1-3 86,0 7 1,1-2 308,-1 3-1628,-3-3 1244,4-2 0,-1 0 40,0-3-898,0-3 778,-4-10 0,1-1-38,3-5 1,-3-2-62,3-2 1,-2-3-742,2-9 284,-3-2 1267,4 0-2427,-5-3 987,0 3-11,0-5 815,0-5 0,0-2 0,0-4 0</inkml:trace>
  <inkml:trace contextRef="#ctx0" brushRef="#br0" timeOffset="66">7355 12266 7897,'5'-29'331,"1"6"0,7 3-107,2 4 0,4-3 125,8 4-123,2-5-109,0 7 254,4-3 1,-3 4 130,4 1-107,0 5-143,-5 0 1,3 6-95,-5 0 1,3 0-99,-3 0 1,-1 6-281,-3 1 165,-5 8 82,-1 3 1,-6 5-97,0 0-25,-4 0 0,-2-1-608,-10 6 474,-2-3 0,-9 6-31,-3-4-118,-3 5 216,-11-8 1,3 4-167,-8-6-195,2 1 417,2 0 1,0-5-341,-1-3 37,6-2-482,6-7-448,7 4 891,10-8 447,1 3 0,10-5 0,1 0 0</inkml:trace>
  <inkml:trace contextRef="#ctx0" brushRef="#br0" timeOffset="67">8543 11798 7922,'-7'-13'1466,"-3"-2"-954,9 14-327,-4-5 0,4 6 63,-3 0 0,-4 0 167,-7 0 0,1 6-67,-5 1 0,0 10 154,-4 6 0,0 6-294,0 9-1227,1 2 1197,-6 11 1,2 5-96,11-26 1,0 1-49,2 2 0,1 0 0,-4-1 0,0 1-55,2 3 0,1 0 34,-1-1 0,1 0 1,4 1-1,1 0 83,0-3 1,1-1-288,0 2 0,1-1 103,-1 25 1,2 3-4,5-7 1,4-5-31,0-7 1,9-4 70,-2-7 56,3-4 0,-3-4-37,1 0 1,-1-4-8,1 0 0,-1-9-172,1 2 1,-1-5 50,0 1 1372,1 2-2149,-1-9 634,-4 4 0,3-5-167,-3 0 1,0 0-470,0 0 937,1 0 0,3 6 0,1 0 0</inkml:trace>
  <inkml:trace contextRef="#ctx0" brushRef="#br0" timeOffset="68">8817 12209 7933,'-4'-12'0,"0"1"0,-1 3 0,1 1 443,3-1-113,-4 2 402,0-4-311,4 8 165,-4-3-137,5 5-221,0 5-10,0 7 0,0 7 175,0 8 1,3 6-63,1 5 65,5 5-265,-3-3 1,6 6 254,-1 0-1463,-4-6 1042,3 0 0,-5-6-826,3 0 269,-3-5 518,0-1 0,-4-5-1159,3 0 621,-3-5 306,4-2 1,-4-4-286,3-1 1,-3-3 198,-1-1-672,0-4 1346,0 2-282,0-5 0,6-5 0,0-1 0</inkml:trace>
  <inkml:trace contextRef="#ctx0" brushRef="#br0" timeOffset="69">8977 12609 7943,'12'-22'-156,"4"3"1,-7 4-404,2 7 501,-7-2 914,6 9-127,-9-4 171,4 5-379,-5 0-233,0 5 1,-1 1 433,-3 6-306,-2-1-102,-6 5 0,0-2-43,-3 5 1,-2 0-177,-2 4 0,-1 0-175,5 0 1,-1 0 313,5 0-448,5 0 216,-5-6 1,10 4-878,-3-6 518,3 0 193,1-9 1,1 3-547,3-5 455,2 5 1,7-8-471,2 3 433,-2-3 1,9-1-165,-3 0-364,2 0 281,2-5 539,0 4 0,5-9 0,1 3 0</inkml:trace>
  <inkml:trace contextRef="#ctx0" brushRef="#br0" timeOffset="93">6544 14379 6933,'0'-6'1139,"0"-1"-414,0 3-218,0 3-121,0-4-17,0 5-54,0-5 1,0 4 28,0-4-44,0 5-118,0-5 0,1 3-155,3-2 0,3 3 75,4 1 0,0-4-105,1 1 1,4-5 56,3 4 1,3-1-8,1 1 0,0 3 12,-1-3 1,5-1-92,0 1 0,-2 1 8,-6 3 0,3-4 84,-3 0 0,-3 0-245,0 4 0,-4 0 61,0 0 1,-1 0-745,0 0-18,-4 0-347,-2 0 684,-5 5 1,0-2-86,0 4 0,-1-3 634,-3 4 0,-8-1 0,-5 5 0,-6-1 0</inkml:trace>
  <inkml:trace contextRef="#ctx0" brushRef="#br0" timeOffset="94">6487 14653 8243,'8'0'998,"-1"0"0,-2 0-642,7 0 0,-2-4 144,9 0 1,-4-3-86,4 3 0,2-4-81,5 5 0,-2-3-59,3 3 0,-2 0-11,2-5 0,1 5-88,2-5 0,2 4-86,-5-3 0,-2 4-232,-6-1 0,1-1 149,-4 1 0,-1 1-1795,-4 3 907,-4 0-1012,-2 0 861,-5 5 1032,-10 1 0,2 5 0,-9 1 0</inkml:trace>
  <inkml:trace contextRef="#ctx0" brushRef="#br0" timeOffset="95">7846 13876 7942,'0'-7'142,"0"-1"42,5 6 1,-4-5 67,3 3 246,-2 3-56,-2-4-98,0 5 15,-6 0-260,5 0 66,-4 0 0,4 0 178,-3 0-207,3 0 0,-8 5 26,5 3 1,-4 2 29,5 1 1,-5 1-73,4-1 0,-5 6 54,2 2 1,-3 7-114,-2 5 0,1 2 32,-1 1 1,0 5-159,-4 3 0,8-1 107,-4 1 1,7-4-150,-3 4 0,6-5 59,-2 1 1,3-3-145,1-1 0,1-3 5,3-1 0,-2-3 126,6 3 0,-4-4 15,3 0 1,1 0-47,4 0 308,-1-1-117,-5 2 1,4-4-73,-2 0 0,1-4 112,-1 0 0,2-4-54,-3 5 0,2-7 116,-1 3 0,2 0-39,-2-1 0,-2 1-80,2-5 0,-5-1 138,5-2-142,-6 2-19,9-4 1,-9 2 22,6 0 1,-4-6 132,3 2-123,1-3 0,3 3 36,1 0-175,-6 0 187,4-4-688,-9 0 296,10 0-1047,-10 0 655,4 0-609,-5 0 0,-5 0 1,-1 0-1</inkml:trace>
  <inkml:trace contextRef="#ctx0" brushRef="#br0" timeOffset="96">8143 13945 7979,'0'-12'0,"0"5"549,0-1-72,0 6 241,0-3 611,0 5-1127,0 5 1,0 2-15,0 9 1,0-4 147,0 3-443,0 3 130,0 0 0,1 0-37,3-3 0,-3-2 36,3-2-465,-3 1 324,-1-1 1,0-3-51,0-1-84,0-4 49,0 2 153,6-5 1,-4 0-22,6 0 104,-6 0 1,8-5 164,-2-3 1,-2-2-67,2-1 1,0-5-49,3 1 1,0-5 142,1 1 0,-1 1-84,1-1 0,-1 4-31,1-4 0,-1 6-5,0 2-31,1-1-11,-1 6-51,1-1 1,-5 4-146,1 6 1,-6 5 106,2 7 1,1-1-23,-1 5 0,0 0-71,-4 4 0,0 4-184,0-1 1,0 6-212,0-1 1,1-2-432,3 1 0,-3-3 944,3 3 0,-3 1 0,-1 3 0</inkml:trace>
  <inkml:trace contextRef="#ctx0" brushRef="#br0" timeOffset="97">8212 14619 7979,'0'-12'-34,"0"5"118,0-1 595,0 6-202,0-4 953,0 6-1123,0 6 1,1 0 5,3 5 0,-2 5 107,6-1 0,-4 5-294,3-1 0,-3 3 98,4 0 1,-5 1-288,5 0 1,-4-1 97,4-3 0,-6 2-531,2-2 0,-3-2 294,-1-2 1,1-2-195,3-2 1,-3 1-30,3-1 1,-2-3-708,-2-1 109,0-4 232,0 2 135,0-5 0,1-5 656,3-3 0,-2 2 0,6-2 0,-6 1 0,8-10 0,-3-1 0</inkml:trace>
  <inkml:trace contextRef="#ctx0" brushRef="#br0" timeOffset="98">8383 14824 7979,'5'-11'-951,"-4"5"1344,4 0 1180,-5 1-368,0 4-808,0-4 0,2 6 2,1 3 1,-1-1-89,1 4 0,-3 1-168,-3 3 0,0 1-8,-4-1 0,-1 1-107,-4-1 1,1 0 100,0 1 0,-1 0-59,1 4 1,-1-7-193,1 2 0,0-3 60,-1-1 1,5 2-176,-1-5 143,5 5-13,-2-3 1,5 2 71,0-1 1,5-4-126,3 1 1,2-3 100,2-1 0,4 0 37,3 0 0,1 0-209,-1 0 0,2 0 103,-6 0 0,4 0-374,-4 0 0,0 0-76,-3 0 1,-1 0-1032,1 0 627,-1 0 982,1-5 0,-1-1 0,0-6 0</inkml:trace>
  <inkml:trace contextRef="#ctx0" brushRef="#br0" timeOffset="99">8657 13865 7979,'0'-24'264,"0"7"586,0 7-70,0 4 130,0-1 268,0 2 29,0 5-982,5 0 1,-2 5 145,4 3 1,-3 4 0,4 3 0,1-1 67,6 5 0,-3 0-19,4 4 1,1 1-131,2 2 1,3 4-50,1 4 0,0 5-17,0 3 1,-1 8-402,1 3 0,0 3 230,0 1 0,-5 0 102,-3 0 1,-2-1-93,-2-3 0,-3 2-222,-1-6 0,-4-1-362,1-6 333,2 3 101,-5-10 1,4 1-546,-5-6 340,-5-4 139,-1 7 1,-6-13-485,1 3 338,-5-3 79,-2-2 1,-1 0-90,0-3 0,0-3 54,-4 4 0,1-7 265,3-2 0,-1-4-498,5 1 54,-1 2-1067,5-5 1009,5 4 0,2-6-2005,8-3 2497,7 3 0,7-9 0,5 3 0</inkml:trace>
  <inkml:trace contextRef="#ctx0" brushRef="#br0" timeOffset="100">9491 14288 7937,'1'-12'116,"3"1"0,-3 3 132,3 0 0,-2 2-237,2-2 1,-2 2 264,1 2 102,-1 3 0,-2-5 87,0 2-1,0 3-50,0-4 549,0 5-900,0 5 1,0 1 83,0 5 0,1 1-94,3-1 1,-3 1-26,3-1 1,1 6 65,-1 2 0,3-2-57,-3 2 0,1 0 35,-1 4 1,-2 0-13,6 0 1,-5 4-18,0-1 0,-1 2-151,-2-1 1,0 2 132,0 5 1,0 1-128,0-1 0,0 0 88,0 0 0,0 1 26,0-1 0,-4-4 20,0 1 1,0-6-51,4 2 0,2-3 3,1-1 1,-1-2-36,1-2 1,2-2-68,-1-6-86,5 6 0,-8-5 52,3 4 1,1-7-484,-1-2 370,0-4 0,-4 3-711,0-2 186,0-3-333,0 4 0,0-14 1122,0-2 0,0-3 0,0 3 0</inkml:trace>
  <inkml:trace contextRef="#ctx0" brushRef="#br0" timeOffset="101">9571 14413 7866,'-7'-11'-44,"4"-1"0,1 5 190,2-1 81,0 0 0,2-2-100,1 3 1,0-2 140,4 5 0,2-4-142,7 5 0,-4-5-9,4 4 0,0 0-100,-1 4 0,4-3 93,-3-1 1,3 0-75,-4 4 1,4 0 9,-4 0 1,0 0-19,-3 0 1,-1 4-10,1 0 0,-1 3-14,0-3 1,0 5-29,-4-2 1,2 4 37,-5 0 0,0 4-33,-4 0 0,0 2 46,0-2 1,-2 2-3,-1 2 1,-8 2 32,-4-2 0,-5 3 81,1 1 1,1 0-97,-1-1 0,0-3 9,-4 1 0,2-7-139,2 3 0,1-5 88,3-3 0,6 1-580,-3-6 1,7 1-16,-2-4-239,4 0 832,-2-5 0,15-6 0,3-7 0</inkml:trace>
  <inkml:trace contextRef="#ctx0" brushRef="#br0" timeOffset="102">10176 13831 7961,'-5'-12'304,"4"1"1,-4 3 353,5 1-246,0 4 0,1-2 43,3 5-199,-3 0 0,8 1-89,-5 3 1,3 4-2,-3 7 1,4 3-222,-5 5 0,3-1 77,-3 1 0,-1 4-153,1-1 0,-1 6 85,-2-1 1,0-2-60,0 1 0,-4-4-67,0 0 0,-4-2-96,5-1 0,-2-4-190,1 0-166,2-5-493,-3 3 416,5-11 178,5-1 1,2-5 522,4 0 0,1 0 0,-1-10 0,1-3 0</inkml:trace>
  <inkml:trace contextRef="#ctx0" brushRef="#br0" timeOffset="103">10336 14173 7961,'7'-4'-224,"1"1"1,-4-1 588,4 4 0,-5-1 113,5-3 193,-6 3-466,4-5 0,-6 8 3,0 2 1,-4-2 143,0 6 1,-9-1-149,2 5 1,-4-1-95,-1 1 0,2-1 117,-5 0 1,4 2-217,-4 2 1,5-2-39,-1 2 1,4-2-53,3-2 0,-1-3 105,5 0-105,0-1 0,6 3-20,1-2 0,5-2-197,7-2 1,3-3-100,5 3 1,4-3 114,-1-1 1,5 4-802,-5 0 1081,6 0 0,-8 6 0,4 3 0</inkml:trace>
  <inkml:trace contextRef="#ctx0" brushRef="#br0" timeOffset="104">9399 15327 7867,'-6'0'0,"0"-1"194,2-3 307,3 2 225,-4-3-198,5 5 215,0 0-452,0 5 0,0 2-120,0 4 1,3 1-30,1-1 0,0 0-19,-4 1 1,0-1-94,0 1 1,0 0 4,0 4 1,0-4-82,0 4 1,0-4-100,0 0 108,0-1 0,0 1 47,0-1 0,0-3 81,0-1-13,5-4-110,1 7 20,11-9 1,1 4-70,4-5 0,-1 0 102,2 0 0,-2-4-116,10 1 1,-3-2 53,6 1 1,-2 2-88,6-1 0,1 1 46,-1 2 0,1 0 41,-1 0 0,-1 0 18,5 0 1,-4 2-6,4 1 0,0-1 149,4 2 1,-4-3-79,-1-1 1,0 0 69,1 0 0,-2 0-96,-1 0 1,-4 0 134,3 0 0,-1-4-83,1 0 1,-6 0-4,2 4 0,-7 0-2,-1 0 1,-5-1 5,-2-3 1,-5 3 116,1-3 186,-2 3 69,-2 1-176,-5 0-107,-1 0 0,-5-1-70,0-3 1,0 1-114,0-4 0,-1 0 63,-3 0 1,3-3-162,-3 2 1,-1-2 51,1-2 0,1 0 94,3-3 0,-4 2-172,0-2 1,-1 2 27,1 1 1,3 1-63,-3 0 0,3-1 32,1 1 0,0 3-302,0 1-134,0 4-596,0-2 678,0 5 1,-5 5 0,-2 1 0</inkml:trace>
  <inkml:trace contextRef="#ctx0" brushRef="#br0" timeOffset="108">11192 14093 7876,'8'-1'-709,"0"-3"571,-6 3 456,3-4 216,-5 5 137,5 0-219,-3 0 261,3-5-194,-5 4 205,0-4 1015,0 5-1684,-5 0 1,0 1 84,-3 3 0,-2-2-90,2 6 0,2 1 52,-2 6 1,2-1-64,-2 5 1,-2-4 32,2 4 0,3 4 4,2 4 1,-2-1-9,1-3 1,-4 4 10,4-1 0,-1 6-16,1-1 1,3 2-136,-3 1 1,3-4 105,1 1 1,0-1 22,0 4 1,0 1 49,0-1 0,1-4-98,3 1 1,-1-4 5,4 3 0,0-5 17,0 2 0,7-3 0,-2-1 1,2-1-41,-3-3 0,4 1 46,0-5 1,2-1 57,-2-6 0,-2 2-67,2-3 1,-2 0-35,-2 0 1,1-4-255,-1 1-92,0 2 1,-3-5-457,0 3-581,-6-3 48,3-1 734,-5 0 0,0-5 1,0-1-1</inkml:trace>
  <inkml:trace contextRef="#ctx0" brushRef="#br0" timeOffset="109">11684 14219 7860,'-7'-11'2,"-2"-1"269,6 1 434,-1-1 633,4 1-479,0 5-537,0 0 0,1 9-54,3 5 1,-2 0-33,6 12 0,-4 0-81,3 6 0,-3 4-98,4 4 0,-6 1 82,2 4 0,-3-3-128,-1 6 0,0-5-69,0 1 1,0-4 26,0-3 0,0 1 2,0-6 0,-1 1-110,-3-4 1,3-2-456,-3-2 217,3-2 1,1-6-236,0 1 1,1-6-411,3-2 0,-1-3 21,4-1 1001,-4 0 0,7-5 0,-4-1 0</inkml:trace>
  <inkml:trace contextRef="#ctx0" brushRef="#br0" timeOffset="110">11889 14607 7859,'5'-11'0,"-2"-1"57,4 1 0,5 3-122,3 1 1,4 4 788,-4-1 1,6-1-302,-2 2 0,-2-3-139,2 3 0,0 1-191,4-1 1,0 0-112,0-1 1,-1 3 82,-3-3 1,2 3-124,-2 1 1,-1 0-564,1 0 1,-4 0 101,4 0 519,-5 0 0,8-5 0,-4-2 0</inkml:trace>
  <inkml:trace contextRef="#ctx0" brushRef="#br0" timeOffset="111">12677 14390 7889,'-11'0'0,"3"-1"346,1-3 640,4 3-74,-2-4-557,5 5 0,-4 1 23,0 3 1,0 2-20,4 6 0,0 4 107,0 3 1,0 4-174,0 4 1,2 2-45,2 5 0,-3 2-49,3 2 0,-3 1-28,-1 3 1,0 2-218,0-2 1,0 3 130,0 0 1,0 0-154,0-3 1,0 1-173,0-5 0,1-5-136,3-6 1,-3-3 63,3-2 0,1 0-59,-1-3 1,1-6-569,-1-6-379,-3-4 317,4 2 1,-5-6 42,0-3 957,5-2 0,-3-11 0,3-1 0</inkml:trace>
  <inkml:trace contextRef="#ctx0" brushRef="#br0" timeOffset="112">12494 14516 7807,'0'-18'563,"0"-3"0,0 3-162,0-5 1,7 4-465,4 0 0,6 5 117,6-1 1,-1-2 47,1 2 0,0 0 101,0 3 0,4 2 25,-1 3 1,1 2-64,-4 5 1,1 0-9,2 0 0,-1 1-17,1 3 1,-2 2-282,-1 5 0,-4 2 194,0 2 1,-5-1 47,1 5 0,-2-4-126,-1 5 0,-1-1 132,0 3 0,-4 5-217,-3 0 0,-6-1-18,-5-3 0,-2 4 9,-10-1 1,-4 0 91,-4-7 1,-4 1-113,0-5 0,-1 1-115,2-5 0,-2-1 38,5-2 1,1-3-554,3-5 1,5-1 768,3-3 0,2-3 0,2-4 0</inkml:trace>
  <inkml:trace contextRef="#ctx0" brushRef="#br0" timeOffset="113">13100 13865 7919,'-12'0'0,"6"-5"633,1 4 982,5-4-1150,0 5 0,5 0-196,3 0 1,2 5-77,1 2 1,6 5 52,2 3 0,2 0 3,2 8 1,0-2-59,0 10 0,0-4 28,-1 3 0,-3 2-56,1 6 1,-7-3-53,3 3 1,-4 2-135,0-2 1,-5 5 39,1-1 0,-5-2-279,0 2 0,-1-4 155,-2 4 1,-7-5-533,-4 1 0,-2-4-23,-6-3 1,4-3-284,-4-5 1,1-2 225,-1-2 719,-2-2 0,3-1 0,-5 2 0</inkml:trace>
  <inkml:trace contextRef="#ctx0" brushRef="#br0" timeOffset="114">13511 13808 7875,'-6'-12'-514,"0"1"0,3 0 643,-1-1 1,4 1 1571,4-1-859,5 1-273,-3-1 8,5 1-276,-4 5 1,-1 1-104,-2 5 1,-3 5-88,3 2 1,-3 3 32,-1 2 1,0 1 56,0 2 0,1-3-235,3 4 1,-3 0 68,3-1 0,-2 1-123,-2-5 1,1 1 50,3-1-204,-3 0-11,9 1 1,-7-6 111,4-2 0,-3-3-254,4-1 180,-6 0 107,8 0 0,-5-5-20,3-2 1,1 0 23,-5 0 1,1-1 69,-1-3 0,-3-1 74,3 1 1,1 3 22,-1 0 0,1 2-52,-2-2 130,-1 3-89,8 5 37,-4 0 1,2 2-22,-1 1 0,-3 4-3,4 4 1,-4 1-97,3-1 1,-3 1-4,4-1 0,-5 4-305,5 0 1,-5 1 145,0-5 1,3 0-478,-3 1 0,5-5 252,-4 1 1,5-2 416,-2 2 0,-2 7 0,0-2 0</inkml:trace>
  <inkml:trace contextRef="#ctx0" brushRef="#br0" timeOffset="115">13876 13876 7956,'-6'-11'-19,"1"0"1,10 0 615,3 4 1,2 2-399,1 5 1,1 0-24,-1 0 1,0 0-67,1 0 0,1 0-331,2 0 152,3 0 0,1 1-87,0 3 0,-4-3-282,4 3 1,-1-3 197,1-1 240,-3 0 0,1 0 0,0 0 0</inkml:trace>
  <inkml:trace contextRef="#ctx0" brushRef="#br0" timeOffset="116">14390 13614 7977,'-6'-8'813,"2"0"-79,3 6-62,1-3-483,0 5 0,0 5 0,0 3 0,4 3 8,-1 4 0,1 3-139,-4 5 0,0 0 35,0-1 0,0 1-180,0 0 1,0 0-371,0 0 1,0-4 248,0 0 0,0-4-358,0 4 1,0-9 71,0 2 0,0-3-742,0 2 865,5-5 1,-2-1 370,5-5 0,-6 0 0,8 0 0,-3 0 0</inkml:trace>
  <inkml:trace contextRef="#ctx0" brushRef="#br0" timeOffset="117">14459 13899 7977,'-7'-6'1178,"2"1"-440,5 5-256,0 0 0,-1 4-103,-3-1 0,3 6 34,-3-1 1,3 2-136,1 1 0,0 2-213,0 2-12,0-2 0,0 4-121,0-6 1,4 0 123,0 1 1,4-2-149,0-2 1,2 2-705,2-3 1,-1 0 356,0 0 1,1-3-699,-1 4 1,1-4 1136,-1 3 0,1 1 0,-1 3 0</inkml:trace>
  <inkml:trace contextRef="#ctx0" brushRef="#br0" timeOffset="118">11272 15224 7838,'0'-6'1070,"0"-4"-177,0 8-38,0-3-562,5 10 0,-3 2-17,2 4 0,1 4-104,-2 0 0,3 5-1,-3-5 1,-1 5 19,1-1 0,-1-1-117,-2 1 0,3-4-65,1 4 0,0-5 48,-4 1 1,0-2-170,0-2-35,0 1 102,0-1 1,1-1 147,3-2-26,-3-3 105,10-5-115,-5 0 1,5-1 18,1-3 1,-1 3-11,1-3 1,-1-1-57,0 1 1,5-4 13,-1 5 0,4-1 2,-4 4 1,2-4-14,-2 0 0,1 0-81,3 4 0,6 0 93,-6 0 0,8-1-14,-4-3 1,8 3 95,-1-3 1,1 3-85,3 1 0,-4 0-28,12 0 1,-6-1 1,9-3 1,2 3-2,3-3 0,5-1-292,-2 1 1,3-4 148,1 5 1,0-1 70,0 4 1,-1 0 45,-3 0 1,2 0-75,-6 0 1,4 0 66,-3 0 1,4 0 1,0 0 0,2 4 0,1-1 1,2 1 2,-2-4 0,7 0-12,-7 0 1,3 0 7,-3 0 0,-1 0-103,-3 0 0,1 0 61,-4 0 0,3-1-30,-3-3 1,-1 3-62,-3-3 1,-2-1-45,-2 1 1,1-3 54,-5 3 0,4 0 30,-4 4 0,-2-4 60,-2 0 0,-7 0 78,3 4 1,-2 0 28,-5 0 1,5 0-67,-9 0 1,5 0 45,-5 0 0,-2 0 468,-2 0-480,3 0 289,-1 0-207,1 0 119,-6 0 380,-7 0 251,-5 0-1058,5 0 261,-4 0 0,5-1-197,-2-3-34,-3 3-327,10-4 330,-10 5 0,5 0-86,-2 0 420,-3 0 0,4-1-14,-5-3 219,0 3 1,0-6-134,0 4 0,-1-3 164,-3-1 0,2-3-77,-6 2 0,6-2 36,-2-1 1,-1-1-63,1 1 0,0-1-50,4 1 1,0-1-260,0 1-363,0 0 1,0-1-1789,0 1 151,0 4-671,0-3 1803,0 9 886,5-4 0,-4 15 0,5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09:28:45.2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8474 9970 7786,'-5'-6'136,"4"1"0,-4 4 213,5-3 100,0 3-67,-5-4 1,4 5 78,-5 0-106,6 0 74,-5-6-136,4 5 59,-4-4-134,5 5 1427,0 0-1699,0 5 45,0 2 1,0 4 58,0 0 43,0 1 1,0 4 80,0 3-104,0 3 22,0 1 1,0 0-54,0-1 40,0 1 0,0 0 95,0 0-336,0 0 255,5 0 0,-4 0-56,3-1 0,-3 1-17,-1 0 1,4-4-128,0 0 28,0-5 1,-3 3-69,3-6 1,-3 0-53,3 1 21,-3-1 1,1-1 35,1-2 68,-1-3-384,3-5 21,-5 5-33,0-4-181,0 5-349,0-6 1,-5 0 0,-2 0 0</inkml:trace>
  <inkml:trace contextRef="#ctx0" brushRef="#br0" timeOffset="1">8737 9970 7958,'0'-6'25,"0"1"3020,0 5-2815,0 5-5,0 1 213,0 11-255,0 1 1,0 6 183,0 2-311,0 4 28,-5 4 0,4-4 255,-3 1-461,3-1 123,1 5 1,0-5 188,0 0-634,0-4 362,0 2 0,0-3-444,0-2 368,0 2 1,0-12-125,0 2 100,0-2 172,0-2-282,0 1 207,5-6-13,-4-1-329,4-5-101,-5 0 0,0-5 1,0-1-1</inkml:trace>
  <inkml:trace contextRef="#ctx0" brushRef="#br0" timeOffset="2">8737 10496 7993,'0'0'0</inkml:trace>
  <inkml:trace contextRef="#ctx0" brushRef="#br0" timeOffset="3">8486 10324 7993,'0'-7'-396,"0"-1"247,0 6 0,0-5 50,0 4 1440,5 1-810,-4-3 1,9 5 521,-2 0-679,2-5 1,1 4 31,1-3-223,4 3 1,-2 1 183,5 0-326,-5 0 36,8-5 0,-8 3 262,5-1-1090,-5 1 593,7-3 0,-7 4 158,5-3 0,0 3 0,4 1 0</inkml:trace>
  <inkml:trace contextRef="#ctx0" brushRef="#br0" timeOffset="4">9422 10085 8107,'0'-7'819,"0"-3"31,0 9-269,0-4 1087,0 5-1667,5 0 414,-3 0-29,3 5-149,-5 1-82,0 6 0,0 4 88,0 3 1,0 0 112,0 4-382,-5-3 59,3 8 0,-3-4 279,5 3-516,0-3 174,0 4 1,0-5 38,0 0 1,0-2-65,0-2 1,4 2-583,0-6 358,0 0-102,1-3-82,-4-1 106,9 0 297,-9-4-325,4-2-40,-5-5-3615,0 0 4040,0-5 0,0-2 0,0-4 0</inkml:trace>
  <inkml:trace contextRef="#ctx0" brushRef="#br0" timeOffset="5">9194 10085 8040,'-7'-5'0,"2"3"793,5-3-69,0 0 279,-5 4-507,4-4 255,-4 5-450,5 0 0,5 0 45,3 0 84,7 0-143,3 0 0,6-4 88,2 0 147,4 0-240,4-1 1,5 4 135,3-3-436,-3-2 191,6 5 0,-8-8-16,4 5-116,-9-5 87,6 8 1,-10-6-60,3 4 1,-5 1 276,-7-1-1185,-2 1 435,-6 2 319,1 0-2549,-6 0 1751,-1 0 883,-5 0 0,-5 5 0,-1 2 0</inkml:trace>
  <inkml:trace contextRef="#ctx0" brushRef="#br0" timeOffset="6">9799 12312 7987,'0'-7'0,"0"-3"-84,0 4 116,0 0 0,0-1 288,0 3 39,0 3 7,0-4 91,0 0-232,0 4 0,0-4 1320,0 5-1207,0-5 0,0 3-261,0-3 261,0 5-145,0 5-97,0 2 1,-4 1 297,0 4-345,1-3 132,3 12 30,0-3-225,0 5 62,0 0 0,3 0 188,1-1-293,0 1 55,-4 0 0,1-1 230,3-3-375,-3 2 94,5-8 1,-6 4-48,0-6-67,5 0 280,-4 1-580,4-1 219,0 1 0,-4-1-207,4-5 122,-5-1-142,0 1 0,0-4-1214,0 6 1022,5-6-606,-3 3 524,3-5 749,-5 0 0,0 5 0,0 2 0</inkml:trace>
  <inkml:trace contextRef="#ctx0" brushRef="#br0" timeOffset="7">10062 12277 7987,'0'-11'0,"4"0"437,-1-1-211,1 1 168,-4 4 340,0-3-310,0 9-1,0-4 65,0 5-94,0-5-199,0 4 1,4 1-1,0 7 0,0 5 199,-4 3-134,0-2-91,0 13 0,0-6-124,0 11 34,0-1 44,0 0 1,1 1-288,3-4 117,-3 0 44,4 1-467,0-4 361,-4 4 0,6-7-23,-3-2 0,-3 1-21,3-4 0,-2-1-48,2-4-131,-3 1-22,4-6-528,-5 4 423,0-8-34,0 8-1082,0-9 756,0 4 645,0-5 0,0 0 1</inkml:trace>
  <inkml:trace contextRef="#ctx0" brushRef="#br0" timeOffset="8">9833 12563 7987,'0'-6'201,"0"1"1,4 3 934,0-2-390,5 3-245,-3-4-276,6 5 266,-1-5-218,-5 4 1,8-4 64,-2 5-416,2-5 147,2 3 0,-2-4 132,5 2 1,-1 3 23,1-3 0,-1-1 14,-3 1 1,2 0 126,2 4-366,-3 0 0,1-5 0,0-1 0</inkml:trace>
  <inkml:trace contextRef="#ctx0" brushRef="#br0" timeOffset="9">10347 12266 8003,'0'-11'0,"0"-1"309,0 6-82,0-4 0,0 3 174,0 1-61,0 1 1,0 0 331,0 4 58,0-5-233,0 6-418,5 0 0,-2 6 124,5 1 24,-6 8-57,8 3 0,-7 5-93,4 0 150,1 0-29,-2 0 1,3 3-287,-5 1 0,1 1-131,-1-2 0,-3-1-68,3 1 1,-3-2 84,-1-1-226,5-5 287,-3-2 0,3-3-11,-5 2 1,0-6-18,0 3 146,0-4 1,1 0-114,3 0 315,-3-6-15,4 3-29,-5-5 1936,0 0-2104,0-5-58,0 4 283,0-4-220,5 5 1,2 0 155,4 0-219,-5-5 37,4 4 1,1-5 59,4 6 1,0-1 23,-4-3 1,5 3-90,-1-3 84,0 3-10,2 1 0,-5 0-110,4 0 1,-2-4 46,1 0 0,-3 1-79,4 3 107,-4 0-606,0-5 144,-6 3-528,4-3-550,-8 5 1114,3 0 1,-16 0 0,-1 0 0</inkml:trace>
  <inkml:trace contextRef="#ctx0" brushRef="#br0" timeOffset="10">10382 12449 7991,'5'-12'1383,"-3"6"-923,6 2 1,-1 3 171,5 1-174,-1 0-289,6-5 0,1 4 170,4-3-174,1 2 4,-5 2 0,7 0-10,-2 0 0,-1-1 14,-3-3 0,-4 3-112,4-3 0,-5-1-83,1 1 1,-2-3-1146,-2 3 656,1 0 121,-6-1 154,4 4 236,-8-4 0,3 5 0,-5 0 0</inkml:trace>
  <inkml:trace contextRef="#ctx0" brushRef="#br0" timeOffset="11">10336 12255 7987,'0'-12'0,"0"1"599,5 4-290,-4-3 0,13 4 134,-2-6 1,5 5 150,-1-1 0,8 2-132,-1-2 1,3-2 73,1 3 1,-2 1 0,6 3-311,-1-4-57,-1 6 0,-1-4-313,-5 5 184,-5 0-55,3 0-1744,-8 0 975,4 0 784,-6 5 0,6 6 0,0 7 0</inkml:trace>
  <inkml:trace contextRef="#ctx0" brushRef="#br0" timeOffset="12">11101 12163 7930,'0'-6'-1262,"0"-4"2069,0 8-71,0-8-264,0 9 8,0-4 144,0 0-125,0 4-264,0-4 0,0 6 107,0 3-224,0 2-31,0 5 0,-5 6 92,-3 2 46,3 2-1,-10 7-341,13 2 114,-14 4 1,10 0 143,-5 0-575,-1 1 343,6-6 1,-3 3-35,5-6-130,-5 1 150,8-9 1,-4 2-563,5-5 360,0 0 124,0-3 1,0-5-477,0 1 338,0-5 34,0 2-610,0-5 897,5 0 0,1 5 0,6 1 0</inkml:trace>
  <inkml:trace contextRef="#ctx0" brushRef="#br0" timeOffset="13">11101 12175 7961,'0'-12'6,"0"1"-1,0-1 610,0 6-27,0 1-167,0 0 254,0 4 28,0-4-5,0 5-530,5 5 0,-2 2 225,4 8-43,-4-2-182,7 14 0,-5-7 26,3 11 30,2-6 57,-4 8-392,6-4 153,4 5 1,-3-4 209,2-4-556,-2-2 289,-2-1 0,2 0 3,2 0-346,-2-5 274,3-2 0,-6-4-253,-2-1 1,2 0 141,-2 1 0,-2-6-380,2-2 272,-6 2-15,3-4-1270,-5 3 398,0-5 1190,0 5 0,-5-4 0,-1 4 0</inkml:trace>
  <inkml:trace contextRef="#ctx0" brushRef="#br0" timeOffset="14">11033 12494 7949,'0'-6'-810,"0"1"2066,0 0-554,5 4-158,1-4-230,5 5 1,2 0-3,2 0 0,-1-4-41,5 0 1,0 0-292,4 4 37,5 0 47,-4-5 1,3 4-1325,-8-3 634,2 3 402,-8-4 224,4 3 0,9-3 0,5 5 0</inkml:trace>
  <inkml:trace contextRef="#ctx0" brushRef="#br0" timeOffset="15">11524 12163 7950,'0'-11'508,"0"-1"105,0 1-277,0 5 153,0 1 1313,0 5-1528,0 5-51,0 6-56,0 2 1,3 10-9,1-1-55,5 1 63,-8 10 1,6-4-353,-3 6 139,-3-6-195,4 4-440,0-9 474,-4 4 1,6-5 55,-4 0 0,0-2-61,5-2 1,-6-2-160,2-6-58,2-5 182,-4 5 1,3-9-638,-5 6 270,0-6 174,0 3 440,5-5 0,-4 5 0,4 2 0</inkml:trace>
  <inkml:trace contextRef="#ctx0" brushRef="#br0" timeOffset="16">11455 12197 7966,'0'-11'0,"0"0"0,0-1 706,5 1-358,-4-1 1,10 5 107,-4-1 269,3 6-391,2-9 1,-1 10 111,1-3-72,-1 3-103,6 1 0,-1 0 140,3 0-188,3 0-56,-5 0 1,6 5-87,0 3 0,0 2 141,0 1-427,0 6 209,-1 1 0,-2 4-19,-1 1 0,-4 1-291,4 3 0,-6-3 66,-2 3 0,-1 1-74,-6-2 0,0 2 60,-4-1 1,0-7 27,0 3 0,-5-4 21,-3 0 0,-3 1 23,-5-4 261,-1-1-69,-1 1 0,-4-3-205,3 2 358,3-7-93,-6 2 0,6-7-129,-3 4 1,-2-4 12,6 1 1,-4-3-184,4-1 15,0 0 180,3 0 1,5 0-455,-1 0 162,5 0-786,-2-5 481,5 4 631,0-5 0,5 1 0,2-1 0</inkml:trace>
  <inkml:trace contextRef="#ctx0" brushRef="#br0" timeOffset="17">12300 12072 7979,'0'-6'144,"0"-1"385,0 3-144,-5 3 0,3-4-59,-6 5 1,0 0 14,-3 0 1,3 0-6,1 0-234,-1 0 80,-3 0 1,-1 0 182,1 0-331,-1 5 37,1-4 1,0 10 73,-1-4 0,-3-1-146,0 2 0,0 0 108,3 3 0,1 1-47,-1-1-108,1-5-18,5 4 0,-3-3 82,5 4 0,-4-3 47,4-1 0,1-3 2,3 4 0,1-2 12,3 2 0,-2 1 58,6-5 0,-1 4 4,5 0 1,1-2-22,2 2-26,-3 0-16,10 3 0,-5 0-137,2 1 0,2-2 80,-2-2-105,3 7 58,-4-8 1,-1 10 101,-1-6-415,1 1 198,1-1 0,-1 2-43,-6 2-112,0-2 144,-4 3 0,2 0-69,-6-1 0,1 0 79,-4-4 0,-1 1 161,-3-1 0,-3 1-93,-9-1 314,-1 1-173,-6-1 1,1 0-13,3 1 1,-6-5-13,2 1 0,-3-4-29,4 3 0,3-4 6,0 1 1,5-3-1097,-2-1 515,4 0 317,0 0 0,5-1 246,-1-3 0,11-2 0,-2-6 0</inkml:trace>
  <inkml:trace contextRef="#ctx0" brushRef="#br0" timeOffset="18">12666 12563 8002,'-7'0'0,"2"0"1511,5 0 0,4 5-1195,0 3 1,4 2 33,-5 1 0,6 4-71,-1 1 0,-2 4 61,2-1 1,-4-1-252,3 1-57,-4 0 138,2 4 0,-5-2-606,0-2 0,-1 2 161,-3-6-1659,-3 0 887,1-4 1047,-4 1 0,9 4 0,-4 2 0</inkml:trace>
  <inkml:trace contextRef="#ctx0" brushRef="#br0" timeOffset="19">13351 12152 7913,'0'-12'216,"-5"6"171,4-4-74,-4 9 0,3-4 590,-2 5-202,3-6-256,-4 5-219,5-4 598,0 5-438,0 5 4,0 7-140,0 5 0,0 6 80,0 0-190,0 0 52,5 0 1,-2 1 137,4 3-369,-4-3 74,2 4 1,-1-9-134,0 0 30,4 0 6,-6-2 1,7 0-107,-6-6 230,1 1 97,-4-1-437,5-4 66,-3 3 152,3-9-112,-5 4-37,0-5-20,0-5 211,0-1 6,0-6 0,1 1-118,3-1 104,-3 1 6,9-1-200,-9-4 193,10 3 1,-5-8-30,5 2-131,1 2 146,-1-4 1,1 3-45,-1-5 183,0 0-143,1 0 0,-1 2 181,1 2 0,-1 2-103,1 6 1,-1 4 213,0 4-234,1 1 31,-6 2 185,4 0-207,-3 5 0,4 6 32,1 4 211,-6 5-214,4 3 0,-5 1-172,3 3-24,2 2 182,-9-5 0,8 8-423,-5-6 183,5 1 79,-8-4 1,5-5-203,-2-3 262,-3 3 1,4-6-12,-5 4 1,4-8-442,0 0-345,0-5 419,-4 2 47,0-5 1,10 5-1,3 1 1</inkml:trace>
  <inkml:trace contextRef="#ctx0" brushRef="#br0" timeOffset="20">13808 12346 7986,'6'0'-172,"-1"-5"0,-3 4 172,1-3 1171,-1 3-214,3 1 63,-5 0-651,5 0 1,-3 0 102,6 0-157,0 0-146,-2 0 0,4 0 94,-2 0-94,7 0 0,-2 0 225,2 0-389,3 0 164,-6 0 0,9 0-48,-6 0-295,0-6 172,1 5 0,-3-5 36,2 2 0,-2 3-24,-1-3-3111,-1 3 1399,-5-4 1702,4 3 0,-8-3 0,3 5 0</inkml:trace>
  <inkml:trace contextRef="#ctx0" brushRef="#br0" timeOffset="21">14322 11866 8015,'0'-16'-135,"0"3"1,1-3 134,3 4 525,-3 1 9,4 4 773,-5 2-441,0 5 0,4 9-630,0 3 1,1 10 0,-1 1 0,-2 8 162,6-1-404,-6 3 59,9 1 1,-10 1-297,3-1 156,2-5 131,-5 4 1,8-7-386,-5 4 157,0-5 149,-4 3-1037,5-5 718,-4 0 0,4-4-9,-5 0-536,0-5 148,0-3 83,0 0 667,0-5 0,5 5 0,2 1 0</inkml:trace>
  <inkml:trace contextRef="#ctx0" brushRef="#br0" timeOffset="22">14550 12243 7928,'7'-5'179,"-4"-3"0,0 3-60,1 2 1291,-3 1-309,4 2 1338,-5 0-2584,-5 5 152,-1 2 1,-6 8-196,1 0 201,-6 0-13,5 2 0,-9-3 6,6 5 0,0-4 284,3 4-755,1-5 336,0 3 1,3-5-140,0 4 131,6-4 49,-3 5 1,5-10 271,0 1 41,0 0-220,0-2 1,5 3 330,2-5-152,4-1-29,5 3 1,-3-5-33,2 3 0,1-3 34,0-1-242,-1 0 174,1 0 1,-3 4 104,2-1-713,-2 1 377,-2-4 0,1 0-1773,-1 0 927,-4 5 988,-2-3 0,0 8 0,1-4 0</inkml:trace>
  <inkml:trace contextRef="#ctx0" brushRef="#br0" timeOffset="23">15372 12049 7161,'-6'-5'1055,"1"4"-633,5-4 274,0 5-529,0 5 1,0 2 163,0 9 10,0-4-177,0 15 1,0-8 164,0 8-242,0 2 91,0-5 0,0 4 222,0-5-181,5-1-57,1 1 1,2-1 73,0-3 20,-1-3-44,0-4-269,3-1 74,-9 1 0,8-1 270,-5 0-892,0-4 456,1 3 1,-4-7 8,3 4-1159,-3-4 449,-1 2 850,0-5 0,-5 5 0,-1 1 0</inkml:trace>
  <inkml:trace contextRef="#ctx0" brushRef="#br0" timeOffset="24">15053 12129 7925,'0'-6'-141,"5"-5"70,1 5 1,6-4 926,-1 2-185,5-2-337,-3 9 0,10-8 286,0 5 0,3-3 132,5 3-420,2 0-168,-4 4 1,5-4 124,1 0 1,-1 1-1,0 3 0,-5-4-108,-2 0 1,1-1-63,-1 1 0,-5 3 58,-3-3-138,0-2 125,-1 4 1,-1-4-95,-6 2 17,1 3-40,-1-4 21,0 0 65,1 4-170,-6-5 22,-1 6 0,-3 0 137,1 0-214,-1 0 227,3 0-425,-5 0 95,0 6 231,0 0-30,0 10 98,0 2-93,0 5 1,0 0-11,0 0 0,0 3-6,0 1 0,-2 3-71,-1-3 1,1 4-107,-1-5 1,1 1-457,2-4 331,-5 0 13,4-6-175,-4 5 1,5-9 147,0 2 1,0-6-939,0-2 595,0-4 168,0 2 44,0-5 0,5 0 0,1 0 0</inkml:trace>
  <inkml:trace contextRef="#ctx0" brushRef="#br0" timeOffset="25">15738 12026 7933,'0'-11'0,"0"-4"352,0-1-132,0 1 19,0 4 1,1 0 574,3 4-354,-3-3 383,4 3-123,-5 1-156,5 1-139,-3 5-233,8 0 1,-4 5 374,6 3-109,-1 2-294,0 6 1,1 3 395,-1 8-340,1 2-530,-1 5 128,1 1 196,-1-1 1,0-4-33,1 1 0,-1-4-298,1 3 0,-1-5 250,1 2-774,-1-3 591,0-6 0,1 2-410,-1-5 376,1 1 0,-1-6-122,0-3 0,-4 0 471,-3-3-1093,-3-3 139,4 4 888,-4-5 0,4 0 0,-5 0 0</inkml:trace>
  <inkml:trace contextRef="#ctx0" brushRef="#br0" timeOffset="26">15647 12289 7839,'0'-6'374,"5"0"151,2 6 0,3 0 18,2 0-102,-1 0-283,6 0 0,-3 0 0,5 0 0,0-3-131,4-1 1,3 0-399,1 4 0,3-1 272,-3-3 0,0 3-616,-4-3 715,-6 3 0,10-4 0,-3-2 0</inkml:trace>
  <inkml:trace contextRef="#ctx0" brushRef="#br0" timeOffset="27">16161 12003 7996,'0'-11'234,"0"-1"1,0 1 104,0 0 6,5-1-147,-4 1 0,4 3 565,-5 1 387,0 4-522,5-2-150,-4 5 113,4 0-71,-5 0-294,0 10-28,0-2 0,2 13 135,1-2-106,-1 3-114,3 6 1,-5-3 84,0 6 0,4-5 141,-1 5-635,6-6 260,-7 8 1,3-9 17,-5 3-874,0-8 609,5 3 1,-4-6-965,3 3 652,-3-2 303,-1-11 1,0 4-994,0-2 610,0-3 152,0 0 178,0-5 0,5 5 0,1 1 0</inkml:trace>
  <inkml:trace contextRef="#ctx0" brushRef="#br0" timeOffset="28">16469 11946 7964,'0'-11'670,"0"-1"-575,0 1 119,0 0 30,0 4 54,0-3 332,0 9 438,0-4-619,0 15 1,0-1-260,0 10 22,0 0 1,0 9-149,-5-4 46,4 9 0,-5-8 200,6 6-538,0-6 213,-5 8 0,4-8 79,-3 6 0,3-8-153,1 3 0,0-8-537,0 5 325,0-8 200,0 2 0,0-6-312,0 1 145,0-6 539,0 4-104,0-9-166,0 4 1010,0-5-715,5 0-158,-4 0-25,4 0 1,-3 0 364,2 0-360,-3 0-17,9 0 130,-4 0-142,1 0 0,4-3 94,0-1-237,1 0 157,4-1 0,0 4 109,-1-3-381,5 3 106,-7 1 0,7-4 11,-5 0-66,6 0 154,-9-1 0,6 4-575,-3-3 233,-2 3 156,4 1-1138,-11 0 834,4-5 1,-7 3-64,4-1-1318,-4 1 1835,2 2 0,-5 0 0,0 0 0</inkml:trace>
  <inkml:trace contextRef="#ctx0" brushRef="#br0" timeOffset="29">17143 11923 7920,'0'-11'40,"1"0"73,3-1-77,-3 6 416,4-4-186,-5 8 0,0-3 382,0 5-355,-5 0 0,3 0 77,-6 0-193,0 0-20,-3 0 0,-2 4 113,-2 0 67,-3 5-196,0-3 1,1 2 287,1-1-265,4 1 1,-5 2 173,6-2-371,-1 2-19,1-4 262,5 6-168,-5-1 0,10 0 218,-3 1-417,3-1 142,1 1 1,0-1 32,0 1-75,0-1 35,5-5 0,2 5 132,4-4-42,0 3-37,6 2 0,-1-1 19,3 1 4,3-1 23,-4-5-124,5 4 96,-1-3 0,-4 3 50,-3-2-189,3 2 59,-5-4 1,3 2 84,-4-1-237,-1 1 195,-4-2 0,1 4-16,-4-2-81,0-3 80,-4 5 1,0-3-151,0 4 155,-5 0-14,-1 1 142,-6-1-132,-4 1 1,-2-2-4,-5-3 234,0 4-223,0-5 0,1 2 9,-1-1-273,5-4 131,-4 2 0,10-1-1671,-3-1 860,2 1 362,1-4 578,6 0 0,-4 0 0,4 0 0</inkml:trace>
  <inkml:trace contextRef="#ctx0" brushRef="#br0" timeOffset="30">17291 11352 7913,'0'-6'570,"0"1"-205,0 0-29,0 4 233,0-5 732,0 6-963,5 0 48,-3 0-21,3 0-2,0 6 80,1 0-276,5 5 0,1 1 97,-1-1 0,-3 6 0,0 2 0,3 2 345,4 2-387,0 0-379,2 0 593,1 5-190,-1-4 0,5 5-27,-3-2 1,3-2 13,0 6 0,0-2 128,-3 1-564,3 3 210,-10-4 0,5 6-69,-6-1 0,-3-4 82,-1 1 0,-3-2-729,4 1 305,-6 3 236,3-8-670,-5 2 729,0-4 1,0 1-389,0 3 32,-5-3 200,-1-1 0,-2-1 41,1-3 0,1 1 42,-2-1 0,-2 1 195,2-5-78,-2 1 16,4-5 0,-5 4 46,4 1 0,-3-1-98,-2-4 322,1-4-145,5 3 0,-5-5-75,4 2 170,-3 4-79,3-5 0,-2 2-129,6-1 1,-5-3-29,4 4-59,0-6 45,4 8 56,-5-8-220,4 3 190,-4 0-330,5-4 29,0 4-398,0-5 0,5 0 0,1 0 0</inkml:trace>
  <inkml:trace contextRef="#ctx0" brushRef="#br0" timeOffset="31">9845 15944 7773,'0'-8'491,"0"0"215,0 6-182,0-3 162,0 5 0,0 5-453,0 2 0,0 4-4,0 0 1,1 5-1,3 3 1,-3 3-35,3 1 0,-2 1-100,2 3 0,-2-2 45,1 5 1,2-3-123,-1 4 1,0-5 29,-4 5 0,4-6 83,0 2 0,-1-4-190,-3-4 0,0-2-26,0-1 0,4-4-110,0 4 70,0-4-70,-4 0 1,4-5-196,0 1-380,-1-6 246,-3 3 1,4-6 16,0-3 507,0 3 0,1-9 0,1 4 0</inkml:trace>
  <inkml:trace contextRef="#ctx0" brushRef="#br0" timeOffset="32">10130 15932 7846,'0'-6'1767,"0"1"-769,0 5 1,0 5-670,0 2 0,0 5-71,0 3 0,0 3 55,0 5 0,0-1-62,0 1 1,0 4-28,0 0 0,4-1-148,0-3 1,0 4 102,-4-1 0,0 1-237,0-4 1,0 0-14,0 0 0,4-4 39,-1 0 0,2-5-102,-1 1-55,-3 3 1,8-6 21,-5 4 1,1-5 30,-1-3 7,-3 2 0,4-8-25,-5 6-537,0-6-28,0 3-1191,0-5 1910,0-5 0,-5-1 0,-1-5 0</inkml:trace>
  <inkml:trace contextRef="#ctx0" brushRef="#br0" timeOffset="33">9856 16263 7788,'5'-6'1759,"2"-3"-1275,4 5 1,4 0-116,1 4 1,4 0 67,-1 0 1,2-3-60,2-1 0,1-1-48,3 1 1,-3 3-194,3-3 0,-4-1-102,-4 1 0,1 0-252,-5 4 1,4-4 216,-4 1 0,1-1 0,-5 4 0</inkml:trace>
  <inkml:trace contextRef="#ctx0" brushRef="#br0" timeOffset="34">12529 15841 7603,'0'-8'-212,"0"1"1090,0 4 122,0-2 1126,0 5-1872,0 5 0,0 1-1,0 6 0,3 3-72,1 0 1,4 5 12,-4 0 0,1 5-35,-1 2 0,-2 3 45,6-3 0,-4 1-83,3-2 1,-3-2-67,4 3 1,-5-4-124,5-4 0,-4 1 126,3-5 0,0 1-89,0-5 1,0-1-180,-3-2-519,-3 2-1156,4-9 848,-5 4 1037,0-5 0,-5-5 0,-2-1 0</inkml:trace>
  <inkml:trace contextRef="#ctx0" brushRef="#br0" timeOffset="35">12300 15829 7773,'0'-6'825,"0"1"30,0 5-188,5 0-152,-3 0-294,3 0 1,-4 0 166,3 0-41,-3 0-166,9 0 0,-7 0 16,4 0-96,1 0 1,5 0 66,2 0 0,-1 0-49,5 0 1,-4 0 9,4 0 1,0 0 4,4 0 0,0 0-6,0 0 0,0 0-12,-1 0 1,2 0 14,3 0 1,-3 0-3,3 0 1,-3 0-144,-1 0 0,0 0 92,0 0 1,-6-4 25,-1 0-40,1 0 1,-4 4-86,2 0 44,-7 0-258,-3 0-373,-5 0 0,-5 2-840,-3 2 1,-2-3 1447,-1 3 0,-11-3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8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6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0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6.png"/><Relationship Id="rId3" Type="http://schemas.openxmlformats.org/officeDocument/2006/relationships/customXml" Target="../ink/ink14.xml"/><Relationship Id="rId7" Type="http://schemas.openxmlformats.org/officeDocument/2006/relationships/image" Target="../media/image23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5.xml"/><Relationship Id="rId11" Type="http://schemas.openxmlformats.org/officeDocument/2006/relationships/image" Target="../media/image25.png"/><Relationship Id="rId5" Type="http://schemas.openxmlformats.org/officeDocument/2006/relationships/hyperlink" Target="https://stattrek.com/online-calculator/binomial.aspx" TargetMode="External"/><Relationship Id="rId15" Type="http://schemas.openxmlformats.org/officeDocument/2006/relationships/image" Target="../media/image27.png"/><Relationship Id="rId10" Type="http://schemas.openxmlformats.org/officeDocument/2006/relationships/customXml" Target="../ink/ink17.xml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customXml" Target="../ink/ink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2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customXml" Target="../ink/ink2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8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page.divms.uiowa.edu/~mbognar/applets/pois.html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0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1.xml"/><Relationship Id="rId5" Type="http://schemas.openxmlformats.org/officeDocument/2006/relationships/image" Target="../media/image39.png"/><Relationship Id="rId4" Type="http://schemas.openxmlformats.org/officeDocument/2006/relationships/customXml" Target="../ink/ink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4.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2760A </a:t>
            </a:r>
            <a:r>
              <a:rPr lang="en-US" sz="2400" b="0" baseline="0"/>
              <a:t>/</a:t>
            </a:r>
            <a:r>
              <a:rPr lang="en-US" sz="2400" b="1" baseline="0"/>
              <a:t> ESTR 2018: </a:t>
            </a:r>
            <a:r>
              <a:rPr lang="en-US" sz="2400" baseline="0"/>
              <a:t>Probability for Engineers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1EAE699-F41D-BC4F-927F-6B0B1947A646}"/>
              </a:ext>
            </a:extLst>
          </p:cNvPr>
          <p:cNvGrpSpPr/>
          <p:nvPr/>
        </p:nvGrpSpPr>
        <p:grpSpPr>
          <a:xfrm>
            <a:off x="1161199" y="615431"/>
            <a:ext cx="3575050" cy="2701014"/>
            <a:chOff x="774700" y="1001930"/>
            <a:chExt cx="3575050" cy="2701014"/>
          </a:xfrm>
        </p:grpSpPr>
        <p:pic>
          <p:nvPicPr>
            <p:cNvPr id="21" name="Picture 20" descr="bin10,0.5.pdf">
              <a:extLst>
                <a:ext uri="{FF2B5EF4-FFF2-40B4-BE49-F238E27FC236}">
                  <a16:creationId xmlns:a16="http://schemas.microsoft.com/office/drawing/2014/main" id="{2A61D1E5-418F-1746-ADEF-50A951801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1001930"/>
              <a:ext cx="3575050" cy="27010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B2654D-A1AF-C843-A28C-940A55F9812C}"/>
                </a:ext>
              </a:extLst>
            </p:cNvPr>
            <p:cNvSpPr/>
            <p:nvPr/>
          </p:nvSpPr>
          <p:spPr>
            <a:xfrm>
              <a:off x="2273612" y="12806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Garamond"/>
                  <a:cs typeface="Garamond"/>
                </a:rPr>
                <a:t>Binomial(10, 0.5)</a:t>
              </a:r>
              <a:r>
                <a:rPr lang="en-US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12EC23C-77BF-794F-A995-791637B467B2}"/>
              </a:ext>
            </a:extLst>
          </p:cNvPr>
          <p:cNvGrpSpPr/>
          <p:nvPr/>
        </p:nvGrpSpPr>
        <p:grpSpPr>
          <a:xfrm>
            <a:off x="4736249" y="615432"/>
            <a:ext cx="3575050" cy="2701013"/>
            <a:chOff x="4349750" y="1001931"/>
            <a:chExt cx="3575050" cy="2701013"/>
          </a:xfrm>
        </p:grpSpPr>
        <p:pic>
          <p:nvPicPr>
            <p:cNvPr id="24" name="Picture 23" descr="bin50,0.5.pdf">
              <a:extLst>
                <a:ext uri="{FF2B5EF4-FFF2-40B4-BE49-F238E27FC236}">
                  <a16:creationId xmlns:a16="http://schemas.microsoft.com/office/drawing/2014/main" id="{CA9AF29F-8DC2-5248-B6E6-2947A534F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1001931"/>
              <a:ext cx="3575050" cy="270101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1C6A5B-C28C-C34F-A138-755889C36ED3}"/>
                </a:ext>
              </a:extLst>
            </p:cNvPr>
            <p:cNvSpPr/>
            <p:nvPr/>
          </p:nvSpPr>
          <p:spPr>
            <a:xfrm>
              <a:off x="5855012" y="12869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Garamond"/>
                  <a:cs typeface="Garamond"/>
                </a:rPr>
                <a:t>Binomial(50, 0.5)</a:t>
              </a:r>
              <a:r>
                <a:rPr lang="en-US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D8E4CD-96F1-CB47-8246-DF0679089DF5}"/>
              </a:ext>
            </a:extLst>
          </p:cNvPr>
          <p:cNvGrpSpPr/>
          <p:nvPr/>
        </p:nvGrpSpPr>
        <p:grpSpPr>
          <a:xfrm>
            <a:off x="1161199" y="3200172"/>
            <a:ext cx="3575050" cy="2701014"/>
            <a:chOff x="774700" y="3586671"/>
            <a:chExt cx="3575050" cy="2701014"/>
          </a:xfrm>
        </p:grpSpPr>
        <p:pic>
          <p:nvPicPr>
            <p:cNvPr id="27" name="Picture 26" descr="bin10,0.3.pdf">
              <a:extLst>
                <a:ext uri="{FF2B5EF4-FFF2-40B4-BE49-F238E27FC236}">
                  <a16:creationId xmlns:a16="http://schemas.microsoft.com/office/drawing/2014/main" id="{D5C9452F-7B74-244D-89DD-482009F8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00" y="3586671"/>
              <a:ext cx="3575050" cy="27010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9D05583-98EE-FC45-9262-56C50313D3CD}"/>
                </a:ext>
              </a:extLst>
            </p:cNvPr>
            <p:cNvSpPr/>
            <p:nvPr/>
          </p:nvSpPr>
          <p:spPr>
            <a:xfrm>
              <a:off x="2273612" y="385873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Garamond"/>
                  <a:cs typeface="Garamond"/>
                </a:rPr>
                <a:t>Binomial(10, 0.3)</a:t>
              </a:r>
              <a:r>
                <a:rPr lang="en-US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9D6C2-8EB8-EC42-851F-93BDC41B6236}"/>
              </a:ext>
            </a:extLst>
          </p:cNvPr>
          <p:cNvGrpSpPr/>
          <p:nvPr/>
        </p:nvGrpSpPr>
        <p:grpSpPr>
          <a:xfrm>
            <a:off x="4736249" y="3200172"/>
            <a:ext cx="3575050" cy="2701014"/>
            <a:chOff x="4349750" y="3586671"/>
            <a:chExt cx="3575050" cy="2701014"/>
          </a:xfrm>
        </p:grpSpPr>
        <p:pic>
          <p:nvPicPr>
            <p:cNvPr id="30" name="Picture 29" descr="bin50,0.3.pdf">
              <a:extLst>
                <a:ext uri="{FF2B5EF4-FFF2-40B4-BE49-F238E27FC236}">
                  <a16:creationId xmlns:a16="http://schemas.microsoft.com/office/drawing/2014/main" id="{43E1DF8F-64BB-3647-AF59-A6CE6E86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750" y="3586671"/>
              <a:ext cx="3575050" cy="27010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8E221F6-50BA-A34D-A62E-D25FCC6B74D8}"/>
                </a:ext>
              </a:extLst>
            </p:cNvPr>
            <p:cNvSpPr/>
            <p:nvPr/>
          </p:nvSpPr>
          <p:spPr>
            <a:xfrm>
              <a:off x="5855012" y="3865086"/>
              <a:ext cx="1718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Garamond"/>
                  <a:cs typeface="Garamond"/>
                </a:rPr>
                <a:t>Binomial(50, 0.3)</a:t>
              </a:r>
              <a:r>
                <a:rPr lang="en-US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 </a:t>
              </a:r>
              <a:endParaRPr lang="en-US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5912"/>
            <a:ext cx="423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Lakers and the Celtics meet for a 7-game playoff.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80024"/>
            <a:ext cx="42374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Lakers win 60% of the time. What is the probability that all 7 games are played?</a:t>
            </a:r>
          </a:p>
        </p:txBody>
      </p:sp>
      <p:pic>
        <p:nvPicPr>
          <p:cNvPr id="11" name="Picture 10" descr="lakers_celtic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3" y="711058"/>
            <a:ext cx="3925917" cy="2717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E79C5F-AAE5-F746-B62D-86B2C147C7D9}"/>
                  </a:ext>
                </a:extLst>
              </p14:cNvPr>
              <p14:cNvContentPartPr/>
              <p14:nvPr/>
            </p14:nvContentPartPr>
            <p14:xfrm>
              <a:off x="612720" y="3642840"/>
              <a:ext cx="6948720" cy="296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E79C5F-AAE5-F746-B62D-86B2C147C7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520" y="3626640"/>
                <a:ext cx="6981120" cy="29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1DC4C4-84F0-CB4F-9A30-8FD49B0DEFEB}"/>
                  </a:ext>
                </a:extLst>
              </p14:cNvPr>
              <p14:cNvContentPartPr/>
              <p14:nvPr/>
            </p14:nvContentPartPr>
            <p14:xfrm>
              <a:off x="530280" y="2129760"/>
              <a:ext cx="8063280" cy="201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1DC4C4-84F0-CB4F-9A30-8FD49B0DEF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080" y="2113560"/>
                <a:ext cx="8095680" cy="20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DB0630-7CF1-8640-B7A0-05F4497B0F44}"/>
                  </a:ext>
                </a:extLst>
              </p14:cNvPr>
              <p14:cNvContentPartPr/>
              <p14:nvPr/>
            </p14:nvContentPartPr>
            <p14:xfrm>
              <a:off x="5106600" y="4267800"/>
              <a:ext cx="3116880" cy="382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DB0630-7CF1-8640-B7A0-05F4497B0F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90400" y="4251600"/>
                <a:ext cx="31492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443B68-F2DB-DF82-2FE7-7E9C39BEC784}"/>
                  </a:ext>
                </a:extLst>
              </p14:cNvPr>
              <p14:cNvContentPartPr/>
              <p14:nvPr/>
            </p14:nvContentPartPr>
            <p14:xfrm>
              <a:off x="4946040" y="3696120"/>
              <a:ext cx="3096000" cy="53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443B68-F2DB-DF82-2FE7-7E9C39BEC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9840" y="3679920"/>
                <a:ext cx="3128400" cy="5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26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FB8B1A-6FE4-914A-B05A-A23FC8CE8450}"/>
              </a:ext>
            </a:extLst>
          </p:cNvPr>
          <p:cNvSpPr txBox="1"/>
          <p:nvPr/>
        </p:nvSpPr>
        <p:spPr>
          <a:xfrm>
            <a:off x="334537" y="330726"/>
            <a:ext cx="857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that Lakers win in 6?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F27A76-5A5E-E34A-9494-42C80E85AE67}"/>
                  </a:ext>
                </a:extLst>
              </p14:cNvPr>
              <p14:cNvContentPartPr/>
              <p14:nvPr/>
            </p14:nvContentPartPr>
            <p14:xfrm>
              <a:off x="1983924" y="3093094"/>
              <a:ext cx="5690880" cy="240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F27A76-5A5E-E34A-9494-42C80E85AE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724" y="3076894"/>
                <a:ext cx="5723280" cy="2433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643518-A41E-4A4A-8FF0-FC198DAB6F44}"/>
              </a:ext>
            </a:extLst>
          </p:cNvPr>
          <p:cNvSpPr txBox="1"/>
          <p:nvPr/>
        </p:nvSpPr>
        <p:spPr>
          <a:xfrm>
            <a:off x="854164" y="6160880"/>
            <a:ext cx="7536032" cy="38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https://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stattrek.com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/online-calculator/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binomial.aspx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487C1C-DB84-434F-B29C-1FC0FC939A95}"/>
                  </a:ext>
                </a:extLst>
              </p14:cNvPr>
              <p14:cNvContentPartPr/>
              <p14:nvPr/>
            </p14:nvContentPartPr>
            <p14:xfrm>
              <a:off x="518040" y="917280"/>
              <a:ext cx="5308200" cy="187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487C1C-DB84-434F-B29C-1FC0FC939A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840" y="901080"/>
                <a:ext cx="5340600" cy="19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FDEA58-5D5F-9D4D-80F4-F36998A836BB}"/>
                  </a:ext>
                </a:extLst>
              </p14:cNvPr>
              <p14:cNvContentPartPr/>
              <p14:nvPr/>
            </p14:nvContentPartPr>
            <p14:xfrm>
              <a:off x="3505631" y="4069625"/>
              <a:ext cx="74520" cy="61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FDEA58-5D5F-9D4D-80F4-F36998A836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9431" y="4053425"/>
                <a:ext cx="10692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A23B3F0-3376-0F4C-B8AF-3AA855D8EBF4}"/>
                  </a:ext>
                </a:extLst>
              </p14:cNvPr>
              <p14:cNvContentPartPr/>
              <p14:nvPr/>
            </p14:nvContentPartPr>
            <p14:xfrm>
              <a:off x="2501280" y="2257920"/>
              <a:ext cx="2799720" cy="95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A23B3F0-3376-0F4C-B8AF-3AA855D8EB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85080" y="2241720"/>
                <a:ext cx="2832120" cy="9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CE674F-7385-984F-AE16-EB982C6067B5}"/>
                  </a:ext>
                </a:extLst>
              </p14:cNvPr>
              <p14:cNvContentPartPr/>
              <p14:nvPr/>
            </p14:nvContentPartPr>
            <p14:xfrm>
              <a:off x="4276080" y="1739160"/>
              <a:ext cx="4366800" cy="106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CE674F-7385-984F-AE16-EB982C6067B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59880" y="1722960"/>
                <a:ext cx="439920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C024028-F6B1-D240-B57C-C66E5F2DA2D5}"/>
                  </a:ext>
                </a:extLst>
              </p14:cNvPr>
              <p14:cNvContentPartPr/>
              <p14:nvPr/>
            </p14:nvContentPartPr>
            <p14:xfrm>
              <a:off x="4193640" y="4822920"/>
              <a:ext cx="3511800" cy="165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C024028-F6B1-D240-B57C-C66E5F2DA2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7440" y="4806720"/>
                <a:ext cx="3537360" cy="16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85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be independent trials with success </a:t>
            </a:r>
            <a:r>
              <a:rPr lang="en-US" sz="2800" i="1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50" y="212626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A 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is the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time of the first success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among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srgbClr val="000000"/>
                </a:solidFill>
                <a:latin typeface="Garamond"/>
                <a:cs typeface="Garamond"/>
              </a:rPr>
              <a:t>1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,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baseline="-25000">
                <a:solidFill>
                  <a:srgbClr val="000000"/>
                </a:solidFill>
                <a:latin typeface="Garamond"/>
                <a:cs typeface="Garamond"/>
              </a:rPr>
              <a:t>2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, …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:</a:t>
            </a:r>
            <a:endParaRPr lang="en-US" sz="280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478818"/>
            <a:ext cx="594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 =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first (smallest) 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such that </a:t>
            </a:r>
            <a:r>
              <a:rPr lang="en-US" sz="2800" i="1" err="1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i="1" baseline="-25000" err="1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 = 1.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BED7748-CA8D-F8FC-EF98-BC8E0DD6CF8A}"/>
                  </a:ext>
                </a:extLst>
              </p14:cNvPr>
              <p14:cNvContentPartPr/>
              <p14:nvPr/>
            </p14:nvContentPartPr>
            <p14:xfrm>
              <a:off x="575640" y="4267800"/>
              <a:ext cx="4584600" cy="176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ED7748-CA8D-F8FC-EF98-BC8E0DD6CF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440" y="4251600"/>
                <a:ext cx="4617000" cy="17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433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D02C2-3077-E6B4-DAB8-9C5E83A797F3}"/>
              </a:ext>
            </a:extLst>
          </p:cNvPr>
          <p:cNvSpPr txBox="1"/>
          <p:nvPr/>
        </p:nvSpPr>
        <p:spPr>
          <a:xfrm>
            <a:off x="334537" y="330726"/>
            <a:ext cx="834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You keep rolling until you roll a       . What is the probability that you rolled more than 10 times?</a:t>
            </a:r>
          </a:p>
        </p:txBody>
      </p:sp>
      <p:pic>
        <p:nvPicPr>
          <p:cNvPr id="6" name="Picture 5" descr="Dice-6.png">
            <a:extLst>
              <a:ext uri="{FF2B5EF4-FFF2-40B4-BE49-F238E27FC236}">
                <a16:creationId xmlns:a16="http://schemas.microsoft.com/office/drawing/2014/main" id="{DB153732-9E82-72C7-FA99-AF11DF41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56" y="330726"/>
            <a:ext cx="498699" cy="4986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98D5E3-E231-1652-C597-C89910939CF3}"/>
              </a:ext>
            </a:extLst>
          </p:cNvPr>
          <p:cNvSpPr txBox="1"/>
          <p:nvPr/>
        </p:nvSpPr>
        <p:spPr>
          <a:xfrm>
            <a:off x="439640" y="4209934"/>
            <a:ext cx="391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Garamond" panose="02020404030301010803" pitchFamily="18" charset="0"/>
                <a:cs typeface="Garamond"/>
              </a:rPr>
              <a:t>P</a:t>
            </a:r>
            <a:r>
              <a:rPr lang="en-US" sz="3200">
                <a:latin typeface="Garamond" panose="02020404030301010803" pitchFamily="18" charset="0"/>
                <a:cs typeface="Garamond"/>
              </a:rPr>
              <a:t>(</a:t>
            </a:r>
            <a:r>
              <a:rPr lang="en-US" sz="3200">
                <a:latin typeface="Garamond"/>
                <a:cs typeface="Garamond"/>
              </a:rPr>
              <a:t>Geometric(</a:t>
            </a:r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&gt; k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=</a:t>
            </a:r>
            <a:endParaRPr lang="en-US" sz="32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FA03DC-D270-D8D2-509B-60D746AA7E0E}"/>
                  </a:ext>
                </a:extLst>
              </p14:cNvPr>
              <p14:cNvContentPartPr/>
              <p14:nvPr/>
            </p14:nvContentPartPr>
            <p14:xfrm>
              <a:off x="571680" y="2361960"/>
              <a:ext cx="6977520" cy="242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FA03DC-D270-D8D2-509B-60D746AA7E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480" y="2345760"/>
                <a:ext cx="7009920" cy="24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7E41DF-4647-0EF6-E3FA-0F6DE0EFFB43}"/>
                  </a:ext>
                </a:extLst>
              </p14:cNvPr>
              <p14:cNvContentPartPr/>
              <p14:nvPr/>
            </p14:nvContentPartPr>
            <p14:xfrm>
              <a:off x="542880" y="1537560"/>
              <a:ext cx="3511080" cy="428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7E41DF-4647-0EF6-E3FA-0F6DE0EFFB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680" y="1521360"/>
                <a:ext cx="354348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5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AC47B-77D2-EABB-B387-CE15B053EE91}"/>
              </a:ext>
            </a:extLst>
          </p:cNvPr>
          <p:cNvSpPr txBox="1"/>
          <p:nvPr/>
        </p:nvSpPr>
        <p:spPr>
          <a:xfrm>
            <a:off x="457200" y="1159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cumulative distribution function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E1378-7D30-16B3-9073-2AD571B72E8C}"/>
              </a:ext>
            </a:extLst>
          </p:cNvPr>
          <p:cNvSpPr txBox="1"/>
          <p:nvPr/>
        </p:nvSpPr>
        <p:spPr>
          <a:xfrm>
            <a:off x="2768652" y="1961292"/>
            <a:ext cx="316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Garamond"/>
                <a:cs typeface="Garamond"/>
              </a:rPr>
              <a:t>F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 = </a:t>
            </a:r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 i="1">
                <a:latin typeface="Garamond"/>
                <a:cs typeface="Garamond"/>
              </a:rPr>
              <a:t>≤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8E53CF-1DE1-D946-9F67-45BFC44AF879}"/>
              </a:ext>
            </a:extLst>
          </p:cNvPr>
          <p:cNvSpPr txBox="1"/>
          <p:nvPr/>
        </p:nvSpPr>
        <p:spPr>
          <a:xfrm>
            <a:off x="439640" y="3747480"/>
            <a:ext cx="3911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Garamond" panose="02020404030301010803" pitchFamily="18" charset="0"/>
                <a:cs typeface="Garamond"/>
              </a:rPr>
              <a:t>P</a:t>
            </a:r>
            <a:r>
              <a:rPr lang="en-US" sz="3200">
                <a:latin typeface="Garamond" panose="02020404030301010803" pitchFamily="18" charset="0"/>
                <a:cs typeface="Garamond"/>
              </a:rPr>
              <a:t>(</a:t>
            </a:r>
            <a:r>
              <a:rPr lang="en-US" sz="3200">
                <a:latin typeface="Garamond"/>
                <a:cs typeface="Garamond"/>
              </a:rPr>
              <a:t>Geometric(</a:t>
            </a:r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≤ k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=</a:t>
            </a:r>
            <a:endParaRPr lang="en-US" sz="3200">
              <a:latin typeface="Franklin Gothic Medium"/>
              <a:cs typeface="Franklin Gothic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BA49C-4A60-C06B-A2BE-E86803A66FA2}"/>
              </a:ext>
            </a:extLst>
          </p:cNvPr>
          <p:cNvSpPr txBox="1"/>
          <p:nvPr/>
        </p:nvSpPr>
        <p:spPr>
          <a:xfrm>
            <a:off x="439639" y="4783944"/>
            <a:ext cx="426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Garamond" panose="02020404030301010803" pitchFamily="18" charset="0"/>
                <a:cs typeface="Garamond"/>
              </a:rPr>
              <a:t>P</a:t>
            </a:r>
            <a:r>
              <a:rPr lang="en-US" sz="3200">
                <a:latin typeface="Garamond" panose="02020404030301010803" pitchFamily="18" charset="0"/>
                <a:cs typeface="Garamond"/>
              </a:rPr>
              <a:t>(</a:t>
            </a:r>
            <a:r>
              <a:rPr lang="en-US" sz="3200">
                <a:latin typeface="Garamond"/>
                <a:cs typeface="Garamond"/>
              </a:rPr>
              <a:t>Binomial(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>
                <a:latin typeface="Garamond"/>
                <a:cs typeface="Garamond"/>
              </a:rPr>
              <a:t>, </a:t>
            </a:r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≤ k</a:t>
            </a:r>
            <a:r>
              <a:rPr lang="en-US" sz="3200">
                <a:latin typeface="Garamond"/>
                <a:cs typeface="Garamond"/>
              </a:rPr>
              <a:t>)</a:t>
            </a:r>
            <a:r>
              <a:rPr lang="en-US" sz="3200" i="1">
                <a:latin typeface="Garamond"/>
                <a:cs typeface="Garamond"/>
              </a:rPr>
              <a:t> =</a:t>
            </a:r>
            <a:endParaRPr lang="en-US" sz="320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378C6F-570F-7FA4-99B5-BDB63DE88F21}"/>
                  </a:ext>
                </a:extLst>
              </p14:cNvPr>
              <p14:cNvContentPartPr/>
              <p14:nvPr/>
            </p14:nvContentPartPr>
            <p14:xfrm>
              <a:off x="4447608" y="3790800"/>
              <a:ext cx="4484160" cy="1525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378C6F-570F-7FA4-99B5-BDB63DE88F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408" y="3774600"/>
                <a:ext cx="4516560" cy="15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65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D02C2-3077-E6B4-DAB8-9C5E83A797F3}"/>
              </a:ext>
            </a:extLst>
          </p:cNvPr>
          <p:cNvSpPr txBox="1"/>
          <p:nvPr/>
        </p:nvSpPr>
        <p:spPr>
          <a:xfrm>
            <a:off x="334537" y="330726"/>
            <a:ext cx="8347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You keep rolling until you roll a       . What is the probability that you rolled an even number of times? </a:t>
            </a:r>
          </a:p>
        </p:txBody>
      </p:sp>
      <p:pic>
        <p:nvPicPr>
          <p:cNvPr id="6" name="Picture 5" descr="Dice-6.png">
            <a:extLst>
              <a:ext uri="{FF2B5EF4-FFF2-40B4-BE49-F238E27FC236}">
                <a16:creationId xmlns:a16="http://schemas.microsoft.com/office/drawing/2014/main" id="{DB153732-9E82-72C7-FA99-AF11DF418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34" y="330726"/>
            <a:ext cx="498699" cy="498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346F42D-4900-EF32-7BB2-A2C28428AC4C}"/>
                  </a:ext>
                </a:extLst>
              </p14:cNvPr>
              <p14:cNvContentPartPr/>
              <p14:nvPr/>
            </p14:nvContentPartPr>
            <p14:xfrm>
              <a:off x="522000" y="1418400"/>
              <a:ext cx="3318480" cy="46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346F42D-4900-EF32-7BB2-A2C28428AC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800" y="1402200"/>
                <a:ext cx="335088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68D525-E89B-518A-2531-EC76FF2536A9}"/>
                  </a:ext>
                </a:extLst>
              </p14:cNvPr>
              <p14:cNvContentPartPr/>
              <p14:nvPr/>
            </p14:nvContentPartPr>
            <p14:xfrm>
              <a:off x="538560" y="1920240"/>
              <a:ext cx="7668360" cy="387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68D525-E89B-518A-2531-EC76FF2536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360" y="1904040"/>
                <a:ext cx="7700760" cy="39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790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7503" y="20040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Alice randomly sprinkles 25 chocolate chips on 5 cookies. How many chips does a cookie get?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FEC63-5A28-44A5-3D90-FCDB9FFBB2B9}"/>
              </a:ext>
            </a:extLst>
          </p:cNvPr>
          <p:cNvSpPr txBox="1"/>
          <p:nvPr/>
        </p:nvSpPr>
        <p:spPr>
          <a:xfrm>
            <a:off x="257503" y="23433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a cookie gets no chips?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10A5E-FF64-1552-960C-70E3866FF176}"/>
              </a:ext>
            </a:extLst>
          </p:cNvPr>
          <p:cNvSpPr txBox="1"/>
          <p:nvPr/>
        </p:nvSpPr>
        <p:spPr>
          <a:xfrm>
            <a:off x="257503" y="3719328"/>
            <a:ext cx="2601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exactly 5 chips?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DEA47-6571-99FB-F1A8-C772837272C6}"/>
              </a:ext>
            </a:extLst>
          </p:cNvPr>
          <p:cNvSpPr txBox="1"/>
          <p:nvPr/>
        </p:nvSpPr>
        <p:spPr>
          <a:xfrm>
            <a:off x="257503" y="4975314"/>
            <a:ext cx="357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at most 5 chips?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C6467-6E8B-1409-ED89-AEB2FA3AE2FD}"/>
                  </a:ext>
                </a:extLst>
              </p14:cNvPr>
              <p14:cNvContentPartPr/>
              <p14:nvPr/>
            </p14:nvContentPartPr>
            <p14:xfrm>
              <a:off x="402840" y="1328040"/>
              <a:ext cx="5139720" cy="479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C6467-6E8B-1409-ED89-AEB2FA3AE2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640" y="1311840"/>
                <a:ext cx="5172120" cy="48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189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7503" y="20040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Alice randomly sprinkles 50 chocolate chips on 10 cookies. How many chips does a cookie get?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FEC63-5A28-44A5-3D90-FCDB9FFBB2B9}"/>
              </a:ext>
            </a:extLst>
          </p:cNvPr>
          <p:cNvSpPr txBox="1"/>
          <p:nvPr/>
        </p:nvSpPr>
        <p:spPr>
          <a:xfrm>
            <a:off x="257503" y="23433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What is the probability a cookie gets no chips?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10A5E-FF64-1552-960C-70E3866FF176}"/>
              </a:ext>
            </a:extLst>
          </p:cNvPr>
          <p:cNvSpPr txBox="1"/>
          <p:nvPr/>
        </p:nvSpPr>
        <p:spPr>
          <a:xfrm>
            <a:off x="257503" y="3719328"/>
            <a:ext cx="416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exactly 5 chips?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DEA47-6571-99FB-F1A8-C772837272C6}"/>
              </a:ext>
            </a:extLst>
          </p:cNvPr>
          <p:cNvSpPr txBox="1"/>
          <p:nvPr/>
        </p:nvSpPr>
        <p:spPr>
          <a:xfrm>
            <a:off x="257503" y="4975314"/>
            <a:ext cx="357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at most 5 chips?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1451D2-0C3C-24F5-C8D5-754D555682BA}"/>
                  </a:ext>
                </a:extLst>
              </p14:cNvPr>
              <p14:cNvContentPartPr/>
              <p14:nvPr/>
            </p14:nvContentPartPr>
            <p14:xfrm>
              <a:off x="431640" y="1299240"/>
              <a:ext cx="2763360" cy="472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1451D2-0C3C-24F5-C8D5-754D555682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0" y="1283040"/>
                <a:ext cx="2795760" cy="47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14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discrete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random variable</a:t>
            </a:r>
            <a:r>
              <a:rPr lang="en-US" sz="2800">
                <a:latin typeface="Franklin Gothic Medium"/>
                <a:cs typeface="Franklin Gothic Medium"/>
              </a:rPr>
              <a:t> assigns a discrete value to every outcome in the sample space.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2689548"/>
            <a:ext cx="8229600" cy="598411"/>
            <a:chOff x="457200" y="2689548"/>
            <a:chExt cx="8229600" cy="598411"/>
          </a:xfrm>
        </p:grpSpPr>
        <p:pic>
          <p:nvPicPr>
            <p:cNvPr id="5" name="Picture 4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086" y="2689548"/>
              <a:ext cx="588265" cy="589901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003" y="2689548"/>
              <a:ext cx="588265" cy="5899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11750" y="2764739"/>
              <a:ext cx="2936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Garamond"/>
                  <a:cs typeface="Garamond"/>
                </a:rPr>
                <a:t>{ </a:t>
              </a:r>
              <a:r>
                <a:rPr lang="en-US" sz="2800">
                  <a:latin typeface="Courier New"/>
                  <a:cs typeface="Courier New"/>
                </a:rPr>
                <a:t>HH</a:t>
              </a:r>
              <a:r>
                <a:rPr lang="en-US" sz="2800">
                  <a:latin typeface="Garamond"/>
                  <a:cs typeface="Garamond"/>
                </a:rPr>
                <a:t>, </a:t>
              </a:r>
              <a:r>
                <a:rPr lang="en-US" sz="2800">
                  <a:latin typeface="Courier New"/>
                  <a:cs typeface="Courier New"/>
                </a:rPr>
                <a:t>HT</a:t>
              </a:r>
              <a:r>
                <a:rPr lang="en-US" sz="2800">
                  <a:latin typeface="Garamond"/>
                  <a:cs typeface="Garamond"/>
                </a:rPr>
                <a:t>, </a:t>
              </a:r>
              <a:r>
                <a:rPr lang="en-US" sz="2800">
                  <a:latin typeface="Courier New"/>
                  <a:cs typeface="Courier New"/>
                </a:rPr>
                <a:t>TH</a:t>
              </a:r>
              <a:r>
                <a:rPr lang="en-US" sz="2800">
                  <a:latin typeface="Garamond"/>
                  <a:cs typeface="Garamond"/>
                </a:rPr>
                <a:t>, </a:t>
              </a:r>
              <a:r>
                <a:rPr lang="en-US" sz="2800">
                  <a:latin typeface="Courier New"/>
                  <a:cs typeface="Courier New"/>
                </a:rPr>
                <a:t>TT</a:t>
              </a:r>
              <a:r>
                <a:rPr lang="en-US" sz="2800">
                  <a:latin typeface="Garamond"/>
                  <a:cs typeface="Garamond"/>
                </a:rPr>
                <a:t> }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703183"/>
              <a:ext cx="822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57200" y="3753406"/>
            <a:ext cx="3024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number of </a:t>
            </a:r>
            <a:r>
              <a:rPr lang="en-US" sz="280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>
                <a:solidFill>
                  <a:prstClr val="black"/>
                </a:solidFill>
                <a:latin typeface="Franklin Gothic Medium"/>
                <a:cs typeface="Franklin Gothic Medium"/>
              </a:rPr>
              <a:t>s</a:t>
            </a:r>
            <a:endParaRPr lang="en-US" sz="2800" i="1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814769-D6CB-467F-16C3-E19516D13E82}"/>
                  </a:ext>
                </a:extLst>
              </p14:cNvPr>
              <p14:cNvContentPartPr/>
              <p14:nvPr/>
            </p14:nvContentPartPr>
            <p14:xfrm>
              <a:off x="621000" y="4786200"/>
              <a:ext cx="1887480" cy="161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814769-D6CB-467F-16C3-E19516D13E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0" y="4770000"/>
                <a:ext cx="191988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062830-19E2-900F-21AC-94CEDF662814}"/>
                  </a:ext>
                </a:extLst>
              </p14:cNvPr>
              <p14:cNvContentPartPr/>
              <p14:nvPr/>
            </p14:nvContentPartPr>
            <p14:xfrm>
              <a:off x="2758680" y="3211200"/>
              <a:ext cx="5489280" cy="3149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062830-19E2-900F-21AC-94CEDF6628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2480" y="3195000"/>
                <a:ext cx="5521680" cy="31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4DDEF0-8609-08F9-FF7F-D664E80C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3" y="20229"/>
            <a:ext cx="3260995" cy="2608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65889B-F613-1AA6-D3A2-579864E0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040" y="2195356"/>
            <a:ext cx="6521990" cy="26087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861826-03BF-310C-0199-CA0813D79814}"/>
              </a:ext>
            </a:extLst>
          </p:cNvPr>
          <p:cNvSpPr/>
          <p:nvPr/>
        </p:nvSpPr>
        <p:spPr>
          <a:xfrm>
            <a:off x="1289359" y="2509593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Garamond"/>
                <a:cs typeface="Garamond"/>
              </a:rPr>
              <a:t>Binomial(50, .1)</a:t>
            </a: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6FF78-036C-7A92-69F9-88B1EC13181E}"/>
              </a:ext>
            </a:extLst>
          </p:cNvPr>
          <p:cNvSpPr/>
          <p:nvPr/>
        </p:nvSpPr>
        <p:spPr>
          <a:xfrm>
            <a:off x="1289360" y="300907"/>
            <a:ext cx="1771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Garamond"/>
                <a:cs typeface="Garamond"/>
              </a:rPr>
              <a:t>Binomial(25, .2)</a:t>
            </a:r>
            <a:endParaRPr lang="en-US" sz="20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9E645A-2E27-3C7D-6F9C-41A53268E2CD}"/>
              </a:ext>
            </a:extLst>
          </p:cNvPr>
          <p:cNvGrpSpPr/>
          <p:nvPr/>
        </p:nvGrpSpPr>
        <p:grpSpPr>
          <a:xfrm>
            <a:off x="-423040" y="4367971"/>
            <a:ext cx="6548266" cy="2619306"/>
            <a:chOff x="-423040" y="4367971"/>
            <a:chExt cx="6548266" cy="26193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0E725D-878E-19A2-9BC9-21B99A32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23040" y="4367971"/>
              <a:ext cx="6548266" cy="261930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F6489D-0F72-FC2D-0CDF-A09BE5078536}"/>
                </a:ext>
              </a:extLst>
            </p:cNvPr>
            <p:cNvSpPr/>
            <p:nvPr/>
          </p:nvSpPr>
          <p:spPr>
            <a:xfrm>
              <a:off x="1980293" y="5243907"/>
              <a:ext cx="26875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chemeClr val="accent1"/>
                  </a:solidFill>
                  <a:latin typeface="Garamond"/>
                  <a:cs typeface="Garamond"/>
                </a:rPr>
                <a:t>Poisson(5)</a:t>
              </a:r>
              <a:endParaRPr lang="en-US" sz="480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784F1686-F41B-ACF6-B7A5-0596AB9BC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74758"/>
              </p:ext>
            </p:extLst>
          </p:nvPr>
        </p:nvGraphicFramePr>
        <p:xfrm>
          <a:off x="3500495" y="384827"/>
          <a:ext cx="5196909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619">
                  <a:extLst>
                    <a:ext uri="{9D8B030D-6E8A-4147-A177-3AD203B41FA5}">
                      <a16:colId xmlns:a16="http://schemas.microsoft.com/office/drawing/2014/main" val="1010469594"/>
                    </a:ext>
                  </a:extLst>
                </a:gridCol>
                <a:gridCol w="1103587">
                  <a:extLst>
                    <a:ext uri="{9D8B030D-6E8A-4147-A177-3AD203B41FA5}">
                      <a16:colId xmlns:a16="http://schemas.microsoft.com/office/drawing/2014/main" val="753185527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742114516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1511860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P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(</a:t>
                      </a:r>
                      <a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X</a:t>
                      </a: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 = 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(</a:t>
                      </a:r>
                      <a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X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 = 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P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(</a:t>
                      </a:r>
                      <a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X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  <a:cs typeface="Franklin Gothic Medium"/>
                        </a:rPr>
                        <a:t>≤</a:t>
                      </a: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Franklin Gothic Medium"/>
                        </a:rPr>
                        <a:t> 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1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Binomial(25, .2)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0.004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0.196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0.617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6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Binomial(50, .1)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0.005</a:t>
                      </a:r>
                      <a:endParaRPr lang="en-US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0.185</a:t>
                      </a:r>
                      <a:endParaRPr lang="en-US" sz="1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0.616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5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Binomial(500, .01)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0.006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0.176</a:t>
                      </a:r>
                      <a:endParaRPr lang="en-US" sz="18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0.615</a:t>
                      </a:r>
                      <a:endParaRPr lang="en-US" sz="18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84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Garamond"/>
                          <a:cs typeface="Garamond"/>
                        </a:rPr>
                        <a:t>Poisson(5)</a:t>
                      </a:r>
                      <a:endParaRPr lang="en-US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353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16E9BC-91DD-0A50-3E8D-0641706DE12D}"/>
                  </a:ext>
                </a:extLst>
              </p14:cNvPr>
              <p14:cNvContentPartPr/>
              <p14:nvPr/>
            </p14:nvContentPartPr>
            <p14:xfrm>
              <a:off x="5447880" y="1981800"/>
              <a:ext cx="2770920" cy="20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16E9BC-91DD-0A50-3E8D-0641706DE1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1680" y="1965600"/>
                <a:ext cx="280332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8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Poisson random variable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 </a:t>
            </a:r>
            <a:r>
              <a:rPr lang="en-US" sz="2800">
                <a:latin typeface="Garamond"/>
                <a:cs typeface="Garamond"/>
              </a:rPr>
              <a:t>Poisson(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random variable has PMF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1443" y="2246262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latin typeface="Garamond"/>
                <a:cs typeface="Garamond"/>
              </a:rPr>
              <a:t>p</a:t>
            </a:r>
            <a:r>
              <a:rPr lang="en-US" sz="3200">
                <a:latin typeface="Garamond"/>
                <a:cs typeface="Garamond"/>
              </a:rPr>
              <a:t>(</a:t>
            </a:r>
            <a:r>
              <a:rPr lang="en-US" sz="3200" i="1">
                <a:latin typeface="Garamond"/>
                <a:cs typeface="Garamond"/>
              </a:rPr>
              <a:t>k</a:t>
            </a:r>
            <a:r>
              <a:rPr lang="en-US" sz="3200">
                <a:latin typeface="Garamond"/>
                <a:cs typeface="Garamond"/>
              </a:rPr>
              <a:t>) = e</a:t>
            </a:r>
            <a:r>
              <a:rPr lang="en-US" sz="3200" baseline="30000">
                <a:latin typeface="Garamond"/>
                <a:cs typeface="Garamond"/>
              </a:rPr>
              <a:t>-</a:t>
            </a:r>
            <a:r>
              <a:rPr lang="en-US" sz="3200" i="1" baseline="30000">
                <a:latin typeface="Symbol" charset="2"/>
                <a:cs typeface="Symbol" charset="2"/>
              </a:rPr>
              <a:t>l</a:t>
            </a:r>
            <a:r>
              <a:rPr lang="en-US" sz="3200">
                <a:latin typeface="Garamond"/>
                <a:cs typeface="Garamond"/>
              </a:rPr>
              <a:t> </a:t>
            </a:r>
            <a:r>
              <a:rPr lang="en-US" sz="3200" i="1" err="1">
                <a:latin typeface="Symbol" charset="2"/>
                <a:cs typeface="Symbol" charset="2"/>
              </a:rPr>
              <a:t>l</a:t>
            </a:r>
            <a:r>
              <a:rPr lang="en-US" sz="3200" i="1" baseline="30000" err="1">
                <a:latin typeface="Garamond"/>
                <a:cs typeface="Garamond"/>
              </a:rPr>
              <a:t>k</a:t>
            </a:r>
            <a:r>
              <a:rPr lang="en-US" sz="3200">
                <a:latin typeface="Garamond"/>
                <a:cs typeface="Garamond"/>
              </a:rPr>
              <a:t>/</a:t>
            </a:r>
            <a:r>
              <a:rPr lang="en-US" sz="3200" i="1">
                <a:latin typeface="Garamond"/>
                <a:cs typeface="Garamond"/>
              </a:rPr>
              <a:t>k</a:t>
            </a:r>
            <a:r>
              <a:rPr lang="en-US" sz="3200">
                <a:latin typeface="Garamond"/>
                <a:cs typeface="Garamond"/>
              </a:rPr>
              <a:t>!</a:t>
            </a:r>
            <a:endParaRPr lang="en-US" sz="320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2772" y="2246262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k </a:t>
            </a:r>
            <a:r>
              <a:rPr lang="en-US" sz="2800">
                <a:latin typeface="Garamond"/>
                <a:cs typeface="Garamond"/>
              </a:rPr>
              <a:t>= 0, 1, 2, 3,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589F56-7792-D4EA-513B-D36EC88C2B5C}"/>
              </a:ext>
            </a:extLst>
          </p:cNvPr>
          <p:cNvSpPr txBox="1"/>
          <p:nvPr/>
        </p:nvSpPr>
        <p:spPr>
          <a:xfrm>
            <a:off x="457200" y="4143704"/>
            <a:ext cx="4934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… chocolate chips on a cookie?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1DB48-5563-6DEA-146A-7395F3B38D2F}"/>
              </a:ext>
            </a:extLst>
          </p:cNvPr>
          <p:cNvSpPr txBox="1"/>
          <p:nvPr/>
        </p:nvSpPr>
        <p:spPr>
          <a:xfrm>
            <a:off x="457200" y="472976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… raindrops fall on your head in next sec?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20172-93CD-0968-0D53-9AB2240C20EE}"/>
              </a:ext>
            </a:extLst>
          </p:cNvPr>
          <p:cNvSpPr txBox="1"/>
          <p:nvPr/>
        </p:nvSpPr>
        <p:spPr>
          <a:xfrm>
            <a:off x="457200" y="5322773"/>
            <a:ext cx="721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... buses arrive in the next hour?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5801F-4A7C-A1A9-CA2A-05441491DBB1}"/>
              </a:ext>
            </a:extLst>
          </p:cNvPr>
          <p:cNvSpPr txBox="1"/>
          <p:nvPr/>
        </p:nvSpPr>
        <p:spPr>
          <a:xfrm>
            <a:off x="457200" y="3472329"/>
            <a:ext cx="493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How many…</a:t>
            </a:r>
            <a:endParaRPr lang="en-US" sz="320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88BB5-5B22-AAE5-C8AB-47F695EB6993}"/>
              </a:ext>
            </a:extLst>
          </p:cNvPr>
          <p:cNvSpPr txBox="1"/>
          <p:nvPr/>
        </p:nvSpPr>
        <p:spPr>
          <a:xfrm>
            <a:off x="288299" y="6206576"/>
            <a:ext cx="8567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https://homepage.divms.uiowa.edu/~mbognar/applets/pois.html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96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 as limit of Binomial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22539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/>
                <a:cs typeface="Garamond"/>
              </a:rPr>
              <a:t>Poisson(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approximates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br>
              <a:rPr lang="en-US" sz="2800">
                <a:latin typeface="Franklin Gothic Medium"/>
                <a:cs typeface="Franklin Gothic Medium"/>
              </a:rPr>
            </a:br>
            <a:r>
              <a:rPr lang="en-US" sz="2800">
                <a:latin typeface="Franklin Gothic Medium"/>
                <a:cs typeface="Franklin Gothic Medium"/>
              </a:rPr>
              <a:t>when 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 i="1">
                <a:latin typeface="Garamond"/>
                <a:cs typeface="Garamond"/>
              </a:rPr>
              <a:t>np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fixed</a:t>
            </a:r>
            <a:r>
              <a:rPr lang="en-US" sz="2800">
                <a:latin typeface="Franklin Gothic Medium"/>
                <a:cs typeface="Franklin Gothic Medium"/>
              </a:rPr>
              <a:t> and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large</a:t>
            </a:r>
            <a:r>
              <a:rPr lang="en-US" sz="2800">
                <a:latin typeface="Franklin Gothic Medium"/>
                <a:cs typeface="Franklin Gothic Medium"/>
              </a:rPr>
              <a:t> (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Franklin Gothic Medium"/>
                <a:cs typeface="Franklin Gothic Medium"/>
              </a:rPr>
              <a:t> is small)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180" y="2345360"/>
            <a:ext cx="825062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(Poisson(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i="1">
                <a:latin typeface="Garamond"/>
                <a:cs typeface="Garamond"/>
              </a:rPr>
              <a:t>k</a:t>
            </a:r>
            <a:r>
              <a:rPr lang="en-US" sz="2800">
                <a:latin typeface="Garamond"/>
                <a:cs typeface="Garamond"/>
              </a:rPr>
              <a:t>) = lim</a:t>
            </a:r>
            <a:r>
              <a:rPr lang="en-US" sz="2800" i="1" baseline="-25000">
                <a:latin typeface="Garamond"/>
                <a:cs typeface="Garamond"/>
              </a:rPr>
              <a:t>n</a:t>
            </a:r>
            <a:r>
              <a:rPr lang="en-US" sz="2800" baseline="-25000">
                <a:latin typeface="Garamond"/>
                <a:cs typeface="Garamond"/>
              </a:rPr>
              <a:t> → ∞</a:t>
            </a:r>
            <a:r>
              <a:rPr lang="en-US" sz="2800">
                <a:latin typeface="Garamond"/>
                <a:cs typeface="Garamond"/>
              </a:rPr>
              <a:t> P(Binomial(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/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) = </a:t>
            </a:r>
            <a:r>
              <a:rPr lang="en-US" sz="2800" i="1">
                <a:latin typeface="Garamond"/>
                <a:cs typeface="Garamond"/>
              </a:rPr>
              <a:t>k</a:t>
            </a:r>
            <a:r>
              <a:rPr lang="en-US" sz="2800">
                <a:latin typeface="Garamond"/>
                <a:cs typeface="Garamond"/>
              </a:rPr>
              <a:t>)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44C945-E266-05D7-224B-58D5B113D1AE}"/>
              </a:ext>
            </a:extLst>
          </p:cNvPr>
          <p:cNvSpPr txBox="1"/>
          <p:nvPr/>
        </p:nvSpPr>
        <p:spPr>
          <a:xfrm>
            <a:off x="457200" y="5601082"/>
            <a:ext cx="8250620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(Poisson(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) ∈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 = lim</a:t>
            </a:r>
            <a:r>
              <a:rPr lang="en-US" sz="2800" i="1" baseline="-25000">
                <a:latin typeface="Garamond"/>
                <a:cs typeface="Garamond"/>
              </a:rPr>
              <a:t>n</a:t>
            </a:r>
            <a:r>
              <a:rPr lang="en-US" sz="2800" baseline="-25000">
                <a:latin typeface="Garamond"/>
                <a:cs typeface="Garamond"/>
              </a:rPr>
              <a:t> → ∞</a:t>
            </a:r>
            <a:r>
              <a:rPr lang="en-US" sz="2800">
                <a:latin typeface="Garamond"/>
                <a:cs typeface="Garamond"/>
              </a:rPr>
              <a:t> P(Binomial(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Symbol" charset="2"/>
                <a:cs typeface="Symbol" charset="2"/>
              </a:rPr>
              <a:t>l</a:t>
            </a:r>
            <a:r>
              <a:rPr lang="en-US" sz="2800">
                <a:latin typeface="Garamond"/>
                <a:cs typeface="Garamond"/>
              </a:rPr>
              <a:t>/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) ∈ </a:t>
            </a:r>
            <a:r>
              <a:rPr lang="en-US" sz="2800" i="1">
                <a:latin typeface="Garamond"/>
                <a:cs typeface="Garamond"/>
              </a:rPr>
              <a:t>A</a:t>
            </a:r>
            <a:r>
              <a:rPr lang="en-US" sz="2800">
                <a:latin typeface="Garamond"/>
                <a:cs typeface="Garamond"/>
              </a:rPr>
              <a:t>)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0500C-8B1C-F625-68A1-8C9B2B40E94D}"/>
              </a:ext>
            </a:extLst>
          </p:cNvPr>
          <p:cNvSpPr txBox="1"/>
          <p:nvPr/>
        </p:nvSpPr>
        <p:spPr>
          <a:xfrm>
            <a:off x="457200" y="497274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More generally, for any event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3A8200-6895-D625-8E17-30C982958E4D}"/>
                  </a:ext>
                </a:extLst>
              </p14:cNvPr>
              <p14:cNvContentPartPr/>
              <p14:nvPr/>
            </p14:nvContentPartPr>
            <p14:xfrm>
              <a:off x="600120" y="3224157"/>
              <a:ext cx="7578000" cy="113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3A8200-6895-D625-8E17-30C982958E4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920" y="3207957"/>
                <a:ext cx="7610400" cy="11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757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in-drops-falling-blue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5433"/>
          <a:stretch/>
        </p:blipFill>
        <p:spPr>
          <a:xfrm>
            <a:off x="8007350" y="0"/>
            <a:ext cx="1231900" cy="1168400"/>
          </a:xfrm>
          <a:prstGeom prst="rect">
            <a:avLst/>
          </a:prstGeom>
        </p:spPr>
      </p:pic>
      <p:pic>
        <p:nvPicPr>
          <p:cNvPr id="8" name="Picture 7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1168400" cy="1168400"/>
          </a:xfrm>
          <a:prstGeom prst="rect">
            <a:avLst/>
          </a:prstGeom>
        </p:spPr>
      </p:pic>
      <p:pic>
        <p:nvPicPr>
          <p:cNvPr id="9" name="Picture 8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1168400" cy="1168400"/>
          </a:xfrm>
          <a:prstGeom prst="rect">
            <a:avLst/>
          </a:prstGeom>
        </p:spPr>
      </p:pic>
      <p:pic>
        <p:nvPicPr>
          <p:cNvPr id="10" name="Picture 9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1168400" cy="1168400"/>
          </a:xfrm>
          <a:prstGeom prst="rect">
            <a:avLst/>
          </a:prstGeom>
        </p:spPr>
      </p:pic>
      <p:pic>
        <p:nvPicPr>
          <p:cNvPr id="11" name="Picture 10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168400" cy="1168400"/>
          </a:xfrm>
          <a:prstGeom prst="rect">
            <a:avLst/>
          </a:prstGeom>
        </p:spPr>
      </p:pic>
      <p:pic>
        <p:nvPicPr>
          <p:cNvPr id="12" name="Picture 11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0"/>
            <a:ext cx="1168400" cy="1168400"/>
          </a:xfrm>
          <a:prstGeom prst="rect">
            <a:avLst/>
          </a:prstGeom>
        </p:spPr>
      </p:pic>
      <p:pic>
        <p:nvPicPr>
          <p:cNvPr id="13" name="Picture 12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168400" cy="1168400"/>
          </a:xfrm>
          <a:prstGeom prst="rect">
            <a:avLst/>
          </a:prstGeom>
        </p:spPr>
      </p:pic>
      <p:pic>
        <p:nvPicPr>
          <p:cNvPr id="14" name="Picture 13" descr="rain-drops-falling-blu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0"/>
            <a:ext cx="1168400" cy="11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293483"/>
            <a:ext cx="8229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Rain is falling on your head at a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rate </a:t>
            </a:r>
            <a:r>
              <a:rPr lang="en-US" sz="2800">
                <a:latin typeface="Franklin Gothic Medium"/>
                <a:cs typeface="Franklin Gothic Medium"/>
              </a:rPr>
              <a:t>of 3 drops/sec.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</p:spPr>
        <p:txBody>
          <a:bodyPr>
            <a:normAutofit/>
          </a:bodyPr>
          <a:lstStyle/>
          <a:p>
            <a:r>
              <a:rPr lang="en-US"/>
              <a:t>Poisson as limit of Binomial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457200" y="881280"/>
            <a:ext cx="822960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66019" y="2028181"/>
            <a:ext cx="6178165" cy="509032"/>
            <a:chOff x="1366019" y="2373868"/>
            <a:chExt cx="6178165" cy="50903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504950" y="2882900"/>
              <a:ext cx="58928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504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397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366019" y="237386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Garamond"/>
                  <a:cs typeface="Garamond"/>
                </a:rPr>
                <a:t>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51315" y="2380218"/>
              <a:ext cx="292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Garamond"/>
                  <a:cs typeface="Garamond"/>
                </a:rPr>
                <a:t>1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873250" y="2397513"/>
            <a:ext cx="5156200" cy="139700"/>
            <a:chOff x="1873250" y="2743200"/>
            <a:chExt cx="5156200" cy="1397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241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978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7147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13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879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9245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6611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873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609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346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0830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8196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5562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2928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029450" y="2743200"/>
              <a:ext cx="0" cy="139700"/>
            </a:xfrm>
            <a:prstGeom prst="line">
              <a:avLst/>
            </a:prstGeom>
            <a:ln w="63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000250" y="2187963"/>
            <a:ext cx="4902200" cy="279400"/>
            <a:chOff x="2000250" y="2533650"/>
            <a:chExt cx="4902200" cy="279400"/>
          </a:xfrm>
        </p:grpSpPr>
        <p:pic>
          <p:nvPicPr>
            <p:cNvPr id="114" name="Picture 113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2540000"/>
              <a:ext cx="133350" cy="266700"/>
            </a:xfrm>
            <a:prstGeom prst="rect">
              <a:avLst/>
            </a:prstGeom>
          </p:spPr>
        </p:pic>
        <p:pic>
          <p:nvPicPr>
            <p:cNvPr id="115" name="Picture 114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750" y="2540000"/>
              <a:ext cx="133350" cy="266700"/>
            </a:xfrm>
            <a:prstGeom prst="rect">
              <a:avLst/>
            </a:prstGeom>
          </p:spPr>
        </p:pic>
        <p:pic>
          <p:nvPicPr>
            <p:cNvPr id="116" name="Picture 115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050" y="2533650"/>
              <a:ext cx="133350" cy="266700"/>
            </a:xfrm>
            <a:prstGeom prst="rect">
              <a:avLst/>
            </a:prstGeom>
          </p:spPr>
        </p:pic>
        <p:pic>
          <p:nvPicPr>
            <p:cNvPr id="117" name="Picture 116" descr="raemi_Drop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00" y="2546350"/>
              <a:ext cx="133350" cy="266700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7501B0-BB56-3901-5543-D9B5314F2036}"/>
                  </a:ext>
                </a:extLst>
              </p14:cNvPr>
              <p14:cNvContentPartPr/>
              <p14:nvPr/>
            </p14:nvContentPartPr>
            <p14:xfrm>
              <a:off x="590040" y="2602440"/>
              <a:ext cx="8268480" cy="296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7501B0-BB56-3901-5543-D9B5314F20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840" y="2586240"/>
                <a:ext cx="8300880" cy="29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F04646-173B-0D6C-28C4-355A513C1243}"/>
                  </a:ext>
                </a:extLst>
              </p14:cNvPr>
              <p14:cNvContentPartPr/>
              <p14:nvPr/>
            </p14:nvContentPartPr>
            <p14:xfrm>
              <a:off x="579600" y="3256200"/>
              <a:ext cx="5760720" cy="45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F04646-173B-0D6C-28C4-355A513C12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3400" y="3240000"/>
                <a:ext cx="5793120" cy="4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7503" y="20040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Rain falls at a rate of 3 drops/sec. What is the probability that you 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FEC63-5A28-44A5-3D90-FCDB9FFBB2B9}"/>
              </a:ext>
            </a:extLst>
          </p:cNvPr>
          <p:cNvSpPr txBox="1"/>
          <p:nvPr/>
        </p:nvSpPr>
        <p:spPr>
          <a:xfrm>
            <a:off x="257503" y="15235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no hits in the next second?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C10A5E-FF64-1552-960C-70E3866FF176}"/>
              </a:ext>
            </a:extLst>
          </p:cNvPr>
          <p:cNvSpPr txBox="1"/>
          <p:nvPr/>
        </p:nvSpPr>
        <p:spPr>
          <a:xfrm>
            <a:off x="257502" y="3167390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at least 3 hits in the next second?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DEA47-6571-99FB-F1A8-C772837272C6}"/>
              </a:ext>
            </a:extLst>
          </p:cNvPr>
          <p:cNvSpPr txBox="1"/>
          <p:nvPr/>
        </p:nvSpPr>
        <p:spPr>
          <a:xfrm>
            <a:off x="257502" y="4811252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790FF-0E48-6A3F-F0BB-D24152C73B6F}"/>
              </a:ext>
            </a:extLst>
          </p:cNvPr>
          <p:cNvSpPr txBox="1"/>
          <p:nvPr/>
        </p:nvSpPr>
        <p:spPr>
          <a:xfrm>
            <a:off x="257502" y="4779722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exactly 10 hits in the next 5 seconds?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6BEFD8-BF6D-4026-16DB-050C44D39A11}"/>
                  </a:ext>
                </a:extLst>
              </p14:cNvPr>
              <p14:cNvContentPartPr/>
              <p14:nvPr/>
            </p14:nvContentPartPr>
            <p14:xfrm>
              <a:off x="411120" y="2314800"/>
              <a:ext cx="8502840" cy="402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6BEFD8-BF6D-4026-16DB-050C44D39A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0" y="2298600"/>
                <a:ext cx="8535240" cy="40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76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7113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We can describe the PMF by a table or by a chart.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319" y="4377776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      0      1      2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600" y="4813094"/>
            <a:ext cx="316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(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Garamond"/>
                <a:cs typeface="Garamond"/>
              </a:rPr>
              <a:t>)     ¼     ½     ¼ </a:t>
            </a:r>
          </a:p>
        </p:txBody>
      </p:sp>
      <p:pic>
        <p:nvPicPr>
          <p:cNvPr id="24" name="Picture 23" descr="hea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24" y="3223336"/>
            <a:ext cx="3035300" cy="3084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3896" y="6012936"/>
            <a:ext cx="326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Garamond"/>
                <a:cs typeface="Garamond"/>
              </a:rPr>
              <a:t>x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2230" y="464747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Garamond"/>
                <a:cs typeface="Garamond"/>
              </a:rPr>
              <a:t>p</a:t>
            </a:r>
            <a:r>
              <a:rPr lang="en-US">
                <a:latin typeface="Garamond"/>
                <a:cs typeface="Garamond"/>
              </a:rPr>
              <a:t>(</a:t>
            </a:r>
            <a:r>
              <a:rPr lang="en-US" i="1">
                <a:latin typeface="Garamond"/>
                <a:cs typeface="Garamond"/>
              </a:rPr>
              <a:t>x</a:t>
            </a:r>
            <a:r>
              <a:rPr lang="en-US">
                <a:latin typeface="Garamond"/>
                <a:cs typeface="Garamond"/>
              </a:rPr>
              <a:t>)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727200" y="4518133"/>
            <a:ext cx="0" cy="765726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962379E-2BD9-F9B9-B3CD-C7B4FBC007CE}"/>
              </a:ext>
            </a:extLst>
          </p:cNvPr>
          <p:cNvSpPr txBox="1"/>
          <p:nvPr/>
        </p:nvSpPr>
        <p:spPr>
          <a:xfrm>
            <a:off x="457200" y="1159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 probability mass function of </a:t>
            </a:r>
            <a:r>
              <a:rPr lang="en-US" sz="2800" i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the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E72F9-2009-3355-D3A5-DA34E92102E2}"/>
              </a:ext>
            </a:extLst>
          </p:cNvPr>
          <p:cNvSpPr txBox="1"/>
          <p:nvPr/>
        </p:nvSpPr>
        <p:spPr>
          <a:xfrm>
            <a:off x="2989369" y="1827465"/>
            <a:ext cx="316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 = </a:t>
            </a:r>
            <a:r>
              <a:rPr lang="en-US" sz="3600" b="1">
                <a:latin typeface="Garamond"/>
                <a:cs typeface="Garamond"/>
              </a:rPr>
              <a:t>P</a:t>
            </a:r>
            <a:r>
              <a:rPr lang="en-US" sz="3600">
                <a:latin typeface="Garamond"/>
                <a:cs typeface="Garamond"/>
              </a:rPr>
              <a:t>(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 = </a:t>
            </a:r>
            <a:r>
              <a:rPr lang="en-US" sz="3600" i="1">
                <a:latin typeface="Garamond"/>
                <a:cs typeface="Garamond"/>
              </a:rPr>
              <a:t>x</a:t>
            </a:r>
            <a:r>
              <a:rPr lang="en-US" sz="360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4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687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Two </a:t>
            </a:r>
            <a:r>
              <a:rPr lang="en-GB" sz="3200">
                <a:latin typeface="Franklin Gothic Medium"/>
                <a:cs typeface="Franklin Gothic Medium"/>
              </a:rPr>
              <a:t>3-sided</a:t>
            </a:r>
            <a:r>
              <a:rPr lang="en-US" sz="3200">
                <a:latin typeface="Franklin Gothic Medium"/>
                <a:cs typeface="Franklin Gothic Medium"/>
              </a:rPr>
              <a:t> dice are tossed. Calculate the PMF of the </a:t>
            </a:r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3200">
                <a:latin typeface="Franklin Gothic Medium"/>
                <a:cs typeface="Franklin Gothic Medium"/>
              </a:rPr>
              <a:t> </a:t>
            </a:r>
            <a:r>
              <a:rPr lang="en-US" sz="3200" i="1">
                <a:latin typeface="Garamond"/>
                <a:cs typeface="Garamond"/>
              </a:rPr>
              <a:t>D</a:t>
            </a:r>
            <a:r>
              <a:rPr lang="en-US" sz="3200">
                <a:latin typeface="Franklin Gothic Medium"/>
                <a:cs typeface="Franklin Gothic Medium"/>
              </a:rPr>
              <a:t> of the rolls.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F8763-ACC3-8B47-81F0-27AD69FB792B}"/>
              </a:ext>
            </a:extLst>
          </p:cNvPr>
          <p:cNvSpPr txBox="1"/>
          <p:nvPr/>
        </p:nvSpPr>
        <p:spPr>
          <a:xfrm>
            <a:off x="3416876" y="1890751"/>
            <a:ext cx="2310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Courier New"/>
                <a:cs typeface="Courier New"/>
              </a:rPr>
              <a:t>11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12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13</a:t>
            </a:r>
            <a:endParaRPr lang="en-US" sz="3600">
              <a:latin typeface="Garamond"/>
              <a:cs typeface="Garamond"/>
            </a:endParaRPr>
          </a:p>
          <a:p>
            <a:r>
              <a:rPr lang="en-US" sz="3600">
                <a:latin typeface="Courier New"/>
                <a:cs typeface="Courier New"/>
              </a:rPr>
              <a:t>21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22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23</a:t>
            </a:r>
            <a:endParaRPr lang="en-US" sz="3600">
              <a:latin typeface="Garamond"/>
              <a:cs typeface="Garamond"/>
            </a:endParaRPr>
          </a:p>
          <a:p>
            <a:r>
              <a:rPr lang="en-US" sz="3600">
                <a:latin typeface="Courier New"/>
                <a:cs typeface="Courier New"/>
              </a:rPr>
              <a:t>31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32</a:t>
            </a:r>
            <a:r>
              <a:rPr lang="en-US" sz="3600">
                <a:latin typeface="Garamond"/>
                <a:cs typeface="Courier New"/>
              </a:rPr>
              <a:t> </a:t>
            </a:r>
            <a:r>
              <a:rPr lang="en-US" sz="3600">
                <a:latin typeface="Garamond"/>
                <a:cs typeface="Garamond"/>
              </a:rPr>
              <a:t> </a:t>
            </a:r>
            <a:r>
              <a:rPr lang="en-US" sz="3600">
                <a:latin typeface="Courier New"/>
                <a:cs typeface="Courier New"/>
              </a:rPr>
              <a:t>33</a:t>
            </a:r>
            <a:endParaRPr lang="en-US" sz="360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09284D-60FD-874D-9BCE-EC450CC100C3}"/>
                  </a:ext>
                </a:extLst>
              </p14:cNvPr>
              <p14:cNvContentPartPr/>
              <p14:nvPr/>
            </p14:nvContentPartPr>
            <p14:xfrm>
              <a:off x="1249920" y="1821240"/>
              <a:ext cx="6780240" cy="366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09284D-60FD-874D-9BCE-EC450CC100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3720" y="1805040"/>
                <a:ext cx="6812640" cy="37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8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37464-D15B-244D-BD04-491C5E4868B1}"/>
              </a:ext>
            </a:extLst>
          </p:cNvPr>
          <p:cNvSpPr txBox="1"/>
          <p:nvPr/>
        </p:nvSpPr>
        <p:spPr>
          <a:xfrm>
            <a:off x="457200" y="413377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What is the probability that </a:t>
            </a:r>
            <a:r>
              <a:rPr lang="en-US" sz="3200" i="1">
                <a:latin typeface="Garamond"/>
                <a:cs typeface="Garamond"/>
              </a:rPr>
              <a:t>D</a:t>
            </a:r>
            <a:r>
              <a:rPr lang="en-US" sz="3200">
                <a:latin typeface="Garamond"/>
                <a:cs typeface="Garamond"/>
              </a:rPr>
              <a:t> ≥ 1</a:t>
            </a:r>
            <a:r>
              <a:rPr lang="en-US" sz="3200">
                <a:latin typeface="Franklin Gothic Medium"/>
                <a:cs typeface="Franklin Gothic Medium"/>
              </a:rPr>
              <a:t>? </a:t>
            </a:r>
            <a:r>
              <a:rPr lang="en-US" sz="3200" i="1">
                <a:latin typeface="Garamond"/>
                <a:cs typeface="Garamond"/>
              </a:rPr>
              <a:t>D</a:t>
            </a:r>
            <a:r>
              <a:rPr lang="en-US" sz="3200">
                <a:latin typeface="Franklin Gothic Medium"/>
                <a:cs typeface="Franklin Gothic Medium"/>
              </a:rPr>
              <a:t> is odd?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20906E-8C6E-0849-A771-33E208277D34}"/>
                  </a:ext>
                </a:extLst>
              </p14:cNvPr>
              <p14:cNvContentPartPr/>
              <p14:nvPr/>
            </p14:nvContentPartPr>
            <p14:xfrm>
              <a:off x="711360" y="1101960"/>
              <a:ext cx="6611760" cy="144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20906E-8C6E-0849-A771-33E208277D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160" y="1085760"/>
                <a:ext cx="6644160" cy="14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08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binomial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982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: Perform </a:t>
            </a:r>
            <a:r>
              <a:rPr lang="en-US" sz="2800" i="1">
                <a:latin typeface="Garamond"/>
                <a:cs typeface="Garamond"/>
              </a:rPr>
              <a:t>n </a:t>
            </a:r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independent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trials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,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each of which succeeds with probability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.</a:t>
            </a:r>
            <a:endParaRPr lang="en-US" sz="280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999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 i="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lang="en-US" sz="2800">
                <a:solidFill>
                  <a:srgbClr val="000000"/>
                </a:solidFill>
                <a:latin typeface="Garamond"/>
                <a:cs typeface="Garamond"/>
              </a:rPr>
              <a:t>=</a:t>
            </a:r>
            <a:r>
              <a:rPr lang="en-US" sz="280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successes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33768"/>
            <a:ext cx="1974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9858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coins. “number of heads” is </a:t>
            </a:r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½)</a:t>
            </a:r>
            <a:r>
              <a:rPr lang="en-US" sz="280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6081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Toss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dice. “Number of      s” is </a:t>
            </a:r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1/6)</a:t>
            </a:r>
            <a:r>
              <a:rPr lang="en-US" sz="2800">
                <a:latin typeface="Franklin Gothic Medium"/>
                <a:cs typeface="Franklin Gothic Medium"/>
              </a:rPr>
              <a:t>. </a:t>
            </a:r>
          </a:p>
        </p:txBody>
      </p:sp>
      <p:pic>
        <p:nvPicPr>
          <p:cNvPr id="10" name="Picture 9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5" y="4705350"/>
            <a:ext cx="381000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885D0A-EBEA-0966-E9F8-D8DD32072C14}"/>
                  </a:ext>
                </a:extLst>
              </p14:cNvPr>
              <p14:cNvContentPartPr/>
              <p14:nvPr/>
            </p14:nvContentPartPr>
            <p14:xfrm>
              <a:off x="1903680" y="1628280"/>
              <a:ext cx="4638240" cy="120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885D0A-EBEA-0966-E9F8-D8DD32072C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7480" y="1612080"/>
                <a:ext cx="4670640" cy="12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7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less obvious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6807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Franklin Gothic Medium"/>
                <a:cs typeface="Franklin Gothic Medium"/>
              </a:rPr>
              <a:t>Flip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Franklin Gothic Medium"/>
                <a:cs typeface="Franklin Gothic Medium"/>
              </a:rPr>
              <a:t> coins. Let </a:t>
            </a:r>
            <a:r>
              <a:rPr lang="en-US" sz="2800" i="1">
                <a:latin typeface="Garamond"/>
                <a:cs typeface="Garamond"/>
              </a:rPr>
              <a:t>C</a:t>
            </a:r>
            <a:r>
              <a:rPr lang="en-US" sz="2800">
                <a:latin typeface="Franklin Gothic Medium"/>
                <a:cs typeface="Franklin Gothic Medium"/>
              </a:rPr>
              <a:t> be the number of </a:t>
            </a:r>
            <a:r>
              <a:rPr lang="en-US" sz="2800">
                <a:solidFill>
                  <a:srgbClr val="FF9933"/>
                </a:solidFill>
                <a:latin typeface="Franklin Gothic Medium"/>
                <a:cs typeface="Franklin Gothic Medium"/>
              </a:rPr>
              <a:t>consecutive changes</a:t>
            </a:r>
            <a:r>
              <a:rPr lang="en-US" sz="2800">
                <a:latin typeface="Franklin Gothic Medium"/>
                <a:cs typeface="Franklin Gothic Medium"/>
              </a:rPr>
              <a:t> (</a:t>
            </a:r>
            <a:r>
              <a:rPr lang="en-US" sz="2800">
                <a:latin typeface="Courier New"/>
                <a:cs typeface="Courier New"/>
              </a:rPr>
              <a:t>HT</a:t>
            </a:r>
            <a:r>
              <a:rPr lang="en-US" sz="2800">
                <a:latin typeface="Franklin Gothic Medium"/>
                <a:cs typeface="Franklin Gothic Medium"/>
              </a:rPr>
              <a:t> or </a:t>
            </a:r>
            <a:r>
              <a:rPr lang="en-US" sz="2800">
                <a:latin typeface="Courier New"/>
                <a:cs typeface="Courier New"/>
              </a:rPr>
              <a:t>TH</a:t>
            </a:r>
            <a:r>
              <a:rPr lang="en-US" sz="2800">
                <a:latin typeface="Franklin Gothic Medium"/>
                <a:cs typeface="Franklin Gothic Medium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22550" y="2690167"/>
            <a:ext cx="2129626" cy="1620798"/>
            <a:chOff x="2622550" y="2690167"/>
            <a:chExt cx="2129626" cy="1620798"/>
          </a:xfrm>
        </p:grpSpPr>
        <p:sp>
          <p:nvSpPr>
            <p:cNvPr id="6" name="TextBox 5"/>
            <p:cNvSpPr txBox="1"/>
            <p:nvPr/>
          </p:nvSpPr>
          <p:spPr>
            <a:xfrm>
              <a:off x="2622550" y="2690167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Symbol" charset="2"/>
                  <a:cs typeface="Symbol" charset="2"/>
                </a:rPr>
                <a:t>w</a:t>
              </a:r>
              <a:endParaRPr lang="en-US" sz="240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75150" y="2690167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>
                  <a:latin typeface="Garamond"/>
                  <a:cs typeface="Garamond"/>
                </a:rPr>
                <a:t>C</a:t>
              </a:r>
              <a:endParaRPr lang="en-US" sz="2400">
                <a:solidFill>
                  <a:srgbClr val="FF9933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2550" y="3849300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solidFill>
                    <a:srgbClr val="FF9933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>
                  <a:solidFill>
                    <a:srgbClr val="000000"/>
                  </a:solidFill>
                  <a:latin typeface="Courier New"/>
                  <a:cs typeface="Courier New"/>
                </a:rPr>
                <a:t>HH</a:t>
              </a:r>
              <a:r>
                <a:rPr lang="en-US" sz="240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0232" y="3849300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2550" y="351583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solidFill>
                    <a:srgbClr val="FF9933"/>
                  </a:solidFill>
                  <a:latin typeface="Courier New"/>
                  <a:cs typeface="Courier New"/>
                </a:rPr>
                <a:t>TH</a:t>
              </a:r>
              <a:r>
                <a:rPr lang="en-US" sz="2400">
                  <a:solidFill>
                    <a:srgbClr val="000000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>
                  <a:solidFill>
                    <a:srgbClr val="FF9933"/>
                  </a:solidFill>
                  <a:latin typeface="Courier New"/>
                  <a:cs typeface="Courier New"/>
                </a:rPr>
                <a:t>HT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2550" y="3179105"/>
              <a:ext cx="1477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solidFill>
                    <a:srgbClr val="000000"/>
                  </a:solidFill>
                  <a:latin typeface="Courier New"/>
                  <a:cs typeface="Courier New"/>
                </a:rPr>
                <a:t>HHHHHHH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232" y="351583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4514" y="3179105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>
                  <a:latin typeface="Garamond"/>
                  <a:cs typeface="Garamond"/>
                </a:rPr>
                <a:t>0</a:t>
              </a:r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2698750" y="3198155"/>
              <a:ext cx="204470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57200" y="2706072"/>
            <a:ext cx="210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700" y="4932064"/>
            <a:ext cx="81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Then </a:t>
            </a:r>
            <a:r>
              <a:rPr lang="en-US" sz="2800" i="1">
                <a:latin typeface="Garamond"/>
                <a:cs typeface="Garamond"/>
              </a:rPr>
              <a:t>C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 – 1, ½)</a:t>
            </a:r>
            <a:r>
              <a:rPr lang="en-US" sz="2800">
                <a:latin typeface="Franklin Gothic Medium"/>
                <a:cs typeface="Franklin Gothic Medium"/>
              </a:rPr>
              <a:t>.</a:t>
            </a:r>
            <a:r>
              <a:rPr lang="en-US" sz="2800">
                <a:latin typeface="Garamond"/>
                <a:cs typeface="Garamond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913F54-DC38-8FC1-3983-260DCBFF7F14}"/>
                  </a:ext>
                </a:extLst>
              </p14:cNvPr>
              <p14:cNvContentPartPr/>
              <p14:nvPr/>
            </p14:nvContentPartPr>
            <p14:xfrm>
              <a:off x="879840" y="2869920"/>
              <a:ext cx="7799760" cy="365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913F54-DC38-8FC1-3983-260DCBFF7F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640" y="2853720"/>
                <a:ext cx="7832160" cy="36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85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34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Draw a 10-card hand from a 52-card deck.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474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Let 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 = </a:t>
            </a:r>
            <a:r>
              <a:rPr lang="en-US" sz="2800">
                <a:latin typeface="Franklin Gothic Medium"/>
                <a:cs typeface="Franklin Gothic Medium"/>
              </a:rPr>
              <a:t>number of aces among the drawn cards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2574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Franklin Gothic Medium"/>
                <a:cs typeface="Franklin Gothic Medium"/>
              </a:rPr>
              <a:t>Is </a:t>
            </a:r>
            <a:r>
              <a:rPr lang="en-US" sz="3200" i="1">
                <a:latin typeface="Garamond"/>
                <a:cs typeface="Garamond"/>
              </a:rPr>
              <a:t>N</a:t>
            </a:r>
            <a:r>
              <a:rPr lang="en-US" sz="3200">
                <a:latin typeface="Franklin Gothic Medium"/>
                <a:cs typeface="Franklin Gothic Medium"/>
              </a:rPr>
              <a:t> a </a:t>
            </a:r>
            <a:r>
              <a:rPr lang="en-US" sz="3200">
                <a:latin typeface="Garamond"/>
                <a:cs typeface="Garamond"/>
              </a:rPr>
              <a:t>Binomial(10, 1/13)</a:t>
            </a:r>
            <a:r>
              <a:rPr lang="en-US" sz="3200">
                <a:latin typeface="Franklin Gothic Medium"/>
                <a:cs typeface="Franklin Gothic Medium"/>
              </a:rPr>
              <a:t> random variable?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DE4E49-3F4E-124D-99A9-CFFAEB34BD6F}"/>
                  </a:ext>
                </a:extLst>
              </p14:cNvPr>
              <p14:cNvContentPartPr/>
              <p14:nvPr/>
            </p14:nvContentPartPr>
            <p14:xfrm>
              <a:off x="657720" y="2499840"/>
              <a:ext cx="7846920" cy="300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DE4E49-3F4E-124D-99A9-CFFAEB34B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520" y="2483640"/>
                <a:ext cx="7879320" cy="30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3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mass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If </a:t>
            </a:r>
            <a:r>
              <a:rPr lang="en-US" sz="2800" i="1">
                <a:latin typeface="Garamond"/>
                <a:cs typeface="Garamond"/>
              </a:rPr>
              <a:t>X</a:t>
            </a:r>
            <a:r>
              <a:rPr lang="en-US" sz="2800">
                <a:latin typeface="Franklin Gothic Medium"/>
                <a:cs typeface="Franklin Gothic Medium"/>
              </a:rPr>
              <a:t> is </a:t>
            </a:r>
            <a:r>
              <a:rPr lang="en-US" sz="2800">
                <a:latin typeface="Garamond"/>
                <a:cs typeface="Garamond"/>
              </a:rPr>
              <a:t>Binomial(</a:t>
            </a:r>
            <a:r>
              <a:rPr lang="en-US" sz="2800" i="1">
                <a:latin typeface="Garamond"/>
                <a:cs typeface="Garamond"/>
              </a:rPr>
              <a:t>n</a:t>
            </a:r>
            <a:r>
              <a:rPr lang="en-US" sz="2800">
                <a:latin typeface="Garamond"/>
                <a:cs typeface="Garamond"/>
              </a:rPr>
              <a:t>, </a:t>
            </a:r>
            <a:r>
              <a:rPr lang="en-US" sz="2800" i="1">
                <a:latin typeface="Garamond"/>
                <a:cs typeface="Garamond"/>
              </a:rPr>
              <a:t>p</a:t>
            </a:r>
            <a:r>
              <a:rPr lang="en-US" sz="2800">
                <a:latin typeface="Garamond"/>
                <a:cs typeface="Garamond"/>
              </a:rPr>
              <a:t>)</a:t>
            </a:r>
            <a:r>
              <a:rPr lang="en-US" sz="2800">
                <a:latin typeface="Franklin Gothic Medium"/>
                <a:cs typeface="Franklin Gothic Medium"/>
              </a:rPr>
              <a:t>, its PMF 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1D60A8-FC20-A44B-B90F-DB291F1E23AC}"/>
              </a:ext>
            </a:extLst>
          </p:cNvPr>
          <p:cNvGrpSpPr/>
          <p:nvPr/>
        </p:nvGrpSpPr>
        <p:grpSpPr>
          <a:xfrm>
            <a:off x="1362075" y="1890012"/>
            <a:ext cx="6254750" cy="1065229"/>
            <a:chOff x="1362075" y="1890012"/>
            <a:chExt cx="6254750" cy="1065229"/>
          </a:xfrm>
        </p:grpSpPr>
        <p:sp>
          <p:nvSpPr>
            <p:cNvPr id="5" name="TextBox 4"/>
            <p:cNvSpPr txBox="1"/>
            <p:nvPr/>
          </p:nvSpPr>
          <p:spPr>
            <a:xfrm>
              <a:off x="1362075" y="2082784"/>
              <a:ext cx="6254750" cy="584776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i="1">
                  <a:latin typeface="Garamond"/>
                  <a:cs typeface="Garamond"/>
                </a:rPr>
                <a:t>p</a:t>
              </a:r>
              <a:r>
                <a:rPr lang="en-US" sz="3200">
                  <a:latin typeface="Garamond"/>
                  <a:cs typeface="Garamond"/>
                </a:rPr>
                <a:t>(</a:t>
              </a:r>
              <a:r>
                <a:rPr lang="en-US" sz="3200" i="1">
                  <a:latin typeface="Garamond"/>
                  <a:cs typeface="Garamond"/>
                </a:rPr>
                <a:t>k</a:t>
              </a:r>
              <a:r>
                <a:rPr lang="en-US" sz="3200">
                  <a:latin typeface="Garamond"/>
                  <a:cs typeface="Garamond"/>
                </a:rPr>
                <a:t>) = </a:t>
              </a:r>
              <a:r>
                <a:rPr lang="en-US" sz="3200" i="1">
                  <a:latin typeface="Garamond"/>
                  <a:cs typeface="Garamond"/>
                </a:rPr>
                <a:t>P</a:t>
              </a:r>
              <a:r>
                <a:rPr lang="en-US" sz="3200">
                  <a:latin typeface="Garamond"/>
                  <a:cs typeface="Garamond"/>
                </a:rPr>
                <a:t>(</a:t>
              </a:r>
              <a:r>
                <a:rPr lang="en-US" sz="3200" i="1">
                  <a:latin typeface="Garamond"/>
                  <a:cs typeface="Garamond"/>
                </a:rPr>
                <a:t>X</a:t>
              </a:r>
              <a:r>
                <a:rPr lang="en-US" sz="3200">
                  <a:latin typeface="Garamond"/>
                  <a:cs typeface="Garamond"/>
                </a:rPr>
                <a:t> = </a:t>
              </a:r>
              <a:r>
                <a:rPr lang="en-US" sz="3200" i="1">
                  <a:latin typeface="Garamond"/>
                  <a:cs typeface="Garamond"/>
                </a:rPr>
                <a:t>k</a:t>
              </a:r>
              <a:r>
                <a:rPr lang="en-US" sz="3200">
                  <a:latin typeface="Garamond"/>
                  <a:cs typeface="Garamond"/>
                </a:rPr>
                <a:t>) =       </a:t>
              </a:r>
              <a:r>
                <a:rPr lang="en-US" sz="3200" i="1" err="1">
                  <a:latin typeface="Garamond"/>
                  <a:cs typeface="Garamond"/>
                </a:rPr>
                <a:t>p</a:t>
              </a:r>
              <a:r>
                <a:rPr lang="en-US" sz="3200" i="1" baseline="30000" err="1">
                  <a:latin typeface="Garamond"/>
                  <a:cs typeface="Garamond"/>
                </a:rPr>
                <a:t>k</a:t>
              </a:r>
              <a:r>
                <a:rPr lang="en-US" sz="3200">
                  <a:latin typeface="Garamond"/>
                  <a:cs typeface="Garamond"/>
                </a:rPr>
                <a:t> (1 - </a:t>
              </a:r>
              <a:r>
                <a:rPr lang="en-US" sz="3200" i="1">
                  <a:latin typeface="Garamond"/>
                  <a:cs typeface="Garamond"/>
                </a:rPr>
                <a:t>p</a:t>
              </a:r>
              <a:r>
                <a:rPr lang="en-US" sz="3200">
                  <a:latin typeface="Garamond"/>
                  <a:cs typeface="Garamond"/>
                </a:rPr>
                <a:t>)</a:t>
              </a:r>
              <a:r>
                <a:rPr lang="en-US" sz="3200" i="1" baseline="30000">
                  <a:latin typeface="Garamond"/>
                  <a:cs typeface="Garamond"/>
                </a:rPr>
                <a:t>n</a:t>
              </a:r>
              <a:r>
                <a:rPr lang="en-US" sz="3200" baseline="30000">
                  <a:latin typeface="Garamond"/>
                  <a:cs typeface="Garamond"/>
                </a:rPr>
                <a:t>-</a:t>
              </a:r>
              <a:r>
                <a:rPr lang="en-US" sz="3200" i="1" baseline="30000">
                  <a:latin typeface="Garamond"/>
                  <a:cs typeface="Garamond"/>
                </a:rPr>
                <a:t>k</a:t>
              </a:r>
              <a:r>
                <a:rPr lang="en-US" sz="3200">
                  <a:latin typeface="Garamond"/>
                  <a:cs typeface="Garamond"/>
                </a:rPr>
                <a:t> </a:t>
              </a:r>
              <a:endParaRPr lang="en-US" sz="3200">
                <a:latin typeface="Franklin Gothic Medium"/>
                <a:cs typeface="Franklin Gothic Medium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31B38EF-FCF9-E24D-97A0-B0BD64C0A89D}"/>
                </a:ext>
              </a:extLst>
            </p:cNvPr>
            <p:cNvGrpSpPr/>
            <p:nvPr/>
          </p:nvGrpSpPr>
          <p:grpSpPr>
            <a:xfrm>
              <a:off x="4766692" y="1921974"/>
              <a:ext cx="1054074" cy="906395"/>
              <a:chOff x="2664062" y="5441487"/>
              <a:chExt cx="1054074" cy="9063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851F17-B957-E949-8604-5D9BDB53EE85}"/>
                  </a:ext>
                </a:extLst>
              </p:cNvPr>
              <p:cNvSpPr txBox="1"/>
              <p:nvPr/>
            </p:nvSpPr>
            <p:spPr>
              <a:xfrm>
                <a:off x="2870152" y="5441487"/>
                <a:ext cx="505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>
                    <a:latin typeface="Garamond"/>
                    <a:cs typeface="Garamond"/>
                  </a:rPr>
                  <a:t>n</a:t>
                </a:r>
                <a:r>
                  <a:rPr lang="en-US" sz="2800">
                    <a:latin typeface="Garamond"/>
                    <a:cs typeface="Garamond"/>
                  </a:rPr>
                  <a:t> </a:t>
                </a:r>
                <a:r>
                  <a:rPr lang="en-US" sz="2400">
                    <a:latin typeface="Garamond"/>
                    <a:cs typeface="Garamond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4D78A75-2F71-6042-B087-ECB3844A538A}"/>
                  </a:ext>
                </a:extLst>
              </p:cNvPr>
              <p:cNvSpPr/>
              <p:nvPr/>
            </p:nvSpPr>
            <p:spPr>
              <a:xfrm>
                <a:off x="2842901" y="5824662"/>
                <a:ext cx="3722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latin typeface="Garamond"/>
                    <a:cs typeface="Garamond"/>
                  </a:rPr>
                  <a:t>k</a:t>
                </a:r>
                <a:endParaRPr lang="en-US" sz="28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63D8C9-282A-8B43-A781-CE9FAB608B6C}"/>
                  </a:ext>
                </a:extLst>
              </p:cNvPr>
              <p:cNvSpPr/>
              <p:nvPr/>
            </p:nvSpPr>
            <p:spPr>
              <a:xfrm>
                <a:off x="2664062" y="5475355"/>
                <a:ext cx="34977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Garamond"/>
                    <a:cs typeface="Garamond"/>
                  </a:rPr>
                  <a:t>(</a:t>
                </a:r>
                <a:endParaRPr lang="en-US" sz="44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3402B93-B3A3-E046-909E-AE4CC5404EDA}"/>
                  </a:ext>
                </a:extLst>
              </p:cNvPr>
              <p:cNvSpPr/>
              <p:nvPr/>
            </p:nvSpPr>
            <p:spPr>
              <a:xfrm>
                <a:off x="3086232" y="5475185"/>
                <a:ext cx="6319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>
                    <a:latin typeface="Garamond"/>
                    <a:cs typeface="Garamond"/>
                  </a:rPr>
                  <a:t>)  </a:t>
                </a:r>
                <a:endParaRPr lang="en-US" sz="4400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99753E-6382-D642-8F81-66B069D91E21}"/>
                </a:ext>
              </a:extLst>
            </p:cNvPr>
            <p:cNvSpPr/>
            <p:nvPr/>
          </p:nvSpPr>
          <p:spPr>
            <a:xfrm>
              <a:off x="1476391" y="1890012"/>
              <a:ext cx="6026118" cy="1065229"/>
            </a:xfrm>
            <a:prstGeom prst="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6A79A6-6540-8448-ACBD-CA0E1744EBE1}"/>
                  </a:ext>
                </a:extLst>
              </p14:cNvPr>
              <p14:cNvContentPartPr/>
              <p14:nvPr/>
            </p14:nvContentPartPr>
            <p14:xfrm>
              <a:off x="678240" y="3437280"/>
              <a:ext cx="4568400" cy="216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6A79A6-6540-8448-ACBD-CA0E1744EB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40" y="3421080"/>
                <a:ext cx="4600800" cy="21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99BC5F-B12A-D4D7-2047-590E1EEBE94F}"/>
                  </a:ext>
                </a:extLst>
              </p14:cNvPr>
              <p14:cNvContentPartPr/>
              <p14:nvPr/>
            </p14:nvContentPartPr>
            <p14:xfrm>
              <a:off x="3038400" y="3576960"/>
              <a:ext cx="3326400" cy="2347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99BC5F-B12A-D4D7-2047-590E1EEBE9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2200" y="3560760"/>
                <a:ext cx="3358800" cy="23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41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Macintosh PowerPoint</Application>
  <PresentationFormat>On-screen Show (4:3)</PresentationFormat>
  <Paragraphs>128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4. Random Variables</vt:lpstr>
      <vt:lpstr>Random variable</vt:lpstr>
      <vt:lpstr>Probability mass function</vt:lpstr>
      <vt:lpstr>PowerPoint Presentation</vt:lpstr>
      <vt:lpstr>PowerPoint Presentation</vt:lpstr>
      <vt:lpstr>The binomial random variable</vt:lpstr>
      <vt:lpstr>A less obvious example</vt:lpstr>
      <vt:lpstr>PowerPoint Presentation</vt:lpstr>
      <vt:lpstr>Probability mass function</vt:lpstr>
      <vt:lpstr>PowerPoint Presentation</vt:lpstr>
      <vt:lpstr>PowerPoint Presentation</vt:lpstr>
      <vt:lpstr>PowerPoint Presentation</vt:lpstr>
      <vt:lpstr>Geometric random variable</vt:lpstr>
      <vt:lpstr>PowerPoint Presentation</vt:lpstr>
      <vt:lpstr>PowerPoint Presentation</vt:lpstr>
      <vt:lpstr>Cumulative distribution function</vt:lpstr>
      <vt:lpstr>PowerPoint Presentation</vt:lpstr>
      <vt:lpstr>PowerPoint Presentation</vt:lpstr>
      <vt:lpstr>PowerPoint Presentation</vt:lpstr>
      <vt:lpstr>PowerPoint Presentation</vt:lpstr>
      <vt:lpstr>The Poisson random variable</vt:lpstr>
      <vt:lpstr>Poisson as limit of Binomial</vt:lpstr>
      <vt:lpstr>Poisson as limit of Binomial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</cp:revision>
  <cp:lastPrinted>2022-09-30T10:07:26Z</cp:lastPrinted>
  <dcterms:created xsi:type="dcterms:W3CDTF">2013-01-07T07:20:47Z</dcterms:created>
  <dcterms:modified xsi:type="dcterms:W3CDTF">2022-10-03T10:09:48Z</dcterms:modified>
</cp:coreProperties>
</file>