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1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notesSlides/notesSlide2.xml" ContentType="application/vnd.openxmlformats-officedocument.presentationml.notesSlide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notesSlides/notesSlide3.xml" ContentType="application/vnd.openxmlformats-officedocument.presentationml.notesSlide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notesSlides/notesSlide4.xml" ContentType="application/vnd.openxmlformats-officedocument.presentationml.notesSlide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notesSlides/notesSlide5.xml" ContentType="application/vnd.openxmlformats-officedocument.presentationml.notesSlide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notesSlides/notesSlide6.xml" ContentType="application/vnd.openxmlformats-officedocument.presentationml.notesSlide+xml"/>
  <Override PartName="/ppt/ink/ink38.xml" ContentType="application/inkml+xml"/>
  <Override PartName="/ppt/notesSlides/notesSlide7.xml" ContentType="application/vnd.openxmlformats-officedocument.presentationml.notesSlide+xml"/>
  <Override PartName="/ppt/ink/ink39.xml" ContentType="application/inkml+xml"/>
  <Override PartName="/ppt/ink/ink40.xml" ContentType="application/inkml+xml"/>
  <Override PartName="/ppt/ink/ink41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327" r:id="rId3"/>
    <p:sldId id="326" r:id="rId4"/>
    <p:sldId id="279" r:id="rId5"/>
    <p:sldId id="280" r:id="rId6"/>
    <p:sldId id="357" r:id="rId7"/>
    <p:sldId id="333" r:id="rId8"/>
    <p:sldId id="285" r:id="rId9"/>
    <p:sldId id="274" r:id="rId10"/>
    <p:sldId id="317" r:id="rId11"/>
    <p:sldId id="358" r:id="rId12"/>
    <p:sldId id="359" r:id="rId13"/>
    <p:sldId id="325" r:id="rId14"/>
    <p:sldId id="286" r:id="rId15"/>
    <p:sldId id="348" r:id="rId16"/>
    <p:sldId id="361" r:id="rId17"/>
    <p:sldId id="360" r:id="rId18"/>
    <p:sldId id="362" r:id="rId19"/>
    <p:sldId id="291" r:id="rId20"/>
    <p:sldId id="363" r:id="rId21"/>
    <p:sldId id="364" r:id="rId22"/>
    <p:sldId id="365" r:id="rId23"/>
    <p:sldId id="366" r:id="rId24"/>
    <p:sldId id="367" r:id="rId25"/>
    <p:sldId id="338" r:id="rId26"/>
    <p:sldId id="368" r:id="rId27"/>
    <p:sldId id="369" r:id="rId28"/>
    <p:sldId id="345" r:id="rId29"/>
    <p:sldId id="370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33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7BDFA8-A0DA-5942-BC2D-B820FB90C7AD}" v="3" dt="2022-10-03T09:13:03.7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313"/>
    <p:restoredTop sz="94612"/>
  </p:normalViewPr>
  <p:slideViewPr>
    <p:cSldViewPr snapToGrid="0" snapToObjects="1">
      <p:cViewPr varScale="1">
        <p:scale>
          <a:sx n="125" d="100"/>
          <a:sy n="125" d="100"/>
        </p:scale>
        <p:origin x="440" y="184"/>
      </p:cViewPr>
      <p:guideLst>
        <p:guide orient="horz" pos="213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j Bogdanov" userId="51811781_tp_dropbox" providerId="OAuth2" clId="{7013263F-E91F-B542-8CA2-F45BF04547DF}"/>
    <pc:docChg chg="undo custSel modSld">
      <pc:chgData name="Andrej Bogdanov" userId="51811781_tp_dropbox" providerId="OAuth2" clId="{7013263F-E91F-B542-8CA2-F45BF04547DF}" dt="2020-09-28T06:41:13.525" v="29" actId="7634"/>
      <pc:docMkLst>
        <pc:docMk/>
      </pc:docMkLst>
      <pc:sldChg chg="addSp">
        <pc:chgData name="Andrej Bogdanov" userId="51811781_tp_dropbox" providerId="OAuth2" clId="{7013263F-E91F-B542-8CA2-F45BF04547DF}" dt="2020-09-21T07:29:34.987" v="0" actId="7634"/>
        <pc:sldMkLst>
          <pc:docMk/>
          <pc:sldMk cId="905498915" sldId="274"/>
        </pc:sldMkLst>
        <pc:inkChg chg="add">
          <ac:chgData name="Andrej Bogdanov" userId="51811781_tp_dropbox" providerId="OAuth2" clId="{7013263F-E91F-B542-8CA2-F45BF04547DF}" dt="2020-09-21T07:29:34.987" v="0" actId="7634"/>
          <ac:inkMkLst>
            <pc:docMk/>
            <pc:sldMk cId="905498915" sldId="274"/>
            <ac:inkMk id="4" creationId="{0C888513-F323-4C4E-B675-6BFFF88792E8}"/>
          </ac:inkMkLst>
        </pc:inkChg>
      </pc:sldChg>
      <pc:sldChg chg="addSp modSp">
        <pc:chgData name="Andrej Bogdanov" userId="51811781_tp_dropbox" providerId="OAuth2" clId="{7013263F-E91F-B542-8CA2-F45BF04547DF}" dt="2020-09-21T12:18:04.898" v="6" actId="7634"/>
        <pc:sldMkLst>
          <pc:docMk/>
          <pc:sldMk cId="3438396673" sldId="279"/>
        </pc:sldMkLst>
        <pc:inkChg chg="add mod modStrokes">
          <ac:chgData name="Andrej Bogdanov" userId="51811781_tp_dropbox" providerId="OAuth2" clId="{7013263F-E91F-B542-8CA2-F45BF04547DF}" dt="2020-09-21T12:17:54.855" v="5"/>
          <ac:inkMkLst>
            <pc:docMk/>
            <pc:sldMk cId="3438396673" sldId="279"/>
            <ac:inkMk id="3" creationId="{963C7800-59C4-3C43-913B-0D3155F7AF6C}"/>
          </ac:inkMkLst>
        </pc:inkChg>
        <pc:inkChg chg="add">
          <ac:chgData name="Andrej Bogdanov" userId="51811781_tp_dropbox" providerId="OAuth2" clId="{7013263F-E91F-B542-8CA2-F45BF04547DF}" dt="2020-09-21T12:18:04.898" v="6" actId="7634"/>
          <ac:inkMkLst>
            <pc:docMk/>
            <pc:sldMk cId="3438396673" sldId="279"/>
            <ac:inkMk id="10" creationId="{7B2DC062-3FA0-0B4C-B154-0FD96D718200}"/>
          </ac:inkMkLst>
        </pc:inkChg>
      </pc:sldChg>
      <pc:sldChg chg="addSp modSp">
        <pc:chgData name="Andrej Bogdanov" userId="51811781_tp_dropbox" providerId="OAuth2" clId="{7013263F-E91F-B542-8CA2-F45BF04547DF}" dt="2020-09-21T12:33:05.086" v="18" actId="7634"/>
        <pc:sldMkLst>
          <pc:docMk/>
          <pc:sldMk cId="4151626152" sldId="280"/>
        </pc:sldMkLst>
        <pc:inkChg chg="add mod modStrokes">
          <ac:chgData name="Andrej Bogdanov" userId="51811781_tp_dropbox" providerId="OAuth2" clId="{7013263F-E91F-B542-8CA2-F45BF04547DF}" dt="2020-09-21T12:31:43.490" v="17"/>
          <ac:inkMkLst>
            <pc:docMk/>
            <pc:sldMk cId="4151626152" sldId="280"/>
            <ac:inkMk id="3" creationId="{8AFFD82C-B2D0-CA4F-8853-6F89D4E4C09A}"/>
          </ac:inkMkLst>
        </pc:inkChg>
        <pc:inkChg chg="add">
          <ac:chgData name="Andrej Bogdanov" userId="51811781_tp_dropbox" providerId="OAuth2" clId="{7013263F-E91F-B542-8CA2-F45BF04547DF}" dt="2020-09-21T12:33:05.086" v="18" actId="7634"/>
          <ac:inkMkLst>
            <pc:docMk/>
            <pc:sldMk cId="4151626152" sldId="280"/>
            <ac:inkMk id="8" creationId="{4FC9D900-41E4-8346-AD5B-FA531EB78E72}"/>
          </ac:inkMkLst>
        </pc:inkChg>
      </pc:sldChg>
      <pc:sldChg chg="addSp delSp">
        <pc:chgData name="Andrej Bogdanov" userId="51811781_tp_dropbox" providerId="OAuth2" clId="{7013263F-E91F-B542-8CA2-F45BF04547DF}" dt="2020-09-21T12:33:44.431" v="23"/>
        <pc:sldMkLst>
          <pc:docMk/>
          <pc:sldMk cId="2724031963" sldId="285"/>
        </pc:sldMkLst>
        <pc:inkChg chg="add del">
          <ac:chgData name="Andrej Bogdanov" userId="51811781_tp_dropbox" providerId="OAuth2" clId="{7013263F-E91F-B542-8CA2-F45BF04547DF}" dt="2020-09-21T12:33:44.431" v="23"/>
          <ac:inkMkLst>
            <pc:docMk/>
            <pc:sldMk cId="2724031963" sldId="285"/>
            <ac:inkMk id="3" creationId="{F4727C54-9AC7-CA4E-8C8E-D8FC829A5B36}"/>
          </ac:inkMkLst>
        </pc:inkChg>
      </pc:sldChg>
      <pc:sldChg chg="addSp">
        <pc:chgData name="Andrej Bogdanov" userId="51811781_tp_dropbox" providerId="OAuth2" clId="{7013263F-E91F-B542-8CA2-F45BF04547DF}" dt="2020-09-21T08:18:58.072" v="1" actId="7634"/>
        <pc:sldMkLst>
          <pc:docMk/>
          <pc:sldMk cId="2700055089" sldId="289"/>
        </pc:sldMkLst>
        <pc:inkChg chg="add">
          <ac:chgData name="Andrej Bogdanov" userId="51811781_tp_dropbox" providerId="OAuth2" clId="{7013263F-E91F-B542-8CA2-F45BF04547DF}" dt="2020-09-21T08:18:58.072" v="1" actId="7634"/>
          <ac:inkMkLst>
            <pc:docMk/>
            <pc:sldMk cId="2700055089" sldId="289"/>
            <ac:inkMk id="3" creationId="{26DC8BD2-1313-4446-A515-B6564C7CF48A}"/>
          </ac:inkMkLst>
        </pc:inkChg>
      </pc:sldChg>
      <pc:sldChg chg="addSp">
        <pc:chgData name="Andrej Bogdanov" userId="51811781_tp_dropbox" providerId="OAuth2" clId="{7013263F-E91F-B542-8CA2-F45BF04547DF}" dt="2020-09-21T08:18:58.072" v="1" actId="7634"/>
        <pc:sldMkLst>
          <pc:docMk/>
          <pc:sldMk cId="3496458941" sldId="290"/>
        </pc:sldMkLst>
        <pc:inkChg chg="add">
          <ac:chgData name="Andrej Bogdanov" userId="51811781_tp_dropbox" providerId="OAuth2" clId="{7013263F-E91F-B542-8CA2-F45BF04547DF}" dt="2020-09-21T08:18:58.072" v="1" actId="7634"/>
          <ac:inkMkLst>
            <pc:docMk/>
            <pc:sldMk cId="3496458941" sldId="290"/>
            <ac:inkMk id="3" creationId="{B0C49E98-E84D-384B-9C15-1459C0A7CD13}"/>
          </ac:inkMkLst>
        </pc:inkChg>
      </pc:sldChg>
      <pc:sldChg chg="addSp delSp">
        <pc:chgData name="Andrej Bogdanov" userId="51811781_tp_dropbox" providerId="OAuth2" clId="{7013263F-E91F-B542-8CA2-F45BF04547DF}" dt="2020-09-21T12:34:14.725" v="27"/>
        <pc:sldMkLst>
          <pc:docMk/>
          <pc:sldMk cId="2476297577" sldId="291"/>
        </pc:sldMkLst>
        <pc:inkChg chg="add del">
          <ac:chgData name="Andrej Bogdanov" userId="51811781_tp_dropbox" providerId="OAuth2" clId="{7013263F-E91F-B542-8CA2-F45BF04547DF}" dt="2020-09-21T12:34:14.725" v="27"/>
          <ac:inkMkLst>
            <pc:docMk/>
            <pc:sldMk cId="2476297577" sldId="291"/>
            <ac:inkMk id="3" creationId="{5ECE3A85-D561-3B40-B88B-7F5921A18FA7}"/>
          </ac:inkMkLst>
        </pc:inkChg>
      </pc:sldChg>
      <pc:sldChg chg="addSp">
        <pc:chgData name="Andrej Bogdanov" userId="51811781_tp_dropbox" providerId="OAuth2" clId="{7013263F-E91F-B542-8CA2-F45BF04547DF}" dt="2020-09-21T08:18:58.072" v="1" actId="7634"/>
        <pc:sldMkLst>
          <pc:docMk/>
          <pc:sldMk cId="2546050126" sldId="292"/>
        </pc:sldMkLst>
        <pc:inkChg chg="add">
          <ac:chgData name="Andrej Bogdanov" userId="51811781_tp_dropbox" providerId="OAuth2" clId="{7013263F-E91F-B542-8CA2-F45BF04547DF}" dt="2020-09-21T08:18:58.072" v="1" actId="7634"/>
          <ac:inkMkLst>
            <pc:docMk/>
            <pc:sldMk cId="2546050126" sldId="292"/>
            <ac:inkMk id="9" creationId="{F01C0DA0-073B-2E46-87AA-503526A6C94C}"/>
          </ac:inkMkLst>
        </pc:inkChg>
      </pc:sldChg>
      <pc:sldChg chg="addSp">
        <pc:chgData name="Andrej Bogdanov" userId="51811781_tp_dropbox" providerId="OAuth2" clId="{7013263F-E91F-B542-8CA2-F45BF04547DF}" dt="2020-09-21T08:18:58.072" v="1" actId="7634"/>
        <pc:sldMkLst>
          <pc:docMk/>
          <pc:sldMk cId="3287532613" sldId="295"/>
        </pc:sldMkLst>
        <pc:inkChg chg="add">
          <ac:chgData name="Andrej Bogdanov" userId="51811781_tp_dropbox" providerId="OAuth2" clId="{7013263F-E91F-B542-8CA2-F45BF04547DF}" dt="2020-09-21T08:18:58.072" v="1" actId="7634"/>
          <ac:inkMkLst>
            <pc:docMk/>
            <pc:sldMk cId="3287532613" sldId="295"/>
            <ac:inkMk id="7" creationId="{26B4A19F-8E0B-D246-B4F2-4E749DA560D5}"/>
          </ac:inkMkLst>
        </pc:inkChg>
      </pc:sldChg>
      <pc:sldChg chg="addSp">
        <pc:chgData name="Andrej Bogdanov" userId="51811781_tp_dropbox" providerId="OAuth2" clId="{7013263F-E91F-B542-8CA2-F45BF04547DF}" dt="2020-09-21T08:18:58.072" v="1" actId="7634"/>
        <pc:sldMkLst>
          <pc:docMk/>
          <pc:sldMk cId="2549529843" sldId="302"/>
        </pc:sldMkLst>
        <pc:inkChg chg="add">
          <ac:chgData name="Andrej Bogdanov" userId="51811781_tp_dropbox" providerId="OAuth2" clId="{7013263F-E91F-B542-8CA2-F45BF04547DF}" dt="2020-09-21T08:18:58.072" v="1" actId="7634"/>
          <ac:inkMkLst>
            <pc:docMk/>
            <pc:sldMk cId="2549529843" sldId="302"/>
            <ac:inkMk id="2" creationId="{857BFDFC-E552-C544-9EC2-5CD994E20EB4}"/>
          </ac:inkMkLst>
        </pc:inkChg>
      </pc:sldChg>
      <pc:sldChg chg="addSp delSp">
        <pc:chgData name="Andrej Bogdanov" userId="51811781_tp_dropbox" providerId="OAuth2" clId="{7013263F-E91F-B542-8CA2-F45BF04547DF}" dt="2020-09-21T12:33:57.674" v="24"/>
        <pc:sldMkLst>
          <pc:docMk/>
          <pc:sldMk cId="1711369075" sldId="317"/>
        </pc:sldMkLst>
        <pc:inkChg chg="add del">
          <ac:chgData name="Andrej Bogdanov" userId="51811781_tp_dropbox" providerId="OAuth2" clId="{7013263F-E91F-B542-8CA2-F45BF04547DF}" dt="2020-09-21T12:33:57.674" v="24"/>
          <ac:inkMkLst>
            <pc:docMk/>
            <pc:sldMk cId="1711369075" sldId="317"/>
            <ac:inkMk id="3" creationId="{344F4CB5-149E-894E-A1FC-1CEF0849DA30}"/>
          </ac:inkMkLst>
        </pc:inkChg>
      </pc:sldChg>
      <pc:sldChg chg="addSp modSp">
        <pc:chgData name="Andrej Bogdanov" userId="51811781_tp_dropbox" providerId="OAuth2" clId="{7013263F-E91F-B542-8CA2-F45BF04547DF}" dt="2020-09-21T12:34:03.520" v="26"/>
        <pc:sldMkLst>
          <pc:docMk/>
          <pc:sldMk cId="1742910763" sldId="318"/>
        </pc:sldMkLst>
        <pc:inkChg chg="add mod modStrokes">
          <ac:chgData name="Andrej Bogdanov" userId="51811781_tp_dropbox" providerId="OAuth2" clId="{7013263F-E91F-B542-8CA2-F45BF04547DF}" dt="2020-09-21T12:34:03.520" v="26"/>
          <ac:inkMkLst>
            <pc:docMk/>
            <pc:sldMk cId="1742910763" sldId="318"/>
            <ac:inkMk id="2" creationId="{AC18A49F-4289-7B47-947F-94E0EAF7B556}"/>
          </ac:inkMkLst>
        </pc:inkChg>
      </pc:sldChg>
      <pc:sldChg chg="addSp">
        <pc:chgData name="Andrej Bogdanov" userId="51811781_tp_dropbox" providerId="OAuth2" clId="{7013263F-E91F-B542-8CA2-F45BF04547DF}" dt="2020-09-21T08:18:58.072" v="1" actId="7634"/>
        <pc:sldMkLst>
          <pc:docMk/>
          <pc:sldMk cId="3065890621" sldId="319"/>
        </pc:sldMkLst>
        <pc:inkChg chg="add">
          <ac:chgData name="Andrej Bogdanov" userId="51811781_tp_dropbox" providerId="OAuth2" clId="{7013263F-E91F-B542-8CA2-F45BF04547DF}" dt="2020-09-21T08:18:58.072" v="1" actId="7634"/>
          <ac:inkMkLst>
            <pc:docMk/>
            <pc:sldMk cId="3065890621" sldId="319"/>
            <ac:inkMk id="2" creationId="{67995474-0007-C844-9AB3-089848B62FCA}"/>
          </ac:inkMkLst>
        </pc:inkChg>
      </pc:sldChg>
      <pc:sldChg chg="addSp">
        <pc:chgData name="Andrej Bogdanov" userId="51811781_tp_dropbox" providerId="OAuth2" clId="{7013263F-E91F-B542-8CA2-F45BF04547DF}" dt="2020-09-21T08:18:58.072" v="1" actId="7634"/>
        <pc:sldMkLst>
          <pc:docMk/>
          <pc:sldMk cId="1783206891" sldId="320"/>
        </pc:sldMkLst>
        <pc:inkChg chg="add">
          <ac:chgData name="Andrej Bogdanov" userId="51811781_tp_dropbox" providerId="OAuth2" clId="{7013263F-E91F-B542-8CA2-F45BF04547DF}" dt="2020-09-21T08:18:58.072" v="1" actId="7634"/>
          <ac:inkMkLst>
            <pc:docMk/>
            <pc:sldMk cId="1783206891" sldId="320"/>
            <ac:inkMk id="2" creationId="{01AAE683-FC65-8145-A8B0-AE5A28CDFBB5}"/>
          </ac:inkMkLst>
        </pc:inkChg>
      </pc:sldChg>
      <pc:sldChg chg="addSp">
        <pc:chgData name="Andrej Bogdanov" userId="51811781_tp_dropbox" providerId="OAuth2" clId="{7013263F-E91F-B542-8CA2-F45BF04547DF}" dt="2020-09-21T08:18:58.072" v="1" actId="7634"/>
        <pc:sldMkLst>
          <pc:docMk/>
          <pc:sldMk cId="659281172" sldId="321"/>
        </pc:sldMkLst>
        <pc:inkChg chg="add">
          <ac:chgData name="Andrej Bogdanov" userId="51811781_tp_dropbox" providerId="OAuth2" clId="{7013263F-E91F-B542-8CA2-F45BF04547DF}" dt="2020-09-21T08:18:58.072" v="1" actId="7634"/>
          <ac:inkMkLst>
            <pc:docMk/>
            <pc:sldMk cId="659281172" sldId="321"/>
            <ac:inkMk id="3" creationId="{B35F5813-1C47-6D4D-8894-D37EFBBDCB50}"/>
          </ac:inkMkLst>
        </pc:inkChg>
      </pc:sldChg>
      <pc:sldChg chg="addSp modSp">
        <pc:chgData name="Andrej Bogdanov" userId="51811781_tp_dropbox" providerId="OAuth2" clId="{7013263F-E91F-B542-8CA2-F45BF04547DF}" dt="2020-09-21T12:17:49.651" v="4"/>
        <pc:sldMkLst>
          <pc:docMk/>
          <pc:sldMk cId="45590" sldId="326"/>
        </pc:sldMkLst>
        <pc:inkChg chg="add mod modStrokes">
          <ac:chgData name="Andrej Bogdanov" userId="51811781_tp_dropbox" providerId="OAuth2" clId="{7013263F-E91F-B542-8CA2-F45BF04547DF}" dt="2020-09-21T12:17:49.651" v="4"/>
          <ac:inkMkLst>
            <pc:docMk/>
            <pc:sldMk cId="45590" sldId="326"/>
            <ac:inkMk id="2" creationId="{AFC003B3-BE79-6B46-BC2E-24EFE2D0AA7E}"/>
          </ac:inkMkLst>
        </pc:inkChg>
      </pc:sldChg>
      <pc:sldChg chg="addSp">
        <pc:chgData name="Andrej Bogdanov" userId="51811781_tp_dropbox" providerId="OAuth2" clId="{7013263F-E91F-B542-8CA2-F45BF04547DF}" dt="2020-09-21T07:29:34.987" v="0" actId="7634"/>
        <pc:sldMkLst>
          <pc:docMk/>
          <pc:sldMk cId="15446675" sldId="327"/>
        </pc:sldMkLst>
        <pc:inkChg chg="add">
          <ac:chgData name="Andrej Bogdanov" userId="51811781_tp_dropbox" providerId="OAuth2" clId="{7013263F-E91F-B542-8CA2-F45BF04547DF}" dt="2020-09-21T07:29:34.987" v="0" actId="7634"/>
          <ac:inkMkLst>
            <pc:docMk/>
            <pc:sldMk cId="15446675" sldId="327"/>
            <ac:inkMk id="9" creationId="{CF3DFF14-302B-3F4F-880C-265A6D807444}"/>
          </ac:inkMkLst>
        </pc:inkChg>
      </pc:sldChg>
      <pc:sldChg chg="addSp modSp">
        <pc:chgData name="Andrej Bogdanov" userId="51811781_tp_dropbox" providerId="OAuth2" clId="{7013263F-E91F-B542-8CA2-F45BF04547DF}" dt="2020-09-21T12:33:38.286" v="22" actId="7634"/>
        <pc:sldMkLst>
          <pc:docMk/>
          <pc:sldMk cId="1067326333" sldId="333"/>
        </pc:sldMkLst>
        <pc:inkChg chg="add mod modStrokes">
          <ac:chgData name="Andrej Bogdanov" userId="51811781_tp_dropbox" providerId="OAuth2" clId="{7013263F-E91F-B542-8CA2-F45BF04547DF}" dt="2020-09-21T12:33:29.998" v="21"/>
          <ac:inkMkLst>
            <pc:docMk/>
            <pc:sldMk cId="1067326333" sldId="333"/>
            <ac:inkMk id="2" creationId="{9CA42F37-F1CA-D34B-A21F-C31DB1EB4AEC}"/>
          </ac:inkMkLst>
        </pc:inkChg>
        <pc:inkChg chg="add">
          <ac:chgData name="Andrej Bogdanov" userId="51811781_tp_dropbox" providerId="OAuth2" clId="{7013263F-E91F-B542-8CA2-F45BF04547DF}" dt="2020-09-21T12:33:27.431" v="20" actId="7634"/>
          <ac:inkMkLst>
            <pc:docMk/>
            <pc:sldMk cId="1067326333" sldId="333"/>
            <ac:inkMk id="3" creationId="{725FB48C-A64F-2B44-8B55-9FD9ABB801DD}"/>
          </ac:inkMkLst>
        </pc:inkChg>
        <pc:inkChg chg="add">
          <ac:chgData name="Andrej Bogdanov" userId="51811781_tp_dropbox" providerId="OAuth2" clId="{7013263F-E91F-B542-8CA2-F45BF04547DF}" dt="2020-09-21T12:33:38.286" v="22" actId="7634"/>
          <ac:inkMkLst>
            <pc:docMk/>
            <pc:sldMk cId="1067326333" sldId="333"/>
            <ac:inkMk id="6" creationId="{B837B778-74C9-DB4D-B6B2-09BC7778A929}"/>
          </ac:inkMkLst>
        </pc:inkChg>
      </pc:sldChg>
      <pc:sldChg chg="addSp modSp">
        <pc:chgData name="Andrej Bogdanov" userId="51811781_tp_dropbox" providerId="OAuth2" clId="{7013263F-E91F-B542-8CA2-F45BF04547DF}" dt="2020-09-21T12:33:59.480" v="25"/>
        <pc:sldMkLst>
          <pc:docMk/>
          <pc:sldMk cId="1233640621" sldId="334"/>
        </pc:sldMkLst>
        <pc:inkChg chg="add mod modStrokes">
          <ac:chgData name="Andrej Bogdanov" userId="51811781_tp_dropbox" providerId="OAuth2" clId="{7013263F-E91F-B542-8CA2-F45BF04547DF}" dt="2020-09-21T12:33:59.480" v="25"/>
          <ac:inkMkLst>
            <pc:docMk/>
            <pc:sldMk cId="1233640621" sldId="334"/>
            <ac:inkMk id="3" creationId="{76361523-8C62-6346-B42D-2E779F502070}"/>
          </ac:inkMkLst>
        </pc:inkChg>
      </pc:sldChg>
      <pc:sldChg chg="addSp">
        <pc:chgData name="Andrej Bogdanov" userId="51811781_tp_dropbox" providerId="OAuth2" clId="{7013263F-E91F-B542-8CA2-F45BF04547DF}" dt="2020-09-21T08:18:58.072" v="1" actId="7634"/>
        <pc:sldMkLst>
          <pc:docMk/>
          <pc:sldMk cId="1155019741" sldId="336"/>
        </pc:sldMkLst>
        <pc:inkChg chg="add">
          <ac:chgData name="Andrej Bogdanov" userId="51811781_tp_dropbox" providerId="OAuth2" clId="{7013263F-E91F-B542-8CA2-F45BF04547DF}" dt="2020-09-21T08:18:58.072" v="1" actId="7634"/>
          <ac:inkMkLst>
            <pc:docMk/>
            <pc:sldMk cId="1155019741" sldId="336"/>
            <ac:inkMk id="3" creationId="{6CA7E4ED-BB9C-0A4A-8D7E-3EC8C488A16A}"/>
          </ac:inkMkLst>
        </pc:inkChg>
      </pc:sldChg>
      <pc:sldChg chg="addSp">
        <pc:chgData name="Andrej Bogdanov" userId="51811781_tp_dropbox" providerId="OAuth2" clId="{7013263F-E91F-B542-8CA2-F45BF04547DF}" dt="2020-09-21T08:18:58.072" v="1" actId="7634"/>
        <pc:sldMkLst>
          <pc:docMk/>
          <pc:sldMk cId="2315650479" sldId="337"/>
        </pc:sldMkLst>
        <pc:inkChg chg="add">
          <ac:chgData name="Andrej Bogdanov" userId="51811781_tp_dropbox" providerId="OAuth2" clId="{7013263F-E91F-B542-8CA2-F45BF04547DF}" dt="2020-09-21T08:18:58.072" v="1" actId="7634"/>
          <ac:inkMkLst>
            <pc:docMk/>
            <pc:sldMk cId="2315650479" sldId="337"/>
            <ac:inkMk id="4" creationId="{CF329325-3390-FB45-8BA4-C3BC6A2A0947}"/>
          </ac:inkMkLst>
        </pc:inkChg>
      </pc:sldChg>
      <pc:sldChg chg="addSp delSp">
        <pc:chgData name="Andrej Bogdanov" userId="51811781_tp_dropbox" providerId="OAuth2" clId="{7013263F-E91F-B542-8CA2-F45BF04547DF}" dt="2020-09-21T12:34:22.197" v="28"/>
        <pc:sldMkLst>
          <pc:docMk/>
          <pc:sldMk cId="873051440" sldId="338"/>
        </pc:sldMkLst>
        <pc:inkChg chg="add del">
          <ac:chgData name="Andrej Bogdanov" userId="51811781_tp_dropbox" providerId="OAuth2" clId="{7013263F-E91F-B542-8CA2-F45BF04547DF}" dt="2020-09-21T12:34:22.197" v="28"/>
          <ac:inkMkLst>
            <pc:docMk/>
            <pc:sldMk cId="873051440" sldId="338"/>
            <ac:inkMk id="3" creationId="{18FCB168-775E-184C-8452-748ED1B48772}"/>
          </ac:inkMkLst>
        </pc:inkChg>
      </pc:sldChg>
      <pc:sldChg chg="addSp">
        <pc:chgData name="Andrej Bogdanov" userId="51811781_tp_dropbox" providerId="OAuth2" clId="{7013263F-E91F-B542-8CA2-F45BF04547DF}" dt="2020-09-21T08:18:58.072" v="1" actId="7634"/>
        <pc:sldMkLst>
          <pc:docMk/>
          <pc:sldMk cId="2751264777" sldId="340"/>
        </pc:sldMkLst>
        <pc:inkChg chg="add">
          <ac:chgData name="Andrej Bogdanov" userId="51811781_tp_dropbox" providerId="OAuth2" clId="{7013263F-E91F-B542-8CA2-F45BF04547DF}" dt="2020-09-21T08:18:58.072" v="1" actId="7634"/>
          <ac:inkMkLst>
            <pc:docMk/>
            <pc:sldMk cId="2751264777" sldId="340"/>
            <ac:inkMk id="3" creationId="{5840A710-55DA-794C-8F49-A96D1D8ABB99}"/>
          </ac:inkMkLst>
        </pc:inkChg>
      </pc:sldChg>
      <pc:sldChg chg="addSp">
        <pc:chgData name="Andrej Bogdanov" userId="51811781_tp_dropbox" providerId="OAuth2" clId="{7013263F-E91F-B542-8CA2-F45BF04547DF}" dt="2020-09-28T06:41:13.525" v="29" actId="7634"/>
        <pc:sldMkLst>
          <pc:docMk/>
          <pc:sldMk cId="3738303233" sldId="341"/>
        </pc:sldMkLst>
        <pc:inkChg chg="add">
          <ac:chgData name="Andrej Bogdanov" userId="51811781_tp_dropbox" providerId="OAuth2" clId="{7013263F-E91F-B542-8CA2-F45BF04547DF}" dt="2020-09-28T06:41:13.525" v="29" actId="7634"/>
          <ac:inkMkLst>
            <pc:docMk/>
            <pc:sldMk cId="3738303233" sldId="341"/>
            <ac:inkMk id="18" creationId="{A164DA7F-A3A0-5546-BB40-E6690EF63E99}"/>
          </ac:inkMkLst>
        </pc:inkChg>
      </pc:sldChg>
      <pc:sldChg chg="addSp">
        <pc:chgData name="Andrej Bogdanov" userId="51811781_tp_dropbox" providerId="OAuth2" clId="{7013263F-E91F-B542-8CA2-F45BF04547DF}" dt="2020-09-21T08:18:58.072" v="1" actId="7634"/>
        <pc:sldMkLst>
          <pc:docMk/>
          <pc:sldMk cId="67854029" sldId="342"/>
        </pc:sldMkLst>
        <pc:inkChg chg="add">
          <ac:chgData name="Andrej Bogdanov" userId="51811781_tp_dropbox" providerId="OAuth2" clId="{7013263F-E91F-B542-8CA2-F45BF04547DF}" dt="2020-09-21T08:18:58.072" v="1" actId="7634"/>
          <ac:inkMkLst>
            <pc:docMk/>
            <pc:sldMk cId="67854029" sldId="342"/>
            <ac:inkMk id="2" creationId="{BDA0ED3E-31B9-0546-AB3C-2ABDA08016FC}"/>
          </ac:inkMkLst>
        </pc:inkChg>
      </pc:sldChg>
    </pc:docChg>
  </pc:docChgLst>
  <pc:docChgLst>
    <pc:chgData name="Andrej Bogdanov" userId="51811781_tp_dropbox" providerId="OAuth2" clId="{37B77384-E00B-904C-AD89-6F99191AC127}"/>
    <pc:docChg chg="undo custSel addSld delSld modSld">
      <pc:chgData name="Andrej Bogdanov" userId="51811781_tp_dropbox" providerId="OAuth2" clId="{37B77384-E00B-904C-AD89-6F99191AC127}" dt="2020-01-15T04:08:03.290" v="131" actId="7634"/>
      <pc:docMkLst>
        <pc:docMk/>
      </pc:docMkLst>
      <pc:sldChg chg="addSp modSp">
        <pc:chgData name="Andrej Bogdanov" userId="51811781_tp_dropbox" providerId="OAuth2" clId="{37B77384-E00B-904C-AD89-6F99191AC127}" dt="2020-01-15T03:34:20.419" v="62" actId="7634"/>
        <pc:sldMkLst>
          <pc:docMk/>
          <pc:sldMk cId="2514158573" sldId="257"/>
        </pc:sldMkLst>
        <pc:spChg chg="mod">
          <ac:chgData name="Andrej Bogdanov" userId="51811781_tp_dropbox" providerId="OAuth2" clId="{37B77384-E00B-904C-AD89-6F99191AC127}" dt="2020-01-15T03:32:57.653" v="54" actId="1076"/>
          <ac:spMkLst>
            <pc:docMk/>
            <pc:sldMk cId="2514158573" sldId="257"/>
            <ac:spMk id="11" creationId="{00000000-0000-0000-0000-000000000000}"/>
          </ac:spMkLst>
        </pc:spChg>
        <pc:inkChg chg="add mod modStrokes">
          <ac:chgData name="Andrej Bogdanov" userId="51811781_tp_dropbox" providerId="OAuth2" clId="{37B77384-E00B-904C-AD89-6F99191AC127}" dt="2020-01-15T03:33:36.705" v="59" actId="1076"/>
          <ac:inkMkLst>
            <pc:docMk/>
            <pc:sldMk cId="2514158573" sldId="257"/>
            <ac:inkMk id="3" creationId="{1C5B8913-43E5-0242-B565-0B875D8D324A}"/>
          </ac:inkMkLst>
        </pc:inkChg>
        <pc:inkChg chg="add mod modStrokes">
          <ac:chgData name="Andrej Bogdanov" userId="51811781_tp_dropbox" providerId="OAuth2" clId="{37B77384-E00B-904C-AD89-6F99191AC127}" dt="2020-01-15T03:34:10.603" v="61"/>
          <ac:inkMkLst>
            <pc:docMk/>
            <pc:sldMk cId="2514158573" sldId="257"/>
            <ac:inkMk id="6" creationId="{3D7A17E1-95A6-A74A-8068-A55982AAFA96}"/>
          </ac:inkMkLst>
        </pc:inkChg>
        <pc:inkChg chg="add">
          <ac:chgData name="Andrej Bogdanov" userId="51811781_tp_dropbox" providerId="OAuth2" clId="{37B77384-E00B-904C-AD89-6F99191AC127}" dt="2020-01-15T03:34:20.419" v="62" actId="7634"/>
          <ac:inkMkLst>
            <pc:docMk/>
            <pc:sldMk cId="2514158573" sldId="257"/>
            <ac:inkMk id="7" creationId="{A93B32B0-32E1-8B43-BB6E-6BF626EF454E}"/>
          </ac:inkMkLst>
        </pc:inkChg>
      </pc:sldChg>
      <pc:sldChg chg="addSp">
        <pc:chgData name="Andrej Bogdanov" userId="51811781_tp_dropbox" providerId="OAuth2" clId="{37B77384-E00B-904C-AD89-6F99191AC127}" dt="2020-01-15T03:10:46.218" v="36" actId="7634"/>
        <pc:sldMkLst>
          <pc:docMk/>
          <pc:sldMk cId="3282947211" sldId="258"/>
        </pc:sldMkLst>
        <pc:inkChg chg="add">
          <ac:chgData name="Andrej Bogdanov" userId="51811781_tp_dropbox" providerId="OAuth2" clId="{37B77384-E00B-904C-AD89-6F99191AC127}" dt="2020-01-15T03:10:46.218" v="36" actId="7634"/>
          <ac:inkMkLst>
            <pc:docMk/>
            <pc:sldMk cId="3282947211" sldId="258"/>
            <ac:inkMk id="3" creationId="{8E7E52FF-4527-6E41-B70A-5D9030FACE1C}"/>
          </ac:inkMkLst>
        </pc:inkChg>
      </pc:sldChg>
      <pc:sldChg chg="addSp modSp addAnim">
        <pc:chgData name="Andrej Bogdanov" userId="51811781_tp_dropbox" providerId="OAuth2" clId="{37B77384-E00B-904C-AD89-6F99191AC127}" dt="2020-01-15T03:10:46.218" v="36" actId="7634"/>
        <pc:sldMkLst>
          <pc:docMk/>
          <pc:sldMk cId="2357199407" sldId="259"/>
        </pc:sldMkLst>
        <pc:spChg chg="add mod">
          <ac:chgData name="Andrej Bogdanov" userId="51811781_tp_dropbox" providerId="OAuth2" clId="{37B77384-E00B-904C-AD89-6F99191AC127}" dt="2020-01-15T00:48:38.420" v="26" actId="1076"/>
          <ac:spMkLst>
            <pc:docMk/>
            <pc:sldMk cId="2357199407" sldId="259"/>
            <ac:spMk id="2" creationId="{3BC606A6-6527-B84F-8632-8E04FED74E90}"/>
          </ac:spMkLst>
        </pc:spChg>
        <pc:inkChg chg="add">
          <ac:chgData name="Andrej Bogdanov" userId="51811781_tp_dropbox" providerId="OAuth2" clId="{37B77384-E00B-904C-AD89-6F99191AC127}" dt="2020-01-15T03:10:46.218" v="36" actId="7634"/>
          <ac:inkMkLst>
            <pc:docMk/>
            <pc:sldMk cId="2357199407" sldId="259"/>
            <ac:inkMk id="5" creationId="{1A23A3C6-31C3-E04E-A39E-DDFEFE66A9F1}"/>
          </ac:inkMkLst>
        </pc:inkChg>
      </pc:sldChg>
      <pc:sldChg chg="addSp">
        <pc:chgData name="Andrej Bogdanov" userId="51811781_tp_dropbox" providerId="OAuth2" clId="{37B77384-E00B-904C-AD89-6F99191AC127}" dt="2020-01-15T03:10:46.218" v="36" actId="7634"/>
        <pc:sldMkLst>
          <pc:docMk/>
          <pc:sldMk cId="2795511114" sldId="260"/>
        </pc:sldMkLst>
        <pc:inkChg chg="add">
          <ac:chgData name="Andrej Bogdanov" userId="51811781_tp_dropbox" providerId="OAuth2" clId="{37B77384-E00B-904C-AD89-6F99191AC127}" dt="2020-01-15T03:10:46.218" v="36" actId="7634"/>
          <ac:inkMkLst>
            <pc:docMk/>
            <pc:sldMk cId="2795511114" sldId="260"/>
            <ac:inkMk id="7" creationId="{F4622793-6000-C846-812D-486FDABFC344}"/>
          </ac:inkMkLst>
        </pc:inkChg>
      </pc:sldChg>
      <pc:sldChg chg="addSp delSp modSp">
        <pc:chgData name="Andrej Bogdanov" userId="51811781_tp_dropbox" providerId="OAuth2" clId="{37B77384-E00B-904C-AD89-6F99191AC127}" dt="2020-01-15T03:56:13.457" v="112" actId="7634"/>
        <pc:sldMkLst>
          <pc:docMk/>
          <pc:sldMk cId="412697291" sldId="261"/>
        </pc:sldMkLst>
        <pc:inkChg chg="add mod modStrokes">
          <ac:chgData name="Andrej Bogdanov" userId="51811781_tp_dropbox" providerId="OAuth2" clId="{37B77384-E00B-904C-AD89-6F99191AC127}" dt="2020-01-15T03:56:05.391" v="111"/>
          <ac:inkMkLst>
            <pc:docMk/>
            <pc:sldMk cId="412697291" sldId="261"/>
            <ac:inkMk id="2" creationId="{C49E7A2B-3EC1-A54B-931F-A680AD12FFC3}"/>
          </ac:inkMkLst>
        </pc:inkChg>
        <pc:inkChg chg="add">
          <ac:chgData name="Andrej Bogdanov" userId="51811781_tp_dropbox" providerId="OAuth2" clId="{37B77384-E00B-904C-AD89-6F99191AC127}" dt="2020-01-15T03:56:13.457" v="112" actId="7634"/>
          <ac:inkMkLst>
            <pc:docMk/>
            <pc:sldMk cId="412697291" sldId="261"/>
            <ac:inkMk id="3" creationId="{1383C8F6-C368-4748-8550-C36CF173A024}"/>
          </ac:inkMkLst>
        </pc:inkChg>
        <pc:inkChg chg="del">
          <ac:chgData name="Andrej Bogdanov" userId="51811781_tp_dropbox" providerId="OAuth2" clId="{37B77384-E00B-904C-AD89-6F99191AC127}" dt="2020-01-15T00:16:59.488" v="0" actId="478"/>
          <ac:inkMkLst>
            <pc:docMk/>
            <pc:sldMk cId="412697291" sldId="261"/>
            <ac:inkMk id="3" creationId="{855BE14F-480C-294B-AA98-D7BC3ABB22EE}"/>
          </ac:inkMkLst>
        </pc:inkChg>
      </pc:sldChg>
      <pc:sldChg chg="addSp modSp addAnim">
        <pc:chgData name="Andrej Bogdanov" userId="51811781_tp_dropbox" providerId="OAuth2" clId="{37B77384-E00B-904C-AD89-6F99191AC127}" dt="2020-01-15T03:10:46.218" v="36" actId="7634"/>
        <pc:sldMkLst>
          <pc:docMk/>
          <pc:sldMk cId="3502136287" sldId="263"/>
        </pc:sldMkLst>
        <pc:spChg chg="add mod">
          <ac:chgData name="Andrej Bogdanov" userId="51811781_tp_dropbox" providerId="OAuth2" clId="{37B77384-E00B-904C-AD89-6F99191AC127}" dt="2020-01-15T00:47:45.279" v="23" actId="1076"/>
          <ac:spMkLst>
            <pc:docMk/>
            <pc:sldMk cId="3502136287" sldId="263"/>
            <ac:spMk id="2" creationId="{0218DC79-A4B7-C34F-9C64-D9F93F1EB496}"/>
          </ac:spMkLst>
        </pc:spChg>
        <pc:inkChg chg="add">
          <ac:chgData name="Andrej Bogdanov" userId="51811781_tp_dropbox" providerId="OAuth2" clId="{37B77384-E00B-904C-AD89-6F99191AC127}" dt="2020-01-15T03:10:46.218" v="36" actId="7634"/>
          <ac:inkMkLst>
            <pc:docMk/>
            <pc:sldMk cId="3502136287" sldId="263"/>
            <ac:inkMk id="3" creationId="{94CE7BF2-ADC6-7144-832D-F442362628DD}"/>
          </ac:inkMkLst>
        </pc:inkChg>
      </pc:sldChg>
      <pc:sldChg chg="addSp modSp">
        <pc:chgData name="Andrej Bogdanov" userId="51811781_tp_dropbox" providerId="OAuth2" clId="{37B77384-E00B-904C-AD89-6F99191AC127}" dt="2020-01-15T04:08:03.290" v="131" actId="7634"/>
        <pc:sldMkLst>
          <pc:docMk/>
          <pc:sldMk cId="3467968763" sldId="265"/>
        </pc:sldMkLst>
        <pc:spChg chg="mod">
          <ac:chgData name="Andrej Bogdanov" userId="51811781_tp_dropbox" providerId="OAuth2" clId="{37B77384-E00B-904C-AD89-6F99191AC127}" dt="2020-01-15T00:49:12.756" v="29" actId="1076"/>
          <ac:spMkLst>
            <pc:docMk/>
            <pc:sldMk cId="3467968763" sldId="265"/>
            <ac:spMk id="5" creationId="{AE1FBA93-BC6E-584B-B4DF-1ABA57B8E6AC}"/>
          </ac:spMkLst>
        </pc:spChg>
        <pc:inkChg chg="add mod modStrokes">
          <ac:chgData name="Andrej Bogdanov" userId="51811781_tp_dropbox" providerId="OAuth2" clId="{37B77384-E00B-904C-AD89-6F99191AC127}" dt="2020-01-15T03:28:34.739" v="40"/>
          <ac:inkMkLst>
            <pc:docMk/>
            <pc:sldMk cId="3467968763" sldId="265"/>
            <ac:inkMk id="2" creationId="{A333674C-79A0-7845-ABBC-D721C1947D35}"/>
          </ac:inkMkLst>
        </pc:inkChg>
        <pc:inkChg chg="add mod modStrokes">
          <ac:chgData name="Andrej Bogdanov" userId="51811781_tp_dropbox" providerId="OAuth2" clId="{37B77384-E00B-904C-AD89-6F99191AC127}" dt="2020-01-15T04:07:47.352" v="130"/>
          <ac:inkMkLst>
            <pc:docMk/>
            <pc:sldMk cId="3467968763" sldId="265"/>
            <ac:inkMk id="3" creationId="{B3ACADEB-87E6-0A40-A7CE-07111A684994}"/>
          </ac:inkMkLst>
        </pc:inkChg>
        <pc:inkChg chg="add">
          <ac:chgData name="Andrej Bogdanov" userId="51811781_tp_dropbox" providerId="OAuth2" clId="{37B77384-E00B-904C-AD89-6F99191AC127}" dt="2020-01-15T04:08:03.290" v="131" actId="7634"/>
          <ac:inkMkLst>
            <pc:docMk/>
            <pc:sldMk cId="3467968763" sldId="265"/>
            <ac:inkMk id="6" creationId="{D371BB57-3D08-1E46-8B93-A6FEA42B409D}"/>
          </ac:inkMkLst>
        </pc:inkChg>
      </pc:sldChg>
      <pc:sldChg chg="addSp">
        <pc:chgData name="Andrej Bogdanov" userId="51811781_tp_dropbox" providerId="OAuth2" clId="{37B77384-E00B-904C-AD89-6F99191AC127}" dt="2020-01-15T03:10:46.218" v="36" actId="7634"/>
        <pc:sldMkLst>
          <pc:docMk/>
          <pc:sldMk cId="907817276" sldId="268"/>
        </pc:sldMkLst>
        <pc:inkChg chg="add">
          <ac:chgData name="Andrej Bogdanov" userId="51811781_tp_dropbox" providerId="OAuth2" clId="{37B77384-E00B-904C-AD89-6F99191AC127}" dt="2020-01-15T03:10:46.218" v="36" actId="7634"/>
          <ac:inkMkLst>
            <pc:docMk/>
            <pc:sldMk cId="907817276" sldId="268"/>
            <ac:inkMk id="2" creationId="{6D713553-1EE6-D24A-8F80-6E086521E7B4}"/>
          </ac:inkMkLst>
        </pc:inkChg>
      </pc:sldChg>
      <pc:sldChg chg="del">
        <pc:chgData name="Andrej Bogdanov" userId="51811781_tp_dropbox" providerId="OAuth2" clId="{37B77384-E00B-904C-AD89-6F99191AC127}" dt="2020-01-15T00:53:24.514" v="31" actId="2696"/>
        <pc:sldMkLst>
          <pc:docMk/>
          <pc:sldMk cId="1260022781" sldId="269"/>
        </pc:sldMkLst>
      </pc:sldChg>
      <pc:sldChg chg="modSp">
        <pc:chgData name="Andrej Bogdanov" userId="51811781_tp_dropbox" providerId="OAuth2" clId="{37B77384-E00B-904C-AD89-6F99191AC127}" dt="2020-01-15T03:32:11.232" v="50" actId="1076"/>
        <pc:sldMkLst>
          <pc:docMk/>
          <pc:sldMk cId="4273366387" sldId="270"/>
        </pc:sldMkLst>
        <pc:spChg chg="mod">
          <ac:chgData name="Andrej Bogdanov" userId="51811781_tp_dropbox" providerId="OAuth2" clId="{37B77384-E00B-904C-AD89-6F99191AC127}" dt="2020-01-15T03:32:11.232" v="50" actId="1076"/>
          <ac:spMkLst>
            <pc:docMk/>
            <pc:sldMk cId="4273366387" sldId="270"/>
            <ac:spMk id="15" creationId="{00000000-0000-0000-0000-000000000000}"/>
          </ac:spMkLst>
        </pc:spChg>
        <pc:grpChg chg="mod">
          <ac:chgData name="Andrej Bogdanov" userId="51811781_tp_dropbox" providerId="OAuth2" clId="{37B77384-E00B-904C-AD89-6F99191AC127}" dt="2020-01-15T00:21:10.666" v="6" actId="14100"/>
          <ac:grpSpMkLst>
            <pc:docMk/>
            <pc:sldMk cId="4273366387" sldId="270"/>
            <ac:grpSpMk id="4" creationId="{00000000-0000-0000-0000-000000000000}"/>
          </ac:grpSpMkLst>
        </pc:grpChg>
      </pc:sldChg>
      <pc:sldChg chg="addSp delSp modSp">
        <pc:chgData name="Andrej Bogdanov" userId="51811781_tp_dropbox" providerId="OAuth2" clId="{37B77384-E00B-904C-AD89-6F99191AC127}" dt="2020-01-15T03:44:20.878" v="104" actId="7634"/>
        <pc:sldMkLst>
          <pc:docMk/>
          <pc:sldMk cId="905498915" sldId="274"/>
        </pc:sldMkLst>
        <pc:spChg chg="mod">
          <ac:chgData name="Andrej Bogdanov" userId="51811781_tp_dropbox" providerId="OAuth2" clId="{37B77384-E00B-904C-AD89-6F99191AC127}" dt="2020-01-15T03:43:28.322" v="102" actId="1076"/>
          <ac:spMkLst>
            <pc:docMk/>
            <pc:sldMk cId="905498915" sldId="274"/>
            <ac:spMk id="23" creationId="{00000000-0000-0000-0000-000000000000}"/>
          </ac:spMkLst>
        </pc:spChg>
        <pc:grpChg chg="mod">
          <ac:chgData name="Andrej Bogdanov" userId="51811781_tp_dropbox" providerId="OAuth2" clId="{37B77384-E00B-904C-AD89-6F99191AC127}" dt="2020-01-15T03:43:22.617" v="100" actId="1076"/>
          <ac:grpSpMkLst>
            <pc:docMk/>
            <pc:sldMk cId="905498915" sldId="274"/>
            <ac:grpSpMk id="3" creationId="{00000000-0000-0000-0000-000000000000}"/>
          </ac:grpSpMkLst>
        </pc:grpChg>
        <pc:inkChg chg="add del">
          <ac:chgData name="Andrej Bogdanov" userId="51811781_tp_dropbox" providerId="OAuth2" clId="{37B77384-E00B-904C-AD89-6F99191AC127}" dt="2020-01-15T03:43:30.678" v="103" actId="478"/>
          <ac:inkMkLst>
            <pc:docMk/>
            <pc:sldMk cId="905498915" sldId="274"/>
            <ac:inkMk id="4" creationId="{995BB11A-40D7-C34C-9DED-3B9D3C3AD000}"/>
          </ac:inkMkLst>
        </pc:inkChg>
        <pc:inkChg chg="add">
          <ac:chgData name="Andrej Bogdanov" userId="51811781_tp_dropbox" providerId="OAuth2" clId="{37B77384-E00B-904C-AD89-6F99191AC127}" dt="2020-01-15T03:44:20.878" v="104" actId="7634"/>
          <ac:inkMkLst>
            <pc:docMk/>
            <pc:sldMk cId="905498915" sldId="274"/>
            <ac:inkMk id="7" creationId="{6CE2A6E6-CF1D-644B-BB30-A29C6CC36B2F}"/>
          </ac:inkMkLst>
        </pc:inkChg>
      </pc:sldChg>
      <pc:sldChg chg="addSp modSp">
        <pc:chgData name="Andrej Bogdanov" userId="51811781_tp_dropbox" providerId="OAuth2" clId="{37B77384-E00B-904C-AD89-6F99191AC127}" dt="2020-01-15T03:55:55.712" v="110" actId="7634"/>
        <pc:sldMkLst>
          <pc:docMk/>
          <pc:sldMk cId="3438396673" sldId="279"/>
        </pc:sldMkLst>
        <pc:inkChg chg="add mod modStrokes">
          <ac:chgData name="Andrej Bogdanov" userId="51811781_tp_dropbox" providerId="OAuth2" clId="{37B77384-E00B-904C-AD89-6F99191AC127}" dt="2020-01-15T03:55:45.499" v="109"/>
          <ac:inkMkLst>
            <pc:docMk/>
            <pc:sldMk cId="3438396673" sldId="279"/>
            <ac:inkMk id="3" creationId="{796E8011-D871-164C-AC60-10EA827CC108}"/>
          </ac:inkMkLst>
        </pc:inkChg>
        <pc:inkChg chg="add">
          <ac:chgData name="Andrej Bogdanov" userId="51811781_tp_dropbox" providerId="OAuth2" clId="{37B77384-E00B-904C-AD89-6F99191AC127}" dt="2020-01-15T03:55:55.712" v="110" actId="7634"/>
          <ac:inkMkLst>
            <pc:docMk/>
            <pc:sldMk cId="3438396673" sldId="279"/>
            <ac:inkMk id="10" creationId="{F6A2E673-A2BF-164A-8B40-175C2BDD9B39}"/>
          </ac:inkMkLst>
        </pc:inkChg>
      </pc:sldChg>
      <pc:sldChg chg="addSp delSp delAnim">
        <pc:chgData name="Andrej Bogdanov" userId="51811781_tp_dropbox" providerId="OAuth2" clId="{37B77384-E00B-904C-AD89-6F99191AC127}" dt="2020-01-15T03:10:46.218" v="36" actId="7634"/>
        <pc:sldMkLst>
          <pc:docMk/>
          <pc:sldMk cId="4151626152" sldId="280"/>
        </pc:sldMkLst>
        <pc:spChg chg="del">
          <ac:chgData name="Andrej Bogdanov" userId="51811781_tp_dropbox" providerId="OAuth2" clId="{37B77384-E00B-904C-AD89-6F99191AC127}" dt="2020-01-15T00:45:01.050" v="19" actId="478"/>
          <ac:spMkLst>
            <pc:docMk/>
            <pc:sldMk cId="4151626152" sldId="280"/>
            <ac:spMk id="8" creationId="{00000000-0000-0000-0000-000000000000}"/>
          </ac:spMkLst>
        </pc:spChg>
        <pc:spChg chg="del">
          <ac:chgData name="Andrej Bogdanov" userId="51811781_tp_dropbox" providerId="OAuth2" clId="{37B77384-E00B-904C-AD89-6F99191AC127}" dt="2020-01-15T00:44:33.628" v="13" actId="478"/>
          <ac:spMkLst>
            <pc:docMk/>
            <pc:sldMk cId="4151626152" sldId="280"/>
            <ac:spMk id="9" creationId="{00000000-0000-0000-0000-000000000000}"/>
          </ac:spMkLst>
        </pc:spChg>
        <pc:spChg chg="del">
          <ac:chgData name="Andrej Bogdanov" userId="51811781_tp_dropbox" providerId="OAuth2" clId="{37B77384-E00B-904C-AD89-6F99191AC127}" dt="2020-01-15T00:44:29.989" v="12" actId="478"/>
          <ac:spMkLst>
            <pc:docMk/>
            <pc:sldMk cId="4151626152" sldId="280"/>
            <ac:spMk id="10" creationId="{00000000-0000-0000-0000-000000000000}"/>
          </ac:spMkLst>
        </pc:spChg>
        <pc:spChg chg="del">
          <ac:chgData name="Andrej Bogdanov" userId="51811781_tp_dropbox" providerId="OAuth2" clId="{37B77384-E00B-904C-AD89-6F99191AC127}" dt="2020-01-15T00:44:37.737" v="14" actId="478"/>
          <ac:spMkLst>
            <pc:docMk/>
            <pc:sldMk cId="4151626152" sldId="280"/>
            <ac:spMk id="20" creationId="{00000000-0000-0000-0000-000000000000}"/>
          </ac:spMkLst>
        </pc:spChg>
        <pc:spChg chg="del">
          <ac:chgData name="Andrej Bogdanov" userId="51811781_tp_dropbox" providerId="OAuth2" clId="{37B77384-E00B-904C-AD89-6F99191AC127}" dt="2020-01-15T00:44:47.373" v="18" actId="478"/>
          <ac:spMkLst>
            <pc:docMk/>
            <pc:sldMk cId="4151626152" sldId="280"/>
            <ac:spMk id="25" creationId="{00000000-0000-0000-0000-000000000000}"/>
          </ac:spMkLst>
        </pc:spChg>
        <pc:grpChg chg="del">
          <ac:chgData name="Andrej Bogdanov" userId="51811781_tp_dropbox" providerId="OAuth2" clId="{37B77384-E00B-904C-AD89-6F99191AC127}" dt="2020-01-15T00:44:40.999" v="15" actId="478"/>
          <ac:grpSpMkLst>
            <pc:docMk/>
            <pc:sldMk cId="4151626152" sldId="280"/>
            <ac:grpSpMk id="22" creationId="{00000000-0000-0000-0000-000000000000}"/>
          </ac:grpSpMkLst>
        </pc:grpChg>
        <pc:grpChg chg="del">
          <ac:chgData name="Andrej Bogdanov" userId="51811781_tp_dropbox" providerId="OAuth2" clId="{37B77384-E00B-904C-AD89-6F99191AC127}" dt="2020-01-15T00:44:45.231" v="17" actId="478"/>
          <ac:grpSpMkLst>
            <pc:docMk/>
            <pc:sldMk cId="4151626152" sldId="280"/>
            <ac:grpSpMk id="23" creationId="{00000000-0000-0000-0000-000000000000}"/>
          </ac:grpSpMkLst>
        </pc:grpChg>
        <pc:grpChg chg="del">
          <ac:chgData name="Andrej Bogdanov" userId="51811781_tp_dropbox" providerId="OAuth2" clId="{37B77384-E00B-904C-AD89-6F99191AC127}" dt="2020-01-15T00:44:43.057" v="16" actId="478"/>
          <ac:grpSpMkLst>
            <pc:docMk/>
            <pc:sldMk cId="4151626152" sldId="280"/>
            <ac:grpSpMk id="24" creationId="{00000000-0000-0000-0000-000000000000}"/>
          </ac:grpSpMkLst>
        </pc:grpChg>
        <pc:inkChg chg="add">
          <ac:chgData name="Andrej Bogdanov" userId="51811781_tp_dropbox" providerId="OAuth2" clId="{37B77384-E00B-904C-AD89-6F99191AC127}" dt="2020-01-15T03:10:46.218" v="36" actId="7634"/>
          <ac:inkMkLst>
            <pc:docMk/>
            <pc:sldMk cId="4151626152" sldId="280"/>
            <ac:inkMk id="3" creationId="{AECA3AAA-3C86-AB4B-B525-4DAB9DD28A7A}"/>
          </ac:inkMkLst>
        </pc:inkChg>
      </pc:sldChg>
      <pc:sldChg chg="addSp modSp">
        <pc:chgData name="Andrej Bogdanov" userId="51811781_tp_dropbox" providerId="OAuth2" clId="{37B77384-E00B-904C-AD89-6F99191AC127}" dt="2020-01-15T03:35:10.496" v="65"/>
        <pc:sldMkLst>
          <pc:docMk/>
          <pc:sldMk cId="2724031963" sldId="285"/>
        </pc:sldMkLst>
        <pc:inkChg chg="add mod modStrokes">
          <ac:chgData name="Andrej Bogdanov" userId="51811781_tp_dropbox" providerId="OAuth2" clId="{37B77384-E00B-904C-AD89-6F99191AC127}" dt="2020-01-15T03:35:10.496" v="65"/>
          <ac:inkMkLst>
            <pc:docMk/>
            <pc:sldMk cId="2724031963" sldId="285"/>
            <ac:inkMk id="3" creationId="{AA26199E-7B28-4840-86D5-62A4579A65EE}"/>
          </ac:inkMkLst>
        </pc:inkChg>
      </pc:sldChg>
      <pc:sldChg chg="addSp modSp">
        <pc:chgData name="Andrej Bogdanov" userId="51811781_tp_dropbox" providerId="OAuth2" clId="{37B77384-E00B-904C-AD89-6F99191AC127}" dt="2020-01-15T04:06:32.514" v="127"/>
        <pc:sldMkLst>
          <pc:docMk/>
          <pc:sldMk cId="4006219922" sldId="297"/>
        </pc:sldMkLst>
        <pc:inkChg chg="add mod modStrokes">
          <ac:chgData name="Andrej Bogdanov" userId="51811781_tp_dropbox" providerId="OAuth2" clId="{37B77384-E00B-904C-AD89-6F99191AC127}" dt="2020-01-15T03:56:49.843" v="113"/>
          <ac:inkMkLst>
            <pc:docMk/>
            <pc:sldMk cId="4006219922" sldId="297"/>
            <ac:inkMk id="2" creationId="{DB0ABD32-3ADE-B54C-92C5-A767F6EE8941}"/>
          </ac:inkMkLst>
        </pc:inkChg>
        <pc:inkChg chg="add mod modStrokes">
          <ac:chgData name="Andrej Bogdanov" userId="51811781_tp_dropbox" providerId="OAuth2" clId="{37B77384-E00B-904C-AD89-6F99191AC127}" dt="2020-01-15T04:06:32.514" v="127"/>
          <ac:inkMkLst>
            <pc:docMk/>
            <pc:sldMk cId="4006219922" sldId="297"/>
            <ac:inkMk id="4" creationId="{05366727-7723-CA44-B0BE-059BB246E31E}"/>
          </ac:inkMkLst>
        </pc:inkChg>
        <pc:inkChg chg="add mod modStrokes">
          <ac:chgData name="Andrej Bogdanov" userId="51811781_tp_dropbox" providerId="OAuth2" clId="{37B77384-E00B-904C-AD89-6F99191AC127}" dt="2020-01-15T04:06:29.206" v="126"/>
          <ac:inkMkLst>
            <pc:docMk/>
            <pc:sldMk cId="4006219922" sldId="297"/>
            <ac:inkMk id="5" creationId="{5A6FBC41-E359-474C-B0A6-B6B5A1597128}"/>
          </ac:inkMkLst>
        </pc:inkChg>
      </pc:sldChg>
      <pc:sldChg chg="addSp modSp">
        <pc:chgData name="Andrej Bogdanov" userId="51811781_tp_dropbox" providerId="OAuth2" clId="{37B77384-E00B-904C-AD89-6F99191AC127}" dt="2020-01-15T03:49:47.032" v="108" actId="14100"/>
        <pc:sldMkLst>
          <pc:docMk/>
          <pc:sldMk cId="1742910763" sldId="318"/>
        </pc:sldMkLst>
        <pc:inkChg chg="add mod">
          <ac:chgData name="Andrej Bogdanov" userId="51811781_tp_dropbox" providerId="OAuth2" clId="{37B77384-E00B-904C-AD89-6F99191AC127}" dt="2020-01-15T03:49:47.032" v="108" actId="14100"/>
          <ac:inkMkLst>
            <pc:docMk/>
            <pc:sldMk cId="1742910763" sldId="318"/>
            <ac:inkMk id="2" creationId="{0E7D77BC-8040-AB41-BCD5-FA96D6594CF7}"/>
          </ac:inkMkLst>
        </pc:inkChg>
      </pc:sldChg>
      <pc:sldChg chg="addSp">
        <pc:chgData name="Andrej Bogdanov" userId="51811781_tp_dropbox" providerId="OAuth2" clId="{37B77384-E00B-904C-AD89-6F99191AC127}" dt="2020-01-15T03:10:46.218" v="36" actId="7634"/>
        <pc:sldMkLst>
          <pc:docMk/>
          <pc:sldMk cId="45590" sldId="326"/>
        </pc:sldMkLst>
        <pc:inkChg chg="add">
          <ac:chgData name="Andrej Bogdanov" userId="51811781_tp_dropbox" providerId="OAuth2" clId="{37B77384-E00B-904C-AD89-6F99191AC127}" dt="2020-01-15T03:10:46.218" v="36" actId="7634"/>
          <ac:inkMkLst>
            <pc:docMk/>
            <pc:sldMk cId="45590" sldId="326"/>
            <ac:inkMk id="2" creationId="{FAA224F9-6851-144A-9D14-E1448185D251}"/>
          </ac:inkMkLst>
        </pc:inkChg>
      </pc:sldChg>
      <pc:sldChg chg="delSp modSp">
        <pc:chgData name="Andrej Bogdanov" userId="51811781_tp_dropbox" providerId="OAuth2" clId="{37B77384-E00B-904C-AD89-6F99191AC127}" dt="2020-01-15T00:21:45.726" v="10" actId="22"/>
        <pc:sldMkLst>
          <pc:docMk/>
          <pc:sldMk cId="15446675" sldId="327"/>
        </pc:sldMkLst>
        <pc:spChg chg="mod">
          <ac:chgData name="Andrej Bogdanov" userId="51811781_tp_dropbox" providerId="OAuth2" clId="{37B77384-E00B-904C-AD89-6F99191AC127}" dt="2020-01-15T00:21:45.726" v="10" actId="22"/>
          <ac:spMkLst>
            <pc:docMk/>
            <pc:sldMk cId="15446675" sldId="327"/>
            <ac:spMk id="4" creationId="{00000000-0000-0000-0000-000000000000}"/>
          </ac:spMkLst>
        </pc:spChg>
        <pc:inkChg chg="del">
          <ac:chgData name="Andrej Bogdanov" userId="51811781_tp_dropbox" providerId="OAuth2" clId="{37B77384-E00B-904C-AD89-6F99191AC127}" dt="2020-01-15T00:20:23.300" v="1" actId="478"/>
          <ac:inkMkLst>
            <pc:docMk/>
            <pc:sldMk cId="15446675" sldId="327"/>
            <ac:inkMk id="9" creationId="{11580ADD-8C83-8240-8347-D058EBE58D82}"/>
          </ac:inkMkLst>
        </pc:inkChg>
      </pc:sldChg>
      <pc:sldChg chg="addSp modSp">
        <pc:chgData name="Andrej Bogdanov" userId="51811781_tp_dropbox" providerId="OAuth2" clId="{37B77384-E00B-904C-AD89-6F99191AC127}" dt="2020-01-15T03:34:48.712" v="64" actId="7634"/>
        <pc:sldMkLst>
          <pc:docMk/>
          <pc:sldMk cId="3050664124" sldId="328"/>
        </pc:sldMkLst>
        <pc:inkChg chg="add mod modStrokes">
          <ac:chgData name="Andrej Bogdanov" userId="51811781_tp_dropbox" providerId="OAuth2" clId="{37B77384-E00B-904C-AD89-6F99191AC127}" dt="2020-01-15T03:34:42.541" v="63"/>
          <ac:inkMkLst>
            <pc:docMk/>
            <pc:sldMk cId="3050664124" sldId="328"/>
            <ac:inkMk id="2" creationId="{2F64F904-7BA6-9E44-8F66-4A66A3DE08CC}"/>
          </ac:inkMkLst>
        </pc:inkChg>
        <pc:inkChg chg="add">
          <ac:chgData name="Andrej Bogdanov" userId="51811781_tp_dropbox" providerId="OAuth2" clId="{37B77384-E00B-904C-AD89-6F99191AC127}" dt="2020-01-15T03:34:48.712" v="64" actId="7634"/>
          <ac:inkMkLst>
            <pc:docMk/>
            <pc:sldMk cId="3050664124" sldId="328"/>
            <ac:inkMk id="4" creationId="{ED76575D-0F49-D046-8FF6-0595A7945CB3}"/>
          </ac:inkMkLst>
        </pc:inkChg>
      </pc:sldChg>
      <pc:sldChg chg="addSp delSp modSp">
        <pc:chgData name="Andrej Bogdanov" userId="51811781_tp_dropbox" providerId="OAuth2" clId="{37B77384-E00B-904C-AD89-6F99191AC127}" dt="2020-01-15T03:42:48.502" v="98" actId="7634"/>
        <pc:sldMkLst>
          <pc:docMk/>
          <pc:sldMk cId="1233640621" sldId="334"/>
        </pc:sldMkLst>
        <pc:spChg chg="add mod">
          <ac:chgData name="Andrej Bogdanov" userId="51811781_tp_dropbox" providerId="OAuth2" clId="{37B77384-E00B-904C-AD89-6F99191AC127}" dt="2020-01-15T03:39:40.977" v="95" actId="20577"/>
          <ac:spMkLst>
            <pc:docMk/>
            <pc:sldMk cId="1233640621" sldId="334"/>
            <ac:spMk id="5" creationId="{417D4616-605B-B041-BCB5-6323C163C648}"/>
          </ac:spMkLst>
        </pc:spChg>
        <pc:spChg chg="mod">
          <ac:chgData name="Andrej Bogdanov" userId="51811781_tp_dropbox" providerId="OAuth2" clId="{37B77384-E00B-904C-AD89-6F99191AC127}" dt="2020-01-15T03:36:59.940" v="70" actId="1076"/>
          <ac:spMkLst>
            <pc:docMk/>
            <pc:sldMk cId="1233640621" sldId="334"/>
            <ac:spMk id="38" creationId="{D680F4D1-3399-5645-954C-DF1A0E6AD819}"/>
          </ac:spMkLst>
        </pc:spChg>
        <pc:spChg chg="mod">
          <ac:chgData name="Andrej Bogdanov" userId="51811781_tp_dropbox" providerId="OAuth2" clId="{37B77384-E00B-904C-AD89-6F99191AC127}" dt="2020-01-15T03:37:59.248" v="76" actId="1076"/>
          <ac:spMkLst>
            <pc:docMk/>
            <pc:sldMk cId="1233640621" sldId="334"/>
            <ac:spMk id="42" creationId="{8630AC0F-7510-9A49-94FF-826594C556E8}"/>
          </ac:spMkLst>
        </pc:spChg>
        <pc:spChg chg="mod">
          <ac:chgData name="Andrej Bogdanov" userId="51811781_tp_dropbox" providerId="OAuth2" clId="{37B77384-E00B-904C-AD89-6F99191AC127}" dt="2020-01-15T03:38:27.285" v="84" actId="1076"/>
          <ac:spMkLst>
            <pc:docMk/>
            <pc:sldMk cId="1233640621" sldId="334"/>
            <ac:spMk id="43" creationId="{49261FC4-6285-164D-902D-05B8626B76DA}"/>
          </ac:spMkLst>
        </pc:spChg>
        <pc:spChg chg="mod">
          <ac:chgData name="Andrej Bogdanov" userId="51811781_tp_dropbox" providerId="OAuth2" clId="{37B77384-E00B-904C-AD89-6F99191AC127}" dt="2020-01-15T03:39:07.910" v="89" actId="1076"/>
          <ac:spMkLst>
            <pc:docMk/>
            <pc:sldMk cId="1233640621" sldId="334"/>
            <ac:spMk id="50" creationId="{FBAF3269-14CA-F44D-8AF1-DA79BC637DDB}"/>
          </ac:spMkLst>
        </pc:spChg>
        <pc:inkChg chg="add mod modStrokes">
          <ac:chgData name="Andrej Bogdanov" userId="51811781_tp_dropbox" providerId="OAuth2" clId="{37B77384-E00B-904C-AD89-6F99191AC127}" dt="2020-01-15T03:42:14.153" v="97"/>
          <ac:inkMkLst>
            <pc:docMk/>
            <pc:sldMk cId="1233640621" sldId="334"/>
            <ac:inkMk id="3" creationId="{DF13C780-1E3F-4949-B049-E886CFEC992E}"/>
          </ac:inkMkLst>
        </pc:inkChg>
        <pc:inkChg chg="add del">
          <ac:chgData name="Andrej Bogdanov" userId="51811781_tp_dropbox" providerId="OAuth2" clId="{37B77384-E00B-904C-AD89-6F99191AC127}" dt="2020-01-15T03:38:50.290" v="87"/>
          <ac:inkMkLst>
            <pc:docMk/>
            <pc:sldMk cId="1233640621" sldId="334"/>
            <ac:inkMk id="4" creationId="{39D22D69-A778-AB4F-ACF8-4C29C9A8448E}"/>
          </ac:inkMkLst>
        </pc:inkChg>
        <pc:inkChg chg="add">
          <ac:chgData name="Andrej Bogdanov" userId="51811781_tp_dropbox" providerId="OAuth2" clId="{37B77384-E00B-904C-AD89-6F99191AC127}" dt="2020-01-15T03:42:01.961" v="96" actId="7634"/>
          <ac:inkMkLst>
            <pc:docMk/>
            <pc:sldMk cId="1233640621" sldId="334"/>
            <ac:inkMk id="6" creationId="{CED66B8D-F11C-7440-94A6-A33277831296}"/>
          </ac:inkMkLst>
        </pc:inkChg>
        <pc:inkChg chg="add">
          <ac:chgData name="Andrej Bogdanov" userId="51811781_tp_dropbox" providerId="OAuth2" clId="{37B77384-E00B-904C-AD89-6F99191AC127}" dt="2020-01-15T03:42:48.502" v="98" actId="7634"/>
          <ac:inkMkLst>
            <pc:docMk/>
            <pc:sldMk cId="1233640621" sldId="334"/>
            <ac:inkMk id="7" creationId="{DA33E9F5-248F-224D-9A4C-C87C7FE174EF}"/>
          </ac:inkMkLst>
        </pc:inkChg>
      </pc:sldChg>
      <pc:sldChg chg="addSp delSp add">
        <pc:chgData name="Andrej Bogdanov" userId="51811781_tp_dropbox" providerId="OAuth2" clId="{37B77384-E00B-904C-AD89-6F99191AC127}" dt="2020-01-15T03:10:46.218" v="36" actId="7634"/>
        <pc:sldMkLst>
          <pc:docMk/>
          <pc:sldMk cId="1501103269" sldId="335"/>
        </pc:sldMkLst>
        <pc:spChg chg="del">
          <ac:chgData name="Andrej Bogdanov" userId="51811781_tp_dropbox" providerId="OAuth2" clId="{37B77384-E00B-904C-AD89-6F99191AC127}" dt="2020-01-15T00:53:27.612" v="32" actId="478"/>
          <ac:spMkLst>
            <pc:docMk/>
            <pc:sldMk cId="1501103269" sldId="335"/>
            <ac:spMk id="5" creationId="{00000000-0000-0000-0000-000000000000}"/>
          </ac:spMkLst>
        </pc:spChg>
        <pc:spChg chg="del">
          <ac:chgData name="Andrej Bogdanov" userId="51811781_tp_dropbox" providerId="OAuth2" clId="{37B77384-E00B-904C-AD89-6F99191AC127}" dt="2020-01-15T00:53:30.667" v="33" actId="478"/>
          <ac:spMkLst>
            <pc:docMk/>
            <pc:sldMk cId="1501103269" sldId="335"/>
            <ac:spMk id="12" creationId="{00000000-0000-0000-0000-000000000000}"/>
          </ac:spMkLst>
        </pc:spChg>
        <pc:spChg chg="del">
          <ac:chgData name="Andrej Bogdanov" userId="51811781_tp_dropbox" providerId="OAuth2" clId="{37B77384-E00B-904C-AD89-6F99191AC127}" dt="2020-01-15T00:53:33.257" v="34" actId="478"/>
          <ac:spMkLst>
            <pc:docMk/>
            <pc:sldMk cId="1501103269" sldId="335"/>
            <ac:spMk id="14" creationId="{00000000-0000-0000-0000-000000000000}"/>
          </ac:spMkLst>
        </pc:spChg>
        <pc:spChg chg="del">
          <ac:chgData name="Andrej Bogdanov" userId="51811781_tp_dropbox" providerId="OAuth2" clId="{37B77384-E00B-904C-AD89-6F99191AC127}" dt="2020-01-15T00:53:36.370" v="35" actId="478"/>
          <ac:spMkLst>
            <pc:docMk/>
            <pc:sldMk cId="1501103269" sldId="335"/>
            <ac:spMk id="15" creationId="{00000000-0000-0000-0000-000000000000}"/>
          </ac:spMkLst>
        </pc:spChg>
        <pc:inkChg chg="add">
          <ac:chgData name="Andrej Bogdanov" userId="51811781_tp_dropbox" providerId="OAuth2" clId="{37B77384-E00B-904C-AD89-6F99191AC127}" dt="2020-01-15T03:10:46.218" v="36" actId="7634"/>
          <ac:inkMkLst>
            <pc:docMk/>
            <pc:sldMk cId="1501103269" sldId="335"/>
            <ac:inkMk id="2" creationId="{2138FB86-BAB8-5E49-9FBE-3F439363C7CC}"/>
          </ac:inkMkLst>
        </pc:inkChg>
      </pc:sldChg>
      <pc:sldChg chg="addSp new del">
        <pc:chgData name="Andrej Bogdanov" userId="51811781_tp_dropbox" providerId="OAuth2" clId="{37B77384-E00B-904C-AD89-6F99191AC127}" dt="2020-01-15T03:42:55.765" v="99" actId="2696"/>
        <pc:sldMkLst>
          <pc:docMk/>
          <pc:sldMk cId="502393064" sldId="336"/>
        </pc:sldMkLst>
        <pc:inkChg chg="add">
          <ac:chgData name="Andrej Bogdanov" userId="51811781_tp_dropbox" providerId="OAuth2" clId="{37B77384-E00B-904C-AD89-6F99191AC127}" dt="2020-01-15T03:28:00.485" v="38" actId="7634"/>
          <ac:inkMkLst>
            <pc:docMk/>
            <pc:sldMk cId="502393064" sldId="336"/>
            <ac:inkMk id="4" creationId="{7AAD1DAF-10EC-8E4C-8DA0-AE8814E9583B}"/>
          </ac:inkMkLst>
        </pc:inkChg>
      </pc:sldChg>
      <pc:sldChg chg="del">
        <pc:chgData name="Andrej Bogdanov" userId="51811781_tp_dropbox" providerId="OAuth2" clId="{37B77384-E00B-904C-AD89-6F99191AC127}" dt="2020-01-15T00:43:09.468" v="11" actId="2696"/>
        <pc:sldMkLst>
          <pc:docMk/>
          <pc:sldMk cId="1582698101" sldId="344"/>
        </pc:sldMkLst>
      </pc:sldChg>
    </pc:docChg>
  </pc:docChgLst>
  <pc:docChgLst>
    <pc:chgData name="Andrej Bogdanov (CSD)" userId="54a3fc38-bcd8-4812-b887-b84a314b9e17" providerId="ADAL" clId="{EF989C8B-1879-1C42-BA24-0CBE1DC4B981}"/>
    <pc:docChg chg="custSel addSld delSld modSld modMainMaster">
      <pc:chgData name="Andrej Bogdanov (CSD)" userId="54a3fc38-bcd8-4812-b887-b84a314b9e17" providerId="ADAL" clId="{EF989C8B-1879-1C42-BA24-0CBE1DC4B981}" dt="2022-09-19T12:45:01.452" v="119" actId="478"/>
      <pc:docMkLst>
        <pc:docMk/>
      </pc:docMkLst>
      <pc:sldChg chg="delSp mod">
        <pc:chgData name="Andrej Bogdanov (CSD)" userId="54a3fc38-bcd8-4812-b887-b84a314b9e17" providerId="ADAL" clId="{EF989C8B-1879-1C42-BA24-0CBE1DC4B981}" dt="2022-09-19T12:33:59.278" v="17" actId="478"/>
        <pc:sldMkLst>
          <pc:docMk/>
          <pc:sldMk cId="905498915" sldId="274"/>
        </pc:sldMkLst>
        <pc:inkChg chg="del">
          <ac:chgData name="Andrej Bogdanov (CSD)" userId="54a3fc38-bcd8-4812-b887-b84a314b9e17" providerId="ADAL" clId="{EF989C8B-1879-1C42-BA24-0CBE1DC4B981}" dt="2022-09-19T12:33:59.278" v="17" actId="478"/>
          <ac:inkMkLst>
            <pc:docMk/>
            <pc:sldMk cId="905498915" sldId="274"/>
            <ac:inkMk id="4" creationId="{0C888513-F323-4C4E-B675-6BFFF88792E8}"/>
          </ac:inkMkLst>
        </pc:inkChg>
      </pc:sldChg>
      <pc:sldChg chg="delSp mod">
        <pc:chgData name="Andrej Bogdanov (CSD)" userId="54a3fc38-bcd8-4812-b887-b84a314b9e17" providerId="ADAL" clId="{EF989C8B-1879-1C42-BA24-0CBE1DC4B981}" dt="2022-09-19T12:33:43.339" v="11" actId="478"/>
        <pc:sldMkLst>
          <pc:docMk/>
          <pc:sldMk cId="3438396673" sldId="279"/>
        </pc:sldMkLst>
        <pc:inkChg chg="del">
          <ac:chgData name="Andrej Bogdanov (CSD)" userId="54a3fc38-bcd8-4812-b887-b84a314b9e17" providerId="ADAL" clId="{EF989C8B-1879-1C42-BA24-0CBE1DC4B981}" dt="2022-09-19T12:33:41.529" v="10" actId="478"/>
          <ac:inkMkLst>
            <pc:docMk/>
            <pc:sldMk cId="3438396673" sldId="279"/>
            <ac:inkMk id="3" creationId="{963C7800-59C4-3C43-913B-0D3155F7AF6C}"/>
          </ac:inkMkLst>
        </pc:inkChg>
        <pc:inkChg chg="del">
          <ac:chgData name="Andrej Bogdanov (CSD)" userId="54a3fc38-bcd8-4812-b887-b84a314b9e17" providerId="ADAL" clId="{EF989C8B-1879-1C42-BA24-0CBE1DC4B981}" dt="2022-09-19T12:33:43.339" v="11" actId="478"/>
          <ac:inkMkLst>
            <pc:docMk/>
            <pc:sldMk cId="3438396673" sldId="279"/>
            <ac:inkMk id="10" creationId="{7B2DC062-3FA0-0B4C-B154-0FD96D718200}"/>
          </ac:inkMkLst>
        </pc:inkChg>
      </pc:sldChg>
      <pc:sldChg chg="delSp mod">
        <pc:chgData name="Andrej Bogdanov (CSD)" userId="54a3fc38-bcd8-4812-b887-b84a314b9e17" providerId="ADAL" clId="{EF989C8B-1879-1C42-BA24-0CBE1DC4B981}" dt="2022-09-19T12:33:48.504" v="13" actId="478"/>
        <pc:sldMkLst>
          <pc:docMk/>
          <pc:sldMk cId="4151626152" sldId="280"/>
        </pc:sldMkLst>
        <pc:inkChg chg="del">
          <ac:chgData name="Andrej Bogdanov (CSD)" userId="54a3fc38-bcd8-4812-b887-b84a314b9e17" providerId="ADAL" clId="{EF989C8B-1879-1C42-BA24-0CBE1DC4B981}" dt="2022-09-19T12:33:47.298" v="12" actId="478"/>
          <ac:inkMkLst>
            <pc:docMk/>
            <pc:sldMk cId="4151626152" sldId="280"/>
            <ac:inkMk id="3" creationId="{8AFFD82C-B2D0-CA4F-8853-6F89D4E4C09A}"/>
          </ac:inkMkLst>
        </pc:inkChg>
        <pc:inkChg chg="del">
          <ac:chgData name="Andrej Bogdanov (CSD)" userId="54a3fc38-bcd8-4812-b887-b84a314b9e17" providerId="ADAL" clId="{EF989C8B-1879-1C42-BA24-0CBE1DC4B981}" dt="2022-09-19T12:33:48.504" v="13" actId="478"/>
          <ac:inkMkLst>
            <pc:docMk/>
            <pc:sldMk cId="4151626152" sldId="280"/>
            <ac:inkMk id="8" creationId="{4FC9D900-41E4-8346-AD5B-FA531EB78E72}"/>
          </ac:inkMkLst>
        </pc:inkChg>
      </pc:sldChg>
      <pc:sldChg chg="delSp mod">
        <pc:chgData name="Andrej Bogdanov (CSD)" userId="54a3fc38-bcd8-4812-b887-b84a314b9e17" providerId="ADAL" clId="{EF989C8B-1879-1C42-BA24-0CBE1DC4B981}" dt="2022-09-19T12:35:04.579" v="51" actId="478"/>
        <pc:sldMkLst>
          <pc:docMk/>
          <pc:sldMk cId="2584008170" sldId="292"/>
        </pc:sldMkLst>
        <pc:inkChg chg="del">
          <ac:chgData name="Andrej Bogdanov (CSD)" userId="54a3fc38-bcd8-4812-b887-b84a314b9e17" providerId="ADAL" clId="{EF989C8B-1879-1C42-BA24-0CBE1DC4B981}" dt="2022-09-19T12:35:04.579" v="51" actId="478"/>
          <ac:inkMkLst>
            <pc:docMk/>
            <pc:sldMk cId="2584008170" sldId="292"/>
            <ac:inkMk id="9" creationId="{AA09DD05-7A92-6C49-B844-FD8F9B9A992A}"/>
          </ac:inkMkLst>
        </pc:inkChg>
        <pc:inkChg chg="del">
          <ac:chgData name="Andrej Bogdanov (CSD)" userId="54a3fc38-bcd8-4812-b887-b84a314b9e17" providerId="ADAL" clId="{EF989C8B-1879-1C42-BA24-0CBE1DC4B981}" dt="2022-09-19T12:35:03.879" v="50" actId="478"/>
          <ac:inkMkLst>
            <pc:docMk/>
            <pc:sldMk cId="2584008170" sldId="292"/>
            <ac:inkMk id="10" creationId="{85797407-6997-5546-857B-4AB082BF1216}"/>
          </ac:inkMkLst>
        </pc:inkChg>
      </pc:sldChg>
      <pc:sldChg chg="delSp mod">
        <pc:chgData name="Andrej Bogdanov (CSD)" userId="54a3fc38-bcd8-4812-b887-b84a314b9e17" providerId="ADAL" clId="{EF989C8B-1879-1C42-BA24-0CBE1DC4B981}" dt="2022-09-19T12:35:12.275" v="54" actId="478"/>
        <pc:sldMkLst>
          <pc:docMk/>
          <pc:sldMk cId="3287532613" sldId="295"/>
        </pc:sldMkLst>
        <pc:inkChg chg="del">
          <ac:chgData name="Andrej Bogdanov (CSD)" userId="54a3fc38-bcd8-4812-b887-b84a314b9e17" providerId="ADAL" clId="{EF989C8B-1879-1C42-BA24-0CBE1DC4B981}" dt="2022-09-19T12:35:12.275" v="54" actId="478"/>
          <ac:inkMkLst>
            <pc:docMk/>
            <pc:sldMk cId="3287532613" sldId="295"/>
            <ac:inkMk id="7" creationId="{26B4A19F-8E0B-D246-B4F2-4E749DA560D5}"/>
          </ac:inkMkLst>
        </pc:inkChg>
      </pc:sldChg>
      <pc:sldChg chg="delSp modSp mod">
        <pc:chgData name="Andrej Bogdanov (CSD)" userId="54a3fc38-bcd8-4812-b887-b84a314b9e17" providerId="ADAL" clId="{EF989C8B-1879-1C42-BA24-0CBE1DC4B981}" dt="2022-09-19T12:33:00.247" v="9" actId="478"/>
        <pc:sldMkLst>
          <pc:docMk/>
          <pc:sldMk cId="45590" sldId="326"/>
        </pc:sldMkLst>
        <pc:spChg chg="mod">
          <ac:chgData name="Andrej Bogdanov (CSD)" userId="54a3fc38-bcd8-4812-b887-b84a314b9e17" providerId="ADAL" clId="{EF989C8B-1879-1C42-BA24-0CBE1DC4B981}" dt="2022-09-19T12:32:58.552" v="8" actId="20577"/>
          <ac:spMkLst>
            <pc:docMk/>
            <pc:sldMk cId="45590" sldId="326"/>
            <ac:spMk id="3" creationId="{09F929F1-A1D1-294E-B949-A4A49354C444}"/>
          </ac:spMkLst>
        </pc:spChg>
        <pc:inkChg chg="del">
          <ac:chgData name="Andrej Bogdanov (CSD)" userId="54a3fc38-bcd8-4812-b887-b84a314b9e17" providerId="ADAL" clId="{EF989C8B-1879-1C42-BA24-0CBE1DC4B981}" dt="2022-09-19T12:33:00.247" v="9" actId="478"/>
          <ac:inkMkLst>
            <pc:docMk/>
            <pc:sldMk cId="45590" sldId="326"/>
            <ac:inkMk id="2" creationId="{AFC003B3-BE79-6B46-BC2E-24EFE2D0AA7E}"/>
          </ac:inkMkLst>
        </pc:inkChg>
      </pc:sldChg>
      <pc:sldChg chg="delSp mod">
        <pc:chgData name="Andrej Bogdanov (CSD)" userId="54a3fc38-bcd8-4812-b887-b84a314b9e17" providerId="ADAL" clId="{EF989C8B-1879-1C42-BA24-0CBE1DC4B981}" dt="2022-09-19T12:35:58.745" v="74" actId="478"/>
        <pc:sldMkLst>
          <pc:docMk/>
          <pc:sldMk cId="15446675" sldId="327"/>
        </pc:sldMkLst>
        <pc:inkChg chg="del">
          <ac:chgData name="Andrej Bogdanov (CSD)" userId="54a3fc38-bcd8-4812-b887-b84a314b9e17" providerId="ADAL" clId="{EF989C8B-1879-1C42-BA24-0CBE1DC4B981}" dt="2022-09-19T12:35:58.745" v="74" actId="478"/>
          <ac:inkMkLst>
            <pc:docMk/>
            <pc:sldMk cId="15446675" sldId="327"/>
            <ac:inkMk id="9" creationId="{CF3DFF14-302B-3F4F-880C-265A6D807444}"/>
          </ac:inkMkLst>
        </pc:inkChg>
      </pc:sldChg>
      <pc:sldChg chg="delSp mod">
        <pc:chgData name="Andrej Bogdanov (CSD)" userId="54a3fc38-bcd8-4812-b887-b84a314b9e17" providerId="ADAL" clId="{EF989C8B-1879-1C42-BA24-0CBE1DC4B981}" dt="2022-09-19T12:33:55.301" v="16" actId="478"/>
        <pc:sldMkLst>
          <pc:docMk/>
          <pc:sldMk cId="1067326333" sldId="333"/>
        </pc:sldMkLst>
        <pc:inkChg chg="del">
          <ac:chgData name="Andrej Bogdanov (CSD)" userId="54a3fc38-bcd8-4812-b887-b84a314b9e17" providerId="ADAL" clId="{EF989C8B-1879-1C42-BA24-0CBE1DC4B981}" dt="2022-09-19T12:33:55.301" v="16" actId="478"/>
          <ac:inkMkLst>
            <pc:docMk/>
            <pc:sldMk cId="1067326333" sldId="333"/>
            <ac:inkMk id="2" creationId="{9CA42F37-F1CA-D34B-A21F-C31DB1EB4AEC}"/>
          </ac:inkMkLst>
        </pc:inkChg>
        <pc:inkChg chg="del">
          <ac:chgData name="Andrej Bogdanov (CSD)" userId="54a3fc38-bcd8-4812-b887-b84a314b9e17" providerId="ADAL" clId="{EF989C8B-1879-1C42-BA24-0CBE1DC4B981}" dt="2022-09-19T12:33:52.307" v="14" actId="478"/>
          <ac:inkMkLst>
            <pc:docMk/>
            <pc:sldMk cId="1067326333" sldId="333"/>
            <ac:inkMk id="3" creationId="{725FB48C-A64F-2B44-8B55-9FD9ABB801DD}"/>
          </ac:inkMkLst>
        </pc:inkChg>
        <pc:inkChg chg="del">
          <ac:chgData name="Andrej Bogdanov (CSD)" userId="54a3fc38-bcd8-4812-b887-b84a314b9e17" providerId="ADAL" clId="{EF989C8B-1879-1C42-BA24-0CBE1DC4B981}" dt="2022-09-19T12:33:53.369" v="15" actId="478"/>
          <ac:inkMkLst>
            <pc:docMk/>
            <pc:sldMk cId="1067326333" sldId="333"/>
            <ac:inkMk id="6" creationId="{B837B778-74C9-DB4D-B6B2-09BC7778A929}"/>
          </ac:inkMkLst>
        </pc:inkChg>
      </pc:sldChg>
      <pc:sldChg chg="delSp mod">
        <pc:chgData name="Andrej Bogdanov (CSD)" userId="54a3fc38-bcd8-4812-b887-b84a314b9e17" providerId="ADAL" clId="{EF989C8B-1879-1C42-BA24-0CBE1DC4B981}" dt="2022-09-19T12:35:09.591" v="53" actId="478"/>
        <pc:sldMkLst>
          <pc:docMk/>
          <pc:sldMk cId="365648302" sldId="336"/>
        </pc:sldMkLst>
        <pc:inkChg chg="del">
          <ac:chgData name="Andrej Bogdanov (CSD)" userId="54a3fc38-bcd8-4812-b887-b84a314b9e17" providerId="ADAL" clId="{EF989C8B-1879-1C42-BA24-0CBE1DC4B981}" dt="2022-09-19T12:35:07.580" v="52" actId="478"/>
          <ac:inkMkLst>
            <pc:docMk/>
            <pc:sldMk cId="365648302" sldId="336"/>
            <ac:inkMk id="3" creationId="{C40E989C-B823-3A4D-8601-74CA826DC3F2}"/>
          </ac:inkMkLst>
        </pc:inkChg>
        <pc:inkChg chg="del">
          <ac:chgData name="Andrej Bogdanov (CSD)" userId="54a3fc38-bcd8-4812-b887-b84a314b9e17" providerId="ADAL" clId="{EF989C8B-1879-1C42-BA24-0CBE1DC4B981}" dt="2022-09-19T12:35:09.591" v="53" actId="478"/>
          <ac:inkMkLst>
            <pc:docMk/>
            <pc:sldMk cId="365648302" sldId="336"/>
            <ac:inkMk id="9" creationId="{07569C67-E547-F34D-94FF-419F473E7BB4}"/>
          </ac:inkMkLst>
        </pc:inkChg>
      </pc:sldChg>
      <pc:sldChg chg="delSp mod">
        <pc:chgData name="Andrej Bogdanov (CSD)" userId="54a3fc38-bcd8-4812-b887-b84a314b9e17" providerId="ADAL" clId="{EF989C8B-1879-1C42-BA24-0CBE1DC4B981}" dt="2022-09-19T12:35:52.604" v="73" actId="478"/>
        <pc:sldMkLst>
          <pc:docMk/>
          <pc:sldMk cId="2751264777" sldId="340"/>
        </pc:sldMkLst>
        <pc:inkChg chg="del">
          <ac:chgData name="Andrej Bogdanov (CSD)" userId="54a3fc38-bcd8-4812-b887-b84a314b9e17" providerId="ADAL" clId="{EF989C8B-1879-1C42-BA24-0CBE1DC4B981}" dt="2022-09-19T12:35:52.604" v="73" actId="478"/>
          <ac:inkMkLst>
            <pc:docMk/>
            <pc:sldMk cId="2751264777" sldId="340"/>
            <ac:inkMk id="3" creationId="{5840A710-55DA-794C-8F49-A96D1D8ABB99}"/>
          </ac:inkMkLst>
        </pc:inkChg>
      </pc:sldChg>
      <pc:sldChg chg="delSp mod">
        <pc:chgData name="Andrej Bogdanov (CSD)" userId="54a3fc38-bcd8-4812-b887-b84a314b9e17" providerId="ADAL" clId="{EF989C8B-1879-1C42-BA24-0CBE1DC4B981}" dt="2022-09-19T12:34:08.352" v="20" actId="478"/>
        <pc:sldMkLst>
          <pc:docMk/>
          <pc:sldMk cId="287000395" sldId="346"/>
        </pc:sldMkLst>
        <pc:inkChg chg="del">
          <ac:chgData name="Andrej Bogdanov (CSD)" userId="54a3fc38-bcd8-4812-b887-b84a314b9e17" providerId="ADAL" clId="{EF989C8B-1879-1C42-BA24-0CBE1DC4B981}" dt="2022-09-19T12:34:06.105" v="18" actId="478"/>
          <ac:inkMkLst>
            <pc:docMk/>
            <pc:sldMk cId="287000395" sldId="346"/>
            <ac:inkMk id="3" creationId="{DF13C780-1E3F-4949-B049-E886CFEC992E}"/>
          </ac:inkMkLst>
        </pc:inkChg>
        <pc:inkChg chg="del">
          <ac:chgData name="Andrej Bogdanov (CSD)" userId="54a3fc38-bcd8-4812-b887-b84a314b9e17" providerId="ADAL" clId="{EF989C8B-1879-1C42-BA24-0CBE1DC4B981}" dt="2022-09-19T12:34:08.352" v="20" actId="478"/>
          <ac:inkMkLst>
            <pc:docMk/>
            <pc:sldMk cId="287000395" sldId="346"/>
            <ac:inkMk id="6" creationId="{CED66B8D-F11C-7440-94A6-A33277831296}"/>
          </ac:inkMkLst>
        </pc:inkChg>
        <pc:inkChg chg="del">
          <ac:chgData name="Andrej Bogdanov (CSD)" userId="54a3fc38-bcd8-4812-b887-b84a314b9e17" providerId="ADAL" clId="{EF989C8B-1879-1C42-BA24-0CBE1DC4B981}" dt="2022-09-19T12:34:07.365" v="19" actId="478"/>
          <ac:inkMkLst>
            <pc:docMk/>
            <pc:sldMk cId="287000395" sldId="346"/>
            <ac:inkMk id="7" creationId="{DA33E9F5-248F-224D-9A4C-C87C7FE174EF}"/>
          </ac:inkMkLst>
        </pc:inkChg>
      </pc:sldChg>
      <pc:sldChg chg="delSp modSp mod">
        <pc:chgData name="Andrej Bogdanov (CSD)" userId="54a3fc38-bcd8-4812-b887-b84a314b9e17" providerId="ADAL" clId="{EF989C8B-1879-1C42-BA24-0CBE1DC4B981}" dt="2022-09-19T12:34:25.149" v="43" actId="20577"/>
        <pc:sldMkLst>
          <pc:docMk/>
          <pc:sldMk cId="1664863343" sldId="347"/>
        </pc:sldMkLst>
        <pc:spChg chg="mod">
          <ac:chgData name="Andrej Bogdanov (CSD)" userId="54a3fc38-bcd8-4812-b887-b84a314b9e17" providerId="ADAL" clId="{EF989C8B-1879-1C42-BA24-0CBE1DC4B981}" dt="2022-09-19T12:34:25.149" v="43" actId="20577"/>
          <ac:spMkLst>
            <pc:docMk/>
            <pc:sldMk cId="1664863343" sldId="347"/>
            <ac:spMk id="4" creationId="{00000000-0000-0000-0000-000000000000}"/>
          </ac:spMkLst>
        </pc:spChg>
        <pc:spChg chg="mod">
          <ac:chgData name="Andrej Bogdanov (CSD)" userId="54a3fc38-bcd8-4812-b887-b84a314b9e17" providerId="ADAL" clId="{EF989C8B-1879-1C42-BA24-0CBE1DC4B981}" dt="2022-09-19T12:34:16.747" v="27" actId="20577"/>
          <ac:spMkLst>
            <pc:docMk/>
            <pc:sldMk cId="1664863343" sldId="347"/>
            <ac:spMk id="5" creationId="{00000000-0000-0000-0000-000000000000}"/>
          </ac:spMkLst>
        </pc:spChg>
        <pc:inkChg chg="del">
          <ac:chgData name="Andrej Bogdanov (CSD)" userId="54a3fc38-bcd8-4812-b887-b84a314b9e17" providerId="ADAL" clId="{EF989C8B-1879-1C42-BA24-0CBE1DC4B981}" dt="2022-09-19T12:34:14.153" v="21" actId="478"/>
          <ac:inkMkLst>
            <pc:docMk/>
            <pc:sldMk cId="1664863343" sldId="347"/>
            <ac:inkMk id="2" creationId="{0E7D77BC-8040-AB41-BCD5-FA96D6594CF7}"/>
          </ac:inkMkLst>
        </pc:inkChg>
      </pc:sldChg>
      <pc:sldChg chg="delSp mod">
        <pc:chgData name="Andrej Bogdanov (CSD)" userId="54a3fc38-bcd8-4812-b887-b84a314b9e17" providerId="ADAL" clId="{EF989C8B-1879-1C42-BA24-0CBE1DC4B981}" dt="2022-09-19T12:34:36.162" v="45" actId="478"/>
        <pc:sldMkLst>
          <pc:docMk/>
          <pc:sldMk cId="2704139256" sldId="348"/>
        </pc:sldMkLst>
        <pc:inkChg chg="del">
          <ac:chgData name="Andrej Bogdanov (CSD)" userId="54a3fc38-bcd8-4812-b887-b84a314b9e17" providerId="ADAL" clId="{EF989C8B-1879-1C42-BA24-0CBE1DC4B981}" dt="2022-09-19T12:34:35.069" v="44" actId="478"/>
          <ac:inkMkLst>
            <pc:docMk/>
            <pc:sldMk cId="2704139256" sldId="348"/>
            <ac:inkMk id="3" creationId="{4FC40729-1E16-DB4B-8651-E8C2B34F0EF7}"/>
          </ac:inkMkLst>
        </pc:inkChg>
        <pc:inkChg chg="del">
          <ac:chgData name="Andrej Bogdanov (CSD)" userId="54a3fc38-bcd8-4812-b887-b84a314b9e17" providerId="ADAL" clId="{EF989C8B-1879-1C42-BA24-0CBE1DC4B981}" dt="2022-09-19T12:34:36.162" v="45" actId="478"/>
          <ac:inkMkLst>
            <pc:docMk/>
            <pc:sldMk cId="2704139256" sldId="348"/>
            <ac:inkMk id="6" creationId="{5153683E-2C05-2143-B8AE-36594754178F}"/>
          </ac:inkMkLst>
        </pc:inkChg>
      </pc:sldChg>
      <pc:sldChg chg="delSp mod">
        <pc:chgData name="Andrej Bogdanov (CSD)" userId="54a3fc38-bcd8-4812-b887-b84a314b9e17" providerId="ADAL" clId="{EF989C8B-1879-1C42-BA24-0CBE1DC4B981}" dt="2022-09-19T12:34:49.503" v="46" actId="478"/>
        <pc:sldMkLst>
          <pc:docMk/>
          <pc:sldMk cId="2791728000" sldId="349"/>
        </pc:sldMkLst>
        <pc:inkChg chg="del">
          <ac:chgData name="Andrej Bogdanov (CSD)" userId="54a3fc38-bcd8-4812-b887-b84a314b9e17" providerId="ADAL" clId="{EF989C8B-1879-1C42-BA24-0CBE1DC4B981}" dt="2022-09-19T12:34:49.503" v="46" actId="478"/>
          <ac:inkMkLst>
            <pc:docMk/>
            <pc:sldMk cId="2791728000" sldId="349"/>
            <ac:inkMk id="2" creationId="{7A9F5FA7-D54C-474A-890D-D30B8CCF75C4}"/>
          </ac:inkMkLst>
        </pc:inkChg>
      </pc:sldChg>
      <pc:sldChg chg="delSp mod">
        <pc:chgData name="Andrej Bogdanov (CSD)" userId="54a3fc38-bcd8-4812-b887-b84a314b9e17" providerId="ADAL" clId="{EF989C8B-1879-1C42-BA24-0CBE1DC4B981}" dt="2022-09-19T12:34:54.217" v="47" actId="478"/>
        <pc:sldMkLst>
          <pc:docMk/>
          <pc:sldMk cId="4180617128" sldId="350"/>
        </pc:sldMkLst>
        <pc:inkChg chg="del">
          <ac:chgData name="Andrej Bogdanov (CSD)" userId="54a3fc38-bcd8-4812-b887-b84a314b9e17" providerId="ADAL" clId="{EF989C8B-1879-1C42-BA24-0CBE1DC4B981}" dt="2022-09-19T12:34:54.217" v="47" actId="478"/>
          <ac:inkMkLst>
            <pc:docMk/>
            <pc:sldMk cId="4180617128" sldId="350"/>
            <ac:inkMk id="3" creationId="{53C016AD-725F-8C47-96C4-3B547BEC20CC}"/>
          </ac:inkMkLst>
        </pc:inkChg>
      </pc:sldChg>
      <pc:sldChg chg="delSp mod">
        <pc:chgData name="Andrej Bogdanov (CSD)" userId="54a3fc38-bcd8-4812-b887-b84a314b9e17" providerId="ADAL" clId="{EF989C8B-1879-1C42-BA24-0CBE1DC4B981}" dt="2022-09-19T12:35:00.427" v="49" actId="478"/>
        <pc:sldMkLst>
          <pc:docMk/>
          <pc:sldMk cId="747785936" sldId="351"/>
        </pc:sldMkLst>
        <pc:inkChg chg="del">
          <ac:chgData name="Andrej Bogdanov (CSD)" userId="54a3fc38-bcd8-4812-b887-b84a314b9e17" providerId="ADAL" clId="{EF989C8B-1879-1C42-BA24-0CBE1DC4B981}" dt="2022-09-19T12:34:59.612" v="48" actId="478"/>
          <ac:inkMkLst>
            <pc:docMk/>
            <pc:sldMk cId="747785936" sldId="351"/>
            <ac:inkMk id="2" creationId="{3E48A355-1B99-7246-83D3-3B084E22122F}"/>
          </ac:inkMkLst>
        </pc:inkChg>
        <pc:inkChg chg="del">
          <ac:chgData name="Andrej Bogdanov (CSD)" userId="54a3fc38-bcd8-4812-b887-b84a314b9e17" providerId="ADAL" clId="{EF989C8B-1879-1C42-BA24-0CBE1DC4B981}" dt="2022-09-19T12:35:00.427" v="49" actId="478"/>
          <ac:inkMkLst>
            <pc:docMk/>
            <pc:sldMk cId="747785936" sldId="351"/>
            <ac:inkMk id="3" creationId="{ABB86623-BA7E-2A41-8BA0-F7B4BBA21163}"/>
          </ac:inkMkLst>
        </pc:inkChg>
      </pc:sldChg>
      <pc:sldChg chg="delSp mod">
        <pc:chgData name="Andrej Bogdanov (CSD)" userId="54a3fc38-bcd8-4812-b887-b84a314b9e17" providerId="ADAL" clId="{EF989C8B-1879-1C42-BA24-0CBE1DC4B981}" dt="2022-09-19T12:35:14.077" v="55" actId="478"/>
        <pc:sldMkLst>
          <pc:docMk/>
          <pc:sldMk cId="1200917628" sldId="352"/>
        </pc:sldMkLst>
        <pc:inkChg chg="del">
          <ac:chgData name="Andrej Bogdanov (CSD)" userId="54a3fc38-bcd8-4812-b887-b84a314b9e17" providerId="ADAL" clId="{EF989C8B-1879-1C42-BA24-0CBE1DC4B981}" dt="2022-09-19T12:35:14.077" v="55" actId="478"/>
          <ac:inkMkLst>
            <pc:docMk/>
            <pc:sldMk cId="1200917628" sldId="352"/>
            <ac:inkMk id="3" creationId="{72869230-39F8-DA48-A2DB-BE01C73C817B}"/>
          </ac:inkMkLst>
        </pc:inkChg>
      </pc:sldChg>
      <pc:sldChg chg="delSp mod">
        <pc:chgData name="Andrej Bogdanov (CSD)" userId="54a3fc38-bcd8-4812-b887-b84a314b9e17" providerId="ADAL" clId="{EF989C8B-1879-1C42-BA24-0CBE1DC4B981}" dt="2022-09-19T12:35:17.972" v="56" actId="478"/>
        <pc:sldMkLst>
          <pc:docMk/>
          <pc:sldMk cId="3516526385" sldId="353"/>
        </pc:sldMkLst>
        <pc:inkChg chg="del">
          <ac:chgData name="Andrej Bogdanov (CSD)" userId="54a3fc38-bcd8-4812-b887-b84a314b9e17" providerId="ADAL" clId="{EF989C8B-1879-1C42-BA24-0CBE1DC4B981}" dt="2022-09-19T12:35:17.972" v="56" actId="478"/>
          <ac:inkMkLst>
            <pc:docMk/>
            <pc:sldMk cId="3516526385" sldId="353"/>
            <ac:inkMk id="4" creationId="{E5F92CEF-A238-AB45-8921-CF57A9885E80}"/>
          </ac:inkMkLst>
        </pc:inkChg>
      </pc:sldChg>
      <pc:sldChg chg="delSp modSp mod">
        <pc:chgData name="Andrej Bogdanov (CSD)" userId="54a3fc38-bcd8-4812-b887-b84a314b9e17" providerId="ADAL" clId="{EF989C8B-1879-1C42-BA24-0CBE1DC4B981}" dt="2022-09-19T12:35:38.342" v="70" actId="20577"/>
        <pc:sldMkLst>
          <pc:docMk/>
          <pc:sldMk cId="1013851166" sldId="354"/>
        </pc:sldMkLst>
        <pc:spChg chg="mod">
          <ac:chgData name="Andrej Bogdanov (CSD)" userId="54a3fc38-bcd8-4812-b887-b84a314b9e17" providerId="ADAL" clId="{EF989C8B-1879-1C42-BA24-0CBE1DC4B981}" dt="2022-09-19T12:35:38.342" v="70" actId="20577"/>
          <ac:spMkLst>
            <pc:docMk/>
            <pc:sldMk cId="1013851166" sldId="354"/>
            <ac:spMk id="4" creationId="{00000000-0000-0000-0000-000000000000}"/>
          </ac:spMkLst>
        </pc:spChg>
        <pc:inkChg chg="del">
          <ac:chgData name="Andrej Bogdanov (CSD)" userId="54a3fc38-bcd8-4812-b887-b84a314b9e17" providerId="ADAL" clId="{EF989C8B-1879-1C42-BA24-0CBE1DC4B981}" dt="2022-09-19T12:35:21.734" v="57" actId="478"/>
          <ac:inkMkLst>
            <pc:docMk/>
            <pc:sldMk cId="1013851166" sldId="354"/>
            <ac:inkMk id="2" creationId="{0B1008EE-0D58-734E-ABF6-27B3AC907E12}"/>
          </ac:inkMkLst>
        </pc:inkChg>
        <pc:inkChg chg="del">
          <ac:chgData name="Andrej Bogdanov (CSD)" userId="54a3fc38-bcd8-4812-b887-b84a314b9e17" providerId="ADAL" clId="{EF989C8B-1879-1C42-BA24-0CBE1DC4B981}" dt="2022-09-19T12:35:23.007" v="58" actId="478"/>
          <ac:inkMkLst>
            <pc:docMk/>
            <pc:sldMk cId="1013851166" sldId="354"/>
            <ac:inkMk id="3" creationId="{D4F88F9A-8345-344D-9F3C-90BB24ADD2B7}"/>
          </ac:inkMkLst>
        </pc:inkChg>
        <pc:inkChg chg="del">
          <ac:chgData name="Andrej Bogdanov (CSD)" userId="54a3fc38-bcd8-4812-b887-b84a314b9e17" providerId="ADAL" clId="{EF989C8B-1879-1C42-BA24-0CBE1DC4B981}" dt="2022-09-19T12:35:24.627" v="59" actId="478"/>
          <ac:inkMkLst>
            <pc:docMk/>
            <pc:sldMk cId="1013851166" sldId="354"/>
            <ac:inkMk id="5" creationId="{8F9E9250-58DE-EF4C-80DB-AE90FB00B703}"/>
          </ac:inkMkLst>
        </pc:inkChg>
      </pc:sldChg>
      <pc:sldChg chg="delSp modSp mod">
        <pc:chgData name="Andrej Bogdanov (CSD)" userId="54a3fc38-bcd8-4812-b887-b84a314b9e17" providerId="ADAL" clId="{EF989C8B-1879-1C42-BA24-0CBE1DC4B981}" dt="2022-09-19T12:43:58.242" v="117" actId="1035"/>
        <pc:sldMkLst>
          <pc:docMk/>
          <pc:sldMk cId="1026883384" sldId="355"/>
        </pc:sldMkLst>
        <pc:spChg chg="mod">
          <ac:chgData name="Andrej Bogdanov (CSD)" userId="54a3fc38-bcd8-4812-b887-b84a314b9e17" providerId="ADAL" clId="{EF989C8B-1879-1C42-BA24-0CBE1DC4B981}" dt="2022-09-19T12:43:58.242" v="117" actId="1035"/>
          <ac:spMkLst>
            <pc:docMk/>
            <pc:sldMk cId="1026883384" sldId="355"/>
            <ac:spMk id="18" creationId="{B76627B9-89DB-0A48-8CEC-D196C9B213E7}"/>
          </ac:spMkLst>
        </pc:spChg>
        <pc:grpChg chg="mod">
          <ac:chgData name="Andrej Bogdanov (CSD)" userId="54a3fc38-bcd8-4812-b887-b84a314b9e17" providerId="ADAL" clId="{EF989C8B-1879-1C42-BA24-0CBE1DC4B981}" dt="2022-09-19T12:43:53.270" v="107" actId="1035"/>
          <ac:grpSpMkLst>
            <pc:docMk/>
            <pc:sldMk cId="1026883384" sldId="355"/>
            <ac:grpSpMk id="19" creationId="{46D433A7-D20A-C64F-9C28-FCC890EE9D02}"/>
          </ac:grpSpMkLst>
        </pc:grpChg>
        <pc:inkChg chg="del">
          <ac:chgData name="Andrej Bogdanov (CSD)" userId="54a3fc38-bcd8-4812-b887-b84a314b9e17" providerId="ADAL" clId="{EF989C8B-1879-1C42-BA24-0CBE1DC4B981}" dt="2022-09-19T12:35:45.919" v="71" actId="478"/>
          <ac:inkMkLst>
            <pc:docMk/>
            <pc:sldMk cId="1026883384" sldId="355"/>
            <ac:inkMk id="2" creationId="{5406EEE1-6F59-C542-8CBD-9A8978B92802}"/>
          </ac:inkMkLst>
        </pc:inkChg>
        <pc:inkChg chg="del">
          <ac:chgData name="Andrej Bogdanov (CSD)" userId="54a3fc38-bcd8-4812-b887-b84a314b9e17" providerId="ADAL" clId="{EF989C8B-1879-1C42-BA24-0CBE1DC4B981}" dt="2022-09-19T12:35:47.169" v="72" actId="478"/>
          <ac:inkMkLst>
            <pc:docMk/>
            <pc:sldMk cId="1026883384" sldId="355"/>
            <ac:inkMk id="6" creationId="{57870A85-0083-5B43-9A7D-4F1547D7CEE2}"/>
          </ac:inkMkLst>
        </pc:inkChg>
      </pc:sldChg>
      <pc:sldChg chg="delSp mod">
        <pc:chgData name="Andrej Bogdanov (CSD)" userId="54a3fc38-bcd8-4812-b887-b84a314b9e17" providerId="ADAL" clId="{EF989C8B-1879-1C42-BA24-0CBE1DC4B981}" dt="2022-09-19T12:42:55.435" v="77" actId="478"/>
        <pc:sldMkLst>
          <pc:docMk/>
          <pc:sldMk cId="2363394388" sldId="356"/>
        </pc:sldMkLst>
        <pc:inkChg chg="del">
          <ac:chgData name="Andrej Bogdanov (CSD)" userId="54a3fc38-bcd8-4812-b887-b84a314b9e17" providerId="ADAL" clId="{EF989C8B-1879-1C42-BA24-0CBE1DC4B981}" dt="2022-09-19T12:42:53.290" v="76" actId="478"/>
          <ac:inkMkLst>
            <pc:docMk/>
            <pc:sldMk cId="2363394388" sldId="356"/>
            <ac:inkMk id="18" creationId="{A2D0FBE5-D6DB-0C43-8EF7-9088AF56069E}"/>
          </ac:inkMkLst>
        </pc:inkChg>
        <pc:inkChg chg="del">
          <ac:chgData name="Andrej Bogdanov (CSD)" userId="54a3fc38-bcd8-4812-b887-b84a314b9e17" providerId="ADAL" clId="{EF989C8B-1879-1C42-BA24-0CBE1DC4B981}" dt="2022-09-19T12:42:51.467" v="75" actId="478"/>
          <ac:inkMkLst>
            <pc:docMk/>
            <pc:sldMk cId="2363394388" sldId="356"/>
            <ac:inkMk id="19" creationId="{36D888DA-6D61-6847-84C4-F322EDF4B6C9}"/>
          </ac:inkMkLst>
        </pc:inkChg>
        <pc:inkChg chg="del">
          <ac:chgData name="Andrej Bogdanov (CSD)" userId="54a3fc38-bcd8-4812-b887-b84a314b9e17" providerId="ADAL" clId="{EF989C8B-1879-1C42-BA24-0CBE1DC4B981}" dt="2022-09-19T12:42:55.435" v="77" actId="478"/>
          <ac:inkMkLst>
            <pc:docMk/>
            <pc:sldMk cId="2363394388" sldId="356"/>
            <ac:inkMk id="20" creationId="{EE92D9F1-38BB-8548-A13F-A1E87548A972}"/>
          </ac:inkMkLst>
        </pc:inkChg>
      </pc:sldChg>
      <pc:sldChg chg="add del">
        <pc:chgData name="Andrej Bogdanov (CSD)" userId="54a3fc38-bcd8-4812-b887-b84a314b9e17" providerId="ADAL" clId="{EF989C8B-1879-1C42-BA24-0CBE1DC4B981}" dt="2022-09-19T12:32:50.096" v="1" actId="2696"/>
        <pc:sldMkLst>
          <pc:docMk/>
          <pc:sldMk cId="3314573372" sldId="362"/>
        </pc:sldMkLst>
      </pc:sldChg>
      <pc:sldMasterChg chg="modSldLayout">
        <pc:chgData name="Andrej Bogdanov (CSD)" userId="54a3fc38-bcd8-4812-b887-b84a314b9e17" providerId="ADAL" clId="{EF989C8B-1879-1C42-BA24-0CBE1DC4B981}" dt="2022-09-19T12:45:01.452" v="119" actId="478"/>
        <pc:sldMasterMkLst>
          <pc:docMk/>
          <pc:sldMasterMk cId="1738249460" sldId="2147483648"/>
        </pc:sldMasterMkLst>
        <pc:sldLayoutChg chg="delSp modSp mod">
          <pc:chgData name="Andrej Bogdanov (CSD)" userId="54a3fc38-bcd8-4812-b887-b84a314b9e17" providerId="ADAL" clId="{EF989C8B-1879-1C42-BA24-0CBE1DC4B981}" dt="2022-09-19T12:45:01.452" v="119" actId="478"/>
          <pc:sldLayoutMkLst>
            <pc:docMk/>
            <pc:sldMasterMk cId="1738249460" sldId="2147483648"/>
            <pc:sldLayoutMk cId="627174142" sldId="2147483649"/>
          </pc:sldLayoutMkLst>
          <pc:spChg chg="del">
            <ac:chgData name="Andrej Bogdanov (CSD)" userId="54a3fc38-bcd8-4812-b887-b84a314b9e17" providerId="ADAL" clId="{EF989C8B-1879-1C42-BA24-0CBE1DC4B981}" dt="2022-09-19T12:45:01.452" v="119" actId="478"/>
            <ac:spMkLst>
              <pc:docMk/>
              <pc:sldMasterMk cId="1738249460" sldId="2147483648"/>
              <pc:sldLayoutMk cId="627174142" sldId="2147483649"/>
              <ac:spMk id="9" creationId="{00000000-0000-0000-0000-000000000000}"/>
            </ac:spMkLst>
          </pc:spChg>
        </pc:sldLayoutChg>
      </pc:sldMasterChg>
    </pc:docChg>
  </pc:docChgLst>
  <pc:docChgLst>
    <pc:chgData name="Andrej Bogdanov (CSD)" userId="54a3fc38-bcd8-4812-b887-b84a314b9e17" providerId="ADAL" clId="{357BDFA8-A0DA-5942-BC2D-B820FB90C7AD}"/>
    <pc:docChg chg="undo custSel addSld delSld modSld">
      <pc:chgData name="Andrej Bogdanov (CSD)" userId="54a3fc38-bcd8-4812-b887-b84a314b9e17" providerId="ADAL" clId="{357BDFA8-A0DA-5942-BC2D-B820FB90C7AD}" dt="2022-10-03T09:14:31.502" v="191" actId="20577"/>
      <pc:docMkLst>
        <pc:docMk/>
      </pc:docMkLst>
      <pc:sldChg chg="delSp mod">
        <pc:chgData name="Andrej Bogdanov (CSD)" userId="54a3fc38-bcd8-4812-b887-b84a314b9e17" providerId="ADAL" clId="{357BDFA8-A0DA-5942-BC2D-B820FB90C7AD}" dt="2022-09-26T08:44:06.012" v="99" actId="478"/>
        <pc:sldMkLst>
          <pc:docMk/>
          <pc:sldMk cId="905498915" sldId="274"/>
        </pc:sldMkLst>
        <pc:inkChg chg="del">
          <ac:chgData name="Andrej Bogdanov (CSD)" userId="54a3fc38-bcd8-4812-b887-b84a314b9e17" providerId="ADAL" clId="{357BDFA8-A0DA-5942-BC2D-B820FB90C7AD}" dt="2022-09-26T08:44:06.012" v="99" actId="478"/>
          <ac:inkMkLst>
            <pc:docMk/>
            <pc:sldMk cId="905498915" sldId="274"/>
            <ac:inkMk id="4" creationId="{17DC17E1-F575-3F95-342B-889A6D51D78B}"/>
          </ac:inkMkLst>
        </pc:inkChg>
      </pc:sldChg>
      <pc:sldChg chg="modSp mod">
        <pc:chgData name="Andrej Bogdanov (CSD)" userId="54a3fc38-bcd8-4812-b887-b84a314b9e17" providerId="ADAL" clId="{357BDFA8-A0DA-5942-BC2D-B820FB90C7AD}" dt="2022-09-26T04:05:19.278" v="87" actId="20577"/>
        <pc:sldMkLst>
          <pc:docMk/>
          <pc:sldMk cId="3438396673" sldId="279"/>
        </pc:sldMkLst>
        <pc:spChg chg="mod">
          <ac:chgData name="Andrej Bogdanov (CSD)" userId="54a3fc38-bcd8-4812-b887-b84a314b9e17" providerId="ADAL" clId="{357BDFA8-A0DA-5942-BC2D-B820FB90C7AD}" dt="2022-09-26T04:04:24.414" v="60" actId="20577"/>
          <ac:spMkLst>
            <pc:docMk/>
            <pc:sldMk cId="3438396673" sldId="279"/>
            <ac:spMk id="5" creationId="{00000000-0000-0000-0000-000000000000}"/>
          </ac:spMkLst>
        </pc:spChg>
        <pc:spChg chg="mod">
          <ac:chgData name="Andrej Bogdanov (CSD)" userId="54a3fc38-bcd8-4812-b887-b84a314b9e17" providerId="ADAL" clId="{357BDFA8-A0DA-5942-BC2D-B820FB90C7AD}" dt="2022-09-26T04:05:03.974" v="76" actId="20577"/>
          <ac:spMkLst>
            <pc:docMk/>
            <pc:sldMk cId="3438396673" sldId="279"/>
            <ac:spMk id="6" creationId="{00000000-0000-0000-0000-000000000000}"/>
          </ac:spMkLst>
        </pc:spChg>
        <pc:spChg chg="mod">
          <ac:chgData name="Andrej Bogdanov (CSD)" userId="54a3fc38-bcd8-4812-b887-b84a314b9e17" providerId="ADAL" clId="{357BDFA8-A0DA-5942-BC2D-B820FB90C7AD}" dt="2022-09-26T04:05:19.278" v="87" actId="20577"/>
          <ac:spMkLst>
            <pc:docMk/>
            <pc:sldMk cId="3438396673" sldId="279"/>
            <ac:spMk id="8" creationId="{00000000-0000-0000-0000-000000000000}"/>
          </ac:spMkLst>
        </pc:spChg>
      </pc:sldChg>
      <pc:sldChg chg="del">
        <pc:chgData name="Andrej Bogdanov (CSD)" userId="54a3fc38-bcd8-4812-b887-b84a314b9e17" providerId="ADAL" clId="{357BDFA8-A0DA-5942-BC2D-B820FB90C7AD}" dt="2022-09-26T08:45:49.953" v="114" actId="2696"/>
        <pc:sldMkLst>
          <pc:docMk/>
          <pc:sldMk cId="3287532613" sldId="295"/>
        </pc:sldMkLst>
      </pc:sldChg>
      <pc:sldChg chg="delSp modSp mod">
        <pc:chgData name="Andrej Bogdanov (CSD)" userId="54a3fc38-bcd8-4812-b887-b84a314b9e17" providerId="ADAL" clId="{357BDFA8-A0DA-5942-BC2D-B820FB90C7AD}" dt="2022-09-26T08:42:49.852" v="95" actId="1035"/>
        <pc:sldMkLst>
          <pc:docMk/>
          <pc:sldMk cId="15446675" sldId="327"/>
        </pc:sldMkLst>
        <pc:spChg chg="mod">
          <ac:chgData name="Andrej Bogdanov (CSD)" userId="54a3fc38-bcd8-4812-b887-b84a314b9e17" providerId="ADAL" clId="{357BDFA8-A0DA-5942-BC2D-B820FB90C7AD}" dt="2022-09-23T06:28:26.422" v="1" actId="20577"/>
          <ac:spMkLst>
            <pc:docMk/>
            <pc:sldMk cId="15446675" sldId="327"/>
            <ac:spMk id="4" creationId="{00000000-0000-0000-0000-000000000000}"/>
          </ac:spMkLst>
        </pc:spChg>
        <pc:spChg chg="mod">
          <ac:chgData name="Andrej Bogdanov (CSD)" userId="54a3fc38-bcd8-4812-b887-b84a314b9e17" providerId="ADAL" clId="{357BDFA8-A0DA-5942-BC2D-B820FB90C7AD}" dt="2022-09-26T08:42:38.011" v="91" actId="114"/>
          <ac:spMkLst>
            <pc:docMk/>
            <pc:sldMk cId="15446675" sldId="327"/>
            <ac:spMk id="6" creationId="{00000000-0000-0000-0000-000000000000}"/>
          </ac:spMkLst>
        </pc:spChg>
        <pc:spChg chg="mod">
          <ac:chgData name="Andrej Bogdanov (CSD)" userId="54a3fc38-bcd8-4812-b887-b84a314b9e17" providerId="ADAL" clId="{357BDFA8-A0DA-5942-BC2D-B820FB90C7AD}" dt="2022-09-26T08:42:49.852" v="95" actId="1035"/>
          <ac:spMkLst>
            <pc:docMk/>
            <pc:sldMk cId="15446675" sldId="327"/>
            <ac:spMk id="27" creationId="{00000000-0000-0000-0000-000000000000}"/>
          </ac:spMkLst>
        </pc:spChg>
        <pc:inkChg chg="del">
          <ac:chgData name="Andrej Bogdanov (CSD)" userId="54a3fc38-bcd8-4812-b887-b84a314b9e17" providerId="ADAL" clId="{357BDFA8-A0DA-5942-BC2D-B820FB90C7AD}" dt="2022-09-26T08:42:24.911" v="88" actId="478"/>
          <ac:inkMkLst>
            <pc:docMk/>
            <pc:sldMk cId="15446675" sldId="327"/>
            <ac:inkMk id="9" creationId="{E9E0B9DC-9F9B-A273-69F1-217062E92055}"/>
          </ac:inkMkLst>
        </pc:inkChg>
      </pc:sldChg>
      <pc:sldChg chg="add del">
        <pc:chgData name="Andrej Bogdanov (CSD)" userId="54a3fc38-bcd8-4812-b887-b84a314b9e17" providerId="ADAL" clId="{357BDFA8-A0DA-5942-BC2D-B820FB90C7AD}" dt="2022-09-26T08:43:56.379" v="98"/>
        <pc:sldMkLst>
          <pc:docMk/>
          <pc:sldMk cId="1067326333" sldId="333"/>
        </pc:sldMkLst>
      </pc:sldChg>
      <pc:sldChg chg="del">
        <pc:chgData name="Andrej Bogdanov (CSD)" userId="54a3fc38-bcd8-4812-b887-b84a314b9e17" providerId="ADAL" clId="{357BDFA8-A0DA-5942-BC2D-B820FB90C7AD}" dt="2022-09-26T08:45:40.256" v="112" actId="2696"/>
        <pc:sldMkLst>
          <pc:docMk/>
          <pc:sldMk cId="365648302" sldId="336"/>
        </pc:sldMkLst>
      </pc:sldChg>
      <pc:sldChg chg="del">
        <pc:chgData name="Andrej Bogdanov (CSD)" userId="54a3fc38-bcd8-4812-b887-b84a314b9e17" providerId="ADAL" clId="{357BDFA8-A0DA-5942-BC2D-B820FB90C7AD}" dt="2022-10-03T09:12:58.954" v="124" actId="2696"/>
        <pc:sldMkLst>
          <pc:docMk/>
          <pc:sldMk cId="2751264777" sldId="340"/>
        </pc:sldMkLst>
      </pc:sldChg>
      <pc:sldChg chg="del">
        <pc:chgData name="Andrej Bogdanov (CSD)" userId="54a3fc38-bcd8-4812-b887-b84a314b9e17" providerId="ADAL" clId="{357BDFA8-A0DA-5942-BC2D-B820FB90C7AD}" dt="2022-09-26T08:44:23.750" v="101" actId="2696"/>
        <pc:sldMkLst>
          <pc:docMk/>
          <pc:sldMk cId="287000395" sldId="346"/>
        </pc:sldMkLst>
      </pc:sldChg>
      <pc:sldChg chg="modSp mod">
        <pc:chgData name="Andrej Bogdanov (CSD)" userId="54a3fc38-bcd8-4812-b887-b84a314b9e17" providerId="ADAL" clId="{357BDFA8-A0DA-5942-BC2D-B820FB90C7AD}" dt="2022-09-23T08:46:53.573" v="52" actId="1036"/>
        <pc:sldMkLst>
          <pc:docMk/>
          <pc:sldMk cId="1664863343" sldId="347"/>
        </pc:sldMkLst>
        <pc:spChg chg="mod">
          <ac:chgData name="Andrej Bogdanov (CSD)" userId="54a3fc38-bcd8-4812-b887-b84a314b9e17" providerId="ADAL" clId="{357BDFA8-A0DA-5942-BC2D-B820FB90C7AD}" dt="2022-09-23T08:46:06.436" v="4" actId="1076"/>
          <ac:spMkLst>
            <pc:docMk/>
            <pc:sldMk cId="1664863343" sldId="347"/>
            <ac:spMk id="4" creationId="{00000000-0000-0000-0000-000000000000}"/>
          </ac:spMkLst>
        </pc:spChg>
        <pc:spChg chg="mod">
          <ac:chgData name="Andrej Bogdanov (CSD)" userId="54a3fc38-bcd8-4812-b887-b84a314b9e17" providerId="ADAL" clId="{357BDFA8-A0DA-5942-BC2D-B820FB90C7AD}" dt="2022-09-23T08:46:18.037" v="18" actId="1035"/>
          <ac:spMkLst>
            <pc:docMk/>
            <pc:sldMk cId="1664863343" sldId="347"/>
            <ac:spMk id="5" creationId="{00000000-0000-0000-0000-000000000000}"/>
          </ac:spMkLst>
        </pc:spChg>
        <pc:spChg chg="mod">
          <ac:chgData name="Andrej Bogdanov (CSD)" userId="54a3fc38-bcd8-4812-b887-b84a314b9e17" providerId="ADAL" clId="{357BDFA8-A0DA-5942-BC2D-B820FB90C7AD}" dt="2022-09-23T08:46:21.693" v="24" actId="1035"/>
          <ac:spMkLst>
            <pc:docMk/>
            <pc:sldMk cId="1664863343" sldId="347"/>
            <ac:spMk id="6" creationId="{00000000-0000-0000-0000-000000000000}"/>
          </ac:spMkLst>
        </pc:spChg>
        <pc:spChg chg="mod">
          <ac:chgData name="Andrej Bogdanov (CSD)" userId="54a3fc38-bcd8-4812-b887-b84a314b9e17" providerId="ADAL" clId="{357BDFA8-A0DA-5942-BC2D-B820FB90C7AD}" dt="2022-09-23T08:46:53.573" v="52" actId="1036"/>
          <ac:spMkLst>
            <pc:docMk/>
            <pc:sldMk cId="1664863343" sldId="347"/>
            <ac:spMk id="7" creationId="{00000000-0000-0000-0000-000000000000}"/>
          </ac:spMkLst>
        </pc:spChg>
      </pc:sldChg>
      <pc:sldChg chg="add del">
        <pc:chgData name="Andrej Bogdanov (CSD)" userId="54a3fc38-bcd8-4812-b887-b84a314b9e17" providerId="ADAL" clId="{357BDFA8-A0DA-5942-BC2D-B820FB90C7AD}" dt="2022-09-26T08:44:51.744" v="104"/>
        <pc:sldMkLst>
          <pc:docMk/>
          <pc:sldMk cId="2704139256" sldId="348"/>
        </pc:sldMkLst>
      </pc:sldChg>
      <pc:sldChg chg="del">
        <pc:chgData name="Andrej Bogdanov (CSD)" userId="54a3fc38-bcd8-4812-b887-b84a314b9e17" providerId="ADAL" clId="{357BDFA8-A0DA-5942-BC2D-B820FB90C7AD}" dt="2022-09-26T08:45:21.236" v="108" actId="2696"/>
        <pc:sldMkLst>
          <pc:docMk/>
          <pc:sldMk cId="2791728000" sldId="349"/>
        </pc:sldMkLst>
      </pc:sldChg>
      <pc:sldChg chg="del">
        <pc:chgData name="Andrej Bogdanov (CSD)" userId="54a3fc38-bcd8-4812-b887-b84a314b9e17" providerId="ADAL" clId="{357BDFA8-A0DA-5942-BC2D-B820FB90C7AD}" dt="2022-09-26T08:45:11.890" v="106" actId="2696"/>
        <pc:sldMkLst>
          <pc:docMk/>
          <pc:sldMk cId="4180617128" sldId="350"/>
        </pc:sldMkLst>
      </pc:sldChg>
      <pc:sldChg chg="del">
        <pc:chgData name="Andrej Bogdanov (CSD)" userId="54a3fc38-bcd8-4812-b887-b84a314b9e17" providerId="ADAL" clId="{357BDFA8-A0DA-5942-BC2D-B820FB90C7AD}" dt="2022-09-26T08:45:31.463" v="110" actId="2696"/>
        <pc:sldMkLst>
          <pc:docMk/>
          <pc:sldMk cId="747785936" sldId="351"/>
        </pc:sldMkLst>
      </pc:sldChg>
      <pc:sldChg chg="del">
        <pc:chgData name="Andrej Bogdanov (CSD)" userId="54a3fc38-bcd8-4812-b887-b84a314b9e17" providerId="ADAL" clId="{357BDFA8-A0DA-5942-BC2D-B820FB90C7AD}" dt="2022-09-26T08:45:58.076" v="116" actId="2696"/>
        <pc:sldMkLst>
          <pc:docMk/>
          <pc:sldMk cId="1200917628" sldId="352"/>
        </pc:sldMkLst>
      </pc:sldChg>
      <pc:sldChg chg="del">
        <pc:chgData name="Andrej Bogdanov (CSD)" userId="54a3fc38-bcd8-4812-b887-b84a314b9e17" providerId="ADAL" clId="{357BDFA8-A0DA-5942-BC2D-B820FB90C7AD}" dt="2022-09-26T08:46:05.962" v="118" actId="2696"/>
        <pc:sldMkLst>
          <pc:docMk/>
          <pc:sldMk cId="3516526385" sldId="353"/>
        </pc:sldMkLst>
      </pc:sldChg>
      <pc:sldChg chg="del">
        <pc:chgData name="Andrej Bogdanov (CSD)" userId="54a3fc38-bcd8-4812-b887-b84a314b9e17" providerId="ADAL" clId="{357BDFA8-A0DA-5942-BC2D-B820FB90C7AD}" dt="2022-09-26T08:46:13.928" v="120" actId="2696"/>
        <pc:sldMkLst>
          <pc:docMk/>
          <pc:sldMk cId="1013851166" sldId="354"/>
        </pc:sldMkLst>
      </pc:sldChg>
      <pc:sldChg chg="del">
        <pc:chgData name="Andrej Bogdanov (CSD)" userId="54a3fc38-bcd8-4812-b887-b84a314b9e17" providerId="ADAL" clId="{357BDFA8-A0DA-5942-BC2D-B820FB90C7AD}" dt="2022-10-03T09:12:49.446" v="122" actId="2696"/>
        <pc:sldMkLst>
          <pc:docMk/>
          <pc:sldMk cId="1026883384" sldId="355"/>
        </pc:sldMkLst>
      </pc:sldChg>
      <pc:sldChg chg="del">
        <pc:chgData name="Andrej Bogdanov (CSD)" userId="54a3fc38-bcd8-4812-b887-b84a314b9e17" providerId="ADAL" clId="{357BDFA8-A0DA-5942-BC2D-B820FB90C7AD}" dt="2022-10-03T09:13:16.742" v="126" actId="2696"/>
        <pc:sldMkLst>
          <pc:docMk/>
          <pc:sldMk cId="2363394388" sldId="356"/>
        </pc:sldMkLst>
      </pc:sldChg>
      <pc:sldChg chg="add">
        <pc:chgData name="Andrej Bogdanov (CSD)" userId="54a3fc38-bcd8-4812-b887-b84a314b9e17" providerId="ADAL" clId="{357BDFA8-A0DA-5942-BC2D-B820FB90C7AD}" dt="2022-09-26T08:43:41.199" v="96"/>
        <pc:sldMkLst>
          <pc:docMk/>
          <pc:sldMk cId="249006615" sldId="357"/>
        </pc:sldMkLst>
      </pc:sldChg>
      <pc:sldChg chg="add">
        <pc:chgData name="Andrej Bogdanov (CSD)" userId="54a3fc38-bcd8-4812-b887-b84a314b9e17" providerId="ADAL" clId="{357BDFA8-A0DA-5942-BC2D-B820FB90C7AD}" dt="2022-09-26T08:44:20.700" v="100"/>
        <pc:sldMkLst>
          <pc:docMk/>
          <pc:sldMk cId="426446122" sldId="358"/>
        </pc:sldMkLst>
      </pc:sldChg>
      <pc:sldChg chg="add">
        <pc:chgData name="Andrej Bogdanov (CSD)" userId="54a3fc38-bcd8-4812-b887-b84a314b9e17" providerId="ADAL" clId="{357BDFA8-A0DA-5942-BC2D-B820FB90C7AD}" dt="2022-09-26T08:44:29.165" v="102"/>
        <pc:sldMkLst>
          <pc:docMk/>
          <pc:sldMk cId="29084969" sldId="359"/>
        </pc:sldMkLst>
      </pc:sldChg>
      <pc:sldChg chg="add">
        <pc:chgData name="Andrej Bogdanov (CSD)" userId="54a3fc38-bcd8-4812-b887-b84a314b9e17" providerId="ADAL" clId="{357BDFA8-A0DA-5942-BC2D-B820FB90C7AD}" dt="2022-09-26T08:45:09.811" v="105"/>
        <pc:sldMkLst>
          <pc:docMk/>
          <pc:sldMk cId="1148700764" sldId="360"/>
        </pc:sldMkLst>
      </pc:sldChg>
      <pc:sldChg chg="add">
        <pc:chgData name="Andrej Bogdanov (CSD)" userId="54a3fc38-bcd8-4812-b887-b84a314b9e17" providerId="ADAL" clId="{357BDFA8-A0DA-5942-BC2D-B820FB90C7AD}" dt="2022-09-26T08:45:19.432" v="107"/>
        <pc:sldMkLst>
          <pc:docMk/>
          <pc:sldMk cId="3213749940" sldId="361"/>
        </pc:sldMkLst>
      </pc:sldChg>
      <pc:sldChg chg="add">
        <pc:chgData name="Andrej Bogdanov (CSD)" userId="54a3fc38-bcd8-4812-b887-b84a314b9e17" providerId="ADAL" clId="{357BDFA8-A0DA-5942-BC2D-B820FB90C7AD}" dt="2022-09-26T08:45:30.252" v="109"/>
        <pc:sldMkLst>
          <pc:docMk/>
          <pc:sldMk cId="1108838826" sldId="362"/>
        </pc:sldMkLst>
      </pc:sldChg>
      <pc:sldChg chg="add">
        <pc:chgData name="Andrej Bogdanov (CSD)" userId="54a3fc38-bcd8-4812-b887-b84a314b9e17" providerId="ADAL" clId="{357BDFA8-A0DA-5942-BC2D-B820FB90C7AD}" dt="2022-09-26T08:45:37.729" v="111"/>
        <pc:sldMkLst>
          <pc:docMk/>
          <pc:sldMk cId="2500048958" sldId="363"/>
        </pc:sldMkLst>
      </pc:sldChg>
      <pc:sldChg chg="add">
        <pc:chgData name="Andrej Bogdanov (CSD)" userId="54a3fc38-bcd8-4812-b887-b84a314b9e17" providerId="ADAL" clId="{357BDFA8-A0DA-5942-BC2D-B820FB90C7AD}" dt="2022-09-26T08:45:48.642" v="113"/>
        <pc:sldMkLst>
          <pc:docMk/>
          <pc:sldMk cId="1590287521" sldId="364"/>
        </pc:sldMkLst>
      </pc:sldChg>
      <pc:sldChg chg="add">
        <pc:chgData name="Andrej Bogdanov (CSD)" userId="54a3fc38-bcd8-4812-b887-b84a314b9e17" providerId="ADAL" clId="{357BDFA8-A0DA-5942-BC2D-B820FB90C7AD}" dt="2022-09-26T08:45:56.727" v="115"/>
        <pc:sldMkLst>
          <pc:docMk/>
          <pc:sldMk cId="1702383451" sldId="365"/>
        </pc:sldMkLst>
      </pc:sldChg>
      <pc:sldChg chg="add">
        <pc:chgData name="Andrej Bogdanov (CSD)" userId="54a3fc38-bcd8-4812-b887-b84a314b9e17" providerId="ADAL" clId="{357BDFA8-A0DA-5942-BC2D-B820FB90C7AD}" dt="2022-09-26T08:46:04.563" v="117"/>
        <pc:sldMkLst>
          <pc:docMk/>
          <pc:sldMk cId="3588532049" sldId="366"/>
        </pc:sldMkLst>
      </pc:sldChg>
      <pc:sldChg chg="add">
        <pc:chgData name="Andrej Bogdanov (CSD)" userId="54a3fc38-bcd8-4812-b887-b84a314b9e17" providerId="ADAL" clId="{357BDFA8-A0DA-5942-BC2D-B820FB90C7AD}" dt="2022-09-26T08:46:12.502" v="119"/>
        <pc:sldMkLst>
          <pc:docMk/>
          <pc:sldMk cId="1684099973" sldId="367"/>
        </pc:sldMkLst>
      </pc:sldChg>
      <pc:sldChg chg="add">
        <pc:chgData name="Andrej Bogdanov (CSD)" userId="54a3fc38-bcd8-4812-b887-b84a314b9e17" providerId="ADAL" clId="{357BDFA8-A0DA-5942-BC2D-B820FB90C7AD}" dt="2022-10-03T09:12:39.434" v="121"/>
        <pc:sldMkLst>
          <pc:docMk/>
          <pc:sldMk cId="1892726887" sldId="368"/>
        </pc:sldMkLst>
      </pc:sldChg>
      <pc:sldChg chg="modSp add mod">
        <pc:chgData name="Andrej Bogdanov (CSD)" userId="54a3fc38-bcd8-4812-b887-b84a314b9e17" providerId="ADAL" clId="{357BDFA8-A0DA-5942-BC2D-B820FB90C7AD}" dt="2022-10-03T09:14:11.158" v="175" actId="20577"/>
        <pc:sldMkLst>
          <pc:docMk/>
          <pc:sldMk cId="2458666575" sldId="369"/>
        </pc:sldMkLst>
        <pc:spChg chg="mod">
          <ac:chgData name="Andrej Bogdanov (CSD)" userId="54a3fc38-bcd8-4812-b887-b84a314b9e17" providerId="ADAL" clId="{357BDFA8-A0DA-5942-BC2D-B820FB90C7AD}" dt="2022-10-03T09:14:11.158" v="175" actId="20577"/>
          <ac:spMkLst>
            <pc:docMk/>
            <pc:sldMk cId="2458666575" sldId="369"/>
            <ac:spMk id="2" creationId="{7E6EBFAD-9B3A-5145-9C72-7DCE4CD22969}"/>
          </ac:spMkLst>
        </pc:spChg>
      </pc:sldChg>
      <pc:sldChg chg="modSp add mod">
        <pc:chgData name="Andrej Bogdanov (CSD)" userId="54a3fc38-bcd8-4812-b887-b84a314b9e17" providerId="ADAL" clId="{357BDFA8-A0DA-5942-BC2D-B820FB90C7AD}" dt="2022-10-03T09:14:31.502" v="191" actId="20577"/>
        <pc:sldMkLst>
          <pc:docMk/>
          <pc:sldMk cId="1341822158" sldId="370"/>
        </pc:sldMkLst>
        <pc:spChg chg="mod">
          <ac:chgData name="Andrej Bogdanov (CSD)" userId="54a3fc38-bcd8-4812-b887-b84a314b9e17" providerId="ADAL" clId="{357BDFA8-A0DA-5942-BC2D-B820FB90C7AD}" dt="2022-10-03T09:14:31.502" v="191" actId="20577"/>
          <ac:spMkLst>
            <pc:docMk/>
            <pc:sldMk cId="1341822158" sldId="370"/>
            <ac:spMk id="2" creationId="{50C1A565-82D6-0946-9377-F6C4671FAD5C}"/>
          </ac:spMkLst>
        </pc:spChg>
      </pc:sldChg>
    </pc:docChg>
  </pc:docChgLst>
  <pc:docChgLst>
    <pc:chgData name="Andrej Bogdanov" userId="51811781_tp_dropbox" providerId="OAuth2" clId="{49D54E13-12CE-7D4E-9D9B-A6DD2D629600}"/>
    <pc:docChg chg="modSld">
      <pc:chgData name="Andrej Bogdanov" userId="51811781_tp_dropbox" providerId="OAuth2" clId="{49D54E13-12CE-7D4E-9D9B-A6DD2D629600}" dt="2019-02-17T12:50:20.820" v="0" actId="1076"/>
      <pc:docMkLst>
        <pc:docMk/>
      </pc:docMkLst>
      <pc:sldChg chg="modSp">
        <pc:chgData name="Andrej Bogdanov" userId="51811781_tp_dropbox" providerId="OAuth2" clId="{49D54E13-12CE-7D4E-9D9B-A6DD2D629600}" dt="2019-02-17T12:50:20.820" v="0" actId="1076"/>
        <pc:sldMkLst>
          <pc:docMk/>
          <pc:sldMk cId="412697291" sldId="261"/>
        </pc:sldMkLst>
        <pc:inkChg chg="mod">
          <ac:chgData name="Andrej Bogdanov" userId="51811781_tp_dropbox" providerId="OAuth2" clId="{49D54E13-12CE-7D4E-9D9B-A6DD2D629600}" dt="2019-02-17T12:50:20.820" v="0" actId="1076"/>
          <ac:inkMkLst>
            <pc:docMk/>
            <pc:sldMk cId="412697291" sldId="261"/>
            <ac:inkMk id="2" creationId="{00F37302-227A-DC42-B837-62F3894ECFA1}"/>
          </ac:inkMkLst>
        </pc:inkChg>
      </pc:sldChg>
    </pc:docChg>
  </pc:docChgLst>
  <pc:docChgLst>
    <pc:chgData name="Andrej Bogdanov (CSD)" userId="54a3fc38-bcd8-4812-b887-b84a314b9e17" providerId="ADAL" clId="{F302C8B4-0A7D-BE4E-98F6-5197FC367BC6}"/>
    <pc:docChg chg="undo custSel delSld modSld">
      <pc:chgData name="Andrej Bogdanov (CSD)" userId="54a3fc38-bcd8-4812-b887-b84a314b9e17" providerId="ADAL" clId="{F302C8B4-0A7D-BE4E-98F6-5197FC367BC6}" dt="2022-10-03T06:52:41.423" v="51" actId="7634"/>
      <pc:docMkLst>
        <pc:docMk/>
      </pc:docMkLst>
      <pc:sldChg chg="addSp">
        <pc:chgData name="Andrej Bogdanov (CSD)" userId="54a3fc38-bcd8-4812-b887-b84a314b9e17" providerId="ADAL" clId="{F302C8B4-0A7D-BE4E-98F6-5197FC367BC6}" dt="2022-09-26T07:49:45.509" v="0" actId="7634"/>
        <pc:sldMkLst>
          <pc:docMk/>
          <pc:sldMk cId="905498915" sldId="274"/>
        </pc:sldMkLst>
        <pc:inkChg chg="add">
          <ac:chgData name="Andrej Bogdanov (CSD)" userId="54a3fc38-bcd8-4812-b887-b84a314b9e17" providerId="ADAL" clId="{F302C8B4-0A7D-BE4E-98F6-5197FC367BC6}" dt="2022-09-26T07:49:45.509" v="0" actId="7634"/>
          <ac:inkMkLst>
            <pc:docMk/>
            <pc:sldMk cId="905498915" sldId="274"/>
            <ac:inkMk id="4" creationId="{17DC17E1-F575-3F95-342B-889A6D51D78B}"/>
          </ac:inkMkLst>
        </pc:inkChg>
      </pc:sldChg>
      <pc:sldChg chg="addSp delSp modSp">
        <pc:chgData name="Andrej Bogdanov (CSD)" userId="54a3fc38-bcd8-4812-b887-b84a314b9e17" providerId="ADAL" clId="{F302C8B4-0A7D-BE4E-98F6-5197FC367BC6}" dt="2022-09-26T08:49:47.691" v="31" actId="7634"/>
        <pc:sldMkLst>
          <pc:docMk/>
          <pc:sldMk cId="3438396673" sldId="279"/>
        </pc:sldMkLst>
        <pc:inkChg chg="add del mod modStrokes">
          <ac:chgData name="Andrej Bogdanov (CSD)" userId="54a3fc38-bcd8-4812-b887-b84a314b9e17" providerId="ADAL" clId="{F302C8B4-0A7D-BE4E-98F6-5197FC367BC6}" dt="2022-09-26T08:49:29.035" v="30"/>
          <ac:inkMkLst>
            <pc:docMk/>
            <pc:sldMk cId="3438396673" sldId="279"/>
            <ac:inkMk id="3" creationId="{A8C42B54-B594-A6A5-A830-6D0D3D2CFE5B}"/>
          </ac:inkMkLst>
        </pc:inkChg>
        <pc:inkChg chg="add">
          <ac:chgData name="Andrej Bogdanov (CSD)" userId="54a3fc38-bcd8-4812-b887-b84a314b9e17" providerId="ADAL" clId="{F302C8B4-0A7D-BE4E-98F6-5197FC367BC6}" dt="2022-09-26T08:49:47.691" v="31" actId="7634"/>
          <ac:inkMkLst>
            <pc:docMk/>
            <pc:sldMk cId="3438396673" sldId="279"/>
            <ac:inkMk id="10" creationId="{5C6B6576-556A-0930-A98C-2BD5133A3408}"/>
          </ac:inkMkLst>
        </pc:inkChg>
      </pc:sldChg>
      <pc:sldChg chg="addSp">
        <pc:chgData name="Andrej Bogdanov (CSD)" userId="54a3fc38-bcd8-4812-b887-b84a314b9e17" providerId="ADAL" clId="{F302C8B4-0A7D-BE4E-98F6-5197FC367BC6}" dt="2022-09-26T07:49:45.509" v="0" actId="7634"/>
        <pc:sldMkLst>
          <pc:docMk/>
          <pc:sldMk cId="4151626152" sldId="280"/>
        </pc:sldMkLst>
        <pc:inkChg chg="add">
          <ac:chgData name="Andrej Bogdanov (CSD)" userId="54a3fc38-bcd8-4812-b887-b84a314b9e17" providerId="ADAL" clId="{F302C8B4-0A7D-BE4E-98F6-5197FC367BC6}" dt="2022-09-26T07:49:45.509" v="0" actId="7634"/>
          <ac:inkMkLst>
            <pc:docMk/>
            <pc:sldMk cId="4151626152" sldId="280"/>
            <ac:inkMk id="3" creationId="{DF861381-0D60-41E4-3E22-C01C0FB822FF}"/>
          </ac:inkMkLst>
        </pc:inkChg>
      </pc:sldChg>
      <pc:sldChg chg="addSp delSp modSp">
        <pc:chgData name="Andrej Bogdanov (CSD)" userId="54a3fc38-bcd8-4812-b887-b84a314b9e17" providerId="ADAL" clId="{F302C8B4-0A7D-BE4E-98F6-5197FC367BC6}" dt="2022-09-26T08:57:31.207" v="43"/>
        <pc:sldMkLst>
          <pc:docMk/>
          <pc:sldMk cId="3042305099" sldId="286"/>
        </pc:sldMkLst>
        <pc:inkChg chg="add del mod modStrokes">
          <ac:chgData name="Andrej Bogdanov (CSD)" userId="54a3fc38-bcd8-4812-b887-b84a314b9e17" providerId="ADAL" clId="{F302C8B4-0A7D-BE4E-98F6-5197FC367BC6}" dt="2022-09-26T08:57:31.207" v="43"/>
          <ac:inkMkLst>
            <pc:docMk/>
            <pc:sldMk cId="3042305099" sldId="286"/>
            <ac:inkMk id="3" creationId="{77A572BA-03A2-EBE7-8F43-76D0FD76086B}"/>
          </ac:inkMkLst>
        </pc:inkChg>
      </pc:sldChg>
      <pc:sldChg chg="addSp del">
        <pc:chgData name="Andrej Bogdanov (CSD)" userId="54a3fc38-bcd8-4812-b887-b84a314b9e17" providerId="ADAL" clId="{F302C8B4-0A7D-BE4E-98F6-5197FC367BC6}" dt="2022-09-26T08:58:14.464" v="44" actId="2696"/>
        <pc:sldMkLst>
          <pc:docMk/>
          <pc:sldMk cId="2584008170" sldId="292"/>
        </pc:sldMkLst>
        <pc:inkChg chg="add">
          <ac:chgData name="Andrej Bogdanov (CSD)" userId="54a3fc38-bcd8-4812-b887-b84a314b9e17" providerId="ADAL" clId="{F302C8B4-0A7D-BE4E-98F6-5197FC367BC6}" dt="2022-09-26T08:13:21.955" v="2" actId="7634"/>
          <ac:inkMkLst>
            <pc:docMk/>
            <pc:sldMk cId="2584008170" sldId="292"/>
            <ac:inkMk id="9" creationId="{B9F2A925-8154-EE14-3476-C3574499C3B9}"/>
          </ac:inkMkLst>
        </pc:inkChg>
      </pc:sldChg>
      <pc:sldChg chg="addSp">
        <pc:chgData name="Andrej Bogdanov (CSD)" userId="54a3fc38-bcd8-4812-b887-b84a314b9e17" providerId="ADAL" clId="{F302C8B4-0A7D-BE4E-98F6-5197FC367BC6}" dt="2022-09-26T08:13:21.955" v="2" actId="7634"/>
        <pc:sldMkLst>
          <pc:docMk/>
          <pc:sldMk cId="3287532613" sldId="295"/>
        </pc:sldMkLst>
        <pc:inkChg chg="add">
          <ac:chgData name="Andrej Bogdanov (CSD)" userId="54a3fc38-bcd8-4812-b887-b84a314b9e17" providerId="ADAL" clId="{F302C8B4-0A7D-BE4E-98F6-5197FC367BC6}" dt="2022-09-26T08:13:21.955" v="2" actId="7634"/>
          <ac:inkMkLst>
            <pc:docMk/>
            <pc:sldMk cId="3287532613" sldId="295"/>
            <ac:inkMk id="7" creationId="{4E2D86B1-9018-1801-499A-AEFB41683E54}"/>
          </ac:inkMkLst>
        </pc:inkChg>
      </pc:sldChg>
      <pc:sldChg chg="addSp">
        <pc:chgData name="Andrej Bogdanov (CSD)" userId="54a3fc38-bcd8-4812-b887-b84a314b9e17" providerId="ADAL" clId="{F302C8B4-0A7D-BE4E-98F6-5197FC367BC6}" dt="2022-09-26T07:49:45.509" v="0" actId="7634"/>
        <pc:sldMkLst>
          <pc:docMk/>
          <pc:sldMk cId="1711369075" sldId="317"/>
        </pc:sldMkLst>
        <pc:inkChg chg="add">
          <ac:chgData name="Andrej Bogdanov (CSD)" userId="54a3fc38-bcd8-4812-b887-b84a314b9e17" providerId="ADAL" clId="{F302C8B4-0A7D-BE4E-98F6-5197FC367BC6}" dt="2022-09-26T07:49:45.509" v="0" actId="7634"/>
          <ac:inkMkLst>
            <pc:docMk/>
            <pc:sldMk cId="1711369075" sldId="317"/>
            <ac:inkMk id="3" creationId="{46C20413-9157-76C5-B125-D2C4AFD9F8EF}"/>
          </ac:inkMkLst>
        </pc:inkChg>
      </pc:sldChg>
      <pc:sldChg chg="addSp delSp modSp">
        <pc:chgData name="Andrej Bogdanov (CSD)" userId="54a3fc38-bcd8-4812-b887-b84a314b9e17" providerId="ADAL" clId="{F302C8B4-0A7D-BE4E-98F6-5197FC367BC6}" dt="2022-09-26T08:49:18.143" v="26" actId="1076"/>
        <pc:sldMkLst>
          <pc:docMk/>
          <pc:sldMk cId="45590" sldId="326"/>
        </pc:sldMkLst>
        <pc:inkChg chg="add mod modStrokes">
          <ac:chgData name="Andrej Bogdanov (CSD)" userId="54a3fc38-bcd8-4812-b887-b84a314b9e17" providerId="ADAL" clId="{F302C8B4-0A7D-BE4E-98F6-5197FC367BC6}" dt="2022-09-26T08:49:18.143" v="26" actId="1076"/>
          <ac:inkMkLst>
            <pc:docMk/>
            <pc:sldMk cId="45590" sldId="326"/>
            <ac:inkMk id="2" creationId="{E2CB72D5-48D9-45D6-143E-C2AD24B569D1}"/>
          </ac:inkMkLst>
        </pc:inkChg>
        <pc:inkChg chg="add">
          <ac:chgData name="Andrej Bogdanov (CSD)" userId="54a3fc38-bcd8-4812-b887-b84a314b9e17" providerId="ADAL" clId="{F302C8B4-0A7D-BE4E-98F6-5197FC367BC6}" dt="2022-09-26T08:47:56.719" v="14" actId="7634"/>
          <ac:inkMkLst>
            <pc:docMk/>
            <pc:sldMk cId="45590" sldId="326"/>
            <ac:inkMk id="4" creationId="{354CD9C1-4B53-6903-638E-554E4C302C2E}"/>
          </ac:inkMkLst>
        </pc:inkChg>
        <pc:inkChg chg="add mod modStrokes">
          <ac:chgData name="Andrej Bogdanov (CSD)" userId="54a3fc38-bcd8-4812-b887-b84a314b9e17" providerId="ADAL" clId="{F302C8B4-0A7D-BE4E-98F6-5197FC367BC6}" dt="2022-09-26T08:48:40.779" v="23"/>
          <ac:inkMkLst>
            <pc:docMk/>
            <pc:sldMk cId="45590" sldId="326"/>
            <ac:inkMk id="5" creationId="{76A26384-F9D8-EA46-D4ED-F31B216FBD23}"/>
          </ac:inkMkLst>
        </pc:inkChg>
        <pc:inkChg chg="add del">
          <ac:chgData name="Andrej Bogdanov (CSD)" userId="54a3fc38-bcd8-4812-b887-b84a314b9e17" providerId="ADAL" clId="{F302C8B4-0A7D-BE4E-98F6-5197FC367BC6}" dt="2022-09-26T08:48:40.504" v="22"/>
          <ac:inkMkLst>
            <pc:docMk/>
            <pc:sldMk cId="45590" sldId="326"/>
            <ac:inkMk id="6" creationId="{2F854198-50B5-2A47-8646-21DEC8039F3C}"/>
          </ac:inkMkLst>
        </pc:inkChg>
        <pc:inkChg chg="add mod">
          <ac:chgData name="Andrej Bogdanov (CSD)" userId="54a3fc38-bcd8-4812-b887-b84a314b9e17" providerId="ADAL" clId="{F302C8B4-0A7D-BE4E-98F6-5197FC367BC6}" dt="2022-09-26T08:49:18.143" v="26" actId="1076"/>
          <ac:inkMkLst>
            <pc:docMk/>
            <pc:sldMk cId="45590" sldId="326"/>
            <ac:inkMk id="7" creationId="{A6C1551F-21C1-2554-F7FF-F60F0404A5F6}"/>
          </ac:inkMkLst>
        </pc:inkChg>
      </pc:sldChg>
      <pc:sldChg chg="addSp">
        <pc:chgData name="Andrej Bogdanov (CSD)" userId="54a3fc38-bcd8-4812-b887-b84a314b9e17" providerId="ADAL" clId="{F302C8B4-0A7D-BE4E-98F6-5197FC367BC6}" dt="2022-09-26T07:49:45.509" v="0" actId="7634"/>
        <pc:sldMkLst>
          <pc:docMk/>
          <pc:sldMk cId="15446675" sldId="327"/>
        </pc:sldMkLst>
        <pc:inkChg chg="add">
          <ac:chgData name="Andrej Bogdanov (CSD)" userId="54a3fc38-bcd8-4812-b887-b84a314b9e17" providerId="ADAL" clId="{F302C8B4-0A7D-BE4E-98F6-5197FC367BC6}" dt="2022-09-26T07:49:45.509" v="0" actId="7634"/>
          <ac:inkMkLst>
            <pc:docMk/>
            <pc:sldMk cId="15446675" sldId="327"/>
            <ac:inkMk id="9" creationId="{E9E0B9DC-9F9B-A273-69F1-217062E92055}"/>
          </ac:inkMkLst>
        </pc:inkChg>
      </pc:sldChg>
      <pc:sldChg chg="addSp">
        <pc:chgData name="Andrej Bogdanov (CSD)" userId="54a3fc38-bcd8-4812-b887-b84a314b9e17" providerId="ADAL" clId="{F302C8B4-0A7D-BE4E-98F6-5197FC367BC6}" dt="2022-09-26T07:49:45.509" v="0" actId="7634"/>
        <pc:sldMkLst>
          <pc:docMk/>
          <pc:sldMk cId="1067326333" sldId="333"/>
        </pc:sldMkLst>
        <pc:inkChg chg="add">
          <ac:chgData name="Andrej Bogdanov (CSD)" userId="54a3fc38-bcd8-4812-b887-b84a314b9e17" providerId="ADAL" clId="{F302C8B4-0A7D-BE4E-98F6-5197FC367BC6}" dt="2022-09-26T07:49:45.509" v="0" actId="7634"/>
          <ac:inkMkLst>
            <pc:docMk/>
            <pc:sldMk cId="1067326333" sldId="333"/>
            <ac:inkMk id="2" creationId="{C3B5594F-6832-EA48-CA9C-D3833E1CD12C}"/>
          </ac:inkMkLst>
        </pc:inkChg>
      </pc:sldChg>
      <pc:sldChg chg="addSp">
        <pc:chgData name="Andrej Bogdanov (CSD)" userId="54a3fc38-bcd8-4812-b887-b84a314b9e17" providerId="ADAL" clId="{F302C8B4-0A7D-BE4E-98F6-5197FC367BC6}" dt="2022-09-26T08:13:21.955" v="2" actId="7634"/>
        <pc:sldMkLst>
          <pc:docMk/>
          <pc:sldMk cId="365648302" sldId="336"/>
        </pc:sldMkLst>
        <pc:inkChg chg="add">
          <ac:chgData name="Andrej Bogdanov (CSD)" userId="54a3fc38-bcd8-4812-b887-b84a314b9e17" providerId="ADAL" clId="{F302C8B4-0A7D-BE4E-98F6-5197FC367BC6}" dt="2022-09-26T08:13:21.955" v="2" actId="7634"/>
          <ac:inkMkLst>
            <pc:docMk/>
            <pc:sldMk cId="365648302" sldId="336"/>
            <ac:inkMk id="3" creationId="{49E01F73-174E-5FE5-CA87-9037BA8E5D2B}"/>
          </ac:inkMkLst>
        </pc:inkChg>
      </pc:sldChg>
      <pc:sldChg chg="addSp">
        <pc:chgData name="Andrej Bogdanov (CSD)" userId="54a3fc38-bcd8-4812-b887-b84a314b9e17" providerId="ADAL" clId="{F302C8B4-0A7D-BE4E-98F6-5197FC367BC6}" dt="2022-10-03T06:52:41.423" v="51" actId="7634"/>
        <pc:sldMkLst>
          <pc:docMk/>
          <pc:sldMk cId="2751264777" sldId="340"/>
        </pc:sldMkLst>
        <pc:inkChg chg="add">
          <ac:chgData name="Andrej Bogdanov (CSD)" userId="54a3fc38-bcd8-4812-b887-b84a314b9e17" providerId="ADAL" clId="{F302C8B4-0A7D-BE4E-98F6-5197FC367BC6}" dt="2022-10-03T06:52:41.423" v="51" actId="7634"/>
          <ac:inkMkLst>
            <pc:docMk/>
            <pc:sldMk cId="2751264777" sldId="340"/>
            <ac:inkMk id="3" creationId="{BD7C732C-7580-3102-0934-8905F1545DE0}"/>
          </ac:inkMkLst>
        </pc:inkChg>
      </pc:sldChg>
      <pc:sldChg chg="addSp">
        <pc:chgData name="Andrej Bogdanov (CSD)" userId="54a3fc38-bcd8-4812-b887-b84a314b9e17" providerId="ADAL" clId="{F302C8B4-0A7D-BE4E-98F6-5197FC367BC6}" dt="2022-09-26T07:49:45.509" v="0" actId="7634"/>
        <pc:sldMkLst>
          <pc:docMk/>
          <pc:sldMk cId="287000395" sldId="346"/>
        </pc:sldMkLst>
        <pc:inkChg chg="add">
          <ac:chgData name="Andrej Bogdanov (CSD)" userId="54a3fc38-bcd8-4812-b887-b84a314b9e17" providerId="ADAL" clId="{F302C8B4-0A7D-BE4E-98F6-5197FC367BC6}" dt="2022-09-26T07:49:45.509" v="0" actId="7634"/>
          <ac:inkMkLst>
            <pc:docMk/>
            <pc:sldMk cId="287000395" sldId="346"/>
            <ac:inkMk id="3" creationId="{CD5F13EA-FC38-B869-2D0C-3CE3551A558B}"/>
          </ac:inkMkLst>
        </pc:inkChg>
      </pc:sldChg>
      <pc:sldChg chg="addSp del">
        <pc:chgData name="Andrej Bogdanov (CSD)" userId="54a3fc38-bcd8-4812-b887-b84a314b9e17" providerId="ADAL" clId="{F302C8B4-0A7D-BE4E-98F6-5197FC367BC6}" dt="2022-09-26T08:57:20.194" v="40" actId="2696"/>
        <pc:sldMkLst>
          <pc:docMk/>
          <pc:sldMk cId="1664863343" sldId="347"/>
        </pc:sldMkLst>
        <pc:inkChg chg="add">
          <ac:chgData name="Andrej Bogdanov (CSD)" userId="54a3fc38-bcd8-4812-b887-b84a314b9e17" providerId="ADAL" clId="{F302C8B4-0A7D-BE4E-98F6-5197FC367BC6}" dt="2022-09-26T07:49:45.509" v="0" actId="7634"/>
          <ac:inkMkLst>
            <pc:docMk/>
            <pc:sldMk cId="1664863343" sldId="347"/>
            <ac:inkMk id="2" creationId="{45DC6A68-70B8-0A5D-BDFE-383A10916E76}"/>
          </ac:inkMkLst>
        </pc:inkChg>
      </pc:sldChg>
      <pc:sldChg chg="addSp">
        <pc:chgData name="Andrej Bogdanov (CSD)" userId="54a3fc38-bcd8-4812-b887-b84a314b9e17" providerId="ADAL" clId="{F302C8B4-0A7D-BE4E-98F6-5197FC367BC6}" dt="2022-09-26T07:49:45.509" v="0" actId="7634"/>
        <pc:sldMkLst>
          <pc:docMk/>
          <pc:sldMk cId="2704139256" sldId="348"/>
        </pc:sldMkLst>
        <pc:inkChg chg="add">
          <ac:chgData name="Andrej Bogdanov (CSD)" userId="54a3fc38-bcd8-4812-b887-b84a314b9e17" providerId="ADAL" clId="{F302C8B4-0A7D-BE4E-98F6-5197FC367BC6}" dt="2022-09-26T07:49:45.509" v="0" actId="7634"/>
          <ac:inkMkLst>
            <pc:docMk/>
            <pc:sldMk cId="2704139256" sldId="348"/>
            <ac:inkMk id="3" creationId="{F35D06C4-6F16-6D27-340C-9CB3C6804EBA}"/>
          </ac:inkMkLst>
        </pc:inkChg>
      </pc:sldChg>
      <pc:sldChg chg="addSp">
        <pc:chgData name="Andrej Bogdanov (CSD)" userId="54a3fc38-bcd8-4812-b887-b84a314b9e17" providerId="ADAL" clId="{F302C8B4-0A7D-BE4E-98F6-5197FC367BC6}" dt="2022-09-26T07:49:45.509" v="0" actId="7634"/>
        <pc:sldMkLst>
          <pc:docMk/>
          <pc:sldMk cId="2791728000" sldId="349"/>
        </pc:sldMkLst>
        <pc:inkChg chg="add">
          <ac:chgData name="Andrej Bogdanov (CSD)" userId="54a3fc38-bcd8-4812-b887-b84a314b9e17" providerId="ADAL" clId="{F302C8B4-0A7D-BE4E-98F6-5197FC367BC6}" dt="2022-09-26T07:49:45.509" v="0" actId="7634"/>
          <ac:inkMkLst>
            <pc:docMk/>
            <pc:sldMk cId="2791728000" sldId="349"/>
            <ac:inkMk id="2" creationId="{2F91BC60-5154-855C-42CD-C99DA70878A7}"/>
          </ac:inkMkLst>
        </pc:inkChg>
      </pc:sldChg>
      <pc:sldChg chg="addSp">
        <pc:chgData name="Andrej Bogdanov (CSD)" userId="54a3fc38-bcd8-4812-b887-b84a314b9e17" providerId="ADAL" clId="{F302C8B4-0A7D-BE4E-98F6-5197FC367BC6}" dt="2022-09-26T07:49:45.509" v="0" actId="7634"/>
        <pc:sldMkLst>
          <pc:docMk/>
          <pc:sldMk cId="4180617128" sldId="350"/>
        </pc:sldMkLst>
        <pc:inkChg chg="add">
          <ac:chgData name="Andrej Bogdanov (CSD)" userId="54a3fc38-bcd8-4812-b887-b84a314b9e17" providerId="ADAL" clId="{F302C8B4-0A7D-BE4E-98F6-5197FC367BC6}" dt="2022-09-26T07:49:45.509" v="0" actId="7634"/>
          <ac:inkMkLst>
            <pc:docMk/>
            <pc:sldMk cId="4180617128" sldId="350"/>
            <ac:inkMk id="3" creationId="{8E3C7B75-628D-3C62-222B-D01516B04D2D}"/>
          </ac:inkMkLst>
        </pc:inkChg>
      </pc:sldChg>
      <pc:sldChg chg="addSp delSp">
        <pc:chgData name="Andrej Bogdanov (CSD)" userId="54a3fc38-bcd8-4812-b887-b84a314b9e17" providerId="ADAL" clId="{F302C8B4-0A7D-BE4E-98F6-5197FC367BC6}" dt="2022-09-26T08:13:21.955" v="2" actId="7634"/>
        <pc:sldMkLst>
          <pc:docMk/>
          <pc:sldMk cId="747785936" sldId="351"/>
        </pc:sldMkLst>
        <pc:inkChg chg="add del">
          <ac:chgData name="Andrej Bogdanov (CSD)" userId="54a3fc38-bcd8-4812-b887-b84a314b9e17" providerId="ADAL" clId="{F302C8B4-0A7D-BE4E-98F6-5197FC367BC6}" dt="2022-09-26T07:50:02.552" v="1" actId="478"/>
          <ac:inkMkLst>
            <pc:docMk/>
            <pc:sldMk cId="747785936" sldId="351"/>
            <ac:inkMk id="2" creationId="{2CC4F5E8-274D-A51E-43EC-5187E8B81F45}"/>
          </ac:inkMkLst>
        </pc:inkChg>
        <pc:inkChg chg="add">
          <ac:chgData name="Andrej Bogdanov (CSD)" userId="54a3fc38-bcd8-4812-b887-b84a314b9e17" providerId="ADAL" clId="{F302C8B4-0A7D-BE4E-98F6-5197FC367BC6}" dt="2022-09-26T08:13:21.955" v="2" actId="7634"/>
          <ac:inkMkLst>
            <pc:docMk/>
            <pc:sldMk cId="747785936" sldId="351"/>
            <ac:inkMk id="3" creationId="{4E42E080-F53B-D0F2-F596-74AA10F1D1AC}"/>
          </ac:inkMkLst>
        </pc:inkChg>
      </pc:sldChg>
      <pc:sldChg chg="addSp">
        <pc:chgData name="Andrej Bogdanov (CSD)" userId="54a3fc38-bcd8-4812-b887-b84a314b9e17" providerId="ADAL" clId="{F302C8B4-0A7D-BE4E-98F6-5197FC367BC6}" dt="2022-09-26T08:13:21.955" v="2" actId="7634"/>
        <pc:sldMkLst>
          <pc:docMk/>
          <pc:sldMk cId="1200917628" sldId="352"/>
        </pc:sldMkLst>
        <pc:inkChg chg="add">
          <ac:chgData name="Andrej Bogdanov (CSD)" userId="54a3fc38-bcd8-4812-b887-b84a314b9e17" providerId="ADAL" clId="{F302C8B4-0A7D-BE4E-98F6-5197FC367BC6}" dt="2022-09-26T08:13:21.955" v="2" actId="7634"/>
          <ac:inkMkLst>
            <pc:docMk/>
            <pc:sldMk cId="1200917628" sldId="352"/>
            <ac:inkMk id="3" creationId="{22D1360B-7165-B5DC-14AD-8AD1A7427455}"/>
          </ac:inkMkLst>
        </pc:inkChg>
      </pc:sldChg>
      <pc:sldChg chg="addSp">
        <pc:chgData name="Andrej Bogdanov (CSD)" userId="54a3fc38-bcd8-4812-b887-b84a314b9e17" providerId="ADAL" clId="{F302C8B4-0A7D-BE4E-98F6-5197FC367BC6}" dt="2022-09-26T08:13:21.955" v="2" actId="7634"/>
        <pc:sldMkLst>
          <pc:docMk/>
          <pc:sldMk cId="3516526385" sldId="353"/>
        </pc:sldMkLst>
        <pc:inkChg chg="add">
          <ac:chgData name="Andrej Bogdanov (CSD)" userId="54a3fc38-bcd8-4812-b887-b84a314b9e17" providerId="ADAL" clId="{F302C8B4-0A7D-BE4E-98F6-5197FC367BC6}" dt="2022-09-26T08:13:21.955" v="2" actId="7634"/>
          <ac:inkMkLst>
            <pc:docMk/>
            <pc:sldMk cId="3516526385" sldId="353"/>
            <ac:inkMk id="4" creationId="{C2E07305-270B-6AA0-A20B-4E140E74CCD6}"/>
          </ac:inkMkLst>
        </pc:inkChg>
      </pc:sldChg>
      <pc:sldChg chg="addSp">
        <pc:chgData name="Andrej Bogdanov (CSD)" userId="54a3fc38-bcd8-4812-b887-b84a314b9e17" providerId="ADAL" clId="{F302C8B4-0A7D-BE4E-98F6-5197FC367BC6}" dt="2022-09-26T08:13:21.955" v="2" actId="7634"/>
        <pc:sldMkLst>
          <pc:docMk/>
          <pc:sldMk cId="1013851166" sldId="354"/>
        </pc:sldMkLst>
        <pc:inkChg chg="add">
          <ac:chgData name="Andrej Bogdanov (CSD)" userId="54a3fc38-bcd8-4812-b887-b84a314b9e17" providerId="ADAL" clId="{F302C8B4-0A7D-BE4E-98F6-5197FC367BC6}" dt="2022-09-26T08:13:21.955" v="2" actId="7634"/>
          <ac:inkMkLst>
            <pc:docMk/>
            <pc:sldMk cId="1013851166" sldId="354"/>
            <ac:inkMk id="2" creationId="{E76C76AC-AEDF-4CEC-CE62-D0AAD10B28CF}"/>
          </ac:inkMkLst>
        </pc:inkChg>
      </pc:sldChg>
      <pc:sldChg chg="addSp">
        <pc:chgData name="Andrej Bogdanov (CSD)" userId="54a3fc38-bcd8-4812-b887-b84a314b9e17" providerId="ADAL" clId="{F302C8B4-0A7D-BE4E-98F6-5197FC367BC6}" dt="2022-10-03T06:52:41.423" v="51" actId="7634"/>
        <pc:sldMkLst>
          <pc:docMk/>
          <pc:sldMk cId="1026883384" sldId="355"/>
        </pc:sldMkLst>
        <pc:inkChg chg="add">
          <ac:chgData name="Andrej Bogdanov (CSD)" userId="54a3fc38-bcd8-4812-b887-b84a314b9e17" providerId="ADAL" clId="{F302C8B4-0A7D-BE4E-98F6-5197FC367BC6}" dt="2022-10-03T06:52:41.423" v="51" actId="7634"/>
          <ac:inkMkLst>
            <pc:docMk/>
            <pc:sldMk cId="1026883384" sldId="355"/>
            <ac:inkMk id="2" creationId="{F385FC83-77FF-13EB-6F51-C021EB700894}"/>
          </ac:inkMkLst>
        </pc:inkChg>
      </pc:sldChg>
      <pc:sldChg chg="addSp">
        <pc:chgData name="Andrej Bogdanov (CSD)" userId="54a3fc38-bcd8-4812-b887-b84a314b9e17" providerId="ADAL" clId="{F302C8B4-0A7D-BE4E-98F6-5197FC367BC6}" dt="2022-10-03T06:52:41.423" v="51" actId="7634"/>
        <pc:sldMkLst>
          <pc:docMk/>
          <pc:sldMk cId="2363394388" sldId="356"/>
        </pc:sldMkLst>
        <pc:inkChg chg="add">
          <ac:chgData name="Andrej Bogdanov (CSD)" userId="54a3fc38-bcd8-4812-b887-b84a314b9e17" providerId="ADAL" clId="{F302C8B4-0A7D-BE4E-98F6-5197FC367BC6}" dt="2022-10-03T06:52:41.423" v="51" actId="7634"/>
          <ac:inkMkLst>
            <pc:docMk/>
            <pc:sldMk cId="2363394388" sldId="356"/>
            <ac:inkMk id="18" creationId="{F99264BD-9667-DCDC-67F4-34F432B6DBBD}"/>
          </ac:inkMkLst>
        </pc:inkChg>
      </pc:sldChg>
      <pc:sldChg chg="addSp modSp">
        <pc:chgData name="Andrej Bogdanov (CSD)" userId="54a3fc38-bcd8-4812-b887-b84a314b9e17" providerId="ADAL" clId="{F302C8B4-0A7D-BE4E-98F6-5197FC367BC6}" dt="2022-09-26T08:52:25.796" v="37" actId="7634"/>
        <pc:sldMkLst>
          <pc:docMk/>
          <pc:sldMk cId="249006615" sldId="357"/>
        </pc:sldMkLst>
        <pc:inkChg chg="mod modStrokes">
          <ac:chgData name="Andrej Bogdanov (CSD)" userId="54a3fc38-bcd8-4812-b887-b84a314b9e17" providerId="ADAL" clId="{F302C8B4-0A7D-BE4E-98F6-5197FC367BC6}" dt="2022-09-26T08:50:08.013" v="32"/>
          <ac:inkMkLst>
            <pc:docMk/>
            <pc:sldMk cId="249006615" sldId="357"/>
            <ac:inkMk id="3" creationId="{8AFFD82C-B2D0-CA4F-8853-6F89D4E4C09A}"/>
          </ac:inkMkLst>
        </pc:inkChg>
        <pc:inkChg chg="mod modStrokes">
          <ac:chgData name="Andrej Bogdanov (CSD)" userId="54a3fc38-bcd8-4812-b887-b84a314b9e17" providerId="ADAL" clId="{F302C8B4-0A7D-BE4E-98F6-5197FC367BC6}" dt="2022-09-26T08:51:18.638" v="34"/>
          <ac:inkMkLst>
            <pc:docMk/>
            <pc:sldMk cId="249006615" sldId="357"/>
            <ac:inkMk id="8" creationId="{4FC9D900-41E4-8346-AD5B-FA531EB78E72}"/>
          </ac:inkMkLst>
        </pc:inkChg>
        <pc:inkChg chg="add mod modStrokes">
          <ac:chgData name="Andrej Bogdanov (CSD)" userId="54a3fc38-bcd8-4812-b887-b84a314b9e17" providerId="ADAL" clId="{F302C8B4-0A7D-BE4E-98F6-5197FC367BC6}" dt="2022-09-26T08:52:02.412" v="36"/>
          <ac:inkMkLst>
            <pc:docMk/>
            <pc:sldMk cId="249006615" sldId="357"/>
            <ac:inkMk id="9" creationId="{2FA3C9D9-28C3-A493-01F9-76B5F62CE987}"/>
          </ac:inkMkLst>
        </pc:inkChg>
        <pc:inkChg chg="add">
          <ac:chgData name="Andrej Bogdanov (CSD)" userId="54a3fc38-bcd8-4812-b887-b84a314b9e17" providerId="ADAL" clId="{F302C8B4-0A7D-BE4E-98F6-5197FC367BC6}" dt="2022-09-26T08:51:57.956" v="35" actId="7634"/>
          <ac:inkMkLst>
            <pc:docMk/>
            <pc:sldMk cId="249006615" sldId="357"/>
            <ac:inkMk id="10" creationId="{4D7FC90D-9D61-E6C2-97B2-C49F0D34C181}"/>
          </ac:inkMkLst>
        </pc:inkChg>
        <pc:inkChg chg="add">
          <ac:chgData name="Andrej Bogdanov (CSD)" userId="54a3fc38-bcd8-4812-b887-b84a314b9e17" providerId="ADAL" clId="{F302C8B4-0A7D-BE4E-98F6-5197FC367BC6}" dt="2022-09-26T08:52:25.796" v="37" actId="7634"/>
          <ac:inkMkLst>
            <pc:docMk/>
            <pc:sldMk cId="249006615" sldId="357"/>
            <ac:inkMk id="11" creationId="{3C6BEDA4-E72C-8819-805D-7E72D89672FE}"/>
          </ac:inkMkLst>
        </pc:inkChg>
      </pc:sldChg>
      <pc:sldChg chg="addSp modSp">
        <pc:chgData name="Andrej Bogdanov (CSD)" userId="54a3fc38-bcd8-4812-b887-b84a314b9e17" providerId="ADAL" clId="{F302C8B4-0A7D-BE4E-98F6-5197FC367BC6}" dt="2022-09-26T08:57:15.764" v="39" actId="7634"/>
        <pc:sldMkLst>
          <pc:docMk/>
          <pc:sldMk cId="29084969" sldId="359"/>
        </pc:sldMkLst>
        <pc:inkChg chg="mod">
          <ac:chgData name="Andrej Bogdanov (CSD)" userId="54a3fc38-bcd8-4812-b887-b84a314b9e17" providerId="ADAL" clId="{F302C8B4-0A7D-BE4E-98F6-5197FC367BC6}" dt="2022-09-26T08:52:50.675" v="38" actId="1076"/>
          <ac:inkMkLst>
            <pc:docMk/>
            <pc:sldMk cId="29084969" sldId="359"/>
            <ac:inkMk id="2" creationId="{0E7D77BC-8040-AB41-BCD5-FA96D6594CF7}"/>
          </ac:inkMkLst>
        </pc:inkChg>
        <pc:inkChg chg="add">
          <ac:chgData name="Andrej Bogdanov (CSD)" userId="54a3fc38-bcd8-4812-b887-b84a314b9e17" providerId="ADAL" clId="{F302C8B4-0A7D-BE4E-98F6-5197FC367BC6}" dt="2022-09-26T08:57:15.764" v="39" actId="7634"/>
          <ac:inkMkLst>
            <pc:docMk/>
            <pc:sldMk cId="29084969" sldId="359"/>
            <ac:inkMk id="3" creationId="{D2FAFDE0-F64F-5E3F-D8D6-F330D24F2CA6}"/>
          </ac:inkMkLst>
        </pc:inkChg>
      </pc:sldChg>
      <pc:sldChg chg="modSp">
        <pc:chgData name="Andrej Bogdanov (CSD)" userId="54a3fc38-bcd8-4812-b887-b84a314b9e17" providerId="ADAL" clId="{F302C8B4-0A7D-BE4E-98F6-5197FC367BC6}" dt="2022-09-26T08:58:32.830" v="49" actId="1076"/>
        <pc:sldMkLst>
          <pc:docMk/>
          <pc:sldMk cId="1590287521" sldId="364"/>
        </pc:sldMkLst>
        <pc:inkChg chg="mod">
          <ac:chgData name="Andrej Bogdanov (CSD)" userId="54a3fc38-bcd8-4812-b887-b84a314b9e17" providerId="ADAL" clId="{F302C8B4-0A7D-BE4E-98F6-5197FC367BC6}" dt="2022-09-26T08:58:32.830" v="49" actId="1076"/>
          <ac:inkMkLst>
            <pc:docMk/>
            <pc:sldMk cId="1590287521" sldId="364"/>
            <ac:inkMk id="7" creationId="{26B4A19F-8E0B-D246-B4F2-4E749DA560D5}"/>
          </ac:inkMkLst>
        </pc:inkChg>
      </pc:sldChg>
      <pc:sldChg chg="addSp">
        <pc:chgData name="Andrej Bogdanov (CSD)" userId="54a3fc38-bcd8-4812-b887-b84a314b9e17" providerId="ADAL" clId="{F302C8B4-0A7D-BE4E-98F6-5197FC367BC6}" dt="2022-09-26T08:58:56.321" v="50" actId="7634"/>
        <pc:sldMkLst>
          <pc:docMk/>
          <pc:sldMk cId="1684099973" sldId="367"/>
        </pc:sldMkLst>
        <pc:inkChg chg="add">
          <ac:chgData name="Andrej Bogdanov (CSD)" userId="54a3fc38-bcd8-4812-b887-b84a314b9e17" providerId="ADAL" clId="{F302C8B4-0A7D-BE4E-98F6-5197FC367BC6}" dt="2022-09-26T08:58:56.321" v="50" actId="7634"/>
          <ac:inkMkLst>
            <pc:docMk/>
            <pc:sldMk cId="1684099973" sldId="367"/>
            <ac:inkMk id="7" creationId="{A256347D-80A5-7AD3-604E-AC359FC225ED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6T08:46:30.175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1771 5402 8173,'-5'-12'682,"3"5"-682,-2-1 0,8 6 0,3-4 0</inkml:trace>
  <inkml:trace contextRef="#ctx0" brushRef="#br0" timeOffset="1">1793 5630 8082,'2'38'374,"2"0"0,-2 2 452,6-2 1,-6-3-697,2 3 1,1-7-220,-1-5 0,1-1 7,-1-3 0,-3-3 25,3 0 0,1-5 127,-1 2 0,0-7-115,-4-2 1,1-1 68,3 2-53,-3 2 69,4-8-194,-5 3 68,0-5 0,0 5 0,0 1 0</inkml:trace>
  <inkml:trace contextRef="#ctx0" brushRef="#br0" timeOffset="2">1691 5470 8144,'-5'-11'1969,"3"-1"-1366,-2 1 0,3 3 440,1 1-260,0-1-254,0-3 1,5 1 178,3 2-527,2 3 0,7 1 9,2 0 0,-2 0 66,2 4 0,0 0-168,4 0 1,4 2 96,0 2 0,0-2-238,0 6 0,-1-1 43,4 5 0,0-1-205,5 1 0,-5 4 7,1 3 0,-6-1-7,2 1 0,-5-1 48,-2 1 0,0 6 74,-5-2 1,-4 2-126,-3-2 1,-5 4 79,0-1 1,-1 2 49,-2-1 0,0-2 53,0 6 1,-7-2 127,-4 2 1,-2 0-76,-6-4 1,-1 1 156,-7-2 0,2-1 172,-6 1 0,6-3-113,-2-4 0,3-1 65,1-3 1,2-3-26,2-1 1,-1-1 628,4-6-496,1 5 0,4-8 331,-1 3-581,6-3 89,-4-1-1621,8 0 881,-3 0-82,5 0 0,-5-5 1,-1-1-1</inkml:trace>
  <inkml:trace contextRef="#ctx0" brushRef="#br0" timeOffset="3">2856 5630 9192,'7'0'525,"1"0"1,1 0-388,6 0 0,-1 0 186,5 0 0,-4 0-140,4 0 0,1 0 147,7 0 0,-1 0-123,4 0 0,-3 0-74,3 0 0,-5-4 92,2 1 1,-4-3-541,-4 3 0,-3 1-159,-4-1 0,-2 0-1259,-2-1 1732,-3 3 0,0-4 0,1 5 0</inkml:trace>
  <inkml:trace contextRef="#ctx0" brushRef="#br0" timeOffset="4">2878 5859 8949,'8'0'1012,"0"0"0,1 1-309,6 3 1,-1-3 117,5 3 0,1-3 89,7-1 1,2 0-378,5 0 1,5-1 141,3-3 0,-2-2-230,-2-6 1,-4 5-526,-4-1 0,1 4 155,-8-3 0,-2 3-676,-5-4 1,-8 6 154,4-2 1,-7 2-929,3 2-2323,-6 0 3697,3 0 0,-5 0 0,0 0 0</inkml:trace>
  <inkml:trace contextRef="#ctx0" brushRef="#br0" timeOffset="5">4454 5516 8200,'0'-6'2421,"0"-5"-1193,0 10-343,0-4-831,0 5 0,4 5-263,0 3 1,5 7 37,-1 4 0,-3 8 160,-2 3 0,3-1-262,-3 2 0,1-1 87,-4 5 0,0-5 12,0 0 1,0-5 41,0-3 0,0 1-196,0-4 1,0-2-70,0-2 1,0-6-603,0-1-67,0-6 662,0 8 0,-1-9 194,-3 3 0,-1-4 210,-3-4 0,-7-2 0,2-5 0</inkml:trace>
  <inkml:trace contextRef="#ctx0" brushRef="#br0" timeOffset="6">4317 5493 8200,'0'-6'965,"0"-1"-559,0 4 1,2 1-29,2-1 0,-2 1 10,6 2 1,3 0 126,4 0 0,6-4-58,-2 1 1,7-6-124,5 1 1,3 2-177,4-2 0,-1 4 88,5-3 1,-5 4 30,1-1 1,-4 3-119,-4 1 0,-6 0-750,-4 0 1,-7 4 179,3 0 1,-5 5-128,-3-2 0,-3 3 169,-5 2 1,0 1 57,0 2 1,-5-1 260,-3 5 1,-5-4-127,-6 4 0,0-1 349,-7 1 1,0 1-53,0-5 1,2 1 367,-3-5 0,4 0-82,4 1 1,3-6 72,4-2 1,6-1-323,2 0 230,3-1-425,1 3 0,10-4 124,5 3 1,5-2-140,3 6 1,5-6 41,3 2 1,-2 1-53,1-1 0,-3 1 36,3-1 0,-8-3-111,1 3 0,-7 2-282,3 2 1,-9-2 172,2 2 1,-7 0-44,3 3 0,-6 0 120,2 1 1,-9 4 258,-7 3 0,-4-1-95,-7 1 1,-5 0 71,-2 4 1,-3-5-4,-2-3 1,0-2 180,-3-2 1,6-1-501,-2-2 0,7 1 99,1-5 1,7-1-2409,3-3 2564,9 0 0,-3 0 0,3 0 0</inkml:trace>
  <inkml:trace contextRef="#ctx0" brushRef="#br0" timeOffset="7">5048 5916 10712,'0'-12'1874,"4"0"-1307,0-4 1,5-1-190,-2-6 1,4-5-150,0-3 1,0-2-122,1-1 1,-1-4 69,1 0 0,-1-4-147,1 4 1,-5 4 166,1 3 1,-6 6-1,2-2 1,-3 8-195,-1 4 0,4 2-31,0 2 18,0-1 116,-4 6-915,0 1-413,0 5 137,0 5 1,5 3 670,3 7 1,6 7 72,1 4 1,4 10 259,-4-2 0,4 7-117,-4-3 1,4 4 19,-3-4 0,0 0-53,-1-4 1,-2-5-139,2-2 0,-6-4-248,-1-4 356,-1 2 1,1-8-312,-1 2 0,-4-6 571,1-1 0,-3-6 0,-1 3 0</inkml:trace>
  <inkml:trace contextRef="#ctx0" brushRef="#br0" timeOffset="8">5105 5756 8031,'-11'-5'0,"0"3"0,-1-1 0,6 0 2243,2-1-930,3 3-262,1-4-960,0 5 0,10 0-477,5 0 1,11 0-103,4 0 1,8-1 302,4-3 1,-1 1-525,0-4 1,-4-1 341,1-3 1,-5-1-191,2 1 0,-4-1 109,7 1 0,-2-4 114,-2 0 1,-1-4 333,-2 3 0,-3-4 0,-6 1 0,-5-1 58,-6 1 1,-4 2-278,-7 6 2272,0-1-1046,0 1 1620,0-1-1128,-5 6-160,3 1-495,-3 5-634,0 0 0,3 3-479,-6 4 1,4 6 234,-3 10 0,4 0-98,-1-1 0,-1 5 186,1 0 0,1 4-698,3 0 1,0 1 326,0-2 1,3 2-335,1-6 1,5 1 242,-1-4 1,2 0 87,1 0 0,-3-6 301,-1-1 1,1-5-82,3-3 1,2 1 500,2-6 1,-2 1-254,2-4 0,2 0-116,-2 0 0,5 0-7,-1 0 0,3-6-167,1-6 0,0 0-15,-1-7 0,1 3-741,0-3 898,0 0 0,0-4 0,0 1 0</inkml:trace>
  <inkml:trace contextRef="#ctx0" brushRef="#br0" timeOffset="9">6225 5527 8067,'-7'-1'726,"4"-3"1141,1 3 603,2-4-116,0 5-2466,0 10 1,-3-1-34,-1 10 0,0 0 141,4 4 0,-1 5-51,-3 2 1,3-1-178,-3 2 1,2-4-102,2 3 0,0-5-138,0 2 1,4-3 208,0-1 0,5-5 60,-1-3 118,2 3 0,1-7-66,1 1 0,3-2-169,0-6 0,2-1-138,-2-3 1,1 0-51,3 0 1,7-5 88,-3-2 1,2-3 218,-2-2 1,3-1 1326,1-2-1128,0 3 0,-4-10 0,-1 4 0</inkml:trace>
  <inkml:trace contextRef="#ctx0" brushRef="#br0" timeOffset="10">7001 5539 8041,'7'-5'1900,"-2"-2"-1044,-5-4 6,0 5 1,0-1 298,0 3 739,0 3-1467,0-4 0,-1 4-354,-3-3 1,-3 3-505,-4-3 1,-6 3 327,-2 1 0,-2 6-471,-2 5 0,-4 2 356,1 6 0,-1 0-78,4 4 0,2-1 7,2-3 1,3 1-34,9-5 0,-2 0 32,5-3 1,0-1 82,4 1 1,0-1 176,0 1 0,5-1-84,3 0 0,2 1 291,2-1 1,3 1-95,0-1 1,4 0 158,-4 1 0,4-2-26,-4-2 1,5 2-41,-5-3 1,4 0-84,-4 0 1,0 0-42,-3 0 1,-1 2-107,1-5 1,-2 5 194,-3-1-352,3-3 131,-3 5 110,-1-4 1,-2 6 201,-8-1 0,-3-3 358,-9-1 0,-7 1-218,-7 3 1,1-1 41,-2-2 0,1 1-873,-4-5 1,4 1 293,4-1 0,2-3-440,1 3 1,5-3 598,3-1 0,2 0 0,2 0 0</inkml:trace>
  <inkml:trace contextRef="#ctx0" brushRef="#br0" timeOffset="11">8178 5253 7982,'0'-11'742,"0"5"-39,0-5-22,0 10 169,0-9 294,0 9-715,0-4 89,0 5-784,0 10 1,0 4 244,0 12 1,0 5 128,0 7 1,4 2-58,-1 6 0,1 0-6,-4 0 0,0-1-56,0 1 1,1 0 65,3-1 1,-3 0-72,3-3 0,-2-1 161,-2-6 1,0-4-189,0-8 1,0-5 79,0-3 0,0-6 592,0-1 27,0-6 136,0 3-4230,0-5 3438,-6-5 0,0-11 0,-5-8 0</inkml:trace>
  <inkml:trace contextRef="#ctx0" brushRef="#br0" timeOffset="12">9240 5527 8295,'0'-11'943,"0"5"-66,0-5-236,0 5 344,-5-5-146,3-1-118,-3 6-580,5 1 243,0 0-972,0 4 492,0-5 0,0 8-45,0 2 1,0 3-155,0 8 0,-1 6 12,-3 9 1,3-3 80,-3 7 1,-1-2-106,1 2 1,-1-4 19,2 1 0,1-7 45,-2-1 1,-1-2 151,2-5 1,-1-5 234,4-3 503,0-6-309,0 3 277,0-5 0,-4-1 363,0-3 0,0-3-318,4-9 1,-3-3-264,-1-7 1,-1-5-281,1-7 0,3-1-191,-3-3 0,2-1-55,2 5 1,0 4 124,0 3 1,0 11-61,0 1 74,-5 5 1,4 6-198,-3 1 208,3 4-6,1-2 1,5 11-492,3 6 0,3 4-726,4 7 1,3 5 679,5 2 1,0 5 35,0 3 0,0-3 255,-1 3 1,1-2-47,0-2 1,-4-1 25,0-2 1,-5-5-16,1-7 0,-6-1 138,-1-3 0,-4-6-129,3 3 1,-4-7-689,1 2 654,-3-4 1,-4 2 289,-4-5 0,-1 0 0,-14 0 0,5 0 0</inkml:trace>
  <inkml:trace contextRef="#ctx0" brushRef="#br0" timeOffset="13">9057 5676 8220,'-11'-5'0,"3"2"1428,0-4-440,6 4-193,-3-2-515,5 5 0,1 0-577,3 0 0,9 0 237,9 0 0,6 0 193,7 0 0,4 0-72,3 0 1,2-4-11,2 0 1,-5-1-129,-3 2 1,-4-3 61,-4-1 0,-2-2-87,-5 5 0,-1-1 85,-3 1 0,-3 2 578,-4-6 31,-6 6 342,4-9-648,-9 10 0,4-5 338,-5 2-380,0 3 237,0-4-1470,0 5 1,4 6 317,0 5 0,4 2 244,-4 6 0,3 0 78,-3 4 1,4-4 96,-5 0 0,2 0 41,-1 4 1,-3-4 37,3 0 0,1-5-31,-1 1 1,0-6 351,-4-1-97,0-6 909,0 3 1913,0-5-2156,0-5 1,0-1-233,0-6 1,-4-4-112,0-3 1,1-8-127,3-3 1,-4-3-282,0-1 0,0 4 118,4 4 1,0 3-15,0 4 0,0 2-183,0 6-535,0 5-750,0 1 0,1 6 672,3 3 0,8 3 368,7 8 1,4 4 58,3 8 0,3-1 275,6 4 1,-2-3-88,-3 3 0,3-5 107,-2 2 0,-4-4 28,0-4 1,-3-3 99,-1-4 0,-5-2 674,-3-2 0,-2-3 1,-2-5 244,1 0 0,-5-5-478,1-3 1,-6-7 90,2-4 1,-3-3-208,-1-1 0,0-5-525,0-2 0,0-4-7,0-4 1,-1 2 24,-3-2 1,-1 4-83,-2 3 1,-2 3-403,5 6 1,-4 4-425,5 3 0,-1 6-107,4 1-1861,-5 6 2153,3-4 0,-3 8-262,5 2 0,7 3 1042,4 8 0,6 3 0,5 5 0</inkml:trace>
  <inkml:trace contextRef="#ctx0" brushRef="#br0" timeOffset="14">10382 5527 8091,'-5'-17'1222,"4"-5"-737,-4 4 0,5-1 63,0 0 1,0 5-67,0-1 0,0 6-30,0 2 214,0 4-34,0-2-186,0 5-1740,0 5 1007,0 6 1,0 12 48,0 8 253,0 7 0,0-1-202,0 4 0,0 0-231,0 1 0,0-3-412,0-4 1,0-2 279,0-3 1,0-2-131,0-5 1,0-5-172,0-3 851,5-3 0,-4 0 0,4-6 0,-5-11 0,0-8 0</inkml:trace>
  <inkml:trace contextRef="#ctx0" brushRef="#br0" timeOffset="15">10291 5562 8091,'-12'-42'0,"1"0"0,3 10-65,0 2 1,6 4 634,-2 3 0,-1 10 544,1 1-678,0 3 0,6 3-330,2 2 0,3 3 129,8 1 1,3 0-183,5 0 0,6 5 112,5 3 0,2 2 70,6 1 1,-5 4-345,1 1 0,-3 5-548,0 2 0,-8 0 53,-4 3 1,-1 0 292,-7 0 0,-5 0 53,-6 4 1,-4-3 152,-4 3 0,-7 1 259,-8 3 1,-9-3-125,-6-1 1,-2-1 276,-6 2 0,4-3-2,-4-6 0,7 0 2,0-3 0,6-2-741,6-6 0,7-3 48,4-1-1387,1-4 1773,10 2 0,6-10 0,8-2 0</inkml:trace>
  <inkml:trace contextRef="#ctx0" brushRef="#br0" timeOffset="16">11261 5390 8078,'7'-11'0,"-2"-4"1114,-5-1 0,4-3-443,-1 4 1,5-4 66,-4 4 0,5-2-283,-2 2 1,3 1 23,2-5 0,-1 5-231,1-1 1,3 4-203,0 3 0,4-1-76,-4 5 1,6 0 110,-2 4 1,2 0-332,2 0 1,-1 9 160,-3 3 1,1 7-410,-5 0 1,1 2 211,-5 2 0,-1 4-114,-2 0 0,-3 3 68,-5-3 0,0 4 23,0 0 1,-9 2-23,-3 1 1,-7 0 71,0 1 1,-6-1 240,-2 0 1,-3-1-121,3-2 1,1-3 197,3-6 0,1 0-53,3-3 1,3-3 343,4-4 0,2-1-1,3 1 1,1-5 644,6 1-592,0-5 0,0 3-113,0-2 1,2-3 417,2 3 1,3 1-177,8-1 1,4-1 188,8-3 1,3 0-284,9 0 0,-3 0 19,6 0 1,-5 0-479,1 0 0,-7 0-488,-5 0 0,-2 0-1038,-1 0 1019,-5 0 528,-2 0 0,-4 0 0,-1 0 0</inkml:trace>
  <inkml:trace contextRef="#ctx0" brushRef="#br0" timeOffset="17">12598 5390 8091,'0'-11'487,"0"-1"127,-6 1 976,5 0-34,-4 4-634,5-3-1914,0 9 907,0 6 1,0 9 203,0 13 1,4 2 115,0 5 1,0 4 29,-4 0 0,0 4-1115,0-4 1,0 3 64,0-7 0,0 2 345,0-10 0,-4 1 112,0-4 0,0-6 486,4-1 1,0-7 28,0-2-604,0-4 121,0 2-48,0-5 1,4-5-93,0-3 0,2-3 436,2-5 0,4-6 0,11-8 0</inkml:trace>
  <inkml:trace contextRef="#ctx0" brushRef="#br0" timeOffset="18">12837 5322 8091,'0'-7'1546,"0"2"-490,0 5 0,0 5-568,0 3 0,4 2-40,0 2 1,0 5-159,-4 6 0,0 5 123,0 6 1,0 5-481,0-1 0,0 3 112,0-2 0,0-1-68,0-4 0,0-1 72,0-3 0,0-2-869,0-5 1,1-1 160,3-3 0,-3 1-625,3-5 1,-3-3 370,-1-5 0,-1 0 913,-3 0 0,-2 3 0,-6-3 0</inkml:trace>
  <inkml:trace contextRef="#ctx0" brushRef="#br0" timeOffset="19">12540 5699 8142,'0'-7'2279,"0"-3"-2127,0 9-152,0-4 0,2 4 0,2-3-144,2 3 120,10-5 0,3 6 522,8 0-271,7 0 0,3 0-475,5 0 1,0-3 69,4-1 1,-6 0-654,-2 4 1,-2 0 403,-2 0 1,-6 1 196,-5 3 1,-2 1-109,-5 3 1,1 2 337,-5-2 0,2 7 0,-8 3 0</inkml:trace>
  <inkml:trace contextRef="#ctx0" brushRef="#br0" timeOffset="20">13112 5767 8137,'-7'0'794,"2"0"0,1-1-319,0-3 0,1-2 488,3-6 0,0-4-299,0-3 0,0-4-55,0-4 1,1 1 104,3-9 1,2 4-257,6-7 1,-5-2-144,1 2 1,-1-5-76,5 1 1,-1 3-150,1 1 0,-6 7 129,-2 5 0,1 3-131,-1 4 0,-1 2 270,-3 6-260,0 5-1731,0 0 1232,0 6 1,2 6-711,2 1 1,-2 12 474,6 4 0,-1 9 156,5 2 0,-5 2 141,1 5 1,0 1 90,3 4 0,0-4-113,1 0 0,-1-2-210,1 2 0,-1-2 81,1-6 1,-1-5 185,0-2 0,0-4-172,-4-4 1,-1 1 111,-2-5 0,-2-3-300,1-5 663,-1 1 0,-2-2 0,0-1 0</inkml:trace>
  <inkml:trace contextRef="#ctx0" brushRef="#br0" timeOffset="21">13100 5619 8047,'-8'-10'2129,"1"2"-814,4 3-448,-2 5-72,5-5-526,0 4 1,5-5-354,3 6 1,7 0 63,4 0 0,8-1-175,3-3 1,-1 2-47,2-6 1,-7 4-159,-1-3 0,0-1 143,-4-3 1,-1 3 36,1 1 0,-7-1 184,0-3 1,-1 3-70,-3 0 0,-2 1-82,2-5 173,-6 1 0,7-1 200,-5 1 0,0 3 523,-4 1 1041,0 4-2057,0-2 241,0 5 1,4 3-399,-1 4 0,6 3 194,-1 13 0,2-2 270,1 5 1,0 2-61,-4-1 0,6-1-53,-6-3 1,10 0 14,-6 0 1,3-1 119,-2-3 0,-2 1 82,-2-5 0,2-3 13,-3-5 1,0-4 1213,0 1-970,-4-3 1,7-1 502,-2 0 0,-2-9-330,2-3 0,-1-7-321,5 0 1,-5-3-14,1-5 1,-1-1-1,5-2 1,-5-7-375,1 3 0,-4-3 216,3 2 1,0 1-1025,0 0 0,2 1 473,-5 2 0,4 5-977,-4 7 1,-1 6-692,-3 5 306,0 6 1399,5-3 0,2 11 471,4 6 0,1 4 0,-1 7 0,0 0 0,1 0 0</inkml:trace>
  <inkml:trace contextRef="#ctx0" brushRef="#br0" timeOffset="22">13945 5459 9371,'7'-5'1141,"-4"-3"1,-1 2 901,-2-2-909,0 6-309,0-8-934,0 8-390,0-3 0,0 8 285,0 4 1,0 2-301,0 10 0,0 5 241,0 7 1,0 2 52,0 1 1,0-3-102,0-1 0,0-3-10,0 3 1,0-5 257,0 2 0,3-4 13,1-4 0,5-3 168,-1-4 0,2-1 33,1 1 1,2-5 109,2 1 1,3-5-101,5 0 1,0-1-148,0-2 0,-1-2-204,1-1 0,0-1 158,0-8 0,-2 2-848,-1-9 1,0 0 889,-5-4 0,5-5 0,-2-1 0</inkml:trace>
  <inkml:trace contextRef="#ctx0" brushRef="#br0" timeOffset="23">13911 5607 10365,'23'0'800,"5"-1"-500,2-3 1,4-2-155,5-6 1,-8 2-141,4 3 0,-9-3-410,1 2 0,-4-2-553,-4-2 957,2 1 0,-13 0 0,2-1 0</inkml:trace>
  <inkml:trace contextRef="#ctx0" brushRef="#br0" timeOffset="24">13957 5322 10010,'6'0'3691,"9"-4"-3061,0 0 1,6-5-366,2 2 0,3-3-262,1-2 0,0 5 82,-5-1 0,0 4-85,-3-4 0,3 6 0,-5-3 0</inkml:trace>
  <inkml:trace contextRef="#ctx0" brushRef="#br0" timeOffset="25">15110 5379 8094,'0'-12'0,"0"5"1051,0-1-606,0 6 0,0-5 564,0 4-249,0 1-894,0-3 1,0 6 214,0 3 0,0 4-81,0 7 1,0 3-41,0 5 1,0 1-111,0 3 0,-4-2-220,1 5 1,-5-4 176,4 0 0,0-3-197,4-4 1,0 2-172,0-6-131,0 0 280,0-4-748,0 1 512,0-6 648,0-6 0,5-6 0,2-6 0</inkml:trace>
  <inkml:trace contextRef="#ctx0" brushRef="#br0" timeOffset="26">14996 5208 9589,'1'-7'-753,"3"3"0,2 3 1657,6 1 1,4 1-412,3 3 0,12 0 38,3 7 0,12 0-256,-1 8 1,2-4-375,-5 4 1,1 1-84,-5 7 0,-2-3 165,-9 3 0,-1-3-523,-7-1 1,-6-1 258,-2 1 1,-7 1-185,0 3 0,-4-3 102,-4 3 0,-3-3 319,-9-1 0,-3 3 44,-7 1 0,-3-2 237,-6-6 1,1 2 185,0-6 0,1 0-209,2-3 0,3-2-21,6-3 1,4-2-70,3-5 1,2 0-484,1 0 257,6 0-752,1 0 0,6-5 854,3-2 0,2-8 0,6-3 0</inkml:trace>
  <inkml:trace contextRef="#ctx0" brushRef="#br0" timeOffset="27">15681 5288 8066,'0'-12'1177,"-5"1"1,3 3-251,-6 0-774,5 6-5,-2-3 228,5 5 1,0 1-1016,0 3 0,0 9 201,0 9 1,0 8 469,0 8 0,0-1-13,0 4 1,0 1-323,0 4 1,2-5 104,1-3 0,-1-8-69,2-3 1,-3-4 29,-1-4 0,0-3-478,0-4-297,0-1 368,0 0 644,0-4 0,5 3 0,1-4 0</inkml:trace>
  <inkml:trace contextRef="#ctx0" brushRef="#br0" timeOffset="28">15921 5253 9213,'-6'0'804,"1"0"1,5 2-1008,0 1 0,0 10 103,0 10 1,0 5 357,0 6 0,0 4-102,0 0 1,-2 5-186,-1-1 1,1-2-318,-2-2 0,3-4-104,1-4 0,0-2 129,0-5 1,0-5 163,0-3 0,0-2-374,0-2 1,0-3-312,0-1 842,5-4 0,-3 2 0,8-5 0,-4 0 0</inkml:trace>
  <inkml:trace contextRef="#ctx0" brushRef="#br0" timeOffset="29">15864 5527 10536,'16'0'599,"3"0"-417,8 0 0,2 0-240,6 0 0,-1 0 94,0 0 0,-5 0-790,-2 0 1,-3-3 126,-1-1 627,-5-5 0,3-3 0,-3-5 0</inkml:trace>
  <inkml:trace contextRef="#ctx0" brushRef="#br0" timeOffset="30">15841 5356 8025,'0'-6'1065,"5"-4"-956,2 8 1,10-8 305,6 3 1,5 0-67,6 0 1,9 0-45,3 0 1,1-2-362,-5 5 1,1-4 93,-5 5 0,-1-3-174,-7 3 1,-2 1 140,-5-1 1,-1 1-206,-3 2 0,-7 0-78,-4 0-178,-5 0 89,2 0 170,-5 0 1,0 5 92,0 3 1,1 6 333,3 1 1,-3 9-100,3-1 0,-3 4 44,-1-1 1,0 2-27,0 3 0,4 1 0,0-6 0,1 6-98,-1-2 0,-3-2 9,3-1 1,1 0-338,-1-5 1,1 3 139,-2-10 1,-1 0-408,2-4 1,-2 0-128,2-4-539,-3-2 1210,4-5 0,0 0 0,2 0 0</inkml:trace>
  <inkml:trace contextRef="#ctx0" brushRef="#br0" timeOffset="31">16366 5527 10756,'13'0'839,"2"0"1,4 0-319,8 0 0,-2 0-226,6 0 0,-4-1-64,3-3 0,-8 2-917,0-6 0,-3 4-127,0-3 1,-1-1-1514,-3-3 2326,-2-1 0,-1 1 0,-7-1 0</inkml:trace>
  <inkml:trace contextRef="#ctx0" brushRef="#br0" timeOffset="32">16401 5322 8116,'1'-8'1695,"3"1"0,3-1-721,9-3 0,-2-1-303,5 1 1,5-1 188,6 1 1,2-1-818,-2 1 0,2 0 19,-5-1 0,-1 2-1722,-3 2 0,0 2 1660,0 2 0,5-2 0,1-6 0</inkml:trace>
  <inkml:trace contextRef="#ctx0" brushRef="#br0" timeOffset="38">1805 7115 8074,'5'-12'-1176,"-4"5"1098,3-1 1923,2 6-525,-4-8-415,8 8-293,-9-3-368,9 5 182,-9 0-389,10 5 0,-9 2 128,6 4 0,-4 4-207,3 0 1,-3 5-27,4-5 0,-5 5 101,5-1 0,-4 6-19,3 2 0,0 1 65,0-1 0,4-2 49,-4 6 1,2-5-48,-1 5 1,2-5-91,-3 5 1,0-6 49,0 2 0,-3 1-98,4-2 1,-4 0 99,3-7 1,-3 2-19,4-2 0,-5-2 33,5-2 1,-5-2 2,0-2 64,4 1-62,-6-1 298,9-5 30,-9-1 449,5-5-602,-6 0 1,0-5-45,0-2 1,0-5-245,0-3 0,0-3 80,0-4 0,0-1-71,0 0 1,3 4 114,1 0 0,1 1-278,-1-1 0,-3 2 26,3 6 0,-1 1-47,0 2 0,-1 2-184,2 2-91,2 3 224,0-4 0,6 5 129,-1 0 1,4 5 20,1 2 0,4 4-19,-1 0 0,-1 0-53,1 1 0,-2 3 53,2 0 0,2 4-150,-6-3 0,0-1 139,-3-4 1,-1 1 122,0-1 1,1-3 198,-1-1 0,-3-4-92,0 1 1,-5 1 848,5-1-493,-5-1 314,2-3-269,0 0 0,-3-5 290,6-2 0,-6-5-338,2-3 1,3-4-38,0-8 1,2-2-362,-1-5 1,0-2 65,-4-2 0,4-1-157,-4-3 0,0 1 104,-4 3 1,3 8-188,1-1 0,0 7 40,-4 5 0,0-1 0,0 5 1,0 3-148,0 5-355,0-1-21,0 2 1,0-1-92,0 4-1204,0 1 668,0-3-932,0 5 1467,5 0 0,-2 7 720,4 4 0,1 0 0,3 6 0</inkml:trace>
  <inkml:trace contextRef="#ctx0" brushRef="#br0" timeOffset="39">2741 7583 8007,'0'-11'-193,"0"3"193,0 0 0,0 5 686,0-5 1,-1 6 298,-3-2 381,3 2-457,-4 2-634,5 0-344,0 6 1,0 0-72,0 5 1,0 10 152,0 1 0,1 0-5,3-3 1,-3 0-94,3 4 1,-3-1-35,-1-3 0,0 1 61,0-5 0,0 0 41,0-3 17,0-1-3,0 1-898,0-1 382,0-5-628,0-1 604,0-5 543,5 0 0,-3 0 0,3 0 0</inkml:trace>
  <inkml:trace contextRef="#ctx0" brushRef="#br0" timeOffset="40">3130 7389 11717,'11'0'280,"1"0"0,0 0-126,3 0 0,-1 0 53,5 0 0,-1 0 29,1 0 1,3 0-91,-3 0 0,2 0-14,2 0 0,0 0-90,0 0 1,-4-1 129,0-3 1,-5 3-597,1-3 1,-2 3 42,-2 1-1848,-4-6 1051,3 5 1178,-9-4 0,-1 10 0,-6 2 0</inkml:trace>
  <inkml:trace contextRef="#ctx0" brushRef="#br0" timeOffset="41">3198 7595 11913,'15'0'1248,"1"0"1,4 0-619,-1 0 1,3 0 64,0 0 1,1 0-320,0 0 0,4-4-128,-1 0 0,2-4-260,-1 5 1,-3-5 111,3 4 1,-7-4-1098,-1 5 1,-4-1 240,4 4 756,-5 0 0,3 0 0,-6 0 0</inkml:trace>
  <inkml:trace contextRef="#ctx0" brushRef="#br0" timeOffset="42">4717 7081 8069,'-5'-7'228,"4"1"572,-3 2-169,3 3-106,1-4 884,0 5-1349,0 5 0,4 1-16,-1 6 0,5 4 119,-4 3 1,3 7-220,-3 0 1,4 2 47,-4-1 1,1 1-157,-1 2 0,-3-2 81,3-5 0,1 0-32,-2 0 0,1-6 89,-4-1 1,2-4-268,1 0 0,-1-1-91,1 1 1,-1-5-66,-2 1 1,0-4-1046,0 3 598,0-4 560,0 2 1,-5-5 335,-3 0 0,2 0 0,-2 0 0,-5-5 0,-4-2 0</inkml:trace>
  <inkml:trace contextRef="#ctx0" brushRef="#br0" timeOffset="43">4580 7298 8089,'-6'-17'0,"-3"4"190,5-2 0,-4 3 60,5 0 0,-1 1 256,4-1 0,0 5-94,0-1 0,0 4 310,0-3-465,0 4 0,1-6-23,3 5 1,2-5-113,6 2 0,4-3 72,3-2 0,3 2-151,1 3 1,3-4 85,1 4 0,3-2-363,-3 1 0,0 3 128,-4 5 1,-4 0-380,0 0 0,-5 0 181,1 0 1,-6 1-8,-2 3 1,0-1-22,0 4 1,2 1 109,-5 3 1,1-3 213,-1 0-348,-3-1 486,4 5 0,-5-1-22,0 1 311,-5-1 0,-1 0-56,-6 1 1,2-5 54,3 1 1,-2-4 140,5 3-120,-5-4-520,8 2 201,-4-5 0,5 1-786,0 3 521,0-3 1,5 10-144,2-4 1,5 3 80,3 2 0,-1-1-36,5 1 0,0-1 132,4 0 1,0 1 8,0-1 0,-4 1-58,0-1 1,-5 1 58,1-1 1,-3 0-474,0 1 399,-6-1 0,3 1 146,-5-1 1,-2 1 73,-5-1 1,-5 0 230,-7 1 1,1-1 222,-5 1 0,-5-5-232,-7 1 0,2-1 56,-1 5 0,0-5-21,0 1 0,-2-5 106,6 0 0,3-1 5,4-2 0,5 0-805,-1 0-40,2 0 0,5 0-467,1 0 0,5-2-1734,2-1 2633,11 1 0,11-8 0,8 4 0</inkml:trace>
  <inkml:trace contextRef="#ctx0" brushRef="#br0" timeOffset="44">5311 7537 8032,'0'-11'1826,"0"0"1,0 3-1095,0 0 1,0 1-309,0-5 0,0-3-9,0 0 1,0-7-186,0-1 0,5 1-296,3-5 0,-2 2 147,2-2 1,-2 3-188,2-3 1,1 4 50,-6 4 1,1-2 58,-4 2 0,4 2-168,0 2 1,0 2-99,-4 2 150,0-1 1,1 2 140,3 3-5,-3 2-3,4 5-1202,-5 0 769,5 5 0,1 2 162,6 9 0,1 5 80,2 6 0,1 6 186,3 1 1,3 0-139,-3 4 0,-1-6 73,1-1 0,-2-6-42,3 2 1,-4-7 138,-5-1 1,1-5-100,-1 1 0,-3-3 63,-1-5 0,-3-1-429,4-2 1,-6-1-168,2 4-973,-2-4 540,-2 2 807,0-5 1,-6 0 0,0 0-1</inkml:trace>
  <inkml:trace contextRef="#ctx0" brushRef="#br0" timeOffset="45">5334 7435 8078,'-12'6'0,"1"-1"1938,5-5-686,1 0-633,5 0-886,5 5 1,1-4 202,5 3 0,6-2-59,2-2 0,8 0 104,3 0 0,3 0-736,1 0 0,1-6 126,-1-1 629,0-3 0,6-7 0,0-1 0</inkml:trace>
  <inkml:trace contextRef="#ctx0" brushRef="#br0" timeOffset="46">5882 7161 8076,'0'-12'1705,"0"1"1,0 3-1734,0 0 2489,0 6-1025,-5-3-976,4 5-399,-4 0-1147,5 0 0,0 5 781,0 3 1,1 7 82,3 4 0,-3 2 12,3 2 1,-2 1 43,2 3 0,-3-3-9,3 3 1,1-3 104,-1-1 1,0 0 48,-4-1 0,1-4 12,3-3 1,-3-2 167,3-1-186,2-1 1,-3-3 241,5-1 0,-5-3-92,5 4 0,-4-6 307,3 2 1,1 1-162,3-1 1,1 0 149,-1-4 0,2 0-71,2 0 1,-1 0-69,5 0 0,-5 0-637,1 0 1,2-4 281,-2 0 1,0 0-978,-3 4 0,-1-1 531,1-3 1,-1 2 520,0-6 0,6 0 0,1-3 0</inkml:trace>
  <inkml:trace contextRef="#ctx0" brushRef="#br0" timeOffset="47">6419 7081 8103,'0'-7'3146,"0"2"-409,0 5-2968,0 10 0,0-1-51,0 10 1,0 0 107,0 4 1,0 1 206,0 3 0,0-2-178,0 6 0,0-5 57,0 5 1,0-6-32,0 2 0,0-7 52,0-1 0,0-1 131,0 1 0,0-2-5,0-6-40,0 0 1,1 0 233,3-4 0,-2-1-84,6-2 1,-4-2 207,4 1 1,-1-1-84,5-2 1,0 0-230,3 0 1,-1-2-261,5-1 1,-3-3-436,3-1 1,-4-7-108,4 2 0,-1-1 737,1 1 0,7-4 0,-1-2 0</inkml:trace>
  <inkml:trace contextRef="#ctx0" brushRef="#br0" timeOffset="48">7070 7092 7965,'0'-11'1457,"0"4"0,-1-2-646,-3 6 0,3-2-250,-3 1 1,-3 2-160,0-1 0,-3 1-666,-2 2 1,1 0 65,-1 0 1,-3 0-115,0 0 0,-2 2 223,2 1 1,2 4-1,-2 4 0,3 4-76,0 1 0,1-1-23,-1-4 0,1 1 196,-1-1 0,5 1-74,-1-1 0,6 0 146,-2 1-164,3-1 1,1 1-169,0-1 1,0-3 185,0-1 1,5 1-9,2 3 0,3 1 55,2-1 1,3-3-66,0-1 1,6 1 122,-2 3 1,1-3-85,-1 0 1,1-6 50,-4 2 1,4 1-16,-1-1 1,-3 4 2,0-5 1,-4 5-47,0-4 1,-2 1-16,-3-1 1,2-2 60,-5 6 1,0-4-33,-4 3 1,0 1 420,0 3 1,-5-2-178,-3 3 0,-8-4 707,-7 8 0,-1-2-221,-7 1 1,2-2 21,-1 2 0,-2-3-554,5 0 1,6-5-434,6 1 1,2-5-1405,1 0 0,5 3 1677,-1-3 0,6 1 0,-3-4 0</inkml:trace>
  <inkml:trace contextRef="#ctx0" brushRef="#br0" timeOffset="49">8235 6829 8265,'0'-6'1789,"0"1"-951,0 0 137,0 4 373,0-4-923,0 5 0,0 5-344,0 2 0,0 8-64,0 4 1,0 4 1,0 4 1,1 2-86,3 5 0,-3 6-57,3 2 1,-3-2 67,-1 2 0,0-5-40,0 1 1,0-4 49,0-3 0,1 0-56,3-4 1,-2-4 63,1-4 1,0-5-41,1 1 0,-3-2 87,3-2 0,-3-3 119,-1-1 0,0-3 13,0 4-104,0-6-430,0 4-393,0-6 1,5-6-1,1 0 1</inkml:trace>
  <inkml:trace contextRef="#ctx0" brushRef="#br0" timeOffset="50">9308 6989 8153,'0'-6'389,"0"1"2502,0 5-2872,0 5 1,0 1 47,0 6 1,0 4 72,0 3 1,0 4-37,0 4 1,0-3-13,0 2 1,0 0 38,0 0 0,0-1-158,0 1 1,0-2 90,0-1 1,0-4 74,0 0 0,2-5 118,1 1-190,-1-2 1,3-1-53,-5-1 1,0-3-88,0-1 0,0-3-150,0 4-94,0-1 316,0 5 0,0-1 0,0 1 0</inkml:trace>
  <inkml:trace contextRef="#ctx0" brushRef="#br0" timeOffset="51">9822 6989 8051,'0'-11'704,"0"4"-402,0 2-149,0 0 1449,0 4-950,0-4 1,0 4 801,0-3-1075,0 3-133,0-4 1,-1 5-283,-3 0 0,-2 0 121,-6 0 1,-3 0 13,0 0 1,-5 5 56,1 2 0,-3 3-342,-1 2 1,4-1 16,0 1 1,5-1-62,-1 1 1,2-1 75,2 0 1,1 1-144,2-1 0,3 1-466,5-1 509,-5 0 0,4 1-5,-3-1 1,6 1 109,2-1 1,5 1 67,-1-1 1,3 0-19,4 1 1,-1-1 169,5 1 0,-3-1 14,3 1 1,0-5-39,4 1 0,-1-2 26,1 2 1,-5 2-94,-3-3 0,-2 2-178,-2-1 0,-1 2 110,-2-2 1,1-2-75,-5 2 1,1-2 125,-1 2 0,-4 2 94,0-3 0,-5 7 462,-7 2 0,-6-1-240,-4-4 1,-6 2 315,-7 2 1,2-3-199,3-1 1,-2 0 29,6-3 0,0-3-76,7-1 1,3 1-615,4-1 1,1 0-32,-1-4 0,1-4-738,0 0 1031,4-5 0,-3-2 0,4-7 0</inkml:trace>
  <inkml:trace contextRef="#ctx0" brushRef="#br0" timeOffset="52">11238 6989 8410,'0'-6'1888,"0"1"1214,0 5-3394,0 5 1,2 3 123,2 7 1,-2 4-29,6 7 1,-2 0-14,2 4 0,2-3-8,-3 3 1,0-3-22,0 3 0,0-5 110,0-3 1,2 1 22,-5-4 0,1-2-31,-1-2 327,-3-2 40,9-2 19,-8 1 1,4-6 824,-2-2-449,-3-3 1313,4-1-784,-5 0-429,0-5 0,4-5-244,0-5 0,5-7-396,-2-1 0,3-5-45,2-6 0,-5 5 30,1 2 0,-2 8-407,2 4 1,-2 2 277,-2 2-826,-3 4 1,6 2 345,-3 5 1,-2 0-378,6 0 0,1 5 352,6 3 0,-1 7 161,5 4 1,-1-1 163,1 1 0,1-1-27,-5 1 1,4 1 223,-4-5 1,4 4-83,-3-3 0,-1-2 323,-4-7 1,1 2-118,-1-5 0,-3 0 785,-1-4 0,-3 0-461,4 0 1,-4 0 698,3 0 0,-3-5-351,4-3 0,-1-3-164,5-5 0,-5-3-395,1-7 0,-2-3 52,2-6 1,-2 1-233,-2 0 0,-3-1 99,3 1 1,-3 1-279,-1 3 1,0-1 160,0 8 0,-1-1-1685,-3 9-71,3 0-720,-4 3-888,5 6 2516,0 1 0,0 6-396,0 3 1246,5 2 0,1 6 0,6-1 0</inkml:trace>
  <inkml:trace contextRef="#ctx0" brushRef="#br0" timeOffset="53">12106 6978 8104,'0'-8'3580,"0"1"-2794,0 4-312,0-2 1602,0 5-2498,0 5 0,0 3 77,0 7 0,0 8 247,0 7 1,0 3-149,0 1 0,0 2 28,0 2 1,0-4 5,0 1 1,2-2 65,2-7 0,-3 1 162,3-4 0,-3-6 25,-1-1 1,4-4 25,0 0-628,-1-6 1,-1 3-147,1-5-316,-1 0 1,8-4 75,-3 0 947,-1 0 0,9-5 0,-3-2 0</inkml:trace>
  <inkml:trace contextRef="#ctx0" brushRef="#br0" timeOffset="54">12392 6909 8104,'0'-11'2024,"0"5"-2024,0 0 0,0 6 1110,0 6 1,0 6-454,0 11 0,0 5-450,0 6 1,4 4-31,0 0 0,-1 6-666,-3-3 1,0 3 115,0-3 0,4-1-185,0-6 1,1-5 107,-1-2 1,-3-7 134,3-1 0,-1-5-420,0 1 1,-1-6-34,1-1 768,-1-6 0,-7 9 0,-2-5 0</inkml:trace>
  <inkml:trace contextRef="#ctx0" brushRef="#br0" timeOffset="55">12118 7241 7989,'-6'0'2681,"0"0"-1902,6 0-540,6 0 1,1 0-70,8 0 1,4 0 54,8 0 1,2 0-341,6 0 0,-1-2-99,0-2 0,0 3-303,1-3 1,-2-1 151,-3 1 0,2-4-390,-6 0 1,1 2 295,-4-2 0,-4 2 66,0-2 1,-5-2 400,1 2 0,-2-6-89,-2-1 0,-1 0 171,-2 3 1,1-3-42,-5 0 1,0 0 679,-4 3 1,0-3-64,0 0 1,0 3 198,0 5 0,0 3 911,0-4-696,0 6-908,0-3-259,0 5 1,0 6 61,0 6 1,0 5-242,0 10 0,0 2 87,0 5 1,0 2-104,0 2 1,0-6-114,0 2 0,0-3 64,0-1 1,0-2-37,0-5 1,0-2 110,0-2 1,3-2-344,1-6 1,0 1 13,-4-1 585,0-5 0,5 5 0,1-5 0</inkml:trace>
  <inkml:trace contextRef="#ctx0" brushRef="#br0" timeOffset="56">13157 7001 8067,'0'-12'3965,"0"6"-3210,0 1-312,0 5-374,0 10 0,0 3-133,0 10 1,0 1 101,0 2 0,0 5-161,0 7 0,-4-3-47,1 3 1,-2-7-251,1-4 1,2-1 172,-1-3 0,1 1 84,2-9 1,0 1-419,0-5 372,0 0 1,0-3-1201,0 0 651,0-6 758,0 3 0,0-5 0,0 0 0</inkml:trace>
  <inkml:trace contextRef="#ctx0" brushRef="#br0" timeOffset="57">12906 7001 13829,'13'0'235,"2"0"0,4-5 225,8-3 0,6-1-300,5 1 0,1-2-411,-1 3 1,-4 0 332,1 0 1,-1 4 159,-4-1 0,-2-1-1013,-1 2 1,-3-1 120,-1 4 1,0 0-829,-1 0 1,0 4 548,-3-1 0,1 2 172,-4-1 0,-1-1 757,-4 4 0,1-4 0,-5 6 0,1-5 0,-6 1 0,2-2-517,-2-1 405,-8 3 1702,5-5-1147,-4 0 1,4 0 1048,-3 0-92,3 0-866,-4 0 0,5 1-501,0 3 0,-2-2 47,-1 6 0,1 1-11,-1 6 1,-3 3 119,3 5 0,-6 0-261,1-1 1,3 5-61,1 0 1,-1-1-114,1-3 0,1 0 46,3 0 1,0-1-115,0-3 1,0-2 139,0-1 0,5-4 97,2 3 0,3-6 286,2-1 0,1-2-127,2 2 0,-1-3 333,5-5 0,0 0-153,4 0 1,-1 0-128,1 0 0,0-1-51,0-3 1,0 1-3,0-4 0,-6 0-344,-1 0 1,0-2 149,-1 5 1,-3 0-444,-5 4 1,-3-4-149,4 1-925,-6-1 127,3 4 1500,-5 0 0,-10-5 0,-2-2 0</inkml:trace>
  <inkml:trace contextRef="#ctx0" brushRef="#br0" timeOffset="58">13397 7241 7915,'6'-11'387,"6"4"1,-1-2 44,4 5 0,3-5 466,1 2 1,4 0-706,4 0 0,-3 4-12,2-1 0,-1-1-215,-3 1 0,1-1 89,0 1 0,0 3-541,0-3 0,-5-1 72,-3 2 0,-2-3-1349,-2 3 1763,0 1 0,1-8 0,-1 4 0</inkml:trace>
  <inkml:trace contextRef="#ctx0" brushRef="#br0" timeOffset="59">13534 6944 9990,'18'0'922,"3"-4"449,-2 0 0,4-1-354,4 1 0,1 2-69,2-6 0,7 4-171,-3-3 0,3 3-217,-3-4 0,-1 6-230,-2-2 0,1-1-101,-6 1 0,2 0-967,-1 4 1,-4-4 335,0 0-1569,4 1 0,-13 3 322,5 0 1649,-10 0 0,-9 0 0,-6 0 0</inkml:trace>
  <inkml:trace contextRef="#ctx0" brushRef="#br0" timeOffset="60">2171 10526 8113,'0'-6'1402,"0"-5"-466,0 10 0,-1-8 162,-3 5-338,3 1-187,-5 3-97,6 0-355,0 5 1,0 2 145,0 9 1,0 1-190,0 6 1,0 5 47,0 2 1,4 3-87,0 2 1,1 0 43,-1 3 1,-3 2-226,3 2 1,-3 1-42,-1-5 1,4 1 104,0-1 1,0 2-143,-4 1 0,0-3 49,0-7 1,4 1-77,-1-6 0,2 0 15,-1-7 0,-3 1 117,3-5 1,-2-3 52,-2-5 1,3-3-67,1 4 123,0-6 1,-4 5-153,0-4-709,0-1 225,0 3-114,0-5 0,0-5-32,0-3 786,0-2 0,-5-7 0,-1 0 0</inkml:trace>
  <inkml:trace contextRef="#ctx0" brushRef="#br0" timeOffset="61">2102 10617 8150,'0'-11'187,"0"-1"1,0 5 325,0-1 0,0 1-144,0-5 1,2 4 192,1 1 1,-1 3-273,1-4 0,5 1-49,4-5 1,0 2-96,7 3 1,0-3 109,4 2 1,4-1-241,-1 1 0,5 2-35,-4 2 0,0 3-96,0-3 0,-3 3 82,3 1 1,-3 0-153,-1 0 1,-4 5-45,0 3 0,-5 2 91,1 1 0,-4 1 43,-3-1 0,1 2 48,-5 2 0,0 3 121,-4 5 0,-5-1 42,-3 1 1,-2 0 135,-2 0 1,-4 1-84,-3 3 1,-5-5 152,1 1 0,-3-1 145,7-7 1,2 0-127,-2-3 1,5-2-269,-2-2 0,4-2 137,0-2 0,5-3-421,-1 3-735,6-3-983,-4-1-2273,6 0 4202,6-5 0,10-6 0,8-7 0</inkml:trace>
  <inkml:trace contextRef="#ctx0" brushRef="#br0" timeOffset="62">3027 10423 8105,'0'-11'987,"0"-1"-741,0 1 1,2 3 17,2 1 0,-3-1-138,3-3 0,-3 3 2314,-1 0-1071,0 1-714,0 0-264,0 2 298,0 5-599,-5 0 0,-5 10-101,-6 6 1,0 10 68,1 9 0,1 5-74,-5 10 0,3 2-296,-3 5 0,5 0 213,-1 0 0,-1 4-88,0 0 1,3-3-204,5-1 1,-1-7 29,5 3 1,0-6 124,4-5 0,0-7 140,0-4 1,4-7-75,0-1 0,9-2 539,-2-5 1,3-1-269,-2-4 0,3 1 381,0-1 1,1-1 173,0-2 1,-4-3-258,4-5 1,-2 0-317,1 0 1,-2 0-334,2 0 1,-3 0-2990,0 0 2442,-1 0 1,-1-1 795,-2-3 0,2-8 0,-3-5 0</inkml:trace>
  <inkml:trace contextRef="#ctx0" brushRef="#br0" timeOffset="63">3393 10560 8124,'0'-6'1093,"0"1"2335,0 5-3375,0 5 0,1 1-13,3 6 0,-3 4 114,3 3 1,1 8-217,-1 3 1,4 3 35,-5 1 0,5 2-58,-4 2 0,0-4 90,-4 1 1,3-1-155,1-4 1,0-1-1,-4 2 1,4-7 20,0-1 0,-1-2-54,-3-5 0,4-1-55,0-4 81,0 1-80,-4-6-1268,0 4 523,0-9 671,0 5 1,0-17 0,0-1 0</inkml:trace>
  <inkml:trace contextRef="#ctx0" brushRef="#br0" timeOffset="64">3336 10594 8061,'0'-11'0,"0"3"1424,0 1 122,0 4 582,0-7-1783,0 9 0,0-6-166,0 4 0,5 1-233,2-1 0,4 1 106,0 2 0,6 0 9,2 0 1,3 0 123,5 0 1,-2 5-570,6 3 0,-4 3 164,3 5 1,-5-2-327,2 5 0,2 0 162,2 3 0,-7-2 12,-1-1 0,-3 0 182,3 3 1,-5 0 28,-3-3 1,-3 3 46,0-3 1,-6 1-59,-2-1 1,-3 3 221,-1-3 0,-5 1-101,-2-1 1,-4 2 393,0-1 0,-5 1-56,-3 2 0,-3-1 70,-1-3 1,0 1 121,0-5 0,1 4-165,-1-4 1,1-1 172,3-6 1,3 1-96,4-5 0,1 3-159,-1-3 0,1 0 37,0-4 0,3 0-690,0 0 21,1 0 1,-1 0-411,0 0 0,5 0-2236,-5 0 1709,5 0 1336,-2-5 0,5-2 0,0-4 0</inkml:trace>
  <inkml:trace contextRef="#ctx0" brushRef="#br0" timeOffset="65">3918 10434 8175,'-5'-11'617,"4"0"0,-4 3-822,5 0 3016,0 6-1219,0-3 469,0 5-2103,5 10 0,5-1-166,5 10 0,2 0 98,-2 4 0,3 3 13,5 1 0,-4 1 98,0-1 0,0 1-25,4 2 1,-4 3 11,0-3 0,-5 1 32,1 3 1,-2-6-151,-2 6 0,-5-2 143,-2 2 1,-3 1-66,-1-1 1,0 0 46,0 0 0,-5 1 1,-2-1 1,-3-4-23,-2 1 1,-3-6-14,0 2 1,-4-3-10,3-1 1,1-5 28,4-3 1,1-3 6,2 0 0,2-2 356,2-2-324,3-3-41,-5-5 1,8-2 47,2-1-27,2-4 0,10-14 0,2-3 0</inkml:trace>
  <inkml:trace contextRef="#ctx0" brushRef="#br0" timeOffset="66">4524 10777 8557,'0'-6'3272,"0"-4"-2712,0 8-337,5-3 0,2 5 678,8 0 1,-1-1-309,5-3 1,4 3-155,4-3 1,0 3-112,-5 1 0,1 0 34,0 0 0,0 0-265,0 0 0,0-4 153,0 0 0,-1-3-435,1 3 0,0-4 174,0 4 0,0-3-862,0 3 0,-6-4 456,-1 5 0,-4-5-424,0 4 0,-5 0-1296,1 4-333,-6 0 2470,3 0 0,-5 0 0,0 0 0</inkml:trace>
  <inkml:trace contextRef="#ctx0" brushRef="#br0" timeOffset="67">4604 11017 7995,'0'6'2212,"0"-1"-709,0-5-889,5 0 1,1 0 28,5 0 1,6 0-9,2 0 0,2 0-199,2 0 0,1 0 236,3 0 1,2 0-242,6 0 1,-5 0 29,0 0 1,0 0-269,0 0 1,2-1-186,-6-3 0,0 3 55,-7-3 0,2-1-169,-2 1 1,-2 1-34,-2 3 1,-2-4 7,-2 0-1975,1 0 942,-6 4 1164,4 0 0,-14-5 0,3-1 0</inkml:trace>
  <inkml:trace contextRef="#ctx0" brushRef="#br0" timeOffset="68">6225 10423 13540,'0'0'0</inkml:trace>
  <inkml:trace contextRef="#ctx0" brushRef="#br0" timeOffset="69">6225 10423 9326,'8'19'1604,"-1"0"1,0 5-1449,0 7 0,4 2-170,-4 1 0,0 0 33,0 0 1,-3 1-226,4-1 0,-5 0 69,5 1 0,-4-2-30,3-3 1,-4 2 60,1-6 0,1 1 35,-1-4 1,-1-2 188,-3-2 0,0-2-129,0-6 1,2 1 70,2-1 0,-3-3-104,3-1 184,-3-4-342,-1 7-342,0-9-36,0 4-132,0-5 0,0-5 0,0-1 0</inkml:trace>
  <inkml:trace contextRef="#ctx0" brushRef="#br0" timeOffset="70">6157 10423 8312,'0'-6'2408,"0"-4"-2028,0 8 1,5-7 102,2 6 0,0-5-307,0 4 0,5-5 71,3 2 1,2 0-231,-2 0 1,-3 4 160,4-1 0,1-1-261,2 1 1,-1 1 7,1 3 0,0 0-356,4 0 0,-1 3 183,-3 1 0,2 5-27,-2-1 0,-1 6-44,1 1 0,-6 0 64,-2-3 0,1 3 146,-5 0 0,-2 5-35,-1-1 1,-3-1 148,-1 1 0,-1-4 46,-3 4 1,-3-3 154,-8 3 0,1-5-118,-5 1 0,0-2 83,-4-2 1,1-1 158,3-2 0,-1 1-77,5-5 1,-4-1 186,3-3-298,1 0 1,4 0-566,-1 0 0,5 0 53,-1 0-1559,5 0 1929,-2 0 0,5 0 0,0 0 0</inkml:trace>
  <inkml:trace contextRef="#ctx0" brushRef="#br0" timeOffset="71">7150 10149 8305,'0'-6'799,"0"1"857,0 5-995,-5 0-114,4 0-277,-4 0-38,0 0 1,-1 0-71,-6 0 1,-1 6 75,-2 5 1,1 2 1,-5 6 0,5 1-50,-1 7 1,-2 2-151,2 5 0,0 1 27,4-1 0,-1 0 123,1 0 1,-1 5-252,1-1 0,3 5 150,1-1 1,4 2-141,-1 2 1,-1-1 68,1 1 1,1-4 36,3 0 1,1-5-103,3 1 0,-2-3 109,6 0 0,0-2-107,3-3 1,-1-2 55,-2-5 0,4 0-229,-4-1 1,5-3 76,-6 0 1,3-5-120,2 2 1,-2-7 114,-2-2 1,2 0 70,-3 0 0,0-2-35,0-5 1,-3 4-102,4 0-601,-6 0 503,8-4 0,-4-5-1674,1-3 1982,3-7 0,2-3 0,6-5 0</inkml:trace>
  <inkml:trace contextRef="#ctx0" brushRef="#br0" timeOffset="72">7390 10526 8344,'0'-18'924,"0"5"-434,0 6 55,0 4 1354,0-7-706,-5 9-880,4-9 119,-4 8-494,5-3-268,0 5 20,0 5 0,0 7 147,0 7 1,1 2 67,3 2 1,-3 1 32,3 3 0,-3 1 13,-1 2 0,1 2 61,3-5 1,-2 3-34,1-3 0,0 0-129,1-5 1,-3 0 115,3-3 0,1 1-48,-1-4-141,-1-1 1,-1-5-129,2-2-1022,-3 2 973,4-9 0,-5 5-1609,0-2 2009,0-3 0,5-1 0,1-6 0</inkml:trace>
  <inkml:trace contextRef="#ctx0" brushRef="#br0" timeOffset="73">7356 10514 8052,'0'-7'550,"0"-1"1,0 4-111,0-3 1,0 3-122,0-4 0,5 5-59,3-5 1,-2 4 93,2-3 0,0 0-112,8 0 1,-4-2-131,4 5 0,1-1-86,2 1 1,3 3 96,1-3 0,0 3-206,0 1 1,-1 3 39,1 1 0,0 5-270,0-1 0,0 3 142,0 4 0,-4-1-155,0 5 0,-5-3 72,1 3 1,-2-2 153,-2 2 1,-5 7 41,-2-3 0,1 2-4,-1-2 1,-2 0 278,-5 0 1,-4-1-92,-4 1 0,-6 0 324,-2 0 1,-6 0-158,-2 0 1,-1-2 240,2-2 1,2 2-113,-3-6 1,3 0 11,1-4 0,5 0-169,3-4 1,2 2 125,2-5-184,0 0 162,-1-4-1607,1 0 739,-1 0 499,1 0 0,-6-5 0,0-2 0</inkml:trace>
  <inkml:trace contextRef="#ctx0" brushRef="#br0" timeOffset="80">9926 10126 7938,'0'-11'559,"0"-1"1318,0 6-730,0 1 1140,0 5-2037,0 5 1,0 1 46,0 6 1,5-1-46,2 1 1,1 3-13,3 0 0,-2 5-16,6-1 0,3-1-88,1 1 1,0 1 109,4 7 0,-4-3-6,4 3 1,-1-3-119,-7-1 1,4 1-242,-4 3 0,-1-3-401,-6 2 1,1 2 314,-6-1 0,5 1-178,-4-2 1,1 0 166,-1 4 0,-3-3-382,3 3 1,-4-4 159,-4 0 1,1-1 13,-4-3 0,-1 1 184,-3 0 1,-4-4 166,-1 0 0,-4-1 38,1 1 1,-3 2-101,0-1 0,4-4 102,3-1 1,-2-2-93,2-2 1,3 0 164,5-4 0,4-1-153,-1-2 0,2-2-225,-2 1 180,3-1 158,-4-7 0,5-2 0,0-4 0</inkml:trace>
  <inkml:trace contextRef="#ctx0" brushRef="#br0" timeOffset="81">14174 10297 9590,'0'-6'2373,"0"1"-1966,0 5-270,0 5 1,0 1 70,0 6 0,1 4-148,3 3 1,-2 3 105,1 1 0,2 0-136,-1-1 0,1 4-37,-1-3 1,-3 2-77,3-6 1,1 3-27,-1 1 0,1-2 145,-1-2 0,-3 1-231,3-4 0,-3-1 65,-1-4 0,4 1-274,0-1 59,0-4-1035,-4 3-186,0-9-274,0 4 1840,0-5 0,-5 5 0,-2 1 0</inkml:trace>
  <inkml:trace contextRef="#ctx0" brushRef="#br0" timeOffset="82">14083 10560 8249,'0'-8'520,"0"1"1,-4 3 343,0-4-535,0 6 0,6-4 65,1 2 0,0 3 135,5-3 0,-1 1-359,5-1 0,4 3 67,3-3 0,-1 3-201,1 1 0,4 0 86,3 0 0,1 0-569,-4 0 1,5 0 306,2 0 1,5-1 59,3-3 1,4 3 79,7-3 0,3-8 0,5 0 0</inkml:trace>
  <inkml:trace contextRef="#ctx0" brushRef="#br0" timeOffset="83">15533 10138 8773,'-6'-6'1292,"1"5"-792,5-4 488,0 5 0,0 6-1013,0 6 1,1 4 82,3 7 0,-3 0-69,3 0 1,-1 5-14,0 2 0,-1 2-69,1-2 1,0 7 90,1-2 0,-3 1-142,3-1 1,-2-5 18,2 0 0,-3-4 82,3 1 1,-1-7 46,1-1 0,-3-5-24,3 1 1,-3-2 32,-1-2 0,4-3-44,0-1-278,-1-4 291,-3 2-4665,0-5 4683,0-5 0,-5-6 0,-1-7 0</inkml:trace>
  <inkml:trace contextRef="#ctx0" brushRef="#br0" timeOffset="84">15316 10286 8099,'0'-11'0,"0"-1"0,2 1 298,1-1 1,-1 1 476,1-1 0,0 5-34,1-1 0,-2 2-297,6-2 0,-4-1-363,3 6 1,2-6 66,6 1 0,-1 2-126,5-2 1,-1 4 84,1-3 1,3 3-145,-3-4 1,6 6 12,2-2 1,0 3-57,-5 1 1,-3 0-229,0 0 1,0 5 139,4 2 1,-4 1-115,0 3 1,-3-2 96,3 7 0,-5-4-63,1 0 0,-4 0 44,-3 4 1,1-4 72,-5 3 1,-1-2 92,-3-1 1,-1-1 171,-3 0 0,-2 1-6,-5-1 0,-2 2-122,-2 2 1,-3-2 90,-5 2 1,4-6-44,0-1 0,4-2-320,-4 2 0,5 0 128,-2-4 0,4 4-614,0-4 1,1 1 751,0-1 0,-1-3 0,1 4 0</inkml:trace>
  <inkml:trace contextRef="#ctx0" brushRef="#br0" timeOffset="85">16264 9955 8107,'0'-12'0,"0"5"623,0-1 1,0 4 282,0-3 340,0 4-325,0-7-669,0 9 0,0-6 664,0 4-363,0 1-604,0-3 1,-4 7 106,1 1 0,-10 5-46,1 7 1,-3 4 33,0 8 0,1 2-9,-5 5 0,1 6 34,-1 2 1,1-2 46,3 2 1,3 0-189,-4 4 0,4-5 44,0 1 0,1 0-159,-1 4 0,5 0 97,-1-1 0,6 0-137,-2-3 0,3-3 52,1-5 0,0-5 134,0-2 1,5-3 48,2-1 1,3-1-13,2-3 1,-1-3 31,1-5 0,3 1 185,0-1 1,0 1 230,-3-1 0,3-4-213,0-4 1,0 2-376,-3-1 1,-1 0 208,1-4-952,-1 0 1,1 0-138,-1 0 1,0-1-1626,1-3 2649,4-2 0,-3-11 0,3-1 0</inkml:trace>
  <inkml:trace contextRef="#ctx0" brushRef="#br0" timeOffset="86">16561 10309 8815,'-6'-12'1841,"-1"1"-1152,4 0 1,1-1 174,-1 1-1133,1 4 61,2-3 1284,0 9-933,0-4-677,0 5 0,0 6 413,0 6 1,2 4 181,1 7 1,-1 4-59,1-1 0,0 6 10,1-2 0,-3 0-65,3 0 1,-3-3-36,-1 3 0,4-6-120,0-1 0,0-1 291,-4-7-161,0 0 1,3-3-416,1-1-32,0-5 0,-4 1-1109,0-3 656,0-3-109,0 4 448,0-5 638,0-5 0,0-2 0,0-4 0</inkml:trace>
  <inkml:trace contextRef="#ctx0" brushRef="#br0" timeOffset="87">16550 10332 7997,'-7'-7'469,"2"-3"1,5 4 232,0-6 0,0 5 76,0-1 0,5 2-301,3-2 0,-2-2-299,2 2 0,1 2 48,6-1 0,-1 4-194,5-1 1,0-1 21,4 1 0,0 0-13,0 4 1,-1 2-3,1 2 1,-4 1-301,0 2 1,-1 7-190,1-2 1,1 3 216,-4 0 0,-2-1-57,-7 5 1,2-1 144,-5 1 0,0 2-86,-4-2 0,0 7 97,0 1 1,-9 3 87,-3-3 0,-8 3-21,-3-3 0,0 3 15,-3-3 1,-2-1 147,1-3 0,1-1-104,3-3 1,1-3 251,3-4 1,3-1-76,4 1 1,1-6-37,-1-2 0,5-2-176,-1 2-284,6-3 203,-9 5 1,10-8-176,-3-2 0,-1-2 299,2-5 0,-1-6 0,4-1 0</inkml:trace>
  <inkml:trace contextRef="#ctx0" brushRef="#br0" timeOffset="93">18891 9979 8028,'-5'-7'0,"2"-2"424,-4 6 1,3-5 303,-4 4-309,6-5 0,-5 7 224,4-6 436,1 6-151,-3-9-124,5 10-89,0-4 783,0 5-1269,5 0-9,-3 0 0,8 5-61,-3 3 1,4 6 19,0 1 0,0 5-97,1-1 0,-1 3 33,1 1 1,-1 0-144,1-1 0,-1 3 42,0 1 0,5 0 65,-1 4 1,0-3-162,-4 3 0,1 1 64,-1 3 0,1-2-83,-1 2 1,1-2-117,0 6 0,-4-3-125,-1-1 1,-4 1 165,1-1 0,-3-1 68,-1-3 1,0 2-214,0-5 1,-1-1 71,-3-3 1,-3 0 372,-4 0 1,-1-4-109,0 0 1,1-5 198,-1 1 0,1-2-18,-1-2 0,1 1-4,0-1 0,-1-1-82,1-2 1,3 1-35,1-5 0,4 1-93,-1-2 183,3-1-401,-4 3 70,4-5-195,-4 0-4252,5 0 3682,0 5 929,0-4 0,0 4 0,0-5 0</inkml:trace>
  <inkml:trace contextRef="#ctx0" brushRef="#br0" timeOffset="94">10839 10240 8061,'0'-11'-626,"0"3"250,0 1 376,0-1 0,5 2 0,2 1 0</inkml:trace>
  <inkml:trace contextRef="#ctx0" brushRef="#br0" timeOffset="95">10782 10286 8146,'-6'-6'2135,"1"1"-1152,5 0-223,-5 3 193,3-3-259,-3 5 427,5 0-639,5 0-365,-3 0 1,7 7 5,-6 4 0,5 4-108,-4 4 1,1 7 37,-1-4 0,-3 9-173,3-1 0,-3 5-177,-1 3 1,1-2 171,3 6 0,-3-4-131,3 4 0,-3-6 73,-1-2 0,4-1-317,0-6 1,1-4 148,-1-4 0,-3-5 205,3 1 0,-1-3-85,0 0 330,-1-6 36,3-1-106,-5-5-655,0 0-19,0-5 1,0-1-1019,0-6 1663,0-4 0,-5-2 0,-2-5 0</inkml:trace>
  <inkml:trace contextRef="#ctx0" brushRef="#br0" timeOffset="96">10691 10389 8190,'1'-12'436,"3"1"0,1 0 555,3-1 1,2 1-316,-3-1 1,4 1-132,0-1 1,4 1-70,0 0 0,6-5-174,-2 1 0,2 1-188,2 7 0,0-2 118,0 5 1,1-4-272,3 4 0,-3 1 114,2 3 0,-2 1-158,-1 3 1,-4-2-56,0 6 1,-3-1-102,3 5 0,-5-1 189,1 1 1,-6 3 22,-2 0 0,-3 0-91,4-3 118,-6 4 0,8 2 0,-3 5 0</inkml:trace>
  <inkml:trace contextRef="#ctx0" brushRef="#br0" timeOffset="97">11193 10377 8190,'-9'16'0,"-2"-1"0,-8 4 0,0-4 0,-4 4 0,-4-4 0,2 4 804,-5-3 1,4-1 1145,0-4 0,2-1-1378,1-2 1,5-2-347,3-2 1,2-3-124,2 3 1,3-2-1297,0-2 613,6 0-2026,-3 0 2606,5 0 0,0 0 0</inkml:trace>
  <inkml:trace contextRef="#ctx0" brushRef="#br0" timeOffset="98">10874 10560 8152,'45'-11'0</inkml:trace>
  <inkml:trace contextRef="#ctx0" brushRef="#br0" timeOffset="99">11433 10160 8099,'7'-11'0,"-2"3"784,-5 1 1218,0-1-729,0-3-545,0-1 1,0 5 74,0-1-300,0 6-154,0-4 154,0 6-517,0 6 0,-2 1-21,-1 8 1,-4 4-5,-4 8 1,-1 2-31,1 5 0,-1 5-73,1-1 0,3 5-23,1-1 1,3 1 126,-4-1 1,6 2-172,-2-2 0,3 2 43,1 2 1,0-5 112,0-3 1,0-3-23,0 0 1,4-6-118,-1-3 1,3-3 18,-3-4 0,2 2 76,3-6 1,1 0-163,-5-4 0,5-3 107,-2 0 1,0-5-70,0 5 1,1-5 84,3 0 0,-3-1-696,-1-2 832,1 0 0,19 0 0,3 0 0</inkml:trace>
  <inkml:trace contextRef="#ctx0" brushRef="#br0" timeOffset="100">11513 10983 8099,'5'-12'0,"7"-9"0,5-3 0</inkml:trace>
  <inkml:trace contextRef="#ctx0" brushRef="#br0" timeOffset="101">11604 10366 7970,'0'-8'2072,"0"1"-294,0 4 328,0-7-730,0 9-554,0-4-683,0 5-287,6 5 1,-1 2 213,2 9 1,3 1-261,-2 6 1,2 1 27,2 3 0,-1 1-131,0 2 1,-3 2-224,0-5 0,-2 3 196,2-3 1,1-2 123,-6-6 0,5 2 90,-4-6 1,3-4 210,-3-3-282,0-1 485,1 0 134,-4-2 135,4-5 301,-5 0-605,5 0 0,-3-5-24,2-3 0,-3-2-52,-1-1 1,4-1 159,-1 1 208,1-1-206,-4 1-349,0 5-382,0 0 0,4 8-777,0 2 1,5 2 519,-2 5 0,3 1 310,2-1 1,-1 2 159,1 2 1,-2-2 106,-2 2 1,5-6-56,-1-2 0,2 0 239,-3 0 0,1 2 148,-1-5 0,-2 0 165,2-4 0,-6 0 657,7 0 0,-2-5-494,5-3 0,-6-7 277,3-4 1,-4-3-358,4 0 0,-1-3-1,1-1 0,-5 0-150,1-4 1,-5 0-286,0-5 1,-1 2-1,-2 3 0,0-2-189,0 5 1,0 5-1027,0 3 759,0 5-2026,0-3 1057,0 6-2019,0 4 2503,0 2 0,1 5 853,3 0 0,2 5 0,5 2 0</inkml:trace>
  <inkml:trace contextRef="#ctx0" brushRef="#br0" timeOffset="102">12255 10674 11856,'8'5'919,"0"3"0,-6 2-746,2 2 0,1 3-104,-1 0 0,1 5 14,-1-1 1,-3 3 88,3 1 1,-3-4-281,-1 0 0,0-1 100,0 1 1,0 1-408,0-5 1,1 0-67,3-3 5,-2-1 1,3 1-701,-5-1 252,0-5 0,0 1-954,0-3 1878,0-3 0,0 4 0,0-5 0</inkml:trace>
  <inkml:trace contextRef="#ctx0" brushRef="#br0" timeOffset="103">12610 10115 7865,'-7'-18'2345,"-3"1"-1572,9 6-853,-4 5-348,5-4 4374,0 8-2051,0-3-1547,0 5-259,5 0 0,1 9 157,6 2 0,3 9-17,0-1 1,4 6-12,-4 2 0,6 3-86,-2-3 0,-2 1-82,2-2 1,-3 2-169,3 3 0,-5 0 27,1-4 1,-2 3-93,-2-3 0,0 4-47,1-5 1,-6 5 85,-2-5 1,-3 5-243,-1-5 1,0 1 117,0-4 1,0 0-150,0 0 1,-1-4 115,-3 0 0,-1-4 100,-3 4 1,0-5 10,4 1 0,-4 2-7,4-2 1,-5-4-120,2-3 0,-3-1 92,-2 5 0,1-1-917,-1 1 0,-3-1 1141,0 1 0,-5-6 0,2-1 0</inkml:trace>
  <inkml:trace contextRef="#ctx0" brushRef="#br0" timeOffset="104">19600 10184 8011,'0'-11'2003,"0"4"-559,0 2-307,0 0 86,0 4 188,0-9-549,0 9-399,0-4-546,0 5 1,0 10-19,0 5 0,4 9 101,0 3 1,3 6-60,-3 1 0,4 4-62,-4 4 1,3 2 107,-3-2 1,4 3-31,-5 0 1,5 0-132,-4-3 1,0 1 128,-4-5 1,3-4-93,1-4 140,0-9 1,-4 5 1,0-13-186,0 2 169,5-2-171,-4-2 14,4-4 88,-5-2-2025,0-5 2106,0-5 0,-10-7 0,-2-5 0</inkml:trace>
  <inkml:trace contextRef="#ctx0" brushRef="#br0" timeOffset="105">19669 10835 8011,'-12'-21'0,"1"-3"0,-1-11 0</inkml:trace>
  <inkml:trace contextRef="#ctx0" brushRef="#br0" timeOffset="106">19509 10276 8011,'-12'0'0</inkml:trace>
  <inkml:trace contextRef="#ctx0" brushRef="#br0" timeOffset="107">19474 10218 8320,'0'-17'2356,"2"0"-1163,2 6-580,-3 4 0,9-1-186,-2 4 1,-1-5-209,5 1 0,-2 2 1,9-2 0,0 5-144,4-5 1,5 4-132,2-4 0,3 6 9,1-2 1,-1 8-229,-2 4 1,2 2 180,-3 1 1,-2 6-100,-1 2 0,-3 0 35,-1 4 1,-6-3 262,-1 6 0,-5-1-137,-3-3 0,-3 1-55,-5 0 0,-1 0 146,-3 0 1,-8 1 21,-7 3 1,-4-3 228,-3 2 1,2-2-81,-3-1 1,-1-5-141,1-3 0,2-3 69,6-5 0,-1 0-208,5-4 1,-1-1-218,5 2 0,3-3-399,1-1 1,3 0 275,-4 0 0,6-1 388,-2-3 0,-2-3 0,-1-4 0</inkml:trace>
  <inkml:trace contextRef="#ctx0" brushRef="#br0" timeOffset="108">19657 10584 8126,'10'-17'0,"3"0"0</inkml:trace>
  <inkml:trace contextRef="#ctx0" brushRef="#br0" timeOffset="109">20434 9967 8008,'0'-11'544,"0"3"878,0 1-758,0 4 254,0-7-180,0 9 224,0-4 195,0-1-652,0 5-377,0-4 0,-7 15 400,-4 5-329,-5 6 0,-3 7 21,-1 2 1,1 8 6,-3 4 1,-1 4-54,0 3 1,0 0 52,0 4 1,2-5-347,2 2 0,2-1 144,6-3 0,-1 2-407,1-6 1,1-2 163,2 2 0,3-5 30,5 1 0,0-4 215,0-3 0,0-2-55,0-2 1,5-7 66,3 3 0,6-8-53,1 0 1,6-2 258,2-2 0,0-4 156,4-3 0,-3-3-124,-1-1 1,0 0-175,-1 0 0,0 0-211,-3 0 1,1-1-2022,-4-3 1623,-1 2 0,-5-4 506,-2 2 0,-3 3 0,-5-4 0</inkml:trace>
  <inkml:trace contextRef="#ctx0" brushRef="#br0" timeOffset="110">20548 10241 7836,'-5'-16'223,"4"3"1,-4-5 370,5 3 1,0 2 573,0-2-364,0 3 403,0 5-817,0-3 0,3 11-52,1 3 1,0 5-97,-4 14 0,4 2 0,0 9 0,3 2-80,-3 2 0,5-1-139,-1 5 0,0-4-249,0 4 0,6-5 231,-3 1 1,3-3-184,-2-1 1,-1-4 35,1-4 1,-1-2-198,1-1 1,-1-5 107,0-3 222,1-7 133,-1-3 164,1-5 1,-5-3 59,1-4 1,-2-2-82,2-10 1,2-2-119,-2-5 1,-2-3 40,2-6 0,-2 1-368,1 0 0,-1 3 10,-6 1 0,3 3 43,1-3 1,0 8-32,-4-1 135,0 8-159,0-1 132,0 9-329,0 2 1,1 8 156,3 4 0,2 2 158,6 10 0,-1 0 44,1 4 1,3 4-16,0 0 0,2-1-192,-2-3 0,-2 0 84,2 0 0,-1-6 140,1-1 1,-4-4-91,1 0 1,-1-6 635,-3-2 1,-2-3-21,2-1 385,-1 0 0,1-5-338,0-2 1,-2-5-58,2-3 1,0 0-118,-4-8 0,5 1-202,-1-8 0,-2-1-206,2-3 0,-6 0 93,2 0 1,1-5-338,-1 1 1,0 5 176,-4 7 1,0 2-706,0 1 0,4 5-839,-1 3-615,1 2 1000,-4 7 65,0 1-1224,0 5 1308,0 5 1087,5 1 0,7 11 0,5 0 0</inkml:trace>
  <inkml:trace contextRef="#ctx0" brushRef="#br0" timeOffset="111">21210 10184 7836,'23'23'0</inkml:trace>
  <inkml:trace contextRef="#ctx0" brushRef="#br0" timeOffset="112">21290 10481 9689,'0'12'860,"0"-1"1,0 4-638,0 0 1,2 6 9,1-2 0,-1 4-10,2 3 0,-2-2-184,2 3 1,-3-3 12,3-1 0,-2-4-95,2 0 1,-2-1 137,1 1 1,-1-3 93,-2-4-127,5-1 112,-4 1-540,4-6 0,-4-1 24,3-5-1405,-3 0 59,4 0 1688,-5 0 0,6 0 0,0 0 0</inkml:trace>
  <inkml:trace contextRef="#ctx0" brushRef="#br0" timeOffset="113">21667 10081 7836,'0'-22'0</inkml:trace>
  <inkml:trace contextRef="#ctx0" brushRef="#br0" timeOffset="114">21667 10036 7836,'0'-12'289,"0"1"0,0-1 1305,0 1-560,0 0-514,0-1 1,-1 5 251,-3-1-438,3 5 1,-9-2-78,2 5 0,-2 2 26,-1 1 1,-1 0-106,1 5 1,-1 0-1,1 8 1,-4-2-114,-1 5 1,-3 0 87,4 4 1,0-1-215,4 1 1,0 1 71,4 3 1,2-7-366,5 3 1,0-3 68,0 3 0,1-4-43,3 0 1,2-5 159,6 2 1,0-4 70,3 0 0,-2-5 133,2 1 1,-1-6-141,2 2 0,-4-2 133,3-2 0,-2 0-62,-1 0 1,3 0-468,0 0 0,0-2 50,-3-2 450,-1 3 0,6-9 0,0 4 0</inkml:trace>
  <inkml:trace contextRef="#ctx0" brushRef="#br0" timeOffset="115">21736 10333 7836,'11'-7'0,"6"-8"0,0 2 0</inkml:trace>
  <inkml:trace contextRef="#ctx0" brushRef="#br0" timeOffset="116">21861 9933 7836,'-5'-11'1102,"4"4"-230,-4 2-170,5 0 133,0 4-130,0-9-155,0 8 280,0-3-452,5 10 0,-1-1 170,7 8-167,-2-4-138,13 19 1,-4-5 340,4 12-318,1-2 0,4 12-204,0-2 0,-5 6 161,-3 2 0,-5 3-230,2-4 0,-4 6 79,0-2 0,-6-1-17,-2 2 1,-3-6 31,-1 1 1,0-2-371,0-1 0,-5-4 0,-3 0 0,-2-7-154,-1 0 1,-4-1-2,-1-4 0,0-2 145,1-1 1,1-3 48,-5-1 1,1-2 85,-1-2 0,-1 2 377,4-6 0,1 0-264,4-3 1,3-6 93,0-2 22,6-3 457,-3-1-1013,5 0 0,5-1 208,3-3 0,2-2 277,1-6 0,6 1 0,0-1 0</inkml:trace>
  <inkml:trace contextRef="#ctx0" brushRef="#br0" timeOffset="117">4729 12833 7958,'-6'-5'-1227,"-4"4"1975,8-5 0,-3 5 477,5-3-89,0 3-722,0-4 0,0 4 135,0-3 207,0 3-225,0-4-352,5 5 0,-2 0 71,5 0 1,-5 0-95,5 0 1,0 0 27,3 0 0,0 0-49,1 0 0,1 0-155,2 0 0,-1 0 50,5 0 0,-2 3-76,3 1 1,1 0 25,-2-4 0,-1 0-81,1 0 1,-4 0 109,4 0 1,-4 0-62,4 0 0,-5 0 21,2 0 1,-4-1-12,0-3 1,-5 3-249,1-3 0,-4 3-103,3 1-343,-4 0 1,3 0-70,-2 0-1886,-3 0 2691,4 0 0,-5-5 0,0-2 0</inkml:trace>
  <inkml:trace contextRef="#ctx0" brushRef="#br0" timeOffset="118">4741 13107 7847,'-6'-6'1237,"5"1"-319,-4 5 2639,5 0-3118,5 0 0,-2 0-165,4 0 0,2 0 195,6 0 0,-1 0-110,5 0 1,1 0-71,2 0 1,1 0-61,0 0 0,1 0-151,3 0 0,-3 0 2,3 0 1,-3 0-109,-2 0 1,1 0-19,0 0 0,-5-2 52,-3-2 0,-2 3 292,-2-3-196,1 3-216,-1 1 145,-5-5-1246,5 4 45,-10-9 0,0 3 1170,-5-4 0,-10-1 0,2 1 0</inkml:trace>
  <inkml:trace contextRef="#ctx0" brushRef="#br0" timeOffset="119">10497 12639 7973,'0'-7'2027,"0"-3"-688,0 9 2,0-4 2654,0 5-4089,-5 0 1,3 1 73,-1 3-137,1-3 1,-2 6-90,1-4-287,-1-1-139,4 3-727,0-5 1,-5 0 0,-2 0 0</inkml:trace>
  <inkml:trace contextRef="#ctx0" brushRef="#br0" timeOffset="120">19360 12286 10801,'7'0'1547,"-1"0"-681,-2 0-65,-3 0-205,4 0 144,0 0-522,-4 5 1,6-4 225,-3 3-410,-3-3 131,4-1 16,-5 0-181,0 5 0,0-4 0,0 5 0</inkml:trace>
  <inkml:trace contextRef="#ctx0" brushRef="#br0" timeOffset="123">11479 12045 8035,'-5'-7'1103,"4"2"-235,-5 5 272,6 0-272,-5 0-315,4 0-566,-4 0 0,5 2 89,0 1 0,0 9-38,0 7 0,0-1 82,0 1 1,4-2-270,0 3 0,1 1 97,-1-2 0,-3-2-78,3-2 0,-2-2 1,2-2 0,-3 0 130,3 1 1,-3-5 135,-1 1-85,0-5 371,0 2 1613,0-5-2333,0-5 1,0 2 173,0-5 1,5 6 13,3-2 1,2 2 49,2-2 0,4 2-83,3-1 0,-1 1 12,1 2 1,-1 0 147,1 0 1,1 0-47,-5 0 0,2 4-15,-2 0 0,-2 5-188,2-1 0,-6 5 123,-2 3 0,-4 0-87,1-1 0,-3-1 102,-1 5 1,0-5 166,0 2 0,-5-2-126,-3 1 0,-6-3 166,-1 4 0,-5-4-133,1 0 1,-3-1-232,-1 1 1,0-2-587,1-3 1,-1 2 392,0-5 0,1 0-1267,3-4 1710,-2 0 0,3 0 0,-5 0 0</inkml:trace>
  <inkml:trace contextRef="#ctx0" brushRef="#br0" timeOffset="124">11456 12113 8289,'5'-6'605,"3"2"0,2-1-188,1 1 0,2 1 385,2 3 1,3-4-294,5 0 1,0 0-88,-1 4 1,5-4-230,0 0 1,-1 1 45,-3 3 1,0 0-104,0 0 1,-4 0 57,0 0 0,-5 0-170,1 0 0,-2 0 108,-2 0 0,1 0-1043,-1 0 154,1 0-166,-1 5-531,0-4 1,1 4 1453,-1-5 0,-4 5 0,-2 2 0</inkml:trace>
  <inkml:trace contextRef="#ctx0" brushRef="#br0" timeOffset="125">11273 12707 8115,'-11'-5'0,"3"4"2015,1-3-793,4-2 846,-2 4-847,5-3-922,0 0 1,5 4 18,3-3 1,7 3 0,4 1 0,4 0-35,3 0 1,5 0 108,7 0 1,-1 0-186,5 0 0,0 0 30,3 0 0,2 0-178,3 0 1,-3 0 75,2 0 0,2 0-438,-2 0 1,1 0 180,-4 0 1,-2-1-17,-2-3 1,-7 3 77,-4-3 0,-6 1 48,2-1 1,-8 3-417,-4-3 0,-2 3-37,-2 1-757,-4 0 881,-2 0 0,-5-1-1123,0-3 0,-3 3 1463,-5-3 0,-4 3 0,-11 1 0</inkml:trace>
  <inkml:trace contextRef="#ctx0" brushRef="#br0" timeOffset="126">11365 13027 8060,'-5'-11'0,"-2"4"0,1 1 954,2 2 0,3 2-224,1-6 1,0 4-100,0-3 1,0 3-99,0-4 1,1 4 58,3-3 1,2 3-114,6-4 0,-1 6-108,0-2 1,5-1-68,-1 1 1,5 0-73,-1 4 1,3 0 28,1 0 1,-4 1-101,0 3 0,-1-1-144,1 4 1,-3 1-11,-5 3 0,1 2-418,-1 2 0,-1-1-133,-2 5 0,-2-1 242,-2 1 0,-2 3-25,1-3 1,-6 2 73,-5 2 0,-4 0 290,-3 0 0,1 0-160,-5 0 1,0-1 255,-4 1 0,1-1 57,-1-3 0,4-1 420,0-3-335,5-2-126,-3 3-480,11-5 273,1-4 1,11 2-18,6-5 1,0-1 84,7-3 1,2 0-33,5 0 0,-2 0-78,3 0 1,-3 0-52,-1 0 0,-2-3-83,-1-1 0,1-1 89,-2 1 0,-2 3 171,-2-3 1,-2 2 372,-2 2 0,0-3 36,1-1 1,-1 0-658,1 4 0,-1-1-2000,0-3 1,1 1 654,-1-4 0,1 4-62,-1-1 935,1-2 694,-6 0 0,4-6 0,-4 1 0</inkml:trace>
  <inkml:trace contextRef="#ctx0" brushRef="#br0" timeOffset="127">11890 13301 8060,'-6'-5'1442,"1"4"170,5-4 1932,0 5-3415,0 5 0,0 1-155,0 6 0,1-1 97,3 0 0,1 1-187,2-1 1,7 1-190,-2-1 1,2 0 190,-3 1 1,6-6-146,2-2 1,2 1 55,2-1 1,0-2 241,0-5 1,5-5-93,2-7 0,-1-2 59,2-2 1,-6-2 71,2 2 1,-3-7 201,-1 0 1,-5-1 278,-3 4 0,-4-1-225,-3-3 0,1-1 330,-6-2 1,-5-3-232,-9 3 1,-3 5 26,-9 3 1,0 8-166,-11 2 0,-1 7-186,-10 9 1,2 4-894,-7 7 0,4 4 493,4 8 0,8-3-3462,8 2 3753,7 3 0,2-4 0,6 2 0</inkml:trace>
  <inkml:trace contextRef="#ctx0" brushRef="#br0" timeOffset="130">20422 11852 7992,'0'-7'35,"0"-3"154,-5 4 1,3-6 583,-6 1-499,6 0 1,-5-1 317,3 1 1,3 3 395,-3 0-92,3 6-187,1-3 162,0 5 0,0 5-635,0 3 1,4 3 10,0 4 1,0 3-145,-4 5 0,0 3 48,0 1 0,0 4-58,0-5 1,0 5-76,0-5 1,0 5-195,0-5 1,0 0-139,0-7 0,0 1 178,0-5 1,3 1-45,1-5 0,0 0-1,-4 1-619,0-6-128,0-1-3089,0-5 2944,0-5 1,0-1 1072,0-6 0,0 1 0,0 0 0</inkml:trace>
  <inkml:trace contextRef="#ctx0" brushRef="#br0" timeOffset="131">20571 11920 8018,'0'-18'-188,"0"3"0,0 3 415,0 0 0,0 1 1275,0-1 360,0 1-703,0-1-613,0 6-318,0 1 1,0 6-6,0 3 1,0 2-67,0 6 1,0 3-143,0 0 0,4 4 61,-1-3 0,1 3 92,-4-4 0,0 1-376,0 0 1,0-4 106,0 3 1,-1-2-256,-3-1 1,3-1 8,-3 0-240,3 1 122,1-1 307,0 1-94,0-6-12,0-1 394,0-5 1,5 0-73,3 0 0,2-1 22,1-3 1,1 3-47,-1-3 0,2 3-21,2 1 0,-2 0-11,2 0 1,1 0 12,0 0 1,3 0-33,-4 0 0,0 1 1,-4 3-135,1 2 0,-2 6 130,-2-1 0,-3 0-197,-5 1 0,0-1 50,0 1 1,-5-1-85,-3 0 1,-3 1 35,-5-1 1,2-1 45,-5-2 0,2 2-139,-2-2 1,-3-3-184,3-1 0,-3 1-333,0-1 0,4-1 825,3-3 0,-3 5 0,0 2 0</inkml:trace>
  <inkml:trace contextRef="#ctx0" brushRef="#br0" timeOffset="132">20582 11875 8005,'5'-12'-538,"2"1"1349,4-1 0,1 5-238,-1-1 1,5 0 29,4-3 1,1 3-177,2 1 1,0 3-137,0-4 0,3 6-123,1-2 1,-4 3 13,-4 1 0,-1 0-273,1 0 1,1 4 147,-5-1-760,5 6 1,-7-6 385,2 4 0,-7-3-2220,-4 4 2537,-3-6 0,4 8 0,1-3 0</inkml:trace>
  <inkml:trace contextRef="#ctx0" brushRef="#br0" timeOffset="133">20320 12297 8074,'-8'0'533,"0"0"42,6 0-371,-3 0 0,4 0 293,-3 0 494,2 0-180,-3 0 278,5 0 1,5 0-744,3 0 0,2 0-112,2 0 0,0 0 171,4 0 0,-1 0-124,8 0 0,-3 0-249,7 0 1,2 0 163,1 0 0,3 0-187,1 0 1,5 0-24,-1 0 1,5-1-225,-1-3 0,-2 3-582,2-3 0,-5-2 444,1-2 1,-6 3-468,-2 1 0,-4-1 341,0 1 0,-3-3-78,-4 3 1,-2 0-328,-6 4 907,0 0 0,-4 5 0,-2 1 0</inkml:trace>
  <inkml:trace contextRef="#ctx0" brushRef="#br0" timeOffset="134">20365 12605 7936,'-1'-11'-816,"-3"0"1,3 3 1546,-3 0 1,3 5-162,1-5 0,1 5-69,3 0 1,-3 0-231,3-1 0,2 3-51,2-3 0,-2 3 361,2 1 0,0 0-161,3 0 0,0 0-130,1 0 0,-1 0-56,1 0 0,-1 1-199,1 3 1,-5-1 98,1 4-68,-1 1 1,0 3-279,-4 1 0,-1 3 152,-2 0 1,-2 0-357,-1-3 1,-7 3 183,-6 0 1,-4 5-91,1-1 1,-3-1 78,0 1 0,-1-1 67,0 1 0,0 1 129,0-4 0,5-1 296,3-4-106,3 1 1,4-2-144,0-3 1,6 0 314,-2-3-168,3-3 1,6 4-194,2-5 1,5 0 104,3 0 1,2 0-358,2 0 0,5-4-11,-5 0 1,5-1-28,-5 1 1,-1 3 162,1-3 0,-5 3 38,1 1 0,1 0 94,0 0 1,0 0-123,-1 0 0,-2 0 349,2 0 0,2 0-127,-2 0 1,4-4 286,-4 1 0,0-5-42,-3 4 1,-1-4 440,1 5-470,-1-1 1,-1 3 106,-2-3-260,2 3 40,-4-5 1,6 6-211,-1 0 0,-3 4 107,-1 0 1,1 0-231,3-4 68,1 5 1,-1-4 13,1 3 0,0-3 106,4-1 0,-4 0-11,4 0 1,-4-5-25,0-2 0,3-4 25,0 0 1,2 0-57,-2-1 0,-2 1 57,2-1 0,-4-3 182,-3 0 0,1-2 239,-6 2 0,1 1-179,-4-5 0,-1 4 104,-3-4 0,-6 6-64,-5 2 0,-5 1 64,0 6 0,-2 0-82,-5 4 1,-1 9-247,-2 2 0,-3 5 59,2-1 0,3-1-219,2 5 0,3 0-242,4 4 1,-2-4-341,6 0 0,0 0-920,4 4 0,0-1 140,4 1 1496,-3 5 0,3-4 0,-4 4 0</inkml:trace>
  <inkml:trace contextRef="#ctx0" brushRef="#br0" timeOffset="135">8315 11497 7960,'0'-12'742,"0"6"4,0-4 144,0 8-307,0-3 273,0 0-584,0 4 184,0-4 26,0 5-319,0 5 1,0 3-215,0 7 1,4-1 60,0 5 0,0-4 6,-4 4 1,0 4-153,0 4 1,0 1 86,0-2 1,-2-2-17,-1 3 0,1 1 63,-1-2 1,-3 5-169,3-4 1,-5-1 102,4-3 0,-3 2-39,3-2 1,-1-1 113,1-7 6,3-2 1,-4 3 164,5-4-212,0-6 116,0 4-64,0-9-366,0 5 253,0-6-526,-5 0 0,2 0-134,-5 0 1,6-2-1219,-2-2 1972,3 3 0,1-14 0,0 2 0</inkml:trace>
  <inkml:trace contextRef="#ctx0" brushRef="#br0" timeOffset="136">8327 11360 8048,'-5'-7'679,"3"-3"-327,-3 9 1,5-6 329,0 4 77,0 1-449,-5-3 0,3 5-347,-6 0 0,4 0 107,-3 0 1,-5 5-91,-3 3 1,0 3 80,3 5 1,1-4-65,-1 4 1,5 0-170,-1-1 1,2 1-111,-2-5 0,-1-3-103,6-1 0,-1-3-81,4 4-139,0-6 174,0 3-652,0-5 1,1-5 1082,3-2 0,2-4 0,6 0 0,-1-4 0,0-1 0,1 1 0,-1 4 0,-1-1 0,-2 1 0,1 0 0,-5-1 0,0 5-185,-4-1 250,0 0 516,0-3 1,3 3 489,1 1 85,0 4 457,-4-7-549,0 9 55,0-9-328,0 8-671,5-3 0,-2 5 111,4 0 1,1 0-206,3 0 1,1 5 11,-1 3 0,4 2-56,1 1 0,3 5-35,-4-1 0,4 4 55,-4-4 1,0 4-334,-3-4 1,-1 1 144,1-5 0,-1 1 95,0-1 40,1 0 155,-1 1 0,-1-5-100,-2 1-38,-3-5-397,0 2-608,-4-5-374,5 0 1413,-6 0 0,-11 0 0,-1 0 0</inkml:trace>
  <inkml:trace contextRef="#ctx0" brushRef="#br1" timeOffset="145">7779 12330 8088,'0'-7'-203,"0"-1"1,0 4 202,0-3 981,0-1 1,0-3 248,0-1-859,0 6 0,-2-3 158,-2 5-54,3 0-77,-4 4-1,5 0-346,0 5 1,0 6 80,0 4 0,0 5-124,0-1 1,0 3 66,0 1 1,0 3-174,0 1 1,0 1-91,0-2 0,0-1-83,0 1 0,1 2 152,3-1 0,-1-4-116,4-4 1,-3-4 158,4 4 0,-6-9-121,2 2 256,2-4-242,-4 4-110,3-6 0,-4-1-610,3-5-467,-3 0-446,4 0 1816,-5 0 0,-5 0 0,-1 0 0</inkml:trace>
  <inkml:trace contextRef="#ctx0" brushRef="#br1" timeOffset="146">8018 12330 8243,'0'-11'-821,"-3"3"698,-1 1 423,0 4 1,3-3 482,-3 2-280,3 3 391,-4-4-323,5 5 180,0 0-218,0-5-507,0 3 156,0-3 1,0 14-209,0 3 1,0 2 103,0-3 0,0 4-187,0 0 0,1 1 32,3-5 1,-3 0-90,3 1 0,-3 3 109,-1 0 1,0 1-270,0-5 239,0 0 0,-1 1 46,-3-1 0,3-3 66,-3-1 0,3-3-113,1 4 324,0-6-167,0 3 319,0-5-220,5 0 0,1 0-104,5 0 1,1 0-54,-1 0 1,2 0-93,2 0 1,-2 0 81,2 0 0,2 0-86,-2 0 0,4 4 101,-4 0 0,0 4-241,-3-4 1,-2 4 112,-3 0 0,4 2-157,-4 2 1,-2-1 50,-1 0 0,-3 1-77,-1-1 325,0 6 1,-5-3-143,-2 5 0,-4-8 93,0 4 0,-4-6-76,0 3 0,-6-1 115,2-3 1,2 1-74,-3-2 0,7 2 53,-3-5 0,4 5 0,0-3 0</inkml:trace>
  <inkml:trace contextRef="#ctx0" brushRef="#br1" timeOffset="147">8007 12787 8175,'-6'0'-359,"-5"-5"1,5-1 0</inkml:trace>
  <inkml:trace contextRef="#ctx0" brushRef="#br1" timeOffset="148">7927 12387 8306,'0'-17'603,"0"1"0,0 8-141,0 0 1,0 0 80,0-3 1,4 3-159,0 1 1,4 3-196,0-4 1,2 4 72,2-3 1,-3 4-34,2 0 1,-2 1 26,6 2 1,3 0 31,1 0 1,-1 0-431,1 0 0,0 0 132,4 0 0,1 0-114,2 0 0,-2 0 56,3 0 1,-3 0-126,-1 0 1,0 0-15,0 0 1,-4-1-5,0-3 1,-5 3-479,1-3 0,-2-1 262,-2 1 1,-3 0-1726,-1 4 1067,1 0 1084,-2 0 0,-1 0 0,-5 0 0</inkml:trace>
  <inkml:trace contextRef="#ctx0" brushRef="#br1" timeOffset="149">7619 12924 8183,'0'-6'0,"0"1"0,0 5 0,-4-1 0,0-3 0,0 2 0,4-3 3019,0 5-2107,5 0 1,2 0-473,4 0 0,2 0-15,2 0 0,-1 0-105,5 0 1,1 0-16,7 0 1,2 0-172,5 0 1,2 0 83,2 0 1,-1 0-148,5 0 1,0 0 126,3 0 0,-3 0-126,0 0 1,-1-1 50,0-3 0,-1 3-291,-6-3 1,-5-1-7,-2 1 0,-3-1-5,-1 1 1,-4 3-41,0-3 0,-9 3 100,1 1 0,-5 0-484,1 0 0,-4-1-157,0-3-1932,4 3 1958,-6-4 1,3 6-584,-8 3 1317,-7 2 0,-7 6 0,-5-1 0</inkml:trace>
  <inkml:trace contextRef="#ctx0" brushRef="#br1" timeOffset="150">7813 13198 8150,'0'-6'-300,"0"-4"1254,0 3-561,0-4 1,0 3 957,0 1-390,0 4-541,0-2 220,0 5-561,0 5 1,0 3 23,0 7 1,0-1 13,0 5 1,1 0-3,3 4 0,-3 1-92,3 3 1,1-3 103,-1 3 0,0 0-220,-4 0 0,3 0 62,1-4 1,0-2-73,-4-2 0,1 1-11,3-4 0,-3-1-123,3-4-637,-3 1 354,-1-1 41,0 1 0,4-5-173,0 1-1610,0-6 1195,-4 3 1067,5-5 0,1 0 0,6 0 0</inkml:trace>
  <inkml:trace contextRef="#ctx0" brushRef="#br1" timeOffset="151">8292 13255 8075,'0'-11'353,"0"0"1,0-1 29,0 1 0,0-1 132,0 1 1,0-1-36,0 1 0,0 0 262,0-1 1,-3 5-310,-1-1 0,-1 2-199,1-2 0,-2-1-355,-6 5 0,1 1 171,-1 3 1,0 0-195,-4 0 0,-1 0 114,-6 0 0,4 3 4,0 1 1,5 6-147,-1 2 1,-1-1-86,5 4 0,-3-1-93,6 2 0,3-4 111,1 3 1,3-2-42,1-1 1,0-1 48,0 0 0,5 0 233,3-4 1,2 2-142,1-5 0,2 4 354,2-5 0,-1 1-33,5-4 1,-1-1-22,1-3 0,1 2 57,-4-6 1,-1 2 175,-4-2-238,1-2 100,-1 3-104,1 1 41,-6-4-16,4 9-50,-9-4-6,4 5-57,-5 0 1,0 5 23,0 2 0,2 3 38,2 2 0,-3 3 37,3 0 0,-3 6-18,-1-2 0,0 2-81,0 2 0,0 4-128,0-1 0,0 1 185,0-4 1,0 3-390,0 1 1,0-1 62,0-7 0,0 1 70,0-5 1,0 0-132,0-3-16,0-1 709,0 1-268,0-6 0,0 0 725,0-2-80,5-3 383,-4 4-1143,4-5 102,-5 0 1,4-1-615,0-3 1,0 2 467,-4-6 0,5 1 0,1-5 0</inkml:trace>
  <inkml:trace contextRef="#ctx0" brushRef="#br1" timeOffset="163">17669 11874 8134,'0'-12'-180,"0"1"1,-4-1 646,0 1 0,1 3-67,3 1 1,-4 3-31,0-4 0,0 4 258,4-3 236,-5-1-175,4-3-191,-9-1 1,8 5 284,-1-1 139,1 6-293,2-4-149,0 6-449,-5 0 1,4 7 113,-3 4 0,3 2-468,1 6 1,0 0 209,0 4 1,0-4-307,0 0 0,4 0 29,-1 4 0,3-4-125,-3 0 1,-1-5 37,1 1 1,0-2-194,1-2 589,-3 1-234,4-1 670,-5-5-32,0 4-55,0-8 74,0 3 539,0-5 1,5-1-868,3-3 0,2 2-122,1-1 0,5 1-13,-1 2 1,1 0-30,0 0 0,-4 0-42,3 0 1,-2 0-100,-1 0 1,-1 4-48,0 0 1,0 5 147,-4-1 0,2 2 9,-5 1 0,0 1 22,-4-1 0,0 0 208,0 1 0,0-1 62,0 1 1,-5-1 194,-3 0 1,-2 1-157,-2-1 1,-3 1 12,0-1 1,0-3-18,3-1 1,1-4-58,-1 1 1,1-2-674,0 2 0,3-3 303,0 3 0,1-3 281,-5-1 0,6 0 0,1 0 0</inkml:trace>
  <inkml:trace contextRef="#ctx0" brushRef="#br1" timeOffset="164">17635 12239 8089,'-12'-23'0</inkml:trace>
  <inkml:trace contextRef="#ctx0" brushRef="#br1" timeOffset="165">17600 11668 8196,'-6'-13'829,"1"-2"-711,5 14-118,0-4 2766,0 0-1196,0 3-689,0-3-620,0 5 1,5 0-199,3 0 0,6 0 63,1 0 1,5 0-87,-1 0 1,4 0 78,4 0 1,-3 4-178,2 0 1,2 0-133,-1-4 0,4 3 59,-5 1 0,5 0-158,-5-4 0,-3 0 110,-4 0 1,-5 0-475,1 0 61,-2 0 1,-7 1-1195,-2 3 1786,3-3 0,-6 5 0,4-6 0</inkml:trace>
  <inkml:trace contextRef="#ctx0" brushRef="#br1" timeOffset="166">17338 12433 8024,'0'-11'592,"-2"4"-342,-1 4 0,1 0 1425,-1-1-583,1 3 3,2-4 1208,0 5-1857,5 0 0,7 0-54,7 0 0,4 4-20,3-1 0,7 1-136,5-4 1,9 0-19,-1 0 1,2 0 17,-2 0 1,3 0-416,1 0 1,1 0 183,-2 0 1,-6 0-105,3 0 1,-7 0-106,3 0 0,-6 0 133,-2 0 1,-1 0 90,-6 0 0,-1 0-49,-3 0 0,-5 0 267,-3 0-225,3 0 1,-5 0 646,2 0-760,-8 0 0,0 0-578,-3 0-2457,-3 0 3135,-6 0 0,2 0 0,-7 0 0</inkml:trace>
  <inkml:trace contextRef="#ctx0" brushRef="#br1" timeOffset="167">17600 12696 8138,'-6'-8'0,"2"1"3335,3 4-1497,1-2-557,0 5-1287,0 5 1,0 1 82,0 6 1,0 0 154,0 4 1,4 1-188,0 6 1,1 1 11,-1 3 1,-3-3-273,3 3 0,1 1 108,-2-2 0,1 1-340,-4-4 0,0-2 120,0-1 1,4 0-61,0-5 0,0 0-1045,-4-3 536,0-1-435,0 1 441,0-1 890,0-5 0,5 4 0,1-3 0</inkml:trace>
  <inkml:trace contextRef="#ctx0" brushRef="#br1" timeOffset="168">17943 12800 8075,'0'-12'807,"0"1"1,0-1-338,0 1-236,0 5-29,0-5 0,0 5 521,0-5 0,0-1-207,0 1 0,0 3-37,0 1 1,0 3-170,0-4 1,-4 4-45,0-3 1,-4 4-257,0-1 0,-2 3 71,-2 1 0,-3 0-284,0 0 1,-4 4 247,4 0 1,-4 6-169,3 1 1,1 1-130,4 3 0,4 1-63,4 0 1,1 0-169,2-1 0,0-2 170,0 2 0,2-6 201,1-1 1,4-2-158,4 2 648,1-3 0,-1-5-227,0 0 1,1 0 378,-1 0 0,2-5-208,2-3 0,-2-2 60,2-1 0,-6 3-103,-1 0 0,-2 1-46,2-5 0,-2 5-259,-2-1 77,-3 6 1,5-5-553,-2 3 389,-3 3 1,4-3-134,-5 8 0,4 0 75,0 7 1,4 0 124,-4 8 1,-1 0 235,-3 3 1,4 6-156,0 3 1,0 2 67,-4 1 0,0 2-87,0 2 0,0-3-297,0 3 0,0-3 137,0-5 0,0 2-70,0-6 0,0 0 58,0-7 338,5 2 1,-4-8 286,3 2-303,-3-7 1072,4-3-431,-3-5-325,3 0-343,-5 0 1,-5-10 0,-2-3-1</inkml:trace>
  <inkml:trace contextRef="#ctx0" brushRef="#br2" timeOffset="171">4832 15665 8031,'-6'-5'751,"1"4"167,5-9-265,0 8 1,0-4 281,0 2-72,0 3-583,5-4 1,-3 5-40,6 0 1,-4 0-51,3 0 1,5 0 61,3 0 1,1 0-136,0 0 1,1 1 80,6 3 1,5-3-136,3 3 1,1-3-129,3-1 0,-1 0-142,0 0 0,-1 0-717,-2 0 0,-5 0 41,-7 0-286,3 0 0,-9 0-228,2 0 1396,-7 0 0,2-5 0,-4-1 0</inkml:trace>
  <inkml:trace contextRef="#ctx0" brushRef="#br2" timeOffset="172">4855 15894 7951,'1'-7'1666,"3"3"-1041,2 3 1,6 1 443,-1 0 0,6 0-485,2 0 0,-2 0 193,2 0 0,0-4-271,4 1 1,0-2-87,0 1 1,0 2-195,0-1 0,-4 0 22,0-1 1,-5 3-538,1-3 1,-2 3 263,-2 1-2350,0 0 1766,1 0 0,-5 0-2971,1 0 3580,-5 0 0,7 5 0,-4 1 0</inkml:trace>
  <inkml:trace contextRef="#ctx0" brushRef="#br2" timeOffset="173">6808 15551 8134,'0'-6'1228,"0"-4"-373,0 3-572,0-4 1,1 1 853,3 2-694,-3-2 0,8 4-176,-5-6 0,5 4 310,-2 1-288,3 4 0,3-6-108,2 6 1,-2-1-103,2 4 0,2 0 56,-2 0 1,0 0 104,-3 0 1,2 5-520,-3 3 1,3 2 179,-6 1 0,-3 2-307,-2 2 0,3-1 122,-3 5 1,1-1-58,-4 1 1,-1 6 99,-3-2 1,-2 2 39,-6-2 0,1 1 209,-1 3 0,-3-3-128,0 3 1,-5 1 188,1-2 0,1 0-36,-1-7 1,5 1 867,-1-5-284,2 0 18,2-3-476,4-1-51,2-4-89,5 3 1,5-8 83,3 6 1,3-5 72,4 0 0,-1 2-122,5-1 1,-1 0 292,1-4 0,3 0 0,-3 0 1,1-1 29,-1-3 1,3 3-331,-3-3 0,-3-1-167,0 1 0,-4-1-1594,0 1 1350,-1 3 1,1-4-1400,-1 5 1,-3-4 796,-1 0 1,2 0 965,6 4 0,3-5 0,5-1 0</inkml:trace>
  <inkml:trace contextRef="#ctx0" brushRef="#br2" timeOffset="174">7527 15779 8144,'0'-12'0,"0"2"0,0 10 9830,0 0-11723,0-5 1262,0 3 631,0-3 0,5 5 0,2 0 0</inkml:trace>
  <inkml:trace contextRef="#ctx0" brushRef="#br2" timeOffset="175">8292 14877 8239,'0'-11'241,"0"3"607,0 1 29,6 4-224,-5-2 1,4 4 477,-5-3-272,0 3-810,0-4 1,0 6 71,0 3 0,0 2 0,0 5 0,4 6 42,-1 2 0,5 8-76,-4 3 0,4 2 64,-5-2 1,2 3-197,-1-2 1,-3-2-110,3 1 1,1-4 93,-1 0 0,1-2-107,-1-1 1,-3-4 80,3 0 1,-3-5-36,-1 1 1,0-2-351,0-1-497,5-1 439,-3 0 0,3-3-990,-5 0 341,0-6 0,-1 3 111,-3-5 1067,2 0 0,-3 0 0,5 0 0</inkml:trace>
  <inkml:trace contextRef="#ctx0" brushRef="#br2" timeOffset="176">8578 14877 8159,'-1'-11'1116,"-3"-1"-618,3 1 1,-4 3 188,5 1-202,0-1 1067,0 2-828,0 1-484,0 5 1,0 5-373,0 2 1,0 7 169,0 2 0,3 0-358,1-1 0,0-2 113,-4 2 0,0 2-66,0-2 0,0 0 117,0-3 0,0-5 114,0 1 0,0-4-31,0 3 22,0-4-60,5 7 78,-4-9 0,6 4-4,-4-5 1,0 4-1,5 0 1,-1 0 36,5-4 0,-1 3-29,0 1 1,2 1-1,2-1 0,-1-1-65,5 4 1,-3-3-4,3 4 1,-5-1-58,1 5 1,-2-5 95,-2 1 1,0 1-173,1 6 0,-5-2 82,1 2 0,-5-1 11,0 1 0,-1-2 73,-2 2 0,0-1 89,0 1 1,-5-2-29,-3 2 0,-2-2 204,-2-2 1,0 1 13,-4-1 0,0 1-146,-3-1 1,-1-3-113,4-1 1,-3-4 82,4 1 1,-4-2-229,4 2 1,0-3-248,3 3 1,2-4-338,2-4 1,0 2 309,4-6 0,-4 0-391,4-3 853,1-5 0,8-7 0,1-6 0</inkml:trace>
  <inkml:trace contextRef="#ctx0" brushRef="#br2" timeOffset="177">8669 14877 8159,'-10'-11'0,"3"-1"0,0 5 675,3-1 0,3 1-96,-3-5 0,3 4 27,1 1 1,1 3-100,3-4 0,2 6-205,6-2 1,3-1-200,0 1 0,6-1 103,-2 1 0,2 3 36,2-3 1,0 3-91,0 1 0,-4 0-129,0 0 1,-5 0-358,1 0 0,2 0-670,-2 0 0,0 1-2072,-4 3 3076,-4 2 0,8 6 0,-2-1 0</inkml:trace>
  <inkml:trace contextRef="#ctx0" brushRef="#br2" timeOffset="178">9149 15140 8121,'-6'0'2500,"1"0"-1045,5 0-2334,5 0 879,1-5 0,11-2 0,0-4 0</inkml:trace>
  <inkml:trace contextRef="#ctx0" brushRef="#br2" timeOffset="179">9469 14786 8154,'6'-5'984,"-1"3"-335,-5-3 49,0 0 192,0 4-277,0-4-255,0 5-232,5 5-217,-3 1 0,6 10 171,-4-1 1,1 1-87,-1 0 1,-3-2-20,3 5 1,-3-2-130,-1 2 0,0 2 57,0-6 1,0 1-62,0 0 0,0-4 154,0 4 23,0-4 84,-5 0 1,4-1 238,-4-5-179,5 0 313,0-6 1,5 0-404,3 0 0,2 0-14,1 0 0,2 0-93,2 0 0,-1 0 64,5 0 0,-1 0-46,1 0 0,1 3 67,-4 1 0,3 5-253,-4-1 1,0-2 14,-4 2 1,0-1-42,-4 5 1,2-1 35,-5 0 1,0 5-114,-4-1 1,0 0 201,0-3 1,-3 3-26,-4 0 0,-1 4 126,-7-4 0,-3 1-118,-1-5 1,-3 0 212,0 1 1,-1-2-42,0-2 1,1 0-584,3-4 247,-2 0 1,8-4-1243,-9 0 703,15 0 281,-8 0-190,8 0 732,1-5 0,-4-6 0,3-7 0</inkml:trace>
  <inkml:trace contextRef="#ctx0" brushRef="#br2" timeOffset="180">9480 14797 8202,'-6'-11'0,"2"-1"0,3 5 2227,1-1-1289,0 1 1,1-1-41,3 0 0,7 5-306,8-5 1,8 4-152,3-4 1,5 5-162,3-5 0,2 6-34,6-2 1,-2-1-266,-2 1 0,-4 0-2,-7 4 0,-3-1 44,-5-3 0,-6 3-363,-1-3 1,-4 3-2151,0 1 246,-6 0 2244,-1 5 0,-15-4 0,-3 4 0</inkml:trace>
  <inkml:trace contextRef="#ctx0" brushRef="#br2" timeOffset="181">8190 15642 7784,'-7'-6'2168,"2"1"-1122,5 5-665,5-5 0,5 4 64,6-3 0,4 3-35,-1 1 1,4 0-105,4 0 0,3 0 20,8 0 0,5 0-63,10 0 1,6-2-415,-25 1 1,0-2-1,5 1 1,0-2 239,0-2 1,2 1 0,2 1-1,1 0 8,0 0 1,0 0-1,0 1 1,1 0-30,-1-1 0,-1 1 0,1-2 1,-1 1-99,-5 1 0,0 2 0,0-1 1,-1 0-390,23 2 1,-4 0 288,-6 0 0,-5 0-2,-3 0 0,-4 0 153,-7 0 1,-3 0-28,-5 0 0,-1 0-26,1 0 0,-5 4 12,-3 0 0,-2-1-343,-2-3 455,1 6-2085,-1-5 1068,-4 4-1592,-2-5 2517,-10 5 0,-7-4 0,-6 4 0</inkml:trace>
  <inkml:trace contextRef="#ctx0" brushRef="#br2" timeOffset="182">8475 15882 8251,'0'-6'47,"0"0"672,0 2-153,0 2 251,0-3-230,0 5-371,0 5 0,4 2 81,0 4 1,0 6 0,-4 2 0,3 4-159,1 3 1,0-2 64,-4 3 0,0 1-292,0-1 0,0 3 115,0-3 0,0-1-83,0-3 0,0 0-111,0 0 0,0-4-83,0 0 1,0-4-149,0 4-175,0-5-539,0 3 443,0-6-367,0 0 0,4-3-195,0 0 1231,-1-6 0,3 3 0,0-5 0</inkml:trace>
  <inkml:trace contextRef="#ctx0" brushRef="#br2" timeOffset="183">8875 15974 8180,'0'-17'97,"0"4"-97,0-2 0,0-1 871,0 0 1,0 1 320,0 4-483,0-6 1,-1 5-353,-3-4 1,1 9-160,-4 3 1,-1-1 6,-3 1 1,2 0-64,-3 4 0,3 0 118,-6 0 0,3 5-16,0 3 1,-1 2-888,-2 2 1,6 3 346,-2 0 1,3 5-195,1-1 1,2 2 104,5-2 1,0 1-52,0-5 1,0 4 166,0-4 1,1 1 58,3-5 0,2-3 182,5-1 0,1-3-147,-1 4 1,1-6 461,-1 2 1,-2-3-182,2-1 1,-2-5 568,7-2 0,-4 0-214,0 0 0,-5-1-28,1-3 1,-2-1-135,2 1 0,1 3 134,-5 1 1,-1 3 280,-3-4-135,5 6-28,-3-3-374,3 5 0,-5 1-12,0 3 0,0 2-292,0 5 1,0 6-482,0 2 1,0 3-584,0 0 0,0 5 789,0 0 0,0 1 109,0-2 1,0-2 180,0 3 1,0-3-116,0-1 1,0-1 116,0-3 0,0-3-357,0-5 0,0 1-41,0-1 1,0-3-770,0 0 100,0-6 166,0 3 1011,0-5 0,0-5 0,0-1 0</inkml:trace>
  <inkml:trace contextRef="#ctx0" brushRef="#br2" timeOffset="184">9160 16156 8180,'0'-6'3301,"0"1"-4517,0 5 630,6 0 0,0 0 233,5 0 353,1 0 0,4-10 0,2-3 0</inkml:trace>
  <inkml:trace contextRef="#ctx0" brushRef="#br2" timeOffset="185">9355 15939 8180,'-5'-11'0,"3"-1"310,-2 1 0,3 3 493,1 1 1,0 3-141,0-4 1,1 5 84,3-5 1,-2 4-501,1-3 0,4 3 272,0-4-469,3 6 0,6-3 124,-1 5 0,0 0-228,-3 0 0,-1 1-89,0 3 0,1 2-167,-1 5 0,-3 6 41,-1 2 0,-4 2-242,1 2 0,-3 1 171,-1 3 1,-5-2 41,-3 6 1,2-4-97,-2 3 0,5-5 37,-5 2 0,4-3-80,-3-1 1,3-4 224,-4 0 0,6-5 236,-2 1 0,3-6-128,1-1 362,0-6 63,0 3-224,0-5 11,5 0 0,1 0 16,5 0 1,1-5 88,-1-2 1,4-3-66,1-2 0,3 1-103,-4-1 1,-1 5 34,-6-1 0,2 4 90,-3-3 76,-2 4-112,0-2 268,0 5-267,-3 0-73,3 0 0,-5 1 12,0 3 1,0-1 0,0 4 1,4-3-61,-1 4 0,3-5-170,-3 5 1,0-2 4,4 2 1,-3 1 48,4-5 1,0 3-59,3-3 0,0 1 71,1-1 1,-1-3 163,1 3 1,0-4-33,4-4 0,-2 2 43,5-6 1,-4 1 33,4-5 0,-5 1 247,1-1 0,-2 0 52,-2-4 0,1 0-118,-1-3 0,-1-3-37,-2 3 1,1-2-90,-6-2 0,1 1-80,-4 3 1,-1-1 58,-3 5 1,2-1-14,-6 5 1,2 3-50,-2 1 0,-3 4-48,-1-1 1,-1 8-139,-6 4 1,-3 7-113,-5 4 1,0 3-812,4 1 0,1 3 506,-1 1 1,4 5-2484,0-2 2992,5-2 0,-3 5 0,6-4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3T06:24:28.186"/>
    </inkml:context>
    <inkml:brush xml:id="br0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11706 17817 8255,'-11'0'0</inkml:trace>
  <inkml:trace contextRef="#ctx0" brushRef="#br0" timeOffset="1">11684 17805 8577,'0'-6'476,"0"1"1,0 0 0,0-2 0</inkml:trace>
  <inkml:trace contextRef="#ctx0" brushRef="#br0" timeOffset="2">11684 17782 8143,'6'0'2376,"0"0"-1842,-2 0 1,1-1-43,3-3 1,2 3-246,-3-3 1,0 3-248,0 1 0,6-5 0,5-2 0</inkml:trace>
  <inkml:trace contextRef="#ctx0" brushRef="#br0" timeOffset="3">11786 17759 8143,'12'7'506,"-1"-3"0,1 1 610,-1-2 1,4 6-812,0-1 1,6-2-268,-2 2 0,-1-4-135,1 3 0,-2-4 124,2 1 1,3 1 12,-3-1 1,-1 1-36,1-2 0,-5-1 12,1 2 1,-2-3-74,-2-1 1,1 0 38,-1 0 1,2 0 89,2 0 0,-2-1-78,2-3 0,-3-1 97,0-3 0,1-2-95,2 2 0,-6 2-2,2-2-86,-2 6-209,2-8 299,-4 8 1,-2-4-30,-5 2 242,0 3-189,0-9 0,0 3 110,0-4 1,0 3-115,0 1 45,0-1-397,0-3 333,0 4 0,-5-3 0,-2 4 0</inkml:trace>
  <inkml:trace contextRef="#ctx0" brushRef="#br0" timeOffset="4">12277 17691 8143,'-11'0'0</inkml:trace>
  <inkml:trace contextRef="#ctx0" brushRef="#br0" timeOffset="5">11672 18319 8276,'0'-6'-155,"0"1"1039,0 5-659,0-5 1,0 2 18,0-5 1,1 5-4,3-5 1,-1 4-57,4-3 0,1-1 31,3-3 1,-3 3-70,0 0 1,-1 2 70,5-2 1,-1-2-145,0 3 0,1 0-74,-1 0 0,6 4 0,1-2 0</inkml:trace>
  <inkml:trace contextRef="#ctx0" brushRef="#br0" timeOffset="6">11912 18193 8276,'18'6'0,"2"-1"1158,-5 2 0,4 3-227,-3-2-931,4 2 0,-2 2 0,4-1 0</inkml:trace>
  <inkml:trace contextRef="#ctx0" brushRef="#br0" timeOffset="7">12095 18285 8276,'16'5'0,"-2"1"528,5 6 0,-4-1 687,4 0 0,-5 1-793,2-1 1,-4-3-94,0 0 0,-1-5-286,1 5 1,-1-5 58,0 0 0,1-1-172,-1-2 0,1 0 18,-1 0 0,1-2 46,-1-1 0,0-4-4,1-4 1,-2-1-21,-2 1 0,0-1-82,-4 1 0,0-2-26,-4-2 0,0 2-152,0-2 214,0 3 1,-1 1-131,-3 4 0,1 2-661,-4 5-833,4 0 1700,-7 0 0,4 5 0,-6 1 0</inkml:trace>
  <inkml:trace contextRef="#ctx0" brushRef="#br0" timeOffset="8">13271 17737 8276,'-11'-5'66,"3"3"188,0-2 1,5 3 75,-5 1 1,4 0-61,-3 0 0,3 0 493,-4 0-395,1 0 0,-5 5-43,1 3 1,-1 2-48,1 1 1,-1 2 15,1 2 0,0 3-143,-1 5 0,5 5 103,-1 2 0,4 3-106,-3 2 0,4-1 74,-1 0 1,3 0-140,1 1 1,0-1 63,0 0 0,4-5-167,0-2 1,6-3 78,1-1 1,2-1-171,6-3 1,-4 1 54,4-5 1,0-3 136,4-5 0,1-4-174,3 0 0,-3-1 70,2-2 0,4-9-67,0-3 1,-1-7 90,2 0 1,-6-2 0,2-2 0,-3 0-7,-1 0 0,-2 0 0,-2 1 1,-1-1-170,-3 0 0,-3-4 105,-1 1 1,-1 2-47,-6 1 1,0 2 76,-4-5 1,0 2 41,0 1 1,-6 0-8,-6 0 0,-1-4 91,-6 1 0,-1 0-81,-7 7 0,-2-1 14,-5 5 1,-1 1-281,-4 6 1,0 3 163,-3 5 0,-2 5-265,2 3 1,4 2 86,4 1 0,2 2 145,9 2 0,3-2-95,8 2 223,6-2 0,6-2 0,6 1 0</inkml:trace>
  <inkml:trace contextRef="#ctx0" brushRef="#br0" timeOffset="9">13865 18422 9565,'0'6'1133,"0"1"-593,0-4-31,0-1 284,0 3-496,0-5 0,0-5-1107,0-3 1,0 2 154,0-2 0,0 0 655,0-3 0,0 0 0,0-1 0</inkml:trace>
  <inkml:trace contextRef="#ctx0" brushRef="#br0" timeOffset="10">14093 17805 8276,'-6'0'-878,"-4"0"2605,9 0-725,-4 0-657,5-5 1,0 3 315,0-6-428,5 5 0,1-3 31,5 2 1,1 3-58,-1-3 0,1 3 0,-1 1 0,4 0 19,0 0 0,6 0-164,-2 0 1,-1-1-102,1-3 0,1 1 66,7-4 0,-3 3-77,2-4 1,-2 2 34,-1-2 1,-1-1-24,-3 6 1,-3-5 30,-4 4 1,-1 0-89,1 4 1,-5-3-1,1-1 22,-6 0-217,3 4 172,-5 0-21,0 5 1,4-2 113,0 4 0,0-3-9,-4 4 0,0-5 38,0 5 1,0 0 11,0 3 1,-4 0-3,0 1 0,-5 4 139,2 3 1,-5 8 88,-3 4 0,1 3-50,-5 4 1,4 2 174,-4 6 1,5-1-45,-1-4 1,2 3-165,2-6 0,4 0-66,3-4 1,3-4 7,1 1 1,0-6 35,0 2 1,0-7-140,0-1 0,0-5-29,0 1 1,0-2 201,0-1-464,0-1-236,0 0-180,0-4-60,5-2-440,-3-5 334,3 0 271,-5 0 0,3-5 604,1-3 0,5-2 0,-3-1 0</inkml:trace>
  <inkml:trace contextRef="#ctx0" brushRef="#br0" timeOffset="11">14767 17771 8276,'0'-6'916,"0"-5"-324,0 5-287,5 0 0,-3-1 338,1 4-60,-1 1-32,-2-3 447,0 5-949,0 5 0,0 2 149,0 4 1,0 2-230,0 2 1,0 3-36,0 5 1,-4-1 33,0 1 1,0 0 26,4 0 1,0-2-110,0-1 1,0 0 118,0-5 0,0 0-262,0-3 362,0-1 0,0-3-51,0-1-54,0-4 0,0 2 0,0-5 0</inkml:trace>
  <inkml:trace contextRef="#ctx0" brushRef="#br0" timeOffset="12">14767 18045 8276,'0'0'0</inkml:trace>
  <inkml:trace contextRef="#ctx0" brushRef="#br0" timeOffset="13">14813 17942 8276,'11'0'2450,"1"0"0,-5 0-2046,1 0 0,0 0-269,3 0 0,0 0-150,1 0 0,-1 4 9,1 0 1,3 3-31,0-3 1,0 1 8,-3-1 0,-1-1-125,1 4 0,-1-3 66,0 4 0,1-1-121,-1 5 0,-1-1 212,-2 1 0,1 0-7,-5 3 0,3-1 22,-3 5 0,0-3 163,-4 3 1,0-2-70,0 3 1,0 1-112,0-2 1,0-2 91,0-2 1,0 1-66,0 0 0,-4 3 11,0-4 0,-1 1-7,1 0 1,-1-4-19,-2 3 1,-3-2 63,2-1 0,-2-1-6,-2 0 1,-3-3 112,0 0 0,-5-5-76,1 5 0,-3-5-93,-1 0 1,0-1 63,1-2 0,0 0-148,3 0 0,-1 0 118,4 0 0,-3 0 29,4 0-97,0 0-49,3 0 65,1 0 0,5-5 0,1-2 0</inkml:trace>
  <inkml:trace contextRef="#ctx0" brushRef="#br0" timeOffset="14">14710 18376 7137,'0'12'0</inkml:trace>
  <inkml:trace contextRef="#ctx0" brushRef="#br0" timeOffset="15">14779 17714 13562,'7'0'402,"1"0"-463,-6 0 0,9 0 161,-4 0-35,-2 0 111,5 0-78,-3 0 1,4 0-70,1 0 1,-5 4 50,1-1 0,-1 1-53,5-4 1,-1 0-27,1 0 0,-1 1-14,0 3 0,5-2 4,-1 1 1,0-1-27,-3-2 0,-1 0 69,0 0 1,1 0-35,-1 0 0,11 5 0,2 1 0</inkml:trace>
  <inkml:trace contextRef="#ctx0" brushRef="#br0" timeOffset="16">15178 17759 13926,'7'6'0,"-2"0"0</inkml:trace>
  <inkml:trace contextRef="#ctx0" brushRef="#br0" timeOffset="17">15235 17759 8107,'0'0'0</inkml:trace>
  <inkml:trace contextRef="#ctx0" brushRef="#br0" timeOffset="18">15213 17748 7484,'-12'-6'0,"-4"-4"0,-2 3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3T06:24:28.205"/>
    </inkml:context>
    <inkml:brush xml:id="br0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22990 5014 8339,'0'0'0</inkml:trace>
  <inkml:trace contextRef="#ctx0" brushRef="#br0" timeOffset="1">22990 5002 8339,'0'-11'558,"0"5"0,4-5-285,0 4 0,0 0 145,-4 0-5,5-1-28,-4 2 1,9-4-318,-4 3 312,1 1-196,3-4 0,-5 7 5,3-4 1,-2 3-18,-2-4-151,-3 6 59,9-3 1,-7 3-141,4-1 284,1 1-96,-2-3-285,4 5 124,-8 0 113,8 0-289,-4 0 157,6 5 0,-5-2 50,1 5-246,0-1 141,3 5 0,-3-2-40,-1-3 165,1 3-41,3-3 1,4 3 52,1-2-36,-1 2 0,-4-5 1,1 2-1,-1-3 0,1-1 1,-1-1 200,0 2-186,1 0 5,-1-4 305,1 0-271,-1-5 30,1 4 0,-1-8-35,0 5 0,-4-5 61,-3 1-49,2 3-10,-5-5-369,4 4 213,0-6 1,-3 5 75,1-1-1143,-1 6 369,-2-3 225,0 5-953,0-6 908,0 5 1,0-3 628,0 8 0,0 3 0,0 4 0</inkml:trace>
  <inkml:trace contextRef="#ctx0" brushRef="#br0" timeOffset="2">23093 5231 8102,'0'-12'984,"0"1"-162,5 5-187,-4-5-137,4 10-160,0-9 0,-2 9-140,5-3 38,-6-2-127,8 4 0,-3-3-108,4 5 236,1 0 0,-1 0-177,0 0 1,1 0 0,-1 0 1,-1 1-229,-2 3 0,2-1 98,-2 4 0,-2-3-106,2 4 0,-1-2-129,5 2 334,-6 2-20,4-9 0,-3 8-300,4-5 292,0 5-22,-4-8 0,3 5-16,-2-2 9,2-2 128,1 3-112,1-5 0,-5 0-17,1 0 242,-1 0-215,0 0 1,2-2 299,-6-1-288,6 1 9,-2-8 1,-1 8 227,-2-6-215,-3 5-53,4-7 1,-4 8-13,3-6-94,-3 0-125,-1-3 0,-1 1 126,-3 2-1267,3 3 377,-4 5 1015,5 0 0,0 0 0</inkml:trace>
  <inkml:trace contextRef="#ctx0" brushRef="#br0" timeOffset="3">23961 4877 8102,'0'-8'0,"0"0"43,0 6 182,0-3-1,0 5 184,0-5 176,0 4-277,-5-5 0,2 6-1,-4 0 1,3 0 108,-4 0-128,1 0-110,-5 0 1,1 6 17,-1 1 42,1 8-30,0-2 0,-2 12 30,-2-2 0,2 8 118,-2-1-549,2 3 234,2-4 1,3 4 4,0-2-978,6 2 668,-3-4 0,5 3-339,0-6 398,0 1 1,0-8 86,0 0 1,1-4 7,3 4 67,2-5 230,6-2-231,-1-2 1,4-9-54,1 3 547,4-3-285,-2-1 1,4-1-59,1-3 303,0-2-216,0-6 0,-1 0 44,-3-4 48,2-1-100,-8-6 1,3 0 277,-4 0-309,-1 0 16,1-5-253,-6-1 193,-1-5 0,-5-5 113,0-3-1438,0 2 1110,-5-4 0,-5 5 116,-5-3-689,-1 2 467,0 11 1,3 3-87,-2 7 297,-3 2 0,4 7 0,-5 2 0,0 3 0</inkml:trace>
  <inkml:trace contextRef="#ctx0" brushRef="#br0" timeOffset="4">24167 5413 12870,'5'7'235,"-4"-2"-424,4 0 168,-5-4 228,0 4-1930,0-5 782,0 5 941,0-3 0,0 3 0,0-5 0</inkml:trace>
  <inkml:trace contextRef="#ctx0" brushRef="#br0" timeOffset="5">24646 4877 8176,'0'-8'0,"0"0"-108,0 6 210,0-3 236,0 0-94,0-2-12,0 1 0,-1-3 292,-3 5 71,3-4 61,-9 1-290,3-4-56,-4-1-127,0 6 1,3 0 231,0 2-171,6 3-61,-8-4 1,3 5-94,-4 0-122,-1 0 118,1 0 1,1 1-179,2 3 1,-2-2 145,2 6 0,-2-1-79,-1 5 1,1 4 59,2 3 0,-1-1-14,5 1 0,1-4-634,3 4 286,0-5 168,0 8 1,1-9-137,3 2 1,2-3 139,5 0 0,-2-1 74,3 1 0,-3-5 41,6 1 0,-2-5-6,-2 0 1,4-1-70,0-2 352,6 0-129,-9 0 1,9-4 48,-6 0 33,0-5-183,-3 3 0,-1-7 190,0-2 7,1 2-123,-6-3-218,-1-1 86,-5-1 0,0-3 122,0 2-379,0-3 194,0 4 0,-5 1-8,-2 1 0,0 4 12,0 0 1,-1 2-350,-3 3 1,-1 2 146,1 5 1,3 0-397,1 0 0,-1 5-87,-3 2 96,-1 3 482,1 7 1,-1 1 216,1 4 0,-1 1 0,-4 5 0,3 1 0,-3 6 0</inkml:trace>
  <inkml:trace contextRef="#ctx0" brushRef="#br0" timeOffset="6">24463 5151 8176,'0'-7'209,"-5"2"0,4 4 418,-3-3-383,3 3 122,-4-4 546,4 5-279,-4 0 467,5 0-1008,0 5 0,0 1-151,0 6 1,-4 1-20,0 2 13,-5-3 128,8 5 0,-8-6-512,5 1 160,0 4 164,4-3-549,0 3 428,0-4 0,2-1-164,1 1 131,4-1 110,4 1 0,2-1 104,2 0 1,-1-4 80,5-3 1,0 1-6,4-2 1,1 1-125,3-4 0,-3-4 376,3 1-112,-3-6 13,-7 2 429,0-4-390,-1 0 0,-4-1 115,-1 1 66,-4-6-163,-2 5 0,-4-10-46,3 3-312,-8 2 241,-2-4 0,-7 4-114,-2-2-86,2-2 178,-14 8 1,8-3-162,-7 4 1,2 6-27,1 2-949,0 3 700,5 1 1,-2 1-144,5 3 0,-1-2-284,5 6 1,1 0 176,2 3 604,-2 0 0,4 6 0,-6 1 0</inkml:trace>
  <inkml:trace contextRef="#ctx0" brushRef="#br0" timeOffset="7">24920 4820 8176,'0'-7'433,"0"-3"166,0 4 282,0-1-202,0-3-279,0 9 122,0-4-43,0 5 0,0 5-248,0 3 1,0 7-117,0 4 0,0 2 252,0 2-548,0 5 163,0-4 1,2 9-275,1-2 220,-1 2 8,3-4 0,-5 4-30,0-3-64,0-2 179,0 0-195,0-5 195,0 0 0,0 0 0,0 0 1,0-6-10,0-1 1,0-4-29,0 0 89,0-1-61,0 1 305,0-1-295,0 0 26,0-4 256,0 3-264,0-9 25,0 4 39,0-5-2102,5 0 943,-4 0 625,4 0 1,-4 0 429,3 0 0,-2-5 0,3-1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07:31:48.045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6693 15909 7935,'-4'-11'709,"0"-1"-295,0 1 0,4 3 133,0 1 4,0 4-148,0-2 0,0 6-161,0 3 1,0 3-3,0 4 0,0 5-10,0 4 0,4 6-8,0 5 0,0 7-181,-4 4 1,0 2 99,0 2 1,0 1 53,0 2 0,1-2-449,3 3 0,-2-3-235,6-2 1,-4 0 320,3-4 1,-3 3-54,4-6 0,-1 4 245,5-4 1,-5-2-49,1-5 0,0-3 89,3-5 0,-1-2-81,-2-2 1,1-2-12,-6-6 0,3-1-354,-3-2-539,-1 2 407,3-9-717,-5 4-288,0-5 1044,-5-5 0,0-1 474,-3-5 0,-2-6 0,3-1 0</inkml:trace>
  <inkml:trace contextRef="#ctx0" brushRef="#br0" timeOffset="1">6636 16092 7955,'-6'-18'33,"1"0"-17,-2 3 1,2-1 261,5-3 1,0 2-52,0 6 0,5-1 330,2 1 1,7 0-148,2-1 1,4 4-182,-1 1 1,2 3-4,2-4 0,4 6-2,0-2 1,4 3-51,0 1 1,3 1-83,4 3 0,-2 1-178,2 3 0,-3 6 67,0-3 1,-6 4-259,-3 0 1,-2 2 40,-1 2 0,-5 3-67,-3-3 1,-7 3 97,-4 5 1,-3-3 80,-1 3 0,-6-3 30,-6-1 1,-6 0 96,-8-1 0,-5 1 99,-7 0 0,-2-1-99,-6-3 0,0 1 87,1-5 0,0 3-43,3-7 0,8 3-171,7-6 1,5-3 52,3-1 0,6-3-355,5-1-1021,6 0 1030,7 0 0,7 0 417,11 0 0,10-5 0,3-1 0</inkml:trace>
  <inkml:trace contextRef="#ctx0" brushRef="#br0" timeOffset="2">7995 15749 7995,'-8'-11'0,"0"0"432,6-1 1,-7 4 643,5 1 4,0 4-719,-1-2 1,-1 5 74,-5 0 1,-1 5-40,1 3 0,-5 7-126,1 4 0,-1 7 148,0 0 0,3 6-138,-7-2 1,3 12-56,-2 4 0,2 3-202,6 1 0,1-1-1,2 9 1,-1-4-206,5 7 1,-1-3 130,1 0 1,3-4-201,-3 3 0,3-6 141,1 6 1,5-9-56,3-2 0,3-4 118,4-4 1,-1-4-147,5 0 0,-1-4 185,1-8 0,3-4 0,-3-3 1,1 2 182,-1-2 1,-1-3-140,-3-5 0,-3-3-256,-1 4 0,0-6-72,-3 2 0,-2-3-1039,2-1 715,-5 0 616,2 0 0,-5 0 0,0 0 0</inkml:trace>
  <inkml:trace contextRef="#ctx0" brushRef="#br0" timeOffset="3">8874 16069 7891,'0'-23'304,"0"0"1,-4 4-28,0 0 0,1 5 79,3-1 0,-2 3-25,-1 0 1,0 2 80,-5 2 0,1-1-136,-5 6 0,0-5-45,-4 4 1,1 0-33,-8 4 0,3 2-77,-7 1 1,-1 8-48,2 4 0,-2 5 111,1-1 0,-1 8-214,-2 3 1,-3 3-40,2 2 0,4 4-99,0 3 0,4 1 118,4-1 1,2 2-70,6-2 1,5 1-74,2-1 1,8-3 31,3-4 0,9-5 49,3 1 0,2-6 30,2 2 0,4-8 202,-1-4 1,5-2-41,-5-2 0,5-1 82,-4-2 0,-1 1-205,-3-6 1,4 1-83,-1-4 0,-3 0 37,-4 0 1,-5 0-182,1 0 0,-2 0-1396,-2 0 685,1 0-611,-1 0 1588,1 0 0,-6 0 0,-1 0 0</inkml:trace>
  <inkml:trace contextRef="#ctx0" brushRef="#br0" timeOffset="4">9148 16549 7794,'-6'-12'611,"1"1"0,5 3 157,0 1-493,0 4 0,0-1-139,0 8 1,1 3 298,3 4 0,-3 2 433,3 2 0,-3 3-452,-1 5 0,1 1-107,3 2 0,-3 0-4,3 4 0,-2-5-69,-2 2 0,3-3-64,1-1 1,1-4-23,-1 0 0,-3-5-93,3 1 0,1-2-42,-1-2 0,4-3-536,-5 0-1416,1-6 970,1 3-2150,-3-5 3117,3 0 0,-5 0 0</inkml:trace>
  <inkml:trace contextRef="#ctx0" brushRef="#br0" timeOffset="5">10005 15692 7949,'-4'-7'-148,"0"-1"148,-5 0-7,8-3 0,-8 3 517,5 1 769,0 4-421,4-2-82,0 5 1,0 5-523,0 3 0,0 3 159,0 5 0,0 1-72,0 6 1,0 9-49,0 2 1,2 4-89,1 0 1,-1 3-1,2 5 1,1 3-245,-2 1 1,3 4 168,-3-1 0,-1-2-58,1-1 1,2 0 54,-1 0 1,1-2-254,-1-6 0,1 1 3,3-5 1,2 2 137,-2-2 0,2-4 107,1 0 1,-3-1-18,-1-6 1,-3-1-77,4-3 0,-4-1 18,3-3 1,-4-3-57,1-4 0,-2-1 79,2 1 0,-3-5-789,3 1 438,-3-6-2027,-1 9 129,0-10-52,0 4 2231,0-5 0,0 5 0,0 1 0</inkml:trace>
  <inkml:trace contextRef="#ctx0" brushRef="#br0" timeOffset="6">10736 15886 7936,'-7'0'-153,"2"0"1065,5 0 1,0 5-333,0 3 0,-4 7-166,1 4 1,-1 4-19,4 4 1,0 3-124,0 8 1,1 3-68,3 5 0,-3-1 19,3 1 0,-2 0 0,2-1 1,-1-4-111,4-3 1,0-4 83,0-3 1,2 1-251,-5-6 0,4 0 23,-5-7 1,5 1-405,-4-5 1,1 0-94,-1-3 1,-3-5-1212,3 1 654,-3-5 358,-1 2 1,0-7-67,0-1 0,-1 0 790,-3-5 0,-2 1 0,-6-5 0</inkml:trace>
  <inkml:trace contextRef="#ctx0" brushRef="#br0" timeOffset="7">10656 16023 7936,'6'-16'0,"5"2"241,1-5 0,4 5 380,7-1 1,1-2-28,3 2 1,1 4-163,2 3 1,6 2-82,-6-2 1,10 3-93,-6 5 1,3 0 107,-3 0 0,-5 1-89,-2 3 0,-3 2-58,-1 6 1,-7 4-223,-4 3 0,-6 4-346,-6 4 1,-5 1-312,-3 2 1,-8 7 373,-7-3 1,-2 4-95,-10 0 0,2-2-83,-9 2 1,6-6 111,-2-2 1,6-4 231,1 0 0,10-3 153,-2-4 0,4 1-21,0-4 1,2 0 208,6-1 1,0-6-59,-1 3 1,6-3 441,2 2-224,3 0 1,7 1 65,6-1 0,4-3-188,7-1 0,5 1-9,2 4 0,3-5-40,2 1 1,-1-2 4,0 2 0,2 2-27,2-3 0,-7 0-232,4 0 1,-9 0 89,1 0 0,-7 4-402,-1-4 1,-5-1 182,1 2 1,1-4-848,-5 4 1,3-6-567,-6 2 39,2-3 1545,-4-1 0,4 5 0,-3 2 0</inkml:trace>
  <inkml:trace contextRef="#ctx0" brushRef="#br0" timeOffset="8">11501 15761 7908,'0'-19'287,"0"0"1,0 5 453,0-1 1,6 2-272,6 1 0,-1 6-103,4 2 1,-2-1 404,-2 1-428,1 1 0,3 4 3,0 3 0,2 2 50,-2 5 1,1 6 69,3 2 0,3 3-95,-3 0 1,3 5-132,0 0 1,1 1-11,0-2 0,0 3-122,0 6 0,0 0-12,0 3 1,-1 3-66,1 5 0,-5-1 74,-3 1 0,-3 3-325,-5 1 1,2 3-124,-5-3 0,0-1 198,-4-3 1,-4 5-197,0 2 0,-5-4 113,2-3 0,-4-1 38,0-7 0,0-2 27,-1-5 0,-3-3-143,0-5 1,0-2-216,3-2 1,1-4-456,-1-7 0,5-3-775,-1-5 1440,6 0 1,-4-1 309,6-3 0,6-7 0,0-7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2:35:31.087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15327 13785 8069,'0'-8'0,"0"1"-236,0 4 235,0-7 0,0 8 257,0-6-9,0 5 103,0-7 24,0 9-24,0-9 225,0 9-341,-5-5 122,3 1 125,-3 4-58,0-9-348,4 9 276,-9-4 5,4 0-566,-6 3 235,1-3 1,-5 5 179,1 0-545,-5 0 291,7 5 1,-7 2-127,5 4 94,-6 0 33,4 1 0,-5 1 87,3 2-15,-3-3 1,9 11 22,-7 0-27,7 0 1,-8 9 13,6-6-52,0 6 57,3-3 0,6 2 66,2-1-400,3 1 192,1 3 1,1-5-267,3-2 74,2-3 231,11-1 151,-4 0-125,8-6 0,-2 0 35,8-6 0,2-1 10,5-2 1,-3-3-114,-1-5 531,1 0-255,3 0 0,-1 0 29,-3 0 266,-2 0-225,-5-5 0,-1 0 301,-3-3-435,-3-2 82,-4 9-655,-1-9 341,-5 8 0,-1-4 159,-5 2-1278,6 3 436,-5-4-174,4 0 983,-10 4 0,4-10 0,-5 5 0</inkml:trace>
  <inkml:trace contextRef="#ctx0" brushRef="#br0" timeOffset="1">15647 13819 7563,'-4'-7'-1372,"0"-1"2081,0 5 233,4-2 1751,0 5-2449,0 5-304,0 7 87,5 6 0,-3 5 371,1-1-641,4 1 221,-6 5 0,8 1-12,-5 6-205,5-1 175,-8 0 1,9-2-128,-2 2 46,2-7 195,1 6 0,4-10 2,1-1 1,4-4-15,-1-3 245,2-2-132,2-7 0,-4 3-64,0-5 262,0 0-145,4-4 1,-1-5 32,-3-3 1,2-2 80,-2-1 0,3-5 150,1 1-280,-5-5-55,-2 7 1,-4-8-28,-1 2-151,0-3 120,1-1 1,-6-3-61,-2-1 1,-3-4 217,-1 5-737,0-6 362,-5 8 1,0-8-105,-3 6-463,-2-1 441,9 4 1,-8 2-565,5 1 542,-4 4 1,6 5-215,-2-1-197,3 6 90,1 1-1,-5 5 0,4 1-157,-3 3 464,3 2 305,1 6 0,5 4 0,1 2 0</inkml:trace>
  <inkml:trace contextRef="#ctx0" brushRef="#br0" timeOffset="2">16355 13762 7541,'0'-11'-1355,"0"-1"2620,0 6 18,0 1-552,0 0-329,0 4-222,0-5 1,0 8 12,0 2-120,0 2 168,0 10-190,0 2 190,0 5 0,0 5-69,0 1 1,0 7 73,0 2 1,3-3-99,1 3 0,0-2-240,-4-2 0,0 0 151,0 1 1,0-6-44,0-3 0,0-1-661,0-3 329,0 1 210,0 0 1,0-5-1043,0-3 386,0-7-16,0 2 0,-1-9-129,-3 3 540,3-3-115,-4-1 482,5 0 0,0-5 0,-10-1 0,-3-6 0</inkml:trace>
  <inkml:trace contextRef="#ctx0" brushRef="#br0" timeOffset="3">16229 13785 8121,'0'-11'0,"0"-1"803,5 1-413,1-1 1,6 1 108,-1-1 131,6 1-327,-5 5 1,11-4-103,0 2-22,0 3 0,6-1 239,-2 2-176,-3 2-4,4-3 1,0 5-248,-4 0 218,4 5 0,-5 2 149,0 4-555,-1 1 186,-4-1 0,-1 0 235,-6 1-571,0-1 284,1 1 0,-5 4-166,1 3 148,-5-2 21,2 4 152,-10-3-66,-2 5 1,-5-3 67,-4 3 0,-5-6 150,-6 5 1,-5-5-172,2 2-176,-3-5 160,-1 2 1,1-4 143,2-1-809,-2-4 435,9-2 1,-4-2-1484,5 1 789,6 0-791,0-4-626,11 0 1654,1-5 630,10-1 0,1-6 0,6 1 0</inkml:trace>
  <inkml:trace contextRef="#ctx0" brushRef="#br0" timeOffset="4">17440 13614 8120,'0'-12'0,"0"5"37,0-1 136,0 0 185,0-3 161,0 5 149,0-5-65,0 10 162,0-4 145,0 5 1,1 6-553,3 6 206,-3 4-385,4 12 0,-5 3 179,0 7 45,0 8-127,0 0 1,0 9 228,0-5-1324,0-1 998,0-3 0,0-1 25,0 1-59,5 0-503,2-11 158,4 3 210,0-8 0,-3-3 167,0-4-374,-1 0 147,0-10 0,1 0 135,-4-6 807,0 1-971,1-2 699,-4-1-582,4-5 196,-5 0-1877,-5 0 1093,-1 0 1,-2 0-1536,1 0-1141,4-5 3226,-2-1 0,5-6 0,0 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2:35:31.092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12848 16161 9531,'12'0'657,"-1"0"1,1 0-453,-1 0 1,6 0-80,2 0 0,-2-2 97,2-2 1,2 3-135,5-3 1,-1 3 86,1 1 0,-2 0 5,-1 0 0,0-4-71,0 0 0,0 1 7,0 3 1,-4-4-76,0 0 0,-4-1 8,4 1 0,-5 3-171,1-3 1,-1-1 12,1 1 1,-2-1-248,2 1 0,-6 3-447,-1-3 342,-1 3-1345,0 1 658,3 0-605,-9 0 1752,4 5 0,-10 1 0,-1 6 0</inkml:trace>
  <inkml:trace contextRef="#ctx0" brushRef="#br0" timeOffset="1">12986 16423 8186,'-18'0'0,"5"1"0,5 3 792,6-2 17,-3 3-332,5-5 1,1 0 138,3 0 1,-2 0-142,6 0 1,0 0-169,3 0 0,1 0 84,-1 0 0,2 0-131,2 0 1,3 0 54,4 0 0,5 0-87,0 0 0,4 0 15,0 0 1,-3-4-33,-1 0 0,-2-1-115,2 1 0,-7 2-30,3-6 1,-4 5 80,0 0 0,1-2-321,-5 1 152,1 0 0,-6 3-367,-3-3-750,-2 3-39,-5-4 0,2 5-1107,1 0 0,-1-2 2285,2-2 0,2-2 0,0-5 0</inkml:trace>
  <inkml:trace contextRef="#ctx0" brushRef="#br0" timeOffset="2">14539 15875 8186,'-5'-11'72,"3"-1"25,-3 1 1,5-1 281,0 1 0,5 2-134,3-2 1,2 2 196,2-7 0,-1 4-101,0 0 1,1 1 13,-1 0 1,1 4-152,-1 3 1,1-1 30,-1 1 0,0 1-184,1 3 0,-1 0 77,1 0 1,0 1-10,4 3 1,-4-2 57,3 6 0,2-4-271,-2 3 0,4 1 55,-4 3 1,2 1-83,-2-1 1,-3 1-18,-1-1 0,-1 2-29,-6 2 1,0-1-48,-4 5 0,-5 0 76,-3 4 1,-7 0-142,-4 0 1,-7 3 59,0 1 0,-1-1 72,4-3 0,0 0 15,1 0 1,0-5 123,3-3 1,-1 1-1,5 0 1,-1-1 232,5-4-27,-1 1-158,1-1-98,5 1 53,1-6 0,6 3-455,3-5 0,2-1 53,5-3 0,-3 0-581,0 0 1,-1 6-93,5 0 1080,-1 5 0,-5 1 0,0-1 0</inkml:trace>
  <inkml:trace contextRef="#ctx0" brushRef="#br0" timeOffset="3">14676 16560 8186,'-5'7'-1533,"3"-1"1226,-1-2 1,1-2 1528,2 6 1,0-4-442,0 3 0,0-3 1332,0 4-518,0-6-13,0 8-542,0-8-131,0 8-409,0-9 1,0 5 165,0-2 117,0-2-205,0 3-10166,0-5 9588,0 5 0,-5 1 0,-1 5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6T08:46:30.380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12460 15430 8561,'-6'0'-1737,"1"0"2917,5 0-600,5 0-123,-4 0-64,4 0 236,-5 0-405,0-5 104,0 3-322,0-3 171,5 5-128,-3 0 52,3 0-229,0 0 152,-4 0 1,8-1-22,-5-3 24,5 3 47,-3-4 81,5 5-62,1 0 76,-1 0-106,1 0 1,-1 0 12,0 0 1,-3 0 2,0 0 1,-5-2 93,5-1 9,0 1-114,3-3 0,0 5-95,1 0 98,-1-5 0,1 4-127,-1-3 1,-3 3 70,-1 1 0,0-1-5,0-3 0,3 3-53,-2-3 15,2 2 0,2 2-22,-1 0 1,-3 0 32,-1 0 0,1 0-64,3 0 1,1 0 67,-1 0 0,-3 0 40,-1 0 0,1-1 40,3-3 1,1 3 10,-1-3 0,-3 3-53,0 1-4,-1 0 0,5 0-15,-1 0 21,0 0 0,1 0-48,-1 0 1,1 0 46,-1 0 1,1 0-52,-1 0 1,0 0 19,1 0 0,-1 0-2,1 0 1,-1 0 16,0 0 0,1-1-8,-1-3 1,1 3-4,-1-3 0,1 3 5,-1 1 1,0 0-14,1 0 13,-1 0 1,1 0-11,-1 0 1,1 0 4,-1 0 0,0 0-1,1 0 1,-1 0 0,1 0 0,-1 0-1,0 0 1,1 0 1,-1 0 1,1 1-1,-1 3 0,4-3 131,1 3 0,-1-3-120,-4-1 1,4 0 98,1 0 0,0 0-99,-1 0 1,-1 0-1,5 0 1,-3 0-12,3 0 0,-4 0-3,4 0 0,-5 0-6,1 0 1,2 0 20,-2 0 0,0 0-6,-3 0 0,-1 0-8,0 0 1,5 0-3,-1 0 1,-3 0 11,0 0 1,-3 0 22,6 0-69,-2 0 0,2 0-5,0 0 1,0 0 24,-3 0 0,-1 0 12,1 0 0,3 0-3,0 0 0,2 0-10,-2 0 1,-2 0 31,2 0 1,1 0-25,-1 0 1,2 0 2,-2 0 1,-2 0 25,2 0 0,-2 0 30,-2 0 26,6 0 1,-5 0-70,4 0 1,-4 0 61,0 0 0,-1 0-51,1 0 1,-1 0 23,0 0 1,1-4-36,-1 0 0,5 1 1,-1 3 0,0 0-29,-4 0 1,1 0-7,-1 0 0,1 0-137,-1 0 1,1 0 157,-1 0 0,0 0-106,1 0 1,-1 0 43,1 0 39,-1 0 1,0 0-26,1 0 1,-1 0-6,1 0 1,-1 0 64,1 0 1,-1 0 11,0 0 13,1 0-51,4 0 0,-3 0-24,2 0 1,-2 0 24,-2 0 1,1 3-37,-1 1 0,1 0 24,-1-4 0,-3 0-6,-1 0 1,1 0 3,3 0 0,-3 0-1,0 0 1,-1 0 39,5 0 1,-2 1-37,-3 3 1,3-3 141,-2 3 1,2-3-141,2-1 158,-1 0 0,0 0-12,1 0 1,-1 0-34,1 0 0,-5 4 1,1 0-31,0 0 1,3-4-137,0 0 175,1 0-205,-1 0 155,1 0-143,-1 0 208,-5 0 11,5 0 34,-10 0 30,4 0-1657,-5 0 1475,0 5 0,0 1 0,0 6 0</inkml:trace>
  <inkml:trace contextRef="#ctx0" brushRef="#br0" timeOffset="1">15384 15441 8416,'0'-6'-821,"0"-4"1858,0 8-186,0-3 326,0 0-814,0 4-113,5-4 0,1 5-141,6 0 0,-1 0 53,1 0 1,-1 0 16,0 0 1,6 0-12,2 0 0,-1 0-23,1 0 1,4 0-99,3 0 0,2 0 52,-1 0 0,-2 0-71,6 0 0,-5 0 80,5 0 1,-1 0-109,4 0 0,5 0 11,-1 0 1,3 0 35,-2 0 1,2 0-17,-2 0 1,0 0-1,-1 0 1,-4 0-49,0 0 1,3 0 72,-6 0 0,4 0-148,-4 0 1,-2 0 125,1 0 1,-4 0-104,0 0 1,-2 0 99,-1 0 0,3 0-1,-3 0 1,4 0 21,-8 0 1,6 0 12,-6 0 0,-2 0 9,2 0 0,-5 0 16,2 0 0,-4 0 462,0 0-393,-1 0 0,1 0 107,-1 0 0,-3 0-18,-1 0 0,-3 0 123,4 0-279,-6 0-325,3 0-4832,-5 0 5065,-10 0 0,-13 5 0,-12 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5T03:52:22.102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3165BB"/>
    </inkml:brush>
  </inkml:definitions>
  <inkml:trace contextRef="#ctx0" brushRef="#br0">8423 8687 8019,'0'-11'-102,"0"0"0,0 3 423,0 0 1,-4 4 0,-1-2 0,-1 1 0,-3 3 0,-1 0-4,-2 2 1,5 2 0,-1 1-1,-1 5-253,-1 2 0,-1 2 1,-1-1-1,1 2-89,-1 2 1,5-2 0,-1 3 6,-1 1 1,-1-3 0,0 3-22,2 0 0,0-2 1,4-2-1,1 1-29,2 1 1,1 0 0,0-3-37,0-1 0,4 0 71,0 1 1,4-5 0,0 0 0,2-2 34,2-3 1,-1 1-1,0-1 22,1 2 1,-1 0-1,1-4 65,-1 0 0,1 0 0,-1 0-69,0 0 1,1 0-7,-1 0 0,-4 1-25,-4 3 1,-1-1-1,-2 4 1,-2 2-13,-1 1 1,-4 2 35,-4-1 1,-1 2 0,1 1 0,1 1 6,2-1 1,-2-1 0,2-1-18,-2 4 0,3-4 0,0 4 1,2-4 0,-2-4 0,3-1 4,1 2 0,2 1-2,1 2 0,0-4-18,0-1 1,1-4 3,3 0 0,-3 0 0,4 0-29,1 0 0,-4 1 4,6-4 0,-6 1 0,3 3 18,0 4 1,-3 6 0,1 2 32,-1 2 1,-6 1 0,-1 4 15,-2 0 0,4 0 0,-4-1 1,2 3 181,3 1 1,-3-2-206,1 3 1,0-3 0,4-1-1,1-1 33,3-3 1,2-2-1,5-3 38,-4 2 1,3-3 0,-2-4 97,2-1 1,2-2-1,-1 2 1,0-4 92,1-3 1,-5-1 0,1 0-517,1 0 0,-3 0 0,2 0-2437,1 0 2679,1 0 0,1 0 0,1 0 0</inkml:trace>
  <inkml:trace contextRef="#ctx0" brushRef="#br0" timeOffset="1">9017 8893 8136,'-5'-6'181,"4"2"1,-4 8-1,1 4 1,0 5-1,1 2 1,2 1 65,1 0 0,-4 2 1,0 6-1,2 1-193,1 2 1,1 1 0,0-3 0,1 2-89,3-2 1,-3 3 0,4-2-1,-1-2-102,0 0 0,0-8 20,-4 7 1,1-6 0,1 0 0,2 0-33,-1-3 0,-2-5 1,-1-2-376,0 2 220,0-4 0,-1 0-97,-3-5 1,1 0 0,-4-1-538,-2-3 937,-1-2 0,-2-5 0,1-1 0</inkml:trace>
  <inkml:trace contextRef="#ctx0" brushRef="#br0" timeOffset="2">8846 9019 8024,'6'-17'-194,"4"3"1,-2-5 147,2-1 1,3 2 0,1 0 0,2 0 265,2 1 0,1 3 54,4-1 1,0 2-1,-1 1 1,2 2-92,3 3 1,-3-2 0,4 5 0,-1 1-110,-1 2 0,1 5 0,-4 1-101,0 1 1,-5 2 0,-2 5-52,1 2 0,-6-2 0,2 3 0,-6-1-25,-2 1 1,-1 3 0,-4-3 38,0 2 0,-5 1 0,-3 4 31,-2 0 0,-2-4 1,-4 0-1,-3 1 42,-2 2 1,-2-3 27,0 0 0,0-4 0,2 3 1,0-2 78,2-2 0,5-1 0,-1-2 1,4 1-4,3-1 1,-1-3-24,5-1 0,-3 1-60,3 3 1,0 1 0,5-2-1,3-1 17,4-2 1,2-3-6,1 4 1,1-6 0,1 3 0,1-1-17,1 0 0,4 0 0,-4-4 0,-1 0 14,-1 0 0,2 0-165,0 0 1,0 0 0,-3 0-384,-1 0 0,1 0-174,-1 0 0,-3 4-445,-1-1 1127,1 1 0,3 1 0,1 2 0</inkml:trace>
  <inkml:trace contextRef="#ctx0" brushRef="#br0" timeOffset="3">9531 9293 7927,'6'-7'983,"-1"2"-161,-5 5-431,0 0 0,0 5 0,0 3-130,0 2 0,0 5 0,-1 1-112,-3-2 1,3 2 0,-3 1 0,3-1-42,1 1 0,0-1 0,0-2-234,0 1 1,4 0-301,0-3 0,-1-1-755,-3 1-456,5-1 1637,-3 1 0,8-6 0,-4-1 0</inkml:trace>
  <inkml:trace contextRef="#ctx0" brushRef="#br0" timeOffset="4">9874 9498 8406,'0'-5'408,"0"5"0,0 7 1,1 3-1,1 1 0,3 2 1,0 2-1,2 4 146,-1 3 1,-2 0-1,2 1 1,1 0-621,-1 0 1,-3 0 0,0 0 0,-1 0-792,-2-1 857,0 1 0,0 5 0,0 1 0</inkml:trace>
  <inkml:trace contextRef="#ctx0" brushRef="#br0" timeOffset="5">13677 8790 7903,'0'-7'78,"0"-1"0,-2-1 813,-1-1 1,1 5-700,-1 5 1,1 6-1,2 8 1,2 4-74,1 3 1,2 1 0,4 7-131,-1-1 1,-4 4 0,2-2-1,0 2-199,1-1 1,-5 0 0,3-4-44,0-2 0,-3-2 1,1-3-20,-1-1 1,-2-5-1,0 2-113,0-4 0,0-4 0,-2-2-203,-1-1 0,0-1 588,-4-4 0,-1-5 0,-3-1 0</inkml:trace>
  <inkml:trace contextRef="#ctx0" brushRef="#br0" timeOffset="6">13585 8790 7916,'12'-18'-220,"-1"2"0,1 3 226,-1-2 0,0 2 0,2-2 0,2 2 277,4 2 1,3 0-75,1-1 0,0 1 0,-2-1 0,1 1 97,1-1 1,-3 6 0,7 2-1,-3 3-242,-1 1 1,-4 1-93,0 3 0,-5 8 0,-1 7 0,-4 2-68,-5 2 1,-3 5 0,-1 2 0,-1 3-46,-3 2 1,-7 1-35,-8-1 1,-3 1-1,0-5 1,-1 1 33,0-2 0,0-2 1,0-5 118,0 0 0,6-4 1,1-2 99,4 0 0,4-2 1,2-3 40,1-1 1,2 0-57,7 1 0,6-6 1,6-2-1,2-3 0,-3 3 0,5 0 1,0-2-195,1 0 0,-2-2 0,0 0 0,-1-2 1,1 0-1,-4-2-304,-2 2 0,-1-1 0,-1 1 435,0-2 0,6-5 0,1 2 0</inkml:trace>
  <inkml:trace contextRef="#ctx0" brushRef="#br0" timeOffset="7">14168 9133 7916,'0'-12'281,"0"1"128,0 0 1,4 3 105,-1 0 1,6 2 0,-1-2-51,2 5 1,-2 1-328,-1 2 0,1 0-57,3 0 0,-1 5 1,-2 3-1,-4 2-209,-3 2 0,-1-1 0,0 2-46,0 2 1,0-1-1,-1 4-16,-3-2 0,-2 3 0,-4-4 0,1 1 70,1 0 1,2-3 0,-3 2 128,1-2 1,6-2 0,-2 1 51,3-1 1,1-3 0,0-1 60,0 2-26,0-4 0,5 0 0,2-5 0,5 0-209,3 0 1,-2 0 0,3 0 0,-1 0-1163,1 0 1275,4-5 0,-7 4 0,3-4 0</inkml:trace>
  <inkml:trace contextRef="#ctx0" brushRef="#br0" timeOffset="8">14453 9224 8378,'8'1'260,"-2"3"0,1 5 0,-1 5 0,2 5 0,-1 3 0,1 1 0,-1 1 0,0 1 178,-3 2 0,1 3 0,-2-2 0,0 0-1172,-2 0 0,-2 2 734,-3-3 0,-2 5 0,-6-3 0</inkml:trace>
  <inkml:trace contextRef="#ctx0" brushRef="#br0" timeOffset="9">18199 8756 7931,'0'-12'135,"0"5"1,0-1-1,0-1 1,0-1 838,0-1 0,0 3-480,0 1 0,4 5 1,0 2-376,-2 7 1,0 8 0,-1 4-3,3 2 0,-3 7 1,3 2-122,-3-1 0,-1 4 0,0-3 0,0 3-120,0 1 1,0-3-1,0-2-199,0-1 0,4-3 1,0-4 36,-2-2 1,0-5-1,-2 1 1,0-2-124,0-2 1,1-3-1051,3-1-179,-3-4 1638,4 2 0,-10-15 0,-1-3 0</inkml:trace>
  <inkml:trace contextRef="#ctx0" brushRef="#br0" timeOffset="10">18142 8699 7931,'14'-12'88,"-2"1"85,-2 0 0,4-1 0,2 1 0,2-1 81,2 1 0,-2 1 0,1 1 81,1 1 1,-2 4 0,1-2-91,1 1 0,-2 1 1,1 4-1,0 1-205,-1 3 1,2 4 0,-4 6-139,-2 1 1,-7 5-1,-3 1-134,-3 4 1,-1-1-1,-1 4 1,-3 0 12,-3 2 0,-7 0 0,-3-1 0,-1-1-9,-2-3 1,0-1 0,-1-1 0,4-1 192,0-3 1,2 1 113,4-5 0,0 4 0,3-4 0,1-1 64,2-1 1,1-1-1,4-1 12,0 0 1,2-3 0,0 0-20,2 0 0,9-1 1,-2-1-1,2-1-19,-1-2 0,4 2 0,0-1 0,1-2 20,-1-1 1,4-1 0,-2 0-5,0 0 1,2 0 0,-5 0 37,-1 0 0,-1 0-171,-1 0 0,4 0 0,2 0 0</inkml:trace>
  <inkml:trace contextRef="#ctx0" brushRef="#br0" timeOffset="11">18645 9076 7878,'0'-12'0,"0"1"200,0-1 1,0 1 0,1 0 0,3-1 340,3 1 0,4 3 0,0 1 1,0-1-291,1 2 1,3-5 0,0 5-89,-1 0 1,3 1 0,-2 5-55,-1 0 0,-1 0 0,-2 0-281,0 0 0,0 5 0,-4 2-57,-3 3 1,-3 2-1,-1-1 74,0 1 1,-1-1-1,-3 1 1,-3-1 24,-4 0 1,1 1 105,3-1 0,-3 1 0,2-2 1,-2-1 77,-2-2 1,2-3 0,1 2 208,2 0 0,3-3 310,-4-3-49,6 5-372,-3-3 0,6 3-68,3-5 1,-2 1 0,6 2 0,1 0 29,1 0 1,1-1-110,1 2 0,-1-2 1,1 3-1,-1-2-1,0 1 1,5 5 0,-1-3 0,-1 2-8,-1 0 0,-6-1 0,0 5-19,-2-1 1,2 1 0,-3 0-21,-1 3 0,-2-2 0,-1 4 1,-1-2-88,-3 0 1,-3 4 0,-5-2 54,-3 0 0,-2-3 0,-3 2-12,1-4 1,0 0-1,-4-1 1,0 1-597,0-1 1,2-3 0,2-2 681,3-1 0,-1 4 0,-1-3 0</inkml:trace>
  <inkml:trace contextRef="#ctx0" brushRef="#br0" timeOffset="12">23225 8665 8020,'0'-8'184,"1"0"0,1-1 41,2-1 1,0 3-1,-3-1 553,3-1 0,-3-1 606,3-1-1347,-3 4 0,-2 2-25,-3 5-1,-2 5 1,-5 4 0,-1 4-23,1 2 0,-1 5 1,1-1-52,-1 3 0,5-3 1,0 0-1,2 1-20,3 2 1,2-1 0,4 0-106,3-2 0,3-5 1,2 2-1,-1-1-4,1 1 0,-1-2 1,1-5 121,-1-2 1,-1-3 0,-1 2 97,-1-1 0,-5-1 1,5-4-31,1 0 1,-3 0 248,2 0-129,-6 0 1,3 1-1,-3 2-41,2 1 1,-3 5 0,3-2-19,-3 3 0,-1 2 0,0 1 1,0 1 16,0 1 1,0 4 0,1-3-12,3 2 0,-2 1 1,6 4-1,1-1 73,1-3 0,3 2 0,1-2 0,1 3 1,4 1 0,-2-1-52,0 1 1,-3 0 0,1 0-25,-2 0 0,-3 0 0,-2-1 0,-4 1-56,-3 0 1,-1-1-1,-1-2 30,-3-1 0,-6-5 1,-7 3 33,0-1 0,-2-3 0,-6 2 0,-1-4 23,-5-3 0,-2-2-215,-1-2 1,-2-3 0,0 3 0,-4-3 0,1-1-1928,0 0 1,2-5 2046,6-2 0,-2-8 0,4-3 0</inkml:trace>
  <inkml:trace contextRef="#ctx0" brushRef="#br0" timeOffset="13">19124 9110 8026,'0'11'260,"0"1"1,2 0-1,0 4 1,2 3 0,0 2-1,0 2 575,-1 0 1,1 1-1,-4 1 1,0 2-368,0-1 0,0 3 1,-1 0-1,-2 1-902,0 1 1,-6-5 0,1 5 0,-3 1 433,-5 1 0,-1 1 0,-6 0 0</inkml:trace>
  <inkml:trace contextRef="#ctx0" brushRef="#br1" timeOffset="14">10262 8847 8042,'0'-7'-293,"0"-1"1,0-1-1,-1 0 1661,-3 2-27,2-3-930,-3 3 0,5 2-251,0 5 1,0 10 0,2 9-1,0 4-26,2 4 0,5 1 0,-3 3-144,1 0 0,3 2 0,-4 2-89,0-2 1,3-5 0,-4 1-1,0-1-5,1-2 0,1 0 0,-3-1 0,-1-5 39,-2-2 0,3 1 0,-1-4-220,0-1 1,-2-1-1009,-1-2-861,0-5 2154,0-1 0,-10-10 0,-3-1 0</inkml:trace>
  <inkml:trace contextRef="#ctx0" brushRef="#br1" timeOffset="15">10193 8939 8042,'0'-17'0,"-4"4"0,1-3 52,0-1 0,7 5 1,4-3-1,2 2 267,1 1 1,2 0 0,1-2 0,2-1 33,2 1 0,2 1 0,6 3-211,0 2 0,2-1 0,-2 5-98,0 2 0,1 1 1,-5 1-1,-2 1-141,-1 3 0,-5 2 1,1 7-21,-2 2 0,-3-1 0,-2 5-47,-5 1 1,-1-2-1,-4 1 1,-1 1-7,-5 2 0,-7 0 161,-4-3 1,-3 5 0,-1-4-1,-1 0 32,-3 2 0,3-6 0,-2 1 0,2-2 46,1 0 1,5-3 245,3-5 1,2-3 244,2 4-508,4-6 0,7 3 1,9-3 12,5 1 1,4-1 0,5 2 0,1-3-23,3-1 0,0 0 0,5 0 1,-3 0-144,-1 0 1,3 1 84,-5 3 1,0 1 0,-6 4 0,-2-2-91,-2 2 1,0 1 0,-6 3-92,-3 2 0,2-2 1,-5 2 23,-1-2 1,-3 2-1,-4 2 1,-4-1 94,-2 1 0,-7 2 0,-3-4 1,-4-1 48,-3-1 0,-4-2 27,0 0 0,0 1 1,-1-2-1,3-2 111,1-5 0,5-1 0,5-2-127,2 0 1,2-2 0,6-1-561,4-5 1,4-2-5,4-2 1,4 1 0,6 0 580,1-1 0,5-4 0,-2-2 0</inkml:trace>
  <inkml:trace contextRef="#ctx0" brushRef="#br1" timeOffset="16">10787 9167 8042,'12'-4'0,"-1"0"478,-5-4 0,5 6-166,-4-2 0,-1 3 1,1 2-1,-1 3 268,1 4 0,-5 3-386,2 5 1,-3 1 0,0 6 0,2 1-27,1 3 1,0-2 0,-4 4-1,0-1-153,0-2 0,3-2 0,1-3-278,-1-2 1,-2 2 0,-1-6-303,0-1 0,4-1 0,1-3 565,1-3 0,-3-1 0,2-6 0</inkml:trace>
  <inkml:trace contextRef="#ctx0" brushRef="#br1" timeOffset="17">12409 9281 8220,'1'-6'267,"2"3"1,2 5 0,1 3 0,3 1 93,1 3 1,0 2-1,-1 3 1,-1 3 0,1-1-271,1 1 0,-2 3 0,-2-1 1,-1 1-302,-3-1 0,4 3 0,-3-4-17,0 0 1,-3 3 0,-4-2 226,-4 3 0,-2 1 0,-1-1 0</inkml:trace>
  <inkml:trace contextRef="#ctx0" brushRef="#br1" timeOffset="18">15024 8722 8040,'0'-12'-306,"0"1"495,0-1 0,0 5 0,0-1 0,0-1 0,0-1 0,-1 0 742,-3 2 0,3 2-663,-3 2 0,3 4 0,1 0-230,0 7 0,0 8 0,0 5 0,1 5-81,3 6 0,-1-2 1,3 2-1,-1 0-25,-3 2 0,1 0 0,0-1-81,0-2 0,2-4 1,-2 0-73,1-1 1,0-8 0,-3 0-44,3-1 1,-2-3-539,6 2-670,-6-2 1472,3-7 0,-10-1 0,-1-5 0</inkml:trace>
  <inkml:trace contextRef="#ctx0" brushRef="#br1" timeOffset="19">14864 8676 8103,'0'-11'63,"0"-1"89,0 1 1,2-1 0,2 1 0,3-1 89,3 1 0,3 0 0,1-1 0,2 1 47,2-1 1,1 1 0,5-1 0,2 1-129,0 0 0,1 4 0,-4 3-208,0 3 0,0 1 0,-1 1-47,1 3 0,-4 3 0,-1 5-14,-1 4 1,-2-2 0,-5 3-62,-2 0 0,0 3 0,-4-2 1,-1 1 3,-2 0 0,-2 0 1,-3 3-8,-4-3 1,-3 1 0,-3-4 58,-1 2 1,-6-4-1,2 3 1,-2-2 95,-2 0 0,4-1 0,1-5 0,0-2 276,1 2 122,3-4-169,-3 6 0,11-9 1,3 4-48,6 0 1,4-3 0,7-3 9,2 0 1,4 4 0,-1 0-113,3-1 1,2 2 0,1 0 0,0 0-58,-3 0 1,1 4 0,-5-3-84,-1 0 0,0 5 0,-6-3-35,1 6 1,-6-1-1,-2 4 1,-3-1-75,-1 3 1,-6-1-1,-4 1 1,-6 0-80,-1-1 1,-6-1 165,-4-1 0,-1-4 0,3 4 0,-2-5-103,2-3 1,2 1-1,3-6 1,2 1-197,1 1 0,6-3 398,3 1 0,6-6 0,-3-4 0</inkml:trace>
  <inkml:trace contextRef="#ctx0" brushRef="#br1" timeOffset="20">15424 8996 8027,'0'-8'546,"0"1"-602,5 4 1,1-2 315,6 5 1,-4 0-1,-1 0 1,2 0 168,1 0 0,-2 0-321,-1 0 1,0 5-1,2 3-156,-2 2 0,-4 5 0,1 1 1,-4 1-32,-4-1 1,-3 5 0,-4-2-40,0 2 0,-5 1 0,0-2 14,-2-1 1,4-1 0,-1 1-1,3-2 47,5-1 0,-2-3 87,5 2 0,0-2 0,6-3 36,1-3 1,4 2 0,5-5 0,4-1-66,3-2 1,-1-1 0,1 0-21,1 0 0,1 0 0,1 0-321,-3 0 1,1 0 0,-3-1 339,1-3 0,1-2 0,3-6 0</inkml:trace>
  <inkml:trace contextRef="#ctx0" brushRef="#br1" timeOffset="21">15732 9053 7993,'-3'-12'0,"-1"1"173,1 0 1,2 3-1,1 0 1193,0-1-761,0 4 0,0 7 0,0 9-363,0 7 0,0 3 0,0 2-127,0 0 1,0 4 0,0-1 0,0 0-152,0-2 0,1-1 1,2 0-269,1-1 1,1-3 0,-3-1-60,2-1 0,1-6 0,-1-5 363,4 0 0,2 2 0,1-1 0</inkml:trace>
  <inkml:trace contextRef="#ctx0" brushRef="#br1" timeOffset="22">15984 9258 8061,'7'0'-16,"1"2"0,0 1 0,-1 5 0,-1 2 388,0 2 0,-1 0 0,-3 4 0,2 3 0,-1 2 23,-2 2 1,-1 1 0,0 2-425,0 0 0,-4 2 0,0-3 0,2 1-276,0-5 0,-1 1 0,-1-7 0,0-1 305,-1-1 0,-1-2 0,-6 1 0</inkml:trace>
  <inkml:trace contextRef="#ctx0" brushRef="#br1" timeOffset="23">16406 8653 8161,'-6'-1'-49,"1"-2"1,1 1 368,0 3 0,0 2 1,4 8-1,0 5 1,0 6-1,2 5 97,1 3-366,4 3 1,-1 1 0,-1 1 1,0-1 1,0-1 0,3-1 0,-4-3-206,-3-1 1,0-2 0,2-4 0,1-3-517,-2-4 1,0-2-787,-2-2 1454,0 1 0,0-6 0,0-1 0</inkml:trace>
  <inkml:trace contextRef="#ctx0" brushRef="#br1" timeOffset="24">16212 8676 8088,'0'-17'0,"1"5"0,3-5 95,4 1 1,2 7 0,3-3 0,1 2 180,1 0 0,1-1 0,-2 1-69,1 2 0,2-1 0,-2 5 0,4 2-63,3 0 1,1 2-1,0 2-170,-1 2 0,0 2 0,-2 5 0,-2 1-39,-2-1 1,0 1-1,-5-1 4,1 0 1,-5 2 0,0 1-80,-2 1 1,-2 1 0,-3-5 0,0 2 92,0 2 0,-5-2 0,-4 2 0,-3-3 30,-3 0 0,-6-1 0,1 1 37,-5-1 0,0-1 0,-1-1 44,2-1 0,2-2 0,3 3 0,4-1 306,2 1 1,7-3-285,2 1 0,4 1-51,4 4 0,7-2 1,8-1-1,4-2 19,4 2 1,1 1 0,3 2-127,0-1 1,-6 0 0,2 2-7,-3 2 0,-6-2 0,-3 4 1,-2-2-42,-2 0 0,-5 2 0,0-4-44,-1 3 0,-5 3 0,0-4 100,-7-1 0,-3 2 0,-3 0 0,-2-2-8,-4-2 1,-2 0-1,-2-1 4,0 1 0,-1-5 0,-2 0-32,0-2 0,3 0 1,5-3-1,2 2-274,2-1 1,6-3 0,4-4 372,3-4 0,1-2 0,0-1 0</inkml:trace>
  <inkml:trace contextRef="#ctx0" brushRef="#br1" timeOffset="25">16726 9019 8078,'0'-8'-34,"0"0"208,5 1 0,-2-1 543,4 1 0,-3 0 0,4 0-256,1 3 0,-3 2 0,2 2-331,0 0 0,-1 2 0,0 2-122,2 3 0,-2 3 0,-1 2 0,-1 0-36,-2 4 0,-2-2 0,-1 5 0,-1 1-283,-3 2 0,-3 0 0,-4 1-24,0 0 0,-1-1 0,-1-2 159,-2-1 0,4-5 0,-2 2 1,5 0 146,3-1 1,-2 0 154,3-3-119,0-1 0,5-1 0,3-2 0,4-4 143,2-3 0,1-1 1,2 0-82,2 0 0,-1 0 1,5 0-113,2 0 0,-5-1 0,1-2 0,-2-1-432,0 2 1,-3-1 0,-5 1-98,2-2 1,-4-1 571,-1 1 0,2-2 0,1-6 0</inkml:trace>
  <inkml:trace contextRef="#ctx0" brushRef="#br1" timeOffset="26">16943 9064 8046,'5'-11'-111,"-4"-1"1,4 1 0,-1 0 375,0-1 0,5 2 0,-1 1 1,2 3 282,1 1 0,1-3 0,-1 4-251,0 2 1,1-1 0,-1 1 0,1-2-96,-1 1 0,1 6 0,-1 2-197,0 1 1,-4 6 0,-4 4-13,-1 2 0,-2 0 1,0 2-1,-2 0-276,-1 4 1,-4-1 0,-5 4 98,-4-3 1,4-1-1,-5 0 1,2 0 0,0-2-95,1-2 1,2 1 0,4-4 192,0-2 0,5-2 115,0 0 1,6-2 0,5-2-1,3-5 87,5-1 1,0-2 0,4 0-370,-1 0 1,1 0-1,1 0-675,-2 0 927,3-5 0,-5 3 0,6-3 0</inkml:trace>
  <inkml:trace contextRef="#ctx0" brushRef="#br1" timeOffset="27">17651 9053 7967,'12'5'285,"3"3"0,0 7 0,-1 4 1,-3 2-1,-2 3 0,-2 3 218,-2 4 0,-2 2 0,-3 1 0,0 0 0,-1 2-637,-3 2 1,-2-3-923,-5 3-448,-6-2 1504,-6-2 0,-6 0 0,-5 1 0</inkml:trace>
  <inkml:trace contextRef="#ctx0" brushRef="#br1" timeOffset="28">19558 8607 7929,'-6'-5'-881,"1"4"1128,5-9 1,0 7-1,1-3 1,3 2-1,2 7 924,1 7-1090,3 6 0,-5 7 0,4 1 1,-2 3-1,1 2 11,-2 0 0,5 4 1,-5-2-1,0 2-78,-2 1 0,1-3 0,-1-2 0,0-1-57,1-3 0,-4-2 0,4-3-67,0-1 1,-3-5 0,1 1 0,-1-2-457,-2-1 1,3-5 87,1 1 0,-1-6 478,-7 2 0,-2-3 0,-6-1 0</inkml:trace>
  <inkml:trace contextRef="#ctx0" brushRef="#br1" timeOffset="29">19353 8687 7934,'5'-11'0,"-3"-4"0,6-1-81,1 3 0,1 0 0,3 1 232,2 1 0,2 0 0,3-1 0,-1 1 213,1-1 1,2 1-1,1 1-267,-1 2 1,5-1-1,0 5 1,-2 2-115,-1 1 0,-1 1 0,0 0 2,0 0 0,-6 5 1,-1 2-55,-4 3 1,0 2 0,-2-1-1,-2 2-133,-5 2 1,-1-2 0,-2 3 104,0 1 1,-5-4-1,-4 3 99,-5 1 1,-3-5-1,-3 4 1,1-4 88,-1 0 1,2-5 0,0 1 97,2 1 0,0-3 1,5 0 34,0 0 1,3 1-1,2-2-142,0 2 0,4 0 0,6 3 39,3-2 1,5 2 0,2-4-67,1 1 0,7 2 0,-1-4 1,4 1-80,1 3 1,-2-3-1,-1 2-10,0 1 0,-2 1 0,0 1-12,-2 1 1,-5-1 0,1 1-1,-4 0-56,-3 4 1,1-2 0,-6 5-22,0 1 1,-7-2 0,-3-1 69,-4 0 0,-5 2 0,-3-3 0,-3 1-49,0-1 0,-3 0 0,0-5-48,-2 0 0,2 1 1,6-2-484,4-2 1,2-3-580,2-5 1212,4 0 0,2 0 0,5 0 0</inkml:trace>
  <inkml:trace contextRef="#ctx0" brushRef="#br1" timeOffset="30">19958 8939 7941,'4'-12'0,"0"1"353,5-1 0,-3 1 0,5 1-9,1 2 1,-1-1 0,1 4-131,-1-1 0,1 2 1,0-2 211,3 1-412,-2 1 1,4 4 0,-6 0-15,0 0 0,0 5 0,-3 3-80,0 2 0,-5 1 0,0 1-126,-1-1 1,-2 2-1,-2 1 1,-1 1 43,-5-1 1,-6-2 0,-2 0 0,-1-1 119,1 1 1,-1-1 0,3 1 215,-1-1 0,0 0-44,3 1 0,6-5 25,2 1 0,3-4-58,1 3 1,5-4 0,3 1-30,2-3 0,1-1 1,1 1-1,-1 2-26,0 1 0,1 0 0,-2-3-10,-2 3 0,2-2 0,-4 6-9,0 1 1,3-3 0,-5 2 0,0 0-55,1 3 1,-4-2 0,3 1 33,-3 2 1,-2 2-1,-3-2 4,-3-1 0,-4 1 0,0-1 0,0 2-10,-1 2 0,1-6 0,-1 2-167,1-1 0,0-1 0,-1 0-936,1-1-88,4-6 595,2 3 0,5-6 0,2-3 599,1-3 0,4-3 0,4-2 0</inkml:trace>
  <inkml:trace contextRef="#ctx0" brushRef="#br1" timeOffset="31">20209 9019 7941,'7'-12'0,"-3"1"1337,-3 4 118,-1-3-1068,0 9 0,4 6-271,-1 10 1,1 4 0,-2 2-132,1-2 0,0 0 1,3 4-1,-1-1-354,-2 1 1,2-4 0,-1-1-232,-2-1 1,3-2 0,-1-4 52,-1 1 1,-1-2 0,1-1 546,1-2 0,-1-4 0,-3 2 0</inkml:trace>
  <inkml:trace contextRef="#ctx0" brushRef="#br1" timeOffset="32">20506 9201 7928,'0'-6'960,"0"1"0,0 6-676,0 3 1,0 2-1,0 6-105,0-1 1,0 2 0,0 2 0,0 4 59,0 3 1,0 2-424,0 2-88,0-1 0,-1 2 0,-1-4-196,-2 0 1,-4-4 0,3-1 467,-1-2 0,3 0 0,-2-5 0</inkml:trace>
  <inkml:trace contextRef="#ctx0" brushRef="#br1" timeOffset="33">20975 8630 7875,'-12'0'209,"1"-4"0,1-1 167,2-1-217,3 4 0,5-2 0,0 9 1,0 6-1,0 7 0,0 5 1,1 3 185,3 5 0,2 2 0,4 1-312,-2 0 1,2 1 0,-3-1-1,0-1-49,1-3 1,-6-2 0,3-6-179,1-3 1,-5-3-1,3-4-432,-3-1 0,-1 1-378,0-1 0,-1-1-136,-3-2 1140,-3-3 0,-9-10 0,-2-1 0</inkml:trace>
  <inkml:trace contextRef="#ctx0" brushRef="#br1" timeOffset="34">20678 8733 7875,'6'-16'163,"4"2"0,-2-4-59,2 1 1,3-2 0,2 4 0,3 1 21,-1 1 0,5 6 0,-4-1 160,-1-1 0,5 0 0,-4 2-128,0 3 1,2-1-1,-4 1 1,2 2-175,2 0 1,-3 4 0,-1 1-121,1 5 0,-4 2 0,2 2 1,-2-1-50,-2 0 0,-3 5 0,-2 0 65,-1 2 0,-1-4 0,-5 2 0,-3 0 22,-4-1 0,-2 1 0,-1-2 133,-1 2 0,-1-1 0,-1-4 82,-1 1 0,0-5 0,4 1 0,-1-1 203,1 0 0,3 2-260,1-6 0,4 6 0,0-2-7,6-1 1,3 0-1,7-3-16,2 1 0,-1 5 1,5-3-1,2 2-39,0-1 0,2 1 1,-1 3-23,-3 1 1,1-1-1,-5 0 9,-1 1 1,1 3 0,-2 2 0,-4-1-97,-3 1 1,-2 3 0,-4-2 44,0-1 1,-5 5 0,-3-4-4,-2 0 1,-6 2 0,-3-5 0,-3-1-36,-1-1 0,0-2 0,2-1-25,2-2 0,-2-2 0,6-3-490,1 1 0,2-1-433,0-3 1052,6-5 0,6-1 0,6-5 0</inkml:trace>
  <inkml:trace contextRef="#ctx0" brushRef="#br1" timeOffset="35">21260 9064 7875,'0'-7'140,"0"-1"385,0-1 1,5 3 0,2-2-113,-1-1 1,4 3 0,-2 0-297,2 1 0,1-3 0,2 4-133,2 2 0,-1 0 0,4 2 0,-2 0 13,-2 0 1,-1 0 0,-3 2-156,-2 1 1,1 0 0,-6 5 0,0 0 18,-2 3 0,-1 0 0,-1 0 71,-3 1 1,2-1 0,-6 1-1,-2-2 89,-4-3 1,4 4 0,-3-4 28,3 3 1,-1-2 0,5-2 65,0-1 0,4 0-15,-2-1 0,2-1 18,2 4-18,0-4 0,2 2 0,2-4-25,3 3 1,3-1-69,2 4 1,-1 0 0,1 2-21,-1-2 0,-3-3 0,-2 4 0,-1 0-9,-2 3 1,-1-4 0,1 1 11,0 1 1,1 1 0,-4 1-1,-1 1-97,-3-1 103,3 1 1,-9-1-152,2 0 0,-2 1 91,-1-1 0,-5-1-93,1-2 0,0 1 0,3-4-6,1 1-695,5-3 236,-4 2-674,8-5 606,-3 0 689,5-5 0,5-2 0,2-4 0</inkml:trace>
  <inkml:trace contextRef="#ctx0" brushRef="#br1" timeOffset="36">21500 9121 7794,'0'-11'-81,"1"0"438,3-1 1,1 4-1,4 1 1,-1-1 108,0 2 1,3-4 0,0 3-114,0 1 1,1 1 0,-1 5-334,1 0 0,-5 0 1,0 1-98,-2 3 1,2 2 0,-3 7 0,-1 2-16,-2 4 1,-2 3-1,-2 0 9,-1-3 0,-7 6 0,2-2-64,0 1 0,-2-1 0,-2-3 1,3-1-42,0 1 0,5 1 106,1-2 4,3-3 106,1-4 1,0-1-78,0 0 0,0-3 175,0 0 0,5-6-90,2 2 0,3-3-179,2-1 0,-1 0-6,1 0 0,-1 0-108,1 0 1,0-1-108,4-3 0,-8 2 364,4-6 0,-3 0 0,2-3 0</inkml:trace>
  <inkml:trace contextRef="#ctx0" brushRef="#br1" timeOffset="37">21785 9361 8218,'0'12'1221,"0"0"-1021,0 4 0,0-4 1,0 5-1,0-1 35,0 3 1,0 2-1,0-1 1,-1-2-189,-3-2 1,3 4 0,-3-2-329,3 0 0,-3 0 1,-1-4 280,-1 1 0,-2 0 0,-3-3 0</inkml:trace>
  <inkml:trace contextRef="#ctx0" brushRef="#br1" timeOffset="38">22105 8744 7875,'0'-16'-75,"0"3"0,0-2 1,0 2-1,0 2 1,2 1 609,1 2 0,0-1 0,3 7-196,-1 3 1,3 5 0,-3 11 0,0 4-138,0 5 0,3 9 0,-4 1 0,-1 2-39,2 1 1,-3 3 0,2-4 0,-3-1-112,-1-1 0,0-6 1,0-1-218,0-1 0,0-2 1,0-6-395,0-1 1,1-5 0,2 1-122,0-2 0,1-6 1,-3 0 679,3-2 0,-2-1 0,3-4 0</inkml:trace>
  <inkml:trace contextRef="#ctx0" brushRef="#br1" timeOffset="39">22002 8836 7875,'0'-13'154,"0"-1"-33,0-1 1,6 0 0,1 3 0,3 1-196,2-1 0,-1 5 0,2-1 373,2-1 1,-2 0 0,3 1 0,1 1-9,2 2 0,-1-2 1,-1 3-295,0 1 1,2 2 0,-4 2-1,-1 3 8,-1 4 0,-6 2 0,0 2-110,-2 4 1,-1-2 0,-4 3-28,0 0 1,0 2-1,-2-4 1,-2 0 62,-3 2 0,-3-4 0,-3 2 1,-1-2 130,-1-2 0,0-1 0,3-1 143,1-1 1,-1-1-111,1 5 0,5-5 0,2 1-90,3 1 1,2-3 0,3 0 8,3 0 0,7 1 0,3-2 8,0 2 0,-1-1 0,1 3 0,1-2 25,0 2 1,-3 1 0,3 1 0,-2-1 30,-2 1 0,-2-2 1,-3 6-39,-2-2 0,-4 2 0,1 2-37,-3 0 0,-1-1 0,-1 1 0,-3 1-31,-4 0 0,-3 0 1,-4 2-89,-4-1 1,-3-5 0,-1 1-40,0-2 0,2-3 1,0-1-1,4-3-461,0-1 1,6-1-712,3-4 1327,6 0 0,-3 0 0</inkml:trace>
  <inkml:trace contextRef="#ctx0" brushRef="#br1" timeOffset="40">22391 9190 7875,'6'-5'181,"-1"2"-75,-5-4 0,5 0 1,3-2-1,2 2 277,1-2 0,-3 3 1,0-1-1,1 1-49,1 0 0,1 3 0,1-1 0,-1 2-90,0-2 1,1 3-145,-1-3 1,1 6 0,-1 3-67,1 2 0,-2-3 1,-1 2-1,-3 0-75,-1 1 1,3 0-1,-5 5-95,0-1 0,-2 0 0,-1 1 97,0-1 1,-5 5 0,-2-1 16,-4-1 0,-1 2 0,-2-1 0,-2 1-35,3 0 1,-1-3-1,0 2 1,-2-2-36,2-2 1,6-3 0,0-1 44,-1 2 0,4-2 16,1 0 121,-2-4 89,5 2 0,-3-5-140,8 0 1,2 0-1,5 0-34,1 0 0,-1 0 0,1 0 63,-1 0 0,0 0-15,1 0 1,-1 1 0,1 3-23,-1 4 0,-1-2 1,-1 0-1,-3 1 14,0-1 0,1-2 0,-3 3-25,-1 2 0,-2 1-34,-1 2 1,0-1 0,-1 1 0,-3-1-63,-4 1 0,-2-1 1,-3-1-1,-2-1-66,-4-1 0,1-2 0,0 2 14,2-5 0,-4 2 0,2-1-173,0-1 0,2-2 0,4-1-738,1 0 0,4-1 1039,4-3 0,6-7 0,4-7 0</inkml:trace>
  <inkml:trace contextRef="#ctx0" brushRef="#br1" timeOffset="41">22711 9190 7880,'0'-12'138,"1"5"0,3 1 391,3 0 1,0-1 0,0 2-202,2-2 0,1 1 0,2-2-68,-1 5 1,1-2-1,-1 1-279,0 1 0,1 2 0,-2 2 1,-1 3-87,-2 4 1,-4 2 0,1 1 43,-3 1 0,-1 3 0,-1 0-29,-3-1 0,-2-1 0,-6-2 1,1 1 45,-1-1 0,1-1 1,0-1 106,-1-1 1,4-2-1,2 3 1,0-2 76,-1 2 1,5-2-32,-2 0-65,3 1 1,6 3 0,3 0 46,2-4 1,1 2-1,1-4-50,-1 1 0,0-2 0,0 4 14,-4 1 0,3-3 0,-3 2 1,0 1 47,1 1 1,-6 1 0,2 1 0,-3-1 30,-1 0 0,0 2 1,-1 1-61,-3 1 0,-6 1 0,-5-5-93,1 0 0,-4 0 1,-1-3-1,-4-1-247,-3-2 0,0 2 266,-4-3 0,-1 0 0,-3-4 0</inkml:trace>
  <inkml:trace contextRef="#ctx0" brushRef="#br1" timeOffset="42">11307 4203 8487,'-10'-12'128,"2"1"0,4 0 0,4-1 0,4 2 0,4 1 0,2 2 0,2-2 173,4-1 1,1-2-1,6-1 1,1-1-1,3-1-179,3 1 1,8-4 0,6-1 0,4-2-109,5-2 0,-23 10 1,1-1-1,2 0 1,0 0-1,3 0 1,0-1 38,4 0 0,0-1 0,4-3 0,1 1 0,3-1 0,-1 0-226,0 0 0,0 1 0,1-2 1,1 1-1,-2-1 0,0 1 149,-2 1 0,0 0 0,0-2 0,0 0 0,-3 1 1,0 0-1,-1 1 0,0-1-2,0 2 1,-1-1 0,-1 1 0,0 1-1,-2 1 1,-1-1 0,-2 3 0,-1-1 43,-1-1 1,0 2 0,28-11 0,-8-2-42,-7 6 1,1 0-1,-5 3-14,-1-1 1,-2 4-1,-7-1 1,-5 2-130,-2 2 0,2 3 0,-2 1-58,-2-2 0,-3 3 0,1-1-77,-1 2 0,-5 1 1,1 4-1,-2 0 301,-2 0 0,1 0 0,-1 0 0</inkml:trace>
  <inkml:trace contextRef="#ctx0" brushRef="#br1" timeOffset="43">14710 3244 8356,'0'-12'0,"0"1"175,0-1 299,0 6 637,0-4-840,0 8 0,0 11 0,0 12-167,0 5 0,4 5 1,1 3-1,1-1 82,3-2 0,-2 5-152,0-1 0,-3 5 0,4-2 0,-1-1 21,0-1 0,-1-2 0,-4 0 0,2-1-16,-1-2 1,-2 0-102,-1-4 1,0 0 0,0-6-1,0-1-134,0-1 0,0-3 0,0 1 0,0 0-327,0-3 1,0 0 0,0 0-232,0 1 754,0 0 0,0 2 0,0 1 0</inkml:trace>
  <inkml:trace contextRef="#ctx0" brushRef="#br1" timeOffset="44">15430 3164 8244,'-7'-12'66,"2"5"0,5-1-15,0-1 0,5 4 1,3 1-1,3 3 0,3 1 1,3 1-1,0 2 0,4 2 138,0 1 0,3 2 1,3 3-1,4-1-86,2-2 0,10 6 0,4-3 0,5 2-33,6 0 0,2 2 0,-27-7 0,1 0 0,1 1 1,0-1-73,0 0 1,0 0-1,0 2 1,1 1-1,0-2 1,0 1-1,2 0 1,0 0-270,1 0 0,1-1 0,0 2 1,0 0 290,0-2 0,0 1 0,0 0 0,1 1 0,0 1 0,0 0 0,1 1 0,0 0 2,-1 0 1,1 0-1,-1 1 1,0-1-1,0-1 1,1 0 0,0 1-1,2 0 0,1 0 0,0 0 1,1 1-1,1 0 0,2-1 1,2-1 14,-1 2 1,-1-1 0,-2 1-1,0-1 1,1-2 0,0 1-6,1-1 1,-1 0 0,-3 1-1,1-1 1,0 0 0,1 0 0,-4-1-1,0 0-131,-2 0 1,-1-1 0,3 1-1,-1-1 1,-3 2 0,0 0 158,-1-2 1,1 1 0,-3 1 0,0-1-1,1 0 1,-1-2-27,-1 1 0,-1 0 0,2 1 0,-1 0 0,0-1 1,-1-1-1,-2 0 0,-1 0 67,29 9 0,-4 2 1,-4-4-1,-5-1-50,-4-1 1,-10-2 0,0 1 13,-4-1 0,-7 0 1,-7 1 87,-2-1 1,-2-1 0,-1-1-1,-2-1-661,-4 1 1,-3-3 0,-2 0 0,-3 1-15,-4-1 1,-6 0 521,-1 2 0,-10 2 0,1-3 0</inkml:trace>
  <inkml:trace contextRef="#ctx0" brushRef="#br0" timeOffset="45">11489 3118 8248,'-5'-10'1237,"-2"2"-1005,2 3 0,0 6 2,5 3 0,3 6 1,1 7-1,0 1-21,1 2 1,-2-2-1,3 1 1,0 1-182,1 2 0,-1-1 0,3-1 1,-3-1-68,-1 2 0,3-5 0,-3 1 1,1-2-119,3 0 1,-2 0-2,0-3 1,-1-1 0,3 1-817,-1-1 1,-4-3 969,3-1 0,-4-4 0,2 2 0</inkml:trace>
  <inkml:trace contextRef="#ctx0" brushRef="#br0" timeOffset="46">11901 3175 8290,'0'-11'1079,"0"4"-657,0 2-251,0 5 1,-4 5-33,0 3 0,-5 7 0,1 4 0,-2 3 17,-1 1 0,-1 3 0,1 1 0,0-1-419,-1 2 0,2-4 0,1 3-196,2-3 0,-1-6 1,-2-1 108,2-1 1,-1-3 0,4 1-1,0-4 350,0-3 0,-4 1 0,3 3 0</inkml:trace>
  <inkml:trace contextRef="#ctx0" brushRef="#br0" timeOffset="47">11958 3301 8290,'10'-12'0,"-1"2"159,-2 2 0,1-2 0,3 4 0,-1-2 206,-2 1 0,2 4 0,-2-2-66,2 0 1,1 4-381,1-3 64,-1 8 1,-4 2 0,-4 6 0,-1-1-56,-2 0 1,-2 1 0,-1-1 0,-5 1-70,-2-1 1,0-3 0,1-1 98,1 2 1,2-2-1,-3 0 41,1 2 0,6-3-30,-2 2 1,3 0 28,1 3 0,5-5 0,2-1 59,4 0 1,4-3-1,1 2 14,2-3 0,-3 3 1,3-1-1,0 0-3,0-2 1,-4 3-1,1 1 1,-3 0 103,0 0-132,-1 4 0,-3-2 1,-2 4-1,-1 0 22,-2 1 0,-7-1 1,-5 1-1,-5 0 35,-5 4 0,-4-4 0,-2 3-252,-2-2 0,-3-1 0,3-1-538,2 0 693,1 1 0,-4-1 0,-1 1 0</inkml:trace>
  <inkml:trace contextRef="#ctx0" brushRef="#br0" timeOffset="48">15098 3415 8269,'-6'0'994,"1"0"1,5 6-848,0 6 0,1 0-41,3 7 0,-3-3 0,3 1 0,-3 1-151,-1 0 1,4 0 0,0 1-1,-1-3-93,-2 1 1,-1-5 0,0 4-288,0-4 0,0 0 0,0-1-156,0 1 0,0-5 581,0 1 0,-5-1 0,-2 5 0</inkml:trace>
  <inkml:trace contextRef="#ctx0" brushRef="#br0" timeOffset="49">15338 3506 8108,'0'-6'1766,"0"1"-1661,0 15 0,-4-1 0,-1 10-31,-1 1 0,-2 2 1,-3 2-1,0 1-195,-1 2 1,1 3-1,-1-2-417,1 1 0,1-3 0,1 0-132,1-1 0,4-4 0,-2-2 670,1-4 0,-4-2 0,3-1 0</inkml:trace>
  <inkml:trace contextRef="#ctx0" brushRef="#br0" timeOffset="50">15338 3769 8108,'7'-12'150,"-1"5"1,-2-1 49,3-1 1,3-1 0,2 0 0,-1 1 12,1 2 1,3 0 0,1-2 0,1 2-8,-1-2 0,3 4 0,-3 0-181,-2 0 0,-2 3 1,0-1-1,-1 1-148,1 2 0,-5 2-107,1 1 1,-6 4 0,2 4 108,-3 1 1,-1-5 0,-1 1 85,-3 1 1,-2 0-1,-7-1 50,-2 0 0,2-2 1,-2 3 163,3-1 1,0-1 3,1 5 0,4-5-161,4 1 0,1-4 0,4 2 52,1-1 0,4-1 0,4-4 1,2 1-12,2 3 0,2-3 0,3 3-52,-1-2 1,-4 1 0,3 1 6,-2-1 1,1 2 0,-3 0-22,1 1 0,0 2 1,-3 3-28,-1 1 0,-5-1 29,-2 1 0,-2-1 0,-4 0 0,-2 1-20,-3-1 0,-7 4 1,-3 1-1,0-2-182,-4-2 1,-2 0 0,-1-1-435,2 1 637,-4-6 0,8 4 0,-4-4 0</inkml:trace>
  <inkml:trace contextRef="#ctx0" brushRef="#br0" timeOffset="51">17839 3084 8067,'7'-12'136,"-3"1"0,2 1 0,0 1 0,2 1 0,-1-1 1,1-1 471,-2-1 0,3-1 1,-4 2 143,2 3 0,-5 4-650,2 11 0,-3 0 0,-1 13 62,0 3 1,0 0 0,0 5 0,-1 0-58,-3 1 1,3-1-1,-3 2-354,3 0 1,1-6-1,0 2 1,0-4-335,0-4 1,1 1 0,2-5-96,1-1 0,4-5 0,0-2-1068,2-2 1744,2-2 0,-1 2 0,0 2 0</inkml:trace>
  <inkml:trace contextRef="#ctx0" brushRef="#br0" timeOffset="52">18330 3141 8121,'-5'-17'1113,"4"5"-1036,-4 0 0,4 8 1,-3 8-132,-4 4 1,-2 6 0,-1 2 296,-1 2 1,0 2 0,-4 7 0,-1 3-55,-1 3 0,1 0 0,6-1 0,0-1-419,-1 0 1,1-2-194,-1 2 0,5-6 1,0 1-1,1-6-545,0-5 0,3 2 968,-1-2 0,-2 0 0,0-3 0</inkml:trace>
  <inkml:trace contextRef="#ctx0" brushRef="#br0" timeOffset="53">18285 3403 8121,'6'-5'0,"4"0"0,-2-4 305,2 2 0,5-1 0,1-2 0,-3 1-71,0 2 0,2 0 1,1 0-1,-2 1-164,-2 1 1,4 4 0,-1-3 0,-1 3-66,-2 1 1,0 0 0,-1 1-25,1 3 0,-6-1 0,-1 4-40,0 2 0,-4-2 0,3 0 0,-3 2-6,-1 1 0,-3 2 0,-2-2 0,-2-1 94,-2-2 0,-1 1 0,-1 3 106,-1 1 0,1-1 0,0 1-33,-1-1 0,6-3-101,2-1 0,4 0 1,4 1-1,3-1 71,4-2 1,5 0 0,2-3 0,1 4-44,0 0 0,-1 0 0,1 3-5,-4-1 0,1-4 1,-2 3 19,-3 2 1,0 1 0,-5 2 31,1-1 1,-2 0 0,-7 1 0,-1-1 186,-5 1 1,-7-1-227,-4 1 0,-8-1 0,-3-1 0,-3-1-19,-2-1-18,1-1 0,-5 0 0,-2-2 0</inkml:trace>
  <inkml:trace contextRef="#ctx0" brushRef="#br0" timeOffset="54">10082 11353 7983,'-7'-8'-571,"0"0"0,1 2 1470,0-1-267,3 2 1,-2 10 0,5 3-1,0 2 1,0 6-437,0 3 0,0 2 0,0 2-149,0 4 0,1-2 0,2 5 0,1 2-115,-2 0 1,0-2-1,-2-1 0,0-2 0,0 4 0,0-5 0,0-3-141,0-2 0,1-1 0,1-5 0,2-2-392,-1 0 1,-2-2-26,-1 1 0,0-1 626,0 1 0,0-6 0,0-2 0</inkml:trace>
  <inkml:trace contextRef="#ctx0" brushRef="#br0" timeOffset="55">10585 11319 6995,'0'-6'2120,"0"1"-1945,0 5 1,-4 6 0,0 6 32,2 4 0,-5 7 1,0 4-1,-3 4-143,-2 5 1,1 4 0,-2 6-1,-1-2-66,-1 2 0,-2-2 1,3-2 22,-1 0 1,-4-3 0,3 4 0,-2-3-205,-2-1 0,-2 2 0,-1-3 87,0-2 1,4-6 0,2-2 0,0-3-181,3-2 1,1 1 0,2-10-267,0 0 0,-1-1-783,1-2 1104,4-5 1,7-1 0,8-7 0,3-4 219,5-6 0,-2-3 0,5 0 0,0-2 0,4-6 0</inkml:trace>
  <inkml:trace contextRef="#ctx0" brushRef="#br0" timeOffset="56">10494 11861 8004,'11'-12'-280,"0"-1"0,1-1 1,-1-1 613,1 2 1,-1-1 0,0 0-9,1-1 0,-1 0 1,1 3-1,-1 2 75,1-1 0,-1 0 1,0 3-247,1 0 0,1 4 1,0-2-1,3 1 13,-2 2 0,-2 2 0,0 1 0,-1 0-112,1 0 0,-2 1 0,-1 2-128,-2 1 1,-3 4-59,4 0 1,-6 2 0,2 2 0,-3-1-31,-1-1 0,-1 1 0,-3-2 110,-3-2 0,-4 1 0,0 3 32,0 1 1,-1-1 0,1-2 0,-1 0 67,1-1 0,0-1 142,-1 5 1,6-5-104,2 1 1,3-4 0,2 2-67,3-1 0,2 2 1,6-3-1,0-1-14,3 2 1,-1-2 0,5 3-52,2-1 0,0 0 1,2-1-1,-1 3-94,-3-1 1,1 4 0,-5-2 0,-1 1 30,-1 2 1,-3 1 0,-1-1 0,-3 1 21,-1-1 1,-1 0 0,-5 1 0,-3 2 75,-4 1 0,-3 1 1,-4-5 1,-4 0 0,-3 2 0,-1 0 111,1-3 0,-3-1 1,0 1-1,-3-2 87,-1-4 0,4-3 0,-1-1-342,6 0 0,0 0 0,4 0-723,2 0 0,7-1 872,3-3 0,13-8 0,4-5 0</inkml:trace>
  <inkml:trace contextRef="#ctx0" brushRef="#br0" timeOffset="57">15587 11116 7938,'-5'-11'-65,"4"4"431,-3-1 0,3 7 0,1 1 0,0 6 0,1 6 0,2 2 0,0 6 93,0 6 1,-2 0-1,-1 6 1,0-1-305,0-1 0,0 0 1,0-2-1,0 1-293,0 0 0,0-5 0,0 3 1,0-3-245,0-2 0,0-3 0,0-1 52,0-2 1,0-1 0,1-5-1,2-1-732,1-2 1,1-4 1061,-1 1 0,2-3 0,5-1 0</inkml:trace>
  <inkml:trace contextRef="#ctx0" brushRef="#br0" timeOffset="58">16158 11139 7932,'-11'-5'2066,"4"3"-2013,2 2 0,0 12 1,-4 7 356,-4 2 1,0 6 0,-4 4-219,1 1 1,2 7 0,-4 3 0,0 5-137,1 2 0,-1 0 0,-3-2 0,4-1-82,0-1 1,1-7 0,2 3-258,-1-3 0,-1-4 0,5-6-86,-1 0 1,2-2-1,1-8 1,2-3-532,-2-2 1,4-2-1,0-1 900,0-2 0,-2-4 0,-4-4 0</inkml:trace>
  <inkml:trace contextRef="#ctx0" brushRef="#br0" timeOffset="59">16021 11668 7932,'12'-11'-63,"-1"-2"1,-1 0 403,-2-2 0,6-1 1,-3 2-1,3-2 78,3 3 0,-5 1 0,5 2-163,-1 2 0,2-2 1,5 2-1,-1-1-111,-3 2 0,1 3 1,-4 2-130,2-1 0,-4 1 1,1-2-1,-2 4-259,-2 4 1,1 3 156,-1 3 0,-3 1 0,-2 1-31,-1-1 0,-1 5 0,-4-1 1,0-2-1,0-1 0,-5 4 0,-3-1-64,-2-1 0,-1-1 0,-1-1 1,0 1 99,-4-3 1,4-1 0,-5 3 147,1-1 0,3-4 0,-2 0 510,2 2-310,2 1 1,4-2-70,4 0 0,3-6 0,3 2 0,5-2-37,2 2 0,3-2 1,2 1-167,4-1 0,3-1 0,1 1-75,-1 2 0,-3 3 0,-1-2 0,0 0-49,0 0 1,-6 4 0,1-1 0,-4 2 39,0 1 1,-4 1 39,-1-2 32,-3 1 0,-1 1 0,-1 0 43,-3 4 1,-4-4-55,-7 3 1,-1-3 16,-3 0 1,-7-1 0,2 1 4,-4-1 1,2 0 0,-4-1-4,2-3-2,-3-2-182,7-5 1,-8 0-137,5 0 1,6 0 328,5 0 0,4-5 0,0-1 0</inkml:trace>
  <inkml:trace contextRef="#ctx0" brushRef="#br0" timeOffset="60">20852 11184 7917,'-5'-16'134,"4"7"1,-3-3 0,3 2 239,1 0 1,1 5-1,2 5 1,0 6 0,1 6-1,0 4 40,0 7 0,0 4 0,-4 7 0,0 0-376,0 0 0,0-1 0,0 1 0,0 1-214,0-2 1,0-3-1,0-1-146,0-1 1,0-2 0,0-5 0,0-1-686,0-1 0,-4-5 0,0 0-353,2-1 1360,0-2 0,2-4 0,0-2 0</inkml:trace>
  <inkml:trace contextRef="#ctx0" brushRef="#br0" timeOffset="61">21320 11274 7917,'0'-12'1409,"0"7"-1262,0 0 0,-5 14 211,-2 6 1,-8 11 0,-6 4-1,-3 3-255,-2 5 1,-2 2 0,2 6-153,0-2 1,-4 0 0,6-1 0,3-4 149,-1 1 1,2-1-1,1-3-401,4-4 1,2-5 0,3 1 0,2-4-643,4-1 0,3-3 0,1-9 338,0 0 0,1-5 604,3-2 0,2 2 0,6 1 0</inkml:trace>
  <inkml:trace contextRef="#ctx0" brushRef="#br0" timeOffset="62">21241 11668 7939,'5'-11'58,"1"0"1,5 0 177,1 0 0,4-1 1,3 2-1,2 1 191,-2 2 0,2-1 0,-2-2-116,3 3 1,-3 2-1,-1 5 1,-2 0-185,-2 0 0,1 1 0,-2 3 1,-3 3-94,0 3 0,-5 1 1,-1 2-39,-3 2 1,-1-1 0,0 4 0,-1 1-161,-3-1 90,-2-1 1,-9-2-20,0-1 0,-2 5 1,3-4-1,-1-1 94,1-1 1,1-6-1,3 0 150,3 2 1,-2-3 17,5 2-134,0-5 1,5 2 0,4-5 43,7 0 1,0 0-1,6 1-34,-1 3 0,3-3 0,-1 3 1,3-2-7,0 2 0,1 1 0,-1 4-1,-3-2 1,-3 0 0,-4 6 0,-2 1 23,-2 1 1,1 2 0,-6-4-74,0 2 0,-3 5 1,-4-2-71,-4-1 0,-3 4 0,-5-3 1,-7 0 20,-7-3 1,-3 1 0,-2-1-1,-2-2 28,-1-5 1,-4 1 0,3-5 0,0-1-1,0-3-338,6-4 1,4-3-1,8-4 1,2-2 369,3-2 0,-1-2 0,-1-5 0</inkml:trace>
  <inkml:trace contextRef="#ctx0" brushRef="#br0" timeOffset="63">10021 13629 8194,'-4'-7'760,"0"-1"0,1-1 1354,2-1-1981,1 4 1,0 6 0,0 7 0,0 5 0,0 2-81,0 1 0,0 5 0,0-1 0,1 3 0,2 1-180,1 0 1,0-2 0,-4 0 36,0-2 1,3-2-1,1 4 1,0-4-51,1 0 0,-2-2 1,3-3-163,-1-1 1,3 0-578,-4 1 1,1-6-1493,-2-2 2371,-1-3 0,-2-6 0,-7-1 0</inkml:trace>
  <inkml:trace contextRef="#ctx0" brushRef="#br0" timeOffset="64">10420 13595 8057,'-5'-6'710,"4"0"-244,-3 2 0,3 4 0,1 0-293,0 6 1,0 2-1,-1 2 1,-2 4-1,-1 2-35,2 5 1,-5 1 0,1 5-1,-2 4-174,1 2 1,-1 5-1,-3 0-130,-1-2 0,1 4 0,0-2 1,-1-1-117,1-2 0,-1-4 0,1-2 106,-1-1 0,1-2 0,0-4 0,0-3-47,4-4 0,-3-2 0,3-2-197,1 1 0,0-1-168,2 1 1,3-5-115,-3 1 702,3-6 0,1-2 0,5-6 0,1-5 0</inkml:trace>
  <inkml:trace contextRef="#ctx0" brushRef="#br0" timeOffset="65">10375 14063 8057,'6'-5'22,"3"-1"1,-4-5 165,1-1 1,2 1 0,3-1 0,1 1 156,-1 0 1,1-1 0,-1 2 108,0 2 1,1-2 0,-1 4-185,1-1 0,-1 2 1,1 5-1,-1 0-198,0 0 1,1 2-1,-1 0-106,1 2 1,-5 5 0,0-1 0,-1 3-160,0 4 0,-3 2 0,1 3 73,-3-1 1,-2 1 0,-3 6-1,-4 0-144,-2 0 0,-1-2 0,-2-1 109,-2-1 1,2 1 0,-3-1-1,0-2 53,1-1 0,1-5 1,5 1 122,2-2 0,0-1 0,-2-2 0,3-1 44,1-2 0,1-3-81,4 4 1,1-5-1,3 4 68,4-2 1,2-1-1,3-4 54,2 0 0,1 0 0,5 0 131,-2 0 0,4 0 0,3 1 0,0 1 21,-2 2 0,2 0 1,1-4-211,-2 0 1,3 0 0,-1 0 0,-2 0-21,0 0 1,-6-4 0,-2 0-97,0 2 0,-2 1-578,-4 1-218,-4 0 1,-7 0 863,-8 0 0,-7 0 0,-3 0 0</inkml:trace>
  <inkml:trace contextRef="#ctx0" brushRef="#br0" timeOffset="66">15720 13492 7939,'0'-11'0,"-4"3"49,0 1 1,0-1-1,4-3 1,0-1 0,0 1 2317,0-1-1898,0 6 0,0 2-427,0 8 0,0 6 0,0 7 0,-1 1 0,-2 3-20,0 4 1,-1 1 0,4 3-34,0-1 1,0 2 0,0-2 0,0 0-85,0 0 0,0-1 1,0-6-1,0 0-34,0-2 1,0-2 0,1 3-41,3-5 0,-3-3 0,3 0 1,-2-2-440,2-2 0,-1 2-47,4-3 1,-3-2 654,4-1 0,-1-2 0,5-2 0</inkml:trace>
  <inkml:trace contextRef="#ctx0" brushRef="#br0" timeOffset="67">16142 13641 8038,'0'-12'-220,"0"1"0,0 0 1,0-1 1114,0 1 1,0-1-229,0 1 1,-1 6-538,-3 5 1,2 5 0,-6 8 0,-1 2-68,-1 4 0,-5 4 1,-2 3-10,-1 5 0,3 2 0,-4 1-141,-1 0 1,-2 4-1,1 2 1,0-1-99,2 0 0,5-2 1,-1-5-1,4-3-203,3-1 1,-2-1 0,4-6 154,-1-2 0,1 2 0,3-6 65,0-1 1,-1-2 0,4 0 0,-1-2-366,-3-2 0,3 2 60,-3-3 0,1-1 473,-1-3 0,3 4 0,-4-1 0</inkml:trace>
  <inkml:trace contextRef="#ctx0" brushRef="#br0" timeOffset="68">16051 14029 8038,'18'-16'-52,"-1"2"0,-3-5-17,2-2 1,0 0-1,-1-1 1,4 2 199,3 1 1,1 4 0,-2-3 254,-2 1 1,3 2 0,-4 5 0,1 1-172,0 2 1,-5 4-1,1-1 1,-2 3-88,-2 1 0,-1 1 0,-1 3-173,-1 4 1,-6 2 0,2 1 0,-3 1 14,-1-1 0,-1 2 0,-3 1-4,-3 1 1,-4 4 0,-1-3 0,-2 1-32,-1-1 0,-1 0 0,4-5 48,-4 1 1,4-2 0,-3-1 132,2-2 1,1-3-1,1 2 158,0-1 0,4 0-186,3-1 1,4-2-1,4 1-26,4-1 1,3-1 0,4 1 38,5 2 1,1 0 0,2-3 0,1 2-90,3 1 1,-3 3-1,2-2 1,-1 2-7,-3 2 0,0-1 0,-3 1-42,-4-1 1,-2 0-1,-2 3 8,1 0 1,-6 2-1,-2 1 1,-3 1-61,-1-1 0,-1 0 0,-3 0 0,-5 1-57,-5-1 0,-5 3 0,-7-2 97,-5-1 1,1-5 0,-3-1 150,-3 0 1,-1-3-1,3-1 1,1-2 37,3-2 0,2 0 0,5 0-143,0 0 1,7-2 0,3 0 0,5-3-2014,3-2 2015,6 0 0,6-10 0,4-1 0</inkml:trace>
  <inkml:trace contextRef="#ctx0" brushRef="#br0" timeOffset="69">21167 13424 7950,'2'-10'-137,"0"1"0,2 1 0,0 1 549,1 0-151,-4 2 0,6 6 0,-5 3 0,2 4-33,-2 2 0,0 1 0,-2 1 1,1 1-70,3 2 1,-3 3 0,3 4-27,-3 1 0,-1 4 0,0 0-148,0-2 1,0 3 0,0-2 0,0 0-34,0-2 0,0-1 0,0-2 0,0 0-18,0-2 1,0-5 0,0 2 10,0 1 0,4-8 1,0 2-126,-2-1 0,3 0-633,-1 2-572,5-1 1385,-8-5 0,4 5 0,-5-5 0</inkml:trace>
  <inkml:trace contextRef="#ctx0" brushRef="#br0" timeOffset="70">21533 13641 7889,'6'-5'0,"-1"-2"44,0 1 1,-3 0 0,3 3 288,0-1 0,-4-1 573,3 2-628,2 1 1,-5-2-102,3 8 1,-6 3 0,-3 4-85,-2 0 1,0 6 0,-5 2 0,1 3-3,-1 0 1,0 6 0,-3 2-106,-5-1 0,-1 7 1,-2-1 25,0 0 0,0 1 1,1-2-1,-1 0-206,0 1 1,1-6 0,3-3 0,3-1-43,-1-3 0,8-4 1,-2-3 167,1-2 0,3-2 1,1 1-1,1-1-104,3 1 0,0-5-36,2 1 0,0-4-893,0 3 128,0-4 973,0 2 0,0-5 0</inkml:trace>
  <inkml:trace contextRef="#ctx0" brushRef="#br0" timeOffset="71">21601 13926 7890,'0'-11'-442,"0"3"654,0 1 0,0 3 384,0-4 0,0 7-423,0 1 1,0 5 0,0 8 0,0 2-27,0 4 1,-5-1 0,-2 1 0,-2 0 1,1-1 0,-2 3 0,2-3-112,-2 0 0,-1 2 0,1-5-71,2-1 0,-2 3 1,2-2-1,-1 0-55,2 2 0,-2-5 1,4 4 79,-1-4 0,3-4 1,-1 0-1,2 0-57,-2 3 1,3-4 31,-3 1 1,2-4 0,4 2 4,2-1 0,-2 3 0,6-5 0,1 0 4,1-2 1,1-1 0,1 0-17,-1 0 0,4 0 0,0 0-177,-1 0 0,0 0 0,0 0 0,2 0-95,-2 0 1,-3-1-1,-2-2 1,-3-2-103,-1-1 0,3 2-548,-4-3 963,-1 4 0,-3-7 0,0 4 0</inkml:trace>
  <inkml:trace contextRef="#ctx0" brushRef="#br0" timeOffset="72">21647 14166 7890,'0'-11'668,"0"3"207,0 1-334,0 4 1,-1-1-256,-3 8 1,3 2 0,-3 7-1,3 1-1,1 1 0,-4 6 0,0-2-156,1 2 0,2 2 1,1 0-1,0 0-83,0 0 0,0-4 1,0 0-1,0 0-208,0-2 1,4 4 0,0-6-13,-2-1 1,1-1-1,-1-2-1630,2 0 1804,0-4 0,-4-2 0,0-5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5T03:50:30.426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12313 15190 7800,'0'-12'0,"0"5"-121,0-1 197,0 6 1,0-5 1024,0 3-533,0 3 154,0-4 156,0 5-858,0 5 0,0 1 36,0 6 1,0 3-108,0 0 1,2 6-80,6-2 1,-2-2 56,6 3 0,-6-3 10,-6 2 0,0 2 38,0-6 0,4 1-197,0 0 0,1-5 11,-2 0 0,-1 1 26,2-5 1,1 0-290,-2 0 66,1-4 0,-3 2-716,3-5 1124,-2 5 0,3-4 0,-5 4 0</inkml:trace>
  <inkml:trace contextRef="#ctx0" brushRef="#br0" timeOffset="1">12073 15635 7764,'-6'0'-319,"0"0"1289,6 0-668,6 0 1,-4 0-101,6 0 1,1 0-43,6 0 1,-1 0-15,5 0 1,4 0 2,3 0 0,6-4 52,-2 1 0,3-3 1,2 3 0,3 0-107,0-4 0,4 4 60,-4-1 1,2-1-102,-5 1 0,1-3 15,-5 3 1,-3-1-132,-2 1 1,-3 3 175,-4-3 1,-2 3 57,-6 1-286,1 0-423,-6-5-1473,-1 3 1468,-5-3 1,-9 5-53,-2 0 1,-8 0 593,0 0 0,-3 0 0,-1 0 0</inkml:trace>
  <inkml:trace contextRef="#ctx0" brushRef="#br0" timeOffset="2">12210 15852 8727,'1'-6'289,"3"2"0,-1 1-7,4 0 0,-3 1-13,4-1 1,0-2-142,8 1 1,-4-1 101,4 1 1,0 3-192,-1-3 1,4 2 37,-3 2 1,0 0-89,-1 0 1,-6 0 122,3 0-136,-4 6 1,3 0 14,-4 5 0,-2 1-170,-5-1 1,0 1-57,0-1 1,-1 2 87,-3 2 0,-2-1-77,-6 5 1,1-4 27,0 4 0,-1-5 20,1 1 1,-4 2 87,-1-2 1,2 0 32,7-3 0,-3-2-19,2-2 201,3 2 0,-4-8 164,5 6-26,0-6-62,4 3 0,0-3 90,0 1-118,6-1 0,0 3-55,5-5 1,4 0 79,1 0 0,3 0-63,-4 0 1,5-4-5,-1 0 1,3 0 86,1 4 1,-4-1-81,0-3 1,0 3-160,4-3 0,-4 3 29,0 1 0,-5 0-84,1 0 0,-6-1-138,-2-3-399,1 3 165,-2-4-111,-1 5-1575,-5 0 2132,-5-5 0,-1 3 0,-5-3 0</inkml:trace>
  <inkml:trace contextRef="#ctx0" brushRef="#br0" timeOffset="3">13089 15532 7766,'-11'0'306,"5"-1"610,2-3-617,2 3 133,2-4 138,0 5-876,0 5-757,0-4 1063,0 9 0,6-3 0,0 4 0</inkml:trace>
  <inkml:trace contextRef="#ctx0" brushRef="#br0" timeOffset="4">13455 15087 7791,'-7'-11'642,"2"-1"19,5 1-321,0 4 54,0 2 14,0 5-257,0 5 1,4-1-78,0 8 0,0-2 94,-4 9 0,1-1-257,3 1 1,-3 3-12,3 1 1,-2-2-60,2 5 0,-2-8 17,1 5 0,2-7-122,-1 3 0,1-5 35,-1 2 0,-3-4-55,3 0 0,-1-5-804,1 1 1088,-3-6 0,4 9 0,-5-5 0</inkml:trace>
  <inkml:trace contextRef="#ctx0" brushRef="#br0" timeOffset="5">13295 15555 7825,'6'0'293,"1"0"-191,-4 0 1,0 0 200,5 0 0,-1-1-147,5-3-96,-1 3 1,4-4 48,0 5 0,2-1 3,-2-3 1,3 2-70,5-1 1,0-2 1,-1 1 0,5-1-57,0 1 0,3 3 77,-3-3 1,0-1-261,-5 1 0,0 0-50,-3 4 1,-3 0-62,-4 0 0,-1 0-305,1 0-250,-6 0 413,4 0 448,-9 0 0,-1 5 0,-6 2 0</inkml:trace>
  <inkml:trace contextRef="#ctx0" brushRef="#br0" timeOffset="6">13421 15715 7825,'-12'5'922,"6"-4"-605,1 5-3,5-6-132,0 0 1,5-2 12,2-2 1,4 3-66,0-3 1,0 3 78,1 1 0,4-4-163,3 0 1,-1 1 7,1 3 0,-4 0-30,4 0 1,-1 0 3,1 0 0,-2 0-212,-6 0 149,1 0 0,-2 1-55,-3 3 0,-2-2-189,-5 6 240,5 0 1,-3 3-108,2 0 0,-8-3 30,-4 0 0,-2-2 36,-1 2 1,-1 2 36,1-3 0,-2-2 0,-2-1 1,2 1 104,-2-1 0,6 1-85,1-1 161,6-3 1,-7 6-29,5-4 17,0-1 22,4 3-76,5 0 1,2-3-31,4 6 0,4-5-5,1 0 0,4 2-27,-1-1 0,3 4-5,0-4 0,0 3-54,-3-3 0,1 5 71,-5-1 1,1 2-59,-5 1 0,1 1-1,-1-1 1,-3 0-10,-1 1 1,-4-1-11,1 1 1,-4 0 0,-4 4 1,-6-4-13,-6 3 0,-4 2-16,1-2 0,-4 0 10,-3-3 0,1-5 24,-1 1 1,0-5 200,0 0 1,5-1-2,-1-2 0,6 0 41,1 0 1,2-5-287,2-3 0,3 2-186,1-2 0,4-1-105,-1-6 0,3 2 155,1-2 0,5 1 229,3-1 0,7-3 0,3-5 0</inkml:trace>
  <inkml:trace contextRef="#ctx0" brushRef="#br0" timeOffset="7">14151 15430 7848,'0'-12'1156,"0"6"-600,0 1 365,0 5-761,0 5 1,0 2-82,0 9 0,0-2 37,0 5 0,0-4-174,0 4 1,0-4-73,0 4 0,0-4-7,0 4 1,4-5-198,0 2 0,1-4-13,-1 0-350,-3-6-185,9 4 882,-8-8 0,8 3 0,-4-5 0</inkml:trace>
  <inkml:trace contextRef="#ctx0" brushRef="#br0" timeOffset="8">14014 15521 7813,'-6'0'1167,"1"0"-1098,15 0 1,-2 0 30,7 0 0,-1 0 21,1 0-1,-1 0 2,5 0 0,-1-1 90,1-3 1,3 3-464,-3-3 1,2-1 150,2 1 0,0-4-1309,0 4 1409,0-4 0,-1-4 0,1-6 0</inkml:trace>
  <inkml:trace contextRef="#ctx0" brushRef="#br0" timeOffset="9">14700 15030 8091,'0'-6'469,"0"0"1,1 6-541,3 0 1,-3 2 308,3 2 0,-2-2-106,2 6 0,-3 1 150,3 6 0,-3-1-95,-1 5 0,0-4-205,0 4 0,0 0 91,0 4 0,0-4 81,0 0 0,0-4-211,0 4 0,0-5-677,0 1-229,0-2 0,0-1 963,0-1 0,0 0 0,0 1 0</inkml:trace>
  <inkml:trace contextRef="#ctx0" brushRef="#br0" timeOffset="10">14494 15475 9324,'11'0'162,"-3"0"6,0 0 1,-1 0 32,5 0 1,0 0 10,4 0 0,-2 0-105,5 0 0,0 0-86,4 0 0,3 0-90,1 0 1,5-1 47,-2-3 1,2 3-250,-2-3 0,2-1 68,-5 1 1,3-3-65,-3 3 0,-4-4-71,-4 4 0,-2 1-699,2 3 575,-2 0 461,-6 0 0,1 0 0,-1 0 0</inkml:trace>
  <inkml:trace contextRef="#ctx0" brushRef="#br0" timeOffset="11">14711 15681 7783,'-6'0'391,"1"0"-39,5 0 155,0-5-227,5 4-126,1-10 1,5 10-56,1-3 0,-1 2-113,1-2 0,-1 3 38,1-3 1,-1 3 22,0 1 1,2 0-6,2 0 0,-2 0-27,2 0 0,-2 0-83,-2 0 0,-3 1 43,0 3 1,-2-2-46,2 6 0,0-4 54,-4 3 0,1 1-5,-1 3 1,-3-3 5,3-1 1,-3 1-3,-1 4 0,0-1 6,0 0 1,-5-3-1,-2 0 1,-3-1-65,-2 5 0,1-2 62,-1-3 0,1 2 33,0-5 1,3 4-35,0-4 0,5 3 246,-5-3-75,5 0-53,-2-4-38,5 0-22,0 5 0,5-4 23,3 3 0,6-3-27,1-1 1,5 0-107,-1 0 0,-1 4 88,1 0 1,-3 3-97,3-3 1,-2 4 40,2-4 1,-2 4-8,-6 0 0,1-2-12,-1 2 1,-3 0-15,-1 3 0,-4 1-87,1-1 0,-3-3 115,-1-1 1,-9 1-145,-2 3 0,-10 1 155,-1-1 0,-3-1-7,-5-2 0,3 1 50,-3-5 0,3-1 156,-3-3 0,4 0-84,0 0 0,3 0 109,4 0 0,2 0-302,6 0 120,-1-5-243,1-1 0,5-6-182,2 1 1,3 3-699,1 1 1108,5-1 0,1-8 0,5-2 0</inkml:trace>
  <inkml:trace contextRef="#ctx0" brushRef="#br0" timeOffset="12">15328 15441 8124,'0'-8'1106,"0"1"-1011,0 4 6,0-2-496,0 5 0,0 0 0</inkml:trace>
  <inkml:trace contextRef="#ctx0" brushRef="#br0" timeOffset="13">15865 15007 7819,'0'-8'314,"0"1"81,0 4 53,0-2-83,0 5 1,-4 1-182,0 3 0,-1 3-30,1 4 0,2 2-26,-6 2 1,5 1 51,0 3 0,-2 3-277,1-3 1,0-1 96,4 1 0,0-1-142,0 1 0,0-2-347,0-1 152,5-4 1,0 5 0,3-6 0,1-3-663,-6 0 999,6-6 0,-2 8 0,4-3 0</inkml:trace>
  <inkml:trace contextRef="#ctx0" brushRef="#br0" timeOffset="14">15590 15441 9039,'12'0'235,"-1"0"0,2 0-121,2 0 0,-1 0 40,5 0 1,0-4-65,4 0 0,1 1-11,3 3 0,2-4-152,5 0 1,-3-1 119,-1 1 0,-3 3-252,3-3 0,-6-1-3,-1 1 1,-1-1 9,-7 1 0,0 3-381,-3-3-453,-1 3 1032,1 1 0,-6-5 0,-1-2 0</inkml:trace>
  <inkml:trace contextRef="#ctx0" brushRef="#br0" timeOffset="15">15682 15669 10695,'11'-6'373,"1"1"-372,-1 5 0,1-1 62,-1-3 0,0 3-81,1-3 1,-1 3 69,1 1 0,3 0-101,0 0 0,-3 0 106,-5 0 1,1 0-96,3 0 0,1 3-36,-1 1 0,-3 1 59,-1-1 0,-3-1-303,4 4 110,-6 1 12,3 3 0,-5 1-6,0-1 0,-5-1 76,-2-2 0,-4 2 66,0-2 1,0-2-10,-1 2 0,5-2 165,-1 2 1,4-2 17,-3-2 52,4-3 0,-2 5 199,5-2-274,0-3 1,1 4-29,3-5 1,2 0 12,6 0 1,0 4-148,4 0 1,1 0 111,6-4 0,-4 4-115,0 0 1,-5 3 83,2-3 1,-3 5-115,3-2 0,-5 4 30,1 0 0,-1 0-48,-3 1 1,-3-1 84,-2 1 0,-1-1-11,-2 1 0,-2 3 47,-1 0 0,-5 1 8,-7 0 1,0-4-84,-8 4 1,1-4 69,-8 0 1,3-5 1,-3 1 0,4-5 18,0 0 0,1-1 13,3-2 0,0 0-401,3 0-72,3-5 0,9-2 103,3-4 343,3-6 0,1-1 0,0-4 0</inkml:trace>
  <inkml:trace contextRef="#ctx0" brushRef="#br0" timeOffset="16">16390 15270 7777,'-6'-5'1686,"1"3"-1575,5-3 1,0 7 41,0 1 1,0 4 12,0 4 0,0 2-236,0 2 62,0-2 1,0 4 19,0-1 1,0-4-96,0 4 0,1-4-120,3 0 1,-3-1-252,3 1 1,-2-5-664,2 1 1117,-3-6 0,9 3 0,-3-5 0</inkml:trace>
  <inkml:trace contextRef="#ctx0" brushRef="#br0" timeOffset="17">16241 15407 8562,'12'-7'241,"-1"2"-239,1 5 1,0 0 170,4 0 1,-2 0-117,5 0 0,0-3-43,4-1 0,-4 0-165,0 4 0,-4-4-267,4 0 0,-5-1 418,1 1 0,3-2 0,0-5 0</inkml:trace>
  <inkml:trace contextRef="#ctx0" brushRef="#br0" timeOffset="18">16938 14950 7812,'0'-6'-280,"0"0"750,0 1-10,0 4-121,0-4 1,4 6-73,0 3 1,0-1-123,-4 4 0,0 5-49,0 3 1,0 5 9,0-1 0,0-1-6,0 1 1,0-1-184,0 1 0,0 1-319,0-5 0,3 2 212,1-2 1,1-2-498,-1 2 0,-1-4 36,4-3 651,-4 2 0,12-3 0,-2 4 0</inkml:trace>
  <inkml:trace contextRef="#ctx0" brushRef="#br0" timeOffset="19">16721 15338 7779,'6'0'1119,"5"0"-1109,-5 0 1,2 0 127,-1 0 0,1 0-11,3 0 1,1 0 136,-1 0 0,6 0-66,2 0 1,2 0-237,2 0 0,0 0 73,0 0 1,3 0-173,1 0 1,3 0-78,-3 0 1,5-1-54,-2-3 0,-2 3-17,-1-3 1,1-1-159,-2 1 1,0-3-14,-7 3 1,-3-1 454,-4 1 0,4-2 0,2-6 0</inkml:trace>
  <inkml:trace contextRef="#ctx0" brushRef="#br0" timeOffset="20">16984 15464 7782,'-7'0'977,"2"0"-695,5 0 0,-1 4-108,-3-1 0,3 6-19,-3-1 1,2 2-1,-2 2 1,1 0-125,-4 3 0,3-1 46,-4 5 0,6-3-25,-2 3 1,3-4 42,1 4 1,-4-1-333,0 1 0,0 1 28,4-5 0,0 2-5,0-2 0,0-6 59,0 2 15,5-2 98,2 3 0,4-6 8,1-2 0,-1-3-120,0-1 1,1 0 48,-1 0 0,-2 0 6,3 0 0,-7 0-225,6 0-460,-2-5 124,2-1 660,-4-6 0,3 1 0,-4-1 0</inkml:trace>
  <inkml:trace contextRef="#ctx0" brushRef="#br0" timeOffset="21">17064 15692 7782,'-7'0'922,"2"0"-161,5 0 0,0 5-451,0 3 1,2 2-88,1 2-137,-1-1 0,4 2 29,-2 2 0,-3-1-122,3 5 1,-2-4-244,2 4 1,-2-1 165,1 1 1,2 1-324,-1-5 1,4 4 178,-4-3 0,1-2-372,-1-7 1,-3 3-224,3-2 823,-3-3 0,-1 0 0,0-5 0</inkml:trace>
  <inkml:trace contextRef="#ctx0" brushRef="#br0" timeOffset="22">17566 15361 7777,'0'-6'957,"0"1"-758,5 5 101,-3 0-2,3 0-1209,-5 0 181,-5 0 730,3 0 0,-8 0 0,4 0 0</inkml:trace>
  <inkml:trace contextRef="#ctx0" brushRef="#br0" timeOffset="23">18012 14904 7827,'-12'0'178,"6"-1"461,2-3-223,-2 3-52,5-4-240,-5 5 26,6 0 87,0 5 0,4-3-14,0 6 1,1 0-66,-1 3 0,-3 4 0,3 1 1,-3 4-205,-1-1 0,4-1 32,0 1 0,0-2-138,-4 2 0,0 2 100,0-6 0,1 4-343,3-4 0,-3 0 87,3-3 0,-3-1-37,-1 1 0,0-1-91,0 1 1,0-5-719,0 1 1154,0-6 0,5 9 0,2-5 0</inkml:trace>
  <inkml:trace contextRef="#ctx0" brushRef="#br0" timeOffset="24">17749 15372 9123,'11'0'330,"1"0"1,-1 0-232,1 0 0,3 0-13,0 0 1,7 0-101,1 0 0,-1 0 139,5 0 0,1 0-268,-1 0 1,3 0-55,-3 0 1,-1-3-54,-3-1 0,0 0-15,0 4 0,-4 0-129,0 0 1,-5-1-31,1-3 424,-7 3 0,2-9 0,-4 3 0</inkml:trace>
  <inkml:trace contextRef="#ctx0" brushRef="#br0" timeOffset="25">17840 15567 8752,'5'-7'357,"2"2"1,4 5-148,1 0 24,-1 0 0,0 0-204,1 0 1,1 0-88,2 0 1,-2 0 69,2 0 0,1 0-133,-1 0 0,1 4 48,-5 0 0,-1 1 46,-2-1 1,2-2-36,-2 6 19,-3-6 1,4 9 7,-6-4 1,1 0-86,-4 0 56,0 1 1,-1 3 13,-3 1 0,-1-5 27,-3 1 1,-2-2-24,3 2 0,-3 1 5,-2-6 0,5 5 334,-1-4-215,0 5 0,-2-7 43,3 6 0,0-6 69,3 2 225,3-2-213,-4 3-141,5-4 1,0 5-104,0-2 1,5-1 75,3 4 0,2-4-101,1 1 0,5 2 60,-1 1 1,4 0-4,-4 0 0,5 1 2,-1 3 0,-1 1 1,1-1 1,-5 1-79,1-1 0,-2 1 87,-2-1 1,-3 2-100,0 2 1,-6-2 82,2 2 0,-4-2-120,-4-2 0,0 4 113,-7 0 0,1-3 5,-9-5 1,-2 0-23,-5 0 0,0-2-1,-4-5 0,3 0 45,-3 0 0,1 0 11,-2 0 1,3-1-241,5-3 0,1 2 68,-1-6 0,6 4-256,6-3 0,1 3-6,6-4 416,0 1 0,-1-5 0,-1 1 0</inkml:trace>
  <inkml:trace contextRef="#ctx0" brushRef="#br0" timeOffset="26">18560 15384 7798,'5'-6'-466,"3"2"0,-2-1 417,2 1 0,-1 0 218,5 4 0,-1-4-22,0 0 1,1 1 177,-1 3 0,1-4-91,-1 0 1,4 0-159,1 4 0,4-1-45,-1-3 1,2 3-62,2-3 1,-4 2-185,0-2 1,0 2-4,4-1 0,-4-2 217,0 1 0,0-5 0,4 3 0</inkml:trace>
  <inkml:trace contextRef="#ctx0" brushRef="#br0" timeOffset="27">18537 15521 7861,'11'0'585,"-3"0"-369,0 0 1,-1-1 34,5-3 1,3 3-89,0-3 1,6 3-49,-2 1 1,3-4-56,5 0 1,-2-4-116,6 4 0,-4-1-379,3 2 0,-5 1 129,2-1 305,-3 1 0,-1-3 0,0-1 0</inkml:trace>
  <inkml:trace contextRef="#ctx0" brushRef="#br0" timeOffset="28">19576 14824 7201,'0'-6'-309,"0"-4"569,0 9 331,0-10-240,-5 10-114,4-4 295,-4 5 641,5 0-923,-5 0-21,4 0-255,-4 0 0,5 1-58,0 3 88,0 2 1,0 6-56,0-1 1,0 1 61,0-1 1,0 1-119,0-1 1,3 2 98,1 2 1,0-2-11,-4 2 1,4-1 12,0 1 1,-1 1-3,-3 4 0,0-3 8,0-1 0,0-3 6,0 7 1,0-7-7,0 3 0,2-4-2,1 0 0,-1-1-3,2 1 1,-3-1 0,3 0-1,-1 1 0,2-4-33,-1-1 0,-2-3-195,1 4-589,4-6 309,-6 3-697,9-5 1209,-9 5 0,-1-3 0,-6 3 0</inkml:trace>
  <inkml:trace contextRef="#ctx0" brushRef="#br0" timeOffset="29">19805 14847 7850,'5'-11'477,"-4"3"-411,3 0 1,-3 5 181,-1-5 1,4 4-27,0-3 0,1 3 74,-1-4 180,-3 6-466,9-8 1,-4 8 252,6-2-116,-1-2 0,1 5-36,-1-3 0,1 3 41,-1 1 0,0-4-70,1 0 1,-1 0-57,1 4 1,-1 0-72,1 0 0,-1 2-23,0 1 1,0 0-162,-4 5 0,2-5-674,-5 5 1049,5 0 0,-8 3-164,3 0 1,-3 1-100,-1-1 1,-1-1 61,-3-2 1,-1 2-14,-3-2 1,-2 2 27,3 1 0,-4-3-42,0 0 100,0-1 0,-1 3 1,1-2 1,3-2 38,0-2 43,6-3 30,-3 4-87,5-5 16,0 0 69,0 6-99,0-5 0,1 4 258,3-5-194,2 5 0,6-2 9,-1 4 0,4-3-23,1 4 0,0-5 15,-1 5 1,-2-4-63,2 3 0,-2-3-3,-2 4 0,1-4-117,-1 3 0,-3 1 85,-1 3 1,-4 1-91,1-1 1,-3 1 8,-1-1 1,-5 0-106,-3 1 0,-6 3 167,-1 0 0,-5 0-13,1-3 1,-3-1 20,-1 1 0,-3-1 80,-1 1 1,0-6 23,5-2 0,0 1-89,3-1 0,-3-1 81,3-3 1,2-1-115,-2-3 1,3 3-2,-3-3-47,5-2 1,-2 3-407,4-4-355,6 4 337,1-2 144,5 5 359,0 0 0,10 0 0,3 0 0</inkml:trace>
  <inkml:trace contextRef="#ctx0" brushRef="#br0" timeOffset="30">19428 15384 7751,'-8'0'-292,"1"0"-347,4 0 550,-2 0 696,5 0-343,0 5-87,0-4 30,0 4 317,0-5 0,5 0-347,3 0 0,-1 0 88,5 0 1,-6 0-125,9 0 0,-5-3-1,6-1 1,1 0-24,3 4 0,-3 0-5,2 0 1,4-1-12,4-3 0,1 3-99,-2-3 0,0 2 37,4 2 0,1 0 52,3 0 1,0 0-108,0 0-44,1 0 72,-1 0 0,4 0-96,0 0 1,0-3 98,-4-1 1,-1 0-83,-2 4 0,6 0 92,-3 0 0,0 0-4,0 0 1,-6-4-10,7 0 0,-9 1-2,1 3 0,-3 0 53,-1 0 0,-4 0 0,0 0 0,-5 0 9,1 0 0,-6 0-121,-1 0-7,-6 0-183,3 0 1,-6 0 78,-3 0 1,0 0-669,-7 0 0,1 0 64,-9 0 764,5 0 0,-8 5 0,5 1 0</inkml:trace>
  <inkml:trace contextRef="#ctx0" brushRef="#br0" timeOffset="31">19474 15658 7747,'0'-8'-635,"0"1"807,0 4 0,1-6-44,3 6 1,-2-5 151,6 4 0,-4-3-49,3 3 0,-3-4-81,4 4 0,-5-1-23,5 1 0,0-1 0,3-2 1,1 0 2,-1 4 1,0 1 19,1-2 1,-2 2-121,-2-2 0,2 3 101,-3-3 0,5 3-256,3 1 89,-2 5 1,3 1-68,-4 6 0,-6-5 33,-2 1 0,-3-1-111,-1 5 0,0-1 65,0 1 1,0-1 24,0 1 0,0-1-122,0 0 189,-10 1 1,2-1 7,-7 1 1,0-5 16,3 1 1,1-2 23,3 2 0,1 2 0,-10-5 51,6 3 31,4-3-93,-3-5 231,4 0-205,0 0 1,2 0 4,8 0 1,-2 0 24,6 0 0,-1 0 8,5 0 0,0 0 7,4 0 1,-4 4 7,4-1 1,0 2 36,-1-1 0,2-2-70,-2 1 1,-2 4-39,2 0 1,-4 0 52,-3 0 0,2 0-186,-2 0 1,-3 3 26,-1-2 1,-3 2-78,-1 2 0,0-1 74,0 0 0,-1 1-109,-3-1 1,-4 1 138,-7-1 1,1 3-7,-5-3 0,4 3 57,-4-6 1,0 2-60,-4 2 1,1-2 119,3-3 0,-2 2-66,2-5 0,1 4 10,-1-4-45,5-1 1,-3-3-50,6 0-438,5 0 337,1 0 1,5-5-350,0-2 1,1 0 544,3 0 0,7-6 0,7-5 0</inkml:trace>
  <inkml:trace contextRef="#ctx0" brushRef="#br0" timeOffset="32">20159 15658 7753,'0'-11'0,"0"4"167,0-3 368,0 9-346,-5-9 1,2 8 479,-4-1-350,4 1-65,-2 2-45,0 0 1,-1 2 29,-6 1 0,5 0-96,-1 5 0,0-1 64,-3 5 1,-2-1-57,-2 0 0,2 1-153,-2-1 0,-1 2-30,0 2 1,1-1-13,4 5 0,-1-4-24,1 4 0,-1-5 45,1 2 0,3 0 5,1-1 0,4 4-93,-1-3 0,3 0 76,1-1 0,0-2-131,0 2 1,1-2 46,3-2 1,3 1-75,4-1 0,0 1 14,1-1 0,3 0 52,0 1 1,6-6 63,-2-2 1,1-3-33,-1-1 1,3 0 153,-3 0 0,1-5-77,-1-2 1,1 0 113,-5 0 1,1-1 21,-5-3 0,-3-1 50,-1 1 1,-4-4-116,1-1 1,-7 0 16,-1 1 0,-11 1-60,-4-5 0,-4 5 0,-7-2 1,-5 9-55,-3 3 0,-5 3 70,1 1 0,3 2-375,1 6 1,4 0 126,3 7 0,8 1 222,8-1 0,3 6 0,0-3 0</inkml:trace>
  <inkml:trace contextRef="#ctx0" brushRef="#br0" timeOffset="33">9856 16686 7796,'7'0'-654,"-2"0"2613,-5 0-1763,0 5-109,0 1 0,0 6-59,0-1 0,3 2 51,1 2 1,4-1-133,-4 5 1,3-4 90,-3 4 0,1-1-19,-1 1 1,-3 3-92,3-3 1,-3 1 63,-1-1 1,0 1-109,0-4 0,0-1 41,0-4 1,0 1 30,0-1 1,0-3-17,0-1 0,0-3-77,0 4-39,5-6 97,-3 3-394,8-5 107,-9 0-358,4 0 724,-5 0 0,0 0 0</inkml:trace>
  <inkml:trace contextRef="#ctx0" brushRef="#br0" timeOffset="34">10222 16697 7749,'0'-6'155,"5"1"148,-4 5 95,4 0-205,0 0 1,-4 1 160,3 3-176,-2 2 0,-4 6-42,-2-1 1,2 2-34,-6 2 1,4-1-95,-3 5 0,-1-4 56,-3 4 0,-1 0-138,1 4 0,0 4 45,-1-1 0,-3 1-108,0-4 0,-2 4-58,2-1 0,2 1 128,-2-4 0,2-4-72,2 0 0,1-1 33,2 1 1,-1 1-40,5-5 85,-4 0 0,6-3 8,-1-1 0,1-3-199,2-1 69,0-4-327,0 2 97,0 0-353,0-4 334,5 5 430,-3-6 0,8-6 0,-4 0 0</inkml:trace>
  <inkml:trace contextRef="#ctx0" brushRef="#br0" timeOffset="35">10393 16869 8002,'-6'-5'734,"-1"3"-310,3-2-135,3 3 0,-5 1-90,2 0 1,2 5-1,-6 3 1,4 2-61,-4 1 0,1 2 13,-5 2 0,2-1-51,3 5 0,-3 0 36,2 4 1,-1-4-241,1 0 0,0-1-68,4 1 0,-4 3-57,4-3 0,1-2 43,3 3 1,0-7-80,0 3 0,0-4 61,0 0 0,0-1-41,0 1 1,3-5 107,1 1 1,6-6 8,2 2 0,-1-2 13,4-2 1,-2 0-11,-2 0 1,5-2 120,-1-2 1,4-2-49,-4-5 0,0-1 105,-3 1 0,-1-1 157,1 1 1,-6 0-84,-2-1 0,1 1-64,-1-1 0,-6 2 162,-5 3 0,-5-2-140,-3 5 1,-4 0-2,-8 4 0,2 0-185,-5 0 1,3 5-90,-3 3 0,4 2-119,0 1 0,1 5-31,3-1 0,4 0-571,3-4 910,2 1 0,-4 4 0,0 2 0</inkml:trace>
  <inkml:trace contextRef="#ctx0" brushRef="#br0" timeOffset="36">9285 17497 9458,'12'0'264,"-1"0"0,-3 0-173,-1 0 35,1 0 1,5 0-167,2 0 1,-3 0 115,4 0 1,0 0-80,-1 0 0,4 0 49,-3 0 0,4 0-108,-1 0 0,3 0 65,0 0 0,1 0 27,0 0 1,5-2 19,2-1 1,2 1 0,-1-1 0,2 1-130,-3 2 1,3-3 111,1-1 1,-1 0-20,-2 4 1,6 0 61,-3 0 0,3-4 8,-3 0 0,-4 1-49,1 3 0,-1 0-2,5 0 0,-5 0 12,0 0 1,0-4 8,0 0 0,6 0-31,-6 4 0,6 0-1,-6 0 0,-1-1-103,2-3 1,-5 3 97,5-3 1,-6 3-93,2 1 1,-3 0 62,-1 0 0,0 0-8,0 0-1,-1 0 11,1 0 0,-4 0-2,0 0 1,-4 0 10,5 0 0,-5 0-3,4 0 1,-4 0 3,4 0 0,-5-2-1,1-1 1,-2 1-83,-2-1 3,1 1-153,-1 2-66,1 0-362,-6 0-928,-1 0 1589,-20 5 0,1 2 0,-14 4 0</inkml:trace>
  <inkml:trace contextRef="#ctx0" brushRef="#br0" timeOffset="37">9525 17679 9521,'0'12'168,"0"-3"-251,0 2 0,0-2 90,0 6 0,0-1-156,0 2 0,0-4 8,0 3 0,0 2 75,0-2 0,4 2 3,0-2 1,-1-2 39,-3 2 0,0-1-4,0 1 0,2-2 20,1 2 1,-1-6-5,2-2-101,-3 1 55,-1 3 1,0-3-327,0 0 110,0-6-167,0 3 158,5-5 282,-4 0 0,9 0 0,-3 0 0</inkml:trace>
  <inkml:trace contextRef="#ctx0" brushRef="#br0" timeOffset="38">9673 17771 7716,'0'-6'-301,"0"-5"929,0 5 1,4-2-324,0 1 1,1 4-153,-1-1 1,2-1-173,6 2 0,-2-3 73,-2 3 1,2 1-84,-3-1 0,3 1 114,2 2 0,-1 0 7,1 0 1,-1 0-161,1 0 1,-5 0 73,1 0 1,-4 0-60,3 0 0,-4 2 50,1 1 0,-3 0-131,-1 5 1,4-5 89,-1 5 0,1-4-71,-4 3 0,0-3 97,0 4 0,-4-4-8,1 3 0,-2-3 20,1 4 1,1-5 7,-4 5 1,4-4 156,-1 4-169,-2-6 203,5 8-176,-4-9 1,5 6 110,0-3-19,0-3 9,0 4-34,0-5-193,5 0 132,1 5 1,5-4-100,1 3 1,-1 1 42,1-1 1,-5 1-9,1-1 1,-1-2-26,5 6 1,-4-4-142,-1 3 0,-4 1 134,0 3 0,-1-3-17,-2 0 1,0-1-72,0 5 1,-2-1 79,-1 1 1,0-1 92,-4 0 0,-5-3-5,-3 0 1,-2-1 154,2 5 1,-1-2-53,-3-3 0,-2 2 121,6-5 1,-4 1-73,4-1 1,-4-3-27,4 3-142,-1-3 179,5-1-692,-1-5 1,6-1 521,2-5 0,13-1 0,4 1 0</inkml:trace>
  <inkml:trace contextRef="#ctx0" brushRef="#br0" timeOffset="39">10153 17657 9961,'0'11'230,"0"0"1,0 5-130,0-1 1,-4 4-55,1-4 0,-3 6 62,3-2 0,-2 6-127,-3 2 1,-2 1 4,2-2 0,-1 0-51,2 4 0,-3-5-63,2 2 1,-2-3 106,-2-1 0,5 0-123,-1 0 0,4-2-23,-3-2 0,4-2 83,-1-6 0,2 1-48,-2-1 0,3-3-378,-3-1-15,3-4 180,1 2-582,0-5 0,0-5 926,0-3 0,5-2 0,1-1 0</inkml:trace>
  <inkml:trace contextRef="#ctx0" brushRef="#br0" timeOffset="40">10267 17942 7716,'-1'-6'1023,"-3"2"-1158,3 3 138,-4-4 76,5 3-49,0-8-102,0 9 1,1-8 90,3 5 0,-1 0 36,4 4-16,1-5 1,3 4-9,1-3 0,-1-1 87,0 1 0,-3 1-69,0 3 1,-1 0-24,5 0 0,-1 0-8,1 0 1,-5 0 1,1 0 1,-1 0-26,5 0 0,-5 3-20,1 1 1,-4 5 2,3-1 1,-4-2 34,1 2 1,-3-1-67,-1 5 1,0-5 50,0 1 1,-1 0-2,-3 3 0,-2 0 33,-6 1 0,1-1 5,-1 1 0,1-2 14,0-3 1,-1 4 91,1-4 1,3 0 19,0 0 1,5-4 25,-5 1-95,6-3 65,-4-1-214,6 0 1,6 0 52,1 0 0,3 1-8,2 3 0,-1-3-24,1 3 0,-1-3-4,0-1 1,1 0 42,-1 0 0,1 4-17,-1 0 1,4 1 17,1-1 0,-1 1-24,-4 2 0,-3 4-12,-1-4 0,-3 3-75,4 2 1,-6-3 21,2 2 0,-3-2-117,-1 6 0,-5-2 50,-2-2 0,-5 1 79,-3-1 1,1 1 93,-5-1 1,0 0-68,-4 1 1,2-5 88,2 1 0,-2-4-9,6 3 0,-4-4 88,4 1 0,0-3-131,3-1 1,5 0-16,-1 0 1,5-1-456,0-3 0,1-2 196,2-6 1,2 3 282,1-2 0,9-3 0,6-9 0</inkml:trace>
  <inkml:trace contextRef="#ctx0" brushRef="#br0" timeOffset="41">10804 17874 7051,'0'-7'556,"0"2"1,-1 5-238,-3 0 312,3 0-390,-9 0 0,3 4 39,-4 0 0,3 3-145,1-3 0,3 5 21,-4-1 0,2 2-16,-2 1 1,-2 1-74,3-1 1,-4 4-107,0 1 0,3 3 32,1-4 0,0 4-95,0-4 1,-2 4 42,5-4 0,-4 4-50,5-3 0,-1-1-27,4-4 0,0 1 13,0-1 1,1-3-16,3-1 58,2 1 0,9-2 0,1-2 1,-1-3 35,-4-1 0,2 0-53,2 0 0,-1 0 32,5 0 1,-5-5 56,1-2 1,2-2 20,-2 1 1,-1-2 273,-6 2-209,-3-2 0,-5-1 185,0-1 0,-3 5-109,-4-1 0,-2 6-81,-10-2 1,-5 3-81,-7 1 1,-1 1 68,2 3 0,-3 2-224,3 5 1,2 1-160,1-1 1,8 1-550,4-1 870,7-4 0,-2 3 0,4-4 0</inkml:trace>
  <inkml:trace contextRef="#ctx0" brushRef="#br0" timeOffset="42">15738 16674 7758,'0'-6'-1028,"0"0"1210,0 2-97,0 3 638,0-4 1480,0 5-2033,0 5 1,0 1-47,0 5 0,0 2-118,0 2 0,0-2-28,0 2 0,0 2-26,0-2 0,0 4-95,0-4 1,4 4 70,0-3 1,3 3-25,-3-4 1,1 4-34,-1-4 1,-3 0-28,3-3 0,1 3-33,-1 0 18,0 0 0,-4-3-25,0-1 1,0-3-562,0-1-270,0-4 1027,0 2 0,0 0 0,0 2 0</inkml:trace>
  <inkml:trace contextRef="#ctx0" brushRef="#br0" timeOffset="43">16126 16686 7002,'0'-6'1284,"0"0"-994,0 6 0,-4 2-93,1 2 1,-5-2-27,4 6 0,-5 3-125,2 4 0,-3 6 65,-2-2 1,1 2 44,-1 2 0,1 0 25,-1 0 1,1 3-45,0 1 1,-2 4-73,-2-5 1,2 6-36,-2-2 0,1-2-35,-1-1 1,2-3-133,-2-1 0,3-2-171,5-2 0,-2 2-833,5-6 720,0 0 1,0-3-148,1-1-48,-1-5 54,4 0 562,0-6 0,-5 5 0,-2 1 0</inkml:trace>
  <inkml:trace contextRef="#ctx0" brushRef="#br0" timeOffset="44">16240 17051 7700,'0'-6'-269,"0"0"-283,0 2 755,0 3-117,0-10 1,0 9 225,0-6 31,0 6-16,6-8-202,-5 3 0,4 0 10,-5-1 0,0 4 150,0-3-229,0 4 0,-1-6 84,-3 5-193,3 1 1,-8 1 76,5-2 0,-5 3-133,1-3 0,2 3 124,-2 1 1,1 1-3,-5 3 1,1 1-202,0 3 1,-1 2 47,1-2 1,1 2-38,2 1 101,-2 1 0,7-1-111,-4 1 0,4-1 13,-1 0 7,3 1 1,2-2 34,3-2 1,-1 0 45,4-4 1,-3 0 82,4-4 0,-1 0-182,5 0 205,-1 0 0,1 0-30,-1 0 0,0-1 124,1-3 1,-1 1-73,1-4 0,-1 3 91,0-4 1,-3 5 90,0-5 0,-4 4-13,3-3-49,-4 4 1,3-6-14,-2 5 91,-3 1-115,4 3 1,-6 0-3,-3 0 0,3 1-63,-3 3 1,-1-2-76,1 6 0,0-1-52,4 5 1,-3 0 73,-1 4 0,0 0-108,4 3 0,-1 3 15,-3-3 0,3 1 36,-3-1 0,2 1-38,2-4 38,0 4 1,0-7 21,0 2 19,0-7 0,0-2-410,0-2 140,0-3 279,0 4 0,-5-10 0,-1-1 0</inkml:trace>
  <inkml:trace contextRef="#ctx0" brushRef="#br0" timeOffset="45">15418 17485 8779,'8'-3'415,"-1"-1"1,-3 0-321,4 4 0,-1 0 62,5 0 1,3 0-148,0 0 1,6-4 58,-2 0 1,3 1-26,5 3 0,2-4 40,6 0 1,0 0-126,3 4 1,0-4 67,8 0 0,-3 1-102,7 3 0,-3-4-116,-2 0 1,1 0 186,0 4 1,-1 0-10,1 0 0,-4 0 40,0 0 0,0-4-4,3 1 1,0-1 8,-3 4 0,-2-4 13,-2 0 0,-4-3-8,1 3 0,-2-1 0,-7 1 0,5 3 3,-5-3 1,-3 1-1,-4-1 0,-5 3-254,2-3 0,-8 3-405,0 1 337,-5 0 1,0 0-81,-6 0 0,-9 0 362,-7 0 0,-8 0 0,-2 0 0</inkml:trace>
  <inkml:trace contextRef="#ctx0" brushRef="#br0" timeOffset="46">15567 17657 7416,'0'-7'1391,"0"2"624,0 5-1856,0 5 0,3-1 0,1 8 0,0-4-77,-4 8 0,1-2-198,3 1 0,-3 1-59,3 3 0,-3 2 119,-1-6 1,4 4-91,0-4 1,0 2 45,-4-2 0,4-2-38,0 2 1,-1-3 59,-3 0 0,0-1-123,0 1 1,4-5-26,0 1 1,0-4-260,-4 3-605,0-4 536,0 2 554,0-5 0,0 0 0</inkml:trace>
  <inkml:trace contextRef="#ctx0" brushRef="#br0" timeOffset="47">15692 17679 7705,'0'-7'0,"0"-1"410,5 6-248,2-8 0,4 5-100,1-3 1,-4 2 58,4 2 1,-3 2-87,6-1 0,-2 1 58,-2 2 0,4 0-18,1 0 1,-1 0-68,-4 0 1,1 0 36,-1 0 0,-1 2-84,-2 1 85,2-1 1,-5 8-122,3-2 0,-3-2 87,-5 1-96,0 1 0,-2 3 65,-1 1 1,0-4-18,-5-1 1,1-3-7,-5 4 0,2-5 28,3 5 1,-3-4 103,2 3 1,2-4 71,-2 1 153,5-3-188,-2 4 45,5-4-139,0 4 109,0-5-94,5 6 1,2-1-87,4 2 0,1 0 28,-1-4 0,0-1-14,1 1 1,-1 3-19,1-3 1,-1 5 0,1-4 1,-1 5-55,0-2 0,-3 0 73,0 0-116,-6 1 0,3 3 109,-5 1 0,0-1-37,0 0 1,-1 1 53,-3-1 1,-6 1 9,-5-1 1,-2-1 38,2-2 0,-1 2 133,-4-2 1,0-3-94,5-1 1,-4-3-59,4-1 1,-1 0-190,5 0 0,0 0 128,-1 0 0,6-1-123,2-3 1,3 1-232,1-4 0,1-1 396,3-3 0,2-1 0,6 1 0</inkml:trace>
  <inkml:trace contextRef="#ctx0" brushRef="#br0" timeOffset="48">16206 17611 7884,'7'-5'631,"-2"4"-299,-5-10 143,0 10 60,0-4-297,0 5 0,0 5-45,0 3 0,0 2-1,0 1 0,-2 5-183,-1-1 1,0 5 71,-5-1 1,5 3-87,-5 1 1,4-1 64,-3 1 1,0 0-122,0 0 0,-2 0-24,5 0 0,-5-1-5,1 1 1,2 0 80,-2 0 1,2-1-7,-2-3 1,0 1-120,4-5 0,0 0 3,4-3-218,-5-1 77,4 1-391,-4-1-93,5-5-63,0-1 408,0-5 0,5-5 1,1-1-1</inkml:trace>
  <inkml:trace contextRef="#ctx0" brushRef="#br0" timeOffset="49">16286 17817 7844,'0'-7'734,"0"1"-661,0 2 29,0 3 80,0-4 1,0 3-132,0-1 0,1 1 78,3-1 0,-1 1-163,4 2 0,1 0 3,3 0 0,-3 0-25,0 0 0,-1 0 171,5 0-44,-1 0 0,1 0-25,-1 0 1,-3 0 24,-1 0 1,-3 4-152,4 0 207,-6 5-138,3-3 0,-5 6-9,0-1 1,-1-1-45,-3-2 114,-2 2 0,-6-4 0,1 6 1,3-5 60,1 1 1,3-4-48,-4 3 73,6-4-87,-8 7 0,8-7 35,-1 4-50,1-4-27,2 7-33,0-9-4,0 9 1,5-7-3,3 4 0,-2-4 40,2 1 1,0-3-36,3-1 1,0 4 28,1 0 0,-1 3-14,1-3 0,-1 1 10,0-1 1,1 1 0,-1 3 1,-1 2-1,-2-3 1,1 4-1,-5 0-124,0 0 0,-4 5 113,0-1 1,-6 0-109,-1-4 1,-7 1 88,-1-1 1,-4-1 93,3-2 1,-4 1-80,1-5 1,1 3 1,-1-3 1,5 4-64,-1-4 1,2-1 7,2-3 0,3 0-441,1 0 329,4 0 0,-2-1-315,5-3 1,5-2 29,3-5 0,2-1 465,1 1 0,6-6 0,1-1 0</inkml:trace>
  <inkml:trace contextRef="#ctx0" brushRef="#br0" timeOffset="50">16743 17817 8377,'-11'0'936,"-1"0"-873,1 0 0,-1 1 83,1 3 1,3-2-15,1 6 1,-1-1 10,-3 5 0,-1 1-65,1 2 1,-1-1 14,1 5 0,0-4-81,-1 4 1,2-1 33,2 1 1,-1 1-127,6-5 1,-1 2 14,4-2 1,0-2 112,0 2 0,0 1-260,0 0 0,5-2 0,3-7 0,5 3 13,3-2 0,0-2 113,-1 2 0,-1-5 11,5 0 1,-1-1 58,1-2 1,3-2 117,-3-1 0,-1 0 30,1-5 0,-5 2-37,1-2 1,-4-2 48,-3 3 1,-2-2-14,-2 1 1,-4-2 87,0 2 0,-6 2-187,-10-2 0,-1 6-77,-6-2 0,-5 3 11,-3 1 1,0 0-187,0 0 0,0 1-385,4 3 1,4 1 106,4 3 498,10 2 0,-6-9 0,9 4 0</inkml:trace>
  <inkml:trace contextRef="#ctx0" brushRef="#br0" timeOffset="51">20958 16503 7545,'0'-6'523,"0"1"-381,0 5-5,0 5-94,5 1 1,-2 6 28,5-1 1,-6 0-4,2 1 0,-2-1-12,2 1 0,-3 3-18,3 0 1,-1 4-16,1-4 1,-3 4-9,3-3 1,-2 3 1,2-4 0,-3 1-98,3 0 1,1-4-20,-1 4 0,4-4 31,-5 0-225,1-1 1,0 1 65,0-1 0,0-3-481,-4-1 708,0-4 0,0 2 0,0-5 0</inkml:trace>
  <inkml:trace contextRef="#ctx0" brushRef="#br0" timeOffset="52">21358 16492 6863,'0'-7'921,"-1"2"-366,-3 5-398,3 0 1,-6 5-83,4 3 0,0 0 61,-5 3 1,5-1-74,-5 9 0,0-4 25,-3 4 0,-2 4-85,-2 4 0,1 5 64,-5-2 0,4-1-103,-4 2 1,0-1-58,-4 5 0,0-5 86,0 0 0,4 0-104,0 0 1,1 2 75,-1-6 0,3 1-88,4-4 1,2-4 36,3 0 0,-2-4 32,5 4 1,-4-5-28,5 1 1,-3-6 5,3-1 1,1-4-200,-1 3 156,1-4-374,2 2 106,0-5-247,-5 0 633,4 0 0,-4-5 0,5-1 0</inkml:trace>
  <inkml:trace contextRef="#ctx0" brushRef="#br0" timeOffset="53">21198 16834 8527,'6'2'369,"-2"1"0,1 4-239,-1 4 0,1 2-99,-1 2 1,-3 2 35,3 2 1,-3 2-137,-1-2 0,0 3 36,0 1 0,0-4 22,0 0 1,0-1-140,0 1 0,0-3-4,0-5 1,0 1-15,0-1 1,0-3 72,0 0 1,0-5-363,0 5-25,0-6-354,0 4 836,0-6 0,0-6 0,0 0 0</inkml:trace>
  <inkml:trace contextRef="#ctx0" brushRef="#br0" timeOffset="54">21311 16949 7731,'0'-12'0,"0"5"-10,0-1 0,2 2 15,1-2 0,0-1 272,5 5 1,-5-3 163,5 3-252,0-5 1,3 4-65,0-3 0,1 3-10,-1 5 0,2 0 9,2 0 0,-2 0 2,2 0 0,-2 0 121,-2 0-230,1 0 0,-1 5-36,0 3 0,-4-2 63,-3 2 1,1-1-142,-1 5 0,-1 4 108,-3 3 0,-5-1-96,-2 1 0,-4 0-20,0 4 1,-5-1-59,-3-3 1,1 2 25,-1-2 0,4-1 31,-5 1 0,7-5-35,-3 1 23,4-2 320,0-2-114,6-4-47,1 3 1,5-9 0,1 4 91,3-5 0,3 0-96,9 0 1,-2 0 1,5 0 0,0 0 56,4 0 0,-4-1-58,0-3 0,0 3-148,3-3 1,-2 3-58,-1 1 1,-4 0-154,4 0 0,-5 0 78,1 0 0,-6 0-254,-1 0 497,-6 0 0,3 0 0,-5 0 0</inkml:trace>
  <inkml:trace contextRef="#ctx0" brushRef="#br0" timeOffset="55">20603 17428 8100,'8'0'327,"-1"0"1,-3 0-173,4 0 0,0 0 6,3 0 0,0 0-19,1 0 0,3-1 0,0-3 0,6 3-85,-2-3 1,2 3 66,2 1 1,0 0-154,0 0 0,5-1 21,2-3 1,-1 2 39,2-1 0,3 1-10,4 2 0,1 0-124,-1 0 1,3-3 63,5-1 0,3 0-4,1 4 0,-1 0-11,-3 0 1,-2-4 49,-2 0 1,1 1-79,-5 3 0,0 0 75,-3 0 0,-2-4-28,-3 0 0,3-1 25,-2 1 1,0 3-1,0-3 0,0-1 17,-4 1 0,4-1 5,-5 1 1,1 3 9,-4-3 0,-4-1-26,0 1 0,-5 0 182,1 4-150,-2 0 7,-2 0 3,-5 0 5,0 0-20,-6 0 0,-6 4 32,-1 0 0,-7 1-56,-1-1 0,-11-3 0,2 4 0</inkml:trace>
  <inkml:trace contextRef="#ctx0" brushRef="#br0" timeOffset="56">20695 17668 8758,'0'-6'659,"0"1"-723,0 15 0,3-3 8,1 9 1,4-4 136,-4 0 1,3 3-7,-3 0 1,4 6-203,-5-2 0,3-2 130,-3 2 1,-1-3 37,1 3 1,3-5-77,-3 1 0,2-3 81,-1 0 0,-3-1-279,3 1 0,-2-5-2,-2 1 0,1-5-245,3 0 272,-3-1 208,4-2 0,0 0 0,1 0 0</inkml:trace>
  <inkml:trace contextRef="#ctx0" brushRef="#br0" timeOffset="57">20912 17702 7685,'0'-7'-557,"0"-1"693,0 0 178,5-3 1,1 3-109,5 1 1,-3 4 70,0 0 1,-1-3-279,5 3 114,-6-1 1,4 4-43,-2 0 0,2 0-122,1 0 0,-3 0 83,0 0 19,-1 5 1,0-3-144,-4 6 0,2-4 66,-1 3-78,0 1 0,-5 3 94,-3 1 0,1-4-1,-4-1 0,-1-3 67,-3 4 0,1-5 5,2 5 0,-2-5 87,2 0-123,-2 4 0,0-5 117,2 6 1,2-6-38,2 2 163,3-3-271,-4-1 7,5 0 1,1 4-14,3 0 0,2 1-46,6-1 1,-5-3 72,1 3 0,0 1-10,3-1 1,0 4-9,1-5 0,-1 6 16,1-1 0,-2-2 3,-3 2 1,0-2 7,-3 2 0,-3 2-26,3-2 0,-3 2-1,-1 1 1,-1-1-43,-3-2 1,1 2 49,-4-2 0,-5 0-15,-3 0 1,-4 2 6,4-2 0,-6-2 51,2 2 1,-1-6-59,1 2 1,-1-1-5,5 1-135,-1-3-50,5 4 0,5-6-434,2-3 1,2 1 295,2-4 1,7-1 333,4-3 0,6-1 0,6 1 0</inkml:trace>
  <inkml:trace contextRef="#ctx0" brushRef="#br0" timeOffset="58">21334 17645 7333,'0'-6'1450,"0"-4"-1454,0 8 604,0-3-368,0 5 1,0 5-46,0 3 1,-5 2 0,-3 2 1,0 0-127,0 4 1,-2 1 77,2 6 1,-2 0-26,-1 0 0,-5 1-8,1 3 1,0-3-126,4 2 1,-1 2-114,1-1 0,-1 3 79,1-3 1,3 0-123,1-4 1,0-4 70,0 0 0,-2-5-79,5 1 0,-1-3-95,1 0-98,3-1 152,-4 1-200,5-1-488,0-4 278,-5-2 633,3-5 0,-8 0 0,4 0 0</inkml:trace>
  <inkml:trace contextRef="#ctx0" brushRef="#br0" timeOffset="59">21357 17862 7685,'0'-6'-476,"1"-3"367,3 5 1,-1-3 85,4 3 0,0-1 141,0 1 0,3 3-18,-2-3 0,2-1-29,2 1 1,-1 0-11,0 4 1,-3 0 95,0 0 1,-1 0-30,5 0 1,-1 0-62,0 0 0,1 0 50,-1 0 1,-3 0-45,0 0 1,-2 1 5,2 3 1,-3-1-36,-5 4 1,3-3-114,1 4 97,0-1 1,-9 5-89,-3-1 1,-2-1 9,-1-2 0,-1 2 73,1-2 0,-1 1-5,1-2 0,0 2-8,-1-5 0,5 4 50,-1-5 1,4 2 101,-3-1 18,4-2-116,-2 3 20,5-5-8,0 0 1,5 3-26,3 1 0,-2 0-104,2-4 1,-1 0 66,5 0 0,-1 1-5,0 3 1,1-3 55,-1 3-33,1 3 1,-1-1 32,1 5 1,-1-3 100,0 0 0,-3-2-102,0 1 0,-5 4-9,5-4 1,-5 3-99,0 2 0,-1-1 100,-2 1 0,-5-1-108,-3 0 1,-2 1 29,-2-1 0,-3-1-109,0-2 1,-4 1 62,4-5 1,-4 3 30,3-3 0,-3 4-11,4-4 0,0-1 19,4-3 1,3 0-467,0 0 318,6 0 1,-3-1-253,5-3 0,0-2 48,0-5 0,6 2 380,5-3 0,6 3 0,6-7 0</inkml:trace>
  <inkml:trace contextRef="#ctx0" brushRef="#br0" timeOffset="60">21882 17851 7685,'7'-5'-469,"-2"2"847,-5-4-263,5 4 0,-4-3 277,3 2 0,-4 3-91,-4-3 1,2 3-176,-6 1 0,4 0 248,-3 0-184,-1 5 1,-3 1 20,-1 5 1,1 1-28,-1-1 1,0 1-58,-4-1 1,4 4 46,-4 1 0,2 3-191,-1-4 1,3 4 21,-4-4 1,4 4-73,0-4 0,1 4 62,-1-3 0,2 3-100,3-4 0,2 0 66,5-4 0,0 2-113,0 2 1,0-6 30,0 3 1,8-3 94,4 2 1,3-5-125,0-2 1,3 1 89,5-1 0,0 0-13,0-4 0,-1-1 34,1-3 1,-1 1-3,-3-4 0,-1 3 39,-3-4 0,-6 4 19,2-3 0,-3-1 73,-1-3 0,-3 3-109,-8 1 1,-3 0 138,-8 0 1,-4-2-102,-8 5 1,-2 0 85,-6 4 1,0 0-117,-3 0 0,6 5-2,-2 3 0,7 2-649,1 1 0,7-3 662,3 0 0,4-1 0,0 5 0</inkml:trace>
  <inkml:trace contextRef="#ctx0" brushRef="#br0" timeOffset="61">11272 17325 7761,'-7'0'81,"-1"0"-88,6 0 0,-9 0 472,4 0-117,2 0 155,0 0 396,5 0-875,5 0 1,-3 0 96,6 0 0,3 0-155,5 0 0,0 0-78,-1 0 0,-1-3 135,5-1 1,-1 0-52,1 4 1,1-4 31,-4 0 1,-1 1-112,-4 3 1,1 0 20,-1 0 1,-3 0-8,-1 0-98,-4 0-297,7 0-23,-9 0 1,4 1-129,-5 3-264,0-3 903,0 4 0,-5 0 0,-1 1 0</inkml:trace>
  <inkml:trace contextRef="#ctx0" brushRef="#br0" timeOffset="62">11215 17508 7717,'12'0'187,"-5"0"-19,1 0 0,0 0-23,3 0 0,2 0 36,2 0-59,-2-5 1,7 4 10,-5-3 0,5 1-13,-1 0 0,3 1-88,1-1 0,-4 1 109,0 2 1,-5-1-250,1-3 97,-2 3-531,-2-4-157,-4 5-279,3 0 978,-9 0 0,9 0 0,-4 0 0</inkml:trace>
  <inkml:trace contextRef="#ctx0" brushRef="#br0" timeOffset="63">12060 16800 7745,'-7'0'-206,"-1"0"223,6 0 1,-5 0 407,4 0-188,1 0 65,-8 0 1,4 4 214,-6 0-287,1 5 0,-1-3-73,1 5 1,-2 1 26,-2-1 0,2 1-89,-2-1 0,1 4 19,-1 0 1,4 6-81,-1-2 0,1-1 47,3 1 0,2-2-163,-2 2 1,6 3-4,-2-3 0,3-1 82,1 1 0,0-1-18,0 1 1,3 1-100,1-5 0,5 2 77,-1-2 0,2-2-80,1 2 0,1-6 2,-1-2 0,1 0 51,-1 0 0,0 2-70,1-5 1,3 0 82,0-4 0,2 0 74,-2 0 0,-1 0-40,5 0 1,-5-4 2,1 0 0,2-5 35,-2 2 0,-1 0 17,-7 0 1,2-1 20,-5-3 0,0 3-56,-4 0 0,0 1 34,0-5 0,-1 2-26,-3 3 1,-2-2-49,-6 5 1,-4-4-6,-3 5 1,0-1-8,-4 4 0,2 0-18,-5 0 1,2 1-139,1 3 0,1-2-115,3 6 0,0-4 107,8 3 0,-2-3 219,9 4 0,-5-1 0,3 5 0</inkml:trace>
  <inkml:trace contextRef="#ctx0" brushRef="#br0" timeOffset="64">11786 17451 7274,'7'0'1695,"3"0"-1504,-4 0 1,6 0-38,-1 0 1,4 0-31,0 0 1,6-1-8,-2-3 1,2 3-112,2-3 1,4-1-49,0 1 1,3-4 46,-3 5 0,4-1-3,0 4 1,-2-1-3,1-3 1,-3 2 44,4-1 0,-6 1-54,2 2 0,-7 0 15,-1 0 1,-5 0-65,1 0 0,-6 0-352,-1 0-576,-6 0 438,3 0 548,-5 0 0,-5 5 0,-1 2 0</inkml:trace>
  <inkml:trace contextRef="#ctx0" brushRef="#br0" timeOffset="65">11866 17668 7495,'0'-6'1219,"0"1"-507,0 5 1,0 5-830,0 2 1,0 1 112,0 3 1,0-2-85,0 6 0,2 3-10,1 1 0,-1-1-22,1 1 1,0 0 52,1 4 0,-3-1 13,3-3 0,-3 1 41,-1-5 0,4 4 4,0-4 1,0 1-40,-4-5 44,5 0-93,1 1-84,0-1-279,4-4-55,-8-2-290,3-5 805,-5-5 0,5-2 0,1-4 0</inkml:trace>
  <inkml:trace contextRef="#ctx0" brushRef="#br0" timeOffset="66">12026 17702 7741,'5'-6'-720,"-3"-4"1,3 7 851,-5-4 0,3 3 1354,1-4-1067,5 6 1,-4-5-153,3 4 0,2 1-54,-2-1 0,2-3-70,1 3 1,1-1-91,-1 4 0,4 0 60,0 0 0,4 0-140,-3 0 0,-1 0 15,-4 0 0,5 0-44,-1 0 0,-4 0-57,-3 0 1,-4 1-26,3 3 50,-4 2 0,2 6-2,-5-1 0,-1-3-110,-3-1 0,-3 1 86,-4 3 0,-2 1 33,-2-1 0,2-3 205,-2-1-141,-3 1 0,6 2 174,-4-2 1,8 1-54,0-6-7,5 1 1,-2-2 53,5 1-34,0-1-72,5 3 0,2-1-17,4-1 1,1 1 99,-1-4 1,2 4-62,2 0 1,-1 1-52,5-1 0,-4-3 37,4 3 0,0 2-81,4 2 1,-4-3 47,0-1 1,-4 2-2,4 2 1,-5-2-33,2 1 1,-5 1-106,-3 3 1,1-3 44,-6 0 0,1-1-9,-4 5 0,0-1 13,0 1 1,-6-5 33,-6 1 1,-4-1-8,-7 5 0,-1-2 50,-3-2 0,2 2 92,-6-3 0,2-2-74,-1-1 1,2 1 99,5-1 1,1 0-161,3-4 0,3-4 57,5 0 0,3-5-534,0 2 0,5 1 511,-5-2 0,5-5 0,-2-5 0</inkml:trace>
  <inkml:trace contextRef="#ctx0" brushRef="#br0" timeOffset="67">17063 17291 8395,'0'-6'349,"5"1"0,1 5 0,6-2-190,-1-1 1,0 1-162,1-1 0,1 1 20,2 2 0,-3-3-42,4-1 0,0 0 22,-1 4 0,2-4-102,-2 0 0,-2 1 28,2 3 0,-1 0 33,1 0 1,-6 0-81,3 0 0,-7 0-494,2 0 136,-4 0-260,2 0 253,-5 0 0,-4 1 488,0 3 0,-10-3 0,2 4 0</inkml:trace>
  <inkml:trace contextRef="#ctx0" brushRef="#br0" timeOffset="68">17108 17383 7717,'-6'7'-96,"2"1"245,-2-6 0,5 5 57,-3-4 215,-2-1 49,4 3-343,-3-5-6,5 5 180,0-4-244,5 4 0,2-5 28,4 0 1,0 0 39,1 0 1,3 0-147,0 0 0,6 0 23,-2 0 0,-2-4-29,2 1 1,1-1-9,2 4 1,-3 0-99,0 0 1,-3 0-69,3 0 1,-5 0-705,1 0 153,-2-5 752,-2 3 0,-5-3 0,-1 5 0</inkml:trace>
  <inkml:trace contextRef="#ctx0" brushRef="#br0" timeOffset="69">17817 16754 7717,'6'-6'271,"-1"0"-94,-5 2 0,1 3 323,3-3-215,-3 3-147,4 1 0,-5 1-47,0 3 1,0-2 47,0 6 1,0 3-181,0 4 1,-3 4 128,-1-3 1,-5 4-162,1-1 1,-2 1-39,-1-1 0,1 3-1,2-3 0,-2-3 64,2 0 0,3 0-149,1-1 16,-2 1 0,5-5-29,-3 1 131,3-6-59,1-1 204,5-5 0,1 0-63,5 0 1,1 0 15,-1 0 1,1 0-34,-1 0 0,1 0 15,-1 0 0,0 0 6,1 0 1,1 0-16,2 0 0,-3 0-285,4 0 218,-4 0 0,0 0-213,-1 0 0,-3 0-302,-1 0-39,-4 0 363,2 0 266,-5 0 0,0 0 0</inkml:trace>
  <inkml:trace contextRef="#ctx0" brushRef="#br0" timeOffset="70">17988 16949 7774,'-6'-6'127,"-5"5"0,10-5 374,-3 2 27,3 3-91,1-4-25,0 5-189,0 5 0,0 1-6,0 6 0,4-1-180,0 0 1,1 5-24,-1-1 0,-3 1-151,3 0 1,-3-4-2,-1 4 0,0-3-152,0 3 1,0-4-234,0 4 0,0-8-22,0 0-753,0 0 1298,0 3 0,-5-5 0,-2 0 0</inkml:trace>
  <inkml:trace contextRef="#ctx0" brushRef="#br0" timeOffset="71">17668 17280 9031,'11'0'330,"-3"0"-36,0 0 1,-1 0-152,5 0 1,-1 0 4,1 0 0,4 0 24,3 0 0,4-2 0,4-1 1,2 1-75,5-1 0,2-2 12,2 1 1,1-4-29,3 4 1,2-3-10,-2 3 1,1-4 11,-1 4 0,-2-1-185,-6 2 0,-5 1 59,-2-1 0,-8 1-800,-4 2 347,-2 0-258,-2 0 0,-10 0 0,-5 0 752,-4 5 0,-14 2 0,-2 4 0</inkml:trace>
  <inkml:trace contextRef="#ctx0" brushRef="#br0" timeOffset="72">17771 17485 7803,'0'-6'1359,"0"1"-862,0 5-249,0 5 1,0-2-166,0 4 1,4 1 95,-1 3 0,1 4-200,-4 1 0,2 3 13,1-4 1,-1 5-10,1-1 0,-1 2 3,-2-2 1,0 6-192,0-2 1,0 6 188,0-2 1,-2 3 64,-1-3 1,1-1-109,-1-3 0,-3-1 76,3-3 0,-1-3-452,4-4 164,0-1-132,0 1-191,5-6-203,-4-1 409,4-5 388,-5 0 0,5-5 0,2-1 0</inkml:trace>
  <inkml:trace contextRef="#ctx0" brushRef="#br0" timeOffset="73">17931 17622 7775,'0'-11'693,"0"0"-574,0-1 1,0 5-19,0-1 52,5 5 1,1-6 39,6 6 1,-1-5-104,0 4 1,1-1-96,-1 1 0,5 3 78,-1-3 1,1 3-35,-1 1 0,-2 0-24,2 0 0,-2 0 85,-2 0 1,1 0-59,-1 0 0,-3 4-177,0 0 222,-6 5-148,3-3 0,-5 5-71,0 1 1,-5-1 31,-3 1 0,-2-5-39,-1 1 1,-2-1 69,-2 5 0,2-2 52,-2-2 0,2 0 44,2-4 235,0 5-174,-1-8 287,6 10-235,1-10-80,5 4 0,1-5 60,3 0 1,-2 0-105,6 0 1,3 0 1,5 0 0,3 0-26,-4 0 0,5 4-19,-1 0 0,-1 1 16,1-2 0,-5 0-16,1 5 1,2-5-7,-2 5 35,0 0 0,-3 3-58,-1 0 0,-5-3 50,-2 0 0,-3-1-151,-1 5 1,-1-1 38,-3 1 1,-3-1 29,-9 0 1,-3 0 86,-7-4 0,-2 3-1,-3-2 1,-2 2 208,3 1 1,1-4-79,-2-3 1,5 1-30,-5-1 0,11-1-76,1-3 10,5 0 0,4-1 52,2-3-86,8-2 0,12-16 0,5-2 0</inkml:trace>
  <inkml:trace contextRef="#ctx0" brushRef="#br0" timeOffset="74">22431 17211 9111,'11'0'390,"0"0"-275,1 0 1,1-4 45,2 1 1,3-1-143,4 4 0,-3 0 71,0 0 0,0-4-153,4 0 1,-4 0 59,0 4 1,-3 0-116,3 0 0,-5 0-54,1 0 1,-6 0-55,-2 0-718,-4 0 60,7 0-48,-9 0 932,4 0 0,-5 0 0</inkml:trace>
  <inkml:trace contextRef="#ctx0" brushRef="#br0" timeOffset="75">22431 17394 6892,'0'6'1588,"0"-1"-1307,5-5 0,1 0-35,5 0 1,2 0-75,2 0 0,-1 0-13,5 0 0,0-3-17,4-1 0,0 0-106,0 4 0,1 0 70,3 0 1,-7-1-136,3-3 0,-7 3-320,3-3 1,-5 3 187,2 1 1,-8 0-1059,0 0 662,-5 0 557,2 0 0,-5 0 0,0 0 0</inkml:trace>
  <inkml:trace contextRef="#ctx0" brushRef="#br0" timeOffset="76">23070 16686 7644,'0'-12'32,"0"5"146,0-1 0,4 4 0,1-2 295,1 1-402,2-4 0,3 7 75,1-6 1,-1 5-86,1 0 1,3-2 81,0 1 1,0 0-56,-3 4 1,3-4-17,0 0 1,2 1-41,-2 3 0,-2 1 51,2 3 1,-2-2-87,-2 6 0,-1-4 34,-2 3 1,1 1-133,-6 3 1,1 1-144,-4-1 1,0 0 104,0 1 1,-1-1-82,-3 1 1,0 0 116,-7 4 0,2-4 30,-6 4 0,2-5 69,2-3 1,-1 2 8,1-3 1,-1 0-30,1 0 1,3-4 27,1 1 1,4-2 293,-1 2-177,3-3 146,1 4-115,0-5 1,5 0-84,3 0 0,2 4 6,1 0 1,2 0-3,2-4 1,-1 4-22,5-1 1,-5 5 94,2-4 1,-4 3-81,0-3 0,-1 5-2,1-1-40,-1 2 0,-1 1-83,-2 1 1,-3-1 46,-5 1 0,-5-2-138,-3-3 1,-3 3 36,-5-2 1,1 2 98,-8 2 1,4-5-36,-4 1 0,1-6-60,3 2 1,-2 1-122,2-1 1,2 0-95,1-4 1,4 0-744,-4 0 1066,4-5 0,0-1 0,1-6 0</inkml:trace>
  <inkml:trace contextRef="#ctx0" brushRef="#br0" timeOffset="77">22899 17257 7447,'11'0'850,"2"0"-522,2 0-223,-2 0 1,5 0-21,-3 0 1,6-1 4,6-3 1,5 3-64,-2-3 0,5 3 66,3 1 0,-2-2-5,6-2 0,0 3 18,4-3 1,-4-1-118,0 1 0,-2 1 12,2 3 0,-3-4 28,-4 0 0,-2 0-6,-3 4 1,-3-4-98,-8 1 1,-3-1-348,-4 4 128,-1 0-151,-5 0 0,-6 0-14,-7 0 458,-8 0 0,-3 0 0,-5 0 0</inkml:trace>
  <inkml:trace contextRef="#ctx0" brushRef="#br0" timeOffset="78">23036 17451 7672,'6'0'259,"-1"0"1,-5 1-38,0 3 0,0-1-68,0 4 0,0 1 43,0 3 1,0 2-91,0 2 1,0 2-3,0 2 1,0 2-24,0-2 0,0 3-149,0 1 1,2-4 60,1 0 0,-1-1-168,1 1 0,0-2-134,1-1 0,-3-4 136,3 4 0,1-4 82,-1 0 1,1-5-115,-1 1 49,-3 0 1,8-1-197,-5 1 351,-1-6 0,-3 3 0,0-5 0</inkml:trace>
  <inkml:trace contextRef="#ctx0" brushRef="#br0" timeOffset="79">23241 17485 7961,'-3'-7'-134,"-1"-1"-60,0 1-362,4 0 890,0-3 1,5 7 56,3-4-126,2 4 0,1-6-77,1 6 0,3-1-39,0 4 0,0 0-28,-3 0 0,-1 0-2,1 0 1,3 0 53,0 0 0,0 0-12,-3 0 0,-1 0-116,1 0 1,-1 0 69,0 0 1,-3 4-108,0-1 0,-1 5 1,5-4 1,-5 3-180,1-3 187,-6 5 0,5-4-114,-3 3 0,-3 2-40,3-2 1,-4-2 85,-4 2 0,-1-5-57,-3 5 0,-2-2 56,2 2 1,-2-2 54,-1-2 0,-1-3 22,1 3 0,0 1 267,-1-1-219,1 0 213,-1-4-201,6 0 31,1 0-92,5 0 0,1 4-54,3-1 1,2 3 37,6-3 0,-5-1-9,1 1 1,0 4 28,3 0 1,2 0 4,2 0 0,-2-3 10,2 4 0,1-4 7,0 3 0,3 1-59,-4 3 1,0-3 42,-3-1 0,-1 1-138,0 3 0,-3-3 3,0 0 1,-6-1-88,2 5 1,-4-5 85,-4 1 0,-4-2-71,-7 2 0,-2 2 65,-6-2 0,-1-2-80,-3 2 0,2-6 178,-6 2 0,2 1-100,-2-1 0,4 0 264,4-4 1,1 0-14,3 0 0,3 0 199,4 0-274,1 0-233,4-5 0,2-2-1332,5-4 1499,10 5 0,3-10 0,10 4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5T03:50:30.506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9060 9877 7985,'0'-6'-471,"-1"-3"415,-3 5 386,3 0-133,-4 4 1,5-1 192,0-3 18,-5 3-41,4-4 25,-5 5 308,6 0-742,0 5 1,0-3 101,0 6 1,0 0-160,0 3 0,2 2-35,2 2 1,-3-3 126,3 3 1,-2 2-101,2-2 1,-3 4 103,3-4 0,-3 4-162,-1-4 0,0 1 57,0-1 0,0-6 33,0 3 1,1-5 58,3 1 10,-3 2 1,5-8-77,-6 6 13,0-6-403,0 3 248,0-5 1,0 5 0,0 2 0</inkml:trace>
  <inkml:trace contextRef="#ctx0" brushRef="#br0" timeOffset="1">9344 9843 8040,'6'-5'-108,"-1"4"295,-5-4 20,0 5-88,0 5 1,-4 1 4,0 5 1,-3 1-136,3-1 0,-5 2 108,2 2 0,-3 2-126,-2 6 0,2 0 84,3-1 0,-3 2-124,2 3 1,-2-3 20,-1 2 0,1-2-38,2-1 0,-2-1 68,2 1 0,3-4-1,1 0 1,-1-5-117,2 1 0,-5 1 65,4-1 1,-1 0-210,2-3 187,1-1-337,-3 1-4,5-1-208,0-5 365,0-1 276,0-5 0,5-5 0,2-1 0</inkml:trace>
  <inkml:trace contextRef="#ctx0" brushRef="#br0" timeOffset="2">9593 9990 7957,'0'-11'-107,"0"5"416,0-4-145,-5 8 0,0-1 18,-3 6-75,-2-1 1,4 8-37,-5-3 1,-1 3-3,1 2 0,0 3-58,-1 0 0,-3 5 92,0-1 0,0-1-128,4 0 0,-1 0 100,1 1 1,1 2-146,2-2 0,0 2 79,4-3 1,-4 3-95,4-6 1,1 0-25,3-4 1,0 0 42,0 1-202,0-1 249,5 1 1,1-2-73,5-3 1,1-2 42,-1-5 0,2 0-1,2 0 0,-3-4 19,3 1 0,-1-5 5,1 4 0,-2-5 45,2 2 0,-2 1 33,-2-2 104,-5 0 0,3-3-102,-5 0 1,-1 1 122,-7 2 0,-6-1-88,-5 6 1,-7-5-44,-1 4 0,1 0-51,-5 4 1,0 0-125,0 0 0,-3 5-361,3 3 1,6-2 61,6 2 427,2-1 0,2 5 0,0-1 0</inkml:trace>
  <inkml:trace contextRef="#ctx0" brushRef="#br0" timeOffset="3">10387 9786 7984,'0'-6'917,"0"1"-66,0 5-737,0 5 0,0-3 61,0 6 1,0 3-259,0 4 1,0 4-21,0-4 0,1 2-69,3-2 1,-3-1-11,3 5 1,1-5 87,-1 1 0,1-3-101,-1 0 0,-3-5 59,3 1 1,-2-2-90,2 2 0,-3-2-50,3-2 275,-3-3 0,4 9 0,2-4 0</inkml:trace>
  <inkml:trace contextRef="#ctx0" brushRef="#br0" timeOffset="4">10682 9786 7884,'0'-6'515,"0"1"-168,0 5 1,-2 5-172,-1 2 1,0 4-61,-4 0 0,3 1-64,-4 4-33,6-4 1,-8 10-84,2-3 1,-1 2 21,2 2 1,-3-1-117,2 1 1,-2 0 58,-1-1 0,1 0-86,2-3 1,-1 1-22,5-5 1,-3 0 17,3-4 1,-3 1 65,3-1 0,-1 0-109,1 1 1,3-5-170,-3 1 0,3-4 400,1 3 0,-5-4 0,-2 2 0</inkml:trace>
  <inkml:trace contextRef="#ctx0" brushRef="#br0" timeOffset="5">10852 9922 7928,'6'-11'0,"-1"5"298,-5-4 73,0 8-186,0-3 1,-1 5 89,-3 0 1,2 0-57,-6 0 1,1 4-184,-5 0 1,1 8 136,-1 0 1,1 3-226,0 0 0,-1 3 34,1 4 0,0 0-68,-1-3 1,1 2 50,0-2 0,1 2-103,2 2 1,-1-2-62,6-2 0,-5 2 86,4-6 1,0 4-30,4-4 0,0 0 96,0-4 1,2-3-75,1-1 1,0-3 49,5 4 0,-1-6-100,4 2 1,1-3 136,-1-1 1,0 0 83,1 0 0,3-5 24,0-2 1,0 0-70,-4 0 1,1-1 95,-1-3 1,-1-1-68,-2 1 1,-3 0 162,-5-1 1,-1 5-34,-3-1 1,-2 5-106,-6-5 1,-5 5-173,-6 0 0,0 1-253,-3 2 1,1 5-821,-2 3 1185,8 2 0,-2 1 0,9 1 0</inkml:trace>
  <inkml:trace contextRef="#ctx0" brushRef="#br0" timeOffset="6">13846 9695 7122,'-7'-1'1062,"3"-3"-237,3 3-300,1-4-82,0 5-505,0 5 0,5 1 24,3 6 1,-2-1-35,2 0 1,-5 5 106,5-1 0,-4 0-150,3-4 0,-4 1-252,1-1 0,-2 0 177,2 1 0,-3-5-339,3 1 140,-3-1-99,-1 5 0,0-5 488,0 1 0,0-6 0,0 3 0</inkml:trace>
  <inkml:trace contextRef="#ctx0" brushRef="#br0" timeOffset="7">14106 9695 7949,'7'0'-820,"-2"-5"1065,-5 4 1,0-3-92,0 8 0,-4-1 67,0 4 0,-5 5-125,2 3 1,-7 5-14,-1-1 1,-2 2-28,2 2 1,3 1-150,-3 2 0,2-1-42,2 6 1,-1-6 65,1 1 0,0 1-124,-1-4 0,5 0 26,-1-7 0,4 0-77,-3-1-9,4-7 35,-2 7-47,5-9-210,0 5 475,0-4 0,5-2 0,2-5 0</inkml:trace>
  <inkml:trace contextRef="#ctx0" brushRef="#br0" timeOffset="8">14254 9911 7861,'11'-11'0,"-5"-1"53,-2 1 1,-1 0 173,1-1 0,-3 1 84,3 0-276,-3-1 0,-6 2 33,-3 3 1,-2 0-159,-1 3 0,-1 3 21,1-3 76,0 3 0,-4 2 51,0 3 1,-4 3-29,4 4 1,-1-1-89,5-2 1,0 5 119,-1-1 0,5 2-148,-1-3 0,6 0 75,-2 1 0,3-1-175,1 0 1,1 1-41,3-1 0,2-3-55,5-1 1,1-3 152,-1 3 0,4-4 28,0 1 0,0-3 124,-3-1-142,-1 0 0,0-4 324,1 0 1,-5-3-68,1 3 1,-6-1 309,2 1-203,3 3 1,-6-5 272,3 2-232,-3 3-182,-1-4 0,4 6-131,-1 3 1,1-2 85,-4 6 0,0-1-91,0 5 0,0 0 94,0 3 1,0-2-104,0 2 1,0 1 39,0 0 0,0 0-88,0-1 0,0-2-158,0 2 0,0-3 82,0 0 0,0-1-5,0 0 0,0-3 55,0 0-304,0-6 418,5 3 0,-4-5 0,4 0 0</inkml:trace>
  <inkml:trace contextRef="#ctx0" brushRef="#br0" timeOffset="9">15218 9605 7965,'0'-7'807,"0"2"-315,0 5 1,0 5-564,0 3 1,0 2 78,0 1 1,1 5-96,3-1 1,-2 1 97,6-1 1,-6-2-146,2 2 1,-1-3-82,0 0 0,-1-5-328,1 1-248,4 0 6,-6 3 785,4 0 0,-5 1 0,0-1 0</inkml:trace>
  <inkml:trace contextRef="#ctx0" brushRef="#br0" timeOffset="10">15444 9616 7926,'0'-11'-117,"0"-1"0,2 6 681,2 2-190,-3 3-111,4 1 0,-5 5-223,0 3 62,-5 2 1,2 2-52,-4 3 1,-2 4 60,-6 8 0,2-2-177,-2 5 1,1 1 47,-1 3 1,1-4-104,-5 0 0,5-5 97,-1 2 1,3-3-245,0-2 0,2 0 9,3-3 1,-2-3 12,5-5 0,-1 1-268,1-1 66,3-5 447,-4 4 0,5-8 0,0 3 0</inkml:trace>
  <inkml:trace contextRef="#ctx0" brushRef="#br0" timeOffset="11">15479 9741 5923,'0'6'838,"5"-1"-455,-4-5 3,4 0 66,-5 5-181,0-4 254,0 5 1954,0-6-2582,0-6 89,0 5-139,0-4 451,0 5-326,-5 0-35,4 0-75,-10 0 1,5 1 0,-5 3 1,3-1 56,1 4 1,3 1-16,-4 3 0,5-3 49,-5-1 1,6 1-69,-2 3 0,1-1 59,-1-2 1,3 2 3,-3-3 1,3 0-14,1 0 0,1-3 19,3 4 1,-1-6-156,4 2 141,1-3 0,3-1-364,0 0 295,1 0 1,-1 0-66,1 0 0,-5-1 133,1-3 0,-2 2 105,1-6-78,4 1 1,-6-5 149,2 1 0,-1 3 286,-2 1-176,-2-1 151,3-3-178,0 5 8,-4 1-99,4 5-4,-5 0 52,0 5 0,-1-2-86,-3 9 1,3-3 4,-3 6 1,3-2 2,1 3 1,0 1-129,0 6 1,0-4 72,0 0 0,0 0-70,0 3 1,3-3 41,1 0 0,4-5-129,-5 1 1,2-6 414,-1-2-234,-2-4 0,4 6-39,-2-5 24,-3-1-955,4-3 824,-5 0 0,0-5 1,0-1-1</inkml:trace>
  <inkml:trace contextRef="#ctx0" brushRef="#br0" timeOffset="12">16556 9616 7945,'0'-6'557,"0"1"-827,0 15 0,0-3 370,0 9 13,0-4 0,0 1-113,0 2 1,0-1 37,0 5 1,4-6-108,-1 3 0,5 0 137,-4-1-356,5 0 0,-7-5-93,6-2 381,-6 2 0,8-9 0,-4 4 0</inkml:trace>
  <inkml:trace contextRef="#ctx0" brushRef="#br0" timeOffset="13">16862 9616 7927,'6'-5'192,"-1"-1"494,-5-6-743,0 6 157,0 1-62,-5 15 0,-1 1 97,-5 8 1,-2 4-106,-2 0 0,1 1 122,-5 6 0,5-4-204,-1 5 1,-2-1-265,-2 4 1,2-5 174,2-3 1,3 1-133,0-5 1,5 0 94,-1-7 1,4-6-477,-3 2 654,4-2 0,-2 2 0,5 1 0</inkml:trace>
  <inkml:trace contextRef="#ctx0" brushRef="#br0" timeOffset="14">16998 9832 7845,'8'-12'-296,"-1"1"1,-4 0 270,0-1 0,0 2 67,1 3 1,-3-4 109,3 4 1,-8-2 108,-4 2 0,1-2-119,-4 5 0,2 0-183,-6 4 0,1 0 74,-1 0 0,2 1-99,-2 3 1,2 1 71,2 3 0,1 2-109,2-3 0,0 5 93,4 3 1,0-3-101,4 4 1,0-4-82,0 0 0,0-1 35,0 0 1,5-3 1,3-1 0,-2-3 35,1 4 1,1-6 148,3 2 0,-3-3-31,-1-1 0,-3 0 152,4 0 0,-4 0-84,3 0 1,-1-1 71,2-3 0,-2 3 160,-2-3 0,-1 2 91,4-2 80,-4 3-301,2-4 1,-2 10-111,1 2 0,0 7 122,-4 1 0,-1 5-25,-3-1 1,3 3-79,-3 0 1,-1 1 11,1 0 0,0-1-108,4 1 1,0-2 113,0-2 0,0-2-629,0-6 267,0 0-720,0 1 986,0-6 0,5-1 0,2-5 0</inkml:trace>
  <inkml:trace contextRef="#ctx0" brushRef="#br0" timeOffset="15">18347 9639 7945,'-5'-7'322,"4"2"212,-4 5-330,5 0 0,0 5-150,0 3 1,1 1-51,3-2 1,-3 3 72,3-2 1,1 2-243,-1 1 0,1 1 63,-1-1 0,-3-3-598,3-1 19,2 1 221,-5 3 0,6-1 460,-3-2 0,-3 2 0,4-4 0</inkml:trace>
  <inkml:trace contextRef="#ctx0" brushRef="#br0" timeOffset="16">18552 9650 7963,'0'-6'-744,"0"0"1163,0 2 50,0 2-97,0-3-245,0 5 0,0 5-56,0 3 0,-5 3-9,-3 4 1,2-1-131,-2 5 1,1 0-7,-5 4 1,1 3 92,0 1 1,-1-1-187,1-3 0,3 0 55,1-1 0,3 1-42,-4 0 0,5-4 72,-5-1 1,6-4-45,-2 1 0,3-2 15,1-2 0,-2-3-396,-2-1-102,3-4 609,-4 2 0,10 0 0,2 1 0</inkml:trace>
  <inkml:trace contextRef="#ctx0" brushRef="#br0" timeOffset="17">18574 9866 8003,'0'-7'690,"0"2"-532,0 5 24,0 5 1,0 2-33,0 4 0,0 0-166,0 1 0,0 3-57,0 0 1,0 4 107,0-4 0,0 4-235,0-4 1,0 4-58,0-4-106,0 0 0,0-4-253,0 1-194,0-6 342,0 4 468,0-9 0,-5 4 0,-1-5 0</inkml:trace>
  <inkml:trace contextRef="#ctx0" brushRef="#br0" timeOffset="18">18631 9945 7971,'6'-11'-192,"4"-1"-49,-2 1 1,1 0 418,-2-1 0,3 5 424,-2-1 0,-2 4-23,2-3-302,-1 4 0,3-3-93,-2 2 0,2 3 20,-2-3-353,2 3 153,1 1-177,0 5 0,-3 1 94,0 6 0,-6 3-148,2 0 1,-8 5-18,-4-1 0,-2-1-6,-1 0 0,0 0 114,-1 1 1,1 1 31,0-5 1,1 0 58,2-3 1,3-1-41,5 0 0,0-3 234,0-1-180,0-4 275,0 2 1,1-5-35,3 0 1,2 0-39,6 0 1,-1 0-248,0 0 1,4-4 85,1 0 1,-1 1-382,-4 3 1,0-2 61,1-1 308,-1 1 0,5-3 0,2 5 0</inkml:trace>
  <inkml:trace contextRef="#ctx0" brushRef="#br0" timeOffset="19">19708 9548 7900,'0'-6'332,"0"1"0,0 6-337,0 3 0,0 0-197,0 7 155,0-2 0,0 7 78,0-5 0,0 2-48,0 2 0,4-2-97,0 2 0,3 1 117,-3-1 1,4 0-181,-5-3 0,3-2 48,-3-3 0,-1 4-456,1-4 585,-1-2 0,3 5 0,1-3 0</inkml:trace>
  <inkml:trace contextRef="#ctx0" brushRef="#br0" timeOffset="20">19946 9571 8844,'-7'11'189,"-1"0"1,1 2-216,-5 2 0,1 3 46,0 4 1,-2 5-133,-2-1 0,2 5-117,-2-5 1,3 2 99,0-2 1,1-2-20,0 3 1,1-3 88,2-2 1,-1 0-214,5-3 1,-3-3-24,3-5 1,-1 1 18,1-1 0,3-3 276,-3-1 0,-2 1 0,0 3 0</inkml:trace>
  <inkml:trace contextRef="#ctx0" brushRef="#br0" timeOffset="21">19924 9820 7907,'0'-6'-224,"0"1"249,5 5 140,-4 0 1,4 5 143,-5 2-146,0 9 0,0-4-53,0 3 0,0 3-23,0 1 0,0-2-247,0 2 0,0-5 88,0 1 1,0-2-533,0-2 26,0 1-204,0-1 329,0-5 453,0-1 0,0 0 0,0 2 0</inkml:trace>
  <inkml:trace contextRef="#ctx0" brushRef="#br0" timeOffset="22">19992 9854 7880,'0'-17'0,"4"0"17,-1 6 1,6-2 101,-1-2 0,-2 6 493,2-2-378,-1 2 1,4-1 118,1 3-255,-1 1 0,0 3-147,1-1 0,-1 1 27,0 7 0,1-1 112,-1 4 0,-1 1-240,-2 3 0,1 1 38,-6-1 1,1 0-61,-4 1 1,0 3-20,0 0 0,-5 4 96,-2-4 1,-3 4 72,-2-4 1,0 0 2,-4-4 1,4 1 17,-3-1 0,2 0-35,2 1 1,1-1 63,2 0 0,-1-3-58,6-1 165,-1-4-93,4 7 1,1-9 6,3 3 0,3-3-97,8-1 0,-1 0 0,5 0 1,-4 0-106,4 0 1,-4 0 92,4 0 1,0 0 59,4 0 0,0-5 0,-1-1 0</inkml:trace>
  <inkml:trace contextRef="#ctx0" brushRef="#br0" timeOffset="23">20990 9537 8002,'0'-7'223,"0"4"-175,0 6 0,3 0-130,1 4 1,0 1 53,-4 3 0,1 1 42,3-1 1,-3 4-10,3 0 0,1 2-7,-1-2 0,0-3-204,-4 4 1,3-4 51,1-1 0,0-3-552,-4 0 706,0-1 0,0-1 0,0-1 0</inkml:trace>
  <inkml:trace contextRef="#ctx0" brushRef="#br0" timeOffset="24">21194 9605 8106,'0'-12'630,"0"6"-507,0-4-65,5 9-45,-4-4 0,4 6 118,-5 3 1,-1 2-102,-3 5 1,2 2 77,-6 2 1,0-1-67,-3 5 1,0 0-137,-1 3 1,0 5 47,-3-1 1,2 1-143,-2-4 1,2-1 55,2 1 1,1-4-156,2 0 0,-2-5 32,3 1 1,0-4-61,0-3-338,4 2 653,-2-4 0,0 0 0,-1-1 0</inkml:trace>
  <inkml:trace contextRef="#ctx0" brushRef="#br0" timeOffset="25">21182 9786 7850,'5'-6'-1095,"-3"1"1269,3 5-255,-5 0 663,0 5-378,0 1 0,0 6 61,0-1 1,0 4-139,0 0 0,-1 4-120,-3-4 0,2 4 69,-1-4 0,0 4-102,-1-4 0,3 4-44,-3-4-158,3 0 1,1-3 17,0-1 1,0-3-478,0-1 687,0-4 0,5 7 0,1-4 0</inkml:trace>
  <inkml:trace contextRef="#ctx0" brushRef="#br0" timeOffset="26">21228 9854 7835,'5'-11'0,"0"0"-148,2-1 1,4 5 105,-4-1 1,3 2 240,1-2 1,1 2-87,-1 2 0,1 3 118,-1-3 1,0 3 60,1 1-295,-1 0 1,0 0 43,1 0 0,-5 1-12,1 3 1,-6-2 4,2 6 0,-2 0-112,2 3 0,-2 0-68,1 1 1,-3 0 83,-3 3 0,-4-1-31,-4 5 1,0-4 38,-1 4 1,0-4-41,-4 4 0,8-5 73,-4 1 1,4-2 8,-4-2 1,6 0 39,2 1 0,3-5 9,1 1 0,0-4 441,0 3-294,0-4 1,5 5 62,2-4 1,5 0-96,3-4 0,-1 0-143,5 0 0,-4 0-39,4 0 1,-4 0-229,4 0 0,-5 0-50,1 0 308,-3 0 0,0-5 0,-1-1 0</inkml:trace>
  <inkml:trace contextRef="#ctx0" brushRef="#br0" timeOffset="27">22237 9627 7851,'0'-6'-608,"0"-4"806,0 9 23,0-4 177,0 5-313,5 5 0,-4 1-133,3 5 0,-1 2 65,0 2 0,-1-2-208,1 2 1,-1-3 82,-2 0 0,0-1-196,0 0 1,0 1 55,0-1 1,0 1 247,0-1 0,0 0 0,0 1 0</inkml:trace>
  <inkml:trace contextRef="#ctx0" brushRef="#br0" timeOffset="28">22498 9729 7912,'6'-5'-572,"-1"4"983,-5-4-91,0 5 0,-5 1-260,-2 3 1,-7 0-44,-1 7 0,-4-2-31,4 6 1,-2-1 84,2 1 1,1-1-218,-5 5 0,5-5 58,-1 1 1,3 1-124,0-1 0,2 1 27,3-5 1,-2 0-196,5 1 72,0-1-160,4 0 467,0 1 0,0-6 0,0-1 0</inkml:trace>
  <inkml:trace contextRef="#ctx0" brushRef="#br0" timeOffset="29">22487 9832 7868,'0'-7'572,"0"3"-589,0 8 7,0 3 1,0 4 86,0 0 1,0 1 1,0-1 1,0 2-143,0 2 1,0-2 80,0 6 1,0-1-125,0 1 1,0 1 104,0-5 1,0 4-46,0-4 0,3 0 36,1-3 1,0-5-41,-4 1-133,0-1 0,0 1-84,0-1-599,0-4 441,0 2 425,0 0 0,-5-4 0,-1 4 0</inkml:trace>
  <inkml:trace contextRef="#ctx0" brushRef="#br0" timeOffset="30">22566 9968 7868,'6'-12'0,"3"1"-233,-5 0 1,5-1 144,-2 1 1,3 0 326,2-1 1,-5 5-45,1-1 1,-1 2 211,5-2-216,-1-2 0,0 9 8,1-3 0,-5 3-38,1 1 1,-4 0 182,3 0-387,-4 0 1,5 5 69,-4 2 1,0 4-103,-4 0 0,0 2 55,0 2 1,-1-2-84,-3 6 0,1-3-6,-4 2 0,3-2-56,-3 2 0,3-2 58,-4 2 1,1-4 34,-5 1 1,5 1-101,-1-5 0,2 3 70,-2-7 1,2 0 163,2 0-209,3-4 426,-4 2-160,5-5 1,5 0 103,3 0 1,2 0-5,1 0 0,2 0-142,2 0 0,2 0 117,6 0 1,0 0-90,-1 0 0,0 0-105,-3 0 1,1 0-136,-5 0-370,0 0 446,-4 0 59,-4 0 0,-7 5 0,-7 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5T03:50:30.537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2136 11101 8066,'0'-6'92,"-4"-1"241,0 4 144,0 1-78,-1-8-200,-1 9 1,-6-8 17,1 5 0,0 0-120,-1 4 1,1 0 55,-1 0 1,1 0-142,-1 0 0,0 0 46,-3 0 5,2 0 48,-4 0 1,1 4-137,-3 0 101,-3 0 60,5 1 0,-5 0 112,3 3 0,1 2-164,-1-3 0,4 5-19,-4 3 1,4-1-6,-4 5 0,0 0 2,-4 4 1,5 0-129,3 0-70,2-1 197,2 1 0,4-4-138,3 0 89,3-5-17,11 8 0,-1-8-100,10 5 1,4-4 94,4 4 0,4-5-102,0 1 0,2-6 56,1-1 1,0-4-137,1 3 1,0-4-146,3 1 282,-2-3 12,3-6 1,-6 2-265,-2-4 245,2 4 0,-9-7-380,2 2 1,-3 2-60,-4-2 91,-2 6 0,-6-7-600,1 5 1010,-6-5 0,-1 8 0,-5-4 0</inkml:trace>
  <inkml:trace contextRef="#ctx0" brushRef="#br0" timeOffset="1">2570 11033 8067,'0'-7'214,"0"-3"349,0 9-61,0-4 635,0 5-952,0 5 0,0 1-11,0 6 1,-4 3-26,0 0 0,-1 7-133,1 0 0,-1 1-79,-2 4 0,-4 2-300,4 2 243,2 2 33,-5 1 1,4 0-341,-1 0 219,-3-4 74,8 3 0,-3-9-91,5 2 0,-1-5 139,-3-2 1,3-5 44,-3 1 1,3-6-80,1-2 1,1-4-77,3 1-461,-3-3 294,4-1-23,0 0 386,-3 0 0,8-5 0,-4-2 0</inkml:trace>
  <inkml:trace contextRef="#ctx0" brushRef="#br0" timeOffset="2">2581 11067 8071,'0'-12'162,"0"1"0,-5 5-162,4-5 0,-4 9 761,5-6-296,0 6 9,0-3 672,0 5-547,0 5 0,1 1-348,3 6 0,2 0-361,6 3 0,4 5-201,3 6 252,3-2 82,0 9 0,-2-7-127,-1 4 21,0 1-58,3-2 0,-3-1-72,0-6 1,-3 1 52,3 0 0,-1 0-64,1 0 0,-3-4-122,-5 0 87,1-5 187,-1 2 1,-1-4-257,-2-1 53,2 1 184,-3-1 0,0 0-249,1 1 39,-6-6-112,3 4-535,-5-8 948,0 8 0,0-9 0,0 4 0</inkml:trace>
  <inkml:trace contextRef="#ctx0" brushRef="#br0" timeOffset="3">2501 11444 7948,'0'-12'108,"4"5"54,0-1 0,5 4-173,-2-3 1,7 4-5,1-1 1,1 2 140,-5-2 0,4 3 230,1-3 0,3 3-336,-4 1-134,5-5 91,-2 3 1,1-3-593,0 5 363,0 0-146,-1 0 1,3 0 397,-2 0 0,3-5 0,1-1 0</inkml:trace>
  <inkml:trace contextRef="#ctx0" brushRef="#br0" timeOffset="4">3015 11181 8055,'0'-11'1789,"0"-1"-1300,0 1-568,0 4 395,0 2 753,0 5-875,0 5-78,0 2 0,1 4-44,3 1 82,-3 4-103,5 2 1,-5 5-108,3 0 1,-3-1 120,3 1 1,-2 0-177,2 0 0,-1 0 8,4 0 1,0-4 59,0 0 0,7-5-488,-2 1 231,1-2 87,4-2 1,-3-3-173,5-1 263,0-4 7,4 2 0,-4-5-39,0 0 1,0-1 106,4-3 0,-2-3-6,-2-4 0,2 0 48,-6-1 1,4-1 182,-4-2 0,3 1 96,-7-5-161,3 5 82,-7-7 1,3 2 141,-3-8 1,2 3-100,-5-3 0,0 3 29,-4 1 0,0-2-269,0 2 1,-5-1-207,-3 9 0,-2 0-623,-1 3 0,-1 6 445,1 2 0,3 3-615,1 1 1001,-1 0 0,-3 5 0,-1 1 0</inkml:trace>
  <inkml:trace contextRef="#ctx0" brushRef="#br0" timeOffset="5">3815 11044 8198,'0'-6'1124,"0"1"-631,0 5-8,0-6-238,0 5 1,-2-4-47,-2 5-3,3 0-2,-9 0 0,4 0-55,-6 0-133,-4 5 31,3-4 1,-5 8-116,3-5 1,2 5 86,-2-1 1,0 2-101,4 1 1,-3-3 18,6-1 1,2 1-92,-2 4 0,5-5-81,0 1 167,1-1 0,2 5-3,0-1 65,5-4 0,2 3 1,6-8 2,2 6 1,-1-2 28,5 2 1,0 1 11,4-6 1,-1 6-18,1-1 0,-4-2 14,0 2 0,-1 0-15,1 3 0,-2 0 0,-6 1 1,1-3-102,-1 2 93,-5-2-73,-1 7 0,-5-4-79,0-1 124,0 1-50,-5-1 1,1 2-19,-7 2 0,1-2 39,-9 2 0,0-2-9,-4-2 1,-4-1 133,1-2 27,-6 2-136,8-4 1,-4 1 207,5-3-186,5 2-5,-3-5-216,8 4 236,-3-5 1,9 0 16,2-5 0,8-1-18,4-6 0,1 1 0,8 0 0</inkml:trace>
  <inkml:trace contextRef="#ctx0" brushRef="#br0" timeOffset="6">4020 11124 8025,'0'-11'0,"0"-1"392,0 1 504,0-1-246,0 6 0,0 0 174,0 2-228,0 2-318,0-3-213,0 16 0,1-4 47,3 8 0,-3 2-128,3-2 0,1 5 94,-1-1 0,4 3-242,-4 1 1,3 0-43,-3 0 0,0-2-18,-4-2 0,4 1-188,-1-4 246,1-1 31,-4-4 0,2-1 46,1-2 0,-1 2-37,1-2 50,-1-3 27,3 5 75,-4-9 61,9 4 1,-3-5-111,4 0 0,-3 0 55,-1 0 0,5 0-92,3 0 1,0 0-111,-4 0 1,5 0 87,-1 0 0,0 0-16,-3 0 1,3-3-43,0-1 0,0 0-143,-3 4 1,-1 0-387,1 0 308,-6-5-114,4 4-300,-9-4 326,9 5 449,-8 0 0,3-5 0,-5-2 0</inkml:trace>
  <inkml:trace contextRef="#ctx0" brushRef="#br0" timeOffset="7">3997 11295 7931,'5'-11'0,"-3"3"0,1 1 154,4-1-205,-6-3 255,9 4 126,-3 2 0,4 1-226,0 1 0,1-1-43,-1 4 0,2 0-122,2 0 0,2 0-199,2 0 0,1 0-51,-5 0 102,6 0 80,-4 0 1,2 0-191,0 0 0,-5 0 14,2 0 305,1-5 0,-4-2 0,4-4 0</inkml:trace>
  <inkml:trace contextRef="#ctx0" brushRef="#br0" timeOffset="8">3895 11078 8359,'11'-6'745,"5"-4"-829,3 2 49,3-2 150,6 4 0,1-5 246,5 4 0,4 1-215,1-2 1,-1 2-138,-4-2 0,0 2-40,0 2 0,-4 3-246,-4-3 1,-3 2-1204,-4 2 1480,3 0 0,-10 0 0,5 0 0</inkml:trace>
  <inkml:trace contextRef="#ctx0" brushRef="#br0" timeOffset="9">4774 10964 8009,'-6'-5'362,"1"4"1,5-6-273,0 4 258,0 1 0,0-3-71,0 5-492,5 0 130,-4 5-125,4-3 1,-4 6-552,3-4 12,-3 5 749,4-3 0,0 6 0,2-1 0</inkml:trace>
  <inkml:trace contextRef="#ctx0" brushRef="#br0" timeOffset="10">4797 11250 7932,'0'6'1249,"0"0"-656,0-2-73,0-3-431,0 9 1,0-7-282,0 5-153,5-6 231,-4 8 84,4-8 0,-5 4 30,0-2 0,5 2 0,2 5 0</inkml:trace>
  <inkml:trace contextRef="#ctx0" brushRef="#br0" timeOffset="11">5790 10861 7938,'0'-6'407,"0"1"108,0 5 0,0 5-398,0 3 1,0 2-120,0 1 0,4 2 130,0 2 1,0-1-89,-4 5 0,4 0 20,-1 4 1,2 0-123,-1 0 1,-2-1 82,1 1 1,0 1-111,1 3 0,-3-7 70,3 3 1,1-3-76,-1 3 0,-1-4-88,-3 0 177,6-5-4,-5 3 1,4-6-109,-5 1 1,4-1 127,0 0 1,-1-3-10,-3 0 1,0-4 20,0 3-4,0-4 0,0 3 19,0-2 26,0-3-37,0 4-19,0-5 3,0 5-17,0-3 12,0 3 193,0-5-69,5 0 0,-2 0 74,5 0-167,-6 0-3,8 0 1,-7 0 28,4 0-22,-4 0 33,7-5-31,-4 3 0,6-3 17,-1 5 0,2-1-3,2-3 1,-1 3-31,5-3 0,-1 1-1,1 0 0,3 1-33,-3-1 55,2-4-20,2 6 1,0-8 100,0 5-90,0 0-38,-1-1 1,-4 4 6,-3-3 1,-2 3-54,-2 1-228,1-5 203,-1 4-215,-4-4-777,-2 5 725,-5 0 0,-5 0-957,-3 0 635,-2 0 659,-2 0 0,-4 5 0,-2 1 0</inkml:trace>
  <inkml:trace contextRef="#ctx0" brushRef="#br0" timeOffset="12">5813 11170 8001,'-5'-7'-481,"4"-3"0,-4 8 1392,5-6-328,0 5-178,0-2 0,1 2-9,3-1-179,-3 0-54,9 4 0,-3 0 38,4 0 13,0 0-69,6-5 0,-3 4-62,5-3 1,0 3 63,4 1 1,3-2-100,1-2 0,4 3 64,-5-3 0,5-1-132,-5 1 1,1-3-28,-4 3 1,-2-4-40,-2 5 1,2-2-102,-6 1 58,-5 2-177,0-3-608,-8 0 469,3 4 0,-7-5-219,-1 2 0,-4 3 664,-4-3 0,-11 3 0,-2 1 0</inkml:trace>
  <inkml:trace contextRef="#ctx0" brushRef="#br0" timeOffset="13">5802 10896 7990,'0'-12'-71,"0"4"-142,0 1 611,0 4-147,0-2 343,0 5 455,0-5-765,0 4 0,1-4-68,3 5 1,2 0 0,6 0 0,4-4-2,3 0 1,4-1-41,4 1 0,3 3 8,8-3 1,2-1-152,1 1 0,3-3 39,-6 3 0,2-4-284,-6 5 167,3-1-177,-13-1 1,8 3-98,-5-1 1,-2 0 49,-6-1 0,-2 3-454,-6-3 724,1 3 0,-6 6 0,-1 1 0</inkml:trace>
  <inkml:trace contextRef="#ctx0" brushRef="#br0" timeOffset="14">7492 10838 8034,'0'-6'157,"0"1"0,0 4 358,0-3 57,0 3-396,0-4 54,0 5 54,-5 0-177,4 0 1,-9 3 69,2 1 0,-2 5 5,-2-1 1,1 2-94,0 1 0,-1 1-47,1-1 1,-1 4 40,1 1 1,3 4-127,1-1 1,-1 2-35,-3 2-65,-1 0 209,6 0 0,0 4-148,2-1 161,2 1-118,-3-4 1,7 3-99,1 1 1,0-2 95,5-6 0,0 3-100,8-3 1,-2-1 90,5 1 39,-5-5-13,2 2 1,1-4-46,2-1 49,-3 1-4,1-1 1,-2-3 178,0-1-173,0-4 37,-8 2 1,3-5 29,-3 0-177,-1 0-298,4 5-91,-9-4-695,4 4-130,-5-5 660,-5 5 681,4-3 0,-9 3 0,3-5 0</inkml:trace>
  <inkml:trace contextRef="#ctx0" brushRef="#br0" timeOffset="15">7698 11055 7992,'0'-11'-159,"0"0"1,0 3 290,0 0 1,0 5 970,0-5-719,0 5 1,0-3 559,0 2-344,-5 3-378,3-4 1,-3 6-170,5 3 30,0 2-61,0 6 0,0-1-65,0 1 0,0 4 58,0 3 0,4 3-144,0 1 0,0-4-17,-4 0 0,0-2-106,0 2 1,1 2 92,3-6 0,-3 4-21,3-4 1,-3-3 154,-1-5-66,0 1 67,0-2 1,1 3 93,3-5-126,-3 0 67,5-4 69,-6 5 0,1-4-53,3 3 0,-2-3 112,6-1 1,-1 0 55,5 0-162,-1 0-12,1 0 1,0-1 53,4-3-29,-4 3-11,5-4 0,-2 3 17,0-1 1,2 1-58,-2-1 1,-2 0-100,2-1 1,-2 3-43,-2-3 1,-3 2-630,-1-2 40,1 2-310,-2-3 718,-1 5 0,-20 0 0,-4 0 0</inkml:trace>
  <inkml:trace contextRef="#ctx0" brushRef="#br0" timeOffset="16">7698 11215 7992,'0'-11'997,"0"-1"-1004,0 1 176,0 5 1,1 1-97,3 5 209,2-5-182,6 3 0,0-3 54,3 5 1,-1 0-33,5 0 0,-1-4-186,1 1 0,3-1 41,-3 4 1,-1-4-232,1 0 1,-5 0-355,1 4 75,3-5 1,-7 3 532,0-6 0,1 1 0,-6-5 0</inkml:trace>
  <inkml:trace contextRef="#ctx0" brushRef="#br0" timeOffset="17">7641 11010 7991,'11'-5'0,"0"0"-49,1-3 0,1-2 0,2 2 0,3 3 210,4 1-146,1-2 85,0 5 0,0-8 164,0 5 1,0 0-213,-1 4 1,-3-4-167,0 1 0,-5-1-87,2 4 1,-4 0-788,0 0 988,-6 0 0,4 0 0,-3 0 0</inkml:trace>
  <inkml:trace contextRef="#ctx0" brushRef="#br0" timeOffset="18">8109 10998 7991,'0'-6'133,"0"1"432,0 0-290,0 4 564,0-5-440,0 1-359,0 4 83,0 6 1,0 3-91,0 7 1,0-1 42,0 1 0,0 2-214,0 2 1,0 2-259,0-2 266,5 3 61,-4 1 0,6-4-190,-4 0 1,-1-5-1,1 1 1,2-2 33,-1-2-67,0 1-226,-4-1 110,0-5-190,0-1 403,0-5 0,0 0 0</inkml:trace>
  <inkml:trace contextRef="#ctx0" brushRef="#br0" timeOffset="19">8097 11055 7991,'0'-11'-436,"0"5"479,0-5 1,5 10 164,3-3 0,-2 3-77,2 1 1,1 0 0,6 0 1,-2 5-39,2 3 0,2 2 50,-2 1 0,1 1 110,0-1-150,-4 6-43,10-5 0,-6 9-42,3-6 0,2 0 84,-6-3 0,4-1-22,-4 0 1,0-3 29,-3 0 0,-1-5 4,1 5 0,-1-5-39,0 0 15,-4-1 59,3-2-215,-9 0-60,4 0 298,0 0 34,-3 0-41,3 0-92,-15-5 1,6 2 82,-8-5 1,9 1 149,-1-5 1,-1 1 184,1 0-352,0-1-17,4-4 0,-4 2 43,0-5 21,1 0-141,3-4 0,0 4-78,0 0 0,0 0 10,0-4 0,0 4-225,0 0 1,0 1 30,0-1 0,0 1-153,0 3 0,0 6-593,0-2 285,0 2 311,0 2 0,0 1-588,0 2-486,0 3 734,0 6 706,5 3 0,1 8 0,5-4 0</inkml:trace>
  <inkml:trace contextRef="#ctx0" brushRef="#br0" timeOffset="20">8885 10964 7992,'12'-5'-5,"-6"-1"1,3-2 125,-5 0 249,0 6-78,-4-8 0,-5 7-73,-3-4 0,-2 4 14,-2-1 0,1 2 9,0-2 1,-5 3-15,1-3 0,-4 3-189,4 1 0,0 1 107,3 3 1,0 1-122,-4 2 1,4 3 111,-4-2 0,4 6-257,0 1 0,1 4 7,-1-4 1,2 6 17,3-2 1,-2 4 91,5 3 0,-4-2-140,5 3 1,-1-3-48,4-1 0,5 0 64,2 0 0,4-2-3,0-2 0,6-2 86,2-6 1,-2 1-28,2-1 1,0-5 67,4-2 1,-1-3-8,-3-1 1,2 0 92,-2 0 0,3-1-116,1-3 0,0 2 141,0-6 1,-4 1-113,0-5 0,-5 2 99,1 2 1,-3-2-74,0 3 0,-4 0 50,-1 0 1,-4-1 0,0-3 1,-1 3 104,-2 0 1,0 5-121,0-5 1,-2 4 5,-1-3 0,-4 4-77,-4-1 1,3 3 70,1 1 0,-1 0-88,-3 0 0,-5 0 78,1 0 1,0 0-33,4 0 0,-1 0-11,1 0 1,-1 0-2,1 0 0,-1 0-28,1 0 1,3 0-93,1 0 0,3 0-945,-4 0 431,6-5 629,-3-1 0,5-6 0,0 1 0</inkml:trace>
  <inkml:trace contextRef="#ctx0" brushRef="#br0" timeOffset="21">9137 10964 7933,'0'-8'-107,"0"1"-78,0 4 756,0-2 1092,0 5-1519,0 5 0,0 2 72,0 4-1,3 2-107,1 2 0,0 3 71,-4 5 1,0 1-301,0 2 0,0-2-45,0 3 1,4-3-50,0-1 1,3-1-40,-3-3 0,1-3 87,-1-4 1,-1-1 198,4 0 1,-3 0-76,4-4 0,-1 0 99,5-4 0,-5-1-91,1 1 1,-1-1 167,5-2 0,-1 0-80,1 0 1,-1-2-28,1-1 0,-5 1-279,1-1 76,-6 1 0,5 1-396,-3-3 170,-3 3-435,4-4 217,-10 5 621,-2 0 0,-4 5 0,0 1 0</inkml:trace>
  <inkml:trace contextRef="#ctx0" brushRef="#br0" timeOffset="22">9308 11010 7993,'-6'-7'-419,"1"-3"1239,5 9-98,0-4-106,0 0-161,0 4-151,0-5 0,0 19-236,0 2 1,0 7-15,0-7 1,0 5-61,0 0 1,1 1-148,3 2 1,-3 0 67,3 0 0,-3-1-54,-1 1 1,4-1 15,0-3 0,-1-3-76,-3-4 0,4-1-7,0 1 0,1-6-25,-1-2 1,-2 1-288,6-1 12,-5-1 1,3-3 505,-2 0 0,-3-5 0,4-1 0</inkml:trace>
  <inkml:trace contextRef="#ctx0" brushRef="#br0" timeOffset="23">9297 11055 7993,'6'-11'0,"0"1"430,-2 2 113,-3-2-71,10 9-218,-5-9 0,5 8-126,1-1 1,-2 3 97,-3 3 0,4 4-160,-4 4 0,3 2 39,2 2 0,0-1-48,4 5 1,-4-1-255,4 1 1,0 2 130,-1-2 1,4-2-151,-3-2 0,3-2 78,-4-2 1,1 1 217,0-1 0,-2-1-95,5-2 1,-5 1 175,1-5 0,1 1-53,0-2 1,-1-1-23,-4 2 0,-3-3 209,-1-1 210,1 0-126,3 0 0,-4-1-77,-3-3 1,1 1-19,-2-4 0,1-1-96,-4-3 0,0-1-15,0 1 0,-1-2-46,-3-2 0,2 1-132,-6-5 0,4 4 62,-3-4 0,0 3 45,0-3 1,-2 4-197,5-4 1,-4 5 17,5-1 0,-3-2-152,3 2 1,1 0-54,-1 3 1,1 1-72,2 0 1,0 3-460,0 0-424,0 1-266,0-5 847,0 6 0,5 1 654,3 5 0,2 0 0,2 0 0</inkml:trace>
  <inkml:trace contextRef="#ctx0" brushRef="#br0" timeOffset="24">9822 10964 8011,'0'-11'205,"0"4"242,0 2 0,0 4 264,0-3-210,0 3-53,0-4-372,5 10 0,0 1 92,3 6 1,1 3-130,-6 0 0,5 2-17,-4-2 0,0 3-173,-4 4 1,3 0-179,1-3 0,4 5 170,-4-5 0,1 4-187,-1-8 0,1 4 133,2-4 1,7 1 135,-2-5 1,3-3 7,0-1 1,-1-3 115,5 4 1,-4-6-81,4 2 0,-1-3 13,1-1 0,1 0 95,-4 0 1,0 0-83,-1 0 0,-2-1-542,2-3 376,-2 3 0,-2-8-962,1 5 1135,-6-5 0,4 3 0,-3-5 0</inkml:trace>
  <inkml:trace contextRef="#ctx0" brushRef="#br0" timeOffset="25">9822 11147 8005,'6'-5'119,"1"2"60,-4-4 1,4 3-106,4-4 0,2 6 32,2-2 1,-2 3-5,2 1 0,3-4 128,1 0 1,1-1-312,-1 1 43,3 3 0,-6-4 19,3 5 0,-1-4-129,-3 0 1,-6 0-1260,3 4 1407,-4 0 0,4-5 0,-1-1 0</inkml:trace>
  <inkml:trace contextRef="#ctx0" brushRef="#br0" timeOffset="26">9799 10964 7962,'12'-11'0,"-5"3"24,1 0 0,3 2 181,4-2 0,4 0-145,-3 4 1,4-4 103,-1 4 0,3-3-290,0 3 1,1-1 94,0 1 1,-4 3-226,0-3 0,-5 3-48,1 1 304,-2 0 0,4-5 0,0-2 0</inkml:trace>
  <inkml:trace contextRef="#ctx0" brushRef="#br0" timeOffset="27">10324 10918 8080,'0'-6'1488,"6"1"-1113,-5 5 0,4 1-132,-5 3 1,0 0-167,0 7 0,0-1 58,0 9 1,-1-3-166,-3 3 1,3 0 6,-3 4 1,-1-1-24,1 1 0,0 0 23,4 0 0,0-2-240,0-1 1,0 0 2,0-5 1,0 0 80,0-3 1,4-1 133,0 1 0,5-5-29,-2 1 1,3-6 69,2 2 0,-1-1-3,1 0 1,3-1 17,0 2 0,2-3-24,-2-1 0,-1-1 9,5-3 0,-5 2-207,1-1 1,-2 0 116,-2-1 1,0 3-823,1-3 317,-6-2-298,4 0 897,-8-1 0,-2-8 0,-7 2 0</inkml:trace>
  <inkml:trace contextRef="#ctx0" brushRef="#br0" timeOffset="28">10245 11147 7723,'11'0'8,"0"-2"134,1-1 0,0 1-68,4-1 0,-2 1 97,5 2 0,0 0-172,4 0 0,-4-3-129,0-1 0,-2 0 15,2 4 1,2-1-227,-6-3 0,0 3-283,-3-3 624,-1-3 0,0 1 0,1-5 0</inkml:trace>
  <inkml:trace contextRef="#ctx0" brushRef="#br0" timeOffset="29">10267 10953 7962,'5'-12'99,"2"2"117,4 2 1,2 0-101,2 4 0,3-4-230,5 4 0,-2-1 1,-2 1 1,2 3 203,-6-3 1,5 3-12,-1 1 1,-1-4 46,1 0 1,-4 1 9,4 3 1,-4 0-24,5 0 0,-7 0 44,3 0 107,-4-5 272,0 3-128,-1-3-256,1 5 1,-5 0-195,1 0 1,-4 5 121,3 3 1,-4 3-75,1 5 1,1 1 44,-1 6 0,-1 0-130,-3 0 1,0 4 57,0-1 1,0 5-177,0-5 0,0 5-109,0-5 0,0 1 102,0-4 0,2-5-20,1-3 1,-1-2 22,2-2 1,-2-3-215,2-1-36,-3-4-247,4 2 369,-5-5 328,0 0 0,0-5 0,0-2 0</inkml:trace>
  <inkml:trace contextRef="#ctx0" brushRef="#br0" timeOffset="30">10633 10918 7962,'11'-11'0,"1"0"174,-1-1 0,2 1 343,2-1 1,2 2-231,2 2-106,-3-2 0,-1 9 17,0-3 0,5 3-14,-5 1 1,1 0-256,-1 0 0,-2 1 115,2 3 1,-2 2-186,-1 6 0,-1-1 116,0 1 1,-3 3-195,0 0 0,-6 2 54,2-2 0,-3-1-20,-1 5 1,-4-4 109,1 4 0,-10-4 27,1 4 0,-3-3 73,0 3 1,-3-5-63,-5 1 1,4 1 95,0 0 1,5-1-79,-1-4 1,4 1 98,3-1 0,-1 0-36,5 1 1,1-1 81,3 1 0,1-5-60,3 1 0,2-2 91,5 2 0,2-2-93,2-2 1,2-3-9,2 3 1,2-3-471,-1-1 1,1 0 194,2 0 1,0 0-946,0 0 1164,-1 0 0,1 0 0,0 0 0</inkml:trace>
  <inkml:trace contextRef="#ctx0" brushRef="#br0" timeOffset="31">11078 10907 7886,'0'-11'0,"2"3"124,1 0 0,0 6 275,4-2 1,-3 1 36,4 0 26,-6 1-376,9-3 0,-10 10 81,3 3 1,-3 2-64,-1 2 1,0 4 73,0 3 1,0 3-237,0 0 0,0 1 14,0 0 0,0 0-19,0 0 0,0 0-15,0 0 1,0-4-205,0 0 1,4-5-94,0 1 1,3-3-71,-3 0-418,5-1 400,-3 1 463,6-6 0,-1 4 0,0-3 0</inkml:trace>
  <inkml:trace contextRef="#ctx0" brushRef="#br0" timeOffset="32">11284 10953 8022,'5'-12'124,"-4"1"250,3-1-418,2 1 34,1 5 283,-1 1-234,-1 5 802,-5 0 1,0 6-715,0 5 0,0 2 12,0 6 0,0 0-138,0 4 0,0 0 15,0 0 1,0-1-102,0 1 0,0-4-140,0 0 1,0-1 95,0 1 1,4-2 5,0-6 0,-1-3 56,-3-1-54,6-4-5,-5 2 261,4-5-353,-5 0 136,0-5 1,-4-2-131,0-4 1,-3 0 208,3-1 0,-1 1-58,1-1 0,3 0 223,-3-4 1,3-1 55,1-6 0,0 4 90,0 0 1,0 1-147,0-1 1,0-1 106,0 4 0,1 1-141,3 4 1,-3 3 166,3 1-386,2 4 1,-3-2 117,4 5 1,1 6-96,3 6 1,-3 0 63,0 7 0,3 0-140,4 4 0,2 0-30,-2 0 0,-1 4-63,5-1 0,-4 0-34,4-7 1,-1 1 113,1-5 1,1 0 274,-4-3 0,0-5-137,-1 1 1,-2-5 108,2 0 1,-2-1-96,-2-2 0,1 0 552,-1 0-210,1 0 0,-2-5 158,-3-3 0,-2 2-137,-5-2 1,0 0 130,0-3 0,0-2-359,0-2 0,-1 1 92,-3-5 1,-2 4-515,-5-4 0,-1 4 56,1-4 1,-1 3-106,1-3 0,-1 4-11,1-4 0,5 5-1051,2-1-350,-2 2 635,4 2-54,-3-1 1172,10 6 0,2 1 0,4 5 0,0 0 0</inkml:trace>
  <inkml:trace contextRef="#ctx0" brushRef="#br0" timeOffset="33">12049 10873 7895,'0'-8'0,"0"0"0,0 5 707,0-5-91,0 5-202,0-7 0,-5 9-135,-3-3 1,-2 3-131,-1 1 1,-1 0-47,1 0 1,-4 5 119,-1 3 1,0 3-346,1 4 1,2-1 104,-2 5 1,2 0-100,2 4 1,-1 0 56,1 0 1,3 0-81,1 0 1,4-1-50,-1 1 1,3 0-9,1 0 1,0-4 25,0 0 1,5-5 117,3 1 1,2-2-90,1-2 1,1 1 61,-1-1 1,6-5 33,2-2 1,-2-2-41,2-2 1,-1 0 62,1 0 0,2 0-8,-6 0 1,4-4 97,-4 0 0,0-5 104,-3 1 0,-1 2-64,1-2 0,-6 1 28,-2-5 0,-3 1-58,-1 0 0,0-1 42,0 1 1,-5-1-184,-3 1 1,-3 0-180,-4-1 0,-7 6-31,-5 2 1,1 3-316,3 1 1,1 0 587,3 0 0,-2 5 0,3 1 0</inkml:trace>
  <inkml:trace contextRef="#ctx0" brushRef="#br0" timeOffset="34">12175 10576 8005,'0'-8'407,"0"0"114,0 6-220,0-8 210,0 9 238,0-10-89,-5 10 61,3-4-301,-3 5-197,5 0 1,0 5 57,0 3 0,5 2-54,3 1 0,2 5-144,1-1 0,2 4 105,2-4 1,-1 4-146,5-4 0,-3 6 56,3-2 1,-4 3-61,4 5 1,0-3 54,4 3 1,-2-2-105,-2 2 1,-1-3-140,-3 3 0,-2 1 60,2-2 0,-3 1-192,-5-4 0,2 0 66,-5-1 1,0 1-39,-4 0 0,0-1-64,0-3 0,-1 2-21,-3-2 0,-3-1 145,-4 1 1,0-5 22,-1 1 1,-3-2 56,0-2 0,-4 1-44,3-1 0,-3 1-134,4-1 1,0-3 125,4-1 0,-1-3-816,1 4-65,4-6 189,2 8 857,5-8 0,5 3 0,2-5 0</inkml:trace>
  <inkml:trace contextRef="#ctx0" brushRef="#br0" timeOffset="35">12780 11284 7868,'6'-5'1903,"-1"3"-872,-5-3-227,0 5-557,0 5 0,0 2-50,0 4 1,-3 2-40,-1 2 0,-5-2-149,1 2 0,2 3-97,-2 1 1,2-1-293,-2 1 1,-1-5-683,6 1 0,-5-1 163,4 1 899,0-7 0,-1 12 0,-1-7 0</inkml:trace>
  <inkml:trace contextRef="#ctx0" brushRef="#br0" timeOffset="36">13637 10713 7799,'0'11'397,"0"1"1,0 3-48,0 0 1,3 5-124,1-1 1,0 4-259,-4 4 1,0-3 43,0 3 0,0-3-101,0-1 0,0 3 137,0 1 1,0-4-173,0-4 0,0-1 79,0 1 1,4 1 47,0-5 1,-1 4-50,-3-4 1,0 1 41,0-5 0,2-3-19,1-1 1,-1-3 12,2 4 4,-3-6 173,-1 3 249,0-5 138,5 0-367,-4 0 1,5 0 48,-2 0 1,-2-1 14,1-3 20,4 3 1,-1-8-93,5 5 1,1 0 15,-1 4 0,2-1-167,2-3 0,-1 3-254,5-3 0,0 2 88,4-2 0,0 3 82,0-3 1,0 3 9,-1 1 0,1-4 49,0 0 1,-1 0-181,-3 4 0,-3-1-406,-4-3 148,-1 3 0,-1-6-498,-2 4 243,-3 1 0,-10-3 689,-3 5 0,-7-5 0,-3-1 0</inkml:trace>
  <inkml:trace contextRef="#ctx0" brushRef="#br0" timeOffset="37">13579 10987 7868,'5'-12'0,"2"5"518,4-1-244,1 6 1,3-7-222,0 5 1,0 0 67,-3 4 1,0-4 59,4 1 1,-2-3 31,5 3 1,-4 1-82,4-1 1,-5 1-17,1 2 1,2-3-65,-2-1-64,0 0 0,-3 3-870,-1-3 99,-5 3 1,1-6 99,-4 3 683,-1 3 0,-2-9 0,-7 4 0</inkml:trace>
  <inkml:trace contextRef="#ctx0" brushRef="#br0" timeOffset="38">13579 10701 7982,'13'-11'393,"2"0"1,-1 4-110,5 3 0,0 3-353,4 1 1,0-4 174,0 0 1,0-1 244,0 2 0,-1 1-250,1-1 1,3-3-179,-4 3 1,4-2-185,-7 1 1,-3 2 122,0-1 1,-4 1-1177,0 2 1314,-1 0 0,1-5 0,-1-1 0</inkml:trace>
  <inkml:trace contextRef="#ctx0" brushRef="#br0" timeOffset="39">14299 10496 7998,'0'-8'-161,"0"1"103,0 4 0,0-3 378,0 2 14,0 3 0,-1-8 96,-3 5-264,-2 0 1,-6 4-25,1 0 0,-1 0 23,1 0 1,-2 0-105,-2 0 1,2 5 37,-2 3 0,2-1-98,2 5 1,-1-3-52,1 6 0,0-1 29,-1 1 1,6-1-72,2 5 1,3-4 88,1 4 1,0-5-92,0 2 1,9 0 106,2-1 0,8-3 23,0-5 1,3 0-43,1 0 1,-1 0-4,1-4 0,0-1-199,0 2 1,0-3-675,0-1 882,-6 0 0,5-5 0,-4-2 0</inkml:trace>
  <inkml:trace contextRef="#ctx0" brushRef="#br0" timeOffset="40">15098 10633 8003,'0'-7'446,"0"2"1,-3 4-140,-1-3 0,-1 3-194,1-3 1,1 3 127,-4 1 0,3 4-123,-4 0 1,1 3 67,-5-3 0,1 5-86,-1-1 0,1 2 84,0 1 1,-1 6-192,1 2 1,-1-2 131,1 2 0,3 0-19,1 4 0,3 4-28,-4 0 1,6-1 11,-2-3 0,6-4-120,2 0 1,9 0 83,-2 4 1,3-4-33,-2 0 1,-1-5 55,1 1-1,-1 2-20,0-2 0,1 0-36,-1-3 1,-1-1-7,-2 1 0,2-1-48,-2 0 1,1 1 82,-2-1 1,3-1-187,-2-2 159,2 2 1,2-5-113,-1 3 0,-3 1 103,-1-6-204,1 1 0,0 0-388,-1 0-504,-4 0-526,2-4 1276,-5 0 1,0 0 0</inkml:trace>
  <inkml:trace contextRef="#ctx0" brushRef="#br0" timeOffset="41">15281 10850 7926,'0'-18'0,"0"2"-277,0 4 256,5 1 123,-4-1 1078,5 1-357,-6 5-707,0 0 0,0 8 56,0 2 0,0 3-152,0 8 1,0 3 79,0 5 1,0 1-207,0 3 0,0-2-69,0 6 0,0-6-122,0 2 1,0-3 1,0-1 0,0-2-106,0-2-36,5 3 1,-3-10-21,6 4 457,-6-9 0,8 3 0,-3-3 0</inkml:trace>
  <inkml:trace contextRef="#ctx0" brushRef="#br0" timeOffset="42">15247 10850 7919,'5'-12'-79,"-4"1"1,9 1 661,-2 2-15,2 3-246,2 5 0,-1 0 126,0 0 1,1 6-222,-1 6 1,1-1-48,-1 5 1,0 1-41,1 2 0,1 3 84,2 1 1,-2 0-320,2-1 0,1 1-83,-1 0 1,4-4-79,-3 0 0,0-5 120,-1 1 0,-2-2-50,2-1 1,2-2 257,-2-3 0,0 0-54,-3-4 0,-1-1 350,1 1-210,-6-1 210,4-2-233,-9 0 1,4-2 244,-5-1 0,0 0-35,0-4 1,0-1-59,0-3 1,-1-1-115,-3 1 0,2-1 27,-6 1 0,4-2-104,-3-2 1,3 1 88,-4-5 0,6 1-86,-2-1 1,-1-2 50,1 1 1,0-2-312,4-5 1,0 4-34,0 0 1,0 0-144,0 4 1,0 2-107,0-2 1,0 5 175,0-2 1,0 8-932,0 0 367,0 5-861,0-2 678,0 5 507,0 5 0,0 3 507,0 7 0,0-2 0,0 3 0</inkml:trace>
  <inkml:trace contextRef="#ctx0" brushRef="#br0" timeOffset="43">15761 10804 7934,'0'-11'241,"0"-1"1,5 2 380,2 3 1,0 1-481,0 6 188,-4 0 246,2 0-356,-5 0 0,0 6-154,0 1 1,4 5 129,0 3 1,-1-1-218,-3 5 0,0 0-25,0 4 1,2 0-110,2-1 0,-2 1 93,6 0 0,-4-4-142,3 0 1,1-5 62,3 1 1,1 1 123,-1-5 0,2 3-77,2-6 0,-1-3 24,5-2 1,-4-1 103,4-2 1,-1 0-9,1 0 0,3-5 132,-3-3 1,-3-2-49,-1-2 0,2 0 182,-2-4 1,-1 4-39,-6-3 0,0-3-154,-4-1 1,4-2-107,-4 2 0,0-2 140,-4 2 0,0-3-452,0-1 1,-4 1-39,0-1 1,-4 5-212,4 3 0,-1 2-367,2 2-566,1 4 1500,-8 2 0,9 5 0,-4 0 0</inkml:trace>
  <inkml:trace contextRef="#ctx0" brushRef="#br0" timeOffset="44">16240 10758 7943,'0'-6'-485,"6"-4"1,-4 7 726,6-4 92,-6 4 757,3-2-403,-5 5-85,0 0 0,0 5-377,0 3 0,0 3-50,0 5 1,0 1-43,0 6 1,2 0-28,1 0 1,-1 0-239,1 0 1,3-1-62,-3 1 0,5-4 133,-4 0 0,1-4-616,-1 5 490,-3-7 1,8 4-346,-5-6 0,-1-3-458,-3 0-247,0-6 712,0 3 523,0-5 0,-5 0 0,-1 0 0</inkml:trace>
  <inkml:trace contextRef="#ctx0" brushRef="#br0" timeOffset="45">16218 10736 7897,'5'-12'0,"1"1"0,5-1 0,2 1 0,2 0 0,2 3 0,2 0 0,2 6 0,-1-2 0,1-1 0,2 1 0,0 0 0,0 4 0,-2 0 0,-2 0 0,2 2 1361,-6 1-966,0 4 1,-4 4-291,1 1 0,-2 0-128,-2 3 0,-3-2-241,-5 2 1,-2 3 53,-1 1 1,-4-1-68,-4 1 1,-4-5 21,-1 1 1,-4-1 87,1 1 1,1-2 49,-1 2 0,5-6-22,-1-1 1,2-1 178,2 5 1,1-1-38,2 1 1,3-5 112,5 1 1,0-4-123,0 3 0,0 1 106,0 3 0,1-3 51,3 0 1,3-5-91,4 5 0,0-2 4,1 2 0,4 1-34,3-5 0,-1 1 27,1-2 1,-4-1-58,4 2 0,-3-3-84,3-1 1,-5 0-114,1 0 0,1 0-697,0 0 893,-6 0 0,5 0 0,-2 0 0</inkml:trace>
  <inkml:trace contextRef="#ctx0" brushRef="#br0" timeOffset="46">16960 10736 7892,'0'-12'-543,"0"1"217,0-1 274,0 1 1,0 3 108,0 1 0,-1 4 158,-3-1 0,1 2-51,-4-2 0,3 3 208,-4-3 1,1 3-86,-5 1 0,1 1-109,-1 3 0,1-2-75,0 6 1,-1-4 33,1 3 1,-1 0-155,1 0 1,1 3 68,2-2 1,-2 2-71,2 2 0,2-1 15,-2 0 1,6 1-115,-2-1 1,3 1-53,1-1 0,0 1 107,0-1 1,1 0 12,3 1 0,6-1 26,5 1 1,6-1 103,-2 1 0,2-1-39,2 0 0,-1 1 10,-3-1 1,2-1-31,-2-2 1,-2 2 9,-2-2 1,-2 1-20,-2-2 0,-3 3 19,-1-2 1,-4-2-242,1 2 179,-3 0 0,-6 3-124,-3 0 0,-2-3 24,-1 0 0,-6-1 41,-2 5 1,-2-5 37,-2 1 0,-3-4-6,4 3 1,-6-3-67,9 4 1,-4-6 52,7 2 0,1-3-185,4-1 0,3 0-118,1 0-95,4 0 0,-2-1 468,5-3 0,10-2 0,3-5 0</inkml:trace>
  <inkml:trace contextRef="#ctx0" brushRef="#br0" timeOffset="47">17120 10747 7924,'0'-11'0,"0"-1"356,0 1-272,5-1 0,-4 5 127,3-1 1,-1 6 489,0-2 360,-1 3-223,3 1-738,-5 0 1,0 6 118,0 5 0,0 3 134,0 9 1,0-3-185,0 7 1,0 1-100,0-1 1,0 3 35,0-3 0,0 4-227,0 0 1,1-3-365,3-2 0,-2-1 299,6-3 1,-4-3-134,3 0 1,-3-5 121,4 2 1,-4-7-981,3-2 47,-4 1-19,2-2 1149,-5-1 0,-5 0 0,-2 2 0</inkml:trace>
  <inkml:trace contextRef="#ctx0" brushRef="#br0" timeOffset="48">17234 10804 7874,'6'-5'0,"0"3"-70,-6-6 264,5 5 182,-4-7 1,4 8 286,-5-6 135,5 6-47,-4-4-183,4 6-367,-5 0-29,0 11 0,0-3-145,0 12 0,-3-5 134,-1 4 0,0 4-259,4 3 0,0 1 42,0-4 1,1-3-47,3 3 0,-1-7 5,4 7 0,-3-6-2,4 2 1,-1-5 14,5 1 1,-5-2 98,1-2 0,-4-5-53,3-2 40,-4 3-277,2-6 148,0 4-141,-4-5 179,-6-5 1,-1 2-18,-6-4 0,1-1 117,3-3 0,-2-1 3,-1 1 0,4-1 114,4 1 1,-2-4-95,1 0 0,0-6 63,4 2 1,0-2-80,0-2 1,4 4 173,0 0 1,3 3 118,-3-3-49,5 5-208,-3-2 0,2 6 51,-1 2-249,-4 3 0,7 5 62,-2 0 0,-2 5-15,2 3 1,-1 7 97,5 4 0,3 3-126,0 1 0,2-1 48,-2 1 0,-1 0-137,5 0 0,-4-2 111,4-2 1,-4-1 31,4-3 1,0-3 179,4-1 0,-4 1-45,0-5 0,-3-2 127,3-1 0,-5 1 73,1-1 15,-3 0 196,0-4-92,-6-5 1,-1-1-116,-5-6 1,0-1 18,0-2 0,-1 1-128,-3-5 1,-2 4 14,-6-4 1,1 0-220,0-4 1,3 0 91,0 0 1,1-3-141,-5-1 1,5 0-194,-1 5 1,4 0-178,-3 3 1,4-1-138,-1 4 1,3-3-184,1 4-426,0 0 345,0 4 248,0-1 1,1 6-178,3 2 793,3 3 0,4 6 0,0 1 0</inkml:trace>
  <inkml:trace contextRef="#ctx0" brushRef="#br0" timeOffset="49">18045 10747 7975,'1'-11'582,"3"-1"0,-3 5 134,3-1-793,2 5 1,-4-3 133,2 2 0,-4 2 220,-4-6 0,-3 6-218,-4-2 1,0 3 33,-1 1 1,-3 1-93,0 3 1,-6 2 80,2 5 0,-2 5-78,-2-1 0,4 5 30,0-1 1,5 1-107,-1-1 1,2 3 64,2-3 1,0 3-110,4 1 0,2-1-6,5 1 0,1 0 64,3 0 1,2-5-160,6-3 1,3 1 39,0 0 1,4-5 104,-4-3 0,4-5 31,-3 5 1,4-5 88,-1 0 0,-1-1-53,1-2 1,-5 0 157,1 0 1,1 0 24,0 0 0,-2-5-41,-7-3 0,2 2 5,-5-2 1,3 4-75,-3-3 1,0-1 182,-4-3-160,0-1 0,-5 1-221,-3-1 0,-2 6-181,-1 2 1,-4-1-252,-1 1 0,-4 0-980,1 4 800,3 0 742,-1 0 0,6 0 0,-1 0 0</inkml:trace>
  <inkml:trace contextRef="#ctx0" brushRef="#br0" timeOffset="50">18273 10519 7899,'-6'-5'0,"-3"-2"1008,5-4-234,1 4-149,3 2-282,0 5 133,5 0-243,-4 0 0,9 0 48,-2 0 0,-1 5-38,5 3 1,-3 7-72,6 4 0,1 0 44,0 4 1,4-1 104,-1 8 1,2 1-153,2 3 1,-1 0 0,-3 0 0,1 1-49,-5-1 0,1 0-237,-5 1 1,0-3-276,1-1 0,-4-2 247,-1-2 1,-4-6-343,0 6 0,-3-9 198,-3 5 1,-4-3-617,-4 3 0,-9-2-1,-3-2 905,-8 3 0,-8 1 0,-8 6 0</inkml:trace>
  <inkml:trace contextRef="#ctx0" brushRef="#br0" timeOffset="51">1782 12335 7895,'0'-7'957,"0"2"369,0 5-1035,0 5 1,0 2-215,0 4 1,0 2-7,0 2 1,0 1-132,0 3 1,0 6 69,0-6 0,1 5-124,3-5 0,-2 1-88,6-1 1,-6 3 64,2-3 1,1-2 39,-1 2 0,1-5 45,-1 2-18,-3-4 103,4 0 82,-5-1 0,0-3 126,0-1-126,0-4 222,0 2 103,0-5-435,5 0 0,3 0-9,7 0 0,-1 0-27,5 0 0,0 0 46,4 0 1,1-4-45,3 0 1,-3-3 37,3 3 0,1-1-57,-2 1 1,5 2 4,-5-6 0,1 5-8,-4 0 0,-5 0-51,-3-1 0,-3 3-165,0-3 1,-4 3-1041,-1 1 949,-4 0 1,0 0 357,-6 0 0,-4 0 0,-4 0 0</inkml:trace>
  <inkml:trace contextRef="#ctx0" brushRef="#br0" timeOffset="52">1827 12597 8020,'0'-11'440,"2"-1"137,1 1 0,0 5-335,5 2 1,-1-1-273,5 1 1,-5-1 625,1 1-295,-1 3 1,9-8-1,-1 5 0,4 0-15,-4 4 0,4-1-218,-4-3 0,6 3 107,-2-3 0,-1 3-399,1 1 0,-4-4 169,4 0 0,-5 0-761,1 4 1,-2-1 94,-2-3 1,1 3-224,-1-3 1,-5 2 943,-2-2 0,2-2 0,1-6 0</inkml:trace>
  <inkml:trace contextRef="#ctx0" brushRef="#br0" timeOffset="53">1839 12335 7904,'6'-12'0,"4"1"701,-2-1-420,7 6 0,3-4 85,5 2 1,0 3 82,-1 1 0,1-1-135,0 1 0,1-3-84,3 3 1,-3 0-1,3 4 1,-2-4-14,2 1 0,-3-1-174,2 4 0,-5 0 185,-2 0-228,-5 0 0,7 5 0,-3 1 0</inkml:trace>
  <inkml:trace contextRef="#ctx0" brushRef="#br0" timeOffset="54">2524 12357 8001,'0'-7'-93,"0"-1"34,0 6 0,0-9 943,0 4-115,0 2-72,0 0-335,0 5-245,-5 0 0,4 2 49,-3 6 1,3 1-8,1 10 1,0 0-208,0 4 0,0-1 60,0 1 0,0 4-192,0 0 0,0-1 110,0-3 1,1-1-171,3-3 1,-3 1 27,3-5 0,1 0-96,-1-3 0,1-1 69,-1 1 1,-3-5-109,3 1 1,-2-5-467,2 0 813,-3-1 0,4 3 0,-5 1 0</inkml:trace>
  <inkml:trace contextRef="#ctx0" brushRef="#br0" timeOffset="55">2501 12563 8001,'7'-1'60,"-4"-3"-24,4 3 1,-1-6 165,5 3 0,1 3 275,-1-3 1,2 3-222,2 1 1,3-4-64,5 0 1,3 1-112,1 3 1,4-4 105,-5 0 0,5-4-380,-5 5 0,0-2-129,-7 1 1,1 3-596,-5-3-624,0-3 858,-3 6 682,-6-9 0,-1 9 0,-5-4 0</inkml:trace>
  <inkml:trace contextRef="#ctx0" brushRef="#br0" timeOffset="56">2501 12357 7962,'5'-11'0,"-2"0"0,4-1 0,6 1 369,6-1-214,3 1 1,6 3 293,2 1 0,-1 0-134,2 0 0,-6-2-373,2 5 0,-3-4 72,-1 5 1,-6-1-317,-1 4 0,0 0 88,-1 0 214,1 0 0,0 0 0,2 0 0</inkml:trace>
  <inkml:trace contextRef="#ctx0" brushRef="#br0" timeOffset="57">3118 12277 8438,'0'-6'975,"0"0"-706,0 2 30,0 3 1,0-3-80,0 8 1,0 2-8,0 5 0,4 2 7,0 2 0,-1 4-232,-3 8 0,0-2 120,0 6 1,0-4-415,0 3 1,0-5-74,0 2 1,0-3-128,0-1 0,2-4 149,1 0 0,0-6 105,5-2 1,-1-1-530,5-6 781,-6 0 0,9-4 0,-2 0 0</inkml:trace>
  <inkml:trace contextRef="#ctx0" brushRef="#br0" timeOffset="58">3095 12517 7980,'11'-11'947,"1"5"-480,-1 2 0,1 1-211,-1-1 0,1 3-65,-1-3 1,0 3-95,1 1 1,4 0-111,3 0 0,3 0 104,1 0 1,0 0-76,-1 0 1,0-1-7,-3-3 0,3 3-570,-3-3 1,-3-1 6,-1 1 1,1-1-872,-5 1 1424,3 3 0,-8-9 0,6 3 0</inkml:trace>
  <inkml:trace contextRef="#ctx0" brushRef="#br0" timeOffset="59">3106 12323 7909,'6'-11'0,"-5"-1"0,3 1 0,3 3 625,5 1 1,0 3-200,7-4 1,-3 6-82,3-2 1,1-1-102,7 1 1,-2 0 56,5 4 1,-3-1-541,4-3 1,-2 3 178,1-3 1,-1 3-879,-2 1 1,-4 0 937,0 0 0,5 0 0,-4 0 0</inkml:trace>
  <inkml:trace contextRef="#ctx0" brushRef="#br0" timeOffset="60">3746 12346 7935,'0'-11'0,"0"-1"274,0 1 1,0-1 0,0 1 0,0 3 495,0 1-199,0 4 96,0-7-550,0 9 77,0-4 0,0 6-104,0 3 0,-1 7 87,-3 8 0,3 3-153,-3 1 0,3 1-81,1 2 0,0 0-46,0 4 1,0-4-33,0 0 1,0-2-137,0-1 1,0-1-4,0-3 0,0 1-82,0-5 314,5 0 1,-3-4-138,6-4 416,-6-2-88,3-5 1,-3 0 46,2 0 0,-2 0-84,6 0 0,-1 0 2,5 0 0,-1-1-90,1-3 0,0 3 44,3-3 1,-1 3-107,5 1 0,-5-1 82,2-3 1,0 3-77,-1-3 0,4 2-71,-3 2 1,0 0-177,-1 0 1,-2-1-55,2-3 0,-2 3-743,-2-3 229,1 3 0,-2 0 847,-2-3 0,-3-2 0,-5-6 0</inkml:trace>
  <inkml:trace contextRef="#ctx0" brushRef="#br0" timeOffset="61">3757 12506 7912,'2'-10'-13,"2"2"1,3-1-8,8 5 0,-2 1 237,2 3 1,-1-4-107,1 0 0,-1 0 165,5 4 0,1 0-128,2 0 0,1-4-55,0 1 0,-1-1-62,-3 4 0,2-4-151,-2 0 0,-2-1-334,-2 1 0,-2 3 81,-2-3 373,1-2 0,-1-1 0,0-4 0</inkml:trace>
  <inkml:trace contextRef="#ctx0" brushRef="#br0" timeOffset="62">3780 12277 7937,'7'-16'0,"4"3"626,0-2 1,5 2-274,3 2 1,2 3-254,-2 1 0,2 0-32,-2 0 0,2-2-144,-2 5 0,3-4 78,1 5 1,0-1-523,-1 4 0,1 0 69,0 0 451,0 0 0,0 0 0,0 0 0</inkml:trace>
  <inkml:trace contextRef="#ctx0" brushRef="#br0" timeOffset="63">4625 12209 7985,'0'-12'49,"0"5"-215,0-1-102,0 6 0,-5-5 562,-2 4 0,-3 1-92,-2-2 1,-1 3-37,-2 1 1,1 0-65,-5 0 0,4 5 80,-4 3 0,4 2 4,-4 1 0,4 1-12,-5-1 0,7 2-116,-3 2 1,4 2-70,0 2 0,2 2-73,2-2 0,0 7 37,4 0 1,0 1-26,4-4 0,1 0 56,3 0 0,2-6-100,6-1 1,0 0 119,4-1 1,0-3-11,3-5 0,3-3-67,-3 4 0,2-6-128,2 2 1,0-3-46,0-1 1,4 0 119,-1 0 1,-3 0-165,-4 0 1,0-1-178,4-3 467,-5 3 0,3-14 0,-3 2 0</inkml:trace>
  <inkml:trace contextRef="#ctx0" brushRef="#br0" timeOffset="64">4900 12232 7898,'0'-12'793,"0"1"-81,0 5-519,0-5 127,0 10-15,0-4 0,0 6-75,0 3 0,-4 8-116,0 7 1,-4 2 67,5 2 0,-5 0 33,4 0 1,0 0-57,4-1 1,0 1-178,0 0 0,2 0-118,1 0 1,0-4 102,5 0 1,-2-5-382,1 1 207,4-2-205,-5-2 0,2-3-537,-1-1-477,-4-4 890,2 2 536,-5-5 0,0-5 0,0-1 0</inkml:trace>
  <inkml:trace contextRef="#ctx0" brushRef="#br0" timeOffset="65">4705 12243 7898,'12'-18'0,"3"2"83,0 4 0,4 5 60,-3-1 1,4 4 42,-1-3 1,-1 3 389,1-4 1,0 5-209,4-5 0,-1 5-149,1 0 0,-4 1-135,0 2 0,-1 0 9,1 0 1,-1 0-909,-3 0 1,-2 0 151,2 0 663,-2 0 0,-2 5 0,1 2 0</inkml:trace>
  <inkml:trace contextRef="#ctx0" brushRef="#br0" timeOffset="66">5471 12118 7807,'7'0'119,"1"0"0,-4 0 82,3 0 1,-3 0 358,4 0-100,-6 0 138,8 0-247,-8 0-139,3 0-3715,-5 0 3503,0 5 0,5 1 0,1 5 0</inkml:trace>
  <inkml:trace contextRef="#ctx0" brushRef="#br0" timeOffset="67">5528 12483 7957,'11'11'637,"1"1"-137,-1-1 500,0 1-223,-4-6 214,3-1-426,-9-5-556,4 0-799,-5 0 0,0 0 0</inkml:trace>
  <inkml:trace contextRef="#ctx0" brushRef="#br0" timeOffset="68">6647 12083 7526,'6'-11'-49,"4"-1"0,-8 5 596,2-1 334,-3 6-575,-6-3 1,-2 5-43,-4 0 0,0 0-60,-1 0 0,1 0 79,-1 0 0,1 1-100,-1 3 0,-3 2 3,0 5 0,-4 1-57,4-1 0,-1 2 46,5 2 0,-4-1-200,0 5 0,-1 4 61,5 4 1,0 1-111,-1-2 1,1 0 41,-1 4 0,1-5-117,-1 2 1,1 1-56,0-1 1,3-2-12,0-6 1,6 3 126,-2-3 1,-1-3 37,1-1 0,0-2 49,4-1 0,2-1-62,1 0 1,0 0 74,5-4 1,-5 2-233,5-5 11,0 5 128,8-8 1,1 8-105,2-5 0,-2-1-97,-1-3 0,-2 0 56,5 0 1,0-3 1,3-1 0,1-1 62,0 1 0,1-1 120,3-3 1,-3-2-52,3 3 0,-6-4 142,2 0 0,-6 3-38,5 1 0,-5-1 136,2-3 1,-5 1 52,1 2 1,-2-2-85,-2 2 1,-1 2 55,-2-2 0,1 4-70,-5-3 0,3 3 245,-3-4 0,0 5 359,-4-5-40,0 5-419,0-7 0,-1 5 2,-3-2 0,1 1-123,-4 6 0,-2-1 67,-6-3 1,2 3 24,-2-3 0,-2 3-40,2 1 0,-4 1-24,4 3 0,-4-3 0,3 3 0,1 1-46,4-1 0,-1 1-20,1-1 0,3-3 114,1 3-65,4-3-137,-2-1 0,0 0 0,-1 0 0</inkml:trace>
  <inkml:trace contextRef="#ctx0" brushRef="#br0" timeOffset="69">7778 11923 7883,'0'-6'-115,"0"-4"610,0 9 483,0-4-443,0 5-316,-5 0 0,-2 0-55,-4 0 1,-1 5 37,1 2 0,-4 3-2,-1 2 0,-3 0-56,4 4 1,-4 1-3,4 6 1,-4-2 6,4 1 1,-2-1-187,2 5 0,2 0-20,-2 0 1,2 2 132,2 3 0,1-2-160,2-2 1,-1-3 97,5 2 1,1 2-62,3-1 1,1-4 74,3-4 0,-2 0-181,6 4 1,1-4 68,6 0 0,-2-5 38,2 1 0,-1-2 38,1-2 0,-2 1-10,2-1 0,-2-1-82,-2-2 0,1 1 59,-1-6-108,0 6 0,-3-7-273,0 1 51,-6-1 0,5-2-390,-4 0-309,-1 0-136,3 0 1206,-5 0 0,5 0 0,1 0 0</inkml:trace>
  <inkml:trace contextRef="#ctx0" brushRef="#br0" timeOffset="70">8166 12140 7886,'0'-11'308,"0"0"1,4-1-224,0 1 1,-1 3-165,-3 0 0,0 5 1106,0-5-661,0 6 0,-5-7-127,-2 5 1,-4 0-29,0 4 0,-5 1-70,-3 3 1,-2 2-9,2 6 1,-6-1-115,2 1 0,-2 4 109,2 3 1,4 3-29,0 1 0,1-1-173,-1 1 0,2 1 33,6 3 1,3-3-117,1 3 0,4-3 54,-1-1 0,3-4-102,1 0 1,0-4-44,0 4 1,1-5 3,3 1 0,3-3 116,4-5 0,0 4 23,1-4 1,-1-2 26,1-1 0,3 1-28,0-1 1,9 0-2,-1-4 0,2 0 18,-2 0 0,-4-4-6,0 0 1,-1-5 51,1 2 0,1 0 88,-4 0 0,3-1-71,-4-3 1,0 3 108,-3 0 0,-1 1-18,0-5 0,-3 2-51,0 3 1,-6-4 461,2 4-93,-3-3-130,-1-2 1,-5 2-42,-2 2 0,-4 0-89,0 4 1,-4 0-51,0 4 1,-2-4-101,2 0 1,-3 1-328,-5 3 1,4 0 175,0 0 1,5 3-208,-1 1 1,2 4 162,2-4 1,1 1-1153,2-2 1373,3-1 0,10 8 0,1-4 0</inkml:trace>
  <inkml:trace contextRef="#ctx0" brushRef="#br0" timeOffset="71">8474 12083 7902,'0'-11'1535,"0"5"-1265,0-5 709,0 10-149,0-4-42,0 5-528,0 5 1,4 7-123,0 7 0,0-2 79,-4 2 0,0 5-277,0 7 0,0-2 136,0 2 0,0-5-309,0 5 1,0-6 58,0 2 1,0-3-60,0-1 1,0-2-154,0-2 1,1-2 155,3-6 1,1 1-617,2-1 557,4-5 1,-5 3-355,5-5 0,-3 0 643,0-4 0,-1 0 0,5 0 0</inkml:trace>
  <inkml:trace contextRef="#ctx0" brushRef="#br0" timeOffset="72">8703 12106 7864,'-5'-6'-713,"3"-4"476,-3 8 1204,5-3-535,-5 5 0,3 2 41,-6 1 0,6 5-159,-2 7 0,2 0-36,2 8 0,0 1-250,0 7 0,0-2 119,0-2 0,6 1-252,1 2 1,-1-2 106,2-5 0,-4 0-50,4-1 1,-5-4-117,5-3 0,-6-2-151,2-1 1,-1-5-286,1 1-261,-3-6-603,4 3 1464,-5-5 0,-5 0 0,-1 0 0</inkml:trace>
  <inkml:trace contextRef="#ctx0" brushRef="#br0" timeOffset="73">8646 12175 7863,'0'-17'0,"0"4"477,0-2-291,0 3 0,5 1-62,2 4 0,3-3 89,2 2 0,-1 2 145,1-2 0,-1 2-145,1-2 0,4-1-128,3 5 1,-1 1 125,1 3 0,0 0-27,4 0 0,3 0-20,1 0 0,0 0-111,-4 0 1,-1 5-20,1 2 0,-5 3-154,-3 2 1,-3-1-152,-5 1 1,-2 3 156,-5 0 1,-2 5-246,-6-1 0,-1 3 105,-10 1 1,0-4-30,-4 0 0,-3-1 119,-1 1 1,-3-1 23,3-3 0,0-3 202,4 4 1,6-5-120,1-3 0,5 2 329,3-3-80,-2-1-26,9 4 1,1-5-14,8 2 0,7 2 34,4-5 1,4 1-135,3-1 1,-1-3 18,1 3 1,2-1-88,-1 0 0,-1-1 74,-3 1 1,-4-1-195,0-2 1,-5 0-426,1 0-357,-2 0 405,-1 0 0,-5 0 512,1 0 0,-6 0 0,3 0 0</inkml:trace>
  <inkml:trace contextRef="#ctx0" brushRef="#br0" timeOffset="74">9217 12140 7880,'0'-16'566,"0"3"-38,0-2-301,0-3 1,0 6 228,0-4 382,5 9-40,-4-3 262,4 8-800,-5-3 0,0 6-74,0 3 1,0 3 21,0 4 0,0 7 0,0 5 0,0-1-222,0 5 1,0 1 104,0-1 0,0 1-34,0-2 1,0-2-71,0 3 0,-1-3-363,-3-1 0,3-1 23,-3-3 1,3 1-446,1-5 224,0 5 52,0-7 750,0 4-331,0-11 325,0-1 1,1-5-106,3 0 0,2 0 23,5 0 1,2-1-28,2-3 1,-1 3-51,5-3 0,-3-1-19,3 1 1,0 0-43,4 4 1,-4-4-26,0 1 1,-4-1 47,4 4 0,-5 0-402,1 0 0,-2 0-68,-2 0-261,1 0-183,-1 0-558,-5 0 1447,-1 0 0,-10-5 0,-1-2 0</inkml:trace>
  <inkml:trace contextRef="#ctx0" brushRef="#br0" timeOffset="75">9571 11923 7909,'0'-11'592,"0"0"1,1 4-32,3 3 0,-2 3-96,6 1 1,-4 1-188,3 3 0,2-1 218,6 4 1,3 6-86,5 6 1,1 4 84,3 4 0,-2-2-63,6 5 0,-5 1-140,5 3 1,-6 0-140,2 1 1,-3-1 0,-1 0 0,-4 0-295,0 1 1,-7-1 164,0 0 1,-6 0-384,-6 1 1,-1-2 218,-3-3 1,-3 3-1312,-9-2 1,-5-2 1449,-6 1 0,-10 1 0,2 3 0</inkml:trace>
  <inkml:trace contextRef="#ctx0" brushRef="#br0" timeOffset="76">2010 14447 8050,'0'-7'-257,"0"-1"0,0 4 1229,0-3-11,0 4-89,0-2-357,0 0-258,0 4 0,0-3-19,0 8 0,0 2 8,0 6 1,0 0-3,0 3 0,1 3-13,3 5 1,-1 4-169,4-1 0,-4 6 58,1-1 0,1 2-96,-1 1 1,-1 0 13,-3 0 1,0 1-201,0-1 0,0-4-116,0 1 0,0-6 161,0 2 1,4 1-37,0-2 1,5 0 75,-2-7 1,0 1 202,0-5 0,0 1-144,0-5 1,4 4 12,-4 0 0,-1-3-89,2-5 0,-4 1-149,4 3 0,-6-3-409,2 0 1,-3-4 262,-1 3 1,0-3-1534,0 4 770,0-6 1151,0 3 0,-10-5 0,-3 0 0</inkml:trace>
  <inkml:trace contextRef="#ctx0" brushRef="#br0" timeOffset="77">1942 14425 7917,'0'-12'-144,"1"2"-36,3 2 0,-2-2 242,6 3 1,-2 0 217,2 0 1,2 3-35,-3-4 0,7 4 151,2-3 0,0 3 56,-1-4-323,3 6 1,5-5 104,0 4 0,1 0-17,3-4 1,2 4-47,5-1 0,-1 3 50,-2 1 0,0 0-163,-4 0 1,0 1 66,-5 3 0,-3 6-129,0 5 1,-5 2 11,2-2 0,-7 2-87,-2 2 1,-4 2 58,0-2 1,-4 7-145,-6 0 1,-2 1-36,-10-4 1,-5 3 91,-7 1 1,2-2 63,-2-6 1,-3 2-1,-4-6 1,-1 4 34,1-4 1,6 0-74,-2-3 0,8-6-81,4-2 1,4-3-277,6-1-474,1 0-77,5 0 1,2-1 987,8-3 0,7-2 0,7-6 0</inkml:trace>
  <inkml:trace contextRef="#ctx0" brushRef="#br0" timeOffset="78">2924 14242 7940,'0'-12'237,"0"6"1,0 0 241,0 2 79,0 3 323,0-4 92,0 5 1,-4 5-753,0 2 0,-5 3-135,2 2 0,-7 1 112,-2 2 0,1 3-145,4 4 0,-1 1 38,1 0 0,0 0 8,-1 0 1,1 0-155,-1-1 0,1 5 118,-1 0 0,1 3-69,0-3 0,3 5 93,0-2 1,6-1-145,-2 2 0,-1-5 64,1 5 1,0-5 72,4 5 1,0-5-15,0 5 1,5-6 16,3 2 1,3 2-59,5 2 0,-2-2 6,5 1 1,-4-4-87,4 0 0,-4-2 105,4-1 1,0 4-72,4 0 0,-4-2 47,0-6 1,-4 1-160,4-5 0,-5 2 72,2-2 1,-4-6 37,0 2 0,-1-2-25,1 3-1,-1-6-32,0 4-4,-4-8-49,3 3 98,-9-5-381,4 0-45,-5 0 0,0-5-1322,0-3-549,0-2 2333,0-2 0,5-4 0,2-2 0</inkml:trace>
  <inkml:trace contextRef="#ctx0" brushRef="#br0" timeOffset="79">3278 14584 7825,'0'-11'-1546,"0"0"2864,0-1-784,0 1-231,0 4 247,0-3-39,0 9 11,0-9-52,0 9-61,0-5 129,0 6 1,0 6-489,0 1 1,0 5 78,0 3 0,0 3-131,0 4 0,4 1-84,-1 0 1,5 4 58,-4-1 0,0 2-115,-4-1 0,3-3 63,1 3 0,0-3-67,-4-1 0,4-2-79,0-2 0,1 2-63,-1-6 0,-3 0 127,3-4 1,-3 1 67,-1-1 1,1-3 375,3 0-190,-3-6 170,4 8-59,-5-8 38,0 3 732,0-5-842,5 0 8,-3 0 1,8-4-106,-3 0 1,4-4 6,0 5 1,-3-1-6,-1 4 1,5-2-9,3-1 1,1 1-5,0-1 0,-2 1-112,5 2 0,0 0 4,3 0 1,1-1 50,0-3 0,0 3-67,0-3 1,-2 3 35,-2 1 1,2-1-19,-6-3 1,0 3-40,-3-3 1,-5 2-432,1 2-110,-6 0 205,3 0-249,-5 0 1,-5 0 228,-2 0 1,0 0-109,0 0 584,-6-5 0,0-1 0,-3-5 0</inkml:trace>
  <inkml:trace contextRef="#ctx0" brushRef="#br0" timeOffset="80">3381 14790 7825,'-11'-8'476,"4"1"-254,2 4 1,3-6 273,-1 6-52,1-1 345,-3 4-370,5 0-254,0-5 1,2 3-52,1-1 1,0 1 58,5 2 0,3 0-58,4 0 0,2 0 87,-2 0 1,3 0-158,5 0 1,-1 0 91,1 0 1,1 0-125,3 0 1,-2-1 16,6-3 0,-6 2-88,2-6 1,-3 6 48,-1-2 1,-5-1-179,-3 1 1,-6-1-833,-2 1 511,-4 3 126,2-4 0,-6 5-180,-3 0 0,-3 0-340,-4 0 0,-4-2 456,0-1 1,-6 1 445,2-2 0,-7 3 0,-4 1 0</inkml:trace>
  <inkml:trace contextRef="#ctx0" brushRef="#br0" timeOffset="81">3278 14516 7825,'-7'-5'174,"2"2"152,5-4 1,0 3-158,0-4 0,2 6-120,1-2 1,4-1 530,4 1-297,6 0 0,0 4 63,6 0 0,0 0-95,0 0 0,1 0-16,3 0 1,1 0-27,2 0 0,6 0 0,-6 0 0,4 0 26,-7 0 1,3 0-27,-3 0 0,0-4 0,-4 1 0,-1-1 26,1 4 1,-5 0-27,-3 0 0,-2-4-1717,-2 0 0,-3 0-2467,0 4 3975,-6 0 0,3-5 0,-5-1 0</inkml:trace>
  <inkml:trace contextRef="#ctx0" brushRef="#br0" timeOffset="82">4146 14230 7876,'0'-7'-518,"0"-1"675,0 6 0,0-5 308,0 3 1,-1 3 151,-3-3 241,2 3-603,-3 1-200,5 5 0,0-2 138,0 4 0,0 5 8,0 3 0,0 5-102,0-1 0,0 7 83,0 0 0,0 6-195,0-1 1,2 0-57,1 0 1,-1 6-86,2-3 0,-3 3 37,-1-3 0,4 3-182,-1-3 0,5 7 108,-4-7 1,3-1-64,-3-3 0,4-3 278,-4 3 1,3-4-68,-3 0 1,1-2 65,-1-1 0,-3-1-54,3-3 1,-3 3 115,-1-3 1,0-3-56,0-1 1,0 2 23,0-2 0,0 0-37,0-3 0,0-1 0,0 0-226,0 1 198,-5-1-46,4 1 25,-4-6-756,5-1-255,0-5 1,5-1 1042,3-3 0,2-2 0,1-6 0</inkml:trace>
  <inkml:trace contextRef="#ctx0" brushRef="#br0" timeOffset="83">4865 14436 7817,'7'0'421,"-2"-5"47,0-1 146,-4-1-393,4-3 1,-6 9 17,-3-3 1,-2 3-73,-6 1 0,-3 0 12,0 0 1,-2 0-17,2 0 1,-3 5-130,-4 2 0,-1 4 55,0 0 1,-1 0 74,-3 1 1,2 3-154,-6 0 0,10 6 114,-2-2 1,3 2-191,-3 2 0,1 1-4,3 3 1,4-3-127,7 3 0,-1 2 90,6 1 0,-1-2-146,4-1 1,1 1 95,3-2 1,2 1-114,6-4 0,3 0 74,0-1 1,5-2 58,-1-1 0,3-5 26,1 1 0,0-6 28,-1-2 1,1-3 79,0 4 1,0-6-65,0 2 1,0-4 16,0-4 0,-1 2-28,1-6 0,0 0 3,0-3 0,-2 0 122,-2-1 1,-1 1-75,-3-1 0,-6 1 72,3-1 0,-5 1 3,1 0 0,-3-1 105,-5 1 1,0-1-96,0 1 1,0 0 318,0-1-118,-5 1 0,-1 1-75,-6 2 1,1 2 21,-1 2 0,0 3-56,-4-3 1,4 2-18,-3 2 1,-2 0-54,2 0 1,-2 0-74,2 0 1,1 0-58,-5 0 1,5 4-257,-1 0 0,2 0-463,2-4 0,-1 0 343,1 0 1,3 0-1388,1 0 1811,4 0 0,3-10 0,7-3 0</inkml:trace>
  <inkml:trace contextRef="#ctx0" brushRef="#br0" timeOffset="84">5117 14173 7790,'-12'-4'-445,"1"1"1209,-1-1-410,6 4 1,0 0 385,2 0 10,3 0-410,-5 0 0,6 1-134,0 3 1,2-2 235,2 6 0,2 0-68,5 3 0,5 4 80,-1 1 0,5 4-59,-1-1 1,3 3-43,0 0 0,-2 2-188,-1 3 0,0-2-84,3 6 1,1-1 9,0 5 1,-1 3 67,-3 0 1,1 5-440,-5-1 0,0-2 253,-3 2 1,-2-4-537,-2 4 1,1-5 132,-6 1 1,1-2-43,-4-2 1,0-1 103,0-3 0,-5 2-13,-3-5 1,-2-1-43,-1-3 0,-6 1 98,-2 3 0,-2-4 135,-2 0 0,1-3 80,3-9 1,3 2-455,4-9 1,1 0 165,0-4 0,4-2-218,3-1 0,4 0 616,4-5 0,3-4 0,4-6 0</inkml:trace>
  <inkml:trace contextRef="#ctx0" brushRef="#br0" timeOffset="85">5802 14653 7787,'-7'0'682,"2"0"-782,5 0 346,5-5 0,2 4 69,4-3 0,1 3-65,-1 1 0,0 0-97,1 0 1,4-2-7,3-2 1,3 3-126,1-3 0,-4 2 65,0-2 1,0 3-45,4-3 1,0-1-75,-1 1 0,0 0-218,-3 4 1,1-4-519,-4 1 1,3-1 360,-4 4 1,-4-1 405,-3-3 0,0 3 0,3-5 0</inkml:trace>
  <inkml:trace contextRef="#ctx0" brushRef="#br0" timeOffset="86">5745 14916 7730,'0'6'147,"0"0"91,0-2 1,5-3 78,2 3 0,7-3 277,2-1 0,4 0-216,-1 0 1,4 0-14,3 0 1,4-3-277,4-1-57,0-5 0,4 6-96,0-4 0,-3 3-324,-5-4 0,-1 6-591,2-2 979,-3-2 0,-1-1 0,3-4 0</inkml:trace>
  <inkml:trace contextRef="#ctx0" brushRef="#br0" timeOffset="87">8282 13774 7757,'0'-7'76,"0"-1"0,0 4 248,0-3-3,0 4 1,0-3 204,0 2 278,0 3-207,0-4-397,0 5-7,0 5 1,0-3-1,0 6 1,0 1-13,0 6 0,0 3 25,0 5 0,0 0-187,0-1 0,0 3 67,0 1 1,2 0-121,1 4 1,-1-5-94,2 2 0,-3 1-89,-1-1 1,0-1 83,0-3 0,4 0-144,-1 0 1,2-2 100,-1-2 0,1 2 20,3-6 1,1 1-73,-5 0 0,3-7-20,-3 2 206,5-2 0,-8-2-180,3 1 0,-1-5-578,0 0 86,-1-1 185,3-2 0,-7 0 179,-1 0 0,0-4 349,-4 0 0,4-5 0,-7 3 0,3-6 0</inkml:trace>
  <inkml:trace contextRef="#ctx0" brushRef="#br0" timeOffset="88">8145 13797 7757,'0'-11'0,"4"-1"-10,0 1 0,1 0 158,-1-1 1,1 5 1,3-1 0,2 2 52,-3-2 0,3-2 98,2 2 1,1 2-86,2-2 1,-1 2-26,5-2 0,4-1 24,3 6 1,2-5 12,-1 4 1,6-3-194,5 3 0,0 0 102,-4 4 0,-3 0-32,-1 0 0,-7 0-48,4 0 1,-11 5-111,3 3 0,-2-2 45,-6 2 1,2 1-65,-9 6 1,1-3-46,-2 4 1,-3 0 98,0-1 0,-5 6-118,-6-2 1,-9 2 86,-3 2 0,-8-4-128,1 0 1,-4-1 64,-4 1 0,2-2 43,-2-6 1,4 0-61,3 1 0,5-2-118,7-2 1,2-2-594,6-2 243,4-3-120,2 4 0,6-5 718,3 0 0,8-10 0,5-3 0</inkml:trace>
  <inkml:trace contextRef="#ctx0" brushRef="#br0" timeOffset="89">9162 13523 7898,'0'-6'294,"0"0"232,0 2-71,0 2-267,0-3 0,-5 5 53,-3 0 0,2 4-44,-2 0 1,1 4-9,-5-5 0,1 6 9,-1-1 0,1 2-43,-1 1 1,1 1 12,0-1 0,-1 2-53,1 2 1,-4-1 59,-1 5 0,1 0-156,4 4 0,-1 0 101,1 0 1,-1 1-185,1 3 1,1-2-14,2 5 0,-1 0-36,5 0 1,1 3 125,3-3 0,0 2-117,0-1 0,1 2 128,3-3 1,2-2-12,6-1 1,0 1 11,3-2 0,-1 0-14,5-7 1,-3 2-31,3-2 1,-2-2-2,3-2 1,0-2-3,-5-2 0,4 1 19,-4-1 0,1-1-7,-5-2 0,0 1-52,1-6 1,-1 5 52,1-4 1,-5 0-194,1-4 181,-1 0 1,1 0-683,0 0 161,-6 0 0,3-2-1041,-5-1 1020,0-4 563,0-4 0,0-6 0,0 0 0</inkml:trace>
  <inkml:trace contextRef="#ctx0" brushRef="#br0" timeOffset="90">9596 13740 7875,'0'-11'-340,"5"-1"0,-4 5 1338,3-1-285,-3 6-193,-1-3 27,0-1-416,0 5 1,-5-4 82,-2 5 1,-4 1-102,0 3 0,-4 1 76,-1 3 1,-4 2-179,1-2 0,-2 6 38,-2 1 1,0 1-91,0 0 0,1 1 46,3 6 1,2 0-107,1 0 0,8 0 21,-4 0 0,5-1 85,-1 1 0,3 0-137,5 0 0,0 0 27,0 0 1,5-2-25,3-2 1,2 1 71,1-4 1,1-1-9,-1-4 1,2 1-21,2-1 1,1-3-97,3-1 0,-1-3 5,-3 4 1,3-6 105,5 2 0,-4-3-34,0-1 1,0 0 11,4 0 1,0-5 122,0-2 1,-4 0-53,0 0 1,-5-1 138,1-3 1,-2-1-36,-2 1 1,-1 0 148,-2-1 0,1 1 19,-6-1 1,1 1-139,-4-1 1,-1 5 77,-3-1 0,2 2-86,-6-2 0,0-1 85,-3 6 0,-4-3-81,0 3 0,-6 1-16,2-1 0,1 1-106,-1 2 1,5 0-391,-1 0-254,-3 0 0,6 0 45,-3 0-427,7 0 514,3 0 525,5 0 0,0-5 0,0-1 0</inkml:trace>
  <inkml:trace contextRef="#ctx0" brushRef="#br0" timeOffset="91">9996 13603 7844,'6'-5'62,"-1"4"54,-5-9 661,0 8-101,0-3 910,0 5-1353,-5 5 0,4 3-13,-3 7 0,3 3-38,1 5 1,0 3-1,0 1 1,3 5-215,1-2 1,0 2 44,-4-2 0,1 2-137,3-5 0,-3 3 48,3-3 0,1 0-165,-1-5 1,1 1 0,-1 0 0,-2-5 6,6-3 0,-5 2-181,0-2 342,4 0 0,-6-3-91,3-1 1,1-3-43,-1-1-200,-1-4 0,-1 6-215,2-6-617,-3 1 345,4-4 893,-5 0 0,0 0 0</inkml:trace>
  <inkml:trace contextRef="#ctx0" brushRef="#br0" timeOffset="92">10247 13774 7844,'0'-17'0,"0"0"176,0 6 1,0 3 863,0 1-600,0 4-323,0-2 340,0 5 1,0 5-219,0 3 0,-4 3-27,0 4 1,0 7-167,4 4 0,0 2 136,0-1 1,0-2-258,0 6 1,0-6 98,0 2 0,0-3-29,0-1 0,0-2-103,0-2 0,2 3-104,1-3 0,-1-2 37,2-2 0,1-2-2,-2-2 1,5-3 64,-4-1 1,1-4 2,-1 0 422,-3 4-279,4-6 1,-4 4 230,3-5-114,-3 0 0,6-1 75,-3-3 1,-2 3-96,6-3 0,-1 1-53,5 0 0,-1 1-126,1-1 1,3 0 91,0-1 0,2 3-117,-2-3 0,-1 3 57,5 1 0,0-4-3,4 0 0,-4 1 12,0 3 0,-4-4-4,4 0 0,-1-1-42,1 1 0,-1 1-60,-3-4-731,-3 4 334,5-7-1255,-11 9 1233,-1-9 1,-10 7-105,-2-4 0,-7 3 636,-2-4 0,-9 1 0,1-5 0</inkml:trace>
  <inkml:trace contextRef="#ctx0" brushRef="#br0" timeOffset="93">10235 13957 8611,'0'-6'297,"5"1"0,2 5-13,4 0 0,1 0-85,-1 0 0,2 0-38,2 0 0,-1 0-128,5 0 0,-1 0 60,1 0 0,1-4-75,-5 0 1,4-1 75,-3 1 1,3 2-461,-4-6 0,4 4 196,-4-3 0,-4 0-1320,-3 0 249,-5-3 165,2 3 1076,-10-4 0,-7-1 0,-6 1 0</inkml:trace>
  <inkml:trace contextRef="#ctx0" brushRef="#br0" timeOffset="94">10213 13729 7805,'1'-10'173,"3"2"0,-2-1 256,6 5 1,-1 1-88,5 3-267,-1 0 0,4-2 116,1-2 0,3 3 181,-4-3 0,6 3-258,2 1 1,1-1 33,7-3 1,-4 3-137,3-3 0,-3 1-82,3 0 1,-5 1-230,2-1 1,-7-3-101,-1 3 0,-5-1-366,2 4 1,-4 0 764,0 0 0,-1-10 0,1-3 0</inkml:trace>
  <inkml:trace contextRef="#ctx0" brushRef="#br0" timeOffset="95">10624 13466 7854,'0'-6'1294,"5"1"1,1 5-880,6 0 1,-1 0-146,0 0 1,1 5 131,-1 2 0,6 7 235,2 2-369,2 4 1,2-2 32,0 4 1,1 6-11,3 3 1,-3 3-195,2 4 0,-5-2 89,-2 2 1,-6 1-236,-2-1 0,0 0 96,-3-3 1,-3-1-389,-1 0 0,-3-4-60,-1 1 0,0-6-249,0 2 1,0-2 149,0 2 1,-5-7-254,-3 3 1,-3-4 112,-4 0 1,2 2 237,-2-6 0,-2 0 402,2-4 0,-5 1 0,2-1 0</inkml:trace>
  <inkml:trace contextRef="#ctx0" brushRef="#br0" timeOffset="96">11263 13934 8326,'0'-6'1090,"1"1"-498,3 5 163,-2-5-221,3 4-660,-5-4-566,0 5 0,5 5 0,1 1 0</inkml:trace>
  <inkml:trace contextRef="#ctx0" brushRef="#br0" timeOffset="97">11560 13603 7854,'0'-7'1128,"0"-1"-695,0 5 17,0-2 77,0 5 1,0 5-184,0 3 1,1 7-154,3 4 1,-2 3-69,1 1 1,0 1-2,1 2 0,-3 4-155,3 4 0,1 0-35,-1 0 0,-1-1 59,-3-2 1,2 1-354,2-6 0,-3 5 177,3-5 1,-3 0-172,-1-7 0,4 1 108,-1-5 0,5 1-37,-4-5 0,1 0-96,-1 1-217,-3-6-510,9 4 736,-9-8 0,5 1 70,-6-6 0,-2 0 302,-2-5 0,2-1 0,-6-6 0,1-2 0,-5-6 0</inkml:trace>
  <inkml:trace contextRef="#ctx0" brushRef="#br0" timeOffset="98">11412 13695 7782,'11'-18'0,"-3"1"120,-1 6 1,1-1 283,3 1 0,1 1-206,-1 2 1,1-2-119,-1 2 1,4 2 141,1-2 1,4 6-27,-1-2 1,2-1-144,2 1 126,0 0 1,0 4-39,0 0 1,0 2-133,-1 2 1,1 1-61,0 2 0,-4 3 54,0-2 0,-5 2-88,1 2 1,-2 0 57,-1 3 0,-6-2-202,-2 2 1,1-1 64,-1 2 0,-6-4-25,-5 4 0,-5-3 7,-3 3 0,1-4-59,-5 4 0,0-8 2,-4 0 1,-1-4 76,-3 4 0,7-6-117,-3 2 0,8-3-155,0-1-158,2 0 417,2 0 0,6 0 175,5 0 0,5-10 0,6-3 0</inkml:trace>
  <inkml:trace contextRef="#ctx0" brushRef="#br0" timeOffset="99">12165 13512 7782,'7'-7'1720,"-2"-3"-990,-5 9-374,-5-4 0,-2 5-122,-4 0 0,0 5-39,-1 3 0,1 2 24,-1 1 0,-3 4-63,0 1 1,0 4-99,3-1 1,-3 4 32,0 3 1,-2 0 29,2 4 0,2-3-293,-2 3 1,4 1 18,3 3 1,-2 0-100,2 1 0,3-1 73,1 0 0,3-3-54,1-1 0,1-3 111,3 3 0,3-4-51,4 0 1,0-5 5,1-2 1,-1-5 66,1 1 1,0-3-192,4 0 0,-4-2 110,4-2 0,-2 1-427,1-6 0,-3 1 75,4-4 0,-4 0 533,0 0 0,-1 0 0,1 0 0</inkml:trace>
  <inkml:trace contextRef="#ctx0" brushRef="#br0" timeOffset="100">12291 13717 7725,'0'-11'215,"0"0"336,0-1 565,0 1-354,0 4-95,0 2-325,0 5-198,0 5 0,-4 7 140,0 7-156,-4 2 0,3 7-24,-3 3 0,-1 6-2,5 1 0,0 0-153,4-4 0,0-1-79,0-3 0,0 3 81,0-2 1,0-3-84,0-2 1,4-5 37,0-2 1,4-5-39,-5 1 1,5-2 14,-4-2 1,3-3-36,-3-1 43,5-4 0,-6 2 33,4-5 0,-3 0 9,4 0 0,-4 0 15,3 0 1,1 0-9,3 0 1,2 0 6,2 0 0,-2-4 0,2 0 0,-1 0-31,1 4 1,-1-3 2,5-1 0,-4-1 15,4 1 1,-5 3-14,2-3 1,-4-1-465,0 1 334,-1-5 1,-1 7-334,-2-6 0,-3 4 175,-5-3 0,0-1 367,0-3 0,-10-1 0,-3 1 0</inkml:trace>
  <inkml:trace contextRef="#ctx0" brushRef="#br0" timeOffset="101">12223 14014 7774,'0'-7'824,"0"-1"-396,5 6-255,1-9 1,5 10-289,1-3 1,-1 3 41,1 1 1,0-4 267,4 0 0,-2 1-78,5 3 1,-4 0-108,4 0 0,-1-2-31,1-1 0,1 1-1,-5-2 1,0 3-330,-3 1 0,-2-1 156,-2-3 0,0 2 195,-4-6 0,5 0 0,-2-3 0</inkml:trace>
  <inkml:trace contextRef="#ctx0" brushRef="#br0" timeOffset="102">12200 13672 7795,'16'-5'1044,"-2"2"-690,5-5 1,5 6-95,7-2 1,1 3-383,-2 1 1,-1 0 108,-2 0 0,-3 0 241,3 0 0,-3 0-250,-1 0 1,-4 0-165,0 0 0,-7 1-188,0 3 1,-1-3 373,-3 3 0,2-3 0,1-1 0</inkml:trace>
  <inkml:trace contextRef="#ctx0" brushRef="#br0" timeOffset="103">12611 13455 7825,'5'-7'2863,"3"2"-2452,7 5 1,-3 2-152,4 1 0,-4 4 49,0 4 1,3 2-101,0 2 0,2 8 151,-2 7 0,-1 3-147,5 2 0,-5 6-59,1 1 0,-7 9-387,-4-5 1,1 2 186,-1-2 0,-2-1-932,-6 1 0,-2-2 571,-6-2 0,-4 1 407,-3-4 0,-3 4 0,0-3 0</inkml:trace>
  <inkml:trace contextRef="#ctx0" brushRef="#br0" timeOffset="104">6604 14757 7450,'6'0'-259,"4"-4"865,-2 0 1,-2 0 199,2 4-579,-1 0 0,5 0-14,-1 0 1,0 0-127,1 0 1,-1 0 86,1 0 1,3-1-102,0-3 1,5 3 27,0-3 1,1 3-105,2 1 1,4 0 98,-1 0 1,6 0-101,-2 0 0,2 0 42,-1 0 0,7-1-13,0-3 1,1 2-115,3-1 0,0 1 102,4 2 0,0-3-311,4-1 1,-2-4 279,5 4 1,-1-5-44,2 2 1,5 1 23,-1-2 1,-3 5 8,-1 0 1,-6-3 138,1 3 0,2-2-117,-1 1 0,7 3 103,-4-3 0,0 2-74,-7 2 1,1 0 99,2 0 0,0-1-47,4-3 0,-1 3-26,1-3 1,3 3-47,-3 1 1,-1 0-12,2 0 0,-2-4-3,1 0 0,-1 1-19,-2 3 1,-3 0 35,2 0 0,2 0 2,-2 0 1,6 0 103,-2 0 0,3-4-95,1 0 1,0-1 8,0 1 1,2 3-342,2-3 1,-2 1 327,-27 2 1,1-1 0,30-1 6,-30-1 1,-1 1 0,4 1-1,-1 1 2,-1-1 0,1 0 0,0 0 0,1-1-72,-2 1 1,0 0 0,1 0-1,0-1 31,1 1 0,0 0 1,0 1-1,-1 0 9,4-3 1,-1 0-1,-2 2 1,0 0 7,2-1 0,0-1 0,-4 2 0,1 1 20,1 0 1,0-1 0,27-4 3,-28 4 0,-1 1 0,-1-2 0,0 2 3,1 1 1,0 0-1,0 0 1,0 0 34,30 0 0,0-4 101,-3 0 1,-2 0-95,6 4 1,-4 0-15,4 0 1,-4 0-105,3 0 0,-3 0 54,4 0 0,-8 0-20,4 0 1,-5 0 55,5 0 0,-3 0-3,-1 0 1,0 0 20,0 0 1,1 0 5,-1 0 1,4 0 58,0 0 0,3 0-93,-3 0 1,-26 0-1,0 0-47,-1 1 1,0-2-1,2 0 1,0-1 36,-2 0 0,0 0 0,1 0 0,0 0-8,1 2 0,0 0 0,1 0 0,1 0-6,2 0 1,0 0 0,-2 0 0,0 0-8,0 0 0,0 0 1,-1-2-1,0 0 12,3 0 0,0 0 0,-2 0 0,1 1-206,3 0 1,0 2 0,-3-2 0,-1 0 193,1-1 1,-1 0-1,-2 2 1,0-1 11,2-1 1,0 0 0,-1 2-1,0-1-6,-1 1 1,0 0 0,0 0 0,0 0-146,29 0 0,-2 0 173,2 0 0,-4 0 43,4 0 0,-4 1-19,-29 1 0,0 0 0,32 1-47,-32 0 0,1 1 1,0-2-1,1 0-48,-2 2 1,1 0 0,1-2-1,1 0 28,0 1 0,-1 1 1,1-2-1,0-1 37,26 3 0,-27-2 0,0 1-96,-2-2 1,1 1-1,2 2 1,0 0-18,-3-2 0,0 0 0,32 2 31,0-4 0,-4 0 72,1 0 1,-4 0 68,-4 0 1,2 0 96,-5 0 1,-1 0 11,-3 0 1,-6 0-150,-2 0 1,-2-2 406,-2-1 1,-5 1-524,-2-1 0,-3-3 167,-1 3 0,-1-5-337,-3 4 0,1 0 340,-5 4-635,0-5 0,-7 4 84,0-3 0,-7 2 451,-1-2 0,-10-2 0,-8-6 0</inkml:trace>
  <inkml:trace contextRef="#ctx0" brushRef="#br0" timeOffset="105">6741 15134 7859,'-12'-6'1082,"6"5"-534,1-9 223,5 9-327,0-4 8,0 5-196,0 5 1,0 1-27,0 6 1,0 4-175,0 3 1,0 8 123,0 3 0,1 1-79,3 3 0,-3-1 96,3 9 0,2-5-246,2 1 1,-2-2-85,2 3 1,-4-5-12,3 0 0,1-1-39,3-6 1,1 3-158,-1-3 0,-1-4-177,-2-4 1,2-5 229,-2 1 0,2-4-335,1-3 1,-3-3 207,-1-5 1,-3 0 413,4 0 0,-6 0 0,3 0 0</inkml:trace>
  <inkml:trace contextRef="#ctx0" brushRef="#br0" timeOffset="106">6672 15156 7732,'6'-7'484,"-2"-1"-328,-3 6 1,6-7-115,4 5 0,-2-4 124,6 5 0,4-6 67,8 1 1,0 2-12,-4-2 0,4 6 12,4-2 0,1 1-30,-2-1 0,6 3-14,-6-3 1,2 4-83,-6 4 1,-7 1 7,0 3 0,-5 2-176,-2-2 1,-6 6 78,-2 1 1,-3 1-259,-1-1 0,-2-1 28,-6 5 1,-1 0-66,-10 4 0,-4-1 87,-3-3 0,-1 1-1,4-5 0,-3 1 17,-1-5 1,0 1 55,4-1 1,4-3-16,0-1 0,5-4 14,-1 1 1,6-3-437,2-1 554,4 0 0,-2-5 0,5-2 0</inkml:trace>
  <inkml:trace contextRef="#ctx0" brushRef="#br0" timeOffset="107">7426 15031 9481,'-12'1'629,"1"3"1,0 2-268,-1 6 1,1-1 3,-1 0 1,1 2-150,-1 2 1,1 3-1,0 5 0,-1 0-106,1 0 1,-1 5 99,1 2 1,3-1-127,1 2 1,4-1 152,-1 4 0,-1 2-292,1 2 0,1-2-71,3 2 1,3-7-11,1 0 0,4-2-7,-4 1 0,5-2-80,-2-5 1,3 0-10,2 0 1,0-4 69,4 0 0,-4-5-111,4 1 0,-4-6 39,0-1 0,-1-2-34,1 2 1,-1-3-483,0-5-371,1 0 635,-1 0 0,-3-4 485,-1 0 0,-4-10 0,2 1 0</inkml:trace>
  <inkml:trace contextRef="#ctx0" brushRef="#br0" timeOffset="108">7905 15202 7737,'-11'-5'501,"3"0"-356,1-3-98,4 3 1,-3 5 132,2 0 1,2 0 15,-6 0 0,0 0 117,-3 0 1,0 1-111,-1 3 0,-1 3 163,-2 4 0,1 0-102,-5 1 0,5 4-125,-1 3 1,-1-1 6,0 1 1,-3 0-101,4 4 0,-1 1 80,0 3 0,4 1-67,-4 2 1,4-1-166,0-2 1,6-3 63,2 3 1,2 1-198,-2-2 1,3 0 99,-3-7 0,6 2-78,2-2 0,9 2-8,-2-2 1,3-4 131,-2-7 0,3 0 30,0-4 1,5 4-36,-1-4 1,-1 0-122,1-4 1,-4 0 92,4 0 0,-1-4-140,1 0 1,3-5 57,-3 1 0,-3-2 86,0-1 1,0-1 46,-1 1 0,0 0 126,-3-1 1,-1-3-22,1 0 1,-5-2 132,1 2 1,-5 2 29,0-2 0,-1 2-39,-2 2 1,0 3 165,0 1 0,-5 3-11,-3-4 1,-4 6-27,-3-2 0,1 3-143,-5 1 1,4 0-126,-4 0 1,1 1-134,-1 3 1,-1-3-353,5 3 1,-1-3-467,5-1 936,5 0 0,-4 0 0,3 0 0</inkml:trace>
  <inkml:trace contextRef="#ctx0" brushRef="#br0" timeOffset="109">8225 15145 7715,'-6'-8'-405,"2"1"831,3 4 0,0-2 298,-3 5 177,3-5-201,-5 4-373,6-4 1,-3 6-30,-1 3 1,-1 2 40,1 6 0,3 0-89,-3 3 0,3 3 0,1 5 1,0 5-167,0 2 0,3 3 90,1 2 1,4 1-195,-4-1 1,1 5-118,-1-5 1,-3 0-103,3-4 0,1 0 132,-2-4 0,3 3-107,-3-3 0,2-2-235,3-5 1,1 0 151,-5-5 1,3-4-968,-3-3 384,5 0-513,-8-2 1393,4-1 0,0-5 0,2 0 0</inkml:trace>
  <inkml:trace contextRef="#ctx0" brushRef="#br0" timeOffset="110">8454 15202 7732,'6'-5'0,"-1"4"701,-5-4-178,0 0 468,0 3-225,0-3-398,0 5 0,0 5-46,0 3 1,0 3-119,0 5 0,0 1-26,0 6 1,0 4-90,0-1 1,0 6 98,0-1 1,0 0-148,0 0 0,4 1 23,0-6 1,0 2-216,-4-1 1,0-7-23,0 3 0,0-4-120,0 0 0,0 1 120,0-4 1,0-5-41,0-3 0,3-5 69,1 5-22,0-5 207,-4 2 1,1-5-56,3 0 1,-1 0 106,4 0 1,-3 0-80,4 0 1,-1 0 19,5 0 0,-1-2-67,0-1 1,1 1 35,-1-2 0,2-2-54,2-2 1,-1 3 40,5 2 0,-4-2-70,4 1 1,-3-4-11,3 4 0,-1-1-131,1 1 0,-3 2-139,-5-6 36,6 6 1,-6-5-373,1 4 196,-1 1 1,-9-4-846,1 2 1345,-6 3 0,-9-9 0,-6 3 0</inkml:trace>
  <inkml:trace contextRef="#ctx0" brushRef="#br0" timeOffset="111">8465 15442 8239,'1'-6'349,"3"2"1,-3 1-112,3-1-30,3 3 1,-5-4 198,6 5-110,-1 0 1,6 0-114,2 0 0,-2 1 28,2 3 0,-2-3-294,-2 3 0,6-3 75,2-1 1,-1 0-567,1 0 1,-2-5 321,2-2 0,-1 0-528,-3 0 0,-2-1-10,2-3 789,-2-1 0,-2 1 0,1 0 0</inkml:trace>
  <inkml:trace contextRef="#ctx0" brushRef="#br0" timeOffset="112">8488 15191 7741,'0'-12'403,"0"1"0,1 3 182,3 1-376,-3 4 1,9-6 209,-2 5-132,2 1 1,5 3-77,1 0 0,3 0-1,-4 0 1,5 0-140,-1 0 0,4 0 99,4 0 0,-2-2-469,6-2 1,-1 3-118,4-3 1,4-1-346,0 2 1,-3-3 362,-5 3 398,1 1 0,3-13 0,0 2 0</inkml:trace>
  <inkml:trace contextRef="#ctx0" brushRef="#br0" timeOffset="113">9048 14917 7780,'0'6'847,"0"-1"61,0-5-128,5 0-506,-4 0 1,9 1 130,-2 3 0,2 2-111,1 6 1,1 0 75,-1 4 0,2 1-140,2 6 0,-2 5-26,2 3 1,1 2-127,0 1 0,-1 1 69,-4 4 0,1 1-65,-1 6 0,-3-2-7,-1-2 1,-4 1-203,1-5 0,-3 0-297,-1-3 1,0-2 205,0-3 1,0 2-399,0-5 0,-1-1 279,-3-3 1,-6-1-562,-5-3 1,3-4 147,5-8 1,-5 2-475,-3-5 1224,0 0 0,-2 1 0,-1 1 0</inkml:trace>
  <inkml:trace contextRef="#ctx0" brushRef="#br0" timeOffset="114">9459 15088 7767,'-12'0'1020,"11"0"1,-1 0-777,9 0 1,-3 5-406,4 3 1,-5 3 447,5 4-198,-6 3 0,7 6 58,-5 3 1,0 6 5,-4 5 1,0 1-95,0-1 0,0 2 74,0 1 1,0-1-118,0-6 0,0-1 69,0-3 1,1-2-218,3-5 1,-1-1-173,4-3 0,-4-3-646,1-4 4,-3-6 252,-1-1 1,0-6 693,0-3 0,0-2 0,0-6 0</inkml:trace>
  <inkml:trace contextRef="#ctx0" brushRef="#br0" timeOffset="115">9333 15111 7749,'0'-12'0,"3"1"0,4-1 0,1 2 204,7 3-173,3 2 0,3 1 182,6 0 1,0 0-109,-4 4 0,-4-4 41,0 1 0,0-1-13,4 4 0,-4 4 85,0-1 1,0 6-127,3-1 0,-2-2-32,-1 2 0,-6-1-124,3 5 0,-4-1 113,0 1 1,-2 3-149,-2 0 1,-3 2 71,-5-2 1,-5-1-103,-3 5 0,-3-4 42,-5 4 0,-5-1 39,-6 1 1,-5 1-53,2-5 1,1 1-93,-2-5 0,6 1-93,-2-1 0,8-5-180,4-2-456,2 2 921,2-4 0,5-2 0,0-7 0</inkml:trace>
  <inkml:trace contextRef="#ctx0" brushRef="#br0" timeOffset="116">10053 14905 8068,'6'0'1561,"-1"1"-1132,-5 3 1,-1-1-158,-3 4 1,-4 2 89,-7 6 0,2 1-52,-2 7 1,-3-3-65,-1 6 1,2 4-82,-2 0 0,1 4-60,-1 4 0,-2-1 70,6 5 1,-4-1-90,4 1 0,0 1-210,3-5 0,6 2 107,2-5 1,3 2-253,1-7 1,1-2 21,3-1 1,2-7-96,6-1 0,0-5 31,4 1 0,-4-2-102,4-2 0,1-1-14,2-2 0,2-3-147,-2-5 0,1 0 37,-5 0 0,4 0-116,-3 0 653,-1 0 0,1-5 0,2-1 0</inkml:trace>
  <inkml:trace contextRef="#ctx0" brushRef="#br0" timeOffset="117">10213 15145 7689,'0'-18'2,"-2"2"-38,-2 4 155,3 6 87,-4-4 0,4 9 692,-3-3-422,3 2 1,-4 4-157,5 2 1,-2 2 93,-1 5 1,1 7-63,-1 5 0,1 0-56,2 3 0,0 2-70,0-1 1,2 3-9,1-3 1,-1 5-98,1-2 0,-1-1-113,-2 2 0,0-6-97,0 2 1,0-3 97,0-1 0,0 0-282,0 0 1,0-6 136,0-1 0,0-4-268,0 0 29,0-1 176,0 0 1,3-3-54,1 0 84,0-6 121,1 3 0,2-5-31,4 0 1,0-1-111,1-3 0,-1-1 65,1-2 1,0 0-95,4 3 1,-3 2 38,7-6 0,-1 2 14,3-2 1,-6 2-11,-1 2 0,-5 2-75,5-6 0,-2 4-60,-2-3 1,1 3-638,-1-4 946,6 1 0,-10-10 0,3-1 0</inkml:trace>
  <inkml:trace contextRef="#ctx0" brushRef="#br0" timeOffset="118">10155 15453 7688,'-6'-1'0,"2"-3"0,4-1 121,4-2 0,-1 0-118,4 3 1,1 2 54,3-6 0,1 6 27,-1-2 1,6-1 49,2 1 0,1-4-108,-1 5 1,3-1-24,-3 4 0,6-4-87,2 0 0,-2-3 6,-6 3 1,1-1-264,-4 1 1,1 1-88,-5-4 427,2-1 0,-8-3 0,5-1 0</inkml:trace>
  <inkml:trace contextRef="#ctx0" brushRef="#br0" timeOffset="119">10167 15076 7730,'4'-7'623,"-1"-1"1,10 2-584,-1-2 1,10-1-346,1 6 0,1-1 564,-5 4-123,3 0 1,-4 0-23,5 0 0,-2 0 92,-2 0 1,3 0-314,-3 0 0,-1 1-270,1 3 1,-2-3-1139,2 3 1515,-2-3 0,-1 4 0,2 2 0</inkml:trace>
  <inkml:trace contextRef="#ctx0" brushRef="#br0" timeOffset="120">10612 14882 7730,'-6'0'1213,"1"0"-543,5 0-270,5 0 25,-4 5 1,8 2-106,-5 4 1,3 2 6,-3 2 1,9-1-65,-2 5 1,1-2-68,-1 5 1,-2 0 23,6 8 1,2 1 25,-2 3 0,2-2-159,-2 2 0,-4-1 75,1 9 1,-6 0-152,-6 4 0,0-5-61,0 1 1,0-6-251,0-2 1,0 0 90,0-3 1,0-6-116,0 2 1,-5-7-133,-3 3 0,-2-4-435,-1-4 0,-5-6-1003,1 3 1894,0-4 0,4 4 0,-1-1 0</inkml:trace>
  <inkml:trace contextRef="#ctx0" brushRef="#br0" timeOffset="121">11126 15122 8243,'7'0'731,"3"5"1,-9 5-355,3 6 0,1 4-180,-1-1 1,3 2-1,-3 2 0,4 1-196,-5 3 1,5-3 89,-4 3 1,0-3-151,-4-1 0,0 0-217,0-1 0,0-4-821,0-3 135,0-2 962,0-6 0,0 3 0,0-4 0</inkml:trace>
  <inkml:trace contextRef="#ctx0" brushRef="#br0" timeOffset="122">10943 15328 7710,'13'-2'619,"2"-1"1,-1 1-349,5-1 1,4 0-191,4-1 1,-1 3-138,-3-3 0,0 2-101,0-2 1,-4 3 111,0-3 1,4-1-995,4 1 1039,-6 0 0,6-6 0,-3-3 0</inkml:trace>
  <inkml:trace contextRef="#ctx0" brushRef="#br0" timeOffset="123">11537 15065 7740,'-6'-5'101,"1"4"0,6-4-209,3 5 758,-3 0-237,4 0-52,-5 0 1,0 6-137,0 5 1,0 2 182,0 6 0,0 4-97,0 4 0,0 4-127,0 0 0,0 2-75,0 1 0,0 0-90,0 1 1,0-2 32,0-3 0,0 2-203,0-6 0,2 5-36,1-5 0,-1-3-193,1-4 1,3-5-355,-3 2 285,11-4-942,-11-5 1391,7-2 0,-5-5 0,1 0 0</inkml:trace>
  <inkml:trace contextRef="#ctx0" brushRef="#br0" timeOffset="124">11412 15122 7710,'6'-11'0,"12"-2"310,-3-2 0,7 2-169,-7-2 1,4 3-237,-4 5 1,5-3 184,-1 2 0,-1 2-40,1-2 1,-4 4 265,5-3 0,-5 4-99,4-1 0,0 3-92,4 1 0,-1 0 56,1 0 1,4 0-154,0 0 0,-1 1-4,-3 3 0,-1-1-59,-3 4 0,1 1 87,-5 3 0,-1 1-102,-6-1 0,-3 2-30,-5 2 0,-1-1 69,-3 5 1,-6-4-107,-6 4 0,-8-3 80,1 3 1,-11-2-203,0 2 1,-2-2 17,6-6 1,-2 1 116,6-1 1,-1-4-56,4-4 0,5 2-135,3-1 1,2 0-35,2-4 328,5 0 0,-4-10 0,3-3 0</inkml:trace>
  <inkml:trace contextRef="#ctx0" brushRef="#br0" timeOffset="125">12177 14825 7712,'6'-6'655,"-1"-4"0,-3 8-808,1-1 286,-1 1 1,1 4 65,-6 1 0,0 5 34,-4 7 1,-1 3 172,-4 5 1,-3 4-57,0-1 0,0 6-133,3-2 1,-3 7 4,0 1 1,0 4-36,3-4 1,-3 5-100,0-1 1,0 1 19,3-1 0,6-2-146,2-6 1,3-1-29,1-3 1,0 1 70,0-8 0,5 2-447,2-6 1,5-3 210,3 0 0,-1-4-322,5 0 1,-4-2 35,4-2 0,-3 0-136,3-4 1,-5 0 94,1-4 558,3 0 0,-1 5 0,6 1 0</inkml:trace>
  <inkml:trace contextRef="#ctx0" brushRef="#br0" timeOffset="126">12542 15019 7732,'7'-11'194,"-2"5"97,-5-5 1,-1 10 879,-3-3-784,2 3 1,-4 2-114,2 3 0,-3-1 32,-9 4 1,-1 5-71,-6 3 0,-4 5-122,1-1 1,1 4 4,3 4 1,3-2-51,-4 6 0,0-6 37,4 2 1,2 2-222,2 1 0,2-1-93,2 2 1,1-6 132,2 2 1,3-3-171,5-1 1,0 0 101,0 0 0,5-2-173,3-2 0,2-2 89,1-6 1,10-1-17,2-2 1,-2-2 38,-2-2 0,4-3 26,4 3 0,-1-4-107,-3-4 0,0 2 50,0-6 1,-2 3 156,-2-6 0,2 6-86,-6-7 0,0 2 160,-3-5 0,-1 2 2,0-2 0,-3-2 78,0 2 1,-6-1-100,2 0 1,-3 4 149,-1-4 124,0-1 0,-3 4-71,-1-2 1,-9 7 206,2 4 0,0 2-159,4-2 1,-1 3-73,-3-3 0,-2 3-214,-2 1 0,-8 1-243,-7 3 1,2-3-37,1 3 0,3-2-792,1 2 1129,5-3 0,-3 5 0,3-6 0</inkml:trace>
  <inkml:trace contextRef="#ctx0" brushRef="#br0" timeOffset="127">12725 14928 9185,'0'-11'988,"5"3"-729,3 0 1,2 2 165,1-2-369,1 3 268,-6 5-88,4 0 0,-8 2 21,1 1 0,-1 9 77,-2 7 0,-2 6-234,-1 2 1,1 5 111,-2-2 0,3 8-258,1 4 1,-4-1 112,1 0 1,-2 0-57,1 1 0,2-3-142,-1-4 1,1-2-285,2-3 0,0 0-94,0-7 1,2 1-368,1-8 1,0-1-1089,5-4 1964,-6-4 0,13 3 0,-2-4 0</inkml:trace>
  <inkml:trace contextRef="#ctx0" brushRef="#br0" timeOffset="128">12965 15088 7679,'-6'0'-252,"1"-1"1466,5-3-510,5 3-389,-4-5 0,5 6 487,-2 0-186,-3 0-414,4 0 0,-12 6 21,-1 1 0,-5 10 14,6 5 0,0 3-88,0 5 0,4 0 25,0 5 1,1-5-20,2 1 1,0-2-7,0 1 1,4 2-298,0-5 0,5-4 94,-2-4 0,9-5-310,3 1 1,2-3 213,2 0 1,-3-6 16,3-2 0,-3-3-100,7-1 0,-4 0-274,-4 0 1,1 0 206,-4 0 0,3 0-11,-4 0-197,0 0 236,-4-5-257,-4-1 1,-3-6-78,-8 1 606,-3 5 0,-9-10 0,-2 4 0</inkml:trace>
  <inkml:trace contextRef="#ctx0" brushRef="#br0" timeOffset="129">12908 15328 7677,'-7'0'1477,"2"0"0,17 0-1438,7 0 1,-4-2-164,0-1 1,3 1 389,-3-1-175,6 1 0,5 2-18,1 0 1,0-4-92,-5 1 0,0-1-206,-3 4 1,1-4 87,-4 0 1,-1-1-567,-4 1 1,-1 2 182,-2-6 0,5 1 519,-6-5 0,1 1 0,-8-1 0</inkml:trace>
  <inkml:trace contextRef="#ctx0" brushRef="#br0" timeOffset="130">12931 15099 7726,'10'-2'793,"5"-6"1,-2 4-524,6-7 1,2 3-211,-5 1 1,5-3-50,6 2 30,-3 3 0,3-4 102,-8 5 1,1-3-29,-5 3 1,4 0-176,-4 4 0,1-4-719,-5 0 779,-5 0 0,5-1 0,-5-1 0</inkml:trace>
  <inkml:trace contextRef="#ctx0" brushRef="#br0" timeOffset="131">13547 14882 7706,'12'-5'3,"-6"3"815,-2-6 0,1 4 130,-1-3-732,0 4 135,-4-2-302,0 5 0,-9 9-21,-3 2 1,-5 3 137,1-2 1,-4 3-289,1 0 0,-1 4 18,1-4 0,3 4-83,9-3 1,-6 3 67,6-4 0,-1 1 95,8 0 0,0-4-28,0 4 0,6-4-127,6 0 0,-1-1-107,4 1 1,7-6-384,1-2 0,2-3 669,-2-1 0,5 0 0,1 0 0</inkml:trace>
  <inkml:trace contextRef="#ctx0" brushRef="#br0" timeOffset="132">13730 14802 7717,'0'-11'447,"0"3"759,0 1-522,0 4-49,0-2 0,4 14-120,0 2 0,0 3-70,-4-2 0,5 3-123,2 0 0,3 7-27,2 1 1,-2 1-112,-2 6 0,4-1 12,-4 2 1,8 2-43,-4-3 1,2 3-125,-3 2 0,-1-1 68,-2 0 0,-2 3-196,-2-3 1,-3 5-301,3-8 1,-8 4 199,-3-4 0,-5 1-296,-3-2 0,5-2 114,-5-5 0,0-2-51,-8-2 1,1 2-101,3-6 0,-3-1-245,3-6 0,3-2 776,1-2 0,-3-3 0,0 4 0</inkml:trace>
  <inkml:trace contextRef="#ctx0" brushRef="#br0" timeOffset="133">14153 14951 7720,'0'-12'1138,"0"5"-451,0-1-97,0 6 154,0-3-505,0 5 1,4 1-27,-1 3 1,5 3-1,-4 8 0,3 3 12,-3 5 0,4 5-120,-4 2 1,3 3 46,-3 2 0,0 3-76,-4 0 1,0 1-9,0-1 1,0-3-180,0-1 1,0 0-51,0-4 1,0-5-212,0-3 1,0-3-14,0 1 0,1-5-45,3-8-967,-3 4 777,4-10 0,-4 3-590,3-8 1210,-2-3 0,-2-9 0,-7-2 0</inkml:trace>
  <inkml:trace contextRef="#ctx0" brushRef="#br0" timeOffset="134">14038 14962 7716,'7'-5'193,"-3"-2"1,3-4-195,5 0 1,0 1-325,7 2 0,-3-2 250,3 2 0,4 0 163,3 0 1,1-1 143,-4 5 0,1-1-107,2 1 0,-3 3 127,0-3 1,2 3-81,-5 1 0,2 4-46,-6 0 1,-1 5-41,-4-2 0,-1-1 131,-2 2-150,2 0 0,-9 3-128,3 1 1,-4-1 16,-4 0 1,-6 5-205,-5-1 1,-5 0-122,1-4 0,-7 3 65,0-2 0,-1 4-68,4-8 0,4 3 62,0-7 0,9 4 310,-1-4 0,2-1 0,-3-3 0</inkml:trace>
  <inkml:trace contextRef="#ctx0" brushRef="#br0" timeOffset="135">14781 14757 7714,'6'-12'261,"-2"1"1,-3 3 1079,-1 1-897,0 4-606,0-2 0,-1 5 316,-3 0 1,-2 10 243,-6 5 1,-4 6 138,-3 1-319,-8 6 0,3 5-21,-3 5 0,3 4 31,2-4 0,0 6-51,3-3 1,-3 3-126,3-3 1,3 4-15,1-3 0,3-3 24,5-1 0,1-4-143,6-3 1,2 1-57,2-6 0,2 1-81,5-4 1,6-5-28,2-3 1,-1 1-166,1-1 1,0-3-32,4-5 1,-1 0 301,1 0 1,-1 0-745,-3-3 1,2-3 882,-2 3 0,-2-3 0,-1-1 0</inkml:trace>
  <inkml:trace contextRef="#ctx0" brushRef="#br0" timeOffset="136">15078 14974 7710,'-7'-5'608,"2"2"-105,5-5 36,0 6-294,0-3 0,-1 1 59,-3 0 0,2 0-57,-6 4 0,4 0-119,-3 0 1,-1 2 70,-3 1 1,-2 8-92,-2 4 1,-2 5 34,-2-1 1,-6 7-48,2 0 0,1 2-43,3-1 0,2 1-172,-2 2 0,2 3-49,6-2 1,1 0 97,2 0 1,-1 1-177,5-6 1,0 0 94,4-7 0,6-2-173,1-1 0,3-5 98,2 0 1,0 0 1,4-8 0,-2 1-7,5-4 0,0 0-68,3 0 1,1-1 51,0-3 1,0 2 59,0-6 1,-4 0 102,0-3 1,-1-1 1,1 1 0,-3 0 122,-4-1 0,-5 0-22,1-4 1,-6 4 331,2-4-270,-3 4 0,-2 2 68,-3 2 0,2-1 175,-6 5 0,1-1-113,-5 1 0,0 3-233,-4-3 1,0 3 84,-3 1 0,2 0-430,6 0 0,-8 4-473,0 0 841,5-1 0,-1-3 0,2 0 0</inkml:trace>
  <inkml:trace contextRef="#ctx0" brushRef="#br0" timeOffset="137">15295 14837 9689,'0'7'776,"0"1"1,0-1-449,0 5 1,0 4-155,0 3 1,0 4 48,0 4 1,-4 2-61,0 5 1,-3 1 35,3-1 0,-1 0-145,1 0 0,3 1-103,-3-1 0,-1 0-220,1 0 1,0-4-132,4-4 1,0-2-410,0-1 1,1-5-443,3-3 1,-1-3 1250,4-5 0,1 3 0,3-3 0</inkml:trace>
  <inkml:trace contextRef="#ctx0" brushRef="#br0" timeOffset="138">15569 14962 7709,'-12'0'1057,"6"0"-671,1 0 1,4-1 218,-3-3-97,3 3-136,-4-4 0,5 10-107,0 2 0,3 4 47,1 0 1,4 6-147,-4 2 1,1 2-89,-1 2 0,-3 0 82,3 0 1,-3 3-65,-1 1 1,0 5 62,0-2 0,-4-1-153,0 2 0,-1-5-170,1 5 1,3-6 66,-3 2 0,-1-7-330,1-1 74,1-5 208,3 3 0,1-11 121,3-2 1,-2-3-13,6-1 1,1 0-66,6 0 1,-2-5-101,2-3 0,1 2 54,0-1 0,3 3 88,-4-4 0,5 4-10,-1-3 1,2 4-40,-2-1 1,2-1-78,-2 1 1,-2 1 36,-2 3 0,-2-4-123,-2 0 1,0 0-917,1 4 793,-6-5 1,-1-1 393,-5-6 0,5 1 0,2 0 0</inkml:trace>
  <inkml:trace contextRef="#ctx0" brushRef="#br0" timeOffset="139">15512 15236 7658,'-7'-1'9,"4"-3"0,3 2 422,3-6-364,4 6 1,4-4 98,1 6 0,-1-3-111,0-1 0,1 0 92,-1 4 0,5-4-11,-1 0 1,5 1 30,-1 3 0,3 0-214,1 0 1,-1 0-76,1 0 1,-5 0-718,-3 0 615,3-5 1,-7 2-956,1-5 1179,-6 1 0,-6-5 0,0 1 0</inkml:trace>
  <inkml:trace contextRef="#ctx0" brushRef="#br0" timeOffset="140">15512 14917 7709,'7'-6'327,"1"-1"1,3-2-166,5 1 0,4-1 165,-1 6 0,3-2-273,0 1 0,1 3 29,0-3 1,0-1-160,0 1 1,0 0-118,-1 4 0,-4 0-247,-3 0 0,-2 0 122,-1 0 1,-1 0 317,0 0 0,1 0 0,-1 0 0</inkml:trace>
  <inkml:trace contextRef="#ctx0" brushRef="#br0" timeOffset="141">16026 14814 8117,'5'-7'1688,"-4"2"-1267,4 5 40,0 0-271,-4 0 0,-6 5-112,-10 3 1,0 2 119,0 2 0,-2 4-170,2 3 1,0-1-268,3 1 0,2-1 107,3 1 0,2 1-21,5-5 1,0 2 8,0-2 0,2-2 110,6 2 0,1-4-215,10-3 1,-4 1-155,4-5 0,-1-1-200,1-3 1,1 0 186,-5 0 416,5 0 0,-7-5 0,4-1 0</inkml:trace>
  <inkml:trace contextRef="#ctx0" brushRef="#br0" timeOffset="142">16129 14814 7701,'1'-12'805,"3"1"0,2 1-129,5 2-310,1 3-87,-1 5 1,-3 5 145,-1 3 0,-4 3-18,1 4 0,1 3-108,-1 5 1,3 1 33,-3 3 0,5 2-43,-1 5 0,2 2 73,1 2 1,-5-1-207,-2 5 0,1-6-123,-1 2 0,0 2-346,-4-2 0,0-1 260,0-7 0,-4 3-647,0-3 0,-5-2 350,2-1 0,-3-3-213,-2-1 0,0-5-178,-4-3 0,-1-4 740,-6-3 0,0 2 0,0-3 0</inkml:trace>
  <inkml:trace contextRef="#ctx0" brushRef="#br0" timeOffset="143">5724 17440 8127,'0'-6'719,"0"0"0,0 5-345,0-3-64,5 3-152,2-4 0,0 5 20,1 0 0,-4 0 153,3 0-221,1-5 0,7 4 54,0-3 0,2 1-39,-2 0 0,-1 0 42,5-5 1,1 5-53,7-5 0,-3 4-10,3-3 0,1 0 3,-2 0 1,0 0-132,-7 3 1,1 3 43,-5-3 0,1 3-236,-5 1 1,-3 0 121,-1 0 0,-3 0-749,4 0 137,-6 0-128,3 0-138,-5 0 1,-10 5 0,-3 2 0</inkml:trace>
  <inkml:trace contextRef="#ctx0" brushRef="#br0" timeOffset="144">5827 17600 8734,'6'0'1704,"5"0"-1445,-5 0 1,1 0 170,1 0-216,0 0 1,3 0 27,1 0 1,-1-2-49,0-1 1,5 1 7,-1-1 0,4-2 17,-4 1 0,7-4-34,1 4 0,1-5-26,6 2 1,-3 0 23,3 0 1,-3 1-90,3-2 1,-1-1-168,2 5 0,-4 0-142,-8 4 1,-3 0 150,-4 0 1,-5 0-389,1 0 137,-6 0-1168,3 0-156,-5 0-672,-5 0 2311,-1 0 0,-16-5 0,-2-1 0</inkml:trace>
  <inkml:trace contextRef="#ctx0" brushRef="#br1" timeOffset="145">6775 17463 7838,'-6'0'895,"1"0"-441,-1 0-96,5 0-132,-4 0 675,5 0-433,5 0-292,2 0 0,4 0-43,0 0 0,1 0 27,-1 0 1,2 0-36,2 0 0,0-4-32,8 0 0,1 0-139,7 4 0,1-4 79,-6 1 0,2-5-130,-1 4 0,-2-1-3,6 1 0,-6 3 96,2-3 1,-3 3-37,-1 1 0,-1 0 44,1 0 0,4 0-13,0 0 0,0 0 0,0 0 1,-2 0 3,6 0 0,-6 0 3,2 0 1,2 0-3,2 0 0,-3-1 7,-2-3 1,3 3 0,2-3 1,-2 3 27,1 1 1,0 0-28,0 0 0,3 0 15,-2 0 0,-2 0-9,1 0 1,1 0 3,3 0 1,1-2 23,3-1 1,-1 1-1,5-2 0,0 3 86,4 1 1,-1-4-92,1 1 0,0-1-58,-1 4 1,-3-4 55,0 0 0,-4 0-8,4 4 1,-8 0-18,4 0 0,-6 0-11,2 0 1,2 0-18,-2 0 0,2 0-97,6 0 0,0 0 13,3 0 0,1 0 30,0 0 0,-1 0-132,1 0 1,0-3-36,-1-1 1,1 0 109,0 4 0,-6-1 86,-2-3 1,-2 3-1,-2-3 1,-3 3 15,-1 1 1,-5 0 156,2 0 1,-1 0 29,0 0 0,-2 0-96,3 0 1,-3 0 51,-1 0 1,4 0 52,-1 0 0,5 0-169,-5 0 1,5 0 20,-5 0 1,5-4-9,-5 0 0,1 0-19,-4 4 0,0 0-18,0 0 0,-4 0 107,0 0 0,-2 0-71,3 0 1,1 0 194,-2 0 1,-1 0-108,1 0 0,0 0 15,4 0 1,0 1-65,-1 3 1,1-3-2,0 3 1,0-2-2,0-2 1,0 0-14,0 0 0,-1 0-104,1 0 1,-5 0 64,-3 0 1,-2 0-5,-2 0 13,1 0 115,-6-6-720,-1 5-137,-5-9 0,-1 7 270,-3-4 1,2 3 468,-6-4 0,-5 1 0,-5-5 0</inkml:trace>
  <inkml:trace contextRef="#ctx0" brushRef="#br1" timeOffset="146">10384 17383 8455,'-6'0'684,"1"0"-200,5 0-389,0-5 0,1 3-160,3-1 0,-2 1 60,6 2 0,-1 0 93,5 0 1,-5 0-118,1 0 1,0 0 65,3 0 0,0 0-77,1 0 0,-1 0 46,1 0 0,-1 0 41,1 0 0,0 0-9,4 0 1,-4-1-14,3-3 0,-2 3 42,-1-3 1,-1 3-32,0 1 0,5 0 10,-1 0 1,0-1 5,-4-3 0,1 3-28,-1-3 1,1 3 81,-1 1 0,1 0 8,-1 0 0,0 0-30,1 0 0,-1 0 10,1 0 0,-1 0 3,1 0 1,-1 0 102,0 0-31,1 0 29,-1 0-138,1 0-60,-6 0-256,4 0-237,-9 0-606,4 0 455,-15 0 0,3 0 644,-9 0 0,4-6 0,0 0 0</inkml:trace>
  <inkml:trace contextRef="#ctx0" brushRef="#br1" timeOffset="147">7415 16777 7361,'6'0'1361,"-1"0"783,-5 0-1978,-5 0 1,2 0-26,-4 0 1,-1 4 6,-3 0 1,3 4-106,0-5 1,1 6 51,-5-1 0,5 2-147,-1 2 0,1-1 56,-5 0 1,5 1 56,-1-1 1,5 4-147,0 1 1,-2-1 17,1-4 1,0 2-53,4 2 1,1-2 25,3 2 0,-1-2-101,4-2 1,1-1 121,3-2 1,1 2-113,-1-2 0,6-2 67,2 2 1,1-6 45,-1 2 0,2-3 28,-2-1 1,4-1-39,4-3 1,-3 2 133,3-6 0,-4 1-69,-4-5 1,1 1 114,-5-1 1,4 1-75,-4-1 0,-3-3 124,-5 0 1,-4-4-65,1 4 0,-3-6-61,-1 2 0,-1-1-29,-3 1 0,-2-3 31,-6 3 1,0 3-27,-4 1 1,0-1-82,-3 5 1,-4-3-182,0 7 1,0 1 53,-3 3 1,3 1-176,4 2 1,1 2-300,3 1 1,3 4 272,1 4 1,1 1 408,6-1 0,0 6 0,4 0 0</inkml:trace>
  <inkml:trace contextRef="#ctx0" brushRef="#br1" timeOffset="148">7769 17052 8798,'6'0'487,"4"0"-562,-4 0 0,2 0 91,0 0-1284,-6 0 751,8 0 517,-8 0 0,8-6 0,-4 0 0</inkml:trace>
  <inkml:trace contextRef="#ctx0" brushRef="#br1" timeOffset="149">7928 16789 7802,'0'-12'178,"0"1"66,0 0 0,2 0 185,2 4-196,-3-3 0,5 5 96,-2-3 1,-1 2-83,4 2 1,-3 3 88,4-3 0,-1-1-115,5 1 0,-1 0 13,0 4 0,1 0-78,-1 0 0,1 0-13,-1 0 0,1 0-108,-1 0 0,0 4 52,1 0 1,-5 5-76,1-2 0,-4 5 18,3 3 1,-4-2-220,1 2 1,-3 3-80,-1 1 0,0-2-50,0 2 0,-4-1 56,0 1 0,-4 1-63,0-4 0,-1 0 104,1-1 1,-2-2 78,3 2 1,-2-6 52,1-1-33,-2-1 0,5 1 255,-3 0 58,3-6 80,5 3 13,0-5 1,5 0-135,3 0 1,2 0-109,2 0 1,-1 0-45,0 0 1,5 0 50,-1 0 1,0 0-136,-4 0 0,5 0-32,-1 0 1,0 0-234,-3 0 1,-1 0-780,0 0 1130,1 0 0,-1-5 0,1-1 0</inkml:trace>
  <inkml:trace contextRef="#ctx0" brushRef="#br1" timeOffset="150">8420 16846 7667,'0'-6'357,"0"1"0,0 3 77,0-2-1,0 3 10,0-4-1,0 5-391,0 5-40,0-4 0,0 6-107,0-3 157,0-3-69,0 4 297,0-5-242,0-5 0,3 2 46,1-4-37,0 4-8,-4-7-686,0 9 296,0-4-1350,-5 5 1692,4 0 0,-4 5 0,5 1 0</inkml:trace>
  <inkml:trace contextRef="#ctx0" brushRef="#br1" timeOffset="151">8945 16332 7802,'0'-6'953,"0"1"157,0 5-1000,0 5 0,0 1-96,0 5 1,0 1 56,0-1 0,0 2-106,0 2 0,0-2 23,0 2 0,0 2-69,0-2 0,0 1 93,0 0 0,0-4-21,0 4 0,4-4-131,0 0 0,-1-5-79,-3 1-153,0-1 273,0 5 0,2-2-125,1-2 1,-1-2-328,1-2-183,-1-3 122,-2 4-53,0 0 665,0-4 0,0 5 0,5-12 0,1 0 0</inkml:trace>
  <inkml:trace contextRef="#ctx0" brushRef="#br1" timeOffset="152">9082 16435 7802,'0'-12'-1053,"0"5"1550,0-1 3,0 6-238,0-3 0,0 3 109,0-2-33,0 3-368,0-4 111,0 5 1,-1 4-70,-3 0 0,3 5 61,-3-2 1,-1 3-160,1 2 1,0-1 44,4 1 1,0-1 25,0 1 0,0-1-46,0 0 1,0 1-113,0-1 1,1-3-137,3-1 166,3 1 1,4 2 72,0-2 0,1-3 5,-1-5 1,4 0 123,1 0 0,0 0-118,-1 0 0,-1 0 125,5 0 1,-5-5-19,2-3 0,-4 2 107,0-2 1,-2 1 67,-3-5 1,2 1-117,-5-1 0,0 1 80,-4 0 0,0-1-62,0 1 0,-1-5-107,-3 1 1,0 0 83,-7 4 0,1-1-224,-10 1 0,3 1 49,-2 2 1,1-1-55,3 5 0,1 0-208,-5 4 1,5 0-61,-1 0-614,2 6 674,1 0 0,6 5 97,2 1 1,-1-5 237,1 1 0,1 0 0,3 3 0</inkml:trace>
  <inkml:trace contextRef="#ctx0" brushRef="#br1" timeOffset="153">9379 16401 7911,'6'-12'575,"-1"6"-345,-5 1 961,0 5-1247,-5 0 1,3 5 17,-6 2 0,2 0-3,-2 0 0,-2 2 86,2 6 0,3-2-144,2 2 0,-3-2-7,3-1 0,-1-1 77,4 0 0,0 1-110,0-1 1,1 1 127,3-1 0,-2-1-162,6-2 0,0 1 72,3-6 1,2 1 90,2-4 1,-1 0-10,5 0 1,-4 0 4,4 0 1,0-1 106,4-3 1,-4-2-120,0-6 1,-5 4 159,1-4 1,2 3-70,-2-6 0,-1 2 189,-6 2 1,1 0-4,-6-1 1,1-3 23,-4 0 1,0-4-232,0 3 0,-1 1 10,-3 4 0,-4-3-356,-7 2 1,1 0 171,-5 8 1,0 0-295,-4 4 1,1 0 170,-1 0 1,0 1-82,0 3 0,4 2-21,0 6 0,5-1-132,-1 1 0,2 3 487,2 0 0,-1 0 0,1-3 0,-1-1 0</inkml:trace>
  <inkml:trace contextRef="#ctx0" brushRef="#br1" timeOffset="154">8842 16766 7917,'-6'-5'441,"1"4"-96,5-4 408,0 5 1,5 0-605,2 0 0,0 0-62,0 0 1,2-4 18,6 0 0,-1 0 6,5 4 0,-1-1-16,1-3 1,4 3-11,0-3 0,1 2-31,7-2 1,-1 1 57,4-4 1,2 4-218,2-1 0,-3-1 116,3 1 0,2-3-106,-2 3 0,0-1 73,-4 1 0,-1 3 77,-2-3 1,0 3 12,-4 1 1,0-2 4,-5-1 1,-2 1-44,-1-1 0,-5 1 16,1 2 0,-3 0-42,0 0 1,-5 0 51,1 0 1,-4-4-351,4 1-195,-6-1-223,3 4-2910,-5 0 2788,0 5 833,0-4 0,-10 9 0,-3-3 0</inkml:trace>
  <inkml:trace contextRef="#ctx0" brushRef="#br1" timeOffset="155">8934 16903 7811,'-7'-5'934,"2"4"-487,5-4 963,0 5-1229,0 5 1,0 1-12,0 6 1,4 0-1,0 3 1,1-2-184,-1 2 0,-3 2 57,3-2 0,-3 0-206,-1-3 1,0-1 138,0 1 0,0-1-153,0 0 1,1-3-160,3 0 70,-3-1 1,4 1-53,-5-1 119,5-4 1,-2 2-986,5-5 810,-6 5 1,4-4-916,-2 3 1288,-2-2 0,3-8 0,0 0 0,1-5 0</inkml:trace>
  <inkml:trace contextRef="#ctx0" brushRef="#br1" timeOffset="156">9093 16915 7812,'0'-12'0,"0"4"0,0 1 0,4 3 262,0-4 23,0 6 1,-4-4 284,0 2-127,0 2 26,0-3-180,0 5 0,0 5-250,0 3 0,0-2 22,0 2 0,0 0-112,0 3 1,0 1 1,0-1 1,0 0-79,0 1 0,0 3 75,0 0 0,1 0-101,3-3 1,-2-2 44,6-2 0,-5 2 28,0-3-66,4 4 0,-2-4 104,2 1 0,-1-4-664,-6 3-77,0-4-38,5 2 120,-4 0 701,4-4 0,-6 4 0,-3-5 0,-2 0 0,-6-5 0,1-1 0</inkml:trace>
  <inkml:trace contextRef="#ctx0" brushRef="#br1" timeOffset="157">9299 16915 7820,'5'-7'47,"-4"-3"313,4 4-184,-5-1 0,0 1 202,0 2 172,0 3-237,0-4-79,0 5 1,-3 1-222,-1 3 0,-1-2 63,1 6 1,3-4-124,-3 3 66,-3 1 1,6 4-69,-3-1 0,2 0 22,-2 1 0,3-1 30,-3 1 1,3 3 0,1 0 1,0-4-71,0-3 1,0 0-168,0 3 188,0 1 1,5-2-6,2-3 0,0 2 36,0-5 1,2 0 127,6-4 1,-2 0-104,2 0 1,3 0 11,1 0 1,-1-4 26,1 0 1,0-5 96,4 2 0,-2-3 81,-2-2 0,2 1-93,-6-1 0,0 1 118,-3-1 0,-2 1-90,-3 0 1,2-1 17,-5 1 0,0-4-94,-4-1 0,-5 1-128,-3 4 0,-3-1 90,-4 1 0,-4 1-111,-8 2 0,2 3-555,-6 5 1,4 0 312,-3 0 0,3 5-617,-3 3 1,4 2-2,0 1 922,2 1 0,6-1 0,1 1 0</inkml:trace>
  <inkml:trace contextRef="#ctx0" brushRef="#br1" timeOffset="158">7003 18022 7853,'-6'0'-704,"1"0"2048,5 0-1194,-5 0 1,2 0-9,-4 0 0,4 2-17,-1 1 0,-2-1-22,-2 1 1,2 3-1,-2-3 1,2 6-32,-1-1 1,-4 1-144,4-2 0,-2 5 22,1-1 0,-1 1 84,6 3 0,-5 1-111,4 0 1,-1 0 66,1-1 0,3-2-28,-3 2 1,3-2-5,1-2 0,0 1-1,0-1 0,4-3-6,0-1 1,4-4-6,0 1 0,2 1-21,2-1 1,-1-1 49,0-3 0,1 0-59,-1 0 1,2 0 49,2 0 0,-2-5 55,2-2 0,2 0-35,-2 0 0,4-1 2,-4-3 1,0-1 31,-3 1 1,-1-1 98,1 1 0,-5 0-36,1-1 0,-6 1 123,2-1 0,-3-3 60,-1 0 1,0 0-121,0 3 0,-5-3-115,-2 0 1,-3 0-23,-2 3 0,-3 1-155,0-1 1,-2 6 86,2 2 0,1-1-111,-5 1 0,5 0-553,-1 4 1,2 0 47,2 0 674,4 0 0,-3 0 0,4 0 0</inkml:trace>
  <inkml:trace contextRef="#ctx0" brushRef="#br1" timeOffset="159">7175 18308 7787,'-7'0'896,"2"0"-1152,5 0-162,5 0-503,2 0 921,-1 0 0,4 5 0,-3 1 0</inkml:trace>
  <inkml:trace contextRef="#ctx0" brushRef="#br1" timeOffset="160">7346 18079 7794,'0'-11'501,"-5"0"0,4-1-639,-3 1 1,3 3 105,1 1 268,0 4 0,1-6-65,3 5 1,-2 0 106,6 4 0,-4 0-181,3 0 0,-3-3 6,4-1 1,-1 0-63,5 4 1,-5 0 89,1 0 0,-2 1-99,2 3 1,2-1 47,-2 4 0,-3 1-96,-1 3 0,1 1-9,-2-1 1,5 1-58,-4-1 1,0 4 53,-4 0 0,0 5-108,0-5 1,0 1-70,0-1 1,0-2 64,0 2 0,-4-2 29,0-2 1,-5 1 72,2-1 1,0 1 7,0-1 1,3-3-43,-4-1 42,1 1 1,-1 2 51,0-2 38,6-3 55,-3 0-126,5-4 37,0 4 0,1-1-28,3 0 1,-2 0 39,6-4 1,0 0-19,3 0 0,0 0 2,1 0 1,0 0-12,4 0 0,-4 0 3,4 0 1,-4-2-188,0-1 1,-1 1 46,1-1-348,-1 1 0,-1 1-423,-2-3-234,-3 3 1131,-5-4 0,0 0 0,0-2 0</inkml:trace>
  <inkml:trace contextRef="#ctx0" brushRef="#br1" timeOffset="161">7677 18148 7795,'0'-6'-40,"0"-5"830,0 10-118,0-4-1002,0 5 0,0 0 0</inkml:trace>
  <inkml:trace contextRef="#ctx0" brushRef="#br1" timeOffset="162">7951 17760 7778,'-6'-5'327,"1"3"-38,5-8-26,-5 9 69,4-4 85,-5 5-221,6 0 0,0 5-21,0 2 1,0 4-86,0 0 1,0 4-145,0 1 1,0 0 71,0-1 0,2 2-254,2 2 0,-3-3 94,3-4 1,-2 3-236,2 0-68,-3 0 87,9-3 0,-7-2 45,5-2 313,-6-3 0,8 0 0,-3 1 0</inkml:trace>
  <inkml:trace contextRef="#ctx0" brushRef="#br1" timeOffset="163">8077 17828 7811,'0'-11'652,"0"-1"0,0 5-175,0-1-368,0 6 394,0-4-165,0 6-61,-5 0-274,4 0 0,-6 0 122,3 0 0,3 6-69,-3 1 0,2 3-216,-2 2 1,3-1 55,-3 1 1,3-1-140,1 0 0,0 1 28,0-1 1,1 1-190,3-1 278,2 1 0,6-2-55,-1-3 0,4 2 150,0-5 1,2 0 3,-2-4 0,-2 0-5,2 0 1,2-1-44,-2-3 1,0-1 144,-4-3 0,0-2-67,-4 2 1,3-2 108,-2-1 0,-3-1-53,-1 1 0,-3-1 128,-1 1 0,0-2-92,0-2 0,-1 2-22,-3-2 1,-2 2-60,-6 2 0,0 0 57,-4-1 0,2 2-194,-5 2 1,5 0-104,-1 4 0,2 0-127,2 4 1,0 0-41,-1 0 1,2 5-630,2 3 1022,-2 2 0,4 6 0,-5 2 0</inkml:trace>
  <inkml:trace contextRef="#ctx0" brushRef="#br1" timeOffset="164">8385 17805 7772,'0'-11'354,"0"3"684,0 1-335,0 4-244,0-2 363,0 5-727,-5 5 0,0 1-154,-2 6 0,-2-1-227,5 1 0,0-1 176,4 1 1,0-1-105,0 0 1,0 1-46,0-1 97,0 1 0,5-1 58,3 1 0,2-6 9,1-2 0,5-3-28,-1-1 1,1 0-89,-1 0 127,-2 0-19,9 0 0,-8-5-23,5-3 0,-5 2 254,1-2 1,-2 1-77,-2-5 0,0-3 200,1 0 1,-2 0-36,-2 3 0,1-1 78,-6-2 0,1 3-160,-4-4 0,-5 4-21,-3 0 1,-3 2-96,-4 2 0,-3 0-254,-5 4 1,3 0-339,-3 4 1,3 1 277,-7 3 0,3 2-246,1 6 0,2-1 541,2 1 0,-8 4 0,3 2 0</inkml:trace>
  <inkml:trace contextRef="#ctx0" brushRef="#br1" timeOffset="165">8020 18057 7835,'-12'0'17,"5"1"138,-1 3-172,6-3 65,-9 4 0,9-1 44,-6 0 258,6-1-203,-3-3 0,5 2 63,0 2 25,0-3-26,0 4 1476,0-5-1566,5 0 0,1 0 17,6 0 1,-1 0-155,0 0 0,2 0 88,2 0 0,3-4-75,5 0 0,0-1 95,0 1 1,3 3-158,1-3 1,3 3 45,-3 1 0,5-4-71,-2 0 1,-1 1 78,2 3 1,-6 0-81,2 0 0,1-4 80,-2 0 0,0 0-3,-7 4 1,1 0 13,-5 0 1,4 0-10,-3 0-172,-1 0 5,-4 0 1,-3 0-628,0 0 364,-6 0 0,2 1-294,-8 3 1,-2-2 734,-6 1 0,-4 4 0,-2-1 0</inkml:trace>
  <inkml:trace contextRef="#ctx0" brushRef="#br1" timeOffset="166">7917 18319 7558,'0'-6'99,"0"1"1141,0 5-1157,5 5 0,-4-3 102,3 6-95,-3 0 0,-1 3-11,0 1 0,0-1-11,0 0 0,4 1-108,0-1 0,0 1 59,-4-1 1,1 0-139,3 1 0,-3-4 11,3-1 1,1-3-199,-1 4 220,0-6 0,-3 7-226,3-5 77,-3 0-692,9-4 927,-9 0 0,10 0 0,-5 0 0</inkml:trace>
  <inkml:trace contextRef="#ctx0" brushRef="#br1" timeOffset="167">8123 18262 7770,'0'-7'254,"-2"0"0,-1 2 711,1 1-247,-3 4-328,5 0 0,0 5-250,0 3 0,4 2 110,0 2-362,0-1 164,-4 6-56,0-5 0,0 6 1,0-4 105,0 1-124,5 0 0,-4-3 0,3-1-173,-3 1-203,4-1 277,-4 0 0,6-3-112,-3 0 0,-2-6-469,6 2-472,-6 2 451,8-4 723,-3 3 0,4-5 0,1 0 0</inkml:trace>
  <inkml:trace contextRef="#ctx0" brushRef="#br1" timeOffset="168">8237 18354 7770,'0'-7'1699,"0"2"-1367,0 5-209,0 5-53,0 2 0,0 1 0,-1 3-80,-3 1 0,2 2-135,-1-2 86,1-1 61,2 0 1,0-2-139,0 3 0,4-7 59,0 6 0,5-3-33,-1 0 0,2-3 88,1-5 0,2 3-15,2 1 1,-2 0-44,2-4 0,1-4-40,0 0 117,4 1 1,-7-2-12,2-3-18,-2-2 80,-2-2 0,0 1 196,1-1-112,-6 1 76,4 0 16,-8-1-209,3-4 18,-5 3 1,-5-3 48,-3 4-60,-2-4 1,-3 7 0,-2-3-2,-4 2 0,-3 5-147,-1 1 1,2 3 50,2 1 1,-3 0-354,3 0 0,3 0 6,1 0 168,2 0 254,6 5 0,-3-4 0,4 4 0</inkml:trace>
  <inkml:trace contextRef="#ctx0" brushRef="#br1" timeOffset="169">8899 18079 7782,'0'-6'-510,"4"0"103,0 2 340,5 3 315,-8-4 1,4 6-84,-5 3 1,0 2-2,0 5 1,-4 1-99,0-1 1,1 1 12,3-1 0,-4 1-138,0-1 0,0 0 181,4 1-239,0-1 0,2 1-241,1-1-2,-1-5 0,4 3 360,-2-5 0,-3 5 0,4-3 0</inkml:trace>
  <inkml:trace contextRef="#ctx0" brushRef="#br1" timeOffset="170">8774 18171 7773,'5'-8'561,"2"1"-314,9 4 0,-3-3-181,7 2 1,-7 3-209,3-3 1,1 1 129,3-1 0,-4 3 25,-1-3 1,-1-1-509,1 2 0,-2-1 495,2 4 0,3-5 0,0-2 0</inkml:trace>
  <inkml:trace contextRef="#ctx0" brushRef="#br1" timeOffset="171">9322 17999 7132,'5'-6'1310,"-4"1"-621,4 0-297,-5 4 15,0-4-367,0 5 70,-5 0 1,3 1-96,-6 3 1,4-2 54,-3 6 0,-1-4 11,-3 3 0,3 1-44,0 3 1,2 1-86,-2-1 0,-2 1 54,3-1 1,2 0-78,1 1 1,1-1-37,-1 1 1,3-1 78,-3 1 1,3-1-144,1 0 1,4 1-13,0-1 1,5-3 3,-2-1 1,3-3 107,2 4 1,-1-6-19,1 2 0,-1-3 99,0-1 0,2 0-90,2 0 0,-1 0 121,5 0 0,-5-5-52,1-2 0,2 0 97,-2 0 0,-1-1-18,-6-3 1,1-1 42,-6 1 1,5 0-33,-4-1 1,0-3 10,-4 0 1,0-1 80,0 5 1,-5-4-50,-3 0 1,0-1-173,-3 5 0,2-1 117,-6 1 1,1 1-284,-1 2 0,1-1-113,-5 6 1,5-1-127,-1 4 1,1 0 58,-2 0 0,7 0 396,-2 0 0,2 5 0,-2 1 0</inkml:trace>
  <inkml:trace contextRef="#ctx0" brushRef="#br1" timeOffset="172">9482 18205 7231,'0'6'559,"0"-1"-1237,0-5 387,0 6 291,0-5 0,5 4 0,1-5 0</inkml:trace>
  <inkml:trace contextRef="#ctx0" brushRef="#br1" timeOffset="173">9733 17988 7810,'-1'-8'-109,"-3"1"38,3 4 240,-4-2-86,-1 0 0,4 4 510,-6-3-120,6 3-123,-8 1-113,8 0 4,-3 0-152,5 0 0,-1 5-144,-3 2 1,3 0-8,-3 0 0,3 1 43,1 3 0,0-3-93,0 0 1,1-1-43,3 5 0,-2-5 4,6 1 0,-4-5 44,4 0 0,-1 0 19,5 1 0,-1-3-28,0 3 1,1-3-3,-1-1 0,4-4 66,1 0 0,-1-4-33,-4 0 0,-3 2 144,0-2 1,-6 0-15,2-3 0,1-1 28,-1 1 0,0 3-95,-4 1 0,-5-1 4,-3-3 1,-2 1-25,-2 2 1,-3-2-85,0 2 0,-4 3-212,4 1 0,-2 3 113,2 1 1,2 0-337,-2 0 560,7 0 0,-2 0 0,4 5 0,-6 2 0,1 4 0</inkml:trace>
  <inkml:trace contextRef="#ctx0" brushRef="#br1" timeOffset="174">9642 18091 7810,'0'6'225,"0"-1"0,0-3 10,0 1 434,0-1-256,0 8-399,0-4 0,1 6 83,3-1-199,-3 0 1,4 1 42,-5-1-287,5 1 51,1-1 279,6 0 0,-1 0-74,1-4 1,-5-2 61,1-5 0,3 0 4,5 0 0,-1 0-18,-4 0 0,4-1 3,1-3 1,-1 2 62,-4-6 0,-1 4 40,-2-3 6,2-1 0,-8-3-76,1-1 1,-1 1 65,-2-1 0,-2 1 7,-1 0 1,-4-1 15,-4 1 1,-2 1-82,-2 2 0,1 3-12,-5 5 42,5 0 0,-3 0-509,6 0 163,5 0-802,-5 0 1116,5 5 0,0 1 0,1 6 0</inkml:trace>
  <inkml:trace contextRef="#ctx0" brushRef="#br1" timeOffset="175">9996 18091 7889,'0'-6'308,"0"0"-198,0 6 20,-5 0-731,3 0 281,-3 0 275,5 0 1,0 6 0,0 0 0</inkml:trace>
  <inkml:trace contextRef="#ctx0" brushRef="#br1" timeOffset="176">10190 17771 7758,'6'-6'592,"-1"-4"-259,0 8-264,-3-3 0,4 5 277,-2 0-163,-3 0 0,4 1-178,-5 3 1,0 3 99,0 4 1,0 0-141,0 1 1,0 1-59,0 2 0,0-2-111,0 2 0,0-3 38,0 0-43,0 4 1,0-3 45,0 2 0,1-3-127,3-5 0,-1 2-313,4-5 100,-4 5 503,7-8 0,-4 4 0,6-5 0</inkml:trace>
  <inkml:trace contextRef="#ctx0" brushRef="#br1" timeOffset="177">10350 17805 7683,'-4'-7'121,"0"-1"457,0 0-544,4 2 87,0 1 236,0 0-26,0 4 1,0-3-203,0 8 1,-4 2-115,1 5 0,-1 1-20,4-1 1,0 1 73,0-1 0,0 2-78,0 2 0,0-2-20,0 2 1,0-2-140,0-2 1,4 1 73,-1-1 0,6-1-107,-1-2 1,2 1-6,2-6 0,0 1 93,3-4 0,-2 0-38,2 0 1,2 0 73,-2 0 0,2-5 37,-2-2 1,-2-4 30,2 0 1,-3 0 122,0-1 1,-1 1-18,1-1 0,-6-3 155,-2 0 0,-3-2-54,-1 2 1,-1 2-89,-3-2 1,-2-1-165,-6 0 1,-3 2 131,0 7 1,-4-2-337,4 5 0,-6 0 69,2 4 0,-1 2-51,1 1 1,-1 4-75,4 4 0,-3 1-181,4-1 0,0 0 40,3 1 455,1-1 0,0 6 0,-1 1 0</inkml:trace>
  <inkml:trace contextRef="#ctx0" brushRef="#br1" timeOffset="178">10133 18034 7794,'0'6'637,"0"-1"316,0-5-570,0 5 51,0-3-341,5 3 1,1-5 243,6 0-333,-1 0 1,4 0-30,0 0 1,2 0-32,-2 0 1,-1 0 71,5 0 1,0 0-106,4 0 0,0-2 110,0-1 1,3 1 1,1-2 0,3-1-1,-3 2 1,1-1 7,-1 4 1,-3-2 21,2-1 1,2 1 5,-1-1-66,0 1 1,-5 2 81,1 0-89,-5 0 1,2 0-84,-4 0 1,3 0-376,-4 0 148,0 0-62,-3 0 27,-1 0-764,-5 0 1124,-1 0 0,-5 5 0,0 2 0</inkml:trace>
  <inkml:trace contextRef="#ctx0" brushRef="#br1" timeOffset="179">10178 18228 7648,'0'-6'285,"2"0"58,1 6-91,-1 0 98,3 0 425,-5 0-606,0 6 1,0 0-136,0 5 0,0 1-35,0-1 1,4 1 34,-1-1 0,2 2-116,-1 2 0,-2-2-1,1 2 1,2 1 27,-1 0 0,0-1-21,-4-4 0,0-3-371,0-1 81,0 1 1,1 2-57,3-2-554,-3-3 976,4-5 0,-5 0 0,0 0 0</inkml:trace>
  <inkml:trace contextRef="#ctx0" brushRef="#br1" timeOffset="180">10361 18216 7696,'-4'-7'1022,"0"-1"-780,1 6-407,3-3 418,0 5-96,0 5 0,0-3-70,0 6 0,0-1 82,0 5 0,0 3-205,0 0 0,1 1-22,3-5 1,-3 0-159,3 1 66,-3 4 1,3-3-211,0 2 173,0-2 1,1-2 1,-3 0-835,6-4 518,-6-2 502,8-5 0,-3 0 0,4 0 0</inkml:trace>
  <inkml:trace contextRef="#ctx0" brushRef="#br1" timeOffset="181">10487 18285 7949,'0'-6'497,"0"1"1,-2 6-184,-1 3-177,1 2 1,-6 5-159,4 1 0,0-1 68,4 1 0,-4-1-37,0 1 0,0 3-3,4 0 1,2-1-118,2-6 0,-2 2 85,6-3 0,-4 2-98,3-1 1,1 1-30,3-5 1,1-1 88,-1-3 1,4 0-47,0 0 0,4 0 81,-3 0 1,4-1-7,-1-3 1,-1 2 39,1-6 1,-5 0-1,1-3 1,2 0 47,-2-1 1,-1 0 153,-7-4 0,2 2-47,-5-5 0,0 4-113,-4-4 1,-5 4-43,-3-4 1,-3 5 51,-4-1 1,-3 3-51,-5 5 0,-1 1-70,-3 6 1,3 0-211,-3 0 0,3 4 85,1 0 187,1 10 0,-1-6 0,0 8 0</inkml:trace>
  <inkml:trace contextRef="#ctx0" brushRef="#br1" timeOffset="182">11218 17303 7538,'0'-8'-47,"0"1"429,0 4 81,-5-2-44,3 0 61,-3 4-28,5-10 157,0 5-456,0-5 0,0 3 49,0 0 0,0 5-180,0-5 0,4 4 5,0-3 1,0 3-103,-4-4 95,5 6 0,0-8-106,2 2 1,4 2 84,-4-2 0,0 4-112,0-3 38,1 4 1,3-6 51,1 5 0,-5 1-31,1 3 1,-4-4 34,3 0 1,-3 0-6,4 4 0,-4 0-27,3 0 0,-3 0-8,4 0 1,-5 4 0,5 0 1,-4 3-10,3-3 1,-4 5 38,1-1 1,-2-2-10,2 2 1,-1-1 38,4 5 1,0-5-13,0 1 1,3-4 11,-2 3 1,-2-3-7,2 4 1,0-6 6,3 2 5,0-3 0,1-1 3,-1 0 0,1 0-17,-1 0 1,0 0 1,1 0 1,-5-4-8,1 1 3,0-6 1,2 2 11,-3-4 1,0 3 17,-3 1 0,-3 3-7,3-4 1,-3 5-16,-1-5 0,0 0 0,-1 2-436,-3 2 1,1 3-1368,-4 1 1803,-1 0 0,-8 0 0,-2 0 0</inkml:trace>
  <inkml:trace contextRef="#ctx0" brushRef="#br1" timeOffset="183">11275 17451 7012,'6'-5'1999,"-1"4"-1534,-5-9-258,0 3 1,0 0 101,0-1-172,0 6 0,1-7-2,3 5 0,-1-4-114,4 5 0,-3-3 57,4 3 1,-4 1-117,3-1 0,-3-2-20,4 1 0,-4 0 17,3 4 1,-3 0-63,4 0 0,-5 0-57,5 0 91,-6 0 60,9 0-16,-5 5-4,5 1 1,-3 4 4,0-2 0,-5 2-59,5-2 0,-4-2 71,3 2 1,-4-4-112,1 3 0,2-4 83,2 1 16,2 2 0,1-5 1,1 3 0,-1-3 5,1-1 0,-5 0 32,1 0 0,-1 0 118,5 0 0,-5-1 36,1-3 0,-2 2-3,2-6 40,2 0 1,-7-3-104,4 0 0,-4 3 0,1 0-175,-3 6-391,-1-8 163,0 8-144,0-3 445,0 5 0,0 0 0</inkml:trace>
  <inkml:trace contextRef="#ctx0" brushRef="#br1" timeOffset="184">12326 17029 7634,'0'-7'411,"0"-3"83,0 9-343,-6-4 1,5 4 43,-3-3 0,2 3 0,-2-3 1,1 2 26,-4 2 207,4 0-397,-7 0 0,4 6 68,-6 1 0,5 1-148,-1 3 0,1-2-13,-5 6 1,-1 3 31,-2 1 1,3 3 36,-4 1 0,4 1-102,0 2 0,1-2 29,-1 3 0,5-2-36,-1 2 0,6-7-29,-2 3 1,3-2 66,1 1 1,1-3 0,3 0 1,-2-5 43,6 2 1,-4-4 1,3 0 1,2-1-22,6 1 1,-2-5 3,2 1 1,2-6-8,-2 2 0,5-3 2,-1-1 0,-1 0 141,1 0 0,-1-1-116,1-3 0,2-2 182,-2-5 1,-1-1-46,1 1 0,-4-5 69,5 1 0,-7-5-83,3 1 0,-7-3 109,-2 0 1,-3-3-97,4-1 1,-6 0 23,2-4 1,-4 3-176,-4-3 0,-2 4 86,-6 0 1,1 2-126,0 1 0,-2 5-18,-2 3 0,1 2-112,-5 2 1,5 4 26,-2 4 0,0-3-129,1 3 0,0-1 23,3 4 1,1 4-94,-1-1 1,6 6 368,2-1 0,-2 2 0,-1 2 0</inkml:trace>
  <inkml:trace contextRef="#ctx0" brushRef="#br1" timeOffset="185">12588 17554 7755,'7'0'-513,"-2"0"1,-4 1 282,3 3 439,-3-3-62,4 4-107,-5-5 0,0 2-188,0 2 148,0-3 0,0 4 0,0-5 0</inkml:trace>
  <inkml:trace contextRef="#ctx0" brushRef="#br1" timeOffset="186">12851 17086 7755,'0'-8'-360,"0"1"0,0 3-244,0-4 1205,0 6-313,0-9 156,5 10 1,1-8-154,6 6 1,-5-1-2,1 4 1,0-2-133,3-1 0,2 1-29,2-1 1,-1 1 14,5 2 1,-5 0 19,1 0 1,3 0-153,1 0 0,-1-1 68,1-3 1,-4 3-97,4-3 0,-5 3 11,1 1 1,-6-4 32,-1 0 0,-5 0-13,5 4-19,-5 0-29,2 0-55,-5 0 15,-5 6 0,-2 1 39,-4 8 0,-1-1-7,1 5 0,-4 0 2,0 4 0,-1 0-3,5 0 0,-1 4-146,1-1 1,1 5 99,2-5 1,-1 5-35,6-5 1,-5 1 54,4-4 0,-3-4 59,3 0 0,0-1-17,4 1 1,0-3 79,0-4 0,0-1-73,0 1 115,0-1 1,1-1-402,3-2 194,-3 2-75,4-9 1,-3 6-103,1-4-254,-1-1 0,4 3-321,-2-5 862,-3-5 0,4-2 0,-5-4 0</inkml:trace>
  <inkml:trace contextRef="#ctx0" brushRef="#br1" timeOffset="187">13331 17120 8001,'-7'-5'343,"-2"-1"108,6-6 1,-1 5-667,4-1-1102,0 5 2012,0-2-271,0 5 1,0 7-150,0 4 0,0 6 128,0 6 1,0 1-189,0 2 0,0 0-36,0 4 1,0-1-157,0 2 1,0 2 107,0-3 0,0-2-268,0-1 0,0-1 61,0-3 0,1 1-56,3-8 0,-3-1 15,3-4 0,-2 1 72,2-1 35,-3 0 1,5-3 199,-6 0 144,0-6-168,0 3-1359,0-5 332,0-5 1,1 4 323,3-3 0,-2-1 537,6 1 0,-6-10 0,3 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3T06:24:28.226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8326 10245 11395,'0'11'122,"0"0"0,0 2 1,0 2-1,0 3 0,0 1 1,0 0-1,-1 1 0,-2 3 1,-1 3-1,2 0 1,0 0-1,2-2 0,0-1 1,0-1-1,0 1 0,0 0 431,0 0 0,0 0-311,0 0-191,0 0 1,2-1 19,1 1 0,-1-4 136,2 0-271,-3 0 59,4-1 0,-4 2 170,3-4-257,-3 4 77,-1-7 1,1 7 147,3-5-289,-2 0 78,3-8 1,-5 3 99,0-3-17,0-1 54,0 4-20,0-9-69,0 4-6654,0-5 6684,0-5 0,5-1 0,1-6 0</inkml:trace>
  <inkml:trace contextRef="#ctx0" brushRef="#br0" timeOffset="1">8771 10336 8186,'-11'-6'-32,"4"0"0,2 5 1153,5-3-246,0 3 129,0-4-134,0 5-773,0 5 0,0 1 148,0 6 0,0 3 25,0 0 1,0 6-64,0-2 0,4 6 0,0 2 0,5 1 222,-2-2-340,4-2 89,-5 4-189,4 0 9,-4-4 53,1 4 0,3-6 248,-2-3-467,-3 2 162,0-3 0,-1 1 157,-1 0-201,1-5 7,1 3 261,-3-1-241,3-3 1,-4 2 199,3-7-104,-3 2-1,4-9-5,-5 4 664,0-5-687,0-5 1,0 3-85,0-6 0,0-1-349,0-6 241,0-3 1,0-5 22,0 0 1,5-3-119,3-1 0,2 1 66,1 3 0,1 1 43,-1 3 0,-1-1 107,-2 5 0,2 1-249,-2 6 352,2-2 0,1 9-55,1-3 0,-1 2 26,0 2 1,5 6 68,-1 1 0,1 7-129,0 1 1,-4 6 29,4-2 1,0 2-21,-1 2 20,1-5-265,-10 3 243,4-3 1,-5 1-9,3 0 1,2-5 1,-9 3 1,8-6 84,-5 1-87,5-6 0,-8 0 90,3-2 0,-2-3 382,2 3 209,-3-3-414,4-1 0,-3 0-7,2 0 1,-3-6 86,3-5 0,1-2 122,-1-6-124,4-5-149,-6 0 0,7-9-185,-6 2 22,1-2 1,0-1 60,0 0 0,0-4-251,-4 0 0,3 1-44,1 6 0,1 0 103,-1 4 1,-3 4-7,3 4 0,-3 5 39,-1-1-146,0 2 1,2 3-324,2 2-190,-3 3-1113,4 5 176,-5 0 0,5 2 584,3 1 672,-3 4-951,5 9 1369,-9-3 0,9 14 0,-3-3 0</inkml:trace>
  <inkml:trace contextRef="#ctx0" brushRef="#br0" timeOffset="2">9525 10656 9592,'0'-7'1393,"0"2"1963,0 5-3107,0 5-58,0 2 1,4 5 190,0 4 53,4-4-140,-6 10 1,3-4 113,-5 4-329,0 1 21,0 0 0,4 4 97,-1-1-70,1 1 0,-4-4 159,0 0-517,0-5 201,0 3 0,0-8-4,0 2 74,0-2 94,0-2 80,0-5-43,0 0-1154,0-6-5,0-6 708,0 0-2,0-5 281,0-6 0,0-1 0,0-4 0</inkml:trace>
  <inkml:trace contextRef="#ctx0" brushRef="#br0" timeOffset="3">17325 10085 8458,'0'-12'1415,"0"6"-726,0-4-281,0 8 169,0-8-100,0 9 137,0-4 445,0 5-617,0 5-169,0-4 14,6 9-83,-5 2 1,4 6 64,-5 4 0,0 3-34,0 1 1,0 3 0,0 6-143,0 4 1,0-2 98,0 5 0,0 0-194,0 3 1,1 0-69,3-3 1,-3-1 50,3-6 0,-3 1 13,-1-5-33,0-3 1,2-1 172,1-8-141,-1 2 0,4-8 66,-2 2 1,-3-2-32,3-2 0,-3-3-59,-1-1 0,1-4-3,3 1-2,-3 2-329,5-5-171,-6 4-3405,0-5 3484,0-5 457,5-1 0,6-11 0,7 0 0</inkml:trace>
  <inkml:trace contextRef="#ctx0" brushRef="#br0" timeOffset="4">17759 10233 8514,'-11'-11'0,"5"3"0,2 0 104,3 6-79,1-3 1686,0 5-734,0 5-496,5 6 0,-4 2-21,9 9-207,-4 0 1,6 4 27,-1 4 267,-4 1-203,3 3 1,-8 0-81,6 1 0,-6-1 8,2 0 1,1-5-413,-1-2 183,5 2-7,-8-10 0,6 8-370,-4-8 228,-1-3 1,4 1-22,-2-6 0,-3-3 68,3-1 49,-3-4-57,-1 7 481,0-9 163,0 4-66,0-15-259,0 3 0,4-15-168,0 3 31,0-2 0,-1-7-179,1-3 0,5-2 57,-1-1 0,2 0-103,1-1 0,-3 2 107,0 3 1,-1 3-276,5 8 139,-6 3 0,3 4-113,-5 1 118,-1 5 44,-3 0-277,6 6 166,0 0 0,1 7 216,1 4-74,0 6 0,3 7-61,1 2-158,-1 4 212,-5-1 1,4 3-110,-2-6 1,2 1-12,2-4 1,-5-4-114,1 0 190,-1-5 0,1 1-81,0-7 534,-6 2-248,8-9 1,-7 4 66,5-5 0,-5 0 568,5 0-536,-5 0 626,2 0-509,0-5 0,-3-1-3,6-6 1,-4 0 68,3-4 1,-3-1 196,4-6-479,-6-5 1,7-1 48,-5-6 0,4 1-223,-5 0 117,1 0-1108,1-1 938,-4-4 0,6 3 84,-3-2-296,-3 8 184,4-3 1,-1 10 37,0 0-149,-1 0 96,-3 11 1,2-4-78,1 9-84,-1-3 784,3 8-1013,-5-3-1200,0 5 0,1 5 177,3 3 1023,-3 2 1,8 3-231,-5 2-334,5-2 1127,-8 8 0,9-3 0,-4 5 0</inkml:trace>
  <inkml:trace contextRef="#ctx0" brushRef="#br0" timeOffset="5">18376 10564 12054,'7'12'630,"-2"-1"-249,-5 1-60,0 4-100,0 2 1,0 2 159,0 3-441,0-3 250,0 8 1,0-5-12,0 0-190,0-5 201,-5 3 0,3-4-198,-2 2 6,3 2 18,1-8 1,0 0-32,0-6 193,0 1-226,0-2-28,0 4 231,0-8-460,0 3-1195,0-5-346,0-5 869,0-2 342,0-4 1,0 0-776,0-1 1410,0-4 0,5 3 0,2-4 0</inkml:trace>
  <inkml:trace contextRef="#ctx0" brushRef="#br0" timeOffset="6">18707 10039 8478,'0'-6'850,"0"-5"-451,-5 10 378,4-4-52,-9 0 46,9 4-286,-10-9 1,9 8 189,-6-1-35,6 1-359,-8 2 1,3 4 216,-4 0-231,-1 5-245,1 2 179,0 2 1,-1 7 200,1-5-335,4 6 0,-3-9 0,5 10 336,-2-3-621,1 3 205,6-5 1,0 4 183,0-6-203,0 0-4,0-3 0,2-1-75,2 0-67,-3 1 265,9-6-245,-4 4 192,6-8 1,3 3 42,0-5 37,0 0-78,2 0 0,-1-2 35,3-1-434,-2-4 241,-1-4 0,-7-1-786,3 1 348,-8 5 124,6-5 436,-9 5 0,-6 0 0,-8 1 0</inkml:trace>
  <inkml:trace contextRef="#ctx0" brushRef="#br1" timeOffset="7">14699 12312 8195,'0'-14'0,"0"2"267,0 2-82,0 0 0,0 2 245,0 1 46,0-1-177,0-3 1,0 3 284,0 1-122,0-1-155,0 2 363,0-5-327,0 5 1,-2 0 457,-1 2 258,1-2-589,-3 4 21,5-3 124,0 5 12,0 5-381,0 2-62,-5 9 1,4 3 125,-3 8-63,3 2-89,1 5 1,0-3-84,0-1 1,0 1 293,0 3-667,0-5 254,5 4 0,-3-8 47,6 6-511,-5-6 358,7 3 1,-8-6-619,6-3 410,-6 2 158,9-8 1,-9 4-362,6-6 307,-6 0-127,3-4-49,-5 3 199,0-9 1,2 4-142,1-5-14,-1 0 7,3 0-766,-5 0 612,-5-5 533,3-1 0,-3-1 0,5 2 0</inkml:trace>
  <inkml:trace contextRef="#ctx0" brushRef="#br1" timeOffset="8">14436 12506 8191,'-11'0'0,"4"0"517,-3 0-118,9 0 1,-4 0 2326,5 0-2329,0-5-29,0 4 1,5-5 217,6 6-402,2 0 1,8-3 183,-1-1 1,1 0-170,7-1 1,0 4 12,2-3-28,8-2 1,-8 4-95,4-2 1,-1 3 236,-6 1-82,4 0-579,-7 0 306,4 0 0,-5 0 58,0 0-210,0 0 124,0 0 1,-4 0 29,0 0 0,-5 0-113,1 0 0,-2 0 62,-2 0 67,0 0 17,1 0 0,-5 0-234,1 0 217,-5 0-285,2 0-24,0 0 285,-4-5-1546,-1 4 1033,-1-4 0,-13 1 547,2 0 0,-2 0 0,3 4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3T06:24:28.305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21631 9879 8097,'-7'-4'-770,"-1"0"1,2-1 651,-2 2 652,3 1-249,0-8-45,4 9-32,-5-4 85,6 0-85,0 3-59,0-3 93,0 5-35,0-5 35,0 4-24,0-4-137,0 0 59,0 4-33,0-4 0,-5 1-82,-2 0-15,-3 0 0,-2 4 46,1 0 1,-1 0 94,1 0-39,5-5-51,-5 4 99,5-4-30,-5 5-160,-1 0 87,6 0 1,-4-4 72,2 0-321,3 0 245,-5 4 1,4 0-231,-6 0 232,6 0-12,-4 0 1,-1 0-93,-4 0 69,0 5 0,0-3-116,0 1 104,-6 4 1,7-5-11,-5 6 71,5 0-60,-7 3 1,7-3 8,-5-1-6,5 1 0,-7 3 10,6 1 1,-1-5 31,1 1-21,2-1 137,-4 0-153,6 3 1,-1-7 106,1 4 1,3-3-63,1 4-12,-6-1-41,0 5 25,-8-1 0,7 0 60,-5 1-66,0 4 12,-4-3 0,0 5 62,0-3-55,6-2 5,-5 8 40,9-8-50,-8 3-10,8-4 1,-3-1 7,4 1 3,1-1 0,3 1 43,0-1-45,1 0-6,1 1 1,-5-2 51,4-2 15,2 2-61,-5-4 0,4 6-19,-1-1 21,-3 0 0,3 1 0,-4-1 1,0 1 29,-1-1-25,6 0-84,-4 1 69,3 4 1,-4-3 29,-1 2-51,6 3 20,-4-5 0,4 3 20,-6-4 35,1 4-63,4-3 1,-3 3-13,3-4 20,2 4 1,-4-3 6,5 2 1,-4-2 5,4-2-7,-4 1-89,6-1 76,-8 1 1,8-1-7,-6 0 1,2 5-3,-2-1 0,-2 0-23,2-3 73,3 4 18,-5-3 1,4 4-80,-6-1 90,6-4-27,-4 5 44,3-6-76,1 1 1,-3-1 13,5 1 127,-5-1-168,8 0 0,-8 2 29,6 2 1,-5-5 8,4 6 0,0-6-2,4 5 22,-5-2-41,4-2 1,-5 4 98,2 1-93,3-1 0,-5 0-61,6 0 1,-3 2 79,-1-2-19,0-2-73,4 3 63,-5 1 1,4-5 14,-3 4-38,3-4 16,-4 0 0,3 3 18,-2 0 11,-2 0-31,5-3 1,-5-1-26,2 1 24,2 4 1,-3-3 3,5 2 0,-3-2-4,-1-2 0,0 1 41,4-1-43,0 0 1,0 1 11,0-1-16,0 1 6,0-1 0,0 1 14,0-1-14,0 0-1,0 1 1,0 3 18,0 0-15,0 1 0,0-4 11,0 3 3,0-2-11,0 4-1,0-1-41,0-3 33,0 8 1,0-8 11,0 2-35,0 3 25,0-5 1,0 3 10,0-4-81,0-1 65,5 1 0,-2-1-18,4 0 13,-4 1 5,2-1-75,-5 1 69,5-1 0,-4 0 2,3 1-27,-3-1 21,4 1 1,-3-5-3,1 1 3,4 0-2,-6 3 1,5-3-31,-2-1-12,2 1 41,6 3 0,-5-3-66,1 0 59,-5-1 4,7-1-37,-4 5 34,6-5 1,-5 5-14,1 1 137,-1-1-123,5 1 1,-5-2-10,1-3 63,0 4-50,3-5 0,1 5 28,-1 1-23,0-1 1,2 1 9,2-1-10,-2 0 12,3-4-8,1 3 1,-4-4 18,2 6-22,-2-6 3,-2 4 143,0-3-141,1-1 0,-1 4 7,1-2-9,-1 2 8,1-4 0,3 4 48,0-2 1,1-2 5,0 2 0,-2-2 182,5 2-12,-5 2-199,7-4 88,-8 1-86,8 3 1,-7-8 84,5 6-110,-5 0 35,3-2 1,-2 3 54,0-5-20,6 5-18,-9-3 0,6 1-142,-3 1 138,-2 0-21,4 3 1,-2-3-203,0-1-29,5-4 204,-7 2-66,9 0 62,-10-4 0,6 8 3,-3-5-97,-2 5 77,9-8 0,-10 5-26,3-2 47,-2-2-27,4 8 0,-8-8 64,2 6-54,-2-6-1,2 3 1,1-1-220,-1 0 218,0 5-1,1-8-190,-1 4 181,1-5 0,3 0-27,0 0-88,6 0 100,-4 0 1,5 0-50,-3 0 34,2 0 4,-3 0 0,1 0 53,0 0 1,-5-3 164,1-1 0,2 0 29,-2 4-215,0 0 35,-3-5 267,-1 4-271,1-5 1,3 6 8,0 0 0,4-3 8,-4-1 0,2 0 66,-2 4-239,-2 0 163,3 0 0,-4-4 9,-1 0-37,1 1 11,-6 3 0,4 0 47,-2 0-33,2 0-9,1-5 297,1 3-291,4-8 1,-2 8 33,5-6 112,0 5-131,-1-7 0,4 5 53,-3-2-105,-3-4 64,6 5 0,-5-2-164,6 1 165,0-1-8,-5-3 0,3 3-180,-2 1-32,3-1 184,-4-3-802,-2 4 516,1-3 0,-4 8-159,2-6-1670,-3 5 1327,-5-7 0,3 9-139,-2-3-876,-3 3 1788,0-4 0,0-2 0,1-4 0</inkml:trace>
  <inkml:trace contextRef="#ctx0" brushRef="#br0" timeOffset="1">21528 9856 8369,'0'-11'0,"0"4"0,-1-1 0,-3 4 0,3 0 0,-5 4 0,2 0 0,3 0 0,-5-1 0,6-3 620,0 3-13,0-4-109,0 5-396,6 0 0,0 0 106,5 0 118,1 0-219,-1 0 0,1 0 46,-1 0 1,2 0 16,2 0 1,-2 0 91,2 0-163,3 0 28,-6 0 1,9 0 200,-6 0-123,5 0-73,-2 5 1,3-4 10,-1 3 19,1 2-13,-3-5-227,5 9 186,-6-8 0,5 7 102,-3-6-302,3 6 79,0-2 1,1 0 85,0 1 0,0-1-25,0 5 1,0-2-142,0-2-85,-1 2 213,1-4 0,-1 4-262,-3-2 272,2 2-42,-3-4-146,0 6 152,3-1 0,-7-3 3,5-1 100,-5 1-104,8 4 0,-5-2 5,2-3 95,2 3-97,-8-3 0,7 3 113,-5-2-89,6 2-11,-9-4 0,6 2-147,-3-1 157,-2 1-1,4 3-237,-11-4 216,4 3 1,-4-4 9,6 6-172,-6-1 145,4 0 1,-3 1-12,4-1-13,0-4 13,1 3 1,-1 0 138,1 5-138,-1 0 7,1-3 1,-1-1 100,0 1-85,1-1-10,-1 6 89,1-5-78,-1 5 0,-3-6 13,-1 1-2,1 4-7,3-3 0,1 3 10,-1-4-72,1 4 57,-1-3 0,0 3-17,1-4 11,-1 4 3,1-3 0,-1 3 4,1-4-6,-1-1 4,0-4 136,1 3-136,-6-4 1,3 6 7,-5-1 168,5 0-165,-8 1 0,4-1 16,-5 1 116,0-1-125,0 1 1,1-1 114,3 0-88,-3 1-17,5 4 0,-5-3 16,3 2 2,-3-2 3,4-2-53,0 1 30,1-1 1,1 1 33,-3-1-44,2 5 12,-5-3 1,8 5 67,-5-3 1,0-1 136,-4 5 1,0-4-313,0 4 1,0-5 137,0 2 0,0 0-83,0-1 0,0 2 125,0-2-351,-5-2 124,3 3 0,-3-3 65,5 2 0,0-2-48,0 2 0,0-2 88,0-2 1,0 1-15,0-1 0,0 0-32,0 1 314,0 4-267,-5-3 0,3 4 29,-6-6 1,4 0-6,-3 1 0,0 3-6,0 0 1,-2 4 0,5-3-300,-5-1 140,8 1 1,-8-2 103,5 5-110,-5-5 115,8 3 0,-5-6 22,2 1 0,1 3 18,-4 0 0,4 0 70,-1-3 0,-1-1-84,1 0 0,-3 1 19,3-1 1,-5 1-18,1-1 1,2 1-11,-1-1 0,4 0 1,-1 1 1,-1-1-19,1 1 0,-3-5-4,3 1 0,-4 0 19,4 3 0,-3-3 113,3-1-115,-5 1 55,8 3 1,-9-1 2,2-2 1,2 2-24,-2-2 0,4 1 8,-3-2 1,3 3 2,-4-2-134,6-3 124,-3 5-151,5-8 125,-5 8-65,3-4 0,-3 2 35,5-1 11,0-4 9,0 7 1,-1-8 4,-3 6 1,2-4 5,-6 4 0,4-2 7,-3 1 0,0 4-2,0-4 0,-2 0 18,5 0 1,-4-3-25,5 4 1,-5-5-2,4 5 0,-3-4-7,3 3-21,0-4 34,-1 7 1,2-7 4,-4 4 0,3 0-1,-4 0 0,1 3 16,-5-2 0,1-2 7,-1 2 1,1 0 155,0 3-174,-6 0 8,4 1 0,-3-1 59,4 1 0,0-2-32,-3-3 1,3 4 1,1-4 0,-1 2-1,5-1-40,-4 2 25,5-9 1,-4 8-70,2-5 1,2 3-13,-2-3 0,1 5-49,-5-1 0,0-2 101,-4 2 0,4-2-161,-3 2 0,1 2 1,-2-3-214,4-1 208,-5 4 0,6-8-79,-1 6-614,6-6 530,-4 3 1,7-5-200,-4 0-198,4 0 153,-2 0 588,5 0 0,-5 6 0,-1 0 0</inkml:trace>
  <inkml:trace contextRef="#ctx0" brushRef="#br0" timeOffset="2">21174 10930 8411,'-11'-5'-396,"3"2"-49,1-4 1,4 3 147,-1-4 1352,3 6-572,1-9 1,0 9 305,0-6-328,0 6-129,0-3 125,0 0-56,0 3 137,0-3 468,0 5-596,0 5-210,0 2 1,0 5 73,0 4-201,0 1 128,0 6 0,-4 4-261,0-1 84,1 6-2,-2-3-232,3 1 177,-3 8 0,5-12 142,0 9-301,0-4 136,0 4 0,0-5 82,0 0-251,5-4 111,-3-3 1,4-3 56,-2-5 53,-3 0 17,9-3-260,-9-1-24,4-4 263,-5 3-897,0-9 258,0 4-2102,0-5 1952,0-5 797,0 4 0,-5-14 0,-1 2 0</inkml:trace>
  <inkml:trace contextRef="#ctx0" brushRef="#br0" timeOffset="3">21494 10918 8411,'0'-11'175,"0"0"1,0 3 225,0 0-274,0 6 66,5-3 433,-4 0-205,4 3 0,-5-4 47,0 2-200,6 3 91,-5-4-96,4 5 0,-5 5 12,0 3 0,4 5-17,0 3 0,-1 4 144,-3-1-304,0 3 100,0 6 0,0-3 197,0 5-388,0-4 59,0 7 1,0-4-126,0 5 64,0 0 34,0 1 0,0-2-221,0-3 125,0 3 0,0-9-197,0 3 298,0-3 1,0-5 97,0 0-358,0-5 234,0-3-40,0 0-392,0-5 78,0 0 149,0-1-1223,0-5 1,5-5-1,2-1 1</inkml:trace>
  <inkml:trace contextRef="#ctx0" brushRef="#br0" timeOffset="4">21871 10998 8411,'-6'-11'678,"1"-1"-8,-1 6-178,5 1-74,-9 5-238,9 0 0,-9 5 179,2 3 27,-2 7-164,4-2 0,-5 8-113,4-2-128,-3 3 189,3 6 0,-2 1-44,6 5-163,-6-5-275,7 9 179,-3-7 110,5 3 0,0-2 270,0-5-460,0-1 159,0-3 1,0-5 68,0-3 0,5-2 41,3-2 0,3-5 193,5-2-179,-4-2 221,10-2 1,-4-2 93,5-2-330,-1-2 1,5-10 264,0-3-147,-1-3 1,0-1 48,-3 0 67,2 0-96,-12 1 1,3-6-58,-4-3 0,-6 2 14,-2-1 0,-3-1-340,-1-3 122,-5-5 63,-1 3 0,-7 1-659,-2 4 283,-3 6-137,-5-3-691,0 10 776,0 7 0,0 2-97,1 5-1537,-1 0 2067,5 9 0,-4 7 0,5 5 0</inkml:trace>
  <inkml:trace contextRef="#ctx0" brushRef="#br0" timeOffset="5">20352 9354 8411,'-6'0'0,"-3"-2"-690,5-1 518,0 1 1,0-4 774,1 2-80,-1 3 111,4-9-402,0 3 1,0 0 17,0-1 1,-2 6 83,-1-2-230,1 3 74,-3 1 1,0 0-19,-2 0 1,-4 0-164,0 0 0,2 0 79,-2 0-47,2 5 0,-9-3 201,3 6-263,2-1 34,-3 5 1,4-2 178,1-2-230,-1 2 187,1-4-202,0 6 10,-1-1 92,6 0-123,1 1 1,5-5 3,0 1 1,1-4 97,3 3 1,2-3-65,6 4 55,-1-1 0,2 1 1,2 0-41,3-6 35,-1 8 0,5-5 142,-3 3-136,3 2 1,-3-5 11,0 3 1,-2 2-3,2-2 0,-2 1 72,-6-2-75,1 3 0,-2-2 17,-2 7-78,-3-2 62,-5 3 0,0-4 16,0-1 172,-5 6-94,-7-5 1,-2 6 61,-5-3-137,5-2 1,-7 0-1,2-6 0,1 0 3,-1 0 1,5 2-179,-1-5 1,-2 0 114,2-4 0,3 0-505,5 0 0,4-5 215,0-3 1,3 2-938,3-2 0,5 1 1252,7-5 0,8 1 0,6-1 0</inkml:trace>
  <inkml:trace contextRef="#ctx0" brushRef="#br0" timeOffset="6">20626 9434 8358,'-1'-18'87,"-3"3"1,3 2 174,-3 2 1,3-1-120,1 1 232,0 4 314,0-3-290,0 9-362,0-4 97,0 15 1,0-2 53,0 7 1,0 3-71,0 1 0,3 2 30,1 2 0,0 0-124,-4 0 1,4 0 203,0-1-146,0 1-191,-4-5 81,5 4 0,-4-8-102,3 5 40,-3-5 1,3-2-99,0-4-527,-1-1-906,-3 0 734,0-2 640,0-5 1,-10-5 0,-2-2 0</inkml:trace>
  <inkml:trace contextRef="#ctx0" brushRef="#br0" timeOffset="7">20466 9377 8358,'0'-12'190,"0"1"7,0-1 0,4 5-3,0-1 1,3 4 16,-3-3 0,5 4 44,-1-1 1,2 3 6,1 1 1,2-4-144,2 0 0,3-1 159,5 2 1,1 1-247,3-2 1,-2-1-33,5 2 1,-4-1-74,0 4 1,-1-2-91,-3-1 0,-4 1 105,-3-1 1,-2 1-36,-2 2-35,-4 0 133,3 0-6,-9 5-7,4-3-37,-5 8 43,0-4 1,0 6 177,0-1-162,0 0 0,0 6 111,0 2 0,0 6-91,0 2 1,-3 0 49,-1-5-52,0 1 1,4 0 47,0 0-78,0-5 40,0 3 1,5-8 184,3 2-190,2-2 0,1-2 24,1 1 1,0-6-4,4-2 0,-3-3-81,7-1 0,-5 0 80,4 0 1,-1-1-129,1-3 0,1-2 133,-5-6-21,0 1-15,-3 0-9,-1-1 1,-3-3 34,-1 0 1,-4-4-1,1 3 0,-3-4 12,-1 1-40,-5-3 0,2 0-77,-4-1 1,3 4-272,-4 0 164,6 5-583,-3-3 228,5 6 143,-5-1-973,3 6 842,-3-4 1,7 9-140,1-3 642,4 8 0,4 2 0,1 5 0</inkml:trace>
  <inkml:trace contextRef="#ctx0" brushRef="#br0" timeOffset="8">21334 9274 8427,'0'-12'-259,"0"1"1,0-1 597,0 1-255,0 5 868,0 1-152,0 5-771,0 5 0,0 5 89,0 5 1,0 9-51,0-1 1,4 6 85,0-2 1,3 5-197,-3-2 1,4 2 155,-4-2-497,-1-2 266,3-5 1,-5-5-44,3-3 0,-2-2 65,2-2-368,-3 1 0,4-5-153,-5 1-802,0-6 1418,-5 3 0,-1-10 0,-6-1 0</inkml:trace>
  <inkml:trace contextRef="#ctx0" brushRef="#br0" timeOffset="9">21266 9262 8427,'1'-7'0,"3"-1"0,-2 0 0,6-3 222,-6 5-20,9-4 0,-5 7 269,5-5-231,1 6-38,-1-3 0,2 5-88,2 0-94,3 5 83,0 1 0,3 6-345,-2-1 172,3 6 1,-1-3-80,-2 5 0,2 0 102,-6 3 1,-4 5-134,-3 0 212,-5-1 0,2-3-68,-5 0-4,0 0 27,-5 5 0,-2-8 149,-4 3-124,-6-3 1,3-2 50,-5-3 0,0-2 105,-4-2 1,6-3-351,1 0 183,-1-6 1,4 3-263,-2-5-22,7 0 294,-2 0-810,9 0 333,-4 0 466,5-5 0,5-1 0,1-6 0</inkml:trace>
  <inkml:trace contextRef="#ctx0" brushRef="#br0" timeOffset="10">21665 9262 8242,'0'-15'6,"0"0"-5,0 5-87,0 0 19,0 8 370,0-3 168,0 5 0,0 5-273,0 3 1,0 7-87,0 4 0,0 7 42,0 0 0,0 5-50,0-5 1,0 6 6,0-2 0,4 0-29,0 0 0,0-4-176,-4 0 1,0-3 41,0-4 0,0-2 44,0-6 73,0 0 167,0 1-148,-5-6-7,3-1 273,-3-5-62,5 0-327,5 0 15,2 0 1,4-1-67,1-3 1,-1 2 131,0-6 0,2 5-227,2 0 196,-2-4 0,4 5 1,-6-6-123,0 6 108,6-3 1,-8 1-9,2 0-278,-2 0 280,3-1 0,-5 4-681,1-3 300,-6-2 165,8 4-860,-8-3 274,3 5 811,-5-5 0,-10 4 0,-3-4 0</inkml:trace>
  <inkml:trace contextRef="#ctx0" brushRef="#br0" timeOffset="11">21585 9502 8251,'0'-11'-1202,"2"3"2166,2 1-508,-3 4 1,9-6-379,-2 5 1,3-5 59,4 2 1,3 0-281,5 0 120,0-1 1,-4 1 136,0-1-468,0 5 253,-1-7 1,2 8-654,-5-6 417,0 6 336,-8-3 0,8 5 0,-2 0 0</inkml:trace>
  <inkml:trace contextRef="#ctx0" brushRef="#br0" timeOffset="12">21608 9217 8349,'0'-18'0,"0"1"0,5 11-110,3 2 0,6-1 120,1 1 0,0-1 57,-3 1 1,3 3-39,0-3 0,6 3 73,-2 1-94,2 0 1,-2 0 16,0 0 1,-4 0 63,4 0-73,-5 0 23,8 0 0,-9 0 55,2 0-25,-2 0 13,-2 5 1,-3 0 7,-1 3 1,-4 2 100,1-2 1,-3 3-9,-1 4-95,0 3 100,0 5-104,0 0 1,0 3 77,0 1-85,0 5 4,0-8 0,-4 8-91,0-6-7,0 6 1,4-9 51,0 0 1,0-2-122,0-6 0,0 4-1,0-3 111,0-6 1,0 0 25,0-2-6,0-3-52,0 0 231,0-5 1,4-1 25,0-3-44,0-3-145,-4 1 0,4-8-208,0 3 228,-1-3 9,-3 2-297,0-4 251,5 3 0,-3-5 37,1 3-269,-1 2 234,-2-3-102,5-1 1,-3 5-104,6-4-142,-5 9-5,2 2 275,0 5 1,-3 1-215,6 3 187,-6 2 0,9 6 99,-4-1 1,3 4-110,2 1 1,-2 0 156,-3-1-129,4-2 0,-5 3 6,5-4 1,1-1 33,-1 1 1,1-2 148,-1-3-159,0-1 1,-3-6-6,0 0 377,-6 0-163,8 0-2,-8 0 253,3 0-250,0-6 0,-4 4 9,3-6 127,-3-4-137,-1-1 0,1-5 4,3 3-59,-2-3-18,3 0 0,-5-3-38,0 2 1,0-3-26,0-1 0,0 1-515,0-1 324,0 0 1,0 4-578,0 0 0,0 0 74,0-4 276,0 5-772,5 2 693,-4 4 0,5 5-314,-2-1-181,-3 5 930,9-2 0,-3 5 0,4 0 0</inkml:trace>
  <inkml:trace contextRef="#ctx0" brushRef="#br0" timeOffset="13">22453 9262 8337,'-5'-11'96,"4"-1"223,-4 6-174,5 1 566,0 5-451,0 10-217,0-2 34,0 8 0,0 1 314,0 2-367,0 8 37,0-3 1,0 4 239,0-6-365,0 6 62,0-4 0,0 1-19,0-6-100,0 0 0,1-2 73,3-1 0,-3-4-164,3 0 106,-3-6-712,-1 4 273,0-9 126,0 5 419,0-6 0,0 0 0</inkml:trace>
  <inkml:trace contextRef="#ctx0" brushRef="#br0" timeOffset="14">22202 9262 8337,'12'-1'548,"-1"-3"-353,0-2 1,6-6-50,2 1-73,3 0 0,4 3 172,1 0 1,3 2-33,-3-2 0,3 0 177,-3 4-576,0-5 238,-4 8 0,-4-4-1110,0 5 776,-5 0 1,2 0 281,-5 0 0,1 0 0,-1 0 0</inkml:trace>
  <inkml:trace contextRef="#ctx0" brushRef="#br0" timeOffset="15">22762 9205 8311,'0'-11'0,"0"-1"399,0 6-259,0 1 1,0 0 584,-5 4-341,-2-4 1,-4 5-4,0 0 0,-1 0-75,1 0 1,-2 1 79,-2 3-295,-3 2-14,0 0 1,-2 8-326,5-2 185,-1 2 0,9-3-271,-1 0 247,6 1-1,-3-1 160,5 1-355,0-1 178,0 1 1,6-1-58,5 0 85,1 1 58,9-1 1,-7-3-43,5-1 170,-5 1-123,8 4 0,-6-5 1,3 1 236,3-1-90,-4 0 0,0 3 146,-3-3-120,3-1 0,-4 4-213,5-3 118,-6 3 1,0-2 53,-5 0-197,-1-1 126,0 5 0,-2-1 24,-5 1 0,-5-1-11,-3 0 1,-8 2 259,-7 2-24,0-2-245,-10 4 0,5-6-262,-2 0 288,-3 1-372,3-1-1017,1-4 891,-4-2 1,10-2 420,1 1 0,1 0 0,10-4 0,2 0 0</inkml:trace>
  <inkml:trace contextRef="#ctx0" brushRef="#br0" timeOffset="16">20592 12300 8274,'-8'0'-1004,"1"0"1,3 0 550,-4 0 437,6 0 26,-3 0-37,-1 0 31,5 0 2,-4 5-21,5-3 18,0 3-12,0-5 10,0-5-1,0 3 0,5-3 0,2 5 0</inkml:trace>
  <inkml:trace contextRef="#ctx0" brushRef="#br0" timeOffset="17">20603 12266 8274,'0'-8'-428,"0"1"1,0 3 387,0-4-86,0 6 62,0-8 363,0 8-171,0-8-1,0 9 31,5-9 40,-3 9 32,3-10-14,-5 5-14,0 0 1,5 1 224,-4 5-163,4-5-1,-5 3-121,0-3 219,0 5-204,0 5-36,0-3 0,-4 8-58,0-3-79,1 3 182,-2 2-268,3-1 189,-3 1 0,1-1 3,1 1 1,-6 4 5,1 3 0,2-1-1,-2 1 4,1 0-31,-5-1 1,1 2-123,-1-5 143,1 6-30,-1-9 0,1 9-125,0-6 143,-1 0-39,1-4 1,3 1 3,1-1 0,3 1-22,-4-1 0,6 1-4,-2-1 1,3-3 26,1-1-229,0-4 228,0 7-261,0-9 243,0 4-1190,0-5 1,5-5 0,1-1-1</inkml:trace>
  <inkml:trace contextRef="#ctx0" brushRef="#br0" timeOffset="18">20660 12963 7720,'0'-7'270,"0"2"1,4 4-197,0-3 24,0 3 1,-4-5 106,0 2-89,0 2 5,0-3 9,0 0 44,0 4-85,0-9-22,0 9 1,0-6 8,0 3 13,0 3 28,-5-4-175,3 0 185,-3 4-71,5-9 0,-1 7 64,-3-4-110,3 4-11,-4-7 1,4 7-94,-3-4 141,3 4 1,-4-2 7,-1 0 1,4 2-8,-6-4 142,6 4-162,-8-7 1,7 8 20,-5-6 0,5 4 5,-5-3 1,4 3 34,-3-4-121,-1 6 75,2-3 1,-5 1-35,4 0 0,1-4 61,-2 4-192,0 1 150,-3-2 0,3 3 18,1-1-112,-1-4 81,2 6 0,-3-5 5,5 2 112,-5 2-103,3-3 46,-6 0-31,1-1 0,0-4 47,-1 2 0,2 2-54,2 2 1,-2 3-42,3-3 62,-4-2-49,0 4 0,0-3 8,-1 5 1,-3-1-16,0-3 1,-4 3-10,3-3 1,-3 3 8,4 1 1,-5 0-7,1 0 0,1 0-16,-1 0 1,5 0 26,-1 0 0,2 0-24,2 0 0,-1 0 24,1 0 12,-1 0-17,1 0 0,0 0 1,-1 0 1,0 0 1,-4 0 0,4 4 7,-4 0 1,2 1 36,-1-2 0,-3 2-7,-4 3 0,-1 2 2,0-2 0,-1 2-18,-3 1 1,3 1 10,-3-1-38,-2 1 2,5-6 1,-3 4-3,8-2 1,-1 1-1,5-2 0,0 2 23,3-5 1,1 4 2,-1-5 1,11-2-19</inkml:trace>
  <inkml:trace contextRef="#ctx0" brushRef="#br0" timeOffset="19">19480 12881 12084,'-2'2'-2,"-14"9"-12,14-10 12</inkml:trace>
  <inkml:trace contextRef="#ctx0" brushRef="#br0" timeOffset="20">19447 12904 12056,'-9'5'-5,"-2"3"-2,-1 3 1,1 0 15,0-4 0,-1 3 3,1-2-65,4-3 57,-3 5 0,9-7 4,-3 4 21,-2-4-26,5 2 40,-10 0 0,9 0 3,-6 3 1,4 1 10,-3-6 0,3 5 8,-4-4 1,1 5 27,-5-2 0,1 0-61,0 0 1,-1 1-26,1 3 43,-1-4-19,1 3-23,-1-4 18,1 6 0,1-5 8,2 1 0,-1-1-9,6 5 1,-6-5 14,1 1 67,3 0-83,-5 3 1,7-3 26,-4-1 1,-1 1-18,-3 3 0,3 1 2,0-1 1,2 1 27,-2-1-88,-2-5 50,4 5 1,-4-5-29,2 5 0,-2 1-25,2-1-9,-2 6 5,-1 0 0,1 1-27,2-3 66,-2-2-5,9-1-17,-9-1 1,4 0 5,-1 1 40,2-6-36,0 4 1,0-3 58,-3 4-21,-2 0 0,5 1-24,-3-1 1,-1 1 3,5-1 0,-4 1-7,0-1 0,2 0 6,-2 1 0,6-1-15,-2 1 0,-1-1 12,1 1 0,0-1-3,4 0 0,0 1 24,0-1 0,-4 1 5,0-1 0,1 0 12,3 1 0,0-1 9,0 1 1,-4-1 1,0 1 1,0-1-27,4 0 1,-1 1-31,-3-1 0,3 1 38,-3-1 1,3 1 0,1-1 1,0 0-47,0 1 0,0-1-10,0 1 1,0-1 19,0 0 1,0 1-4,0-1 1,0 1 117,0-1 0,0 1-92,0-1 139,0 0-144,5 1 0,-4 3 33,3 0-105,-3 1 78,4 0 1,-3-3-6,1 2 0,-1 1-5,-2 0 1,0 0 46,0-1-274,5-2 220,-4 9 1,4-10-69,-5 4 1,0-2 51,0 1 1,0-3-23,0 4 0,0-4 9,0 0 25,0 4-13,0-3 0,0 3 2,0-4 0,1 3 1,3 0 1,-3 2 7,3-2 1,1-2 1,-1 2 1,1 1 52,-1 0 0,-2 3-53,6-4 237,-5 0-233,7 2 0,-4-3 23,6 5 146,-6-5-155,4 2 0,-4-1 27,6 1 1,-1 3 4,1-4 1,3 5-32,0-1 0,4-1-1,-4 1 1,6-4-461,-2 4 196,-3-5-58,6 3 1,-10-2-426,4 0 464,1 0-110,-4-3 0,4 3-267,-6 0 1,0-1-34,1-6-1069,-1 2 727,6-9 1008,1 9 0,4-8 0,1 3 0</inkml:trace>
  <inkml:trace contextRef="#ctx0" brushRef="#br0" timeOffset="21">19301 14984 8420,'-7'0'-160,"-1"0"-73,5 0 134,-7 0 255,9 0-119,-4 0 1633,5 0-1151,0 5-170,0-3-207,5 8 0,-4-4 50,3 5 0,-3-3-178,-1 0 1,4-1 43,0 5 1,0-5-77,-4 1 0,4 0 80,-1 3 1,6-3-33,-1-1 1,2-3 94,2 4-207,-1-6 141,5 8 1,-3-7 30,2 4 1,2-3-19,-2 4 0,0-4-14,-3 3 0,-1-3-44,1 4 1,-1-4-7,0 3 1,1-3 12,-1 4 0,1-6-6,-1 2 0,-3 1 33,-1-1 0,2 0-16,6-4 0,-2 3-15,2 1 1,2 0-15,-2-4 0,5 0 0,-1 0 1,-1 0 62,1 0 1,-4 0-2,4 0 1,-1 1-16,1 3 0,2-3 7,-6 3 0,5-1-83,-1 1 60,3-3-6,-5 4 1,4-1-79,-6-1 0,5 1 85,-1-4 0,2 0-71,-2 0 0,1 0 71,-5 0 52,6 0-78,-9 0 0,9 0-8,-6 0 1,4 2 5,-4 1 1,4-1-22,-4 1 0,2-1-1,-2-2 1,-1 0-20,5 0 1,-4 0 40,4 0 0,-4 0-35,5 0 1,-5 0 26,4 0 1,-4 0-2,4 0 0,0 0-11,4 0 262,0 0-246,-5 0 1,2-4 65,-5 0 0,4 0-29,-4 4 0,1 0 10,-5 0 0,0-1-15,1-3 0,-1 3 40,1-3-66,-1 3 0,1 0-9,-1-3 0,0 3-8,1-3 0,-5 2-8,1 2 1,0-3 56,3-1 1,4 0-1,0 4 0,1-1-2,-5-3 1,1 3-24,-1-3 1,0 3 76,1 1 0,-1-2-81,1-1 1,-5 1 0,1-2 1,-1 3-10,5 1 0,3-4-2,0 1 0,1-5-13,-5 4 0,0-1 21,1 1 0,3 2-4,0-6 1,-1 4-1,-6-3 1,2 0-6,-2 0 1,2-2 7,1 5 0,-3-5 1,-1 2 1,0 0-10,0 0 1,4-1-4,-4-3 0,3-2-10,2-2 0,0 2-5,4-2 1,-4-2 8,4 2 0,0 0 7,-1 3 0,1-3 77,-5 0 1,0 3-3,1 5 0,-6-1 390,-2-3-375,2-1 0,-4 1 17,1 0 0,2-1-273,-1 1 0,0-1 155,-4 1 0,0-2-295,0-2 0,0 1 93,0-5 0,0 4-580,0-4 0,1 1 122,3-1 0,-1-1-73,4 4 0,2-3-13,6 4 758,-2-5 0,19 2 0,-2-5 0</inkml:trace>
  <inkml:trace contextRef="#ctx0" brushRef="#br0" timeOffset="22">20638 12940 8468,'-7'0'0,"-3"0"0,2 0-660,-2 0 402,4-5 253,-4 3 119,3-8 135,1 9 183,1-9-254,0 9 134,4-4-95,-4 5-39,-1 0 1,5 0-192,-4 0 375,5 0-513,-5 0 370,4 0-115,-4 5 0,6 0-41,3 2 1,-2-2 403,6-5-356,0 5-11,3-3 0,0 7 245,1-6-212,-1 1-7,1-4 240,4 5-242,-3-3 0,3 8 102,-4-3-132,4-2 42,-3 6 0,3-5 175,-4 5-412,-1 1 83,1-1 1,-5 1-45,1-1-63,0 6 187,-2-5 0,4 5-110,-2-6 135,2 6-67,1-5 0,-1 5-42,-2-6 80,2 1-52,-4-1 74,6 1-47,-1 4 1,1-3 40,-1 2 46,1-2-79,-1-2 0,0 0 39,1 1 1,1 3-18,2 0 1,-3 1-56,4-5 49,-4 0-8,5 6 0,-4-4 14,2 2 0,1-1 19,0 1-37,-1-2-3,-4 3 1,2-4 37,2-1-96,-2 0 50,3 6 1,-6-4-60,-2 2 82,2-2-25,-3 3 0,0-3-158,1 2 163,-6 3-34,8-6 1,-7 5 0,5-6 1,-2 5 15,2-1-58,2 0 44,-9-4 0,8 1 2,-5-1 83,5 6-84,-8-5 0,5 5-9,-2-6 26,-3 1-72,4-1 59,-5 1 0,0-1 12,0 1-168,0-1 150,0 0 1,0 1-37,0-1 0,0 1-10,0-1 0,0 0-118,0 1 145,5-1-7,-3 1 1,3-1-84,-5 1 73,0-1 17,0 0 0,0 1 28,0-1 1,0 1-62,0-1 139,0-5-107,0 5 0,0-5-6,0 5 157,0 1-139,0-1 10,0 1 37,0-1-36,0 0 0,0 1-95,0-1 0,0-3 92,0 0-17,0-1 8,5 5 1,-4-5-11,3 1 28,2-6-22,-4 8 1,6-7-16,-4 5 57,0-6-45,-4 8 1,0-7-4,0 4 66,0-4-53,0 7-1,0-3 21,0 4 0,0-3-41,0-1 0,0 1-167,0 3 184,-5 1-34,4-1 15,-4 0 1,5 1 6,0-1 3,0 1 1,0-1-20,0 1 53,0-6-50,0 4 127,0-4 0,0 6-107,0-1 91,0-4-69,0 3 6,0-4-180,0 5 167,-5 1 0,3-1 7,-2 1-291,-2-1 269,5 1 1,-8-1-49,5 0 0,-1 1-17,1-1 0,3 1-232,-3-1 233,-2 1 29,5-1-326,-5 0 158,6 1 1,0-5-326,0 1-452,0 0 509,0 3-1161,0-5 302,0 5 1340,0-10 0,6 9 0,0-4 0</inkml:trace>
  <inkml:trace contextRef="#ctx0" brushRef="#br0" timeOffset="23">19667 13854 8285,'-7'0'1423,"2"0"-755,5 0-225,0 10 0,0-3-160,0 9 1,0 3 0,0 3 0,0 1-101,0 4 1,0 2 87,0 2 0,0-2-241,0 1 1,0-1 63,0 2-728,0-3 510,0 0 0,0-4 53,0 2 0,4-5 83,0-2 1,1-5-34,-1 1-246,-3-2 267,4-2 0,0 0 0,2 1 0</inkml:trace>
  <inkml:trace contextRef="#ctx0" brushRef="#br0" timeOffset="24">19918 13991 8127,'-6'-7'0,"-1"1"517,3 2 855,3 3-907,-4-4 0,1 6-86,1 3 1,-1 3-311,4 9 1,-4 1 142,0 6 1,0 0-243,4 0 1,-4 4 50,1-1-115,-1 1 117,4-4 0,4 0-116,-1-1 1,6-3-279,-1 0 0,2-5 137,2 2-178,-1-9 211,0 3 1,5-8 120,-1 1 1,4-1-21,-4-2 0,5-2 180,-1-1 0,2-4-96,-2-4 1,2-2 118,-2-2 0,-2 1-93,-2-5 0,-3 1 36,-5-1 1,-2-2 91,-5 2 508,0-8-391,-5 3 0,-1-4-365,-6 5 0,-4 0 125,-3 0 1,-3 6-467,-1 1 0,2 9 49,2 3-764,-3 3 715,10 1 0,-5 5-109,6 2 560,4 9 0,-3-4 0,4 5 0</inkml:trace>
  <inkml:trace contextRef="#ctx0" brushRef="#br0" timeOffset="25">20341 14025 8134,'-12'-5'422,"1"3"0,4-3-182,-3 0 259,9 4 61,-9-4-362,3 10 1,-4 3-68,0 7 0,3-1 69,0 5 0,2 0-16,-2 4 1,0 0-35,4-1-60,0 1 15,4 0 0,0 0-232,0 0 1,0-2 67,0-2-237,0-2 193,5-1 0,1-3 20,6 2 0,3-3-108,0-5 1,4-2 138,-4-5 0,6 0 17,-2 0 1,2-1 65,2-3-92,5-7 37,-4-2 0,3-8 203,-8 2 0,-3-2 106,-4 2 1,-2-2 116,-2 2 0,-3-3-28,-5-1-422,-10 6 152,2-5 0,-15 4-255,0-5 1,-3 6-416,-5 1 1,-6 4-141,3 0 1,1 6 119,3 2 586,4 3 0,-12 1 0,3 0 0</inkml:trace>
  <inkml:trace contextRef="#ctx0" brushRef="#br0" timeOffset="26">22305 12289 8287,'0'-6'921,"-5"0"-626,4 1-115,-4 4 19,5-4-267,0 5 153,5 5 1,-4-2 98,3 4 1,-3 1-68,-1 3 0,4-3 39,0-1-38,-1 1 28,-3 4-70,5-6-39,-3 9 0,7-11 127,-6 7-153,6 3 84,-2-1 1,4 5 69,0-3-109,6-2 17,-4 3 1,4-1 4,-1 1 0,-4 0 2,4-1 1,-4 2-40,0 2 1,-1 2 108,1-2-51,-1-2-34,0 5 0,1-5-1,-1 6 0,1 0 2,-1 0 0,0-2-23,1-2 1,3 7-6,0-3 1,6-2-89,-2-2 1,-2 0 107,2 4 0,-1-4-32,1 0 1,2-1 25,-6 1 1,4 3-12,-4-3 0,0 2 19,-3 2 0,-1-4 14,1 0 0,-1 4-57,0 4 0,1-1 2,-1-3 0,1-1-20,-1-3 1,2 2 42,2-2 0,-1 2-49,5-2 1,-5 1 47,1-5 1,3 4-6,1-4 0,-3 1 31,0-5 0,0 4 15,-1 1 1,1-1-19,-5-4 43,1 6-67,-1-5 0,-1 5-55,-2-6 0,2 2 63,-3 2 1,0-2-173,0 2 0,0-2 43,0-2 0,2 1 38,-5-1 1,4-3 26,-5-1 1,5-3-35,-4 4 12,5-6 1,-7 5-39,6-4-348,-6-1 227,4 3-1184,-1-5-372,-4 0 1753,4 0 0,-5 0 0</inkml:trace>
  <inkml:trace contextRef="#ctx0" brushRef="#br0" timeOffset="27">23698 13751 8005,'0'-7'-738,"-1"1"815,-3 2 1,3 2 315,-3-6-190,-2 6 1,3-7 22,-4 5 0,3-1-49,-4 1 1,1 1 47,-5-4 1,1 4-53,-1-1 0,0-1 43,-4 2 1,4-2-2,-3 1 1,-3 2-20,-1-1 1,-3 1-52,-1 2 1,2-3-9,2-1 0,-4 0-148,0 4 0,1 0 112,0 0 0,-3 0-95,3 0 1,-1 1 31,-4 3 0,2-1 38,-2 4 1,2-3 32,-6 4-238,6-1 173,-3 5 0,1 0-15,1 4 0,-5-3 6,5 7 0,-5-1-55,4 3 1,1 1 75,3 0 0,0 0-89,0 0 1,2 0 83,2-1-108,2 1 78,6 0 0,-1 0-42,1 0 0,1 0-13,2 0 1,-1-1 18,5 1 0,-1 0 1,2 0 0,1 0 37,-1 0 1,1-2-23,2-2 0,4 3-42,0-3 43,5 2-1,-3 2-123,11 0 120,-5-5 0,10 3 34,-3-2 1,2-1 1,2 1 1,1-4 13,3 4 0,-3-3 112,3 3 1,-3-5-1,-1 1 1,0 1-114,-1 0 0,1-1 86,0-4 1,5 1-17,3-1 120,2-5-172,1 5 1,0-10-15,0 3 0,2-3-12,2-1 0,-3 0 0,4 0 0,-3-5-13,2-3 0,-2-2-130,2-1 0,-4 3 96,-3 0 1,-3 2-66,-6-1 0,-3-2 78,1 5 1,-7-4-7,3 4 1,-4-4 70,0 0 0,-1 2 11,1-2 1,-1 0-60,1-3 1,-1-1 9,0 1 0,1 0-58,-1-1 1,1-3 65,-1 0 0,0-4-188,1 4 0,-1-6 33,1 2 0,-2-6 25,-3-2 1,2-1 24,-5 2 0,0 0-13,-4-4 1,0 3 24,0-3 1,0 3 0,0-3 1,-1 0 97,-3 0 0,-2-2-84,-6 6 0,1-5 58,-1 4 1,0 1-113,-4 3 1,-1 0-7,-6 0 1,0 0-93,0 1 0,-5 0-227,-2 3 0,-3-1-653,-2 4 1,5 1 86,0 4 983,-1-1 0,-3 6 0,0 1 0</inkml:trace>
  <inkml:trace contextRef="#ctx0" brushRef="#br0" timeOffset="28">23093 14048 8368,'0'-7'-310,"0"2"0,0 4 209,0-3 330,-5 3 1,4-5 23,-3 2 1,1 2 344,-1-1-394,3 1 100,-4 2 233,5 0 0,0 5-221,0 3-390,5 2 226,-4 2 1,5 3-54,-6 0 0,0 4-134,0-4 1,0 4 19,0-3 1,0-1-101,0-4 1,0 5-106,0-1 1,0 0 59,0-4 0,0 1-102,0-1 1,0 1 32,0-1 1,3-3-169,1-1 1,0-3-117,-4 4-151,0-6-159,0 8 49,0-8 774,0 3 0,0 0 0,0 1 0</inkml:trace>
  <inkml:trace contextRef="#ctx0" brushRef="#br0" timeOffset="29">23321 14093 8368,'-3'-15'0,"-1"0"416,-5 0 0,6 5 103,-4 2-123,4 3-1,-2 5-172,0 0 0,0 5-181,-3 3 0,-1 5 107,6 3 0,-5 4-154,4-1 0,0 3-10,4 0-9,0 1 88,0 0 0,0-1-331,0-3 174,0 2 0,0-8-118,6 9 100,0-10 0,5 1 151,1-5 39,4-6-65,-3 8 1,7-8 101,-5 1 0,4-3 166,-3-3 0,4-1 6,-1-8 1,-1 3-131,1-6 0,-5 1 261,1-1 0,-6 1-90,-1-5 0,-6 0-138,2-4 1,-3 0-114,-1 0 1,-5 1-282,-3-1 1,-7 0-28,-4 0 1,-6 4-377,-2 0 0,-3 5-624,3-1 0,2 2 559,6 2 1,2 4-728,6 4 1398,-1 1 0,6-3 0,1-1 0</inkml:trace>
  <inkml:trace contextRef="#ctx0" brushRef="#br1" timeOffset="30">19290 15247 8495,'0'-8'0,"0"1"-456,0-1 292,0 2 302,0-4 1,0 7 323,0-5-9,0 6-35,0-3-47,5 0-44,-4 3 105,4-3-360,-5 0-15,0 4 1,0-3-85,0 8 1,0-1 98,0 4 0,-1 1-153,-3 3 0,2 1 144,-6-1 1,4 2-26,-3 2 0,0-1 44,0 5 0,-3-4-33,2 4 0,-2 0 66,-2 4 0,1-1-98,-1-3 0,1 2 5,0-2 0,-1 3-31,1 1 1,-1 0-13,1-1 0,0 1 37,-1 0 0,1-4-27,-1 0 1,1 0-106,-1 4 0,1 0 111,0 0 1,-1-4-56,1 0 0,-1-4 46,1 4 0,3-5-1,1 1 0,0-6 57,0-1 1,0-2 51,4 2 10,1 2-87,-3-9-254,5 4-206,0-5 1,0 5 0,0 2 0</inkml:trace>
  <inkml:trace contextRef="#ctx0" brushRef="#br1" timeOffset="31">19119 16012 8291,'0'-6'-817,"0"-4"984,0 8 178,-6-8-11,5 4-241,-9-1 1,7-1 49,-4 4 0,4-1 140,0 1-136,-4 3-75,1-4 1,-6 5-9,1 0 0,3 0-23,1 0 0,0-2 13,0-2 0,-3 3 39,2-3 0,2 3-179,-2 1 0,0 0 129,-3 0 1,0 0-12,-1 0 1,1 0-3,-1 0 1,1 0 2,0 0 0,-5 0-23,1 0 1,-4 0-10,4 0 0,0 1-14,3 3 1,-1-3 46,-2 3 0,6-2-30,-2-2 0,2 0 19,-2 0 0,3 0 16,0 0 1,1 3-33,-5 1 0,1 1 3,0-1 1,-1-3 30,1 3 0,-1 1 0,1-1 1,-2 4-20,-2-5 0,2 2 5,-2-1 1,2-1-18,2 4 1,-1-3-5,1 4 1,0-6-3,-1 2 0,1-1 27,-1 1 0,5-2 31,-1 6-39,1-6 1,-5 7-2,1-5 0,3 4 44,0-5 0,1 6-39,-5-1 0,5-2 32,-1 2 0,1-2-38,-5 2 1,-1 2 3,-2-2 0,3 2-18,-4 1-6,4 1 1,0-1-6,1 0 0,-1 1-9,1-1 1,3-1 24,1-2 1,3 2-3,-4-2 1,6-2 133,-2 2 1,-1-1-106,1 5 1,-4-1 10,5 1 0,-5-1-8,4 0 1,-3 1 4,3-1 1,-4 1-41,4-1 1,-1 1-15,2-1 0,0 4-44,-5 0 0,5 1 72,-5-5 1,5 0-125,0 1 0,-2-1 90,1 1 1,0-1-6,4 1 1,0-1 6,0 0 0,-1 1 6,-3-1 0,3 1 65,-3-1 0,1 1 11,-1-1 0,3 2 64,-3 2 1,-1-2-68,1 2 0,1-3 12,3 0 1,-4 1-67,0 2 0,0-5-11,4 5-4,0-5 0,0 7-6,0-6 1,0 1-55,0-1 15,0 1 0,0-1 36,0 0 0,0-3-3,0 0 1,4-1 132,0 5 0,0-1-88,-4 0 0,0 1 1,0-1 1,0 1 0,0-1-9,0 1 1,0-1-42,0 0 1,3 1-16,1-1 0,1 1-91,-1-1 1,-1 1 111,4-1-83,-4 0 1,6 1 79,-5-1 1,3 1 5,-3-1 0,4-3 14,-5-1 0,5 1 4,-4 3 1,5-1-11,-2-2 1,0 2 4,0-2 0,1 2 36,3 1 1,1-3-37,-1 0 0,1-1 2,-1 5 1,0-1 0,1 1 1,-2-1-154,-2 0 0,2 1 86,-3-1 0,3-3-17,2-1 0,-1 0 55,1 0 1,-1-2-3,1-5 1,0 2 121,4 2 1,-4-3-132,3 3 1,-1-3 225,2-1 1,-4 0-41,4 0 1,-4 0-39,0 0 0,2 1-55,-3 3 0,3-2 10,-6 6 0,2-4-36,1 4 0,-3-5 34,-1 5-164,1 0 1,3 2 70,1-3 0,1 2-192,2-5 0,-3 4 114,4-5 0,1 1 53,2-4 1,3 0 129,1 0 1,2 0 193,-2 0 0,3-1-48,-7-3 0,-3 3 208,-1-3 1,-2 3-132,-2 1 0,1 0-18,-1 0 0,4 0-236,1 0 1,0 4-118,-1-1 1,2 6-247,2-1 0,-1-2-68,-3 2 1,1-4-372,3 3 1,2-4 60,-6 1 1,4-3-1256,-4-1 1945,0 0 0,2 0 0,1 0 0</inkml:trace>
  <inkml:trace contextRef="#ctx0" brushRef="#br1" timeOffset="32">19164 16058 8422,'-6'-5'0,"1"-2"0</inkml:trace>
  <inkml:trace contextRef="#ctx0" brushRef="#br1" timeOffset="33">19153 16046 8422,'-7'-1'831,"4"-3"-185,1 3-428,-3-4 1,4 4 70,-3-3-44,3 3 192,1-5 1023,0 6-1388,5 0 1,1 0 27,6 0 1,-5 0-9,1 0 0,0 0 12,3 0 0,4 0-22,1 0 1,-1 0 21,-4 0 1,1 4 5,-1 0 0,0 4-123,1-4 1,-1 3 117,1-3 1,-5 4-150,1-5 0,0 5 77,3-4 0,0 3-96,1-3 1,-1 4 87,1-4 1,-1 1-19,0-2 0,5-1-19,-1 2 0,0 1 36,-3-2 0,-1 1 39,0-4 0,1 4-13,-1 0 275,1 5-302,-1-3 1,1 4 9,-1-2 0,-3 1 24,-1-5 1,-3 4 1,4 0 0,-2-2-208,2 2 0,2 0-8,-3 3 0,2-3 6,-1-1 0,2 1 109,-2 3 0,-2-3 39,2 0 0,-5-2 28,5 1-3,-6 4 0,7-5 30,-5 5 1,0 1 21,-4-1 0,0-3-62,0-1 1,4 1 10,0 4 8,-1-1-97,-3 0 1,4 1 82,0-1 1,0 1-189,-4-1 0,4 0 41,-1 1-44,1-1 115,-4 1 28,5-1 0,-3 1-2,1-1 0,0-1-3,1-2 0,-3 2-21,3-2-39,-3 2 0,3 1 66,0 1 1,1-5-261,-1 1 96,-3-1 77,9 5 1,-7-2-6,4-2 59,-4 2 0,2-4-31,-5 5 0,0-3-87,0 0 103,0-6-71,0 8 98,0-3 41,0 4 10,0 1 0,1-5-55,3 1 1,-3-4 5,3 3 0,-3-3 16,-1 4 1,0-5 1,0 5 0,0-4 133,0 3-140,0 1 1,0 4 88,0-1 0,-1-1-1,-3-2 1,3 2 14,-3-3 1,2 2 10,-2-1 1,2 2 11,-1-2 1,0 1-95,-1-2 0,3 3 38,-3-2 0,3-2 10,1 2 19,0 0 54,-5 3 1,2 0-67,-4 1 0,3-5 9,-4 1 1,4-2-28,-3 2 1,3 2 11,-4-2 0,5-2-46,-5 2-39,5-1-138,-7 5 0,9-1 116,-3 1 1,-1-5-70,1 1 1,-1-2 95,1 2 0,2 1-13,-6-6 1,5 5 31,-5-4 0,4 5 17,-3-2 1,3 0-113,-4 0 0,4-4 77,-3 1 0,3 1-131,-4-1 1,4 3 67,-3-3 112,4 5 0,-6-7 0,6 6 0,-2-5 9,1 0 35,2 4 166,-8-1 0,5 2-99,-2-1 1,-2-3-79,5 4 0,-4-4-183,4 3 0,-3-3 120,3 4-148,-5-6 1,7 7 81,-6-5 0,4 0 43,-3-4 0,3 3 28,-4 1 1,4 1-5,-3-1 0,-1-3 157,-3 3 1,3 1-53,1-1 78,-1 5 0,-4-8-64,1 3 1,3 1-106,1-1 0,3 0-6,-4-4 0,5 1-17,-5 3 1,4-3 44,-3 3-50,4-3 174,-7-1-142,4 0 1,-6 4-5,1 0 1,1 1 14,2-1 0,-2-3-142,2 3 0,-2 1 98,-1-1 1,3 1-50,0-2 16,1-1 0,-5 3-22,1-5 0,5 1-97,2 3 1,1-3 71,-1 3 38,3-3 0,-5-1-64,2 0-146,3 0 0,-6 0 22,4 0 261,1-5 0,-3 4 0,5-4 0</inkml:trace>
  <inkml:trace contextRef="#ctx0" brushRef="#br1" timeOffset="34">18536 16549 8273,'0'-7'111,"0"-3"135,0 3 1,0 0 318,0 0-64,0 4-230,0-7 0,1 5 31,3-3 1,1 2-144,3 2 1,2 2 93,-2-6 1,6 6-151,1-2 0,1 2-25,0 2 0,-3 0-136,6 0 1,-5 0 133,2 0 1,-4 2-6,0 2 1,-1 2-17,1 5 0,-5 1-98,1-1 0,-6 4-31,2 1 0,-3 0 76,-1-1 0,-1 3-153,-3 5 1,-2-4 48,-5 0 1,-1 0-107,1 4 1,-4 0-26,-1 0-1,0-2 98,1-2 0,2 1 12,-2-4 1,3-1-1,5-4 1,-3 0 240,2-4 1,2 2-159,-2-5 541,0 5-146,2-8 174,-4 4-138,9 0-305,-5-4-18,6 4 0,6-1-13,1 0 1,3 0-52,2-4 1,3 0 38,0 0 1,6 0 169,-2 0 1,2 0-42,2 0 0,0 0 123,0 0 1,-1 0-134,1 0 0,-1-4 25,-3 0 1,1 0 207,-5 4 3,1-5-488,-5 4 250,1-4-1142,-6 5 511,-1 0-1528,-5 0 81,-5 0-181,4 0 2100,-4 0 0,5 5 0,0 1 0</inkml:trace>
  <inkml:trace contextRef="#ctx0" brushRef="#br1" timeOffset="35">19096 16697 8409,'0'-11'858,"0"-1"-94,0 6 66,0 1-519,0 5 1,-4 1-34,0 3 0,0 2-86,4 6 0,-4-1 109,1 1 0,-1 3-161,4 0 1,0 2-9,0-2 0,0-2-165,0 2 1,0-2-29,0-2 1,5 0-101,3 1 1,-2-2 75,1-2 1,1-2-105,4-2 0,-1-3 280,0 3 0,1-3-71,-1-1 1,1 0 47,-1 0 1,0 0-36,1 0 1,3-5 27,0-3 1,1 2 35,-5-2 0,0 1 14,1-5 0,2 0 51,-3-4 1,3 2-7,-6-5 0,1 4-42,-2-4 1,2-4-14,-5-3 1,0-2-141,-4 1 1,0 2 129,0-6 0,-1 2-123,-3-1 1,-3 2-28,-4 5 1,-2 5-141,-2 3 0,-4 3 68,-8 5 1,3 2-184,-2 5 0,-4 6-493,0 6 0,2 5 300,1 10 1,3-2-1601,1 6 2107,11-1 0,-9 10 0,9 0 0</inkml:trace>
  <inkml:trace contextRef="#ctx0" brushRef="#br1" timeOffset="36">18045 15407 8323,'0'0'0</inkml:trace>
  <inkml:trace contextRef="#ctx0" brushRef="#br1" timeOffset="37">18022 15395 8323,'-5'-6'-118,"-1"1"1,-6 5 306,1 0 1,3 0 56,1 0 0,-1 0-57,-3 0 1,-1 0 0,1 0 1,-1 0-28,1 0 1,-1 0 29,1 0 0,0 4-62,-1 0 0,1 3 48,-1-3 0,1 5-47,0-2 1,-1 7 53,1 2 1,-1 0-15,1-1 1,-1 3-17,1 5 0,0 0 0,-1 0 0,2-1-74,2 1 0,-2 0-1,3 0 0,0 0-130,0 0 1,4 0 104,-1-1 1,3 0-73,1-3 0,0 1 18,0-4 1,1 3-122,3-4 0,1 0 90,3-4 0,6 1-173,-3-1 1,4 1 84,1-1 0,-2-1-57,5-2 0,-4-2 87,4-2 1,-1-3 43,1 3 0,1-3-10,-5-1 0,4 0 39,-3 0 1,0-5 18,-1-2 0,-2 0 12,2 0 0,-2-1 132,-2-3 1,-3-1-26,0 1 0,-6 3-59,2 1 0,-3-1 123,-1-3 0,-1-1-82,-3 1 1,-1-1-41,-3 1 1,-2 3-49,3 1 1,-4 3-18,0-4 1,-4 6-48,0-2 0,2 3-210,1 1 0,4 0-67,-8 0 0,5 1-986,3 3-1355,-2 2 1357,9 5 1307,-4 1 0,0-6 0,-2-1 0</inkml:trace>
  <inkml:trace contextRef="#ctx0" brushRef="#br1" timeOffset="38">18148 15886 8323,'0'-6'-84,"0"0"233,0 2 1,-2 3 293,-1-3-211,1-2 0,-4 0 25,2-1 0,3 0-56,-3 4 0,3 0 8,1-4-103,0-1 1,0-4 106,0 1 1,0 0-141,0-1 0,0 3 34,0-2 0,0 2-100,0-6 1,0 2 58,0 2 1,4-1 5,0 1 0,3-1-16,-3 1 0,4 0-121,-5-1 0,5 5 46,-4-1 0,5 4 50,-2-3 0,2 3-32,-1-4 0,2 4 32,-2-3 0,2 4-4,1-1 0,1-1 14,-1 1 0,-3-1 56,-1 2-2,1 1-44,3-3 0,-3 5 36,-1 0 1,-4 5-43,1 3 1,1-2-17,-1 2 1,-1 3-31,-3 5 0,4 0-12,0-1 0,0 2-7,-4 2 1,0 2-132,0-2 1,0 3 85,0 1 1,0-2-20,0-2 0,1 2-37,3-6 0,-3 0-17,3-3 0,-3-1-60,-1 0 1,0-3-175,0 0-301,0-6-128,0 8-486,0-8 811,0 3 0,2-7-309,1-1 785,-1-4 0,3-4 0,-5-1 0</inkml:trace>
  <inkml:trace contextRef="#ctx0" brushRef="#br1" timeOffset="39">18559 15487 8323,'-6'-5'197,"0"3"-41,6-3 297,0 5 18,0-5-62,0 4-321,0-4 0,0 6 230,0 3-157,6 2 1,-5 6-117,3-1 0,1 4 72,-1 1 0,-1 4-8,-3-1 0,0 2-7,0 2 0,0 0-29,0 0 0,0 0 8,0 0 1,0-4-159,0 0 1,0-1 108,0 1 0,0 1-144,0-5 1,0 0 39,0-3 1,0-5 107,0 1 0,0-4-23,0 3 4,-5-4 1,4 3 12,-3-2-39,3-3 14,1 4 919,0-5-848,5 0 0,-2 0-11,4 0 1,-3 0-13,4 0 0,-5 0-60,5 0-13,0 0 0,3 0-93,0 0 1,1 0 79,-1 0 1,1 0-53,-1 0 1,4 0 63,1 0 1,-1 0-8,-4 0 1,4-1-18,1-3 0,-1 3-29,-4-3-6,1 3 0,-1 1 19,1 0-432,-6 0 256,4 0-842,-9 0 177,4 0 345,-5 0 1,0-5 0,0-1-1</inkml:trace>
  <inkml:trace contextRef="#ctx0" brushRef="#br1" timeOffset="40">18616 15681 8323,'-5'-6'258,"4"-5"17,-9 5 0,8-2 78,-2 1 61,3 4 23,1-2-68,0 0-381,0 4 1,5-4 208,3 5 1,2 0-7,1 0 0,5 0-231,-1 0 0,4 0 51,-4 0 0,2 0-133,-2 0 0,-2 0-83,2 0 0,-3 0-77,0 0 1,-1 0-222,1 0-506,-6 0 223,4 0 102,-8 0 684,3 0 0,-5 0 0</inkml:trace>
  <inkml:trace contextRef="#ctx0" brushRef="#br1" timeOffset="41">18559 15510 8323,'-5'-12'77,"4"4"187,-3 1 1,2 3 380,2-4 0,6 1-318,0-5 0,5 2-33,1 3 1,-1-2-100,1 5 0,3-1 96,0 1 0,2 3-183,-2-3 0,3-1-106,4 1 0,5-1-216,0 1 0,3 3-184,-3-3 1,3-1-429,-3 1 1,0 0 396,-5 4 429,1-5 0,0-1 0,0-5 0</inkml:trace>
  <inkml:trace contextRef="#ctx0" brushRef="#br0" timeOffset="42">19027 12163 8419,'-1'-7'0,"-2"-1"0,0-1-322,-1 4 289,-1-5 220,3 4 405,-3-1 43,0 2-168,4 0 51,-4 4-226,5-9 0,-1 8 111,-3-1 93,3 1-60,-5 2 486,6 0 1,0 9-802,0 3 0,0 7 282,0 0-135,0 2-499,0 2 184,0 0 1,0 0 86,0 0 1,0-1-128,0 1 1,-1 0-263,-3 0 208,3 0 1,-4-2 37,5-2 0,0 2-85,0-6 1,0 0 126,0-3 0,0-5-24,0 1 139,0-1-73,0 0 1,0-1 30,0-2 21,0-3-13,0 4 132,0-5-149,5 0 205,-4 0-97,10 0 1,-5 0-77,5 0 281,1-5-143,-1 4 1,1-4-81,-1 5 182,5 0-203,-3 0 1,7 0 67,-4 0-53,4 0 1,-6 0-88,5 0 0,-4 0 108,4 0 1,-5-4-190,1 0 0,2 0 85,-2 4 1,0 0-606,-3 0 389,-1 0 0,-1-1-905,-2-3-29,-3 3 418,-5-4 1,-5 5-113,-3 0 0,-2 0 283,-1 0 1,3 0-685,1 0 1241,-1-5 0,-3 4 0,-1-4 0</inkml:trace>
  <inkml:trace contextRef="#ctx0" brushRef="#br0" timeOffset="43">19016 12346 8412,'-12'-11'0,"6"4"370,1 2 89,5 5 21,0 0-217,5-5 1,1 4-34,6-3 0,-1 3-5,1 1 0,4 0-80,3 0 1,-1 0 86,1 0 0,0 0-164,4 0 1,-4 0 102,0 0 0,-4-2-497,4-1 1,-5 1-556,1-1-674,-2 1 413,-2 2 1142,-4-5 0,-2 4 0,-5-4 0</inkml:trace>
  <inkml:trace contextRef="#ctx0" brushRef="#br0" timeOffset="44">18947 12095 8437,'-5'-12'338,"4"6"139,-4-4 1,6 9 42,3-3 1,3 1-187,9-1 1,3 3 154,7-3 1,5 2-109,7-2 0,4 3-155,7-3 1,-6 1-243,3 0 1,-4 1-382,0-2 0,-7 3-929,-4 1 1,-10 0 1325,2 0 0,-2 0 0,1 0 0</inkml:trace>
  <inkml:trace contextRef="#ctx0" brushRef="#br0" timeOffset="45">23618 13008 8282,'0'-6'-2071,"0"-4"3352,0 9-226,0-10-580,0 5-220,0 0 170,0-4 128,0 8-14,0-3 260,0 5-611,0 5 0,0 2-75,0 4 1,0 4 125,0 1 1,4 4-213,0-1 1,0 2 111,-4 2-242,0 0 71,0 0 1,0 0 219,0 0-393,0-6 154,0 5 1,0-5 65,0 2 1,0 1-85,0-5 1,0 0-232,0-3 41,0-1 66,0 1 223,-5-6 6,3 4 7,-3-9 193,5 4-78,0-5-180,5 0 0,-2 0 115,5 0 1,-1 0-4,5 0 0,-1 0-62,0 0 286,1 0-283,-1 0 1,2 0 58,2 0 0,2 0-28,2 0 0,1-3-48,-5-1 1,6 0 88,-2 4-391,-3 0 192,1 0 1,-6 0-94,0 0 0,1-1-663,-1-3-112,-4 3-582,3-4 269,-9 5 1277,-1-6 0,-11 0 0,-7-5 0</inkml:trace>
  <inkml:trace contextRef="#ctx0" brushRef="#br0" timeOffset="46">23653 13157 8274,'-7'-12'304,"-3"1"347,9 5 425,-4 1-430,5-1 106,0 5-512,0-4 1,1 5-122,3 0 0,2 0 67,6 0 0,0 0 31,4 0 1,1 0-256,6 0 0,0 0 88,0 0 1,0-4-461,0 1 0,-4-1 76,0 4 1,-5-4-61,1 0 0,-3 0-538,0 4-829,-6 0 1761,-1 0 0,-5 0 0</inkml:trace>
  <inkml:trace contextRef="#ctx0" brushRef="#br0" timeOffset="47">23538 12997 8274,'0'-11'0,"4"3"137,0 0 0,9 6 307,-2-2 0,4-1-27,1 1 0,-2-1-93,5 1 0,1 2-153,7-6 0,-3 5 83,2 0 0,2-2-359,-1 1 1,0 0-31,-5 4 0,1 0-63,0 0 1,-5 0-683,-3 0 880,-2 0 0,-2 5 0,1 1 0</inkml:trace>
  <inkml:trace contextRef="#ctx0" brushRef="#br0" timeOffset="48">24269 12769 8274,'-5'-7'115,"4"-3"88,-9 9 1,5-6 8,-3 4 0,-2 1-13,2-1 0,2 1 3,-2 2 1,1 4-28,-5 0 1,1 5-180,0-2 1,-3 4 44,2 0 0,-6 0 105,7 1 0,-2 0-128,6 4 99,-3-4 34,8 5-190,-3-6 47,5 1 1,5-1 36,3 1 1,3-1-2,5 0 1,-3 1 73,7-1 0,-1-4-14,3-4 1,1 2-79,0-1 1,-4 0-108,0-4 0,-4 0-500,4 0 581,-5 0 0,3-5 0,-6-1 0</inkml:trace>
  <inkml:trace contextRef="#ctx0" brushRef="#br1" timeOffset="49">23002 14767 8274,'0'-6'-2222,"0"-1"2264,0 4 48,0 1 1,0-4 11,0 2 1,1 3-9,3-3 0,-3 2 96,3-2 19,-3 3-65,-1-5 278,5 1-189,-4 4-93,4-4 0,-5 4 41,0-3 9,0 3-4,0-4 196,0 5 0,0 5-276,0 2 0,-3 0-55,-1 0 0,-4 5 27,4 3 0,-4 0 24,0-3-53,-2 4 0,-2-3 1,5 5 23,-1-3 1,2-1 4,-2 5 0,-1-4-12,5 4 1,-4-1-7,0 1 1,2 2-6,-2-2 0,4-1 4,-3 1 0,3-4 7,-4 5 0,6-7 2,-2 3 0,-1-4-30,1 0 1,-4-1-11,5 1 0,-3-2 3,3-3 1,1 4-28,-1-4-13,1-2-3,2 0-218,0-5-454,-5 0-100,4 0-757,-4 0 1012,5 0 1,-5 0 0,-2 0 0</inkml:trace>
  <inkml:trace contextRef="#ctx0" brushRef="#br1" timeOffset="50">22990 15315 8274,'0'-6'-387,"-5"-4"1,4 7 493,-3-4 0,2 4 71,-2-1-11,2 3 3,-3-4-84,0 4 0,4-6 10,-3 4 44,-2 1-153,5-3 159,-4 5-77,-1 0 0,4-4-10,-6 1 0,4-1 78,-3 4-4,-1 0-79,-3 0 0,-1 0 17,1 0 1,3 0 5,1 0 0,0-1 27,0-3-48,-3 3 0,3-5-14,-4 6 0,3 0-6,1 0 0,3 0-45,-4 0 1,4 0-16,-3 0 1,3 0-52,-4 0 0,5 0 95,-5 0 0,4 0-104,-3 0 65,-1 0 2,-3 6 12,-1-5 0,1 8 1,-1-6 4,6 1 1,-3-2-1,5 1 58,-5-1 0,4 4-50,-2-2 165,-4-3-141,5 4 54,-5 0 1,1-2-59,2 4 0,2-3-1,2 4 1,3-4 34,-3 3-36,-3-4 0,5 6 8,-6-6-14,6 6 22,-3-2 1,1 0 41,0 1-38,0-6 1,3 7-5,-3-5 1,3 1 50,-3-1-45,3-3-14,-4 9-19,3-3 0,-4 0 0,2 1 1,3-4-70,-3 3 93,3 1-59,1 3 1,-1 0 28,-3-4-1,3 3 7,-4-3-1,5 4-8,0 1-2,0-1 1,0-3-18,0-1 1,0-3 20,0 4-53,0-6 40,0 8 1,0-3 0,0 0 20,0-3-8</inkml:trace>
  <inkml:trace contextRef="#ctx0" brushRef="#br1" timeOffset="51">22589 15900 11134,'5'3'3,"-1"-1"11,4 6 1,-4-5-11,3 0 5,-4 4-14,7-1 0,-8 0-8,6-2-43,-6 3 21,4-6 1,-3 5 17,1-2 5,5-3 1,-6 4 5,4-5 1,-3 4-15,4 0 9,-1 0 1,3-3 10,-2 3 0,2-3 3,-2 3 0,-2-3-33,2-1 0,-1 1-5,5 3 0,-5-2-9,1 1 1,-4-1 25,3-2 1,0 1 37,0 3-22,4-3 6,-5 4-14,5-5 8,1 0 0,-1 0 10,1 0 1,-5 0 2,1 0 1,-4 0-17,3 0 0,-3 0 6,4 0 0,-5 0-51,5 0 0,-4 0 6,3 0-6,-4 0 2,7 0 20,-3 0 0,0 0 14,1 0 1,-4 0 1,3 0 0,-3 0 33,4 0 1,-5 0-38,5 0 1,-4 0-25,3 0 0,-3 0 41,4 0 1,-4 0-1,3 0 1,-3 0-5,4 0-2,-6-5 52,8 4-19,-3-9 1,0 8 139,1-2-158,-6-2 1,7 4 64,-5-6 1,1 5 31,-1 0-54,-3-4 1,6 5-15,-4-6 0,0 4 4,5-3 1,-5 3-4,5-4 0,-4 4-2,3-3 0,-3 3 18,4-4 1,-4 2-17,3-2 0,-3-2 20,4 3 1,-4 0 31,3 0 0,-4 3 94,1-4-79,2 1 1,-5-5 22,3 1 1,-3 3-53,-1 1 1,1-1 2,3-3 0,-2 3-74,1 0 1,0 1 73,1-5 1,-3 1-136,3 0 1,1-1 65,-1 1 1,1-1 57,-1 1 0,-3-1 27,3 1 0,-3 0 128,-1-1 0,4 1-94,-1-1 0,1-3 25,-4 0 0,0 0-38,0 3 0,-1 0 6,-3-4 0,3 4-109,-3-4 0,-1-1 78,1-2 0,-1 1-28,1-1 0,2 0-32,-6-4 1,4 4-120,-3 0 1,3 0 96,-4-4 1,0 4-102,-8 0 1,2 5 39,-5-1 1,0 2-159,-4 2 0,-3 0-640,-1 4 0,-5 2-121,2 5 0,1 0-1465,-2 0 2434,6 5 0,2 1 0,7 6 0</inkml:trace>
  <inkml:trace contextRef="#ctx0" brushRef="#br1" timeOffset="52">22876 15487 8274,'-8'-7'-741,"1"4"0,3 0 1364,-4-1 1,5 3-133,-5-3 1,4 3 178,-3 1-397,-1 0 0,-4 0-32,1 0 0,3 0-51,1 0 0,4 5-105,-1 3 1,-1 2-42,2 1-116,-6 1 226,7-1 1,-3 0-208,5 1 0,0-1-40,0 1 1,2-1-16,1 0 1,3 1 138,1-1 0,3-3-102,-2 0 1,2-6 76,1 2 1,2-3-4,2-1 0,-2 0 133,2 0 1,-2 0-109,-2 0 0,1-5 173,-1-3 0,1-2-34,-1-1 0,-5-1-40,-2 1 1,-2-2-86,-2-2 1,0 2-145,0-2 0,-4-1 79,0 0 1,-5-3-196,1 4 1,-3 0-424,-4 4 1,6 0 292,-3 4 0,4 0-485,-4 4 0,5 1 193,-1-1 1,5 3 639,0 3 0,-4 9 0,1 6 0</inkml:trace>
  <inkml:trace contextRef="#ctx0" brushRef="#br1" timeOffset="53">22819 15681 8274,'-12'0'-905,"5"0"987,-1 0 1164,1 0-866,-5 0 0,2 1-136,2 3 0,2 1-56,2 3 0,3 2-157,-3-3 1,3 4 54,1 0 0,0 0 337,0 1-465,0-1 0,0 1 4,0-1 0,5-3-77,3-1 1,2-3 25,1 4 1,4-6-52,1 2 1,0-3 220,-1-1 1,2 0-5,2 0 0,1-5 190,-5-2 0,1 0 5,-5 0-67,1-1 0,-2-3-93,-3-1 1,-2 1 28,-5-1 1,-5-3-122,-2 0 0,-7 0-188,-2 3 1,-4-3-26,1 0 1,3 1-299,0 6 0,0-1-570,1 6-338,-1-1 1399,5 9 0,0 1 0,-1 6 0</inkml:trace>
  <inkml:trace contextRef="#ctx0" brushRef="#br0" timeOffset="54">20638 15372 8326,'0'0'0</inkml:trace>
  <inkml:trace contextRef="#ctx0" brushRef="#br0" timeOffset="55">20638 15372 8326,'-8'-3'-916,"0"-1"823,6-5 250,-8 8-56,8-9 0,-7 7 388,6-5-338,-1 6 0,3-4 283,-3 2-152,2 2-78,-3-3 47,5 5-12,0 0-198,0 5 0,0 2 88,0 4 0,0 1-16,0-1 0,4 2-42,0 2 1,5-1 43,-1 5 1,3 0-109,4 4 0,3 1 172,5 3-66,0-3-37,-1 9 1,3-5 52,1 2 0,-3 3 16,0-2 1,-2 0-69,-5 0 1,0-2-2,-1-2 0,-2-5-114,2 1 1,-6-1 133,-1-7 0,-6-11-124</inkml:trace>
  <inkml:trace contextRef="#ctx0" brushRef="#br0" timeOffset="56">20969 15989 6234,'-7'0'212,"2"0"0,4 0-50,-3 0-31,3 0-2,-4 0 67,5 0 32,-5 0-162,4 0 2,-5 0 112,6 0-43,-5 0-220,4 0 1,-5 0 117,2 0-33,3 0 0,-8 1-29,5 3 1,-4-1-38,5 4 22,-6-4 1,2 6 39,-4-5-25,-1 5 25,6-8 0,-4 9-2,2-2 1,-2 0 2,-1 0 1,-1 2 0,1-2 0,-2 2 0,-2 1 0,2 1 1,-2-1 0,2 4 1,2 1 0,0-1 126,-1-4 0,-3 1-113,0-1 0,3 1 80,5-1-66,-1 0-19,-3 1 1,1-1 13,2 1 1,-2-1-23,2 1 0,2-1-5,-2 0 1,2 5-5,-2-1 0,-2 1 19,2 0 0,0-4-18,0 4 0,-2 0 11,2-1 0,-2 4 20,-1-3 0,3 3 26,0-4 1,1 5 5,-5-1 1,1 1 41,0-1 0,-1 3 12,1-3 1,1 1 13,2-1 1,-1 2-67,5-6 1,-3 0-13,3-3 0,-1-1 29,1 0 0,3 5-152,-3-1 1,3 0 66,1-3 1,0-1-13,0 0 0,0 5 31,0-1 1,0 0-16,0-4 1,0 2 32,0 2 0,0-1 3,0 5 0,0 0 5,0 4 0,0-1-10,0-3 0,0 2-42,0-2 0,-4-1 50,0 1 0,0-5 2,4 1 1,0-2 45,0-1-43,0 4 1,0-3 113,0 2 0,0 1-120,0 0 0,0-1 25,0-4 0,0 1-2,0-1 1,0 2-2,0 2 1,4-2-58,0 2 1,3 2-2,-3-2 0,1 1 2,-1-1 0,-3-2-14,3 2 1,-3-2 8,-1-1 1,4-1 33,0 0 25,0 1 0,-4-1-14,0 1 0,4-5 5,-1 1 0,1-1 31,-4 5 0,2-1 21,1 1 0,0 0-36,4 4 0,-3-2-2,4 5 1,-2-4 21,2 4 0,2-4-26,-2 4 1,2-4-28,1 4 1,1-3 25,-1 3 0,0-5-11,1 1 1,-1-1-5,1 1 1,-1-2 6,1 2 0,3-2-6,0-2 1,2-1-4,-2-2 1,-3 2-91,4-2 1,-2 2 87,1 1 0,-2 1-357,2-1 0,-3 0 105,0 1 0,-5-1-353,1 1 571,0-1 0,8 6 0,2 0 0</inkml:trace>
  <inkml:trace contextRef="#ctx0" brushRef="#br0" timeOffset="57">20820 18045 8455,'-6'0'-744,"1"0"0,4 0 959,-3 0 188,2 0 24,-3 0 261,5 0-423,0-5 59,0 4-316,0-4 583,0 5-497,5 0 1,1 1-11,1 3 1,0-3-1,-4 3 0,0 2-58,4 2 1,-3-2 69,4 2 0,-2-1-144,2 5 1,1-5 97,-5 1 1,4-1-71,0 5 0,2-4 63,2-1 1,-4-3-13,4 4 0,-3-6 19,6 2 0,-2-2 8,-2 2 0,2-2-31,2 1 0,-2-1 17,2-2 0,-2 3-28,-2 1 1,4 4 26,1-4 1,-1 1-77,-4-1 0,1 1 48,-1 2 0,0 2-13,1-5 1,1 4-21,2-5 0,-3 5-3,4-4 1,0 0-12,-1-4 0,2 3 30,-2 1 1,-2 0-10,2-4 1,2 0-8,-2 0 0,0 4 0,-4 0 1,5-1-18,-1-3 1,0 4-6,-3 0 1,3 1 5,0-1 0,0-3-5,-3 3 0,3 1-1,0-1 0,0 0 8,-3-4 0,3 0 55,0 0 1,0 0-6,-3 0 1,3-4 6,0 0 0,2-4 24,-2 5 1,-1-6 12,5 1 1,-5 2-33,1-2 1,-1 4 9,1-3 1,-2 4-18,2-1 1,-2 3 8,-2 1 1,1-4-66,-1 1 0,4-1 35,1 4 1,-1-4-7,-4 0 0,5-4 48,-1 5 0,0-6-2,-4 1 1,5 2 46,-1-2 0,0 2 12,-3-2 1,-1-1-16,0 6 1,1-1-32,-1 4 0,1 0-27,-1 0 1,1 0-12,-1 0-8,0 0 0,1 0 83,-1 0-59,1 0 1,-1 0 1,0 0-48,1 0 0,-1 0-15,1 0 1,-5 0 17,1 0 1,-2-2-29,2-1 1,2 1-40,-2-1 0,-2 1 42,2 2 0,-5 0 35,5 0 0,-4-3 0,3-1 0,1 0 0,2 3 216,-2-3-5,-3 3-240,0-5 1,-2 6 36,4 0 0,-3-3 24,4-1 1,-5 0-34,5 4 77,-5-5 1,5 2-12,-4-4-25,5 4 1,-6-6-18,4 6 1,-3-5 2,4 4 0,-4-3 54,3 3-50,-4-5 0,6 3-36,-6-6 1,5 5 1,-4-1 0,1 2-1,-1-2 0,-3-2 0,3 2 1,1 2-6,-1-2 0,1 4-3,-2-3 2,-1-1 1,7-3 41,-6-1 0,3 5-29,-3-1 15,-1 0 0,6-3 9,-4 0 1,0-1 7,-4 1 0,4-1-27,0 1-5,5 0 0,-7-1-2,6 1 0,-4-1-12,3 1-22,-4-1 38,2 1 107,0 0-108,-4-1 1,4 5 5,-5-1 0,4 4 14,0-3-11,0-1 1,-3-4-11,3 1 1,-3 0-5,3-1 1,-2 1 6,2-1 0,-3 1 3,3 0 0,-1-1-3,1 1 1,-3-1 25,3 1 1,-3-1 5,-1 1 0,1 1-20,3 2 0,-3-2 26,3 2-57,-3-2 1,-1-1 30,0 0 0,0-1-58,0 1 53,0-1 1,4 1-43,0-1 1,0 1 36,-4 0 0,0 3-1,0 0 1,0 1-7,0-5 3,0 1 0,1-1-2,3 1 1,-3 3 0,3 1 1,-3-1-6,-1-3 1,0 3 10,0 1-51,0-1 1,0-3 41,0-1 0,0 4-87,0 1 1,0-1 76,0-3 0,0 3-15,0 1 20,0-1 1,0-3 4,0-1 2,0 1 0,0-1-15,0 1 0,0 3-38,0 1 55,0-1 1,0-3-1,0-1 0,0 5-33,0-1 0,0 0-6,0-3 0,0 3 4,0 1 1,0-1-34,0-3 10,-5-1 1,4 1 30,-3-1 1,3 1 39,1 0 1,-2 3-22,-1 0 9,1 1 1,-4-5-2,2 1 1,3 3 21,-3 1-19,-2-1 9,5-3-81,-10-1 0,10 1 54,-3-1-55,3 1 1,0 0 46,-3-1 0,3 1 16,-3-1 0,1 2 35,0 2 0,1-2 3,-2 3 1,-1 0 107,2 0-136,-1-1 93,-1-3 0,2 1-40,-4 2-67,4-2 0,-6 3 10,5-4 0,1 3-9,3 1 0,-2-1 1,-2-3 0,3 3-25,-3 1 46,3-1 1,-3-3-2,0-1 1,-1 4 39,2 1 0,1 3-46,-1-4 1,-3 5 63,3-5 1,-5 4-42,4-3 0,-1 3 3,1-4 1,3 4-22,-3-3 0,-1 3 19,1-4-7,-4 1 0,5-3-6,-5 2 0,6-2 32,-2 2 0,-1 2-33,1-2 1,-1 4 80,1-3 0,2 3 47,-6-4-67,6 6 0,-9-7-46,4 5 1,0-3 9,0 3 1,4-1-37,-1 1 1,-2 1-7,-1-4 0,0 3-112,0-4 159,4 6-83,-7-8-5,4 3 0,-5 0-118,4-1 1,0 5 20,4 0 0,0-2-556,-5 1 319,6-5 1,-4 6-999,2-4-752,2 4 1042,-3-2 405,5 5 677,0 5 0,-5 7 0,-1 5 0</inkml:trace>
  <inkml:trace contextRef="#ctx0" brushRef="#br0" timeOffset="58">21346 16971 8069,'-2'-6'-1282,"-1"2"1408,1 3 828,-3-4-565,0 4-255,-1-10 0,-2 10-96,1-3 1,3 3 109,-4 1 0,0-4 86,-3 1-99,0-1 0,-5 4-47,1 0 0,0 0 11,4 0 0,-1 4-13,1-1 0,-1 6-12,1-1 1,1 2-80,2 1 0,-2 5-46,2-1 1,3 4 79,1-4 0,3 4-89,1-4 1,0 1-48,0-5 0,4 2-176,0 2 1,5-6 90,-2 2 1,3-3-173,2-1 0,3-1 232,0-6 0,6 0 17,-2 0 1,1 0 158,-1 0 1,1-4-93,-4 0 0,3-5 241,-4 1 0,0-3 19,-4-4 1,0 2-4,-4-2 0,2 2-70,-5 2 0,0-4 232,-4-1 0,-2-3-168,-1 4 0,-2 0-63,-3 3 1,-2-3-309,2 0 1,-6 0 102,-1 3 0,0 2-514,3 3 1,1 1 274,-1 6 1,1 0 303,0 0 0,-1 6 0,1 0 0</inkml:trace>
  <inkml:trace contextRef="#ctx0" brushRef="#br0" timeOffset="59">21186 17200 7506,'-2'-7'-109,"-1"4"722,1-4 0,-4 6-246,2-3 1,2 3-98,-6 1 0,6 1-244,-2 3 0,-1-1 65,1 4 1,-4 1-109,4 3 0,-3 2 2,3 2 1,-4 2 19,5 2 0,-3 2 62,3-2 0,1-1-189,-1 1 0,1 0 123,2 4 0,0-4-20,0 0 0,5-4-74,3 4 0,3-5 122,5 1 1,-2-3-139,5-4 1,0-3 57,4-5 0,3 0 75,1 0 0,1-2 35,-2-1 1,-1-4 154,1-4 1,-6-4-127,0-1 1,-7 1 26,3 4 0,-9-1-49,-3 1 1,-3-2 15,-1-2 0,-1 2-49,-3-2 1,-3-2-84,-9 2 0,3-4-216,-7 4 1,1 0-1,-3 3 1,-1 1-287,0 0 1,1 0 139,3 4 1,3-2-356,4 5 767,1 0 0,0-1 0,-1-1 0</inkml:trace>
  <inkml:trace contextRef="#ctx0" brushRef="#br0" timeOffset="60">21677 17051 8082,'-5'-6'0,"2"1"-261,-4 5 1,3 0 292,-4 0 1,4 0 519,-3 0 0,-1 5-306,-3 3 1,-1-1-89,1 5 0,-1-2-173,1 9 1,0 0 31,-1 4 1,5-3-101,-1 3 1,4-3 72,-3 7 1,4-4-21,-1-4 0,3 5-28,1-5 0,0 4-112,0-8 0,5 4 40,3-4 1,2 0-22,1-3 0,1-6 120,-1-2 1,4-3 7,0-1 1,6 0 183,-2 0 1,1-5-122,-1-2 0,1-4 100,-4 0 1,4-4 55,-1 0 0,-2-5 144,-2 5 0,-6-4-101,-2 4 1,-4-5 60,1 1 1,-3-3-165,-1-1 0,-5 0-118,-3 1 0,-7-1-288,-4 0 0,-6 1 170,-2 3 0,-1 3-714,1 4 0,3 6 69,-2 2 745,7 3 0,-8 11 0,3 3 0</inkml:trace>
  <inkml:trace contextRef="#ctx0" brushRef="#br1" timeOffset="61">22511 15612 6943,'0'-6'349,"0"1"2341,0 5-2681,-6 0 110,5 5-27,-4-4-52,0 9 1,4-7 76,-3 5-83,3-6 1,1 8-1,0-2 1,0-2-127,0 2 134,0-1-14,5 0 0,-4 3-53,3-2 1,-3 2 35,-1 1 0,0-3-12,0-1 0,0 1-13,0 3 0,0 1 0,0-1 0,4-3-4,0-1 10,0 1 0,-1 3-1,1 1 1,1-4 7,-1-1 1,1-3-4,3 4 0,2-2-31,-3 2 0,0 0-4,0-4 1,1 4-38,3-4 0,-3 3-388,0-3 314,-1 0 1,5 0-497,-1-1-257,-5 1 574,0-4 1,-6 2-187,0 1 1,-2-1 514,-2 1 0,-2-1 0,-5-2 0</inkml:trace>
  <inkml:trace contextRef="#ctx0" brushRef="#br1" timeOffset="62">21917 14710 8117,'-2'-6'-231,"-1"2"0,1 1 181,-2 0 167,3 1 35,1-3 130,-5 5-24,4 0 152,-4-5-7,5 4-55,-5-4-136,-2 5 44,1 0 329,-4-5-371,4 3 1,-6-3 243,1 5-153,-1 0-265,1 0 40,-1 0 1,1 2 233,0 1-402,-1-1 79,1 8 0,-1-8 133,1 6 0,-1-4-106,1 3 1,0 1-165,-1 3 110,1 1 0,1 3-70,2 0 0,3 2 69,5-2-168,0-2 99,0 8 1,0-4 64,0 2 1,0 1-109,0-5 0,1 4 62,3-3 0,-1-1-15,4-4 1,-3 1-82,4-1 114,-1-4 19,5 3 0,-1-5-91,0 2 1,1-2 33,-1-5 1,5 0-9,-1 0 0,0 0-13,-4 0 65,1 0 2,-1 0 0,1-1 116,-1-3 0,-1 2-133,-2-6 0,1 4 122,-5-3 1,3 3-132,-3-4 199,0 6-54,-4-8 1,0 7-11,0-4 1,0 3 18,0-4 0,0 4 16,0-3 1,-5 3 9,-3-4 0,2 4-49,-2-3 1,1 4 2,-5-1 1,1-1-84,-1 2 75,1-1 0,-1 0-166,1 0-63,0 0 0,3 4-832,0 0-56,6 0-442,-3 5 1520,5-3 0,5 8 0,1-4 0</inkml:trace>
  <inkml:trace contextRef="#ctx0" brushRef="#br1" timeOffset="63">21997 14961 8233,'-7'-6'1460,"2"1"-954,5 0-317,0-2 0,0-4-84,0 0 0,0 3-56,0 0 0,0 1 104,0-5 0,0 5-164,0-1 1,1 1 67,3-5-261,-2 1 335,8-1-104,-9 6-90,9-4 1,-7 5 105,4-3-36,-4 3 1,6 4-119,-6-3 61,6 3 69,-7-4-148,8 5 131,-4 0-58,6 0 62,-6 0-8,4 5 48,-4-4-44,1 9 1,3-7-1,-3 4 1,0-3 0,0 4 1,-3-5-89,4 5 0,-4-2 84,3 2 1,-4 2-124,1-2 0,-3-2 69,-1 2 1,0-1-77,0 5 0,0-5 25,0 1 1,0 0-139,0 3 1,0-3 52,0-1 1,0-3-211,0 4 0,0-4-422,0 3 195,0-4-51,0 2 679,0-5 0,-5 5 0,-2 1 0</inkml:trace>
  <inkml:trace contextRef="#ctx0" brushRef="#br1" timeOffset="64">22362 14756 8117,'-5'-7'105,"4"-3"126,-4 4 0,3 0 49,-1 2 0,1 1 508,-2-1-730,3 3 31,1-4 15,0 5 0,0 5 37,0 3 1,0 2-26,0 1 1,0 5-200,0-1 0,0 4 311,0-4-589,0 5 289,0-7 0,0 7-36,0-4 0,0 3-72,0-4 1,0 0-34,0-4 1,0 1 146,0-1 1,0 1 16,0-1 0,0-3 8,0-1 1,0-4 52,0 2 1126,0-5-1023,5 0-36,-3-5 1,8 4 3,-3-3-71,-2 3 16,6 1 1,-5 0 18,5 0-198,1 0 183,-1 0 0,1 0-135,-1 0 66,0 0 0,1 0-8,-1 0 1,-3 0 41,-1 0-72,-4 0 63,2 0 0,-4 0-145,3 0-239,-3 0 175,5 0 0,-8 0-750,-2 0-831,3-5 1802,-9 3 0,4-8 0,-6 4 0</inkml:trace>
  <inkml:trace contextRef="#ctx0" brushRef="#br1" timeOffset="65">22316 14881 8463,'2'-6'634,"1"2"0,0 3-388,5 1 1,-1 0-67,5 0 0,-1 0-15,0 0 1,1 0-33,-1 0 1,1 0-184,-1 0 1,1-1-323,-1-3 1,0 3 196,1-3 0,-5 1-908,1-1 580,0 3-420,-2-4-311,-1 5 1234,-5 0 0,0-5 0,0-1 0</inkml:trace>
  <inkml:trace contextRef="#ctx0" brushRef="#br1" timeOffset="66">22339 14756 8117,'0'-7'266,"0"-3"198,0 9-248,0-4 1,1 1-63,3 0 1,-1 0-155,4 4 0,1 0-58,3 0 1,1 0 183,-1 0 1,5-3-345,-1-1 0,4-1-159,-4 1 1,0 3-197,-3-3 0,-1-1 255,1 1 318,-6 0 0,9-1 0,-2-1 0</inkml:trace>
  <inkml:trace contextRef="#ctx0" brushRef="#br1" timeOffset="67">22750 14676 8117,'-7'-8'-64,"-1"1"367,6 4 233,-9-7-211,5 9 0,-5-6 32,-1 3-185,6 3 36,-4-4 1,3 5-13,-4 0 0,3 4-83,1 0 0,0 5 55,0-2 1,-2 3-217,5 2 1,0-1-98,4 1 1,0-1 132,0 0 0,0 1-31,0-1 1,5 1 1,3-1 1,3-3-125,5-1 0,-4-3 39,4 4-131,1-6 112,-4 3 1,4-5-111,-6 0 0,0 0-746,1 0 1001,-6 0 0,-1-5 0,-5-1 0</inkml:trace>
  <inkml:trace contextRef="#ctx0" brushRef="#br0" timeOffset="68">23755 14699 8117,'0'-7'-320,"-1"2"530,-3 5 1,3-1 247,-3-3 60,3 3-24,1-4-17,0 0-144,0 3-33,0-3-51,0 5-257,0 5 0,1-2 119,3 5 1,1-5-9,3 5 0,1 0-126,-6 3 1,6 0 58,-1 1 0,2-1-115,2 1 1,-2-1 4,-3 1 0,3 2-89,-2-3 0,1 3-50,-1-6-484,2 2 270,-4 1-188,0 1-974,5-1 603,-10 0 986,4-4 0,-5 3 0,0-4 0</inkml:trace>
  <inkml:trace contextRef="#ctx0" brushRef="#br0" timeOffset="69">24018 15087 5751,'6'-5'52,"-1"4"9,-5-4 417,0 5-127,0-6-163,0 5 179,0-4-166,0 5 43,0-5-44,0 4-28,0-4 57,0 5-35,0-5-109,0 3 112,-5-3-244,4 5 100,-4 0-26,0 0 0,4-1 40,-3-3 0,1 3 57,0-3-44,1 3 0,-4 1 84,2 0-30,3 0-65,-9 0 0,7 0-43,-4 0 1,3 0 42,-4 0 2,6 0 0,-9 0-20,5 0-24,-5 0 1,3 4 7,0-1 0,6 3 71,-2-3-66,-2-1 0,3 7 132,-4-6-131,4 6 0,-6-2 8,5 4 0,-3-3-20,3-1 1,-1 1 23,1 3-2,3 1 0,-6-1-7,4 0 0,1 1-72,-1-1 0,0-1 62,-1-2 1,3 2-36,-3-2 0,3 2 5,1 1 1,0-3 1,0 0 1,0-1-8,0 5 1,0-1-4,0 1 1,0-1 6,0 0 1,0 1-2,0-1 0,1-3-26,3-1 1,-3 1 24,3 3 1,1 1-64,-1-1 61,5 1 1,-4-1-56,3 1 1,0-1 12,-4 0 0,5-3-7,-1 0 1,-2-2 22,2 2 1,-1 0-5,5-4 0,-5 4 17,1-4 0,0 0-16,3-4 1,-3 0 70,-1 0 0,1 0 30,3 0-26,1 0 1,-1 0-30,0 0 1,1-2 34,-1-2-29,1 3 0,3-9 2,0 2 0,0-2-4,-3-1 1,-5 3 1,1 1 0,0-1-11,3-3 0,-1-1-2,-2 1 1,1-1-2,-5 1 0,3-1 17,-3 1 1,0-4 3,-4 0 0,0-4-25,0 3 0,0-4-3,0 1 1,-5 1 12,-3-1 0,-3 0-1,-5-4 1,3 2-19,-7 2 1,5-2 16,-4 6 0,0-1-119,-4 0 0,2 5-53,2 0 1,-3 0-229,3 8 1,1-1-13,-1 4 0,5 0-806,-1 0-53,2 0 1259,7 0 0,1 5 0,5 1 0</inkml:trace>
  <inkml:trace contextRef="#ctx0" brushRef="#br0" timeOffset="70">23972 15224 7627,'0'-6'31,"0"1"2303,0 5-2109,5 0 0,-2 0-70,5 0 1,-5 0 29,5 0 0,-5 1 60,0 3-219,4-3 0,-6 5-87,3-2 0,-3-1 109,-1 4 0,0-3-148,0 4 1,0-5 53,0 5 1,-4 0-50,0 3 1,-3 1 88,3-1 1,-4 2-8,5 2 1,-5-6-48,4 2 1,-3-2-59,3 2 101,0-4 0,3 2 0,-3-5 18,3-1 1,-4-1-53,5 1 7,0-1 41,0 3 1,0-5 1,5 0-8,2 0 0,0 0-14,0 0 13,1 0 0,3 0-4,1 0 0,-5-2-465,1-1 1,-4 1-117,3-1-1313,-4 1 1908,7 2 0,-9 0 0,4 0 0</inkml:trace>
  <inkml:trace contextRef="#ctx0" brushRef="#br0" timeOffset="71">24224 14596 8117,'0'-6'-595,"0"0"674,0 1 0,0 3 107,0-6 0,-4 4-114,0-3 1,-1 4 82,1-1 0,2 2-97,-6-2 0,4 3 83,-3-3 1,-1 3-109,-3 1 1,0 1 51,4 3 0,-3-2 46,2 6 1,-2-4-56,-2 3 1,1 1 2,0 3 1,3 6 9,0 2 0,2-1-9,-2 1 0,0 0-99,4 4 0,0-1 72,4 1 1,0 0-92,0 0 1,0 0 22,0 0 1,1-4-67,3 0 1,2-5 75,6 1 0,-1 1-89,1 0 1,0-5 39,4-3 1,0-2-7,3 2 0,1-3-106,-4-5 1,3 0 73,-4 0 0,4 0 17,-4 0 0,0 0 109,-3 0-15,-1-5 0,-3 0 5,-1-3 290,-4-2-248,2 3-7,-5-4 0,-5 0 86,-3-1 1,2 5-37,-2-1 39,1 0 0,-5 1-127,1-1 1,-1 6 0,1-2 1,0 3-121,-1 1 1,1 0-216,-1 0 1,1 0-507,0 0-629,-1 0 1448,1 0 0,-1 0 0,1 0 0</inkml:trace>
  <inkml:trace contextRef="#ctx0" brushRef="#br0" timeOffset="72">24429 14459 8117,'0'-7'-113,"0"1"69,0 2 186,0 3 0,-1-8 58,-3 5 0,2 1 72,-6 3 0,4 0-30,-3 0 1,3 0-146,-4 0 1,4 0 114,-3 0 0,0 1-227,0 3 0,-2-2 69,5 6 0,-5-4 47,2 3 0,0 0-27,0 0 1,3 3-121,-4-2 0,4 2 50,-3 1 1,4 1-61,-1-1 1,3-3-17,1 0 0,0-1 77,0 5 1,0-5-181,0 1 1,5-4 70,3 3 1,2-4-26,1 1 0,2-3-102,2-1 0,-2 0-274,2 0 0,2 0 74,-2 0 1,-1 1-621,-6 3 1051,2-3 0,-4 4 0,5-5 0</inkml:trace>
  <inkml:trace contextRef="#ctx0" brushRef="#br0" timeOffset="73">24509 14938 10132,'0'-11'673,"0"0"0,0-1-618,0 1 1,0-1 131,0 1 0,4 0-190,0-1 0,0 1-63,-4-1 0,1-3-20,3 0 1,-3-2 73,3 2 0,-2 2-95,2-2 1,1-1 20,3 0 1,2 2 116,-2 7 0,-2-3-214,2 2 0,-1 3 45,5 1 0,-1-1-71,0 1 0,1 1 129,-1 3 1,-3 3 44,-1 1 0,0 5 30,0-1 1,4 2 128,-4 1 1,-2 1-93,-1-1 1,1 6 30,-1 2 1,1-2-44,-1 2 1,-3-3 9,3 3 0,-3-4-226,-1 4 0,4-5-8,0 1 1,0-2-157,-4-2 0,0 1-267,0-1-458,0 0 225,0 1 860,0-6 0,0-1 0,5-5 0,1 0 0</inkml:trace>
  <inkml:trace contextRef="#ctx0" brushRef="#br0" timeOffset="74">24875 14642 8167,'0'-12'-115,"0"1"370,0-1-15,0 6 1,0 0 349,0 2 267,0 3-476,0-5-297,0 17 0,0-4-30,0 8 0,1 2 63,3-2 0,-3 5-47,3-1 1,-3 3-30,-1 1 1,4 0-173,0 0 0,-1-2-3,-3-2 0,2 2-139,2-6 1,-3 4 116,3-4 1,-3 0-79,-1-3 0,0-1 125,0 0 1,0-3-41,0 0 309,0-6-50,0 8-27,0-8 88,0 3 986,0-5-1138,5 0 0,-2 0 68,4 0 0,-3-4-259,4 0 111,-1 0 0,5 4-7,-1 0-12,0 0 0,1 0-144,-1 0 0,-3 0-138,-1 0 0,-3 0-155,4 0-547,0 0 75,-2 0 575,4 0 1,-13-1 413,3-3 0,-12-2 0,-1-6 0</inkml:trace>
  <inkml:trace contextRef="#ctx0" brushRef="#br0" timeOffset="75">24875 14801 8177,'-7'-5'568,"2"4"0,5-5-114,0 2-243,5 3 1,2-4-111,4 5 0,0 0 88,1 0 1,-1 0-141,1 0 1,-5 0-452,1 0 0,0 0 135,3 0-1241,0 0 310,1 0 1198,-6 0 0,-6 0 0,-6 0 0</inkml:trace>
  <inkml:trace contextRef="#ctx0" brushRef="#br0" timeOffset="76">24840 14630 8188,'0'-11'137,"0"-1"354,0 1-307,0 5 0,2-3-14,1 5 0,0 0-152,5 4 0,-1 0 15,5 0 1,-1 0-375,0 0 1,5 0 320,-1 0 0,0 0 177,-3 0 1,-2 1-158,-3 3 0,4-3 0,-5 4 0</inkml:trace>
  <inkml:trace contextRef="#ctx0" brushRef="#br0" timeOffset="77">25160 14459 8117,'-6'-5'148,"-4"3"0,5-4 173,-3 2 1,2 3-84,2-3 1,1 3 92,-4 1 0,3 0 131,-4 0-231,6 5 0,-7 3 9,5 7 0,0-2-30,4 2 0,0-1-63,0 1 1,0-2 47,0 2 1,1 1-322,3 0 1,3-2 131,4-7 1,2 3-69,2-2 1,1-3-46,4-1 0,1-3-138,-2-1 1,1 0-71,-1 0 0,6-4-266,-6 1 1,3-5-655,-6 4 0,-1 0 1235,-4 4 0,1-5 0,-1-1 0</inkml:trace>
  <inkml:trace contextRef="#ctx0" brushRef="#br0" timeOffset="78">21049 15955 7599,'0'-6'683,"0"1"607,0 5-1062,5 0-108,-4 0 1,5-4 1,-2 0 1,-1-1-15,4 1 0,-3 3 30,4-3 0,-2 1-75,2 0 0,2 1-1,-3-1 0,0 1-5,0 2 0,0-1-34,0-3 1,4 3-18,-4-3 1,-1 3 76,2 1 0,0 0-4,3 0 1,1-4-24,-1 0 0,0 0 31,1 4 1,-1-3-18,1-1 0,-1 0 79,0 4-126,1-5 1,-1 4-14,1-3 0,-1 3-2,1 1 1,-5 0-4,1 0-79,-1 0 0,5 0 100,-1 0 0,-3 0-44,0 0 0,-5 0 38,5 0-114,0 0 100,3 0-13,0 0 1,1 0-1,-1 0 0,1 0 45,-1 0 1,0 0 3,1 0 0,-1-2-3,1-1 0,-5 1-12,1-2-14,0 3-49,3 1-4,0 0-105,1 5 57,-1-3 0,-1 4 38,-2-2 0,2-3-23,-2 3 0,-2-3 63,2-1 1,-1 4-31,5 0 0,-1-1 15,1-3 32,-1 0 0,0 4 23,1 0 9,-1 0-4,1-4-40,-1 5 9,1 1 1,-1 2-17,0-1 1,-3-3 6,0 4 6,-1-6-4,5 4 1,-1-3 2,1 1 1,-1 4-1,0-4 1,1-1 80,-1-3 0,1 4 109,-1 0-123,6 0 1,-5 0 11,3-1 1,-2 1 37,-1-4-19,-1 5-185,0 2 80,1 4 1,-2 0-11,-2 1 0,0-4-45,-4-1 1,5-3-12,-1 4 1,-2-5 54,2 5 1,-1-4 3,5 3 0,-1-4 99,1 1 1,-5-2-97,1 2 1,-1-1 32,5 4 0,-4-4-48,-1 1 0,-3 1 0,4-2 1,-6 6-22,2-1 1,-2-2-76,2 2 52,-2 0 0,4 3-328,-2 0-51,-3 1 303,9-1 0,-7-1 95,4-2 0,-3 1-1,4-5 0,-5 3 108,5-3 0,-5 1-88,0-1 1,-1-1 22,-2 4 1,1-4 107,3 0 1,-3 0-20,3 1 45,-3-3-201,-1 9-230,5-9 22,-4 10-457,5-10 484,-6 9 1,1-9-540,3 3-886,-3 2 1682,9-4 0,-4 3 0,6-5 0</inkml:trace>
  <inkml:trace contextRef="#ctx0" brushRef="#br0" timeOffset="79">21140 15395 8446,'0'-6'-415,"0"1"504,0 0 185,0 4 1,0-6 228,0 3-181,0 3-142,0-4 1,0 4-104,0-3 118,0 3 1,-1-4-92,-3 5 10,3 0 68,-9 0-56,3 0-213,-4 0 1,-1 1 136,1 3 0,-1-2 6,1 6 1,0-1 82,-1 5 0,1 1-65,-1 2 0,1-2 24,0 2 0,0 1-20,4-1 0,-2 4-22,5-3 1,-4 3 10,5-4 0,-1 4-14,4-4 0,0 2-27,0-2 1,1-2-112,3 2 1,-2-2-68,6-2 1,0 0 100,3 1 0,1-1-98,-1 1 0,0-2 24,1-3 1,1 2 44,2-5 1,-3 1-6,4-1 1,0-3-1,-1 3 0,1-3 19,-5-1 0,0 0-3,1 0 1,-1 0 70,1 0 1,-2-1-56,-3-3 1,4 3 107,-4-3 1,0-1-74,0 1 13,-4-5 23,2 3 17,0-5-28,-4-1-8,4 1 155,-10-1-147,-1 1 0,-6 1 138,1 2 0,1-2-99,2 2 19,-7 3-104,2-5 0,-4 9-147,1-3 1,4 3 98,0 1 0,5 0-441,-1 0-1214,5 0 1742,-2 0 0,0 5 0,-1 1 0</inkml:trace>
  <inkml:trace contextRef="#ctx0" brushRef="#br0" timeOffset="80">21277 15372 8446,'0'-6'-445,"0"0"478,0 2-145,0 3 530,0-9-77,0 3 1,0 0 342,0-1-184,0 5-293,0-7 0,0 8 183,0-6-166,-5 6 0,4-5 177,-3 3-330,-2 3 1,3-4 78,-5 5 1,5 0-188,-5 0 56,0 0 0,-3 1 77,0 3 1,-1 3-109,1 4 0,3 0 6,0 1 0,2 0 46,-1 4 0,1-4-29,6 4 0,0-4-122,0 0 1,2-1 29,2 1 0,2-1-210,5 0 1,1 0-45,-1-4 0,2 2 174,2-5 0,2 0-139,2-4 0,1 0 25,-5 0 0,4 0-51,-4 0 1,1 0-181,-5 0 227,0 0 1,0-2-369,-4-1-369,-2 1 1016,-5-3 0,0 10 0,0 2 0</inkml:trace>
  <inkml:trace contextRef="#ctx0" brushRef="#br0" timeOffset="81">21414 15704 7905,'0'-7'1004,"0"-3"-720,-5 4-73,4-6 15,-4 1-99,5 0 1,0-1-22,0 1 0,0 3 83,0 1-222,0-1 0,1-4-38,3 1 0,-2 1 34,6 2 1,-2-2 9,2 3 36,2-4 1,-4 0-8,6 0 1,-5 3 32,1 0 1,-4 4-2,3-3 1,-3 4 97,4 0-99,-6-4 0,5 6 204,-3-3-177,-3 3 0,5 1 73,-2 0-81,-3 0 0,6 0 69,-4 0-92,-1 0 1,7 5-6,-6 3 1,5 2-25,-4 1 1,1 1 37,-1-1 0,-2 4-110,6 0 1,-4 4 96,3-3 0,-3 0-154,4-1 1,-6-2 19,2 2 1,-3-2-106,-1-2 0,4-3 100,0 0 0,0-5-472,-4 5-33,0-5-623,0 2 930,0-5 1,-5 0 0,-2 0 0</inkml:trace>
  <inkml:trace contextRef="#ctx0" brushRef="#br0" timeOffset="82">21734 15384 8440,'0'-6'-362,"0"-1"332,0 3 1,-1 3 769,-3-3-225,3 3-150,-5 1-223,6 5 0,0 5-8,0 6 1,0 3 3,0-4 1,2 5 5,2-1 1,-3 3-133,3 1 0,-3-4 147,-1 0 1,0-4-220,0 4 1,0-5 44,0 1 0,1-2 51,3-2 0,-3 1-15,3-1 1,-3-3-143,-1-1 1,0-3 33,0 4-3,0-6-11,0 3 206,0-5 0,4-1-124,0-3 1,1 3-28,-1-3 13,-3 3 1,9 0 34,-2-3 1,-2 3-139,2-3 112,-1 2 1,5 2-43,-1 0 10,1 0-3,-1 0 7,1 0 1,-5 0-59,1 0-535,-6 0 175,3 0-137,-5 0 1,5 0-1,2 0 1</inkml:trace>
  <inkml:trace contextRef="#ctx0" brushRef="#br0" timeOffset="83">21711 15532 8351,'0'-6'-441,"0"1"1,1 5 676,3 0 1,-1 0 89,4 0 1,1 0-219,3 0 1,1 0-17,-1 0 0,2 0-31,2 0 0,-2 0-133,2 0 0,-2 0 28,-2 0 0,1 0 77,-1 0 1,-3 0-853,-1 0 367,-4 0-208,2 0-246,-5 0 906,5 0 0,-4-5 0,4-1 0</inkml:trace>
  <inkml:trace contextRef="#ctx0" brushRef="#br0" timeOffset="84">21688 15372 8260,'7'0'491,"3"0"-221,-3 0 0,0 0-16,0 0 0,5 0-44,3 0 1,5 0-241,-1 0 0,3 0-105,1 0 0,0 0-284,-1 0 0,1-5 419,0-2 0,-5-3 0,-2-2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00:39:55.307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10770 10290 7830,'0'-11'333,"0"3"1,-1 1 0,-2-2 2110,-1-1-2066,0 3-15,4 2-415,0 5 80,0 5 142,0 2 0,0 4-58,0 0 0,0 5-20,0-1 1,0 5 11,0-1 1,0 7-7,0 0 1,0 6-83,0-2 0,0 0 12,0 0 1,0 0-126,0 5 0,0-1 39,0 0 0,0-3-136,0-1 0,0-1 110,0 2 1,0-3 20,0-5 1,4-1 84,0 1-43,5-5 0,-4 2-40,3-4 101,2-1-88,-9-4 22,4 1-196,0-1 12,-4 0 185,5-4-853,-6-2 554,0 0 1,-2-4-132,-2 3-972,-2-3 612,0-1 815,-4 0 0,-2 0 0,-6 0 0</inkml:trace>
  <inkml:trace contextRef="#ctx0" brushRef="#br0" timeOffset="1">10564 10450 7969,'-6'-18'28,"2"3"1,3 2 167,1 2 1,5 0-135,3-1 0,-2 1 48,2-1 0,-1 1 203,5-1 1,0 1-102,3 0 1,-2-1-108,2 1 1,-2-1 138,-1 1 0,-1 3-1,0 1 0,1 0-80,-1 0 1,4-3-49,1 2 1,3 3 38,-4 1-120,5 3 82,-2-4 1,5 3-239,0-1 125,5 1-95,-4 2 0,5 2-31,-2 1 0,-3 0 49,2 5 1,-2-2-130,-1 2 0,-5 2 87,-3-3 1,-2 4 27,-2 0 1,-1 0-71,-2 1 0,-3-1 41,-5 1 1,-6 3 269,-6 0-223,-4 5 85,-7-7 0,-9 9 3,-2-3 0,-8 2-79,0 2 0,4-5 3,4-3 0,1 2 9,6-2 0,2-4-5,6-3 0,2-2-355,6 2 0,3-2-104,1-2-568,4-3 487,-2 4 594,10-5 0,2-5 0,4-1 0</inkml:trace>
  <inkml:trace contextRef="#ctx0" brushRef="#br0" timeOffset="2">11558 10176 8042,'-6'-5'345,"0"4"0,5-4 546,-3 5-296,3-6 2,-4 5-174,0-4-315,4 5 0,-6 0 57,4 0 1,0 0 51,-5 0 0,1 5-114,-5 3 0,-3 3 42,0 4 0,-5 3-124,1 5 1,1 1-217,-1 3 168,0 2-15,1 10 0,-2-2-72,4 5-782,1 0 810,9-1 0,1 3-14,5-2 0,1 1 51,3-1 1,4 1-99,7-5 1,1-1 126,3-7 1,3 2 3,-3-5 1,-1-1 105,1-3 1,-2-4-108,2 0 0,2-5-106,-6 1 952,0-2-1031,-3-1 0,3-1-276,0 0 1,-3 1 62,-5-1 415,1-4 0,8 3 0,2-4 0</inkml:trace>
  <inkml:trace contextRef="#ctx0" brushRef="#br0" timeOffset="3">11855 10462 8080,'0'-7'92,"0"2"1,-1 5 461,-3 0-66,3 0-155,-5 0 172,6 0-280,0 5 0,0 2 13,0 4 1,0 0 0,0 1 0,0 0-15,0 4 1,0-2-71,0 5 1,0-4-127,0 4 0,0 0-370,0 4 0,0 0 215,0 0 1,0-4-47,0 0 1,0-2 112,0 2 1,0 2 45,0-6 0,2 0 6,2-3 1,-2-2 9,6-3 0,-1 2 62,5-5 1,-1 0 148,1-4 0,0 0 17,3 0-12,3 0-160,5 0 1,0 0-60,0 0 68,5 0-65,-4 0 0,0-1-128,-5-3 0,-5 2 122,1-1 0,-2 0-166,-2-1 1,1 3-37,-1-3 0,-1 2-262,-2-2 1,-2 1-1196,-2-4 810,-3 4 853,4-7 0,-10 4 0,-1-6 0</inkml:trace>
  <inkml:trace contextRef="#ctx0" brushRef="#br0" timeOffset="4">11832 10701 8080,'-6'0'-103,"1"-5"0,10-1 410,2-5 0,5 3-76,3 0 0,4 2 225,8-2 1,2-2-296,5 3 0,-3 0-22,-1 0 1,-1 3-229,2-4 1,-3 4-83,-6-3 0,-4 4-214,-3-1 0,-2-1-14,-2 2 1,-4-3-805,-3 3 1203,-3-4 0,-6-4 0,-2-1 0</inkml:trace>
  <inkml:trace contextRef="#ctx0" brushRef="#br0" timeOffset="5">11809 10382 8001,'1'-12'460,"3"1"0,6 3-147,6 0 0,4 1-278,-1-5 0,5 1 97,7 0 0,-2-1-58,5 1 0,0-1 14,-3 1 0,-2 5-265,1 2 1,-4 1-1304,0-1 1480,-7 3 0,3-4 0,-4 5 0</inkml:trace>
  <inkml:trace contextRef="#ctx0" brushRef="#br0" timeOffset="6">12380 10667 8053,'0'12'333,"1"0"170,3 3 1,3-1-509,4 5 64,0 0-1,-4 4 0,2 0 212,-5 0 0,3 4 78,-3-1-403,5 1 96,-8 1 0,9-5 18,-2 0 0,-2-2-142,2-6 0,-6 1 208,2-5-242,3 0 1,-2-3 116,2 0 0,3-6 0,-3 3 0</inkml:trace>
  <inkml:trace contextRef="#ctx0" brushRef="#br0" timeOffset="7">12723 10781 8039,'-12'5'-959,"1"-3"888,5 3 0,-4-5 534,2 0 0,2 0 493,-2 0-671,5-5 1,-5 2-25,4-5 0,0 1-29,4-5 0,-4 1-61,0 0 0,0-2-91,4-2 0,4-3-131,0-5 0,1 0 86,-1 0 0,1 1-208,3-1 90,2-5 52,-4 4 0,6-8-249,-1 5 183,-5 1-13,4 3 1,-4 4 74,1 0 0,3 5 22,-2-1 1,-2 3 17,2 5 1,0-4 120,3 4 1,-2 2-76,2 1 0,-2 1 2,6 0-31,-2 1-8,4-3 1,-5 6-25,3 3 1,2 3 62,-2 4 1,2 6-12,-2 2 0,-6 3-3,2 5 0,-3 1-1,-1 2 1,-1 3-67,-6-2 1,0-2-75,0 2 0,0-6-89,0 2-7,0-3 191,0-7 1,0 4-77,0-6 0,1 0 23,3-3 0,-3-1 6,3 0 1,1-3-148,-1 0 1,1-6-585,-2 2 139,-1-3 646,8-1 0,-4 0 0,6 0 0</inkml:trace>
  <inkml:trace contextRef="#ctx0" brushRef="#br0" timeOffset="8">13694 10267 7984,'0'-11'170,"0"0"-170,0-1 0,0 4 0,0 1 0,0 3 0,0-4 1273,0 6-783,-5-8 1,2 8-344,-5-1 0,1-2 27,-5 1 1,1 0-240,0 4 0,-6 0 14,-2 0 0,-3 0 140,0 0 0,-1 5-38,0 3 1,0-2-32,0 2 0,0-1-9,1 5 0,0-5 43,3 1 0,2 0-43,6 3 49,0 0-2,-1 1 0,6-1-216,2 1-31,3-1 167,1 6 0,0-5-115,0 3 1,6-1 121,5 2 0,2-4-20,6 4 1,4 0-29,4-1 1,-1 2 8,-3-2 0,4-1-35,-1 5 1,-3-4 42,-4 4 1,-3-4 26,3 5 0,-7-7-9,0 3 1,-2 0-96,-6-1 88,5 6 37,-8-9 1,3 9-6,-8-6 0,-2 4 21,-6-4 1,1 0 17,-1-3 0,-3 3 6,0 0 0,-4-1 122,4-6 1,-6 1-390,2-5 1,3 4 237,-6-6 0,9 3-1320,-2-5 617,3 0 690,5 0 0,-3 0 0,4 0 0</inkml:trace>
  <inkml:trace contextRef="#ctx0" brushRef="#br0" timeOffset="9">13888 10610 8089,'0'-6'0,"0"-1"0,0 3-99,0 3 83,5-4 466,-4 5 733,4 0-621,-5 0-419,-5 0 0,-1 5 12,-6 3 0,1 3-4,0 4 1,-1-1 2,1 5-1,-1 1-72,6 2 0,-4 1-51,2 0 0,2 4 21,-2-1 0,6 1-177,-2-4 1,3 2 64,1-2 0,1 2-112,3-6 1,1 2-34,2-2 38,3-3 155,-3-4 1,6-2 98,2-3-123,-3 4 44,10-10 1,-8 4-9,5-5 1,-4 0 36,4 0 1,-5-4 18,1 0 0,1-5 28,-5 2 0,2 1 109,-9-2 0,-1 0-11,-3-3 1,-6-1-63,-5 1 1,-7 1-537,-9 2 218,-2 3-122,-5 5 0,0 0-193,-1 0 0,5 9 202,-1 2 1,7 3-7,1-2 1,7-1 317,8 1 0,-2-1 0,4 1 0</inkml:trace>
  <inkml:trace contextRef="#ctx0" brushRef="#br0" timeOffset="10">14093 10050 8063,'-22'-5'1685,"4"4"-1070,6-4-587,7 5 0,5 1 27,0 3 1,2 2 253,1 6 0,5 0 64,7 4 1,-1 1-136,5 6 0,0 5 29,4 3 1,0 2 9,0 1 1,-4 0-1,0 0 1,-4 5-212,4-1 0,-5 3 52,1-2 0,-2 0-14,-2-1-690,1-3 706,-6 5-785,-1-6 501,-5 0 0,0-3 56,0-1 0,-1-1 111,-3 2 1,-2-2-1050,-6-2-501,-4-8 975,3 7 0,-5-9-1421,3 2 1993,2 3 0,-4-9 0,1 7 0,-1-1 0</inkml:trace>
  <inkml:trace contextRef="#ctx0" brushRef="#br0" timeOffset="11">14630 10530 8026,'-6'-1'0,"2"-3"-376,3 3 212,1-4 438,5 5 0,1 0 604,6 0 0,3-4-418,0 0 1,5 0-147,-1 4 1,4-1-245,4-3 0,2 3 29,5-3 1,1-1 41,-1 1 1,4-3 44,0 3 0,-4-1-216,-3 1 1,-2 3-97,1-3 1,-6 3-445,-5 1-646,-5 0 622,3 0 354,-11 0 1,-1 1-1332,-5 3 1571,0 2 0,-5 0 0,-1-1 0</inkml:trace>
  <inkml:trace contextRef="#ctx0" brushRef="#br0" timeOffset="12">14710 10679 8089,'-6'5'-386,"2"-4"629,8 3 0,-2 1-99,6-1 1,-1-1 953,5-3-455,4 0-326,2 0 1,9 0 50,-1 0 0,2 0-186,-1 0 0,2 0-15,5 0 1,-3-1-119,-1-3 0,-4 2-262,0-6 1,1 4-429,-4-3 395,-3 4 154,-3-2 0,-8 1-1675,2 0 1767,-7 1 0,1-2 0,-5-2 0</inkml:trace>
  <inkml:trace contextRef="#ctx0" brushRef="#br0" timeOffset="13">14687 9708 8179,'0'-13'-225,"5"-2"1,2 10 279,4-3 1,-3-1 117,-1 5 1,1-4 708,3 0-355,1 3-244,-1-5 1,1 7-4,-1-4-77,6 4-116,-5-7 0,9 9 52,-6-3 1,4-1 4,-4 1 0,4 0 107,-4 4 36,0 0-345,-3 0 0,-4 4-308,-1 0 239,-4 5 63,2-3 0,-10 7-312,-3 2 184,-2-2-53,-2 3 1,-3-3-69,0 2 0,0-2 81,3 2 1,-3-2-74,0-2 0,4 0 19,3 1 1,2-1 34,-2 1 1,3-1-705,5 1 955,0-1 0,-5 0 0,-2 1 0</inkml:trace>
  <inkml:trace contextRef="#ctx0" brushRef="#br0" timeOffset="14">14767 10062 8179,'7'11'700,"-2"1"74,-5-1-250,5 0 0,-4 1 156,3-1-234,-3-4-232,-1 3 0,4-8 347,0 6-316,-1 0-125,3-2-187,-5 4-251,9-4 0,-8 5 318,6-4 0,-5 3 0,2-3 0</inkml:trace>
  <inkml:trace contextRef="#ctx0" brushRef="#br0" timeOffset="15">15909 10119 8488,'0'-6'1479,"-1"0"-1141,-3 6 0,3 6-118,-3 1 1,3 5-48,1 3 1,0 3-21,0 4 1,-4 3-168,0 1 0,0 2 68,4 3 1,0 4-175,0-4 1,0 8 106,0-5 1,0 3 41,0-3 0,4-3-303,0-1 302,5-5-1,-8 3 0,8-5 117,-5 0-100,0-5-46,1-2 1,-4-4 18,3-1 1,-3-3-306,-1-1-594,0-4 550,0 2 303,-5-5 29,-1-5 0,-6-1 0,1-6 0</inkml:trace>
  <inkml:trace contextRef="#ctx0" brushRef="#br0" timeOffset="16">15704 10176 8091,'0'-17'165,"1"5"112,3-3 0,2 2 0,6 1 1,-1 5 241,0-1 1,5-2-200,-1-1 1,9-6-29,-1 10 1,2-6-98,-2 5 0,4 3-82,-1 1 1,5 3-144,-5 1 32,6 0-53,-8 5 0,4 2-17,-5 4 0,-1 2 84,-3 2 0,-3-1-146,-4 5 1,-6 0 52,-2 4 0,-3 0-56,-1-1 0,-1 1 60,-3 0 1,-8 0-102,-7 0 1,-2-4-110,-2 0 12,0-5 71,0 7 0,0-8-245,1 2 1,-1-3 81,0-5 0,9 2-127,3-5 1,2 0-87,-3-4 576,6 0 0,1-5 0,5-2 0</inkml:trace>
  <inkml:trace contextRef="#ctx0" brushRef="#br0" timeOffset="17">16583 9890 8040,'-10'-7'-10,"2"-1"36,-2 6 13,4-3 784,-6 5-339,1 0-235,0 0 1,0 5 82,4 2 1,-7 5-167,2 3 0,-2-1-5,3 5 1,-5 5 1,-3 7 0,1-2-5,-1 1 1,1 2-105,-1 6 0,-1-3 0,4 4 1,-3 1-189,4 2-63,0 2 0,5 2-166,2 0 263,-2 0 1,9-5 74,-3 1 1,3-5 46,1 1 0,5-2-80,2-2 1,3-4-86,2 1 1,3-7 291,0-1-165,6 0-4,-4-11 1,5 5-509,-3-6 252,-2 1 259,-1-1-701,-3-5 1,3 3-5,-4-5 722,-1 0 0,0-4 0,1 0 0</inkml:trace>
  <inkml:trace contextRef="#ctx0" brushRef="#br0" timeOffset="18">16674 10313 7941,'0'-16'-55,"-5"3"-214,4-4 259,-4 11 167,5 1 1,0 6 522,0 3 0,0 2-167,0 6-317,0 4-90,0 2 1,-1 6 141,-3 3-11,3-3-228,-4 9 0,5-5 32,0 2 294,0 3-328,0-4 0,0 1-131,0-4 0,1-3 105,3-4 0,2-1-88,5-3 1,1-6 157,-1 2 1,1-5 80,-1 1 1,6-4-44,2 1-61,2-3-32,-3-1 0,4 0 19,-3 0 0,2-4-118,2 0 1,-1-5-195,-3 2 0,-3 0 188,-4 0 1,-2 3 22,-3-4-2179,3 1 2265,-13-5 0,-4 1 0,-10-1 0</inkml:trace>
  <inkml:trace contextRef="#ctx0" brushRef="#br0" timeOffset="19">16663 10564 7948,'-11'0'0,"-1"0"679,1 0-230,4 0 7,2 0-112,5 0-94,0-5 1,7 0 10,4-2 1,6-2-96,5 5 0,6-5-169,3 1 1,2 2-303,1-2 173,-5 6 115,4-8 1,-9 5-423,3-3 1,-4-2-107,-4 2 0,-3-2-988,-4-1 1533,-6 4 0,4-8 0,-3 2 0</inkml:trace>
  <inkml:trace contextRef="#ctx0" brushRef="#br0" timeOffset="20">16617 10142 7948,'-6'0'566,"1"0"0,10-4-660,3 0 0,6-3 132,1 3 1,5-4-167,-1 4 86,3-5-152,1 8 1,1-4-174,2 5 0,0 0 367,4 0 0,1 0 0,3 0 0</inkml:trace>
  <inkml:trace contextRef="#ctx0" brushRef="#br0" timeOffset="21">17063 10484 8070,'0'8'-20,"0"0"1,0-1-98,0 5 1,0 3-208,0 0 1,0 5 452,0-1 0,0 3 483,0 1 1,0 0-320,0 0 0,0 3-152,0 1 1,1 1-150,3-2-34,-3-2 119,4-1 1,-1-2 19,0-6 2,5 0-98,-8-3 0,5-5-214,-2 1-361,-3-6 574,4 3 0,-5-5 0,0 0 0</inkml:trace>
  <inkml:trace contextRef="#ctx0" brushRef="#br0" timeOffset="22">17120 9936 7944,'-4'-15'385,"0"0"745,0 5-1119,4 4 1,6 6 25,1 0 1,-1 0 297,2 0 0,0 3-87,3 5 1,6 1-22,2 10 0,2 3-55,2 5 1,0 5 24,0-2 0,0 4-29,-1 5 0,0 1-272,-3 6 1,1 0 2,-4-1-1039,-1 1 1160,-9 5 1,-1-3-290,-5 5 0,0-5-68,0 2 0,-1-3-60,-3-1 0,-2-5 66,-6 1 0,-3-5-211,0 1 0,-5-7 103,1-5 439,2-2 0,-1-1 0,3 0 0,-4 0 0,-2 0 0</inkml:trace>
  <inkml:trace contextRef="#ctx0" brushRef="#br0" timeOffset="23">17771 10130 8525,'0'13'1179,"0"2"-930,0-2 1,0 8 25,0-1-59,5 1-157,-4 7 0,4-3 37,-5 6 1,0 1 8,0 6 1,0-3 16,0 3 1,0-1-21,0 1 0,0-4-147,0 1 0,0-2-45,0-7-1,0 1 131,0-4 0,2-2-90,1-2 1,-1-2-100,1-6 1,3-3-493,-3 0-258,1-6-459,-4 3 1358,0-5 0,0-5 0,0-1 0</inkml:trace>
  <inkml:trace contextRef="#ctx0" brushRef="#br0" timeOffset="24">17542 10176 8085,'0'-15'109,"0"0"0,6-1 257,1 5 0,8 1-145,4 2 1,3-2 84,1 2 0,0-2-123,-1-1 0,5 4 31,0 4 1,3 1-160,-3 2-100,5 0 176,-8 0 1,4 5-61,-6 3-126,-4 2 89,4 2 0,-9 3-109,2 0 0,-3 5 77,0-1 0,-2-1-161,-2 1 1,-3 0 134,-5 4 0,-5-4-122,-3 0 0,-3-1 71,-5 1 59,-6 3 11,-3-10 0,-8 9-477,3-6 225,-3 0 32,4-4 0,-2-3-331,8 0-34,-2-6-198,12 3 788,2-5 0,6-5 0,5-1 0</inkml:trace>
  <inkml:trace contextRef="#ctx0" brushRef="#br0" timeOffset="25">18433 9902 8039,'-11'-12'-444,"5"6"1139,0 1-263,1 5-69,4 0 1,-9 0 105,2 0 1,2 4-165,-2 0 0,1 8-60,-5 0 1,0 7-57,-4 0 0,4 2 0,-4 2 0,0 5-184,1 3 49,-6 2-85,9 6 1,-5-2-76,6 5 0,-3 1-148,2 6 0,0-1 47,8 6 1,0-6 43,4 2 0,0-5-41,0-3 0,1 0 86,3-8 1,4 2 46,7-10 1,-2 1 3,2-4-11,3-5 28,-6 3 0,9-12-127,-6 3 1,1-5-26,0 1 0,-2 1-226,5-6 1,-5 1 427,1-4 0,3 0 0,-1 0 0</inkml:trace>
  <inkml:trace contextRef="#ctx0" brushRef="#br0" timeOffset="26">18810 10267 7931,'-6'-17'91,"-3"-4"-46,5 6 0,0 0-34,4 3 1,-1 5 4,-3-1 1,2 4 164,-6-3 1,0 4 259,-3-1 0,-2 3-310,-2 1 1,-1 0-6,-3 0 0,-2 4-116,6 0 0,-1 5 69,0-2 1,4 3 45,-4 2 0,8-1-78,0 1 1,2-1-26,-2 1 0,3 0-17,5 3 0,0-2-90,0 2 1,1-2 27,3-2 0,2 1 62,6-1 1,0 1-150,4-1 169,-4 1-44,10 4 33,-4-3-14,5-2 0,-2-1 30,-2-2 0,3 2 8,-3 2 0,-1-1 24,1 0 0,-5 1 9,1-1 1,-3 1 64,0-1-107,-6 0-27,4 1 0,-8-1-1,1 1 0,-6-1-13,-5 1 1,-7 3-110,-4 0 1,-3 0 48,-1-3 0,-1-1-136,-2 1 0,1-2 53,-1-3 1,7 2-90,4-5 1,2 4-849,1-5 1092,6 1 0,-4-4 0,4 0 0</inkml:trace>
  <inkml:trace contextRef="#ctx0" brushRef="#br0" timeOffset="27">19153 10484 8014,'0'-11'1349,"0"0"-1286,0 4 0,-1 2 122,-3 5 1,1 0-64,-4 0 1,3 0 120,-4 0 1,1 3-188,-5 4 0,-3 1-3,0 7 0,-1 3 126,5 1 1,-4-1-2,0 1 0,-1 0-91,5 4 1,-1-2 41,1-2 1,3 5-154,1-5 1,4 5 46,-1-5 1,3-1-124,1 1 0,0-5 29,0 1 1,0 2-168,0-2 0,5-3 142,3-5 1,2 0 16,1 0 0,1-2 104,-1-5-87,1 0 67,-1 0 0,4 0 6,1 0 0,-1-1 23,-4-3 0,-1 2 86,-2-6-41,2 0 1,-9-3 116,3 0 0,-8 3-277,-3 0 0,-8 2 120,-4-2 1,-4 3-526,-4 5 1,3 0 30,-3 0 0,4 5-153,4 3 0,4-2-408,8 2 1016,2 0 0,10 3 0,1 0 0</inkml:trace>
  <inkml:trace contextRef="#ctx0" brushRef="#br0" timeOffset="28">19347 10016 7941,'-5'-11'0,"4"-1"0,-3 1 173,3-1 103,1 1-111,0 5 1,0-1 420,0 3-110,0 3 22,0-4-221,5 5 0,-3 0-7,6 0 0,-1 5 126,5 3 0,-1 2-176,1 1 1,0 6 41,4 2 1,-2 4 148,5 3-190,0-1-105,-2 8 0,5-4-45,-3 5 1,-3 2 33,0 2 1,-4 2-229,0 6 1,-6-2-32,-2-2 1,-3 3-190,-1-4 0,-5-1-6,-2-2 0,-5-3-164,-3 0 1,1-2-276,-5-3 1,4-1 165,-4-2 1,-4-4 621,-4 0 0,-5 5 0,3-4 0</inkml:trace>
  <inkml:trace contextRef="#ctx0" brushRef="#br0" timeOffset="29">19941 10427 7924,'-8'-7'0,"1"-1"0,4 4 509,-1-3-208,3 4 0,1-3-283,0 2 94,0 3 0,5-8 175,3 5 1,2 0-72,1 4 0,4-4 0,1 1 0,4-1 30,-1 4 0,0-4-27,4 0 0,-3 0-50,7 4 1,-3-4-136,-1 1 0,-4-1-96,0 4 0,-1-4-145,1 0 1,1 0-701,-5 4 63,0 0-509,-3 0 1353,-6 0 0,-6 0 0,-6 0 0</inkml:trace>
  <inkml:trace contextRef="#ctx0" brushRef="#br0" timeOffset="30">19907 10576 8021,'-12'6'36,"6"4"1,1-7 59,5 4 0,5-4 82,2 1 0,4 1 357,0-1 1,2-1 692,2-3-519,3 0-379,10 0 1,-4 0-92,2 0 0,4-1-51,0-3 1,2 3-1,-2-3 1,-2 3-50,-5 1-363,0-5-694,-5 4 918,-7-4 0,-16 5 0,-8 0 0</inkml:trace>
  <inkml:trace contextRef="#ctx0" brushRef="#br0" timeOffset="31">20877 9890 7225,'0'-6'1465,"0"1"-801,0 5 1,0 5-426,0 3 1,0 2-35,0 1 1,0 1 4,0-1 1,0 2-94,0 2 0,0-2 78,0 2 0,0 1-236,0 0 1,0 0-15,0-1 1,0-2-49,0 2 1,0-2 62,0-2 1,0 1-158,0-1 1,0-3-308,0 0-542,0-1-573,0 5 1619,0-6 0,-5 4 0,-1-4 0</inkml:trace>
  <inkml:trace contextRef="#ctx0" brushRef="#br0" timeOffset="32">20546 10450 8079,'12'6'1253,"-1"0"-972,0-6 0,5 0-1,-1 0 1,5 0-33,-1 0 1,4-4 13,4 0 1,2 0-8,5 4-20,0 0-157,1 0 1,3-4-85,0 0 1,0 1-12,-4 3 0,4-2-291,0-1 1,-3 1-16,-5-1 0,-8 1-362,0 2 0,-6 0-132,-1 0 817,-8 0 0,-7 0 0,-6 0 0</inkml:trace>
  <inkml:trace contextRef="#ctx0" brushRef="#br0" timeOffset="33">20923 10781 8037,'0'-7'422,"0"-1"-131,0 6-244,-5-9 0,2 6 69,-4-2 1,3 0 108,-4 4 1,5 1-29,-5-2 60,5 3-293,-7 1 1,4 0 186,-6 0 1,1 1-73,0 3 0,-2-1-40,-2 4 1,1 1 95,-5 3 1,0 5-149,-4-1-63,0 5 153,0-7 1,4 8-156,0-1 0,1 1 65,-1 2 1,3-4 41,4 0 1,6 0-50,2 4 0,3-4-120,1 0 0,1-1 65,3 1 0,2-1 4,6-3 0,1-3-72,2 4 128,-3-4-43,5 0 1,-2-2-13,0-2 0,4-2 65,-3-2 0,3-3 3,-4 3 0,4-3 1,-4-1 1,0-5 5,-3-3 1,-6 2 41,-2-2 1,-3 1-56,-1-5 0,-6 0 17,-6-4-17,1 4 11,-16-5 0,7 6-277,-10-1 266,4 1-163,-7 5 1,9 1-242,-2 5 1,1 1 97,3 3 0,4-1 314,3 9 0,2-3 0,1 7 0</inkml:trace>
  <inkml:trace contextRef="#ctx0" brushRef="#br0" timeOffset="34">21505 10473 8025,'0'-6'695,"2"-3"-375,2 5 324,-3 0-258,4 4-374,-5 0 1,5 0-1,1 0 1</inkml:trace>
  <inkml:trace contextRef="#ctx0" brushRef="#br0" timeOffset="35">22271 9868 8025,'-2'-7'-43,"-1"3"1,1 2 301,-1-2-28,1 3 113,2-4 1829,0 5-2036,-5 0 1,4 1-110,-3 3 0,2-2 10,-2 6 0,2 0-65,-1 3 1,-2 4 49,1 1 1,0 3-8,4-4 0,-1 5 16,-3-1 1,3-1-7,-3 1 1,3-5-90,1 1 1,0 2 45,0-2 1,0-4-63,0-3 1,1-2 78,3 2-16,-3 2 96,9-9 173,-9 4-172,4-5 27,0 0-66,-3 0 3,8 0 0,-8 0-151,6 0 153,-5 5-66,7-3 0,-8 3-24,6-5-24,-6 0 20,9 5 0,-10 1 25,3 6-1,-3-1-4,-1 0 1,0 1-7,0-1 1,-1 1 17,-3-1 0,1 1 13,-4-1 1,0-3 24,0-1 1,-3 0 6,2 0 0,-1-1-1,2-2 0,-7-2 10,2 1 0,-2 2-86,3-1 0,-4 0-109,-1-4 0,-3 4-166,4 0 1,0-1-137,3-3-546,1 0 202,0 0 389,4 0 0,2-1-105,5-3 518,5-2 0,2-5 0,4-1 0</inkml:trace>
  <inkml:trace contextRef="#ctx0" brushRef="#br0" timeOffset="36">22225 9879 8025,'0'-6'-11,"0"-4"355,0 8-115,0-3 5,5 5-60,-4 0 1,6 0 249,-4 0-337,-1 0 0,4 0 86,-2 0 0,-2 0 17,6 0 1,0 0-21,3 0 0,1 0-25,-1 0 1,5 0-30,3 0 1,3-1-33,1-3 1,1 2-118,3-6 1,-2 4 29,5-3 0,-4 3-197,1-4 1,-7 6-23,-1-2 1,-9-1-859,1 1 77,-2 0 1003,-2 4 0,-2 0 0</inkml:trace>
  <inkml:trace contextRef="#ctx0" brushRef="#br0" timeOffset="37">21939 10484 8025,'-6'0'-765,"1"0"1679,5 0 0,1 4-738,3 0 1,2 0 9,6-4 0,-1 0-108,1 0 1,0 0 5,4 0 0,3 0 52,7 0 1,1 0-35,7 0 0,-1-4-57,9 0 1,0-1 5,4 1 0,3 2-234,1-6 0,-2 4 209,-6-3 0,1 4-86,-5-1 1,-5 3 45,-6 1 0,-1 0 41,-3 0 0,-3 0-104,-8 0 1,-1 0-464,1 0 138,-6 0-139,4 0 608,-14 5 0,3-4 0,-10 5 1</inkml:trace>
  <inkml:trace contextRef="#ctx0" brushRef="#br0" timeOffset="38">21939 10656 8149,'8'0'370,"0"0"0,-4-2-62,3-1 0,-3 1 64,4-1 0,-1 1 13,5 2-124,-1 0 0,4 0-92,0 0 1,1 0-11,-5 0 0,1 0-104,-1 0 0,0 0-6,1 0-425,-1 5 268,1 2 0,-2 4-149,-3 1 0,-2-5 12,-5 1 0,0-1 67,0 5 0,0-5-89,0 1 233,0 0-40,-5 3 0,0-3 2,-2-1 0,-3-3 66,2 4 1,-1-5 20,1 5 1,-2-4 186,3 4-251,2-6 242,-6 8 17,10-9-179,-4 5 204,5-6-217,0 5 85,0-4 0,1 4 14,3-5 0,-1 0-65,4 0 1,0 1 5,0 3 0,3-3 28,-2 3 0,2 1-18,2-1 1,0 4-128,4-5 0,-4 6 85,3-1 1,-1-2-16,2 2 1,-7 0-49,2 3 0,-3 0-10,-1 1 0,-2 0-7,-5 4 1,0-4-156,0 4 1,-1-4 147,-3 0 0,-7 3-9,-8 0 1,1 0-24,-1-3 0,-1-1 70,-7 1 0,3-1 1,-3 1 1,3-5-39,1 1 0,2-4 7,2 3 0,2-4-68,6 0 0,3-1-436,1-2 391,4 0 1,-2-2-185,5-1 0,1-4 350,3-4 0,7-6 0,7 0 0</inkml:trace>
  <inkml:trace contextRef="#ctx0" brushRef="#br0" timeOffset="39">22636 10656 8045,'-11'0'-125,"3"0"-16,1 0 0,3 0 511,-4 0 172,0 5 0,-2-3-54,3 6 0,-3 0-195,2 3 1,-2-2-265,-2 2 0,1-2 33,0 6 0,-2 3-113,-2 1 1,2 3 147,-2 1 1,-2-2-62,2-2 1,1 3 8,6-3 0,0 2-106,4 2 0,0-5-27,4-3 1,1 2 57,3-2 1,2 0 69,6-3 0,0-6-3,4-2 1,-4 1 3,4-1 1,-4-1 15,0-3 0,3 0-2,0 0 0,0-3 39,-3-1 1,-1-5 18,1 1 0,-2-2 3,-3-1 0,-2-1 8,-5 1 1,-6-1-72,-5 1 1,-11 1-137,-8 2 0,-8-1-225,-4 6 0,1 4-188,-1 6 1,5 4-473,-1 0 0,8 4 968,3 0 0,8 1 0,3-5 0</inkml:trace>
  <inkml:trace contextRef="#ctx0" brushRef="#br0" timeOffset="40">9696 10610 8049,'-11'0'0,"3"0"36,1 0 73,4-5 153,-7 4 5,9-4 60,-4 5 24,5 0-452,5 0 213,1 0 1,5 0 7,1 0 0,-1 0 41,1 0-35,-1 0-37,6 0 0,-3-4 36,5 0 0,-4 0-39,4 4 1,0-4 5,4 1 0,0-3-5,-1 3 0,1 1-165,0-1 1,-1 1-29,-3 2-51,2-5 202,-8 4 1,4-4-203,-6 5-35,-5 0-100,4 0-47,-8 0 0,4 0-183,-2 0 202,-3 0 1,3 0 319,-8 0 0,-2 0 0,-6 0 0</inkml:trace>
  <inkml:trace contextRef="#ctx0" brushRef="#br0" timeOffset="41">9662 10793 9079,'6'0'659,"5"0"1,-9 0-408,6 0-36,-1 0 0,5 0-18,-1 0 1,4 0 231,1 0-251,4 0-20,-2 0 0,8 0 73,1 0-90,0-5 0,1 2-31,2-5-83,-2 6 0,4-7 94,-6 5 0,-3 0-150,-4 4 66,-5-5-438,3 4-1367,-11-4 832,-6 5 935,-6 5 0,-11 1 0,-1 6 0</inkml:trace>
  <inkml:trace contextRef="#ctx0" brushRef="#br0" timeOffset="42">8714 10028 8257,'-6'-18'-454,"1"5"424,5 5-13,0 6 705,0-3 451,0 5-904,0 5 0,1 1 87,3 6 1,-2-1-53,6 1 1,0-1-14,3 0 1,-3 1-151,-1-1 1,-3 1 111,4-1 0,-5 2-223,5 2 0,-5-1 105,0 5 0,2-5-84,-1 1 0,0 2 82,-4-2 0,0 4-305,0-4 1,0 2-78,0-2 0,0-2-64,0 2 1,0-6-492,0-2 42,0 1-799,0 3 1621,0-4 0,0 3 0,0-4 0</inkml:trace>
  <inkml:trace contextRef="#ctx0" brushRef="#br0" timeOffset="43">8371 10633 7913,'7'0'106,"-1"0"346,-2 0 1,-1 0 204,4 0-336,1 0 1,3 0-131,1 0 1,-1 1-24,0 3 0,2-3-61,2 3 1,3-3 58,5-1 1,1 0-84,3 0 0,3 0 113,8 0 0,-1-5-272,5-2 1,-1 0 34,0 0 1,4-1-73,-3-3 1,-3 3 67,-1 0 1,-5 2 88,-6-2 0,-2-1-438,-10 6 117,1-1-981,-10 4 545,-1 0 0,-14 1 713,-2 3 0,-8 2 0,1 6 0</inkml:trace>
  <inkml:trace contextRef="#ctx0" brushRef="#br0" timeOffset="44">8371 10918 8239,'-6'0'288,"1"0"1,5-1 373,0-3-130,0 3-373,0-4 1,0 4 341,0-3-414,0 3 259,0-4-285,0 5 0,5-4 69,3 0-182,2 0 0,1 4-16,1 0 0,3 0 90,0 0 1,0 0-91,-3 0 1,-1 0 68,1 0 1,-1 0-94,1 0 1,-5 4 7,1 0 1,-4 5 31,3-2 0,-4 0-113,1 0 72,-3 1 0,-1 3-66,0 1 1,0-1 106,0 0 0,-5-3-186,-3 0 112,3-1 246,-5 5-114,4-1 12,-1 1 1,2-5-36,5 1 19,0-6 86,0 8 1,1-8-88,3 2 1,-1 1 62,4-2 0,1 3-51,3-3 0,1-1 95,-1 1 1,1 0-89,-1 1 1,4-3 145,1 3 0,0 1-49,-1-1 1,-2 1 1,2-1 1,-2-2-67,-2 6 1,-1-1 38,-2 5 1,1-5-149,-5 1 0,0 0 76,-4 3 0,-2 4-181,-2 0 0,-2 2-13,-5-2 0,-2-1-40,-2 5 1,-3-4 152,-5 4 0,0-5-15,0 2 1,-3-4 156,-1 0 1,2-1-139,6 1 0,-2-5 121,6 1 1,-4-6-110,4 2 292,0-3-529,3-1-91,1-5 0,5-1 2,2-5 0,2-1 371,2 1 0,11-1 0,1 1 0</inkml:trace>
  <inkml:trace contextRef="#ctx0" brushRef="#br0" timeOffset="45">9057 10884 8203,'-5'-6'-208,"3"-4"312,-3 8 570,0-3-468,-1 5 0,-6 0-126,1 0 0,0 5-25,-1 3 1,1 2-4,-1 2 0,0 0 98,-4 3 1,3-1-9,-7 5 0,7 0-71,-3 4 0,0 0 44,1 0 0,-1 0-193,5 0 0,-1 0 104,1-1 1,1-3-114,2 0 1,-1-1 84,6 1 0,-1 2-110,4-6 1,0 4 35,0-4 1,5 0 34,2-3 1,2-1 4,-1 0 1,6-4 11,-3-3 1,3-3 203,-2-1 0,-1 0-116,1 0 1,-1 0 85,0 0 1,0-5-35,-4-3 0,2 2-33,-5-2 0,-2 1-212,-5-5 0,-5 2-629,-7 2 758,-8 3 0,-6 5 0,-6 0 0</inkml:trace>
  <inkml:trace contextRef="#ctx0" brushRef="#br0" timeOffset="46">23447 10165 8344,'-6'0'-475,"1"-6"483,5 5 319,0-4 245,5 5-429,-4 0 1,8 5 229,-5 3 0,-1-1-67,-3 5 1,4-3-80,0 6 1,0 3-114,-4 1 1,0 1 29,0-1 0,0 3-196,0-3 1,0 6 69,0 2 1,0 1-20,0-2 0,-1 0 43,-3 4 0,1-3-155,-4 3 1,4-4 68,-1 0 1,-1-3 27,1-4 0,1 1-7,3-4 1,-4 3-89,0-4 0,0-4-239,4-3-80,0 0 1,-1 2-443,-3-3 0,2-2 872,-6-5 0,0 6 0,-3 0 0</inkml:trace>
  <inkml:trace contextRef="#ctx0" brushRef="#br0" timeOffset="47">23367 10370 8201,'-8'-16'0,"1"4"434,4 1 0,0 8-115,6-4 1,0 4-165,4-1 1,-3 3 121,4 1 1,-4 0-155,3 0 0,1 1 49,3 3 0,1-1 31,-1 4 0,1 2-53,-1 6 1,0-1-158,1 5 0,-1-3-61,1 3 0,3 0 78,0 4 0,2-1-114,-2 1 1,1 0 84,3 0 0,2-2 59,-6-2 1,4 2 82,-4-6 0,0 0 19,-3-3 1,-1-1-6,1 1 0,-1-2 11,1-3 251,-6-2-182,4-5 323,-9 0-419,4 0 1,-1-1-14,0-3 1,0-2-40,-4-5 1,0-5-159,0 1 0,0-9 52,0 1 1,0-2 109,0 2 1,0 0-303,0 0 1,0-3 77,0-1 1,0 2-169,0 5 1,1-1 55,3 2 0,-3 2-10,3 2 0,-3 2 4,-1 2 1,0 0-99,0-1 0,0 1-38,0-1 176,0 1 1,0 0-1440,0-1 825,0 6 843,5-4 0,2 8 0,4-3 0</inkml:trace>
  <inkml:trace contextRef="#ctx0" brushRef="#br0" timeOffset="48">24075 10302 8201,'0'-7'875,"0"-3"-857,0 9 1,-5-4 118,-3 5 0,2 4-9,-1-1 0,0 6-119,0-1 1,-6 3 81,5 5 0,-4 0-58,4 3 1,-2 3 74,-2-3 1,1 2 17,0 2 0,3-4-62,0 0 1,6 0-3,-2 4 0,3-1-9,1-3 0,0 2-13,0-2 1,1 2-49,3-2 1,2 1 91,6-5 0,0 0 55,3-3 1,-1-1-79,5 1 0,0-6 10,4-2 0,0-3-8,0-1 0,1 0 1,3 0 0,-3-5 61,3-3 1,-3-2 1,-2-1 0,0-6 273,-3-2 0,-2-2-81,-6-2 0,-1-5-183,-2-3 0,-3-3 93,-5-4 0,-5-1 68,-3-3 0,-7-1-546,-4 5 1,-8 1-787,-3 6 0,-7 5 436,-1 7 0,4 7-338,3 9 1,1 4 936,-5 6 0,1 11 0,0 11 0</inkml:trace>
  <inkml:trace contextRef="#ctx0" brushRef="#br0" timeOffset="49">10804 12517 8134,'6'-5'-697,"0"4"749,-6-9 1,1 9 418,3-3 305,-3 2-120,4 2-412,-5 0 1,0 6-75,0 1 1,0 1-1,0 3 0,0-2 24,0 6 1,0 3-78,0 1 0,0 3 93,0 0 1,1 1-212,3 0 0,-3 1 32,3 3 1,-1-2 50,0 6 0,-1-2-25,2 1 1,-2 2-153,2-5 1,-3 2 107,3-6 0,-3 5 45,-1-9 0,4 4-73,0-8 0,1 4 64,-1-4 0,-3 0-197,3-3 0,-3-5-139,-1 1 1,0-4-634,0 3 264,0-4-156,0 2-288,0-5 0,0-5 762,0-3 0,-4-6 338,0-1 0,-4-5 0,1 2 0</inkml:trace>
  <inkml:trace contextRef="#ctx0" brushRef="#br0" timeOffset="50">10770 12529 8033,'0'-12'124,"0"1"0,4 3 90,-1 1 1,6-1-117,-1-3 1,2 3 130,2 0 1,-1 5 28,0-5 0,1 4-201,-1-3 1,2 3 110,2-4 0,2 6-41,2-2 0,2 1 43,-2-1 1,3 3-224,1-3 1,0 3-32,-1 1 0,-3 0-32,0 0 1,-3 1 128,3 3 1,-5-1-153,1 4 0,-6 1-1,-2 3 0,-4 1 38,1-1 0,-3 2-121,-1 2 0,-9-1 111,-2 5 1,-8-4-37,0 4 1,-4-3-2,-4 3 1,2-5 17,-6 1 0,5-3 40,-5 0 0,7-2 11,1-2 0,6 1-114,5-6 22,1 1-598,-1-4 485,6 0 1,2-5 284,8-3 0,2-2 0,6-1 0</inkml:trace>
  <inkml:trace contextRef="#ctx0" brushRef="#br0" timeOffset="51">11489 12357 8056,'0'-11'-128,"0"3"297,0 1 324,0 4 168,0-2-167,0 0 27,0 4-57,0-4-291,0 5 0,-3 1 209,-1 3-336,-5 2 0,3 7-41,-6 2 1,1-1 62,-1 5 0,1 0-93,-1 4 1,2 0 81,3 0 1,-3 5-161,2 2 1,-1 3-9,1 1 1,3 0 97,5 1 0,0 3-16,0 0 0,0 4-13,0-4 0,2 0-1,1-4 0,0-3 52,5-1 0,0-5-10,8 2 1,-4-3 8,4-1 1,-4-5-77,0-3 1,-1 2 58,1-2 0,-1-4-152,0-3 1,1-1-59,-1 5 0,1-6-165,-1-2 0,-3 1-1296,-1-1 715,1 0 227,3-4 738,1-5 0,-6-2 0,-1-4 0</inkml:trace>
  <inkml:trace contextRef="#ctx0" brushRef="#br0" timeOffset="52">11798 12597 8044,'0'-11'0,"0"-1"903,0 1-50,0 5-275,0-5-116,0 10 82,0-4-394,0 5 0,0 5-121,0 3 1,0 6 149,0 1 1,0 5-69,0-1 0,0 2-253,0-2 1,0 2 112,0-2 1,0 2-143,0-2 1,0 2-25,0-2 1,0-1-89,0 1 0,0-4 172,0 4 1,0-5 45,0 1 0,5-3 72,2-4 1,4-2-61,0-2 1,0-3 228,1 3 0,4-4-60,3-4 1,3 1 38,1-4 1,-2 3-93,-2-4 1,2 5-26,-6-5 1,0 4-40,-3-3 0,-1 4-136,0-1 1,-4 2-211,-3-2-595,2 3 344,-5-5 0,3 6 598,-8 0 0,-2 0 0,-6 0 0</inkml:trace>
  <inkml:trace contextRef="#ctx0" brushRef="#br0" timeOffset="53">11786 12791 8189,'0'-6'478,"0"-4"0,5 5-25,3-3 1,3-1-94,5 5 0,-2-3-404,5 3 0,0-5 27,4 2 1,-1 0 8,1 0 0,0 0-30,0 0 1,-5-2-218,-3 5 0,-2-4-429,-2 5 38,0-6 0,0 6-114,-4-4 1,-2 3 759,-5-4 0,-5 0 0,-1-3 0</inkml:trace>
  <inkml:trace contextRef="#ctx0" brushRef="#br0" timeOffset="54">11821 12506 8044,'6'-5'224,"0"0"-224,-2-3 0,-1-2 0,4 2 0,1 2 0,3-2 0,-3 5 0,0-5 0,0 4 0,8-3 0,-4 3 0,4-4 0,1 6 0,2-2 0,-1 2 796,1 2 1,0 0-2575,4 0 1778,5 0 0,-4 0 0,4 0 0</inkml:trace>
  <inkml:trace contextRef="#ctx0" brushRef="#br0" timeOffset="55">12369 12586 8068,'-5'11'0,"3"2"-364,-1 2 0,3-1 185,3 5 0,-1 0 434,2 4 0,-2 0 0,2 0 0,-3 1 277,3 2 1,1 0-60,-1 4-402,0-4-1,-4 2 1,0-6 91,0 1-83,0-5 0,0-1 0,0-6 5,0 0 0,0-3-315,0 0-721,0-6 952,0 3 0,0-5 0,0 0 0</inkml:trace>
  <inkml:trace contextRef="#ctx0" brushRef="#br0" timeOffset="56">12826 12848 7969,'0'-7'-65,"0"-1"-27,-5 1 0,3-5 328,-2 1 0,3-1 347,1 1 0,0-4-73,0-1-361,0-4 0,0 6-108,0-5 1,0 0 99,0-4 1,4 4 46,0 0 0,0 4-119,-4-4 1,1 1-173,3-1 0,-2-1 85,6 5 0,-4-4-161,3 3 0,-3 1 108,4 4 1,-1-1 50,5 1 1,-1 1 19,1 2 1,3-1-90,0 5 0,0 1 44,-3 3 0,-1 0 49,1 0 0,3 1-9,0 3 1,0-2-10,-3 6 0,0-1 62,4 5 1,-4 3-55,3 0 1,-2 6 5,-1-2 1,-5 4-56,1 3 0,-6 0 58,2 4 0,-3-3 54,-1 3 1,0-3-60,0 3 0,0-4 127,0 0 1,0-2-119,0-1 0,4-1 62,0-3 1,0-3-238,-4-4-331,0-1-1524,5 1 2023,-4-6 0,4-1 0,-5-5 0</inkml:trace>
  <inkml:trace contextRef="#ctx0" brushRef="#br0" timeOffset="57">13637 12335 7941,'-7'-7'-27,"-3"2"1,7 1 218,-4 0 0,3 1 161,-4 3 0,5 0-76,-5 0 0,4-2 366,-3-1-563,-1 1 0,-3-3 131,-1 5 1,-1 0-201,-2 0 0,3 2 120,-4 1 0,0 0-18,1 4 1,-4 1-13,3 4 1,1-1-145,4 0 0,-1 1 90,1-1 0,3 1-155,1-1 0,4 0-9,-1 1 0,3-4 106,1-1 1,4 1-88,0 3 1,8 1 65,0-1 1,3 0-42,0 1 1,3-1 54,5 1 1,-4-1-2,0 1 1,-1-1 7,1 0 0,2 2 17,-2 2 1,-2-2 10,-2 2 1,-2-1-19,-2 1 0,-1-2-110,-2 2 0,-3 2 99,-5-2 1,0 0-116,0-3 1,-6 3 30,-6 0 0,-1 0 20,-6-3 1,4-2-29,-4-2 1,0 2-5,-4-3 0,4 0-202,0 0 0,5-4 61,-1 1 1,6 1-307,2-1 0,4-2 156,-1-6 1,3 2 398,1-6 0,5-5 0,1-4 0</inkml:trace>
  <inkml:trace contextRef="#ctx0" brushRef="#br0" timeOffset="58">13694 12654 8292,'5'-6'1553,"1"0"-997,5 2-577,1 3 1,-1-6 73,1 3 0,0 3 212,4-3 1,-2 3-194,5 1 0,-4 0-201,4 0 1,-4 0 86,4 0 0,-1 0-97,1 0 1,-3 0 23,-4 0 0,-1 0 134,1 0-46,-1 0 1,-3 0-55,-1 0 1,-4 1 596,1 3-249,-3-3 1,-1 10-137,0-4 1,0 3-115,0 2 0,0-1-1,0 1 0,0 4-107,0 3 0,-4 0 86,0 4 0,-3-3-94,3 7 0,-1-2 57,1 2 1,2-3-22,-6 3 1,5-4 42,0-4 1,-3 1 2,3-5 0,-1 4 18,4-4 1,0 1 5,0-5 1,-4 0-54,0 1 33,0-6-570,4 4 175,0-8-275,0 3 683,0-5 0,0 0 0</inkml:trace>
  <inkml:trace contextRef="#ctx0" brushRef="#br0" timeOffset="59">14196 12163 7948,'-5'-24'-1222,"3"3"1713,-6 9 1908,5 1-1755,-2 4-202,5 2 13,0 5 0,4 5-88,0 3 0,5 2-146,-2 2 1,5 4 84,3 3 0,-2 6-214,2 2 1,3 1-86,1-1 0,-1 2 100,1 5 0,-5 0-67,1 1 1,1 3 2,-1 0 0,1 0-445,-5-4 0,-3 3 193,-1-3 0,-4 7-239,1-7 1,-3 3 100,-1-3 1,0-1-28,0-2 0,-5 2 130,-3-3 1,-2-2-67,-1-1 1,-2 0-289,-2 0 0,2-4-32,-2-4 630,-3 0 0,5-1 0,-3-2 0</inkml:trace>
  <inkml:trace contextRef="#ctx0" brushRef="#br0" timeOffset="60">14973 12437 7961,'-12'7'109,"1"-4"1,3-1 602,1-2-439,4-5-231,-2 3 501,5-3-209,0 5 36,5 0-233,1 0 0,6 0-32,-1 0 0,2 0 117,2 0 1,-1 0-176,5 0 1,-2 0-15,6 0 1,-3 0-87,7 0 1,-2-1-75,2-3 1,-3 3-88,2-3 1,-2 3-385,-1 1 1,-5-4 303,-3 0 0,-2 0-104,-2 4 1,0-1-310,-4-3 117,-2 3 1,-6-4 589,-3 5 0,-6 0 0,-5 0 0,-11 0 0,2 0 0</inkml:trace>
  <inkml:trace contextRef="#ctx0" brushRef="#br0" timeOffset="61">15007 12586 7961,'-6'5'215,"1"-4"0,5 5-32,0-2 0,1-2 385,3 1 1,2-1-153,5-2 1,1 0-77,-1 0 1,6 0-118,2 0 0,2 0-92,2 0 0,0-2-66,0-1 0,4 1-184,-1-2 0,2 2 273,-1-2 1,-4 3-19,-1-3 0,0-1-137,-7 1 0,-5-5 1,-6 2 0,-3-3 0,-1-2 0</inkml:trace>
  <inkml:trace contextRef="#ctx0" brushRef="#br0" timeOffset="62">15053 11763 8024,'5'-6'0,"1"-4"55,6 9 1,-1-8 134,0 5 1,1 0 132,-1 4 1,-2 0-95,3 0 1,-4 0 14,8 0 0,-4 0-52,0 0 0,3 4-104,0 0 0,0 3-2,-3-3 1,-1 5 56,1-1 0,-6-2-199,-2 2 0,1-4 120,-1 3 1,0 1-181,-4 3 1,0 1-38,0-1 0,-6-3-50,-1-1 0,-3 1 73,-2 3 1,-3 1-153,0-1 0,-4 1-121,4-1 0,-1 0 118,5 1 1,-1-1 5,1 1 1,1-1-264,2 0 157,3 1 1,5-1 384,0 1 0,0-6 0,0-1 0</inkml:trace>
  <inkml:trace contextRef="#ctx0" brushRef="#br0" timeOffset="63">15144 12095 8024,'0'7'0,"0"1"0,0-4 142,0 3 1,0-3 299,0 4 1,0-4 76,0 3 1,0-3-114,0 4 0,4-5-375,0 5 1,-1-4 189,-3 3-2039,6-4 1818,-5 7 0,4-4 0,-5 6 0</inkml:trace>
  <inkml:trace contextRef="#ctx0" brushRef="#br0" timeOffset="64">16115 12083 8024,'-8'0'5,"1"0"-1,4 0 182,-2 0 0,1-1 79,0-3 202,1 3-219,3-4 0,0 10 21,0 3 0,0 6-15,0 1 1,0 6-12,0 2 0,0 1 0,0 7 1,0-5-259,0 5 0,0-5 49,0 5 0,3-1-153,1 5 0,1-1 49,-1 0 0,-1-1-48,4-2 0,-4 2-74,1-3 0,1-3 55,-2-4 1,3-2 294,-3-6-188,-1 6 0,3-9-198,-5 4 210,0-9-1133,0-2-43,0-5 342,-5 0 0,-2-5 852,-4-2 0,-1-9 0,1-1 0</inkml:trace>
  <inkml:trace contextRef="#ctx0" brushRef="#br0" timeOffset="65">15955 12197 7977,'-1'-21'0,"-3"2"0,3-1 111,-3 4 0,4 1-88,4 4 0,2-1 381,5 1 0,1-1 19,-1 1 0,6 1 47,2 2 0,2-1-393,2 6 1,1-3 60,3 3 0,-2 1-108,6-1 1,-2 6 87,1 5 0,-2 2-281,-5 2 0,0 3-25,0 0 0,-5 5-65,-3-1 0,-8-1 2,-3 1 1,-2 0-91,-2 4 1,-3-1 101,-5-3 1,-2 2-18,-13-2 0,2 2 214,-10-2 1,5-3-87,-5-4 1,5-1 27,-5 0 1,6 0-38,-2-4 0,7-1-120,1-2 0,9-2-4,-2 1 0,8-3 261,1-3 0,6-4 0,4-4 0</inkml:trace>
  <inkml:trace contextRef="#ctx0" brushRef="#br0" timeOffset="66">16743 11935 8074,'0'-14'548,"0"2"1,4 4 135,0-4-524,-1 6 379,2 1 30,-3 0-396,3 3 0,-6-3 61,-3 5 0,1 5-189,-4 3 0,0 7 136,0 4 0,-7 3-114,2 1 1,-2 5-116,3 2 1,-1 2 159,1-2 0,-4 7-214,0-3 1,1 8 18,6 0 0,-1-1-2,5 0 1,-3 0 86,3 1 0,0 1-133,4-5 0,1 0 42,3-3 0,3-1-38,4 0 0,2-5 120,2-2 1,-1-4 16,5-4 0,0 1-78,4-5 1,-2-3 39,-2-5 0,3-4-369,-3 1 1,1-3 118,-1-1 1,-1 0-1599,-3 0 1876,-2 0 0,3-5 0,-4-1 0</inkml:trace>
  <inkml:trace contextRef="#ctx0" brushRef="#br0" timeOffset="67">17006 12209 7942,'0'-18'0,"-4"2"90,0 4 201,0 6 539,4 1 722,0 5-1435,0 5 0,0 5 91,0 5 0,0 6-195,0-2 1,0 2 109,0 2 0,0 4-133,0-1 1,0 5 39,0-5 1,2 5-77,1-4 0,0-1-62,4-3 0,1 0-130,4 0 0,-1-6 35,0-1 0,1-4 115,-1 0 0,2-5 62,2 1 1,-1-5-24,5 0 1,-1-1-4,1-2 0,2 0-57,-1 0 0,-3-4-146,2 0 0,-5-5 142,1 2 0,-6 0-356,-1 0 399,-5-1-723,2-3 331,-5 4 184,0-3 1,-5 7 277,-3-4 0,-7-1 0,-3-3 0</inkml:trace>
  <inkml:trace contextRef="#ctx0" brushRef="#br0" timeOffset="68">17040 12449 7942,'-11'-2'957,"-1"-1"-513,6 1 1,1-4-67,5 2 1,0 2-168,0-6 1,6 6-29,5-2 1,2-3-88,6 0 1,0 0 151,4 0 1,0 3-468,0-4 1,0 2 190,-1-2 0,0-2-542,-3 3 1,1 0-33,-4 0 1,-3-1-293,-5-3 0,1-1 894,-5 1 0,-5-1 0,-6 1 0</inkml:trace>
  <inkml:trace contextRef="#ctx0" brushRef="#br0" timeOffset="69">17040 12140 7942,'-6'0'287,"1"-5"0,10-1 44,2-5 1,3 3-57,2 0 1,0 5 9,4-5 1,-2 5-155,5 0 0,0 1-150,4 2 1,-4 0-187,0 0 1,0 0-425,4 0 1,-2 2 628,-2 1 0,3 4 0,-5 4 0</inkml:trace>
  <inkml:trace contextRef="#ctx0" brushRef="#br0" timeOffset="70">17440 12449 8039,'-7'5'730,"2"-3"-569,5 6 1,0-4-159,0 3 1,4 1 118,0 3 1,3 1 244,-3-1 1,0 6 33,-4 2 1,0-1-179,0 1 0,0 0-259,0 3 1,-4 1 116,0 0 1,1-4-219,3 0 0,-2-1 83,-1 1 0,1-2-263,-1-6 0,1-3 23,2-1 1,0-3-418,0 4 711,0-6 0,5 3 0,2-5 0</inkml:trace>
  <inkml:trace contextRef="#ctx0" brushRef="#br0" timeOffset="71">17600 11912 7928,'-7'-8'696,"3"1"1,4 4 328,4-1-594,3 3 1,4 1-113,0 0 0,2 5 67,2 3 1,-1 2-183,5 1 0,-1 6 0,1 2 1,3 6-136,-3 2 0,1 6 91,-1 1 0,1 2-181,-4 6 1,3-4 67,-4 4 0,0-1-185,-4 5 0,-3-1 24,0-4 0,-4 3-41,3-6 1,-4 1-35,0-1 1,-1-4-118,-2 1 1,-5-2-238,-3-7 1,-1 3 196,2-6 1,-4 1-1211,4-8 1556,-3 4 0,-7-7 0,-1 3 0</inkml:trace>
  <inkml:trace contextRef="#ctx0" brushRef="#br0" timeOffset="72">18308 12060 7916,'-7'-11'488,"2"5"136,5 1-294,0 5 1,4 5 40,0 2 0,1 9-258,-1 3 0,-3 3 15,3 5 0,1-2-250,-1 6 0,-1 3 96,-3 4 1,4 0-139,0-3 1,4-1 56,-4 0 0,4-1 21,0-2 0,-2-1 117,2-7 1,-4 1 4,3-9 0,-3 4-79,4-4 0,-6-3 19,2-5-1164,-3-4 525,-1 2-151,0-5 0,-1-5 814,-3-3 0,-7-7 0,-7-3 0</inkml:trace>
  <inkml:trace contextRef="#ctx0" brushRef="#br0" timeOffset="73">18182 12106 7933,'5'-18'0,"-2"2"52,4 4 0,-2 1 145,7 0 0,-3 3 99,6 0 0,3 2-117,1-2 1,2-2 241,2 3 0,0 0-140,0 0 0,1 4-201,3-1 1,-3 3 34,2 1 0,-2 1-230,-1 3 1,-1 2 113,-3 6 0,1-1-133,-5 1 0,-3 3 12,-5 0 1,-4 6 25,1-2 0,-4-2-218,-4 2 0,-4-3 69,-7 3 1,-3-5 12,-5 1 1,1-3-25,-1 0 0,0-1 85,0 1 0,0-5-18,0 1 1,6-5-514,1 0 76,4-1 626,0-2 0,6 0 0,1 0 0</inkml:trace>
  <inkml:trace contextRef="#ctx0" brushRef="#br0" timeOffset="74">18981 11901 7933,'0'-12'-560,"-1"5"225,-3-1 856,3 5 0,-5-2-104,2 5 1,1 0 401,-4 0-533,-1 0 1,-3 2-32,-1 1 0,0 8-151,-4 4 1,4 5 129,-3-1 0,-2 6-212,2 2 0,-4 5-9,4-2 1,-1 3-110,5 2 0,-1 0 72,1 3 0,1 1-89,2 3 0,-1 3 57,6-3 1,-1-3 13,4-1 0,1 1-83,3-1 1,3-5 56,9-6 0,-4 1-77,4-1 1,0-6 66,-1-6 1,1 2-111,-5-2 1,4-3-53,0-5 1,1 0-181,-5 0 0,1-2 96,-1-5 324,0 0 0,1 5 0,-1 2 0</inkml:trace>
  <inkml:trace contextRef="#ctx0" brushRef="#br0" timeOffset="75">19278 12163 7951,'0'-21'781,"0"2"-822,0-3 1,0 9 11,0-2 0,0 6 527,0 2 0,-5 4-161,-2-1 0,-3 3-270,-2 1 1,-1 0-36,-2 0 0,1 1-128,-5 3 1,5-1 66,-1 4 0,-1 1-92,0 3 0,1 1 79,4-1 0,3 1 0,0-1 1,5 0 57,-5 1 1,5-1-39,0 1 0,1-1 110,2 0 1,0 1-77,0-1 0,2 1 15,1-1 0,3-3-3,1-1 1,5 1-16,-1 3 0,0-3 27,5 0 1,-2-1-8,1 5 0,-1-1-43,5 1 1,-4-1 28,4 0 0,-5 5-55,1-1 0,-2 0 53,-2-4 1,1 1-82,-1-1 1,-4 1 62,-4-1 0,-1 4-8,-2 1 0,-2 0-45,-1-1 0,-4-2 3,-4 2 1,-6-1-192,-2 1 1,-2-2 59,-2 2 0,-1-2-553,-3-2 333,8-4 88,-8 3 0,15-9-529,-3 3 847,7-3 0,-2-1 0,3 0 0</inkml:trace>
  <inkml:trace contextRef="#ctx0" brushRef="#br0" timeOffset="76">19370 12483 7968,'5'-6'429,"1"-3"-300,6 5 0,-1-1-330,0 1 1,5 2 250,-1-6 1,1 5 340,0 0 0,-4-2-318,4 1 1,-4 0-68,0 4 0,-1 0-6,1 0 1,-5 0 101,1 0 302,-6 0-87,3 0 265,-5 0-504,0 5 0,0-2 5,0 4 1,0 1 5,0 3 1,-1 4-147,-3 1 0,-1 4 86,-2-1 0,-4 3-70,4 0 0,-2 2 79,1 3 0,-2-3-134,3 3 1,0-3 29,0-1 1,3 0 28,-4 0 0,6-4 315,-2 0-276,3-5 0,1 2-237,0-5 256,0-4-1376,0 3 752,0-9 603,0 4 0,5-10 0,1-1 0</inkml:trace>
  <inkml:trace contextRef="#ctx0" brushRef="#br0" timeOffset="77">19587 11923 7929,'0'-16'63,"0"3"24,0-2 0,1 4-103,3 3 1,-3 2-22,3 2 1632,-3 3-1094,4-5 0,2 12-100,4 1 0,0 5-112,1 3 1,1-1-9,2 5 1,-1 4-9,5 3 0,-4 5 23,4-5 1,-5 6-185,1-1 1,-3 5 71,-5 2 1,2 6-176,-5-3 0,0 3 25,-4-3 1,0 4-170,0-3 1,-1 1-96,-3-1 0,1-3-119,-4-5 0,3 1 52,-4-1 0,4-5-101,-3-2 1,3-3-56,-4-1 1,2-6 110,-2-1 0,-1-4-65,6 0 0,-5-5-173,4 1 580,-5-5 0,3 2 0,-5-5 0</inkml:trace>
  <inkml:trace contextRef="#ctx0" brushRef="#br0" timeOffset="78">20226 12289 10106,'12'0'560,"-1"0"1,1 0-521,-1 0 1,4 0 63,0 0 1,6 0-226,-2 0 1,1-4 80,-1 0 1,1 0-552,-4 4 0,3-3-36,-4-1 1,-4 0-949,-3 4 1575,-5 0 0,2 0 0,-5 0 0</inkml:trace>
  <inkml:trace contextRef="#ctx0" brushRef="#br0" timeOffset="79">20215 12437 7936,'-6'5'468,"1"-3"0,6 7-99,3-6 0,3 5-187,8-4 0,-1 0 100,5-4 0,0 0 96,4 0 0,4 0-520,0 0 0,3 0 194,-3 0 1,3 0-1100,-3 0 1,-4 0 1046,-4 0 0,-5-5 0,2-2 0</inkml:trace>
  <inkml:trace contextRef="#ctx0" brushRef="#br0" timeOffset="80">20969 11843 7979,'0'-7'0,"0"-1"-48,0 6 1,0-5 245,0 4 922,0 1-288,0-3-576,0 5-110,0 5 1,1-2 52,3 4 1,-3 5-61,3 3 1,-3 5-139,-1-1 1,0 3-119,0 1 1,1-2 98,3-2 1,-3 3-175,3-3 1,-1-1 85,1 1 1,-3-5-338,3 1 1,1 2 94,-1-2 1,1-1-482,-2-7 829,-1 3 0,3-3 0,-5 4 0</inkml:trace>
  <inkml:trace contextRef="#ctx0" brushRef="#br0" timeOffset="81">20740 12346 7979,'8'-8'0,"0"1"0,0 4 0,8-1 0,-2-1 0,5 1 0,-5 1 0,1 3 0,3-4 0,1 0 0,3-4 0,5 5 0,2-2 596,6 1 0,-4 3 474,4-3 0,-5-1-869,4 1 0,-1 0-310,-6 4 1,3-4-77,-3 0 1,-4 1-260,-4 3 1,-5 0-1576,1 0 2019,-7 0 0,-3 0 0,-5 0 0</inkml:trace>
  <inkml:trace contextRef="#ctx0" brushRef="#br0" timeOffset="82">21049 12517 9148,'1'-6'282,"3"2"1,-3 2-177,3-2 247,-3 3 1,-2-5-130,-3 6 1,1 0-142,-4 0 1,-1 0 10,-3 0 1,-1 2-207,1 2 1,0 2 0,-1 5 0,1 1 12,-1-1 1,1 1-6,-1-1 1,1 4 151,0 0 0,-1 2-14,1-2 0,-1-1-28,1 5 1,1-4 18,2 4 1,-2-3-33,2 3 1,0-2-10,0 2 0,2 3-94,2-3 1,2-2 112,-1-2 1,1 1-32,2 0 0,0-1 17,0-4 1,2-1 16,1-2 1,4 1-10,4-5 0,2-1 8,2-3 0,-1 0-6,5 0 0,0 0 5,4 0 1,-4-1-134,0-3 1,-5-2 69,1-5 0,-2-1-176,-2 1 1,-3-1 110,0 1 1,-7-1 46,-1 1 1,-5-4 45,-7 0 1,-4 3 14,-3 5 1,-7 4-23,0-1 0,-5 3 19,5 1 1,-5 0-197,5 0 0,-1 1 121,4 3 0,2 1 94,2 3 0,-3 7 0,4-2 0</inkml:trace>
  <inkml:trace contextRef="#ctx0" brushRef="#br0" timeOffset="83">21563 12243 7939,'-5'-6'1811,"3"1"-761,-3 5 568,5 0-3466,0 5 1848,0-4 0,5 9 0,2-3 0</inkml:trace>
  <inkml:trace contextRef="#ctx0" brushRef="#br0" timeOffset="84">22556 11775 7939,'0'-6'-786,"0"0"766,0 6 1,-1-3 272,-3-1 10,3 0 210,-9-1-318,3-1 1,-3-2 27,3 0 1,0 6-43,3-2 0,2-1 36,-6 1 1,4 0-13,-3 4 1,-1 0-39,-3 0 1,3 0-38,1 0 0,-2 0-10,-6 0 1,2 0-85,-2 0 1,2 2 63,1 1 0,1 0-108,0 5 1,-5-5 89,1 5 0,0 1-8,4 6 1,-5-2-27,1 2 1,0 2-5,3-2 1,1 5-14,0-1 0,-1-1-9,1 1 1,1-1-95,2 1 0,-1-2 83,5-1 0,-3 0-95,3 3 0,0-2 104,4-6 0,1 4 25,3 1-12,2-1 1,7-4-1,2 1 1,-2-2 46,2-3 1,3 0 19,1-3 1,-1-3-18,1 3 1,-4-3-23,4-1 0,-4 0-67,4 0 1,-5-5 62,2-3 0,-5 2-144,-3-2 1,1 1 0,-6-5 1,1 0 28,-4-4 1,0 4 9,0-4 0,0 2-17,0-1 1,-5 3-87,-3-4 0,-7 7 64,-4 2 0,1 4-155,-1-1 1,-3 3 99,-5 1 0,0 1-235,4 3 0,1 3-59,-1 4 475,0 0 0,0 1 0,0-1 0</inkml:trace>
  <inkml:trace contextRef="#ctx0" brushRef="#br0" timeOffset="85">21860 12255 7939,'-7'0'0,"2"1"13,5 3 527,0-3-320,5 4 1,2-5 127,4 0 0,4 0-76,0 0 0,6 0-13,-2 0 1,6 0-13,2 0 0,6 0-28,1 0 1,7-1-49,8-3 1,-1 1-230,6-4 0,-1 4 22,4-1 1,-2 3 68,-6 1 0,1-4-191,-9 1 1,-5-1 96,-2 4 1,-7 0-451,0 0 1,-8 0-275,-4 0-126,-2 0 510,-7 0 401,-6 0 0,-12 5 0,-5 1 0</inkml:trace>
  <inkml:trace contextRef="#ctx0" brushRef="#br0" timeOffset="86">21951 12540 8018,'0'-11'882,"1"1"-662,3 2 1,-1-1 161,4 5 1,1-3-118,3 3 1,1-4-163,-1 4 0,0-3 91,1 3 1,3 0-137,0 4 1,1-4 80,-5 1 0,0-1-144,1 4 1,-1 0-99,1 0 1,-5 4 64,1-1 1,-6 6-18,2-1 1,-3 2-36,-1 1-143,0 1 1,0-1-190,0 1 230,0-1 1,-1-1 138,-3-2-9,3 2 166,-9-4 0,7 5-90,-4-4 0,4-1 88,-1-2 1,-1-1-10,2 4 58,-1-4-87,4 7-30,0-4 1,1 2 55,3 0 1,2-4 2,6 3 0,0-3 52,4 4 1,-4-5-95,3 5 1,-2 0 33,-1 3 1,-2 0-20,-3 1 0,2-1-40,-5 1 1,4-1 15,-5 1 0,3-1-103,-3 0 1,-1 1 37,1-1 0,-1-3-144,-2-1 0,-2 1-32,-1 3 0,-4-3 95,-4 0 1,-1-2-68,1 2 0,-5 1 103,-4-6 0,-1 5-139,-2-4 1,-4 3 72,1-3 0,-1 0-5,4-4 1,0 4 89,1 0 0,4-1-21,3-3-19,2 0-88,1 0-174,6-5 1,2-1 93,8-5 0,2 3-357,6 0 1,-1 1 613,1-5 0,-1 1 0,1-1 0</inkml:trace>
  <inkml:trace contextRef="#ctx0" brushRef="#br0" timeOffset="87">22716 12460 7929,'0'-11'1686,"0"-1"-881,0 6-781,0 1 1,-5 5 268,-3 0 1,-2 0-75,-1 0 1,-6 1-277,-2 3 0,-2 4 138,-2 7 1,4-1-44,0 5 1,0 4 114,-4 3 1,0 2-337,0-1 1,4-2-19,0 6 0,5-2 35,-1 1 1,2 2 130,2-5 0,5 1-100,2-2 1,2-3-90,2 0 1,7-1 63,4-7 0,2 0 109,6-4 1,0-4 62,4-3 0,0 1-23,0-2 0,-3 1 67,3-4 1,-7-5 183,7-2 0,-8 0-114,0 0 26,-2-1-31,-7-3 1,0-2-115,-6-2 1,-7 2 78,-4-2 0,-11 2-403,-8 2 1,-12 4 149,-4 3 1,-7 3-1526,0 1 1692,2 10 0,-4-5 0,6 11 0,-1-1 0</inkml:trace>
  <inkml:trace contextRef="#ctx0" brushRef="#br0" timeOffset="88">9811 12769 7973,'0'-7'-842,"0"2"842,5 5 0,-3-4 344,6 0 0,-4 1 528,3 3 0,5 0-470,3 0 0,5 0-178,-1 0 0,-1-4-155,1 0 0,4 0 119,3 4 1,1-4-210,-4 1 1,4-2-35,-1 1 0,1 2-58,-4-1 0,0 0 15,-1-1 0,-3 3-431,0-3-57,-5 3 365,3 1 0,-9 0-1072,-1 0 450,-4 0 843,-3 5 0,-12 1 0,-5 6 0</inkml:trace>
  <inkml:trace contextRef="#ctx0" brushRef="#br0" timeOffset="89">9879 12997 7521,'8'0'721,"-1"0"-154,1 0 0,7 0-6,0 0 0,6-4-149,-2 0 1,7-1 12,5 1 1,1 3-251,-2-3 1,3 2 62,-3-2 0,-3 3-277,-4-3 1,-2 3 96,-5 1 1,-5 0-1204,-3 0 0,-6 1 1145,2 3 0,-8 2 0,-2 6 0</inkml:trace>
  <inkml:trace contextRef="#ctx0" brushRef="#br0" timeOffset="90">8771 12369 7943,'8'0'636,"-1"0"-532,-4 5 0,6 1 93,-5 6 1,3-1 11,-3 0 1,1 1-169,-1-1 1,-3 1-251,3-1 0,1 1 79,-1-1 0,1 4 82,-1 0 1,-3 2-32,3-2 0,1-1 75,-1 5 0,0-4-75,-4 4 0,0-3 96,0 3 0,0-5-121,0 1 0,0 1 24,0 0 0,1-1-117,3-4 1,-3-3 80,3-1 1,-2-3-336,2 4 451,-3-6 0,4 9 0,-5-5 0</inkml:trace>
  <inkml:trace contextRef="#ctx0" brushRef="#br0" timeOffset="91">8474 13008 8033,'-6'0'1058,"1"0"-537,5 0 1,5 0-315,3 0 0,3-3-15,4-1 0,2 0 52,2 4 1,6-4-1,-2 0 1,7-1-15,1 1 0,3 2-45,4-6 1,3 4-229,4-3 1,5 1-248,-1-2 1,1-1 158,-4 5 0,-4-3 103,-1 3 1,-8-1-98,2 1 1,-9 3-144,1-3 1,-8 3 112,-4 1 1,-6 1-155,-1 3 0,-6-2 36,2 6 0,-3-4-591,-1 3 1,-1-3 333,-3 4 530,-2-6 0,-6 8 0,1-3 0</inkml:trace>
  <inkml:trace contextRef="#ctx0" brushRef="#br0" timeOffset="92">8520 13294 7914,'-5'-6'-25,"4"-5"238,-4 5-119,5-5 1,3-1 2,1 1 0,5 3 11,-1 1 1,-2 4-13,2-1 1,-5-1 1200,5 1-839,0 1 1,3-1-363,0 0 0,1 0 36,-1 4 1,1 0-104,-1 0 0,1-4-24,-1 0 1,4 1 46,0 3 0,1 0 12,-5 0 0,1 0-126,-1 0 1,0 0-99,1 0 162,-6 0-431,4 0-14,-8 0 226,3 5 0,-5-3 77,0 6 68,0-6 1,-4 5-39,0-3 14,0-3 337,4 4 230,0-5-183,0 5 1,0-4-54,0 4 127,0-5-214,0 5 140,0-3-135,5 3-100,2 0 0,3-3-6,-3 6-29,4 0 0,-5 3-15,5 0 1,-3 0-9,0-4 0,-5 3-86,5-2 1,-2 2 68,2 2 0,-3-1-95,-5 0 1,0 1 105,0-1 1,-1 1-182,-3-1 0,-2 2 53,-6 2 0,-3-4-62,0 1 0,-6-1 185,2-3 0,-2 1-7,-2-2 0,1 2-7,3-5 0,-1 0 18,5-4 1,-4 0 230,4 0 0,3 0 66,5 0-159,-1 0 0,0 0-25,1 0-283,4 0-448,-2 0-762,5 0 1009,5-5 383,1 4 0,6-10 0,-1 5 0</inkml:trace>
  <inkml:trace contextRef="#ctx0" brushRef="#br0" timeOffset="93">9228 13111 7974,'0'-6'1507,"0"-4"-866,0 8-213,0-3 0,-1 5-103,-3 0-258,3 0 1,-9 0 119,2 0 1,-2 2-73,-2 1 0,1 4-71,0 4 1,-5 1-6,1-1 1,-4 4-146,4 0 1,-4 6 82,4-2 1,-1 2-71,5 2 1,-1 0 125,1 0 0,1-4 19,2 0 1,-1-4 2,6 4 0,-1-4-7,4 4 1,1-5-197,3 2 0,1-4 115,3 0 1,2-1-132,-3 1 0,3-5 9,2 1 0,-1-4 84,1 3 1,0-4 6,4 1 1,-4-3-13,4-1 1,-4 0 21,0 0 0,-1 0 0,1 0 1,-5-5 227,1-3 0,-6 2-56,2-2 0,-3 1 392,-1-5 1,-6 5-225,-5-1 1,-7 5-157,-9 0 1,-2 1-378,-5 2 1,5 5-507,2 3 0,4-2 753,4 2 0,-3 5 0,5 4 0</inkml:trace>
  <inkml:trace contextRef="#ctx0" brushRef="#br0" timeOffset="94">11113 14996 7844,'0'-7'747,"0"1"82,0 2-286,0 3-108,0-4-82,0 5-311,0 5 1,0 1 41,0 6 0,0-1-143,0 0 0,0 6 91,0 2 0,0 3-70,0 0 1,0 2 34,0 3 0,0 2-84,0 6 1,0-4-23,0 4 1,0-5 79,0 4 1,0-1-126,0-6 1,3 0-32,1-5 1,4 1-18,-4 0 1,3-4 87,-3 0 1,4-5 29,-5 1 0,1-6-31,-4-1-35,0-1 146,0 5-131,0-6-277,0 4-148,-5-8-388,4 3 716,-9-5 0,8-5 232,-1-3 0,1-2 0,2-2 0</inkml:trace>
  <inkml:trace contextRef="#ctx0" brushRef="#br0" timeOffset="95">11010 15030 7873,'0'-12'0,"1"5"-134,3-1 0,1 1-211,2-5 1,4 5 407,-4-1 1,3 0 337,2-3 1,3 3-197,0 1 1,2-1-117,-2-3 0,-1 3 49,5 0 0,-1 5-22,1-5 1,1 5-48,-5 0 1,2 0 5,-2-1 1,-1 3 18,5-3 0,-5 3-42,1 1 1,-2 5-157,-2 3 0,1-2 126,-1 2 1,-4-1-109,-4 5 0,-1 3-12,-2 0 1,0 4 60,0-4 1,-5 6-92,-3-2 0,-7 4 20,-4 3 1,-3-3-46,-1 0 1,-1 0 121,-3-4 1,3-3-10,-2-1 1,2-2 75,1-1 0,4-2-86,0-3 0,5 2-133,-1-5 114,2 0-723,1-4 414,6 0 378,1 0 0,10-5 0,1-2 0</inkml:trace>
  <inkml:trace contextRef="#ctx0" brushRef="#br0" timeOffset="96">11706 14790 7611,'0'-6'1312,"-1"1"-740,-3 5-390,3 5 1,-9 1-92,2 5 0,2 1 90,-2-1 0,5 2-224,-5 2 1,0 3 101,-3 5 0,-1 1-73,1 3 1,0-2-38,-1 5 1,2 1-53,2 3 1,0 0 78,4 1 1,-4-2-100,4-3 0,0 3-42,4-2 0,0-4 39,0 0 0,4 1-2,0-1 0,6-1 81,2-3 1,0-1 71,7-3 1,-3 1-47,3-5 1,-5 4-4,1-3 1,1-2 51,0-7 0,-1 3 91,-4-2-194,1-3 1,-1 4-1,0-5-27,1-2 1,-4-1-993,-1-1 1094,1 6 0,3-5 0,1 4 0</inkml:trace>
  <inkml:trace contextRef="#ctx0" brushRef="#br0" timeOffset="97">12243 14938 7970,'-13'-3'0,"-2"-1"0,3-4-141,-4 4 0,4 1 285,0 3 1,1 0 344,-1 0 1,1 0-306,0 0 0,-1 0-68,1 0 1,-1 0-7,1 0 0,-1 3-1,1 1 1,3 4-78,1-4 0,0 5 64,0-2 0,-2 0-50,5 0 0,-1-1 65,1 2 1,3 2-193,-3-2 0,3 2 67,1 1 0,0-3-31,0 0 0,0-1 68,0 5 0,0-1-8,0 1 1,5-5 54,3 1 1,6-1-37,1 5 1,5-5-1,-1 1 1,3-4-12,1 3 0,-2 0-2,-2 0 0,3 4-39,-3-4 1,-3 3-15,-1 2 0,-2-1 8,-1 1 1,-1 0-90,0 4 0,-3-3-16,0 7 1,-6-5 97,2 4 1,-3-5 41,-1 1-42,-5 3-10,-1-6 120,-6 5-102,1-6 1,-5 5-22,-4-1 98,-1 0-62,-7-4-122,4-4 0,-4 3 0,5-4-158,0 1 0,6-2 57,1-5 1,4 0-29,0 0-137,6 0 0,1-2 396,5-1 0,0-9 0,0-6 0</inkml:trace>
  <inkml:trace contextRef="#ctx0" brushRef="#br0" timeOffset="98">12552 15247 7970,'6'-1'-1,"-2"-3"609,-3 3 188,-1-5 378,0 6-801,-5 0 1,2 0-150,-4 0 0,-1 4-85,-3 0 1,-5 5-99,1-1 1,-1 3-31,1 4 0,2 2 156,-2 2 0,-2 2-266,2-2 0,3 3-62,5 1 1,0 0 16,0-1 0,2-3 40,5 0 1,0 1-10,0 2 1,1-3 41,3 0 0,1-3-156,3 3 1,2-5 124,-3 1 0,7-4 52,2-3 0,0 1-77,-1-5 0,-1-1 97,5-3 0,-5 0-1,1 0 0,2-1-12,-2-3 1,0 2 97,-3-6 1,-2 1-44,-2-5 0,0 1 15,-4-1 0,0 1-149,-4-1 0,-5 1 71,-3 0 0,-7-1-190,-4 1 0,-2 4 241,-2 4 0,-5-4 0,-1 1 0</inkml:trace>
  <inkml:trace contextRef="#ctx0" brushRef="#br0" timeOffset="99">12940 15293 7776,'-8'-7'214,"1"3"-123,4-2 430,-7 0-257,4-6 1,-5 1-13,4-1 0,-2 1-26,5 0 0,-3-1-107,3 1 0,-4-1 118,4 1 0,0-4-154,4-1 1,0-3 1,0 4 1,0-5-143,0 1 0,6 1 43,1-1 1,3 0-127,2-4 1,-1 4 6,1 0 0,3 5-10,0-1 0,2 2-31,-2 2 0,1-1 92,3 1 0,2 1 10,-6 2 0,1 2 52,0 2 1,-4 3-15,3-3 1,-2 3 26,-1 1 0,-1 1 10,0 3 1,2-2 3,2 6 0,-2 1 13,2 6 0,-2-1 9,-2 5 0,-3 0-33,0 4 1,-2 0 32,2 0 0,0 3 1,-4 1 0,1 1 2,-1-2 0,-3-1-16,3 1 1,-1-2 1,1-1 1,-3-4 15,3 0 0,-2-5 3,2 1 0,-3-6-67,3-1 74,-3-6-907,-1 4 575,0-6 1,-10-11-1,-3-1 1</inkml:trace>
  <inkml:trace contextRef="#ctx0" brushRef="#br0" timeOffset="100">13785 14744 7835,'0'-11'40,"0"5"1,0-1 123,0 3 0,-1 3 239,-3-3-272,-2 3 1,-6 2-119,1 3 1,3-1-26,0 4 1,1 0 109,-5 0 1,0 3 19,-3-2 1,2 6-1,-2 1 0,-2 0-34,2-3 1,0 1-11,3 2 0,-3-3-17,0 4 1,0-4-12,3 0 1,2 3 60,2 0-15,-2 0-175,4 2 0,0-4 15,2 2 1,8-4 63,3-3 0,5 2-67,3-2 0,0-2 34,8 2 0,-3-2-21,7 2 1,-3 2-17,-1-3 0,-2 4-116,-2 0 0,2 0 31,-6 1 1,0-1 100,-3 1 1,-1-1 25,0 0 1,-3 5-45,0-1 1,-6 0 121,2-3 1,-3 0-34,-1 4 0,-1-4 54,-3 3 1,-3-2 5,-9-1 1,-1-1 135,-6 0 1,0-3-130,0 0 0,-1-1-46,-3 5 0,4-5-442,1 1 0,3-6 12,3 2 1,7-3 395,-2-1 0,7 0 0,-1 0 0</inkml:trace>
  <inkml:trace contextRef="#ctx0" brushRef="#br0" timeOffset="101">13854 15178 7894,'0'-11'0,"1"5"0,3 2 0,-3-3 0,9 6 0,-4-5 0,6 2 155,-1 3 0,2-4 0,1 5 685,1 0 1,5 0-769,-1 0 1,-2 0-186,-2 0 0,2 0 110,-2 0 0,0 1-14,-3 3 0,-1-2 45,0 6 1,-3-6 1,0 2 57,-1-3 0,0 1 401,-4 2-189,4-3 266,-6 4-412,4-5-283,-5 0 54,0 5 1,0 1-5,0 6 1,-4-1 29,0 1 1,-3 4-94,3 3 1,-4-1 131,5 1 1,-6 0-11,1 4 1,2 0 43,-2-1 0,4-2 26,-3-1 0,4-2-11,-1 2 0,-1 2-23,1-6 1,1 4-117,3-4 91,0 0 0,0-3-12,0-1 1,0-3-154,0-1-307,0-4-170,0 2 350,0-5 1,5 0-1,1 0 1</inkml:trace>
  <inkml:trace contextRef="#ctx0" brushRef="#br0" timeOffset="102">14150 14596 7893,'0'-18'207,"0"2"157,0 9 0,2 2 179,2 5-188,-3 0 1,9 4-86,-2 0 0,-2 5 14,2-2 1,-1 5-3,5 3 1,0 3-106,3 5 0,-2-1 13,2 1 0,-1 1-14,2 3 0,0-2-121,3 6 1,3-1 28,-3 5 0,-2 0-213,3 3 1,-7-1-31,3 5 1,-5-2 64,-3 2 1,1 3-199,-6-3 1,1 1 127,-4-1 0,-5 1-286,-2-5 0,-5-1 10,-3-7 440,-3 3 0,-10-4 0,-1 6 0</inkml:trace>
  <inkml:trace contextRef="#ctx0" brushRef="#br0" timeOffset="103">14984 15030 7861,'0'-6'-567,"0"-5"1046,0 10 0,1-8-127,3 5 0,3 1-141,4 3 0,0-2-96,1-1 1,1 1 8,2-2 0,-1 3-82,5 1 0,0-1 56,4-3 0,-1 3 15,1-3 1,-1 3-60,-3 1 0,3-2-166,-3-1 1,1 1-33,-1-1 0,-3 1-50,-4 2 0,-1 0-366,1 0-133,-6 0-328,-1 0 643,-5 0 378,-5 0 0,-6 0 0,-7 0 0</inkml:trace>
  <inkml:trace contextRef="#ctx0" brushRef="#br0" timeOffset="104">15041 15235 7842,'-10'-7'679,"3"-1"-110,1 6 0,6-8-282,0 8 1,2-4 141,2 2 0,2 3-355,5-3 0,2-1 78,2 1 0,3 0-29,5 4 0,-3 0-54,3 0 0,-3-3-117,7-1 0,-2 0-29,2 4 0,-7-1-129,3-3 0,-4 3-143,0-3 1,-2 1-274,-6-1 0,0 3-1542,1-3 2164,-6-2 0,4 0 0,-3-6 0</inkml:trace>
  <inkml:trace contextRef="#ctx0" brushRef="#br0" timeOffset="105">15281 14436 7939,'0'-11'0,"0"3"-191,0 0 0,4 1 251,0-5 1,3 5 587,-3-1-202,5 0 346,-3-3-243,6 0-424,-1-1 1,-3 6-71,-1 2 0,-3 3 51,4 1 1,-1 0-172,5 0 0,-1 0 52,1 0-93,-1 0 0,-1 5 62,-2 2 0,-2 4-108,-2 0 1,-3 0 92,3 1 1,-11 3 47,-5 0 0,-2 2-121,3-2 0,-4-2 68,-1 2 0,1-2-124,4-2 0,-1-1-1,1-2 0,3 2-104,1-2 1,4-2-407,-1 2-508,3-1 1207,-4 5 0,-1-1 0,-6 0 0</inkml:trace>
  <inkml:trace contextRef="#ctx0" brushRef="#br0" timeOffset="106">15281 14813 7939,'6'0'2269,"0"0"-2090,-6 0 0,3-1-42,1-3-1925,0 3 1788,-4-5 0,-5 6 0,-1 0 0</inkml:trace>
  <inkml:trace contextRef="#ctx0" brushRef="#br0" timeOffset="107">16218 14767 7419,'0'-7'-187,"0"-1"1132,0 5-246,0-2 934,0 5-1420,0 5 1,0 3-108,0 7 0,0-1-85,0 5 1,0 2 44,0 5 1,-4 3-137,0 6 1,-5 4 2,2 3 1,0 2 100,0 2 0,-1 2 3,-3-2 1,4 0-10,3-12 0,3 1-65,1-8 0,0-4-111,0-4 1,0-9-243,0 1 324,0-2 0,4-1-663,0 0 249,0-6-783,-4 3 744,0-10 1,-4-3 518,0-7 0,-5-3 0,3-4 0</inkml:trace>
  <inkml:trace contextRef="#ctx0" brushRef="#br0" timeOffset="108">16103 14916 7980,'0'-18'0,"-1"3"-188,-3 7 0,3-2 45,-3 2 0,3-2 704,1-1 0,0 3-113,0 0 1,6 2 38,6-1 0,0-4-297,7 4 1,-3 0-152,3 0 0,5 3 64,6-4 0,3 6-141,2-2 0,3 3 27,0 1 1,-1 0 105,-7 0 1,2 5-316,-6 2 1,-4 4-18,-7 0 1,-2 2 39,-2 2 0,-4-2 78,-4 2 1,-1 1-96,-2 0 1,-5 0 144,-3-1 1,-7-2-4,-4 2 0,-4 2-27,-4-2 1,1 4 16,-9-4 0,4 2-125,-7-2 1,7-2 87,4 2 1,3-4-12,1-3 0,6 1-74,1-5-18,9-1-248,-3-3-206,8 0 676,8-5 0,1-1 0,10-5 0</inkml:trace>
  <inkml:trace contextRef="#ctx0" brushRef="#br0" timeOffset="109">16949 14596 7949,'0'-12'90,"0"1"0,-4 3 96,0 1 1,0 3 93,4-4 219,-5 6-56,4-3-222,-9 5 1,7 0 27,-5 0 1,1 1-29,-5 3 1,0 6-1,-3 5 1,1 6 27,-5-2 1,0 3-290,-4 5 1,-4 7 402,0 8 1,1 6-1531,3 2 1,0 1 1466,0-2 0,5-3-263,3 0 0,3-2-162,0-6 1,6-4-5,2-3 1,3-6-199,1 2 1,0-1-14,0-3 0,5 3 97,2-7 0,4-3 239,0-1 1,0-2-135,1-2 1,-1-3 200,1 0 0,-1-6-333,0 2 1,1-3-553,-1-1 822,1 0 0,4 0 0,2 0 0</inkml:trace>
  <inkml:trace contextRef="#ctx0" brushRef="#br0" timeOffset="110">17246 14801 7952,'-6'-11'-86,"-1"0"0,0 3-180,0 0 0,3 2 582,-4-2 1,5 2-177,-5 2 1,0 3 181,-3-3 1,0 3-137,-1 1 1,-1 0-11,-2 0 1,1 1-34,-5 3 0,5 2-35,-1 6 0,-1-1 3,0 1 0,1-1 45,4 0 0,-2 1-154,-2-1 0,6 1 32,-3-1 1,4 1-87,-4-1 0,6 0 37,2 1 1,-1-1 47,1 1-51,0-1 0,6 0-32,1 1 1,8-1 124,4 1 1,4-5-69,-4 1 1,4 0 28,-4 3 0,4-3-13,-3-1 0,3 1-23,-4 3 0,4 1 2,-4-1 0,0 1-5,-3-1 1,-1 0-42,1 1 0,-5-1-124,1 1 1,-6 3 55,2 0 0,-4 0-73,-4-3 0,-3 3 143,-9 0 1,-1 2-26,-6-2 0,-4-1-52,1 5 0,-5-5-3,4 1 0,-7-2-93,4-2 1,-5-1 97,9-2 1,0 1-11,7-5 0,3-1-58,5-3 1,3 0-153,0 0 0,6-1 337,-2-3 0,3-2 0,1-5 0</inkml:trace>
  <inkml:trace contextRef="#ctx0" brushRef="#br0" timeOffset="111">17451 15121 7827,'-11'-11'-213,"4"-1"0,1 6 798,2 2 0,2 3-175,-6 1 0,0 1 72,-3 3 1,-4 4-234,0 7 0,-2-1-153,2 5 1,2-4-16,-2 4 1,2 0 12,2 4 0,-1 0-140,1 0 0,3 0 108,1-1 0,4 1-79,-1 0 0,3-4-56,1 0 0,5-4-119,3 4 1,2-5 76,1 2 1,1-8-126,-1 0 1,2-4 150,2 3 1,-2-4 21,2 1 1,-2-3 187,-2-1-150,1 0 96,-1-5 0,-3 0 38,-1-3 1,-6-2 92,-1 3 0,-5 0-148,-6 0 1,-6 3-226,-2-4 1,-3 6-61,-5-2 1,4 3-416,0 1 1,6 0-702,5 0 1351,1 0 0,-1 0 0,1 0 0</inkml:trace>
  <inkml:trace contextRef="#ctx0" brushRef="#br0" timeOffset="112">17634 14642 7926,'-1'-11'-343,"-3"4"0,2 0 398,-1 4 166,1 1 773,2-3-625,0 5 0,0 5 81,0 3 1,2 2-170,1 2 0,3-1-53,1 0 1,7 5-47,-2-1 0,3 5-118,0-1 0,-1-1-49,5 1 1,0 4 62,4 3 0,0 2-76,0-1 1,-6 2 67,-1 5 0,-5 1-178,-3-1 0,0 4 29,-4 0 0,0 1-50,-4 0 1,-5-4 61,-3 3 0,-3 2-51,-4-2 0,1 0 64,-5-4 1,0-5-7,-4-2 0,1-3-153,3-1 1,-1-6-71,5-1 283,-1-9 0,5 3 0,0-3 0</inkml:trace>
  <inkml:trace contextRef="#ctx0" brushRef="#br0" timeOffset="113">18251 14721 7893,'-12'0'-195,"1"0"22,4 6 0,-2 0 513,6 5 1,-1 1-92,4-1 1,0 6 138,0 2 0,0 2-145,0 2 0,1 5-266,3 2 0,-2 0 46,6 0 1,0 1-161,3 3 1,-1-1-13,-2-3 1,1 2 148,-5-5 1,-1-1-64,-3-3 1,0-1 24,0-3 0,0-3-49,0-4 0,0-5-250,0 1-377,0-6 417,0 4 297,-5-6 0,-6-6 0,-7 0 0</inkml:trace>
  <inkml:trace contextRef="#ctx0" brushRef="#br0" timeOffset="114">18079 14847 7917,'7'-11'88,"-4"-1"0,4 1 131,0-1 0,7 5-5,2-1 0,3 1 227,-4-5 0,6 5-49,2-1 0,5 2-155,6-2 1,4-1-319,1 5 1,-3 0 85,-5 4 1,1 6-221,-6 1 1,-3 3 52,-4 2 1,-9-1 159,2 1 1,-9 0-44,1 4 0,-4-4-124,-4 3 0,-3 2 8,-8-2 1,-4 4 61,-8-4 0,2 4-149,-6-3 0,4-1 115,-3-4 1,5-3-286,-2 0 0,4-5-310,4 5 76,3-5 652,9 2 0,2-10 0,5-2 0</inkml:trace>
  <inkml:trace contextRef="#ctx0" brushRef="#br0" timeOffset="115">18981 14470 8134,'-6'-11'443,"1"-1"-456,5 1 0,-1 1 481,-3 2 1,1 3 128,-4 5-175,-1 0 1,-4 1-183,-4 3 1,2 4-321,-5 7 1,0 8 92,-4 7 1,-1 5-94,-2 3 0,0 4-256,-4 7 1,4 3 415,0 5 1,2-1-25,1-3 0,9-2-23,2-5 0,9-4-247,-1 0 0,4-6 84,4 2 1,-2-3-115,6-5 1,1 2 119,6-6 1,-2-3-96,2-4 0,-1-5-13,1 2 0,-2-8 399,2 0 0,1-5-693,0 0 0,3-1 545,-4-2 0,5 0 0,-2 0 0</inkml:trace>
  <inkml:trace contextRef="#ctx0" brushRef="#br0" timeOffset="116">19256 14699 7914,'-12'-12'399,"2"1"-333,2-1 1,-2 5-343,3-1 0,0 6 265,0-2 0,-1-1 457,-3 1 0,-5 0-272,1 4 0,-1 1-125,0 3 1,2 3-11,-5 4 1,4 4 25,-4 0 0,5 4 92,-1-3 1,2 0-90,2-1 1,1-2 7,2 2 1,2 2-39,2-2 1,3-4-118,-3-3 1,3 0 84,1 3 1,1 1-9,3-1 1,3-1-5,9-2 1,-2 2 19,5-3 1,-4 0-32,4 0 0,0-3-12,4 4 0,-4-2 2,0 2 0,-5 2 25,1-2 1,-2 2-6,-2 1 0,-1-3 22,-2-1 1,-2 1-4,-2 3 0,-3-3 114,3 0 1,-9-1-74,-6 5 0,-2-1-28,-6 1 0,-1 0 7,-7 3 0,-2-2-182,-6 2 0,5-2-178,0-2 1,8-3-239,-1 0 1,12-6 565,-1 2 0,8-3 0,-1-1 0</inkml:trace>
  <inkml:trace contextRef="#ctx0" brushRef="#br0" timeOffset="117">19290 15018 7953,'0'-7'472,"0"-1"110,0 6 0,4-5-218,-1 4 0,6 1-5,-1-2 1,2 3-334,2 1 1,3-4 106,0 1 1,1-1-253,0 4 0,-4 0 17,4 0 0,-4 0-81,0 0 251,-1 5 1,-1-3-10,-2 6-45,2-5 1,-9 3 17,3-2 45,-3-3 8,-1 9-172,0-4 1,0 10 11,0-1 1,-3 1-30,-1 0 1,-4-2 66,4 5 1,-5 0-15,2 3 1,1 1 20,-2 0 1,4-1-5,-3-3 1,4 1 131,-1-5 1,-1 2-126,1-2 1,0-2 143,4 2 0,-1-6 6,-3-2-456,3 1-7,-4-2 0,5 1-847,0-3 1187,0-3 0,5 4 0,1-5 0</inkml:trace>
  <inkml:trace contextRef="#ctx0" brushRef="#br0" timeOffset="118">19598 14562 7942,'0'-12'198,"0"6"609,0 1 272,5 5-756,2 0 1,4 5 36,0 2 0,1 5-147,-1 3 0,5-1-14,-1 5 0,4 5-112,-4 7 1,0 2 97,-3 1 1,3 1-195,0 4 1,-3 0 20,-5 3 1,-3 1-42,4-5 0,-6 5-46,2-1 0,-3-3-93,-1-1 1,-1-2 14,-3-2 0,2-5-134,-6-2 0,0-4-253,-3-4 1,1-3 214,2-4 1,-2-2-1084,2-2 1408,-2-3 0,-1-5 0,-1 0 0</inkml:trace>
  <inkml:trace contextRef="#ctx0" brushRef="#br0" timeOffset="119">20089 14870 7950,'-11'-5'335,"6"2"-415,5-4 26,5 4 1,6-2 51,1 5 0,-1 0 271,1 0 1,3 0 77,0 0 0,5 0-154,-1 0 1,2 0-339,-2 0 1,1 0-248,-5 0-299,6 0 120,-9 0-417,5 0 988,-11 0 0,-11 5 0,-8 2 0</inkml:trace>
  <inkml:trace contextRef="#ctx0" brushRef="#br0" timeOffset="120">19987 15121 7950,'0'7'487,"6"-2"-113,5-5 0,11 0-44,8 0 1,5-2 40,3-1 0,2-4-383,6-4 1,3-1-1688,1 1 1699,-6 5 0,-4-5 0,-6 5 0</inkml:trace>
  <inkml:trace contextRef="#ctx0" brushRef="#br0" timeOffset="121">20923 14447 7859,'-8'-5'9,"1"-2"1,4 0-610,-1 0 0,-1 3 1491,2-4-163,-1 6 505,-1-3-482,3 0-124,-3 3-334,5-3-250,0 5 92,0 5 0,4-2 53,0 5 1,4-1-169,-5 5 0,2-1 107,-1 0 0,-1 1-232,4-1 1,-4 1-22,1-1 0,-2 0-39,2 1 0,-3-1 115,3 1 0,-1-2-67,1-2 0,-3 2 107,3-3 0,1 0-44,-2 0 215,6-4-169,-2 7 0,3-8 22,-3 6 1,0-4 2,-3 4 0,-3-5 36,3 5 0,-3-4-24,-1 3 0,-1 1 15,-3 3 0,1 0 9,-4-4 0,3 3-48,-4-2 0,5 1-70,-5-2 0,4 4-34,-4-4 0,5 0 65,-5 0 0,4-3-265,-3 4 1,-1-6-429,-3 2 1,-1-3 407,1-1 1,-1 0 212,1 0 1,-1 0-73,1 0 0,0 0-189,-1 0 1,1-4-165,-1 1 0,6-6 531,2 1 0,-2-2 0,0-2 0</inkml:trace>
  <inkml:trace contextRef="#ctx0" brushRef="#br0" timeOffset="122">20877 14413 7909,'0'-11'727,"4"3"-384,0 0 1,5 5 53,-2-5 1,4 4-98,0-3 1,2 4-185,2-1 0,-1-1 33,5 1 0,0-3-89,4 3 0,3 0-75,1 4 0,0-4 106,-4 1 0,-1-1-578,1 4 0,-5 0-740,-3 0 1227,-2 0 0,-7 5 0,-1 1 0</inkml:trace>
  <inkml:trace contextRef="#ctx0" brushRef="#br0" timeOffset="123">20603 15007 7951,'7'0'-132,"3"-1"406,-3-3 0,4 3 111,0-3 1,0 3 161,1 1 1,3 0-183,0 0 1,6-4-66,-2 0 1,3 0-152,5 4 1,-3 0-95,3 0 0,2 0-242,1 0 0,3-4 191,2 1 0,3-3-343,0 3 0,4 0 175,-4-4 1,2 3-374,-5-4 0,-4 6-322,-8-2-83,-5 2 942,-2 2 0,-14 0 0,-4 0 0</inkml:trace>
  <inkml:trace contextRef="#ctx0" brushRef="#br0" timeOffset="124">20672 15213 9660,'10'-2'701,"-2"-1"0,2 1-424,-3-2 1,3 3-133,2 1 0,3 0-100,0 0 1,1 0 53,-5 0 1,0 0-151,1 0 0,3 0-50,0 0 1,-3 4-87,-5 0 1,-3 3-209,4-3 215,-6 5 0,3-3-37,-5 6 1,0-5 129,0 1 1,0-4-3,0 4 27,0-1 189,-5 5-124,-1-1 225,-6 0 12,1 1-202,5-1 47,-4 1 1,8-5 9,-1 1-44,1-6 0,2 5-43,0-3-14,0-3 33,5 9 1,2-5-3,4 3 1,-3 2 46,-1-3 1,1 0-49,3 0 0,1 0 16,-1 0 1,-1 4-27,-2-4 0,1-1-1,-5 2 31,-1 0-49,-3-2 1,-1 4-3,-3-2 0,-2 1-15,-5-2 1,-6 3-103,-2-2 0,1 1 2,-1-1 0,0 0 97,-4-4 0,2 1-251,2-1 1,-2-3-51,6 3 0,0-3-45,4-1 0,3 0 64,0 0 0,6-1-376,-2-3 683,3-2 0,1-5 0,0-1 0</inkml:trace>
  <inkml:trace contextRef="#ctx0" brushRef="#br0" timeOffset="125">21288 15178 7832,'-6'-7'522,"2"-1"157,3 6 0,0-4-345,-3 6 1,1 0-249,-4 0 1,-1 4 221,-3 0 0,-1 6-85,1 2 0,-2 0-242,-2 7 1,2-1 82,-2 1 1,-1 3-114,0-3 0,1 2-41,4 2 0,-1-1-93,1-3 1,5 1 162,2-5 1,-1 4-89,1-3 1,0-1 72,4-4 1,1 1 45,3-1 0,-1 1-99,4-1 1,1-5 109,3-2 1,1 1 0,-1-1 0,1 0-113,-1-4-50,6 0 1,-5-1 78,3-3 1,-6 2-13,-1-1 1,-6-4 51,2 0 1,-4 0-23,-4 0 0,-3 0-121,-8 0 0,1-3 17,-5 2 1,0-1-170,-4 2 1,4-2-10,0 5 0,5 0 325,-1 4 0,2-5 0,1-1 0</inkml:trace>
  <inkml:trace contextRef="#ctx0" brushRef="#br0" timeOffset="126">21585 14973 7933,'-17'5'1850,"0"-4"-1759,11 4 333,1-5-197,5 5-227,0-3 0,5 3 0,1-5 0</inkml:trace>
  <inkml:trace contextRef="#ctx0" brushRef="#br0" timeOffset="127">22316 14402 7929,'-11'0'0,"0"0"0,3-2-143,0-1 350,6 1 38,-8-3 0,3 1 187,-4 1 0,3-1-45,1 4 1,-1 0-155,-3 0 1,-1 5-62,1 3 0,-2 3 17,-2 4 0,2-1 0,-2 5 1,-2-4-61,2 4 1,0 0-135,4 4 1,-5 0-92,1 0 0,0 0 61,3 0 1,5 0-33,-1-1 1,4-3 20,-3 0 1,4-3-51,-1 3 0,4-5 7,4 1 1,3-2-58,4-2 1,2-1 106,2-2 1,1-3-12,3-5 0,3 0-31,-3 0 1,1 0 39,-1 0 1,2-1 41,-6-3 1,0-3-40,-3-4 0,-1 0 64,0-1 0,-4 1-121,-3-1 1,-3 1-135,-1-1 0,-5 1-89,-3 0 0,-7 4-423,-4 3 1,-6 3 305,-2 1 0,-4 1 435,5 3 0,-6 8 0,3 5 0</inkml:trace>
  <inkml:trace contextRef="#ctx0" brushRef="#br0" timeOffset="128">21768 15018 7874,'-19'0'196,"0"0"1,9 0 687,-1 0-286,7 0 245,-1 0-270,5 6 0,6-5-187,5 3 1,3-3-322,9-1 1,3 0 48,8 0 0,1 0-102,3 0 0,7-4 5,4 0 0,8-5-1367,4 2 1291,-2 2 1,-26 0-1,1 0 1,23-3-366,0-2 0,-5 2-10,-2 1 0,-12 3 168,-4-4 1,-7 6-151,-1-2 234,-7 2-427,-2 2-304,-11 0 1191,-1 0 0,-20 0 0,-4 0 1</inkml:trace>
  <inkml:trace contextRef="#ctx0" brushRef="#br0" timeOffset="129">21837 15293 8113,'-18'0'533,"1"0"-1573,11 0 922,1 0 3519,5 0-3309,5 0 1,-2-4-11,4 0 0,1 0-62,3 4 1,1-4 57,-1 1 0,4-3 43,1 3 0,4 0-264,-1-5 1,-3 6 55,0-2 0,0 3-150,-1 1 0,1-4-31,-5 0 135,0 0 136,1 4 1,-6 6 0,3-4-3,-5 6 13,0-1 0,-6 5-7,-1-1 0,-2 1 14,-3-1 1,-1-3-57,5-1 0,-5 1 38,2 3 0,2-3 24,1-1 26,-2 1 0,4 0 65,-2-1-70,3-4 0,1 3 74,0-2 17,0-3-101,5 9 0,2-7-20,4 5 0,0-6 30,1 2 0,-5 1-13,1-1 0,0 5-32,3-2 0,1 0-15,-1 0 7,0 1 0,0 3-2,-4 1 0,2-1-7,-5 1 0,0 3-6,-4 0 0,-2 1-44,-1 0 1,-9 1 60,-7 6 1,-4-4-37,-3 0 0,2-5 72,-3 2 1,3-4 102,1 0 1,1-5-151,3 1 20,-2-6 1,8 4-391,-2-6 1,7-2 172,4-2 0,3-2-1431,1-5 1642,5-1 0,7-4 0,5-2 0</inkml:trace>
  <inkml:trace contextRef="#ctx0" brushRef="#br0" timeOffset="130">22545 15190 7721,'-5'-12'-318,"2"6"1137,-4 2 178,4-2 0,-7 5-164,2-3-546,-2 2 0,-3 8-62,-2 1 1,1 5-176,-5 3 0,3 3 77,-7 4 0,6 3-97,-5 1 1,1 0-75,-2 4 0,6-1 25,1 2 1,4-2-83,0-2 1,5-3 16,-1 2 0,5-3-132,0-4 1,1 1 39,2-4 0,5 0-96,3-1 1,2-6 131,2 3 1,-1-5-119,1 1 1,3-3-13,0-5 0,0 0 111,-3 0 1,0 0 195,4 0 1,-4-1-22,3-3 1,-2-1 63,-1-3 0,-2-2 15,-3 2 1,2-2 177,-5-1 1,-1-1-33,-7 1 1,-4 1-68,-7 2 1,-4-2-139,-8 3 1,-7 1 58,-8 3 1,-2 3-659,-2 3 0,5 4 563,3 4 0,3 6 0,1 0 0</inkml:trace>
  <inkml:trace contextRef="#ctx0" brushRef="#br0" timeOffset="131">9879 15384 8015,'-6'0'506,"1"-5"0,5 2 153,0-4 202,5-1-588,-4 2 1,8-1-24,-5 4 1,1 1 32,-1-2 1,-2 3-56,6 1 0,-1-1-118,5-3 0,-1 3 88,1-3 0,4 2-226,3-2 0,6 1-83,2-4 0,1 3-45,-1-4 0,-2 4 54,6-3 1,-6 4-18,2-1 0,-8-1-127,-4 2 0,-2-1-169,-2 4 0,-3 0-975,-1 0 768,-4 0 0,1 0-121,-8 0 1,-3 5 45,-4 2 697,0 4 0,-1 0 0,1 0 0</inkml:trace>
  <inkml:trace contextRef="#ctx0" brushRef="#br0" timeOffset="132">9902 15510 9005,'11'0'262,"1"0"0,-1 0 156,1 0 0,4 0-88,3 0 1,4 0-143,4 0 1,3-2-45,8-2 0,1-1-99,3-2 0,1-2-524,-4 5 1,-3-4 335,-5 5 0,-8-1 143,-8 4 0,-2-5 0,-2-2 0</inkml:trace>
  <inkml:trace contextRef="#ctx0" brushRef="#br0" timeOffset="133">9262 15144 7955,'-11'-4'-224,"-1"0"1,5 1 207,-1 3 0,4 0-28,-3 0 428,-1 0 1,-3 0-90,-1 0 1,0 0-169,-4 0 1,2 5 5,-5 2 0,0 3 14,-3 2 0,-1 3 8,0 0 0,-4 6-6,1-2 1,-1 2 46,4 2 0,0 0 16,0 0 1,6 1-257,1 3 1,5-3 117,3 2 0,0-3-60,4-4 1,0 3 55,4-3 1,0 1-148,0-1 1,5 1-35,3-4 0,2-1 25,1-4 0,6 1 92,2-1 0,2-1-12,2-2 0,1-3 189,3-5 1,2 0-92,5 0 1,1-9-73,-1-2 0,0-5 34,0 1 0,-1 1-51,-2-5 1,-3 0 113,-5-4 1,-6-1 106,-1-2 1,-5 0-111,-3-4 1,-3 1 95,-5-2 1,-7-2-334,-4 3 1,-6-2 89,-5 2 1,-10 2-619,-2 5 1,-4 6-37,-1 6 0,4 6-326,-3 9 0,9 2 1013,6 5 0,0 6 0,5 1 0</inkml:trace>
  <inkml:trace contextRef="#ctx0" brushRef="#br0" timeOffset="134">23630 14779 7924,'0'-12'0,"0"1"350,0-1 1,1 2-1,2 1-102,0 2 1,1 3 122,-4-4 468,0 6-304,0-3-499,0 5 85,0 5 0,0 2-54,0 9 0,0 1 54,0 6 1,0 0-216,0 0 1,0 4 42,0-1 1,0 5 69,0-5 0,0 2-136,0-1 1,0-3 9,0 3 0,0-3-126,0-1 1,0-2 147,0-2 0,1-2-72,3-6 0,-2-3-156,1-1-385,4-4 378,-6 2 0,4-6-168,-5-3 1,-5-3-133,-3-4 1,-2-2 619,-1-2 0,-1 1 0,1-5 0,0 0 0,-1-4 0,6 0 0,2 1 0,3 3 0,1 0 0,0 3 0,0-3 0,0 4-109,0-4 0,0 5 217,0-1 0,3 2 406,1 2 0,1-1 450,-1 1-495,-3-1 1,5 1 360,-6 0-287,5 4 1,-3-2-290,6 6 1,-4-1-36,3 4 1,-3 0-164,4 0 0,3 5 100,4 2 0,4 5-170,-4 3 0,5-1-1,-5 5 1,5 0-15,-1 4 1,1 0-46,-1 0 1,3-4-51,-3 0 1,3 0 37,0 4 0,-4-6-28,-3-1 1,2-4 315,-2 0 1,-1-5-72,-6 1 516,2-6 123,-4 4-347,1-6 1,1-2-166,-4-2 0,0-2-7,-4-5 1,4-1-297,0 1 1,1-6 115,-1-2 1,-3 2-206,3-2 1,-3-1 96,-1-2 0,0-2-415,0-3 0,0 3 18,0-3 0,-1 3-172,-3 1 0,1 0 129,-4 0 0,0 2-224,0 2 1,-2-1 244,5 4 0,0 1 85,4 4 0,0 3-111,0 0 0,2 6-145,1-2 627,-1 3 0,13-4 0,-3-2 0</inkml:trace>
  <inkml:trace contextRef="#ctx0" brushRef="#br0" timeOffset="135">24384 14721 7951,'0'-11'192,"0"0"0,0 3-175,0 0 0,0 5-716,0-5 1133,0 5 588,0-7 0,-2 9-674,-2-3 0,2 3-92,-6 1 1,1 1-200,-5 3 0,1 2-126,-1 6 1,0 1-34,-3 2 0,2 1 158,-2 3 1,2 3-73,1-3 0,1 2-51,0 2 1,3 1-96,0 3 1,6-3 95,-2 3 0,3-3-95,1-1 0,1-2 79,3-2 1,2 3-139,6-3 0,3-3 131,0 0 0,4-5 8,-4-3 1,6-3 224,-2-5 0,2 0-92,2 0 0,4-1 46,-1-3 0,1-3 1,-4-4 0,-2-6 176,-1-2 1,1 2-24,-2-2 0,-2-2 124,-2-5 1,-4 2-104,-3-3 0,1-2-113,-5-2 1,-3 0-253,-9 0 0,-4 3-240,-11 5 1,0 2-343,0 2 1,-1 3 354,-3 9 0,3 2-421,-3 5 740,8 0 0,-2 0 0,3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00:39:55.443"/>
    </inkml:context>
    <inkml:brush xml:id="br0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21894 12003 8110,'-7'0'0,"2"-1"546,5-3-252,0 3 0,0-5 323,0 2-78,0 3 41,0-5-119,0 6-268,5 0 0,-2 4 114,5 0-70,-1 5-107,5-3 0,-1 7-22,0 2 1,5-1 73,-1 5 0,5-4-28,-1 5 0,-1-3 6,1 2 0,4 3-162,4-3 0,-1 1 73,-3-1 1,0-1 73,0-3 1,-2-2-382,-2 2 141,-2-2 1,-6-2-1091,1 1 830,-1-1 0,-5-3-803,-2-1-924,3-4 1333,-6 2 749,4-5 0,0 0 0,1 0 0</inkml:trace>
  <inkml:trace contextRef="#ctx0" brushRef="#br0" timeOffset="1">22625 11935 8110,'7'0'-2,"1"0"119,-6-5 87,4 3 678,-6-3-53,0 5-520,-6 0 1,0 2-128,-5 1 0,-1 0-115,1 5 0,-4 0 67,-1 8 0,-4-2-219,1 5 1,-2 0-105,-2 4 0,0-1 148,0 1 1,0 1-254,0 3 1,2-3 5,2 3 0,-2-3-75,6-1 1,0-4 73,4 0 1,-1-1-36,1 1 0,3-3-102,0-4 426,6-6 0,-8 4 0,3-4 0</inkml:trace>
  <inkml:trace contextRef="#ctx0" brushRef="#br0" timeOffset="2">22259 12300 8110,'7'-5'581,"-2"-1"-339,-5 0 1,0-1 420,0 3-9,0 3 268,0-4-295,0 5-389,0 5 1,0 3 24,0 7 0,1-2-11,3 2 1,-3 3-116,3 1 0,-3 2 75,-1 2 1,4 4-80,0-1 1,0 5 16,-4-5 1,3 5-150,1-4 1,1-1 50,-1-3 0,-3 0-129,3 0 1,1-5-14,-1-3 6,0-3 146,1 0 1,-4-1-901,3 1 367,-3-6-382,-1-1-1852,0-5 1004,5 0 916,-3-5 785,3-1 0,0-11 0,1-1 0</inkml:trace>
  <inkml:trace contextRef="#ctx0" brushRef="#br0" timeOffset="3">22716 12152 8110,'0'-12'141,"0"1"284,0 0 73,0 4-147,0-3 33,5 9 608,-4-4-598,5 5 0,-5 1-171,3 3 1,-3-2-30,3 6 0,-2 1 11,2 6 0,-3 3-59,3 5 1,-3 5-179,-1 2 0,0 3-40,0 1 0,0 1 84,0-1 1,0 0-87,0 0-78,-5 1 170,4-6 1,-4-1 16,5-5 1,0-1-74,0 1 0,0-5-12,0-3-11,5-2-18,1-2-57,6-4 151,-1-2-14,1-5 1,0 0 218,4 0-6,-4-5-148,5 3 1,-2-8 129,0 3 1,5 0-115,0 0 0,-4 0 25,-1 0 1,2-2-56,-2 5 0,0-1-158,-3 1-448,4 3 0,-3-4-56,2 5-790,-7 0 708,2 0-476,-9 0 362,4 0 1,-5-1 66,0-3 739,0 2 0,-5-8 0,-1 4 0</inkml:trace>
  <inkml:trace contextRef="#ctx0" brushRef="#br0" timeOffset="4">22762 12426 8110,'-12'0'0,"6"-5"573,1-2 1,6-3-101,3 3 0,4 0-94,7 4 1,-1 1-86,5-2 0,0 2 29,4-2 1,0 3-158,-1-3 1,3 3-142,1 1 1,-3 0 65,0 0-16,0 0-46,-11 0 1,5 0-1453,-6 0 158,-4-5-310,3 3 1575,-9-3 0,-1 0 0,-6-1 0</inkml:trace>
  <inkml:trace contextRef="#ctx0" brushRef="#br0" timeOffset="5">22773 12038 8110,'0'-12'185,"3"6"-15,4 2 1,2-1 34,10 1 0,-5 0 159,1 4 0,3-3 80,1-1 1,3-4-82,1 4 0,-2-1-438,-2 1 0,7 3 94,-3-3 1,1-1-1028,-5 1 529,-3 1 143,1 3 0,-5 0 336,4 0 0,-4-5 0,0-2 0</inkml:trace>
  <inkml:trace contextRef="#ctx0" brushRef="#br0" timeOffset="6">23447 11980 8695,'0'-6'729,"5"0"-623,3 2 0,-2 3 9,2-3 0,-6 1 397,2 0-242,2 1 32,-4-3-387,3 5-69,-10 0 222,-2 0 1,-4 1-299,-1 3 138,-4-2 3,3 8 1,-8-4-23,2 5 1,-7 0 140,0-4 1,-2 3-15,1-2 0,7 2 18,-3 2 0,8-1 118,-1 0 1,4 0 34,0-4 1,6 3-118,2-2 1,3 2-32,1 2 0,0-5-18,0 1 0,5-1-12,3 5 1,3-1 89,4 1 1,4-1-20,8 0 0,2 1 24,5-1 0,1 2 17,-1 2 1,-4-1 8,1 5 0,-2-1-65,1 1 0,-2 3 21,-5-3 0,-1-2-35,-3 2 0,-3-3-87,-4 3 1,-6-4 48,-2 4 1,-3-5-169,-1 1 1,-7 2-58,-9-2-34,-1 0 244,-16 2 0,-3-3-125,-10 5 0,-4-5 86,-7 1 1,-2 1-206,-2 0 0,8-5-9,0-3 1,7-6-649,8 2 903,10-3 0,6-1 0,3 0 0,-2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00:39:55.217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2330 12631 7928,'-6'-5'-510,"-1"3"207,3-6 774,3 6 1539,-4-8-1280,5 8-352,0-3-301,0 5 1,0 9-250,0 3 0,-4 5 148,0-1 1,1 4-108,3-1 0,-4 6-26,0 2 1,-4 5 99,5-2 0,-6 3-12,1 1 1,-2 2 10,-2 2 0,1-3 51,0 4 0,0-9-3,4-3 1,-3 1 76,2-2 0,-1-3-76,2-4-243,-4-5-53,10 3-415,-4-6 137,5-5 583,0-1 0,0-5 0</inkml:trace>
  <inkml:trace contextRef="#ctx0" brushRef="#br0" timeOffset="1">2353 12643 7940,'-12'-18'61,"1"3"0,5 6 341,2 1 208,2 6 764,2-8-1030,0 8 1,0-1-258,0 6 0,0 0 145,0 5 0,6 3 4,1 4 1,-1 4-225,2-3 1,0 4-53,3-1 1,1 4-66,-1 3 0,2 0 61,2 4 0,-2-1-176,2 2 0,1 2 98,0-3 0,-1 2 3,-4-2 1,4 2 74,1-5 1,0-1 59,-1-3 1,-3-1 101,-1-3 1,1 1-127,-5-5 1,0 1 14,0-5 1,-4-3-176,1-1 0,-3-3-656,-1 4 330,0-6 0,-1 3 494,-3-5 0,-8 5 0,-5 2 0</inkml:trace>
  <inkml:trace contextRef="#ctx0" brushRef="#br0" timeOffset="2">2284 13088 8008,'-18'0'85,"2"0"0,6-1 402,2-3-237,3 3 0,6-5 84,3 2 1,4 3-388,7-3 1,0-1 81,8 1 1,-1-4-100,8 4 0,-1-3-55,2 3 0,0-4-124,-4 5 1,4-5-5,-5 4 0,2-1-778,-1 1 1031,-3 3 0,9-9 0,-4 4 0</inkml:trace>
  <inkml:trace contextRef="#ctx0" brushRef="#br0" timeOffset="3">3198 12689 7975,'-12'-11'-14,"1"4"1,3-2 168,1 5 0,3-1 145,-4 1 0,5 3 68,-5-3 1,0 3-155,-3 1 0,-1 0 38,1 0 1,0 0-148,-1 0 0,0 1 36,-4 3 1,0-1-96,-3 4 0,-2-1 1,6 2 1,-5 2-198,1-2 0,2 2 45,2 1 0,-1-3 62,0 0 1,5-1 17,3 5 1,2-1 8,-2 1 0,3-1-19,5 0 1,0-3 25,0 0 1,2-1 3,1 5 0,8-2 52,4-3 0,5 4 3,-1-4 0,4 0 87,4 0 0,-3-3-70,2 4 0,0-5 110,0 5-126,-1 0 0,-3-2 0,-1 4-20,-6-2 1,3 2-28,-7 1 1,2 1 0,-9-1 0,3 1 8,-3-1 1,-1 0-89,-7 1 0,-6 3 27,-6 0 0,-5 2 38,-2-2 1,-1-1-14,-7 5 1,5-5-24,-5 1 0,6-2-81,-2-2 0,8-3 64,4-1 0,2-3-260,2 4-182,5-6-607,0 4 81,6-12 0,6 0 1031,1-5 0,8-6 0,3-1 0</inkml:trace>
  <inkml:trace contextRef="#ctx0" brushRef="#br0" timeOffset="4">3780 12563 8392,'7'0'937,"-2"0"0,-7 0-886,-1 0 1,-1 4 107,-8 0 1,2 1-114,-9-2 0,0 4 5,-4 4 0,1 1-122,-1-1 1,-1 0 123,-3 1 0,3-1-17,-3 1 1,3-1 32,1 1 0,5-1 6,3 0 1,3 1-146,0-1 0,4 1 147,1-1 0,4 1-249,0-1 1,3 0 25,3 1 0,4-2 117,4-2 0,4 2-24,1-3 1,4 3 22,-1 2 1,2-1 43,2 1 0,-4-5 84,0 1 0,-1 0 107,1 3-207,-2 0 18,-6 1 1,1-1 23,-1 1-20,-5-1-5,-1 1 1,-5-1-5,0 0 0,-1 1 10,-3-1 0,-3 4-15,-9 1 0,-1 0 32,-6-1 0,-4-2 13,1 2 0,-5-2 9,4-2 1,2 1 14,6-1 1,-1-3-317,4-1 268,6-4-393,0 2-576,9 0-107,-4-4 226,5-1 0,9-6 373,2-5 1,8-2 449,0-2 0,-2 2 0,9-9 0,-2 5 0</inkml:trace>
  <inkml:trace contextRef="#ctx0" brushRef="#br0" timeOffset="5">3906 12906 8048,'6'-6'266,"-1"4"-178,-5-6 1674,0 6-1190,-5-3 1,3 5-133,-6 0 1,6 1-369,-2 3 0,-1 2-275,1 6 1,0 0 79,4 3 0,0 2-161,0 2 0,0 3 103,0-3 1,5 1 44,3-1 1,2 1-126,1-4 0,2-1 123,2-4 1,-1-5 245,5-2 1,-1-2 68,1-2 1,3 0 288,-3 0 0,4-7-94,3-4 0,-6-2 90,3-6 1,-2 4 65,1-4-89,-4 5-251,-1-8 0,-7 6-38,-3-3 0,2-5-154,-5 5 1,0-6-253,-4 6 1,-1 2-216,-3-2 0,1 6-1575,-4 2 271,4-1 1775,-2 11 0,0-4 0,-1 5 0</inkml:trace>
  <inkml:trace contextRef="#ctx0" brushRef="#br0" timeOffset="6">4466 12780 7941,'0'-6'-906,"0"-5"1843,0 10 6,-6-9 191,5 9-606,-4-4-127,5 5-253,0 0 0,0 5-178,0 2 0,0 5 81,0 3 1,1-1 131,3 5 0,-3 0-314,3 4 0,-1 0-54,1 0 1,-3-1 6,3 1 0,-3-4 52,-1 0 0,4-5 40,0 2 136,-1-4 0,-1-2 239,1-2-28,-1-3-201,3-5 67,-5 0-57,0-5-98,0-1 0,0-6-94,0 1 1,0-6 89,0-2 1,0-2-150,0-2 1,0-5 68,0-3 1,0 1 4,0-4 1,0 6 107,0-6 1,0 7-68,0 0 0,0 8 216,0 4 0,0 2 47,0 2 186,0 5-396,0 0 1,1 8 16,3 2 0,-2-1 54,6 9 1,-4-3-39,3 6 0,0 1-145,0 0 0,4 3 91,-4-4 1,5 1-282,3 0 1,-1-4 86,5 4 1,-4-8-19,4 0 0,-4-5 202,4 0 1,-5-1-4,2-2 1,0-5 64,-1-3 1,2-6 278,-2-1 1,-2-4 143,2 3 1,-2-4-180,-2 1 1,0-1 59,1 1 0,-5-1-72,1 4 0,-4 1-203,4 4 46,-6-1 0,4 6-156,-2 2 0,-3 5 48,3 7 0,-2 1-201,-2 10 0,0 1 326,0 7 1,0-2-113,0 6 0,0-1 62,0 4 0,1-3-159,3-1 0,-3 1-178,3 3 0,-2-5 3,2-2 0,-3 1-286,3-2 0,1-3 256,-1-4 1,0-5-120,-4 1 1,4-6-879,-1-1 645,1-6 656,-4 4 0,5-6 0,2 0 0</inkml:trace>
  <inkml:trace contextRef="#ctx0" brushRef="#br0" timeOffset="7">5254 12689 8005,'-8'-12'376,"0"1"412,6-1-405,-3 6-343,5 1 321,0 5 0,4 6 4,-1 6 0,1 4-16,-4 7 1,0 5-160,0 2 0,0 5-22,0 3 1,0-3-137,0 3 0,0-2-177,0-2 1,0-3-699,0-1 471,0-10 92,5 7 1,-3-14-676,1 2 128,4-2-5,-1-7 832,5-1 0,1-5 0,-1 0 0</inkml:trace>
  <inkml:trace contextRef="#ctx0" brushRef="#br0" timeOffset="8">5505 12769 7942,'0'-12'1683,"0"1"-1574,0-1-691,0 1 690,0 4 580,5 2-393,-4 5 1,4 11 168,-5 4 0,2 6-206,1 6 0,-1 0-135,1 7 0,-1-6-273,-2 6 1,0-6 43,0 2 0,0-8 14,0 1 1,0-4 89,0 0-108,0-3 20,0-4 10,0-6-199,0-1 218,0-5 0,0-6-158,0-5 1,0-6 62,0-6 1,0 0 45,0 1 1,-4-6 83,0-3 1,-4-2-20,5-1 1,-5 3 108,4 1 0,-1 5 213,1-2 1,3 4 123,-3 4-192,3 3 75,1 4 263,0 6-209,0 1 23,0 5-616,5 0 215,1 5 1,6 2 31,-1 9 0,6 0-119,2 3 1,2 4 25,2 0 1,0 0-162,0 3 1,2-2-286,-2-1 253,3 5 103,-9-9 1,5 8-71,-3-8 1,1 1 179,-5-1 1,4-2-59,-3-6 233,-1 1 0,-4-2 717,1-3 62,-6-2-116,4-5 0,-8-5 131,1-2 0,-1-5-362,-2-3 1,0-3-415,0-4 14,-5-1-173,3 0 0,-3-4-75,5 1 1,-4-6-63,1 1 0,-1 3-475,4 2 1,0 3 86,0 4 0,0 2-401,0 6 1,0 0-932,0-1 822,0 1 408,0-1 0,1 5 674,3-1 0,-3 6 0,9-9 0,-3 5 0</inkml:trace>
  <inkml:trace contextRef="#ctx0" brushRef="#br0" timeOffset="9">6327 12620 8065,'-6'-11'1500,"1"4"0,5 1-1714,0 2 597,0 3-135,0-9 1,-5 8-156,-3-1 1,-2 3-200,-2 3 0,-3 5 140,0 7 1,-5 3-26,1 5 1,-3 4 145,-1-1 1,0 6-192,1-2 1,3 2 71,0-1 1,8-2-46,0-3 0,7-1-126,0 1 0,3-2 90,1-1 1,3-4-111,4 0 1,2-5 81,10 1 0,-4-6 46,4-1 0,0-6 119,4 2 1,0-3-93,0-1 1,0 0 210,0 0 0,-4-5 4,0-2 0,-4-2 17,4 1 0,-5-2-69,1 3 1,-7-7 156,-4-2 0,1 1-307,-2 4 1,-3-1-161,-3 1 0,-11 1-1333,-2 2 0,-4 3 241,-3 5 1239,0 0 0,6 0 0,0 0 0</inkml:trace>
  <inkml:trace contextRef="#ctx0" brushRef="#br0" timeOffset="10">7721 12529 7712,'0'-7'456,"0"2"1,0 7-39,0 1 1,0 4-86,0 4 1,-2 6-144,-2 2 0,2 3-86,-6 5 1,4 2 21,-3 6 0,3-1 4,-4 0 0,6 0-18,-2 1 1,3-1-22,1 0 1,1-1-8,3-2 1,4-3-24,7-6 1,1-4 166,3-3 0,7-3-46,-4-5 0,4 2 119,-3-5 1,3 0-230,1-4 1,3 0-103,-3 0 1,4-1-164,-5-3 1,0 1-403,-7-4 1,1 3-812,-5-4 1,0 2 1405,-3-2 0,-1-7 0,1 2 0</inkml:trace>
  <inkml:trace contextRef="#ctx0" brushRef="#br0" timeOffset="11">7709 12894 8010,'-11'0'1124,"-1"-5"-1087,6-1 1,2-1-27,8 4 1,4-2-3,7 1 0,-1-4 119,5 4 1,4-1 219,3 1 1,8 2-518,-3-6 0,4 6-205,-4-2 1,-3-1-186,-2 1 1,-3-1-190,-4 1-47,-2 3 795,-6-9 0,-9 3 0,-4-4 0</inkml:trace>
  <inkml:trace contextRef="#ctx0" brushRef="#br0" timeOffset="12">7709 12609 7984,'0'-12'-107,"0"1"1,1-1 116,3 1 1,4-2 56,7-2 1,-1 2 90,5-2 0,0-1 245,4 0 1,1-3-210,3 4 1,-3-1-45,2 0 0,2 8-8,-1-4 0,3 8-18,-3 0 1,0-1-19,-4 2 1,-1-1-4,1 4 0,-1 0-20,-3 0 1,2 5-22,-2 2 1,-1 0-128,1 0 1,-5 2 101,1 7 0,-2 0-132,-1 3 0,-2 4 72,-3 0 0,2 0 58,-5 3 0,4 3 3,-5 2 1,1 2-48,-4 1 0,0-1-5,0-2 1,4 2 18,0-3 0,0-2 5,-4-1 1,0-5-95,0-3 1,0-2-435,0-6-212,0 1-535,0-6 1265,0-1 0,-5-5 0,-2 0 0</inkml:trace>
  <inkml:trace contextRef="#ctx0" brushRef="#br0" timeOffset="13">8223 12540 7923,'0'-11'120,"1"-1"59,3 1 0,2-1-108,6 1 1,4 1 162,3 2 1,-1-2 407,1 2 1,0 3-195,4 2 0,1 1-252,3 2 1,-3 0-94,3 0 0,-3 2-222,-1 1 0,-1 5 166,1 7 1,-4-1-77,0 5 1,-5-4-38,1 4 0,-3-1-244,-4 1 1,-3 3-186,-5-3 0,-2 2 178,-1 2 1,-5-4-35,-7 0 1,-3 0 166,-5 4 1,-4-1 188,1-3 0,-1 1-10,4-5 1,2 4 224,2-3 0,2-1-106,6-4 0,4 1 34,4-1 1,1 1 475,2-1-406,0 0 1,5 1 89,3-1 1,6-3-135,1-1 1,7 0-261,1 0 0,-1 0 14,5-3 0,-3-2-279,-1 6 0,0-6-165,0 2 1,0-1-1104,-1 0 1619,1-1 0,-5 3 0,-1-5 0</inkml:trace>
  <inkml:trace contextRef="#ctx0" brushRef="#br0" timeOffset="14">8885 13123 7968,'0'-7'1799,"0"2"0,0 6-1042,0 3 0,0-1-426,0 4 0,0 2-294,0 6 0,-3-1-814,-1 5 1,-4 1 257,4 2 0,-3-3 35,3 0 1,0-3-105,4 3 1,0-5 587,0 1 0,0-2 0,0-2 0</inkml:trace>
  <inkml:trace contextRef="#ctx0" brushRef="#br0" timeOffset="15">9388 12437 7910,'0'-11'0,"0"3"0,0 1 1150,0 4-303,5-2-661,1 5-96,1 0 0,2 5 64,-6 3 0,1 7 1,-4 4 1,0 8-174,0 3 1,0 4 69,0 4 0,0-1-110,0 5 0,0-1-35,0 1 1,0 1 155,0-5 1,0 0-198,0-4 1,0-5-20,0-2 1,1-8-177,3-4-99,-2-2-546,3-2 974,0-4 0,-4-12 0,4-8 0</inkml:trace>
  <inkml:trace contextRef="#ctx0" brushRef="#br0" timeOffset="16">9342 12529 8341,'8'0'-116,"-1"0"0,1 0 272,4 0 1,-2 1 295,-3 3 0,7 2-188,-2 6 1,2 0-105,-3 3 0,4 2-411,1 2 0,3 1 124,-4-4 0,4-1-99,-4-4 1,4 1 59,-4-1 0,2-5 132,-2-2 0,2-3-49,2-1 1,1-1 124,-5-3 0,4-2-14,-4-5 1,4-1 249,-3 1 1,-1-4 179,-4-1 1,-3-4-172,-1 1 0,0 1 186,0-1 0,-1 4-137,-6-4 1,3 5 142,1-1-105,0 2-280,-4 7 28,0 1-324,0 15 1,-1 6 120,-3 11 1,3 1 78,-3-2 1,-1 4-81,1 4 0,-1 0-113,1 0 0,3-3-143,-3-1 1,3 0-175,1 0 1,0 2-405,0-6 0,0-3 916,0-4 0,-5-5 0,-2 3 0</inkml:trace>
  <inkml:trace contextRef="#ctx0" brushRef="#br0" timeOffset="17">10245 12472 7948,'0'-12'353,"0"1"-52,0-1 0,0 5-66,0-1 279,0 6 635,0-9-818,-6 10 0,0-4-395,-5 5 0,-5 5-36,1 3 0,-5 3-104,1 4 0,-3 3 235,-1 5 0,2 0 68,2 0 0,-1-2-81,4-2 1,5 3-65,3-3 1,6-3-209,-2 0 18,3 1 224,1-4 0,5 4-66,2-6 0,7-3 79,2-1 0,4 0-31,-1 0 0,-1 2 47,1-5 1,0 5 120,4-2 0,-4 0-98,0 0 0,-5 0 170,1 0 1,-2 3-70,-2-2 1,-3 2-59,-1 2 1,-4-1-119,1 0 1,-3 1 58,-1-1 1,-1 1 2,-3-1 1,-8 2-48,-7 2 0,-2-2-120,-2 2 0,-4-4 1,1-3 1,-5 2-215,4-2 1,5-3-1004,3-1 504,5-3 852,2-1 0,2-5 0,4-1 0</inkml:trace>
  <inkml:trace contextRef="#ctx0" brushRef="#br0" timeOffset="18">11307 12654 7952,'0'-7'0,"0"-1"455,0 6 762,0-4 87,0 6-1079,0 6 1,0 1-22,0 8 0,0 4-54,0 8 0,0-2-143,0 6 0,1-1-94,3 5 1,-2-1 68,6 0 1,-4-3-94,3-1 0,-3-5-56,4 2 1,-6-7-416,2-1-163,-3-5-423,-1 3 669,0-11 499,0-1 0,-10-5 0,-3 0 0</inkml:trace>
  <inkml:trace contextRef="#ctx0" brushRef="#br0" timeOffset="19">11501 12609 7988,'0'-12'551,"0"1"885,0 4-772,0-3-583,0 9 0,1-4 85,3 5 1,-3 5-119,3 3 1,1 7 6,-1 4 0,0 4-74,-4 3 0,3 5-85,1 7 1,0-3 87,-4 4 1,0-5-266,0-4 0,0 2 117,0-5 0,0-1-65,0-3 0,0-5 69,0-3 1,0-6-136,0-1 105,0-6 1,0 2 35,0-8 1,0-2 205,0-6 0,0-4-56,0-3 1,0-4 95,0-4 1,0-2-31,0-5 1,0-4 186,0 0 1,0-2-111,0 2 1,0 8 90,0-1 1,1 7 7,3 5 0,-3 3-97,3 4 0,-3 5 301,-1-1-374,6 6 1,-4-2-159,6 8 1,1 3 130,6 8 1,-1 3-144,5 5 0,0 1 93,4 3 0,0-2-166,-1 6 0,1-2 5,0 1 1,0 2 16,0-5 0,0-1-174,-1-3 1,-4-1 162,-3-3 0,-2-4 276,-1-7 0,-1 0 285,0-4 118,-4 0 1,-2-9-51,-5-3 1,0-7 261,0-4 1,-4-2 25,0-2-326,-5-5-158,3-1 1,-2-2-201,1 1 0,4-1-84,-1-3 0,-1 4-218,2-1 0,-5 7-424,4 1-109,0 0 1,4 11-486,0-4-1035,0 9 1827,0 2 1,-5 15 0,-1 3-1</inkml:trace>
  <inkml:trace contextRef="#ctx0" brushRef="#br0" timeOffset="20">12152 12586 8011,'-7'-8'1531,"4"1"-1006,1-1 0,4-2-625,1 2 161,-1 3 0,3 4 197,-5-3 0,1 3-113,3-3 1,-3 8-145,3 3 0,-3 5 132,-1 3 1,0 3-20,0 5 0,0 5-277,0 2 1,1 3 47,3 1 0,-2 1-95,1-1 101,4-5-80,-6 4 1,8-9-124,-5 3 1,3-7-7,-3-1 0,4-9-587,-4 2-802,-1-9 1498,-3 3 1,0-22 0,0-3 0</inkml:trace>
  <inkml:trace contextRef="#ctx0" brushRef="#br0" timeOffset="21">11969 12494 7943,'8'-3'143,"-1"-1"1,2-4 179,6 4 1,3 1-132,5 3 0,5 0 38,2 0 1,2 0-40,-1 0 0,2 1 159,-3 3 1,3 3-301,1 9 0,-1 1 75,-2 6 1,-1 1-141,-7 3 1,1 2-51,-9 5 1,-4 1-161,-8-1 0,-3 0 137,-3 0 1,-5-3-126,-7-1 1,-3-3 90,-5 3 0,-5-8 54,-2 1 1,0-8 88,0 0 0,5-2-121,-2-2 0,4 0-107,4-4-101,3-2-56,4-5 1,6-1 46,2-3 0,12-3-512,3-9 829,8 4 0,-1-10 0,5 4 0</inkml:trace>
  <inkml:trace contextRef="#ctx0" brushRef="#br0" timeOffset="22">12677 12643 7953,'-7'-1'2250,"-1"-3"-1817,5-3-346,-2 1 164,5 1 446,0 5-552,-5 0 0,3 5-48,-6 3 1,4 8-202,-3 7 1,4 1-32,-1 7 0,3-5-52,1 5 1,1-2 134,3 1 1,2 2-61,6-5 1,1-4 116,2-4 1,-1-5-13,5 1 0,0-4 97,4-3 1,-2 1-56,-2-5 0,7-1-232,-3-3 0,1-1 137,-5-3 0,1 2-850,-5-6 0,4 1 910,-4-5 0,-4-4 0,-6-2 0</inkml:trace>
  <inkml:trace contextRef="#ctx0" brushRef="#br0" timeOffset="23">12563 12814 7924,'1'-11'-215,"3"-1"0,9 5-348,10-1 1,-1 4 782,5-3 1,-2 0-71,2 0 1,-3-2 22,3 5 0,1-1-265,-2 1 0,-4 3-375,-7-3 467,-2 3 0,-2 1 0,1 0 0</inkml:trace>
  <inkml:trace contextRef="#ctx0" brushRef="#br0" timeOffset="24">12563 12563 7924,'-6'-11'361,"2"-1"0,9 2-67,6 2 1,2-2-250,6 3 1,4 0 65,4 0 0,3 0-95,-3 0 0,4-2 53,0 5 1,2 0-70,1 4 0,0-5 0,1-1 0</inkml:trace>
  <inkml:trace contextRef="#ctx0" brushRef="#br0" timeOffset="25">13168 12494 7972,'-6'0'1610,"1"-5"-824,5 4-269,0-4-258,0 5 0,4 6 29,-1 6 0,6 4 14,-1 7 1,-2 1-181,2 3 0,-6 2 63,2 5 0,-1 1-197,1-1 1,-3 0-106,3 0 1,-3-1-80,-1-2 1,4 1-5,0-6 0,-1-4-113,-3-7 0,0-2-124,0-2-250,0-5-1076,0 0 1220,0-6 1,-5-7-570,-2-4 1112,-3-6 0,-2-6 0,1 1 0</inkml:trace>
  <inkml:trace contextRef="#ctx0" brushRef="#br0" timeOffset="26">13054 12460 7996,'8'-10'100,"-1"2"1,5 0 126,3 4 1,5-1-18,-1 1 0,4 3 300,4-3 0,-2 2-220,6 2 0,-1 0-142,4 0 1,1 2-165,-1 2 0,-5 2-24,-2 5 0,-3 6-131,-1 2 0,-11-1 92,-4 1 1,-7 0-130,-5 4 0,-8-1 74,-11 1 1,-1-1-142,-7-3 0,1-3 30,-4-4 0,3-2 142,1-2 0,8 0-133,-1-4 0,8 0-274,0-4 65,7 0 1,3-1 444,5-3 0,5-7 0,2-7 0</inkml:trace>
  <inkml:trace contextRef="#ctx0" brushRef="#br0" timeOffset="27">13625 12472 9653,'-6'0'839,"6"5"0,5 2-676,2 9 1,-1-3 57,-6 6 1,0 1-178,0 2 1,0 5-84,0 0 1,0 3-121,0-3 0,1 3 82,3-3 0,-2 3-84,6-3 1,-1-4 20,5-4 1,3-1 88,0 1 1,6-4 9,-2-7 1,2-3 2,2-5 1,1 0-65,3 0 1,-3-2-88,3-2 0,-7 2-612,-1-6 1,-4 1 800,4-5 0,-5-4 0,3-2 0</inkml:trace>
  <inkml:trace contextRef="#ctx0" brushRef="#br0" timeOffset="28">13659 12734 7996,'-6'-7'-52,"2"-1"1,4 2-86,4-2 1,2-2 176,6 2 1,3-2 272,0-1 0,6 3-222,-2 1 1,2 0-89,2 0 0,4-2-377,-1 5 0,1-4-100,-4 4 474,0 1 0,-6-2 0,0-2 0</inkml:trace>
  <inkml:trace contextRef="#ctx0" brushRef="#br0" timeOffset="29">13602 12472 7993,'-6'-12'270,"1"1"67,5-1 1,6 1-475,6-1 0,8 5 8,7-1 0,0 1 593,0-5 1,-2 1-119,6-1 0,-4 6 3,3 2 1,-1 2-209,2-2 0,0 3-42,-4-3 1,4 4-14,-5 4 0,0-2-113,-7 6 1,2-2 18,-2 2 0,-2 2 84,-2-3 1,1 4-89,0 0 1,-1 2-21,-4 2 1,1-1 29,-1 5 1,-3 0-13,-1 4 0,-3 3-8,4 1 1,-6 5 11,2-2 1,-3 2-10,-1-1 0,0 1-99,0-1 0,0 1 71,0-2 1,0 1-88,0-9 1,0 3 179,0-10 410,0 0-218,0-9-18,0-1 0,0-7-74,0-6 0,-3-1 0,-1-10 0,-1 0-469,1-4 0,3-1 181,-3-2 0,-1-2-48,1-3 1,0-2 70,4 3 1,0 1 106,0-2 0,0 6 3,0-2 0,0 4 391,0 4-298,0 3 1,1 8 118,3 1 1,-3 5 23,3 2 0,3 7-5,0 8 1,8 0-208,5 8 0,1-3-85,2 7 1,4 1-153,-1-1 0,6-1 2,-2-3 1,0 2-144,0-2 1,-5 1 136,2-8 1,1-1 86,-1-4 1,-5-3 238,-2-1 0,-7-4-112,3 1 1,-4-4 659,0-4 0,-6-4-64,-2-7 0,-3 1 185,-1-5 1,-1 0-373,-3-4 0,-1-3-40,-3-1 1,0 0-283,4 4 1,-4-3-252,4-1 1,1 2-703,3 6 0,0-2 503,0 6 1,0 0-908,0 4-351,0 4-508,0 2 2141,5 5 0,1 0 0,5 0 0</inkml:trace>
  <inkml:trace contextRef="#ctx0" brushRef="#br0" timeOffset="30">15007 12494 7984,'-8'0'-239,"1"0"1,3 0 247,-4 0 402,6 0 1,-5 0-96,4 0 1,1 6 163,-1 1 0,-2 1-142,1 3 1,0-1-63,4 9 0,-4 0-128,0 4 1,0 1 90,4 3 0,2-3-217,2 3 1,-3 1-71,3-2 1,1 1-114,-1-4 1,-1-2-92,-3-2 0,0-2-808,0-6 593,0-4 1,-5-2-346,-2-5 1,-4-2-267,0-1 1078,-5-4 0,-2-4 0,-5-1 0</inkml:trace>
  <inkml:trace contextRef="#ctx0" brushRef="#br0" timeOffset="31">14824 12449 8007,'12'0'338,"-1"0"43,1 0 0,5 0-10,6 0 0,4 4 290,3-1 1,3 5-312,-2-4 1,2 5-155,1-2 0,-1 3-196,-3 2 0,2 3 74,-5 0 1,2 6-354,-6-2 0,1 2 153,-9 2 1,-1 4-2,-6-1 0,-6 6-21,-9-1 0,-6-2-167,-10 1 1,-5-3 46,-2 3 0,-8-4-51,-4 0 1,-1-5-34,1-2 1,2-5 206,6 1 0,5-6 277,2-2-419,8-4 163,3 2 0,11-6-219,5-3 1,10-4 342,9-7 0,8-3 0,2-5 0</inkml:trace>
  <inkml:trace contextRef="#ctx0" brushRef="#br0" timeOffset="32">15521 12563 7982,'-11'-11'2645,"-1"-1"-1256,6 6-547,1 1-473,5 5 1,0 2-181,0 6 1,-2 1-72,-1 10 0,-2 4-185,-3 3 1,-1 6-79,5-2 1,0 3-54,4 2 1,0-5 47,0 1 0,6-6-194,1 2 1,8-5 139,4-3 0,3-2-25,1-6 0,0 0-105,-1-4 1,5-2 76,0-5 0,1 0-249,-2 0 0,-5-4-19,1 1 525,-6-6 0,0-3 0,-4-5 0</inkml:trace>
  <inkml:trace contextRef="#ctx0" brushRef="#br0" timeOffset="33">15372 12791 7924,'2'-7'0,"2"-1"0,7 2-109,8-2 0,8-1-286,3 5 1,-1-4 603,2 0 1,-1-2-137,4-2 1,-1 2-11,-2 3 1,1-2-236,-6 5 0,-3-4-478,-4 5 650,-10-6 0,6 2 0,-8-4 0</inkml:trace>
  <inkml:trace contextRef="#ctx0" brushRef="#br0" timeOffset="34">15521 12506 7924,'-6'-5'22,"2"-3"0,9-2 20,6-1 1,2-1 105,6 1 1,4 3-51,4 1 1,-2 0 455,-6 0 1,3-2-179,-3 5 0,2 0-39,2 4 0,-4 0-236,0 0 1,-1 1-3,1 3 1,1-1-14,-5 4 0,1 1-90,-5 3 0,0 5-56,1-1 1,-1 6-91,1 2 0,-5 1-219,1 7 276,-6-1 0,4 4-63,-6 1 0,0-1 86,0 0 1,-2 1-174,-2-1 42,3 0 149,-4-5 1,1 2-214,0-8 204,1 2 34,3-12 329,-5 3-341,3-10 0,-4 0 448,2-6 0,2-2-157,-6-2 1,4-6-4,-3-5 1,3-5-111,-4 1 103,6-3-151,-3-6 25,0 4 1,3-8-182,-2 6-28,3-6 102,1 8 0,0-8-50,0 6 121,0-1-226,0 9 11,0 2 109,0 4 58,0 1-161,5 4 62,-3 2 0,4 5-30,-2 0 1,2 9-173,5 3 0,2 5-15,2-1 0,-2 5 139,2 2 1,2 0 24,-2 4 1,5-3 6,-1-1 1,2-2 8,-2-2 1,1 1 50,-5-4 0,4-1 17,-4-4 0,1-4 183,-5-4 1,1-1 766,-1-2-441,0 0 1,0-7 1021,-4-4-921,3 0-241,-8-11 1,4 4 470,-2-5-331,-3 1-458,4-6 259,-5 3-55,0-2-293,0-1 1,0 4-243,0-3 1,1 3-107,3 1 1,-1 5-635,4 3 1,-3 2-639,4 2 490,-6 5 0,5 0-123,-4 6 1327,-1 0 0,8 6 0,-4 0 0</inkml:trace>
  <inkml:trace contextRef="#ctx0" brushRef="#br0" timeOffset="35">16549 12529 7992,'0'-7'-392,"0"2"0,0 7 1106,0 1 1,0 7-158,0 6 0,0 5 161,0 2 1,0 1-268,0 7 0,0-1-184,0 4 1,0-1-66,0-2 1,0 1-89,0-6 0,0 1-101,0-4 1,4-5 90,-1-3 0,3-4-612,-3-3 0,0 1 17,4-6-1286,-4 1 956,7-9 821,-9-6 0,5-7 0,-6-5 0</inkml:trace>
  <inkml:trace contextRef="#ctx0" brushRef="#br0" timeOffset="36">16309 12506 8473,'13'-4'1693,"2"0"0,9-1-1094,10 1 1,1 3 84,3-3 1,2 3-310,2 1 1,6 0-171,2 0 0,4 0-587,0 0 1,-9 0-334,-3 0 0,-11 4 723,-8 0 0,-1 5 0,-4-3 0</inkml:trace>
  <inkml:trace contextRef="#ctx0" brushRef="#br0" timeOffset="37">2935 14482 8133,'-6'-5'233,"-3"2"643,5-5-630,0 6 113,4-3 801,0 5-919,5 10 1,-3 3 14,1 9 1,0 5-138,1 0 1,-3 6 74,3 1 1,1 2-107,-1 5 0,3-4-12,-3 1 0,4 2-217,-4-2 1,3 0 91,-3-4 0,4-1-154,-5-2 1,3-4-22,-3-4 0,-1-1-526,1-3 176,-1 2 1,-2-8-82,0 2-202,0-7 473,-5 2 1,-2-9-629,-4 3 1012,5-8 0,-10-7 0,4-7 0</inkml:trace>
  <inkml:trace contextRef="#ctx0" brushRef="#br0" timeOffset="38">2798 14619 7941,'-1'-12'0,"-3"1"0,3-1 245,-3 1 0,4-4-11,4 0 1,2-1 112,6 5 0,0-1-209,3 1 0,3-4-14,5 0 1,1-1 18,3 5 1,2 1 18,5 2 1,6-1-154,1 6 1,3-1 84,-2 4 0,-1 1-162,-6 3 0,0 2 51,-8 6 0,-2 3-57,-6 0 0,-2 5 17,-6-1 0,-4 0-109,-4 4 1,-1-2 88,-2 5 0,-11-2 52,-4-1 1,-6 0-22,-6 0 0,-6-4 12,-5 0 1,-1-4 32,1 4 1,-2-5-162,-2 1 0,0-3-214,8-5 0,-1 2 92,8-5 1,5 0-551,7-4 454,8 0 0,4 0 380,11 0 0,4-10 0,11-3 0</inkml:trace>
  <inkml:trace contextRef="#ctx0" brushRef="#br0" timeOffset="39">3940 14276 8018,'-11'-6'1221,"4"-4"-297,-3 8-694,9-3-2,-9 5 44,4 0 1,-2 0 222,0 0 0,1 2-251,-5 1 0,-3 9-164,0 7 1,-2 2-20,2 2 1,-3 5 72,-5 3 0,1 2-6,-1 1-1098,0 5 1033,0 2 1,5 4-92,3 1 1,2 0-190,2-1 1,5 1 127,2 0 0,3-6 10,1-1 1,5 0-474,2-1 432,3-5 1,3-4 0,2-5-147,4-1 1,3 1 241,1-9 0,0 4-79,-1-3 0,0-2 60,-3-7 0,1 0 456,-4-4 1,3-1-1893,-4 1 1547,0 4 1,-3-6-1,-1 4 1</inkml:trace>
  <inkml:trace contextRef="#ctx0" brushRef="#br0" timeOffset="40">4454 14562 8003,'-11'0'0,"-1"0"0,1-2 157,-1-1 184,6 1-58,-4-3 0,5 4 536,-3-3-235,3 3 174,5-4-242,0 5 0,1 5-486,3 2 0,-1 5-3,4 3 1,-3 3-2,4 5 1,-4 0-163,3-1 1,-4 5 36,1 0 0,-3-1-57,-1-3 1,0 4-1,0-1 0,0 1 119,0-4 1,0-1-5,0-3 0,0-3 8,0-5 1,0 1-14,0-1 1,1-1 23,3-2 1,-2 1 2,6-5 0,0 0-40,3-4 1,1 0-77,-1 0 0,2 0 3,2 0 0,3-2 86,5-1 0,-1 0-242,1-5 0,-1 6-55,-3-2 1,-3 1-421,-4 0 373,-1 1 390,1-3 0,-6 0 0,-1-1 0</inkml:trace>
  <inkml:trace contextRef="#ctx0" brushRef="#br0" timeOffset="41">4363 14836 7984,'0'-12'188,"1"2"27,3 3 1,6-4 17,5 4 0,6-2 340,-2 1 0,3-2-294,5 2 1,2-2-119,6-1 1,-3 1-192,-1 2 0,1-1 50,-6 5 1,1-3-446,-4 3 0,-5 0-554,-3 4-411,-2 0 1390,-7 0 0,-1 0 0,-5 0 0</inkml:trace>
  <inkml:trace contextRef="#ctx0" brushRef="#br0" timeOffset="42">4351 14573 8022,'0'-18'726,"0"3"1,3 2-395,5 2 1,4-1-443,11 1 1,0 0 285,0-1 0,0 1 70,-1-1 1,5 5-87,0-1 1,4 4-127,0-3 1,1 4-162,-2-1 1,2 3 100,-6 1 1,1 0-115,-4 0 1,-5 1 25,-3 3 0,-2 1-43,-2 3 0,0 2 134,1-2 0,-5 3-15,1 4 1,-5-1 150,0 5 0,-1 0-74,-2 4 0,4 1-19,-1 3 0,1 2 14,-4 5 0,0-3-90,0-1 1,4-1 40,0 2 1,0-3-158,-4-5 1,1-2 135,3-2 0,-2 2-74,6-6-19,-6 0-48,3-4-888,0-4 1065,-3-2 0,3-5 0</inkml:trace>
  <inkml:trace contextRef="#ctx0" brushRef="#br0" timeOffset="43">4854 14504 7998,'0'-17'119,"0"2"1,6 2 179,6 1 0,3 5 21,4-1 1,2 1-115,-1-5 1,2 1 328,5-1 0,-2 6-195,6 2 1,-2 3-361,1 1 0,0 1 43,-4 3 0,-5 6-161,1 5 1,-8 6 22,-2-2 0,-2 2 158,-6 2 0,-2 1-280,-5 3 0,-9-2-12,-7 6 0,-3-5 22,0 5 0,-2-5 60,-3 5 108,3-6 0,-4-1 0,5-5 4,0 2 1,2-5 132,2-1 0,3-2 89,9-1 1,-2-5 50,5 1-132,0-6-52,4 8 1,2-7 21,1 5 1,0-6-28,4 2 1,2-3-7,7-1 1,-2 4-40,5 0 1,-4 0-132,4-4 1,0 0-160,4 0 0,0 0 72,-1 0 1,1-4-978,0 0 1211,0 0 0,0-1 0,0-1 0</inkml:trace>
  <inkml:trace contextRef="#ctx0" brushRef="#br0" timeOffset="44">5551 14961 8257,'0'-11'33,"-4"-1"-39,0 1 0,-1 3 640,1 1 1,-1-1-207,-3-3 1,-2 1-55,3 2 0,-4-2-174,0 2 1,3-6-24,1-1 1,0-1-77,0 0 0,-2 2 120,5-5 0,0 0-237,4-4 0,0-1 59,0-2 0,2 2-229,1-3 0,4 7 9,4 1 1,4 1-74,1-1 0,4 2 105,-1 6 1,4 3-18,3 1 1,-1 0 48,1 0 1,2 0 27,-1 4 1,1 1 153,-2-1 1,-3 3-83,0 3 0,-4 1 104,-4 8 0,-2-2-38,2 9 1,-7-4 159,-4 4 0,1 1-155,-1 7 1,-1-2 14,-3 6 1,0-2-19,0 1 0,0 2 5,0-5 0,0-1-15,0-3 0,0-1 15,0-3 1,0-3 15,0-4 0,0-1-19,0 1 0,0-5 68,0 1-234,0-6-345,0 3-1743,0-5 2197,5 0 0,-3-10 0,3-2 0</inkml:trace>
  <inkml:trace contextRef="#ctx0" brushRef="#br0" timeOffset="45">6213 14459 7994,'-8'0'0,"1"0"737,4-5 111,-7-2 213,9-4-600,-4 0-336,5 4 44,0 2 1,0 6-1,0 3 0,5 6-100,2 6 1,0 4-24,0-1 1,0 6 62,0 2 1,2 3-241,-5-3 1,4 5 72,-5-2-345,1-2 278,-4 0 0,4-1-20,0-1 1,0-3-1,-4-4 1,0-5-281,0 1-499,0-2-619,0-1 760,0-6 783,0-1 0,-5-10 0,-2-1 0</inkml:trace>
  <inkml:trace contextRef="#ctx0" brushRef="#br0" timeOffset="46">6202 14447 8051,'-8'-10'1745,"0"3"-1404,6-4 0,-2 10-262,8-3 1,-2-1 194,6 2 0,-4 0-43,3 7 1,5 0-119,3 7 1,0-2-28,-3 6 1,3-1-159,0 1 1,4-1 114,-4 5 1,2-5-132,-2 1 1,-2-2-28,2-1-42,-2-1 0,-6-3-42,1-1 50,0-4 0,-1 2 34,1-5 0,-4 0 46,3 0 0,0-1 37,0-3 0,3-4-1,-2-7 1,2 1 9,1-5 0,1 0 29,-1-4 0,1-4-10,-1 1 0,1-2 17,-1 1 1,0 3 125,1-3 1,-5 8-90,1 4 1,-5 6 502,0 2-337,-1 4 0,-1 1-125,3 9 0,-3 3 65,3 13 0,-3-2 274,-1 5-360,5 3 0,-4 1 0,5 4 137,-1 0-237,-4-5 0,5 4 0,-3-4-87,1 1 0,3 1-172,-3-4 1,1 0 95,-1-5 1,-3-4 9,3-3 1,-3-2-93,-1-1 0,0-5-539,0 1-238,0-6-421,0 3 1473,0-5 0,10-5 0,3-1 0</inkml:trace>
  <inkml:trace contextRef="#ctx0" brushRef="#br0" timeOffset="47">7092 14425 8085,'0'-12'0,"0"-1"314,0-2 1,0 3 525,0-4 0,0 4-660,0 0 0,0-1 16,0-2 0,0 6 90,0-2 0,-5 3-101,-2 1 1,-9 2-243,-3 5 0,-3 5 23,-5 2 0,2 4-131,-6 0 0,4 4 201,-3 0 0,5 2-140,-2-2 0,4-1 173,4 5 1,3-5-68,4 1 1,5-1-102,-1 1 1,5-2 70,0 2 0,3-2 2,3-2 1,5 1 50,7-1 0,3-1-22,5-2 0,1 2-7,3-2 0,-2-2-12,5 2 0,-3-4 97,4 3 0,-2-3-70,1 4 0,-1-2 19,-2 2 1,-4 2-25,0-3 1,-2 4 1,-6 0 1,-1 0-15,-6 1 0,1-1-12,-5 1 0,0 0-20,-4 4 0,-2-4-16,-2 3 0,-6 2 89,-5-2 1,-5 0-50,1-3 1,-7-1 23,0 1 1,-6-5-75,2 1 0,0-6-125,0 2 0,5-2-127,-2-2 1,3 0-972,1 0 1287,5 0 0,2-6 0,4 0 0</inkml:trace>
  <inkml:trace contextRef="#ctx0" brushRef="#br0" timeOffset="48">7389 14105 8085,'-17'-23'0,"0"10"392,11 3 0,2 11-358,8 3 1,-3 3 966,3 4 1,3 5-316,5 3 1,4 4-9,7 4 1,5 2-418,3 5 1,7 1-308,3-1 1,0 4 1,1 0 0,-5 5 112,1-1 0,-5 4-163,-7 3 1,0-2 37,-11 3 0,-5-2-131,-6 1 1,-5-2-179,-7 3 0,-5-3-177,-9-2 1,-9-4-190,-7-3 0,-3-2 732,-8-2 0,-2-5 0,-1-2 0,-4-3 0,-3-1 0</inkml:trace>
  <inkml:trace contextRef="#ctx0" brushRef="#br0" timeOffset="49">8440 14756 7832,'-5'-7'848,"4"2"-544,-4 5 100,5-5-299,0 4 0,1-4 110,3 5 0,-2 0 35,6 0 0,-1-4-58,5 0 1,1 0 46,2 4 0,-1 0-104,5 0 1,-4-3 5,4-1 0,0-4-154,4 4 0,0-3 110,0 3 1,-1-5-118,1 2 0,0 1-74,0 3 0,-4-2-82,0 1 0,-5 0 4,1 4 0,-6 0-159,-1 0 0,-4 0-262,3 0-162,-4 0-1291,2 0 2046,-5 0 0,-5 5 0,-2 1 0</inkml:trace>
  <inkml:trace contextRef="#ctx0" brushRef="#br0" timeOffset="50">8406 14950 7992,'-5'6'510,"-2"4"-56,1-8 28,1 3 546,5-5-638,0 0 1,6 0 4,6 0 0,0 0-104,7 0 1,4-2 169,4-1 0,5 0-117,-2-4 1,2-1-141,-2-4 0,2 2-215,-5 3 0,3-3-283,-3 2 1,-4 3-1169,-4 1 1,-5 3 254,1 1 1207,-3 0 0,0-5 0,-1-2 0</inkml:trace>
  <inkml:trace contextRef="#ctx0" brushRef="#br0" timeOffset="51">9673 14447 7998,'-6'0'-278,"1"-5"709,0 4 750,4-9-343,-4 9-554,5-4 0,0 10-134,0 2 1,0 5 10,0 3 1,0 3 7,0 4 1,0 5-61,0 0 0,0 5-162,0-2 1,1 3 56,3 1 0,-3 4-206,3 0 0,-3 0 37,-1-3 1,4-1 93,0 0 0,-1-5-43,-3-2 1,4-3 25,0-1 0,0-5 43,-4-3 0,1-2-199,3-2-268,-3-5-105,4 5 62,-5-10 0,0 3-240,0-8 1,-3-2 794,-1-6 0,-5-4 0,2-2 0</inkml:trace>
  <inkml:trace contextRef="#ctx0" brushRef="#br0" timeOffset="52">9445 14516 8015,'0'-17'58,"0"3"49,0-5 0,0 5-62,0-1 1,5 3-136,3 0 0,2 1 764,1-1 1,6-3-208,2 0 1,2 1-336,2 6 0,5-2-43,3 2 1,2 3-87,1 2 0,3 1 79,-3 2 1,5 2-186,-8 1 0,3 4 58,-7 4 1,-2 1-167,-6-1 0,-4 4 26,-7 0 0,1 2 37,-5-2 0,-2 2-4,-6 2 0,-7 2 129,-8-2 1,-3 3-10,-1 1 1,-4-2 32,-4-2 0,-3 3 15,-4-3 1,2 3-97,-2 0 1,8-4 15,3-3 0,8-6-147,4-1 0,2-6-108,2 2-8,4-3 1,5-2-129,9-3 455,1-2 0,19-5 0,-3-1 0</inkml:trace>
  <inkml:trace contextRef="#ctx0" brushRef="#br0" timeOffset="53">10359 14242 8072,'0'-8'145,"0"1"-111,0 4 513,0-2 0,-2 5 394,-1 0-414,1 0 0,-7 1-280,6 3 1,-6 2-44,1 6 1,-2 4-36,-1 3 0,-1 3-129,1 1 0,-2 5-67,-2 2 0,1 3 154,-5 1 1,4 4-99,-4 1 0,5 2 7,-2-3 1,4 4-144,0-4 0,6 0 36,2-3 1,3-1-74,1 0 1,0-3 56,0-1 0,5-6 31,3-1 1,6 0-12,1-4 0,0-2 41,-4-2 1,5-3-140,-1 0 0,0-2 20,-3-2 0,-1 1-80,0-6 0,1 5-98,-1-4 0,1 0-892,-1-4 1215,-5 0 0,5 5 0,-5 1 0</inkml:trace>
  <inkml:trace contextRef="#ctx0" brushRef="#br0" timeOffset="54">10519 14527 7983,'-8'-17'42,"0"1"0,6 7 211,-2 2 102,3 4 0,1-3 188,0 2-170,0 3 0,1-3-87,3 8 0,-3 4-151,3 7 1,-3 1-18,-1 3 1,0 4-118,0 0 1,-1 0 89,-3 3 1,3-1-154,-3-3 0,3 2 63,1 3 0,0-3 19,0 3 0,0-4-175,0-4 1,4 1 19,-1-5 1,5 1-33,-4-5 0,5-1 193,-2-2 1,3 1 78,2-6 1,1 1-67,2-4 1,-1 0 121,5 0 0,-4 0-230,4 0 0,-4-4 105,4 1 1,-1-1-160,1 4 3,-2-5 186,-1 3-472,-3-3 1,3 5-602,-4 0-333,-6 0 1340,-1 0 0,-5 0 0,0 0 0</inkml:trace>
  <inkml:trace contextRef="#ctx0" brushRef="#br0" timeOffset="55">10370 14836 8023,'-5'-12'335,"0"1"42,-3-1 1,5 1-208,6 0 0,4-1-109,4 1 0,1-1 218,-1 1 1,7-2 406,5-2 1,5 2-561,6-2 0,0 6 52,0 2 1,3-1-447,-3-3 0,2 3 2,-9 0 0,-1 6-160,-3-2 1,-1-1 80,-3 1 0,1-1-532,-5 1 877,-5 3 0,0-4 0,-3 5 0</inkml:trace>
  <inkml:trace contextRef="#ctx0" brushRef="#br0" timeOffset="56">10496 14447 8325,'-12'-6'552,"6"-4"-645,2 2 0,4 3-318,4 1 0,2-2 450,6-2 0,4 2 418,3-2 0,7 5-224,0-5 1,7 6-144,2-2 1,-1-1-169,4 1 0,-3 0 14,0 4 0,-5-4-99,1 0 0,-6 1 141,2 3 1,-5 0-12,-2 0 0,0 0 48,-5 0 1,0 1-24,-3 3 1,-2-2 53,-3 6 1,4-1-61,-4 5 0,0-1 148,0 1 0,-4 3-59,1 0 1,1 5-34,-2 0 1,1 2-31,-4 5 0,0-2-6,0 6 0,0-2-1,0 1 1,2 0-15,1-4 0,-1-5 85,1 1 1,-1-3-65,-2 1 0,3-4 61,1-5 1,1-3-158,-1 0-227,-3-6-230,5 3 541,-6-5 0,0 0 0,0 0 0</inkml:trace>
  <inkml:trace contextRef="#ctx0" brushRef="#br0" timeOffset="57">11010 14470 8041,'0'-18'1389,"1"2"-1065,3 5 0,6-5-353,5 1 0,4 0 286,-4 3 1,6 5 122,-2-1 0,2 2-196,2-2 1,0 2 28,0 2 1,-4 3-252,0-3 0,0 4 107,4 4 0,-2-2-298,-2 6 0,-1 0-89,-3 3 0,-3 0-28,-1 1 0,-1 3 73,-6 0 0,4 4-34,-4-3 0,-2 4 57,-6-1 0,-6-1 1,-5 1 1,-5-2-70,1 3 1,-3 1 91,-1-2 0,0-1 19,1 1 0,0-4 175,3 4 0,2-4 207,6 4 1,5-5-38,2 2 0,3-4 178,1 0 0,5-2-88,2-2 0,3 2 67,2-3 1,3 0-58,0 0 0,4-4 14,-3 1 1,4 1-226,-1-2 1,-1 5-117,1-4 1,-4 0-206,4-4 1,-1 4-48,1-1 1,2 1 340,-2-4 0,3 0 0,1 0 0</inkml:trace>
  <inkml:trace contextRef="#ctx0" brushRef="#br0" timeOffset="58">11604 14185 7887,'-4'-18'0,"0"3"664,0 2-374,9 2 1,2 4 73,4 3 1,-3 3-43,-1 1 0,5 5-30,3 3 1,4 3-32,-4 5 1,5-1-19,-1 8 1,2-2-207,-2 10 1,2-5 130,-2 5 0,-1 0-294,1 8 1,-5-3 131,1 6 0,-2 0-386,-1 4 0,-6 1-82,-2 2 1,-3-1 188,-1 6 1,-5-10 84,-3 2 1,-2-3-46,-1 3 0,-1-6-35,1-2 1,-4-2-182,-1-2 1,-4-3 448,1-1 0,-3-6 0,0 4 0,-1 1 0,0-2 0,0-2 0</inkml:trace>
  <inkml:trace contextRef="#ctx0" brushRef="#br0" timeOffset="59">12323 14779 8008,'-6'-12'201,"-3"5"161,5-1-201,0 5-332,9-2 11,-3 0 269,8 4 1,-4-8 304,6 5 1,-1 0-674,0 4 1,1 0-119,-1 0 377,1 0 0,-1 0 0,0 0 0</inkml:trace>
  <inkml:trace contextRef="#ctx0" brushRef="#br0" timeOffset="60">12803 14276 8102,'0'-11'307,"-5"-1"1121,3 1-554,-3 4-590,5 2 0,0 7-110,0 1 1,4 9 76,0 7 1,5 6-146,-2 2 0,4 6 163,0 1-334,0 0 1,-3 11 0,-2-5 296,0 1-402,2 4 1,-6-6 0,3 3-147,0-4 0,-3-3 129,6 0 1,-5-6 116,0-3 0,-1-7 52,-2-3-95,0 1 1,0-8-70,0 3-322,0-8-463,0 1 633,0-5 334,0-5 0,-11-2 0,-1-4 0</inkml:trace>
  <inkml:trace contextRef="#ctx0" brushRef="#br0" timeOffset="61">12734 14402 8082,'0'-12'528,"0"1"0,0-1-100,0 1 1,2 0-396,1-1 0,7 1 190,6-1 0,5 1 38,2 0 0,5-1-74,6 1 0,1 4 29,-1 4 1,1 1-182,3 2 0,-3 0 80,-1 0 0,-1 2-150,-6 1 1,-5 4-90,-3 4 0,-5 1-31,2-1 0,-9 5 114,-3 3 1,-4-1 27,-4 1 1,-5 0 19,-10 4 0,-2 0 1,-13 0 1,1 0 15,-9-1 1,0 0-108,-4-3 1,5 1-104,3-4-17,8-1 41,2-4 1,10-3-637,3 0 438,2-6-1072,7 3 641,1-5 791,10-5 0,12-6 0,7-7 0</inkml:trace>
  <inkml:trace contextRef="#ctx0" brushRef="#br0" timeOffset="62">13442 14265 7992,'0'-16'631,"0"1"0,0 0-613,0 4 1,5 0-1268,3 4 1361,-3-3 1538,0 3-941,0 1-501,-3 1 1,1 10-213,-6 3 1,-5 3 96,-7 4 0,1 7 118,-5 4 1,1 6-61,-1-1 1,-3 4 104,3 7 1,-1-4-107,1 8 0,-1-4-18,4 0 1,5 2-327,3-2 0,6-2 136,-2 2 0,7-6-171,0-2 0,6-1 101,-1-6 1,6-1-81,1-3 0,5-1-29,-1-3 0,-1-1-128,1-3 0,-4-6-35,4 2 1,-3-6-450,3 3 849,-5-6 0,2 3 0,-4-5 0</inkml:trace>
  <inkml:trace contextRef="#ctx0" brushRef="#br0" timeOffset="63">13671 14447 8016,'0'-16'0,"0"3"397,0-2 88,0 2-268,0 7 376,0-4-283,0 9 1,0-2-62,0 11 0,0 0-15,0 12 0,0 0-57,0 6 1,0 0-131,0 4 0,-1 1 34,-3 3 0,2-1 30,-1-3 0,3 2-384,3-5 0,0-1 156,5-3 1,-5-5-569,5-3 0,-4-3 90,3-5 1,-3 2-648,4-5 1242,-6 0 0,3-9 0,-5-2 0</inkml:trace>
  <inkml:trace contextRef="#ctx0" brushRef="#br0" timeOffset="64">13682 14356 8016,'0'-11'436,"-4"-1"-175,1 1 578,-1 4-3,4 2-539,0 5 0,0 5-107,0 3 0,1 6-6,3 1 0,2 6-41,6-2 0,-1 2-159,0 2 0,5-1-229,-1-3 0,5 1 179,-1-5 0,-1 0-216,1-3 1,-1-6 110,1-2 0,2-3-19,-2-1 1,-1 0-2,1 0 0,-1-5 59,1-3 1,3-3-73,-3-4 1,-2 1 30,2-5 1,-1 0 160,1-4 1,2 0-94,-6 0 0,0 4 205,-4 0 1,0 5 346,-4-1 288,-2 2-319,-5 2-206,0 5 1,-1 6 11,-3 7 1,2 5-40,-6 3 0,6 3-87,-2 4 1,-1 1 78,1 0 1,-1 4-214,1-1 1,3 1-85,-3-4 1,3 0-184,1 0 1,0-2-88,0-2 0,0 2-233,0-6 1,1 0 192,3-4 432,-3-4 0,9 3 0,-4-4 0</inkml:trace>
  <inkml:trace contextRef="#ctx0" brushRef="#br0" timeOffset="65">14596 14356 7953,'-6'-23'0,"-3"4"300,5 0 0,0 5 472,4-1 0,4 2-301,0 2 1,-1-1 116,-3 1-284,0 0 0,-1 4-68,-3 3 0,-6 4-256,-5 4 1,-5 3-56,1 4 1,-3 5-18,-1 4 1,0 1-61,1 2 0,4 0 41,3 0 1,2-1-17,1 1 0,6-4 84,2 0 1,3-1-26,1 1 0,3-2 11,4-6 1,2-1-97,10-2 1,4 1 83,4-5 1,4 3-143,0-3 0,-3 0 165,-2-4 1,-2 4 29,-1-1 0,-5 5 542,-3-4-368,-2 5 1,-3-3 81,-2 5 1,-3 1 26,-5-1 1,0 1-22,0-1 0,-5 2-74,-3 2 0,-7-1-40,-4 5 1,-3-4-93,-1 4 1,-4-3-266,-4 3 1,-1-5-295,2 1 0,-2-3 251,6 0 1,0-2-1198,7-2-17,3-3 1482,9-5 0,7-5 0,7-2 0</inkml:trace>
  <inkml:trace contextRef="#ctx0" brushRef="#br0" timeOffset="66">14653 14071 8048,'-11'-6'1028,"-1"5"0,7-4-579,5 5 0,5 0-628,7 0 0,-1 1 376,0 3 1,2 3 268,2 4 0,3 2-148,5 2 1,1 6-32,3 6 0,-3 5-148,2-2 1,-1 3 85,-3 2 1,5 0 99,0 3 0,-2-2-235,-6 2 1,1-1-213,-4 1 0,3-3-2,-4 3 1,-4-2-173,-3-2 0,-6 0 45,2 0 0,-4-3-106,-4-1 1,-3-4 64,-8 0 0,-3-5 9,-5-2 0,0-5-320,0 1 0,0-7 603,1-5 0,-6 4 0,-1-1 0</inkml:trace>
  <inkml:trace contextRef="#ctx0" brushRef="#br0" timeOffset="67">15612 14482 8074,'-19'-2'-86,"0"-1"1,5 1-436,-1-1 272,7 1 362,3 2 1495,5 0-1194,5 0 1,2 0-120,4 0 1,4 0-97,1 0 1,4 0-47,-1 0 0,3 0-83,0 0 1,3 0 22,1 0 1,3 0-881,6 0 361,-1 0 311,0 0 1,-1-1-490,-2-3 1,-1 2 603,-7-6 0,2 0 0,-7-3 0</inkml:trace>
  <inkml:trace contextRef="#ctx0" brushRef="#br0" timeOffset="68">15589 14687 7959,'2'-6'-53,"2"2"0,3-1-11,8 1 1,4-5 389,8 2 0,-2-3-148,6-2 1,-1 5-191,5-1 0,-1 2 61,0-2-49,0 3 0,6 0 0,0-2 0</inkml:trace>
  <inkml:trace contextRef="#ctx0" brushRef="#br0" timeOffset="69">16366 14230 7991,'-11'-11'0,"-1"-4"0,1 0 0,4 3 583,4 4 1,6 5-123,5-5 0,2 6-288,2-2 1,0-1 52,4 1 0,1 0-171,6 4 0,4 0-121,0 0 1,4 0-125,0 0 0,3 0 142,4 0 0,-6 0-119,2 0 0,-4 0 23,1 0 0,-4 0 153,-8 0 0,-4 1 51,-8 3 1,-1-1 14,-6 4 0,0 1 169,0 3 1,-6 2-126,-1 2 0,0 3-6,0 5 0,1 0-17,-2 0 0,-2 4-6,2 4 1,-1 2-36,2 1 1,-4 2-9,4 2 0,-3-1-71,-2 4 0,2-4 17,3 1 1,-2-3-155,5-5 0,-4-3 123,4-8 0,1 1-122,3-5 1,0-3-434,0-5-839,0-4 1432,0 2 0,0-5 0,0 0 0</inkml:trace>
  <inkml:trace contextRef="#ctx0" brushRef="#br0" timeOffset="70">17131 14310 7973,'-11'-11'471,"-1"1"588,1 2-1423,5 3 1,-1 5 251,4 0 1,-4 5 865,-4 3 0,-2 3-324,-2 4 0,1 4-29,-5 8 0,1 2-170,-1 6 0,3-1-236,4 0 1,2 0 122,2 1 1,3-1-109,5 0 0,2-5-243,1-2 1,5-3 145,7-1 1,3-7-259,5-4 1,5-6 128,2-6 1,4-1-135,5-3 1,-4-4 68,3-7 0,1 1-27,0-5 1,-1 0 125,-4-4 0,-4-5 45,1-2 1,-7-3 204,-1-1 0,-7 3-62,-8 1 1,-3-3 97,-5-1 0,-10-3 92,-5 6 1,-11 0 106,-4 0 0,-8 5-148,-4 6 0,1 5-81,-1 8 0,9 2-63,-1 5 0,7 3-6,1 1 1,3 5-463,4-1 312,7 2 1,7 1 144,5 1 0,5 4 0,2 2 0</inkml:trace>
  <inkml:trace contextRef="#ctx0" brushRef="#br0" timeOffset="71">17965 14196 7915,'-18'-11'238,"7"-1"-390,6 6 101,10 1 307,-4 5 0,3 6 438,-8 6 0,0 4-436,-7 7 0,1 6 24,-9 5 0,2 2-247,-6 6 0,3-3 50,-7 7 1,-2-3-308,-1 6 0,2-3 373,1-4 1,3 1-274,1-5 0,5-6 30,3-9 0,4-5 8,3-7-174,3 0-85,5-4 0,0-5-405,0-9 1,1-2 747,3-10 0,3-5 0,4-6 0</inkml:trace>
  <inkml:trace contextRef="#ctx0" brushRef="#br0" timeOffset="72">17634 14093 8026,'-17'-7'-32,"6"-1"-41,5 6 0,7-3-38,3 5 1,2 0 189,5 0 1,1 0-314,-1 0 1,2 1 233,2 3 0,-2 2 0,3 5 0</inkml:trace>
  <inkml:trace contextRef="#ctx0" brushRef="#br0" timeOffset="73">17896 14687 7869,'-11'5'1365,"0"-3"-891,4 3 1,2-4 45,5 3-66,0-3-60,0 4-501,0 0-305,0-4 0,4 6 412,0-3 0,5-3 0,-3 4 0</inkml:trace>
  <inkml:trace contextRef="#ctx0" brushRef="#br0" timeOffset="74">18285 14482 8029,'-12'-2'1247,"1"-1"-337,5 1-944,1-8-19,5 9 143,0-4 32,5 5 1,1 0-547,5 0 1,-3 0 91,0 0 332,-6 0 0,8-5 0,-3-2 0</inkml:trace>
  <inkml:trace contextRef="#ctx0" brushRef="#br0" timeOffset="75">19004 14288 7950,'-11'-27'0,"-1"0"0,6-2 86,2 6-106,3-2 1,1 11 572,0-5 0,0 5-249,0-1 0,-6 2-191,-6 2 1,0 4-12,-7 3 0,-4 3 9,-4 1 1,-3 5-1,3 3-33,-5 2 1,8 3 0,-3 2 74,3 4 0,3 1 157,2-1-335,2 3 0,7-4 0,3 4-66,3 1 1,2-4-194,2 0 1,3-5 61,5 1 1,4-2-68,11-1 1,1-6 127,3-2 1,3-3 24,8-1 1,-2-1 5,2-3 0,-6-1 139,-2-3 1,-4-2 88,0 2 1,-7-2-50,-4-1 0,-6 3 642,-1 1-9,-5 4-223,2-7 0,-10 10-150,-3 0 1,-2 9 0,-2 6 0,5 5-79,-1-1 1,4 4 5,-3 4 0,4-2-214,-1 6 1,4-6 106,4 2 1,-1 1-271,4-2 0,-3 5-98,4-5 1,-2 1-66,2-4 0,1-1-5,-6-3 1,2 1-184,-1-5 1,-2-3-751,1-5 1241,-1-4 0,3 7 0,1-4 0</inkml:trace>
  <inkml:trace contextRef="#ctx0" brushRef="#br0" timeOffset="76">19336 14322 7925,'-12'-19'143,"1"0"0,1 9 309,2-2-154,3 8 1,4-5-200,-3 6 371,-3-1 0,-8 6-206,0 6 0,-2 1-40,2 10 1,4 0-170,-1 4 0,2 0 11,6-1 0,2 1-39,6 0 1,3-5 61,9-3 0,5-2-218,6-2 1,4-4 31,0-4 0,-2-1-34,2-2 0,-2-5 117,1-3 0,2-3 50,-5-5 1,-5 2-56,-3-5 0,-5 0 4,2-4 0,-7 1-133,-2-1 0,-6 0-199,-1 0 0,-6 0-124,-9 0 0,-8 6 183,-7 1 0,-1 9-140,-3 3 0,3 3 134,-3 1 1,5 6 47,6 5 1,2 2-28,1 6 1,5-4 272,8 4 0,-3-5 0,8 8 0,-3-4 0</inkml:trace>
  <inkml:trace contextRef="#ctx0" brushRef="#br0" timeOffset="77">19301 14459 7925,'0'7'650,"0"1"1,-5-4-304,-2 3 1,-5 1 60,-3 3 0,1 1 422,-5-1 0,4 6-299,-4 2 1,6-1-291,2 1 0,0-2-138,8 2 1,-1 2-195,4-6 1,1 4 51,3-4 0,3 4-173,9-3 1,1-1 15,6-4 1,0-3-281,0-1 1,4-4 119,-1 1 0,5-3 15,-5-1 0,1-5 152,-4-3 1,4-2 66,-1-1 0,-4-1 16,-7 1 0,0-6-16,-3-2 0,0-2 6,-8-2 1,-1 0 56,-7 0 0,-8 0 9,-7 1 1,-5 0-216,-6 3 0,-1 2 95,-7 6 1,0 5-60,4 2 1,-2 3-227,10 1 455,4 5 0,6 1 0,4 5 0</inkml:trace>
  <inkml:trace contextRef="#ctx0" brushRef="#br0" timeOffset="78">20169 14265 7966,'0'-12'838,"0"1"1269,0 4-1822,0 2 0,-5 10-397,-2 3 0,0 2 445,0 2 0,-5 4-42,-3 3 1,-4 8-358,4 3 0,-6 3 92,2 2 0,-2-2 38,-2-3 1,0 6 108,0-6 1,0 6-265,1-6 1,-1-2-105,0-1 0,5-5 122,3-3 0,-2-3-564,2-9 0,0 2 55,4-5 582,4 0 0,-8-9 0,2-2 0</inkml:trace>
  <inkml:trace contextRef="#ctx0" brushRef="#br0" timeOffset="79">19861 14253 7911,'-12'-11'700,"1"-1"0,5 5-975,2-1 0,8 6-1,3-2 0,0 3 2,0 1 1,-2 5-62,7 2 335,-3 3 0,12 7 0,-3 1 0</inkml:trace>
  <inkml:trace contextRef="#ctx0" brushRef="#br0" timeOffset="80">20112 14664 7885,'8'0'2476,"-1"0"-615,1 0-800,3 0-222,-4 0-711,-2 0 0,-6 0-668,-3 0 540,-3 0 0,-14 0 0,-3 0 0</inkml:trace>
  <inkml:trace contextRef="#ctx0" brushRef="#br0" timeOffset="81">20672 14493 7874,'-2'-10'95,"-1"2"1,1-2 160,-1 3 0,1 0 27,2 0 1,0 3-57,0-4 1,0 1 191,0-5-215,0 1 0,7-1-1,4 1 1,1-1-28,3 1 1,3 0 13,1-1 0,-2 1-15,2-1 1,-3 5-9,3-1 0,-5 6-169,1-2 1,-3 3 41,0 1 0,-4 0-322,-1 0 1,-1 5 42,2 2 0,-3 3-90,-5 2 0,0 0 89,0 4 0,4-4-10,0 4 0,1 0 76,-1-1 0,1 1 36,2-5 0,4 0 145,-4 1 1,3-6-140,2-2 1,3 1 228,0-1 0,0 0 5,-3-4 0,1-2 76,2-1 0,-3 0-47,4-5 0,-4 5 114,0-5 1,3 0-102,0-3 1,0-2 67,-3-2 0,-1 2-205,1-2 0,-1 2 106,1 2 1,-5 0-531,1-1 1,-6 5-528,2-1 198,-3 5 0,-2 0 262,-3 6 0,-2 5-17,-5 7 1,-5-2 500,1 2 0,-5-2 0,2 3 0,-5 2 0</inkml:trace>
  <inkml:trace contextRef="#ctx0" brushRef="#br0" timeOffset="82">20786 14699 7874,'-11'0'0,"-1"0"0,1 0 264,-1 0 146,6 0 0,-3-2 301,5-1 282,0 1-731,4-8 1,0 8-52,0-6 0,0 4-110,0-3 1,2 4 65,2-1 1,2-1-99,5 1 1,1-1 55,-1 1 1,2 3-34,2-3 0,-2 3-98,2 1 1,1 0-118,0 0 1,-1 0 29,-4 0 0,-3 0-302,0 0-126,-1 0 355,5 5 0,-2-2 14,-3 4 0,2-3 23,-5 4 0,5-4 56,-1 3 1,-2 0-10,2 0 1,-5 2-92,5-5 144,0 5 1,3-4 11,0 2 1,-3 2 116,0-5 0,-1 0-81,5-4 1,0 0 168,4 0 1,-4 0 13,3 0 1,2-1-8,-2-3 0,4 1-70,-4-4 1,1 0 34,-5 0-404,-5-3-823,0 3 77,-6-4 0,-6 1 465,-1 2 1,1 3 524,-2 5 0,0-5 0,-3-1 0</inkml:trace>
  <inkml:trace contextRef="#ctx0" brushRef="#br0" timeOffset="83">22019 14310 7903,'-11'-10'243,"0"3"1,3 2-27,0 5 0,1-4 175,-5 0 0,1 0-28,-1 4 0,0-4 51,-3 0 0,2 1-128,-2 3 0,-3 1-40,-1 3 0,1 2-209,-1 6 1,0-1 84,-4 0 1,-3 6-71,-1 2 0,4-1 33,4 1 0,1 0-69,-1 4 0,3 1-63,4 2 0,2-4-21,3 5 1,-2-10 24,5 6 1,0-3-54,4 3 0,0-4 64,0 0 0,5-1-13,3 1 1,2 1-49,1-4 1,1 0 49,-1-1 0,4-2 97,1 2 0,3-6-4,-4-1 0,5-6 142,-1 2 0,1-3-123,0-1 0,0 0 112,-5 0 1,4-5-66,-4-2 0,1 0 129,-5 0 1,-1-5-276,-2-3 0,1 0 146,-6 3 1,0 0-249,-7-3 0,-2 2-164,-6-2 0,-5 2-182,-6 2 1,-1 4-21,-7 3 0,5 3-393,-5 1 1,6 1 393,-2 3 1,8 3 3,4 4 1,3 0 46,5 1 1,2-5-94,5 1 538,0-5 0,0 2 0,10 0 0,3 1 0</inkml:trace>
  <inkml:trace contextRef="#ctx0" brushRef="#br0" timeOffset="84">22351 14345 7854,'0'-12'0,"0"-3"435,0 0 1,3 0-134,1 3 1,1 1-268,-1-1 0,-3 1 248,3-1 1,-3 5 231,-1-1-487,0 6 0,-1-5 149,-3 3 1,2 3-263,-6-3 1,1 4 105,-5 4 0,1 1 46,-1 3 1,0 2-143,-4-2 1,2 2 87,-5 1 1,4 2-44,-4 2 0,5-1 52,-1 5 0,2-1-11,2 1 0,5 3-9,2-3 0,2 1-64,2-1 0,6 1 62,1-5 0,5 4-111,3-3 1,3-5 99,4-3 1,1-6-7,0 2 1,0-3 32,0-1 0,3-1 12,1-3 0,0-2-15,-4-6 1,-2 1 8,-2 0 0,1-1-34,-4 1 1,-2-2 24,-7-2 0,2 1-209,-5-5 0,0 1-122,-4-1 1,-5-1-151,-3 5 0,-7-4 64,-4 3 1,-3 5-95,-1 3 1,-3 6-2,-1-2 499,0 8 0,0 7 0,-3 7 0</inkml:trace>
  <inkml:trace contextRef="#ctx0" brushRef="#br0" timeOffset="85">22191 14470 7854,'-7'12'0,"-1"-5"29,4 1 0,-1-6 347,1 2 3,3 3 1,-6-6-55,3 3 1,2-3 196,-6-1 0,1 4-190,-5 0 1,1 6-165,-1 1 1,2 1-37,3 3 1,-4 3-153,4 1 0,0-2 144,0 2 1,4-3-70,0 3 0,1-4-292,2 4 0,0-5 44,0 1 75,5-2-25,2-2 0,8 1 3,0-1 0,5-3 106,-1-1 1,7-4 27,1 1 1,3-3 17,-3-1 31,-1-5 1,1 0 232,0-3-267,-1-2 20,-3 4 1,-5-6 31,-3 1-38,3-1 1,-9 0 0,2-4 1,-7 4-41,0-3 1,-6 2-97,-5 1 1,-2 1-58,-10 0 1,-5-1-275,-7 1 1,-2 1-503,-1 2 0,0 2 86,0 2 859,-1 3 0,6-5 0,1 6 0</inkml:trace>
  <inkml:trace contextRef="#ctx0" brushRef="#br0" timeOffset="86">23013 14356 6151,'6'-6'1244,"-1"-4"-1371,-5 8 906,0-3 1681,0 5-2003,-5 0 0,-1 5-150,-5 3 1,2 2-29,-3 1 1,3 5-150,-6-1 0,1 6 88,-1 2 0,1 1-167,-5 7 1,5-2 72,-1 2 0,-2-2-279,2-3 1,0-2-18,3 3 1,1-3-133,0-1 0,-1-5 83,1-3 1,3-2-40,1-2 0,3-1-29,-4-2 0,6-2-739,-2-2-96,-3-3 371,6 4-32,-9-5 1,9-5 784,-3-2 0,3-3 0,1-2 0</inkml:trace>
  <inkml:trace contextRef="#ctx0" brushRef="#br0" timeOffset="87">22762 14276 7905,'-10'-11'0,"2"-1"0,-1 1 115,5-1 1,1 5-186,3-1 970,0 6-771,0-3 1,1 5-319,3 0 0,-2 1 134,6 3 55,-6 2 0,8 5 0,-3 1 0</inkml:trace>
  <inkml:trace contextRef="#ctx0" brushRef="#br0" timeOffset="88">23150 14813 7826,'-11'-6'1505,"-1"-5"1,6 9-151,2-6 166,3 6-661,1-3-712,0 5 0,5 1-980,3 3 0,-2-2-106,1 6 1,0-4 937,0 3 0,4 1 0,-5 3 0</inkml:trace>
  <inkml:trace contextRef="#ctx0" brushRef="#br0" timeOffset="89">23561 14916 7859,'0'-12'1084,"0"6"-465,0-4 0,0 7 218,0-4-674,0 4-163,0-2 0,-10 5 0,-3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00:39:55.094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1565 8177 8558,'0'-7'-629,"0"-1"1047,0 6 411,0-4-506,0 1 135,0 4-223,0-4-351,0 5 239,0 5 1,0 1 30,0 6 0,3 1 8,1 2-29,0 3 1,0 4-93,0 1 1,1 5-11,-1 3 0,-2 2-39,6 1 1,-6-2 70,2 2 0,1-2-130,-1 6 0,0-3 146,-4-1 1,0-1-182,0-2 1,0-3 115,0-5 1,0-4 1,0 0 0,0-5 0,0 2-148,0-4 151,0-1-524,0 0 336,0 1 0,0-4-1083,0-1 606,0-4 646,0 2 0,0 0 0,0 1 0</inkml:trace>
  <inkml:trace contextRef="#ctx0" brushRef="#br0" timeOffset="1">1588 8177 8356,'-7'-1'19,"3"-3"1,3 2 199,1-6 1,0 0 438,0-3-461,5 0 0,0 3 81,3 0 0,6 1 32,-3-5 1,4 5-31,1-1 1,-2 4 15,5-3 1,0 4-95,4-1-164,-1 3 158,1 1 1,0 0-326,0 0 154,0 0-11,5 0 0,-3 1 120,6 3 0,-5-1-279,5 4 0,-5 0-385,5 0 0,-6 3 7,2-2 336,-3 7 1,-6-2-85,-3 2-114,-2-2 113,-7 3 193,-1-3 1,-11 9 50,-6-3 0,-4 1-9,-7-1 0,-9 6 177,-2-2 0,-5 3-108,-3-4 0,5-2 209,-5-1 0,1-4-122,3 4 0,0-9 106,4 1 1,9-3-62,2 0-47,8-3-293,3-5-104,2 0 0,10-2-142,0-1 1,9-2-1183,6-3 1604,5-2 0,3 3 0,6-4 0</inkml:trace>
  <inkml:trace contextRef="#ctx0" brushRef="#br0" timeOffset="2">2318 8200 8239,'-17'-11'0,"-2"3"212,7 1 121,3 4-71,9-2 280,0 5 1,-1 5 261,-3 3-393,3 2-236,-4 6 1,5 3-36,0 8 0,0 3-99,0 8 1,4-1-14,0 5 1,-1 0-51,-3 4 1,4-2-212,0-2 0,4 1-396,-5-5-114,6 0 587,-7-9 1,3-4-482,-5-6 330,5-11-218,-4 8-307,4-15 439,-5 4 1,0-10-487,0-3 998,0-2 0,0-11 0,0-3 1</inkml:trace>
  <inkml:trace contextRef="#ctx0" brushRef="#br0" timeOffset="3">2170 8451 8239,'0'-16'0,"0"2"156,0-5 0,0 1 328,0-1 1,6-1 133,6 5-368,-1-6-31,11 9 1,-3-9 328,7 6-124,4-5-308,-1 7 0,4-3-50,-3 4 0,-1 2 60,2 2 0,-2 3-187,2 5 0,-4 0 68,-4 0 0,-1 5-300,-3 3 0,-3 2-409,-4 2 352,-1 4 233,-4-3 1,1 10-232,-4-1 130,0 1 43,-9 10 0,-1-7-75,-6 4 0,-4-3 102,-3 3 1,1 1-9,-1 3 0,4-5 33,-4-2 1,5-3 23,-2-1 0,8-4 183,0 0 77,5-5-244,-2 2 0,7-6 334,1-2-126,-1-3 5,13 0 0,-7-4 268,7 3-362,3-2 56,-1-8 0,6 0 204,0-5 1,0-1-142,0 1 0,-1-1-97,1 1 1,-1 1-131,-3 2-28,3-2 177,-10 9 1,5-4-31,-6 5 21,1 0-19,-6 0 0,0 0 19,-2 0 1,-3 5 63,3 2-48,-3 4 0,-1 4-12,0 0 0,4 0 7,0-3 0,0-1-189,-4 1-18,5-1 176,-4 0 0,9 1-248,-2-1-29,2 1 177,7-6 1,-3 3-102,5-5 0,-2 3 84,2-3 0,3 0-17,-3-4 1,3 0 109,0 0 0,1-5-79,0-3 1,1-2 303,3-1 17,-3-6-270,4-1 0,-9-1 546,0 0-253,-5-5 14,2 0 1,-4-5 219,-1 2 1,-4-1-79,-4-2 1,-3-2 85,-3 6 0,-5-1-183,-7 4 1,-4 1-84,-8 3 0,-1 8-991,-2 7 467,-8 3 224,12 1 0,-11 1-1873,11 3 994,4 2 102,6 6 0,4 0-1375,1 4 2187,5-4 0,0 10 0,6-4 0</inkml:trace>
  <inkml:trace contextRef="#ctx0" brushRef="#br0" timeOffset="4">3552 8234 8009,'0'-6'758,"0"1"1,0 4 312,0-3-428,0 3 0,-1-4-202,-3 5 0,-1 1 98,-3 3 0,-6 3 72,3 9-352,-3-4-65,2 15 0,-3-7-177,0 11 56,0-1-59,3 4 0,2 2-56,2 2 1,3-3 117,5 4 0,0-5-133,0-4 1,3 2-214,5-5 0,0-1-210,11-3 0,1-1-372,2-3 460,6-3 167,1-9 0,3-2 146,2-5-30,-7 0 22,11 0 0,-14-7 130,3-4 1,1-2-99,-2-6 1,1 1 19,-4-1 0,-1-3 93,-3-1 1,0-5 149,-8-7 0,2 0 79,-9-3-703,-1 2 451,-3-3 0,-2 5 178,-6-1-10,-4 6-154,-11 1 1,-5 7 4,-3 2 0,-3 4-42,-4 7 1,4 3-174,-1 5 1,6 4-183,6-1 0,2 6-555,2-1 1,6 2-1036,6 2 2085,4-1 1,-2 5-1,5 2 1</inkml:trace>
  <inkml:trace contextRef="#ctx0" brushRef="#br0" timeOffset="5">4112 8177 8224,'-18'-28'0,"3"6"693,7 9-478,3 8-132,5 5 83,0 0 193,0 5 1,0 6-70,0 8 1,4 7 246,-1 0 0,3 10-304,-3-2 1,0 4-33,4 0 0,-3-1-401,4 5 382,-6-5-68,9 7 0,-9-10-492,6 1 158,-6-6 40,8-6 1,-8-5-249,2-3 198,2-3 0,-5-4-812,3 0 567,2-6 0,-4-2-627,1-7 1102,-1-4 0,-2-5 0,0-2 0</inkml:trace>
  <inkml:trace contextRef="#ctx0" brushRef="#br0" timeOffset="6">4020 8417 8262,'1'-6'619,"3"2"0,8 3-349,7 1 0,2 0 249,2 0 1,0-2-212,0-1 1,5 1 51,2-1 1,-1 1-175,2 2 0,-5-3 42,5-1 0,-6 0-1276,2 4 507,-3-5 362,-1 4 0,-4-6-1302,0 3 759,-10-2 188,6 0 0,-10-4 534,3 2 0,-8-2 0,-7-2 0</inkml:trace>
  <inkml:trace contextRef="#ctx0" brushRef="#br0" timeOffset="7">4112 8109 8207,'6'-10'1059,"5"2"1,6-1-751,6 5 1,3 1-54,1 3 0,5-4 246,-2 0 1,3-4-352,1 5 1,2-1-240,2 4 0,-3-4-292,4 0 0,-9 0-715,-3 4 0,-1 0 1095,-3 0 0,-3 5 0,-8 2 0</inkml:trace>
  <inkml:trace contextRef="#ctx0" brushRef="#br0" timeOffset="8">1473 9285 8280,'5'-6'0,"2"1"377,4 5 0,6-4 6,2 0 1,5-1-36,6 1 0,1 3-117,7-3 1,1-1-17,-1 1 1,10 0-140,2 4 0,6 0 93,5 0 0,-27-1 1,1-1-411,5 0 0,0 0 1,1 0-1,1 0 243,3 2 0,1 0 0,0-2 1,1-1-77,2-1 1,1 0-1,3 1 1,0 0 80,1-1 1,-1 0-1,-1 1 1,0-1-62,-2-2 1,-1 0 0,0 3 0,-1 0 69,-4 1 0,-1 0 1,1 0-1,0-1-14,-2 1 1,-1 0 0,-1 0-1,-1 1 20,-4 0 0,-1 2 1,28-1-211,-5 0 1,0 0 306,-4 0-72,-7 0 6,3 0 0,-13 0-126,2 0 130,-2 0-41,-2-6-222,-5 5 236,4-4 0,-9 4 409,3-3 0,-7 3-632,-1-3 1,-5 3-251,1 1-681,-2 0 1124,-7 0 0,-6 0 0,-6 0 0</inkml:trace>
  <inkml:trace contextRef="#ctx0" brushRef="#br0" timeOffset="9">5836 8246 8295,'-6'0'-562,"1"-5"1589,5 4-389,0-5 88,0 1 22,0 4-222,0-4-384,0 5 0,0 5-4,0 3 1,0 7 49,0 4 1,0 8-140,0 3 0,0 3 145,0 1 0,0 1-213,0-1 1,3-4-423,1 1 263,0-6-13,1 3 0,-4-5-463,3 0 438,3-5-326,-6-2-290,4-5-176,-5 1-253,0-6 1261,0-1 0,0-5 0</inkml:trace>
  <inkml:trace contextRef="#ctx0" brushRef="#br0" timeOffset="10">5768 8497 8272,'6'0'-81,"4"0"1,-4 0 48,6 0 1,0 0 173,4 0 1,-2-4 271,5 1 1,0-1-262,4 4 0,-1-4-49,1 0 1,0-1-197,0 1 1,2 3-303,-2-3 1,1 3-894,-8 1 632,-6 0 655,0 0 0,-4-5 0,6-2 0</inkml:trace>
  <inkml:trace contextRef="#ctx0" brushRef="#br0" timeOffset="11">5768 8280 8264,'0'-11'893,"5"-1"-703,1 1 0,12-1-127,5 1-62,-1 0 128,6-1 1,0-1 63,3-2 0,2 3-15,1-4 1,0 7-145,0 2 1,5 4 68,-1 0 1,1 0-116,-1-1 1,-6 3 8,2-3 0,-7 3-424,-1 1 0,-7 0-135,-3 0 341,-4 0 107,0 0 0,-1 4 106,1-1 38,-6 6 0,3-1 213,-5 7 0,-1-1-82,-3 5 0,0 0 175,0 4 0,0 5-95,0 2 1,-1 3-94,-3 2 0,3-1-150,-3 0 204,3 0-93,1 1 0,-4-5-218,0 1 51,1-6 42,3-2 0,0-3 141,0-5-134,5 1-272,-4-5-571,4-5 394,-5-1 68,0-5-697,0-5 1087,0-1 0,-10-10 0,-3-2 0</inkml:trace>
  <inkml:trace contextRef="#ctx0" brushRef="#br0" timeOffset="12">6419 8200 8341,'6'-11'-19,"4"1"9,-2 2 1,2-2 287,1 2 1,6 2 494,2-2 0,-1 2-357,1-2 0,0-1-153,3 6 1,1-1-177,0 4-184,0 0 190,-5 5 1,2 3-100,-5 7 1,0 0 25,-3 8 0,-6-3-299,-2 7 1,-4 1 39,-4-2 1,-3 2-231,-9-1 1,1-3-176,-8 3 343,3-3 93,-8-6 0,5 3 86,0-2-5,6-2 82,0 4 0,6-8 284,-1 2-355,6-2 76,1-7 37,5 4 1,1-5 32,3 3 1,7-3-6,8-5 0,3-1 53,1-3 0,3 1-4,1-4 1,0-1 97,-4-3 3,-1 4-105,1-3 0,0 9 11,0-3 1,-5 2-31,-3-2 0,1 3 1,0-3 0,-1 6-10,-4 2 1,-3 5 0,0-1 1,-5-2-135,5 2 133,-5-1-19,2 5 0,0 0 108,2 4-94,3-4-27,2 5 1,1-6 14,2 1 0,-3-5 21,4 1 0,1-2 1,3 2 0,1-3 69,2-5 1,-1 0 11,-3 0 0,2-1 153,-2-3-215,3-3-17,1-4 1,-2 0 224,-2-1 0,-2-1-55,-6-2 1,1-1 94,-1-3 0,-5-7-144,-2 4 1,-3-8 6,-1 4 0,-10-5-100,-5 5 0,-7-5-163,-4 4 1,-6 5-1331,-10 3-195,5 10 1388,-12-7 0,11 15-813,0-3 707,0 8-56,14 3 1,1 4-233,7 0 1,8 5-134,0-1 750,5 5 0,3 3 0,7 6 0</inkml:trace>
  <inkml:trace contextRef="#ctx0" brushRef="#br0" timeOffset="13">7606 8680 8166,'-11'-5'1160,"5"2"136,2-4 0,1 3-916,-1-4 0,3 1-106,-3-5 1,2-1-90,-2-2 1,3 1 109,-3-5 1,1 0-581,0-4 111,1-5 105,-3 4 1,5-5-667,0 3 344,0 1 189,0-8 1,0 8-91,0-5 0,1 4 119,3 0 1,-2 1 26,1 3 0,-1 4 67,-2 3 0,-2 2 552,-1 1 84,1 1-346,-8 5 7,9 1-290,-9 5 81,8 0-28,-3 5 0,5 1-198,0 5 1,0 2 134,0 2 1,5-2-178,3 2 0,3 2 67,5-2 0,1 0 6,6-3 1,4-1-2,0 1 0,-1-6 82,-3-2 1,0-3 301,0-1-62,0-5-14,-1 4 1,1-11 245,0 1 1,-1-1-101,-3-3 1,2-1 66,-2 0 1,-2-3-78,-2 4 0,-2-1 5,-2 0 0,-3 8-7,-1-4-26,-4 8 87,2-6-568,-5 9 75,0-4 0,0 15 45,0 5 1,-5 7 200,-3 4 1,2 0-6,-2 4 0,6 1-81,-2 3 0,3 0-121,1 0 1,0 1-666,0-1 1,0 0 381,0 1 1,5-5-851,2 0 1271,9-4 0,1 2 0,6-5 0</inkml:trace>
  <inkml:trace contextRef="#ctx0" brushRef="#br0" timeOffset="14">9365 8040 8294,'-11'0'285,"1"2"223,2 1 0,2 4-254,2 4 0,1 2-16,-4 2 0,3 3-1,-4 5 83,6-1-214,-8 1 1,4 4-64,-1 0 42,2-1-74,0 2 1,3-2-205,-1 4 0,1-6 34,2-1 1,0-1-203,0-7 0,0 0-108,0-4 184,-5 1 1,4-5-309,-3 1 220,3-5 373,1 2 0,-5-5 0,-2 0 0</inkml:trace>
  <inkml:trace contextRef="#ctx0" brushRef="#br0" timeOffset="15">9262 7960 8294,'0'-19'-59,"0"0"0,0 9 59,0-1 588,0 7 992,0-1-1087,0 5 0,5 5-189,3 3 1,2 7 235,2 4-220,4 7-220,2 4 1,5 4-83,0 0-1000,4 5 1124,-2 2 0,4 1-138,-3 0 1,0-2-126,4 2 0,-4-2-211,0-6 1,-3-1 146,-4-3 1,1-3-157,-4-8 0,-1-2-187,-4-6 324,-4 0 881,3-4-1695,-9-2 732,4-5-136,-5 0 422,-5 0 0,-1 0 0,-6 0 0</inkml:trace>
  <inkml:trace contextRef="#ctx0" brushRef="#br0" timeOffset="16">9239 8360 8234,'-5'-6'0,"4"-1"835,-3 4-386,3 1-476,6-3 1,1 5-666,6 0 319,4 0 276,2 0 1,6 0 450,3 0-166,2 0-288,5-5 0,1 4-388,-1-3 1,1 2 487,3-2 0,3-3 0,5-4 0</inkml:trace>
  <inkml:trace contextRef="#ctx0" brushRef="#br0" timeOffset="17">9845 8040 8209,'-12'-11'2268,"6"5"-1670,1-5-416,5 10 1,0-3-1,0 8 1,5-1-121,3 4 0,3 5 105,4 3 1,3 5 54,5-1 1,-2 4-360,-2 4 99,8-3 74,-8 9 0,8-5-27,-8 2-209,2 3 49,-8-9 1,7 8-127,-4-5 1,3-1 53,-4-3 0,0-4-734,-3 0-90,-1-5 1047,0 3 0,6-6 0,1 1 0</inkml:trace>
  <inkml:trace contextRef="#ctx0" brushRef="#br0" timeOffset="18">10256 7960 8183,'-15'-17'421,"-1"1"0,5 9 1652,3 3-1746,6 3 0,-4 2-292,2 3 0,-3 2 66,-4 6 143,-6 4-60,5 7 0,-14 7-241,4 8 150,-9 3-501,7 0 1,-5 6-30,2-6 1,3 6 263,-3-5 0,7 1-222,1-1 1,5-4 3,-1-7 1,7-5-882,4-7 8,3 3 1264,1-9 0,5-2 0,2-6 0</inkml:trace>
  <inkml:trace contextRef="#ctx0" brushRef="#br0" timeOffset="19">10576 8040 8163,'-12'-17'888,"2"0"1382,3 6-1884,1 4-164,6 2-158,0 5 1,0 7 163,0 4 0,0 11-36,0 8 0,0 7-153,0 1 0,0 4-118,0-4 0,0-1-408,0-7 1,0 2-963,0-6 809,0 1 418,6-4 1,-4-5-804,6-3 1025,-6-2 0,8 3 0,-3 2 0</inkml:trace>
  <inkml:trace contextRef="#ctx0" brushRef="#br0" timeOffset="20">11010 8109 8098,'-10'-12'910,"2"1"-367,3 5-305,5 1-440,0-1 353,0 5 0,-1-4-56,-3 5 0,1 1 170,-4 3 1,-1 8 0,-3 7 0,-1 2-91,1 2-118,-1 5 113,-4-4 1,4 5-320,1-2 88,0-3-88,9 4 1,-3-5-56,5 0 0,5-4 180,3 0 1,3-7-134,5 0 1,1-2-15,6-6 0,0 0 78,0-4 0,5-5 330,2-3-259,-2-7 48,5 2 0,-5-9 16,3 3 0,-2-2 5,-3-2 0,-3-4 110,0 1 0,-3-5-45,-8 5 0,0-6-2,-8 1 0,0 0-13,-4 0 1,-10 3-1,-5 5 0,-7 6-325,-5 1 1,-2 9-55,-5 3 1,0 4-772,0 4 608,4 2-18,2 11 1,7 2 462,2 7 0,-3-2 0,4 4 0</inkml:trace>
  <inkml:trace contextRef="#ctx0" brushRef="#br0" timeOffset="21">11546 7995 8154,'-5'-12'0,"4"5"2078,-3-1-703,3 5-349,1-2-513,0 5 1,-1 9-272,-3 3 1,3 8-1,-3 3 1,3 5-151,1 6 0,-4 0-8,0 0 1,0 1-142,4-1 0,0 0 36,0 1 0,0-2-103,0-3 1,4 2-30,0-6 0,0 1-170,-4-4 1,3-5-3,1-3-126,0-8 509,1-1-104,-4-6 0,4-7 85,-5-4-88,0-6-131,0-6 1,-1-1-243,-3-2 1,3 0 187,-3-4 0,-1-1 80,1-3 1,1 0 161,3 0-120,0-1-20,0 6 1,0-3 190,0 6 64,0-1-203,0 4 299,0 6-128,0 0-30,0 11 156,0 1-110,5 15 1,-3 1 100,6 8 1,-2 3-83,2-3 0,2 1 68,-2-1 0,3 3-159,4-3 0,-1 1-85,5-1 1,-1-1-244,1-3 1,3-3 130,-3-1 0,2-1-178,2-6 0,-4 0 258,0-4 1,0-2 19,4-1 0,-4-4 41,0-4 1,0-2 190,4-2 1,-4 1 89,0-5-132,0 0 1,0-3 0,0 2 219,1 1 0,-3 1-53,-2-1 0,-6 3 492,-1 4-417,-6 1-226,3 5 1,-5 3-84,0 11-129,-5-1 177,-1 20 0,-6-7 187,1 11-167,0-6-60,-1 8 1,1-8-97,-1 6 0,5-5-101,-1 5 0,6-6-311,-2 2 0,2-2-277,2 2 1,0-3-1577,0 3 2292,0-3 0,6-6 0,0-2 0</inkml:trace>
  <inkml:trace contextRef="#ctx0" brushRef="#br0" timeOffset="22">12711 8006 8121,'-5'-23'1065,"3"2"1333,-6 2-2147,6 2-672,-3 6 1,3 1 787,-1 2 1,0-1-151,-5 5 0,1 0-9,-5 4 1,0 2-220,-4 1 1,-3 9-199,-7 7 0,0 6 233,-4 2 1,5 3 39,-2-3 1,3 4-50,1-5 0,5 5 7,3-5 0,7 0-107,4-7 87,3 2-48,1-8 1,0 7-103,0-5 130,10 1 73,-2-5 0,14 1-10,-3-1 0,2 0 105,2 1 1,0-1 235,0 1 1,0-5-126,-1 1 1,-3-2 187,0 2 0,-6 2 203,-1-2-268,-1 2-100,-10 1 1,4 1-55,-5-1 0,-1 2-65,-3 2 1,-5-1-203,-10 5 1,-6-4-165,-13 4 1,-8-1-264,-7 1 0,22-8 0,0 0-168,-3-2 1,-1 1 0,-2 0 0,-1 0 631,-3-1 0,-1 1 0,0 2 0,0-1 0,0-3 0,0-1 0,3-1 0,-1 1 0</inkml:trace>
  <inkml:trace contextRef="#ctx0" brushRef="#br0" timeOffset="23">2478 10165 8258,'-6'-2'-152,"2"-2"259,-2 3 229,5-4-129,-5 5 232,6 0 1,0 5-330,0 3 1,2 6 128,2 1 1,1 7-56,2 0 30,3 1-98,-8 10 1,7-4 38,-6 6 1,5-1-51,-4 0 1,3 6-170,-3 1 1,1 0 175,-1 1 1,-3-1-114,3 0 0,-1 0 72,1-3 0,-3-4-111,3 1 0,-2-2-7,2-7 1,-3 1 117,3-4 1,-3-5 7,-1-3 0,0-3-239,0 0-429,0-6-120,0-1 709,0-5 0,-5-10 0,-1-3 0</inkml:trace>
  <inkml:trace contextRef="#ctx0" brushRef="#br0" timeOffset="24">2296 10427 8081,'0'-15'0,"0"0"0,1 0-10,3 3 39,2 1-4,5-1 1,1 1 761,-1-1-321,6-4-200,-5 3 0,10-3 141,-3 4 1,3 1-245,0 0 1,3 3-98,1 0 1,0 4 52,4-3 0,1 4-195,3 0 1,-4 1 30,1 2 1,-6 5 140,2 3 0,-7 2-287,-1 2 50,-5 4 34,-3 2 1,-2 1-4,-5 0 1,0 4 83,-4 3 1,-5 5-5,-3-5 0,-7 2 14,-4-1 0,-4-3-1,-3 3 1,-2-1-123,-3-3 1,-1 1 79,6-8 0,-1-1-159,4-4 177,0 1-48,1-6 1,4-1-422,3-5 219,2 0 1,3-1-727,2-3 1017,3-2 0,10-16 0,1-2 0</inkml:trace>
  <inkml:trace contextRef="#ctx0" brushRef="#br0" timeOffset="25">3438 9925 8122,'0'-8'237,"0"1"-124,0 4 1,0-3-93,0 2 0,-2 3 291,-1-3 18,1 2 1,-8 2 478,3 0 1,-4 2-121,0 2-178,0 2-332,-1 5 0,1 2-110,-1 2-120,-4-2 153,3 8 1,-3-3-105,4 5 0,1 4 105,-1-1 1,1 6-193,0-1 1,-1 2 42,1 1 1,3 1 27,0 3 0,1 3-97,-5 5-702,1-1 810,5 1 1,-1 1-187,4 3 222,1-4-75,-3 5 0,6-5-76,3 0 0,-1-5 83,4 1 1,5-6 17,3-2 0,4-1 44,-4-6 0,6-1 3,-2-3 1,1-5 46,-1-3-82,3 3 5,-10-10 1,9 7 167,-6-7 1,4 0 235,-4 0 0,0 1-412,-3-5 1,-1 1-366,1-1-716,-6-3 686,4 4 407,-9-5 0,-1 0 0,-6 0 0</inkml:trace>
  <inkml:trace contextRef="#ctx0" brushRef="#br0" timeOffset="26">3929 10165 8290,'-7'-6'-768,"2"5"1051,5-4 1,-3 4 331,-1-3 411,0 3-905,4-4 1,0 10 78,0 2 0,-1 5-128,-3 3 1,3 8 136,-3 7 0,-3 0-205,0 0 0,0 0-39,0 5 0,-1 3-49,-3 0 0,3 0 113,1-4 1,0 4-22,0 0 0,-2 0-100,5-3 0,-4-5 69,5 1 1,-3-6-78,3 2 0,1-5 112,-1-3-205,1 3 0,2-9-376,0 2-431,0-7-8,0-3 1008,0-5 0,-5-5 0,-1-2 0</inkml:trace>
  <inkml:trace contextRef="#ctx0" brushRef="#br0" timeOffset="27">3860 10347 8216,'0'-17'0,"0"-1"0,0 3 0,2 3 409,1 1 1,0-1 235,4 5-325,-4-3 0,3-1 161,-2 4-32,-3 2-286,10 5 1,-9 6 100,6 5 0,-1 6-41,5 6 1,-3 3-13,2 1 1,-2 5-220,6-2 0,-1 7 69,1 1 1,-1 0-94,5-4 0,0 1 94,4-1 1,-4 4-82,0 0 0,-1-4-16,1-3 1,-2-6 123,-6 2 1,3-4-164,-3-4 1,3-3 138,-6-4 0,-2-1-180,2 1 200,-6-6-1391,4-1 533,-6-5 1,-2 0 772,-2 0 0,-2-10 0,-5-3 0</inkml:trace>
  <inkml:trace contextRef="#ctx0" brushRef="#br0" timeOffset="28">3735 10736 8078,'0'-7'-63,"6"-2"-41,5 6 1,7-5 231,9 4 0,-2-5-13,6 2 1,3-2-96,4 1 1,4-2-613,-4 2 409,0 3 0,1-5 0,2 4 0</inkml:trace>
  <inkml:trace contextRef="#ctx0" brushRef="#br0" timeOffset="29">4580 10907 8094,'0'-8'0,"0"1"0,0 3 867,0-4-448,-5 1 0,3-9-232,-1 1 1,0-1 48,-1 0 0,3 3-170,-3-7 1,3 1-99,1-3 1,-1-2-125,-3-3 0,3 3 31,-3-3 1,3-2 116,1-2 0,0 2 26,0-1 0,0 1 24,0-2 0,5-1-36,2 6 1,2-1 64,-1 4 0,6 2 16,-3 2 0,3-2 21,-3 6 1,2 4 16,2 3 0,-2 4 52,2-3 0,2 4-96,-2-1 1,2 3 11,-2 1 0,1 5 4,3 3 0,2 3-29,-6 4 1,4 4-16,-4 8 0,0 1-109,-3 2 0,-2 3 47,-3-2 1,2 2-139,-5 1 1,4 0 59,-4 1 1,-1-5 80,-3 1 1,0-6-9,0 2 0,0-3-4,0-1 0,0-6-169,0-1 0,4-4 9,0 0 0,0-5-377,-4 1 369,0-6 186,0 4 0,0-6 0,0 0 0</inkml:trace>
  <inkml:trace contextRef="#ctx0" brushRef="#br0" timeOffset="30">5208 10142 8113,'-8'-8'0,"1"1"0,4 4 0,-2-3 0,5 2 0,-5 3 0,4-3 0,-3 8 0,3-1 0,1 9 0,0 2 0,0 9 0,1 1 0,3 2 0,-3 5 1206,3 7 1,-2-1-530,2 5 1,-3-2-447,3 2 0,-3 1-134,-1-5 1,2 0-174,2-3 1,-3-6-241,3-3 0,-2-1 180,2-3 1,-3-4-298,3-3 1,1-6-62,-1-1-322,0-6 476,-4 3 0,0-6 340,0-3 0,5-7 0,1-7 0</inkml:trace>
  <inkml:trace contextRef="#ctx0" brushRef="#br0" timeOffset="31">5014 10313 8113,'5'-11'82,"-4"-1"-82,3 1 0,-2-4 164,2-1 1,1 1-6,3 4 59,2-1 1,-2-3 336,7 0 1,-1 0-305,5 3-117,0 1 1,4 1-6,0 2 1,-1-1 13,1 5 1,0 0-204,0 4 0,1 2 134,3 2 1,-3 6-106,3 5 0,-7 4 66,-1-4 1,-5 5-153,1 0 1,-2-3 32,-2 2 1,-4-3-76,-4 3 1,-1-4 22,-2 4 0,-5-5 51,-3 1 1,-6 2 73,-1-2 0,-7 4-43,-1-4 0,0 0 84,-3-3 0,-2-1-63,1 1 0,2-2 283,6-3 1,2 0 33,6-4 1,3-1 386,1 2-529,4-3 0,-1-1-19,8 0 0,2 0 21,6 0 0,3 0 20,0 0 1,9 1-159,-1 3 0,4-3 54,0 3 1,-3 1-156,2-1 1,0 5 63,0-2 0,-3 3-44,0 2 1,0-1 57,-4 1 0,-3 3-7,0 0 1,-5 2-60,-3-2 1,1-1 84,-6 5 0,1-1-64,-4 1 1,-6 2 56,-6-2 0,0-1-161,-7 1 1,0-5 22,-4 1 1,-4-2 30,1-2 1,-5-3-101,4 0 0,1-6 134,3 2 1,0-3-303,0-1 1,6-1 80,1-3 0,5-2-430,3-6 1,3-3-7,5 0 735,0-5 0,10-8 0,3-8 0</inkml:trace>
  <inkml:trace contextRef="#ctx0" brushRef="#br0" timeOffset="32">5996 9948 8159,'-1'-12'355,"-3"1"0,3 3-106,-3 1 0,-1 3 249,1-4-164,0 6 0,-1-7-31,-3 5 1,2-4 74,-2 4 0,5 1-60,-5 3 0,0 0-216,-3 0 0,-2 5 94,-2 2 0,1 3-117,-5 2 1,1 1-107,-1 2 1,-1 1-114,5 3 0,-4 3 115,4-3 0,3-1-126,4 1 1,6 0 19,-2 4 0,3-1 127,1 1 0,1-4-214,3 0 0,4-5 57,7 2 1,3-4-31,4 0 0,1-2 33,0-3 0,1 0-170,3-3 1,-3-3-130,3 3 1,0-3-926,0-1 1382,0-5 0,-4-1 0,-1-6 0</inkml:trace>
  <inkml:trace contextRef="#ctx0" brushRef="#br0" timeOffset="33">6259 9833 8086,'0'-11'-83,"0"3"-166,0 1-71,0 4-587,0-2 2596,0 5 1,-4 1-1292,0 3 0,0 3 14,4 4 0,0 2-42,0 2 0,0-1 80,0 5 0,7-1-142,4 1 1,2 2-55,6-2 0,1 3-4,7 1 0,-3 3 0,2 1 0,2 1-44,-1-1 0,0-2 44,-5 5 0,1 5-361,0 3 0,-5 0 74,-3-4 1,-2 4-248,-2 0 1,-1 4 85,-2-4 0,1 0-112,-5-4 1,0 1 75,-4-1 1,-2-4 31,-2 1 1,2-6-215,-6 2 1,-3-4 63,-4-4 0,-6 1-525,2-5 1,-4 1 876,-3-5 0,-8 0 0,-7 1 0</inkml:trace>
  <inkml:trace contextRef="#ctx0" brushRef="#br0" timeOffset="34">7298 10359 8099,'-6'-2'-506,"2"-1"306,3 1 18,1-3 1384,0 5-1036,5 0 1,1 0 114,5 0 0,1 0-1,-1 0 1,1 0-84,-1 0 1,4-4 38,0 1 0,5-1-18,-5 4 1,8 0-191,-4 0 0,9-1 41,-6-3 0,4 3-85,-3-3 1,-2-1 99,-2 1 1,2 0-160,-6 4-776,5 0 366,-7 0-853,3 0 692,-9 0 646,-2 0 0,-10 5 0,-2 1 0</inkml:trace>
  <inkml:trace contextRef="#ctx0" brushRef="#br0" timeOffset="35">7344 10530 8141,'11'0'136,"0"0"569,1 0 1,3 0-193,0 0 0,4 0 116,-3 0 1,4 0-309,-1 0 0,3 0-80,0 0 0,1-1-141,0-3 1,-4 3 83,0-3 0,-5 3-606,1 1 1,-2 0-231,-2 0 0,1 0 652,-1 0 0,1 0 0,-1 0 0</inkml:trace>
  <inkml:trace contextRef="#ctx0" brushRef="#br0" timeOffset="36">8726 9982 8115,'-6'-7'-1012,"5"2"1539,-4 0 9,5 4 426,0-4-470,0 5 0,0 6-285,0 6 0,0 0-13,0 7 1,0 2-36,0 5 0,0 0-96,0 4 1,0-3-23,0 3 0,1 1 76,3 3 1,-1-3-123,4-1 0,0 0 70,0 5 0,2-5-140,-5 1 0,4-6 94,-5 2 0,5-3-65,-4-1 0,3-6 35,-3-1 0,0-4-146,-4 0 1,0-5-742,0 1 333,0-6-800,0 4 1196,0-6 0,0-11 0,0-1 1</inkml:trace>
  <inkml:trace contextRef="#ctx0" brushRef="#br0" timeOffset="37">8566 10062 8230,'-5'-18'0,"3"2"-78,-2 4 1,3 1 49,1-1 0,5 1 86,3-1 1,2 1 113,1 0 0,6-1 284,2 1 0,-1 1-175,1 2 0,0-1-110,4 5 0,0-3-163,-1 3 1,2 0 130,3 4 0,-3 0-209,3 0 0,-3 4 141,-1 0 0,0 5-145,0-2 0,-2 3-45,-2 2 0,-2 0-33,-6 4 1,-1-4-8,-2 4 1,-3 1 143,-5 2 0,-3-1-26,-4 1 0,-2-4 16,-10 4 0,-1-3 19,-7 3 1,-1-2-26,-2 2 0,-3 2-193,2-6 1,2 0 7,-2-3 0,6-1-128,-2 1 0,5-5 16,3 1 0,2-6 328,6 2 0,-1-3 0,1-1 0</inkml:trace>
  <inkml:trace contextRef="#ctx0" brushRef="#br0" timeOffset="38">9502 9651 8317,'-11'-5'1058,"4"3"-583,2-8 21,0 9 1,0-3-81,-2 8 0,-4 2-283,4 6 1,0 4 99,0 3 0,-1 3-264,-3 1 0,-1-1-48,1 1 0,0 5-57,-1 3 1,4 2 181,1 1 0,-1 1-119,-3 3 0,3-2-70,1 2 0,4 3-2,-1 1 1,3-2 119,1 2 1,0-4-6,0 4 0,1-5-43,3 1 1,-1-4 60,4-3 1,1 0-2,3-4 0,1 0 48,-1-5 1,1 0-40,-1-3 1,0-2-1,1-6 1,0 0 3,4 1 0,-4-2-128,4-2 1,-4 0-114,0-4 1,-1 0-679,1-4 538,-1 0 381,0 0 0,1 0 0,-1 0 0</inkml:trace>
  <inkml:trace contextRef="#ctx0" brushRef="#br0" timeOffset="39">9868 9959 8179,'0'-18'782,"-4"2"-391,0 4-1368,0 6 152,4 1 1996,0 5-781,0 5 1,0 3-9,0 7 0,-1 4-206,-3 7 1,-2 0-37,-6 4 0,5 2-110,-1 6 1,1-2-2,-5 2 1,2-3 8,2 0 0,-1-1 96,6 0 1,-5-4-301,4 1 1,0-7 35,4-1 1,0-2-456,0-5 105,0-1 1,0-7-848,0-1 1327,0-4 0,0 2 0</inkml:trace>
  <inkml:trace contextRef="#ctx0" brushRef="#br0" timeOffset="40">9868 10016 8217,'0'-18'174,"0"3"0,0 2-51,0 2 1,0 3 301,0 1 115,0 4 679,0-7-1116,0 9 1,5-4 46,2 5 0,0 5 43,0 2 0,1 5-6,3 3 0,1 4-24,-1 8 1,1-2 37,-1 6 0,0-1-168,1 4 0,-1 1-6,1-1 0,-1 0-119,1 0 1,1 1-90,-1-1 0,2-5 192,-7-2 0,2-1-137,-1-3 0,2 1 27,-2-8 0,-2 3 8,2-4 1,-6-4 40,2-3 1,1-4-488,-1 3-319,0-4-382,-4 2 1238,0-5 0,0 0 0</inkml:trace>
  <inkml:trace contextRef="#ctx0" brushRef="#br0" timeOffset="41">9776 10404 8162,'0'-11'0,"0"3"1050,0 1-224,0 4-721,5-7 1,3 5 153,7-3 0,-1 2-1,5 2 0,0 3-416,4-3 0,4 2 119,-1-2 1,1 3-466,-4-3 0,-2 2 290,-2 2 0,3 0 214,-3 0 0,3 0 0,0 0 0</inkml:trace>
  <inkml:trace contextRef="#ctx0" brushRef="#br0" timeOffset="42">10279 9696 8085,'-7'-11'913,"-3"-1"0,9 5-902,-3-1 185,3 6 126,1-3 0,1 5-87,3 0 0,4 5 138,7 2 1,-1 9-199,5 3 0,0 2 0,4 2 0,0 5 29,-1 2 0,1 0-210,0 0 0,-5 4-80,-3 4 0,2 2 151,-2-2 1,0-3-214,-4 3 0,-3-1 49,0 1 0,-5-2-20,5 2 0,-5-6 65,0-2 0,-1 0-212,-2 5 0,0-6-37,0-2 0,-4 0-31,0 0 0,-5-4-323,2-4 0,-4-1 189,0 1 0,3-3 468,1-4 0,-6 4 0,-5 2 0</inkml:trace>
  <inkml:trace contextRef="#ctx0" brushRef="#br0" timeOffset="43">11181 10165 8162,'-6'0'247,"1"0"1,6 0-213,3 0 1,-2 0 101,6 0 0,-1 0 535,5 0 0,3 0-231,0 0 1,6 0 8,-2 0 1,2 0-310,2 0 0,4 0 96,-1 0 0,1 0-332,-4 0 0,-2-4 131,-2 0 1,2 0-300,-6 4 1,0 0-931,-3 0 1193,-1 0 0,0-5 0,1-1 0</inkml:trace>
  <inkml:trace contextRef="#ctx0" brushRef="#br0" timeOffset="44">12095 9788 8152,'-7'-8'796,"4"0"-546,1 6 1,2-2-267,0 8 1,2 2 246,1 6 0,2 0 202,3 4 1,2 1-224,-2 6 0,2 5 32,1 3 0,-4 2-94,-3 1 0,1 0 124,-2 0 0,1 1-227,-4-1 1,0 0-115,0 0 0,0-3-23,0-1 1,0-4 74,0 0 1,0-3-158,0-4 0,0-2-105,0-6 258,0 1 1,0-5-920,0 1 378,0-6-273,0 3 307,0-15 528,0 3 0,5-15 0,2 4 0</inkml:trace>
  <inkml:trace contextRef="#ctx0" brushRef="#br0" timeOffset="45">11980 9845 8128,'0'-12'-265,"2"1"221,2 0 0,2 3 319,5 0 1,2 1 65,2-5 0,3 1 228,5-1 0,4 2-281,-1 3 1,2-2-55,-1 5 1,-3 0-224,2 4 0,2 0 120,-1 0 0,-2 5-226,-6 3 1,2 2 99,-6 1 1,4 1-96,-4-1 0,-3 4-54,-5 1 1,-4 4-48,1-1 0,-3-1 51,-1 1 1,-9 0-92,-2 4 0,-10 0 59,-2-1 1,-1 0 109,-6-3 0,-1-1-283,-3-3 0,4-6 50,-1 2 0,7-3-38,1 0 1,2-3-437,6-5 769,-1 0 0,10 0 0,1 0 0</inkml:trace>
  <inkml:trace contextRef="#ctx0" brushRef="#br0" timeOffset="46">12837 9616 8296,'0'-7'-478,"0"-1"1,-1 6 906,-3-2 0,1-1-122,-4 1 0,3 0 982,-4 4-540,1 0-411,-5 0 0,1 1-163,0 3 0,3 6-14,0 6 1,1 5 150,-5 2 1,0 1-29,-4 7 1,6 0-175,-5 7 0,5-1 87,-5 5 1,3-4-227,5 4 0,-4 0 33,4 4 1,2-5-117,1 1 1,3-5 3,1 1 0,1-1 93,3 1 1,2-4-36,5 1 0,1-2-105,-1-7 1,1 1 30,-1-4 1,1-6 49,-1-1 0,0-4-331,1 0 1,-2-5 160,-2 1 0,2-4-1682,-3 3 952,4-4 974,0 2 0,5-10 0,2-1 0</inkml:trace>
  <inkml:trace contextRef="#ctx0" brushRef="#br0" timeOffset="47">13077 10439 8045,'-6'-12'306,"2"1"-60,2-1-11,2 1 0,0 0 88,0-1 0,0-1 361,0-2 0,0 3-280,0-4 0,0 0-117,0 1 0,0-6-209,0 2 0,0-2 97,0-2 1,4-1-204,0-3 0,4 2-30,-4-6 0,1 5-51,-2-5 0,-1 2-64,1-2 0,-1 0 58,-2 4 0,4-3-6,-1 3 0,1-3 126,-4 3 0,0 4 24,0 4 1,0 5-33,0-1 0,0 6 430,0 1-88,0 6-197,0-3-166,0 15 1,0-1 88,0 10 1,1 5 146,3 6 0,3 5-139,4 3 1,0-1-83,1 4 0,-1 1 64,1 4 0,3-4-71,0 0 1,4-6 0,-4 3 0,1-4-325,-5-1 26,0-4 236,1-3 0,-2-4-180,-2 0 1,1-5-151,-6-3 0,5-2 17,-4-2 135,0 1-859,-4-6 475,0-1 289,5 0 351,-4-4 0,-1 5 0,-6-6 0</inkml:trace>
  <inkml:trace contextRef="#ctx0" brushRef="#br0" timeOffset="48">13031 10267 8032,'-10'-11'956,"2"0"-717,3 4 0,7-2 80,1 5-291,4 1 0,5 3 254,4 0 1,-2-4-328,5 0 1,4 0-334,3 4 0,6 0 60,-2 0 0,0 0 318,0 0 0,0-5 0,5-1 0</inkml:trace>
  <inkml:trace contextRef="#ctx0" brushRef="#br0" timeOffset="49">13579 10324 8095,'-6'-6'428,"1"-4"0,1 7-34,0-4 0,-1 0-78,1 0 1,3-3-40,-3 2 0,3-2-43,1-1 0,-1-2 22,-3-2 0,3 2-49,-3-2 0,3-2 0,1 2 0,0-5-16,0 1 0,0-3-179,0-1 1,0 0-138,0 1 1,1-1 112,3 0 1,-2 4-256,6 0 0,0 1 133,3-1 1,2 2-2,2 6 0,-2 0-8,2-1 0,-2 6 57,-2 2 1,4 3 198,0 1 0,1 0-150,-5 0 0,0 5 161,1 2 0,-1 5-124,1 3 0,-1-1 20,1 5 0,-1 5-29,0 7 1,-3-2-12,0 1 1,-1 1 6,5 3 0,-5 0-12,1 1 1,-6-5-17,2 0 1,-2-3 19,-2 4 1,0-6-191,0 2 1,0-7 109,0-1 0,0-5-369,0 1 1,0-2-140,0-2 0,1-3-1000,3-1 1609,-3-4 0,9 7 0,-4-3 0</inkml:trace>
  <inkml:trace contextRef="#ctx0" brushRef="#br0" timeOffset="50">14219 9936 8006,'-10'-18'212,"2"3"320,3 2-312,5 2 1,0 3 708,0 1 132,0 4-303,0-2-599,0 5 27,0 5 0,0 2-122,0 4 0,0 9 114,0 3 0,0 4 69,0-1 1,0 0-256,0 4 0,0 0 33,0 0 0,0 2-208,0-6 1,0 1 98,0-4 0,0 2-75,0-2 1,4 1-50,0-9-464,0 1 1,-3-6-624,3-3-383,-3-2 850,4-5 1,-5-5 827,0-2 0,-5-3 0,-1-2 0</inkml:trace>
  <inkml:trace contextRef="#ctx0" brushRef="#br0" timeOffset="51">14059 9879 8006,'0'-18'170,"0"3"0,1 2 218,3 2 0,3 5-249,4 2 1,5-1-127,3 1 1,-1-1-1,1 1 1,0 3 1,4-3 0,0 3-2,0 1 1,0 0-1,0 0 1,-2 1 1,-2 3 1,-1 1-3,-3 2 0,-2 4 149,2-4 0,-6 2 269,-1-1 1,-6 2-431,2-3 1,-3 0-28,-1 0 1,-1 0 16,-3 0 1,-4 4-8,-7-4 1,-1 3 22,-3 2 1,-3-1 54,3 1 1,-1-1-52,1 0 1,-2-3 191,6 0 1,1-1-89,7 5 0,-2-5-89,5 1 1,0-4-4,4 3 1,1-3 2,3 4 0,3-2 101,4 2 1,5 1-79,4-6 0,1 6 48,2-1 1,1-2-53,3 2 0,-3-1-106,2 5 0,-1-2 68,-3-2 1,-3 2-9,0-3 0,-5 7 95,2 2 0,-7-1-1,-2-4 0,-4 4-71,0 1 0,-1 0 9,-2-1 1,0-1-55,0 5 0,-9-3 70,-3 3 1,-7-4-219,0 4 0,-6-5 121,-2 1 1,-3-2-311,3-2 0,-4 1-102,0-1 0,4-5-256,5-2 1,4 1 73,6-1 0,5 0-17,-1-4 661,6-5 0,-3-1 0,5-6 0</inkml:trace>
  <inkml:trace contextRef="#ctx0" brushRef="#br0" timeOffset="52">14539 9651 8001,'-10'-5'0,"2"-3"1483,3-2-420,5-2-632,0 6 1,1 1-113,3 5 0,2 0 117,6 0 0,4 9-2,3 2 1,3 8-138,1 0 0,1 8-104,2 3 0,-1 3 34,1 2 0,-3 4-96,-4 3 1,-2 2-12,-6 2 0,-3 0-105,-1-1 1,-4 0 31,1-3 0,-4 1-187,-4-5 1,-3 0 0,-4-4 1,0-3 68,-1-1 1,1-5-825,-1 2 0,1-4 406,-1-4 1,1-2 487,0-6 0,-1 0 0,1 1 0</inkml:trace>
  <inkml:trace contextRef="#ctx0" brushRef="#br0" timeOffset="53">19575 6864 8246,'-16'-11'-48,"-3"-1"0,-3 1-97,-1-1 1,1 2-428,-1 2 0,-1 0 247,-3 4 1,-7-4 648,-8 4 0,-6-3-108,-2 3 1,-3-4 153,3 5 0,-3-1-22,4 4 0,-6 0-161,2 0 0,-7 6-116,-1 5 1,28-5-1,0 1-191,1 2 1,-1 1-1,-2 1 1,-1 1 126,0 1 0,0 1 1,-2 3-1,0 1 35,2-1 0,0 1 0,-3 2 1,0 1-38,1 0 0,0 0 1,-1 2-1,1 0 34,-1 1 0,1 1 1,2 0-1,0 1-37,3 0 1,1 1 0,0 3 0,0-1 54,3-3 0,1 1 0,1 2 0,2 1 32,5-4 1,1 1-1,-14 25-34,11 1 0,8-1-215,2 1 0,8 3 108,1-2 0,8 1 85,6 3 1,6 0-15,-6-27 0,0-1 0,14 27 19,1 0 1,-10-29 0,1 0 17,21 21 1,-16-24 0,-1 0 58,21 21 0,3-2 161,0-2 1,5-3-118,-1-5 0,6-4 148,-2-4 0,8-4-300,-29-14 1,1-1 0,0 1 0,1-2 41,0-3 0,1-2 0,1 1 0,0 0-281,0-2 1,0 0-1,3-1 1,0 0 249,-1 0 1,0-1 0,-1-3 0,1-1-71,0 0 0,0-3 1,1-2-1,1-2-3,-1 2 1,2-1-1,0-1 1,0 0-38,-3-1 1,0 1-1,0-1 1,0-1-2,-1-2 0,-1-1 0,2 0 0,0-2-31,-4 2 0,0-2 0,2-1 0,-1-1 104,0 1 0,-1 0 0,0 0 0,-1-1-22,0 2 0,-1-2 0,-1-1 0,0-2 165,-2 2 0,-1 0 0,1-1 0,-1-1-57,1 0 0,-1 0 0,-2 2 0,-1-1 195,-1 0 0,-2-1 1,16-25 143,-11 5 1,-7-7 139,-13 6 1,-8-3-214,-10-1 0,-6 1-39,-6-1 1,-5 6-1216,-2 9 1,-8 0 560,-4-3 0,-2-8-73,21 20 0,0-1 0,2 1 1,0 1 111,0 0 1,0 1 0,-21-18 321,-3 4 0,-5 1 0,1-1 0,-1-3 0</inkml:trace>
  <inkml:trace contextRef="#ctx0" brushRef="#br0" timeOffset="54">17565 6464 8123,'0'-16'266,"0"3"1,0 0 268,0 6-199,0 4-240,0 8 1,0 8 35,0 10 0,0 5 111,0 2 1,-5 7-124,-2 1 1,-7 5-4,-2-1 1,1-1-223,4 1-1,1-6 138,2 2 1,-1-2-152,5-2 0,-1-1-34,1-2 1,3-3-58,-3-6 1,3-4-282,1-3-358,0-2-100,0-1 949,0-6 0,5-6 0,2-6 0</inkml:trace>
  <inkml:trace contextRef="#ctx0" brushRef="#br0" timeOffset="55">17542 6556 8100,'0'-12'0,"0"1"380,0-1 162,0 6 1,2 1-383,2 5 1,2 1 90,5 3 0,1 7 152,-1 8 0,1 3-116,-1 1 1,4 5 47,0 2 1,1 3-85,-5 1 1,4 1-153,1-1 0,-1-1-38,-4-3 1,1 2-199,-1-5 1,-1-2-1016,-2-6 942,2 3 1,-9-10-1871,3 4 1151,-3-9 929,-1-2 0,-5 0 0,-1 2 0</inkml:trace>
  <inkml:trace contextRef="#ctx0" brushRef="#br0" timeOffset="56">17417 6864 8103,'-7'-5'783,"4"0"171,6-3 1,9 3-627,7 5 0,4 0-171,3 0 1,1-4-72,7 0 0,-1-3 53,9 3 0,0 0-766,4 4 1,1 0 127,2 0 171,3 0 0,5-5 0,0-1 0</inkml:trace>
  <inkml:trace contextRef="#ctx0" brushRef="#br0" timeOffset="57">21608 7024 8157,'0'-18'516,"4"2"-355,0 4 0,0 1-7,-4-1 0,0 1 26,0-1 0,-2 0-10,-1-3 0,-4 1-45,-4-5 1,-6 3 56,-2-3 1,-4 2-192,-3-3 0,-3 3 113,-6 1 1,0 4-114,-3-3 1,0 2 66,-8 1 1,3 2-113,-7 3 1,0-2 15,0 5 1,-8-4-344,1 5 1,-3-1 334,3 4 0,-1 0 72,-3 0 1,1 5-111,28-2 1,-1 1 0,1 3 0,0 0 47,-3 1 0,1 0 1,0 2-1,1 0-32,1-1 1,-1 1 0,-2 1 0,-1 1 24,2 1 1,-1 0-1,0 2 1,1 0 42,1 1 0,1 2 1,0-1-1,1 1 4,0 1 0,1 1 1,1-2-1,0 0 55,1 3 1,-1 0 0,1-2 0,1 0 29,1 2 0,2 0 0,-22 19-83,5 5 0,5-5 88,2 5 0,1-7-95,6 0 0,4 2 129,4-2 0,5 1-31,-1-1 1,7-1 13,5 5 0,1-5-4,2 1 0,3 1 96,4-1 0,2 0-51,10-4 0,0 1-51,4-1 0,6 0 10,6 1 0,0-5-148,7 0 0,5 0 129,6 0 1,-1 2-273,2-6 0,-1 1 158,4-4 0,1-4 75,3 0 0,-1-5 5,-28-6 0,1-1 0,28 2-45,-29-5 0,0 0 0,1-3 0,-1 0-6,2 1 0,1 0 0,-2-1 0,1-1-70,31 0 1,-32 0 0,0 0 113,27 0 1,1-1-156,-4-3 0,1-2 81,-1-6 1,-4-4-25,0-3 1,1-3 17,3-1 1,-26 12 0,0-2-1,1 0 1,1 0-1,-2-2 1,1-1-63,1-2 1,-1-2 0,-2 2 0,1-1 74,1-1 1,0-1 0,-2 0 0,0 0-48,1-2 0,-1 0 1,-1 0-1,0-1 36,0-1 0,-1 1 1,-1 1-1,-2 1 28,1-2 0,-2-1 1,18-21-37,-22 20 1,-2-1 0,11-20 26,-6 1 1,-10 0 227,-10 4 1,-4-2 84,-6-2 0,-7 2-349,-13 2 0,-4-1 91,-7 5 1,0-4-652,-7 4 0,0 4 82,-8 3 1,-2 6-200,25 11 1,-1 1 0,-27-11-373,28 13 0,-1-1 1093,-27-11 0,3 1 0,1-1 0,-1 0 0,4 0 0,3 0 0</inkml:trace>
  <inkml:trace contextRef="#ctx0" brushRef="#br0" timeOffset="58">22214 6430 8110,'-7'-11'-65,"1"0"0,2 4 1304,3-3-322,-4 8-121,5-3-544,0 5 1,0 7-5,0 4 1,0 7 47,0 8 0,0 6-117,0 2 1,0 8-26,0-4 0,0 0-114,0 1 0,1-4 30,3-1 1,-3 1-179,3-1 1,-3-5 115,-1-2 1,0-4 78,0-4-757,5 2-515,-3-8 135,3 3 0,-7-9 1050,-1-4 0,-4-6 0,-4-4 0</inkml:trace>
  <inkml:trace contextRef="#ctx0" brushRef="#br0" timeOffset="59">21928 6521 8110,'0'-17'0,"1"-2"342,3 7 0,2-2-85,6 7 0,3 0-88,0 0 1,6 3-43,-2-4 1,2 2 202,2-2 0,5-1-212,2 5 1,2-3-14,-1 3 1,2 0-174,-3 4 0,-2 0 101,-1 0 1,-8 4-113,-4 0 1,-2 5 52,-2-2 1,-5 4-105,-2 0 0,-4 0 101,-4 1 0,-2 3-144,-5 0 1,-6 0 46,-2-3 0,-6-1 88,-2 1 0,0-1-87,5 1 0,-1-1 67,0 0 1,5-3 102,3 0 0,2-2-3,2 2 155,-1 2 1,6-8-144,2 6 0,3-4 167,1 3 1,5-3-114,3 4 1,3-2 22,4 2 1,3 2-34,5-3 0,4 4-5,-1 0 1,5 0 43,-5 1 1,5 1-103,-5 2 1,1-3-24,-4 4 1,0 1 28,0 3 1,-6-3 3,-1 2 1,-4-3-47,0 3 0,-6-4 52,-2 4 1,-3-5-52,-1 1 0,-2-1 38,-6 1 1,-5-2-19,-10 2 1,-1-6 16,-2-1 0,-4-5-127,-4 5 1,0-5-123,0 0 1,1-1-750,2-2 961,-7 0 0,8-5 0,-10-2 0</inkml:trace>
  <inkml:trace contextRef="#ctx0" brushRef="#br0" timeOffset="60">18902 6910 8110,'6'-5'0,"0"3"-175,-2-2 0,-1 2-630,4-2 1390,-4 3-77,2-4 164,-5 5-346,0 0 0,-5 0-176,-3 0 1,-7 1-111,-4 3 1,-7 2 78,0 6 0,-11 0-187,-1 4 1,-6 1-91,-6 6 1,-2 1-115,-5 3 0,27-15 0,-1 1 201,1 3 0,-1-1 0,-2-2 0,0-1 32,0 1 0,1 1 1,-26 10-42,1-1 1,5 0 30,2-1 1,7 0-4,13-3 1,2-2-32,5-6 0,1 3-129,3-3 0,3 3-193,4-6 0,6-2-145,2 2 550,3-6 0,6 3 0,1-5 0</inkml:trace>
  <inkml:trace contextRef="#ctx0" brushRef="#br0" timeOffset="61">19233 7047 8224,'7'-5'0,"1"-3"-272,0 3 526,3 0 242,0 0-87,-4 3 225,-2-3-633,-5 5 1,-5 5 97,-3 3 0,-3 4-16,-4 3 0,-8-1 89,-8 5 1,-3 0-191,-4 4 0,-7-1 79,-4 1 1,-8 1-271,27-10 1,-1-1 0,1 0-1,-1-1 197,-5 4 1,0-1 0,0-1 0,-1 0-314,-2 3 1,-2 0 0,-3-1 0,0 0 295,-2 3 1,0 0 0,2-1 0,-1-1 44,3 1 1,1-1 0,0-2 0,2 0-40,0 1 1,2-1 0,2-3 0,1 1-35,3 0 1,1 1 0,-19 10 42,3-1 1,9-6-26,3-1 0,5-4-115,6 0 0,6-1-46,6 1 1,5-5-104,6 1-486,0-6 0,10 3 1094,5-5 1,5-5-1,3-1 1</inkml:trace>
  <inkml:trace contextRef="#ctx0" brushRef="#br0" timeOffset="62">19221 7378 9008,'-11'0'835,"-2"1"-737,-2 3 1,-4 6 38,-8 5 1,-2 2-38,-5-2 1,-2 4-13,-2 8 1,-4-2-583,-7 6 1,-7-1 513,26-13 1,-1 0 0,-2 0 0,0 1-227,1-1 1,-1 0 0,-2 0-1,-1 0 115,0 0 1,0 0-1,0 0 1,0-1 21,1 0 0,1-1 1,-1 1-1,-1 0 8,2-3 0,0 0 0,0 1 0,2-1-89,-26 10 1,4-2 127,4-2 0,3-2 6,13-6 1,0-1-3,11-2-452,-2 2 589,12-9 0,7 4-919,10-5 1,9 0 799,7 0 0,11-10 0,5-2 0</inkml:trace>
  <inkml:trace contextRef="#ctx0" brushRef="#br0" timeOffset="63">19290 7698 9040,'-12'0'807,"-4"1"-592,-3 3 0,-8 3-26,-3 9 1,-8 1-165,-4 6 1,-11 0 8,-5 0 0,26-10 1,0 2-254,-1 0 1,1 0-1,-1 0 1,0-1 127,1 2 0,-1-1 0,1-1 0,1 1 63,0 0 0,1 1 1,1 0-1,0-1-43,-2-1 0,1-1 0,-22 17 21,6-3 1,2 0-18,5-5 0,5-2 130,4-1 0,6-5-95,1 1 0,5-6-112,7-2 0,3-3-494,0 4-25,6-6 0,2 3 51,7-5 752,4-5 0,5-1 0,2-6 0</inkml:trace>
  <inkml:trace contextRef="#ctx0" brushRef="#br0" timeOffset="64">19450 7858 8161,'-12'0'0,"1"0"0,3 0 190,1 0 1,-2 1-104,-6 3 0,-3 3 81,-5 8 1,-6 1-109,-6 7 1,-5-3 196,-10 6 1,1 4-490,-8 0 0,2 2 266,25-17 0,-1 0 1,2 2-1,0-1-45,-28 15 0,1-2 68,3 1 0,-1-4-138,9 0 1,-2-1-13,9-3 0,0-3-88,3 0 1,6-5 11,3 2 0,3-5 14,4-3 0,2 1-331,6-6-566,4 1 741,2-4 311,5 0 0,5-5 0,2-1 0</inkml:trace>
  <inkml:trace contextRef="#ctx0" brushRef="#br0" timeOffset="65">19507 8040 8103,'-7'2'206,"4"1"1,-5 8-164,-3 4 0,-2 0 184,-6-4 1,-1 7 322,-7 5 0,-3 0-392,-9 3 1,-2 2-255,-9-1 1,2 4-176,-5-5 1,-1 2-62,-3-1 0,4-7-193,0 3 0,8-8 525,-1 0 0,3 3 0,-2 0 0</inkml:trace>
  <inkml:trace contextRef="#ctx0" brushRef="#br0" timeOffset="66">7378 12152 8081,'6'-5'153,"1"2"68,-4-4 1,0 4-115,5-1 0,-5 3 575,5 1-418,0-5 0,3 4-119,0-3 1,2 3 88,2 1 1,-2 0-153,2 0 1,-1-2 88,1-2 1,3 3-115,5-3 1,0 3-37,0 1 1,1 0 78,2 0 0,-1 0-150,1 0 0,2 0 122,-1 0 1,-1 0-312,-3 0 1,-1 0 110,-3 0 1,1 0-28,-5 0 1,4 0-147,-3 0 0,-5 0-157,-3 0 1,-4 4-458,3 0 321,-4 0 1,0-3 593,-6 3 0,-9-3 0,-5 4 0</inkml:trace>
  <inkml:trace contextRef="#ctx0" brushRef="#br0" timeOffset="67">7526 12380 8081,'0'7'259,"0"-2"0,0-4-150,0 3 1,2-3 430,1 3 1,4-3-67,4-1 1,4 0-177,1 0 0,4 0-18,-1 0 1,3 0-15,0 0 1,5-1 31,0-3 1,4 3-50,0-3 1,2-1-189,1 1 0,0-4 130,1 5 1,-6-1-258,-3 4 0,-3-4-196,-4 0 0,-6 0-937,-5 4 606,-6 0 0,2 0-539,-8 0 0,-3 2 1132,-9 1 0,-1-1 0,-6 3 0</inkml:trace>
  <inkml:trace contextRef="#ctx0" brushRef="#br0" timeOffset="68">8863 11901 6624,'0'-7'2069,"0"2"-542,0 5-1268,5 5 0,-4 2-7,3 4 0,1 2-46,-1 2 1,-1 6-12,-3 6 1,0 4-109,0-5 0,0 8 36,0-3 0,0 8-159,0-4 1,0 1-39,0-1 0,0 0 70,0 3 0,2-2-74,2 2 0,-3-6 80,3-2 1,1-5-69,-2 2 0,3-4 28,-3-4 1,-1 1 34,1-5 0,-1 1-93,-2-5 0,1-3-461,3-1-832,-3-4 570,4 2 819,-5-5 0,0-10 0,0-3 0</inkml:trace>
  <inkml:trace contextRef="#ctx0" brushRef="#br0" timeOffset="69">8760 12060 8025,'0'-19'0,"0"0"0,0 5-109,0-1 1,5 2 124,2 2 1,4 0 346,0-1 0,-3 1 27,-1-1 1,5 0 2,3-4 1,1 4-220,0-3 1,-2 2-23,5 1 0,0 2-36,4 3 1,3-2 60,1 5 0,1 0-96,-2 4 0,-1 0 55,1 0 0,2 1-186,-1 3 0,-1 3-28,-3 4 1,-4 2-28,0 2 1,-5-1-54,1 5 1,-6-5 87,-1 1 0,-5 3-142,0 1 0,-3 2 56,-3 2 1,-5-4-40,-7 0 1,-4 0 68,-8 4 0,2-4-174,-6 0 0,1-3 7,-5 3 1,1-7 113,0 0 0,3-1 79,1-3 1,8-3 86,0-1-115,6-3 1,1-2-97,8-3 224,1-3 0,12-9 0,0-2 0</inkml:trace>
  <inkml:trace contextRef="#ctx0" brushRef="#br0" timeOffset="70">9719 11695 8083,'-6'-11'0,"-4"-1"-38,2 1-49,3 4 1,0 1-46,5 2 537,-5 3 1127,-2-4-1104,-4 10 1,0 5-266,-1 5 1,1 7-67,-1 1 0,1 3 43,0 5 1,-1 2-44,1-3 1,-1 7 40,1 1 0,-4 5-215,-1-1 0,2-1 105,7 1 0,-3 0-76,2 3 1,3 0 99,1-3 1,3 1-125,1-5 0,5 0 65,3-4 1,2-3-82,1-1 0,4-5 118,1 2 1,-1-7-1,-4-1 0,1-3 9,-1 3 0,1-5 11,-1 1 1,-3-3-267,-1 0 1,1-4 83,3-1 1,-3-1-270,-1 2 1,-3-2-110,4-2 510,-6-2 0,9 8 0,-5-4 0</inkml:trace>
  <inkml:trace contextRef="#ctx0" brushRef="#br0" timeOffset="71">10119 11935 7913,'-5'-13'210,"4"-2"-140,-5 9-70,6-1 0,0 2 533,-5 10 1,4 3-228,-3 7 0,-1 3-171,1 5 1,-4 1-33,0 2 0,2 4-93,-2 4 1,2 0-79,-2 0 1,-1 1 125,5-1 1,-3 0-161,3 0 1,-1-1 19,1-2 1,3 1-80,-3-6 0,3-3-326,1-4 166,0-5 1,0 3-163,0-6-219,0-5 702,0-1 0,5-10 0,1-1 0</inkml:trace>
  <inkml:trace contextRef="#ctx0" brushRef="#br0" timeOffset="72">10039 11969 7913,'-1'-11'173,"-3"-1"0,3 1 819,-3-1-325,3 6-129,1-4-275,0 9 0,0-3-15,0 8 0,5-1-28,2 9 0,0 1 0,0 6 0,2 6 45,6-2 0,-2 7-95,2 1 0,2 2 13,-2 1 0,1 0-68,0 0 1,-4 1-219,4-1 0,-4 0-143,0 1 1,-1-6 185,1-3 0,-2-2-43,-3-1 0,3-1 21,-2-3 0,-2 1-311,2-5 1,-2 1-482,2-5-412,2-5-377,-9 5 637,10-10 1026,-10 4 0,-6-10 0,-8-1 0</inkml:trace>
  <inkml:trace contextRef="#ctx0" brushRef="#br0" timeOffset="73">9902 12346 7965,'0'-8'160,"0"1"1,0 3 280,0-4 1,5 6-586,3-2 1,3 1-4,4 0 1,4 1 532,8-1 1,-2-3-149,6 3 1,-1-1-294,4 4 1,3-4-5,-2 0 0,0-1-224,-8 1 0,2 3-29,-6-3 1,5-2 311,-9-2 0,5-2 0,-6-1 0</inkml:trace>
  <inkml:trace contextRef="#ctx0" brushRef="#br0" timeOffset="74">10519 11729 7978,'-12'-16'1633,"6"3"-1651,6 2 890,6 6-402,6 5 483,4 0-364,-3 5-182,3 6-161,1 2 1,-1 10 121,3-1-144,3 1-603,-4 10 432,5-4-1,-6 11 173,5-5-271,-9 10 1,2-8 98,-8 4 18,4 1 0,-10 0-128,3 0 0,-3-5-126,-1 1 1,0 0-142,0-4 0,-5 3-414,-3-7 470,3-2 1,-5-1-443,2-8 0,-1 1 248,2-4 0,-3 3 462,2-4 0,-7-5 0,-3-5 0</inkml:trace>
  <inkml:trace contextRef="#ctx0" brushRef="#br0" timeOffset="75">11421 12106 8274,'11'0'464,"1"0"-298,-1 0 0,6 0 63,2 0 1,4 0 5,3 0 0,1 0-142,7 0 0,-6 0 54,6 0 1,1 0-151,-1 0 1,3-4 85,-7 1 1,2-1-159,-2 4 0,-3 0-520,-8 0 1,-3-2 150,-4-1 444,-6 1 0,4-3 0,-3 5 0</inkml:trace>
  <inkml:trace contextRef="#ctx0" brushRef="#br0" timeOffset="76">12552 11649 8020,'-7'-11'-10,"2"5"232,5 0 715,0 6-569,5 6 1,-4 1-83,3 8 1,1 3-165,-1 5 0,4 5-116,-4 2 1,3 3 104,-3 2 1,1 3-155,-1 0 1,-3 1 52,3-1 1,1-2 90,-1 2 1,1 1-158,-1-1 0,-2 0 102,6-4 1,-4-1-55,3-2 0,-3 1 19,4-6 1,-6-3 6,2-4 1,1-5-253,-1 1-480,0-2-435,-4-7 798,0-1 1,0-6-583,0-3 933,0-2 0,-5-10 0,-2-2 0</inkml:trace>
  <inkml:trace contextRef="#ctx0" brushRef="#br0" timeOffset="77">12437 11786 7966,'0'-11'0,"0"-4"-19,0-1 1,2 1 39,1 4 1,4 1 257,4 2 1,1-2-48,-1 2 0,2-1 106,2 2 0,3-2-64,5 5 0,3-4-47,1 5 0,5-1-130,-2 4 1,3 1-126,1 3 0,1 2-73,-1 6 0,-5 0 99,-2 4 1,-3-4-87,-1 4 1,-1-3 15,1 3 1,-6-4-61,-6 4 0,-1 0 20,-6-1 0,0 4 42,-4-3 1,-3 4 38,-4-1 1,-2-1 6,-10 1 0,-4-4-13,-4 4 1,-4-5-17,0 1 1,-2-2-32,-1-2 1,1 1-61,2-1 0,0-3-30,4-1 1,2-4-16,6 1 1,2-3 197,6-1-9,-1 0 0,6-5 0,1-1 0</inkml:trace>
  <inkml:trace contextRef="#ctx0" brushRef="#br0" timeOffset="78">13374 11569 8877,'0'-11'-1460,"0"5"1712,0 0 518,0 1-92,0 4 0,-5-3-462,-3 8 1,-2 8-187,-1 7 1,-2 6-85,-2 2 1,-2 8 78,-2-1 0,-1 4-61,5 1 0,-1-3 80,5 6 0,1 0-170,2 4 0,3-1 148,5 1 0,0-4-21,0 0 0,1-1 4,3 0 0,1 3 11,3-6 1,2-2-386,-2-5 1,2-2 159,1-2 1,1-7-281,-1 3 0,0-7 161,1 3 0,-1-6-18,1-1 0,3-1-182,0-3 588,0-3 1,2 0-1,1-5 1</inkml:trace>
  <inkml:trace contextRef="#ctx0" brushRef="#br0" timeOffset="79">13671 11729 7955,'-5'-11'5,"3"3"153,-1 1 356,1 4-331,-3 3 1,3 8 192,-6 7 0,4 0-214,-3 8 1,0-1-15,0 8 1,-2 4-219,5 4 1,-4 2 61,5-2 1,-1-3-207,4 3 1,0-2 6,0-2 0,0-5-33,0-2 0,0-3-61,0-1 1,0-5-747,0-3 1047,0-2 0,0-2 0,0 0 0</inkml:trace>
  <inkml:trace contextRef="#ctx0" brushRef="#br0" timeOffset="80">13659 11741 7982,'0'-12'-316,"0"1"128,0 4 822,5 2 0,-2 5-252,5 0 1,-1 9 2,5 3 0,-1 7-108,0 0 0,2 5 25,2 6 0,-1-3-321,5 7 1,-5-2 92,2 2 1,0-1-169,-1-2 1,1 0 86,-5-4 1,4 2-195,0-6 0,-3 2 77,-5-6 0,1-1-140,3 1 1,-3-5-259,0 1 59,-6-2 77,8-1 1,-7-2 385,5-3 0,-6-2 0,3-5 0</inkml:trace>
  <inkml:trace contextRef="#ctx0" brushRef="#br0" timeOffset="81">13545 12140 7969,'6'-10'256,"6"3"1,1-2 70,6 5 1,-2-1-91,2 1 1,7 3 30,-3-3 1,3 1-46,1 0 1,-3 1-360,3-1 0,1 1-141,-2 2 1,2-1-876,-1-3 1152,-8 3 0,13-14 0,-8 2 0</inkml:trace>
  <inkml:trace contextRef="#ctx0" brushRef="#br0" timeOffset="82">14036 11558 7984,'-6'-12'1021,"2"1"-899,3 0 0,2 4-13,3 4 1,-2 1-195,6 2 1,0 4 826,3 0 1,6 6-346,2 1 0,2 6-38,2 6 0,4 5-154,-1 2 1,4 4-50,-8 4 1,4-1 3,-7 5 1,-3-1 62,-1 1 0,-3 1-447,-4-5 1,0 0 174,-4-4 0,0 0-706,-4 1 0,0-6 368,0-2 1,0-3-562,0-2 0,-1-2-9,-3-1 957,-7 0 0,-7-2 0,-5 0 0</inkml:trace>
  <inkml:trace contextRef="#ctx0" brushRef="#br0" timeOffset="83">14676 11615 7966,'0'-11'-106,"5"4"179,1 2 1,2 6 235,-1 3 0,0 4 16,0 7 1,2 4 43,-5 8 0,4 2-206,-4 5 0,-1 4-47,-3 0 1,4 6-147,0-3 1,1 3 85,-1-3 0,-3 3-124,3-6 1,1 1 59,-1-1 0,3-4-49,-3 1 1,0-5-73,-4-3 0,4-4 93,0-1 1,-1-4-102,-3-6 1,2-2-525,2-3-793,-3 3 1454,4-8 0,-5-7 0,0-8 0</inkml:trace>
  <inkml:trace contextRef="#ctx0" brushRef="#br0" timeOffset="84">14619 11729 7965,'0'-11'0,"0"-1"0,0 1 0,5 1 96,2 2 1,4-2-90,0 2 1,4 2 344,0-2 0,6 1-90,-2-5 1,2 5 1,2-1 1,4 4-78,-1-3 1,6 4-34,-1-1 1,0 4-160,0 4 1,-3 3 90,-5 4 1,-2 0-65,-2 1 0,-2 3 97,-6 0 1,-1 6-189,-2-2 1,-3 2 22,-5 2 0,-5 0-82,-3 0 1,-4 0 2,-7-1 1,-2 1-117,-9 0 1,2-4 5,-6 0 0,2-5-195,-6 1 0,7-2-114,5-2 1,3-3 179,4 0 0,2-6 86,6 2 0,3-3 278,1-1 0,4-5 0,-2-6 0,5-7 0</inkml:trace>
  <inkml:trace contextRef="#ctx0" brushRef="#br0" timeOffset="85">15475 11512 7988,'0'-11'0,"0"-1"0,0 5 120,0-1-141,0 6 1349,0-3-910,0 5 0,-5 0-67,-2 0 0,-4 6-175,0 5 1,-2 3-135,-2 9 1,-1-1 90,-3 8 0,-3 1 15,3 3 1,1 1-107,-1 3 1,5 3 79,-1 5 1,6-1-185,1 1 0,6-1-11,-2-4 1,3 3-109,1-6 1,0 0 77,0-4 1,5-1-112,3-3 1,0-2-44,0-5 0,2-1-6,-2-3 1,2 1-55,1-5 1,1-3 120,-1-5 1,1-3-380,-1 4 1,2-6-52,2 2 626,-2-3 0,3-6 0,-4-1 0</inkml:trace>
  <inkml:trace contextRef="#ctx0" brushRef="#br0" timeOffset="86">15635 11741 7942,'0'-18'-998,"0"3"499,0 2 1870,5 7-836,2 1 1,-1 6-120,-2 3 1,-3 6-52,-1 5 0,0 9-131,0-1 1,4 10-152,0-3 0,-1 10 87,-3-6 1,0 7-105,0-3 1,0-2-76,0-5 0,0 1-226,0-6 0,0 1-8,0-4 1,0-4-286,0 0 1,0-5-1072,0 1 1599,0-7 0,0 2 0,0-4 0</inkml:trace>
  <inkml:trace contextRef="#ctx0" brushRef="#br0" timeOffset="87">15498 11786 7959,'0'-17'0,"0"0"0,0 6 0,5-1 382,3 1 1,6 3-227,1 1 0,1-1 411,0-3 1,1 3-246,6 0 0,0 6-5,0-2 1,4 3-258,-1 1 0,1 0-138,-4 0 1,0 0 151,-1 0 0,1 4-116,0-1 1,-4 6 18,0-1 0,-5 2 142,1 1-259,-2 1 1,-7-1 82,-2 1 1,-2 3-82,-2 0 1,-6 0-3,-1-3 0,-8-1-110,-4 1 1,-3 3 87,-1 0 1,-3 0-112,-1-3 0,-2-1 291,6 1 1,-1-5-141,8 1 0,1-2 168,4 2 1,3-2-144,1-2 567,4-3-218,-2 9 0,10-7 0,3 4 1,2-3-69,1 4 0,6-4 101,2 3 1,2-3 1,2 4 0,4-4-143,0 3 0,-1 1-131,-3 3 0,-4 1 114,0-1 1,-4 4-91,4 0 0,-5 2 11,2-2 1,-8-1-157,0 5 1,-5-1 136,0 1 1,-1 3-156,-2-3 1,0-2 36,0 2 0,-7-1 85,-4 1 0,-6 1-216,-5-4 0,-5-1 66,0-4 0,-3 1-148,3-1 1,-5-3-254,2-1 1,3-4-295,4 1 1,6-4 848,5-4 0,1-2 0,-1-6 0</inkml:trace>
  <inkml:trace contextRef="#ctx0" brushRef="#br0" timeOffset="88">16103 11501 7927,'0'-12'133,"0"6"1,5 1-180,3 5 0,2 5 312,2 3 1,-1 3-212,1 4 1,-1 3 1012,0 5 1,6 5-370,2 2 0,2 8-105,2 4 0,-4 3-324,0 0 1,-1 2-1360,1 3 1145,-2-8-220,-11 7 290,4-8-55,-9 4 149,5 1-671,-6 0 0,-6-2 215,-1-2 0,-5 3-498,-3-4 0,-3 4 44,-4 0 690,-11-4 0,1 4 0,-10-4 0,-1 1 0,-2-4 0,0-5 0</inkml:trace>
  <inkml:trace contextRef="#ctx0" brushRef="#br0" timeOffset="89">7504 13819 7955,'-18'-1'-487,"3"-3"820,2 3 775,6-4-188,2 0-582,5 3 0,2-4-206,1 2 1,5 3 103,7-3 0,3 2-21,5-2 0,0 3-21,0-3 1,3-1-85,1 1 1,3 0 5,-3 4 1,5-4-162,-2 1 1,-1-1-98,2 4 0,-5 0 95,5 0 0,-6 0-371,2 0 1,-4 0 174,-4 0 1,-3 0-523,-4 0-245,-6 0 152,-1 0 1,-6 0 857,-3 0 0,-7 5 0,-7 1 0</inkml:trace>
  <inkml:trace contextRef="#ctx0" brushRef="#br0" timeOffset="90">7481 13991 7955,'0'6'832,"1"-1"-482,3-5 1,2 0 44,6 0 0,0 0 44,3 0 1,4 0 28,8 0 0,2 0-170,6 0 1,-1-4-33,0 0 1,-1-3-231,-2 3 1,0 0 65,-4 4 1,1-4-1102,-2 1 1,-5-1 234,2 4 764,-8 0 0,1-5 0,-4-2 0</inkml:trace>
  <inkml:trace contextRef="#ctx0" brushRef="#br0" timeOffset="91">8954 13602 8036,'0'-11'590,"0"-1"131,0 1-456,0 0 323,0-1 58,0 6-580,0 1 1,4 6 109,0 3 0,-1 7-104,-3 8 1,2 4 74,1 4 0,-1 2-117,2 5 0,-2 4-3,2 0 1,-3 2-20,3-2 0,1-3 54,-1 3 0,1-2-28,-1-2 0,-3 0-82,3 1 0,1-5 93,-1 1 1,3-6-239,-3 2 1,4-7 52,-4-1 0,3-5-236,-3 1 0,4-6-483,-5-1-386,1-6 831,-4 3 0,-1-5-223,-3 0 637,-2 0 0,-11-5 0,-1-1 0</inkml:trace>
  <inkml:trace contextRef="#ctx0" brushRef="#br0" timeOffset="92">8828 13591 8057,'0'-32'1261,"0"5"0,2 6-2012,1 9 0,5 1 167,7 0 1,-2 3 945,2 0 1,-1 1-218,1-5 1,-1 5 159,5-1 1,2 6-65,5-2 1,3-1-9,6 1 0,0 4-233,3 4 0,-2 5-37,2-2 1,-4 7-1,-3 1 1,-5 2 137,-7-2 0,-2-1-233,-6 5 0,-1-4-30,-2 4 1,-3-3 63,-5 3 0,-5-4 28,-3 4 0,-3-1 34,-4 1 1,-7 2-51,-4-2 1,-6-1 1,1 1 0,-2-5-110,-1 1 1,4-3 122,-1-5 1,2 2-216,-1-5 0,2 0-3,5-4 289,5 0 0,-4 0 0,5 0 0</inkml:trace>
  <inkml:trace contextRef="#ctx0" brushRef="#br0" timeOffset="93">9651 13397 8011,'-4'-12'509,"0"1"0,0 3-228,4 1 1,0 3-69,0-4 453,0 6 550,0-3-978,0 5-32,0 5 0,-4 6-83,1 8 0,-6 4 93,1 4 0,-2 6-139,-1 5 0,-1 1-46,1-1 1,-1 3-133,1 4 1,1 1-30,2 0 0,-1-4 51,5-1 0,1 0-81,3 1 1,5 1 130,2-5 0,3-4-212,2-3 0,-1-2 62,1 2 1,3-4 90,0-4 1,4-4-109,-4 0 0,2-5-209,-2 2 1,-2-5-60,2-3 1,2 0-270,-2-4 1,0 0 732,-4-4 0,6 5 0,1 2 0</inkml:trace>
  <inkml:trace contextRef="#ctx0" brushRef="#br0" timeOffset="94">9925 14208 7913,'0'-12'168,"0"1"1,-4 3 348,0 0 1,0 5-354,4-5 0,0 4-256,0-3 0,0-1 418,0-3 0,0-1-42,0 1 0,4-1-232,0 1 1,4-2 5,-5-2 0,6-1-130,-1-4 0,-3-1 93,-1 2 0,1-7-189,-1 0 0,1-2 168,-2 1 1,3-2-91,1-5 1,-2 0-92,-5-1 0,4 2 9,0 3 1,0-2 196,-4 5 1,3-3-56,1 3 1,0 5 146,-4 2 0,0 7 1,0-3 0,0 4 312,0 0-281,0 6 1,0 0 405,0 2-522,0 2 1,1-1 87,3 6 1,-1 5-11,4 7 0,-2 4 0,7 8 0,-3 0 77,6 7 0,-2-1-140,-2 9 1,2-2-118,2 2 0,-2 3 62,2-3 1,1-3-169,0-1 1,-1-4 8,-4-3 0,-1 0 122,-2-4 0,2 0-105,-2-4 0,1-6-116,-2-2 0,2-2-468,-5-1 69,5-1-184,-8 0-3,4-4-68,-5-2 919,-5-5 0,-1 0 0,-6 0 0</inkml:trace>
  <inkml:trace contextRef="#ctx0" brushRef="#br0" timeOffset="95">9822 14048 7909,'-4'-8'184,"0"0"1,2 5 384,6-5 1,6 4-365,5-3 1,1 3-181,0-4 1,4 1 254,10-5 0,-4 5-63,4-1 1,5 2-501,-1-2 1,3-2-59,-3 2 0,-5 2-308,-2-2 1,-3 2 648,-1-2 0,0-7 0,-1 2 0</inkml:trace>
  <inkml:trace contextRef="#ctx0" brushRef="#br0" timeOffset="96">10404 13431 7948,'-11'-17'1325,"5"5"1,2-3-1150,8 7 1,6 3-500,5 5 0,0 0 488,-3 0 0,3 0 493,0 0 1,5 10-170,-1 5 1,3 7-143,1 4 1,0 4 6,0 4 1,-1 5-155,1 3 0,-4-1-217,0 1 0,-5-1 83,2 5 1,-5-5-217,-3-3 1,0 1-35,-4-1 1,0 0-268,-4-3 1,-1-2-198,-3-3 0,-2-2 296,-6-5 1,1 0-153,-1-1 1,0 0-132,-4-3 0,2 1 635,-5-4 0,5-1 0,-2-4 0</inkml:trace>
  <inkml:trace contextRef="#ctx0" brushRef="#br0" timeOffset="97">11581 13328 7911,'0'-11'0,"0"-1"-446,0 1 0,0-1 341,0 1 0,1 1 568,3 2 0,-3-2 288,3 3 334,-3 1-244,4-4-568,-3 9 1,1-4-60,-6 5 0,-4 1-20,-4 3 1,-1 6 76,1 5 0,-4 6-54,-1-2 0,-3 7-22,4 5 0,-4 2-39,4 1 1,-4 4-127,4 0 0,-4 9-46,3-1 0,-3 1-27,4-5 1,4 2-112,3-2 1,6 2-41,-2 2 0,2 0 134,2-1 0,2-3 46,2 0 1,2-1-10,5 1 0,2-3 27,2-5 0,-1 1 20,5-1 0,-1-1 60,1-3 0,1-2-58,-4-5 1,4 0-9,-1 0 1,-3-6 8,0-1 1,-4-4-157,0 0 1,-1-2 143,1-2 1,-1 0-376,0-4-382,-4 0-789,3-4-354,-9 0 1885,4-5 0,0-1 0,2-6 0</inkml:trace>
  <inkml:trace contextRef="#ctx0" brushRef="#br0" timeOffset="98">11958 13705 7931,'0'-24'0,"0"-3"453,0 15 1,0-1 448,0 5-86,0 6-599,0-3 1,0 14-14,0 2 0,0 9-1,0 3 0,0 5 30,0 6 1,0 2-145,0 2 1,0 1 143,0 3 1,0 3-151,0-4 0,0 0-42,0 1 0,0-7-121,0 0 1,0-2 74,0-7 1,0 1-4,0-4 1,0-5-157,0-3 105,0-8-19,5 4 113,-4-10-383,4 4 1,-4-5-1193,3 0 1047,-3 0 493,10-5 0,-5-1 0,5-6 0</inkml:trace>
  <inkml:trace contextRef="#ctx0" brushRef="#br0" timeOffset="99">12392 13979 8174,'11'0'2177,"0"-1"-1691,1-3 0,2 3 82,5-3 1,0-1-144,8 1 0,-3-1-245,-1 1 1,-1 2-24,1-6 1,0 4-99,0-3 0,-2 4 111,-1-1 0,0 3-101,-5 1 0,0-4-1131,-3 0 490,-1 1-1503,-5 3 2075,0 0 0,-6 0 0</inkml:trace>
  <inkml:trace contextRef="#ctx0" brushRef="#br0" timeOffset="100">13305 13659 7967,'0'-11'0,"0"0"721,0-1-43,0 1-76,0-1-128,0 6 53,0 1-341,0 5 1,4 10 0,0 5 0,0 7-1,-4 4 1,0 4-60,0 4 1,0 4-119,0 0 1,0 4 103,0-4 1,0 4-127,0-4 0,4 0 8,-1-4 0,1 1-73,-4-1 1,4-5-86,0-2 0,1-7-352,-1-1 144,-3-5-279,4 2 650,-5-9 0,0-2 0,0-5 0</inkml:trace>
  <inkml:trace contextRef="#ctx0" brushRef="#br0" timeOffset="101">13225 13705 8034,'7'-29'208,"3"5"52,-3 5 1,5 5 80,3-1 1,7-2-166,4 2 1,1 0 283,-4 3 1,3 1-109,1-1 0,5 2-40,-2 3 0,3 1-169,2 6 1,-1 0-210,0 0 0,-1 2 99,-2 2 1,-4 3-101,-4 8 0,-4-1-27,0 5 0,-8-3 125,0 3 0,-7-4-130,0 4 1,-4 0 66,-4 4 1,-4-4-35,-7 0 0,-8 0 2,-7 4 0,-3-4-139,-2 0 0,-3-5 56,0 1 0,-4-2-113,4-2 1,4-5-94,4-2 1,5-1 88,3 1 0,0-3-838,7 3 314,0-3-126,8-6 914,2-1 0,10-6 0,2 1 0</inkml:trace>
  <inkml:trace contextRef="#ctx0" brushRef="#br0" timeOffset="102">14185 13488 7995,'-4'-18'94,"0"3"0,-4 2 132,5 2 1,-1 3-40,4 1 0,0 3 253,0-4 0,-1 6 1198,-3-2-599,3-2-846,-10 4 1,5 2 32,-5 8 0,-1 3-175,1 5 1,-1 1 24,1 6 1,-4 6-7,-1 6 0,0-1-106,1 4 0,2-1 23,-2 1 0,3-1-32,5 5 1,-2-4 72,5 3 1,0-5-163,4-2 1,5 3 54,3-6 1,3 3-231,5-8 0,-2 1-48,5-4 0,-4 0-14,4 0 0,-5-6 33,1-1 0,-2-4-63,-2 0 0,1-2-1000,-1-3 434,0 4 967,1-10 0,-1 4 0,1-5 0</inkml:trace>
  <inkml:trace contextRef="#ctx0" brushRef="#br0" timeOffset="103">14402 13625 7899,'-5'-16'69,"-2"3"-151,1-4 0,2 11 152,8 2 615,-3 3 0,4 2-256,-5 3 0,0 4 26,0 7 0,4 8-121,0 7 0,4 2-211,-5-2 0,1 7 73,-4-3 0,1 3-250,3-2 0,-3-5 15,3 0 0,-2-4-48,-2 0 1,0-1-185,0-3 1,0-4-394,0-3 1,0-2-1324,0-1 1987,-6-6 0,0 4 0,-5-4 0</inkml:trace>
  <inkml:trace contextRef="#ctx0" brushRef="#br0" timeOffset="104">14265 13614 7934,'0'-17'32,"0"4"-31,0-2 1,6 3-324,5 0 1,6 2 37,6 2 0,-4-2 1004,0 3 1,4 0-234,3 0 0,5 4-30,-5-1 0,1 3-314,-4 1 0,0 1-114,0 3 0,-4 2 77,0 6 1,-5-3 32,1 2 0,-2-2 140,-2 6 0,-3-2-46,-1-2 0,-4 1-233,1-1 0,-3 1-175,-1-1 0,-5 1-91,-3-1 0,-3 0-20,-5 1 1,-1-5-286,-6 1 1,0-2 318,0 2 1,0 1 183,0-5 1,4 3 284,0-3 0,5 1-65,-1-1 0,3-3 169,0 3 0,5 1 139,-1-1-203,5 0 1,-2-3-107,5 3 1,5-2-1,3 6 0,2-4-4,2 3 0,4-3-45,3 4 0,3-4-75,0 3 0,1 0 46,0 0 0,0 3-76,0-2 0,0 1 53,0-2 0,-2 4-1,-2-4 1,-2 3-20,-6 2 1,3-1-10,-3 1 0,2-1-96,-9 0 1,4 1 68,-5-1 0,1 1-76,-4-1 0,-5 1 53,-3-1 1,-7 0-147,-4 1 1,-2-1-96,-2 1 1,-4-2-114,1-3 0,-5 2 103,4-5 1,1 0-146,3-4 0,5 0-38,3 0 0,6 0-176,1 0 1,6-3 638,-2-4 0,8-6 0,2-10 0</inkml:trace>
  <inkml:trace contextRef="#ctx0" brushRef="#br0" timeOffset="105">14847 13477 7920,'1'-12'130,"3"1"0,-1 3 682,4 1-494,1-1-130,3-3 149,-4 4 0,-1-2 721,-2 5-250,-3 1-552,4 3 0,-1 1-8,0 3 0,5 2-16,-2 6 0,3 3 35,2 0 1,1 5-80,2-1 0,-2 7 0,2 0 1,-3 6-43,0-1 0,-1-2-110,1 1 1,-1 1-64,1 3 1,-5 0-149,1 0 1,-6-3-223,2-1 0,-3 0 185,-1 0 0,-1 2-308,-3-6 1,2 1 115,-6-4 1,4-2-26,-3-2 0,0 2-40,0-6 0,-2 1-196,5 0 1,-4-7-628,5 2 1292,-1-7 0,-1 6 0,-2-4 0</inkml:trace>
  <inkml:trace contextRef="#ctx0" brushRef="#br0" timeOffset="106">15018 13237 7939,'2'-14'131,"2"2"0,-2 0 275,6 8 1,-1-1-36,5 1 0,-5 3 25,1-3 166,0 3 0,3 1-150,0 0 1,1 1-118,-1 3 1,2 6-114,2 5 0,-2 5-28,2-1 1,-1 7 62,1 1 0,-2 4 27,2 0 0,-1 7-137,1 4 1,-2 2 61,2 2 0,-2-1-110,-2 1 1,1 0 43,-1-1 1,1 1-228,-1 0 0,-1-6-1,-2-1 1,-2-4-17,-2-1 1,-3-1 13,3-2 0,-3 0-166,-1-4 1,0 0-147,0-4 0,-3-1 158,-1 1 1,-5-4-62,1 0 1,-2-3 134,-1 3 0,-1-5-109,1 1 1,-1-2-116,1-2 0,-2-1-204,-2-2 0,2 1 635,-2-6 0,-3 6 0,1-2 0</inkml:trace>
  <inkml:trace contextRef="#ctx0" brushRef="#br0" timeOffset="107">7641 15727 7877,'-8'0'-754,"0"0"1122,6 0 87,-8 0 178,8 0 425,-8 0-697,9 0 16,-4-6 16,5 5-1,0-4-468,0 5 45,10 0 0,-2 0-216,7 0 1,3 0 88,1 0 1,4 0-25,3 0 0,0 0 96,4 0 0,-5-1 28,2-3 0,1 1 49,-1-4 1,-1 4-22,-3 0 0,-1-3-147,-3 3 1,-3-2 91,-4 1 1,-5 3-847,1-3 472,-6 2 459,3 2 0,-5 0 0,0 0 0</inkml:trace>
  <inkml:trace contextRef="#ctx0" brushRef="#br0" timeOffset="108">7675 15966 7937,'-7'0'520,"2"0"-350,5 0 0,5 0 585,3 0 1,7-3-240,4-1 1,4-1-124,4 1 0,-2 3-201,6-3 1,-1-1 0,4 1 0,1-4-18,-1 4 1,-1-1 14,-3 2 0,-2 1-371,-5-1 0,-1-3 162,-3 3 1,-3-2-1105,-4 1 1,-1 2 1122,0-1 0,6-4 0,1 1 0</inkml:trace>
  <inkml:trace contextRef="#ctx0" brushRef="#br0" timeOffset="109">8920 15384 8250,'0'11'1661,"0"5"-1336,0-1 1,0 6-93,0 2 0,0 4-141,0 3 1,5 7 122,2-3 1,0 8-125,0 0 0,-3 3 41,4 0 0,-6 0-131,2-3 1,1-3-153,-1-5 0,0-1 103,-4-2 0,4-1-97,-1-7 1,6 1 56,-1-9 0,-2 0-226,2-3 0,-4-2-616,3-2-598,-4-3 1528,7-5 0,-9 0 0,4 0 0</inkml:trace>
  <inkml:trace contextRef="#ctx0" brushRef="#br0" timeOffset="110">8874 15498 7952,'0'-23'539,"0"2"-304,0 2 1,1-2-190,3 6 1,4 0 130,7 3 1,-2 1 172,2 0 1,-1 0-164,1 4 0,3-2-56,5 5 1,1 0 72,2 4 0,0 2-14,4 1 0,1 0-37,3 5 1,-1-1-136,-3 5 1,2-1-200,-5 0 1,-4 5 137,-4-1 1,-7 1 9,0 0 1,-6 0 20,-6 3 1,-1 3-101,-3-3 1,-4-1 110,-7 1 1,-4-4 24,-7 4 1,-2-5-28,-3 1 1,-1-1 12,6 1 1,-6-2-386,2 2 1,2-6 170,1-1 1,3-6-745,1 2 0,9-3 948,3-1 0,2 5 0,-3 2 0</inkml:trace>
  <inkml:trace contextRef="#ctx0" brushRef="#br0" timeOffset="111">9822 15167 7904,'0'-6'484,"0"0"236,-5 6 0,2 2-298,-4 2 1,3 2-66,-4 5 1,1 2-133,-5 2 0,3-1-8,-2 5 0,2 0-114,-6 4 0,2 4 141,2-1 1,-2 6-248,-2-1 1,6 3-38,-2 4 1,5 3-51,-1 4 1,4 2-44,-1 3 0,3-7-199,1 2 1,0-1 191,0 1 0,1-4-82,3-3 1,3-2 147,4-2 1,2-4 15,2 1 0,-2-7-115,2-1 0,1-1 129,0-2 0,-1-3-3,-4 2 0,1-5 76,-1 2 0,-1-4-107,-2 0 0,1-1-101,-5 0 0,3 1-213,-3-1 1,4-3-863,-5 0 1254,6-6 0,-2 3 0,4-5 0</inkml:trace>
  <inkml:trace contextRef="#ctx0" brushRef="#br0" timeOffset="112">10130 16069 7853,'-11'0'1025,"5"-1"-750,2-3 1,2 2 182,2-6-89,0 0 1,0-3-97,0-1 0,4-3-234,0 0 0,0-1-11,-4 0 0,0 2-36,0-5 1,1 0 39,3-4 1,-3-1-168,3-2 0,-3-2-99,-1-3 1,0-2 91,0 3 0,0-2 67,0 2 0,0-2 42,0 5 0,0-2 62,0 6 1,4-1-6,0 9 0,0-4 5,-4 4 1,0 3 26,0 5 1,0-1 11,0-3 1,1 3 93,3 0-96,-3 1 247,9-5-221,-9 6 0,10 1 0,-6 6 3,2 3 0,2 4 82,-5 7 1,5 1-145,-1 3 1,3 4 8,4 0 0,-1 5 9,5 6 0,-4 2-22,4 2 0,-1-1-190,1 4 0,3-2 52,-3 2 1,-1-4-80,1 1 1,-4-2 28,4-2 0,-5-5 44,1-2 0,-2-4-36,-2-4 0,1 1-413,-1-5 194,0 1 0,-3-6-203,0-3-595,-6-2 1168,3-5 0,-5 0 0,0 0 0</inkml:trace>
  <inkml:trace contextRef="#ctx0" brushRef="#br0" timeOffset="113">10062 15955 7882,'5'-10'580,"2"2"0,5-1-379,3 5 1,3-4 1,5 0 0,3-2 1,1-2 0,1 5-126,-1-1 0,-3 4-172,2-3 0,-3 3-376,-4-4 0,2 6 292,-6-2 0,4-1 178,-4 1 0,0-10 0,-3 1 0</inkml:trace>
  <inkml:trace contextRef="#ctx0" brushRef="#br0" timeOffset="114">10587 15304 7929,'-7'-22'0,"-1"3"800,5 3-104,-2 4 84,5 6-349,-5 1 1,4 10 28,-3 3 1,8 3-37,4 4 0,7 3 167,4 5 0,4 0-123,3 0 0,4 3-184,4 1 1,-4 5-230,1-2 1,-2 3 15,1 1 0,-3 4-19,-8 1 0,-2 2 23,-6-3 0,-1 4-264,-2-4 1,1 4-176,-6-4 0,1-3-422,-4-5 0,0-2-455,0-1 1,-1 3 525,-3-7 1,-4-1 714,-7-3 0,-2 0 0,-6 3 0</inkml:trace>
  <inkml:trace contextRef="#ctx0" brushRef="#br0" timeOffset="115">11364 15338 8044,'-8'-7'0,"1"-1"0,3 4-769,-4-3 1002,6 4 1642,-4-2-1382,6 5 0,0 5 77,0 3 0,0 7-154,0 4 1,0 4-118,0 3 1,2 4-184,2 4 1,1 4 75,2 0 1,3 5-171,-2-1 1,2-1-4,2 0 1,-1-4-29,0 1 1,1-2-49,-1-2 0,1-5-157,-1-2 1,1-7-315,-1-1 0,-5-5-99,-2 2-1352,2-4 1037,-4-5 942,3-2 0,-5-5 0,0 0 0</inkml:trace>
  <inkml:trace contextRef="#ctx0" brushRef="#br0" timeOffset="116">11204 15452 7977,'6'-10'0,"4"1"0,-2-10 0,5 5 350,6-1 1,1 2 19,10 2 0,-3-4-24,4 0 1,-5-1-168,5 5 0,-2 3-14,1 1 0,0 4-114,-4-1 1,-2 3 74,3 1 0,0 5-74,-5 3 0,3 6 65,-10 1 0,0 1-243,-4 0 1,-4 1 16,-3 6 0,-3 0-21,-1 0 0,-5 0 31,-3 0 0,-8 0-130,-7-1 1,0 1-77,-4 0 0,-2-5 113,-1-3 1,-2 2-57,1-2 0,-4-4-113,4-3 361,1-6 0,7 9 0,0-5 0</inkml:trace>
  <inkml:trace contextRef="#ctx0" brushRef="#br0" timeOffset="117">12186 15155 7897,'-10'-11'387,"2"0"0,-1 3 326,6 0-588,-1 6 0,3-3 335,-3 5 519,2 0-596,-8 0 1,4 5-130,-5 2 1,-1 9-74,1 3 1,3 4 0,0 3 0,1 0-140,-5 4 1,5 1 53,-1 3 0,4 1-199,-3 3 1,4 4 90,-1 8 1,4-2-561,4 5 1,-1-1 318,4 2 1,1-4-28,3-4 1,-2-5 79,3-3 0,-6-4 85,9-4 0,-5-2-124,6-5 0,-4-1 82,0-3 1,-1-3-580,1-4 0,0-1 84,4 1 0,-2-5 757,5 1 1,0-6 0,3 3-1</inkml:trace>
  <inkml:trace contextRef="#ctx0" brushRef="#br0" timeOffset="118">12597 15395 7956,'-10'-11'0,"2"-1"0,2 6 686,2 2 51,3 3-374,-4 1 0,5 1 66,0 3 0,0 6-27,0 6 0,0 5-180,0 2 0,0 1-128,0 6 1,1 1-22,3 3 1,-3 2-140,3 2 1,-3-6 77,-1 2 1,4-8-129,0 1 0,0 0-157,-4-4 1,4-3-316,-1-9 1,2 1-963,-1-1 620,-2-4-368,3-2 1298,-5-5 0,0-5 0,0-2 0</inkml:trace>
  <inkml:trace contextRef="#ctx0" brushRef="#br0" timeOffset="119">12460 15384 8006,'0'-12'0,"5"1"500,3 0 1,7-1-139,4 1 0,1-1-419,-1 1 0,7 0 22,-3-1 1,6 2 389,-2 2 1,3-1-154,-3 6 1,-2-1-281,-6 4 1,1 0 82,-4 0 0,-1 1-116,-4 3 0,-1 2 66,-2 6 0,-3-1 62,-5 1 0,0-1-4,0 0 0,-1 5 8,-3-1 1,-7 1 7,-8 0 1,-3-4-2,-1 3 0,0-2 10,0-1 1,1-1 22,-1 0 1,1 0 5,3-4 1,3 2 414,4-5-233,1 5-113,4-3-53,2 0 0,10 3-10,3-5 0,6 0-21,1-4 1,6 1-82,-2 3 0,2-3 51,2 3 0,-1 1-107,-3-1 0,2 4 6,-2-5 0,-2 6 89,-2-1 0,-1 2 47,1 1 0,-6 5-37,2-1 1,-3 4-2,0-4 0,1 2 15,-6-2 0,1 1 4,-4 3 0,0 3-63,0-3 0,-5 1-105,-3-1 1,-2 2-69,-1-6 1,-6 4 104,-2-4 1,-3 0-96,-5-3 0,1-1 9,-4 1 0,5-2 42,-2-3 1,0 2-34,5-5 1,1 0-394,10-4-465,4 0 1028,2 0 0,5-10 0,0-3 0</inkml:trace>
  <inkml:trace contextRef="#ctx0" brushRef="#br0" timeOffset="120">13248 15224 7923,'0'-11'0,"0"-1"0,1 2-179,3 2 99,-2-2 1532,8 4-946,-9-6 1,4 5 300,-5-1-644,0 6 0,-1-3 13,-3 5 1,-2 0 12,-6 0 0,1 5-104,-1 2 1,-4 3 61,-3 2 1,1-1 28,-1 1 1,1 4-189,-1 3 1,3-1 24,4 1 1,1-1-108,-1 1 0,6 1-3,2-5 1,3 4 15,1-3 1,0-1 2,0-4 0,5 1-208,3-1 1,7-3-175,4-1 0,3-4 185,0 1 1,3-3-646,1-1 1,-2 0 919,3 0 0,-3 0 0,-1 0 0</inkml:trace>
  <inkml:trace contextRef="#ctx0" brushRef="#br0" timeOffset="121">13362 15087 7918,'-10'-18'288,"3"3"651,2 2-727,5 7 116,0 1 622,0 5-594,0 5 0,0 3-17,0 7 1,1 1-54,3 3 0,2 4 107,5 0 0,6 1-4,2 7 1,4-5-78,3 5 1,1-1-189,7 4 0,-6 4-343,7 1 1,-8 4 306,4-1 1,-10-2-136,2 2 0,-7-1-175,-1 1 1,-4 2 136,-3-2 0,-3-2-80,-5 2 0,0-5-93,0 1 1,-1-7-160,-3-5 0,-3-2 55,-4-1 0,0-1-83,-1-3 1,-4-3-126,-3-4 1,1-6-67,-1-2 0,1 1 636,-1-1 0,-3 0 0,5-4 0</inkml:trace>
  <inkml:trace contextRef="#ctx0" brushRef="#br0" timeOffset="122">13991 15955 7851,'-8'-1'0,"0"-3"643,6 3 0,-3-6-434,5 3 0,1 3 1740,3-3-1998,-3 3 0,4 2 49,-5 3 0,0-3 0,0 5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00:39:54.962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13591 8783 7987,'-7'-12'9,"2"5"-652,5-1 173,0 5 1424,0-7-247,0 9 75,0-4-410,0 5 105,5 0-212,-3 0-104,3 5-38,-5 1 1,0 6 19,0-1 1,1 1 13,3-1 1,-3 2 58,3 2 1,-1 4-235,0 8 182,-1-3-74,8 4 0,-8 0-153,6 2 41,0 3-68,-2-4 0,3 3-78,-5-5 1,3 4 103,-3 0 0,4-3-84,-5-2 1,5-2 32,-4-1 0,0-5-60,-4-3 0,1 2 319,3-2-184,-3 0-20,4-3 1,-5-5 165,0 1 30,0-6-396,0 9-368,0-10 85,0 4 172,0-5 0,-5-5 0,-1-1 0</inkml:trace>
  <inkml:trace contextRef="#ctx0" brushRef="#br0" timeOffset="1">13522 8771 7797,'0'-11'606,"5"-1"-323,-3 1 1,8 3-2,-3 1 0,4 3-56,0-4 1,2 2-14,2-2 0,3-2-35,5 3 0,1 0-11,2 0 0,0 3-53,4-4-107,1 6 154,-2-3 1,4 5-125,-3 0-146,-2 0 192,5 0 1,-9 1-60,3 3 1,-4-2 23,-4 6 1,1-1-143,-5 5 1,4-1 41,-3 1 0,-1-1-136,-4 1 1,1 3-255,-1 0 247,0 5 79,-4-7 0,-2 5 5,-5-3 42,0-2 166,0 3 0,-6-1 183,-6 1 0,-4-1-193,-7-4 1,-5 1 58,-3-1 0,-3 1-27,-4-1 0,1 0 18,-5 1 0,2-1-364,-2 1-548,-3-1 777,15-5 1,-7 3-934,11-5 584,-1 5-38,4-8 0,5 8-329,3-5 1,6 1-386,2-1 1099,4-3 0,3 9 0,6-3 0</inkml:trace>
  <inkml:trace contextRef="#ctx0" brushRef="#br0" timeOffset="2">14596 8531 8072,'0'-11'5,"0"5"409,0-5 172,0 5 1,0 0 11,0-4-58,0 8-168,0-3 58,0 5-314,-5 0 118,4 0-110,-5 5 1,1-1-29,-2 8 0,0-2 19,0 9 1,-1-4-148,-3 4 0,-4 1 52,-1 7 1,1-2-123,4 6 1,-2-1-130,-2 5 315,7-1-99,-7 0 1,9 5-3,-6 3 0,2 7 44,2 0 0,3-3-16,5-4 0,0-1 36,0 5 0,2-5 7,1-3 1,4 0-8,4-4 198,1 8-106,4-17 0,-2 12-257,5-10 169,-5-1 0,6-3 36,-4 0-140,4 0 111,-2-5-63,-1 3 0,4-8 4,-6 2 1,0-6 9,-3-1 0,3-2-16,0 2-48,0 2 0,-3-5-101,-1 3 1,-1-2-1095,-2-2 571,2-3 269,-9 4 410,4-5 0,-10 0 0,-1 0 0</inkml:trace>
  <inkml:trace contextRef="#ctx0" brushRef="#br0" timeOffset="3">15018 8851 8029,'0'-6'211,"0"-1"287,0 4-258,0 1 115,0-3 632,0 5-831,0 5 0,0 2-97,0 4 0,0 4-191,0 1 125,0 9 51,0-6 1,0 10-5,0-2-76,0-3-43,0 4 0,4-1-55,0-1 1,1-3 138,-1-4 1,-2-1-112,6 1 1,-5-3 83,0-4 1,3-1-11,-3 1 0,1-5-206,-4 1-5,0-6-95,0 3-1088,0-5 1426,-5 0 0,-1-5 0,-6-1 0</inkml:trace>
  <inkml:trace contextRef="#ctx0" brushRef="#br0" timeOffset="4">14721 8943 8151,'6'-12'66,"1"1"0,3-1 220,2 1 16,4-1-82,-3 1 1,12-4 140,-2 0 0,4-1-139,-1 5 1,0-1-131,4 1 0,-3 1 109,3 2 1,-3-1-50,4 6 0,-5-5-329,5 4 132,-6 0-10,8-1 0,-9 4-511,3-3 355,-3 3-135,-1 1 1,0-4-342,-1 0 0,1 1 220,0 3 467,0-6 0,0 0 0,0-5 0</inkml:trace>
  <inkml:trace contextRef="#ctx0" brushRef="#br0" timeOffset="5">15544 8703 8190,'-7'-5'1750,"2"3"-1443,5-3-129,0 5 114,5 0 1,-2 9-206,5 3-124,-6 7 283,8 3-397,-8 3 195,8 2 0,-8 1 70,6 3 1,-1 1-120,5-2 0,-4 2 27,-1-6 1,1 5-98,3-4 1,-1-5 146,-2-3 0,1-5-6,-5 2 0,3-4 304,-3 0-23,5-6-99,-8-1 269,4-5 336,-5 0-700,5 0 1,-3-5-195,1-3 0,-1-2 58,-2-1 0,3-4-259,1-1 1,4-4-390,-4 1 348,5-3 123,-8 0 0,8 3-300,-5 0 423,-1 5-56,2-8 0,-3 9-220,2-2 317,-3 2 578,-1 2-218,0 5-270,5 1 0,-3 5-318,6 0 123,0 5 1,3 1 84,0 5 0,1 2 16,-1 2-11,1 3 0,3 5-9,0 0 1,0-2-69,-3-2 1,3 3 11,0-3 1,4 1 29,-3-1 1,-1-1 15,-4-3 1,1-6 292,-1 3-128,0-9 1,-3 6 326,0-5 1,-4 0-58,3-4-27,-4 0 0,6-5 288,-6-3 1,6-2-190,-1-1 0,-2-6-45,2-2 0,-4-4-221,3-3 0,-4-4-155,1-4 0,1-1-29,-2-3 27,6 2 0,-7 1-726,1 4 1,-1 6 106,-2-2 491,0 3 1,0 2-64,0 3 1,0 3-215,0 4 0,0 5-1140,0-1-162,0 6 324,0-3 0,0 6 1329,0 3 0,5 7 0,1 7 0</inkml:trace>
  <inkml:trace contextRef="#ctx0" brushRef="#br0" timeOffset="6">16503 8874 8008,'0'-6'100,"0"1"232,0 0 48,-5 3-62,4-3-132,-4 5 0,1 1-103,0 3 0,0 0-185,4 7 0,-3 0 137,-1 8 1,0-4-124,4 4 0,0 0-17,0 4 128,0 0 14,5-1 0,0-2-240,3-1 81,2-5-8,-4 7 1,9-7 57,1 5 1,0-5 62,-1 1 1,-1-3-11,5-5 1,0 2 412,4-5-185,-5 0-100,4-4 1,-5-1 359,6-3-185,-5 2-70,3-8 1,-7 4 66,5-5 0,-5-5-50,2 1 0,-5-4 171,-3 4 0,2-7-169,-3-1 0,-1 1-20,-3-5 1,-1-1-274,-2 1 43,0-4 47,-5 7 1,2-4-786,-5 5 389,6 5-50,-8 1 1,8 10-382,-1-1 1,0 6 344,-1-2 452,3 3 0,-4 11 0,5 2 0</inkml:trace>
  <inkml:trace contextRef="#ctx0" brushRef="#br0" timeOffset="7">17417 8691 8081,'-1'-10'216,"-3"3"-22,2-4-771,-3 10 221,5-4 2229,0 5-1724,0 10 1,0-1-8,0 10 0,0 0 10,0 4 0,0 4-105,0-1 0,4 5 26,0-5 0,4 5-88,-5-5 0,5 5 57,-4-4 1,3-1-129,-3-3 69,5 0 19,-2-5 1,0 2 1,1-5 0,-4-3-13,3-5-227,-4-4-69,2 2-78,-5-5 0,0-1-1304,0-3 1687,-5-3 0,-2-9 0,-4-2 0</inkml:trace>
  <inkml:trace contextRef="#ctx0" brushRef="#br0" timeOffset="8">17040 8771 8083,'8'-11'319,"-1"-1"1,6 2 502,6 3 1,6-4-439,2 4 1,5 1-167,-2-2 0,4 0 419,4-3-116,-2 5-345,8-5 0,-8 9-27,2-6-863,-2 6 582,3-3 1,-5 5-345,0 0 1,-1 0 20,-6 0 1,5 0-668,-2 0 0,-1 0 1122,2 0 0,-1 0 0,5 0 0</inkml:trace>
  <inkml:trace contextRef="#ctx0" brushRef="#br0" timeOffset="9">18251 8668 8062,'0'-7'161,"0"-1"0,0 4 28,0-3 1,0 3-117,0-4 0,0 5 424,0-5-117,-6 5-191,5-2 0,-9 5 74,2 0-30,-7 0-59,3 0 1,-10 2 72,3 1 1,-3 4-100,-1 4 1,-1 2-165,-2 2 1,2-1 26,-3 5 0,4-1-68,4 1 1,-1 2-10,5-2 0,-4 3 110,3 1 0,2 0-12,7 0 35,2-1 8,5 1 1,0 0 12,0 0 1,1 0-28,3 0 1,6-2-8,5-2 1,5 2 0,-1-6 0,4 0 6,4-4 1,-3 0-111,3-4-40,2 3 138,-5-8 1,4 3-658,-5-5 277,0 0 194,-1 0 1,1-2 51,0-1 1,-1 0 6,-3-5 1,2 5-57,-2-5 0,-1-1 134,1-6 0,-5-3 0,3-5 0</inkml:trace>
  <inkml:trace contextRef="#ctx0" brushRef="#br0" timeOffset="10">18353 8429 7992,'-11'-18'132,"5"5"1,2 6-133,2 4 314,8-2 0,0 5-15,0 0 0,4 0 415,-2 0 0,6 1-335,1 3 0,9 4-153,-1 7 0,4 3 520,-1 4-275,-1 6-179,8 2 0,-9 1 14,2 4-995,4-4 887,-6 9 0,2-1-38,-7 3-112,-2-3 28,-6 6 0,1-5-122,-1 6 0,-5 0-129,-2-1 1,-3 1-412,-1 0 1,-1-5 146,-3 1 1,-3-5-349,-8 1 1,-3-2-748,-5-2 1534,-5 0 0,1-1 0,-4 0 0,-1 2 0,1 1 0</inkml:trace>
  <inkml:trace contextRef="#ctx0" brushRef="#br0" timeOffset="11">14916 10621 7639,'0'-6'175,"0"1"-23,0 5-4,5 0 0,-3 0 77,6 0-78,-1-5 0,1 4 122,0-3 1,1 3-44,6 1 1,-1 0 99,5 0 1,-4-2-141,4-2 1,0 3 38,4-3 0,0 2-67,0-2 1,-1 3-6,1-3 1,0 1-127,0 0-150,0 1 239,0-3 0,0 4-288,-1-3 115,1 3-136,-5-4 0,-2 5-135,-4 0 1,-1 0-325,1 0-325,-1 0-76,-4 0 489,-2 0 10,-5 0 554,-5 5 0,-7 1 0,-6 6 0</inkml:trace>
  <inkml:trace contextRef="#ctx0" brushRef="#br0" timeOffset="12">14961 10793 8184,'-6'0'-857,"1"0"1545,5 0-236,5 0-91,-4 0-249,9 0 1,-7 0 54,5 0 0,-1 0-1,5 0 0,-1 0-16,0 0 0,2 0 16,2 0 0,3 0-3,5 0 1,0 0-182,0 0-85,-1-5 216,1 3 1,0-4-514,0 2 204,0 3-129,-5-4 1,2 1-341,-5 0 0,0 0 276,-3 4 389,-6 0 0,4 0 0,-3 0 0</inkml:trace>
  <inkml:trace contextRef="#ctx0" brushRef="#br0" timeOffset="13">15841 10324 8206,'0'-11'593,"0"5"-262,5 1-83,-4 5 45,4 0 185,-5 0-301,5 0 0,-3 5 0,1 2 0,0 5 41,1 3 1,-3 3-155,3 5 0,-2-1-23,2 1 1,-3 0 0,3 0 1,1 4-135,-1-1 1,4 5 99,-5-5 0,5 5-121,-4-5 0,1 5 82,-1-4 0,-3-1-186,3-3 0,-2 0 61,2 0 0,-3-4 131,3 0 1,1-5 54,-1 1 1,1-2 144,-1-2 1,-3-3 88,3-1-256,2-4-33,-4 7-60,3-9 0,-4 6-344,3-4-871,-3-1 1300,4 3 0,-5-5 0,0 0 0</inkml:trace>
  <inkml:trace contextRef="#ctx0" brushRef="#br0" timeOffset="14">16446 10656 7854,'8'0'683,"-1"0"0,-3 0-351,4 0 1,-1 0-52,5 0 0,0-4 8,4 0 1,1 0-61,6 4 1,0-1 16,0-3 0,0 3-44,0-3 0,1 2-16,2-2 1,-2 2-151,3-1 1,-3 0 57,-1-1 0,-4 3-96,0-3 0,-5 3-72,1 1 0,-2-1-213,-2-3 1,-3 3-600,0-3-543,-6 3 1429,3 1 0,-5 0 0</inkml:trace>
  <inkml:trace contextRef="#ctx0" brushRef="#br0" timeOffset="15">17497 10096 7256,'0'-6'599,"0"1"-416,0 5 1,0 5 223,0 2 1,0 3-144,0 2 1,0 1-70,0 2 0,0 3 135,0 4-131,0 1-73,0 5 1,0 1 22,0 6 0,0-1-25,0 0 0,0 0-130,0 1 0,1-2 29,3-3 0,-3 3-155,3-2 0,1-4-96,-1 0 7,5-3 227,-8-1 0,8-1-12,-5-3 1,3-3-9,-3-4 1,0-1 2,-4 0 0,1-3-147,3 0-307,-3-6 68,4 3-380,-5-5-507,0 0 654,0-5 630,-5-1 0,-1-6 0,-6 1 0</inkml:trace>
  <inkml:trace contextRef="#ctx0" brushRef="#br0" timeOffset="16">17325 10210 8166,'6'-11'-69,"1"-1"1,3 1 4,2 0 1,-1-1 213,1 1 0,3-1 36,0 1 1,4-1 17,-4 1 0,4 0-8,-3-1 0,4 5-6,-1-1 1,2 4 8,2-3 1,-1 4-77,-3-1-131,2 3 95,-3 1 0,5 0-184,0 0 289,0 0-162,-5 5 0,3-2-124,-2 4 1,1 1 87,-1 3 1,-2 1-122,-6-1 0,0 2 135,-4 2 1,2-1-102,-5 5 0,-2-4 44,-5 4 32,-9-5-6,-6 8 1,-10-4-33,-2 4 38,2-4-23,-10 4 0,8-10-6,-8 4 1,2 0-12,2-1 1,1-1-104,2-6 1,5 2 32,7-2 1,2-3-474,6-1-268,4-3 140,2-1 728,15 0 0,8-10 0,11-3 0</inkml:trace>
  <inkml:trace contextRef="#ctx0" brushRef="#br0" timeOffset="17">18399 9925 8145,'0'-8'-65,"0"1"81,0 4 376,0-7 153,0 9-51,0-5-253,0 6 53,-5 0 59,4 0-112,-9 0-105,8 6 0,-8-4 60,2 6 0,-2 3 26,-1 4 0,-2 4-65,-2-3 0,1 4-33,-5-1 0,4 6-145,-4 2 1,5 5-112,-1-2 6,-3 3 169,5 1 0,0 2-165,6 2-828,4-2 969,-7 8 0,9-9-106,-3 4 0,8-4 155,3-1 0,5 1 6,3-1 0,3 0-21,5 0 1,-2-4 2,-2-4 0,3-2-254,-3-1 243,2 0-82,-3-5 1,3 2-128,-6-5 1,0 1 71,-4-5 1,1 0 181,-1 1 1,-3-5-730,0 1-547,-6-5 1186,8 2 0,-9 0 0,5 1 0</inkml:trace>
  <inkml:trace contextRef="#ctx0" brushRef="#br0" timeOffset="18">18787 10187 8326,'0'-6'6,"0"1"858,0 5 0,0 5-697,0 3 1,0 3-1,0 4 0,0 3-36,0 5 0,0 0 59,0 0 0,0 5-206,0 2-93,0 3 151,0 1 0,-3-3-181,-1-1 1,0-3 117,4 3 1,1-4 40,3 0 0,-3-5 54,3-2 0,1-5 0,-1 1 0,0-6-248,-4-2-446,5 1-217,-4-2 374,4-1 463,-10-5 0,-1-5 0,-6-1 0</inkml:trace>
  <inkml:trace contextRef="#ctx0" brushRef="#br0" timeOffset="19">18490 10302 8065,'0'-12'0,"2"1"146,1-1 1,4 5 182,4-1 1,1 2-30,-1-2 1,4-2-101,1 2 0,4 0 28,-1 0 1,2-2-44,2 2 1,1 2-81,3-2 0,-2 4 7,6-3 1,-6 3-231,2-4 0,1 6-177,-2-2 1,-3-1 46,-4 1 0,-5 0-579,2 4 207,-4 0 147,0 0 1,-5 0-156,1 0-4,-6 0 632,9 5 0,-10-3 0,4 3 0</inkml:trace>
  <inkml:trace contextRef="#ctx0" brushRef="#br0" timeOffset="20">19107 10187 8303,'0'-6'936,"0"1"-578,0 5-162,5 0 125,-4 5-199,5 1 1,-6 6-81,0-1 0,3 6 95,1 2 1,1 2-195,-1 2 0,-1 1 100,4 3 0,0-2-113,0 6 0,3-5-279,-2 5 218,2-6 67,1 3 1,0-5-57,-4 0 93,3-5 98,-3-2 0,4-4 52,1-1 49,-6-5 334,4-1-308,-9-5 33,4 0 1,-5-5-404,0-2 91,0-3 72,0-2 1,0-4-176,0-3 0,0-2 7,0 2 1,0-4 116,0 1 0,4-1-14,0-4 0,1 7 4,-1 1 0,-3 4 46,3-5 0,-1 10 329,0-1-112,-1 2 1,3 1 133,-5 1-309,0 4 20,0-2-44,0 5 1,3 5-8,1 3 1,5 2 37,-1 1 0,-2 5-21,2-1 1,-1 5-33,5-1 0,-1 2-12,1-2 0,-1 2-152,0-2 0,1 2 96,-1-2 1,1-3 0,-1-5 0,1 3 123,-1-2 1,0 2 304,1-7-152,-1-2 441,1 1-436,-1-6 0,-3-3 119,-1-5 1,-4 1-8,1-8 0,-3-3 98,-1-1 0,0-4-162,0-4-231,0-2 165,0-5 1,0-4-340,0 0 133,0 0 0,0 3-300,0 1 231,0 5 0,-1 1-53,-3 5 1,1 5-209,-4 3 1,0 2-250,0 2 287,-3 5-99,8 1-1120,-3 5 134,5 0 1415,5 0 0,2 5 0,4 1 0</inkml:trace>
  <inkml:trace contextRef="#ctx0" brushRef="#br0" timeOffset="21">19975 9993 8238,'0'-6'-40,"0"-4"129,0 3 0,0 0 707,0-1-308,0 1-166,0 0 0,-1 2 292,-3 5-364,3-5-110,-4 4 0,3-4-17,-1 5 0,0 0 63,-5 0 1,5 0-181,-5 0 1,4 0 188,-3 0 0,-1 4-125,-3-1 0,-1 6-224,1-1 103,-1 2 40,1 1 0,-1 1-223,1-1 158,0 6-44,-1-5 0,1 6-16,-1-3 0,6-2 110,2 2 1,3 2-11,1-2 1,5 4 129,3-4 1,7 1 179,4-5 0,2 0 113,2 1-83,5-6-249,-4-1 0,3-1-93,-8 0 171,3 0-512,-10-4 0,1 0-1309,-5 0 1688,-6 0 0,3 0 0,-5 0 0</inkml:trace>
  <inkml:trace contextRef="#ctx0" brushRef="#br0" timeOffset="22">20341 10621 8143,'-7'0'233,"1"-1"-93,2-3 60,3 3 41,-9-4 0,7 1 0,-5 0 0,6-1 301,-2 1-301,3-2 0,1-5 0,0-1 0,0-3 29,0 0 1,4-2-724,-1 2 1,6-1 868,-1-3 1,-2-3-1342,2 3 1,0 1 1005,3-1 1,-1 1-41,-2-1 0,2-1-4,-2 5 0,2-4-32,1 4 1,-1-1-44,-2 5 0,2 0 87,-2-1 0,3 1-29,4-1 1,-2 5-11,2-1 1,-2 5 3,-2 0 0,2-2 1,2 1 1,-2 0 4,2 4 1,-2 0 9,-2 0 0,-3 0-8,-1 0 0,1 5-19,4 3 1,-6 2 91,-2 1 0,1 4 5,-1 1 1,-1 4-6,-3-1 0,2 8 24,1 3 0,-1-1-78,1 2 0,-1-2 8,-2 1 0,0 2-7,0-5 0,0-1-8,0-3 0,0-4-109,0 0-58,0-5 160,0 3 1,1-7-218,3-2-145,-3 2-496,4-9 486,-10 4 345,-1-5 0,-6 0 0,1 0 0</inkml:trace>
  <inkml:trace contextRef="#ctx0" brushRef="#br0" timeOffset="23">21163 10062 7974,'0'-7'228,"0"2"761,0 5-613,0 5 1,0-2-81,0 5 0,0-1-37,0 5 1,1 0-249,3 4 0,-3-2 23,3 5 1,1 0-82,-1 3 0,0 5 63,-4 0 1,4 3-150,-1-3 1,1 3 13,-4-3 0,0 3 102,0-3 0,4-2 50,0-6 0,0 2-7,-4-6 60,5 0-417,-4-3-515,4-6-69,-5-1 1,-5-5 914,-3 0 0,-2-5 0,-1-1 0</inkml:trace>
  <inkml:trace contextRef="#ctx0" brushRef="#br0" timeOffset="24">20820 10119 8143,'0'-12'180,"2"2"47,1 3 1,5-2 125,7 5 1,3-4 439,5 5 1,3-5-256,1 4 1,9-3-163,-2 3 1,3 0-251,-3 4 1,0 0 85,0 0 1,2 0-499,2 0 0,-2 0 122,2 0 1,-7 0-67,0 0 1,-2 0-753,1 0 0,-2 0 422,-5 0 0,0 0 560,0 0 0,0 5 0,0 1 0</inkml:trace>
  <inkml:trace contextRef="#ctx0" brushRef="#br0" timeOffset="25">21848 10130 7426,'6'-7'110,"-2"-1"0,-2 4 405,-2-3 35,0 4 1,0-3-111,0 2 1,-2 3-210,-2-3 1,2 3-154,-6 1 1,1 0 150,-5 0 0,1 0-125,-1 0 0,1 1 105,0 3 0,-5-2-60,1 6 0,-5-1 14,1 5 0,-3-1-147,-1 1 1,4 4 54,0 3 0,0-1-101,-4 1 0,2 4 138,2 4 1,2-1 9,6-3 1,1 4-168,2-1 1,3 5 88,5-5 0,1 2-116,3-1 1,8-3 81,7 3 0,2-7-40,2-1 1,0-5 96,0 1 0,5-6-14,2-1 1,-1-6-85,2 2 0,-5-4 54,5-4 1,-2 2-565,1-6 1,-2 1 243,-5-5 1,-1 5-721,-3-1 1,-3 0 52,-4-3 968,-6 5 0,4-5 0,-3 5 0</inkml:trace>
  <inkml:trace contextRef="#ctx0" brushRef="#br0" timeOffset="26">22225 10039 7996,'0'-8'-731,"0"1"2047,0 4-813,-5-7 0,0 7-116,-3-4 0,2 4-128,2 0-55,-2 1 0,-6 2 215,1 0-179,-1 0 1,1 0-149,0 0 1,-1 2 44,1 1-187,-1 4 0,2 4 58,3 1 0,-2-1-145,5 0 0,0 1-13,4-1 1,0 1 140,0-1-111,0 0 0,5 1 76,3-1 1,2 1 8,1-1 0,6-3 14,2-1 1,2-4-1,2 1 1,-4-2-197,0 2 0,-1-3-278,1 3 1,-2-3-1128,-6-1 1622,1 0 0,4-5 0,2-1 0</inkml:trace>
  <inkml:trace contextRef="#ctx0" brushRef="#br0" timeOffset="27">22453 9822 7996,'-5'-11'419,"4"4"505,-4 2-325,5 5-4,0 0 0,5 1-161,3 3 1,3 3 41,4 4 0,-1 4-83,5 0 0,0 6-100,4-2 1,0 4-109,0 3 1,4 3-82,-1 6 0,-3 0-205,-4 3 1,-4-1 135,4 5 0,-6 4-307,-2 3 0,0-2 212,-8-1 0,1-7-471,-4 7 1,-1-3 63,-3 3 0,-2-6-135,-6-2 1,-4-2 54,-3-2 0,-3-1-713,-1-2 1260,-5 2 0,2-6 0,-8 4 0,-3-4 0,1-3 0,3-1 0</inkml:trace>
  <inkml:trace contextRef="#ctx0" brushRef="#br0" timeOffset="28">15098 12346 8008,'0'-8'-275,"0"1"608,0 4 0,2-6-132,1 5 1,0-1-91,5 2 1,-5 1 86,5-1 1,-4-3-20,3 3 1,1-1-60,3 4 0,1 0 3,-1 0 1,1-1-111,-1-3 1,4 3 79,1-3 0,4 2-130,-1 2 1,3-1 19,0-3 0,2 3-64,3-3 0,-3-1 29,3 1 1,-2-3 34,2 3 1,-7 0-24,3 4 0,-8-1-308,1-3-594,-4 3 645,-5-4 1,-2 6-274,-5 3 0,-2-2 570,-1 6 0,-9 0 0,-6 3 0</inkml:trace>
  <inkml:trace contextRef="#ctx0" brushRef="#br0" timeOffset="29">15087 12552 8008,'-6'5'-682,"1"-4"999,10 4 1,1-9-31,5 0 0,1 1 104,-1 3 0,4-2-87,1-2 1,0 3-113,-1-3 1,2 2-45,2-2 0,3 3-159,-3-3 1,2 3-11,2 1 0,-4 0-170,0 0 0,-4-2-334,4-1 0,-3 1 282,3-1 0,-5 1-393,1 2 0,-1-4 636,1 1 0,3-6 0,5 2 0</inkml:trace>
  <inkml:trace contextRef="#ctx0" brushRef="#br0" timeOffset="30">16001 12015 7858,'0'-7'801,"0"-3"-108,0 9-104,0-4-216,0 0-128,5 4 1,-4-3-156,3 8 0,-2-2 72,2 6 0,-3 1-112,3 6 0,-3-1 26,-1 5 0,2 0-119,2 4 0,-3 1 85,3 2 1,-2 0-133,2 4 0,-1-1-66,4 2 1,-4 2 142,0-3 0,3 0-154,-3 0 1,5-3 24,-4 3 1,3-4 90,-3 0 0,4-6 19,-4-1 0,1-5 40,-2 2 0,-1-4-252,2 0-256,2-1-358,-5 1 0,6-6 858,-4-2 0,-1-3 0,3-1 0</inkml:trace>
  <inkml:trace contextRef="#ctx0" brushRef="#br0" timeOffset="31">16549 12289 8064,'-7'0'-566,"-3"0"566,9-5 281,-9 4-241,9-5 21,-4 6 700,-1 0-203,5 0-444,-4 0 11,10 6 32,2-5 179,4 4-1,5-5-191,-3 0 205,9 0 1,1 0-147,1 0-40,4-5 250,0 4-226,-4-10 55,4 10-272,-1-9-68,-2 4 118,3-1-6,-6-3-764,-4 9 427,-1-4 224,-1 0-50,-8 3-650,7-3 220,-9 5 636,1 0 0,-7 0 0,-7 0 0</inkml:trace>
  <inkml:trace contextRef="#ctx0" brushRef="#br0" timeOffset="32">17600 11889 8034,'-7'-7'0,"3"-1"0,2 4-274,-2-4 250,3 6 426,-4-8 0,5 7 300,0-4-220,0 4-193,0-2-201,0 5 22,5 5 0,-4 1 60,3 6 1,-2 1-97,2 2 1,-3 3 101,3 4 1,-2 6-197,-2 3 1,3 2 7,1 1 0,0 0-60,-4 1 1,0 0 121,0 3 0,0-2-96,0 2 0,1-4-62,3-4 0,-3-2 63,3-5 1,-3-4 38,-1 0 0,2-6-9,1-2-219,-1 1-207,3-6-382,-5 1 141,0-2 682,0-5 0,-5-11 0,-2-1 0</inkml:trace>
  <inkml:trace contextRef="#ctx0" brushRef="#br0" timeOffset="33">17474 11980 8027,'0'-16'-65,"0"3"32,0-2 1,5 2 211,3 2 0,2 0-126,1-1 1,1 1 354,-1-1 0,4 1-87,0-1 1,6 1-27,-2 0 0,2 3-130,2 0 1,1 6-49,3-2 1,2 3-145,5 1 0,-3 0 77,-1 0 0,0 1-111,0 3 1,2 1 42,-6 3 0,0 2-76,-7-3 1,1 3 5,-5 2 0,-3-2 27,-5-2 0,-4 6 16,1-3 1,-4 3-138,-4-3 1,-9 6-28,-10 2 0,-1-1 95,-6 1 0,-4-4-55,-5 4 0,-4-4 88,1 4 1,2-5 15,-2 1 0,10-3-26,2-5 0,4 2-7,4-5 1,4 1-214,3-1 16,2-3-192,7 4 0,2-6 487,8-3 0,7-2 0,7-5 0</inkml:trace>
  <inkml:trace contextRef="#ctx0" brushRef="#br0" timeOffset="34">18410 11718 8128,'-6'-12'206,"1"1"0,5 3 431,0 1-81,0 4 154,0-2-530,0 5 1,-4 5-166,0 3 1,-4 3-69,0 4 0,-2 3 143,-2 5 0,1 0-69,-1 0 0,1 1-28,0 3 1,-5-2-80,1 5 1,0-2-32,4 7 0,3-8-17,0 8 1,6-4 110,-2 4 1,3-1-14,1 0 0,1-3 123,3-1 0,2-1-82,6 2 1,3-3 202,0-5 0,5-2-113,-1-2 1,-1 1 7,1-4 1,-4-1-113,4-4 0,-5 1 5,2-1 1,-4-1-204,0-2 1,-1 1-395,1-5 0,-1 3 601,0-3 0,1 0 0,-1-4 0</inkml:trace>
  <inkml:trace contextRef="#ctx0" brushRef="#br0" timeOffset="35">18719 11958 7969,'0'-12'555,"0"1"-357,0 4 0,0 1 277,0 2-207,0 3 1,0-3-32,0 8 1,0 2-175,0 6 0,0 0 14,0 4 1,0 0-73,0 3 0,1 3 47,3-3 1,-2 4-167,6 3 0,-4-2 2,3 3 0,-3-3 75,4-1 0,-2-1-12,2-3 1,1-2 108,-5-1-340,4-4-212,-1 5-464,-1-11 716,-1-1 1,-5-6 108,0-3 0,-5-2 131,-3-6 0,-7-4 0,-3-2 0</inkml:trace>
  <inkml:trace contextRef="#ctx0" brushRef="#br0" timeOffset="36">18479 11980 7969,'0'-11'461,"2"0"-386,6-1 0,1 5-176,10-1 1,-4 4 343,4-3 1,2 0 279,5 0 0,-2-4-247,3 4 1,1 1-86,-1-2 1,3 5-438,-3 0 0,3-3 206,-3 3 1,3-1-705,-3 4 0,0-4 744,-5 0 0,1-5 0,0 3 0</inkml:trace>
  <inkml:trace contextRef="#ctx0" brushRef="#br0" timeOffset="37">19073 11866 8751,'0'12'832,"0"-1"-460,0 1 1,0 4-37,0 3 0,1 3-267,3 0 0,-2 1 57,6 0 0,-4 4 50,3-1 0,0 2-58,0-1 1,4-3-112,-4 3 0,0-7-40,0-1 1,0-5-702,0 1 455,3-2 285,-3-7 0,0-1 266,1-5-254,-6 0 1,5-5-4,-3-2 0,-3-7 29,3-1 0,-3-6-164,-1 2 1,4 1 26,0-1 0,-1 0 33,-3-3 0,0 0 44,0 3 1,4-1-19,0 4 0,0 1 282,-4 4-213,0 4 1,-2 2 37,-1 5-54,1 0 1,-3 2-7,5 1 0,0 8-31,0 4 0,5 1-7,3 0 1,0 0 34,3 3 1,-2-1-13,6-3 1,-1-2 134,1 2 1,-1 1-128,5 0 0,-5-2 18,2-7 1,0 2 4,-1-5 0,0 0 263,-3-4 1,-4 0-1,-1 0 1,1-5-27,3-3 0,-3-2-9,-1-2 0,-3 0 128,4-3 1,-6-3-176,2-5 0,-3 0 4,-1 0 1,0 2-378,0 2 0,0-5 136,0 5 0,-1-6-459,-3 6 0,3-1 22,-3 1 0,3 3-150,1 4 0,-4 1 229,0-1 1,1 5-589,3-1-781,0 6 683,0-4 1071,0 6 0,5 0 0,1 0 0</inkml:trace>
  <inkml:trace contextRef="#ctx0" brushRef="#br0" timeOffset="38">19804 11741 8033,'0'-12'-283,"0"1"1,0 3 220,0 1 1,0 3 54,0-4 0,0 4 467,0-3 0,-1 4 156,-3-1-227,2 3 0,-8-3-156,3 1 0,0-1-86,0 4 0,-1 1 19,-3 3 0,-1-2 33,1 6 1,-1-4-246,1 3 1,0 1 137,-1 3 0,5 1-60,-1-1 1,4 2 26,-3 2 1,4-2-140,-1 2 0,3-2-1,1-2 0,1 2-70,3 2 0,4-2 118,7 2 0,-1-6-17,5-1 1,-3-5-192,7 5 0,-6-6 80,5 2 1,-2-2-599,-1-2 1,2 0 331,-2 0 0,-2 0 427,-2 0 0,3-6 0,-1 0 0</inkml:trace>
  <inkml:trace contextRef="#ctx0" brushRef="#br0" timeOffset="39">19907 11615 8062,'-7'-9'621,"3"-2"1,3-3 290,1 2-758,5 6 1,2 1 140,4 5 0,-3 0 170,-1 0 0,1 0-169,3 0 1,1 9-50,-1 2 1,4 8-97,1 0 1,3 4 95,-4 4 0,4-2-196,-4 6 1,2-1 115,-2 4 1,-4 2-391,1 2 1,-1-4 3,-3 0 0,-3 5-158,-1-5 0,-3 1 76,-1-4 0,0 1-176,0-6 1,-5 5 12,-3-5 0,-1 0 110,2-7 1,-4 1-1071,4-5 1424,-3 0 0,-7 2 0,-1 1 0</inkml:trace>
  <inkml:trace contextRef="#ctx0" brushRef="#br0" timeOffset="40">20512 11786 7956,'-1'-7'98,"-3"-1"-98,3 6 325,-5-4-30,6 6 37,0 0 1,0 6-140,0 1 0,0 8-43,0 4 1,0 4-1,0 4 0,0 2-2,0 5 0,4-2-145,0 2 0,0-2 122,-4 6 1,4-2-109,-1-2 0,5 0 41,-4 0 1,5-1-145,-2-2 0,0-3 20,0-5 0,1-2 70,3-2 1,-3-2-226,0-6 0,-6-3-66,2-1-306,2-4 354,-4 2 0,3-11 239,-5-6 0,-10 1 0,-3-6 0</inkml:trace>
  <inkml:trace contextRef="#ctx0" brushRef="#br0" timeOffset="41">20398 11855 7956,'0'-15'0,"0"-1"0,5 1 367,2 4 0,9 1-55,3 2 1,2-2-207,2 2 0,-4 2 115,0-2 1,0 6 13,4-2 1,0-1-131,0 1 1,0 1 72,-1 7 1,1 3-282,0 4 0,0 0 109,0 1 0,0-1-173,-1 1 0,0 0 102,-3 4 1,-3-4-117,-4 4 1,-4-2-47,-1 1 0,-6-3 128,-1 4 0,-6-2-86,-9 1 0,-7-2 63,-4 2 0,-6-3-64,1 0 0,-4-1 49,1 1 1,-2-5-36,9 1 1,-2-5 56,6 0 1,-1 0-196,9 1 1,0-3 24,3 3 0,6-4 285,2-4 0,3 3 0,1-15 0,0 4 0</inkml:trace>
  <inkml:trace contextRef="#ctx0" brushRef="#br0" timeOffset="42">21277 11661 7956,'-5'-12'980,"4"1"-867,-4 5 1,3-1-114,-1 3 0,0 3 0,-5-3 0,5 3 164,-5 1 1,0 1 235,-3 3 1,-2 2-161,-2 6 1,2 3 43,-2 0 0,-1 6-245,0-2 0,1 3 98,4 5 0,-1 2-133,1 6 0,-1 0 45,1 3 1,5-1-152,2 5 0,3-4 18,1 4 0,0-5 6,0 1 0,5-3 38,2-1 0,3-1-148,2-2 1,-1-2 107,1-2 0,3-4 40,0-1 1,2 0-227,-2-7 1,-2 0 71,2-3 0,-2-2-449,-2-2 1,4 1 642,0-6 0,6 6 0,-4-2 0</inkml:trace>
  <inkml:trace contextRef="#ctx0" brushRef="#br0" timeOffset="43">21608 11889 7966,'7'-5'0,"-2"3"15,-5-6 188,0 5 90,0-2-70,0 5 0,0 5 46,0 3 1,0 2-33,0 2 0,0 0-215,0 3 0,0 3 30,0 5 0,0 4-98,0-1 1,0 2-29,0-1 0,0-2 78,0 6 0,0-5-83,0 5 1,4-7 75,-1-1 0,5-2-41,-4-5 1,1-1-15,-1-4 1,-3-3-358,3-1-159,2-4-2,-5 2 1,3-10 575,-8-3 0,-7-2 0,-7-1 0</inkml:trace>
  <inkml:trace contextRef="#ctx0" brushRef="#br0" timeOffset="44">21300 11958 7966,'6'-12'350,"8"5"-335,-2-1 1,12 4-82,2-3 1,6 3 350,2-4 0,4 4 478,1-3 1,2 0-416,-3 0 1,2-3-164,-2 2 0,-4 3-498,0 1 0,1-1 208,-5 1 1,-2 0-872,-1 4 0,-3 0 976,-1 0 0,-6 0 0,0 0 0</inkml:trace>
  <inkml:trace contextRef="#ctx0" brushRef="#br0" timeOffset="45">22294 11878 7797,'-11'-2'-373,"4"-1"599,-3 1 1,2-3 261,-7 5 1,1 0-104,-5 0 0,0 2 50,-4 1 1,0 4-148,0 4 0,-1 2-114,-3 2 0,5-1 21,-1 5 1,0 0-139,4 4 0,2 0 75,2 0 0,4-1-133,3 1 0,3-4 99,5 0 0,0 0-8,0 4 0,5 0-21,3 0 1,7-4-91,4 0 0,1-5-138,-1 1 0,3-3 90,-3-5 1,3 2-122,0-5 1,-3 0-436,0-4 0,-3 0 320,3 0 1,-2 0-625,3 0 0,0-2 929,-5-1 0,5-4 0,-2-4 0</inkml:trace>
  <inkml:trace contextRef="#ctx0" brushRef="#br0" timeOffset="46">22568 11741 7966,'0'-12'101,"0"1"19,0-1 0,0 5 169,0-1 329,-5 6 0,-2-3-174,-4 5 0,-1 0-437,1 0 0,-4 5 54,-1 2 0,-3 3-158,4 2 0,0-1 82,4 1 1,-1 3-58,1 0 1,3 2-46,1-2 1,4-2-47,-1 2 0,4 1 29,4-1 0,2 1-30,6-5 0,4 1-35,3-1 0,3-3 64,1-1 0,3-4-357,1 1 1,0-3 0,-5-1 491,1 0 0,-5-5 0,-1-2 0</inkml:trace>
  <inkml:trace contextRef="#ctx0" brushRef="#br0" timeOffset="47">22613 11615 7966,'-10'-15'134,"3"0"1,3 4 56,8 8 0,6 1-238,5 2 1,4 0-33,-4 0 0,2 2 1048,-2 1 1,3 9-460,5 7 0,4 4 203,4 3 0,1 5-239,-2 7 1,3 2-426,-2 6 1,-4 0 110,0 0 0,-7 3 27,-1 1 1,-5 0-129,2 0 0,-5-3-206,-3 2 1,1-2-538,-6-1 1,1-4 342,-4 0 1,-5-7-908,-3-1 1,-3-3 1247,-4-4 0,-7-7 0,-4 3 0,0-2 0,2 1 0</inkml:trace>
  <inkml:trace contextRef="#ctx0" brushRef="#br0" timeOffset="48">15229 15103 8013,'12'-5'-163,"-1"3"268,1-2 0,-1 2 307,0-2 0,1 3-32,-1-3 0,4-1-114,1 1 1,4-1-89,-1 1 0,1 3 0,-1-3 0,3-1 37,-3 1 0,3-3-115,0 3 0,-3-1-98,0 1 1,-5 3 164,2-3-442,-4 3 192,0 1 0,-6 1-1652,-2 3 176,-3 2-29,-1 6 1588,-5-1 0,-1 0 0,-6 1 0</inkml:trace>
  <inkml:trace contextRef="#ctx0" brushRef="#br0" timeOffset="49">15172 15342 8105,'12'-5'292,"-5"4"-95,1-3 0,3 3 154,4 1 0,5 0 113,-5 0 1,5 0-53,-1 0 0,4 0-170,4 0 0,0 0 101,4 0 1,1 0-108,-6 0 1,6 0-40,-2 0 1,-2-1-22,-1-3 1,-4 3 0,-4-3-617,3 3 1,-10 1 107,3 0-2301,-7 0 1403,-3 0 1230,-5 0 0,-5-5 0,-1-2 0</inkml:trace>
  <inkml:trace contextRef="#ctx0" brushRef="#br0" timeOffset="50">16177 14840 8013,'-11'-11'61,"-1"-1"279,6 6 652,1 1-343,5 5-212,0 0 0,0 6-339,0 5 1,0 6 130,0 6 1,0 0-238,0-1 0,1 5 142,3 0 0,-3 4-85,3 0 0,-1 2-36,0 1 1,-1 0-145,2 1 1,-2 0 57,2 3 0,-3-2-48,3 2 0,-3-3 122,-1 0 1,4-2 8,0-3 0,0-2 34,-4-5 0,1-5-94,3-3 0,-3-2-281,3-2-29,-3-5-379,-1-1 154,5-5 0,-4-1-1230,3-3 1815,-3-2 0,5-10 0,0-2 0</inkml:trace>
  <inkml:trace contextRef="#ctx0" brushRef="#br0" timeOffset="51">16486 15228 7903,'-7'-1'0,"3"-3"59,3 3 1,1-5-43,0 2 0,1 2 863,3-1-493,3 1 1,8 1-192,0-3 0,4 3-39,-4-3 1,6 3 16,-2 1 0,3 0 16,5 0 0,-3 0-27,3 0 1,-3 0 59,-1 0 0,-4 0-43,0 0 0,-4-1-220,4-3 0,-9 3 94,2-3-1744,-3 3 1000,2 1 690,-5-6 0,-6 0 0,-6-5 0</inkml:trace>
  <inkml:trace contextRef="#ctx0" brushRef="#br0" timeOffset="52">17605 14920 7914,'6'-12'0,"-2"1"0,-3 3 0,-1 1 0,5-1 0,3-3 0,2-1 259,1 1 0,2 0 403,2-1 0,3 1-121,5-1-378,0 1 1,0 1 27,0 2 1,-2 3-136,-2 5 1,1 0 33,-4 0 0,-1 5-171,-4 3 0,-4 3-277,-4 4 0,3 3 240,-3 5 0,0 0-82,-7 0 1,0 5-90,-7 2 0,1-1-37,-9 2 1,3-2 74,-3 1 0,0 3-19,-3-2 1,3-2 289,-1 1 1,5-4-118,-4 0 0,5-3 252,-1-4 0,6 2-72,2-6 1,4 0 46,-1-4 1,3-3-14,1 0 0,1-6-19,3 2 1,7-3 20,8-1 1,3-1-10,1-3 0,5 2-48,2-6 1,3 0-4,1-3 0,5-4-51,-1 0 1,-2-1 38,-5 5 0,-1 1-80,-7 2 0,1-2 31,-8 2 0,-1 3-17,-4 2 155,-4-4-7,-2 6 304,-5-4-106,0 5 164,0-5-70,0 3-168,0-3 36,0 5-121,0 5 0,-2 2-103,-1 4 1,1 1-278,-2-1 1,3 2 179,1 2 1,1-2 85,3 2 0,3-2-118,4-2 1,6 0 38,2 1 0,2-5 18,2 1 0,9-5 60,2 0 0,3-3 3,-3-3 0,0-4 11,1-4 1,3-1 1,0 1 1,-2-4 22,-5 0 1,-3-4-41,-5 3 1,-6-3-25,-1 4 0,-5-5 37,-3 1 1,-3-3-140,-5-1 0,-5 2 52,-3 2 0,-7-2-144,-4 6 1,-8 0 102,-3 4 0,-3 4-164,-2 3 0,-3 3 147,0 1 1,-4 5 17,4 3 0,2 2 47,5 1 0,-1 5-59,6-1 0,4 0-327,7-4 0,6 1-702,1-1 350,6 1 0,2-1 270,8 1 1,-1-6 482,5-2 0,-4 2 0,9 0 0</inkml:trace>
  <inkml:trace contextRef="#ctx0" brushRef="#br0" timeOffset="53">19204 14966 7959,'5'-12'-78,"-4"1"39,3-1 1,-2 1 568,2-1-370,-2 1 1,3 3 1106,-5 1-437,0 4-577,0-2 1,-4 6-28,0 3 0,-5 0-14,1 7 0,-2-2-86,-1 7 1,-1 1 52,1 2 1,0 3-221,-1 1 1,0 0 92,-4 0 1,2 4-191,-5 4 1,4-2-22,-4 2 1,4-6-79,-4 2 1,5-3-17,-1-1 1,6-2 83,1-2 1,6-2 49,-2-6 0,2-3-40,2-1-793,0-4 384,0 2 0,0-6-221,0-3 1,0-3 165,0-4 623,0-5 0,6-2 0,0-5 0</inkml:trace>
  <inkml:trace contextRef="#ctx0" brushRef="#br0" timeOffset="54">19010 14840 7899,'-5'-11'893,"3"-1"-152,-2 1-638,3 4 274,1-3-210,0 9 0,0-5-9,0 2-289,0 2-515,0-3-854,5 10 1500,-3 2 0,8 9 0,-4 2 0</inkml:trace>
  <inkml:trace contextRef="#ctx0" brushRef="#br0" timeOffset="55">19192 15331 8623,'5'-6'2421,"-2"-1"-2101,5 4-257,-6 1 142,3-3-1481,-5 5 1,-1 0 1275,-3 0 0,-2 5 0,-6 2 0</inkml:trace>
  <inkml:trace contextRef="#ctx0" brushRef="#br0" timeOffset="56">19741 15114 7899,'-8'0'-948,"0"0"1,6-1 2625,-2-3-343,3 3-486,1-4-1260,0 5 0,5 5 0,1 1 0</inkml:trace>
  <inkml:trace contextRef="#ctx0" brushRef="#br0" timeOffset="57">20346 14851 7899,'-7'-11'0,"1"1"-329,2 2 299,3-2 0,-4 7 582,5-4 0,0 3 232,0-4-36,0 6-271,0-3-116,0 5 1,0 5-304,0 3 0,0 3 25,0 4 1,0 3 88,0 5 0,0 1-203,0 3 1,0-2 5,0 5 1,4 1-52,0 3 0,-1 0-14,-3 1 0,4-5 89,0 1 0,1-2-21,-1 1 1,-3 2-16,3-5 1,1-5 56,-1-3 1,1-5-10,-1 2-272,-3-4 0,4-4-83,-5 0-314,0-6 1,0 2-57,0-8 1,0 2-845,0-6 1558,-5 0 0,4-3 0,-4-1 0</inkml:trace>
  <inkml:trace contextRef="#ctx0" brushRef="#br0" timeOffset="58">20574 14851 7887,'7'-16'216,"-2"3"80,-5-2 1,0 2 45,0 2-177,0 4 874,5-3-275,-4 9-737,4-4 1,-5 6 151,0 3 1,-1 2-66,-3 6 0,3 1-27,-3 2 1,3-1-83,1 5 1,0-4-60,0 4 0,0-1-65,0 1 0,0 1-120,0-5 1,0 4 70,0-3 0,0-1 37,0-4 1,-2 1 112,-1-1 0,1-3-1,-1-1-42,1-4 230,2 7-65,0-9 268,0 4-241,0-5 0,5 0-73,3 0 0,2-1-80,2-3 0,4 3 65,3-3 1,0 3-16,4 1 0,-3 0 9,7 0 1,-3 1 90,-1 3 1,0-1-74,-1 4 0,-4 1 12,-3 3 1,-2 1-105,-1-1 1,-2 0 91,-3 1 1,2-1-158,-5 1 0,0-1 81,-4 1 0,-5 3-165,-3 0 1,-3 4-12,-4-4 0,-3 1-6,-5-5 1,0 0 37,0 1 1,-3-2-123,-1-2 1,-1-2-65,1-2 0,3-3 109,-2 3 0,7-3-167,3-1 0,4-4-40,0 0 0,5-6 87,-1-1 0,5-2 362,0-6 0,1 0 0,2-4 0,0 0 0,0 1 0</inkml:trace>
  <inkml:trace contextRef="#ctx0" brushRef="#br0" timeOffset="59">20574 14840 7887,'7'-11'0,"-4"-1"0,2 4 392,-1 1 1,5 3 17,-1-4 0,2 6-46,1-2 1,5 3-208,-1 1 0,5 0-107,-1 0 1,7 0 37,0 0 0,5 0-218,-5 0 0,1 0-365,-4 0 1,2 0 322,-2 0 1,2 0-330,-6 0 1,-2 0 65,-2 0 435,-2 0 0,-2 0 0,1 0 0</inkml:trace>
  <inkml:trace contextRef="#ctx0" brushRef="#br0" timeOffset="60">21442 14851 7951,'0'-11'1194,"0"0"-978,0 4-302,5 2 396,-3 5 1,3 5 498,-5 3 0,-5 7-578,-3 4 0,-3 4-39,-5 4 0,2 2-271,-5 5 0,-1 0 107,-7 1 0,3 3-108,-2 0 1,1 0 14,3-4 1,-1-1-17,0-3 0,4 2-69,0-5 1,5-6-164,-1-5 317,2-4 195,7 0-215,-4-6-4,8 4-224,-3-9 116,5 5 1,0-12 101,0-1-1593,0-3 1619,0-2 0,-5-4 0,-1-2 0</inkml:trace>
  <inkml:trace contextRef="#ctx0" brushRef="#br0" timeOffset="61">21168 14794 7918,'6'-5'0,"-4"-1"389,-6-6 678,0 6-909,9-4 1,-2 9-413,4-3-379,-4 3 0,7 2 156,-2 3 477,2 2 0,1 10 0,1 2 0</inkml:trace>
  <inkml:trace contextRef="#ctx0" brushRef="#br0" timeOffset="62">21419 15331 7945,'0'6'2491,"0"1"-754,0-3-1214,0-3 1,0 5 296,0-2-752,0-3-502,0 4 464,-5 0-30,-1-3 0,-5 3 0,-1-5 0</inkml:trace>
  <inkml:trace contextRef="#ctx0" brushRef="#br0" timeOffset="63">15206 16530 7831,'0'-11'117,"0"-1"0,2 2 376,2 3-178,-3-4-144,4 10 1,-1-9 274,-1 2-332,6 3 0,-2-4 96,4 6 0,1-5-188,-1 4 1,0-3 49,1 3 0,0-1-114,4 1 0,-2 3 72,5-3 1,-5-1-72,1 1 0,1 0 78,0 4 1,3 0-81,-4 0 1,1 0-38,0 0 1,-4 0 77,4 0 0,-4 4-81,0 0 1,-5 5-23,1-2 1,-6 3-129,2 2 1,1-1 109,-1 1 0,1 0-71,-1 4 1,-1-4 94,4 4 0,-3-4-130,4 0 205,-6-1 1,8 0-74,-2 1 0,-2-6 237,2-2-106,-1 2 0,5-4 45,-1 1 1,1-1-22,-1-2 0,-3-4 125,-1 0 1,1-5-3,3 2 0,-3-4-129,0 0 1,-5 0-113,5-1 1,-5 1 78,0-1 1,-1-3-389,-2 0 1,0 0 161,0 3 0,0 5-782,0-1 228,-5 0 212,-2 2 549,-4-4 0,-1 9 0,1-4 0</inkml:trace>
  <inkml:trace contextRef="#ctx0" brushRef="#br0" timeOffset="64">15355 16816 7776,'-6'-5'-657,"0"3"1405,6-3-354,-5 0 1,4 3 206,-3-6-423,3 6 281,1-9-303,0 5 0,0-2 252,0 1-351,0 4-22,5-7 0,-2 8-26,4-6 1,1 4-9,3-3 0,-2 4 9,3-1-35,-3-2 1,7 5 152,-5-3-287,1 3 223,-1 1 0,1-4-132,-1 0 0,1 0 77,-1 4 1,-3 4-93,-1 0 0,-3 5 22,4-2 0,-5 3-165,5 2 1,-4-5 91,3 1 1,-3 0-22,4 3 0,-1 0 140,5 1 1,-1-1-73,1 1 0,-5-5 155,1 1 1,1-5-124,6 0 1,-2 2 117,2-1 1,-2 0-1,-2-4 0,1 0-24,-1 0 1,0-4 13,1 0 0,-1-3 78,1 3 1,-2-5-80,-3 1 1,0 2 8,-3-1 0,-3-1-214,3-4 1,-3 1 120,-1 0 1,0 3-702,0 0 1,-1 2 48,-3-2 684,-3 3 0,-4 0 0,0-1 0</inkml:trace>
  <inkml:trace contextRef="#ctx0" brushRef="#br0" timeOffset="65">16394 16427 7823,'0'-11'-385,"0"0"256,0-1 113,0 1 0,0-1 185,0 1 1,-1-1 269,-3 1 1,-2 0-445,-6-1 1,1 5 52,0-1 1,-2 4-213,-2-3 1,-3 4 83,-5-1 1,0 3 8,0 1 0,0 0 48,1 0 1,3 4-50,0 0 1,3 4 27,-3 0 0,4-2 137,-4 2 1,5 3 12,-1 5 0,3-1-97,5-4 0,-3 5 21,2-1 0,3 5 7,1-1 0,3-1-61,1 1 1,0-5 28,0 1 1,5 2-6,3-2 1,6-1-27,1-7 1,5 2-5,-1-5 0,3 0-27,1-4 1,1 0 44,2 0 1,-3-1-62,0-3 1,0 1 53,-4-4 1,-3-1 76,0-3 0,-4-1-27,0 1 0,-2-1 103,-3 1 0,-1-4-86,-6 0 0,3-1 76,1 5 35,0-6 0,-4 5 266,0-4-112,0 9 0,-1 2 201,-3 5-399,3 0 1,-6 5 18,3 2 1,2 5 9,-6 3 0,6 0-37,-2 8 0,-1-3-9,1 7 1,0 1-117,4-1 0,0 4 69,0 0 0,0-2-117,0 1 0,0 1 77,0 3 1,5-3-416,3-1 184,-3-4-1,5 1-206,-9-4 268,5-5 1,-3-1-234,1-6-87,0-5 225,-4-1 0,-1-5 254,-3 0 0,-2-5 0,-6-1 0</inkml:trace>
  <inkml:trace contextRef="#ctx0" brushRef="#br0" timeOffset="66">16543 16325 7787,'-7'-7'1024,"4"1"-984,6 2 1,4 3-283,4-3 0,-3 3 450,-1 1 1,-3 0 433,4 0 0,3 0-410,4 0 0,2 1-112,-2 3 0,2-3-165,2 3 1,2-3 33,-2-1 1,7 0 36,0 0 0,1 0 22,-4 0 1,2 0-36,-2 0 0,2 0-70,-6 0 0,-1-4 10,1 1 170,-5-6 1,3 7-71,-6-1 276,-5-4-145,5 6-179,-10-4 45,4 5-209,-5 0 173,0 5 0,0 1-15,0 6 0,0-1-112,0 1 1,-1 3 53,-3 0 1,-1 5-68,-3-1 106,-2 3 0,4 5 35,-6-1 1,1 2 96,-1-1 0,0 2 102,-4 5-95,9-4 0,-11 1-61,10-4 1,-4 3 36,4-3 0,-1 0-45,2-5 0,-2 4 11,5-3 1,-1 1-10,1-9 0,3 0 79,-3-3-190,3-1 0,0-3-161,-3-1-328,2-4 54,-3 2 0,5-6-1319,0-3 1813,0-2 0,-5-11 0,-1-1 0</inkml:trace>
  <inkml:trace contextRef="#ctx0" brushRef="#br0" timeOffset="67">17559 16290 7783,'-11'0'369,"4"0"-245,2 0 1,5 2 622,0 1-222,0 4 1,-5 9-200,-2 3 0,-5 4-63,-3 4 1,1 2-111,-5 5 0,0 2-129,-4 2 1,0-3 99,0 3 1,2-2-79,2-2 1,-2-3-18,6-1 0,0-6-220,4-1 1,3-4 13,0-4 0,5-2-44,-5 2 20,5-7 130,-2 2-320,5-9 91,0 4 1,0-6-207,0-3 0,0-2 103,0-5 0,2-1 403,1 1 0,-1-6 0,3-1 0</inkml:trace>
  <inkml:trace contextRef="#ctx0" brushRef="#br0" timeOffset="68">17274 16290 7784,'-23'-6'0,"5"-3"460,3 5 147,2-5 0,7 7-6,2-6-269,3 6-283,1-3 0,5 5 116,2 0 1,4 0-717,0 0 0,4 0 551,0 0 0,6 5 0,-4 1 0</inkml:trace>
  <inkml:trace contextRef="#ctx0" brushRef="#br0" timeOffset="69">17536 16747 7754,'-6'5'0,"-3"-2"332,5 4 1,0-3-228,4 4 0,0-4 1555,0 3-1168,0 1 0,0 0 551,0-1-672,0 1 0,0-1-600,0 1 101,0-5-14,0 7 1,2-9 236,2 3-95,-3-3 0,9-1 0,-4 0 0</inkml:trace>
  <inkml:trace contextRef="#ctx0" brushRef="#br0" timeOffset="70">2124 6944 8193,'0'-8'332,"0"1"-147,0 4 1,0-3-119,0 2 229,0 3 123,0-4 1529,0 5-1921,0 5 1,-4 1 37,1 5 1,-5 6 60,4 2 1,-1 3-144,1 0 0,2 6 122,-6 3 0,4-2-141,-3 1 0,0 1 28,0 3 1,-2 2-208,5 2 0,-5-3 118,2 3 1,0-3-113,0-5 1,3-2 96,-4-5 1,6-2 64,-2-2 0,3 2 114,1-6 1,0-4-20,0-3 1,0-4 187,0 3-223,0-4 1,-2 2 55,-1-5-250,1 0 0,-4 0 135,2 0 0,3-1-1641,-3-3 890,-2 3 797,4-9 0,-8 3 0,4-4 0</inkml:trace>
  <inkml:trace contextRef="#ctx0" brushRef="#br0" timeOffset="71">2159 6978 8243,'-6'-11'0,"5"3"-53,-3 0 53,3 6 1720,1-3-554,-5 0-333,4 4-454,-4-5-190,5 6 1,1 0 83,3 0 0,-2 6-7,6 1 1,0-1 19,3 2 0,2 1-35,2 6 0,-1-1-204,5 5 1,-1 0-6,1 4 1,2 0-139,-2 0 0,2 3-301,-2 1 1,1 4 248,-5-5 0,2 2-226,-2-1 1,-2-2 114,2 6 1,-3-6 104,0 2 0,-4-5 5,-1-3 1,-3 3 118,4-3 1,-5-2 14,5-2 0,-5-2 121,0-2 0,2-3 71,-1-1-128,0-4-228,-4 2-697,0-5 1,-1-5 404,-3-3 1,0-2 470,-7-1 0,-3-1 0,-9 1 0</inkml:trace>
  <inkml:trace contextRef="#ctx0" brushRef="#br0" timeOffset="72">2021 7469 8243,'0'-11'0,"2"-1"403,2 1 0,-3 3 274,3 1-213,2-1 1,0-2-64,6 2 1,-1-2-288,1 3 1,-1 0-25,0 0 1,6 3-159,2-4 1,1 4 147,-1-3 0,3 4-118,-3-1 1,2-1-622,2 2 1,0-5 360,0 4 1,0 0-1329,0 4 1626,5-5 0,-4-1 0,4-5 0</inkml:trace>
  <inkml:trace contextRef="#ctx0" brushRef="#br0" timeOffset="73">2969 7012 8143,'0'-11'95,"-1"1"133,-3 2 0,3 2 315,-3 2-302,-2 3 1,0-6-149,-6 4 0,5 1 128,-1-1 1,0 1-191,-3 2 0,-1 0 125,1 0 1,-2 4-269,-2 0 1,2 4-3,-2-5 0,-1 6 10,0-1 0,-3 2 0,4 1 1,-4-3 135,4 0 0,0-1-4,3 5 1,-2-1 7,3 1 0,-3-1 50,6 0 1,3-3 7,1 0-86,3-1 0,1 5 22,0-1 0,1-3-4,3-1 1,6 0 148,6 0 1,4 3-90,-1-2 1,4-2-85,4 2 0,-3 0 61,2 3 1,-2 0-131,-1 1 1,3-1 118,-4 1 0,4-1-233,-7 1 1,-3-1 52,0 0 0,0 1 41,-1-1 0,-3 2-62,-5 2 1,0-2 40,0 2 1,-2-2 116,-5-2 1,0 1-80,0-1 1,-1 0 365,-3 1 0,-6-1-111,-5 1 1,-5-2 53,1-3 1,-8 4-33,-4-4 0,-2 2-105,-1-1 0,5 1-164,2-6 1,3 2 168,1-1 0,6-2-372,1 1 1,8-1 10,0-2-1510,5 0 1764,-2 0 0,5-5 0,0-2 0</inkml:trace>
  <inkml:trace contextRef="#ctx0" brushRef="#br0" timeOffset="74">3483 6978 8170,'-7'0'0,"-1"0"0,4-4 45,-3 1 0,3-1 202,-4 4 0,1-2 308,-5-1-268,1 1 0,-1-3-43,1 5 0,0 0-98,-1 0 1,1 0 54,-1 0 0,1 0-196,-1 0 1,1 0 168,0 0 0,-1 4-220,1 0 1,3 1 20,1-1 0,-1-2 24,-3 6 1,-1-4-116,1 3 1,3 0 97,0 0 1,2 3-63,-2-2 0,0-2 108,4 2 0,-1-4-90,1 3 78,3 1 0,-4 4-58,5-1 1,1-3 41,3-1 1,-2 1 0,6 3 0,1 1 50,6-1 1,1 0-42,3 1 1,3-5 128,-3 1 1,3 0-116,0 3 0,5 1 72,0-1 0,-1 0-73,-3 1 1,-4-1-6,0 1 1,-5 0-33,2 4 0,-4-4-7,0 4 1,-6-4-62,-2 0 1,-3-1 85,-1 0 1,-1 5-178,-3-1 1,-2 1 85,-6 0 0,-4-4 74,-3 4 1,-3 0-22,-1-1 0,0 1 5,1-5 1,-1-1 26,0-2 1,1 2 9,3-3 1,-1-1-183,5-3 0,0-1 150,3-2 0,4 0-695,1 0 195,4 0 34,-2 0 1,12-5 489,4-3 0,6-2 0,5-2 0</inkml:trace>
  <inkml:trace contextRef="#ctx0" brushRef="#br0" timeOffset="75">3757 7184 8165,'0'-18'538,"-5"1"49,4 6-235,-4 5 0,1-1 233,0 4 298,1 1-774,3-3 1,0 6 61,0 3 0,-4 4-289,0 7 1,0-1 94,4 5 1,-4 0-110,1 4 1,-1-1 81,4-3 0,0 6-199,0-2 1,5-2 44,2-2 1,0-1-26,0 1 0,1-1 107,3-3 0,5-6 44,-1 3 1,1-5 219,0 1 1,-2-3-75,5-5 0,-2 0 166,2 0 1,3-5-55,-3-3 0,3-2-18,0-1 0,-3-6-76,1-2 0,-1 1-23,3-1 0,-4 0-35,-3-4 0,-2-3 51,-1-1 1,-1 0-158,0 5 1,-4-5 59,-3 0 1,-3 2-203,-1 6 1,-4-1-198,0 4 1,-5 5-252,2 3 1,-3 6 24,-2-2 0,4 3 643,1 1 0,-1 10 0,-3 3 0</inkml:trace>
  <inkml:trace contextRef="#ctx0" brushRef="#br0" timeOffset="76">4386 7024 8162,'-5'-7'-327,"3"-3"272,-3 9 1,4-4 349,-3 5 0,3 1-70,-3 3 1,3 2 175,1 6 0,0 1-59,0 2 1,0 6-129,0 6 1,0 1-69,0-1 0,0 2-23,0 5 0,0-4-187,0 1 0,1-1 122,3 5 0,-3-5-339,3 1 0,1-6 137,-1 2 1,1-5-119,-1-3 0,-3-2 50,3-6 0,-2-4 29,2-3-183,-3-3 60,4-1-217,-5 0 0,-1-5-39,-3-3 562,3-7 0,-9 2 0,4-3 0</inkml:trace>
  <inkml:trace contextRef="#ctx0" brushRef="#br0" timeOffset="77">4374 7184 8162,'0'-12'689,"0"1"1,1-1-193,3 1 0,-1 3-127,4 1 0,-3 4-118,4-1 0,-4-1-15,3 2 0,-3-1-160,4 4 0,-1 5 114,5 2 0,-1 4-237,1 0 1,-1 2 97,0 2 0,1-2-127,-1 2 1,4 1-98,1 0 0,-1-1-57,-4-4 1,5-1 94,-1-2 1,1-3-15,0-5 1,-3 0 130,7 0 1,-3-1-14,2-3 1,2-4 46,-6-7 0,5 1-57,-1-5 0,-1 1 92,1-1 1,-5-2-50,1 2 1,-3-2 134,-5 2 0,2 2 57,-5 1 274,0 4-77,-4-5-239,0 6-267,0 4 0,0 4 129,0 6 1,1 4 66,3 4 0,-3 6 52,3 2 1,-2 2 130,2 2 1,-3 4-151,3-1 1,-2 6 7,-2-1 1,3 2-326,1 1 0,0-4 115,-4 1 1,4-2-471,0 1 0,-1 2 246,-3-5 1,2-4-238,1-4 1,-1-5 162,2 1 1,1-2-458,-2-2 374,1-5 1,-2-1-163,1-5 630,-1 0 0,8-5 0,-4-1 0</inkml:trace>
  <inkml:trace contextRef="#ctx0" brushRef="#br0" timeOffset="78">5185 7058 8025,'-8'-11'172,"1"-1"0,4 5 601,-1-1-612,3 5 1,1 0-154,0 6 0,0 0 356,0 5 1,0 4-98,0 7 0,0 8 60,0 3 1,0 3-195,0 2 1,-1 3-192,-3 0 0,3 0 108,-3-4 1,3-1-13,1-2 1,0-3 61,0-6 1,0 0-8,0-3 0,5-2-143,3-6 0,2 0 88,1 1 0,0-6 72,1-2 0,-1-3-33,1-1 0,4 0 24,3 0 1,-1-5-218,1-2 0,-4-2-272,4 1 0,-5-2-156,2 2 0,0-2 228,-1-1 0,-1 3-283,-6 0-9,2 1 26,-9-5 1,8 5 581,-5-1 0,-5 1 0,-6-5 0</inkml:trace>
  <inkml:trace contextRef="#ctx0" brushRef="#br0" timeOffset="79">5128 7344 8027,'-6'-12'737,"1"1"-1371,5-1 417,5 1 512,1 0 0,7 0-157,2 4 1,-1 0 107,5 4 1,0 1-490,4-1 1,0 0 68,-1-1 0,5 3-195,0-3 1,-2-1-106,-6 1 474,3 0 0,-10-1 0,5-1 0</inkml:trace>
  <inkml:trace contextRef="#ctx0" brushRef="#br0" timeOffset="80">5162 7058 8073,'7'-15'647,"4"0"0,7-1-324,8 5 1,0 0 12,4-1 0,-4 2-178,0 2 0,-2-2 375,-1 3 1,0-2-554,0 1 0,-4-1-846,0 5 0,-4-3 866,4 3 0,-5 0 0,3 4 0</inkml:trace>
  <inkml:trace contextRef="#ctx0" brushRef="#br0" timeOffset="81">6510 6875 8221,'6'-11'0,"-2"0"0,-3 3 211,-1 0-135,0 1 0,0-1 272,0 0 0,-1 5 1125,-3-5-702,3 5-135,-4-2-882,5 5 277,0 0 1,0 11-12,0 4 0,0 6 149,0 6 0,4 2-254,0 5 0,-1 5-26,-3-1 1,4 0-85,0-4 1,0 3-10,-4-3 0,4 3-25,-1-7 1,2 2 199,-1-2 1,-2-5 4,1-6 0,2-5-161,-1 1 0,1-3 82,-1 0 0,-3-5-472,3 1 129,-3-5-154,-1 2 1,-1-5 599,-3 0 0,-2-10 0,-5-3 0</inkml:trace>
  <inkml:trace contextRef="#ctx0" brushRef="#br0" timeOffset="82">6213 6978 8097,'0'-18'0,"1"2"108,3 4 0,4 1-16,7 0 0,4-1-165,8 1 1,-2-4 241,5-1 1,1 1 189,3 4 0,-3-1-160,-1 1 0,-3-1-57,3 1 1,-4 3-190,0 1 0,0 4 115,0-1 0,-6 3-116,3 1 0,-6-4 84,2 1 1,-5-1-45,1 4 0,-2 0 53,-2 0 1,1 0 26,-1 0-43,0 0 0,1 4 13,-1-1 1,-4 7 61,-4 2 0,2 4-42,-1 7 1,0 4 84,-4 0 1,0 6-81,0 1 0,4 0-165,0 4 0,0-1 8,-4 1 1,3 1-93,1 3 1,4-6 30,-4-6 0,3-4 130,-3 0 0,5-7 74,-2-3 0,0-4-114,0 0 1,-4-5 615,1 1-206,2-6 209,-5 3 0,8-10-281,-5-2 0,0-5-184,-4-3 1,4-3-293,-1-4 1,3-1 123,-3 0 1,-1 0-52,1 0 0,3-4 21,-3 1 0,5-1-112,-4 4 0,0 6-22,-4 1 0,3 4 253,1 0 20,0 6 249,-4 1-361,0 5 0,4 6 69,0 6 1,4 0 78,0 7 1,2 0-69,2 4 1,3 0-4,0 0 1,2 0-15,-2 0 0,-1-4-167,5 0 0,-4-5 60,4 1 0,-5 0 44,1-4 1,-2 2 33,-2-9 1,1 0-15,-1-4 0,1-1-42,-1-3 0,-3-4-47,-1-7 1,0 1-20,0-5 1,0-4 685,-4-4 1,-1-4 1006,2 0 1,-3-3-1024,-1-4 0,0 2-317,0-2 0,0 3-182,0 0 0,0 6-291,0 3 0,0 3-994,0 4 594,0 2-1681,0 6 1676,0 4 1,0 9-136,0 9 1,0 2 825,0 6 0,10 5 0,3 5 0</inkml:trace>
  <inkml:trace contextRef="#ctx0" brushRef="#br0" timeOffset="83">7595 7355 10270,'0'11'291,"0"1"1,4-1-336,-1 1 0,1 3 280,-4 0 0,0 5-175,0 0 1,0 1 113,0 2 1,0-1-522,0-3 0,0 1 246,0-5 0,0 4-1279,0-4 1379,0 1 0,-5-5 0,-1 0 0</inkml:trace>
  <inkml:trace contextRef="#ctx0" brushRef="#br0" timeOffset="84">8132 6784 8143,'0'-11'114,"0"-1"0,0 5 505,0-1-192,0 5-200,0-2 358,0 5 0,0 5-484,0 3 0,0 11 140,0 4 0,0 11-186,0 0 0,0 4 110,0 1 0,0-3-324,0 6 0,0-5 79,0 1 0,1-6 24,3-2 0,-2-6 102,6-1 0,-6-1-3,2-7 0,1 0-265,-1-3 138,5-6-961,-8 4 751,4-9 0,-5 3-1025,0-8 1319,0-2 0,0-5 0,0-1 0</inkml:trace>
  <inkml:trace contextRef="#ctx0" brushRef="#br0" timeOffset="85">7823 6864 8087,'7'-18'348,"4"3"1,6-2-225,5 2 1,11 0-85,5 4 0,6-1 69,1 1 0,1-4-130,0-1 0,1 0 174,2 1 0,-6 2-132,3-2 1,-7 3 2,3 5 1,-5-2-597,1 5 1,-8 0 256,-3 4 1,-4 0 314,-4 0 0,3 5 0,-5 2 0</inkml:trace>
  <inkml:trace contextRef="#ctx0" brushRef="#br0" timeOffset="86">8920 6853 8140,'0'-12'761,"0"-4"0,-4 3 301,0-2-911,-5 2 1,-1 2 50,-5-1 0,-4 5-32,4-1 1,-6 5 4,2 0 0,-6 1-122,-2 2 0,-1 7-129,2 4 0,0 2 141,-4 6 1,4 0-163,0 4 1,2 3 59,1 1 0,5 3-54,3-3 0,2 5 85,2-2 1,4 3-274,4 2 0,1-1 20,2 0 0,5 0 151,3 1 0,7-5 125,4 0 0,3-8-90,1 1 1,3-8 313,1 0 0,1-3-104,-1-5 1,-2-2-62,5-5 1,-3 0-37,3 0 0,-3-5-787,4-2 1,-6 0 746,2 0 0,-3-6 0,-1-5 0</inkml:trace>
  <inkml:trace contextRef="#ctx0" brushRef="#br0" timeOffset="87">9799 6830 8051,'-8'0'0,"1"0"179,4-5-172,-2 3 1242,5-3-465,0 5 0,0 5-547,0 3 0,0 7-6,0 4 0,0 7-188,0 0 1,0 6 119,0-2 1,4 0-228,0 0 0,0-5 84,-4 2 0,0-3-177,0-1 0,0-5-57,0-3 0,0-2-113,0-2 1,0 1-173,0-1 183,0-5 0,0 1-1313,0-4 782,0-1 847,0 3 0,0-5 0,0 0 0</inkml:trace>
  <inkml:trace contextRef="#ctx0" brushRef="#br0" timeOffset="88">10062 6887 8051,'0'-17'0,"0"5"643,0-4 0,0 7 304,0 2-1015,0 4 187,0-2-70,0 5 0,0 7 62,0 4 1,0 6-42,0 5 1,0 6 50,0 3 0,-4 3-151,0 4 0,0-2-97,4 2 0,0-7 62,0 0 1,0-6 52,0 2 1,0-7 94,0-1 1,4-9-345,0 2 21,0-3 0,-3-3-425,3-2-880,-3-3 1545,4-1 0,-5-5 0,0-1 0</inkml:trace>
  <inkml:trace contextRef="#ctx0" brushRef="#br0" timeOffset="89">10050 6875 8098,'0'-11'-59,"5"5"0,6 1-121,4 5 1,0 0 83,-4 0 0,1 5 170,-1 2 1,5 8 461,-1 4 1,4 3-59,-4 1 1,2 5-254,-2 2 1,1 3-306,3 2 1,-1-2 64,-3-3 0,-2-1-52,2-2 0,-1-4 202,1-1 1,-2-2-28,2-5 1,-2-6-13,-2 2 167,1-7 150,-1 6 0,-1-10-150,-2 0 0,-3-1 280,-5-7 1,1-3-115,3-5 0,-3-4-287,3 1 0,-2-4 1,-2-3 0,0-4-127,0-4 0,0 0 122,0 0 1,-4-4-133,0 0 0,0-4-385,4 4 1,-4 3 174,0 5 0,1 8-368,3-1 0,0 8-95,0 0-1008,0 7 93,0-2 633,0 14 1,0-1 948,0 12 0,5-3 0,1 5 0</inkml:trace>
  <inkml:trace contextRef="#ctx0" brushRef="#br0" timeOffset="90">10690 6841 8127,'-8'-18'1496,"1"3"-1337,4 2-1416,-2 7 1301,5 1-64,0 5 0,0 6 492,0 6 0,0 6-233,0 8 1,0 1 59,0 7 1,0-3-126,0 3 0,4 3-152,0-7 1,0 4 3,-4-7 0,1 2 84,3-6 0,-3 1-119,3-9 0,-2 1-288,2-5 0,-3-3-698,3-1 403,-3-4-150,-1 2 1,0-6 741,0-3 0,0-8 0,0-5 0</inkml:trace>
  <inkml:trace contextRef="#ctx0" brushRef="#br0" timeOffset="91">10610 6773 8062,'6'-12'0,"4"5"787,-2-1 0,7 5-234,4 0 1,3 1-300,1 2 1,0 0-22,-1 0 0,5 4-104,0 0 0,-1 9 79,-3-2 0,4 12-232,0 0 1,-5 3-86,-3 1 1,-6 2-120,-1 5 0,-2 1 56,-7-1 0,1-1-58,-4-3 1,-1 3 31,-3-2 1,-3-2 23,-9 2 0,1-6 242,-8 2 1,3-7-83,-7-1 0,-1-5 130,2 1 0,-2-2-82,1-2 1,8-1-31,0-2 0,5 1-505,3-5-583,-1-1 1084,6-3 0,1-5 0,5-1 0</inkml:trace>
  <inkml:trace contextRef="#ctx0" brushRef="#br0" timeOffset="92">11101 6875 8048,'-11'-5'0,"3"-1"-722,0-5 193,6-1 369,-3 6-187,10-4 425,-4 8 765,4-8 743,0 4-745,-3-1-89,3 2-566,-5 5 0,-2 2 82,-1 1 0,1 8 86,-1 4 1,-4 5-85,0-1 0,1 3-269,3 1 1,1-1 121,2 1 0,0 1-242,0 3 0,2-3 65,1 3 1,4-3-25,4-1 1,6 0 35,2-1 1,2 0 17,2-3 1,1 0 36,3-7 0,-3 1 12,3-5 1,1-3-107,-2-1 0,1-3 116,-4-1 1,0 0-501,-1 0 1,0 0 199,-3 0 1,1-4-540,-4 1 1,-1-6-161,-4 1 964,-4-2 0,3-7 0,-4 0 0</inkml:trace>
  <inkml:trace contextRef="#ctx0" brushRef="#br0" timeOffset="93">11055 7070 8052,'-7'-12'206,"-1"1"1,6 3 270,-2 0 1,8 6-552,3-2 1,7-1 41,1 1 0,6-3 171,-2 3 0,7-5-90,5 1 0,1 2-78,-2-2 1,2 6-166,-6-2 1,1-1-274,-4 1 0,-5 0 467,-3 4 0,3-5 0,-1-1 0</inkml:trace>
  <inkml:trace contextRef="#ctx0" brushRef="#br0" timeOffset="94">10998 6773 8099,'0'-22'0,"0"3"0,7 2 297,4 6 0,9 3-195,7 1 0,5-1-26,-2-3 0,4-1 139,5 1 1,-4 3-81,3 1 0,-2 0 83,-2 0 1,-4 2-119,1 5 1,-2-4-242,1 0 1,2 0 111,-5 4 1,-4 0-91,-4 0 0,-5 2 141,1 1-35,-2-1 1,-2 8 41,0-3 1,-4 5 3,-3 3 0,1 3 166,-2 5 1,5-1-62,-4 1 1,0 4 113,-4 0 1,0 4-86,0 0 1,4 2-63,-1 1 0,1 0-77,-4 1 1,4-1-150,0 0 1,3-1 37,-3-2 0,1-5 139,-1-7 1,-3-2-142,3-6 1,1 1-54,-1-1-975,0-5 773,-4-1 0,-1-5-1107,-3 0 1447,-3-5 0,-9-1 0,-2-5 0</inkml:trace>
  <inkml:trace contextRef="#ctx0" brushRef="#br0" timeOffset="95">11432 6761 8108,'8'-9'1258,"0"-2"0,4-2-1681,7 6 0,4-2-9,4 5 0,1-1 569,2 1 1,3 3-88,-2-3 0,2 3 443,1 1 0,1 0-175,3 0 1,-3 0-35,-1 0 1,-1 9-469,-6 2 0,-6 4 58,-6 0 1,-3-1 28,-5 5 0,-2 0 90,-5 4 1,-2-4-113,-6 0 1,-6-3 77,-12 3 1,-1-5-46,-7 1 0,1-3-130,-9 0 1,1-1-181,-1 1 1,8-2-1029,8-3 1424,7 4 0,2-5 0,6 5 0</inkml:trace>
  <inkml:trace contextRef="#ctx0" brushRef="#br0" timeOffset="96">12026 6773 8078,'-6'-6'0,"2"-1"1303,3 2-1001,6 0 0,-3 5-360,6 0 1,-5 1 254,0 3 1,-1-2 34,-2 6 1,3 5-118,1 6 0,0 2 100,-4 2 0,0 4-217,0-1 1,0 6 13,0-1 0,0-2-120,0 1 1,5-1 135,3 2 1,2-3-91,1-5 0,2-1 34,2 1 1,-1-5 70,5-3 1,0-2-132,4-2 1,0 0 111,0-4 0,0-2-139,-1-5 1,1 0 128,0 0 0,0 0-483,0 0 1,-4-5-47,0-2 1,-4 0-753,4 0 1267,-5-1 0,3-9 0,-6 0 0</inkml:trace>
  <inkml:trace contextRef="#ctx0" brushRef="#br0" timeOffset="97">12026 7070 8053,'-11'-6'1683,"4"0"-1821,2-5 1,12 4 61,4 4 0,2-3 66,6 3 0,0-6 150,4 1 0,3 2 292,1-2 0,3 4-452,-3-3 0,4 4 30,-5-1 1,1 3-711,-4 1 1,-2-4 323,-2 1 1,-2-1 375,-6 4 0,1-5 0,-1-2 0</inkml:trace>
  <inkml:trace contextRef="#ctx0" brushRef="#br0" timeOffset="98">11935 6818 8080,'5'-15'537,"2"0"0,10 3-269,6 5 1,6 0-511,9 0 1,-2-2 79,2 5 0,-3-5 609,-1 2 0,5 0-107,-1 0 0,0 3 22,-4-4 0,-1 6-273,-3-2 0,-2 3-174,-5 1 0,-1 0 418,-3 0-227,-3 0 1,-4 0-16,-1 0 1,-3 0-1,-1 0 0,-3 5-190,4 2 1,-2 7-1,2 2 0,1 4-24,-6-1 1,5 6 108,-4 2 1,3 5-10,-3-2 1,0 1-26,-4 3 0,4-6 32,0 6 1,-1-4-160,-3 1 1,0-2 101,0-2 0,0-8 54,0 0 55,0 0 184,0-7 10,0 0 117,0-7 1,-5-10-359,-2-3 0,0-2 36,0-1 0,3-5-51,-4 1 1,6-5 95,-2 1 1,3-3-7,1 0 0,-4-1-50,0 0 1,0-4-17,4 1 1,0 3-17,0 4 1,0 5-86,0-2-35,5 4 164,-3 5 1,4 2-260,-2 5 0,2 9 56,6 3 0,-1 7 252,0 0 1,5 2-58,-1 2 0,5 0-30,-1 0 0,3 0 33,1 0 0,0-1 27,-1 1 0,1-4-78,0 0 1,-1-5 44,-3 1 0,1-3 206,-5-5 1,4-1-134,-4-6 1,1 0 282,-5 0 1,1-2 14,-1-2 1,-3-2 3,-1-5 0,-4-6-112,1-2 1,-3-2-18,-1-2 1,0-4-99,0 0 1,0-4 90,0 0 0,0-2-534,0-1 1,0 0 186,0 0 1,5 1-793,2 2 1,0 3 32,0 5 0,-3 6-327,4 1 0,-4 9 327,3 3 0,-3 3 852,4 1 0,-1 5 0,5 1 0</inkml:trace>
  <inkml:trace contextRef="#ctx0" brushRef="#br0" timeOffset="99">13317 6773 8090,'-12'-23'-1461,"6"5"1096,2 3 0,3 6 365,1 1 0,0 4 0,0-3 0,0 3 0,0-4 1,-5 6 178,4-3-91,-10 5 0,9 1 145,-6 3 1,6 2 0,-2 6 0,3 4-98,1 3 1,0 0 138,0 4 0,0-3-80,0 7 1,1 1-150,3-1 1,-3 4 34,3 0 0,1 0-20,-1 0 0,-1 1-23,-3-6 0,2 1-173,2-4 1,-3-2-238,3-2 145,-3-2-215,-1-6 67,0 1 30,0-6 0,-1-2 91,-3-8 0,0-2 254,-7-6 0,2-4 0,-8-2 0</inkml:trace>
  <inkml:trace contextRef="#ctx0" brushRef="#br0" timeOffset="100">13168 6773 8083,'8'-2'-632,"-1"-2"1,1-1 861,4-2 1,4-2-27,3 5 0,3 0-307,0 4 1,3-1 118,1-3 0,2 3 297,3-3 0,0 4-185,-4 4 1,0 4-62,-5 7 1,0 3-67,-3 4 0,1 5-204,-4 0 1,-2 3 8,-7-3 1,-2 5 102,-5-2 0,0 2 29,0-2 1,-5 2 3,-2-5 1,-5-1 14,-3-3 0,-7-4 32,-4 0 0,-6-6 17,2-2 0,-2 1-8,1-5 0,0-2 16,4-1 1,2-3-265,6-1 1,2 0-93,6 0-36,-1 0 378,6 0 0,6-10 0,6-2 0</inkml:trace>
  <inkml:trace contextRef="#ctx0" brushRef="#br0" timeOffset="101">13796 6875 8052,'0'-15'0,"0"0"0,0 3 357,0 5-97,0 4 551,0-7-94,0 9-535,0-4 0,-1 5-40,-3 0 1,3 5-138,-3 3 1,-1 8 79,1 7 1,1 5-180,3 6 1,0-4-10,0 1 0,0-1 50,0 5 1,0-2-108,0-3 1,5 2 11,2-6 0,7 1 19,1-4 1,6-5 21,-2-3 0,2-2-72,2-2 1,1-3 69,3-1 1,-3-4-143,3 1 1,-7-3-266,-1-1 0,-1-1 165,1-3 1,-3-2 34,-4-6 0,-1 1 316,1-1 0,-6 1 0,-2-1 0,-3-4 0,-1-2 0</inkml:trace>
  <inkml:trace contextRef="#ctx0" brushRef="#br0" timeOffset="102">13705 7104 8045,'5'-12'-298,"-2"2"-162,4 3 1,6 0 329,6 3 0,1 3-43,-1-3 1,3-1 395,-3 1 0,4-3-174,3 3 1,0-4 149,4 5 0,-4-5-302,0 4 1,-3-3-336,-4 3 1,1-1 437,-4 1 0,-1 1 0,-4-4 0,1-1 0,-1-3 0</inkml:trace>
  <inkml:trace contextRef="#ctx0" brushRef="#br0" timeOffset="103">13751 6818 8064,'1'-15'-318,"3"0"1,8 1 123,11 6 0,5-2-65,7 2 0,-2 2 242,-3-1 1,3-1 284,-3-4 0,0 5-7,0-1 0,-6 6 262,-1-2 1,-1 3-314,-7 1 1,4 0-88,-4 0 1,0 3 90,-3 1-42,-1 5 1,1-4-87,-1 3 0,-3 2 23,-1-2 0,-3-1-121,4 5 0,-5-2-14,5 9 0,-5 0-118,0 4 1,2 5-7,-1 2 1,1 3 124,-1 1 1,-3 1-108,3-1 0,-2 0 50,-2 0 0,0-3-19,0-1 1,0-4 80,0 0 0,0-7 8,0-3 1,-4-4-104,0 0-10,0-6-196,4-1 273,0-5 0,-4-5-424,0-3 1,1-6 165,3-1 1,0-5-6,0 1 1,0-3 291,0-1 0,0 1-8,0-1 0,0-4 17,0 0 0,0-4 10,0 0 0,0 3 289,0 2 0,0 2-138,0 1 1,-2 9 651,-1 2-222,1 9-358,-3-2 1,9 11 1,0 5 1,6 6 134,1 6 0,2-1-162,6 1 1,4 4 12,4 0 1,1 3-96,-2-3 1,0 3 49,4-3 1,-5-2-220,2-6 1,-3 2-6,-1-6 0,0 0-14,0-4 1,-4-4 233,0-3 0,-5-3-41,1-1 0,-4-1 230,-3-3 0,1-4-70,-5-7 0,1 0-276,-1-8 0,-3 3 143,3-7 1,-3-2 27,-1-2 1,0 1 6,0-4 0,0 2-216,0-6 0,4 2-202,0 2 0,1 0-288,-2-1 0,0 6-191,5 3 0,-5 7 318,5 3 1,-4 5-366,3 3 1,-3-1 272,4 6 0,-4-1-133,3 4 1,-3 5 620,4 2 0,-1 4 0,5 0 0,-1 6 0,6 0 0,0 6 0</inkml:trace>
  <inkml:trace contextRef="#ctx0" brushRef="#br0" timeOffset="104">15098 6818 8113,'0'-18'-1649,"0"2"1163,5 10 486,2 1 0,-1 6 353,-2 3 0,-3 2 144,-1 5 0,0 6 193,0 2 1,0 8-264,0 3 0,0 3-115,0 1 0,-4-3-272,1-1 1,-1-1 129,4 2 0,-4-3-211,0-5 1,0-2 162,4-2-956,0 3-87,0-10-482,0 0 729,0-7 0,2-6 674,1-3 0,-1-8 0,3-5 0</inkml:trace>
  <inkml:trace contextRef="#ctx0" brushRef="#br0" timeOffset="105">14801 6864 8063,'17'-5'0,"6"-1"464,7-6 0,15 2-57,8 2 0,3 2-261,5 2 0,1-2 141,-1-6 1,-29 5 0,1-1-18,27-7 1,0 0-462,-7 3 0,-7-2-1184,-8 3 1375,-7 2 0,-9 4 0,-5-1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00:39:55.068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15064 13796 7469,'10'-7'254,"-2"-1"1,2 6-90,-2-2 1,2-1 5,1 1 0,2-4-63,2 5 0,-1-5 69,5 4 0,0-4 0,4 5 1,4-5-4,-1 4 1,1-3-45,-4 3 0,0-4 2,-1 4 1,-2 1-91,-1 3 1,-5 0-169,1 0 1,-3-4 12,0 0-267,-1 0-51,1 4-210,-1 0 38,-5 0-166,0 0 43,-6 0 48,0 5 678,0-3 0,-6 8 0,0-4 0,-5 5 0</inkml:trace>
  <inkml:trace contextRef="#ctx0" brushRef="#br0" timeOffset="1">15144 14025 7993,'8'0'439,"-1"0"1,1 0-212,3 0 1,2-4 38,2 0 1,-1-3-32,5 3 1,0-1 8,4 1 0,-4 3-40,0-3 0,0-1 0,4 1 0,0 0-39,0 4 0,-5 0-101,-3 0 0,-3 0-10,0 0 1,-1 0-264,1 0 0,-5 0 143,1 0-986,-6 0 474,4 0 577,-6 0 0,0 0 0</inkml:trace>
  <inkml:trace contextRef="#ctx0" brushRef="#br0" timeOffset="2">16069 13454 7954,'-11'0'0,"-1"0"-14,1 0 0,1-1 110,2-3 230,3 2 107,0-8-224,4 9 0,-4-5 247,5 2-389,0 3 1,0-3 120,0 8 0,0-2-5,0 6 1,0-1-91,0 5 1,1-1-85,3 1 1,-3 0-59,3 4 1,1 1 87,-1 6 1,3 5-111,-3 3 1,5 0 34,-1 0 1,-3 5-53,-2-1 1,3 0 71,-3-4 1,1 2-15,-4-3 1,1-2-25,3-1 0,-2-3-5,1-1 0,0-6 27,1-1 0,-3-4 0,3 0-107,2-1 0,-3-1-390,4-2-458,-4-3 495,7-5 1,-9-1 491,3-3 0,2-2 0,1-6 0</inkml:trace>
  <inkml:trace contextRef="#ctx0" brushRef="#br0" timeOffset="3">16378 13751 8057,'0'-12'143,"0"1"1,5 5-171,2 2 1,5-1 258,3 1 1,-2 0-41,2 4 0,-1 0 339,1 0-189,3 0-201,-1-5 0,5 4 139,-3-3 1,4 3-225,4 1 1,-3-4-1,2 0 54,-2 1-313,-1-3 0,-4 5 145,0-3 0,-5 3-182,2 1 1,-5-1-684,-3-3 62,2 2 1,-10-3 860,0 5 0,-10 0 0,-8 0 0</inkml:trace>
  <inkml:trace contextRef="#ctx0" brushRef="#br0" timeOffset="4">17348 13191 7322,'-6'0'1088,"0"0"-880,2 0 0,1 0 1,-3 1 94,1 3 1,-4-1-123,1 4 0,2 1 21,-2 3 1,5 1-135,-5-1 0,2 2 58,-2 2 1,-1 3-112,5 5 1,-3 0 96,3-1 1,-4 3-153,4 1 1,-3 0 117,3 4 0,-4-3-101,5 3 0,-1 1-52,4 3-51,0 0 176,0 0 0,0 1-74,0-1 0,0 0 23,0 0 0,0-1-8,0-2 0,1-3 36,3-5 0,2-1-8,6 1 1,-1 0 49,1 0 0,-1-5 103,0-3 0,5 1-40,-1 0 0,0-2-69,-4-7 0,1 3-96,-1-2 103,1-3-100,-1 5 35,1-8-164,-1 3 1,-3-5-792,-1 0-157,-4 0-584,2 0 1691,0 0 0,-4-5 0,4-2 0</inkml:trace>
  <inkml:trace contextRef="#ctx0" brushRef="#br0" timeOffset="5">17737 13362 7920,'0'-11'656,"0"3"-218,0 1 0,0 4 67,0-2-123,0 5 1,0 6-176,0 6 1,1 1-105,3 6 1,-3-2 25,3 2 0,-3 4-126,-1 0 1,0 0 66,0 4 0,0-2-131,0 2 0,4-2 25,0 5-99,-1-4 197,3 7 1,-4-8-134,6 6 96,-6-6-19,8 3 0,-7-5-12,5 0 1,-2-6 5,1-1 1,2-4-6,-5 0 1,4-1-55,-4 1 0,1-6-336,-2-2 106,-1-3 1,4-1-897,-2 0-639,-3 0 1824,4 0 0,-5-5 0,0-1 0</inkml:trace>
  <inkml:trace contextRef="#ctx0" brushRef="#br0" timeOffset="6">18079 13625 9133,'12'-6'321,"-1"2"0,0 3-82,1 1 0,-1-4-53,1 0 1,-1 0-15,1 4 1,3-4-279,0 1 137,5-1 8,-7 4 1,7-1-377,-4-3 0,0 2-66,-1-1 1,-2 1-287,2 2 1,-2 0 688,-2 0 0,6-5 0,1-1 0</inkml:trace>
  <inkml:trace contextRef="#ctx0" brushRef="#br0" timeOffset="7">18605 13362 7988,'0'-11'0,"0"0"0,0-1 172,0 1-51,0 4 175,0 2 350,0 5-305,0-5 24,0 4-333,0-4 1,0 14-68,0 2 161,0 8-47,0-6 0,0 8-3,0-1 0,0 1-57,0 2 1,3 4-7,1-1 0,4 2-6,-4-1 0,3-3-78,-3 3 0,5-3-110,-1-1-39,-3-6 229,5 5 0,-8-9-176,6 2 0,-6-3-287,2 0 63,3-1 0,-6-3-101,3 0-137,-3-6 258,-1 3 371,0-5 0,-5-5 0,-1-1 0</inkml:trace>
  <inkml:trace contextRef="#ctx0" brushRef="#br0" timeOffset="8">18559 13374 7988,'0'-12'-147,"0"1"-100,0 0 0,0-1 272,0 1 0,5-1 228,3 1 1,3 1 128,4 2-101,-2-2-241,9 4 0,-6-5 318,3 4-30,3-3-260,-5 8 0,6-3 266,0 5-200,0 0-106,0 0 0,1 0-67,3 0 0,-3 4 69,2 0 1,-2 4-179,-1-5 1,-5 6 38,-3-1 0,0 2-143,-3 1 0,1 1 47,-10-1 1,1 1 1,-4-1 0,-1 1-26,-3-1 0,-4 0 91,-7 1 1,-4 1-3,-7 2 0,0-3 59,-4 4 0,-1-7 12,-3-2 0,1 0 30,3 0 1,-2-1 135,5-2 0,4-2-97,4 1-38,5-1-36,-2-2-143,4 0 143,6 0 74,1-5 0,10-2 0,1-4 0</inkml:trace>
  <inkml:trace contextRef="#ctx0" brushRef="#br0" timeOffset="9">19393 13100 7991,'0'-7'-71,"0"-3"421,0 9 216,0-4 645,0 5-992,-5 5 0,-2 1-62,-4 6 43,-1-1-25,1 1 1,0 0-229,-1 3 0,1-1 86,-1 5 1,1-3-95,-1 3 0,1 4-39,0 3 0,-2 2 10,-2-1 1,2 2 41,-2 5 1,6-2 13,1 2 1,2-6-25,-2 6 1,3-2-76,5 2 0,0-3 197,0-1-65,0-4 36,5 2 0,3-6 99,7 1 1,-1-1-83,5-3 0,-1 1 106,1-5 0,1 1-87,-5-5 0,4-3 15,-3-1 0,-1 0-72,-4 0 1,1 0-105,-1-4 1,-3-1-936,-1 2 469,-4 2-896,7-5 1452,-9 4 0,4-5 0,-5 0 0</inkml:trace>
  <inkml:trace contextRef="#ctx0" brushRef="#br0" timeOffset="10">19644 13351 7908,'0'-6'-48,"0"-5"322,0 10 5,0-9 119,0 9-170,0 6 0,0 0-124,0 10 0,0-3-130,0 7 1,0-3 40,0 7 1,0-3 67,0 7 1,1-3-71,3-1-55,-3 5 35,4-4 1,-3 3 11,1-8 1,-1 1 4,1-5 1,3 0 0,-3-3-100,1-1 1,-3-1-529,3-2-425,-3-3 535,5-5-686,-6 0 1193,-6 0 0,-5-5 0,-7-1 0</inkml:trace>
  <inkml:trace contextRef="#ctx0" brushRef="#br0" timeOffset="11">19438 13374 7954,'0'-12'-261,"5"1"217,3 0 1,2 3 327,2 0 0,0 2 67,3-2 1,-1 0 79,5 4 0,1-4-192,2 4 1,1-3-18,0 3 0,0-4-147,0 4 1,0-1-172,-1 2 0,1 1-241,0-2 234,0 3 72,-5 1 1,-2-4-874,-4 1 0,-1-1 904,0 4 0,1 0 0,-1 0 0</inkml:trace>
  <inkml:trace contextRef="#ctx0" brushRef="#br0" timeOffset="12">19987 13317 9645,'6'5'445,"0"1"-243,-2 6 0,-3 3 21,3 0 1,1 5-80,-1-1 1,4 3-97,-5 1 0,5 0-12,-4-1 1,3 1 80,-3 0 1,1 0-196,-1 0 0,-1-2 66,4-2 1,-4 2 67,1-6-47,2 0 1,-1-3 15,3-1-147,-3-5 158,-5-1 0,1-5-206,3 0 137,-3 0 1,4-5-115,-5-2 0,1-7 106,3-1 0,-3-4-17,3 3 0,1-4-7,-1 1 1,1-3-6,-1 0 1,-3 3 134,3-1 0,1 5-106,-1-4 1,1 5 255,-1-1 14,-3 7-113,4-2 30,-5 9-103,5-4-14,2 5-5,4 0 1,-1 5-4,-2 3 0,2 3-74,-2 4 1,2 2 65,1 2 1,-3 1-118,-1-5 0,1 4 24,3-3 0,1 3-51,-1-4 0,-3 0 145,0-3 0,-2-5 202,1 1-94,4-6 86,-5 3 0,2-5 80,-1 0-53,-4 0-191,7-5 0,-9-1 166,3-5 1,1-1-81,-1 1 1,3-6-176,-3-2 170,5 3-112,-8-6 1,8 4 10,-5-5 0,1-3 2,-1-1 0,-1 1-111,4 3 0,-4 1-83,0 3-64,-1-3 241,-2 15 0,4-8-674,-1 7-243,1 3-268,-4-5-60,0 9 422,0 6 1,0-2 813,0 9 0,-5-3 0,-1 2 0</inkml:trace>
  <inkml:trace contextRef="#ctx0" brushRef="#br0" timeOffset="13">20615 13123 7965,'0'-8'-76,"0"0"1,-2 6 166,-1-2 0,1 1 416,-1 0 54,-4 1-56,6-3 46,-4 5 57,5-5-458,0 4 73,0-4-56,0 5 1,1 4 71,3 0 1,-2 4-57,6 0 1,1 2-85,6 2 1,-2 3 242,2 0-417,3 5 209,-5-2 0,8 9-2,-2-1 1,-2 5-11,-2-4 0,0 7-200,-3-4 0,1 10 68,-5-6 0,-2 1-179,2-4 0,-5 6-14,0-3 1,2 1-103,-1-4 0,0 2 53,-4-3 1,0-1-77,0 2 0,-5-7 92,-3-1 1,2-2-44,-2-5 0,2-1-300,-2-4 1,-2 0-44,3-4 622,-3-2 0,-7-5 0,-1 0 0</inkml:trace>
  <inkml:trace contextRef="#ctx0" brushRef="#br0" timeOffset="14">20957 13008 7891,'-6'0'-1059,"1"-5"1758,5 4-71,0-4 136,0 5-494,5 0 1,1 1-57,6 3 1,-5-1 1,1 4 0,0 1 2,3 3 0,4 1-25,0-1 1,2 2 11,-2 2 0,-1-1-40,5 5 1,-4 0-42,4 4 1,-3 1-116,3 3 0,-5-3 98,1 2 0,-2 4-175,-2 0 0,-1 2-57,-2-2 1,1 3-80,-6-2 1,1 2 97,-4 1 0,0-4-118,0 1 0,0-1-84,0 5 131,0-6 52,-5-1 1,3-6-65,-6 1 0,4 0 80,-3 0 1,0-5-306,0-3 41,-4-2-89,10-2 25,-9 1 1,8-2-279,-6-3 33,5-2 682,-2-5 0,1-5 0,1-2 0,-6-9 0,2-1 0</inkml:trace>
  <inkml:trace contextRef="#ctx0" brushRef="#br0" timeOffset="15">21597 12997 7891,'6'-5'107,"-1"4"377,-5-4-160,0-1-223,0 5 337,0-4-222,0 15-119,-5-2 0,3 10-82,-6-3 0,2 3 148,-2 4 1,-2 3-119,2 1 0,-1 2-51,2 3 1,-3 5-43,2-1 0,2 3 79,-2 0 1,4-1-90,-3 4 1,4-4 47,-1 1 0,3 2 12,1-2 1,0 0 1,0-4 0,5-1-9,3-2 0,2-2-6,1-3 1,1-3 18,-1 0 1,1-1-4,-1-7 0,0 0 33,1-3 1,-1-1 2,1 0 0,-1 0-273,1-4 0,-5-1-20,1-2 1,-4-2-778,3 1 68,-4-1 961,2-2 0,-5-5 0,0-2 0</inkml:trace>
  <inkml:trace contextRef="#ctx0" brushRef="#br0" timeOffset="16">21882 13237 7907,'0'-18'259,"0"2"573,0 4-787,0 1 1,2 4 210,1 4 130,-1 1-214,3 2 1,-5 5-78,0 3 1,0 7 82,0 4 1,0 8-27,0 3 0,0 3-32,0 2 1,0 1-159,0-1 0,0 5-66,0-5 1,0 1 22,0-1 0,0-2-41,0-3 160,0 3-55,5-9 1,-4-1-123,3-8 1,1-2-84,-1-2-282,5 1-107,-3-6 49,5-1 0,0-6 562,-4-3 0,3-2 0,-3-6 0</inkml:trace>
  <inkml:trace contextRef="#ctx0" brushRef="#br0" timeOffset="17">22145 13511 7890,'11'-1'0,"1"-3"0,-1 1 103,1-4 1,0 4 288,4-1 1,-4 2-8,4-2 0,-4 3-24,0-3 0,3 3 279,0 1-424,0-5 0,-3 3-33,4-3 1,-3 5 140,2 0-55,-2 0-491,-2 0 220,1 0 0,-1 0-1280,1 0 706,-1 0 284,-5 0 292,4 0 0,-3-5 0,4-1 0</inkml:trace>
  <inkml:trace contextRef="#ctx0" brushRef="#br0" timeOffset="18">22819 13191 7933,'0'-11'-73,"0"-1"121,0 1 211,0 4 184,0-3 322,0 9-451,0-4 0,4 8-130,0 4 1,1 2-53,-2 10 1,-1 0 8,1 4 0,-1 5-56,-2 2 0,4 3-178,-1 2 0,1-2-43,-4-3 1,0 3 74,0-3 0,4 0-28,0 0 0,3-5-5,-3 2 1,1-7 47,-1-1 0,-3-5-36,3 2 0,1-7-110,-1-2 1,0-3-381,-4 4-571,0-6 487,0 3 1,-4-14 655,0-2 0,-5-8 0,3 1 0,-5-5 0</inkml:trace>
  <inkml:trace contextRef="#ctx0" brushRef="#br0" timeOffset="19">22659 13248 7933,'0'-18'-11,"1"1"77,3 1 1,2 2 110,6-5 0,1 5-85,2-1 1,3 3 222,4 0 0,5 1-95,0-1 0,1 2-96,-2 3 1,0-2 61,4 5 1,-5 0-28,2 4 0,-3 1-46,-1 3 1,-1 1-143,-3 3 1,-3 3-61,-4 1 1,-2-1-100,-3 4 1,-2-2-118,-5-2 135,0 6 65,0-4 1,-5 7-299,-2-5 0,-9 4 50,-3-4 0,-3 2-60,-5-2 0,2-2 103,-6 2 1,4-4-20,-3-3 1,6 1 330,1-5 0,2 1-95,5-1 1,5-3 92,3 3 0,6-3 0,-3-1 0,5 0 0,5-5 0,1-1 0</inkml:trace>
  <inkml:trace contextRef="#ctx0" brushRef="#br0" timeOffset="20">23413 13077 7933,'-7'-6'-673,"2"-5"1061,5 10 289,0-4-72,0 5 183,-5 0-513,4 5 1,-5-2-15,2 4 1,1 0-57,-4 0 0,3 3 0,-4-2 0,1 6-281,-5 1 93,6 5 60,-9-2 0,7 6-174,-7 3 65,2 2 9,2 0 1,-1 4-50,1-2 1,-1 2-46,1 1 1,1 0 18,2 1 0,3-5 59,5 1 1,0-5 1,0 5 0,1-6-149,3 2 193,3-8-20,4 2-29,6-8 1,-5 7-103,3-5 0,2-1 98,-2-6-184,5 2 1,-7-7-113,2 4-399,3-4 450,-5 2 1,0-5-720,-6 0 1010,1 0 0,3-5 0,1-1 0</inkml:trace>
  <inkml:trace contextRef="#ctx0" brushRef="#br0" timeOffset="21">23630 13248 7933,'6'-11'126,"-2"-1"-236,2 1 14,-4 5 0,4-3 59,-2 5-139,-3 0 819,9 4 1,-9 1-205,3 3 1,-3 0-39,-1 7 1,0 0-230,0 8 1,4 1-65,0 7 1,0-2-48,-4 5 1,0-4-110,0 0 1,0 2-169,0-1 148,0 0 35,0-5 1,1-3-40,3 1 0,-3-7-164,3 3 1,-3-4-567,-1 0 369,0-6 0,2 3-810,1-5 1243,-1 0 0,3-9 0,-5-2 0</inkml:trace>
  <inkml:trace contextRef="#ctx0" brushRef="#br0" timeOffset="22">23436 13248 7932,'1'-11'39,"3"-1"1,2 2 120,5 3 1,6-2 294,2 5 0,3-4-188,0 4 0,3-1 93,1 2 0,-2 0-295,3-5 1,-3 6 106,-1-2 1,0 3-436,0 1 1,-2 0-164,-2 0 1,1 0-358,-4 0 0,-1 0 783,-4 0 0,6 0 0,1 0 0</inkml:trace>
  <inkml:trace contextRef="#ctx0" brushRef="#br0" timeOffset="23">24258 13180 7932,'0'-8'-602,"0"0"431,-5 6 0,2-3 639,-4 5 1,-1-1-122,-3-3 0,-1 2-1,1-1 0,-1 1-151,1 2 1,-4 2-8,0 1 0,-5 3-34,5 1 1,-4 5-83,4-1 1,-2 2 54,2 6 0,3 0 55,-4 4 0,4-1-210,0 1 0,0 0-9,-4 0 0,4 4 5,-4-1 1,8 5 67,0-5 1,5 2-22,0-1 0,3-3 81,3 3 1,5-1 1,7-3 1,-1 1-12,5-8 1,0 1-11,4-5 1,0 0 8,0-8 0,0 0 1,-1-4 1,5 0 11,0 0 0,-2-1 9,-6-3 1,1 1 10,-4-4 0,3 0-119,-4 0 0,0-8 0,-3 2 0</inkml:trace>
  <inkml:trace contextRef="#ctx0" brushRef="#br0" timeOffset="24">24315 12997 7955,'-8'0'820,"1"0"-431,4-5 0,-2 4-196,5-4 1,0 6-142,0 3 0,5 2 178,3 5 0,3 6-10,5 2 0,0 2 53,3 2-51,3 5-111,-5 1 0,2 4-33,0-2 1,-5 3 25,2 0-23,-4 1 47,0 4 1,-1-9 13,1 1 1,-5-1-138,1 5 0,-6-5-339,2 1 1,-3-5 189,-1 5 1,0-6-481,0 2 0,-1-4 72,-3-4 0,2 1-198,-6-5 1,2 0 149,-2-3 600,-2-1 0,4 1 0,-6-1 0</inkml:trace>
  <inkml:trace contextRef="#ctx0" brushRef="#br0" timeOffset="25">24555 13020 7880,'-6'-12'-58,"-5"6"-283,10-4 1000,-4 9 0,6-4-243,3 5 1,-1 0-93,4 0 1,1 0-43,3 0 0,1 0 192,-1 0 1,1 5-187,-1 2 1,0 7-32,1 1 0,3 6 99,0-2 0,4 7-95,-3 5 0,3 2-202,-4 1 0,0 5-53,-4 3 1,1-1-116,-1 1 0,-3-2 113,0 2 1,-6 1-92,2-5 1,-3 2-71,-1-2 0,-5-3-191,-3 4 0,-2-4-405,-1-1 0,-1-5 321,1-2 1,-4 0-569,0-4 0,-2 1 1000,2-9 0,-8 0 0,-6-3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00:39:54.899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7972 9125 8385,'0'-6'1193,"0"1"-764,0 5-167,0 5 1,0-1-177,0 7 0,0-2 106,0 6 1,0 3 4,0 1 0,0 3-30,0 0 0,0 5-166,0 0 1,0-1 18,0-3 1,1 0-224,3 0 1,-3-1-472,3-3 1,1 1 372,-1-5 0,3 0-817,-3-3 1118,0 4 0,1-3 0,1 3 0</inkml:trace>
  <inkml:trace contextRef="#ctx0" brushRef="#br0" timeOffset="1">7469 9731 8373,'8'0'841,"-1"0"-336,1 0 0,7 0-161,1 0 0,5 1-61,2 3 1,2-3-20,10 3 0,1-3 113,10-1 1,5-4-339,2 0 1,3-4 134,1 0 0,4-2-606,0-2 0,0 5 470,-4-1 0,-6 0-426,-6-3 1,-1 1 186,-10 2 1,-3 3-377,-8 5 0,-1 0-96,-3 0-330,-3 0 0,-9 5 277,-3 3 726,-3-3 0,-11 10 0,-3-2 0</inkml:trace>
  <inkml:trace contextRef="#ctx0" brushRef="#br0" timeOffset="2">7549 10085 8080,'-6'0'-341,"1"-2"392,5-1 217,0 1 1,1-4 422,3 2 0,2 2-202,6-6 0,0 2-281,4-2 1,0-2 40,3 2 0,1 2-39,-4-2 1,3 4 23,-4-3 1,5 4-218,-1 0 1,-2 0-41,-2-1 1,1 3-105,0-3 1,0 3 106,-1 1 1,-2 4-128,2-1 1,-2 6-58,-2-1 1,1-2 80,-1 2 0,-3-2-57,-1 2 150,1 2 0,2-4-152,-2 6 1,-3-5-119,-5 1 185,0 0 0,-1 3 119,-3 0 0,-4-3 3,-7 0 0,1-2 79,-5 2 0,5 2-128,-1-3 1,-2 0 266,2 0 1,0-4-75,3 1 1,5-2 219,-1 2 13,6-3-123,-3 4-143,5 0 1,2-3-3,6 2 0,-1-2 129,9 2 0,1-3-121,2 3 0,-1 1-98,1-1 0,-1 1 69,1-1 1,1-2-155,-4 6 0,-1-2 41,-4 2 1,1 2-88,-1-2 1,-5 2-114,-2 1 0,-3 2 56,-1 2 0,-1-1-66,-3 5 1,-3-4 78,-8 4 1,-3-1-26,-5 1 1,-4 3 55,1-3 1,-6-3 54,1 0 0,0-4-5,0 0 0,0-2 104,4-3 0,2 2 2,5-5 0,0 0-40,5-4-65,0 0 0,8-1 35,4-3 0,3-4-782,3-7 0,9-3 50,7-5 764,7-5 0,9-1 0,5-5 0</inkml:trace>
  <inkml:trace contextRef="#ctx0" brushRef="#br0" timeOffset="3">8406 9970 8096,'-2'-7'0,"-1"-1"568,1 6 1,-8-3-137,3 5 0,-5 3-167,-3 1 1,-3 6-100,-5 2 0,1 4 0,-1 7 1,-4 0-116,0 0 1,1 5 55,3 2 1,1 1-175,3 3 1,3-5 41,4 9 0,2-9-39,3 6 0,2-5 18,5 0 0,0 0-127,0-4 0,5-7 80,2 0 0,3-5 87,2-2 1,1-2 157,2-2 1,-1-3-95,5-5 1,0 0 95,4 0 1,-1-2-101,1-1 1,-4-5 0,0-7 1,-2 2 13,-2-2 1,0 1-28,-7-1 1,-3 2-19,-1-2 0,-5 2-22,-7 2 1,-6-1-282,-13 1 1,-3 4 86,-8 4 0,-4 3-500,-8 3 0,9 5-439,-1 7 1131,5-2 0,8 5 0,2-3 0,3 4 0,1 3 0</inkml:trace>
  <inkml:trace contextRef="#ctx0" brushRef="#br1" timeOffset="4">7949 11569 10645,'0'12'495,"4"4"-281,0 3 0,-1 3 49,-3 1 0,2 1-96,1 2 0,-1 0-20,1 4 0,3-4-186,-3 0 1,5-2-21,-4-1 1,3 0-267,-3 0 0,0-4-264,-4 0 1,4-5 331,0 1 1,-1-2-580,-3-2 1,0 1 835,0-1 0,6 1 0,0-1 0</inkml:trace>
  <inkml:trace contextRef="#ctx0" brushRef="#br1" timeOffset="5">7538 12277 8007,'0'-6'-313,"5"-4"1,-3 9 1429,6-3-751,0-2 0,3 4-8,0-2 1,5 2-15,-1-2 1,1 3-118,0-3 1,-2 3-56,5 1 0,0 0 83,4 0 1,1-2-124,2-1 0,3 1-15,6-1 1,-1-2-160,0 1 1,2-1-247,2 1 0,1-3 195,3-4 1,1 3-32,-5 1 0,2-1 27,-2-3 0,-3-1-228,3 1 1,-6 3-34,-2 1 0,-7 3 4,4-4 1,-9 6-507,5-2-190,-8 3 1050,-4 1 0,-1 0 0,-3 0 0</inkml:trace>
  <inkml:trace contextRef="#ctx0" brushRef="#br1" timeOffset="6">7606 12609 8044,'-6'0'348,"1"0"226,5-5-58,0 3-152,0-8-154,5 4 1,1-4 20,6 2 0,-1-2 0,1 2 0,-1 2 29,0-2 0,6 2-163,2-2 1,-1-2 200,1 3 0,0 0-126,4 0 0,-4 3-164,0-4 0,-2 6-36,2-2 1,2 3-41,-6 1-112,0 0 1,-2 0 105,2 0 0,-6 3 91,2 1 0,-2 4-162,3-4 1,-6 5-23,-2-2 1,-2 3 46,2 2 0,-2-1-111,1 1 1,-5-1 123,-2 0 0,-6 1-47,-2-1-1,1 4 63,-4 1 0,-2-1-3,2-4 0,-1 1 27,0-1 1,4 1 134,-4-1 1,8-3 105,0-1 1,4-4-65,-4 1 1,6-2 241,-2 2-153,3-3 98,1 4-193,5-5 1,1 2 6,6 1 0,3-1-26,0 1 1,2-1-17,-2-2 1,-1 3-122,5 1 0,-1 4 118,1-4 0,-2 3-154,-1-3 1,-4 5 132,4-1 0,-5 2-115,-3 1 1,1 1 21,-6-1 1,1 0-124,-4 1 1,-1 3 101,-3 0 0,-4 4-16,-7-3 1,1 3-116,-5-4 1,-4 4 74,-3-4 0,-1 4 141,4-4 0,-3 1-96,-1-5 0,0 0 244,4 1 0,2-6-6,2-2 0,-1-3 21,4-1 1,1 0-355,4 0 0,1-1-291,2-3 0,-1-2-136,5-6 1,0-4 602,4-3 0,11-3 0,1 0 0</inkml:trace>
  <inkml:trace contextRef="#ctx0" brushRef="#br1" timeOffset="7">8429 12403 8055,'0'-8'379,"0"1"119,0 4-57,0-2 0,-2 5 276,-1 0 1,0 5-403,-5 3 0,-3 7-309,-4 4 0,-2 3-122,2 1 0,-2 3 137,-2 1 0,3 3 14,5-3 0,-1 3 69,1-3 0,1 4-126,2-5 1,-1 2-26,5-1 0,0-3-65,4 3 0,0-5 8,0-3 1,6-1-171,1-3 0,3-6 4,2 3 0,0-5 139,4 1 0,-4-3 135,4-5 1,0 0-108,-1 0 1,4 0 144,-3 0 1,-1-5-29,-4-3 1,4-2 66,1-1 0,-6 3 126,-6 1 0,1-1 138,-2-4-268,1 1 1,-10 0 364,-5-1-343,-6 6-42,-6 1-169,-5 0 171,-1 3 0,-6-1-354,-4 6 1,4 5-1172,-3 7 1466,7-2 0,-2 3 0,4-4 0</inkml:trace>
  <inkml:trace contextRef="#ctx0" brushRef="#br1" timeOffset="8">8223 13899 8080,'-6'0'-64,"-4"0"98,8 0 0,-3-1 173,5-3 250,0 3-15,0-4-138,0 5-84,0 5 1,0 1 11,0 6 1,0 0-55,0 4 0,4-3-47,0 7 0,0-5-145,-4 4 0,3-1 62,1 1 1,0 2-243,-4-2 1,1-1 133,3 1 0,-3-5-336,3 1 1,-1 2-73,1-2 1,-3 0-264,3-3 1,1-1 190,-2 0 540,1 1 0,1-1 0,2 1 0</inkml:trace>
  <inkml:trace contextRef="#ctx0" brushRef="#br1" timeOffset="9">7789 14619 7967,'0'-12'420,"1"1"163,3-1 1,6 1-343,5 0 1,7 3-296,1 0 0,5 1 447,6-5 1,7 1-105,4-1 1,6 0-513,6-3 1,4 2 389,0-2 1,-28 6-1,1 1-200,1 1 0,-1-1 1,-1-2-1,1 1-34,0 1 0,1 1 0,-3-1 0,-1-1-182,26-6 1,-5 2-120,-2-2 0,-10 2-88,-5 2 1,-8 5-199,-7 2 0,-8 3 272,-4 1 1,-7 0-562,-1 0 943,-10 5 0,-8 1 0,-5 5 0</inkml:trace>
  <inkml:trace contextRef="#ctx0" brushRef="#br1" timeOffset="10">7778 14870 8014,'0'-8'183,"0"1"1,1 0-483,3 0 0,2-3 58,5 2 1,2 2 1019,2-2 0,-1 2-312,5-2 0,2-2-36,5 2 0,2-1-169,3 2 1,-2-2-103,-2 5 1,-3 0-44,2 4 0,-5 0-113,-2 0 0,-7 2-9,0 1 115,-1 4 1,-10 8-336,3 0 1,-3 0 107,-1-3 0,-5-1-76,-2 1 0,-3 3 15,-2 0 0,5 0 87,-1-3 0,0-5 67,-3 1 0,0 0 10,-1 3 1,1-5 34,-1-2 1,1 1 124,-1-1 0,5 1 5,-1-1 1,4-3-5,-3 3 93,4-3 0,-2 1-53,5 1-147,0-1 0,5 3 97,3-5 0,3 4 3,5-1 0,1 5-57,6-4 0,1 1-3,3-1 1,-3 1-147,3 2 0,-7 4 81,-1-4 0,-5 3-55,1 2 0,-3 0 128,-5 4-189,-2-4 1,-1 5-206,0-6 0,-4 4-87,-4 1 201,-5-1 0,-1 0 162,-5 0 1,-5 1-7,0-5 0,-1 0 78,-2 1 1,-1-2-63,-3-2 1,3 1-44,-2-6 1,1 2-3,3-1 0,3-3-123,0 3 0,5-2-70,-2-2 0,5-2-331,3-2 0,3 2 589,5-6 0,5-4 0,2-6 0</inkml:trace>
  <inkml:trace contextRef="#ctx0" brushRef="#br1" timeOffset="11">8646 14721 7920,'-11'-11'0,"5"3"120,-5 1 0,-1 4-182,5-1 0,0 3 603,0 1 1,-5 1-241,-3 3 0,-1 3 86,0 4 0,2 6-191,-5 2 1,0 2-236,-4 2 0,4 5 84,0 2 0,5-2-116,-1-1 1,2 2 93,2 2 0,1-2 23,2 1 1,3-4-205,5 0 0,0-2 11,0-1 0,1 0-59,3 0 1,4-5-2,7-3 1,-1-2 105,5-2 1,-4-1 102,4-2 1,0-3 150,4-5 0,0-1-47,0-3 1,0-3 166,0-4 0,-6 0-48,-1-1 0,-4 1-98,0-1 0,-6 1-8,-2-1 0,-5 1-125,-7 0 1,-5-1-171,-10 1 0,-8 3 23,-3 1 1,-8 4-246,0-1 1,-1 3-118,1 1 0,4 6 515,7 6 0,3-1 0,5 6 0</inkml:trace>
  <inkml:trace contextRef="#ctx0" brushRef="#br1" timeOffset="12">8269 16081 7879,'-7'-7'223,"2"1"553,5 2-398,0 3-2,0-4 109,0 5-243,0 5 0,0 1-125,0 6 1,4 0 55,0 3 1,1-1-93,-1 5 1,-2-3-56,6 3 1,-4-3-230,3 7 0,-4-6-86,1 5 1,1-5-319,-1 2 0,-1-5 607,-3 1 0,5 3 0,2 0 0</inkml:trace>
  <inkml:trace contextRef="#ctx0" brushRef="#br1" timeOffset="13">7869 16697 7936,'0'-7'429,"0"-1"1,1 4-51,3-3 0,2 3-330,6-4 0,4 4 74,3-3 0,4 4 146,4-1 1,2-1-118,5 2 0,9-5-123,3 4 1,7-3 75,1 3 0,-2-5-210,1 1 1,-1 2-276,1-2 0,-2 2 159,-5-2 1,-2-1-322,-2 6 0,0-5-15,-8 4 1,2 0 556,-10 4 0,1 0 0,-7 0 0,-4 0 0,-6 0 0</inkml:trace>
  <inkml:trace contextRef="#ctx0" brushRef="#br1" timeOffset="14">8006 16937 7924,'-11'0'0,"-3"-1"310,2-3 628,-2 3-202,8-9 253,-5 8-648,4-3 97,2 0-185,5 4-162,0-4 1,1 5-93,3 0 1,4 0 141,7 0 0,3 0-123,5 0 0,-1 0 57,1 0 0,4 0-150,0 0 0,-1 0-46,-3 0 1,-4 0 142,0 0 1,-4 0-167,4 0 105,-5 5 1,2 1-75,-9 6 0,2-1-35,-5 1 0,0-1-151,-4 0 1,-2 1 164,-1-1 1,-4 2-82,-4 2 1,-1-2 94,1 2 0,-4-1 5,0 1 1,-4-2 196,3 2 0,0-2 4,1-2 25,2 1 0,-4-1-56,6 1 0,3-6 45,1-2 39,4 2 65,-2-5 1,6 6-164,3-4 0,4-1 15,7 2 1,-1-3 0,5-1 1,-4 4-60,4-1 1,0 5-82,4-4 0,-1 3 91,-3-3 1,-1 5-16,-3-1 1,-4-2-137,1 2 1,-2-1 82,-6 5 0,-1-1 27,-3 1 0,0-1 2,0 0 0,-5 5-61,-2-1 0,-7 4 84,-1-4 1,-6 0 100,2-3 0,-7 3-9,-5 0 0,1 1 177,-5-5 1,4 0-174,-7 1 0,-2-2-15,2-2 0,4 0-577,3-4 1,7-1 245,1-7 0,7-2 258,8-6 0,8-4 0,7-2 0</inkml:trace>
  <inkml:trace contextRef="#ctx0" brushRef="#br1" timeOffset="15">8794 16732 7864,'-11'0'296,"-1"0"371,1 0-322,-1 0-259,1 5 1,0 1 218,-1 5 0,1 1 400,-1-1 0,-3 6-623,0 2 0,-5 4 59,0 3 1,-1 3-59,-2 6 0,1 0-8,3 3 1,-1 2 29,5 2 0,-3-3-48,7-5 0,-2-1-220,9-2 1,0-1 42,4-7 1,6 1-217,1-9 0,5 4-34,3-4 0,3-3 147,4-4 0,-3-6 69,0 2 1,-1-3 80,1-1 1,2 0-4,-6 0 1,0-5 94,-4-3 1,1-2 254,-1-1 0,-1-1 252,-2 1-172,-3 0 0,-6-1 60,-3 1 1,-7-1-110,-8 1 0,-9 5-455,-7 2 1,-5 3-423,-10 1 1,0 8-538,-4 4 1,9 7 1108,6 0 0,4-3 0,1 1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00:39:54.915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8908 9628 7809,'0'-7'1326,"0"2"115,0 5-1320,5 0 0,2-1 15,4-3 0,1 3 6,-1-3 1,4 3-21,0 1 0,6 0-63,-2 0 1,-1-1 7,1-3 1,0 3-129,3-3 1,-3 1-20,0-1 1,-3 3 87,3-3 1,-1 2-227,1-2 0,-2 3 75,-1-3 0,-4-1-61,3 1 1,-2 0-109,-1 4 0,-5 0-410,1 0 292,-6-5-388,9 4 398,-10-4-329,4 5 749,-5 0 0,0 0 0</inkml:trace>
  <inkml:trace contextRef="#ctx0" brushRef="#br0" timeOffset="1">9011 9811 8109,'6'-6'96,"1"5"356,-3-3 46,2-2 1,5 3-123,1-4 0,0 4 72,4 0-255,-4-4 0,6 6-19,-3-3 0,-2-1 63,2 1 1,-1 0-199,1 4 1,-2 0 141,2 0 1,-2 0-270,-2 0 0,1 0-105,-1 0 1,-3 0-615,0 0 696,-1 0 0,5 0-1049,-1 0 763,-5 0 1,5-3-628,-4-1 1024,3 0 0,7 4 0,1 0 0</inkml:trace>
  <inkml:trace contextRef="#ctx0" brushRef="#br0" timeOffset="2">10062 9194 8160,'0'-7'733,"0"2"-369,0 5 141,0-5 181,0 4-491,0-4 196,0 5 0,0 5-278,0 3 0,0 3 82,0 4 0,-1-1-111,-3 5 1,2 0 69,-1 4 0,1 0-136,2 0 0,0 0-171,0 0 125,0-6-66,0 5 0,0-8-42,0 5 0,2-5-26,1 1 0,0-4-233,5-3 0,-5 1-45,5-5 0,-5 1-964,0-1-221,4-3 1625,-6 4 0,9 0 0,-4 1 0</inkml:trace>
  <inkml:trace contextRef="#ctx0" brushRef="#br0" timeOffset="3">9845 9753 8177,'0'-6'2514,"0"1"-1461,0 5-482,5 0-388,1 0 1,3 0 20,3 0 0,-2 0-172,9 0 0,1-4 135,7 0 0,2 1-86,5 3 0,0-2-293,1-1 177,4 1 40,-4-3 0,5 1-369,-6 1 268,-5-1 0,4 2-219,-2-1 195,-3 1 1,3-3-132,-4 5 1,-4-1-231,-4-3 0,-1 3 17,1-3 1,-3 3-1092,-4 1 1555,-1 0 0,0 0 0,1 0 0</inkml:trace>
  <inkml:trace contextRef="#ctx0" brushRef="#br0" timeOffset="4">10290 9970 8028,'-5'-6'89,"4"-4"1,-5 9 1065,2-3-322,2-3-153,-8 6-494,4-4 1,-5 5-10,-1 0 0,3 0-148,-2 0 0,1 1 104,-9 3 0,3 3-180,-3 4 1,0 2 51,-4 2 41,1-2 0,-5 8 49,0-2 1,2 3-150,6 1 1,-3-1 16,3 1 1,3 4 52,1 0 1,2-1 45,1-3 1,6 2-2,2-2 1,3 3-127,1-7 1,1 1 58,3-1 0,4 1-15,7-4 0,-1 0-11,5-1 0,-4-6-123,4 3 1,0-5 84,4 1 0,0-3 40,0-5 0,-4 0 36,0 0 1,-1 0-42,1 0 0,-2-5 21,-1-3 0,-5-2 24,0-1 1,1 3 5,-4 0 0,-3-3-27,-2-4 1,-1-2 5,-2 2 0,-7 2-210,-4-2 1,-3-1 53,-9 0 0,2 2 114,-10 7 1,-1-2-14,-6 5 0,4 0-596,0 4 403,5 0 0,6 4-1284,0 0 1537,5 5 0,2-3 0,4 6 0</inkml:trace>
  <inkml:trace contextRef="#ctx0" brushRef="#br0" timeOffset="5">10896 9616 8846,'6'0'596,"-1"2"-1102,-5 1 264,0-1 175,0 3 67,0-5 0,0 0 0</inkml:trace>
  <inkml:trace contextRef="#ctx0" brushRef="#br0" timeOffset="6">11341 9125 8204,'0'-6'614,"0"1"-12,0 0 245,0 4-472,5-5-203,-4 12 0,4 0-64,-5 5 108,5 1 0,-3 4-73,1 3 0,-1-1-198,-2 1-32,0 0 1,0 4-120,0 0 1,0 0 82,0-1 1,1-3-15,3 0 0,-3-1-53,3 1 1,-3-2-168,-1-6 0,1 1-747,3-1 706,-2 0 1,4 0-773,-2-4 1170,-3-2 0,4 0 0,-5 2 0</inkml:trace>
  <inkml:trace contextRef="#ctx0" brushRef="#br0" timeOffset="7">11250 9639 11182,'11'0'440,"0"0"1,2 0-234,2 0 1,-1 0-69,5 0 0,5 0-151,7 0 0,2-4-3,1 1 26,-5-6-166,9 7 0,-11-6-436,7 4 437,-7 0-92,6 4 0,-10-4-179,0 0 1,-2 1-104,-6 3 0,1 1-900,-5 3 1428,0-3 0,-4 9 0,-2-4 0</inkml:trace>
  <inkml:trace contextRef="#ctx0" brushRef="#br0" timeOffset="8">11604 9936 7919,'-5'-11'0,"3"3"0,-2 1 135,3 4 1,1-7 160,0 9 529,-5-10-499,-1 5 1,-6 0 181,1 2 1,-1 3-339,1 1 1,-2 0-184,-2 0 1,1 1 49,-5 3 1,1 3-124,-1 9 0,-2-2 99,2 5 72,2 0 1,-3 3-123,5 1 0,-4 4 63,3 0 1,1 3-71,4-3 0,4-1 99,4-3 0,-2 4-108,1-1 1,1-3 103,7-4 1,1 0-248,3 4 0,2-5 12,-2-3 1,2-2 104,1-2 1,2 1 43,2-1 1,-2-1-19,2-2 1,-1-3 129,1-5 1,-2 0-74,2 0 0,2 0 62,-2 0 0,1-1-69,-1-3 1,-2-2 201,2-6 0,-2 1-1,-2-1 1,-4 1-19,-3-1 1,1 1-242,-1 0 0,-6-5 141,-5 1 0,-7 0-381,-2 4 1,-9 0 144,-2 4 1,-9 2-739,-6 5 1,-4 2 408,-3 6 1,3 5 220,0 9 0,6 6 0,5 1 0</inkml:trace>
  <inkml:trace contextRef="#ctx0" brushRef="#br0" timeOffset="9">9057 12060 8030,'-7'0'56,"2"0"1051,5 0-929,5 0 1,-2 0-153,5 0 0,-1 0 308,5 0-190,-1 0 1,4-3-6,0-1 1,6 0-19,-2 4 0,1-1-40,-1-3-36,3 3 0,-1-6 44,6 4 0,-2 0-141,-6-5 0,3 5 109,-3-5 0,1 4-149,-1-3 0,-2 4-70,-6-1 0,1 2-321,-1-2 0,-3 3-615,-1-3 350,-4 2-462,2 2 1210,-5 0 0,-5 6 0,-2 0 0</inkml:trace>
  <inkml:trace contextRef="#ctx0" brushRef="#br0" timeOffset="10">9114 12209 8154,'7'0'957,"1"0"-643,0 0 1,3-1-33,1-3 0,-1 3 0,0-3 0,5-1-128,-1 1 0,5-1 75,-1 1 1,-1-1-137,1-3 93,0-2 1,3 8-326,-3-6 1,1 4 115,-5-3-291,5 4 1,-7-6-403,2 5 0,-1 1 347,2 3 369,-9 0 0,8 0 0,-8 0 0</inkml:trace>
  <inkml:trace contextRef="#ctx0" brushRef="#br0" timeOffset="11">10165 11546 8038,'0'-6'1035,"0"-4"-527,0 9-8,0-4 1,0 5-296,0 5 0,0 1 14,0 5 1,0 2 46,0 2-93,0-2 0,0 9-160,0-3 0,0-2 153,0 3 1,0-5-338,0 4 1,3-1 92,1 1 0,1-2-396,-1-1 1,-3-4 68,3 3-22,2-2 1,-3-3-140,5-2 566,-6 2 0,8-4 0,-3 6 0</inkml:trace>
  <inkml:trace contextRef="#ctx0" brushRef="#br0" timeOffset="12">9948 12026 10059,'6'0'1240,"4"0"-974,-2 0 0,2 0-30,1 0 1,6 0-75,2 0 0,2 0 30,2 0 0,1 0-234,3 0 47,2 0 0,5-1-36,1-3 0,-2 2 2,-3-6-64,8 5 0,-9-5-284,6 4 1,-2-1-28,-7 1 0,2 3-260,-1-3 1,-8 2-479,0 2 1142,0 0 0,-6 6 0,3 0 0</inkml:trace>
  <inkml:trace contextRef="#ctx0" brushRef="#br0" timeOffset="13">10324 12312 8233,'-6'0'1853,"1"0"-1476,0 0-123,-1 0 1,-6 0-114,1 0 1,-1 1 83,1 3 1,0 1-69,-1 2 1,1 4-3,-1-4 0,0 3-143,-4 2 1,7-1-4,-2 1 1,2-1 70,-2 0 0,-1 5-162,1-1 0,-1 4 136,1-4 1,3 6-131,1-2 0,-1 1 86,-3-1 0,3 2-37,1-2 0,4 2 53,-1-2 1,3 1-20,1-5 0,0 4-103,0-3 1,1-1 113,3-4 1,2-1-119,6-2 0,-1 1 105,1-5 1,-1 3-52,0-3 0,2 0 31,2-4 1,-1 0 8,5 0 0,-3-1-24,3-3 0,-2-1 4,2-3 0,-1-2-118,-3 2 1,-2-2 79,2-1 0,-6-1 35,-1 1 0,-6 0-14,2-1 1,-5 1 93,-7-1 1,-1 5-94,-10-1 0,-1 2 47,-7-2 1,1-1-15,-8 5 1,2 1 12,-6 3 0,2 3-277,2 1 0,3 5 96,1-1 1,10 2-398,1 1 0,6 1-37,5-1 611,3 1 0,5-1 0,0 0 0</inkml:trace>
  <inkml:trace contextRef="#ctx0" brushRef="#br0" timeOffset="14">11192 11935 7943,'0'-7'-733,"0"1"1542,0 2-242,-5 3 79,4-4-254,-4 5-791,5 0-109,0 5 0,0-2-285,0 4 793,0-4 0,-5 7 0,-1-4 0</inkml:trace>
  <inkml:trace contextRef="#ctx0" brushRef="#br0" timeOffset="15">11615 11421 8455,'0'-6'1617,"0"0"-1356,0 6 0,0 6-128,0 1 0,0 8 91,0 4 1,0-1-202,0 1 0,0 0 151,0 4 1,4 1-282,0 3 0,3-3 96,-3 3-541,0-3 398,1-7 1,-3 4-107,6-6 1,-5 4 118,0-4 1,3 0-920,-3-3 671,1-6 1,-4 4 388,0-2 0,5 2 0,2 2 0</inkml:trace>
  <inkml:trace contextRef="#ctx0" brushRef="#br0" timeOffset="16">11421 11980 8548,'11'0'775,"1"0"1,-5 0-354,1 0 1,3 0-88,5 0 1,4 0-83,-1 0 0,4 0 99,3 0 1,2-3-138,3-1 1,2-1-119,-3 1 1,-1 3 239,2-3-752,-1-2 395,0 4 0,-3-7-791,-4 6 0,3-1 429,-4 4 0,3 0-256,-10 0 0,0 0-202,-4 0 840,-4 0 0,-2 5 0,-5 1 0</inkml:trace>
  <inkml:trace contextRef="#ctx0" brushRef="#br0" timeOffset="17">11684 12277 7911,'-12'-1'857,"1"-3"-467,4 3 0,2-5 35,5 2-556,0 3 0,-1-4 442,-3 5 3,3 0-173,-4-5 1,0 3 157,-3-2-167,3 3 1,-5 6-29,2 3-65,-2 2 0,-5 3 51,0 2 1,-2-1 5,2 5 0,2 0-2,-2 4 1,-1 1-89,0 3 1,1-3-98,4 2 143,-1 4-41,6-6 0,-3 5-114,5-3 0,0-1 74,4 1 1,4-2-169,0-1 0,5-1 55,-1-3 0,3 1-280,4-5 268,-2 1 0,7-5-205,-5 0 22,6 1 277,-4-6 0,6-1-13,0-5 0,0-5 143,0-2-171,0-4 8,-6 0 1,4-2 193,-6-2 1,0 1-95,-3-5 1,-6 4 129,-2-4 1,-3 5-63,-1-1 0,-9-2 12,-2 2-81,-8 0 1,-3 4-112,-4 4 109,-6-3 1,3 8-669,-6-1 1,1 3 61,0 3 602,0 4 0,-6 9 0,0 2 0</inkml:trace>
  <inkml:trace contextRef="#ctx0" brushRef="#br0" timeOffset="18">9319 14162 8017,'-6'-5'991,"1"4"-421,5-5 6,0 1-270,0 4-135,5-4 0,1 5 95,6 0 0,1-4-29,2 0 1,1 1-49,3 3 1,3-2-49,-3-1 0,2 1-333,2-2 0,0-1-72,0 2 1,-4-1-235,0 4 1,-5-2 145,1-1 0,-2 1-236,-2-1 0,1 1 210,-1 2 1,-3-1-400,-1-3 777,-4 3 0,7-4 0,-4 5 0</inkml:trace>
  <inkml:trace contextRef="#ctx0" brushRef="#br0" timeOffset="19">9365 14333 7992,'8'0'325,"-1"0"1,5 0 226,3 0 0,5-1-190,-1-3 1,7-1 45,0-3 0,6-2-28,-1 3 0,-4 0-213,0 0 1,-7 4-240,-1-1 1,-5 3-602,2 1 673,-4 0 0,5 5 0,1 2 0</inkml:trace>
  <inkml:trace contextRef="#ctx0" brushRef="#br0" timeOffset="20">10370 13682 7950,'-5'-6'3,"-3"2"148,3 3 72,0-4 47,0 3 177,4-3-280,-4 5 0,5 2 14,0 1 1,0 4 24,0 4 0,0 4-117,0 1 0,1 4 20,3-1 1,-2 3-156,6 0 0,0 1 106,3 0 1,-3-1-156,-1-3 0,-3 1-546,4-5 1,-6 2 328,2-2 1,-3-2 311,-1 2 0,0-2 0,0-2 0</inkml:trace>
  <inkml:trace contextRef="#ctx0" brushRef="#br0" timeOffset="21">10016 14253 7863,'13'-4'220,"2"1"1,3-2 26,5 1 0,1 1 74,2-4 0,4 3 191,4-4 1,0 4-243,0-3 1,4 0-60,0 0 0,4-2-83,-4 5 1,4-4-122,-4 5 1,-3-5-404,-5 4 1,-5 0 268,2 4 1,-3-1-208,-1-3 0,-4 3-720,0-3 222,-5 3 0,1 2 314,-7 3 518,-3-3 0,-5 10 0,0-5 0</inkml:trace>
  <inkml:trace contextRef="#ctx0" brushRef="#br0" timeOffset="22">10450 14413 7933,'-11'0'873,"-1"0"-135,1 0-77,4 0-161,-3 0 1,4 0-269,-5 0 1,3 0-40,0 0 1,1 5-150,-5 3 1,-3 6 102,0 1 1,-4 5-101,4-1 1,-6 3 27,2 1 1,1 3-117,-1 1 0,5 5 131,-1-2 1,3-1-44,0 2 1,2-4-9,2 3 0,3-5 5,5 2 1,0-4-90,0-4 0,5 1 109,3-5 0,3 4-47,5-3 1,-2-5-25,5-3 1,-2-2-10,2 2 0,-1 1 31,-3-6 0,2 1-10,2-4 1,-1 0 13,-3 0 1,-2-1 7,2-3 1,-1-1-156,1-3 1,-6-2 49,2 3 0,-6-4-52,3 0 1,-5-2 24,0-2 0,-4 1-135,-6-5 1,-2 5 43,-10-1 0,-2 2-124,-5 2 0,-5 5 117,-7 2 1,1 4-75,-5 4 0,2 3-26,-2 8 1,3-2 65,4 2 1,10 2-635,2-2 383,13 0 488,0-8 0,5 3 0,-2-4 0</inkml:trace>
  <inkml:trace contextRef="#ctx0" brushRef="#br0" timeOffset="23">11170 14162 7960,'-7'-8'0,"3"1"0,3 3 564,1-4 26,0 6-428,0-3 200,0 5 13,0-5-28,0 3-357,0-3 0,-1 6-333,-3 3 0,2-1-541,-6 4 1,5-3 136,0 4-61,1-6 808,2 3 0,0 1 0,0 0 0</inkml:trace>
  <inkml:trace contextRef="#ctx0" brushRef="#br0" timeOffset="24">11649 13637 7952,'-5'-7'0,"3"-2"216,-6 5 0,6-1 198,-2 2-28,2 1 227,2-3-200,0 5 0,-3 2-137,-1 1 1,0 4-41,4 4 0,0 6-111,0 2 0,0 3-45,0 5 0,0-2-119,0 6 1,0-4-47,0 3 1,1-5-316,3 2 1,-3 0 2,3-4 1,-3 1-429,-1-9 1,2 4-1065,2-4 1101,-3 0 788,4-3 0,-5-6 0,0-1 0</inkml:trace>
  <inkml:trace contextRef="#ctx0" brushRef="#br0" timeOffset="25">11432 14173 7955,'12'0'560,"-1"0"0,1 0 154,-1 0 0,4 0-242,0 0 0,6 0 136,-2 0-198,2 0-285,2 0 1,1 0-1,3 0 0,0-4-127,7 1 0,-6-6-297,6 1 1,-2 2-565,2-2 0,-1 2 149,-3-2 537,3-2 121,-8 9 0,2-9 1,-4 3-1</inkml:trace>
  <inkml:trace contextRef="#ctx0" brushRef="#br0" timeOffset="26">11809 14447 7634,'-6'0'2127,"1"0"-1480,0 0-66,3 0-346,-8 0 1,8 0-14,-6 0 0,0 0-158,-3 0 0,0 2 113,-1 1 0,-4 1-84,-3 8 1,0-3 16,-4 6 1,3 1-104,-7 0 0,-1 4 91,1-1 0,1 2 62,3 2 1,4 1-104,0 3 0,5-3-77,-1 3 0,2 1-58,1-2 1,2 2 57,3-1 1,2-7-40,5 3 1,1-4 42,3 0 1,3 1-24,9-4 1,-3-1 24,7-4 1,-1 3-11,3-2 0,3 0 3,1-8 0,0 4 24,4-4 1,-1-1-183,2-3 0,0-5 105,-4-2 0,3-3-160,-3-2 1,0-1 49,-4-2 0,-2 3-56,-2-4 1,-7 0 97,-9 1 1,-1-2-55,-2 2 0,-10 2 13,-6-2 0,-10 2-105,-9 2 0,-9 1-40,-9 2-1552,-8 3 1737,27 4 0,-1 2 0,1 1 0,0 1-225,-1 0 0,1 2 1,-28 9-903,9 1 1270,7 0 0,8-2 0,8 2 0,3 4 0,3 3 0</inkml:trace>
  <inkml:trace contextRef="#ctx0" brushRef="#br0" timeOffset="27">9274 16435 7924,'-12'0'0,"5"0"-5,-1 0 54,6 0 353,-4 0 1299,6 0-1573,6 0 0,0 0-41,5 0 1,5 0-7,-1 0 1,5 0 30,-1 0 1,3 0-32,1 0 0,4-2 6,4-1 0,2 1-1,1-2 1,0 2-44,1-2 1,-1 3 55,0-3 0,-3-1-176,-1 1 1,-3-1-12,3 1 0,-6 3-119,-1-3 1,-1 2-170,-7-2-432,0 3 99,-3-4 240,-6 5 0,-2 0-361,-8 0 830,-2 0 0,-6 5 0,1 1 0</inkml:trace>
  <inkml:trace contextRef="#ctx0" brushRef="#br0" timeOffset="28">9342 16674 8271,'12'0'505,"-1"0"1,-3 0-196,-1 0 0,2 0 83,6 0 0,-2 0-96,2 0 0,2 0-27,-2 0 1,5 0-98,-1 0 0,3-1 26,1-3 1,0 2-153,0-6 1,3 2 124,1-2 0,1-2-203,-2 3 0,-1-2-59,1 1 1,-2-2 15,-1 2 1,-5 2-121,-3-2 1,-2 6-240,-2-2 0,-4 1-843,-4 0 544,-1 1-122,-2-3 0,-5 5 854,-3 0 0,-2 5 0,-2 2 0</inkml:trace>
  <inkml:trace contextRef="#ctx0" brushRef="#br0" timeOffset="29">9742 16183 7838,'-5'-6'939,"-1"-4"-134,-6 9-591,6-4 0,-1 5 9,4 0 1,1 1 154,-1 3 0,-2-1-94,1 9 0,-4-2-39,4 9 0,-3 1-102,3 7 1,-1 2-134,1 5 1,1 1-101,-4-1 1,3 0 90,-4 0 1,5 5-116,-5-1 1,0-4 7,-3-4 1,3-6-348,1-1 0,3-1 143,-4-7 0,6 0 16,-2-3 1,3-5-272,1 1-103,0-6-655,0 4 1323,0-6 0,5 0 0,1 0 0</inkml:trace>
  <inkml:trace contextRef="#ctx0" brushRef="#br0" timeOffset="30">10530 15989 7865,'-8'0'-234,"1"0"363,4 0 19,-2 0 1,5-1 177,0-3 213,0 3-8,0-4-369,0 15 0,0-1 134,0 10 0,0 0-45,0 4 1,0 0-91,0-1 0,0 6-23,0 3 1,0-2-128,0 1 1,4-4-20,0 0 1,3-1-163,-3-3 1,4 0-53,-4-3 0,3-2 63,-3-6 0,4 0-575,-5 1 1,5-5 733,-4 1 0,10-5 0,-1 2 0</inkml:trace>
  <inkml:trace contextRef="#ctx0" brushRef="#br0" timeOffset="31">10256 16606 7801,'8'0'100,"-1"0"0,2-1 79,6-3 0,3 3 222,5-3 1,-3-1-164,3 1 1,2-4 79,10 4 1,-2-1-256,-3 2 1,7 1 58,-3-1 1,3-3-144,-3 3 1,-1-5-6,-2 4 1,2-1 82,-3 1 0,-2 2-71,-1-6 1,1 6-219,-2-2 1,0-1-41,-7 1 1,-3-4-187,-4 5 1,-2-3-1071,-3 3 1528,-2 1 0,-10-3 0,-1 5 0</inkml:trace>
  <inkml:trace contextRef="#ctx0" brushRef="#br0" timeOffset="32">10599 16663 7779,'-12'0'379,"1"0"0,-1 0 35,1 0 1,-1 0-123,1 0 1,-4 5-93,0 3 0,-2 2-25,2 1 0,-2 2-42,-2 2 1,2-2-100,1 2 1,4-1-38,-4 1 0,4 3 104,0 5 0,1 1-100,-1 3 0,0-2 34,-3 6 1,2-1 177,-2 4 1,2 1-20,2-1 1,-1-4-46,1 1 0,4-6-69,4 2 0,1-3-49,2-1 0,2-6-23,1-1 0,4-4 111,4 0 1,1-2-196,-1-2 1,4-3-23,0-5 0,6 0-19,-2 0 0,1-4 56,-1 0 0,3-9-142,-3 2 1,2-4 58,2-1 0,-4 4-112,0-3 1,-6-2 59,-2 2 0,-1-4 104,-6 4 1,-1-2-10,-7 2 1,-4 2 13,-7-2 1,-3 2-4,-4 2 0,-5 1 31,0 2 1,-5 3 28,2 5 0,2 0-81,1 0 0,3 1 6,2 3 1,4-1-379,3 4 1,2 1 154,1 3 1,6-3-452,2-1 779,3 1 0,1 3 0,0 1 0</inkml:trace>
  <inkml:trace contextRef="#ctx0" brushRef="#br0" timeOffset="33">11250 16423 10118,'5'7'-21,"-4"-2"1,9 0-1,-4 1 1</inkml:trace>
  <inkml:trace contextRef="#ctx0" brushRef="#br0" timeOffset="34">11638 15909 7846,'-8'0'-33,"1"0"-65,4 0 1,-2 2 474,5 1 0,0 0-152,0 4 1,0 1 198,0 4 0,-1-1-180,-3 0 0,3 6-168,-3 2 1,3 2-14,1 2 0,3 0 0,1 0 0,1 0-166,-1 0 0,1 0 87,3-1 0,-2-3-318,-2 0 0,-3-5 124,3 2 0,-1-4-1320,0 0 1530,-1-1 0,3 1 0,-5-1 0</inkml:trace>
  <inkml:trace contextRef="#ctx0" brushRef="#br0" timeOffset="35">11478 16423 7858,'-6'0'2134,"9"0"-1975,9 0 1,2 0 9,-3 0 0,4 0-58,1 0 1,4 0 51,-1 0 0,6 0-147,2 0 0,5-1 93,-2-3 1,-1 2-433,2-6 0,-4 4 7,3-3 0,-5 3-138,2-4 0,-7 6 2,-1-2 1,-5-1-606,2 1 1057,-4 0 0,0-1 0,-1-1 0</inkml:trace>
  <inkml:trace contextRef="#ctx0" brushRef="#br0" timeOffset="36">11775 16595 7804,'0'-7'585,"0"2"1,-1 5-150,-3 0-203,-3 0 0,-4 1 116,0 3 1,-1-1-204,1 4 1,-1 1-1,1 3 1,0-3-59,-1 0 1,-1 3 99,-2 4 1,3 6-1,-4-2 1,0 3 64,1 5 0,-6-2 99,2 6 0,1-2-145,-1 2 0,5 2 52,-1-3 0,3-1-94,0 2 0,5-5-151,-1 5 0,2-6-29,-2 2 1,3-4 46,5-4 0,0-3-234,0-4 0,1-1 61,3 0 0,2-4-69,6-3 1,0-3 62,4-1 0,0 0-64,3 0 1,3-1 92,-3-3 0,2-3-41,2-4 1,-4 0-84,0-1 1,-5 1 36,1-1 0,-2 1 8,-1-1 0,-6-3 126,-2 0 0,-3 0 13,-1 3 0,0 1-12,0 0 0,-6-1 137,-6 1 0,0 1 14,-8 2 1,1 3-88,-3 5 0,-1 0 89,0 0 1,0 1-45,0 3 0,0 1-112,1 3 0,4 0-214,3-4 0,2 4-393,1-4 1,2 1 270,3-1 409,-3-3 0,3 4 0,-4-5 0</inkml:trace>
  <inkml:trace contextRef="#ctx0" brushRef="#br0" timeOffset="37">12266 16378 8032,'6'0'1879,"-1"0"-2169,-5 0 0,0 0 0</inkml:trace>
  <inkml:trace contextRef="#ctx0" brushRef="#br0" timeOffset="38">12711 15864 7786,'0'-7'301,"0"-3"116,0 9 0,0-3-71,0 8 0,0 2-134,0 6 0,0 4-98,0 3 1,0 3 16,0 1 0,2 3-71,1 1 0,-1 5-159,2-2 0,1-1 11,-2 2 0,5-7-223,-4-1 1,1-2-489,-1-6 0,-2 3 799,6-6 0,0 7 0,3-7 0</inkml:trace>
  <inkml:trace contextRef="#ctx0" brushRef="#br0" timeOffset="39">12620 16378 7804,'-6'0'902,"1"0"-34,5 0-612,5 0 1,1 3-90,5 1 0,1 0-68,-1-4 0,5 4 66,-1 0 1,5-1-123,-1-3 0,8 0-267,3 0 1,2 0 193,-2 0 1,7-3-663,-3-1 0,7-4 125,-3 4 1,-4-3-598,-3 3 1164,-1-5 0,5 3 0,-1-6 0</inkml:trace>
  <inkml:trace contextRef="#ctx0" brushRef="#br0" timeOffset="40">12883 16697 7971,'-12'-6'748,"1"-4"1,-1 9-195,1-3-352,0 2 0,-1 2-26,1 0 1,-1 2-15,1 2 1,0 2-67,-1 5 0,-1 1 51,-2-1 1,2 4-128,-2 1 0,-1 4-37,1-1 0,-1-1 82,5 1 0,-1 0-76,1 4 1,1-1 57,2 1 1,-1-4 19,6 0 1,-1 0-49,4 4 1,0-1-86,0-3 0,5 1 59,2-5 1,1 2-94,4-2 1,-4-6-15,8 2 1,-2-2 69,1 3 1,-1-6-84,5-2 0,-1-3 54,1-1 0,1 0 41,-5 0 0,4-1 18,-4-3 0,4 2 4,-3-6 0,-1 0 41,-4-3 0,-3-1-38,0 1 1,-6 0 90,2-1 1,-3 1-46,-1-1 0,-2-3-82,-6 0 1,-1 0 12,-10 3 0,-1 5-10,-7-1 0,-2 5 16,-5 0 1,-3 6-9,3 5 0,-3 4-282,6 3 0,0 1 6,0 3 308,3 3 0,11-4 0,0 4 0</inkml:trace>
  <inkml:trace contextRef="#ctx0" brushRef="#br0" timeOffset="41">14196 16149 7796,'0'-6'1831,"0"1"-913,0 0-67,0 3-580,0-3 1,0 7-50,0 1 1,0 4-106,0 4 0,0 2 92,0 2 1,0-1-105,0 5 0,0 1 33,0 7 1,0-2-171,0 6 1,0-1-6,0 5 0,0-4-70,0 4 0,0-5 35,0 4 0,0-1-64,0-6 1,0 0-206,0-5 1,0 1 157,0 0 0,4-5-338,0-3 0,0-6 124,-4-1 0,1-6-464,3 2-106,-3-3-258,4-1 1225,-5-5 0,5-6 0,1-7 0</inkml:trace>
  <inkml:trace contextRef="#ctx0" brushRef="#br0" timeOffset="42">14230 16252 7896,'-7'-8'0,"-1"1"0,6 3 389,-2-4 171,3 6 1,1-5 333,0 4-331,0 1-199,0-3 0,5 9-114,2 0 1,1 5 68,3-2 1,-2 7-124,6 2 1,3 0-28,1-1 1,3 2-19,1 2 1,1 2 26,2-2 1,0 3-186,4 1 1,-3 3-97,3 1 1,-1 0-75,2-4 0,-2-1 48,-2 1 1,-7-4-78,3 0 1,-3-5 125,3 2 1,-4-4 31,0 0 0,-5-2 25,1-3 1,-2 2-49,-2-5-307,1 0 0,-6-3-146,-2 3-598,2-3 515,-4 4 1,1-9-229,-6 1 0,0-2 835,-5 1 0,1-3 0,-5-4 0</inkml:trace>
  <inkml:trace contextRef="#ctx0" brushRef="#br0" timeOffset="43">14904 16058 7828,'-5'-7'190,"4"2"1,-5 2 52,2-1 59,2 0 1,-4 5 348,2 3 1,3 2-255,-3 6 1,-1 0-57,1 4 0,1-2-156,3 5 0,-2 3-75,-2 5 1,3 5-99,-3-2 0,3 3 101,1 2 0,0 1-245,0-1 1,-4 1 22,1-5 0,-1-2-58,4 2 0,0-10 41,0 2 0,0-8-62,0 0 0,0-2 118,0-1 1,0-5 63,0 1 0,1-6-730,3 2 265,-3 2-762,4-4 96,-5 3 1137,5-5 0,2-10 0,4-3 0</inkml:trace>
  <inkml:trace contextRef="#ctx0" brushRef="#br0" timeOffset="44">15155 16240 7815,'-11'-10'677,"0"3"1,4 0-398,3 4-337,-2 1 794,0-3 1,-4 6-220,2 3 1,-2 3-369,2 4 0,-2 2-107,-1 2 0,1-1-145,2 5 0,-2 4 103,2 3 1,-1 2-118,2-1 0,2-2-139,5 6 0,0-6 89,0 2 0,0-4-17,0-4 1,5 1 11,2-5 0,3 2-21,2-2 0,3-6 116,0 2 0,6-7-11,-2 0 1,-2-3 48,2-1 0,2-1 109,5-3 0,0-2-53,4-6 1,-3 0 187,3-4 0,-3 2-31,3-5 0,-4 0-137,0-3 0,-6 3 132,-5 0 1,-3-2-41,0-5 0,-5 1-12,1-1 1,-5-2-46,0 1 1,-6-3-8,-5 3 0,-7 0-46,-4 5 1,1-1 40,-1 0 1,-4 5-142,-4 3 0,-3 7 80,3 5 0,-4 1-207,0 2 1,3 2-139,2 1 0,3 2-138,4 3 1,0 6 0,7-3 1,0 3 481,8-2 0,0 4 0,4 2 0</inkml:trace>
  <inkml:trace contextRef="#ctx0" brushRef="#br0" timeOffset="45">15727 16560 10659,'5'7'625,"-4"-1"-350,3-2 0,-3-2 193,-1 6-26,0-6-620,0 9 246,0-10-1899,0 4 1831,0-5 0,0 0 0</inkml:trace>
  <inkml:trace contextRef="#ctx0" brushRef="#br0" timeOffset="46">14173 17063 7805,'-10'1'130,"3"3"311,-4-3 414,10 4-208,-4-5 364,5 0 0,5 0-758,3 0 0,2 0 118,1 0 0,1 0-222,-1 0 0,1 0 58,-1 0 0,2 0-92,2 0 0,-2 0 53,2 0 0,3 0-148,1 0 0,2 0 47,2 0 1,0 0 8,0 0 1,1 0-31,2 0 1,-1 0-71,1 0 1,2 0-15,-1 0 1,1 0 66,-2 0 0,0 0-14,4 0 1,-3 0 43,3 0 0,-1-4-68,2 1 1,1-1 51,-6 4 1,5 0-3,-5 0 0,1 0 15,-4 0 0,2 0 4,-2 0 0,6 0 13,-6 0-1,3 0-16,-4 0 0,2 0-114,3 0 0,-3 0 103,3 0 0,1 0-164,-2 0 1,6 0 43,-1 0 1,0-4-61,0 0 1,1-1 100,-6 1 0,5 3-19,-5-3 0,5 2 98,-5-2 1,0 3-82,-7-3 0,1 3 310,-5 1 1,1 0-76,-5 0 1,0 0 68,1 0 0,-5 0-47,1 0 0,-4 0-109,3 0 1,-3-2-29,4-2 0,-4 3 76,3-3-90,1 3 1,3 1 21,1 0 0,-2-1 41,-2-3-1,2 3-90,-9-4-35,4 5-460,-5 0 1,-5 0-349,-3 0 0,-7 0-916,-4 0 1,1 0 865,-1 0 0,5 0 851,-1 0 0,-3 5 0,1 1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2:17:38.934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2124 16001 7967,'-4'-8'0,"1"0"-246,-6 6 220,8-8 0,-6 5 514,3-3-43,3-2-215,-4 9 469,0-4-46,4 5-121,-4-6-363,5 5 0,1-4-8,3 5 1,-2 1 3,6 3 1,-4 3-13,3 4 1,0 0 6,0 1 0,2 4-211,-5 3 0,4 3 75,-5 1 1,1 1 85,-4 2 1,0 2-213,0 3 0,-4 4-146,1-4 0,-1 3 45,4-7 0,-2 3-53,-1-3 0,1 0 86,-1-5 1,1-3-25,2 0 1,0-3 185,0 3 1,0-5-94,0 1 185,0-2 0,2-2-18,1 0 1,-1-3 108,1 0 0,-1-5-55,-2 5-40,0-5 1,4 3 33,-1-2 0,6-3 117,-1 3 0,2-3-54,1-1 0,5 0-41,-1 0 1,5 0-98,-1 0 1,4-1 18,4-3 0,-3 1-10,2-4 0,2 1-16,-1-2 0,0-2-9,-5 2 0,0 2-155,-3-2 0,-2 2-668,-6-2-737,0 3 672,-4 5 14,-2 0 1,-6 0 271,-3 0 1,-3 0 578,-4 0 0,-5 0 0,-2 0 0</inkml:trace>
  <inkml:trace contextRef="#ctx0" brushRef="#br0" timeOffset="1">2113 16400 7967,'0'-11'0,"-4"-2"134,0-2 0,0 2 703,4-2-425,0 2 1,6 3-176,1 3 1,8-2 181,4 5 0,4-4-61,4 5 1,2-6-66,5 1 0,2 2-189,2-2 1,-3 6-165,4-2 1,-6-1-120,-7 1 0,1-1-453,-8 1 0,-6 3-679,-2-3 761,-2 3 550,-3-4 0,-1-2 0,-5-4 0</inkml:trace>
  <inkml:trace contextRef="#ctx0" brushRef="#br0" timeOffset="2">2010 15932 8074,'-10'-1'281,"2"-3"1,6-2 454,9-6 1,6 5-263,10-1 0,6 0-189,5-3 1,2 1-126,6 2 0,0-2 103,3 2 1,1 2-305,0-1 1,-2 4-163,-2-1 0,-4 3-176,-7 1 1,-7 0-133,-5 0 1,-5 1-555,1 3 1,-2 2 1064,-2 6 0,0 4 0,1 2 0</inkml:trace>
  <inkml:trace contextRef="#ctx0" brushRef="#br0" timeOffset="3">2741 16058 8067,'-6'18'137,"1"-2"73,5-5 1,1 1-211,3-1 0,2 2 0,5 2 0,1 3 393,-1 5 1,1 1 581,-1 3 1,2-2-799,2 5 1,-2-4-35,2 0 0,-2-1-526,-2-3 1,-3-4 141,-1-3 1,1-3-60,3-5 0,1 2 76,-1-5 0,1 0-22,-1-4 0,0 0-113,1 0 1,-5 0-375,1 0 733,-5 0 0,7-5 0,-4-2 0</inkml:trace>
  <inkml:trace contextRef="#ctx0" brushRef="#br0" timeOffset="4">3027 16115 7980,'6'-12'0,"-1"1"567,-5 0 122,0 4 0,-5 2-48,-3 5 1,1 7-215,-5 4 0,-2 7 133,-9 8 1,-1 5-167,-2 7 1,-4-1-470,-4 5 1,1-2-134,3 2 0,-1-3-443,8-4 1,3-6 563,9-3 87,4-1 0,-3-3 0,4 1 0</inkml:trace>
  <inkml:trace contextRef="#ctx0" brushRef="#br0" timeOffset="5">4000 15989 7943,'-5'-11'-194,"2"3"-48,-4 1 1,4-1 237,0-3 160,1-1 0,-2 1 1107,1-1-831,-1 6 0,3 1 492,-3 5-672,2 0 0,-3 1-58,5 3 0,-3 9 12,-1 9 0,-4 8-28,4 8 0,-5 2-238,2 6 1,-2 3 121,1 1 0,-2-1-516,3-3 1,-4-5 245,0-3 1,3-4-297,1-3 1,4-4 103,-1-4 1,3-1-422,1-3 450,0-3 1,1-9 36,3-3 0,3-3 334,4-1 0,6-10 0,0-3 0</inkml:trace>
  <inkml:trace contextRef="#ctx0" brushRef="#br0" timeOffset="6">3954 15829 7927,'-5'-11'601,"4"5"0,-4-1 48,5 3 330,0 3-637,5 11 1,1 4 57,6 13 1,1 2-76,2 2 0,1 7-92,3 3 0,3 5-425,-3 4 0,2 0 126,2 4 1,-1-1-117,-3-7 0,1-3 24,-5-9 1,2-5-218,-2-2 0,-1-4-59,5-4 1,-5-3-230,1-4 0,-2-6 30,-2-2 0,1 1-264,-1-1 1020,-4 0 0,3-4 1,-4 0-1</inkml:trace>
  <inkml:trace contextRef="#ctx0" brushRef="#br0" timeOffset="7">3874 16423 7905,'-6'-11'1017,"2"1"-685,8 2 0,4-1 15,7 5 1,3 1-71,5 3 0,-1 0-242,1 0 0,4 0-145,0 0 1,4 0-164,0 0 0,-3 0-112,-2 0 1,1 3-989,-4 1 1373,2 5 0,-7-3 0,5 6 0</inkml:trace>
  <inkml:trace contextRef="#ctx0" brushRef="#br0" timeOffset="8">4480 16526 10298,'0'16'757,"0"4"0,0 1-362,0 2 1,-2 0-949,-1 0 1,-4 3 447,-4 1 0,1 0-1115,2-5 1,-1 0 1219,5-3 0,-4 3 0,1-5 0</inkml:trace>
  <inkml:trace contextRef="#ctx0" brushRef="#br0" timeOffset="9">4754 15944 7977,'-5'-11'145,"-3"4"124,3-3 128,0 3 0,5 2-69,0 5 1,0 12 169,0 10 0,0 4-72,0 8 1,4 0-189,0 12 0,5-2-208,-2 10 0,-1-10-151,2 2 0,0-6-211,3-1 1,-1-3-20,-2-9 1,2-2-343,-2-6 0,1-2-1093,-2-6 958,3 1 828,-3-6 0,-1 4 0,-1-3 0</inkml:trace>
  <inkml:trace contextRef="#ctx0" brushRef="#br0" timeOffset="10">4617 16012 7860,'6'-15'160,"-2"0"1,-2-1 333,2 5 1,6-3-52,6 3 1,0-3-169,-1 6 1,3 2 50,5-2 0,0 5-115,0 0 0,0 1-16,-1 2 1,1 0-49,0 0 0,0 0-125,0 0 1,-2 2 7,-2 1 0,-2 4-230,-6 4 0,-1 1 1,-2-1 1,1 1-254,-5-1 1,-2 0 105,-6 1 1,-2 3 120,-5 0 1,-5 0 63,1-3 0,-5-1 64,1 1 1,1-1 154,-1 1 1,4-2 35,-4-3 417,5 3 141,-3-3-447,6-1 1,5 1 25,2-4 0,4-1-123,4 1 0,2 2-15,5-1 1,5 5-4,-1-1 0,6-2-24,2 2 1,0-4-40,4 3 1,1-3-113,-2 4 0,1-1 75,-4 5 1,-2-1-107,-2 0 1,-3 5-115,-9-1 1,-2 5-1,-5-1 0,-1-1 6,-3 1 1,-5 0 102,-10 4 0,0 0-10,-7 0 0,-2-4-52,1 0 0,-3-5-12,3 1 0,-3-2-170,3-2 1,4-3 64,4-1 1,9-4-750,-2 1 1049,9-3 0,3-6 0,6-2 0</inkml:trace>
  <inkml:trace contextRef="#ctx0" brushRef="#br0" timeOffset="11">5165 16503 7847,'0'13'278,"0"2"0,0-2-111,0 2 0,0 1 119,0 0 1,0 4-69,0-1 0,0 1-515,0-1 1,0 2 14,0-6 1,0 0-113,0-3 1,1-1 393,3 0 0,-3 1 0,4-1 0</inkml:trace>
  <inkml:trace contextRef="#ctx0" brushRef="#br0" timeOffset="12">5759 15944 7921,'-5'-12'0,"0"-3"175,-3 0 28,3-1 1058,5 5-827,-5 5 1,-1 1-113,-6 5 1,-4 2 28,-3 6 1,-3 2-69,-1 13 0,-3 0-127,-1 11 0,-3 3-112,3 8 1,1 1-23,7 0 0,-1 3-106,5 1 1,5-2-23,6-6 0,3 0-32,1-8 0,6-2 55,5-10 1,6 0-72,6-3 1,1-2 56,3-6 0,2-1-6,5-2 1,0-3-48,1-5 1,-1 0-35,0 0 1,-3-1 162,-1-3 0,-5-1 1,2-3 20,-3 3 0,-1 0 0,0-1 0</inkml:trace>
  <inkml:trace contextRef="#ctx0" brushRef="#br0" timeOffset="13">6405 16023 7823,'-5'-7'217,"-2"-1"161,-3 1 1,2-1 225,0 0-326,6 6 1,-5-2 144,4 8 0,1 3-57,-1 9 0,0 3 16,-1 7 1,3 5-108,-3 7 0,7 3-153,1 4 1,3 1-84,-3 0 1,5-6-216,-2-2 0,4-3-56,0-5 0,-3-2-405,-1-5 0,0-4 29,0 0 1,0-7 230,-4 0 1,0-2 376,5-6 0,-6 5 0,3-3 0</inkml:trace>
  <inkml:trace contextRef="#ctx0" brushRef="#br0" timeOffset="14">6531 16138 7850,'0'-12'113,"0"1"228,0-1 1092,0 6-439,0-4-581,0 9 1,4 2-136,0 10 0,1 3-49,-1 9 0,-3 1-74,3 7 1,-2 2-99,2-3 1,-3 3 46,3 1 0,1-4-198,-1-4 0,4-3-507,-5-4 328,6 3 1,-2-10 0,0 0-48,1-8 221,-6-3 0,3-2-59,-5-3 0,0-3 11,0-4 1,0-4 207,0 0 0,0-6-82,0 2 0,-3-2 344,-1-2 0,-4-1-144,4-3 1,1 3 45,3-3 0,0 4 64,0 4 0,0 3 71,0 5 1,0 3 245,0 0-352,0 6 1,3 2-129,1 7 1,9 9-210,-2 3 1,5 2 36,-1 2 0,-1 0 105,5 0 0,0 3-274,4 1 1,-1-2 82,1-6 0,0-2-22,0-6 0,0 1 161,0-1 0,0-4 1,-1-4 0,-4-1 2,-3-2 1,-2 0 7,-2 0 1,-4-2 94,-3-1 1,-3-4-64,-1-4 1,0-1-13,0 1 1,-5-4 42,-3-1 1,-3-4-12,-4 1 0,1-4-55,-5-3 0,5 0 1,-2-4 1,2-1-286,-1-3 1,4 0 95,-1 0 1,2 1-541,6 2 1,1 8 312,3 8 0,0 2-1515,0 2 1139,0 5 0,5 1-507,2 5 1283,3 5 0,7 1 0,1 5 0</inkml:trace>
  <inkml:trace contextRef="#ctx0" brushRef="#br0" timeOffset="15">7068 16035 7879,'-6'-5'1498,"0"4"1,6-3-942,0 8 0,2 7-133,2 8 0,-2 5-166,6 7 1,-5 0-81,5 11 0,-5 0-47,0 4 1,3-4-201,-3-1 1,6-8-370,-1 2 0,-2-10-33,2-2 0,-1-5-11,5-7-1272,-1 1 969,1-6 1,-5-1-642,1-5 1426,-6 0 0,3-5 0,-5-1 0</inkml:trace>
  <inkml:trace contextRef="#ctx0" brushRef="#br0" timeOffset="16">7034 16081 7878,'3'-23'0,"1"0"0,5 5 635,-1 3 0,2 3-198,1 5 0,5 2 4,-1 5 1,5 0-49,-1 0 1,3 5-52,0 2 1,-1 7-182,2 2 1,-2 4-1,10-1 1,-6 8-86,2 3 0,1 3-160,-2 1 1,-4 1-513,-7-1 1,-4 0 323,-3 0 0,-3 1-108,-5-1 1,-1-5 70,-3-2 0,-2-4-63,-6-4 1,-4 1 152,-3-5 0,-3 0 287,-1-3 0,-3-2-91,-1-2 1,-3 0 157,3-4 1,-3 0-402,3-4 0,0 0-50,4 0 316,6 0 0,-5-5 0,4-1 0</inkml:trace>
  <inkml:trace contextRef="#ctx0" brushRef="#br0" timeOffset="17">8617 16180 7780,'-13'-1'76,"-2"-3"0,6 1 298,-2-4-593,7 4 58,-1-7 738,5 9-314,0-4 1,1 5 170,3 0 1,-1 0-13,4 0 1,1 0 5,3 0 1,2 3-100,2 1 1,3 1 29,5-1 1,3-3-189,1 3 0,6-3 24,1-1 0,-1 0-168,9 0 0,-6 2 120,9 2 0,0-3-149,4 3 0,-4-3-87,4-1 1,-4 0-126,4 0 0,-3 0 150,-4 0 0,-3 0-83,-5 0 0,-1 0 118,-2 0 1,-3 0-5,-5 0 0,-2 0-105,-2 0 0,-1 0 24,-3 0-737,-2 0 334,3 0-348,-4 0 553,-6 0 0,-1-1 93,-5-3 0,-4 1 59,1-4 1,-6-1 79,1-3 0,-2 3 40,-2 0 1,5 1-11,-1-5 1,1 5 332,-5-1 0,5 6 31,-1-2 1,5 1 643,0-1-261,-4 3 356,6-4-489,-4 5-337,5 0 1,5 4-78,3 0 0,3 3 53,4-3 1,-1 5-96,5-1 0,-3-2-75,3 2 0,-2-5-151,2 5 71,-2 0-41,-6 3 0,-4 0 18,-4 1 1,-1-4 69,-2-1 0,-10 1-256,-6 3 0,-5 1 105,-6-1 0,-3 4-136,-8 0 1,-3 2-130,-5-2 0,4-2-151,1 2 0,5-2-39,2-2 0,11-3 606,11-1 0,6-4 0,6 2 0</inkml:trace>
  <inkml:trace contextRef="#ctx0" brushRef="#br0" timeOffset="18">10983 15890 7818,'-7'0'-61,"-1"0"0,4 0 65,-3 0 0,4 0 583,-2 0 0,5 2-202,0 6 1,0 1 393,0 10 0,1 0-209,3 4 0,-1 9-63,4 2 0,0 6-204,0-1 1,3 4 34,-2-1 0,-2-6-208,2 2 1,-2-8-121,2 4 0,1-6-85,-5 2 1,1-8 115,-2 1 1,-1-7-111,2 3 1,-2-5-107,2 1-245,-3-2 0,5-3-431,-2-2-380,-2 2 169,3-9 266,-5 4 0,0-6-1009,0-3 1805,0-2 0,-5-11 0,-2 0 0</inkml:trace>
  <inkml:trace contextRef="#ctx0" brushRef="#br0" timeOffset="19">10858 15936 7845,'5'-12'99,"-4"-1"49,3-2 1,2 3-77,2-4 1,6 2 160,1-1 0,5 2 452,-1-2 1,3 3-230,1 0 1,1 2-89,2 2 0,2-2-127,3 3 0,2 2-52,-3 1 0,-1 2-33,2 2 0,-4 0 26,3 0 0,-5 7-55,2 4 0,-8 2-124,-4 6 1,-2 0-266,-2 4 1,-6 5 158,-5 2 1,-7 2-215,-12-2 0,-1 3 110,-11-2 1,-4 1-6,-7-2 1,-1-2 53,1-5 0,2-2-58,6-2 1,5-2-357,2-6-446,3 1 310,6-6 1,7-2-1,7-8 708,3-2 0,11-11 0,3-1 0</inkml:trace>
  <inkml:trace contextRef="#ctx0" brushRef="#br0" timeOffset="20">11908 15536 7924,'-11'-12'0,"0"5"156,-1-1 1,6 4 295,2-3 0,-2 4-93,-2-1 0,2 3 114,-2 1 1,0 1-173,-3 3 0,0 4-62,-1 7 0,-3 3 207,0 5 0,-2 6-1,2 5 1,-2 5-15,-2 7 1,3 5-288,5 2 0,-1 3 252,1 1 1,1 4-529,2 0 0,-1 0 230,5-4 1,0-5-41,4-2 1,2-5 43,1-3 0,9-3-265,7-4 1,3-2-14,0-3 0,5-2-143,0-5 1,-1-2 79,-3-2 1,-5 1-9,-3-9 0,-2 3 123,-2-6 0,1-3-659,-1-2-1208,-5 4 779,5-6 1244,-10 4 1,-1 0-1,-6 2 1</inkml:trace>
  <inkml:trace contextRef="#ctx0" brushRef="#br0" timeOffset="21">12468 15901 7598,'-6'-11'-557,"1"3"712,5 1 586,0-1 139,0-3-194,0-1 259,0 6-582,0 1 0,-4 10-10,0 2 0,-1 10-80,1 6 0,2 10-15,-6 9 0,4 3-133,-4 5 1,2-3-149,-1 2 1,-2-2-69,5-1 1,-5-2 229,1-2 1,3-4-302,1-7 0,3-3-40,1-5 1,0-2-141,0-2 0,0-6-42,0-6 1,0-3-795,0 4 653,0-6 1,4 2-181,0-8 0,5-2 705,-2-5 0,-2-11 0,0-2 0</inkml:trace>
  <inkml:trace contextRef="#ctx0" brushRef="#br0" timeOffset="22">12422 15913 7848,'0'-12'74,"2"0"37,1-4 1,0 4 168,5-4 1,-1 5 443,5 3 0,-5 0-184,1 4 1,-1 0 0,5 4 0,1 10-25,2 5 0,-1 11-135,5 4 0,-4 4-54,4 4 0,-4 3-99,4 5 1,-5-4-13,1 0 0,-2-1-127,-1 5 0,0-1-185,3-4 1,-2-3 79,2-7 1,-2-3-289,-2-5 1,1-6-187,-1-1 1,1-4 231,-1 0 0,-3-5-1538,-1 1 358,-4-5-42,2 2 819,-5-5 661,0 0 0,-10-5 0,-3-2 0</inkml:trace>
  <inkml:trace contextRef="#ctx0" brushRef="#br0" timeOffset="23">12331 16290 7848,'13'0'0,"2"0"0,-1-2 386,5-1 1,5 1-32,6-2 0,0 3 151,0 1 0,0 0-307,5 0 0,-1-1-238,0-3 0,-3 3 57,-1-3 0,-8 3-225,1 1 0,-4 0-714,0 0 0,1-4 921,-5 0 0,0-5 0,-3 3 0</inkml:trace>
  <inkml:trace contextRef="#ctx0" brushRef="#br0" timeOffset="24">12970 16073 7848,'-6'-5'447,"0"3"771,2-2-381,3-2-20,-4 0-420,5-1 0,1 2-115,3 5 1,-3 2 110,3 1 0,1 4-117,-1 4 0,3 2-61,-3 2 1,1 3-60,-1 5 1,-3 0-97,3-1 0,-1 6-101,0 3 0,-1-2 64,1 1 0,3-4-63,-3 0 0,6-3-8,-1-4 0,6-2-256,1-6 0,4 1 110,-4-1 1,6-5-32,-2-2 1,6-2 141,2-2 1,1-6-13,-2-1 1,0-7 50,4-1 1,-5-6 10,2 2 0,-4-2 179,-4-2 1,-3-4-53,-4 1 1,-6-6-7,-2 1 1,-3-5-66,-1-2 0,-1 1 13,-3 6 0,2 5-12,-6 7 11,0-3-269,-3 9-130,0 2 1,4 7-750,3 8 1,3 2 12,1 6 1100,0-1 0,10 6 0,3 0 0</inkml:trace>
  <inkml:trace contextRef="#ctx0" brushRef="#br0" timeOffset="25">13759 15821 7857,'-12'-5'0,"2"3"751,2-6-99,-2 6 504,9-3-662,-4 5 1,5 5-9,0 2 0,0 10-173,0 6 0,0 2 64,0 9 0,4 3-170,-1 9 0,6-2-1,-1-2 1,1 2-202,-2-2 1,2-2 66,-5-2 0,1-8-445,-1-3 0,-3-3-77,3-1 1,1-6-317,-1-1 1,1-5-108,-1-3-292,-3 2-75,4-9-64,-5 4 1304,0-10 0,-5-1 0,-1-6 0</inkml:trace>
  <inkml:trace contextRef="#ctx0" brushRef="#br0" timeOffset="26">13644 15993 7857,'-1'-16'0,"-3"1"0,3-1 206,-3 1 0,3 2 479,1-2-39,0 2 1,1 1-222,3 1 0,-1 3-144,4 1 0,1 3-160,3-4 0,4 6 104,1-2 1,3 3-216,-4 1 0,5 0 73,-1 0 1,2 0-133,-2 0 0,1 0-34,-5 0 1,4 5-33,-4 2 0,1 0 14,-5 0 1,-3 0-39,-1 0 1,-4 4-66,1-4 1,-3 3 140,-1 2 0,0-5 33,0 1 0,-4 0-11,0 3 1,-5 0 198,2 1 0,-3-1-23,-2 1 0,1-1 332,-1 1-351,1-1 0,1 0 66,2 1 1,-1-1-84,5 1 1,1-5 8,3 1 1,1-1-95,3 5 1,2-4 73,5-1 0,6-1-118,2 2 0,3 2 49,0-2 1,1 1-106,0-2 0,0 3 85,0-2 0,-2 2-87,-2 2 1,-2-1-96,-6 1 0,-1-1 48,-2 0 0,-3 1-81,-5-1 1,0 1 45,0-1 0,-6 0 90,-6 1 1,-5-1-8,-10 1 0,-2-1 26,-5 1 0,-2-1-111,-2 0 1,4-4 8,-1-3 0,4-3 108,8-1 1,-1 0 0,8 0 1,5 0-546,3 0 0,6-5-38,-2-3 0,8-2 637,4-1 0,7-6 0,3-1 0</inkml:trace>
  <inkml:trace contextRef="#ctx0" brushRef="#br0" timeOffset="27">14158 15719 7812,'0'-12'0,"0"1"310,0-6 0,2 5 333,1-4-222,-1 9 1,1-2-234,-6 5 0,0 0 0,-5 4 0,0 0 59,-8 0 0,2 7-26,-5 4 0,2 2-4,-2 6 1,-2 4 17,6 3 1,0 2-174,3-1 0,6-2-79,2 6 1,3-6-192,1 2 1,2-3-37,6-1 1,5-6-176,10-1 0,3-4 195,1 0 1,1-2-99,-2-3 1,2-1-461,3-6 0,-3 0 782,-5 0 0,-1-6 0,1 0 0</inkml:trace>
  <inkml:trace contextRef="#ctx0" brushRef="#br0" timeOffset="28">14387 15502 7884,'-10'-5'0,"2"-3"0,3 2 1026,5-2 1,1 5-411,3 0 0,6 6-202,5 5 1,2 7-107,-2 4 0,3 4 55,5 4 1,-1 2-42,1 5 1,5 6 126,3 1 1,-2 9-544,1 3 0,-4-1 272,0 2 0,-3 3-140,-4 4 0,-7-4-152,-9-4 0,-1-1-332,-2 1 0,-10-3-121,-6-8 1,-5 1-649,-6-5 1,-2-4 1214,-5-3 0,2-6 0,-2 2 0,-6-3 0,-3-1 0</inkml:trace>
  <inkml:trace contextRef="#ctx0" brushRef="#br0" timeOffset="29">12285 15787 7882,'0'-8'0,"0"1"0,0 3 334,0-4 0,2 5 420,1-5-180,-1 6 82,3-4-193,-5 6 1,-2 6 5,-1 1 0,-4 10-195,-4 5 1,-6 4-128,-2 8 1,-2 4 93,-2 12 1,-4-1-588,1 8 1,-1-1 343,15-24 1,1 1-1,-7 26-134,3 2 1,7-11-38,5-4 1,4-8-79,7 0 0,7-4-338,15-4 0,3-2 22,13-5 1,3-1-145,12-3 1,-29-9 0,0 0 710,2-2 0,0-1 0,2 2 0,-1-1 0,2-2 0,0 0 0,1 0 0,0 0 0,0-2 0,0 1 0</inkml:trace>
  <inkml:trace contextRef="#ctx0" brushRef="#br0" timeOffset="30">15061 16324 7776,'-7'-8'113,"3"1"1,3 3 243,1-4 1,0 4 478,0-3-527,0 4 1,0-7 324,0 3-235,0-4 0,0 0-46,0 0 0,0-2-104,0-2 0,0 2-41,0-2 0,0-2 10,0 2 1,0-5-103,0 1 1,4-2-21,0 2 1,3-2-128,-3 2 0,5-3-2,-1-1 1,-2 0-132,2 1 1,-1 0 5,5 3 1,-1-1 113,0 4 0,1-3 155,-1 4 1,1 0-94,-1 4 1,1 3 109,-1 0 1,0 6-35,1-2 0,3 3 15,0 1 0,2 5-40,-2 2 0,-2 5-4,2 3 1,-1 4-110,1 8 0,-2 3 105,2 8 1,-6-1-135,-1 5 1,-6 0 78,2 3 0,-3 1-89,-1 0 0,0-7 56,0-5 0,0-1-6,0-6 0,4 0-44,0-4 1,3-6-96,-3-1-351,5-4 326,-3 0 0,2-6-1236,0-2 598,-6-3 1,7-2-1135,-5-3 1969,0 3 0,1-14 0,1 2 0</inkml:trace>
  <inkml:trace contextRef="#ctx0" brushRef="#br0" timeOffset="31">16008 15821 7808,'-3'-17'141,"-1"1"0,-4 4 290,4 0 0,-3 1-30,3-1 108,0 6-198,-1-4 388,4 9-394,-9-4 0,3 5 43,-4 0 1,-1 0-76,1 0 1,-5 6-75,-3 5 0,1 6 25,-1 6 0,1 2-56,-1 6 1,-1-1 39,4 8 1,-3 3-145,4 1 1,4 1-73,3-1 0,2 1-73,-2-5 0,3 4 51,5-4 0,3-4-90,4-4 0,6-4 88,10 0 0,5-5-82,2-2 0,1-9-2,3 1 0,-6-6 77,6 3 1,-4-5-233,1 0 0,-3-3-320,-5-3 1,2 0-416,-2-5 1,-3 5 1005,-8-5 0,4-5 0,2-4 0</inkml:trace>
  <inkml:trace contextRef="#ctx0" brushRef="#br0" timeOffset="32">16397 15502 7900,'-7'-5'1509,"4"3"-1170,6-2 1,5 6 921,7 5-813,3 6 0,1 11 136,0 3 0,4 3-168,4 8 1,0 8-294,0 7 0,-3 3 111,3 1 0,-15-26 1,-1 0-116,-2 2 1,1-1-1,0 1 1,0 0-100,-2 0 0,-1-1 0,7 30-254,-6-5 1,-3 0-233,-5 0 1,-3-6-790,-4-5 0,-6-2-1833,-10-6 3088,0 0 0,-3-1 0,-3 0 0,-4-3 0,-7-1 0,-3-2 0</inkml:trace>
  <inkml:trace contextRef="#ctx0" brushRef="#br0" timeOffset="33">17030 16059 8451,'16'-4'396,"3"0"0,4-1 112,4 1 1,3-1-118,8-3 0,-1-1 6,5 6 0,-5-6-198,1 1 1,-3 3-223,-1 1 1,-6-1-247,-5 1 1,-1 1-1317,-7 3 1356,0 0 229,-3 0 0,-1-5 0,1-2 0</inkml:trace>
  <inkml:trace contextRef="#ctx0" brushRef="#br0" timeOffset="34">17155 16218 7891,'7'6'1317,"4"-6"0,7 0-986,8-4 0,0 1-292,4-1 0,-3 2 143,3-6 0,0 4 56,0-3 0,3 4-199,-3-1 1,0-1-311,0 2 0,-3-1 271,3 4 0,-4-5 0,1-2 0</inkml:trace>
  <inkml:trace contextRef="#ctx0" brushRef="#br0" timeOffset="35">18263 15887 9002,'-10'-5'1438,"2"-2"0,3-4-2738,5 0 737,0 5 559,5 1 1,-2 10 668,4 2 0,0 8-369,0 5 1,4 6 298,-4 5 1,0 10-256,0 5 0,-4 2-176,0-2 1,3 4-243,-3-1 1,5 1 269,-4-5 0,3-5-153,-3-6 0,4-1-340,-4-7 0,-1 0-327,-3-7 1,4-3 295,0-4 1,0-5-1716,-4 1 1168,0-5 0,-1 2-403,-3-5 1282,2-5 0,-13-7 0,3-6 0</inkml:trace>
  <inkml:trace contextRef="#ctx0" brushRef="#br0" timeOffset="36">18196 15910 7819,'0'-18'0,"-4"1"0,1 1 0,-5 4 826,4-4 1,2 4-178,6 0 0,2 1-110,5-1 0,6 1-274,2 0 1,4 3-85,3 0 0,1 6-84,7-2 1,-2-1 110,6 1 1,-2 2-98,-2 5 0,0 1 56,0 8 0,-4-3-277,-4 6 1,-7 3-61,-4 1 0,-3 2-220,-5 2 1,-3 0 76,-8 0 1,-7 3-85,-8 1 1,-8 0 32,-3-5 1,-3 1-95,-1 0 1,-1-5 102,1-3 0,1-2 25,3-2 1,2 1-242,5-1 35,5-5 25,2 0 511,9-6 0,7-11 0,7-1 0</inkml:trace>
  <inkml:trace contextRef="#ctx0" brushRef="#br0" timeOffset="37">19063 15613 7774,'-8'-5'0,"0"-3"0,4 0 528,-3 0 693,4 3-791,-2 5 0,0 1 279,-2 3 1,-4 7-265,0 8 1,-4 8-145,0 4 1,-6 7-26,2 3 1,-1 9-268,1 3 1,-1 4 203,4 4 0,2-2-76,7 2 1,2-3-120,5-1 1,1-5-33,3-2 0,3-5-232,9-3 1,5-8-208,6-7 0,5 0 227,-2-4 1,2 1-285,-2-9 0,-1-4-173,-2-3 0,-3-4-407,3 3 0,-4-4 1090,-4 1 0,2-3 0,-2-1 0,3 0 0</inkml:trace>
  <inkml:trace contextRef="#ctx0" brushRef="#br0" timeOffset="38">19405 15876 7761,'0'-12'0,"0"1"0,0 0 116,0-1 220,0 6 1,0-1 1310,0 4-722,0 1-31,0-3-571,0 15 0,-4 3-92,1 10 0,-1 5-183,4 2 1,-4 5 103,0 3 0,-1 2-79,1 6 1,3-4-119,-3 0 1,3-7-275,1 0 1,0-2 22,0-7 1,0 0-287,0-7 0,1-3-273,3-5 1,-2 0-206,6-4-316,-5-2 1376,7-5 0,-4 0 0,6 0 0</inkml:trace>
  <inkml:trace contextRef="#ctx0" brushRef="#br0" timeOffset="39">19451 15819 7748,'-1'-10'1731,"-3"2"-1333,2 3 1,2 5 305,8 0 1,2 5-182,2 3 0,4 8 12,3 7 0,-1 1-210,1 6 0,-4 1-48,4 3 0,0 4-122,4 0 0,-4 4-14,0-4 1,0 0-380,4-3 1,-1-6 226,-3-3 0,1-3-656,-5-4 1,0 2 289,-3-6 0,-1-4-661,1-3 1,-6-4-827,-2 3 41,-3-4 1823,-1 2 0,-5-5 0,-1 0 0</inkml:trace>
  <inkml:trace contextRef="#ctx0" brushRef="#br0" timeOffset="40">19439 16196 7980,'0'-8'427,"0"0"0,5 6-155,3-2 0,2 1-51,2 0 0,0 1-101,4-1 1,1 0-237,6-1 1,4 3-335,-1-3 1,2-1-7,-1 1 1,-3-1 216,3 1 0,-3 3 239,-1-3 0,5-7 0,1-2 0</inkml:trace>
  <inkml:trace contextRef="#ctx0" brushRef="#br0" timeOffset="41">19896 16001 7870,'-11'0'973,"4"0"1,2 2-448,5 2 1,0 3-200,0 8 1,2 3 8,1 5 0,0 0-255,5 0 1,-1 0 96,5-1 1,0 1-145,4 0 0,-2-4 147,5 0 0,0-5-470,3 1 0,3-3 103,1-5 1,-2-2-90,3-5 1,-2 0 146,2 0 0,-3-5 75,3-2 0,-4-7 87,-4-1 1,0-2-45,-8 2 1,2-4 33,-9-8 1,-1 2-5,-3-6 0,-5 3 86,-2-6 0,-7 2 27,-1-6 0,-1 4 178,5 4 0,-1 2-258,1 5 1,1 5-22,2 3-1232,-2 2 890,9 7 0,-3 1-1793,8 5 2103,2 5 0,6 6 0,-1 7 0</inkml:trace>
  <inkml:trace contextRef="#ctx0" brushRef="#br0" timeOffset="42">20559 15773 7750,'-7'-11'0,"3"-1"2215,3 1-1545,1 4 1,4 4-213,0 6 1,3 9-120,-3 7 1,4 8-94,-4 3 0,3 7-33,-3 1 0,4 5-1,-4-1 1,1-2-221,-2 2 0,0-5 69,5 1 0,-5-6-573,5-2 1,-5-8-22,0 1 1,0-8-1224,1 0 283,-3-2-449,4-7 1922,-10-1 0,-6-5 0,-7 0 0</inkml:trace>
  <inkml:trace contextRef="#ctx0" brushRef="#br0" timeOffset="43">20387 15876 7852,'0'-18'0,"2"0"0,1 3 0,4 2 687,4-2 0,4 2-153,1 2 1,4 3-65,-1 1 0,3 4-131,0-1 0,1 3-52,0 1 1,1 0-113,3 0 0,-3 0-61,3 0 1,-3 1-24,-1 3 0,-2 1 76,-2 3 0,0 2-283,-7-2 1,0 2-3,-8 1 0,0 1-149,-4-1 1,-3 4 115,-4 1 1,-1-1-14,-7-4 1,-3 4 157,-1 1 0,1-2 3,-1-7 1,5 3 99,-1-2 1,2-2-111,2 2 202,0-5 0,3 3 202,0-2 38,6-3-285,-3 9 1,10-7 141,2 4 0,4-3-209,0 4 0,6-2 8,2 2 1,2 2-147,2-3 1,1 4 96,3 0 0,-3 0-23,2 1 0,-1 4 12,-3 3 1,-4-1-140,-3 1 1,-2-4 44,-1 4 0,-6-3-162,-2 3 1,-6-5 61,-5 1 1,-3 1-151,-13 0 0,1-1-166,-8-4 1,-4 1 182,-5-1 1,-2-3-199,3-1 0,1-4 58,6 1 1,5-3 20,7-1 0,2-4-26,6 0 447,4-10 0,7 2 0,7-11 0</inkml:trace>
  <inkml:trace contextRef="#ctx0" brushRef="#br0" timeOffset="44">21141 15682 7811,'6'-12'1437,"0"1"-283,-6-1-721,0 6 1,-2-3-35,-2 5 1,2 2-33,-6 6 0,-1 2-134,-6 5 1,3 5-159,-4-1 0,4 5 88,0-1 0,5 2-343,-1-2 1,5 2-51,0-2 1,1 1-251,2-1 0,7 2 305,4-6 0,6 0-75,5-3 0,1-2-35,0-3 0,4-1 2,-1-6 0,6 0-1040,-1 0 1323,-3 0 0,5-6 0,-4 0 0</inkml:trace>
  <inkml:trace contextRef="#ctx0" brushRef="#br0" timeOffset="45">21552 15488 7817,'5'-12'2536,"3"6"-1909,7 2 1,-1 8-433,5 3 1,-5 5 138,1 3 1,2 4 156,-2 8 0,5 2-138,-1 5 0,-1 2 56,1 2 1,-1 6-199,1 6 1,1 0-112,-4 0 0,-1-3-121,-4 2 0,-4-2-174,-4-1 1,-1 0-199,-2-1 0,-2 0-107,-1-3 1,-8-3-619,-4-5 0,-5-5 241,1-2 1,-3-4 876,-1-4 0,1-1 0,-1-6 0,0 2 0,0 0 0,0 2 0</inkml:trace>
  <inkml:trace contextRef="#ctx0" brushRef="#br0" timeOffset="46">22432 15750 7726,'-7'-11'0,"-3"-2"0,3-2 1,1 2 481,3-2 150,1 2 0,-1 2-117,-1-1 0,0 5 530,4-1 130,0 6-769,0-3 1,0 15-164,0 5 1,0 15-79,0 8 1,0 9-51,0 3 0,0 4-151,0 0 0,0-3 199,0-2 1,0-6-28,0-1 0,1-5-209,3 1 0,2-6-449,6-2 1,-2-8 281,-2 1 1,0-8-789,-4 0 1,4-6-928,-4-2-161,0-4 2216,-4 2 0,0-10 0,0-1 0</inkml:trace>
  <inkml:trace contextRef="#ctx0" brushRef="#br0" timeOffset="47">22146 15705 7764,'0'-16'0,"0"1"0,1 0 695,3 3 0,4 1-234,7 0 1,3 0 13,5 4 0,5-2-180,2 5 0,3 0-82,1 4 0,7 0-70,5 0 0,-3 0 12,6 0 0,-4 5-133,4 3 0,-4 6 86,-7 1 1,-2 5-266,-9 0 1,-7 1-112,-8 2 0,-6 0-163,-6 0 1,-10 3 237,-5 1 0,-11-4-53,-4-4 0,-7-1 13,-1 1 0,-4-3 63,4-4 1,0-2-112,4-3 0,5 2 123,2-5 0,4 0-387,4-4 1,3 0 87,4 0 0,6-2 457,2-1 0,8-9 0,2-5 0</inkml:trace>
  <inkml:trace contextRef="#ctx0" brushRef="#br0" timeOffset="48">23048 15545 7818,'0'-12'746,"0"1"1083,0 4-879,0 2-447,-5 5 0,-1 5-209,-5 3 0,-6 11-86,-2 4 1,-6 12-38,-2 4 0,0 7-232,5 4 1,-1 5 99,0-2 0,5 3 64,3 1 0,7-1-66,4-3 0,4-2-217,4-6 0,4-4-289,7-3 0,2-4-334,2-3 0,6-5 359,-2-7 1,3 2-349,1-6 1,-2-5 287,6-6 0,-6 1 504,2-1 0,-3-4 0,-1-4 0,0 1 0,0 2 0</inkml:trace>
  <inkml:trace contextRef="#ctx0" brushRef="#br0" timeOffset="49">23482 15853 7736,'0'-17'0,"0"4"329,0-7 296,0 7-49,0-4-11,0 11 1,-5-3 226,-2 5 1,-7 0-307,-1 4 1,-10 7-264,3 4 0,-5 5-85,0 7 1,-2 3-125,-5 4 1,1 1 108,2 7 1,5-2-194,7 3 0,7-4-30,8 3 0,4-2-268,4-2 1,8-4 86,7 1 1,9-6 69,6 2 0,0-8-151,4-4 1,-1-2 54,1-2 1,-2-4 19,2-4 0,-7-1-149,0-2 1,-10-2-123,2-1 0,-4-4 558,0-4 0,3-6 0,-4 0 0</inkml:trace>
  <inkml:trace contextRef="#ctx0" brushRef="#br0" timeOffset="50">23699 15602 7806,'23'5'1438,"1"7"271,3 11 0,2 5-861,5 7 0,-1 3 34,-2 0 0,1 6-638,-6 2 1,1-1 182,-4 5 0,-7 1-642,-4-2 1,-2 3 183,-6-6 0,-7 3-659,-8-3 1,-6-5 290,-6 1 399,-10-1 0,2-8 0,-14 3 0,-6-3 0,-6-3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3T06:24:28.235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9137 9993 8184,'-7'-5'-438,"2"4"818,5-9 0,0 7-66,0-4 0,0 3 81,0-4 1,2 2-115,1-2 1,0-2-44,4 2 1,1-2-29,4-1 0,-1-1-15,0 1 0,5-4-31,-1 0 0,5-2 83,-1 2 0,3-3-167,1-5 1,3 4 25,1 0 0,5 0 39,-2-4 1,4 0-24,4 1 0,-1-1 9,5 0 1,-5-1-12,1-3 1,-1 3-235,1-3 0,-1 3 54,4 1 1,-4-3 101,1-1 0,2 1-122,-2 3 1,-1 4 67,-7 0 1,2 5-111,-6-2 1,1 4 81,-4 0 1,-5 5 35,-3-1 0,-2 4-152,-2-3 1,-3 4 49,-1-1 88,-4 3 38,2 1-398,-5 0-210,-5 0 314,3 0 0,-11 0-88,1 0-1321,-7 5 652,1 1 1031,-5 1 0,1 8 0,-1-2 0</inkml:trace>
  <inkml:trace contextRef="#ctx0" brushRef="#br0" timeOffset="1">9194 9731 9335,'-7'0'551,"2"5"1,5-3-320,0 6 0,-3-1-45,-1 5 1,-1-1-81,1 1 1,1-1 64,-4 1 0,3 3-139,-4 0 0,1 0 25,-5-3 1,5 3 16,-1 0 1,0 0 74,-3-3 1,0-1-10,-1 1 1,5-1-40,-1 0 0,0 1 124,-3-1-254,5 1 110,-5-1 1,10-3 85,-3-1-301,3-4 307,1 2-302,0-5 232,0 5-45,0-4-3,0 4 199,0-5 1,5 0-134,3 0 0,-1 0 230,5 0 0,-3-1-69,6-3 0,3-1 20,1-2 0,1-4-81,-1 4 1,1 0-61,-4 0 0,3 1-13,-4-2 0,4-2 259,-4 2-434,0 3 0,-3-4 167,-1 5-746,-4 1 317,-2 3-419,-5 0 1,-5 0 0,-2 0 0</inkml:trace>
  <inkml:trace contextRef="#ctx0" brushRef="#br0" timeOffset="2">9285 9948 8262,'0'0'0</inkml:trace>
  <inkml:trace contextRef="#ctx0" brushRef="#br0" timeOffset="3">10713 8760 11376,'0'11'447,"0"1"1,0 0-199,0 4 0,-5 5-11,-3 6 1,-6 5-137,-1-2 1,0-2 113,3-1 1,1 0-274,-1 0 0,5-4 92,-1-4 1,4-5-170,-3 1 1,3-2-4,-4-2 0,6 1 37,-2-1 1,-1-3 108,1-1 0,0-3-42,4 4 83,0-6-23,0 3 195,0 0-137,0-3-138,0 3 197,0-5-202,5 0 1,0 1 73,3 3 0,2-3 249,-2 3 0,2-3-74,1-1 0,2 0-84,2 0 0,-2 0-20,2 0 0,-1-4-142,1 1 1,-2-1 92,2 4 0,-3-1-277,-5-3-62,4 2-607,-5-3-410,0 5-3,-1 0 335,-5 0 0,-5-5 0,-1-1 0</inkml:trace>
  <inkml:trace contextRef="#ctx0" brushRef="#br0" timeOffset="4">10804 9068 8327,'0'-6'-203,"0"-1"343,0 4 928,0 1-122,0-3-474,0 5 1,0 5-214,0 3 1,0 2-12,0 2 1,0-1 0,0 0 0,0 5-10,0-1 0,0 1-140,0 0 1,0-4-52,0 4 0,4 0 103,0-1 0,0 0-179,-4-3 0,0 1-23,0 2 39,0-2 0,0 3-27,0-5-311,0 1-85,0-1 0,0 1-197,0-6 155,0-1-25,0-5 1,0 0 0</inkml:trace>
  <inkml:trace contextRef="#ctx0" brushRef="#br0" timeOffset="5">10827 9342 8276,'0'-23'0</inkml:trace>
  <inkml:trace contextRef="#ctx0" brushRef="#br0" timeOffset="6">11192 8920 8183,'-6'0'0,"1"0"646,5 0 37,-5 0-70,4 0-378,-9 0 1,3 0-13,-4 0 1,3 5 27,1 2 1,-1 5-138,-3 3 0,0-2 81,4 2 0,-3 1-100,2 0 1,2 3-73,-2-4 1,5 1 100,0 0 0,-2-4-173,1 4 1,0 0 110,4-1 0,0 1-76,0-5 66,0 0 0,0 1-122,0-1 0,5-3 14,3-1 1,-2-3-8,2 4 66,-1-6 1,5 5 35,-1-3 1,4-3 44,1 3 1,0-4-56,-1-4 0,-2 3 53,2-3 0,2-3-40,-2 0 0,1 0-47,0 0 1,-2-1 16,5-3 1,-5-2-9,1-2 0,1 2 15,0-2 1,-1 2-9,-4 2 0,-3-2 126,-1-2 1,-3 2-114,4-2 1,-6 2 143,2 2 0,-3-1-77,-1 1 0,-5-2-27,-2-2 1,-3 2-27,-2-2 0,-1 3-145,-2 0 0,1 5-107,-5-1 1,4 2 74,-4-2 0,4 3-481,-4 5 0,5 0 281,-1 0 0,2 5-934,1 3 1,1 2 1272,0 1 0,-1 6 0,1 0 0</inkml:trace>
  <inkml:trace contextRef="#ctx0" brushRef="#br0" timeOffset="7">11821 8748 11391,'0'12'559,"0"-1"1,3 2-269,1 2 0,0 3-26,-4 5 1,0 0-155,0-1 1,0 3 153,0 1 0,0 2-268,0 3 1,0-2 138,0-3 1,0-1-128,0 1 0,0-6-34,0-1 0,0-3-161,0 3 1,0-5 145,0 1 0,0-2-332,0-2-23,0 0 316,0 1 0,0-4-547,0-1 57,0-4 270,0 2 1,-1-5-364,-3 0-514,3 0 1176,-4 0 0,5 5 0,0 1 0</inkml:trace>
  <inkml:trace contextRef="#ctx0" brushRef="#br0" timeOffset="8">11821 9262 8285,'11'-23'0</inkml:trace>
  <inkml:trace contextRef="#ctx0" brushRef="#br0" timeOffset="9">12072 8783 8262,'-8'-4'538,"1"0"-191,4 0 1,-2 3 55,5-3-31,0 3 7,0-4-324,0 5 4,0 5 0,0 1 118,0 6-89,0-1 1,0 6 68,0 2 0,-1-2 75,-3 2 1,3-1-247,-3 1 0,3 2 21,1-6 0,0 4-103,0-4 0,-4 0 115,0-3 1,0-1-47,4 0 0,0-3 22,0 0 1,-1-6 59,-3 2-94,3-3 89,-4-1 230,5 0 1,5 0-335,2 0 1,4-1 71,0-3 0,2 2-5,2-6 1,-1 6 34,5-2 0,-1-1-11,1 1 1,1 0-6,-5 4 0,4 0-12,-3 0 1,0 0 177,-1 0-156,-2 5 0,3 1 56,-4 6 1,-6-4-68,-2-1 0,1 1 1,-1 3 1,0 1-14,-4-1 1,-2 2 9,-1 2 1,-5-1-39,-7 5 1,1-5 43,-5 1 1,1 2-146,-1-2 1,-3 0 118,3-4 0,-1 1-276,1-1 0,-3-3-78,3 0 1,2-2-87,-2 2 1,5-3-822,-2-5 829,4 0 1,0 0-321,1 0 1,3 0-15,1 0 757,4-5 0,-2-2 0,5-4 0</inkml:trace>
  <inkml:trace contextRef="#ctx0" brushRef="#br0" timeOffset="10">12049 8794 8291,'-8'-10'0,"1"2"677,4 3-1,-2 0-92,5 4-183,0-4-92,0 5 0,5-1-53,3-3 0,2 2-148,1-1 1,5 1 71,-1 2 0,5 0-162,-1 0 1,-1 0 150,1 0 0,-1 0-170,1 0 1,1-1-70,-5-3 0,4 3-162,-3-3 1,-1 3-1013,-4 1 904,1 0 1,-1 0-695,1 0 1,-5 0 1033,1 0 0,-1-5 0,5-1 0</inkml:trace>
  <inkml:trace contextRef="#ctx0" brushRef="#br0" timeOffset="11">12723 8863 7820,'-7'-2'1162,"4"-1"-56,-4 1-621,1-3 0,-5 10-189,-1 3 1,1-1-17,-1 5 0,1-3 5,-1 6 1,1 3-37,0 1 0,-1 1-185,1-1 1,3 3 112,1-3 1,4-1-279,-1 1 0,3-4 44,1 4 0,0-4-111,0 4 0,0-5-49,0 1 1,1-2-36,3-2 1,2 1 59,6-1 1,-1-4 85,1-4 1,3 2 72,0-1 1,5 0-30,-1-4 1,-1-1-4,1-3 0,-1-1 4,1-3 1,3-3 185,-3-1-153,-3 1 1,1-5 271,-6 4-256,0 1 0,1-5 123,-1 1 1,1-5-113,-1 1 1,-3-3 144,-1-1 0,-4 1-73,1-1 0,-3 4 68,-1 0 0,0 5-4,0-1 1,-5 2 143,-3 1 1,1 1-170,-5 0 1,3 4-30,-6 3 1,-3-1-107,-1 2 8,-2-1 1,-2 5 190,0 3-313,0-3 80,0 9 0,1-2 44,-1 7 0,0-1-21,0 5 0,4-4-24,0 4-214,5 0 143,3 4 0,2-1-274,5-3 370,0 2 0,4-4-87,0 2 0,5-1 49,3-3 1,3-4 122,4 1 1,3-1-73,5-3 1,0-3 167,0-1 1,0-3-51,-1-1 0,1-1 27,0-3 0,-1-2-59,-3-6 0,1 1 134,-5-1 1,0 1-8,-3-1 0,-1 1-116,1 0 1,-6-5 105,-2 1 1,-3-1-92,-1 0 1,-1 0-161,-3-3 1,-2-1 101,-6 4 0,-3 1-74,0 4 1,-2 1 36,2 2 0,-1 3-172,-3 5 0,-3 0-195,3 0 1,2 6 125,2 6 0,-1 0-22,1 7 1,-4 0 146,3 4 0,2-1-28,7-3 0,-2 1 10,5-5 0,-4 4 148,5-3-228,-1-1 232,9-4-80,-4 1 0,9-6 123,-2-2 0,3-3-72,5-1-59,-4 0 294,10 0-112,-4-5 0,1-1-156,0-6 197,-5 1-65,7-1 0,-8 1 231,2 0-298,-2-6 1,-6 4 47,1-2 120,-5 8-139,2-9 0,-5 13 327,0-9-323,0 3 0,0 2 54,0-1 118,-5 5-163,3-2 1,-8 5 63,3 0-312,-4 0 249,0 0 0,0 2-75,-1 1 0,1 4-161,-1 4 0,1 1-88,-1-1 156,1 0 1,0 2 48,-1 2 35,1-2 0,1 4-40,2-6 285,-2 0-248,9-4 1,-6 2-33,3-6 264,3 6-216,-4-7 4,5 3-27,0-5 44,0 5 0,1-4 96,3 3-99,2-3 1,7-2 84,2-3 0,2 1-83,2-4 0,1-1 149,-5-3 0,4-2-137,-3-2 1,-2 2 279,-7-2 0,2 2 4,-5 2 1,1-1 23,-1 1 1,-3 0-62,3-1 40,-3 1-187,-6-1 1,-1 5-109,-6-1 1,1 6 182,0-2 0,-1-1-229,1 1 1,-1 1 41,1 7 0,-1 1-358,1 3 1,3 3 67,1 1-682,4-1 627,-7 6 0,9-6-410,-3 0 0,3 1-1306,1-1 2053,0 1 0,0-6 0,0-1 0</inkml:trace>
  <inkml:trace contextRef="#ctx0" brushRef="#br0" timeOffset="12">19039 8954 8209,'0'-6'-403,"0"1"228,0 5 275,0-6 271,0 5 89,0-4-17,0 5-94,0-5-51,0 4-314,0-4 1626,0 5-1495,0 5 38,-5-4-45,-2 9 19,-4-3 1,-2 5 90,-2 3-131,2-2 20,-8 9 0,-1-5-30,-5 6 0,-1-4 0,3 0 0,-3 2 1,-1 2-180,-3 3 202,-6-2 1,3 5-226,-3-2-88,-3 2 0,5 1 183,-2-4 0,3 2 69,1-1 1,-1 3-144,1-3 0,5-2 104,2-6 0,4 3-151,4-3 0,3-3 18,4 0 0,1-4-80,0 0 0,0-5-75,4 1-18,-3 0 1,5-1 61,-3 1 0,-1-4-195,5 3-875,-5-4 307,8 2 1007,-4-5 0,0 5 0,-1 1 0</inkml:trace>
  <inkml:trace contextRef="#ctx0" brushRef="#br0" timeOffset="13">18251 9445 8368,'0'-6'-171,"-6"1"1,5 3 450,-3-1 353,3 1-281,1-3 1296,0 5-1121,-5 0-508,4 0 69,-4 5 0,0 3 156,-3 7 0,-1-1-21,2 5 0,-4 0-140,4 4-63,-3-5 0,-2 2-101,1-5 1,3 2 172,1-2 0,-1-2-128,-4 2 0,1-2 79,0-2 1,3 0-75,0 1 0,2-1 188,-2 1-135,-2-6 24,4 4 21,0-8 186,-5 8-128,10-9-16,-9 4 45,9-5-26,-4 0 163,5 0-214,5 5 0,2-4-12,9 3 1,-2-4 133,5-4 1,-4 3-85,4-3 1,0-1 64,4 1 1,-4-1-79,0 2 1,-5 1-262,1-2 1,-6 3 104,-1 1 0,-6-1-1079,2-3 484,2 3-1598,-5-4 2247,5 5 0,-6 0 0,0 0 0</inkml:trace>
  <inkml:trace contextRef="#ctx0" brushRef="#br0" timeOffset="14">19427 8531 6652,'-5'-6'1826,"4"1"-1300,-5 5 1628,6 0-1933,0 5 1,2 1 20,2 6 1,-3-1-177,3 1 0,-3 0 104,-1 4 0,0-4-191,0 3 20,0 3 0,0-1-183,0 2 169,0 2 1,0-8 93,0 2-255,0 3 85,0-5 1,-1 3 62,-3-4 63,3-6 1,-5 4 6,6-2-133,0-3 126,0 0-27,0 0 24,0-4-4,0 4 655,0-5-567,0-5-153,6 4 0,0-8 95,5 5 0,1-1-138,-1 1 0,2 3 106,2-3 0,-2 3-7,2 1 0,-1 0-26,1 0 1,-2 0-3,2 0 0,-2 1 65,-2 3 0,4-1-41,1 4 1,-1 0 42,-4 0 1,-3 3-31,0-2 1,-2 2-56,1 2 46,-1-1 1,-3 0-48,1 1-15,0 4 1,-4-3 37,0 2 0,-5-1-17,-3 1 25,3-2 34,-5 4-35,-1-6 1,-2 0-15,-2 1 94,-3-6-81,5 4 1,-7-5 2,5 3 1,-6 1 3,2-5 1,2 1-274,-2-1 128,5-3 0,-3 4-362,6-5 0,-1 0-119,1 0-154,-1 0 0,2-1 317,3-3 1,0 1 454,4-4 0,1-1 0,-3-3 0</inkml:trace>
  <inkml:trace contextRef="#ctx0" brushRef="#br0" timeOffset="15">19461 8531 8238,'0'-6'261,"0"0"645,0 2-848,0 3 110,0-4 875,0 5-931,5 0 107,-4 0 0,10 0 20,-4 0 0,5 0 0,3 0 0,-2 0-105,2 0 0,3 0 10,1 0 0,-2 0-96,2 0 1,-3 0 95,3 0 1,-4 0-238,4 0 1,-5 0 78,1 0 1,-2 0-241,-2 0 1,1-4 38,-1 0 1,-3 0-92,-1 4 1,-3 0-960,4 0 876,-6 0 1,5 0-109,-4 0 497,-1 0 0,3 0 0,-5 0 0</inkml:trace>
  <inkml:trace contextRef="#ctx0" brushRef="#br0" timeOffset="16">20066 8703 9683,'-6'0'1171,"1"0"-824,0 0-158,-1 0 1,-2 1-119,0 3 0,1 2 105,-5 6 1,5-1-182,-1 0 0,4 1 130,-3-1 0,0 4-35,0 1-58,2 4 1,3-7 135,-1 2-272,1 3 177,-3-6 1,5 5-171,0-6 14,0 1 1,4-1 20,0 1 1,5-5 77,-2 1 1,7-4 17,2 3 0,0-4 0,-1 1 1,-1-3-32,5-1 1,0-1 21,4-3 1,-4 1-33,0-4 1,-4-1 116,4-3 1,-5-5-4,2 1 1,-7-1-42,-2 0 0,-4-1 14,1-6 1,-3 0-261,-1 0 0,-1-4 88,-3 1 132,-8-1-407,0 9 222,-5 2 1,4 4 33,-2 1-734,2 5 527,-8-4 1,8 8-629,-2-2 587,2 8 0,2 6 359,-1 6 0,-4 4 0,-2-2 0</inkml:trace>
  <inkml:trace contextRef="#ctx0" brushRef="#br0" timeOffset="17">20535 8474 8211,'0'-6'52,"0"0"142,0 2 32,0 3 0,0-6 532,0 3-305,0 3-208,0-4 573,0 5-679,0 5 1,0 1 36,0 6 12,0-1 0,1 6-131,3 2 0,-3 2 81,3 2 0,-3 1-101,-1 3 0,0-3 89,0 3 1,0 1-189,0-2 1,0 2 9,0-1 0,0-3-30,0 3 0,0-5 92,0-2 27,5 1 0,-4-4 30,3 2 62,-2-3-52,-2-4-9,0-1-128,5 0 134,-4-4-52,4 3-183,-5-9-657,0 4 91,0-5 0,0-5 0,0-1 0</inkml:trace>
  <inkml:trace contextRef="#ctx0" brushRef="#br0" timeOffset="18">20843 8497 8211,'0'-11'-370,"0"4"200,0 2 1080,0 5-147,0 5-480,0 2 0,0 8-100,0 0 0,-4 5-71,0-1 1,-3 3 56,3 1 339,-5 0-274,3 0 0,-2-1-205,1 1 117,-1-5 1,0 2 16,1-4 0,0 3-157,0-4 0,-3 0 5,2-4 121,3 1-146,0-1-38,0-4 151,4 3-300,-5-9 241,6 4 1,2-5 35,2 0-200,-3 0 159,9 0 1,-4 0 64,6 0-70,-1 0 1,1 0 6,-1 0 0,2 0-5,2 0 0,-2-4-146,2 1 55,-3-1 1,0 0 106,-1 0-719,1 0 208,-1 4-688,1-5 350,-6 4-392,4-4-297,-9 0 746,4 4 744,-10-10 0,-1 5 0,-5-5 0</inkml:trace>
  <inkml:trace contextRef="#ctx0" brushRef="#br0" timeOffset="19">20912 8726 8211,'0'-7'40,"0"2"2365,0 5-2230,0 5 1,0 2 175,0 4-301,0 5 54,0 2 0,0 1 37,0 0 0,0 0-9,0 4 0,0 0 265,0 0-827,0 0 338,0-6 1,0 4-708,0-6 435,0 0 145,0-3-606,0-1 528,0 0 0,0-3-57,0 0-869,0-6 428,0 3 795,0-5 0,5 5 0,1 2 0</inkml:trace>
  <inkml:trace contextRef="#ctx0" brushRef="#br0" timeOffset="20">21311 8623 8150,'0'-7'-12,"0"-3"599,0 9 1,-1-5 94,-3 2-282,3 3 295,-4-5-39,0 6-195,-2 0-442,-4 6 177,0 0 0,-1 9 12,1 0 34,-6 6-61,5-4 0,-4 2 11,9 1 19,-3-1 1,7 0-266,-5 0 1,6-4 97,-2 4 1,3 0-499,1-1 343,0-2 0,5-4-17,3-1-301,2 0 300,-4-4 1,5 2-74,1-6-105,-1 1 269,11-4 1,-8 0-79,5 0 29,-5 0 32,7 0 105,-8-5-94,9-1 1,-10-6-45,4 1 307,1 0-242,-4-1 0,4-3-17,-6 0 192,-5-6-163,4 4 1,-8-2-5,2 0 242,2 5-227,-5-3 1,3 6 230,-8-1 15,3 1-225,-9-1 1,5 5 59,-3-1-27,-2 6-19,4-8 100,-6 8-54,1-3 7,-1 0 31,1 4-68,-1-4 0,5 5 54,-1 0-123,1 0 59,0 0 0,-3 0-48,2 0 64,-2 5-21,-1 1 0,-4 6 145,-1-1-128,1 0-25,4 1 0,-1-1 12,1 1 1,3 3 33,1 0-331,4 0 288,-2-3 0,5-1 21,0 1-373,0 4 200,0-8 0,4 7-3,0-7-134,5 2-51,-3 1 221,10-4 37,-3-2 0,5-2-106,-3 1 122,-2 0-35,8-4 1,-7 0-75,5 0 252,-5-5-74,8-1 1,-9-6-88,2 1 237,-2-1-76,-2 1 0,-1-1 32,-2 1 16,-3 0-139,0-6 1,-4 3 47,3-5-49,-3 5 30,-1-2 46,-5-1-69,4 5 0,-9-1 5,2 5 0,-6 2 1,-1-2 1,-2 3-191,2 5-14,3 0 180,-10 0 0,9 5-261,-2 3 255,2 2-11,-3 1 0,4 2-186,1 2 174,0-2 1,5 4-174,-1-6 162,2 0 1,5 1-59,0-1 28,0 1-35,0-6 24,0 4-86,5-4 74,-4 1 184,9-2-149,-3-5-20,4 0 259,0 0-227,1 0-3,-1 0 184,1-5-68,-1-2 1,1 0-71,-1-1 284,0 1-273,-4-5 0,2 1 46,-6-1 1,3 1 5,-3 0 0,-1 3 130,1 0-99,-1 1 0,-2-1 165,0 0-22,-5 6-138,-2-3-311,1 5 262,-4 0 0,3 0-30,-4 0 0,0 5-8,-1 3 0,1 2 32,-1 1 1,2 1-9,3-1 0,-2-3-139,5-1 125,-5 1 25,8 3-190,-4 1 151,5-6 1,0 0-250,0-2 249,0-3 0,0 4-225,0-5 204,5 0 0,1 0-17,5 0-241,-4 0 241,3 0 1,-4 0-109,6 0 78,-1 0 19,1-5 1,-5 3 151,1-6-178,-1 6 20,0-8 186,-2 8-74,-5-8 1,1 5-89,3-3 1,-3-2 6,3 3 0,-4 0-6,-4 0 254,3 4-87,-9-2 1,3 4-81,-4-3-17,0 3-24,-1-4 1,-3 6 158,0 3-153,-1-3 1,5 9-141,0-2 150,-1-3-2,1 5-145,-1-4 120,6 1 1,0-2 12,2-5 130,3 0-121,-4 0-42,5 0 67,5 0-48,1 0 4,5 0-55,-4 0 52,3-5 1,-4 0 16,6-3-149,-6-2 126,4 4 0,-7-1-427,4 3 418,-4-2 0,2 5 0,-5-4 0</inkml:trace>
  <inkml:trace contextRef="#ctx0" brushRef="#br0" timeOffset="21">21288 8703 8150,'-34'11'0</inkml:trace>
  <inkml:trace contextRef="#ctx0" brushRef="#br0" timeOffset="22">20375 9011 8190,'0'-6'707,"0"1"8,0 0-232,0 3 464,0-3 2774,0 5-3378,0 5 0,1 2-67,3 4 1,-3 0-175,3 1 0,-3-1 143,-1 1 1,0 0-426,0 4 1,0-4-506,0 4 1,0-2-2005,0 1 2689,-10-3 0,-3 10 0,-9-4 0</inkml:trace>
  <inkml:trace contextRef="#ctx0" brushRef="#br0" timeOffset="23">11581 9308 8107,'0'-6'-1110,"0"-4"1110,0 8 1215,0-3-249,-5 0 132,3 4-491,-3-9-18,5 8 205,0-3 41,0 5-470,0-5-9,0 4 22,0-4-174,0 15 0,4-2-121,0 7 0,0-1-226,-4 1 0,0 3-2043,0 5 1131,0 0 1055,0 4 0,-5 3 0,-2 4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00:39:55.636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2056 15601 8247,'0'-8'-177,"0"1"-50,0 4 365,0-7 363,-5 9-251,3-9 1,-3 7 314,5-5-368,0 6 0,0-4 198,0 2-104,0 2-287,0-3 1,0 7 33,0 1 0,0 4 91,0 4 0,0 2-129,0 2 1,0 3 25,0 5 1,2 0 37,1-1 1,-1 6-41,1 3 1,-1-2-120,-2 1 1,0 1 73,0 3 1,1 0-133,3 1 0,-3-5-110,3 1 0,1-5 88,-1 5 1,3-6 25,-3 2 1,4-3 118,-4-1 1,-1-2 8,-3-2 1,0 2 12,0-6 0,4 4 11,0-4 0,0 0 26,-4-3 1,0-1 32,0 1 1,0-1-296,0 0 0,-1 1-57,-3-1-740,3 1 172,-5-1 472,1 1 1,3-5 385,-6 1 0,6-6 0,-8 3 0,3-5 0</inkml:trace>
  <inkml:trace contextRef="#ctx0" brushRef="#br0" timeOffset="1">1884 15635 8101,'-6'-11'-127,"2"-1"0,-1 1 130,1-1 0,1 1 305,3 0-144,5 4 0,-4-3 186,3 3 1,2-4-132,2 0 1,6 0-90,1-1 1,1 2-1,0 2 1,-2-1-97,5 6 0,0-1 50,3 4 1,1-4 11,0 0 1,0 0-173,0 4 1,1 4 99,3 0 0,-3 5-117,2-1 1,-2 2 87,-1 1 0,-1 6-147,-3 2 1,-3-2-12,-4 2 0,-1 0 103,1 4 0,-6 0 8,-2 0 0,-3-1-21,-1-3 1,0 2 164,0-2 1,-5-2-131,-3-2 1,-3 1 106,-4 0 0,-4 0-85,-8-1 0,3-2 5,-3 2 0,-1-2 1,2-2 1,-1-3-6,4 0 0,2-6-57,2 2 1,2 1-166,6-1 0,3 0-44,1-4 0,3 0 281,-4 0 0,0 0 0,-3 0 0</inkml:trace>
  <inkml:trace contextRef="#ctx0" brushRef="#br0" timeOffset="2">2878 15350 8062,'0'-12'112,"0"1"1,0 3 417,0 1-162,0 4-145,0-2 1,0 4 209,0-3-36,0 3 95,0-4 75,0 5-406,-5 0-21,4 5 1,-9 1-14,2 5 1,2 5-4,-2-1 0,2 4-112,-2-4 0,-2 5 43,2-1 1,-2 4 8,-1 4 0,1 2 63,2 5 1,-2 2-24,2 2 1,-2-1-52,-1 5 1,3-4-11,0 4 1,6-6-118,-2 2 0,-1-6 113,1-1 0,0-1-26,4 4 1,0-3-125,0-1 1,4 1 85,0 3 0,1-4-146,-1 1 0,1-6 79,3 2 0,2 1 76,-3-1 1,3-1-17,2-3 1,-1-1 6,1-3 0,-1 1-31,1-5 1,-1 4 6,0-4 0,5 1-128,-1-5 0,1 0 93,0 1 1,-4-2 127,3-2 0,-2 1-99,-1-6 0,-5 1 190,1-4-109,-1 5 0,1-4 349,0 3-416,-6-2 34,3-2-179,-5 0-122,-5 0 1,3-2 307,-6-2 0,0 3 0,-3-4 0</inkml:trace>
  <inkml:trace contextRef="#ctx0" brushRef="#br0" timeOffset="3">3449 15601 7816,'0'-8'-318,"0"1"435,0 4 1,0-3 191,0 2 35,0 3-33,0-9-2,0 8-27,0-3 25,0 5 0,4 5-260,0 3 1,0 2 1,-4 1 0,3 2 12,1 2 1,1 3-11,-1 5 1,-1 1-88,4 3 1,-3-2 91,4 6 1,-6-5-93,2 5 0,1-5 28,-1 5 0,0-6-20,-4 2 1,3-3 13,1-1 1,0-2-6,-4-2 1,1-1 24,3-3 0,-3-6-7,3 3 129,-3-3 1,3-2-101,0 1 50,0-6 1,-4 5-68,0-4 3,0-1-32,0 3-288,0-5 297,0 5 0,1-4 66,3 3 0,-1-3 8,4-1 0,1 0 1,3 0 0,4 0 146,1 0 0,4 0-190,-1 0 0,-1 0 29,1 0 0,-1 0-89,1 0 1,2-4 89,-2 1 0,3-1-139,1 4 1,-2-1 38,-2-3 1,3 2 22,-3-1 1,-3 0-45,0-1 0,-4 3-30,0-3 0,-5 3-250,1 1 160,-6 0-446,3 0-201,-5 0 0,-3 1 164,-1 3 672,-5-3 0,3 9 0,-6-3 0</inkml:trace>
  <inkml:trace contextRef="#ctx0" brushRef="#br0" timeOffset="4">3506 15898 7687,'0'-8'908,"0"1"1,1 4-874,3-1 1,-1 3 138,4 1 1,2-4-10,7 0 0,-2 1-75,5 3 1,0 0-161,3 0 0,5 0 93,0 0 1,1 0-136,-2 0 1,0-4 123,4 0 0,-5-4-112,2 5 1,-3-3-80,-1 3 1,-5-2 14,-3-3 1,-2-1-81,-2 5 1,-3 0-48,-1 4 1,-4-1-478,1-3 768,-3 3 0,-6-4 0,-1 5 0</inkml:trace>
  <inkml:trace contextRef="#ctx0" brushRef="#br0" timeOffset="5">3506 15612 8143,'0'-7'-448,"0"-1"474,0 0-7,0-3 0,4 3 581,0 1-334,5 4 0,-2-3-30,9 2 1,1 2 33,6-6 1,1 4-239,3-3 0,-2 4 135,6-1 0,-6 3-228,2 1 1,-3-4 78,-1 0 0,-2 1-540,-2 3 0,3 0 110,-3 0 1,3 0 411,0 0 0,1 5 0,0 1 0</inkml:trace>
  <inkml:trace contextRef="#ctx0" brushRef="#br0" timeOffset="6">4226 15532 8092,'-8'-3'0,"0"-1"312,6-5 42,-3 8-126,5-4 192,0 5-315,0 5 1,4 1 64,-1 5 0,1 6-116,-4 2 1,2 4 151,1 3 1,-1 4-19,1 4 0,-1 4-55,-2 0 1,0 0-79,0-4 0,1-1-26,3-2 1,-3 0 79,3-4 0,-3-4-203,-1-4 0,1-4-4,3 4 0,-3-5-142,3 1 106,-2-2-416,-2-1-95,0-1 1,0-3-85,0-1-517,0-4 1246,0 2 0,0-5 0,0 0 0</inkml:trace>
  <inkml:trace contextRef="#ctx0" brushRef="#br0" timeOffset="7">4077 15589 8269,'7'-11'148,"-1"0"-258,-2-1 1,0 1-213,7-1 1,-2 1 615,6 0 1,-1 0-71,1 4 0,-1-3 105,5 2 0,0 2-65,4-2 0,0 6-262,0-2 1,0 2 49,0 2 0,-1 2-91,1 2 1,0-2 76,0 6 1,-5-1 16,-3 5 0,1 3-149,0 0 1,-5 2 42,-3-2 1,-2 1-94,2 3 0,-3 3 78,-5-3 0,0 0-64,0 4 0,-5-7 29,-3 7 0,-2-4-14,-2 0 1,1 2 65,0-6 0,-5 0-3,1-4 1,-1 3 45,0-2 0,4 2-50,-4-7 0,4 4 207,0 0 1,1-1-73,0-2 329,4 2-201,-3-4 1,9 2-96,-3-1 1,3-3-101,1 4 1,3-4 1,1 3 0,5-3-83,-1 4 0,-2-4 113,2 3 0,3 0-20,4 0 0,2 2-9,-2-5 0,-1 3 109,5-3 1,-4 4-5,4-4 0,-3 3 96,3-3 0,-4 4-157,4-4 0,-4 3 19,4-3 1,-4 4-45,4-5 0,-3 5-9,3-4 0,-5 3 10,1-3 1,1 4 26,0-4 1,-1 3-207,-4-3 120,6 0 1,-5 0-45,4-1-271,-9 1-505,3-4-784,-8 0 1628,3 0 0,-5 0 0,0 0 0</inkml:trace>
  <inkml:trace contextRef="#ctx0" brushRef="#br0" timeOffset="8">5265 16126 7975,'0'-6'-473,"-5"-4"1,4 7 575,-3-4 1,3 3 382,1-4 1,-4 4-205,0-3 0,0 3-49,4-4 0,-1 1-201,-3-5 1,3 1 92,-3-1 1,3 1-115,1 0 0,-2-1 25,-1 1 0,1-1-58,-1 1 1,1-4 81,2-1 0,0 0-33,0 1 0,0 1-49,0-5 0,0 1 6,0-1 0,0-3 9,0 3 0,4-2 44,0-2 0,5 4-43,-2 0 0,4 1-2,0-1 1,2-1 0,2 5 1,-2-1 12,2 5 1,-2-1-6,-2 1 1,4 1 3,0 2 1,-2 3-7,-1 5 1,-6 0-33,9 0 1,-5 0 36,5 0 1,-2 5-17,-1 3 0,3 2 3,0 1 1,4 1 1,-4-1 0,4 1 6,-3-1 0,-1 4-3,-4 1 1,1 0-6,-1-1 0,0 2 5,1 2 1,-4 2 0,-1-2 0,-3 2 0,4-2 0,-6 2 105,2-2 1,1 3-79,-1 1 0,0-2 11,-4-2 1,0 2-23,0-6 1,0 4 1,0-4 0,0 4 0,0-3 0,0 0-2,0-1 0,0-6 17,0 3 0,0-4-1,0 4-54,0-1 47,5 1-58,-4-1-54,4-5 1,-5 1-415,0-3 383,0-3 121,0 4 0,0-5 0,0 0 0</inkml:trace>
  <inkml:trace contextRef="#ctx0" brushRef="#br0" timeOffset="9">6224 15293 8188,'0'-8'-204,"0"0"1,0 5-273,0-5 0,0 4 617,0-4 1,0 5 298,0-5 89,0 6-371,0-4 1,0 5 21,0-3 0,2 3 155,1-3-24,-1 3-40,3 1-109,-5 0 0,0 5-133,0 3 0,0-2 68,0 2 1,0-1-123,0 5 0,-5 0 80,-3 4 1,-2-2-1,-1 5 1,-2 1 83,-2 7 0,2-2-60,-2 5 1,1 0 120,-1 0 1,4 3-103,-4-3 0,9 3-136,-6 2 1,5-1 95,-1 0 1,2 2-22,2 2 1,3-3-20,-3 3 0,3-2-150,1-2 0,0 1-49,0-1 1,1 0 99,3 0 1,2-1-31,5-2 1,1-2 69,-1-2 0,1-3 109,-1 2 0,2-3-30,2-4 0,-2 2 18,2-6 0,1 0-9,0-4 1,-1 1 15,-4-1 1,1-3-4,-1-1 1,1-4-1,-1 1 0,-3 1-270,-1-1 1,-3 0 80,4-4 0,-4 0-1289,3 0 714,-4 0 704,7 0 0,-4 0 0,6 0 0</inkml:trace>
  <inkml:trace contextRef="#ctx0" brushRef="#br0" timeOffset="10">6624 15692 8146,'-18'-10'-16,"3"3"-116,2-4 39,7 5 0,1-2 508,5 1 723,0 4-490,0-2-4,0 5-340,0 5 0,5 5-125,3 6 0,-2 4 35,2-1 0,-1 6-97,5 2 0,0 5-121,4-2 0,-2-1-2,5 2 1,-4-1-242,4 5 1,-5-5-40,1 0 1,2-4 111,-2 0 0,-4-6 271,-3-5 1,-2-3-148,2 0 1,-2-6 363,-2-2-80,-3 2-141,4-4 0,-5 1 44,0-6 0,0 0 22,0-5 1,0-3-301,0-4 0,2-4 154,1 4 1,-1-6-180,1 2 0,-1-4 34,-2-3 0,0 2-45,0-3 0,0 3 70,0 1 0,0 4 42,0 0 0,0 5-23,0-1 373,0 2-193,5 2 0,-3 4-56,6 3 1,-4 3-118,3 1 1,1 1 93,3 3 0,1 3-9,-1 4 0,4 0-64,1 1 0,3 3-16,-4 0 1,5 4-8,-1-3 1,3-1-18,1-4 0,0 1 86,-1-1 0,-3-1 5,0-2 0,-3-3 169,3-5 0,-9 0-120,1 0 1,-6 0 383,3 0 1,-6-1-46,2-3 0,1-2 101,-1-6 1,0-1-74,-4-2 1,0 1-162,0-5 0,0 0-148,0-4 1,-1 0 197,-3 1 1,3-1-43,-3 0 1,-1-4-39,1 1 1,-4-5-32,5 5 1,-3 3-167,3 4 1,1 5-119,-1-2-27,1 4 80,-3 5 246,4-3-200,-4 9 0,10 1 0,1 6 0</inkml:trace>
  <inkml:trace contextRef="#ctx0" brushRef="#br0" timeOffset="11">7378 15601 8190,'0'-12'-1300,"0"6"1258,0 1 386,0 0 612,0 4-375,0-4-455,0 15 0,0-1 75,0 10 0,0-4-65,0 4 0,0 1-30,0 7 1,0-2 7,0 6 1,0-1-10,0 4 1,0-1-58,0-2 0,0 2-7,0-3 0,4-2-23,-1-1 1,5-3-164,-4-1 1,1-5-49,-1-3 1,-3-2 137,3-2 1,-2-1-102,2-2 1,-3-2-374,3-2-383,-2-3 195,-2 4 717,0-5 0,-6-5 0,0-1 0</inkml:trace>
  <inkml:trace contextRef="#ctx0" brushRef="#br0" timeOffset="12">7366 15647 8166,'0'-17'69,"-1"4"163,-3-2 1,3 1-7,-3-1 1,4 2-16,4-2 0,-1 2 63,4 2 0,1 3-31,3 1 1,5 0-158,-1 0 0,1 0 135,-1 4 0,-1 1-299,5-1 0,1 3-6,2 3 0,1 4 17,0 4 1,-4 1-51,0-1 1,-1 2-81,1 2 0,-3-1-91,-4 5 1,-2-4 93,-2 4 0,0 0-6,-4 4 1,-1-4 113,-7 0 1,0 0-138,-7 4 1,1 0 117,-9 0 0,0-4-18,-4 0 1,0-4 62,0 4 0,5-5 110,3 1 1,-1-2 99,0-2 0,2 1-56,7-1 1,-2 1 151,5-1 1,-4-3 145,5-1-206,-1 1 0,4 3 4,0 1 0,5-2-35,3-3 0,3 4 58,4-4 1,2 3-86,2 2 0,2-1-25,-2 1 0,-1-5 17,1 1 0,-1-2-121,1 2 1,1 1 114,-5-6 0,4 5-237,-3-4 0,0 0-28,-1-4 0,-2 0-34,2 0 0,-2 0 46,-2 0 139,1 0 0,4 0 0,2 0 0</inkml:trace>
  <inkml:trace contextRef="#ctx0" brushRef="#br0" timeOffset="13">8349 15704 8164,'0'-7'0,"0"2"0,0 5 0,-5 0 0,3 0 0,-3 0 0,5 2 0,0 1 0,0 4 821,0 4 0,-4 4-327,1 1 1,-1 4-289,4-1 1,0 1-210,0-1 1,0 3 24,0-3 1,0 2-97,0 2 1,4-4-67,-1 0 1,6-1 131,-1 1 0,2 1-106,1-4 0,1-1 68,-1-4 0,1 1-63,-1-1 1,1 1 68,-1-1 0,0-3-4,1-1 1,3-4 32,0 1 0,2-3 2,-2-1 1,-2 0 120,2 0 0,1-5-76,0-3 1,3-2 102,-4-1 1,1-1-78,0 1 1,-4-4 5,4-1 0,-4-4 13,0 1 1,-1-3 5,1 0 0,-5-5 6,1 0 1,-6-1 8,2 2 1,-3 0 56,-1-4 0,0 4-86,0 0 1,-1 5-64,-3 2 1,2 6 66,-6-3 0,4 5-302,-3 3 0,4 2-202,-1 2 1,2 3-234,-2-3 1,3 4 254,-3 4 405,3-3 0,6 9 0,1-3 0</inkml:trace>
  <inkml:trace contextRef="#ctx0" brushRef="#br0" timeOffset="14">9422 15578 8147,'-10'-1'-592,"2"-3"149,-2 3 603,9-9 0,-4 7 145,5-5 186,0 6-183,0-8-56,0 8 125,0-3 1096,0 5-1217,5 0 0,-4 2-47,3 1 0,-3 0-132,-1 5 1,4 4 67,0 7 1,5 3-95,-2 1 0,0 1 58,0 3 1,1 2-22,3 5 0,0-4-148,-4 1 1,3-4 21,-2 3 1,1-5-84,-1 2 0,0-3 47,-4-1 0,4-4-70,-4 0 0,3-5-185,-3 1-215,0-2 157,-4-2-179,5 1-857,-4-6 964,4-1 0,-3-5 459,1 0 0,4-10 0,4-3 0</inkml:trace>
  <inkml:trace contextRef="#ctx0" brushRef="#br0" timeOffset="15">9902 15567 8095,'4'-8'0,"0"0"-1176,-1 6 973,-3-3 0,-5 5 470,-2 0 1,0 4-179,0-1 0,-1 6-41,-3-1 0,-1 2 39,1 1 0,-4 5-92,-1-1 0,0 5 200,1-1 1,2 2-98,-2-2 0,-2 2 37,2-2 1,0 2-23,3-2 0,1-2 6,-1-1 0,-3-2 9,0 5 1,0-5 23,3 1 0,1-1-19,0 1 1,0-2-29,4 2 1,-2-6-130,5-2 218,0 1-93,-1-2 0,4 1 177,-3-4-1,3-1 53,6 3 4,1-5 0,6 0-144,-1 0 1,1 0 148,-1 0 0,0 0-141,1 0 1,3 0 5,0 0 0,2 4-234,-2-1 0,1 2 141,4-1 1,1-2-90,-2 1 0,3 2 36,1-1 1,-1 4 49,1-4 1,1 3-200,3-3 0,-3 4-87,3-4 1,-3 1-635,-1-2 0,-4-1 399,0 1 0,-5 0-1350,1 1 1205,-7-3 1,-3 5 557,-5-2 0,0-2 0,0 3 0</inkml:trace>
  <inkml:trace contextRef="#ctx0" brushRef="#br0" timeOffset="16">10313 15578 8089,'-11'-11'-1898,"4"4"2219,2 2 415,5 5-529,0 0 0,0 5 167,0 3 0,0 6-27,0 1 0,0 7-77,0 1 1,0-1-113,0 5 0,0 1 89,0-1 0,1 3-203,3-3 0,-2 3-9,1-3 1,2-1-100,-1-3 0,1 0 49,-1 0 0,-3-4-163,3 0 24,-3-5 1,3 2-376,0-4 20,0-6-434,-4-1-904,0-5 1847,-5 0 0,-2-3 0,-4-1 0,-5-10 0,-2 1 0</inkml:trace>
  <inkml:trace contextRef="#ctx0" brushRef="#br0" timeOffset="17">10062 15681 8089,'-12'-12'0,"5"1"-736,-1 0 0,6-1 441,-2 1 1,3-1 509,1 1 0,3 3 59,1 1 1,9 0 92,-2 0 0,7-2-61,-3 5 0,7-4-80,1 5 0,1-1-89,6 4 0,-3-1-4,3-3 0,1 2-45,3-1 1,3-4-129,-3 0 0,2 0-398,-10 0 1,0 0 217,-7 0 1,-3-2-1047,-4 5 1266,-6 0 0,4-1 0,-4-1 0</inkml:trace>
  <inkml:trace contextRef="#ctx0" brushRef="#br0" timeOffset="18">10770 16069 8193,'-6'-5'-21,"0"-1"1,3-6 448,-1 1 0,0-1 203,4 1-348,0 0 0,0-1 1,0 1 0,0-2-31,0-2 0,0 1-140,0-5 0,0 4 164,0-4 0,0 3-273,0-3 1,1 0 68,3-4 1,-1 4-124,4 0 1,-3 2-39,4-2 1,-2-2 123,2 6 0,2 0-9,-3 3 0,0 1-13,0 0 0,-3 3 31,4 0 1,-4 5 25,3-5 1,1 5-150,3 0 0,-3 1 135,-1 2 0,5 0-143,3 0 1,2 5 24,-2 3 0,-2 2-61,2 2 0,-3 4 76,0 3 1,-1 3-21,1 1 1,-1-1-11,1 1 0,-5 0 5,1 0 1,-6 0 31,2 0 1,1-2-12,-1-2 1,0 1 100,-4-4 1,0-1-44,0-4 0,0 1 17,0-1-182,0 1-4,0-1-328,0-5 149,0-1-1352,0 1 1692,0-5 0,-5 4 0,-2-5 0</inkml:trace>
  <inkml:trace contextRef="#ctx0" brushRef="#br0" timeOffset="19">11329 15658 8118,'0'-11'0,"-3"3"461,-1 0-156,0 6 1,4-5 309,0 4 186,0 1-681,0-3 1,0 7 88,0 1 0,0 4-109,0 4 0,0 6 72,0 2 1,0 2-82,0 2 0,1 1 13,3 3 0,-1-3-235,4 3 1,-3 1 55,4-2 0,-4 1-77,3-4 1,-4-2-27,0-2 1,3-2 140,-3-6 0,2-1-332,-1-2 75,-2 2-810,3-9 149,-5 4 955,0-5 0,0-10 0,0-2 0</inkml:trace>
  <inkml:trace contextRef="#ctx0" brushRef="#br0" timeOffset="20">11192 15658 8006,'-11'-14'79,"0"3"0,4 2 108,3-3 454,3 1-413,6-1 1,2 2 221,4 3 0,4-3-165,0 2 0,6 2-70,-2-2 1,-1 5-220,1 0 1,0-2 93,3 1 0,-2 0-391,-1 4 1,3-4-160,5 0 1,0 1-1084,-4 3 1543,-1-6 0,6 0 0,1-5 0</inkml:trace>
  <inkml:trace contextRef="#ctx0" brushRef="#br0" timeOffset="21">11672 15589 8023,'-6'-6'0,"1"1"0,5 5 0,0 5 0,1 5 0,3 6 0,-2 4 0,6-1 0,-4 4 0,3 3 0,0 4 1378,0 4 1,2-4-918,-5 1 0,4-1-288,-5 4 0,5-3-462,-4-1 1,5-4 163,-2 0 0,-2-2-453,-1-1 446,3-5 0,-5-3 5,6-7 215,-6 2 505,3-9-168,-5 4 0,0-6 69,0-3-401,0-2 0,-3-5-20,-1-1 1,0-1-181,4-2 0,0 3 101,0-4 0,0-1-104,0-2 1,0-3-69,0-1 0,0 4-137,0 0 0,0 1 22,0-1 1,4 3 50,0 4 1,1 2 387,-2 3-84,-1-4 80,8 10 0,-4-8-76,6 5 0,-5 1 105,1 3 1,-1 3-132,5 1 0,-1 5 8,1-1 0,3 2-177,0 1 0,2 1 110,-2-1 1,-2 4-186,2 1 1,1-1-20,0-4 1,-1-3 103,-4-1 1,1 0 16,-1 0 161,0-1 0,1-6 68,-1 0 397,-4 0-241,3 0 1,-5-6-62,2-1 0,0-3 203,-3-2 0,-3 1-41,3-1 1,1-4-53,-1-3 1,3-3-150,-3-1 0,0-1-23,-4-2 0,0 0-67,0-4 1,0 3-184,0-3 1,0 4-97,0 0 1,0 2 97,0 1 0,0 4-363,0 0 1,0 5-58,0-1-1308,0 7-49,0 3 1865,0 5 0,0 5 0,0 1 0</inkml:trace>
  <inkml:trace contextRef="#ctx0" brushRef="#br0" timeOffset="22">12312 15372 8082,'0'7'-2,"0"-2"354,-5-5 1,3 0 0,-4 0-54,2 0 0,3-1 470,-3-3-140,3 3 0,1-5-406,0 6 41,0 6 0,5-4-49,3 6 1,2 1 19,1 6 0,2-1-65,2 5 1,3 0-15,5 4 1,-1 5-32,1 2 0,0-1-110,0 2 0,0 0 98,0 8 1,0-4-222,-1 3 0,0-1 104,-3 1 0,1-2-279,-4 2 1,-1-3 82,-4-1 1,-1 1-31,-2-1 1,-3-4-171,-5 1 0,-1-6-305,-3 2 0,-4-3-228,-7-1 0,-4 0 933,-8-1 0,-2 1 0,-5 0 0</inkml:trace>
  <inkml:trace contextRef="#ctx0" brushRef="#br0" timeOffset="23">9388 15555 8202,'0'-11'69,"0"4"1,-1-1 94,-3 4 1,3-1 97,-3 1 1,1 3 86,-1-3 1,-2 3-88,-5 1 1,-1 1 95,1 3 1,-2 3-103,-2 8 0,1 7 15,-5 5 1,1 8-54,-1-1 0,1 12-16,3 0 0,6 6-336,-2-3 0,7 5 199,0-5 1,4 1-334,4-5 0,7 0 185,8-3 0,8-3-314,4-5 0,2-5-178,1-2 1,1-4-1165,3-4 1739,3 2 0,9-7 0,-1 3 0,-1-2 0,-1-1 0,-1 1 0</inkml:trace>
  <inkml:trace contextRef="#ctx0" brushRef="#br0" timeOffset="24">12734 15498 8150,'-6'-5'-76,"-4"4"1129,8-4-696,-3 5 1,7 0 94,1 0 1,1 5-185,8 2 1,-2 9 15,9 3 0,1 3 80,7 5-183,2 7 0,2 3-170,-1 5 0,-1 0 242,2 4 0,-3-1-324,-6 1 0,0 0 106,-3-1 0,-3-3-942,-4 0 1,-6-4 505,-2 4 0,-3-6 401,-1-2 0,-10 0 0,-3-5 0</inkml:trace>
  <inkml:trace contextRef="#ctx0" brushRef="#br0" timeOffset="25">13397 15430 8036,'-7'-12'-35,"-2"1"177,6-1 4,-6 1 0,6-1 84,-4 1 0,3 0 137,-4-1 1,6 5 242,-2-1-264,3 0 0,-3 1 209,0-1-58,0 6 55,4-3-34,0 5-383,0 5 1,0 1 94,0 5 0,9 6-27,2 2 1,5 4-38,-1 3 0,3 4-149,5 4 1,1 1 135,2 3 0,-2 3-152,3 5 0,-3 3-51,-1 1 0,-4 3 67,0-3 1,-5 0-309,1 0 1,-7-7 148,-4 3 0,-3-5-560,-1 1 0,-1 1 76,-3-4 1,-4-3-275,-7-5 1,-3-1 91,-5-7 0,-3 6 808,-1-6 0,-2 3 0,1-6 0,-5-2 0,-3-3 0,-2 0 0</inkml:trace>
  <inkml:trace contextRef="#ctx0" brushRef="#br0" timeOffset="26">14447 15749 8016,'-6'0'914,"2"0"-796,8 0 0,2 0 102,6 0 0,4 0 154,3 0 1,5 0-98,7 0 0,-1 0 130,8 0 0,-1 4-117,1 0 0,-1 0-51,5-4 1,-1 0-27,0 0 0,3 0 15,-6 0 1,2 0-223,-5 0 0,0-4 117,-8 0 1,-1-3-631,-3 3 0,-5-1-591,-3 1-593,-2 3 293,-7-10 1398,-1 10 0,-10-4 0,-1 5 0</inkml:trace>
  <inkml:trace contextRef="#ctx0" brushRef="#br0" timeOffset="27">14676 16081 8448,'11'0'1058,"1"0"-378,-1 0 1,4 0-231,1 0 0,5 0-67,2 0 1,1-4-51,7 0 0,-5 0-79,5 4 0,-2 0-123,1 0 0,2 0-128,-5 0 0,-1 0-148,-3 0 0,-4 0-397,0 0 0,-5 0-793,1 0 0,-2 0 1335,-2 0 0,1 0 0,-1 0 0</inkml:trace>
  <inkml:trace contextRef="#ctx0" brushRef="#br0" timeOffset="28">15772 15418 8186,'7'-15'179,"-4"0"0,4-1-205,0 5 1,7 1 149,2 2 29,4-2 1,-6 8 592,5-6 1,0 5-233,4 0 1,1 1-210,2 2 1,0 0-153,4 0 1,-4 2-161,0 1 0,-3 5 127,-4 7 0,-2-1-37,-6 5 1,-1-3 89,-2 3 1,-3 0-224,-5 3 1,-1 1-57,-3 0 1,-4 4 26,-7-1 0,-3 1-365,-5-4 0,-3-2-17,-1-1 1,2 1-156,6-2 0,-2-1 220,6 1 1,4-5 395,3 1 0,6 3 0,-3 0 0</inkml:trace>
  <inkml:trace contextRef="#ctx0" brushRef="#br0" timeOffset="29">15955 16161 8549,'-6'0'3328,"1"0"-3479,5 0 1,0 5 0,0 1-1</inkml:trace>
  <inkml:trace contextRef="#ctx0" brushRef="#br0" timeOffset="30">2250 17451 7874,'-5'-6'-453,"4"-4"1728,-5 3-398,6-4-69,0 4-274,0-3-232,0 9-364,0-4 119,0 20 0,0-5-175,0 13 1,-1 3 79,-3 4 1,-2 3-179,-5 1 0,-1 4-134,1 0 1,-1 6 104,1-3 1,0 0 60,-1 1 0,1-5 98,-1 1 1,2-3-111,3 0 1,1-6 75,6-3 0,-3-5-158,-1-2 1,0-9-343,4 1 620,0-7 0,5 6 0,1-3 0</inkml:trace>
  <inkml:trace contextRef="#ctx0" brushRef="#br0" timeOffset="31">2204 17371 8255,'-6'-11'19,"1"3"2,5 0 954,0 6-176,0-8-302,0 9 0,0-3-170,0 8 1,5 2-258,2 5 1,4 7 79,0 5 1,4 1-92,1 6 1,3 1 3,-4 3 1,5 0-197,-1 1 1,-1-1 29,1 0 1,0 0-161,4 1 0,-4-1 87,0 0 0,-4-3 114,4-1 0,-5-4 181,1 0 0,-2-2-135,-2-1 0,-3 0 15,0 0 1,-6-5-170,2-3-325,2-2-84,-4-2 225,3 0-1173,-5-4 1527,-5-2 0,-7-15 0,-6-3 0</inkml:trace>
  <inkml:trace contextRef="#ctx0" brushRef="#br0" timeOffset="32">2101 17942 7981,'-11'0'823,"5"-5"0,2 4-362,8-3 1,-2-1-181,6 1 1,3 0-204,4 4 0,6-3-29,-2-1 1,4 0-187,3 4 1,0 0-48,4 0 0,-3-1-355,3-3 1,1 3 0,3-3 1,0-1 537,0 1 0,1-10 0,-1 1 0</inkml:trace>
  <inkml:trace contextRef="#ctx0" brushRef="#br0" timeOffset="33">3038 17485 8162,'-4'-7'33,"0"-1"18,-5 1 0,4-1 180,-2 0 1,-3 6 319,2-2 1,-2 1-244,-2 0 0,1 1-90,0-1 0,-1 1-130,1 2 0,-4 2 63,-1 1 1,0 4-122,1 4 1,1 1 53,-5-1 1,3 2 35,-3 2 1,5-2-61,-1 2 0,1-3-145,-1 0 1,6-1-64,-2 1 0,3-1 144,0 1 1,2-1-86,2 0 0,3-3 65,-3 0 0,4-5-72,4 5 1,2-2 39,6 2 1,3 2 26,0-2 1,9-2 36,-1 2 0,4-4 96,-1 3 1,0-4 64,4 0 1,-4 4-84,0 0 1,2 0 62,-1 0 0,-2 0-87,-6 0 0,-1 4-113,-3-4 1,-3 3 22,-1 2 0,-1 3-156,-6 0 0,0 0 113,-4-3 0,0 3-68,0 0 0,-6 4 11,-6-3 0,-1 0-120,-6-1 0,0-1 124,-3 5 1,-1-5 23,0 1 1,0-2 104,0-1 0,2-5-13,2 1 0,-2-6 155,6 2 0,4-3-442,3-1-25,0 0 1,2-5-152,2-2 1,4-7 470,4-1 0,7-11 0,7 2 0</inkml:trace>
  <inkml:trace contextRef="#ctx0" brushRef="#br0" timeOffset="34">3609 17405 8155,'-1'-7'349,"-3"-1"1,3 4-137,-3-3 0,1 3-215,-1-4 1,2 6 310,-6-2 0,1-1 488,-5 1 0,3 0-454,-2 4 1,2 0-366,-6 0 0,-3 5-109,-1 3 1,1 2 144,-1 2 1,2-1-119,-3 0 0,0 1 140,5-1 1,-2 4-75,2 1 0,3-1-77,-4-4 0,5 1 94,3-1 1,-1 1 47,6-1 1,-1-3 3,4-1 1,0 1 12,0 3 0,0-3 48,0 0-18,0-1 0,5 3-40,2-2 0,4 2 49,0-2 0,4 1-15,1-2 1,4 2 2,-1-5 0,2 5-12,2-2 0,1 0 9,3 0 0,-3-3-75,3 4 0,-1-4 61,-3 3 0,5 1-207,-9 3 0,4-3 115,-8-1 0,-1 1-143,-6 3 1,1 1-12,-5-1 1,-1 1 87,-3-1 0,-5 2 58,-2 2 1,-10-1 11,-6 5 1,-5-5 38,-6 1 1,4 2-64,-1-2 1,-3 4 36,-4-4 0,0 0-11,4-3 1,4-5-224,4 1 0,2-5-64,1 0 0,9-1-804,2-2 1123,9 0 0,-2-10 0,5-3 0</inkml:trace>
  <inkml:trace contextRef="#ctx0" brushRef="#br0" timeOffset="35">3997 17428 8222,'-11'0'-170,"3"0"-198,1 0 720,4 0 739,-7 5-656,4 2 1,-1 4-218,3 1 1,3 3-236,1 0 1,0 5 158,0-1 1,0 3-245,0 1 0,1 0 46,3-1 0,1 1 61,3 0 1,2 0-39,-2 0 1,-2 0-174,2-1 1,-1-3 31,5 1 0,3-7 108,0 3 1,5-4 349,0 0 0,-3-5 8,2 1 1,0-5 26,4 0 0,0-1-81,0-2 0,0-4 129,0 0 0,-1-6-148,1-2 1,0 0-24,0-7 1,-1 1-176,-3-1 0,1-3 116,-5 3 1,-4-6-279,-3-2 1,-5 1 119,0 3 1,-1-1-524,-2-3 1,0 3 24,0-3 1,0 3-197,0 1 1,-4 4 279,0 0 0,0 5-721,4-1 1156,0 2 0,5-3 0,2-2 0</inkml:trace>
  <inkml:trace contextRef="#ctx0" brushRef="#br0" timeOffset="36">4625 17394 8163,'-5'-6'-3,"0"-1"727,-2 3-120,2 3-242,5-4 263,0 5-328,0 5 1,0 5-111,0 6 1,0 5-4,0 2 0,3 5-9,1 6-1,0 0-108,-4 1 1,4-2-114,0-3 0,1 3 16,-1-2 0,1-3-62,2-2 0,3-2 9,-2-1 0,-2-5-149,2-3 0,-6-2-501,2-2-370,3-4 608,-6-2 496,4-5 0,-5-5 0,0-2 0</inkml:trace>
  <inkml:trace contextRef="#ctx0" brushRef="#br0" timeOffset="37">4568 17474 8105,'0'-11'-1152,"0"-1"1139,5 6 1,-2 1 261,5 5 1,-5 0 667,5 0 0,1 5-380,6 2 0,-1 5-196,5 3 0,-4-2-341,4 2 1,0 1 3,4 0 0,0-1-89,0-4 0,0 1 141,0-1 0,-4-3-166,0-1 0,-2-4 33,2 1 0,2-3 35,-6-1 1,2-5-67,-2-3 1,1-2 39,3-1 0,-1-2 92,-3-2 1,-3 1 66,-1-5 1,1 4 160,-5-4 1,-2 3-77,-1-3 1,-3 4 110,-1-4 0,0 5-100,0-1 0,-1 3 114,-3 5 0,3 0-238,-3 4 0,2 1 92,-2-1 1,3 6-242,-3 5 0,1 6 12,-1 1 0,3 7-3,-3 1 1,3 1 66,1 6 1,0-1-33,0 2 0,0 2-15,0-3 0,0-1-150,0 2 0,0-6-71,0 2 0,0-7 77,0-1 0,4-5-1650,0 1 954,5-2 897,-3-7 0,5 0 0,1-6 0</inkml:trace>
  <inkml:trace contextRef="#ctx0" brushRef="#br0" timeOffset="38">5288 17451 8043,'-8'0'0,"1"0"611,4 0-285,-2 0 0,1 5 395,0 3 0,1 6-109,3 1 1,0 9-249,0-1 1,0 4-373,0-1 0,0-2 91,0 3 1,1 1-332,3-1 1,2-1 15,5-3 1,1 0 72,-1 0 1,2-4-24,2 0 1,2-5-175,2 1 1,2-2 78,-2-2 1,2-3 68,-2-1 0,2-4-58,-2 1 0,2-3 112,-2-1 0,1-4-169,-5 0 1,2-5-16,-2 2 1,-6-3-177,2-2 1,-6 1 274,3-1 0,-6-3 239,2 0 0,-8-5 0,-2 2 0</inkml:trace>
  <inkml:trace contextRef="#ctx0" brushRef="#br0" timeOffset="39">5276 17748 7235,'12'0'-344,"3"-4"594,0 0 1,6-3-159,-2 3 0,1-5 49,-1 1 1,5 2-235,-5-1 0,4 0 34,-8 0 59,0-4 0,-3 5 0,-1-5 0</inkml:trace>
  <inkml:trace contextRef="#ctx0" brushRef="#br0" timeOffset="40">5254 17531 8037,'2'-11'131,"6"-1"0,6-3 113,12 0 0,2-4 213,3 3 1,2-3 566,-3 4 0,3-1-655,1 0 1,1 4-339,-1-3 1,-1 6-1198,-3 1 0,-2 6 1166,-5-2 0,5-3 0,1 1 0</inkml:trace>
  <inkml:trace contextRef="#ctx0" brushRef="#br0" timeOffset="41">6750 17177 7934,'-2'-6'0,"-1"2"-11,1-3 11,-3 6 743,5-4 274,0 5 1,4 1-797,0 3 0,1 4 2,-1 7 1,-3-1-127,3 5 1,-2 1-38,2 7 1,-3-3-147,3 3 0,-1 1 58,1-2 1,-3 5-182,3-5 1,2 6 15,2-1 0,-2-2 2,2 1 1,-1-4-8,5 0 0,3-2 82,0-1 0,5-4-42,-1 0 0,4-6 145,4-2 0,-3 0 10,3-8 0,1 1-59,-2-4 0,5 0 5,-5 0 1,1-4-395,-4 1 1,-4-5 176,0 4 0,-5-5 274,1 2 0,-2-4 0,-2 0 0</inkml:trace>
  <inkml:trace contextRef="#ctx0" brushRef="#br0" timeOffset="42">6887 17520 8110,'-12'-12'-4,"1"2"324,0 2 419,4 3-146,2 0-475,5 4 1,5-4 206,3 5 0,6-1-56,1-3 0,10 3-141,2-3 0,5-1-163,2 1 1,0-4-221,1 4 0,-2-3-389,-3 3 1,2-5 314,-6 2 0,-3-2-1247,-4 1 1576,-5-2 0,3-2 0,-6-5 0</inkml:trace>
  <inkml:trace contextRef="#ctx0" brushRef="#br0" timeOffset="43">6738 17257 7999,'0'-11'0,"0"-1"0,7 1 114,4-1 0,7 1 170,8-1 0,0 0-19,4-4 1,2 4 13,6-3 0,1 2-411,3 1 107,3 1 0,-6 5 170,3 2 1,-3 1 85,-4 0 0,-2 1-26,-3-2 1,-2 4 102,-5 4-308,-5-2 0,3 8 0,-3-4 0</inkml:trace>
  <inkml:trace contextRef="#ctx0" brushRef="#br0" timeOffset="44">7492 17268 7999,'0'12'-275,"1"-5"-124,3 1 1,-3 0 510,3 3 1,-2 2 531,-2 2 0,1 3-174,3 5 1,-3 1-138,3 2 0,-3 2-334,-1 3 1,0 5 99,0-1 0,-4-2-185,0-3 0,1-6-117,3-1 1,0-1-516,0-7 528,0 0 1,0-7-442,0-1-516,0-4 1147,5-8 0,-4-3 0,4-8 0</inkml:trace>
  <inkml:trace contextRef="#ctx0" brushRef="#br0" timeOffset="45">7412 17325 8011,'0'-11'0,"0"3"293,0 1 1,1-1 449,3-3 1,8-1-230,7 1 0,2 2-134,2-2 1,5 6-331,2-7 0,3 3 114,2-2 1,-1 1-263,0 2 1,-1 3-20,-2 5 1,-3 0-57,-6 0 0,0 0 58,-3 0 1,-4 5 29,-7 3 0,1 3-189,-5 4 1,-2 3 53,-6 5 0,-3 0-83,-9 0 0,-1 3 164,-6 1 0,-4 5-151,1-2 0,-2-1 63,1 2 0,7-6 96,-3 2 1,8-4 51,-1-4 1,8 1 161,0-5 1,5 4-4,0-4 1,1 1-121,2-5 0,0 0 239,0 1 1,5-4 13,3-1 1,-2-1-4,2 2 1,1 1-89,6-5 0,-2 1 61,2-1 1,1-3-213,0 3 0,3-2-184,-4 2 0,1-3-481,0 3 694,-4-3 0,5-1 0,-6 0 0</inkml:trace>
  <inkml:trace contextRef="#ctx0" brushRef="#br0" timeOffset="46">7983 17714 8206,'5'11'59,"-2"1"-63,4-1 1,-4 0 693,1 1 1,-3 4-240,-1 3 0,0 3-213,0 1 1,-1 1 88,-3 3-327,-2-3 0,-11 9 0,-1-4 0</inkml:trace>
  <inkml:trace contextRef="#ctx0" brushRef="#br0" timeOffset="47">8406 17291 8086,'-12'-11'2069,"6"4"-1935,1-3-74,5 9 374,5-4-154,1 0 1,6 4-105,-1-3 0,1 8-126,-1 3 1,0 7-182,1 1 1,-1 9 152,1-1 0,3 8-50,0-1 0,0 3-119,-3 2 1,0-5 83,4 0 1,-4-4 49,4 0 0,-2-1-122,1-3 1,-2-3 163,2 0-27,-3-5 0,-1-1 111,-4-5-96,-2-6 119,0 3 0,-3-10-65,1-2 1,-3-5-60,-3-3 0,1 1 56,-1-5 1,1 0 20,2-4 1,0 4-90,0 0 0,0 1-14,0-1 1,0-1 100,0 5-6,0 0 78,0 8-143,0 2 0,3 8 16,4 4 0,1 2 17,7 10 0,3 0 0,1 4 0,3 0-2,0 0 1,5 0-6,0-1 0,5 0-165,-2-3 0,0 1 77,5-4 0,-7-1 39,6-4 1,-7-4 10,-1-4 0,-7-1 302,-4-2 1,-2-2-45,-1-1 1,-5-4-17,1-4 1,-6-4-72,2-1 1,-3-5 37,-1-2 0,-1 0-177,-3-4 1,2-2 130,-6-1 0,2-3-353,-2-1 0,-2 3 104,2 1 0,-2 3-274,-1-4 1,3 10-90,1-2 0,4 7-239,-1-3 0,3 8-168,1 0 316,0 2 1,1 3-378,3 2 1,2 3 912,6 1 0,4 0 0,2 0 0</inkml:trace>
  <inkml:trace contextRef="#ctx0" brushRef="#br0" timeOffset="48">9377 17268 8023,'0'-17'2178,"0"1"-1950,0 4 113,5 5 107,-4 2 0,4 7-136,-5 1 1,4 9-83,0 7 0,-1 4-27,-3 3 0,2 3-80,1 6 1,-1 3 1,2 0 1,1 0-139,-2-4 0,2-1-497,-1-2 1,-2-3 324,1-6 1,0 0-280,1-3 0,-3-3-82,3-4-1275,-3-6 1591,-1-1 0,0-15 0,0-3 1</inkml:trace>
  <inkml:trace contextRef="#ctx0" brushRef="#br0" timeOffset="49">9239 17246 8006,'0'-12'0,"2"4"230,2 1 1,3 1-93,8-2 0,-1-1 534,5 5 0,0-3-206,4 3 1,5 0-116,3 4 1,2 0-159,1 0 1,0 0-96,0 0 0,1 5-19,-1 3 1,-5 3-223,-2 4 1,-4-1-212,-4 5 0,-4 0 234,-7 4 1,-3 4-398,-5-1 1,-3 2 180,-5-1 0,0-3 71,-11 3 1,-1-3 94,-2-1 0,-1-4 138,0 0 0,1-5 50,3 1 0,-1 2 291,5-2 1,1-4 59,6-3 0,3-1 76,5 5 47,0-1-429,0 1 0,5-2-32,3-3 1,2 2 18,1-5 1,6 1-141,2-1 0,3-3 56,0 3 0,1 1-26,0-1 1,-4 0-351,0-4 1,0 0 160,4 0 1,-4 4-399,0-1 1,-4 1 32,4-4 614,0 0 0,-1 0 0,-1 0 0</inkml:trace>
  <inkml:trace contextRef="#ctx0" brushRef="#br0" timeOffset="50">10050 17759 8026,'0'7'281,"0"-2"1,0 0 27,0 3 1,0 2 346,0 1 1,0 2-376,0 2 0,0-1-183,0 5 0,0 0-367,0 4 0,0 1-467,0 3 0,-1-3 736,-3 2 0,-2 4 0,-5-1 0</inkml:trace>
  <inkml:trace contextRef="#ctx0" brushRef="#br0" timeOffset="51">10393 17268 8057,'0'-11'190,"0"0"37,0-1 0,0 1 181,0-1 0,0 1-152,0-1 1,0 5 283,0-1 44,0 6-58,0-3-352,0 5 1,5 5 1,-2 6-121,4 8 1,0 4 41,0 4 1,3-2-222,-2 5 1,6 1-59,1 3 1,0-3-17,-3-1 1,-1-3-44,1 3 1,-1-4-51,0 0 0,1-3-163,-1-4 1,-3-2-498,0-6-194,-1 0 1145,5-4 0,-1 3 0,0-4 0</inkml:trace>
  <inkml:trace contextRef="#ctx0" brushRef="#br0" timeOffset="52">10816 17211 7984,'0'-7'328,"0"-1"410,0 5-410,0-2 1,-2 5 195,-2 0 1,-2 5-24,-5 3 1,-2 6-141,-2 1 1,-3 9-369,-5-1 1,0 4 101,1 0 1,2-2-206,1 5 1,2 1 37,-2 3 1,2-3 46,6-1 0,4-5-44,4 2 1,1-3-223,2-1 1,2-1 34,1-3 0,5-3 129,7-5 1,3 0 313,5-4 1,5-2-95,2-5 0,3 0-12,1 0 1,5 0-266,-1 0 0,-2 0-268,-5 0 1,1-5 123,-6-2 0,5 2-121,-5 1 1,0-3 448,-7 0 0,2-3 0,-3-2 0</inkml:trace>
  <inkml:trace contextRef="#ctx0" brushRef="#br0" timeOffset="53">11272 17280 8060,'-6'-12'2003,"-3"5"-820,5-1-1877,1 6 463,3-3 1,0 10 979,0 2 0,0 5-218,0 3 0,0 3-124,0 4 0,3 5-225,1 0 0,5 3-145,-1-3 1,-2 3-26,2-3 0,-6 0-261,2-5 0,1 0-295,-1-3 1,0-2 73,-4-6-1727,0 0 2197,0-4 0,0-2 0,0-5 0</inkml:trace>
  <inkml:trace contextRef="#ctx0" brushRef="#br0" timeOffset="54">10827 17268 8128,'5'-17'905,"-1"0"-681,7 6 0,3-1-336,9 1 0,10-1 63,5 1 1,10 0 804,6-1 0,2-3-565,1 0 1,-2 3-19,-1 5 1,2 0-166,-3 0 0,-4-2-215,-3 5 1,-2-4-1524,-5 5 1730,-1-1 0,-4-1 0,0-2 0</inkml:trace>
  <inkml:trace contextRef="#ctx0" brushRef="#br0" timeOffset="55">11832 17600 8041,'-6'0'510,"-3"5"185,5 2 1,0 7-51,4 1-388,0 6 0,0-4-159,0 6 0,0 0-159,0 0 0,0 0-910,0 0 1,4 0 970,0-1 0,5 1 0,-3 0 0</inkml:trace>
  <inkml:trace contextRef="#ctx0" brushRef="#br0" timeOffset="56">12506 17143 7881,'-12'-18'1455,"1"1"-1396,5 6-460,1 5 1,5 2 1082,0 8 1,0 7-270,0 8 0,0 8-15,0 3 0,3 5-153,1 3 1,0-2-230,-4 6 1,1-1 98,3 1 1,-1 0-97,4-8 1,-3 3-351,4-7 0,-5-6 204,5-1 1,-5-8-767,0 1 0,0-5 44,1-3 849,-3-3 0,4-5 0,-5 0 0</inkml:trace>
  <inkml:trace contextRef="#ctx0" brushRef="#br0" timeOffset="57">12186 17246 7929,'5'-12'0,"3"4"-15,7 1 0,4 3-155,8-4 1,-3 5 679,2-5 0,4 4-168,0-3 0,3 3-7,1-4 1,1 6-190,-1-2 1,-5 1-48,-2-1 0,-3 3 37,-1-3 0,-2-1-45,-2 2 0,-2-1 119,-6 4 0,1 0 126,-1 0-17,-5 0-151,4 0 1,-8 5 26,2 2 1,-2 5-97,2 3 1,-3 3-5,3 5 0,-3 0-69,-1-1 0,0 2 72,0 3 0,4-3-107,0 3 0,5 1 57,-2-2 0,2 1-221,-1-4 1,1 0-11,-5 0 0,4-6-45,0-1 1,-2-5 79,2-3 227,-5 2 1,3-9 141,-2 3 0,-3-4-90,3-4 1,-3 0-34,-1-7 1,1 2-43,3-6 1,-3-3 80,3-1 1,-1 1 27,1-1 1,-3 1-24,3-1 1,-3-1-76,-1 5 0,0-4-141,0 4-10,0-1 121,0 5-268,0 5 1,0 2 24,0 8 1,5 6 131,3 5 0,-2 5-41,2-1 0,3 3-18,4 1 1,2-2-9,-2-2 1,-2 3-91,2-3 1,1-3-5,0 0 0,-1-4 51,-4 0 0,1-2 192,-1-3 0,0-1-84,1-6 1,-4 0 541,-1 0 0,-3-2-2,4-2 1,-5-3 213,5-8 0,-6-2-299,2-2 0,1-4 75,-1 0 1,4 1 133,-4-5 0,3-2-156,-3-2 1,5-2-342,-1-1 1,2 0 98,1 0 1,-3-1-702,-1 1 1,1 0-142,3-1 0,-3 5-536,0 0 0,-6 8-278,2-1-148,-3 8 1614,-1 3 0,-5 2 0,-1 4 0</inkml:trace>
  <inkml:trace contextRef="#ctx0" brushRef="#br0" timeOffset="58">14630 17154 7944,'-10'-5'314,"2"-3"1,-1 2 234,6-2-75,-1 6 150,4-3 411,0 5-595,5 0 0,1 1-175,6 3 0,-5 9-193,1 9 0,-2 3-89,2 5 0,-3 2-266,-5 6 1,0-6 29,0 2 1,4-4-280,0 1 1,-1-3 258,-3-5 0,2-1-149,1 1 0,-1-5-256,2-3 1,1-2-244,-2-2 921,1-4 0,1 3 0,2-4 0</inkml:trace>
  <inkml:trace contextRef="#ctx0" brushRef="#br0" timeOffset="59">14824 17166 8001,'0'-12'1895,"-5"1"-1457,4-1 43,-4 6 379,5 1-579,0 20 1,0 0-69,0 16 1,0-1-174,0 5 0,0-1 89,0 0 0,1 3-330,3-3 0,-2 2 176,6-10 1,-2 5-337,2-5 1,1-4-27,-5-7 1,3-2-608,-3-2 434,0-4 315,-4-2 1,0-7 88,0-1 1,0-4 199,0-4 0,0-4-49,0-1 1,-1-4-24,-3 1 0,1 1 190,-4-1 1,4 0 10,-1-4 0,-1 1-32,2-1 0,-5 0-32,4 0 1,0 0 178,4 0 1,-1 6-29,-3 1 1,3 7 567,-3 2 49,3 4-539,1-7 0,1 10-338,3 0 1,2 5 66,6 7 1,3 0 85,0 4 1,7-2-17,1 5 0,-1 0-104,5 3 1,1 1-89,-1 0 0,4 4 34,0-1 1,1-3-105,-2-4 0,2-3 42,-6 3 1,1-7-27,-4 0 1,0-2 123,0-6 1,-2 3 49,-2-3 1,-2 0-13,-6-4 0,-3 0 147,-1 0 1,-4-1-91,1-3 1,-3-3 153,-1-4 1,-1-2-3,-3-2 0,-3 1-68,-4-5 1,0-4-448,-1-3 1,1-2 166,-1 1 0,-3-2-365,0-5 1,0 1-26,3 2 0,2-1-245,3 6 0,-2-1 209,5 4 0,0 6-850,4 1-108,0 4 1470,0 5 0,5 2 0,1 5 0</inkml:trace>
  <inkml:trace contextRef="#ctx0" brushRef="#br0" timeOffset="60">15532 17177 7863,'-6'-11'742,"2"-1"0,3 5-467,1-1-222,0 5 1181,0-2-821,0 5 0,1 7-65,3 4 1,-3 6-149,3 5 1,-3 5-106,-1 0 0,0 4-107,0 0 1,0 1 94,0-2 1,4 3-482,0-2 0,0-4 259,-4 0 1,1-3-371,3-1 1,-3-5-176,3-3 1,1-6-423,-1-1 0,5-6 1106,-2 2 0,3-8 0,2-2 0</inkml:trace>
  <inkml:trace contextRef="#ctx0" brushRef="#br0" timeOffset="61">15430 17223 7946,'-4'-16'0,"0"1"0,0-1 529,4 0 0,1 4-113,3-3 0,3 6-32,4 1 1,0 2-112,1-2 1,4-1 62,3 5 0,8 1 77,3 3 1,0 5-120,0 2 1,1 5-186,3 3 1,-1 3 87,-3 5 1,2-1-362,-5 1 0,-1 0-48,-3 0 1,-1 4-243,-3-1 1,-4 5 136,-7-5 1,-3 2-237,-5-1 0,-7-2 203,-4 6 0,-6-6-20,-5 2 1,-6-4 34,-3-4 0,-2 1 50,-1-5 1,1 0 243,3-3 1,-7-5-121,2 1 0,4-5-245,4 0 1,3-1 21,1-2 384,5 0 0,2-10 0,4-3 0</inkml:trace>
  <inkml:trace contextRef="#ctx0" brushRef="#br0" timeOffset="62">16081 17268 8024,'0'-16'1650,"0"-3"0,0 2-1641,0 2-1294,0 2 3610,0 7-920,0-4-584,0 9-591,0 11 0,-2 4-96,-1 12 0,1 0-11,-2 0 1,-1 0-161,2 4 1,-1 1 166,4 3 1,0-4-271,0 1 0,6-2-336,6 2 0,0-4 207,7-4 0,0 0-72,4 0 0,1-5 19,3-3 0,-2-6-132,6-2 0,-2-4 74,1 1 0,2-3-80,-5-1 1,-1-4-312,-3 0 1,-4-4 313,0 0 1,-6-3 456,-2-5 0,1 4 0,-6-5 0</inkml:trace>
  <inkml:trace contextRef="#ctx0" brushRef="#br0" timeOffset="63">16069 17474 7960,'-11'5'1102,"1"-2"-887,2 4 0,4-4-119,8 0 0,4-1 104,7-2 0,4 0 22,7 0 1,4-4-222,4 0 0,0-5 116,0 2 1,-1-3-531,-2-2 0,-1 2-88,-7 2 0,1-2 501,-8 3 0,-1-4 0,-4 0 0</inkml:trace>
  <inkml:trace contextRef="#ctx0" brushRef="#br0" timeOffset="64">16058 17246 7898,'0'-12'574,"1"2"-402,3 2 0,3 2 220,9 2 0,-2 3-61,5-3 0,3-1-159,5 1 0,5-3-239,-2 3 1,3-4-315,2 4 1,1-3 380,-1 3 0,7-5 0,-7 3 0</inkml:trace>
  <inkml:trace contextRef="#ctx0" brushRef="#br0" timeOffset="65">16686 17154 7432,'-5'-11'-702,"4"3"2481,-3 0-610,2 6-433,2-3-105,0 5-406,0 5 0,2 3-121,2 7 0,-2 4 122,6 7 0,-5 1-214,5 7 1,0-6-79,3 7 0,2-4-107,2 4 1,-1-1-5,5 0 0,-5-5-155,1-2 1,-3-3 70,-5-1 0,2-5-185,-5-3 1,0-2 445,-4-2 0,-5-5 0,-2-1 0</inkml:trace>
  <inkml:trace contextRef="#ctx0" brushRef="#br0" timeOffset="66">16400 17120 7882,'0'-12'0,"2"1"301,1 0 1,5 0 497,7 4 0,3-2-282,5 5 1,0-1-159,0 1 0,1 3-186,2-3 0,1 3-9,7 1 1,-2 1-102,6 3 1,3 2 91,1 6 0,-6 0-157,2 4 1,-11-2-2,0 5 1,-8 0-209,-8 4 0,-5-1-82,-2 1 0,-4 0 135,-4 0 0,-3 0-206,-8 0 0,-7-4 126,-5 0 1,0-5-41,0 1 0,3-4-224,-3-3 1,7-3-768,1-5 1269,5 0 0,-8-5 0,4-1 0</inkml:trace>
  <inkml:trace contextRef="#ctx0" brushRef="#br0" timeOffset="67">17063 17257 8107,'0'-11'365,"1"0"-393,3 4 0,-3-3-165,3 2 956,-3 3 1258,-1-5-587,0 8-552,0-3-433,0 16 1,0 0-248,0 8 1,0 6-161,0-2 1,1 4 33,3 0 0,-1-2-158,4 5 1,-3 0 78,4 0 1,3 2 50,4-6 1,2 1-331,-2-4 0,-1 0 101,5 0 0,0-6-192,4-1 0,0-4 125,0 0 0,3-6-307,1-2 1,5-3-1,-2-1 1,3-1-191,2-3 1,-5-2 203,0-6 0,-4 0-215,0-4 756,-7 4 0,-2-10 0,-6 4 0</inkml:trace>
  <inkml:trace contextRef="#ctx0" brushRef="#br0" timeOffset="68">17063 17405 8339,'12'0'321,"4"0"1,1 0-835,6 0 0,-4-3 609,0-1 0,0-1-38,4 1 0,0 3-10,0-3 1,-2 1-248,-1-1 0,1 3-241,-2-3 1,1 2 439,-1-2 0,3-2 0,-4-6 0</inkml:trace>
  <inkml:trace contextRef="#ctx0" brushRef="#br0" timeOffset="69">17120 17188 7919,'0'-11'2294,"10"5"-2316,5 2 0,3 3 252,5 1 0,2-4 54,10 0 0,0 0-79,3 4 0,-1-4-28,5 1 1,-5-1-135,1 4 0,-4-2 144,-4-1 0,2 1-151,-5-1 1,-4 1-68,-4 2 1,-5 2 152,1 1 0,-3 0-5,0 5 0,-6 0-2,-2 8 0,1 1 17,-1 6 1,0 1-2,-4 3 0,0 2-236,0 5 0,0 1 98,0-1 1,0-2-176,0 2 0,0-6-125,0 6 0,0-6-108,0 3 1,4-7 159,-1-2 0,1 0-454,-4-7 298,0 0 129,0-8 434,0-2-164,-5-15 0,0-3 41,-3-10 1,0 0 42,4 1 1,-4-1 130,4 0 1,-3-4-48,3 1 1,-1-1 42,1 4 0,1 0-80,-4 0 0,3 1-21,-4-1 0,6 1 63,-2 3 0,2 3-56,-2 4 0,2 5 264,-1-1-325,1 5 1,4-2-13,1 5 0,5 5 9,7 3 1,-1 3-77,5 5 1,4 0 33,4 3 1,3 3-131,-3-3 0,3 2-67,-3 2 0,0-4 58,-5 0 1,1-1-321,0 1 1,-1-1 132,-3-3 1,1-6 120,-5 2 1,4-3 205,-3 0 459,-1-3-190,-4-5 1,-3-2 403,-1-1 1,-4-4 127,1-4 0,-4-4-268,-4-1 0,1-4-131,-4 1 1,0-6-243,0-2 1,-2 0-330,5 5 1,0-5-102,4 0 1,0-1-355,0 2 0,0 0-886,0-4 0,0 3 660,0-3 1,0 8 849,0-1 0,5 3 0,2-3 0</inkml:trace>
  <inkml:trace contextRef="#ctx0" brushRef="#br0" timeOffset="70">18536 17200 7896,'-11'-5'0,"0"-2"-91,4-4 1,-2 0-189,5-1 0,-3 5 324,3-1 1,-1 4 853,1-4 797,3 1-799,-4 1-77,5-5-546,0 10 0,0 6-268,0 10 1,1 7 112,3 5 0,2 2-77,5 5 0,-3 0-11,0 1 0,-2-1-167,2 0 1,0-3-379,-4-1 1,4-3 247,-4 3 0,1-6-567,-1-1 1,-3-5-562,3-7 1394,-3 1 0,-1-6 0,0-1 0</inkml:trace>
  <inkml:trace contextRef="#ctx0" brushRef="#br0" timeOffset="71">18399 17143 7876,'0'-12'0,"1"5"0,3-1 0,2 2 0,6-2 0,4 3 413,3 5 0,3 0 744,1 0 1,5 1-432,2 3 1,8 4-385,4 7 1,3 1-116,0 3 1,-4 3-271,-3-3 1,0 4 94,-4 4 0,2-3-245,-10 2 1,-4-2 74,-7-1 0,-7 0-77,-4 0 1,-4-1-17,-4-3 1,-8 2-119,-7-2 0,-12 3 112,-7 1 1,-6-4-44,-1 0 0,-1-5 99,0 1 1,1-2 44,-1-2 0,3-3-280,5-1 0,1-4 30,10 1 1,6-3-66,6-1 144,7 0 287,3 0 0,10-5 0,1-2 0</inkml:trace>
  <inkml:trace contextRef="#ctx0" brushRef="#br0" timeOffset="72">19130 17234 7917,'0'-11'433,"0"-1"-43,0 1 1,-1 4 531,-3 4 82,3-4 0,-6 6-535,3-3 0,-1 4 42,-2 4 1,-3 6-406,2 5 1,2 7 3,-2 1 0,5 1-125,0 6 1,1 1-69,2 3 1,2 0-69,1 1 0,8-5 33,4 1 1,1-6-338,0 2 1,0-3 81,3-1 1,3-2 84,-3-2 0,2-4-58,2-7 1,0 1 25,0-5 0,0-1-168,0-3 1,-1-1-30,1-3 0,-4-2-41,0-5 1,-5-1 557,1 1 0,3-6 0,0 0 0</inkml:trace>
  <inkml:trace contextRef="#ctx0" brushRef="#br0" timeOffset="73">19073 17440 7980,'0'7'420,"0"1"104,0-6 0,5 4-1,3-6 0,5 0-32,3 0 0,5-2-254,2-2 0,5 2-86,6-6 1,-1 1-395,-2-5 0,0 5 238,-4-1 1,-1 2-1230,-7-2 0,-3-1 260,-5 5 974,1-5 0,-1 3 0,1-5 0</inkml:trace>
  <inkml:trace contextRef="#ctx0" brushRef="#br0" timeOffset="74">19153 17257 8098,'1'-11'0,"3"-1"0,2-3 50,6 0 0,3-1 73,0 5 0,5 0 854,-1-1 1,3 5-427,1-1 0,3 5-79,1 0 0,5 1-186,-2 2 1,0 0-240,0 0 1,-6 5 142,-1 3 1,-2 2-110,-5 2 1,-1 0 2,-4 3 1,-3-2 70,0 2 1,-2 2-289,2-2 0,2 2 56,-3-2 0,-2-2-142,-1 2 1,1 3-9,-1 1 1,0-2-41,-4 2 1,0 0 147,0 4 0,0-1-61,0-3 0,0 1 124,0-5 1,-4 4-53,0-3 1,-3 3 75,3-4 1,0-4-51,4-3 0,-1-4 133,-3 3 76,3-4 1,-4 1 256,5-8 1,0 1-173,0-4 0,-2-2 0,-1-6 1,1 1-153,-2-5 1,-1 3 69,2-3 1,-5 2 51,4-2 0,-3-3-36,3 3 0,0-1-56,4 1 1,0-3-70,0 3 0,0-1-149,0 1 1,1 2-2,3 6-58,-3-1 0,9 6-44,-2 2 1,2 4 86,2 4 0,-1 4-52,0 7 0,2-1 89,2 5 0,2 0-264,2 4 1,2 0 25,-1-1 1,1 1-3,2 0 1,0-1 225,0-3 1,-1-3-1,1-4 1,-4-1 513,0 0-353,-5-4 0,3-2 1143,-6-5-912,-4 0 0,1-5 161,-4-3 1,4-7 0,-4-4 1,1-3 213,-1 0 1,1-3-351,2-1 0,-2-2-193,-5-3 0,4 0-435,0 4 1,0-1 218,-4 1 1,0 7-529,0-3 0,0 7 109,0-3 1,0 5-155,0-1 0,4 2-37,-1 1 0,2 1-301,-1 0 1,3 4 1022,4 3 0,0-2 0,1 0 0</inkml:trace>
  <inkml:trace contextRef="#ctx0" brushRef="#br0" timeOffset="75">20272 17154 8322,'0'-6'1055,"0"2"-1571,0 8 1,4 2 1638,0 6 0,-1 0-451,-3 3 1,0 3-456,0 5 1,0 0-108,0 0 0,0 1-235,0 3 0,0-5-35,0 1 0,0-1-300,0-7 1,0 0-217,0-3-380,0-1 748,0 1 1,2-6-137,2-2-284,-3-3 728,4-6 0,-10-1 0,-2-6 0</inkml:trace>
  <inkml:trace contextRef="#ctx0" brushRef="#br0" timeOffset="76">20135 17120 7875,'11'-12'1976,"6"2"-1390,2 3 0,6-2-197,2 5 1,5-4-122,-2 5 0,12-5 562,4 4 0,7-3-632,0 3 0,6-4-87,-2 4 1,1 1-387,-8 3 1,-7-4-1361,-9 0 1635,0 0 0,-10 4 0,4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00:39:55.713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9514 4386 8163,'0'-12'-712,"5"1"835,-4-1 0,5 2 1021,-2 3-216,-3-4-562,4 10 1,-5-5 40,0 2 31,0 3-356,0-4 1,0 6 101,0 3 0,0 2-90,0 6 0,0 3 65,0 0 1,0 9-120,0-1 1,0 7-6,0 1 0,0 2-110,0 1 0,4 4 25,0 0 0,1 4-160,-1-4 1,-2 3-61,6-7 0,-2 7 110,2-7 0,1-1-29,-5-3 0,3-4 120,-3 0 1,1-5 108,-1-2 1,-3-5-40,3 1-67,-3-2-256,-1-2-308,0 0 95,0-4 1,-1-2-107,-3-5 641,3 0 0,-9-5 0,4-2 0</inkml:trace>
  <inkml:trace contextRef="#ctx0" brushRef="#br0" timeOffset="1">9377 4488 8193,'0'-12'0,"0"-4"0,1 4 326,3-3 1,-2 2-37,6 1 0,-1 1 118,5 0 1,-1-2-156,1-2 1,4 2-8,3-2 0,8 2-154,3 2 1,1-1 91,3 1 1,-6 1-266,6 2 0,-3 3 148,-1 5 1,2 0-284,-6 0 1,1 1 58,-4 3 0,-1 4-67,-3 7 0,1-1 89,-5 5 1,0-4-36,-3 4 0,-6 0 90,-2 4 0,-3-3 33,-1 3 0,-2-6-7,-6 6 0,-5-3-5,-10 3 1,-1 0 140,-2-1 0,-5-3-56,-7 0 0,1-5 133,-4 2 0,0-1-130,-1-4 1,-2 3-14,2-6 0,6-2-20,2 2 1,7-6 35,1 2 1,7-3-1091,3-1 1058,9 0 0,2-5 0,5-1 0</inkml:trace>
  <inkml:trace contextRef="#ctx0" brushRef="#br0" timeOffset="2">10347 4169 8098,'-5'-17'0,"4"4"42,-3-2 1,3 6-240,1 2 936,0 4 0,-1-6 146,-3 5 139,3 1-705,-5 3 0,5 0-264,-3 0 0,3 6-84,-3 5 1,-2 2 134,-2 6 0,-1 5 56,2 7 1,-7 2 3,2 1 0,-1 4-188,1 0 0,1 5 41,-1-1 0,5 6-210,-1 2 1,4-1 188,-3-3 1,4 0-64,-1-1 1,3 1-138,1 0 0,1-4 56,3 0 1,-1-7 71,4-1 1,1-1 24,3-6 1,1 0-25,-1-5 1,1 0 14,-1-3 1,0-2 105,1-6 1,-1-3-175,1-1 0,-2-3 19,-3 4 0,4-6-368,-4 2 0,-1-3 46,2-1 429,0 0 0,-2 0 0,-1 0 0</inkml:trace>
  <inkml:trace contextRef="#ctx0" brushRef="#br0" timeOffset="3">10747 4477 8078,'0'-6'1270,"0"1"-459,0 5 1,0 5-650,0 2 1,0 8 35,0 5 1,4 1-38,0 2 1,1 4-250,-1-1 0,-2 2 131,6-1 1,-6-3-169,2 3 1,-1-3 69,0-1 1,-1-2-121,1-2 1,-1 1 68,-2-4 1,4-1 52,-1-4 0,1 1 90,-4-1 190,0-5 294,0 5-129,0-10 13,0 4-137,0-5-192,5 0 1,-2 0-163,4 0 0,1 0 33,3 0 0,6 0 30,2 0 0,8 0 37,3 0 0,3 0-14,1 0 1,4-1-20,0-3 0,4 1 31,-4-4 0,0 4-2,-3-1 0,-6-1 10,-2 2 0,-5-1-310,-3 4 0,-2-4-517,-6 0-249,-4 0-329,-2 4 0,-18 0 446,-2 0 939,-8 0 0,0 0 0,-6 0 0</inkml:trace>
  <inkml:trace contextRef="#ctx0" brushRef="#br0" timeOffset="4">10781 4740 8097,'8'-12'333,"0"1"0,-5 3-82,5 1 0,3 3 157,5-4 1,-1 4-101,-4-3 1,6 4-39,2-1 1,4-1-35,3 2 1,0-1-129,4 4 0,-3-4-44,3 0 0,-4 0-176,0 4 0,-5 0-478,-2 0 1,-5 0 79,1 0-1170,-3-5 773,0 4 907,-6-9 0,-1 3 0,-5-4 0</inkml:trace>
  <inkml:trace contextRef="#ctx0" brushRef="#br0" timeOffset="5">10656 4488 8093,'0'-11'0,"1"0"61,3-1 1,7 1 55,8-1 0,8 5 125,3-1 1,3 0-117,2-3 1,0 0 155,3-1 1,1 1-158,3-1 1,2 5-3,-6-1 0,0 6-319,-4-2 0,-4-1 108,1 1 1,-7 0-620,-1 4 1,-2 0 706,-5 0 0,4 0 0,-2 0 0</inkml:trace>
  <inkml:trace contextRef="#ctx0" brushRef="#br0" timeOffset="6">11489 4386 8140,'-6'0'284,"1"0"-162,5 5 0,0 5 363,0 5 0,0 5-67,0-1 0,0 4-79,0 4 0,1 2-333,3 5 1,-1 4 113,4 0 1,-4-1-101,1-6 1,1 2 110,-2-3 1,5-2-333,-4-1 1,3-4 71,-3-4 1,4-3-75,-4-4 1,1-5-505,-1 1-267,-3-6-760,4 3 924,-5-5 810,0-5 0,-5-6 0,-2-7 0</inkml:trace>
  <inkml:trace contextRef="#ctx0" brushRef="#br0" timeOffset="7">11329 4500 8140,'12'-12'-207,"-4"-3"-51,-1 0 1,1-5 424,3 1 0,4 1 426,1-1 1,4 5 6,-1-1 1,-1 2-172,1 2 0,1-1-118,7 1 1,-7 3-57,3 0 1,-3 6-246,3-2 1,0 4 106,0 4 1,-2 2-182,-2 6 0,2 3-5,-6 0 1,4 2 36,-4-2 1,-1 3-273,-6 4 0,1 1 124,-6 0 0,1 0-68,-4 0 0,-2 0 67,-6 0 1,0-1-80,-7 1 1,-3-1 91,-1-3 1,-6 2 34,-2-2 0,1-2 39,3-2 0,-4 2-4,1-2 0,-4 0 168,8-3 0,-3-1-98,10 0 1,1 1 373,7-1 1,2 1-153,5-1 0,1 0 105,3 1 1,7-1 51,8 1 1,4-1 32,4 1 1,2-1-113,5 0 1,-1-3 56,-3 0 0,2-2-266,-5 2 0,2 2 142,-6-3 1,1 0-542,-9 0 0,4-4 197,-4 1 0,1 1-1930,-5-1 2069,-5-1 0,5 2 0,-5 2 0</inkml:trace>
  <inkml:trace contextRef="#ctx0" brushRef="#br0" timeOffset="8">12346 4934 8112,'-6'0'-652,"-1"0"859,3 0 214,3 0-71,-9-5 0,7 3 251,-4-1-396,4-4 1,-3 2-25,2-2 0,3-4 40,-3 4 0,3-3-69,1-2 0,0 1 7,0-1 1,0 0-80,0-3 0,0 1-21,0-5 1,0 3 56,0-3 0,0-1-106,0-7 0,0 3 50,0-2 0,1-2-125,3 1 0,2-3 94,6 3 1,-5-4-133,1 5 1,3 0 8,5 7 1,-1-1 55,-4 5 0,2-2 8,2 2 0,-2 6 35,2-2 0,-1 3-43,1 1 1,-2-2 22,2 5 1,-2 0 2,-2 4 1,4 0 5,1 0 0,0 5 24,-1 3 1,-1 3-16,5 4 1,-3-1 1,3 5 0,-5 2-98,1 5 0,-2-2 87,-2 3 1,-1-1-11,-2 0 1,1-2 3,-6 3 0,1 1-43,-4-2 1,0 1 29,0-4 0,0 0 63,0 0 1,0-4-14,0 0 1,0-5 223,0 1-255,0-2 0,0-2 18,0 0-486,0-4 1,0-1-60,0-2 533,0-3 0,0 4 0,0-5 0</inkml:trace>
  <inkml:trace contextRef="#ctx0" brushRef="#br0" timeOffset="9">13317 4134 8126,'0'-6'-1250,"0"0"2063,0 2-435,0 3 0,0-6 593,0 3-171,0 3-264,0-4-153,0 5-318,-5 5 1,2-1 149,-4 7 1,3 3 38,-4 9 1,0 1-65,-3 3 0,0-2 19,-1 6 0,1-1-264,-1 5 1,5-2 53,-1-3 1,2 7-106,-2-3 1,2 3-52,2-3 0,3-1-79,-3-2 0,6 2-4,2-3 1,5-1 130,-1 2 1,2-7 60,1-1 1,1-1-25,-1-3 1,4-2 237,1-2 0,-1-2-126,-4-2 1,1 1 105,-1-1 0,1-3-133,-1-1 0,0-3-50,1 4-351,-1-6-663,1 8-1013,-1-8 1119,-5 3 945,0-5 0,-1 0 0,1 0 0</inkml:trace>
  <inkml:trace contextRef="#ctx0" brushRef="#br0" timeOffset="10">13637 4431 8034,'0'-16'428,"-2"4"-171,-2 1 570,3 0-211,-4 4-435,5 1 653,0 1-82,0 5-751,5 10 0,-2-1 68,4 10 0,-3 0-1,4 4 1,-1 3 100,5 1 0,-2 3-236,-2-3 1,2 4 28,-3-5 0,3 2-45,2-1 0,-2-7-69,-2 3 1,2-8 59,-3 0 1,0-2 51,0-1 0,-3-5 2,4 1 288,-6-6-257,3 3 0,-3-5 501,1 0-241,-1 0 0,3-1-110,-5-3 0,0-2-136,0-5 0,0-5 107,0 1 1,4-4-181,-1 4 1,1-4 100,-4 4 1,4-1-163,0 5 0,0-1-54,-4 1-70,0 5 50,0-4 0,1 8-116,3-2 0,-2 8 120,6 4 1,0 2 91,3 1 1,0 5 92,1-1 1,3 5-118,0-1 0,4-1 57,-4 1 0,2-4 16,-2 4 1,-2-5 4,2 1 1,-1-6 84,1-1 1,-2-4 224,2 3 1,-6-4 342,-1 1-431,-1-3 1,3-6 347,-2-3 0,1-2-172,-5-1 0,1-4 71,-1-1 1,-3-4-18,3 1 0,-3-3-286,-1 0 1,0-5-11,0 0 1,0-1-131,0 2 1,0 0-345,0-4 0,-4 4 224,0 0 1,1 3-453,3 4 0,-4-1 301,0 4 1,0 1-181,4 4 1,-1 3-189,-3 1-1372,3 4 1064,-4-2 972,5 5 0,5 5 0,1 1 0</inkml:trace>
  <inkml:trace contextRef="#ctx0" brushRef="#br0" timeOffset="11">14356 4329 8035,'-6'0'133,"1"-6"0,5 6-173,0 0 0,0 6 612,0 5 0,0 2-207,0 2 1,0 3 37,0 4 1,0 3-205,0 1 0,0 3-40,0 6 0,0-5-49,0 1 0,1-2-5,3 1 1,-3 2-120,3-5 1,-3-1 71,-1-3 1,0-1-257,0-3 1,1 1 94,3-5 1,-3-3-321,3-5 0,-3-3-59,-1 4-821,0-6 850,0 3 1,0-6-10,0-3 1,0-2 461,0-6 0,-5-4 0,-1-2 0</inkml:trace>
  <inkml:trace contextRef="#ctx0" brushRef="#br0" timeOffset="12">14265 4351 7980,'6'-11'0,"4"0"0,-2-1 0,2-1 427,1-2 0,5 6-47,-1-2 1,4 2 124,-4-2 0,5 3-171,-1 0 0,3 6-147,1-2 1,-4 3-201,0 1 0,-1 5 144,1 2 0,-2 5-296,-1 3 0,-5 2 18,1 2 1,-2 2 23,-7-2 0,1 3 87,-4 1 1,0-1-111,0 1 1,-5 0 92,-2 0 1,-4 1 33,0 3 1,-5-3 43,-4 2 0,0-1-31,1-3 0,-1 1 30,5 0 0,-4-4 41,3 0 1,5-1 125,3 1 1,6 1-104,-2-4 0,3-1 148,1-4 0,5 1-57,2-1 1,7 0-92,2 1 1,4-2 69,-1-2 1,1 1-43,-1-6 0,5 2-97,-5-1 0,4-3-162,-8 3 1,5-2-365,-5-2 0,0 0 188,-4 0 319,-4 5 0,3-4 0,-4 4 0</inkml:trace>
  <inkml:trace contextRef="#ctx0" brushRef="#br0" timeOffset="13">15098 4511 8058,'0'-7'0,"0"-1"-261,0 5 221,0-7 974,0 9-197,0-9-157,0 9-280,0-4-214,0 5 36,-5 0 0,3 5-179,-6 2 1,6 5 76,-2 3 0,3 3 124,1 5 1,0-4-213,0 0 0,0 0 71,0 3 0,5 1-43,2 0 0,3 0 27,2 0 1,3-2 36,0-2 0,6 2-61,-2-6 0,-2 0 66,2-3 0,-3-5 141,3 1 0,0-6-94,4 2 0,-4-3 183,0-1 0,0-1-111,3-3 0,-2-2 72,-1-5 1,-4-1-18,4 1 1,-5-4-36,1-1 1,-2-4-24,-2 1 0,1-4-16,-1-4 1,-5 2-177,-2-5 1,-3 3 114,-1-3 0,0 0-188,0 0 0,0-2 55,0 6 0,0-1-72,0 4 1,-3 5-32,-1 3 0,-1 2-107,1 2 0,3 3-365,-3 1 188,3 4-1607,1-2 2059,0 5 0,5 10 0,1 3 0</inkml:trace>
  <inkml:trace contextRef="#ctx0" brushRef="#br0" timeOffset="14">16115 4100 8027,'-5'-6'-43,"3"1"0,-3 3-72,5-1 0,-1 1 1098,-3-1-606,3 1 1,-8 4-149,5 1 1,-3 4-32,3 4 0,-5 6-24,1 2 0,2 7-43,-1 5 1,0 2-92,0 1 0,-2-4 78,5 1 1,-4-1-20,4 5 0,1-1-154,3 0 1,0 0 8,0 1 1,0-1-66,0 0 0,0-3 62,0-1 0,1-5-31,3 2 1,2-3 138,5-1 1,1-1 123,-1-3 0,1 1-107,-1-5 0,1 0 13,-1-3 0,0-1 60,1 1 0,-5-5-74,1 1 1,0-6-166,3 2 1,-3 1 170,-1-1-1269,1 0 43,3-4-486,-4 0 1631,3 0 0,-9-5 0,4-1 0</inkml:trace>
  <inkml:trace contextRef="#ctx0" brushRef="#br0" timeOffset="15">16457 4408 8098,'-5'-17'965,"3"0"-563,-6 6 0,6 3-303,-2 1 104,3 4 1,1-3 387,0 2-184,0 3-174,0-4 0,0 13-180,0 4 1,0 7 121,0 0 0,0 6-133,0 2 0,3 5 37,1-2 1,1-1-208,-1 2 1,-3-6 110,3 2 0,1-3-76,-1-1 1,0-2-107,-4-2 1,0-2-147,0-6 1,1 1-133,3-1 0,-3-3-149,3-1-743,-3-4 447,-1 2 10,0-5 912,5 0 0,2-5 0,4-1 0</inkml:trace>
  <inkml:trace contextRef="#ctx0" brushRef="#br0" timeOffset="16">16732 4454 7947,'5'-11'-84,"-4"3"801,3 0-394,-3 1 0,-1-1 324,0 1-450,0 4 1,0-3 340,0 2 0,-1 3-113,-3-3 0,1 4-381,-4 4 0,-2 3-80,-6 9 0,1-3 131,-5 7 0,0 2-54,-4 5 1,0 1 100,0-1 0,2-3-296,1 2 0,0 2 61,5-1 1,0 0-171,3-5 0,6 0 36,2-3 0,3 1 162,1-4 0,1-1 92,3-4 0,4 1 123,7-1 1,3-3-45,4-1 0,1-4-55,0 1 1,4-3-28,-1-1 0,2 0 28,-1 0 1,-4 0-305,0 0 1,-2-1 98,-6-3 1,1 3-533,-5-3 0,-1 1-28,-2-1 1,-2 3-896,-2-3 1608,-3-2 0,9 0 0,-3-6 0</inkml:trace>
  <inkml:trace contextRef="#ctx0" brushRef="#br0" timeOffset="17">17097 4466 7995,'0'-12'157,"0"1"236,0-1 285,0 6-152,0 1 145,0 5-444,0 5 1,0 3 38,0 7 1,0 4-83,0 7 0,0 0-25,0 4 0,0-3-7,0 3 1,0-4-137,0 0 0,0-1-49,0-3 1,0 1 74,0 0 1,0-5-190,0-3 1,1-4-48,3-3-573,-3 2 295,4-8-999,-5 3 307,0-5 135,0-5 1029,-5-2 0,-1-9 0,-5-2 0</inkml:trace>
  <inkml:trace contextRef="#ctx0" brushRef="#br0" timeOffset="18">16812 4397 7995,'11'-10'0,"4"2"0,0-7 0,10 2 453,-3 2 1,8 3 74,-4 1 0,1-1 312,-4-3 1,0 3-396,-1 0 1,1 5-160,0-5 0,-4 5-304,0 0 1,-5 0 110,1-1 1,-1 3-1285,1-3 0,-2 4 1191,2 4 0,-2 2 0,-1 6 0</inkml:trace>
  <inkml:trace contextRef="#ctx0" brushRef="#br0" timeOffset="19">17531 4842 8796,'0'-7'764,"0"-1"1,0 1 30,0-5-522,0 1 0,0-2-46,0-2 0,0 1-151,0-5 1,0 4 43,0-4 1,0 0-78,0-4 1,0 0 109,0 0 0,4 0-356,0 0 0,1-3 30,-1-1 1,2-1-81,5 1 0,1 3 76,-1-2 1,6 3 91,2 4 1,-2-1 61,2 4 0,0 1-11,4 4 0,4-1 53,0 1 1,1 4-46,-2 4 1,-2 1 63,3 2 0,-3 0-8,-1 0 1,-4 9 8,0 3 0,-5 7 16,1 0 0,-2 2 5,-2 2 1,-1 5-14,-2 3 1,-2-2-23,-2 1 1,-3-1-7,3 2 0,-2 1 11,-2-6 1,1 5-16,3-5 1,-3 0-19,3-7 1,-3 1-7,-1-5 1,0 1 25,0-5 1,0 0 10,0 1-247,0-6 229,0-1-675,-5-5 1,2 0 267,-4 0 1,3 0-1194,-4 0 1590,6 0 0,-8-5 0,3-1 0</inkml:trace>
  <inkml:trace contextRef="#ctx0" brushRef="#br0" timeOffset="20">18525 4420 7990,'-4'-15'0,"0"-1"0,0 1 191,4 4 0,0 3-64,0 1 1140,0 4-393,0-7-391,0 9 0,-1-3-112,-3 8 0,3 6-131,-3 5 0,3 7-296,1 0 0,0 2 119,0 7 0,0-1 63,0 5 0,1-5 60,3 1 1,-3-2-256,3 1 0,-2-3 1,2-8 1,-2 1-169,1-5 1,2 1-271,-1-5 209,0 1 0,-4-5-467,0 1-532,5-6 369,-4 3 1,4-6 926,-5-3 0,-5-7 0,-1-7 0</inkml:trace>
  <inkml:trace contextRef="#ctx0" brushRef="#br0" timeOffset="21">18296 4363 7970,'12'-5'0,"-5"-2"215,1-4 1,1 0 395,6-1 0,3 1-223,5-1 1,-1 1-124,1-1 1,0 5 50,0-1 1,-4 1-94,0-5 1,0 5-90,4-1 1,-4 5-160,0 0 1,-1 1-375,1 2 0,2 0-79,-2 0 0,3 2-1372,1 1 1850,-5-1 0,3 8 0,-3-4 0</inkml:trace>
  <inkml:trace contextRef="#ctx0" brushRef="#br0" timeOffset="22">18993 4329 8047,'-6'-6'719,"-5"5"-409,10-4 0,0 6-53,5 3 1,-1 3 292,-3 4 0,0 2-123,0 2 0,4 4-52,0 8 0,4-3-215,-4 2 0,4 3-146,0 2 1,-2-2-30,2 2 0,-2-5 165,2 5 1,2-7-275,-2-1 0,-2-2 44,2-6 0,-2 1 22,2-5 1,-2-3 80,-2-1 0,-2-4-196,6 1 266,-6-3 5,4-1 1,-5-1-136,3-3 0,-3-2 82,3-6 0,-3-4-83,-1-3 0,4 1 72,0-1 1,1 0-68,-2-4 0,-1 0 53,2 0 1,1-1-134,-2-3 1,5 3 58,-4-2 1,3 3-23,-3 4 0,4 2 54,-4 6 18,5 5 0,-7 0-4,6 6 1,-4 6-15,3 1 0,1 8 94,3 4 1,1 3-85,-1 1 1,0 3 51,1 1 1,-1 0-39,1-4 0,-1-1-1,1 1 0,3-1-129,0-3 0,0-3 78,-3-4 0,-1-1 230,0 1 1,1-6-74,-1-2 1,1-3 293,-1-1 1,-3-1-156,-1-3 1,0-2 47,0-6 1,0-3-18,-4 0 0,-1-7 37,2-1 0,-2 1-254,2-5 1,-3-1 106,3 1 0,-3-4-212,-1 0 0,-4-1 48,1 2 0,-2-2-463,1 6 0,1 0 244,-4 7 1,4-1-115,-1 5 1,-1 3-621,1 5-612,1 4-332,3-2 1123,0 5 1,0 5-558,0 3 1328,0 2 0,0 1 0,0 1 0</inkml:trace>
  <inkml:trace contextRef="#ctx0" brushRef="#br0" timeOffset="23">19644 4100 7995,'0'-11'-1404,"0"-1"1053,0 1 0,0-1 2794,0 1-1615,0 5 1,0-1 365,0 3-720,0 3 1,1-3-189,3 8 0,2 3 119,6 4 0,0 9-44,4 3 1,-2 8-57,5-1 1,0 3-163,4 1 0,-4 4-97,0 0 1,-4-2-9,4-2 1,-5-2-142,1 6 0,-4-4-32,-3-3 0,1 0-160,-5-4 1,0 1 38,-4-1 0,0-3 25,0 2 0,0-5-345,0-2 0,0-1 218,0 1 1,-6-2-744,-1-1 0,1-4 1101,-2 3 0,-5-2 0,-5-1 0</inkml:trace>
  <inkml:trace contextRef="#ctx0" brushRef="#br0" timeOffset="24">19770 3974 7935,'0'-7'8,"0"-1"1,3 4 111,1-3 362,0 4 374,1-7-103,-4 9-379,4-9 1,-3 8-90,1-1 1,0 6-22,5 5 1,0 7-26,8 4 1,-2 4-15,5 4 1,4 2 96,3 5 1,2 2-98,-1 2 1,-3-1-337,3 5 0,-3-4 184,-2 3 0,0-2-164,-3 2-1,-1-3 48,-3 4 1,-6-5-163,2 1 1,-3-2 1,0-2 1,-2-1 41,-2-3 1,-3 2-213,3-5 0,-4 0 112,-4-5 0,-2 0-227,-6-3 0,5-1 123,-1-3 0,-1-2-50,-6 2 1,6-6-154,-2-2 1,2-4-423,-3 1 991,6-3 0,-4 4 0,3 1 0</inkml:trace>
  <inkml:trace contextRef="#ctx0" brushRef="#br0" timeOffset="25">20204 3780 7967,'-2'-10'184,"-2"3"291,3-4-270,-4 10 1,4-5 226,-3 2 499,3 3-556,-4-4 0,10 5-85,2 0 1,4 1-36,0 3 0,5 3 0,3 9 1,3 1-38,1 6 1,0 1 18,0 3 1,-1 2 125,1 5 1,4 6-141,0 2 1,-2 1-19,-6-1 1,3 2-47,-3-2 0,-2 2-293,2 2 1,-5 0 163,2-1 0,-4-3-175,0 0 1,-1-4-35,1 4 1,-5-5 122,1 1 0,-6-4-238,2-3 0,-3 2 102,-1-3 0,0-2-13,0-1 0,-5-3 105,-2-1 1,-1-1 15,-3 1 1,6-1 79,-7-3 1,3-3-265,-2-4 1,-1-2-382,1-2 272,0 2-1166,-1-9 744,6 4 799,1-5 0,0 0 0,-2 0 0</inkml:trace>
  <inkml:trace contextRef="#ctx0" brushRef="#br0" timeOffset="26">9959 6441 7171,'5'-7'616,"3"-1"1,2 6-300,1-2 1,1-1 73,-1 1 1,4-4-101,1 4 1,3 1-80,-4 3 1,5-4-39,-1 0 0,4 0-4,4 4 1,-3-4-199,2 1 0,4-1 163,0 4 1,-1-4-119,2 0 0,-6-1 57,2 1 0,1 2-376,-2-6 1,0 6 4,-7-2-704,2 3-48,-8-4 326,-2 3 1,-7-3 722,-8 5 0,-12 5 0,-8 2 0</inkml:trace>
  <inkml:trace contextRef="#ctx0" brushRef="#br0" timeOffset="27">10028 6647 8076,'11'0'-218,"0"0"1,5 0 795,-1 0 1,5 0-108,-1 0 1,3-1 97,1-3 0,1 1-170,2-4 1,-2 3-66,3-4 1,2 1-101,2-5 1,-2 5-143,1-1 1,-4 4 11,0-3 1,-5 3-230,-2-4 1,-9 6-1581,1-2 983,-2 3 722,-2 1 0,-2 5 0,-5 1 0</inkml:trace>
  <inkml:trace contextRef="#ctx0" brushRef="#br0" timeOffset="28">11375 6236 7870,'0'-7'271,"0"-3"637,0 9-130,0-4-577,0 5 16,0 5 1,0 3-78,0 7 0,0 3 33,0 4 1,0 3-107,0 1 0,0 1 55,0 7 0,0-6-179,0 6 0,4-2-18,0 2 1,3 1 50,-3-1 0,1-4-73,-1 1 1,-1-6 93,4 2 0,-3-4-44,4-4 0,-6 1 49,2-5 1,1 0-11,-1-3 1,0-1-151,-4 1 1,4-5 45,-1 1-745,1-6 330,-4 9-79,-5-10 1,-1 4 207,-6-5 0,5 0-50,-1 0 1,2-5 447,-2-3 0,-7-7 0,2-3 0</inkml:trace>
  <inkml:trace contextRef="#ctx0" brushRef="#br0" timeOffset="29">11192 6350 8154,'0'-18'-269,"0"3"0,2 0 180,2 3 0,2-4 240,5 8 0,2-7-38,2 7 1,3-7 259,5 8 1,1-10-87,3 6 0,-2-3-90,5 2 0,1 1-66,3-1 0,0 5 46,1-1 0,-2 6-225,-3-2 1,2 3 163,-6 1 0,-3 1-211,-4 3 0,-1 2 48,1 5 1,-2 5-61,-6-1 0,-5 1-57,-2 0 1,-3 0-21,-1 3 1,-1 3 117,-3-3 0,-7-1 31,-8 1 1,-4-4 3,-4 4 1,-2-4-12,-5 4 1,-4-5-65,0 1 0,0-2 64,4-2 0,4 0-271,4-4-29,2-2-406,6-5 209,6 0 1,10-1 538,9-3 0,6-7 0,10-7 0</inkml:trace>
  <inkml:trace contextRef="#ctx0" brushRef="#br0" timeOffset="30">12129 6053 8034,'-6'-11'-149,"1"3"828,5 0-81,0 6 365,-6-3-174,5 5-65,-4 0-590,0 0 1,-1 9-133,-6 2 0,1 8-55,-1 0 0,-3 8 109,0 3 0,0 3-158,3 2 1,2-1 71,3 0 1,-2 4-272,5 0 1,0 5 134,4-1 1,0-2-17,0-2 1,0-3 103,0-1 0,5-4 28,3-4 0,2-2-38,1-1 0,1-5-22,-1-3 0,1-2-1,-1-2 1,0 1 24,1-1 1,-1-5 118,1-2 1,-5 1 96,1-1 0,0 0 127,3-4 1,0 0-258,1 0 0,-1-5 0,1-1 0</inkml:trace>
  <inkml:trace contextRef="#ctx0" brushRef="#br0" timeOffset="31">12289 6281 8136,'6'0'240,"-1"0"1733,-5 0-1326,5 0-364,-3 0 1,3 6 42,-5 1 1,1 5-30,3 3 0,-3 3-202,3 4 115,-3 1 0,0 4-163,3 0 0,-3 3 77,3-3 1,-1 1-218,1-2 0,-2-2 36,6 3 1,-4-4-4,3-4 1,-4 1 31,1-5 0,1 1-63,-2-5 1,5 0-28,-4 1 0,1-2 85,-1-2 0,-2-2 139,6-2 1,-4-3-96,3 3 1,1 1 56,3-1 1,-2 0-35,3-4 0,-3 0-62,6 0 1,1 0 67,-1 0 0,4-2-46,-3-2 0,3 3-46,-4-3 0,4-1-137,-4 2 0,4-5-251,-3 4 0,-1-1 181,-4 1 1,-4 2-1166,-4-6 964,4 6 1,-6-5-316,3 3 1,-4 3-37,-4-3 811,-2 3 0,-6-4 0,1-1 0</inkml:trace>
  <inkml:trace contextRef="#ctx0" brushRef="#br0" timeOffset="32">12323 6658 8122,'12'-10'541,"-1"3"1,4-2-315,0 5 0,6-4 12,-2 4 0,2-4 1,2 0 1,0 3 13,0 1 0,0-1-286,0 1 1,-1-3-137,1 3 0,-4 0-554,0 4 321,-5 0 0,3 0-116,-6 0 517,-4-5 0,3 4 0,-4-4 0</inkml:trace>
  <inkml:trace contextRef="#ctx0" brushRef="#br0" timeOffset="33">12357 6304 8195,'12'-17'0,"-5"0"138,1 6 0,3-1 352,5 1 1,4 1-350,-1 2 1,3-2 64,0 2 0,1 2 62,0-2 0,1 4-7,3-3 1,-3 4-284,3 0 0,-3-3-68,-1 3 1,-2-1-97,-2 4 1,1 0-70,-4 0 0,-1 0 120,-4 0 0,1 5-14,-1 3 1,-3-2 88,-1 1 0,-4 1 7,1 4 1,1 0-4,-1 3 1,1-1 172,-1 5 1,-3 0-19,3 4 0,-3 1-15,-1 3 0,0-2-85,0 6 0,0-1 28,0 5 1,0-5-172,0 1 1,1-6 90,3 2 0,-3-7-28,3-1 1,-3-5 50,-1 1 0,0-6-259,0-1-34,0-6 14,0 3 1,-1-5-754,-3 0 1062,3 0 0,-14-5 0,2-1 0</inkml:trace>
  <inkml:trace contextRef="#ctx0" brushRef="#br0" timeOffset="34">12757 6270 8015,'0'-15'160,"0"0"0,5-1 325,3 5 0,2 3-170,1 1 1,2-1-81,2-3 1,-1 3 206,5 0 0,-1 2-114,1-1 0,3 1-325,-3 6 1,-2 0 89,2 0 1,-1 0-259,1 0 1,2 7 179,-6 4 1,0 1-434,-4 3 0,1 1 122,-1 0 0,-4 3-47,-4-4 1,3 5 126,-3-1 0,1-1 52,-4 1 0,-5-4 210,-3 4 0,-2-1-77,-1 1 1,-6 3 109,-2-3 0,-2-2-10,-2 2 0,1-3 99,3 3 1,-1-4-89,5 4 1,0-5 149,3 1 0,2-2 59,2-2 0,0 1-140,4-1 0,0 1 30,4-1 0,5-3-54,3-1 0,2 1 156,1 3 0,2-3-206,2-1 1,3 0-5,5 0 0,0 2-25,-1-5 1,-3 4-201,0-4 1,-1 1-276,1-2 1,2-1 219,-6 1 1,4-1-138,-4-2 1,0 0-232,-3 0-196,-1 0 1,-1-2 772,-2-1 0,2-4 0,-4-4 0</inkml:trace>
  <inkml:trace contextRef="#ctx0" brushRef="#br0" timeOffset="35">13168 6019 7969,'0'-18'0,"0"3"1,5 3 190,3 5 1,6 2-243,1 5 1,0 0 653,-3 0 1,-1 0-402,1 0 0,3 9 562,0 2 1,9 12-302,-1 0 1,2 8-95,-2 4 1,0 0-210,0 7 0,-1-4-237,-3 4 0,-2-4 4,-1 4 0,-8-4 126,4 4 0,-5-4-403,1 4 0,-3-5 132,-5 1 0,0-4-257,0-4 0,0 2-39,0-5 0,-1 3-216,-3-3 0,-2 0-388,-6-5 1118,1 1 0,5-5 0,0-1 0</inkml:trace>
  <inkml:trace contextRef="#ctx0" brushRef="#br0" timeOffset="36">14116 6190 8119,'-1'-10'-171,"-3"2"6,3-2-104,-9 4-192,8 0 636,-8-5-18,9 10 1,-5-4 80,2 5 35,3 0-148,-4 0 187,5 0 1,0 5-133,0 3 0,0 7-54,0 4 0,1 3-126,3 0 1,-3 6 108,3 3 0,-3-2-188,-1 1 1,4 1 113,0 3 0,3-3-163,-3-1 0,5-1-9,-2 2 1,0 0-18,0-4 0,-3-4 114,4-4 1,-4-5-4,3 1 0,-4-2 441,1-2-272,-3-4-111,-1 3 44,0-9-664,-5 4 1,-2-5 69,-4 0 535,0 0 0,-1-5 0,1-1 0</inkml:trace>
  <inkml:trace contextRef="#ctx0" brushRef="#br0" timeOffset="37">13979 6236 8119,'0'-12'-252,"0"1"1,1 0 100,3-1 0,3-3 628,4 0 1,2-2 80,2 2 0,0 1 67,8-5 1,-1 5-352,8-1 1,-5 2-22,2 2 1,1 4-217,-1 3 0,3 3 72,-3 1 0,-1 0-30,-3 0 0,-1 1 101,-3 3 0,1 3-388,-5 4 0,1 2 16,-5 2 1,-3-1-141,-1 5 1,-4 0 4,1 4 1,-8 3 105,-4 1 0,-8 0 63,-7-4 1,-4-1 75,-3 1 0,-3-5-57,2-3 1,-2-1 44,-1 1 0,4-6-113,-1 3 1,9-7-307,0 2-451,6-4 70,5 2 894,6-5 0,15-5 0,3-1 0</inkml:trace>
  <inkml:trace contextRef="#ctx0" brushRef="#br0" timeOffset="38">14881 5950 8147,'-1'-11'0,"-3"-1"327,3 1 0,-4 3 253,5 1 287,0 4-276,0-7-201,0 9 1,-1-4-197,-3 5 1,-1 2-271,-3 6 1,-6 1 91,3 10 1,-4 5 200,-1 6 1,2 3-321,-5 2 0,5 3 73,-1 0 1,2 5-90,2-1 0,0 3 12,-1 5 0,6-3-293,2 2 0,3-3 187,1-4 1,1-1 157,3-3 0,2-3 279,6 3 0,0-7-106,4-5 1,-4-2-41,3-1 1,2-1-66,-2-3 1,0 1 71,-3-5 0,-1 1-7,1-5 0,-1 3-164,1-3 0,-2 3 7,-3-6 0,3 1-772,-2-1-879,2 2 935,2-9 795,-1 4 0,-5 0 0,-1 1 0</inkml:trace>
  <inkml:trace contextRef="#ctx0" brushRef="#br0" timeOffset="39">15258 6281 8273,'-6'-5'-595,"1"4"595,5-4 151,0 0 0,-1 4 282,-3-3 1,3 1 375,-3 0 521,2 1-1144,2-3-132,0 5 1,0 7 169,0 4 1,4 2 10,0 6 0,1 4-232,-1 3 1,-2 5 102,6-5 1,-4 5-241,4-5 0,-1 1 71,5-4 1,-5 0-80,1 0 1,-1-4 27,5 0 1,-1-5 150,1 1 0,-5-6 19,1-2 0,-4-3-49,3 4 242,-4-6-128,2 3 493,-5-5-368,0-5 1,0-2-192,0-9 1,0 2-10,0-5 1,0 2-152,0-2 1,0-7-26,0 3 1,1 2 50,3 2 0,-3 5-7,3-1 0,-1 2 46,0 2-171,-1 4 1,4 2 145,-2 5 0,2 0-180,6 0 0,0 6 160,4 6 1,-3-1 53,6 5 0,1 0-24,2-1 1,1 2-17,0-2 1,-4-2 24,0 2 0,0-2-28,4-2 0,-4-1 138,0-2 1,-5 1-104,1-6 0,-6 1 695,-1-4-73,-1 0 0,4-5-258,-4-2 0,-1-4 4,-2 0 0,-2-5-156,1-4 0,-1 3-99,-2-2 0,0-4 99,0-4 1,0-3-259,0 3 1,0-3 81,0 3 0,0-3-101,0 3 1,-4 1-116,0 7 0,-4-1-125,5 5 1,-1 0-420,4 3 1,-1 6-158,-3 2-1379,2 3 1656,-3 1 0,7 0-355,1 0 998,-1 5 0,13 6 0,-2 7 0</inkml:trace>
  <inkml:trace contextRef="#ctx0" brushRef="#br0" timeOffset="40">15978 6202 8067,'0'-12'0,"0"4"-341,0 1 274,0 4 1,0-3 828,0 2 113,0 3-342,0-4 1,0 6-351,0 3 1,0 7 23,0 8 1,0 3 13,0 1 1,0 5-1,0 2 0,0 3-245,0 1 1,0 1 114,0-1 0,1-1-262,3-3 1,-3 2-9,3-5 1,-2-1-86,2-3 0,-2-5 101,1-3 0,2-2-17,-1-2-364,0-4 109,-4-2-521,0-5 1,-5-1-197,-3-3 1152,-2-3 0,-1-9 0,-1-2 0</inkml:trace>
  <inkml:trace contextRef="#ctx0" brushRef="#br0" timeOffset="41">15852 6270 8067,'12'-16'-296,"0"3"-38,3-2 0,-1 2 866,5 2 1,-3-1-102,3 1 0,-4 1 62,4 2 1,0-1-146,4 5 0,0-3-60,0 3 0,-4 0-26,0 4 1,-2 0-172,2 0 0,2 0 4,-6 0 0,4 5-61,-4 3 0,-1 2-212,-6 1 0,1 2 108,-5 2 1,-1-1-244,-3 5 0,0-4 132,0 4 0,-9 0-145,-2 4 0,-7 0 101,3 0 1,-5-1 1,1-3 0,-4 2 55,-4-2 0,4 3 32,1 1 1,-1-4 223,4 0 1,3-5-131,5 1 1,1-1 227,6 1 1,0-2-53,4 2 1,7-2 196,4-2 1,2 1-108,6-1 0,1-1 185,7-2 0,-3 1-116,2-6 1,2 1 41,-1-4 0,1 0-383,-1 0 1,-3 0 106,2 0 1,-5 0-906,-2 0 1,-4 0 134,4 0 711,-5 0 0,2 0 0,-4 0 0</inkml:trace>
  <inkml:trace contextRef="#ctx0" brushRef="#br0" timeOffset="42">16743 6281 8575,'0'12'484,"0"-1"-352,0 1 1,0 4 46,0 3 0,0 3-46,0 1 1,0 0-111,0-1 0,5 1-4,3 0 0,2-1-94,1-3 0,1 1 126,-1-5 1,4 0-43,1-3 0,0-1 171,-1 1 1,-2-6-78,2-2 0,2-3 107,-2-1 0,4 0-71,-4 0 1,4-1 26,-4-3 0,4-2-17,-3-6 0,0 1 23,-1-1 1,-2-4-41,2-3 0,-2 0-16,-2-4 1,0 1-109,-4-8 0,2 1 113,-5-2 0,0 0-156,-4 4 0,-2-3 134,-1 3 0,-2 0-204,-3 4 0,-2 6-125,2 1 56,-2 4 0,0 4-220,2 0 0,-1 7-1213,6 1 1607,-1 5 0,4 12 0,0 1 0</inkml:trace>
  <inkml:trace contextRef="#ctx0" brushRef="#br0" timeOffset="43">17679 6030 8117,'0'-11'0,"0"3"13,0 1 1,-3 3 312,-1-4 39,0 6-1,4-9-186,0 10 1,-1-8 218,-3 5-159,3 1 0,-8 9-219,5 5 1,-5 6 158,2 6 0,-5 6 48,-3 5 1,2 2-53,-2 6 1,2 0 11,2 3 0,1-3-210,2 0 1,2 0 107,2 4 0,3-5-230,-3 1 1,4-4 85,4 4 0,2-9-117,5 1 0,2-6 48,2 3 0,3-10 48,5 2 1,-3-6 67,3 2 1,-6-7-2,5 0 0,-3-2-159,1-6 0,0 0 17,-5-4-546,0 0 0,-3 0 702,-1 0 0,1 0 0,-1 0 0</inkml:trace>
  <inkml:trace contextRef="#ctx0" brushRef="#br0" timeOffset="44">18022 6236 8100,'0'-18'0,"0"2"0,1 5 1021,3 4-640,-3 2 1,5 6-342,-6 3 1,0 0 126,0 7 0,0-1 84,0 9 1,0 4-130,0 4 0,0 1 66,0-2 0,0 2-343,0 3 1,0-3 62,0-6 1,0 1-261,0 0 0,0-5 75,0-3 1,3-2-535,1-2-413,0-4 857,-4-2 1,1-5 9,3 0 0,-1 0 357,4 0 0,-4-5 0,7-7 0,-4-6 0</inkml:trace>
  <inkml:trace contextRef="#ctx0" brushRef="#br0" timeOffset="45">18136 6407 8100,'12'-13'-261,"-1"-2"1,-1 2 307,-2-2 1,2 3 88,-2 0 0,-2 6 337,2 2 340,-6-2-247,3 4-270,-5-3 1,0 7 9,0 1 1,-4 4-31,1 4 1,-6 4-193,1 1 0,-2 4 131,-1-1 1,-1-1-276,1 1 0,-1 0 90,1 4 1,5-4-247,2 0 1,2-4 115,2 4 0,2-1-66,2 1 0,-1-3 27,9-4 0,-3-1-60,6 1 1,3-6-28,1-2 0,2 1 100,2-1 1,0-1-364,0-3 1,0-3 166,-1-1 1,1-4 321,0 4 0,-5-10 0,-2 2 0</inkml:trace>
  <inkml:trace contextRef="#ctx0" brushRef="#br0" timeOffset="46">18639 6281 7997,'0'-11'1635,"0"0"-2333,0 4 76,0 2 1818,0 5 0,0 9-881,0 3 0,0 7-197,0 0 0,0 2 39,0 2 0,0 4-139,0-1 0,0 2 74,0-1 1,1-4-260,3 0 0,-3-4 49,3-4 1,-3-6-673,-1 2-4,0-2-287,0-3-567,0-1 829,-5-5 819,-1 0 0,-11-5 0,0-1 0</inkml:trace>
  <inkml:trace contextRef="#ctx0" brushRef="#br0" timeOffset="47">18388 6224 8003,'5'-14'346,"2"3"1,5 2-139,3-2 0,4 3 114,8 0 1,-3 2 229,2-1 0,2-2 275,-1 5 1,3-4-403,-3 4 0,1-3-184,-1 3 1,-2-1-845,5 1 0,1 3 461,3-3 0,-5 3-2412,-2 1 2554,-3 0 0,-1 5 0,0 1 0</inkml:trace>
  <inkml:trace contextRef="#ctx0" brushRef="#br0" timeOffset="48">19141 6613 8039,'-5'-7'790,"4"-3"-423,-4 9 1,5-9 34,0 2 1,0-2-36,0-1 0,1-1-149,3 1 1,-3-4 14,3-1 0,-1-4-33,0 1 0,4-3-106,4 0 0,-2-5-203,3 0 130,-4-4 0,9 5-4,-6-4 1,5 3-165,-1-3 1,1 4-17,-1 0 0,-2 1 62,2 3 1,-1 4-76,2 3 162,-4 2 1,5 7-49,-6 2 0,1 2 46,-1 2 1,0 3-22,1 5 0,-4 1 48,-1 10 0,1 1 0,3 7 1,-1 0 46,-2 4 0,1 3-58,-5 0 0,1-1-169,-2 2 0,-1-1 104,2-4 0,-3-2-56,-1-1 1,0-4 89,0-4 1,4 1-140,-1-5-63,1 1-29,-4-5-516,0 0 1,-1-4 51,-3-3 726,3-3 0,-9-1 0,3 0 0</inkml:trace>
  <inkml:trace contextRef="#ctx0" brushRef="#br0" timeOffset="49">20009 6167 7996,'-11'-11'561,"3"-1"-224,1 1-391,4 5 275,-2 1 100,5 5 1,-4 1 144,0 3 0,1 3-141,3 9 0,-2 1-263,-1 6 1,1 1 104,-1 3 1,1 2-232,2 5 0,0-3 73,0-1 0,0-4-70,0 0 1,0-2 75,0-1 1,2-5-284,1-3-119,-1-2 319,3-2 1,-4-3-881,3 0 350,-3-6-183,4 3 1,-6-9 780,-3 1 0,-2-6 0,-6 2 0</inkml:trace>
  <inkml:trace contextRef="#ctx0" brushRef="#br0" timeOffset="50">19644 6167 7994,'6'-17'0,"4"4"655,-2 5 0,3 2-200,5-2 0,1-2-184,6 2 1,4 2 68,0-1 0,4 0 222,0 0 1,2-4-130,1 4 1,0 0-123,1 0 0,-6 3-493,-3-4 0,-3 6 204,-4-2 0,2-1-852,-6 1 1,0 0 85,-4 4 744,-4 0 0,3 0 0,-4 0 0</inkml:trace>
  <inkml:trace contextRef="#ctx0" brushRef="#br0" timeOffset="51">20283 6110 8042,'0'-11'-195,"0"-1"80,0 6 131,0 1 856,0 0-515,0 4 0,0-3-166,0 8 0,0 3 54,0 8 1,2 3 3,2 5 1,-2 0-161,6 0 0,-2 3 134,2 1 0,2 1-219,-3-1 1,4-3 110,0 2 0,0-2-206,1-1 0,-1 0 65,1 0 1,-5-4-75,1 0 1,-2-5 9,2 1 263,2-7 74,-9 2-158,9-9 190,-8 4 0,3-6-49,-5-3 1,0-2-201,0-6 1,0 1 34,0 0 0,0-5-140,0 1 0,0-5-38,0 1 1,0 1 45,0-1 1,1 5-89,3-1 1,-2 2 34,6 2 0,-4 3-5,3 1 0,-3 4 62,4-1 1,-1 3-198,5 1 1,-1 5 185,1 3 0,-1 6 59,1 1 1,3 5-27,0-1 0,0 3 106,-3 1 0,3-1-103,0 1 1,2-4-5,-2 0 0,-2-5 188,2 1 0,1-6-97,-1-1 0,1-5 314,-5 0-79,1-1 1,-1-4 124,0-1 1,0-1-91,-4-8 0,2 2 77,-5-9 0,1 1-274,-1-1 1,-3-6 106,3 2 0,-3-4-242,-1 1 0,0 0 46,0-4 1,-4 5-30,0-2 1,1-1-263,3 1 1,0 1-328,0 3 1,0 5-378,0 3 0,0 6-169,0 1-867,0 6 842,0-3 1156,5 5 0,1 5 0,5 1 0</inkml:trace>
  <inkml:trace contextRef="#ctx0" brushRef="#br0" timeOffset="52">20957 5870 8036,'-6'-5'553,"1"4"-279,5-4 1,1 5-36,3 0 1,2 5 369,6 3 0,-1 7-175,1 4 0,4 4-3,3 3 1,-1 4-176,1 4 1,-4 4-45,4 0 1,-4 0-54,4-4 1,-5 2-178,2 2 0,-8-4-18,0 0 1,-2 1 80,2-5 0,-3-1-522,-5 2 1,0-5 238,0 5 0,0-6-579,0 2 0,-4-7 47,1-1 0,-5-1-877,4 1 1647,-5-2 0,-2-1 0,-7 2 0</inkml:trace>
  <inkml:trace contextRef="#ctx0" brushRef="#br0" timeOffset="53">21311 5699 7856,'0'-8'444,"0"1"-110,0 4 113,0-7-168,0 9 1,0-6 272,0 4 240,0 1-225,0-3 429,0 5-777,5 5 1,2-2-1,4 5 0,2 0-24,2 8 0,2-2 20,2 5 0,3 0-13,1 4 0,1 4 4,7 4 0,-4 3 3,3 4 0,-1 3-286,2 5 0,-3-5 54,-6 1 1,1 0 14,0 4 1,-5 0-158,-3-1 0,-4-3-144,-3 0 0,1-5 126,-5 1 0,0 1-82,-4-1 0,0-3 73,0-5 0,-2-5 133,-1 2 1,0-3-3,-5-1 1,1-1 0,-5-3 1,1-2 13,-1-1 1,1-4-88,0 3 1,-1-2-403,1-1 1,-1-2 179,1-3 1,3 3-830,1-2 1,4-2 1183,-1 2 0,-2-5 0,0 2 0</inkml:trace>
  <inkml:trace contextRef="#ctx0" brushRef="#br0" timeOffset="54">10039 8154 8645,'0'-6'1023,"5"1"-614,3 5-68,2-5-108,1 4-26,1-4 1,3 5 72,0 0 0,4-2-51,-4-1 0,6 1-15,-2-1 0,1-3-19,-1 3 1,3-5-108,-3 4 1,1-3-232,-1 3 93,3-5 70,-10 8 1,6-8-354,-3 5 1,-2-1 61,2 1 1,-6 3-420,-1-3-323,-6 3 141,3 1 1,-6 1 871,-3 3 0,-7 2 0,-7 6 0</inkml:trace>
  <inkml:trace contextRef="#ctx0" brushRef="#br0" timeOffset="55">10005 8314 8029,'6'0'324,"4"0"0,-3 0-59,4 0 0,5 0 191,3 0 1,-1 0 220,1 0 0,0-1-256,4-3 0,0 3-35,0-3 1,-2 2-469,-2-2 99,3 3-300,-4-4 0,1 1-244,0 0 1,-5 0 406,1 4 120,-2 0 0,-2-5 0,1-1 0</inkml:trace>
  <inkml:trace contextRef="#ctx0" brushRef="#br0" timeOffset="56">11135 7926 8001,'0'-6'-195,"0"1"691,0 5 313,5 0-257,-3 0-283,3 0 1,-5 5-75,0 2 1,0 9 81,0 3-142,0 2 0,0 2 56,0 0 1,0 4-68,0-1 1,0 5-157,0-5 1,4 5 11,-1-5 0,2 1-179,-1-4 0,1 0-192,3 0 296,2-6 0,-7 4-214,4-6 249,1 0 0,-2-4-769,-2 1 328,2-6-379,-4 4 537,3-8 1,-7 3-620,-1-5 962,1-5 0,-8 3 0,4-3 0</inkml:trace>
  <inkml:trace contextRef="#ctx0" brushRef="#br0" timeOffset="57">10975 7903 8001,'8'-21'0,"0"2"-27,-1-3 1,5 9-11,-1-2 1,4-1 329,1 0 0,4 1 253,-1 4 0,3-1 69,0 1-330,6-6-115,-4 10 1,8-7 19,-5 10-115,4 0 9,-6 4 1,4 0-100,-3 0 1,-1 5 53,1 3 0,-6 3-150,0 5 1,-5-4 71,4 3 1,-5-1-133,1 2 1,-6-4-62,-2 4 128,-4 1 1,2-4-48,-5 2 37,-5 3 83,-6-5 0,-7 7-103,-5-5 1,-5 4-5,-2-3 30,-3-1 0,-2-4-161,1 1 0,0-1 26,0 0 0,1 1-182,2-1 0,8-4 79,8-4 346,2 4 0,2-6 0,0 4 0</inkml:trace>
  <inkml:trace contextRef="#ctx0" brushRef="#br0" timeOffset="58">11912 7709 8052,'-4'-11'385,"0"-1"-154,-5 6-71,8-4 1,-4 7-58,5-4 1,-1 4 200,-3-1 1,2-1 581,-6 1-335,5 1-312,-7 3 1,5 1-60,-2 3 0,-4 6-150,4 5 1,-3 5-61,-2-1 113,1 8-117,-1-3 0,1 9-125,-1-2 1,1 5 96,0 2 1,3 6 31,0-3 0,6 4-44,-2 1 0,3-1 34,1 1 0,0-5-139,0-3-496,5 2 669,1-4 0,6-1-561,-1-4 560,6-6 1,-5 2 3,3-8 0,-2-3-8,-1-4-101,-1-1 51,0 1 1,1-2 291,-1-3 0,1-2-485,-1-5 0,-3 0-666,-1 0 239,-4-5 681,7-1 0,-9-5 0,4-1 0</inkml:trace>
  <inkml:trace contextRef="#ctx0" brushRef="#br0" timeOffset="59">12026 7972 7997,'-6'-18'0,"-3"2"380,5 4 494,0 6-324,4 1-171,0 5-146,0-5 0,0 5 90,0 0-283,0 10 1,4 4 43,0 5 1,0 0 107,-4 4 0,4 3-237,-1 1 0,1 0 49,-4-5 0,0 5-3,0 0 22,0-1 0,4-3-200,0 0 1,1-1 6,-1-3 68,-3 2 0,8-8-64,-5 2 1,5-3 196,-2-5 1,3 2 76,2-5 1,-1 1 185,1-1-125,4-3-75,-3 4 1,8-5 66,-2 0-84,3 0-65,-4-5 0,3 4-103,-2-3 0,-1-1 286,1 1-896,-5-5 336,3 8 187,-6-4-109,0 5-821,1-5 387,-6 3 315,-1-3 406,-5 5 0,-5-5 0,-1-1 0</inkml:trace>
  <inkml:trace contextRef="#ctx0" brushRef="#br0" timeOffset="60">11992 8177 8059,'0'-11'485,"0"-1"-243,0 6-121,10-4 1,1 5 359,9-3-162,1 3-55,-3 0 1,5 3 90,0-6 0,1 5-227,2 0 0,-2 1-171,3 2 1,-3-3-474,-1-1 1,-1 0 157,-3 4 4,2 0 1,-8 0-780,2 0 825,-2 0 308,-2 0 0,-4-5 0,-2-1 0</inkml:trace>
  <inkml:trace contextRef="#ctx0" brushRef="#br0" timeOffset="61">11958 7869 8194,'7'-11'95,"1"-1"0,1 1 109,6-1 0,4 5-168,8-1 1,-3 2 79,2-2 1,0-1 218,0 5-147,-1-4-88,8 6 0,-8-3-22,5 5-37,1 0-189,-2 0 0,3 1-236,-6 3 1,1-2-1,-4 1 0,0 2 384,0-1 0,-1 5 0,1-3 0</inkml:trace>
  <inkml:trace contextRef="#ctx0" brushRef="#br0" timeOffset="62">12597 7880 8036,'-6'-5'-63,"1"4"-121,5-4 1,0 6 328,0 3-92,0 2 0,0 7 1232,0 2-869,0 3 0,1 6-43,3 3 0,-3 2-206,3 5 1,-3 1-170,-1-1 0,1-1 117,3-3 1,-2 2-311,1-5 0,-1-1 158,-2-3 1,0-4-569,0 0 211,0-10 204,0 6-680,5-13 211,-4 8-112,4-9 1,-5 3 770,0-8 0,5-2 0,1-6 0</inkml:trace>
  <inkml:trace contextRef="#ctx0" brushRef="#br0" timeOffset="63">12563 7915 8036,'5'-18'230,"-4"1"0,9 6-8,-2 0 0,2-1 378,2 1 1,3 3 174,0 0-372,0 6-141,2-8 0,-3 9 31,5-3-63,0 2-189,-1 2 1,2 0-120,-5 0 0,4 6 20,-4 1 1,1 3-230,-5 2 0,-3-1 171,-1 1 0,-4 3-102,1 0 0,-3 2-513,-1-2 298,0 3 228,-5 4 0,-3-3-255,-7 0 63,2 0 320,-8 4 1,4 0-65,-2 0 0,-1 1 100,5 3 0,-1-3 186,5 2 1,0-3 321,-1-4-261,6 3-97,1-9 1,5 3 143,0-4-81,0-1-46,0 0 0,1 0 385,3-4-196,2 3-91,6-8 1,0 3 42,3-5 1,3 0-211,5 0 0,-4 0-167,0 0 0,0 0-86,4 0 0,-1 0-384,-3 0 0,2-2-921,-2-1 717,-2 1 784,-1-8 0,1 4 0,1-6 0</inkml:trace>
  <inkml:trace contextRef="#ctx0" brushRef="#br0" timeOffset="64">12963 7606 7955,'-17'-21'763,"6"2"1114,4 7-1416,7 7-333,0 5 0,7 1 340,4 3 0,6 4 115,6 7-153,-1 3-279,1 10 0,0 1 55,0 5 1,0 1-36,0-1 1,-2 4 0,-2 0 0,1 1-9,-4-1 1,-1-2-104,-4 2 0,0-3-25,-4 0 0,2-2-319,-5-3 0,0 2-435,-4-5 418,0 4-66,0-12 0,0 12-740,0-8 779,-5-3-130,-2 1 1,-4-7-356,-1 5 1,-3-3 812,0 3 0,-5 0 0,2 4 0</inkml:trace>
  <inkml:trace contextRef="#ctx0" brushRef="#br0" timeOffset="65">13705 7366 8004,'6'-6'-59,"-1"0"522,-5 2-274,6 3 1,-4-4 26,6 5-82,-6 0 1,5 0 217,-4 0-51,-1 0 17,3 0 75,-5 0-202,0 5 1,0 1 30,0 5-14,0-4-88,0 3 0,-2-4 45,-1 6 0,0 4-40,-5 3 0,5 3-8,-5 1 0,4 5-5,-3 2 0,3-1-96,-4 2 0,4-1 52,-3 4 1,0 4-24,0 1 1,1 4-314,2-1-294,2-3 490,-3 5 1,5-4-72,0 2 185,0 2-33,0-9 1,0 7 15,0-7 1,5 5 3,3-6 0,-2-1 0,2-2 1,0-2 24,3 2 0,-1 0 30,-2-4 1,4 0-8,-4-5-30,5 1 0,-3 0 219,5 0 0,-1-1-207,-6-3-48,2 2 1,-4-8 5,6 2 0,-2-2 149,-3-2-77,4 1 0,-6-5 6,2 1-44,-2-6 1,-3 3-170,1-5 197,-1 0-508,3 0-152,-5 0 1,-5-5-273,-3-2 1,2-2 127,-2 1 1,1-2 724,-5 2 0,-4-7 0,-2-3 0</inkml:trace>
  <inkml:trace contextRef="#ctx0" brushRef="#br0" timeOffset="66">14082 7846 7998,'0'-6'94,"0"-4"0,0 7 601,0-5-117,0 6 380,0-3-539,0 5-193,5 0-93,-4 0 0,4 1 56,-5 3 1,2 4 30,1 7 0,-1-1-29,1 5 1,-1 0-52,-2 4 0,4 1-130,-1 2 0,1 0-258,-4 4 194,5-4 11,-3 7 0,3-8-118,-5 5 81,0-4-18,5 7 1,-4-9-25,3 3 0,-3-5 181,-1-3 0,1 2 7,3-6 0,-3-4 48,3-3-40,-3 0 0,1-2 35,2-2 43,-3-3-652,4-1-2254,-5 0 2754,0-5 0,0-1 0,0-6 0</inkml:trace>
  <inkml:trace contextRef="#ctx0" brushRef="#br0" timeOffset="67">14550 8097 8033,'-5'-6'-987,"4"1"1592,-4 0-40,5 4 34,0-4-232,5 5-232,-4 0 1,9-2 134,-2-2-84,2 3-23,7-4 0,-4 5 24,7 0 1,-1-1-29,3-3 0,-3 3 21,0-3 0,-3 3-69,3 1 0,0 0-6,4 0 1,-2-4-91,-2 0-128,3 0 119,-10 4 0,9-1-95,-6-3 1,0 3 89,-3-3 1,-1 3-92,0 1 1,-3-1-101,0-3-353,-6 3-28,3-5 319,-5 6-1698,0 0 728,-5 0 1222,-1 0 0,-6 0 0,1 0 0</inkml:trace>
  <inkml:trace contextRef="#ctx0" brushRef="#br0" timeOffset="68">15567 7561 8061,'0'-7'383,"0"2"-360,0 0 310,0 4 70,0-4 40,0 5 1,-4 5-312,0 2 1,-1 4 49,1 0 0,-2 6-37,-6 2 0,1 2-41,0 2 0,-5 5 8,1 2 0,0 1-95,3 3 120,1-2-42,0 12 0,0-7-51,4 5-765,2-5 741,5 2 1,0-5-96,0 1 0,1-2 130,3-3 0,3-2-21,9-5 0,-2 0-23,5-1 1,-5-3-15,1 1 1,1-7-3,0 3 712,-1-4-682,-4 0 0,1-2 161,-1-2-145,0 2-94,1-9 20,-1 9-255,1-4-537,-1 1 15,1-2 184,-6-5 0,0 0-338,-2 0 404,-3 0 560,4 0 0,1 0 0,0 0 0</inkml:trace>
  <inkml:trace contextRef="#ctx0" brushRef="#br0" timeOffset="69">16046 7766 8062,'-6'-11'257,"-4"-1"630,9 1-275,-5 5 232,6 1-649,0 5 0,0 8-78,0 4-75,0 12 1,0-4 76,0 11 51,0-1 0,0 3-157,0-2 0,0 2-29,0-3 1,0-1 24,0 2 1,0-6-90,0 2 1,0-4-158,0-4 32,0 2 167,0-8-29,0 8 28,0-3-12,0 0-137,0-2-254,0-4-128,0-6-685,0 4-277,0-8 1532,0 3 0,0-5 0,0 0 0</inkml:trace>
  <inkml:trace contextRef="#ctx0" brushRef="#br0" timeOffset="70">16286 8006 8074,'5'-6'0,"-4"-1"-5,3 4 107,-2 1 273,-2-3 61,5 5 1,-3-1-133,6-3 1,-1 3 105,5-3 0,3 3-205,0 1 0,6-2-30,-2-1 0,1 1-50,-1-1-54,3-4 1,-6 6 281,3-3-491,3-2 161,-10 5-210,10-4 0,-9 3-218,2-2 0,-6 3-586,-2-3-652,-4 3 1643,2 1 0,-5 0 0,0 0 0</inkml:trace>
  <inkml:trace contextRef="#ctx0" brushRef="#br0" timeOffset="71">16949 7698 8070,'-6'-12'439,"5"1"-193,-4 4 169,5 2 777,0 5 0,0 7-898,0 4 0,0 6-289,0 6 1,0 1 134,0 2-53,0-2-18,0 9 1,0-3-217,0 4 318,0-5-93,0 9 1,0-11-114,0 7 1,0-7-23,0-1 1,0-2-105,0-1 0,1-1 100,3-3 0,-3-3-100,3-4 1,-1-6-11,1-2-42,-3 2-389,4-4 104,-5 3-300,0-5 137,0-5 0,0-2 151,0-4 510,0-6 0,0-1 0,0-4 0</inkml:trace>
  <inkml:trace contextRef="#ctx0" brushRef="#br0" timeOffset="72">16857 7743 8070,'5'-17'-256,"3"1"1,2 4 477,1-5 1,5 4 380,-1-2 0,4 3-168,-4 0 1,4 1 4,-4-1 1,4 2-239,-3 3 0,4-2 15,-1 5 0,1 0-11,-1 4 0,2 1-100,-6 3 1,0 2-325,-3 6 203,-1-1-109,0 1 0,0 0-37,-4 4 1,2-2 49,-5 5 0,0-4-81,-4 4 0,-5-1 90,-3 1 0,-3 2-75,-5-2 0,0-1-88,-3 1 14,-3-5 213,-1 3 0,-1-7-282,-2-3 14,7 3 64,-3-3 1,9-1-292,-2-2 0,6-3 533,2-1 0,4 5 0,-2 2 0</inkml:trace>
  <inkml:trace contextRef="#ctx0" brushRef="#br0" timeOffset="73">17577 7504 7998,'0'-12'0,"0"1"308,0-1 1,0 6-127,0 1 623,0 0-347,0 3 112,0-3 48,-5 0 28,3 4-508,-8-4-83,4 15 0,-6-1 71,1 10 0,0 0-123,-1 4 0,1 5-62,-1 2 1,1 3 93,0 2 1,-1 3-167,1 0-818,-1 5 861,1-3 0,1 5-59,2-3 1,3 1 78,5-5 0,0 0 45,0-4 0,0-1 21,0-2 0,1-3-5,3-6 0,2 0 33,6-3 0,-1-2 107,1-6 1,-1 0 566,1 1-891,-1-6 79,0 4 1,1-7-199,-1 5 0,1-6-46,-1 2 0,0-3-311,1-1 1,-1 0 666,1 0 0,-1-5 0,1-1 0</inkml:trace>
  <inkml:trace contextRef="#ctx0" brushRef="#br0" timeOffset="74">17668 7846 8103,'1'-10'-383,"3"2"1,-1-1-134,4 6 575,1-1 0,-2 3 473,-2-3 178,2 3 832,1-10-793,4 10-240,1-4-362,-6 5 1,3 5 72,-5 3 0,3 2-23,-3 1 1,4 5-66,-5-1 0,6 5 52,-1-1 0,-2 3-139,2 1 1,0 3-213,3 1 151,0-1 24,1-3 1,-1 0-154,1 0 90,-1-5-22,0 3 1,1-8 26,-1 2 1,-3-6 132,0-1-25,-1-6 61,0 3 215,3-5-47,-9 0-20,4-5-196,-5-1 1,0-9-132,0-1-34,0-4 106,0 2 0,0-4-113,0-1 0,0 0 99,0 0 0,0 1-122,0 3 1,0-1 47,0 5-54,5 0 75,-4 3 1,6 6 20,-3 2 1,-2 3-36,6 1 41,-1 0 44,5 5 1,-1 1-7,1 6 1,-1 0 3,0 4 0,1-2 9,-1 5 1,1-4-21,-1 4 0,0-5 3,1 1 1,-4 0-74,-1-3 0,1 2-4,3-7 0,-3-2 344,-1-1-279,-4-3 138,2-1 0,-4 0 450,3 0-260,-3 0-246,4-5 0,-5-5 140,0-5 0,2-5-129,2 1 1,-3-3-99,3-1 1,-3 0-26,-1 1-51,-5-1 178,4 0 0,-6-1-803,3-3 294,3 3 22,-4 1 1,5 3-349,0 5 0,0-1 120,0 5 0,0 3-1185,0 1 657,0 4 683,5-2 0,1 5 469,6 0 0,-1 5 0,1 2 0</inkml:trace>
  <inkml:trace contextRef="#ctx0" brushRef="#br0" timeOffset="75">18410 7755 8088,'0'-12'-257,"0"1"1035,0 0 199,0 4-396,0 2 59,0 5-633,0 5 47,0 2 11,0 9 1,0 2 128,0 5 0,0 1-52,0 2 0,0 4-126,0 4 1,0-4 67,0 1 1,0-2-197,0 1 1,0 2-436,0-5 413,0-1 1,0-7-68,0 0-190,0-5 197,0 3-24,0-6 0,0-3-270,0 0 68,0-6 105,0 3 1,0-6-41,0-3 0,0-2 355,0-6 0,0-4 0,0-2 0</inkml:trace>
  <inkml:trace contextRef="#ctx0" brushRef="#br0" timeOffset="76">18388 7755 8081,'11'-7'0,"0"-3"63,1 3 1,3-2 135,0 1 1,2-2 69,-2 2 0,-1 3 315,5 2 0,-5-3-171,1 3 1,2-1-120,-2 4 0,0 0-308,-3 0 29,-1 5 47,0-4 0,-3 9-278,0-2 138,-6 2-4,3 2 1,-5 3-31,0 0 0,0 1 68,0 0 1,-5-2-120,-2 5 1,-7-4 126,-2 4 0,-3-1 1,4 1 0,-4 1 26,4-5 6,0 1 21,-2 0 0,6-2 3,-1 5 0,2-5-20,6 1 0,1-2 1,3-2-2,0 6 0,1-5-1,3 4 1,2-4 37,5 0 1,1-5 3,-1 1 1,1-4-90,-1 3 1,0-4-6,1 1 0,-1 1-158,1-1-10,-1-1 31,1-3 1,-1 0-258,0 0 0,1 0-90,-1 0 0,-3 0 537,0 0 0,-1-10 0,5-2 0</inkml:trace>
  <inkml:trace contextRef="#ctx0" brushRef="#br0" timeOffset="77">18707 7549 7958,'0'-24'733,"0"5"-282,0 5 110,0 8-774,0 1 162,0 0 414,5 3 168,-3-3 0,4 5-219,-2 0 1,2 5-63,6 3 1,0 3 7,4 5 0,-2 3 14,5 7 0,-4-2 47,4 3-97,-5 2-55,7 0 0,-8 6-67,2-1-55,-2 0-32,-7-5 0,3 4-177,-5-2 0,4-2-15,-5 1 1,2-4-124,-1 0 1,-2-1 129,1-3 1,-1 1-143,-2 0 1,-2-4-935,-1 0 823,1-5 1,-4 4-130,2-3 554,3-2 0,-9 3 0,3-4 0</inkml:trace>
  <inkml:trace contextRef="#ctx0" brushRef="#br0" timeOffset="78">19016 7389 8047,'-12'-6'673,"6"1"-436,1 5 350,5 0-323,5 0 1,1 0 317,6 0-344,-1 0-67,-4 5 1,3 1 88,-3 6 1,5 4-45,3 3 0,-2 4 0,2 4 1,1-2-3,0 6 1,-1 0-30,-4 7 1,4-2 0,1 2 1,-1 1-17,-4-1 1,1 2-440,-1-2 184,1-3 96,-6 5 0,3-7-509,-5-3 232,4 3 55,-6-9 1,3 4-201,-5-5 0,0-4 81,0 0 1,-5-5-52,-3 1 0,-2-6-80,-1-1 0,3-4-804,0 3 396,1-4 424,-5 2-148,6-5 593,-4 0 0,3-5 0,-4-2 0</inkml:trace>
  <inkml:trace contextRef="#ctx0" brushRef="#br0" timeOffset="79">19747 7446 8066,'0'-11'0,"0"0"0,0 3-66,0 0 0,0 5-110,0-5 431,0 5 0,-2-6 672,-1 6-391,1-1-303,-3 4-105,0 0 1,-1 5 58,-6 3 0,1 7 15,0 4 0,-1 7 15,1 5 0,-4-2-18,-1 2 0,1 3-25,4 4 0,-1 4-97,1-4 0,-1 4-170,1-4 1,1 5-231,2-1 257,-2-3 0,9 1-107,-3-6-57,3 5-358,6-8 442,-4 7 0,10-13 80,1 5 0,-1-4 31,5 0 0,-4-6-2,0-5 1,-1 1 27,0-1 1,1-3 104,-1-4 1,1-2-363,-1 1 513,1 4-584,-6-10 1,4 4-453,-2-5 0,-2 0 301,2 0 488,-6 0 0,13-5 0,-2-1 0</inkml:trace>
  <inkml:trace contextRef="#ctx0" brushRef="#br0" timeOffset="80">20044 7641 7996,'0'-18'0,"-2"3"171,-1 7 339,1 3-290,-3 5 0,5 1-29,0 3 1,-4 2 367,1 6-333,-1 4-28,-1 2 0,3 7-96,-1 6 124,1-1-152,2 10 1,0-6-65,0 0 0,0 2 18,0 2 0,2-4-190,1 0 1,-1-1 163,2-6 0,1 0-122,-2-5 0,1-3-161,-4 0 178,0-10 1,1 5-177,3-10 40,-2 5-352,3-8-111,-5 4 0,0-6 702,0-3 0,5-2 0,1-6 0</inkml:trace>
  <inkml:trace contextRef="#ctx0" brushRef="#br0" timeOffset="81">20363 7915 7996,'0'-7'358,"0"-3"1,5 9-155,3-3 0,-2 3 0,2 1 0,1 0 142,6 0 1,-1 0 206,5 0 1,-1 0-359,1 0 88,3 0-305,-5 0 1,1 0-412,-3 0 98,3-5 0,-5 3-1235,2-1 1570,-2 1 0,-7-3 0,-1-1 0</inkml:trace>
  <inkml:trace contextRef="#ctx0" brushRef="#br0" timeOffset="82">20946 7629 7996,'-5'-6'0,"4"-1"-220,-3 4-318,2 1 791,2-3 709,0 0-404,0 4-138,0-4-298,0 5 0,0 5 25,0 3 0,0 2 70,0 1 1,4 6-48,0 2 1,0 6 11,-4 2-5,0 4-143,0-1 0,0 0-156,0 1 0,1-5 143,3 5 1,-3-6-71,3 2 1,1-3 49,-1-1 0,4-4-137,-5 0 0,2-5-159,-1 1-158,-3-2-404,5-2 453,-6 0-451,0-4-612,0-2 1467,0-5 0,-6 0 0,0 0 0</inkml:trace>
  <inkml:trace contextRef="#ctx0" brushRef="#br0" timeOffset="83">20923 7606 7996,'5'-11'0,"1"-4"0,6-1 0,4 1 14,3 4 0,3-1 228,1 1 1,0 0 187,-1-1 0,1 1-209,0-1 0,-1 6-44,-3 2 0,1 3-143,-5 1 0,4 1 106,-3 3 1,-1 2-315,-4 6 101,-4 4-31,3-3 1,-9 8-36,3-2 1,-3 2 98,-1-2 1,-5 2-138,-3-2 1,-2 2 137,-1-2 1,-6-3-4,-2-4 1,2-1-92,-3 1 1,3-1-186,-2 0 1,1-1-294,3-2 315,2 2 0,2-8 296,0 3 0,5-5 0,-5 0 0</inkml:trace>
  <inkml:trace contextRef="#ctx0" brushRef="#br0" timeOffset="84">21791 7424 7996,'-4'-8'76,"0"0"184,1 1-130,-2 0-22,3-3-13,-8 9 0,9-5 1085,-3 2-462,-2 3-485,-1-5 1,-3 8-66,3 2 0,-4 2-5,4 5 0,-3 5 40,-2-1 1,1 5-104,-1-1 0,1 3-66,0 1-104,-1-1 191,1 6 1,-1-2-284,1 4 102,-1 1-80,1-2 0,3 8-11,1-3 0,3 3 54,-4-3 1,6 1-117,-2 3 0,3-3 80,1-1 0,5-1 18,2-6 0,0-1 33,0-3 33,1 0-37,3-5 0,1-2 162,-1-4-25,1-1 1,-1-1-349,1-2 266,-1 2 0,0-9-201,1 3 0,-1 1-774,1-1 451,-1 0 0,0-6 555,1-1 0,4-4 0,2-4 0</inkml:trace>
  <inkml:trace contextRef="#ctx0" brushRef="#br0" timeOffset="85">21962 7572 7996,'0'-11'-583,"-5"-1"739,4 1 1,-5 4 924,2 4-675,3 1 0,-5 7 24,6 3 0,0 7 150,0 4-297,0 3-198,0 6 1,0 1-71,0 5 1,0 1 113,0-1 1,2-1-98,2-3 1,-2 3-11,6-2 1,-6-3-238,2-2 1,1-3 55,-1-4 0,0-1-160,-4-3 0,1-6-436,3 2 380,-3-7-30,4 6-763,-5-8 577,0 3 400,0-5 0,0-10 1,0-3-1</inkml:trace>
  <inkml:trace contextRef="#ctx0" brushRef="#br0" timeOffset="86">22202 7698 7996,'13'-12'-10,"1"1"5,-10-1 1,3 5 283,-3-1 17,5 1-194,-8 0 1119,4-3-515,-5 9-8,0-4-413,0 5 1,-5 5-132,-2 2 0,-9 9-95,-3 3 1,2 2 88,-2 2 0,-4 4-90,-4-1 0,2 1-310,6-4 146,-3 0 92,9 5 0,-3-4-246,4 2 1,2-1 73,3-3 0,-2-3-27,5 0 1,0-5 247,4 2 0,1-4-9,3 0 1,3-1 28,4 1 1,2-2 147,2-3 0,-1 2 111,5-5-248,0 0-22,4-4 0,-4 0 64,0 0-1,0 0-210,-1 0 0,2 0-205,-5 0 1,2-1-490,-2-3-696,-2 2 208,3-8 1285,-4 4 0,-1-5 0,0-1 0</inkml:trace>
  <inkml:trace contextRef="#ctx0" brushRef="#br0" timeOffset="87">22545 7675 7996,'0'-12'-43,"0"6"57,0-4 44,0 9 393,0-4 728,0 5 0,0 5-1009,0 2 1,0 8 27,0 5 1,0 2-11,0 5 0,0-3-1,0 3 1,0 1-137,0-2-3,0 1 34,0 1 0,0-4-335,0 3 153,0-8 26,0 2 1,0-8-97,0 2 1,0-2-146,0-2-323,0-4-86,5-2-393,-4-5 204,4 0 1,-5-5 912,0-3 0,0-7 0,0-3 0</inkml:trace>
  <inkml:trace contextRef="#ctx0" brushRef="#br0" timeOffset="88">22373 7652 7996,'6'-11'0,"0"-1"226,5 1 0,6 3 311,2 0 0,2 1-38,2-5 0,-4 5-165,0-1 0,0 2 469,4-2-267,-5-2-487,4 9 1,-8-5-405,5 2 0,-4 2-210,4-1 0,-5 1 565,1 2 0,3 0 0,0 0 0</inkml:trace>
  <inkml:trace contextRef="#ctx0" brushRef="#br0" timeOffset="89">22956 8075 8602,'-6'-2'564,"2"-2"1,3 2-75,1-6 0,0 1-100,0-5 0,0 1 43,0-1 1,0 0-210,0-3 0,3 1-13,1-5 0,5 0-168,-1-4 0,-2 0 73,2 0 1,-1-4-198,5 1 0,-1-2 2,0 1 1,2-1-64,2-2 1,-1 2 90,5 5 1,-3 0 20,3 0 0,-4 3-27,4 5 0,-5 0 15,1 7 1,-2 3-61,-2 1 114,1 3-9,-1 1 0,4 1-116,0 3 0,1 6 22,-5 5 0,-1 6 27,-2-2 1,1 7-6,-5 5 0,3-1 8,-3 4 1,0-2-35,-4 6 0,0-6-23,0-2 1,0-4 4,0 0 0,0-1 96,0-3 1,0-4-5,0-3 1,0-2-65,0-2 1,0 1-83,0-1-285,0-4-406,0 3 169,0-9-46,0 4 735,0-5 0,0 0 0</inkml:trace>
  <inkml:trace contextRef="#ctx0" brushRef="#br0" timeOffset="90">23607 7675 7996,'0'-12'59,"0"1"1,0 0 135,0-1 89,0 6 0,1-3-28,3 5 710,-3 0-651,4 4 1,-5 5-136,0 3 0,0 5-104,0 6 1,0 1-16,0 10 0,0 1-27,0 3 1,0-1-127,0-2 0,0 2-119,0-3 0,0-2 79,0-1 0,0-3-88,0-1 0,2-6-34,1-1 1,-1-4-243,1 0-57,-1-6-213,-2-1 664,0-5 1,0-5 0,0-1 0</inkml:trace>
  <inkml:trace contextRef="#ctx0" brushRef="#br0" timeOffset="91">23390 7629 7996,'0'-11'489,"1"1"67,3 2 1,4-1-523,7 5 0,-1-3-475,5 3 0,-4-4 794,4 4 0,-4-3-129,4 3 0,-3-4 55,3 5 1,0-1-250,4 4 1,-4-4-328,0 0 1,-4 0-62,4 4 1,-5 0-281,1 0 0,-2 0 199,-2 0 0,1 0 439,-1 0 0,0 0 0,1 0 0</inkml:trace>
  <inkml:trace contextRef="#ctx0" brushRef="#br0" timeOffset="92">23892 7618 7996,'0'6'173,"0"4"0,2-3-297,2 4 1,-3 4 308,3 0 0,-3 6 393,-1-2 0,4 4-228,-1 3 1,3 0-173,-3 4 0,-1-3-191,1 3 0,3-4 78,-3 0 0,2-2-140,-1-1 0,-1-4 295,4 0-137,-4-5 0,6 3 89,-5-6-23,-1-5-4,-3 0 1,2-6 444,1 0-263,-1 0 1,3-6-178,-5-1 0,0-8-57,0-4 108,0 2-150,0-4 0,4 3-78,-1-5 1,3-1 74,-3-3 0,-1 3-157,1-3 1,2 7 19,-1 1 1,4 5-110,-4-1 1,-1 2-248,-3 2 243,6 4 1,-4 2 7,6 5 0,-4 3 92,3 4 1,1 2-53,3 10 0,-3 0 88,-1 4 1,1 0 125,3 0 0,1-1 7,-1-3 1,-1 1-71,-2-5 1,2 4 70,-2-4 1,2-1-89,1-6 734,1 2-108,-1-4-233,1 1 1,-5-6 22,1-5 0,-6-6 264,2-1 0,-3-2-269,-1-6 1,0 0-148,0-4 0,0 0-243,0 0 1,0-3-219,0-1 1,0 0-310,0 5 0,0-3 142,0-1 1,0 3-345,0 0 0,0 0 187,0 4 1,0 3-1071,0 1-736,0 2 2347,0 7 0,0-5 0,0 5 0</inkml:trace>
  <inkml:trace contextRef="#ctx0" brushRef="#br0" timeOffset="93">24326 7469 7996,'-11'-18'0,"5"2"622,2 5 177,3 4 1,2 2-1100,3 5 313,-3 0 1,5 0 338,-2 0 0,-1 3-28,4 4 1,2 6-58,6 10 0,-2 3-34,2 1 1,2 9 27,-2-2 1,0 0-94,-3 0 1,-2-3-93,-3 3 1,4 0-8,-4-3 0,-2 1-133,-1-2 1,-3 3-261,-1-2 0,0-4 54,0 0 1,0-2-176,0 2 0,0-4-29,0 0 1,-1-2-234,-3-5 0,2 3-289,-6-4 0,4 0 996,-3-4 0,-1-4 0,-3-2 0</inkml:trace>
  <inkml:trace contextRef="#ctx0" brushRef="#br0" timeOffset="94">24486 7241 7996,'-17'-17'503,"5"5"0,7-1-127,5 5 1,0 5-180,0-5 1,1 5 56,3 0 1,-1 1 216,4 2 1,1 0-17,3 0 0,1 2-118,-1 1 0,4 9 127,1 7 1,3 4-118,-4 3 1,1 2-57,0 3 1,-4 2-24,4-3 0,-4 4-15,0 4 1,-1-2-58,0 2 0,1 1-90,-1-1 1,-1 4-149,-2-4 0,1 4 65,-5-4 0,0 6-149,-4-3-759,0-1 737,0 4 0,0-8-79,0 2 0,-5-3 22,-3 0 0,2-5-72,-2 0 0,4-4 124,-3 0 0,0-3 68,0-4 0,-2 2-50,5-6 0,-5 0-45,1-3 0,2 2 293,-2-3 0,1 3-440,-5-7 0,5 0 60,-1 0 1,1-3 266,-5 4 0,1-1 0,-1 5 0</inkml:trace>
  <inkml:trace contextRef="#ctx0" brushRef="#br0" timeOffset="95">10222 10119 8265,'-7'0'-127,"2"0"1745,5 0-1403,0-5 0,2 4-3,1-3 0,0 2 35,4 2 0,1 0-32,4 0 1,3-3 59,0-1 1,5 0 37,-1 4 0,3-4-184,1 0-123,5 1 162,1-2 0,1-1-367,1-1 116,-1-3-51,-1 8 0,2-6-23,-8 4 0,1-1-456,-9 1-763,0 3 271,-8-4-1741,-2 5 2846,-21 0 0,2 5 0,-13 1 0</inkml:trace>
  <inkml:trace contextRef="#ctx0" brushRef="#br0" timeOffset="96">10233 10245 7235,'12'6'1132,"-1"-2"0,5-3-539,3-1 1,3 0-25,1 0 0,0 0 148,0 0 0,3 0-246,1 0 0,5 0-351,-2 0 1,-2 0-237,-1 0 0,-3 0-304,-1 0 0,-2 0-192,-2 0 1,-2 0 611,-6 0 0,1 0 0,-1 0 0</inkml:trace>
  <inkml:trace contextRef="#ctx0" brushRef="#br0" timeOffset="97">11192 9845 8098,'-6'0'152,"1"0"23,5 0 1,-1 5 135,-3 2 1,3 5 60,-3 3 0,3 3-189,1 5 0,0 5-77,0 2 0,0 4 68,0 4 0,0-1-125,0 5 1,1-4 52,3 4 1,-2-4-317,6 4 1,-4-4-335,3 4-243,-4-5 676,7-3 0,-5-2-36,3-6 1,1 0 74,-6-7 0,2-3 52,-1-4 0,-3-5-197,3 1 9,-2-6 154,-2 4 200,0-6 1,-6-11-1,0-1 1</inkml:trace>
  <inkml:trace contextRef="#ctx0" brushRef="#br0" timeOffset="98">10987 9890 8167,'4'-29'111,"-1"3"0,6 7 168,-1 3 1,7 4-411,4 0 105,3 1 3,1-1 0,-3 5 1005,3-1-419,-3 6-355,8-3 0,-1 5-54,-1 0 0,6 0-93,-1 0 0,1 5-149,3 2 1,-5 3-174,1 2 134,-6 4 80,3-3 1,-6 7-278,-3-4 144,-3 4 57,-10-2 1,-1 4-81,-5 1 76,0 0 38,-10 0 1,-2 0-40,-11 0 0,-5 0 17,-3-1 1,-2 0-7,-1-3 1,1-3-25,3-4 0,-2-1-96,5 1 1,2-6-279,6-2 184,2-3 30,6-1 301,5-5 0,1-1 0,5-6 0</inkml:trace>
  <inkml:trace contextRef="#ctx0" brushRef="#br0" timeOffset="99">11786 9662 8295,'0'-6'1830,"-5"1"-1613,4 0 39,-4 3 305,5-3 418,0 5-802,-5 0 0,2 1 16,-4 3 0,3 4 8,-4 7 1,1 4-158,-5 8 0,0 2-129,-4 5 171,4 6-252,-5-5 1,2 11-221,0-1-668,-1 1 921,10 0 1,-3-2-146,5-2 1,1 6 39,3 2 1,1-4 183,3-5 1,2-4-19,5 1 0,5-2 29,-1-2 1,5-5 298,-1-2 1,-1-3-153,1-1 0,0-5 41,4-3-146,-5-2 38,3-2 1,-7-3 462,5-1 1,-5-4-650,1 1 1,-2-3-474,-1-1-77,-1 0-58,0 0 757,-4-5 0,-2-2 0,-5-4 0</inkml:trace>
  <inkml:trace contextRef="#ctx0" brushRef="#br0" timeOffset="100">11923 10016 8258,'0'-18'395,"-3"2"782,-1 4-881,0 6-44,9 1 160,-4 5-143,4 0 1,-5 1 80,0 3 1,4 4-33,0 7 1,1 4-148,-1 8 1,-3-2-91,3 5 1,-3-3-297,-1 4 211,5-1-17,-3 4 0,4-5-198,-2-2 1,-3 1 96,3-1 1,1-2-2,-1-6 0,3-2-20,-3-6 0,1 0 47,-1 1 0,-1-5 154,4 1 0,-3-5 156,4 0 0,-5-1-104,5-2-1,0 0 187,3 0 0,2 0 127,2 0-149,3-5-221,5 3 0,-1-8-85,1 3 0,0-2 102,0 1 1,-4-1-32,0 5 1,-1-3-107,1 3 0,-3-1-212,-4 1 0,-1 3-515,1-3-475,-6 3-574,-1 1 918,-5 0 0,-5 0 925,-3 0 0,-7-5 0,-3-2 0</inkml:trace>
  <inkml:trace contextRef="#ctx0" brushRef="#br0" timeOffset="101">11923 10222 8171,'-6'0'0,"1"-5"0,5-3 1,6 2-117,6-2 0,4 4 506,7-3 0,0 3 148,0-4 1,5 6 346,2-2-432,3-3-252,-4 6 0,3-4-226,-5 5 0,2 0-25,-6 0 1,5 0-313,-9 0 0,3 0-29,-6 0 1,-1-1-1060,-4-3 1023,1 3 427,-6-9 0,-1 3 0,-5-4 0</inkml:trace>
  <inkml:trace contextRef="#ctx0" brushRef="#br0" timeOffset="102">11958 9913 8128,'-7'-11'0,"2"-1"160,5 1 1,5 3 329,3 1 1,7 0-249,4 0 1,3-2-51,1 5 1,3-1-60,1 1 1,1 3 0,-2-3 1,-1 3 41,1 1-150,3 0-70,-4 0 0,2 0-233,-4 0 1,0 0 62,0 0 0,-4 1-216,0 3 0,-4-3 197,4 3 0,-5-1-33,1 0 0,-2-1 397,-1 2-251,-1 2 30,-5-5 1,3 9 350,-5-2-126,5 2-8,-3 1 1,1 6 44,-4 2 0,0 3-12,1 0 1,-3 3 84,3 1 0,-2 3-104,2 6 1,-3-5-22,3 1 1,-2-1-180,-2 4-44,0-5 181,0-1 1,1-6-130,3-3-43,-3 3 99,4-10 0,-5 1 38,0-5-91,0-6-15,0 3-248,0-5 1,0-5 310,0-3 0,0-7 0,0-3 0</inkml:trace>
  <inkml:trace contextRef="#ctx0" brushRef="#br0" timeOffset="103">12483 9913 8128,'5'-11'-348,"-4"-6"544,10 5 0,-1-5 405,5 6 1,0 3-214,-3 1 0,3 0 79,0 0 1,5-2-124,-1 5 1,3 0-76,1 4 0,0 1-237,-1 3 44,1 3 51,-5 4 1,2 4-361,-4 0 160,-1 6-46,-4-9 0,-1 9-22,-2-6 1,-3 5-18,-5-1 0,0 2-119,0-2 0,-5 2 46,-3-2 1,-7 4 33,-4 4 0,-2-3-1,-2 2 87,0-1 47,0-8 1,0 5-148,0-3 102,0 3 84,6 0 1,1-4 69,9-3 1,1 2-26,2-2 0,2 0 165,-1-3 0,6-1-14,5 1 1,3-2 180,5-3 1,-2 2-124,5-5 1,-4 4-124,4-5 1,-1 1-26,1-4 0,2 0-145,-2 0 1,-1 0-265,1 0 1,-4 0-146,4 0 0,-3 0-1094,3 0 1567,-5 0 0,7-5 0,-3-1 0</inkml:trace>
  <inkml:trace contextRef="#ctx0" brushRef="#br0" timeOffset="104">12928 9639 8233,'-17'-23'1276,"5"6"-957,7 5 5,5 2-105,0 9-97,0-4 1,4 6 171,0 3 1,5 0 78,-2 7 0,8 3 411,5 9 1,1 6-299,2 5 1,0 6-95,0 5 1,-1 2-475,1 3 1,-1-3 277,-3 2 0,-1-2-369,-3-1-813,-2-6 770,3 5 1,-6-10-184,-2 3 1,1-2 169,-5-2 1,-1-1-136,-3-2 0,4 0-131,0-4 1,0 0-207,-4-4 0,-1-4-1203,-3 0 1904,2-5 0,-3 7 0,5-3 0</inkml:trace>
  <inkml:trace contextRef="#ctx0" brushRef="#br0" timeOffset="105">13796 9514 8304,'0'-12'373,"0"1"-78,0 4 0,0 1 528,0 2-313,0 3-253,0-4 601,0 5 0,0 5-595,0 3 0,-5 7 0,-2 4 0,-5 7-82,-3 5 0,-3 3 7,-5 4 0,1 3-123,-1 5-1205,0 4 1293,5 2 1,-2 2-170,5-1 1,1-1-183,6 1 0,3 2 27,5-6 1,0 1 116,0-4 1,1-1-150,3 1 0,2-2 115,6-2 0,3 1 35,0-5 1,6 4 305,-2-4-4,2 0-263,2-3 1,-1-2 380,-3-3-153,2-2-66,-8-5 1,7 0-57,-5 0 1,4-4-14,-3 0 0,0-5 515,-1 1 0,-4-4-546,4-3 0,-9 1 179,6-5-1014,-4-1 601,4-3-197,-6 0-1269,4 0 691,-8 0 147,3-5 0,-5-1 814,0-5 0,-5-6 0,-2-1 0</inkml:trace>
  <inkml:trace contextRef="#ctx0" brushRef="#br0" timeOffset="106">14036 9936 8071,'0'-14'458,"0"3"-389,0 7 0,0 0 29,0 8 0,4 2 140,0 6 1,1 0 319,-1 4 1,1 3-117,2 7 1,4 4-172,-4 4 1,2 4-128,-1 0 0,1 5-55,-6-1 1,5-1-179,-4 0 0,5-4 121,-2 1 0,0-3-149,0-5 1,-3-2 92,4-5 0,-5-4-177,5 0 1,-5-9-859,0 1 520,4-2 141,-6-2-1540,4-2 1938,-5-5 0,5 0 0,2 0 0</inkml:trace>
  <inkml:trace contextRef="#ctx0" brushRef="#br0" timeOffset="107">14504 10279 9178,'12'0'1347,"-1"0"-1213,1 0 1,3 0 90,0 0 1,2 0 532,-2 0-321,3 0-167,10 0 0,-3 0 29,5 0 1,-4 0-122,0 0 1,2 0 28,-1 0 1,-4 0-397,-4 0 154,-5 0 145,2-5-1815,-4 3 832,-6-3 873,-1 5 0,-5 0 0</inkml:trace>
  <inkml:trace contextRef="#ctx0" brushRef="#br0" timeOffset="108">15441 9742 8198,'0'-11'0,"0"-1"0,0 5-252,0-1 183,0 0 1,0 1 1112,0-1-87,0 0-384,0 2-113,0-4-173,0 9-51,-5-4 0,-1 11-53,-6 5 1,1 6-1,-1 6 1,1 5 84,-1 2 1,1 9-27,0 7 1,-1 0-157,1 3 0,1 2-151,2-1 0,-1 0-23,5 0 0,-3-3 53,3 2 1,0-2-157,4-1 1,0 0 148,0-1 0,5-4-87,3-3 0,6-4 102,1-3 1,5-3-5,-1-6 0,-1 0 201,1-3-3,-5-2-177,8-6 1,-10-1-307,4-2 0,-4 2-25,0-9 1,-5 4-489,1-5 1,-4 0 586,3 0 242,-4 0 0,7-10 0,-4-3 0</inkml:trace>
  <inkml:trace contextRef="#ctx0" brushRef="#br0" timeOffset="109">15738 9936 8210,'0'-21'150,"0"2"1,0 6 486,0 5-543,0 6 0,1-2-118,3 8 0,-3 2 490,3 5 1,-3 3-176,-1 5 1,0 6 689,0 9-457,0 5-354,0 2 0,0 1-34,0 0 1,2-1-57,1 5 0,-1-5-149,2-3 1,1-3-355,-2 0 255,6-6 82,-7-1 0,6-5-469,-4-1 233,5-4 86,-8-1 0,8-10-552,-5 1-315,5-6-333,-8 3 1436,9-5 0,-8-10 0,3-2 0</inkml:trace>
  <inkml:trace contextRef="#ctx0" brushRef="#br0" timeOffset="110">16058 10245 8260,'11'-7'361,"6"2"0,-5 5-338,4 0 0,0 0 191,-1 0 0,4 0 234,-3 0 1,4 0-262,-1 0 1,2-1-142,2-3 0,-4 3-760,0-3 383,-5 3-131,3 1 0,-6 0 462,1 0 0,-1-5 0,1-2 0</inkml:trace>
  <inkml:trace contextRef="#ctx0" brushRef="#br0" timeOffset="111">16663 9902 8120,'0'-12'624,"-5"6"-434,4 1 0,-4 6 547,5 3-384,0 2 0,0 10 112,0-1 1,0 10-135,0 2 1,0 5-156,0 2 0,1 1 161,3 4-482,-3-4 1,4 8 84,-5-5 20,5 0-281,-4-3-267,4-1 483,1 0 40,-5-5 1,8-5-223,-6-5 1,5-5-435,-4 2 345,0-9 12,1 3-41,-4-8 48,4 3 126,-5-5 0,0-7-1110,0-4 1341,0 0 0,0-11 0,0 4 0</inkml:trace>
  <inkml:trace contextRef="#ctx0" brushRef="#br0" timeOffset="112">16560 9868 8085,'5'-18'-72,"-2"1"36,4 6 1,5 3 654,3 1 1,5 0-164,-1 0 1,-1 0-6,1 4 1,2 1-175,5-1 1,-2 1-49,3 2 1,1 2-52,-1 1 1,-1 4-159,-3 4 1,-1 4 4,-3 1 1,0 4-165,-8-1 0,2-1-140,-9 1 1,-1 0 141,-3 4 0,-1-1-442,-3 1 324,-7 0-27,-7 0 0,-9-4-185,1 0 0,-5-5 108,5 1 0,-5-2-11,5-2 0,0-4-79,7-4 449,3-1 0,4 3 0,1 1 0</inkml:trace>
  <inkml:trace contextRef="#ctx0" brushRef="#br0" timeOffset="113">17154 9719 8088,'0'-7'267,"0"-1"829,0 5-275,0-2-333,0 15 0,-5-1-226,-3 10 1,2 5-143,-2 7 1,1 3 30,-5 4 1,1 4-171,0 8 0,-1-3-866,1 2 686,-1-2 161,1-1-20,5-1 0,1 0-2,5-3 0,0 0 39,0-8 1,0 3-118,0-7 1,3-3-192,1-4 63,10-1 245,-11-9 0,14 5-410,-9-3 790,10-7 1,-13 7-792,10-7 0,-9-2-917,6 2 1349,-3-6 0,2 8 0,1-3 0</inkml:trace>
  <inkml:trace contextRef="#ctx0" brushRef="#br0" timeOffset="114">17348 9959 8079,'2'-10'192,"1"2"109,-1-2 0,4 9 379,-2-3-281,-3-2 192,4 4-290,-5-3 1,0 12 2,0 4 0,1 2-1,3 6 1,-3 4-81,3 3 1,-1 2-112,1-1 1,-2-2-58,6 6 31,-1-1 1,5 1 0,-1-2-142,1-1 0,-1-2-38,1-3 0,-1-1-54,0-3 0,-1 1 118,-2-5 0,2-1 73,-2-6 1,-3-2 21,-1-2-20,2-3 0,-5 3 257,3-8-22,-3 3-215,-1-14 1,0 6-86,0-10 125,0 0-92,0-4 0,2 0-80,2 0 1,-3-3 74,3-1 1,-2-3-147,2 3 1,-3 0 105,3 4 0,1 2-25,-1 2 1,1 6 24,-1 6-26,-3 4 40,4-2 1,0 5-195,3 0 203,2 0 1,1 9-1,2 4 4,2 3 0,-2-1-25,2 4 1,-1 0-5,1 4 1,-2 0-52,2 0 0,2 0-123,-2 0 1,0-6 109,-3-1 0,3-4-121,0 0 322,0-1 178,-3-5 46,-1-1 1,-3-10-97,-1-2 0,-4-5 80,1-3 1,-3-3-123,-1-4 0,0-3-63,0-1 1,-4-3-284,0-6 1,-1 2 97,2 3 1,1-7-236,-1 3 0,1-3-164,2 3 0,0 5-402,0 2 1,0 4-272,0 4-483,0 3 1013,0 9 1,2 3 599,1 8 0,4 3 0,4 4 0</inkml:trace>
  <inkml:trace contextRef="#ctx0" brushRef="#br0" timeOffset="115">18056 9902 8283,'-6'-12'589,"-3"1"-318,5 0 247,1 4-183,3 2-15,0 15 1,3-1 196,1 10 1,0 2-123,-4 5 0,1 3-251,3 6 83,-3-1-147,4 0 1,-3 0-163,1 1 1,-1-1 137,2 0 0,-3-1-58,-1-2 1,4-3-199,-1-6 0,2 0-413,-1-3 0,-1-2-497,4-6-750,-4-5 335,7-1 1525,-9-5 0,4-10 0,-5-2 0</inkml:trace>
  <inkml:trace contextRef="#ctx0" brushRef="#br0" timeOffset="116">17999 9833 8047,'10'-11'285,"-2"0"0,7 3-19,1 0 1,0 6 434,3-2 1,0 3 1,4 1-278,-5 0-222,3 0 0,-3 1 57,5 3 1,-2 2-81,-2 6 1,2 0-148,-6 3 0,0-1-25,-3 5 1,-5 0-191,1 4 0,-6 0 34,2 0 1,-8 0-184,-3 0 1,-8 0 40,-4-1 0,0 1 29,-4 0 0,1 0-79,-8 0 1,4-2 110,0-2 0,5 3 145,2-3 0,9-3 94,-1 0 1,7-2 202,0 1 1,3-2-73,1 2 1,5-6 97,2-2 0,4 0 185,0 0-225,6 3-61,0-8 1,6 7-137,0-6 148,-5 1-238,3-4 1,-3 0-204,5 0 0,-4 0-108,0 0 0,-5 0-867,1 0 1266,-2-5 0,3-1 0,2-6 0</inkml:trace>
  <inkml:trace contextRef="#ctx0" brushRef="#br0" timeOffset="117">18365 9628 7991,'-7'-18'900,"7"7"225,8 7 1,7 3-1043,4 1 1,-2 5-11,-2 2 1,-2 7 443,-2 1 1,6 11-33,2 0 1,1 7-62,-1 5 0,3 7-255,-3 4 0,-3 1 71,-1-4 0,-3-1-14,-5 1 0,2-2 13,-5-2 1,0 1 0,-4-5 0,0 1-14,0-5 0,0-4 13,0 1 1,-1-7 0,-3-1 0,1-2-2853,-4-6 2613,-1 1 0,-3-5 0,-1 1 0</inkml:trace>
  <inkml:trace contextRef="#ctx0" brushRef="#br0" timeOffset="118">18696 9491 8225,'6'-7'-598,"-1"-3"1,-3 5 688,1-2 431,-1 1 0,3 5 261,-5-3 263,0 3-790,0-4 0,1 6-24,3 3 1,-3 4 415,3 7-399,2 3-62,-4 10 0,8-2 533,-3 9-471,3-4-144,2 14 0,-1-3 184,1 7 0,-1-1-51,1 6 0,-4-5-117,4 4 1,-4-4-15,3 0 0,0-3-205,-3-4 0,2 2-184,2-2 1,-5-3 47,1-1 1,-2-2-90,2-2 0,-3-5-35,-5-2 0,0-3-108,0-1 0,-1-4-1,-3 0 1,-4-9-515,-7 2 981,2-4 0,-13-1 0,1-2 0</inkml:trace>
  <inkml:trace contextRef="#ctx0" brushRef="#br0" timeOffset="119">19393 9514 8159,'-5'-17'-301,"-1"4"-75,-1-2 0,2 6 540,5 2 0,0-1 1165,0-3-896,0-1 1,0 1-125,0-1 1,0 5 239,0-1-307,0 6 122,5-3 170,-4 5 12,4 0-3,-5 0-406,-5 5 0,-1 6 3,-6 8 0,-4 9-15,-3 6 1,1 11 103,-1 8 1,0 0-221,-4 4 0,5-2 23,3 6 0,4-7 35,3 0 1,-1-6-387,5 1 0,1-2 262,3-1 0,0-4-165,0 0 1,0-5 149,0 1 1,2-4-78,6-4 1,-1 2 43,9-5 0,1-1 8,2-3 0,2-4 128,-2 0-75,2-5-4,-3 3 1,0-6 873,-3 1-858,-2-6 119,-2 4 0,1-5-163,-1 3 1,-3-3-145,-1-5-363,-4 5-1356,2-4 1031,-5 4 908,0-5 0,0-5 0,0-1 0</inkml:trace>
  <inkml:trace contextRef="#ctx0" brushRef="#br0" timeOffset="120">19644 9776 8011,'4'-11'1,"0"-1"1,-1 5-140,-3-1-1,0 1 192,0 0 1,0 1 1041,0 2-218,0 3-222,0-4-268,0 5-166,0 5 1,0 6 56,0 8 0,0 12-9,0 3 1,0 3 94,0-3 0,-1 4-157,-3 0-145,3 5 110,-4-7 1,4 3-185,-3-5 1,3-3-57,-3-1 1,2-3-82,2 3 0,0 0 147,0 0 0,0-3-61,0-8 0,0 1-89,0-5 0,4 1-87,0-5 1,4 0-943,-4 1 489,-1-6-962,2-1 759,-3-5 282,3 0 613,-5 0 0,5-5 0,1-1 0</inkml:trace>
  <inkml:trace contextRef="#ctx0" brushRef="#br0" timeOffset="121">19849 10119 8047,'9'0'421,"3"0"1,-3-1 3,6-3 0,1 3 20,0-3 1,4 2-159,-1 2 1,-1 0-74,1 0 0,0-1 70,4-3 0,-4 3 41,0-3 0,-4 3-1081,4 1 400,-5-5 281,2 4 1,-8-6-1744,0 4 1066,-6 1 752,3-8 0,-5 4 0,0-6 0</inkml:trace>
  <inkml:trace contextRef="#ctx0" brushRef="#br0" timeOffset="122">20580 9685 7688,'0'-6'2273,"0"0"-1853,0 17 1,-3-2-73,-1 10 0,0 5 144,4 6 0,0 3-364,0 1 0,0 4 71,0 1 0,0 1-276,0-6 82,0 8-106,0-11 0,1 8-58,3-5 0,-3-1 82,3-2 0,1-3-61,-1-5 0,4-2-77,-5-2 0,3-2-339,-3-6-217,-1 0 411,3-4-51,-5-2-1246,0-5 1191,-5 0 1,2-5 465,-5-3 0,1-7 0,-5-3 0</inkml:trace>
  <inkml:trace contextRef="#ctx0" brushRef="#br0" timeOffset="123">20409 9799 8101,'5'-18'0,"2"-2"0,4 5 0,5 0 335,3 3 1,3 5-65,1-1 1,4 5 695,-1 0-401,6-4-311,-8 6 1,9-4-9,-3 5 0,0 1-115,0 3 1,-5 2-206,2 6 0,-3 0 86,-1 4 1,-5-2-155,-3 5 1,-2-2-43,-2 2 94,-4 3 17,-2-9 0,-5 8-239,0-2 0,-7-1 9,-4 1 0,-3-5 28,-9 1 1,1 2 16,-8-2 1,1-4-165,-2-3 1,0-2-428,4 2 368,5-3-89,1-5 569,8 0 0,-3 0 0,4 0 0</inkml:trace>
  <inkml:trace contextRef="#ctx0" brushRef="#br0" timeOffset="124">21151 9628 8056,'0'-12'683,"0"5"-268,0-1 135,0 6-334,0-3 1,0 6 204,0 3 1,-1-1-171,-3 9 1,-1 2 110,-2 9 1,-3 5-203,2 2 1,-4 7-99,-3 1 1,3 9-18,-4-1 1,4 6 64,0-3 0,5 1-156,-1-5-952,5 1 994,-7-6 0,9 2-81,-3-7 1,8 0 94,4-8 1,2-1 39,1-3 1,1-5 41,-1-3 1,4-2 7,1-2 1,-1 1-100,-4-1 0,1-1-155,-1-2 1,-3 1-237,-1-5 1,1 3-445,3-3 1,-3 0 833,0-4 0,-6 0 0,3 0 0</inkml:trace>
  <inkml:trace contextRef="#ctx0" brushRef="#br0" timeOffset="125">21277 9719 8039,'0'-11'33,"-5"-1"0,5 5-33,0-1 447,0 6-185,10-4 341,-9 6-131,10 0 1,-6 6-140,2 1 1,2 6 137,-5 6 1,1 4-260,-1 7 1,-3 7-57,3-3 1,-3 7-178,-1-3 1,0 0 111,0-4 0,0-1 40,0-2-181,0 2 88,5-4 0,-3 0-130,1-2 0,2-4-36,-1-4 0,4-3-331,-4-4-98,5-1 130,-3-5 1,1-1-407,1-5 1,-5-5 320,0-2 1,-1-5-172,-2-3 1,4 1 341,-1-5 1,2 0 340,-1-4 0,1 0 0,3 0 0,7-4 0,-2-3 0</inkml:trace>
  <inkml:trace contextRef="#ctx0" brushRef="#br0" timeOffset="126">21517 9913 7973,'6'-11'0,"4"-1"0,-7 2 152,5 3 1,-5-2 124,5 5 1,-4 0 437,3 4-414,-4 0 1,3 0 143,-2 0 0,-3 1-111,3 3 1,-3 3 68,-1 4 0,-3 4-238,-1 1 0,-5 5 59,1 2 0,-2 0-188,-1 3 0,-1-1 153,1-3 1,3 1-272,1 0 0,0-1 32,0-3 1,2 1-64,5-5 1,0 4-28,0-4 0,0 1-69,0-5 1,1 1-12,3-1 1,3-1 71,9-2 1,-4 1-57,3-6 1,3 1 128,1-4 1,0 0-490,4 0 1,-3-4-66,7 1 1,-4-5-288,-4 4 1,1-5 915,-4 2 0,4-3 0,-2-2 0</inkml:trace>
  <inkml:trace contextRef="#ctx0" brushRef="#br0" timeOffset="127">21974 9856 7973,'0'-26'38,"0"-1"1,0 2 126,0 5 373,5 4 1,-4 8 173,3 1 405,-3 4-285,-1-2-585,0 20 1,-1 1-59,-3 14 0,3 1-28,-3 3 1,3 4-24,1 0 1,0 0-94,0-4 0,0-3-246,0-1 1,0-1 153,0 2 1,0-3-1004,0-5 513,5-6-97,-4 0 159,4-6 1,-4-1-638,3-2 299,-2-3 1,3-10 169,-5-3 643,0-2 0,-5-6 0,-2-2 0</inkml:trace>
  <inkml:trace contextRef="#ctx0" brushRef="#br0" timeOffset="128">21688 9742 7973,'12'-16'0,"-1"3"503,0-2 1,6 3-25,2 5 1,3-4-188,0 4 0,1 2-34,0 1 1,4-1-15,-1 1 1,5 0 53,-4 4 1,0 0-1,0 0 0,-3 0-261,3 0 0,-3 0-227,-1 0 1,-2 0-789,-2 0 0,2 4 76,-6 0 902,0 0 0,-3-4 0,-1 0 0</inkml:trace>
  <inkml:trace contextRef="#ctx0" brushRef="#br0" timeOffset="129">22294 9582 7973,'1'-10'519,"3"2"1,2 5 5,5 6 0,-3 4-136,0 4 0,-5 6 121,5 2 0,-4 3-113,3 5 1,1 0 47,3 7 0,1-2-174,-1 6 1,1 2-17,-1 2 1,1 1-225,-1-1 0,-3 1 77,-1-4 1,-4-1-256,1-4 0,-3 0-141,-1 0 0,0-3-338,0-1 0,-5-4 65,-3 0 1,1-2-441,-5-1 1,3-1 1000,-6-3 0,2 2 0,2-3 0</inkml:trace>
  <inkml:trace contextRef="#ctx0" brushRef="#br0" timeOffset="130">22613 9696 7973,'5'-11'56,"-2"1"-56,5 2 0,-1-1-500,5 5 42,4 1 577,-3 3 1,3 0 475,-4 0 0,-5 0 3,1 0 0,-6 2-238,2 6 1,1 4 88,-1 11 1,0 5-175,-4 3 0,0 2-111,0 1 0,0 0 49,0 0 1,0 5-43,0-1 0,0 1-241,0-1 1,1-6 102,3 2 1,-1-6-246,4 2 0,0-4 130,0 0 1,2-7-190,-5-3 1,3-4-360,-3 0-349,5-1-75,-8-4 142,4-2 1,-5-7 418,0-1 1,-5-4 492,-2-4 0,-3-6 0,-2 0 0</inkml:trace>
  <inkml:trace contextRef="#ctx0" brushRef="#br0" timeOffset="131">22625 9731 7973,'6'-16'-104,"-2"1"0,2 0 334,2 3 1,6 1 400,1 0 0,2-1-188,-2 1 0,-3 1-35,4 2 1,0-1-92,-1 5 1,6-1-81,-2 1 1,-1 3-128,1-3 0,0 8-44,3 4 0,1 3-165,0 4 0,0-1 51,0 5 1,-5-3-227,-3 3 1,-3 0 50,0 4 0,-2-4-119,-2 0 0,-3-2 21,-5 2 0,0-2-68,0-6 1,-9 1-3,-3-1 0,-7-3 55,0-1 1,-2-3 111,-2 4 0,0-6-66,0 2 0,0-3-51,1-1 0,4 0 341,3 0 0,2-5 0,1-1 0</inkml:trace>
  <inkml:trace contextRef="#ctx0" brushRef="#br0" timeOffset="132">23367 9582 11657,'-5'18'346,"-3"5"-184,-7 0 0,1 1-96,-5 6 1,4 2 107,-4 6 0,5-3-128,-1 4 0,-2 0-149,2-1 0,4 1 63,3-1 0,0-2-339,-3 2 0,5-3 100,2 0 0,3-6-63,1-2 1,0-3 107,0-1 0,5-2-81,2-2 1,3-2 129,2-6 0,-1-3 14,1-1 1,0-4-190,4 1 1,-4-3 25,3-1 1,-1 0-684,2 0 1017,-4-5 0,5-7 0,-6-5 0</inkml:trace>
  <inkml:trace contextRef="#ctx0" brushRef="#br0" timeOffset="133">23550 9845 7973,'0'-23'0,"0"5"1343,0 3-868,0 7 1,1 2-159,3 2-69,-3 3 0,6 1-14,-4 8 1,-1 7 30,1 4 1,-1 7-1,-2 5 1,0 2-137,0 1 1,0 0-129,0 1 0,1-2-237,3-3 1,-3 2 138,3-5 0,-3-1-202,-1-3 1,0-5-147,0-3 1,1-2-1270,3-2 459,-3-5 1255,5 0 0,-6-6 0</inkml:trace>
  <inkml:trace contextRef="#ctx0" brushRef="#br0" timeOffset="134">23367 9776 8026,'-6'-11'0,"2"-1"816,8 1 0,3 3-306,9 1 0,-2 4-270,5-1 1,0 2-47,3-2 1,1 3-93,0-3 0,0 3 22,0 1 0,0 0-156,0 0 1,-2 0-112,-2 0 0,1 0-464,-4 0 0,0 0-32,-1 0 1,-2 4 239,2-1 1,-2 1 73,-2-4 0,1 0 112,-1 0 1,-3 0 269,-1 0-164,-4 0 1,3 0 213,-2 0 1,-3 1 949,3 3-793,-2-2 1,-2 8 326,0-3 0,0 5-180,0 3 1,0 3-57,0 5 1,0 1-115,0 2 1,1 2-90,3 3 1,-3 0 1,3-4 0,-2 3-22,2-3 0,-3 0-218,3-4 0,1-2 72,-1-2 0,4 2-93,-5-6 0,5 0 8,-4-4 0,0-3 141,-4 0 294,5-6 29,-4 3 0,4-6-150,-5-3 1,1-2 124,3-6 0,-3 0-169,3-4 0,-3-1 31,-1-6 1,0 4-88,0 0 1,2 0-104,2-4 0,-3 1-262,3 3 1,-2-2 88,2 2 1,-3 2-130,3 2 0,1 2-176,-1 2-109,0 5 254,1 0 1,0 8 76,2 2 0,2 3 201,-5 8 1,5 3-38,-1 5 0,-2 0 153,2 0 0,-5 0-143,5-1 0,-4-3 28,3 0 1,-3-5 1,4 2 0,-4-5 88,3-3 1,-3 1 810,4-6-390,-6 1-93,8-4 1,-5-5-42,3-3 1,-3-3 21,-5-4 0,4 1-105,0-5 0,0 4-27,-4-4 1,0 0-86,0-4 1,0 0-139,0 0 0,0 0-701,0 0 1,0-3 382,0-1 0,0 0-915,0 5 0,0 0 316,0 3 0,1 0-791,3 7 1706,-3-1 0,9 6 0,-4-4 0</inkml:trace>
  <inkml:trace contextRef="#ctx0" brushRef="#br0" timeOffset="135">24269 9548 8070,'0'-18'0,"0"3"0,0 2 1092,0 2-224,0-1 479,0 1-489,0 5-122,0 0-418,5 17 0,-3 6-15,1 14 1,3 2-26,-3 1 1,5 0-1,-4 1 1,5 3-57,-2 0 0,3 4 26,2-4 0,-1 4-205,1-4 1,-2 4-142,-3-4 1,2-4-290,-5-4 0,4 0 116,-4 0 0,-1-1-173,-3-2 0,0-3-128,0 3 0,-1-5-346,-3-3 1,-2 2-662,-5-6 1579,-1 0 0,1 2 0,-1 0 0</inkml:trace>
  <inkml:trace contextRef="#ctx0" brushRef="#br0" timeOffset="136">24361 9445 8070,'-7'-13'-179,"4"-2"0,-3 2-225,3-2 1,-1 3 397,4 0 0,0 1 364,0-1 0,0 1 345,0-1-410,0 6 1,0-4-15,0 2 0,0 2 425,0-2-378,0 6 1,0-5 594,0 4-197,0 1-461,0-3 0,5 10 107,3 3 1,3 6-58,4 1 0,2 9 0,2-1 0,6 8-57,-2-1 0,2 8 15,-2 4 0,-4 1-44,0-1 0,0 8-268,4-1 1,-4 2 65,0 2 1,-5-5 78,1 2 0,-2 1-564,-2-2 1,0-1 14,-4-6 0,-2 3-110,-5-4 1,0 0 57,0 1 0,0-5-356,0 1 1,-5-3-8,-2 0 0,-9-2-1361,-3-3 2221,-2-2 0,-1-9 0,-2 0 0,-6-1 0,-5-4 0,-3-4 0</inkml:trace>
  <inkml:trace contextRef="#ctx0" brushRef="#br0" timeOffset="137">24703 9228 8030,'7'-1'-1205,"-4"-3"1982,4 3-406,-1-9 0,1 7 66,-4-5 0,0 6 426,1-2-556,-3 3 0,5 1 57,-2 0 0,-3 1 75,3 3 0,3 7-144,0 8 0,3 5 87,2 7 0,-1 3-55,1 8 1,0 8 14,3-1 1,-1 7-309,5 5 0,-3-2 256,-7-26 1,1-1 0,5 29-437,-6-29 1,1 1 0,-1-2-1,0 1 101,0 0 1,1 1-1,-2 0 1,0 0-423,4 28 1,-1 0 299,1-4 0,-6 0-779,-2 0 0,-3-5-3,-1-2 1,-3 0 53,-4 0 1,-6-1 894,-10-3 0,-3-4 0,-4 0 0,-5-2 0,-12-3 0,19-20 0,0-1 0</inkml:trace>
  <inkml:trace contextRef="#ctx0" brushRef="#br0" timeOffset="138">10279 12335 7290,'-7'0'-79,"2"0"506,5-6-78,-5 5 0,4-5 86,-3 2 0,3 1-104,1-4 15,0 4 70,0-7-244,0 4 1,4-6 5,0 1 1,4 0 19,0-1 0,2 1-65,2-1 0,0 1 12,4-1 1,-3-3-88,7 0 1,-5 0 7,4 3 1,0-3 38,4 0 1,0 1 8,-1 6 1,1 2-113,0 2 0,-4 3 57,0-3 1,-4 3-83,4 1 0,-5 4-99,2-1 0,-4 6 111,0-1 0,-5-2-210,1 2 1,-2 0-40,2 3 0,1 4-2,-5 0 0,3 2 89,-3-2 0,4-1 27,-5 5 0,6-5-9,-1 1 0,-2-2-8,2-2 1,-1 1 193,5-1 0,-1-4-96,1-4 1,-1-1 216,1-2 1,-5 0 39,1 0 0,-1 0 4,5 0 1,-1-5-50,1-3 1,-5-2 81,1-2 1,-2 1-68,2 0 1,2-5-14,-2 1 1,-2 0-95,2 3 0,-6 1-21,2 0 0,-2-1-539,2 1 0,-2 3-584,1 1 275,-1 4 0,-1-2 272,3 5 1,-2-4-132,6 0 0,-4 1 673,3 3 0,-4 5 0,2 1 0</inkml:trace>
  <inkml:trace contextRef="#ctx0" brushRef="#br0" timeOffset="139">10370 12711 7981,'-5'-7'71,"-3"-1"0,0 4 33,0-3 1,3 3-16,5-4 0,-4 5 217,0-5 1,0 4 1120,4-3-659,0 4-343,0-7-239,0 3 1,2-3 0,2 3 0,2-2-178,5 5 1,2-4 95,2 5 0,2-5-26,2 4 1,1 0-45,-5 4 0,4 0-141,-3 0 0,3 0 86,-4 0 0,5 4-121,-1 0 1,-1 5 124,1-2 1,-1 4-153,1 0 1,1 0-19,-5 1 1,6-1 105,-2 1 0,-2-5-86,2 1 1,-3-2 81,3 2 1,-4-2 23,4-2 1,-5-3 8,1 3 0,2-3 112,-2-1 1,-4-3-46,-3-1 1,-2-5 137,2 1 1,-3-2 2,-5-1 1,0-2-129,0-2 0,0 2-273,0-2 1,-1 2-173,-3 2 1,1 1-906,-4 2 880,4-2 441,-2 9 0,0-4 0,-1 5 0</inkml:trace>
  <inkml:trace contextRef="#ctx0" brushRef="#br0" timeOffset="140">11821 11958 7795,'-5'-7'-628,"3"-3"1052,-8 9 1,8-5-99,-6 2 1,4 2 191,-3-1 0,-1 1-212,-4 2 1,1 0-116,0 0 1,-2 5-6,-2 3 0,-2 2-6,-2 2 1,-6 5-89,2 6 0,-4 0 82,1 4 1,0 2-127,-4 1 0,4 3-48,0 2 1,2 0 18,1 3 1,5-2-144,3 2-549,2-3 632,7 0 1,1-2-9,5-3 1,0 2 39,0-6 0,10 1-90,5-4 0,5 0 122,3 0 0,4-6 15,0-1 0,3-4 61,-3 0 1,4-6 229,0-2 1,-2-3-265,2-1 1,-6 0-76,2 0 1,-5-1-1,-3-3 1,-2-2 29,-6-6 1,-4 3-1,-4-2 1,-1 2-12,-2-6 1,-5-2-6,-3 2 1,-8-4-229,-7 4 0,-5-4 69,-6 4 0,-2-1-91,-2 5 1,-1 5-34,-3 2 0,0 3-5,8 1 0,-2 1 56,9 3 0,6 1-107,6 2 0,6 4-348,1-4 0,6-1 683,-2 2 0,8-5 0,2 2 0</inkml:trace>
  <inkml:trace contextRef="#ctx0" brushRef="#br0" timeOffset="141">12026 12015 8039,'-11'-12'0,"1"5"47,2-1-61,3 6 237,5-9 1,1 10 418,3-3 0,-1 3-270,4 1 0,2 0 8,6 0 1,3 0-128,5 0 0,0 0-54,0 0 1,4 0-121,4 0 1,-2 4 49,2 0 1,-2-1-85,1-3 0,2 0 44,-5 0 1,3 2-165,-3 2 0,-1-3 25,-3 3 1,-4-3 97,0-1 82,-5 0 0,3 0 3,-6 0 16,-5 0-93,0 0-30,-1 0 0,-4 1-15,3 3 1,-3-1-7,-1 4 1,-1-3 14,-3 4 0,1-1-100,-4 5 1,-1 3 14,-3 0 1,-2 5 70,-2-1 1,1 7-110,-5 0 1,4 6 56,-4-1 1,5 2-3,-2 1 1,4 0-31,0 0 1,1 3-16,-1-3 0,2 3 40,3-6 0,-2-3-4,5-2 0,-4-2 206,4-1-188,1 0 7,3-5 0,-4 2-10,0-5-55,0 1 0,4-5-89,0 0-345,0-4-733,0-2 504,0-5 1,0-10-1,0-3 1</inkml:trace>
  <inkml:trace contextRef="#ctx0" brushRef="#br0" timeOffset="142">13305 12003 9945,'-5'13'1101,"-2"2"0,-5 3-534,-3 5-346,2 10-355,-8-3 1,2 15 175,-8-3 1,3 1 21,-3-1 1,3-2-178,1-2 0,0-2 35,1 2 0,3-6-211,0-2 0,5-5 57,-2 2 1,1-4 13,4-4 1,-3-3 7,6-4 1,2-1 103,-2 1 0,6-5 115,-2 1-111,3-5-193,1 2 1,-2-7-64,-2-1 0,3 0-871,-3-5 1229,3 1 0,1-15 0,0-2 0</inkml:trace>
  <inkml:trace contextRef="#ctx0" brushRef="#br0" timeOffset="143">12940 12003 7954,'-12'-11'0,"1"-1"0,5 5 148,2-1 73,3 6-133,1-3 418,0 5-626,5 0 1,0 5 47,2 2 1,2 3-1177,-5 2 1248,5-1 0,-3 6 0,6 1 0</inkml:trace>
  <inkml:trace contextRef="#ctx0" brushRef="#br0" timeOffset="144">13294 12677 14055,'0'7'-2038,"5"-2"2038,-4-5 0,4 5 0,-5 1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00:39:54.615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1629 8468 8431,'6'0'-477,"-1"0"417,-5 0 349,5 0 0,-2 0-142,4 0 1,-3 0 477,4 0-370,0 0 0,3 0-5,0 0 1,6 0-59,2 0 1,-1 0 27,1 0 0,0 0-36,4 0 1,-1-1 29,1-3 0,1 3-144,3-3 1,-3-2 108,3-2 1,-3-1-151,-1 2 0,0-2 78,-1 5 1,-4-4-218,-3 5 0,-2-1 59,-2 4 1,-3 0-60,0 0 0,-4 0 30,3 0 110,-4 0-86,2 0 0,-4 0 85,3 0-132,-3 0 106,4 0 328,-5 0-99,0-5 0,0 2-356,0-4 1,0 3 171,0-4 0,-1 2-333,-3-2 258,3-2 1,-9 4-311,2-6 0,2 1 73,-2-1 1,4 1 153,-3 0 0,3-6 48,-4-2 0,6-1 103,-2 1 0,3-7 98,1 3 0,0-2-118,0 2 1,1 0 163,3 1 0,2-1-97,5 0 0,1 4 12,-1 0 1,5 1-9,-1-1 0,5-1 65,-1 4 0,3 1-73,1 4 0,-4-1-9,0 1 0,0 5-99,3 2 0,1 3 93,0 1 1,-4 0-167,0 0 1,0 8 86,4 4 1,0 3-277,0 0 0,-5-1 89,-3 5 1,1-1-32,0 1 1,-3 1 49,-5-4 0,1 3-73,-5-4 0,0 4 205,-4-4 1,0 2-9,0-2 1,-2-1 126,-1 5 1,-8-1-106,-4 1 0,-1 2 87,0-2 0,4-1-83,-4 1 1,0-1 31,1 1 0,0 1 5,3-5 0,2 1-8,2-5 0,2 0 122,2 1 1,3-4-135,-3-1 1,4-3 252,4 4 0,2-6-135,6 2 0,-1-3 200,1-1 0,0 0-63,3 0 1,2 0-14,2 0 0,3 0-66,-3 0 0,-2 0-48,2 0 0,-1 0-301,1 0 1,2 0 127,-6 0 1,0 0-645,-4 0 0,2 0 333,2 0 0,-2 0-1676,2 0 2043,-2 0 0,-2-5 0,1-1 0</inkml:trace>
  <inkml:trace contextRef="#ctx0" brushRef="#br0" timeOffset="1">3079 8148 8277,'0'-11'266,"0"3"368,0 1-200,0 4 33,5-2 0,2 1-90,4 1 1,1-1 23,-1 4 1,4 0-107,0 0 1,6 0-322,-2 0 0,-1 0-9,1 0 0,-4 0-86,4 0 0,-5 0-403,1 0 0,-2 0 163,-2 0-1336,1 0 742,-1 0-270,-5 0 1225,-1 0 0,-10 5 0,-1 1 0</inkml:trace>
  <inkml:trace contextRef="#ctx0" brushRef="#br0" timeOffset="2">3125 8228 8277,'-5'12'0,"4"-6"-397,-4 4 99,5-8 1356,0 8-585,0-9 0,1 8 237,3-5 0,-2 0-210,6-4 0,1 0-265,6 0 0,-2 0 35,2 0 0,3 0-508,1 0 1,2 0 237,2 0 1,-1-2-327,-3-2 1,2 3 325,-2-3 0,8-2 0,2 0 0</inkml:trace>
  <inkml:trace contextRef="#ctx0" brushRef="#br0" timeOffset="3">3902 7680 8276,'0'-7'401,"0"-1"-52,0 5 363,0-2 966,0 5-1620,-6 0 0,4 2 21,-6 1 0,1 4-119,-5 4 1,0 4-77,-4 1 0,2 4 177,-5-1 1,4 3-156,-4 0 0,5-3 46,-1 1 0,4-5 80,3 4 0,-1-5-10,5 1 1,0 1 3,4 0 0,0-1-25,0-4 0,5 1-52,3-1 0,2-3-37,2-1 1,3 0 9,0 0 1,2 0-235,-2-3 1,-2-3 112,2 3 0,1-3 385,-1-1-117,1 5 75,-5-4-144,1 9 1,-5-5-18,1 3 0,-6 2 59,2-2 1,-4 2-33,-4 1 0,2-3-15,-6 0 0,4-1 11,-3 5 1,4-1-21,-1 0 1,2-3 23,-2 0-175,3-1 117,-4 5 1,5-5-290,0 1 285,0-5 5,0 2 1,1-5 141,3 0 0,-3 1-175,3 3 132,-3-3 0,-1 9-63,0-2 0,0-1 7,0 5 1,0-3-18,0 6 0,0 1-6,0 0 1,0 4-170,0-1 0,-4 2 103,1 2 1,-1-4-89,4 0 0,-4 0 109,0 4 1,0-1 11,4-3 0,0 1-31,0-5 1,4 1 343,0-5 0,5-1-21,-2-2 0,0 1 163,0-5-45,1 4 0,3-6-109,1 1 1,-5-1-203,1-2 105,0 0 0,3 0-144,1 0 0,-1 0 0,0 0 0</inkml:trace>
  <inkml:trace contextRef="#ctx0" brushRef="#br0" timeOffset="4">4358 7897 8232,'-6'0'-588,"1"0"763,5 0 305,0 5 0,0-2-112,0 4 0,4 1-196,0 3 0,4 5-6,0-1 1,-2 5-131,2-1 0,0 3 84,3 1 0,-3 0-27,-1-1 0,0 1-85,0 0 1,3-5 92,-2-3 0,-2 2-62,2-2 1,-5-4 115,0-3 155,4-1-135,-6 0 45,4 3 176,-5-9-15,0 4-307,0-5 1,0-5 12,0-2 1,0-4-212,0 0 0,0-2 139,0-2 0,1 1-147,3-5 1,-3 5-49,3-1-1,-3 2-39,5 2 24,0-1 1,5 6 147,1 2 0,-1 4 11,1 4 0,-1 4 10,0 7 1,5-2-17,-1 2 0,4-1 5,-4 1 1,2-1-7,-2 5 0,-1-5-118,5 1 0,-5-2 142,1-2 1,-2 1 5,-2-1 1,-3-5 157,-1-2 0,-3-2 672,4-2-375,-6 0 0,7-7-120,-5-4 0,1-2 80,-1-6 0,-3 3-16,3-7 0,-3 2-269,-1-5 1,0 2-22,0 1 1,0-4-195,0 1 1,0 0-502,0 7 1,0 1 109,0 3-1672,-5 2 1552,-1-3 0,-1 8-1001,4 1 1063,1 4 1,4-2 547,1 5 0,4 0 0,4 0 0</inkml:trace>
  <inkml:trace contextRef="#ctx0" brushRef="#br0" timeOffset="5">4975 7874 8205,'-6'-7'119,"2"-1"5,3 6-106,1-3 0,0 6 151,0 3 1,0 2-32,0 5 0,1 2 177,3 2 0,-2 3-214,6 5 1,-4 0-3,3 0 1,0 3-171,0 1 1,3 1 103,-2-2 1,1-3-176,-1 0 1,0 0 135,-4-4 0,4-2-59,-4-2 0,1-4 148,-1-3 13,-3 2 165,4-9 490,-5 4-304,0-5 0,0-5-113,0-2 0,-1-4-224,-3 0 0,3-2 95,-3-2 1,2 1-238,2-5 1,0 4 19,0-4 1,0 5-160,0-1 0,0 2 105,0 2-162,0-1 8,6 6 0,0 1 39,5 5 0,-3 0 9,0 0 0,-1 5 97,5 2 0,3 5-57,0 3 1,0-2 48,-3 2 1,3 1-83,0 0 1,0 3-21,-3-4 1,-1 0 93,1-3 0,-1-1 41,0 0 1,1 0-182,-1-4 1072,-4-2-636,3-5 0,-5-1 639,3-3 1,-3-2-230,-5-6 1,3-4 23,1-3 0,0 1-176,-4-1 1,0-1-216,0-7 1,0 3-191,0-3 1,-4 3 156,0 1 1,-1 2-841,2 2 0,1-1 355,-2 4 0,2 1-2537,-2 4 1583,3-1 1,-4 5 1223,5-1 0,5 5 0,1-2 0</inkml:trace>
  <inkml:trace contextRef="#ctx0" brushRef="#br0" timeOffset="6">5523 7852 8210,'0'-8'909,"0"0"-84,0 6 387,0-3-828,0 5 1,0 5-201,0 2 1,0 5-111,0 3 0,0 3 127,0 5 0,4 3-246,0 1 0,0 3 73,-4-3 0,4 4-50,-1-5 0,1 5-77,-4-5 1,1 0-150,3-7 0,-2 1-39,1-5 168,-1 0 490,3-3-157,-4-6 494,4-1-449,-5-5 0,0-1 77,0-3 0,4-2-159,0-6 1,1 1-53,-1 0 0,-2-2-240,6-2 0,-5 2 88,5-2 1,-4 2-543,4 2 416,-6-1 1,4 2-165,-2 2 0,-1 3 97,4 5 1,-3 0-24,4 0 0,-1 4 106,5 0 1,-5 5 39,1-2 0,0 4 111,3 0 1,2 0-110,2 1 1,-2-1-21,2 1 1,-2-2 34,-2-2 0,4 2-99,0-3 1,1-2 89,-5-1 1,1-3 228,-1-1 1,0 0 191,1 0 1,-5-1 257,1-3 0,-2-3-68,2-8 0,1 1-193,-5-5 1,1 3 341,-1-3 1,-3 1-139,3-1 0,-3-2-209,-1 2 1,0-3-62,0-1 0,0-1-612,0-2 1,-1 2-140,-3-3 0,3 7-514,-3 1 1,2 5-134,2-2-357,0 4 1492,0 5 0,0 2 0,0 5 0</inkml:trace>
  <inkml:trace contextRef="#ctx0" brushRef="#br0" timeOffset="7">6289 8240 8148,'0'-12'0,"-4"5"426,0-1-159,0 6-411,4-3 116,0 5 513,0 5 0,0 1-188,0 5 0,0 6-143,0 2 1,0 3-345,0 0 0,0 0 105,0-3 1,0 1-547,0-4 1,0 3 88,0-4 542,0 0 0,-5-4 0,-1 1 0</inkml:trace>
  <inkml:trace contextRef="#ctx0" brushRef="#br0" timeOffset="8">6665 7817 8283,'-21'-4'275,"2"1"-184,7-1 84,7 4 0,4 0-87,-3 0 232,3 0 1,-3 5-94,8 3 1,-1 6-131,4 1 0,1 5-189,3-1 0,1 3 124,-1 0 1,4 1-201,0 0 0,1 0 74,-5 0 0,1-5 47,-1-3 0,-3-2 35,-1-2 1,-3-1-187,4-2 204,-6 2 227,3-9 270,-5 4-125,0-5 0,0-5-291,0-2 1,-4-4-53,1 0 1,-1 0 70,4-1 1,0-4-101,0-3 1,0 1 39,0-1 0,0 4-219,0-4 112,0 5 0,1-2 103,3 9-145,-3-3 0,9 8 105,-2-2 1,-2 7-25,2 1 0,3 9 22,5-2 0,-1 4-6,-4 0 1,2-1-49,2 5 0,-2-3-103,2 3 1,-1-4-76,1 4 0,-2-5 101,2 1 0,-2-6 250,-2-1 0,-3-6-130,-1 2 496,1-3 0,0-1 40,-1 0 115,-4-5 0,6-5-201,-6-5 1,1-2-38,-4 2 0,0 1-212,0-5 1,0 0 134,0-4 0,0 4-843,0 0 1,-4 1 319,1-1 1,-2 3-2614,1 4 2811,3 6 0,-10-4 0,5 4 0</inkml:trace>
  <inkml:trace contextRef="#ctx0" brushRef="#br0" timeOffset="9">7282 7840 8157,'-6'-11'-308,"-3"3"-39,5 0 0,-4 5 1231,5-5-498,-6 0 1,6-2 28,-4 3 1,4 0 250,-1 4-442,3 1-98,1-3 0,0 8-80,0 4 0,0 2-86,0 10 0,5-4 80,3 5 1,2 2-144,1 5 0,-3 0 20,0-5 0,-1 0-69,5-3 1,-1 3 17,0-3 0,1-3 26,-1-1 1,-3-2 97,-1-1 1,-3-2 80,4-3-16,-6 3 238,9-8 537,-10 3-302,4-5-226,-5-5 0,0-2-76,0-4 1,0 0-232,0-1 1,0-1 102,0-2 0,0 3-159,0-4 1,0 4 58,0 0 1,0 5-92,0-1 1,0 4-125,0-3 162,0 4 1,1-2-224,3 5 0,2 1 81,6 3 0,-1-1 116,1 4 1,-1 2 10,0 6 0,1-2 14,-1 2 0,1-2 3,-1-2 1,1 1-20,-1-1 0,0-3 87,1-1 1,-1-4-49,1 1 0,-5-3 800,1-1-556,-6 0 1,7-5 310,-5-3 1,0 1-167,-4-5 0,1 3-117,3-6 0,-3-1-118,3 0 1,-3-4-106,-1 1 1,-3-1-349,-1 1 0,-1-2 177,1 6 1,1-4-227,-4 4 0,4 0 167,-1 3 1,3 5-2230,1-1 2443,0 6 0,0-9 0,0 5 0</inkml:trace>
  <inkml:trace contextRef="#ctx0" brushRef="#br0" timeOffset="10">7830 7714 8141,'-11'-6'905,"5"0"-453,2 2-361,3 3 23,1-4 66,0 15 1,0-1 150,0 10 0,0 0-60,0 4 0,0 1-288,0 2 1,0 0 82,0 4 0,0-1-194,0 2 1,0 1 133,0-6 1,3 1-124,1-4 1,0-2 88,-4-2 0,0-2 17,0-6 0,1-1 166,3-2 185,-3 2 1,4-7 714,-5 4-736,5-4 1,2 2 169,4-5 1,1 0-127,-1 0 1,4 0-125,0 0-10,6-5-107,-3 4 1,1-8-160,0 5 1,0-4 112,4 4 1,-4-1-74,0 2 0,-4 1-806,4-2 0,-9-1 414,1 2 1,-2-1-2309,3 4 2697,-6 0 0,4 0 0,-3 0 0</inkml:trace>
  <inkml:trace contextRef="#ctx0" brushRef="#br0" timeOffset="11">8379 8126 8273,'0'-7'1768,"5"2"-1806,1 5 0,5 0 147,1 0 0,-5 0 168,1 0 1,0 5-79,3 3 1,-3 6-1,-1 1 0,-3 5-274,4-1 1,-6 3 121,2 1 1,-3 2-449,-1-2 0,0 5 185,0-9 0,-1 4-109,-3-8 0,2 4-607,-6-4-266,6 1 1198,-4-5 0,1 0 0,-1 1 0</inkml:trace>
  <inkml:trace contextRef="#ctx0" brushRef="#br0" timeOffset="12">8915 8126 8833,'-6'-7'1967,"1"2"-2594,5 5 684,0 0-945,0-5 1,1 4 887,3-3 0,2 3 0,6 1 0</inkml:trace>
  <inkml:trace contextRef="#ctx0" brushRef="#br0" timeOffset="13">9178 8103 7097,'6'-7'-541,"-1"2"0,-3 5 541,2 0 0,-3 0 0,9 0 0,-4 0 0</inkml:trace>
  <inkml:trace contextRef="#ctx0" brushRef="#br0" timeOffset="14">9464 8091 8332,'3'-7'252,"1"-1"0,1 6 58,-1-2 553,-3 3-1674,4-5 575,-5 5 0,0-3 236,0 8 0,-5 3 0,-1 4 0</inkml:trace>
  <inkml:trace contextRef="#ctx0" brushRef="#br0" timeOffset="15">9909 8046 8347,'0'-8'761,"0"0"-208,0 6-415,0-3 210,0 15 0,0-2-87,0 7 1,0 3-55,0 1 1,1 2-57,3 2 1,-3 0-374,3 0 1,-3 3-191,-1 1 0,0-2-242,0-6 1,0 2 88,0-6 0,-1 0 565,-3-3 0,-2 4 0,-5 2 0</inkml:trace>
  <inkml:trace contextRef="#ctx0" brushRef="#br0" timeOffset="16">10628 7600 8353,'-11'-4'0,"0"1"0,4-2 172,3 1-298,3 3 1,1-3-67,0 8 1,0 2 322,0 5 1,0 2 557,0 2 1,0 3-165,0 5 0,0 0-282,0-1 1,4 5-202,0 0 1,0 3 1,-4-3 1,0 3-47,0-3 1,3 0 139,1-5 1,0-2-236,-4-1 158,0-5 0,1 2 33,3-5 490,-3-4-157,4-2 175,1-5-395,0 0 1,5 0-49,1 0 0,3 0 33,0 0 0,5 0-281,0 0 1,-3-1 97,2-3 0,0 3-28,4-3 1,-1-1-351,-3 1 0,1 0 159,-5 4 1,4 0-1517,-3 0 770,-1 0 956,-4 0 0,1 0 0,-1 0 0</inkml:trace>
  <inkml:trace contextRef="#ctx0" brushRef="#br0" timeOffset="17">11097 7703 8203,'-7'-15'247,"4"0"1,1 3-248,2 5 0,0 4 703,0-7-181,0 9 344,0-4 0,0 6-389,0 3 0,-1 6-355,-3 5 0,3 5 90,-3-1 0,3 3-102,1 1 0,0 3-105,0 1 0,0 0 91,0-4 1,0 2-209,0-2 1,1 5 22,3-9 1,1 4 7,3-8 0,1 0 172,-6-4 1,6 0-17,-1-4 0,-2 2 71,2-5 0,-1 0 151,5-4 0,-1 0-15,1 0 1,-1 0-105,1 0 1,0 0-235,3 0 1,-2 0 140,2 0 0,2 0-428,-2 0 0,0 0 40,-3 0 0,-1 0-139,1 0 1,-1 0-240,0 0 1,1 0-1575,-1 0 2255,-4 0 0,3 0 0,-4 0 0</inkml:trace>
  <inkml:trace contextRef="#ctx0" brushRef="#br0" timeOffset="18">11611 7623 8337,'-12'-5'1749,"6"4"-1434,1-4 190,0 5-110,3 0 0,-3 1-15,5 3 0,-3 3-25,-1 9 1,0-2-123,4 5 0,0 0-104,0 3 1,0 1-72,0 0 1,4 0 76,0 0 0,-1 0-208,-3 0 1,0-1 84,0 1 1,2-1-15,1-3 1,-1 1-77,2-5 1,1 1-86,-2-5 1,3-1 240,-3-2 346,-1-3-107,8-5 0,-4 0-70,5 0 0,1 0 20,-1 0 1,5 0-104,-1 0 0,4-1-167,-4-3 1,5 1 111,-1-4 1,3 4-106,1-1 0,-2-1 35,-2 1 1,3 1-151,-3 3 0,-1-4-132,1 0 1,-5 0-61,1 4-1007,-2-5 492,-2 4-1627,-5-4 1248,0 0 1197,-6 3 0,-6-8 0,0 4 0</inkml:trace>
  <inkml:trace contextRef="#ctx0" brushRef="#br0" timeOffset="19">12147 7418 8215,'-3'-12'0,"-1"1"0,0-1 45,4 1 0,0-1-45,0 1 0,4 3 266,0 1 0,5 3-131,-2-4 1,3 5 388,2-5 1,-1 5-161,1 0 0,3 1-183,0 2 0,4 0-125,-4 0 0,2 0 68,-2 0 0,-2 5-203,2 3 0,-6 1 170,-2-1 0,0 3-180,0 0 1,-2 1-39,-5 3 0,0 2 101,0-2 1,-1 4 81,-3-4 0,-1 5 9,-2-1 0,-3-1 120,2 1 1,-2-4-83,-2 4 0,1-3 10,-1 3 0,5-5-18,-1 1 1,6-2 53,-2-2 37,3 0 17,1 1-1,0-1-105,0-4 0,1-2 71,3-5-1,-3 0-226,9 0 1,-7 0 133,4 0-120,-4 0 32,7 0 0,-7 0-336,4 0 284,-4 0-85,7 5 1,-8 1 14,6 5 0,-5 2 92,0 2 0,0 2-76,1 2 0,-3 3 54,3-3 1,-2 2 91,2 2 0,-3 0-49,3 0 1,1-1 2,-1 1 1,4 0 30,-5 0 1,5 0 9,-4 0 1,3-4-41,-3 0 0,1-1 9,-1 1 0,-3 1 120,3-5 1,-2 0-114,-2-3 597,5-1-323,-4 1 1,3-2-23,-8-3 0,-2 2-63,-6-5 0,1 4 140,-1-5 1,0 1-449,-4-4 1,2 0 92,-5 0 0,5 0-2298,-1 0 2326,2 0 0,2 5 0,0 2 0</inkml:trace>
  <inkml:trace contextRef="#ctx0" brushRef="#br0" timeOffset="20">1775 10467 8002,'-8'0'-537,"0"0"785,6 0 335,-3 0 1,5 6-75,0 5 0,0 7-132,0 9 1,0-2-196,0 6 0,4 3-21,-1 4 0,6 5-135,-1-1 1,-3-1 88,-1 0 0,-2-4-237,2 1 1,-1-3 136,4-5 0,-3 2-85,4-6 1,-6 1-125,2-4 0,-1-2 23,0-1 0,-1 0-227,1-5 10,-1 0-475,-2-3 26,0-6 270,0-1 0,-2-5 567,-1 0 0,1-10 0,-3-3 0</inkml:trace>
  <inkml:trace contextRef="#ctx0" brushRef="#br0" timeOffset="21">1683 10626 8002,'0'-15'-4,"0"0"0,0 0 32,0 3 0,2-3 212,1 0 1,4 0 100,4 3 1,0-3-103,1 0 0,3 0 16,0 3 0,6 1-151,-2-1 106,2 6-39,2-4 0,0 9-112,0-3 141,0 2-139,5 2 0,-4 0-89,2 0 0,-3 4 43,-4 0 0,2 9-109,-6-2 0,0 3-66,-4-2 1,0 0 137,-4 4 0,-2 1-129,-5 6-31,0 0 176,-5 0 1,-6 0-24,-8-1 1,-4 1 47,-4 0 1,-2 0 8,-5 0 0,-1 0-17,1 0 1,-4-6 11,0-1 1,1-4-68,7 0 0,-2-2 56,5-3 1,2 2-465,6-5 217,8 0-199,0-4 0,10-1-308,-3-3 0,11-3 742,8-4 0,8-5 0,11-2 0</inkml:trace>
  <inkml:trace contextRef="#ctx0" brushRef="#br0" timeOffset="22">2597 10307 7990,'0'-12'154,"0"1"263,0-1 212,0 6 1,-1 1 300,-3 5-529,3 0 0,-10 1-153,4 3 1,-2 4 27,1 7 1,-2-1-74,3 5 1,-7 0 0,-2 4 0,1 5-56,4 2 1,-1 1 76,1 3 1,3-2-353,1 6 37,-1 2 84,2-4 1,1 10-153,5-1-942,0 1 1014,0 5 0,0-7-30,0-2 1,0 1 27,0-5 0,5 4 70,2-4 1,5-5 296,3-6-259,-2-3 1,8-1 1,-7-6 129,5-1-104,-5-4-40,8 0 0,-10-2 13,4-2 1,-4-2 309,0-2 0,-1-3-1322,1 3-171,-1-3 1163,0 4 0,1-4 0,-1 4 0</inkml:trace>
  <inkml:trace contextRef="#ctx0" brushRef="#br0" timeOffset="23">2951 10444 8139,'0'-8'0,"0"1"0,0 3 100,0-4 218,0 6 188,0-4 0,0 8-104,0 2 1,0 2-176,0 5 0,0 7-13,0 5 0,0 5-82,0 6 1,0 2 35,0 2 1,0-1-140,0 4 0,0 0-287,0 1 0,0 1 172,0-5 1,0-4-85,0-3 1,0-6-146,0 2 1,0-4 82,0-4 1,0-3 123,0-4 1,0-5-287,0 1-67,0-6-432,0 3 428,0-15 1,0-1 464,0-8 0,0-8 0,0 3 0</inkml:trace>
  <inkml:trace contextRef="#ctx0" brushRef="#br0" timeOffset="24">2962 10489 8105,'0'-11'214,"0"0"1,4 3 48,0 0 1,1 6 237,-1-2 1,2 3-144,6 1 1,-1 5 104,0 2 1,5 9 218,-1 3-445,5 2-59,-2 7 0,5 1-109,0 6 1,-4 3 62,0 0 1,0 4-71,4-4 0,-4 4 190,0-4 0,-2-2-33,3-5 0,-3 1-423,-2-6 1,-3 1-592,-1-4 1,1-5-235,-5-3 584,-2-3 90,6 0-1349,-10-6 481,4-1 277,-5-5 946,-5 0 0,-7-5 0,-5-1 0</inkml:trace>
  <inkml:trace contextRef="#ctx0" brushRef="#br0" timeOffset="25">2951 10912 8346,'5'-6'785,"3"2"0,3 3-553,4 1 0,3 0-440,5 0 0,5 0-158,2 0 1,3 0-985,2 0 1350,-1 0 0,5 0 0,2 0 0</inkml:trace>
  <inkml:trace contextRef="#ctx0" brushRef="#br0" timeOffset="26">3533 10821 7989,'0'11'989,"0"0"1,0 2-342,0 2 0,0-1-243,0 5 1,0 4-168,0 4 1,4 5-14,0-2 1,1-1 27,-1 2 1,-3-2-713,3 1 266,-3-2 196,4-5 0,-3-4 255,1 0-1212,-1-5-1860,3 3 2814,-4-11 0,9-6 0,-3-6 0</inkml:trace>
  <inkml:trace contextRef="#ctx0" brushRef="#br0" timeOffset="27">3739 10341 7986,'-11'-6'1373,"4"1"-1078,7 5 1,7 6 70,4 5 0,2 2 390,2 6 0,-1 5-261,5 7 0,0 3-284,4 4 0,-4-1-43,0 5 1,-4-1-100,4 5 1,-5 0 296,1 0-1441,-7-6 1111,2 5 1,-7-9-561,4 6 53,-4-5 358,2 2 0,-10-4-1850,-3-1 995,-2-5 968,-1 4 0,-3-5 0,0 2 0,0-5 0,-4-9 0,-2-6 0</inkml:trace>
  <inkml:trace contextRef="#ctx0" brushRef="#br0" timeOffset="28">4379 10718 8006,'-8'-4'-887,"0"0"2116,6 0-628,-3 4 0,10-3-281,2-1 1,9 0-89,3 4 0,0 0-71,4 0 1,-2 0 27,10 0 1,-2 0-101,1 0 1,3 0-220,-2 0 0,-2-4 7,1 0 1,-4-1-357,0 2 0,-3 1-535,-4-2 1,-2-1 1013,-6 2 0,1-6 0,-1 2 0</inkml:trace>
  <inkml:trace contextRef="#ctx0" brushRef="#br0" timeOffset="29">4459 10878 8063,'11'0'295,"0"0"161,1 0 0,3 0 70,0 0 1,6 0-139,-2 0 0,2 0 21,2 0 1,0 0-243,0 0 0,0 0-269,-1 0 1,5 0 14,0 0 1,-1 0 86,-3 0 0,0-5 0,0-2 0</inkml:trace>
  <inkml:trace contextRef="#ctx0" brushRef="#br0" timeOffset="30">5441 10387 8154,'0'-7'1807,"0"2"-890,0 5-545,0 5 0,0 3 38,0 7 1,0 7-160,0 4 1,0 6 29,0-1 1,4 2-158,-1 1 1,1 1-176,-4 3 0,4-2 264,0 2 1,1-4 28,-1-3 0,-2 2-95,6-3 0,-6-3-63,2-4 1,-3-2-188,-1-6 0,0 1-332,0-5-780,0 1 938,0-6 0,-1-1-80,-3-5 357,-2 0 0,-11-5 0,0-1 0</inkml:trace>
  <inkml:trace contextRef="#ctx0" brushRef="#br0" timeOffset="31">5292 10444 8059,'7'-12'330,"-2"1"0,0 1-255,2 2 0,3-1-35,2 5 0,3-3 384,0 3 0,6-4 608,-2 5 0,6-1-743,2 4 1,4-4-189,0 0 0,2 0-206,1 4 1,-1 4 98,-2 0 1,-3 6-213,-6 2 0,0 0 108,-3 7 1,-4-5-86,-7 1 0,-3 3-329,-5 1 0,0 2 171,0-2 1,-9 1 26,-2-5 0,-10 2 154,-2-2 0,-1-2 112,-6 2 1,1-3-215,-2 0 1,0-4-145,4-1 1,1-4 65,7 0 352,3-1 0,5 3 0,-1 1 0</inkml:trace>
  <inkml:trace contextRef="#ctx0" brushRef="#br0" timeOffset="32">6160 10250 7972,'0'-7'2108,"-5"-3"-1513,4 4-613,-4-1 890,5 2-69,0 5-664,0 10 1,-5-1-161,-3 10 0,-2 4 110,-1 4 0,-1 5-137,1-2 0,-5 7-98,1 1 0,0 5 42,4-1 0,0 1-149,4-1 1,2 2 61,5-2 0,0-2 162,0-2 0,1-7 66,3 0 0,3-6 88,9 2 0,-4-4-79,4-4 1,0 1 152,-1-5 0,2 1-286,-2-5 1,-2 0-140,2 1 0,1-5-1434,0 1 827,-1-5 284,1 2 0,-3-5 549,2 0 0,-2 0 0,-2 0 0</inkml:trace>
  <inkml:trace contextRef="#ctx0" brushRef="#br0" timeOffset="33">6617 10387 8365,'-11'-18'930,"4"1"-728,3 6-559,3 5 661,1 1 695,0 5-457,0 10 0,-4 4-131,1 12 0,-6 3-86,1 6-127,-2 4-271,-1 7 1,3-2 81,0 6 1,4-6-38,-3 6 1,4-7-188,0-1 1,1-7-8,2-1 0,0-3-263,0-4 1,0-8 55,0 0 1,0-5-181,0-3-793,0-5 1402,0-1 0,0-5 0,0 0 0</inkml:trace>
  <inkml:trace contextRef="#ctx0" brushRef="#br0" timeOffset="34">6663 10387 7924,'-5'-12'610,"3"5"154,-1-1 139,1 5-486,2-7-183,0 9 0,2-3 1,0 9 124,2 7 0,5 4-1,-2 7 0,5 5-111,3 2 0,-2 9 13,2 2 0,-2 0-108,-2 1 1,2-2-136,2 2 1,-2-2-333,2-6 0,-4-1 233,-3-3 0,2 1-837,-2-8 464,2 2 307,1-12 0,-3 7-65,0-5 0,-5-1-926,5-6-892,-6 2 2031,4-9 0,-6 4 0,0-5 0</inkml:trace>
  <inkml:trace contextRef="#ctx0" brushRef="#br0" timeOffset="35">6560 10901 7961,'-6'-2'1219,"2"-1"1,3 0-608,1-5 0,5 5-513,2-5 1,3 5 149,2 0 1,0-2 13,4 1 1,1-4-172,6 4 1,4 0-196,0 4 0,1-3-825,-2-1 1,-2 0 583,3 4 0,-3 0 344,-1 0 0,0 0 0,0 0 0</inkml:trace>
  <inkml:trace contextRef="#ctx0" brushRef="#br0" timeOffset="36">7028 10821 7940,'0'-8'1241,"0"0"1,1 6-477,3-2 1,-1-1-303,4 1 1,1-1 66,3 1 1,1 3-166,-1-3 0,1 3-187,-1 1 1,1 0-13,-1 0 0,-1 1-82,-2 3 1,2-1 96,-2 4-257,2 1 0,-3 3-205,1 1 155,-6 4 0,4-2-7,-6 5-664,-6-5 318,0 8 233,-10-10-187,3 10 0,-5-4 97,3 5 0,2-4-148,-2 0 290,-3-5 30,11 7 0,-9-8 175,9 2 86,2-2-264,0-2 479,5 1 1,0-5-187,0 1 0,1-2 138,3 2 1,3-3 38,9-5 1,-3 0 78,7 0 1,-5 0-244,4 0 0,-1 0-230,1 0 1,2-1-295,-2-3 0,-2 3-1403,-2-3 1284,-2-3 504,-2 6 0,0-9 0,1 4 0</inkml:trace>
  <inkml:trace contextRef="#ctx0" brushRef="#br0" timeOffset="37">7348 10135 8041,'0'-6'1302,"0"1"-403,0 5 1,4 1-524,0 3 0,4 2 72,0 6 0,2-1-150,2 1 1,0 4 87,4 3 0,0 4-161,3 4 0,3-2-62,-3 6 1,1-1 3,-1 4 0,1-2-118,-4 2 1,3-2 25,-4 6 0,0 3-129,-3 0 1,-1 0-6,0 1 0,-4 0 5,-4 4 1,-1-5-261,-2 1 0,0-5-54,0 1 0,-2-6-219,-1-2 1,-4-4 71,-4 0 1,0-5-816,-1-2 179,1-5-102,-1 2 29,6-9 1224,1-2 0,5-5 0</inkml:trace>
  <inkml:trace contextRef="#ctx0" brushRef="#br0" timeOffset="38">8010 10672 8566,'5'-10'674,"3"2"0,2 3-209,2 5 0,0-3-54,4-1 0,1 0-81,6 4 0,0-4 22,0 0 0,0 0-193,0 4 0,-2-3-94,-2-1 0,1 0-1015,-4 4 501,-1 0 379,-4 0 1,1 0-2324,-1 0 1260,-4 0 1133,-2 0 0,-5 0 0</inkml:trace>
  <inkml:trace contextRef="#ctx0" brushRef="#br0" timeOffset="39">7953 10821 7967,'9'0'386,"3"0"1,2 3 758,8 1-515,1 0-311,5-4 1,-2 0 380,4 0-270,0 0-441,5-5 1,-1 0-174,0-3 1,-1-1-306,-2 6 0,0-1-1683,-4 4 2172,-5 0 0,-1-5 0,-3-2 0</inkml:trace>
  <inkml:trace contextRef="#ctx0" brushRef="#br0" timeOffset="40">8707 10272 7985,'0'-11'-688,"0"0"473,0 4 0,1 1 250,3 2 802,-3 3-151,4-4 353,-5 5-629,0 0 1,2 6-172,2 6 0,-3 5 204,3 10 1,-2 3-74,2 8 0,-3-1-109,3 5 1,-1-1-103,0 1 0,-1 2-134,1-2 1,0-1 53,1 0 0,-3-4-168,3 1 0,1 0-218,-1-3 0,0-2 184,-4-7 1,3-7-211,1 0 1,0-5-437,-4-2-369,0-1 756,0-5 0,-1 0-115,-3-6 0,1-6 497,-4-1 0,-1-3 0,-3-2 0</inkml:trace>
  <inkml:trace contextRef="#ctx0" brushRef="#br0" timeOffset="41">8661 10330 7930,'0'-19'-38,"0"-1"1,2 7 202,1-3 1,0 4 339,5 0 0,-1 1-152,5-1 0,-1 5 118,0-1 1,6 2-225,2-2 1,4 3-78,4 5 0,-2 0-130,5 0 0,1 1 147,3 3 1,-3 8-316,-1 7 0,-6-2-32,-1 2 1,-2 2-45,-5 5 0,-2-2-31,-7 3 1,-2-3-119,-5-1 0,-5 0 94,-2 0 0,-10 0-38,-6-1 0,-1 0 95,-6-3 1,-1-2 6,-3-6 1,0 0-95,0 1 1,3-2-3,1-2 1,8-3-119,-1-5 1,12 0 408,-1 0 0,9-5 0,-3-2 0</inkml:trace>
  <inkml:trace contextRef="#ctx0" brushRef="#br0" timeOffset="42">9518 10158 8055,'-1'-11'0,"-3"-1"460,3 6 575,-4 1-611,-1 5 1,0 0 212,-5 0 1,2 6-442,-3 6 0,3 0-21,-6 7 0,-1 6-11,1 5 1,-4 7-90,3 1 1,-3 5-158,4-1 1,0 2-15,3 2 0,1 0 49,0-1 0,4 1 13,3 0 0,3-1-86,1 1 1,0-5-139,0-3 297,5-3-20,2 0 0,8-6 7,0-3 0,1-3-25,0-4 0,-4-2-4,4-6 1,-2 1-167,1-1 0,-2-3-220,2-1 1,1-4-792,-1 1 1,4-3 360,-3-1 819,4 0 0,-7-10 0,3-3 0</inkml:trace>
  <inkml:trace contextRef="#ctx0" brushRef="#br0" timeOffset="43">9838 10341 8074,'0'-11'0,"0"-1"0,0 1 0,0 3 1308,0 0-833,0 6 0,0-2-118,0 8 1,-2 4-95,-1 7 1,0 4-1,-4 7 1,-1 5-86,-4 7 0,2 3-98,3 4 1,-3 1 78,2 0 1,2-1-266,-2 1 0,4-4-105,-3 0 222,4-11-14,-2 8 0,5-15-613,0 2 1,0-7-476,0-3-292,0-9 793,0-2 1,1-6-282,3-3 0,-1-3 871,4-9 0,1-6 0,3-8 0</inkml:trace>
  <inkml:trace contextRef="#ctx0" brushRef="#br0" timeOffset="44">9849 10307 8074,'0'-12'0,"0"1"251,0-1 0,1 6 862,3 2-697,-3 3-60,5 1 0,-1 6 63,2 6 1,5 6-143,3 8 0,-1 0 116,5 4 1,-4 2-197,4 6 0,-5-3-74,1 3 0,2-1-130,-2 1-675,0-2 746,-3 3 1,-1-6-163,1-2 1,-1 0-185,0-4 0,-3-2-395,0-6 0,-2-2 129,2-6 0,-2-1-1204,-2-2 1012,-3-3 917,4-5 0,-5 0 0,0 0 0</inkml:trace>
  <inkml:trace contextRef="#ctx0" brushRef="#br0" timeOffset="45">9746 10798 7906,'2'-10'800,"1"2"1,4 2-383,4 2 1,4 1-101,1-4 298,4 4-327,-2-7 0,10 5-137,2-3 0,-1-1-196,2 6 1,-5-6-1354,5 1 701,-6 3 93,8 0 0,-9 1-1203,3 0 1806,-3 1 0,-1-2 0,0-2 0</inkml:trace>
  <inkml:trace contextRef="#ctx0" brushRef="#br0" timeOffset="46">10237 10672 7950,'-11'-5'0,"1"3"336,2-6 0,3 4 1398,5-3-878,0 4-293,0-2-111,0 0-64,0 4-518,0-5 0,5 6 182,3 0 29,2 6-216,1-5 0,1 5 70,-1-2-337,1-3 130,-1 9 173,1-8-37,-1 8 1,0-9-91,1 3 232,-6-3-107,4 4 78,-3-3-64,-1 3 214,4 0 15,-3-4-150,-1 9 1,-1-7 79,-5 4-77,0-4 15,0 7 1,-1-5-49,-3 3 43,-2 2-4,-1-4 0,-3 4-8,2-2 1,-2 2-4,-1-2 14,4 2-7,-3-4 1,5 4 277,-2-2-272,-4 2 2,10 1 346,-4 1-185,0-6 76,4 4-178,-4-8-15,5 8 97,0-9-37,5 9-16,1-8 27,6 8 1,-4-5 13,4 2-50,-3 4 91,7-10 1,-3 9-82,2-2 0,-2-2 82,2 2-79,3-1-53,-5 5 0,-1-1 0,-4 0 23,1 1 1,-4-1-145,-1 1 0,-4 0 30,-4 4 1,-4-4-77,-7 3 1,-4-2 79,-8-1 0,3-1-113,-2 0 1,-2-3-80,1 0 0,-4-6-194,5 2 0,0-3-80,7-1 0,3 0-407,5 0 0,0-5-610,4-2 1526,2-4 0,5-10 0,0-3 0</inkml:trace>
  <inkml:trace contextRef="#ctx0" brushRef="#br0" timeOffset="47">10534 10158 7920,'-12'-16'689,"-4"3"1,15 0 46,-3 6 515,3 4-761,1-2 1,5 8 88,3 4 0,2 2-144,1 10 0,6 5-85,2 7 1,0 7-15,4 4 0,-7 2-1078,7 2 823,-3-1 55,3 1 83,-5-5 0,4 8-398,-10-7 1,5 5 237,-6-5 0,-1-3-984,-2-1 485,2 0-267,-9-8-691,5 4 585,-6-5 268,0-1 120,-6-5 1,0 0 280,-5 0 1,-2-1 143,-2 1 0,-3-5 0,-5-2 0</inkml:trace>
  <inkml:trace contextRef="#ctx0" brushRef="#br0" timeOffset="48">11254 10524 7940,'-6'-5'506,"0"3"-64,6-3-63,6 5 0,0-1 590,5-3-606,6 3 1,2-4-121,8 5 0,2 0-127,5 0 0,2-1 39,2-3 0,-4 3-133,0-3 0,-1 2-564,-6 2 1,-2-3 326,-6-1 1,-2 0-2002,-6 4 1407,0 0 0,-5 0 809,-6 0 0,-11 5 0,-6 1 0</inkml:trace>
  <inkml:trace contextRef="#ctx0" brushRef="#br0" timeOffset="49">11277 10729 7945,'5'7'527,"2"-4"0,5-1 141,3-2 1,-1 0-256,5 0 0,5 0-88,7 0 0,2 0 62,1 0-443,-5 0 0,8 0 121,-3 0-375,8-5 0,-10 3-1243,2-1 1553,-7-4 0,1 1 0,-6-6 0</inkml:trace>
  <inkml:trace contextRef="#ctx0" brushRef="#br0" timeOffset="50">12659 10307 8034,'0'-19'728,"0"0"0,3 5-359,1-2 1,1 8-334,-1 0 1,-3 4 264,3-3 0,-2 3 175,-2-4 0,-6 6-225,-1-2 0,-8 2-134,-4 2 1,-4 7 57,-4 4 0,-3 7-96,-8 9 0,2-2 92,-2 6-1014,-3-1 914,11 4 1,-4 4-126,7 0 112,8 6-283,-8-9 0,15 9 54,-4-2 1,9-1 121,3 1 0,4-5-54,4 1 1,6-4-75,5-4 0,9-2-200,-1-5 1,6-6 3,-2-6 96,10 1 713,-12-11-457,13 4 1,-12-5 70,4 0 0,-5-4-8,2 0 0,-8-5-123,-4 2 0,-2-5 226,-2-3-178,1 2 0,-6-7-10,-2 5 1,-4-5 399,-4 1-456,-2-3 1,-12 0-381,-5 3 403,0-2-405,-10 13-38,4-7 164,-5 14 98,5-4 0,-3 5-53,5 0 0,2 5 17,6 2 293,2-2 0,9 4 0,-4-5 0,-2 0 0</inkml:trace>
  <inkml:trace contextRef="#ctx0" brushRef="#br0" timeOffset="51">13161 10421 7967,'-11'-12'0,"-1"2"1841,1 3-1251,5 2 0,-5 5-344,4 0 0,-5 1 9,-3 3 1,-1 2 28,-3 5 0,-3 7 51,3 5-365,-3 5 0,1 8 202,2 2 0,2-3-173,6 3 42,0 3-124,-1-6 0,6 1-181,2-6 1,3 0 169,1 0 121,5-2-47,1-10 0,11-2 0,2-4-742,2-1 605,2-5 1,5-1 60,2-5 13,3 0 33,2-5 0,-2-1 51,-3-5 0,2-2-81,-5-2 314,-1 2-330,-3-9 113,0 5 62,-5-6 1,2-1 282,-5-3-133,-5 3-437,0-9 270,-8 4-23,3-6 1,-10 0-533,-3-3 238,-7 7-860,-8-7 1134,-11 9-458,-2 5 1,-7-1 24,5 9-669,0 6 196,4 5 887,10 5 0,-3 0 0,8 0 0,-3 0 0</inkml:trace>
  <inkml:trace contextRef="#ctx0" brushRef="#br0" timeOffset="52">14132 10261 7996,'-4'-11'312,"0"-1"389,1 6-341,3 1 0,-4 10 255,0 2 0,-5 5-46,1 3 1,-7 7 138,-4 4-486,-2 11 0,-7-5 28,-3 10 0,-2 0-544,-1 3 1,0 1 391,-1 0-996,6-6 632,-4 0 1,9-2 247,-2 0 0,1-5-424,3-7 0,4-2 139,3-1 0,3-5-189,5-3 185,-4-2 504,10-2-546,-4-4 1240,5-2-1187,0 0-516,0-4 321,0 4 64,0-5 47,5-5 380,-4-1 0,10-11 0,-5 0 0</inkml:trace>
  <inkml:trace contextRef="#ctx0" brushRef="#br0" timeOffset="53">13846 10215 7924,'-11'-23'0,"0"1"0,4 4 0,2 1 1046,5 11 1502,0 1-2365,0 5 0,4 5-590,0 3 1,5 7-2062,-2 4 2468,3 8 0,7-3 0,1 4 0</inkml:trace>
  <inkml:trace contextRef="#ctx0" brushRef="#br0" timeOffset="54">13949 10866 7879,'-6'0'1267,"1"2"1771,5 1-2610,0 4-86,0-1-778,5 4 213,-4-8 155,4 8 68,-5-9 0,-5 9 0,-1-4 0</inkml:trace>
  <inkml:trace contextRef="#ctx0" brushRef="#br0" timeOffset="55">1900 12248 8001,'0'-7'241,"0"-1"100,0 5-175,0-7 231,-5 9 71,4-9 1,-5 9 274,2-3-352,2 3 1,-6 2-120,4 3 1,-5 7-100,1 8 0,2 4-46,-2 4 0,1 2-185,-5 5 0,2 2 181,3 2 0,-4-3-81,4 3 0,2 2-250,1-2 1,-1 4 111,1-4 0,0-4-246,4-4 1,0-4-54,0 0 1,0-3-232,0-4 0,-4-2 18,1-6 1,-1-3-1070,4-1 1507,0-4 1,0-8 0,0-8 0</inkml:trace>
  <inkml:trace contextRef="#ctx0" brushRef="#br0" timeOffset="56">1855 12248 8003,'0'-11'417,"0"-6"0,0 5-117,0-4 1,1 9 809,3 3-672,-3-2 1,5 4 23,-2-1 0,2 6-82,6 5 0,-1 8-139,1 7 0,0 5 18,4 7 1,-4 0-92,3 3 0,2-1 14,-2 5 0,4-5-64,-4 1 0,6-3-179,-2-1 0,-3-1-17,0-2 1,0-3-169,-1-5 0,0-4-161,-3 0 1,-4-5 218,-1 1 0,-3-6-1304,4-2 267,-6-4-211,3 2 1028,-5-5 0,-5 0-171,-3 0 579,-2-5 0,-6-1 0,-2-6 0</inkml:trace>
  <inkml:trace contextRef="#ctx0" brushRef="#br0" timeOffset="57">1832 12659 7898,'6'-10'641,"5"3"0,2-4-405,6 4 0,1 1-170,7-2 1,2 0-107,6-3 0,3-1-19,0 1 1,4 0-189,-4-1 1,-4 5-175,-4-1 1,0 4 420,0-3 0,-2-1 0,-5-3 0</inkml:trace>
  <inkml:trace contextRef="#ctx0" brushRef="#br0" timeOffset="58">2688 12225 7962,'-16'-15'218,"-3"0"1,2 0 370,2 3 1,6 6-276,2 2 1,-5-1-266,-3 1 0,-5 0-17,1 4 0,-3 2 155,-1 2 0,-1 3-380,-3 8 1,3-1 113,-2 5 0,1-3 5,3 3 0,4-4 127,3 4 0,3-1-85,5 1 1,-2 1 56,5-5 0,1 4-11,7-4 1,0 1-14,7-5 0,3 1 69,9-1 1,1-3-143,3-1 0,2 0 68,5 0 0,-1 2-111,-2-5 1,1 5 130,-6-2 1,5 0-4,-5 0 0,1 1 34,-4 3 0,-5 1 116,-3-1 0,-2 1-154,-2-1 0,-5 0 23,-2 1 1,-3 1-33,-1 2 0,-6-3 50,-5 4 1,-3 0 9,-9-1 0,1 4-73,-8-3 1,1-1-164,-2-4 0,2 1-33,2-1 0,7-1-267,-3-2 0,8 1-678,0-5 610,7-1 544,3-3 0,5-5 0,0-1 0</inkml:trace>
  <inkml:trace contextRef="#ctx0" brushRef="#br0" timeOffset="59">3145 12157 7950,'-5'-12'553,"4"1"0,-4 0-1049,5-1 795,0 6 370,-5-4 0,-2 8-116,-4-1-493,-1 1 1,0 2 198,-3 0-233,2 5 0,-9 2-101,3 4 1,-2 4 62,-2 1 1,4 4 123,0-1 0,5-1-95,-1 1 0,2 0 36,1 4 0,1-2-27,0-2 1,4 2-30,3-6 1,3 4 19,1-4 1,0 4 34,0-4 0,7 1-10,4-5 1,4 0 168,4 1 0,7-1-117,-4 1 1,4-5 104,-3 1 1,3-2-45,1 2 0,0 2-45,-5-2 0,-3-2-43,0 2 1,-5-1 5,2 5 1,-7-1-65,-2 0 1,-4 1 88,1-1 1,-4 1-174,-4-1 1,-4 2 61,-7 2 1,-4-2-145,-8 2 0,-1 1-147,-2 0 1,-3-1-137,2-4 0,3 0-136,2-4 0,3 2-450,4-5 0,2 0 289,6-4 737,5 0 0,-4-5 0,3-2 0</inkml:trace>
  <inkml:trace contextRef="#ctx0" brushRef="#br0" timeOffset="60">3465 12385 8681,'-1'-6'1292,"-3"2"-733,3 3 38,-10 1-417,5 5 0,-5 1 103,-1 6 1,1 4-63,-1 3 1,5 4-109,-1 4 0,6-2 81,-2 6 1,3-5 26,1 5 1,1-6-189,3 2 1,2-4-321,5-4 1,2 1 175,2-5 1,-1-1-79,5-6 1,2 1 253,5-6 1,0 0-54,4-7 0,-1-2 152,2-6 1,0-3-147,-4 0 0,0-4-72,-4 4 1,-2-6 54,-2 2 1,0-2-167,-7-2 0,2-4 150,-7 1 1,-2-5-136,-1 4 1,-3-4-194,-1 0 1,0 2 56,0-1 1,0 4-465,0 0 335,-5 2 0,4 6-463,-3 3-67,-2 7-211,5 3 1156,1 15 0,11-2 0,7 8 0</inkml:trace>
  <inkml:trace contextRef="#ctx0" brushRef="#br0" timeOffset="61">4184 12248 8043,'-11'-18'0,"0"2"401,-1 5 512,6 4-11,1 2-115,0 5 1,3 3-640,-1 4 0,1 6 69,2 10 0,0 5-60,0 2 0,0 3-73,0 1 0,4 1-199,0-1 1,4-5 66,-5-2 1,2-2-229,-1 2 0,-3-8-72,3 0 1,-1-5-371,1-3 0,-3-3-752,3 0 977,-3-6 0,-1 2 36,0-8 1,0 2 120,0-6 0,0-1 336,0-6 0,0 1 0,0-5 0,0 4 0,0-4 0,0 0 0,0-4 0,0 0 0,0 0 0,0-1 141,0-3 0,0 2-31,0-6 1,0 6 380,0-2 0,-4 3-29,0 1 1,1 6 115,3 1 1,-2 9 149,-2 3-435,3 3 1,-4 2-113,5 3 0,0 7-183,0 8 1,1 3-88,3 1 1,6 0 112,6-1 1,4 1-165,-1 0 1,3-4-79,0 0 1,5-9-149,0 2 1,1-5 140,-2 1 1,-2-3 125,3-5 1,-3-5 243,-1-3 1,0-2-163,0-1 0,-6-5 402,-1 1 1,-4-1-176,0 1 1,-2 2 235,-3-2 0,2-2-65,-5 2 1,0-4 105,-4 4 1,0-1-175,0 5 1,0 0 42,0-1 31,0 6-258,0 1-226,0 20 1,-5 3 58,-3 12 0,2 3 133,-2-2 1,5 5-65,-5 2 1,4 4-145,-4-4 1,6 1-84,-2-5 1,3-4-369,1 1 0,0-6-91,0 2 0,5-8-429,3-4 1,2-4-408,1-3 1491,6-3 0,0-5 0,6 0 0</inkml:trace>
  <inkml:trace contextRef="#ctx0" brushRef="#br0" timeOffset="62">4835 12203 7889,'-5'-18'901,"-1"1"-521,-5 6 0,4 6 318,3 5 0,-1 6-326,2 9 0,-5 8-143,4 8 0,-4 2 137,5 1 0,-1 4-179,4 0 1,0 4-143,0-4 0,5-1 10,3-7 1,3 2-297,4-5 165,3-1-64,5-3-69,0-5 1,1-3 66,2-7-111,4 2 147,4-9-89,0 4 221,-5-10-294,4-1-1,-9-6 197,9 1-969,-8 0 440,-3-1 344,0 1 0,-9-5-1216,2 1 673,-8 0 800,4-1 0,-10 3 0,4-4 0</inkml:trace>
  <inkml:trace contextRef="#ctx0" brushRef="#br0" timeOffset="63">4824 12454 9010,'19'-10'490,"0"2"-413,0-2-12,4 4 0,4-6-156,-1 1 90,6 4 61,-8-3 1,7 5-1178,-9-2 1117,4-4 0,-9 5 0,6-5 0</inkml:trace>
  <inkml:trace contextRef="#ctx0" brushRef="#br0" timeOffset="64">4835 12191 7940,'0'-16'0,"5"3"323,3-2 1,9 2 501,5 2 1,1-1-431,4 1 1,-3 1-338,-1 2 1,0-1-342,0 5 1,1-1 264,2 1 18,-2 3 0,9-4 0,-3 5 0</inkml:trace>
  <inkml:trace contextRef="#ctx0" brushRef="#br0" timeOffset="65">6731 12008 7965,'-11'-5'655,"-1"4"-220,6-9 104,1 9 216,5-10-435,0 10 1,0-3-98,0 8 0,0 4 113,0 7 0,0 9-148,0 10 0,-1 3-113,-3 9 1,-2-5-2,-6 8 1,2-8-222,2 4 1,0-3-32,4 0 0,0-3-228,4-4 1,1-6 84,3-2 0,1-3 54,3-2 0,2-8-249,-3-2 1,0-7 151,0 3 0,-3-6-460,4 2 1,-4-8 823,3-4 0,-4-2 0,2-1 0</inkml:trace>
  <inkml:trace contextRef="#ctx0" brushRef="#br0" timeOffset="66">6663 12031 7965,'0'-18'0,"0"3"781,0 3 1,5 1-266,2 4 1,4 2-58,0 5 1,0 0-38,1 0 1,1 1-135,2 3 1,-1 7-54,5 8 0,1 8 27,7 3 1,-2 6-262,6 6 0,-2-5-61,1 4 1,-2 0-132,-5-3 0,0-4 70,0-3 1,-6-6-72,-1 2 0,-4-4-178,0-4 0,-1-3-1032,1-4 64,-6-1 280,-1 1 0,-5-5 1058,0 1 0,-5-6 0,-1 3 0</inkml:trace>
  <inkml:trace contextRef="#ctx0" brushRef="#br0" timeOffset="67">6686 12442 8662,'-7'-11'1764,"3"1"-1410,8 2 1,8-1-260,7 6 1,2-6 122,2 1 1,0 2 0,0-2 0,5 2-402,2-2 1,4-2 216,4 2 1,-2 3-1118,2 1 1,-4 3 259,-3 1 823,-3 0 0,0-5 0,1-1 0</inkml:trace>
  <inkml:trace contextRef="#ctx0" brushRef="#br0" timeOffset="68">7371 12283 7951,'-5'-12'1344,"3"6"-615,-3-4 1,5 10-209,0 0 0,-1 6-55,-3 9 0,3 3-242,-3 5 1,3 0-61,1-1 1,0 6-96,0 3 0,0-3-214,0-2 0,0-1-218,0-3 0,0 0 277,0-3 0,4-3-2757,0-4 2843,-1-1 0,-3 1 0,0-1 0</inkml:trace>
  <inkml:trace contextRef="#ctx0" brushRef="#br0" timeOffset="69">7702 12477 7915,'-10'2'1288,"2"6"1,3 1-763,5 10 1,0 4-720,0 3 1,0 1 341,0-4 0,-4 1 304,1 2 1,-5 2-526,4 3 1,-1-3-493,1-5 1,3-2-765,-3-2 1,3-2 1327,1-6 0,0 1 0,0-1 0</inkml:trace>
  <inkml:trace contextRef="#ctx0" brushRef="#br0" timeOffset="70">8353 11883 7886,'0'-12'0,"-5"2"-194,-3 3 1,2 2-201,-2 5 1,5 0 580,-5 0 0,4 0 559,-3 0 1,0 6-305,0 5 0,-4 11-205,4 8 0,0 5-153,0 3 0,3 2 161,-4 6 0,6-2-286,-2-2 0,-1 1-107,1-5 0,0-1-132,4-6 0,0 0-35,0-4 0,0-4-234,0-4 0,4-9-301,0 2-138,0-9 988,-4 2 0,4-7 0,-1-6 0,1-4 0,-4-11 0</inkml:trace>
  <inkml:trace contextRef="#ctx0" brushRef="#br0" timeOffset="71">8284 11826 7955,'0'-18'-555,"0"1"-695,0 6 1250,0 5 0,0 1 0,0 6 347,0 3 0,2 5 660,2 10 1,2 2-397,5 13 0,1-1-210,-1 9 1,6 0-190,2 4 0,-2-2-49,3-2 1,-1 1-110,3-5 1,0 0-84,-3-3 0,1-6-249,-4-2 0,-1-5-180,-4-3 0,3 2-532,-2-6 1,0-4-795,-8-3 1784,5-6 0,-8 9 0,4-5 0</inkml:trace>
  <inkml:trace contextRef="#ctx0" brushRef="#br0" timeOffset="72">8227 12260 6596,'5'-7'-34,"7"2"358,6 0 1,-1 4-177,5-4 0,0 0 1,5-2 275,3 1-619,0-4 1,8 5-910,0-3 848,0-2 154,-8 9 102,3-4 0,-9 0 0,4-2 0</inkml:trace>
  <inkml:trace contextRef="#ctx0" brushRef="#br0" timeOffset="73">8707 12271 7927,'0'-11'-686,"0"-1"1,6 1 411,6-1 0,1 5 889,6-1-90,-5 1-144,2 0-5,-5-3 1,1 9 556,-1-3-564,1 3-156,-6 1 1,3 5 0,-5 2 4,-2 4 0,0 0-196,-2 0 0,0 6 130,0 2-164,-6 3 231,0-5 1,-10 5-766,3-4 255,-9 4 247,10 1-393,-10 0 0,9 0 21,-2 0 167,2 0 17,2 0 0,3-4-79,1 0 243,4-5 19,-2 2 0,6-5-128,3 1 155,3-6-56,4-1 1,4-1-50,1 0-286,4 0 164,-2-4-23,4-5-190,1 3 462,0-3 0,0 0 0,5-1 0,1-6 0</inkml:trace>
  <inkml:trace contextRef="#ctx0" brushRef="#br0" timeOffset="74">9290 12454 7868,'-12'0'596,"6"-5"251,1 3-545,5 2 0,1 11 331,3 4 0,-2 1-274,6 0 1,-2 5-262,2 6 0,1-1-153,-5-3 0,-1 4-377,-3 0 0,0-1-454,0-3 1,-1-1 491,-3-3 0,3 1-125,-3-5 0,-1 0-309,1-3 113,-5-6 715,3-1 0,-5-5 0,-1 0 0</inkml:trace>
  <inkml:trace contextRef="#ctx0" brushRef="#br0" timeOffset="75">9735 11906 7868,'-5'-17'232,"0"4"57,-3-2 0,-1 6-139,5 2 0,-1 4 123,2-1 1,0 3 390,-5 1 1,5 1-228,-5 3 0,0 9-258,-3 10 0,-4 7 40,0 12 1,-4 6-1,3 13 1,1-2-275,4 1 1,0-5 18,4-2 1,1-4-40,2 0 0,2-7-321,-1-4 1,1-8-314,2-3 0,0-4 130,0-4 1,0-6-821,0-6 450,0-4-129,0 2 1078,5-20 98,-3 6 1,13-23-1,-2 8 1</inkml:trace>
  <inkml:trace contextRef="#ctx0" brushRef="#br0" timeOffset="76">9621 11974 7868,'0'-24'0,"0"-1"0,0 9 0,0 1 1176,0 4-315,5 4 336,-4 2-746,9 5 1,-3 11-108,4 4 1,2 10-74,2 6 0,-2 7-14,2 4 1,3 2-41,1 2 0,2-2 0,2-2 1,0-1-323,0-3 0,-2-8-171,-2 1 1,2-6-253,-6-2 1,0-6 84,-3-1 1,-5-4-1211,1 0 330,-6-6 382,3 4 0,-6-8 500,-3 1 1,-2-1 440,-5-2 0,-11-5 0,-2-2 0</inkml:trace>
  <inkml:trace contextRef="#ctx0" brushRef="#br0" timeOffset="77">9484 12420 7868,'-7'1'248,"4"3"-207,1-3 1,12 4 361,6-5 1,4-4 53,3 0 1,6-5 74,5 2 0,2-3-386,6-2 0,0 1-302,3-1 1,0 5-171,-4-1 1,-2 2-543,-9-2 1,2 2-703,-6 2 1570,1-2 0,-4-6 0,0 1 0</inkml:trace>
  <inkml:trace contextRef="#ctx0" brushRef="#br0" timeOffset="78">10135 12294 7938,'0'-11'294,"0"-1"238,0 1 857,0-1-881,0 1 1,1 4-32,3 4 1,-3 0-163,3-1 104,-3 3-484,-1-4 1,0 6 67,0 3 0,0-1 101,0 4 1,1 1-99,3 3 1,-3-3-207,3-1 0,-2 1-8,-2 4 1,1-1 84,3 0 1,-3-3 66,3 0 1,1-1 54,-1 5 1,3-5 9,-3 1-14,5-1 2,-3 5 1,4-1 12,-2 1 1,-2-6 3,-2-2 0,-1 1 27,4-1 1,-3 3-32,4-3 0,-5 4 105,5-4 1,-2 4-40,2 0 1,2-2 11,-2 2 0,2-2-39,1 2 0,-3 2 13,0-2-1,-5 2-42,5 1 0,-5 2-3,0 2 1,-1-2 7,-2 2 1,-5-1-16,-3 1 1,-3-1-48,-5 5 1,-1-5 52,-6 2 0,-5-4 162,-3 0 1,2-1-139,-1 1 0,4-5-40,0 1 0,2-6-615,1 2-959,5-3 618,1-1 0,19-5 957,9-2 0,11-9 0,12-1 0</inkml:trace>
  <inkml:trace contextRef="#ctx0" brushRef="#br0" timeOffset="79">11574 11871 7938,'-5'-11'88,"3"0"168,-3-1 35,5 6 0,0 2 298,0 8 1,-1 7 155,-3 8-476,3 8 1,-4 3 45,5 8 1,-4-1 99,0 5 1,0 0-320,4 4 1,0-2-221,0-2 1,0 0-203,0-8 1,2 2 94,2-10 1,-2 0-167,6-7 1,-2 1 39,2-5 1,-2-3-849,-2-5 373,-3-4 304,4 2 0,-5-8 528,0-4 0,5-6 0,2-10 0</inkml:trace>
  <inkml:trace contextRef="#ctx0" brushRef="#br0" timeOffset="80">11711 11986 7975,'0'-12'1822,"-5"1"-1101,3 4-236,-3 2-70,5 5 0,0 2-127,0 1 0,0 10 17,0 10 1,0 2-164,0 10 0,4-4-124,0 7 1,0-3 43,-4-5 0,0 2-193,0-6 1,4 1 12,-1-4 1,1-5-146,-4-3 0,4-2-128,0-2 102,0-5 190,-4-1 32,0-5 0,0-5-183,0-2 0,-2-5-3,-1-3 0,1 1-31,-2-5 0,3 0 238,1-4 1,0 0-28,0 1 1,0-3 160,0-1 1,0 2-76,0-3 1,1 4 74,3 4 0,-2 3 297,1 4 228,4 6-404,-1 1 1,9 10-92,0 3 0,2 5-19,-2 3 1,3 4 10,5-1 0,0 4-148,-1 4 1,1-3 68,0 2 0,0-2-77,0-1 0,0-1 24,0-3 1,-2 0 17,-2-8 1,-2 3 77,-6-6 0,0-3 105,1-1 1,-4-3-26,-1-1 0,-4-5 219,0-3 1,-1-7-127,-2-4 0,0-2-29,0-2 0,0 0-215,0 0 0,-5-5-52,-3-2 0,-2-3-192,-2-2 1,1 2 56,0 3 1,-1-7-131,1 3 0,1 2-124,2 5 1,-1 5-394,5 3 1,1 2-1118,3 6 1365,0 4 0,6 2-447,5 5 1030,1 10 0,14-2 0,-2 9 0</inkml:trace>
  <inkml:trace contextRef="#ctx0" brushRef="#br0" timeOffset="81">12465 11974 7966,'-12'-11'0,"1"-1"0,-1 1 1596,6-1-686,1 6-49,5-4 1,0 10-443,0 0 1,-4 5-234,0 6 1,-3 10 3,3 2 0,-1 6-108,1-3 0,3 6 29,-3-1 0,3 0-206,1 0 1,1 1-205,3-6 187,-3 1 24,9-4 1,-7-6-648,4-1 1,-3-5-585,4-3-361,-6 2 505,8-9 495,-8-1 1,3-7 359,-5-9 1,0 2 319,0-5 0,-5 0 0,-2-4 0</inkml:trace>
  <inkml:trace contextRef="#ctx0" brushRef="#br0" timeOffset="82">12327 11940 7966,'6'-18'-81,"0"-2"40,5 5 1,2 1 741,2 6 0,4-2-183,8 2 0,-3 3-19,3 1 1,1 3-86,-2 1 1,5 0 9,-5 0 0,5 5-222,-5 3 1,0 3-1,-7 4 1,-3 3-15,-4 5 1,-2 1-153,-2 3 0,-3 2-214,-5 5 0,-9-3 148,-3-1 0,-7-4-481,0 0 0,-7 1 177,-5-4 1,2 2 9,-1-6 1,3-2-33,-4-2 1,7-2-197,1-2 1,6-5-462,5-2-146,6 2 520,1-4 1,11 2 638,6-8 0,4-3 0,7-9 0,0-2 0</inkml:trace>
  <inkml:trace contextRef="#ctx0" brushRef="#br0" timeOffset="83">12956 11894 7894,'-5'-11'0,"-1"-1"695,-1 1 999,2 5-175,5-5-1035,0 10 1,0-3-100,0 8 1,-4 4-146,0 7 1,-1 4-14,1 8 1,3 1-97,-3 2 1,3 3-128,1-2 0,0 0 141,0 0 1,5 0-95,3-4 0,2 4-325,1-5 0,2-3 120,2-4 0,-1-5-431,5 1 0,0-3 105,4-5 1,-1-2-103,-3-5 0,5 0 59,-5 0 0,4-1-110,-8-3 0,4-2 98,-4-5 1,-1-2-65,-6-2 0,1 1 54,-6-5 545,1 5 0,-9-8 0,-1 4 0</inkml:trace>
  <inkml:trace contextRef="#ctx0" brushRef="#br0" timeOffset="84">12944 12088 7894,'-11'7'0,"-1"-3"629,6-3 0,6-1-311,8 0 0,7 0-360,4 0 1,6 0-8,2 0 0,1-5-197,-2-3 0,-1 2-59,1-2 1,-2 6-878,-1-2 1182,-5-3 0,-2 1 0,-4-5 0</inkml:trace>
  <inkml:trace contextRef="#ctx0" brushRef="#br0" timeOffset="85">12956 11826 7924,'0'-17'300,"2"1"38,6-3 0,6 2-299,12 6 1,2-1-276,3 1 1,-3-1 441,-5 1 0,4 3-65,4 1 0,-3 4-58,-2-1 1,2 3-143,-1 1 0,-2 0-143,-6 0 0,2 5-98,-6 3 0,-1 2 300,-6 1 0,7 1 0,-3-1 0</inkml:trace>
  <inkml:trace contextRef="#ctx0" brushRef="#br0" timeOffset="86">13572 11814 7951,'-10'-15'438,"3"0"541,2 0-618,5 3 0,0 5 687,0-1 731,0 5-1376,0-2 1,0 8-374,0 4 0,0 6 169,0 10 0,0 5-28,0 2 0,0 7 2,0 1 1,0 2-69,0-2 0,0-2-91,0 6 1,0-5-317,0 1 0,0-7-73,0-5 0,0-2-61,0-1 0,3-5-966,1-3 816,5-2 1,-6-7-1191,4-2 1357,-4-3 1,2-6 418,-5-2 0,0-9 0,0-1 0</inkml:trace>
  <inkml:trace contextRef="#ctx0" brushRef="#br0" timeOffset="87">13378 11803 7951,'0'-12'755,"0"1"-307,5 0-177,2-6 0,9 4-33,3-2 1,4 2 104,4 2 1,1 1 199,2 2 1,3 3-163,-3 5 1,2 0 57,-1 0 0,0 5-223,-4 3 0,0 3-119,-4 5 1,-6-4-82,-1 3 1,-5 2 73,-3-2 1,-3 5-94,-5 0 1,-11-3-243,-4 2 0,-6-5-363,-6 2 1,-2-4 34,-5 0 0,3-2-370,1-3 0,4 0 172,0-3 1,7-3 770,3 3 0,-1-13 0,-1-4 0</inkml:trace>
  <inkml:trace contextRef="#ctx0" brushRef="#br0" timeOffset="88">14075 11849 7953,'-10'-12'-45,"2"1"1,-2-1-89,2 1 1,2 1 318,-2 2 63,6-2 0,-5 9 532,4-3-154,1 3-396,-3 1 1,5 6-81,0 5 1,0 10 51,0 5 1,0 6 29,0-2 1,0 3-148,0 2 1,0-2 121,0-3 1,4 2-275,0-5 1,5-5-48,-2-3 0,2-1 0,-1 1 0,6-2 106,-3-6 1,5 1-118,-1-1 0,-1-5-24,5-2 1,0-3 94,4-1 1,0 0-627,-1 0 0,0-1 316,-3-3 1,1 2-265,-5-6 1,-1 1 1,-6-5 625,-3 1 0,-5-6 0,0-1 0</inkml:trace>
  <inkml:trace contextRef="#ctx0" brushRef="#br0" timeOffset="89">14029 12054 7953,'-6'-8'0,"2"1"0,3 3 594,1-4 0,5 6-131,2-2 1,5-1-224,3 1 1,-2-3-120,2 3 1,4-4-123,4 4 0,0-3 51,3 3 0,2-4-139,-1 5 0,0-5-251,-5 4 0,-3-1 340,1 1 0,-7-2 0,4-6 0</inkml:trace>
  <inkml:trace contextRef="#ctx0" brushRef="#br0" timeOffset="90">14018 11769 7969,'-4'-12'495,"0"1"0,7 1-440,8 2 1,6-1-145,5 5 1,5-1 247,0 1 1,4 2 313,0-6 1,2 6-222,1-2 0,-3 3-113,-1 1 1,-1 0-29,2 0 1,-3 1-28,-6 3 1,-4-2-103,-3 6 1,-3-4 61,-4 3 1,0 1-7,-4 3 0,0 5 41,-4-1 0,0 6-24,0 2 1,0 1-71,0 7 1,-4-5 70,0 5 0,1-2-105,3 1 1,0 2 105,0-5 0,0 0-213,0-5 0,0 1 61,0 0 1,0-5-59,0-3 1,0-6 213,0-1 200,0-6-176,0 3 0,-4-6 182,0-3 1,-1-4-240,1-7 0,2-1 52,-6-3 1,2-3-158,-2 3 1,-2-2 43,2-2 1,-1-1 33,2-3 1,-2 3-5,5-3 1,0 2-32,4-2 0,0 4-108,0 0 0,0 2 86,0 6 0,2 3-138,1 5 1,5 4 88,7-1 0,-1 6 42,5 5 0,4 6 31,4 10 1,1 1-16,-2 2 0,0 0-19,4 4 0,-5-1 34,2 2 1,1 1-58,-1-6 0,-1 3 43,-3-6 0,-1 1 44,-3-8 0,-3-1 33,-4-4 1,-1-4 280,0-4-64,-4-1 1,-2-4 323,-5-1 1,0-9-318,0-7 1,0-2 17,0-2 1,-1-1-307,-3-3 1,3 2 104,-3-6 1,-1 5-402,1-5 1,0 2-28,4-2 1,0-2-235,0 3 0,0 2 173,0 1 0,0 3-205,0 1 0,1 7 622,3 5 0,2-1 0,6 6 0</inkml:trace>
  <inkml:trace contextRef="#ctx0" brushRef="#br0" timeOffset="91">15148 11791 7955,'0'-22'0,"0"0"0,0 3 0,0 6 0,0 6 0,2 4 0,2-1 0,-3 3 0,4 1 0,-5 8 633,0 7 1,0 4 861,0 11 1,0 1-995,0 3 0,-4 4-271,0 0 1,0-3-116,4-5 1,0-1-94,0 2 0,0-3-100,0-6 1,0-3-86,0 0-1312,0-5 169,0 3 459,0-11 1,4-2 254,0-8 1,0-2-98,-4-6 0,0-3 371,0 0 1,-1-5 317,-3 1 0,-3-7 0,-4 0 0,0-6 0,-6 3 0,-1-6 0</inkml:trace>
  <inkml:trace contextRef="#ctx0" brushRef="#br0" timeOffset="92">15057 11780 7955,'0'-28'0,"0"5"28,0 0 1,5 1 282,3 3 1,3 3 148,4 5 1,-1 1-12,5 6 0,-3-4 152,3 4 0,0 2-176,4 6 1,-1 2-154,1 6 1,0 4-63,0 3 0,2 3-56,-2 0 1,1 1-124,-9 0 1,1 4 26,-5-1 1,-1 2-116,-2-1 1,-3-2-325,-5 6 1,-6-2 165,-6 1 1,-8 2-96,-7-5 1,-8 0 91,0-5 1,-6 0 5,-1-3 1,2-3-67,2-4 1,8-1-145,3 1 1,4-5-458,4 1 210,3-6 0,11 4 669,5-6 0,10-6 0,8 0 0</inkml:trace>
  <inkml:trace contextRef="#ctx0" brushRef="#br0" timeOffset="93">15662 11780 7887,'0'-11'169,"0"-1"135,0 1 0,0 3-44,0 1 0,2 3 341,1-4 490,-1 6-264,3-9-422,-5 10 0,-1-3-199,-3 8 0,-3 8-55,-4 7 0,0 6 7,-1 2 1,2 6-153,2 1 1,-1 0 21,6 4 1,-1-2-155,4-2 0,0-1-3,0-3 0,6-2 15,6-5 1,0-1-20,7-3 1,0-3 3,4-4 1,0-2-2,0-3 0,1-1-64,3-6 1,-3 0-210,2 0 0,2 0-139,-1 0 0,-5-4-403,-7 0 1,-3-5 137,0 1 1,-2-5 806,-2-3 0,-3-4 0,-5 2 0</inkml:trace>
  <inkml:trace contextRef="#ctx0" brushRef="#br0" timeOffset="94">15594 11986 8288,'14'-11'566,"5"4"0,0 0-345,8 4 1,2 0-102,1-4 0,2 3 25,-2-4 1,3 4-639,-2-3 0,-3 4 225,-2-1 1,-3-1-578,-4 1 845,-2 1 0,-1-8 0,2-1 0</inkml:trace>
  <inkml:trace contextRef="#ctx0" brushRef="#br0" timeOffset="95">15788 11666 7936,'0'-18'215,"3"-2"54,4 4 1,6 3-96,10 5 1,0-2-142,-1 2 1,1 2 262,0-2 0,4 2-8,-1-2 1,-3 3-103,-4 5 0,-4 0-129,4 0 0,-5 0-12,2 0 1,-4 1 4,0 3 1,-1 3-142,1 4 1,-2 0 101,-3 1 0,2 4 45,-5 3 0,1 4 6,-1 4 0,-3 2-15,3 5 0,-1 2 5,0 2 1,-1-4-50,1 0 0,-1 1-105,-2-5 0,0-1 84,0 2 0,0-10-26,0 2 0,0-8-94,0 1-33,0-9 171,0 3 91,-5-8 1,2 2 152,-4-8-57,-1-3-181,2-9 28,-5 3-23,10-8 165,-4 3 1,1-5 34,0 0-163,1 0 130,3 0 1,0-1 49,0-2-137,0 2 17,0-4-21,0 0-55,0 4 0,1-4-219,3 5 189,-3 0 0,4 5-179,-5 3 269,5 7-398,-4 3 0,8 7 33,-5 1 120,5 9 46,-3 6 77,6 10-85,4-4 0,-2 9-117,5-3 171,-5 3-309,8-4 90,-10 4-510,10-9 699,-9 9-134,3-9 0,-1 3-192,1-8 299,-1 3 147,-4-15-123,1 9 1,-1-15 307,1 3 1,-5-4 239,1-4 1,-2-4 1057,2-7-982,-3 2-29,-5-8-290,0 3 196,0-5-42,0-5 1,0 4 199,0-4-79,0 0-215,0 4 0,-4-4-405,0 5 123,0 1 73,4-1 1,0-4-1231,0 0 486,0 1 387,0 8-1656,0-4 932,0 10 285,0 0 125,5 2 1,-2 9 608,5-3 0,-1 3 0,5 1 0</inkml:trace>
  <inkml:trace contextRef="#ctx0" brushRef="#br0" timeOffset="96">16667 11643 7940,'0'-11'657,"0"-1"0,2 6-241,1 2 1,0 4-121,5 4 0,-6 6 299,2 5 1,-3 7-140,-1 1 0,4 4-22,0 8 0,0-5-231,-4 1 1,0-2-148,0 1 0,0 2-641,0-5 0,1-1 398,3-3 0,-3-5-2302,3-3 1341,-3-2 1148,-1-7 0,0-1 0,0-5 0</inkml:trace>
  <inkml:trace contextRef="#ctx0" brushRef="#br0" timeOffset="97">16485 11540 7918,'0'-11'353,"0"-1"0,10 2 543,5 3 1,12 1-478,7 6 1,0 0-55,4 0 0,-1 2-263,1 2 1,-4-2 78,1 6 0,-2 1-1556,-7 6 1375,-4-2 0,-1 8 0,-3-3 0</inkml:trace>
  <inkml:trace contextRef="#ctx0" brushRef="#br0" timeOffset="98">11380 12614 7932,'1'-10'-631,"3"2"1,-2 2 1448,6 2-138,-6 3-338,8-5 1,-7 6 401,5 0-272,-6 0-56,8 0-196,-3 0 1,8 4-29,0 0 1,2 0-106,-2-4 1,4 0 65,8 0 0,2 0-160,5 0 0,5-4 106,3 0 1,4-3-12,3 3 1,0-4-148,4 4 0,-4 1 155,5 3 1,-6 0-9,1 0 1,0-4-31,0 0 1,-5 0-16,6 4 0,-2 0 17,6 0 0,-2 0-76,-3 0 0,-1-4 34,6 1 1,-2-2 44,1 1 0,3-1-79,-3-3 1,3 2 54,1 2 1,-1 3 36,-3-3 1,2 1 20,-6-1 0,2 3 5,-2-3 0,-2 3-29,3 1 1,-3-1 14,-2-3 0,2 3-23,3-3 0,-2 1 6,5 0 1,-3 1-96,3-1 0,1-3 87,3 3 0,4-5 2,-1 4 1,4-3-78,-7 3 0,3-4-251,-7 4 1,1 1 301,0 3 1,-1-4-7,-7 0 0,6 0-24,-7 4 0,8 0-1,-4 0 1,0 0 13,-3 0 1,5 0 3,2 0 0,3-4-121,1 1 0,-1-1 44,-3 4 0,2-4-128,-6 0 1,5-1 99,-5 1 1,4 3 24,-3-3 0,1-1 197,-2 1 0,8-3-130,-25 5 0,1 0 0,29-6-19,-1 4 0,-4-3 3,-3 3 1,-5-1 119,-7 1 1,-3 3 10,-5-3 0,1-1-28,-1 1 1,0 0 65,1 4 0,-1 0 196,0 0 1,-1 0 36,-3 0 0,2 0-223,-5 0 0,5 0 234,-2 0 1,-1 0-232,2 0 0,-1 0-233,4 0 1,6 0-18,2 0 0,-2 0-31,2 0 0,-9 4 66,1 0 0,-4 0 12,-4-4 1,1 1 42,-8 3 0,-3-3 8,0 3 1,-8-3-101,0-1-38,-5 0-69,2 0 1,-5 1-227,0 3 1,-5-1-566,-3 4 1,-7-3 364,-4 4 606,-8-1 0,-2 0 0,-5-2 0</inkml:trace>
  <inkml:trace contextRef="#ctx0" brushRef="#br0" timeOffset="99">1809 14353 7921,'-6'-5'-244,"0"3"-479,6-6 1494,0 6-275,0-4-64,0 1 914,0 4-920,0-4 0,0 6-311,0 3 0,0 2 30,0 6 0,0 4 50,0 3 1,2 7-22,2 0 0,-2 5-66,6-4 0,-5 4-26,5 0 1,-4 3-196,4 4 1,-5-5-39,5 5 0,-2-5 101,2 5 0,2-2-57,-2-2 0,-3-1-50,-1-3 0,1 2 0,-2-5 1,5-4 73,-4-4 1,0-5-319,-4 1-27,5-2 45,-4-2-756,4-5 556,-5-1 583,-5-5 0,-1-5 0,-6-1 0</inkml:trace>
  <inkml:trace contextRef="#ctx0" brushRef="#br0" timeOffset="100">1592 14365 8022,'6'-18'13,"1"-2"1,-4 4-80,5 2 1,7-2-151,4 1 0,3 0 351,1 3 0,1 1 314,2-1 0,4 2-302,4 3 1,0 0-65,0 3 0,6 3-80,2-3 0,-2 3 77,2 1 0,-5 5-92,1 3 0,-9 2 13,-6 1 0,-3 2-40,-8 2 57,-3 3 0,-9 5-21,0 0-12,-11-1 88,-1 1 1,-21 4 88,-5 0-1340,0-1 1209,-12 2 0,10-5 1,-7 1 59,3-4 1,4-7-549,-2-1 1,5-2 78,10-6 378,6-1 0,7-3 0,3 0 0,2 0 0</inkml:trace>
  <inkml:trace contextRef="#ctx0" brushRef="#br0" timeOffset="101">2734 14068 8046,'-1'-8'-878,"-3"1"883,3 4 141,-4-7 1,5 7 323,0-4 406,0 4-308,0-2-413,0 0 1,-2 4 341,-2-3-7,3 3-76,-4 1-175,0 0 1,2 1-163,-4 3 1,4-2 245,0 6-171,-4 0 0,2 3-20,-2 0 1,-2 5-98,5-1 0,-5 4 34,1-4 1,1 9-20,-5-1 0,3 8-38,-6-1 1,1-1 53,-1 2 0,2-1-140,-2 4 0,2 4 42,2 0 0,0 1-56,-1-5 0,5 1 115,-1 3 1,5-2-7,0 2 1,1-1 38,2 1 0,0-3 13,0 3 0,0-2-59,0-2 0,5 1 17,3-1 1,2 0-18,2 0 0,-1-4 13,0-4 0,1-2-11,-1-1 1,2 0 51,2 0 0,-2-5-1,2-3 1,-2-3-10,-2 0 0,1-2 92,-1-2-49,0 2 8,1-9-137,-6 4 141,-1-5-1665,-5 0 0,0 0 0</inkml:trace>
  <inkml:trace contextRef="#ctx0" brushRef="#br0" timeOffset="102">3042 14376 7880,'-1'-6'-121,"-3"2"594,3-2 182,-4 4-36,5-3 531,0 5-1090,0 5 1,0 6 24,0 4 1,-1 6 59,-3 2 0,1 1-124,-4 7 0,3-2 91,-4 1 0,2 3-94,-2-2 0,-2 2 3,3 1 1,-4-3-162,0-1 0,3-5 65,1 2 0,3-3-110,-4-1 1,4-4-121,-3 0 1,4-9-104,0 2-608,1-3 314,2-3-416,0-1 1118,0-5 0,-5-5 0,-1-1 0</inkml:trace>
  <inkml:trace contextRef="#ctx0" brushRef="#br0" timeOffset="103">3019 14433 8108,'6'-11'0,"-5"-4"-95,3-1 0,-3 1 54,-1 4 0,0-1 502,0 1 0,0 3 415,0 1-309,0 4 0,1-2-333,3 5 1,-1 1-140,4 3 1,-3 4-16,4 7 1,-1 3 111,5 5 1,-1 5-156,0 2 0,1 0 95,-1 5 0,1-4-164,-1 7 1,1-2-54,-1-2 1,2 1-23,2-1 1,-5-4 118,5 1 1,-8-6-15,4 2 1,-2-8-75,2-4 0,-3 1 99,0 0-104,-1-1 1,1-5 68,-1-2-849,-4 2-137,2-9 251,-5 4 1,-1-5 216,-3 0 530,3 0 0,-15 5 0,4 2 0</inkml:trace>
  <inkml:trace contextRef="#ctx0" brushRef="#br0" timeOffset="104">2894 14879 8060,'0'-8'0,"0"0"515,0 6 0,1-7-215,3 5 0,2-3-513,6 3 1,3-1 186,0 1 0,11-1 62,0-3 0,2 2-406,3 2 0,-1-1 180,4-3 1,-1 2-815,-2 2 1004,2 3 0,-9-9 0,4 3 0</inkml:trace>
  <inkml:trace contextRef="#ctx0" brushRef="#br0" timeOffset="105">3442 14422 8035,'-5'-8'1151,"-3"1"-490,3 4-639,0-2 0,5 6 196,0 3 1,0-1 0,0 4 0,5 5-81,3 3 1,-2 6 105,2 2 1,-4 0-165,3 4 1,0 1 17,0-2 1,2 6-92,-5-1 0,1-4-24,-1 0 1,-3 1-54,3-1 0,-3-2 151,-1-6 0,0 1-130,0-4 0,0-1 51,0-4 62,0 1 182,0-1-160,0 1 288,0-6-262,5-1 0,2-5 81,4 0 0,0 0-45,1 0 1,3-1 0,0-3 1,6-1-158,-2-3 1,1-2 128,-1 2 0,3 2-207,-3-2 0,-3 5 99,-1-5 0,-1 6-1022,1-2 441,-2-3 0,4 6-293,-6-3 0,-5 2-553,-2-2 1414,-2 3 0,3-4 0,1 5 0</inkml:trace>
  <inkml:trace contextRef="#ctx0" brushRef="#br0" timeOffset="106">3899 14410 8013,'-5'-11'565,"4"0"-226,-3-1-663,2 6 822,2-4 1231,0 8-999,0-3-683,0 15 1,0 3 107,0 10 1,4 0-40,0 0 1,4 5 23,-5 2 0,5 3-73,-4 1 1,1-2-39,-1 2 1,-3-3-166,3 3 1,-3-5-212,-1-6 0,4-1 43,0-3 1,0 1-525,-4-5-18,5 0-309,-4-3 1155,9-1 0,-9-4 0,4-2 0</inkml:trace>
  <inkml:trace contextRef="#ctx0" brushRef="#br0" timeOffset="107">4516 14410 7983,'-11'-15'85,"4"0"0,-2 0 338,5 3-104,-5 1 1,3 1 1153,-5 2-1109,-1-2 0,-3 9-180,0-3 0,-4 3-117,3 1 1,-4 6 102,1 5 1,-3 6-128,0 6 0,-1 5 36,0 2 1,1 3-92,3 1 1,2 2 71,1 2 0,5-2-177,-1 2 0,2 0 67,7-4 1,-1 1-111,4-8 1,1 4-39,3-5 0,3-3 127,9-4 1,-2-5-175,5 1 1,3-3-36,5-5 1,0-2-33,-4-5 1,3 0 73,1 0 1,3-5-114,-3-2 1,1-3-371,-1-2 1,-3 1 720,2-1 0,-2-4 0,-1-2 0</inkml:trace>
  <inkml:trace contextRef="#ctx0" brushRef="#br0" timeOffset="108">4767 14388 7942,'-17'-12'419,"5"2"524,-4 2-368,9 3-396,2 5 1,1 5 381,0 3 0,0 6-182,4 1 1,0 9-158,0-1 1,-3 8-120,-1-1 1,0 3-150,4 1 0,0 1 74,0-1 0,4-1-140,0-3 0,4 2-110,0-5 1,-2-4 126,2-4 0,0-4-244,3 4 0,0-9 88,1 1 0,3-6-15,0 3 1,2-5 77,-2 0 1,-1-3-75,5-3 1,-5 0-1,1-5 1,2 2-169,-2-1 0,4-4 0,-4 4 1,0-5 138,-3-3 1,-5 2-229,1-2 519,-5 2 0,2 2 0,-5 0 0</inkml:trace>
  <inkml:trace contextRef="#ctx0" brushRef="#br0" timeOffset="109">4687 14719 7918,'-6'-5'0,"1"2"0,5-4 0,5 0-42,2 0 0,7-2-95,1 5 1,6-5 765,-2 1 0,6 2-413,2-2 1,-1 2-411,-3-1 0,0-4-47,0 4 0,0-2-790,0 1 1031,-6-2 0,0 4 0,-6-6 0</inkml:trace>
  <inkml:trace contextRef="#ctx0" brushRef="#br0" timeOffset="110">4733 14388 7917,'0'-18'756,"1"-2"191,3 4 0,3 0-504,9 1 0,1 2-162,6-2 1,0 2-108,0 2 0,5-2 13,2-2 0,-1 6-788,2-3 1,-6 9 262,2-1 338,-3 2 0,-1-3 0,0-1 0</inkml:trace>
  <inkml:trace contextRef="#ctx0" brushRef="#br0" timeOffset="111">5692 14239 7941,'-5'-11'-69,"4"-1"1,-4 5 705,5-1 338,0 6-366,0-4-358,0 6 0,3 2-150,1 2 0,4 2 133,-4 5 1,4 6-98,0 2 0,2 7-2,2 5 0,-5 2-137,1 1 0,-1-1 53,5-2 0,-4 5-148,-1-1 0,-3-2 106,4-3 0,-2-3-103,2 3 0,0-6-124,-4-1 0,1-1 46,-1-7 0,-3 0 71,3-3 1,1-5 65,-1 1-9,0-6 83,-4 3 0,0-6 133,0-3 1,0-2-106,0-5 1,0-5-36,0 1 0,0-5-15,0 1 1,0-3 28,0-1 1,0 1-93,0-1 0,0-4 22,0 0 0,1 2-15,3 6 1,-3 3 11,3 4 5,-3 1 0,1 1-61,1 2 1,0 4 70,4 8 1,1 6 39,4 5 1,-1 4-45,0-3 1,5 4 10,-1-1 0,1 1-66,0-1 0,-2 3-8,5-3 0,-4-3 6,4 0 0,-5-4-90,1 0 327,3-6 1,-6-1-68,4-5 0,-7 0 314,-2 0 1,0-6-161,0-6 0,-1 0 20,-2-7 1,-2 0-50,1-4 1,-1 0-34,-2 0 1,-5-5-63,-3-2 0,-1-3-204,1-2 0,-2 4-230,3-4 0,-3 8 162,-2-8 1,2 10-1065,2 2 871,-2 0 1,9 11-487,-3-4 1,4 9 209,4 3 0,2 4 50,6 4 1,-1 2 106,1 5 457,4 1 0,2-1 0,5 1 0</inkml:trace>
  <inkml:trace contextRef="#ctx0" brushRef="#br0" timeOffset="112">6400 14148 8050,'-8'-4'609,"1"0"-498,4 0-93,-2 4 0,5 2 414,0 1 1,4 4-116,0 4 0,1 9 47,-1 3 0,-3 8-36,3-1 1,-3 4-293,-1 5 1,4-4-15,0 3 1,1-4-110,-1-3 0,-2 1 20,6-6 0,-4 1-183,3-4 1,-4-5 2,0-3 111,4-3 1,-5-1-963,6-4 574,-5-2 524,2-5 0,-5 0 0,0 0 0</inkml:trace>
  <inkml:trace contextRef="#ctx0" brushRef="#br0" timeOffset="113">6674 14193 7955,'-7'0'0,"-1"0"157,5 0 0,-2 6 297,5 1 0,0 5-145,0 3 0,0 3-16,0 4 0,0 2-238,0 3 1,0 1 49,0 3 0,0 2-185,0-3 0,4-2 102,0-1 0,0-1-50,-4-3 1,4 1-168,-1-9 1,1 1-344,-4-5-131,5 0-460,-4-4 1129,5-2 0,-1-5 0,1 0 0</inkml:trace>
  <inkml:trace contextRef="#ctx0" brushRef="#br0" timeOffset="114">6674 14330 7955,'0'-7'1591,"0"-1"-1597,0 6 205,5 7 0,2 2 73,4 9 0,2 1-236,2 2 1,-1 3 123,5 1 1,0 4-254,4-1 0,-4 1 89,0-4 1,1-1-265,7 1 0,-3-5 27,3-3 0,0-2 19,0-2 1,-1-4 148,-7-3 1,1-3-38,-5-1 468,0 0-242,-3 0 1,-5-1 303,1-3 0,-6-4-164,2-7 1,-2 1 100,-2-5 1,0 0-19,0-4 1,-4-1-133,0-3 1,-4 2-141,5-6 1,-5 2-188,4-1 0,-4-2-112,5 5 0,-5 1 110,4 3 0,0 5-624,4 3 1,0 2-120,0 2-776,0-1 1641,6 1 0,5 0 0,7-1 0</inkml:trace>
  <inkml:trace contextRef="#ctx0" brushRef="#br0" timeOffset="115">7462 14148 8004,'0'-12'2143,"0"1"-1175,0 5-694,-5-5 0,-1 10-131,-6-3 1,0 4-147,-4 4 1,-1 2-151,-6 6 1,0 3 185,0 0 1,0 6 26,0-2 1,2 1-105,2-1 0,-1 3 119,4-3 1,2 1-53,7-1 1,2 3 19,5-3 1,0-2 6,0 2 0,5-5-97,2 2 0,5 0-70,3-1 1,4 1 95,8-5 1,1-1-75,2-2 0,2 2 75,-6-3 0,5 0-1,-4 0 0,-1 0 19,-3 0 0,-1 4 13,-3-4 0,-3 0 32,-4 0 0,-2-3 12,-3 4 1,0-2 68,-4 2 1,-1 2-59,2-3 1,-8 2 56,-4-1 0,-6 2-74,-1-2 0,-7 2-202,0 1 1,-5-1-276,-4-2 1,0 1-385,4-5 1,-2 3 344,6-3 1,3 0 466,8-4 0,1 0 0,-1 0 0</inkml:trace>
  <inkml:trace contextRef="#ctx0" brushRef="#br0" timeOffset="116">7588 13885 7898,'-18'-11'0,"3"-1"1010,7 1-86,3 4 373,5 2-900,0 5 0,5 5-43,3 3 1,2 4-92,1 3 1,2 4-28,2 7 1,2 0 32,2 4 1,2 1-27,-2 3 1,3 0-137,1 0 1,-2 2-74,-2 2 0,3-2-142,-3 2 1,3-3-67,1-1 1,-2 1-195,-2-1 0,1 0 42,-4 1 1,-2-6-158,-7-3 1,-2 2 143,-5-1 1,0 0 41,0-5 0,-6 1-26,-5 0 1,-6 0 37,-6 0 0,3-5-184,-3-3 1,3 1 468,-7 0 0,-2-1 0,0-4 0</inkml:trace>
  <inkml:trace contextRef="#ctx0" brushRef="#br0" timeOffset="117">8570 14330 7895,'0'-6'243,"0"-4"140,0 9 0,0-6-98,0 4 1,1 1 102,3-2 1,-1 3 304,4 1-450,1 0 0,7-1-95,0-3 0,2 3-90,-2-3 0,3 3 18,5 1 0,-1-4-148,1 0 1,4-1-415,0 1 0,-1 2 284,-3-6 0,-1 6-206,-3-2 1,-3-1-745,-4 1 1152,-1 0 0,-5 4 0,-1 0 0</inkml:trace>
  <inkml:trace contextRef="#ctx0" brushRef="#br0" timeOffset="118">8570 14559 8280,'17'0'907,"-4"0"-336,7 0 0,-1 0 29,3 0 1,6 0-215,3 0 1,2-5-101,1-3 1,2-1-213,2 2 0,-4-3-181,0 2 1,-6 2-882,-9-2 1,-2 5 987,-6 0 0,-5-4 0,-1 1 0</inkml:trace>
  <inkml:trace contextRef="#ctx0" brushRef="#br0" timeOffset="119">9586 13988 8047,'-6'0'235,"1"-5"0,5 2 753,0-4-287,0 4-10,0-2-277,0 5-178,0 5 0,0 3-109,0 7 0,0 3 104,0 5 0,0-1-194,0 1 0,0 4-69,0 0 1,0 4-87,0 0 1,1 2 73,3 1 1,-3-4-93,3 1 1,1-3 111,-1 6 1,1-7-98,-1 3 0,-1-4-27,4-4 1,-3-3 84,4 0 0,-2-5-146,2 2 0,0-4-524,-4 0-405,0-1-8,1 1-158,-4-6 1304,4-1 0,-10 0 0,-1 1 0</inkml:trace>
  <inkml:trace contextRef="#ctx0" brushRef="#br0" timeOffset="120">9541 14022 8030,'0'-11'0,"0"-1"0,0 1-122,0-1 1,5 1 94,2 0 1,0-1 353,0 1 0,2 3 20,7 1 0,-2 4 37,5-1 1,1 3-183,6 1 0,-1 0-49,1 0 1,3 0-68,2 0 0,-2 0-147,2 0 1,-6 4-66,2 0 1,-5 4 105,-3 0 0,-2 2-71,-6 2 0,0-1-16,-4 0 0,-2 1-13,-5-1 1,-2 5 78,-6-1 0,-5 5 12,-9-1 0,-3 1 23,-1-1 1,-3 3 10,-6-3 0,1 3-77,0 0 1,5-4 64,2-3 0,4-2-224,4-1 0,3-2-463,4-3-279,1-2 973,4-5 0,2 0 0,5 0 0</inkml:trace>
  <inkml:trace contextRef="#ctx0" brushRef="#br0" timeOffset="121">10386 13771 8049,'-18'0'882,"5"0"-225,6 0-6,4 0 1,-7 0-193,3 0 0,0 5-110,0 3 0,-1 6-181,-3 1 0,-1 5 92,1-1 1,-1 8-216,1 3 0,-2 3 6,-2 1 1,2 2-8,-2 2 1,2 3 41,2 4 1,0 1-364,-1 0 0,1 1 165,-1 2 1,2-6-115,2 3 1,3-4-95,5 0 0,0-7 118,0-4 1,5-6 31,3 2 1,4-3 16,3-1 0,-1-6-2,5-1 1,-4-4 117,4 0 1,-5-2 12,1-2 1,-2 0 45,-2-4 1,-1 1-469,-2-1-1011,2-3 1457,-9 4 0,10-5 0,-5 0 0</inkml:trace>
  <inkml:trace contextRef="#ctx0" brushRef="#br0" timeOffset="122">10763 14148 8032,'-1'-8'-183,"-3"1"195,2-1 0,-3 0 832,5 1-53,0 4 9,0-7-340,0 9-261,0-9 1,2 10-18,1 0 0,3 5-138,1 6 0,3 2 86,-2 2 1,2 3-191,2 5 1,-5 5 76,1 2 0,-2 2-114,2-2 0,2 3 24,-3-2 0,0 0 9,0 0 0,-3-2-91,4-2 1,-4-7 66,3 3 1,-4-8 91,1 0 44,2-2 1,-1-5 288,3-1-266,-3-4 1,-4 0-34,3-6 0,-2-4-185,6-4 0,-6-2 77,2-2 0,-1 1-35,1-5 1,-3 0-3,3-4 0,-3 0-93,-1 0 1,0-1 133,0-2 0,0 3 15,0 0 1,4 0 123,0 4 1,-1 3-195,-3 0 286,5 4 1,-2 5-34,5 4 0,-5 1-86,5 2 1,-4 2 48,3 1 0,1 8-5,4 4 0,-1 5-49,0-1 1,1 3-9,-1 0 1,1 1-122,-1 0 0,4 0 121,0 0 0,5-2-150,-5-2 1,0-2 70,-4-6 0,-3-3 324,0 0-173,-1-6 0,1 3 97,-1-5 1,-4-5-53,1-2 1,-3-4 219,-1 0 0,0-6-266,0-2 0,0-2 49,0-2 1,0 0-159,0 0 1,0-3 91,0-1 1,-1-1-379,-3 1 0,3 3-74,-3-2 0,-1 3-226,1 4 1,-4 2-172,5 6-197,-1-1-852,4 6 1811,0 1 0,0 5 0</inkml:trace>
  <inkml:trace contextRef="#ctx0" brushRef="#br0" timeOffset="123">11448 14045 8013,'-11'0'353,"4"0"0,2 1-518,5 3 0,4 2 126,0 6 1,1 0 918,-1 4 1,1 1-314,2 6 1,2 4-137,-5 0 1,1 4-203,-1 0 1,-3-2-209,3 1 1,1 0-139,-1 0 0,4-2 145,-5-5 1,1-4-105,-4 0 0,1-5-4,3 1 0,-2-6-86,1-1 0,-1-5-190,-2 5-47,0-5 413,0 2 3,0-5 1,0-5-47,0-3 1,3-2 20,1-2 1,1 0-161,-1-4 1,-1 0 95,4-3 0,0-6-61,0 2 1,3-3 43,-2 3 0,-2 1-17,2-1 1,-6 1 46,2 3 1,1 3 164,-1 4 320,0 6-283,-4 1 1,1 5-62,3 0 0,-1 6-42,4 6 0,1 0 1,3 7 1,1-1-10,-1 1 0,0 3-109,1-3 0,3-1 31,0 1 0,6-5-26,-2 1 0,2-3-73,2 0 1,-4-2 61,0-2 0,-5-3 213,1-5 1,-2 0 243,-2 0-4,1 0 1,-6-5-132,-2-3 0,-3-2 30,-1-2 0,0-3 7,0 0 0,0-5 95,0 1 0,-1-3-165,-3-1 0,3 0 46,-3 1 0,-1-5-501,1 0 1,-1 1 194,1 3 1,3-3-533,-3 4 0,3-4-32,1 7 0,0 3-280,0 0 1,1 8-310,3 0 1211,2 5 0,6-2 0,-1 5 0</inkml:trace>
  <inkml:trace contextRef="#ctx0" brushRef="#br0" timeOffset="124">12088 13999 7973,'-7'-5'687,"2"4"-344,5-4 0,1 6 26,3 3 1,-2 2-143,1 6 1,-1 4 28,-2 3 0,1 4-101,3 4 1,-3-2 0,3 6 0,-3-2-79,-1 1 1,0 2 50,0-5 1,1 3-148,3-3 0,-3-1-2,3-3 1,1-4-217,-1 0 1,4-9-51,-4 2-66,-1-3 285,2-3 54,-3-1 149,3-5 1,-1-5-85,-1-3 0,1-2-32,-4-1 0,0-4 16,0-1 0,4-4 0,0 1 0,0 1-31,-4-1 1,3 0-23,1-4 1,1 4-10,-1 0 1,-3 5-219,3-1 208,-3 2 0,1 3 3,2 3-63,-3 2 1,8 6 68,-6 3 0,6 2 23,-1 5 1,-2 5 7,2-1 0,3 4 6,5-4 1,0 4-20,-1-4 0,3 1-3,5-5 1,0 0-212,0 1 1,-4-2 69,0-2 0,-2 1 99,2-6 0,-2 1 118,-6-4 142,1 0 0,-2-1-105,-2-3 1,-3-2 118,-5-6 1,0 0-9,0-4 0,0 2 150,0-5 0,0 0 84,0-3 0,0 0-113,0 3 0,0-6-117,0 2 0,0-3-163,0 3 0,0-3-308,0-1 0,0-3-137,0 3 0,0 0-401,0 5 0,5 4 344,2 3 1,0 3-639,0 5 1088,1 1 0,3 6 0,1 0 0</inkml:trace>
  <inkml:trace contextRef="#ctx0" brushRef="#br0" timeOffset="125">12659 14433 8025,'6'-1'21,"-2"-3"68,2 3 0,1-5 315,4 2 57,-5 3-330,4-5 33,-3 12 1,0 1 126,1 8 0,-4 3 117,3 5 0,-4 1-229,1 3 0,-3 2 28,-1 5 1,0 0-545,0 1 1,0-2 263,0-3 1,-4 2-1689,0-5 1761,-4 4 0,1-7 0,-4 4 0</inkml:trace>
  <inkml:trace contextRef="#ctx0" brushRef="#br0" timeOffset="126">10660 13885 7966,'-6'0'1115,"-3"-1"-910,5-3 1,-1 3-23,1-3 0,2 3 360,-6 1-376,0 0 1,1 1 108,-1 3 0,2-2 28,-2 6 0,-1 1-250,5 6 1,1-1 111,3 5 1,0 0-117,0 4 1,0 0 38,0 0 1,0-2-201,0-2 0,1 1 30,3-4 0,-3 4-103,3-1 0,-3-1 89,-1 1 0,0-5 35,0 1 1,-1-2 2,-3-2 1,3 1-228,-3-1 129,3 0 84,1 1 1,0-1 1,0-3 42,0-1 19,0-4 0,1 3 6,3-2 1,-2-3 7,6 3 12,-6-3-36,9 5 0,-9-5 51,6 3 1,-4 1-35,3-1 0,1-1-36,3-3 1,1 5 52,-1 3 1,-3-2 0,-1 2 1,0 0 33,0 3 1,-2 0 116,-5 1 1,0 1-97,0 2 0,0-1 19,0 5 0,-5-4 139,-2 4 1,-4-4-34,0 4 0,1-3-73,2 3 1,2-5-65,2 1 1,3-1-14,-3 1 0,3-6 56,1 2 1,0-2 81,0 3-150,0-1-152,0 0 1,1 0-76,3-4 172,-3 3 0,9-8-341,-2 1 1,2-1-181,1-2 0,1 0-1045,-1 0 1586,1 0 0,4 0 0,2 0 0</inkml:trace>
  <inkml:trace contextRef="#ctx0" brushRef="#br0" timeOffset="127">8673 15964 7968,'-7'0'711,"2"0"-12,5-5 198,0 3-577,5-3 1,2 5-98,4 0 1,2 0 22,2 0 0,-1 0-61,5 0 1,-4 2-119,4 1 0,2-1 46,5 1 0,0-1-176,4-2 1,-3 0 1,3 0 0,-3-4-91,3 0 0,-5-4-273,-3 5 0,0-2 225,-7 1 0,-3 2-194,-5-1 0,-3 1-103,4 2-802,-6-5 1299,3 4 0,-10-4 0,-1 5 0</inkml:trace>
  <inkml:trace contextRef="#ctx0" brushRef="#br0" timeOffset="128">8730 16158 7990,'11'0'1294,"1"0"-683,-1 0 0,2-1-12,2-3 0,4 2-117,8-1 1,2-2 102,5 1 1,-3-4-119,-1 4 1,-1-1-184,2 1 1,-1 3-56,-7-3 0,1 3-4,-9 1 1,1 0-1039,-5 0 305,-5 0-440,-1 0 948,-5 0 0,-5-5 0,-1-1 0</inkml:trace>
  <inkml:trace contextRef="#ctx0" brushRef="#br0" timeOffset="129">10774 15690 8123,'0'-7'0,"0"1"150,0 2 208,0 3-151,0-4 1,-1 1 300,-3 0-116,3 0 0,-5 4-212,2 0 0,1 0 15,-4 0 0,3 0-13,-4 0 0,1 5-160,-5 3 0,5 2-80,-1 2 1,0 3 55,-3 0 0,1 5-146,2-1 1,-1 4 66,5 4 0,1-3-28,3 3 1,0 1-8,0-2 0,1 1-150,3-4 1,2 0 87,5-1 0,6-4-57,2-3 1,-1-2 102,1-2 0,4 0 1,3-4 1,6-2 336,-2-5 0,0-1-109,0-3 0,-3-2-30,3-6 0,-4 1 107,0 0 1,-2-6 195,-1-2 0,-4 1-81,0-1 0,-6 0 98,-2-4 1,-4 4-63,-7 0 1,0 0-78,0-4 1,-9 1-300,-3-1 0,-8 0 172,-3 0 1,-1 4-460,-6 0 0,-5 5 107,-3-1 1,-5 7-61,1 4 0,4 3-23,4 1 0,2 0-152,9 0 0,1 5-66,10 3 0,-1 2 148,10 1 0,-1 1-257,4-1 1,6 2 640,6 2 0,4-2 0,7 3 0</inkml:trace>
  <inkml:trace contextRef="#ctx0" brushRef="#br0" timeOffset="130">11334 16089 7969,'0'7'465,"0"-2"0,-1-1 204,-3-1 152,3 1-718,-5-4-600,6 0 1,0 0-1</inkml:trace>
  <inkml:trace contextRef="#ctx0" brushRef="#br0" timeOffset="131">11905 15621 8058,'-10'-8'82,"2"1"0,-1 3 42,5-4 1,-3 5 171,3-5 1,-5 5 405,2 0 0,-4 1-314,0 2 0,-4 0-146,0 0 0,-5 2-77,5 1 9,-5 4 1,2 4-41,-5 1 1,4 3-140,0 0 1,1 5-6,-1-1 0,-1 3-36,5 1 0,0 3-160,3 1 0,2 5 110,3-2 1,-4 2-100,4-2 1,2 2 103,1-5 0,3 0 50,1-5 1,0 1-25,0 0 0,6-4 2,5 0 0,1-5 78,3 1 1,3-6-42,1-1 0,2-6 50,2 2 1,-4-3-37,0-1 0,-1 0 72,1 0 1,1-5-5,-4-2 0,-1 0 136,-4 0 0,1-1-98,-1-3 0,-5-1 21,-2 1 0,-2 3 53,-2 1 0,-6-1-46,-1-3 0,-7-1-254,-1 1 1,-7 3 142,-1 1 1,0 4-593,-3-1 1,-2 3 17,1 1 1,2 0-205,6 0 1,2 4 169,6 0 597,5 4 0,-5-1 0,5 4 0</inkml:trace>
  <inkml:trace contextRef="#ctx0" brushRef="#br0" timeOffset="132">12053 15427 8031,'-17'-12'466,"1"1"0,8 0-146,0-1 0,5 5 728,0-1-667,1 0 0,2-3 493,0 0-221,0-1-480,0 1 1,4-1-47,0 1 1,5 3-125,-2 1 0,4 3-170,0-4 0,0 6 141,1-2 0,-1 3-24,1 1 1,-1 0-69,0 0 0,-3 1-203,0 3 0,-4 2 6,3 5 1,-3 1-8,4-1 0,-5 1 111,5-1 0,-5 4-105,0 1 0,2-1 127,-1-4 0,0-3-141,-4-1 385,0 1-74,0 3 0,0-3 104,0 0 0,-1-4 121,-3 3 1,1-4 82,-4 0 0,3-1 237,-4-2 66,6 5-319,-8-4-2,8 4-338,-3-5 1,7 4 100,1 0 0,0 1-123,5-1 0,-5-2 21,5 6 0,0-4 29,3 3 0,4-3-26,0 4 1,1-2-1,-5 2 1,1 0-71,-1-4 1,3 5 109,-3-1 0,3 2 18,-6 1 0,-3 1-12,-1-1 1,-3 1 0,-1-1 1,-9 3 20,-2-3 0,-8 7 8,0-6 1,-3 2 16,-1-3 1,0-3 99,1-1 0,0 0-1154,3 0 576,-3-2 450,10-5 0,0 0 0,7 0 0</inkml:trace>
  <inkml:trace contextRef="#ctx0" brushRef="#br0" timeOffset="133">13104 15473 8045,'-11'0'1418,"4"0"-1019,2 0 1,5 1 72,0 3 0,0-1-157,0 9 1,0 1-132,0 6 0,0 3-29,0 1 0,2 1-195,1 7 1,-1-4-184,1 3 1,0-5 191,1 2 1,-3-7-248,3-1 0,-3-5 107,-1 2 1,0-8-339,0 0-343,0 0-645,0-2 1497,0-1 0,0-5 0,0 0 0</inkml:trace>
  <inkml:trace contextRef="#ctx0" brushRef="#br0" timeOffset="134">12910 15724 7966,'1'-10'777,"3"2"1,2 3-215,6 5 0,0-4-78,4 0 1,1 1-124,6 3 0,4-4 22,0 0 0,-1 0-473,-3 4 0,2-4 134,-2 1 0,5-1-1809,-9 4 1764,5 0 0,-6-5 0,5-2 0</inkml:trace>
  <inkml:trace contextRef="#ctx0" brushRef="#br0" timeOffset="135">13789 15473 7144,'-5'-7'24,"4"1"515,-3 2 1,2 3 510,-2-3-244,3-2-333,-10 4-246,5-3 0,-5 5-134,-1 0 0,1 2 6,-1 1 0,1 2-72,0 3 1,-1 2 112,1-2 1,-2 7-133,-2 4 0,2-1-55,-2 1 0,2 0 84,2 4 0,-1 1-156,1 3 1,3-3 42,1 2 1,4-3-190,-1-4 0,3 3 75,1-3 0,5-1-32,3 1 0,2-5 152,1 1 0,1-3-10,-1 0 1,2-2 134,2-2 1,2-3-141,2-5 1,2 0 220,-2 0 0,3-2-45,1-1 0,0-8 133,-1-4 1,1-1 26,0 1 1,0 1-111,0-5 0,-6 1-110,-1-1 1,-7-3-1,-2 3 1,-4-2-49,1-2 0,-6 0 87,-5 0 0,-1-4-344,-7 1 0,-2-1 98,2 4 1,-5 2-154,1 2 1,-2 2-50,2 6 0,-1 4-91,5 4 1,-4 1 19,4 2 0,3 2 449,5 1 0,-1 4 0,-3 4 0</inkml:trace>
  <inkml:trace contextRef="#ctx0" brushRef="#br0" timeOffset="136">13972 15918 8665,'6'0'-208,"0"0"1,-1 5-1,1 1 1</inkml:trace>
  <inkml:trace contextRef="#ctx0" brushRef="#br0" timeOffset="137">14395 15450 7942,'-18'-10'16,"3"2"0,2-1-71,2 5 0,3 0 1045,0 4-586,1 0 1,-5 0 23,1 0 1,-1 2 51,1 2 1,0-2-131,-1 6 1,1 1-131,-1 6 1,1-1-93,0 5 1,-1-4 70,1 4 1,3 0-203,0 4 0,2 0-80,-2 0 0,3-1-147,5 1 0,0 0 7,0 0 0,0 0-112,0 0 0,5-4 53,3 0 0,2-4 34,2 4 1,-1-6 169,1-2 0,3-1-68,0-6 1,4 4 224,-4-5 1,4 1 90,-4-4 0,5-1 98,-5-3 1,4-1-85,-4-2 1,-4-4 51,-3 4 0,-4-3 9,3-2 1,-4 1-137,1-1 1,-8 1-129,-4 0 0,-3-1 131,-4 1 1,-3 1-474,-5 2 0,-4-1-41,1 5 1,-1 0-208,4 4 0,4 2 199,0 1 1,5 4-172,-1 4 1,6-1-697,2-2 1277,4 2 0,-7-3 0,4 4 0</inkml:trace>
  <inkml:trace contextRef="#ctx0" brushRef="#br0" timeOffset="138">14509 15301 7922,'-8'-11'305,"1"-1"1,4 1 477,-1 0 1,4-3-389,4 2 0,-1-2-161,4 7 1,-3-4 54,4 0 1,-1 1 148,5 2-371,-1-2 1,1 9 91,-1-3 1,0 3-135,1 1-1,-1 0 0,1 0-162,-1 0 1,-3 1 138,-1 3 0,-4 2-69,1 6 1,-3-1-62,-1 0 0,-1 6 37,-3 2 0,-3 1-110,-4-1 1,-2 3 44,-2-3 0,2 3-72,-2 0 0,3-3 40,0 0 1,2-5 121,2 2 0,-1-4-59,6 0 160,-1-1 16,4 1 1,5-6-101,3-2 1,2-3 227,1-1 0,1 0-22,-1 0 1,4 0-108,0 0 0,2 0-145,-2 0 0,-2-4-207,2 0 1,-6 1-402,-1 3-516,-1 0 1220,0 0 0,-2 0 0,-5 0 0</inkml:trace>
  <inkml:trace contextRef="#ctx0" brushRef="#br0" timeOffset="139">14783 15781 8670,'0'-11'2523,"0"4"-1694,0 2-1281,0 5 405,5 0 47,-4 0 0,9 5 0,-3 2 0</inkml:trace>
  <inkml:trace contextRef="#ctx0" brushRef="#br0" timeOffset="140">15240 15473 8067,'-5'-7'-63,"-2"-3"697,1 9 1,-3-6 278,5 4-500,-5 1 0,3-1-323,-5 6 0,-1 1 172,1 8 1,-1-4-114,1 8 0,0 1-8,-1 3 1,1 1-120,-1 2 0,1 0-14,-1 0 1,6 3-200,2 1 0,3-2 48,1-6 0,0 2-98,0-6 1,5 4-48,3-4 0,2 0 64,1-3 0,2-1 145,2 1 1,-1-6-2,5-2 1,-4-3 99,5-1 0,-1 0 46,3 0 1,-3-5 191,0-3 1,-1-3 16,1-4 1,-2 2 113,-6-2 0,1-2-93,-1 2 0,-5-5-66,-2 1 1,-3-3-323,-1-1 1,-1 0-2,-3 1 1,-2-5-40,-5 0 1,-2-3-84,-2 3 0,2 4-259,-2 4 0,2 7 16,2 0 1,-1 2-271,1 6 1,-1 0 12,1 4 0,5 2-40,2 2 755,3 2 0,-5 5 0,0 1 0</inkml:trace>
  <inkml:trace contextRef="#ctx0" brushRef="#br0" timeOffset="141">15571 15358 7974,'-5'-6'0,"2"1"185,-4 5 341,4 0 764,-2 0-842,0 0 1,4 1-12,-3 3 1,1-1-155,0 4 1,1-3-106,-1 4 0,1-1-14,2 5 0,-1-1-11,-3 0 1,3 1 84,-3-1 0,3 2-158,1 2 0,0-2 6,0 2 0,0 2-146,0-2 0,0 1 56,0 0 1,0-4-103,0 4 1,0-4 90,0 0 0,0-1-237,0 0 62,0 1 207,5-1 1,1-1-89,6-2 1,-5 1 20,1-5 1,-2 1-254,2-1 180,2-3 1,-4 4-177,6-5 1,-5 0 9,1 0 0,-4 0-203,3 0 1,-3 0-322,4 0 1,-4 0 309,3 0 0,-4-1-320,1-3 823,2 3 0,0-10 0,6 5 0</inkml:trace>
  <inkml:trace contextRef="#ctx0" brushRef="#br0" timeOffset="142">15697 15598 7891,'-7'-5'444,"1"4"435,2-3 1,3 4-258,-3 4 1,3 2-220,1 6 0,0-1-303,0 0 0,0 5 65,0-1 0,0 1-160,0 0 1,0-2 118,0 5 1,0-4-40,0 4 1,0-4-59,0 4 0,0-9-206,0 2 0,0-3-132,0 2 100,0-5-753,0 5-377,0-10 1341,0 4 0,5-5 0,1 0 0</inkml:trace>
  <inkml:trace contextRef="#ctx0" brushRef="#br0" timeOffset="143">16188 15427 8550,'0'8'632,"0"-1"1,0 5-306,0 3 1,0 5-66,0-1 1,1 3-34,3 1 0,-3-1 0,3 1 1,-3 0-77,-1 0 0,1 0-106,3 0 1,-3-4-612,3 0 379,-2-5-1039,-2 2 622,0-4-1006,0-6 1608,0-1 0,-6-5 0,0 0 0</inkml:trace>
  <inkml:trace contextRef="#ctx0" brushRef="#br0" timeOffset="144">16028 15678 7952,'6'-5'0,"8"3"589,-2-6 0,7 5-67,0 0 1,7-2 19,5 1 0,6-4-404,1 4 1,0-2-645</inkml:trace>
  <inkml:trace contextRef="#ctx0" brushRef="#br0" timeOffset="145">16930 15404 7990,'-11'-10'0,"-1"2"0,5-1 513,-1 6-287,0-1 0,-3 4 105,0 0 0,0 1-134,4 3 0,-3-2-1,2 6 1,-2 0-5,-2 3 1,1 2-152,0 2 0,3 3-126,0 5 1,1 4 124,-5 4 0,5-1-199,-1 5 1,6-4-37,-2 7 1,3-6-25,1-1 0,0-5 57,0 5 1,5-6-69,2 2 0,5-7 83,3-1 1,3-6 60,4-2 0,1-1 149,0-6 1,0 0-164,0-4 0,3-1 371,1-3 1,4-6-40,-5-5 1,2-6 82,-1 2 1,-6-2-104,6-2 1,-10 0 1,2 0 1,-5-5-91,-3-2 1,-5 1-4,-2-2 1,-4 1-224,-4-5 0,-3 2 62,-9 3 1,-1-2-102,-6 6 1,-4-5-53,1 4 1,-6 1-68,1 3 0,2 5 34,-1 3 0,4 6-540,0 1 24,2 6 0,7-2 742,6 8 0,4 7 0,7 7 0</inkml:trace>
  <inkml:trace contextRef="#ctx0" brushRef="#br0" timeOffset="146">17353 15884 7904,'0'-7'940,"0"-3"-341,0 9-5,0-4-657,0 5-353,-5 0-200,3 5 0,-3-3 616,5 6 0,5-5 0,2 2 0</inkml:trace>
  <inkml:trace contextRef="#ctx0" brushRef="#br0" timeOffset="147">17787 15370 7951,'-12'-5'81,"1"-3"0,-1 2 121,1-2 0,3 6-277,1-2 1,3 3 44,-4 1 0,1 0 661,-5 0 1,0 1-234,-4 3 1,2 3-227,-5 8 0,4 3-83,-4 5 0,1 1-107,-1 3 1,3-2 73,4 6 0,1-1-150,0 4 1,0-3 29,4-1 0,2-1-22,5 2 0,0 1-193,0-6 1,5 5 20,2-5 0,4-3 19,0-4 0,4-5 170,0 1 1,4-3 19,-3-5 1,4-1 51,-1-6 0,3 0 164,0 0 1,1-6 72,0-1 1,-4-5-90,0-3 1,-6 3 29,-2-4 0,-4 4-73,-7 0 0,-2 0 114,-1-4 0,-9 5-214,-7-1 1,-4 1-145,-3 3 1,-4 3-25,-4 2 0,1 1-237,3 2 0,-2 5-139,5 3 1,6-2 232,6 2 1,2 0-101,1 3 0,6-3 403,2-1 0,3-4 0,1 2 0</inkml:trace>
  <inkml:trace contextRef="#ctx0" brushRef="#br0" timeOffset="148">17992 15256 7924,'-6'-17'297,"0"4"-38,2-2 0,2 2 308,-1 2 1,1 3-164,2 1 0,4 3 434,0-4-254,0 1-313,1 0 0,1 2-193,6 5 0,-5 0 89,1 0 1,-1 0-172,5 0 0,-1 5-68,1 3 1,-5 2-123,1 2 1,-5 0 127,0 4 1,-1-2-126,-2 5 1,-2 0-171,-1 3 1,-4 1 152,-4 0 0,1-1-110,2-3 1,-2 1 60,2-5 1,2 4-78,-2-3 158,6-1 256,-3-4-184,5 1 211,0-6 1,5 3-12,2-5-124,3-1 0,2-3-109,-1 0 1,1-3 118,-1-1 1,-3 0-846,-1 4 863,1-5 0,3 4 0,1-4 0</inkml:trace>
  <inkml:trace contextRef="#ctx0" brushRef="#br0" timeOffset="149">18198 15667 8089,'-7'0'1131,"2"0"260,5 0-1457,5 0 1,-2 0-357,5 0 1,-5 0 421,5 0 0,0 0 0,3 0 0</inkml:trace>
  <inkml:trace contextRef="#ctx0" brushRef="#br0" timeOffset="150">18655 15415 8031,'-12'-7'173,"1"-1"1,-1 4 325,1-3 0,3 4-141,1-1-186,-1 3 1,-3 1 81,-1 0 1,1 1-30,-1 3 1,0 3-51,-3 4 0,2 6-81,-2 2 0,-2 3-29,2 5 1,0 2 123,3 6 0,1-5-325,-1 0 1,6-3-49,2 4 0,3-5-56,1 5 1,1-6 87,3 2 1,2-4-34,6-4 1,3 1 184,0-5 0,4 0-32,-3-3 1,4-6 113,-1-2 1,1-3-67,-1-1 0,3-1 227,-3-3 1,6-4 12,2-7 1,-1 1 14,-3-5 0,-4 1-57,0-1 0,-5-2-22,2 2 0,-9-4-203,-3-4 1,-3 3 93,-1-2 0,-1-2-395,-3 1 0,-3-3 165,-9 3 0,0-2-126,-3 6 1,-7-1-92,4 9 1,-4 1-218,3 6 0,6 3-329,1 5 397,-1 0 1,5 1-460,1 3 972,4 2 0,7 6 0,0-1 0</inkml:trace>
  <inkml:trace contextRef="#ctx0" brushRef="#br0" timeOffset="151">18883 15907 7873,'-6'0'-372,"-1"-2"504,4-2 80,1 3 0,-3-5 1156,5 2-464,0 3-238,0-4-568,0 5-541,0 5 80,0-4 1,0 5-1198,0-2 1560,0-3 0,5 5 0,2-6 0</inkml:trace>
  <inkml:trace contextRef="#ctx0" brushRef="#br0" timeOffset="152">19226 15381 7991,'0'-11'0,"-4"-1"0,0 1 0,0 3 584,4 1 79,0 4 157,-5-7-247,4 9 0,-5-4-120,2 5 0,1 1-227,-4 3 0,3 2-115,-4 6 1,2 4 85,-2 3 0,-1 3-144,6 0 1,-5 1-7,4 0 1,0-1-154,4-3 0,-3 6-64,-1-2 1,0-1-220,4-3 0,0-4-37,0 4 1,4-5 164,0 1 1,4-4 189,0-3 1,1 2-39,-1-2 0,2-3 124,-3-1-179,3 2 97,2-5 1,-1 4-162,1-5-300,-1 0-641,1 0 396,-1 0-231,0-5 1004,-4 4 0,3-9 0,-4 4 0</inkml:trace>
  <inkml:trace contextRef="#ctx0" brushRef="#br0" timeOffset="153">19306 15621 8102,'-7'0'2431,"-3"0"-2001,9 0 1,-4 5-128,5 3 0,0 2-261,0 1 1,0 6 64,0 2 1,0 1-116,0-1 1,0 3 98,0-3 0,0 2-446,0 2 1,0 0-1,0 0 1,4-5-717,-1-3 281,1-2 222,-4-2 0,0-3-440,0-1 1008,0-4 0,5 2 0,2-5 0</inkml:trace>
  <inkml:trace contextRef="#ctx0" brushRef="#br0" timeOffset="154">19820 15427 7926,'-12'-6'388,"6"0"127,1 6 1,5 2-184,0 2 0,0 2 2,0 5 0,0 6-194,0 2 1,0-1-19,0 1 0,0 0-35,0 4 0,0-4-95,0 0 1,0-4-63,0 4 1,0-5 74,0 1-670,0-2 13,0-2-1019,0-5 956,0 0 715,0-6 0,-5 0 0,-2 0 0</inkml:trace>
  <inkml:trace contextRef="#ctx0" brushRef="#br0" timeOffset="155">19580 15610 7926,'5'-8'-28,"2"0"0,7 5 186,2-5 0,5 5 293,2 0 1,5-2-293,6 1 0,2-4-70,2 4 1,-4 1-170,0 3 1,-4 0-615,-8 0 694,1 0 0,-5 0 0,-2 0 0</inkml:trace>
  <inkml:trace contextRef="#ctx0" brushRef="#br0" timeOffset="156">20528 15358 8022,'-2'-10'-103,"-1"3"37,1-4 121,-8 10 14,9-4-13,-9 5 487,3 0 0,-4 1-177,0 3 1,-1-1-218,1 4 0,-1 5-46,1 3 1,1 5-113,2-1 1,-2 3 74,2 1 1,3 0-153,1-1 1,3 3 17,1 1 1,0-2 72,0 3 1,0 1-212,0-1 1,5 3 57,3-3 1,2-1 45,1-3 1,1 0 133,-1 0 1,6-5 137,2-3 0,0-6-139,4-2 1,-3-4 107,7 1 0,1-4 141,-2-4 0,6-4-62,-2-7 0,0 1 17,0-5 1,-5 0-93,2-4 1,-3-1 139,-1-3 1,-5 2-80,-3-5 1,-7 3-7,-5-4 0,-6 1-206,-5-4 0,-7 3-269,-4 1 0,-3 3-243,-1-3 0,-5 8 282,-2-1 1,1 9-459,-2 3 0,2 5 239,-1 6 0,6 0 24,5 0 1,5 6-31,-2 5 0,9 1 463,3 3 0,3 3 0,1-1 0</inkml:trace>
  <inkml:trace contextRef="#ctx0" brushRef="#br0" timeOffset="157">21030 15884 7985,'0'-7'289,"0"2"-401,0 0-101,0 4-302,0-4 515,0 5 0,-5 5 0,-1 1 0</inkml:trace>
  <inkml:trace contextRef="#ctx0" brushRef="#br0" timeOffset="158">21578 15370 7991,'-6'-12'533,"1"6"1,1 0 107,0 2-345,-5 3 1,3-4-30,-5 5 1,2 0-43,-3 0 1,4 0-80,-8 0 1,0 5 93,1 2 0,-4 7-225,3 1 0,-3 7 23,4 1 0,-4 1-123,4 6 0,0 1-58,3 3 1,1 0-180,-1 1 0,5-2-154,-1-3 0,6 7 201,-2-3 1,2-1 20,2-2 0,2-6 92,2 2 1,2-8 65,5-4 0,5-4 49,-1-3 1,5 1 169,-1-5 1,3-2 4,0-6 0,-2 2 160,-1-6 1,-5 4 129,1-3 1,-3-2-156,0-6 1,-6 2 104,-2-2 0,-3 2-136,-1 2 0,-1-5-344,-3 1 0,-6-1 31,-5 0 0,-5 5-40,0 0 0,-5 0-149,-2 8 1,1-1-367,3 4 1,5 0-231,3 0 0,4 5 866,3 3 0,-2 2 0,3 1 0</inkml:trace>
  <inkml:trace contextRef="#ctx0" brushRef="#br0" timeOffset="159">21715 15244 7912,'-6'-11'0,"2"-1"0,3 1-41,1-1 1,5 5 186,3-1 1,2 2 365,1-2 0,1-2-210,-1 3 1,1 0-86,-1 0 0,0 4-16,1-1 1,-5 3-45,1 1 0,-4 0 187,3 0-105,-4 0-143,7 0 4,-9 5 1,4 1-190,-5 6 0,0-1 35,0 1 1,-5 0-142,-2 4 0,-3 1 112,-2 6 1,1 0-106,-1 0 1,1 0-165,0 0 0,-1-4 89,1 0 0,4-5 89,4 1 0,1-3 103,2 0 1,0-4 127,0-1 1,2-4-10,1 0 1,4-1 233,4-2 0,2 0 40,2 0 1,-2 0-91,2 0 1,1-2-89,0-1 1,0 0-14,-1-4 1,-2 4-231,2-1 0,-2-1-582,-2 1-467,1 0 1148,-1 4 0,-4 6 0,-2 0 0</inkml:trace>
  <inkml:trace contextRef="#ctx0" brushRef="#br0" timeOffset="160">22081 15747 7944,'-6'0'0,"0"0"0,6 0 0,6 0 0,-5 5 0,4 1 0</inkml:trace>
  <inkml:trace contextRef="#ctx0" brushRef="#br0" timeOffset="161">22561 15358 8241,'-12'-6'941,"-1"5"-689,-2 5 0,3 6-178,-4 1 0,4 2 103,0 6 0,-3 0-52,0 4 1,-2 1-54,2 2 0,2 4-134,-2 4 0,6-1 95,2-3 0,4 2-235,-1-5 0,3-1 46,1-3 0,1-4 130,3 0 1,2-5-46,6 2 0,-1-5 92,1-3 1,3 0 172,0-4 0,5 0-61,-1-4 0,2 0 71,-2 0 1,6-5-35,-2-3 0,2-2 173,-2-1 0,0-2-4,0-2 1,-1 1-100,-3-5 1,1 0-159,-5-4 1,-3-1-5,-5-3 0,-4 2-210,0-6 1,-3 1 11,-3-4 1,-4-1-212,-4 1 0,-4 5 121,-1 2 0,-5 4-65,-2 4 0,0 4-444,-3 8 1,3 2 258,4 5 0,2 5-209,6 2 1,4 5 5,4 3 663,1 3 0,2-1 0,0 0 0</inkml:trace>
  <inkml:trace contextRef="#ctx0" brushRef="#br0" timeOffset="162">22869 15884 7896,'-6'-5'1626,"1"3"-825,5-3-661,0 5-233,5 0 93,1 0 0,5 0 0,1 0 0</inkml:trace>
  <inkml:trace contextRef="#ctx0" brushRef="#br0" timeOffset="163">23212 15404 7962,'-7'-18'0,"2"2"0,5 4 939,0 1 197,0 0 389,0 4-1174,0-3 0,0 10-153,0 0 1,0 5-17,0 7 0,-5 0 14,-3 3 0,2 3-145,-2 5 1,2 4 59,-1-1 0,-2 2-248,5-1 1,-4-3-66,4 3 1,1-3-207,3-1 1,0-2 138,0-2 0,0 2-22,0-6 1,3 0 202,1-4 1,5-4 27,-1-3 1,3 1 41,4-2 1,-2 1-79,2-4 0,-2 0-99,-2 0 0,5 0-99,-1 0 1,0-4-288,-3 1 0,-2-2 36,-3 1 1,2 1 544,-5-4 0,0 4 0,-4-2 0</inkml:trace>
  <inkml:trace contextRef="#ctx0" brushRef="#br0" timeOffset="164">23326 15610 7962,'0'-7'1986,"0"-3"-1570,0 9 0,0-3-22,0 8 1,0 2 182,0 6 1,0 4-289,0 3 1,4 3-119,-1 1 0,2 3-30,-1 1 0,-1 3-110,4-3 1,-3 3-371,4-3 1,-2-2 215,2-6 0,-2 2-698,-2-6 0,-3-4-524,3-3 1345,-3-5 0,-1 2 0,0-5 0</inkml:trace>
  <inkml:trace contextRef="#ctx0" brushRef="#br0" timeOffset="165">8821 16992 8966,'-7'-2'1951,"-1"-2"-1586,6 3-43,-9-4-217,10 5 1,-4-1 351,5-3-441,0 3 1,0-6 65,0 4 0,1 0-205,3-5 1,2 5-30,6-5 1,1 4-12,2-3 0,-1-1 119,5-3 1,0 3-57,4 0 1,-2 2 47,-2-2 1,2 0 48,-6 4 1,0 0-87,-4 4 1,1 0 36,-1 0 1,-1 1-97,-2 3 0,2-3 55,-2 3 1,-2 1-17,2-1 1,-4 4 90,3-5 0,0 2-47,0-1 1,3-1 129,-2 4 1,2 0-120,1 0 1,1 4 73,-1-4 0,1 2-40,-1-1 0,1 1 166,-1-6 0,0 1 57,1-4 0,3 0 102,0 0 1,1 0 172,-5 0 0,4-5-151,0-3 0,1-2-264,-5-1 0,-1-1 71,-2 1 0,1 0-532,-5-1 0,-1 1-200,-3-1 232,0 1 0,-5-1-172,-2 1 1,-4 5-533,0 2 1,0 3 1069,-1 1 0,-4 5 0,-2 1 0</inkml:trace>
  <inkml:trace contextRef="#ctx0" brushRef="#br0" timeOffset="166">8935 17300 7883,'-19'0'447,"0"0"150,5 0 0,-1-1-155,8-3-227,2 3 0,5-6 942,0 3-733,0-2 0,5-5-127,2-1 1,3 1-124,2-1 1,3 5 26,0-1 1,4 2-59,-3-2 1,4-1-108,-1 6 0,-1-1 103,1 4 1,-5 0-191,1 0 0,-2 0-258,-2 0 1,0 1 195,1 3 1,-1-2-278,1 6 1,-5 0 91,1 3 0,-1 0-36,5 1 1,-1 0 73,1 4 1,-1-7 72,1 2 0,-1-2 121,0 2 1,1-1 175,-1-2 1,4 1-34,1-5 0,0 0-116,-1-4 0,-2 0 358,2 0 1,2 0-36,-2 0 1,2-4 81,-2 0 0,-2-5-283,2 1 1,-4-2-297,-3-1 1,1-1-176,-6 1 1,1 0-1525,-4-1 1912,0 1 0,-5-1 0,-1 1 0</inkml:trace>
  <inkml:trace contextRef="#ctx0" brushRef="#br0" timeOffset="167">10603 16797 7883,'0'-6'702,"-5"-4"1,-1 9 5,-6-3 0,1 3-271,-1 1 0,-4 0-187,-3 0 1,-8 6-24,-3 5 1,-3 6-1,-2 6 0,-3 3-15,0 1 1,1 5 26,7-2 1,2 7-209,5 1 0,5 0 73,3-4 1,8 1-390,3-1 1,5 0 163,7 0 1,4-4-517,11-4 0,5-3 252,3-4 0,2-2 71,1-6 0,4-5 163,0-2 1,-1-3 184,-7-1 0,2 0-53,-5 0 1,2-5 138,-6-2 1,1-3 120,-9-2 1,0-1-35,-3-2 1,-6 3-120,-2-4 0,-3 2-79,-1-1 1,-6 2-136,-6-2 1,-4 3 4,-7 0 1,-5 2-242,-2 2 1,-3 3-13,-2 5 1,2 0-173,3 0 0,3 4 115,8 0 1,0 5-132,8-2 562,-3-2 0,7 6 0,-4-5 0</inkml:trace>
  <inkml:trace contextRef="#ctx0" brushRef="#br0" timeOffset="168">10968 16809 8013,'-6'-14'334,"2"2"0,3 4 211,1-4 212,0 1-357,0-1 1,-1 6 621,-3 2-674,3 3 0,-6 2 42,3 3 0,-1 4-151,-2 7 0,-3 3 14,2 4 0,-2 1-204,-2 0 0,5 4 114,-1-1 1,2 1-298,-2-4 1,-1 1-99,6 3 0,-5-6-267,4 6 1,-3-7 288,3 3 1,0-1-67,4-7 0,0 0 113,0-4 0,1 1 21,3-1 1,2-3 159,6 0 0,3-6-86,0 2 1,4-3 62,-4-1 1,6 0-48,-2 0 0,-3 0-138,0 0 1,-4-4-263,0 1-405,-1-6-96,1 2 1,-6-4 952,-2-1 0,2 1 0,0 0 0</inkml:trace>
  <inkml:trace contextRef="#ctx0" brushRef="#br0" timeOffset="169">11083 17037 7933,'-8'0'1863,"0"0"-1375,6 0 1,-5 0-15,4 0 1,1 2 268,-1 1 1,0 4-419,-1 4 0,3 6-156,-3 2 0,3-2-103,1 2 1,0 4 97,0 4 0,0 0-286,0-5 0,0 5-132,0 0 1,1-1-386,3-3 1,-3-5 67,3-3 1,-3-2-1434,-1-2 85,0 1 1919,0-6 0,5-1 0,2-5 0</inkml:trace>
  <inkml:trace contextRef="#ctx0" brushRef="#br0" timeOffset="170">11231 17323 7845,'5'-7'1537,"-2"2"-988,4 5-126,-4 0-1646,7 0 793,-9 0 430,4 0 0,-10-5 0,-1-1 0</inkml:trace>
  <inkml:trace contextRef="#ctx0" brushRef="#br0" timeOffset="171">11711 16843 7845,'-7'-8'401,"-4"1"0,0 1-438,-5-2 1,4 3 4,0 5 1,0-4 903,-4 0 0,4 0-324,-4 4 1,0 0-120,1 0 1,-1 5-197,5 3 1,0 2-112,-1 2 0,1-1-166,-1 0 0,1 6 94,-1 2 1,2 3-265,3 0 0,2 1 176,5 0 0,0-1-136,0-3 0,5-3-90,2-4 1,9-1-20,3 0 1,3-4 127,5-3 0,2-3 81,6-1 1,-1-9 13,0-2 0,0-7 17,1 3 0,-2-6 62,-3 2 0,-3-1-77,-8 1 1,-4-3 86,-7 3 0,-3 2-57,-5-2 1,-2 1 84,-1-1 1,-9 2-306,-7 6 0,-2-1-322,-2 1 0,0 5 172,0 2 398,0 3 0,-5 6 0,-1 1 0</inkml:trace>
  <inkml:trace contextRef="#ctx0" brushRef="#br0" timeOffset="172">11608 17083 7845,'-18'0'2021,"6"1"-1482,4 3 1,0 2-328,-3 6 0,-2-1 152,-2 1 0,2 0 161,-2 4 1,1-3-447,-1 7 0,6-3 67,-2 2 1,7 2-271,0-6 1,4 1 193,4 0 1,2-4-220,5 3 1,2-3-85,2-4 0,2 0 6,2-4 0,3 0-2,-3-4 0,2 0-66,2 0 0,0-1 367,0-3 0,-2-2-17,-2-6 1,3-1 83,-3-2 1,1 1-91,-1-5 0,-2 4 52,-6-4 0,-1 4-109,-2-4 0,-3 4-1,-5-5 0,-3 5-29,-4-4 0,-6 5-133,-10-1 0,-5 6-461,-2 2 1,-4 4 266,-4-1 1,3 3-1413,1 1 1777,0 5 0,15 1 0,-3 6 0</inkml:trace>
  <inkml:trace contextRef="#ctx0" brushRef="#br0" timeOffset="173">12522 16854 7845,'-5'-6'74,"3"-4"-19,-3 9 0,4-4 669,-3 5 152,3-5 1,-8 5-384,5 0 0,-5 5-165,2 6 1,-5 6 42,-3 2 1,-3 3-88,-5 5 0,-1 4-62,-2 7 0,-2-2-55,-3 6 0,0-5-115,4 1 1,0-2 52,4-2 1,1-4-183,-1 1 1,5-11-218,3-1 1,6-2 29,1-6-655,6 3-238,-3-13-685,5 4 1188,0-5 654,0-5 0,0-1 0,0-5 0</inkml:trace>
  <inkml:trace contextRef="#ctx0" brushRef="#br0" timeOffset="174">12259 16809 7845,'-5'-10'123,"-3"2"129,3-2-152,-5 9 0,7-4 563,-4 5-961,4 0 159,-2 5 1,7 1 138,1 5 0,4 6 0,4 1 0</inkml:trace>
  <inkml:trace contextRef="#ctx0" brushRef="#br0" timeOffset="175">12499 17277 7845,'-12'0'404,"6"0"1,1 1 1503,5 3 5,0-3-687,0 4-1062,0-5-1045,0 6 881,0-5 0,0 4 0,0-5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00:39:54.791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1907 9799 8085,'-6'5'-416,"-4"-4"226,9 5 25,-5-6 1126,6 0 1,4-6-798,0-1 1,4-1-4,-5-3 0,6 2-71,-1-6 1,2 1 19,2-1 0,-1-3-89,0-5-74,1-5 152,4 4 1,-3-9-271,2 2 94,-2-7-20,-2 3 1,1-5 13,-1 6 0,1 0 170,-1 0 0,0-1-6,1 1 1,-1 5-105,1 2 0,-5 3 10,1 1 1,-2 2-17,2 2 45,2 2 1,-7 6 113,4-1-68,-4 6 80,2-4-82,-5 9-30,0-4 6,0 5 1,5 0 10,-4 0-89,4 0 66,0 0-5,-3 0 0,4 1 240,-2 3-242,-3-3 1,5 9 162,-2-2 1,-3-2-128,3 2 0,1-1 71,-1 5 1,1 3-39,-1 0-17,-3 5 0,8-2 20,-5 5 0,4 1-128,-5 3 94,6-3 0,-6 9-33,4-3 0,1 0-52,3 0 102,1-5 0,-5 3 14,1-5 0,0 0-23,3 0 1,1-2 4,-1-2 1,0 2-67,1-6 1,-2 0-8,-2-3 1,2-1-143,-3 0 183,-2-4 1,4 3-189,-5-2 1,1-2-623,-1 2 59,-3-6 67,4 8 0,-5-7-338,0 4 463,0-4 0,-1 6 128,-3-5 0,2 3 395,-6-3 0,-5 5 0,-4-3 0</inkml:trace>
  <inkml:trace contextRef="#ctx0" brushRef="#br0" timeOffset="1">1987 9708 8401,'0'-12'535,"5"6"-239,3 2-250,2-2 44,1 5 1,6-10 145,2 4 0,3 0-77,0 0 0,5-1 152,0-3 1,4 1-230,0 2 1,2-2-148,1 2 1,-3-2-563,-1-1 319,-5-1-75,3 6 1,-6 0-393,-3 2 0,1 2 775,-4-1 0,4-4 0,-2 1 0</inkml:trace>
  <inkml:trace contextRef="#ctx0" brushRef="#br0" timeOffset="2">2752 9548 8037,'-5'-7'478,"4"2"1,-4 4 115,5-3 114,0 3-222,0-4-215,-5 5 0,4 1-143,-3 3 45,-2 2 0,3 6-15,-5-1-109,6 6 0,-7-3 80,5 5 1,-1 0-134,1 4 0,3-2 90,-3-2 1,3 3-139,1-3 0,0-1-189,0 1 162,5-5 1,-2 2 7,4-4-100,1-1-57,3-5 156,1 4 0,0-8-165,4 2 0,-4-3-2,3-1 1,2-1-189,-2-3 1,0-1-44,-3-3 0,-1-2-692,1 2 1162,-1-2 0,-5-1 0,-1-1 0</inkml:trace>
  <inkml:trace contextRef="#ctx0" brushRef="#br0" timeOffset="3">2752 9319 8085,'-7'-10'0,"-1"3"-49,6-3 57,-3 3-175,5 1 194,0 1-228,0 5 1,5 0 200,2 0 0,3 0 0,2 0 0</inkml:trace>
  <inkml:trace contextRef="#ctx0" brushRef="#br0" timeOffset="4">3426 9422 8837,'8'0'137,"-1"0"0,1-4 286,4 1-295,-1-1 0,4 4-55,0 0 1,6-1 101,-2-3 1,2 2-100,2-1 0,0 1-80,0 2-124,0 0 221,0-5 1,-1 4-319,1-3 161,0 3-137,-5 1 1,2 0-123,-5 0 0,1 0 99,-5 0 1,0 0-43,1 0 0,-1-1-68,1-3 334,-1 3 0,1-4 0,-1 5 0</inkml:trace>
  <inkml:trace contextRef="#ctx0" brushRef="#br0" timeOffset="5">3518 9628 8312,'7'-4'-177,"1"0"1,-1-1 455,5 1 1,-1 3 486,1-3 0,-1 2 7,1-2-230,4 3-406,2-4 0,1 3 97,0-2 0,0 3-167,4-3 1,-4 3-268,0 1 0,-4-4-154,4 0 0,-5 1-492,1 3 0,-2 0 846,-2 0 0,6-5 0,1-2 0</inkml:trace>
  <inkml:trace contextRef="#ctx0" brushRef="#br0" timeOffset="6">4785 8965 8110,'-1'-6'494,"-3"2"-275,3 3-156,-4 1 854,5 0-957,0 5 125,0 1 0,0 6-109,0-1 1,0 1 95,0-1 0,0 2-305,0 2 223,0-2-91,0 8 0,4-8-577,0 2 368,-1-7 152,-3 2 0,0-8-835,0 6 504,0-5 489,5 2 0,2 0 0,4 1 0</inkml:trace>
  <inkml:trace contextRef="#ctx0" brushRef="#br0" timeOffset="7">4911 8988 8465,'-6'-6'326,"1"1"1,5 6-258,0 3 0,0-2 207,0 6 1,0 0-331,0 3 138,0 0-22,0 1 1,1 3-601,3 0 374,-3 1 0,8-1 164,-5 0 0,4 0 0,-1-3 0</inkml:trace>
  <inkml:trace contextRef="#ctx0" brushRef="#br0" timeOffset="8">5482 9125 8280,'0'-6'969,"-5"-4"-771,4 9 1,-6-5 361,4 6 0,1 0-337,-3 0 0,4 0 16,-3 0 0,3 2-85,-3 2 0,1 3-249,0 8 1,0 3-219,-4 5 301,4 0-132,-7 0 0,7 5-40,-4 2 1,0 2 70,0-2 0,-2 2-73,5-5 1,-5 3 82,2-3 1,0-1 19,0-3 0,0-5-81,0-3 128,2-2-7,-1-2 1,5 1-509,-3-1 218,3-5-443,1 0-402,0-1 1178,0-4 0,0 4 0</inkml:trace>
  <inkml:trace contextRef="#ctx0" brushRef="#br0" timeOffset="9">5528 9034 8405,'-5'-6'-6,"2"-3"836,-5 5-7,6-5-180,-3 8-217,0-4-341,4 5 1,-5 5-273,6 2 0,0 5 14,0 3 66,0 3 194,0 5 0,6-1-61,1 1 51,3 5 1,2-4-193,-1 3 25,1 2 1,3-5 104,0 3 1,0 1-17,-3-2 1,-1 1 73,0-4 1,1 0 17,-1 0 1,5-1-85,-1 1 26,0-5-22,-9 4 1,5-10 31,-4 4-5,3-4-70,-3 0 0,3-1-261,-3 1 84,-2-6-448,1 4-100,-1-9-620,-4 4 1377,4-5 0,-10 0 0,-1 0 0</inkml:trace>
  <inkml:trace contextRef="#ctx0" brushRef="#br0" timeOffset="10">5391 9479 8136,'0'-7'901,"0"-1"-508,0 6 0,1-4-478,3 6-9,-3 0 26,9-5 1,-7 4 96,4-3 0,2 3-42,6 1 0,-1 0-162,5 0 0,-1 0 2,1 0 1,7 0-293,-4 0 0,5-1 132,0-3 333,-3 3 0,9-9 0,-4 3 0</inkml:trace>
  <inkml:trace contextRef="#ctx0" brushRef="#br0" timeOffset="11">5927 9102 8302,'-5'-6'1950,"4"1"-1895,-4 5-121,5 0 208,0 5-32,0 1 41,0 11 1,1 1 52,3 5 1,-1-1-118,4 1 1,-3 1-120,4 3 0,-5-2 56,5 6 1,0-5-159,3 5 0,-3-7-81,-1-1 266,-4 0-47,7-11 1,-9 5 174,3-6-217,2 1 63,-4-6 162,3 4 15,-5-8-159,0 8 250,5-9-200,-4 4 9,4-5 142,-5 0 119,5 5-264,2-4-1,4 4 0,0-5 102,1 0-119,-1 0 8,6 0 48,-4 0-44,8-5 41,-3 4-117,0-4 0,2 4-86,-5-3 0,4 3 56,-4-3 0,4 3-204,-3 1 1,-1-4-1056,-4 0 631,1 0 222,-1 4 186,1 0-1820,-1 0 2053,0 0 0,1 0 0,-1 0 0</inkml:trace>
  <inkml:trace contextRef="#ctx0" brushRef="#br0" timeOffset="12">6521 9057 8220,'0'-7'2100,"0"-3"-2676,0 9 266,0-4 857,0 5 1,0 5-410,0 3 0,4 3 19,0 4 0,4 3-19,-5 5 0,2 1-170,-1 3-63,-2-3 118,8 4 0,-8-2-135,6 1 1,-6 0 127,2-5 1,1-3-184,-1 0 0,4-1 81,-5 1-101,6-2 0,-6-6 127,4 1 12,-4-6 0,3 3-724,-2-5 182,-3-1 590,5-3 0,-1-5 0,1-1 0</inkml:trace>
  <inkml:trace contextRef="#ctx0" brushRef="#br0" timeOffset="13">7149 9034 8179,'-7'-6'23,"-1"2"0,4 1-15,-3-1 1,2 3 867,-7-3-323,3 3-265,-7 1 1,1 0 125,-1 0 0,-3 0-244,4 0 1,-5 4 9,1 0 0,1 5-76,-1-2 1,1 3-157,-1 2 0,-1 3 114,5 0 1,-2 4-216,2-4 0,4 6-242,-1-2 278,1 7-59,9-1 0,-6 2-7,4-4 1,0 0 103,4 0 0,5 0-9,3 0 0,3 0 43,4-1 0,2-4 5,2-3 0,2-2 34,-2-2 1,3 1 135,1-1 1,-2-3-164,-2 0 21,3-6 0,-5 3-358,2-5 221,2 0 1,-8 0 18,2 0-868,3 0 633,-5-5 1,7 0 364,-5-3 0,5-7 0,-2 2 0</inkml:trace>
  <inkml:trace contextRef="#ctx0" brushRef="#br0" timeOffset="14">7344 9057 8141,'-4'-12'510,"0"1"1,0 3-275,4 1-236,0 4 18,0-2 295,0 5 107,0 5 0,-4 7-223,1 7 0,-1 2-64,4 2 0,0 5-74,0 2 1,0 3-87,0 2 1,0-5-205,0 1 133,0-1 65,0-1 1,4-1-70,-1-5-109,6 0 161,-7 0 1,8-6-41,-3-1 1,3-4 97,2 0 0,-1-2-2,1-2 1,0 0-36,4-4 0,-2 4 12,5-4 0,-4-1 123,4-3-105,-5 0-1,7 0 1,-7-3-38,5-1 46,-5 0 0,7 0-230,-6 0-220,0 1 176,-3 3-106,-1-5 0,-3 3-238,-1-2 0,0 2 36,0-2 573,-2 3 0,0-9 0,2 3 0</inkml:trace>
  <inkml:trace contextRef="#ctx0" brushRef="#br0" timeOffset="15">7321 9411 8024,'-4'-8'1761,"0"1"-2546,0-1 402,9-3 1,6 0 155,4 4 0,0 0 361,-4 4 1,6 0 681,2-5-432,3 6-243,0-3 1,1 1-96,0 0-28,-5 0-5,3 4 0,-4 0-649,2 0 297,3 0 104,-10 0 0,5-3-352,-6-1 587,1 0 0,4-1 0,2-1 0</inkml:trace>
  <inkml:trace contextRef="#ctx0" brushRef="#br0" timeOffset="16">7344 9045 8071,'0'-11'0,"5"-1"396,2 1 1,9 0 597,3-1 1,3 2-618,5 2 1,-3 0-170,3 4 1,-7-4-42,-1 4 1,0-3-104,4 3 0,1 0-1831,3 4 1767,-3 0 0,9-5 0,-4-1 0</inkml:trace>
  <inkml:trace contextRef="#ctx0" brushRef="#br0" timeOffset="17">8463 8977 8158,'0'-7'1231,"-5"-3"-744,4 9 122,-5-9-13,1 9 254,4-4-660,-4 5 1,5 1-149,0 3 0,0 2 53,0 5-62,0 6 149,5 1 0,-2 4-340,4 1 104,-4 0 0,6 1-198,-6 3 182,6-3 1,-4 4-17,3-5 1,1-2 35,-5-2 0,3 2-2,-3-6 0,4 0 2,-4-3 0,3-1 234,-3 0-165,0-4-28,1 3 1,-4-8 45,3 6-26,-3-5-11,-1 2 65,0-5-79,5 0 0,-3-5-13,1-3 1,2-6-241,-1-1-39,5-5 284,-8 7 1,10-5-186,-4 3 172,3 2 24,-3-3 1,2 4-8,-6 1 1,5 3-65,-4 1 205,0 4-23,1-2-184,-4 0 63,9 4 0,-7-4-179,4 5 196,1 5-59,-2-4 1,6 10-18,-1 1 0,0-1 46,5 4 1,-2 2-12,1-2 0,-1 4-35,5-4 75,-5 6-45,2-9 0,1 5 1,-4-7 566,2-2-177,-3-3 255,0 0-269,-1-4 2,1 4 0,-5-6 120,1-3 0,-6 1-61,2-4 1,-1-2 71,1-6 1,-3 2-215,3-2 1,-3-3-46,-1-1 0,0-1 194,0 1-359,0-8 0,-1 8-43,-3-8 0,3 3-417,-3 1 394,-3 1 0,6-1-434,-3 0 345,3 0 0,1 1-1100,0 3 808,0 3 1,0 5-167,0-1 0,0 5-1296,0-1 372,0 5-95,0-2 1597,0 5 0,5 5 0,2 2 0</inkml:trace>
  <inkml:trace contextRef="#ctx0" brushRef="#br0" timeOffset="18">9251 8931 8042,'0'-7'74,"0"-1"340,-5 5 14,4-7-36,-5 9-136,6-4-271,-5 5 1,4 6 82,-3 6 1,3 0-71,1 7 0,0 2 76,0 5 46,0-2-96,5 9 1,-2-3-115,4 4 1,-3-4 118,4 1 0,-4-5-123,3 5 0,-3-7 183,4-1 1,-5-2 104,5-5 1,-5 3-120,0-4-19,4 0 34,-6-3-277,4-1 230,-5 0 1,0-3-709,0 0 237,0-6-382,0 3 527,0-5 0,5 0 1,1 0-1</inkml:trace>
  <inkml:trace contextRef="#ctx0" brushRef="#br0" timeOffset="19">9514 8977 8235,'0'-7'-187,"0"2"0,0 7 169,0 1 1,0 4 692,0 4-281,0 6-192,0-5 1,0 14-93,0-3 0,0 3-45,0 1 1,0 1-7,0 2 0,0 2-61,0-5 0,3-4-348,1-4 194,0-5-283,-4 7 270,5-8 1,-4-1 50,3-4-782,-3-5 415,-1 7 485,0-9 0,0 4 0,0-5 0</inkml:trace>
  <inkml:trace contextRef="#ctx0" brushRef="#br0" timeOffset="20">9514 9022 8091,'0'-6'0,"-4"-4"839,0 2-302,0 3 102,4 0-637,0 5 23,5 0 0,-2 0 113,4 0 0,1 7 22,3 4 0,6 2-20,2 6 1,1 1-9,-1 7 1,4-2-175,0 5 0,0-3-127,3 4 154,-1-6 1,-6 3-90,0-5 1,0-2-33,4-2 0,-4-2 166,0-6 1,-4 1-44,4-1 1,-5-1 205,1-2 1,-2-3-51,-2-5-48,1 0 0,-5 0 171,1 0 1,-4 0 251,3 0-227,-4-5-72,2-1 0,-5-6 364,0 1-225,0-6-109,0 5 0,-5-10-95,-3 3 82,3 2-184,-5-9 1,4 11-96,-6-8 1,2-1-39,2-3 0,-2 0-299,3 4 1,2 1 26,1-1 1,2 1-201,2 3 1,0-1-173,0 5 305,0-1 191,0 5 1,0 0-873,0-1 464,0 6 187,6-4 1,-4 8-189,6-1 0,-1 1 638,5 2 0,-1 0 0,1 0 0</inkml:trace>
  <inkml:trace contextRef="#ctx0" brushRef="#br0" timeOffset="21">10324 8840 8063,'0'-12'285,"0"6"0,0-4 1232,0 2-859,0 3-638,0 0 105,-5 5 0,-1 0-72,-5 0 0,-2 0-248,-2 0 181,2 5 9,-3 1 0,0 6 34,1-1 1,-4 1 28,4-1 1,-4 2-306,4 2 0,-1-2 144,5 2 1,1 2 114,2-2 1,-1 4-29,5-4 1,1 0-4,3-3 1,1-1-46,3 0 79,2 1 28,11-1 0,-3 1 5,5-1 1,0-1 24,3-2 0,1 2 8,0-2 0,-1 1-11,-3-2 0,2 3 7,-2-2 1,2 2-21,-2 2 0,-3-1 5,-4 0 0,2 1-163,-3-1 151,3 1 0,-8-1 0,4 4-191,-2 1-26,2-1 146,-9-4 0,5 1 1,-6-1 1,0 0 9,0 1 1,-7-1-6,-4 1 1,-2-1 3,-6 1 0,-4-1 12,-3 0 1,-6 0-27,1-4 19,-2 3 6,4-8 0,1 3-308,5-5 1,6 0-652,1 0-242,4 0 1201,5 0 0,2-11 0,5-1 0</inkml:trace>
  <inkml:trace contextRef="#ctx0" brushRef="#br0" timeOffset="22">11581 8885 8000,'-12'-11'0,"6"3"-26,2 1 37,-2 4 1,3-6 720,-4 6-259,4-1-160,-7-1 1,4 3 268,-6-1-388,1 1-22,-1 2 1,1 0 53,0 0 1,-6 0-42,-2 0 0,1 5 15,-1 3 1,0 3-6,-4 5 0,2-2-188,2 5 1,-3 0-283,3 4 241,3-1-2,-6 1 1,9 1-168,-2 3 112,-3-3-60,11 4 1,-7-1-25,10-1 1,0 1 66,4-4 0,0 3 29,0 1 0,7-2 2,4-5 1,2 0 21,6-5 1,-2 4 73,2-4-69,3 1 22,-4-10 0,3 4-14,-2-2 17,3-3 0,-4 0 143,5-5-48,-1 0 1,1-5-67,0-3 1,0-2 3,0-1 1,-2-1 12,-2 1 1,-2-1 1,-6 1 0,-4-4 96,-4-1-96,4 1-58,-6 4 1,-1-1-84,-8 1 0,-4-1 24,-7 1 1,-2 1-164,-9 2 0,3-1 59,-3 6 1,5-1-162,-2 4 1,4 0 113,4 0 0,4 1-245,7 3 490,3-3 0,0 9 0,-1-3 0</inkml:trace>
  <inkml:trace contextRef="#ctx0" brushRef="#br0" timeOffset="23">11843 8885 8086,'0'-17'370,"-5"0"790,4 11-929,-4-4 1,4 8-64,-3-1 1,3 3 142,-3 3-75,3-1-93,1 13 1,-4-6 59,0 10 0,-4 1 10,5 7 0,-3 2-132,3 5 0,1 0 271,-1 1-715,1-1 164,2-5 1,-5 4 1,4-5-175,-3 3 0,3-5 91,1-7 1,0 2-95,0-6 1,-1 0-167,-3-4 221,3-4-162,-5 3-401,6-9 883,0 4 0,-5-5 0,-1 0 0</inkml:trace>
  <inkml:trace contextRef="#ctx0" brushRef="#br0" timeOffset="24">11843 8908 8064,'0'-17'1283,"-5"0"-1069,4 11-173,-4-4-70,5 3-20,0 1 281,0 1 30,0 5-143,5 0 1,-4 5 178,3 2 0,3 9 413,0 3-352,3 7-167,2 4 1,-1 4-69,1 0 1,3 0-83,0 1 0,4 3-132,-4 0 1,4-4 53,-3-4 1,0-4-228,-1 0 0,-2-1 148,2-3 0,-2-3-59,-2 0 1,1-5-387,-1 2 289,1-4 1,-1-1-754,0-4 42,-4-2-59,-2-5 454,-5 0 587,-5-5 0,-2-1 0,-4-6 0</inkml:trace>
  <inkml:trace contextRef="#ctx0" brushRef="#br0" timeOffset="25">11763 9251 9609,'12'-6'-218,"-1"0"291,1 6 1,4 0-7,3 0 1,3 0-142,1 0 1,3 0-257,1 0 0,0 0-784,-5 0 592,6 0 522,-3 0 0,8-5 0,-4-1 0</inkml:trace>
  <inkml:trace contextRef="#ctx0" brushRef="#br0" timeOffset="26">12255 8908 8514,'-5'-6'1076,"3"0"-672,-2 2 82,3 3-56,1-5 89,0 6 1,0 6-356,0 1 0,4 5-13,0 3 1,1 3-89,-1 4 1,-3 5-60,3 0 1,-2 3-91,2-3 0,-3 3 117,3-3 1,-3 0-111,-1-5 1,0 1-209,0 0 144,0-5-40,0-2 1,0-4-27,0-1 0,0 1-215,0-1-285,0-5 123,0 5-285,0-10 54,0 4-18,0-15 835,0 2 0,-5-8 0,-1 4 0</inkml:trace>
  <inkml:trace contextRef="#ctx0" brushRef="#br0" timeOffset="27">12220 9011 8012,'0'-11'0,"0"3"714,0 0 1,0 5-90,0-5-790,5 5 1,2-2 280,4 5 0,-3 0 196,-1 0 1,1 0-174,3 0 0,1 5-41,-1 3 1,1 3-138,-1 5 189,1-4-60,-1 5 1,0-6-387,1 1 143,-1-1-17,1 1 1,0-2-70,4-3 0,-4 2 140,3-5 1,-2 0-91,-1-4 0,-1-1 126,0-3 0,5-3 1,-1-4 0,0 0 202,-3-1 39,-6 1-164,4-1 0,-5 0 109,3-4 1,1 4-26,-6-4 1,5-1 187,-4-2 1,3-2-98,-3 2 0,4-2 112,-4 2 0,1-3-96,-1-1 1,-2 4-26,6 0 0,-6 9 53,2-1-43,-3 2 34,-1 2-231,0 2 28,0 5 0,0 7-37,0 4 1,0 6 168,0 5 0,0 6-12,0 3 0,0 2-22,0 1 0,4 4 17,0 0 1,0 2-258,-4-2-34,5-3 215,-4-1 1,5-2-316,-2-5 1,-2-1 43,1-3 1,2-1 147,-1-3 1,1-3-96,-1-4 0,-3-1-151,3 1 1,-1-6-444,0-2-332,-1-3 275,3-1 0,-4 0-330,3 0 1138,-3-5 0,4-6 0,-5-7 0</inkml:trace>
  <inkml:trace contextRef="#ctx0" brushRef="#br0" timeOffset="28">12928 8908 7976,'-3'-11'469,"-1"-1"59,0 1 0,4 3 437,0 1-478,0 4 5,0-2-6,0 5-334,0 5 0,0 7-21,0 7 0,0 4-1,0 3 0,-4 0 18,0 4 1,1-3-35,3 3 0,0-1-102,0 2 0,0-3-159,0-5 1,0-2 54,0-2 1,5 1-61,2-4 0,3-1 62,2-4 0,3-3 73,0 0 1,2-2-30,-2 2 1,-1-3-1,5-5 1,-4 0-43,4 0 0,-3 0-117,3 0 0,-4 0-235,4 0 235,-5-5 76,7-2 0,-8 1-603,2 2 280,-2-2-267,-2 4-384,1-8 475,-6 9 628,-1-4 0,-5 0 0,0-2 0</inkml:trace>
  <inkml:trace contextRef="#ctx0" brushRef="#br0" timeOffset="29">12894 9102 7973,'0'-11'-111,"0"0"1,5 3-239,3 0 0,-2 2 511,2-2 1,-4 3 487,3 5 0,-3-3-100,4-1 1,1 0-174,6 4 1,-3-4-497,4 0 1,0 0 2,-1 4 1,4 0-4,-3 0 0,3 0-50,-4 0 0,4-1-304,-4-3 0,0 3 473,-3-3 0,-1-2 0,1 0 0</inkml:trace>
  <inkml:trace contextRef="#ctx0" brushRef="#br0" timeOffset="30">12940 8794 8757,'6'-5'1745,"4"-5"-1735,-2-5 1,7-1-532,4 5 0,3 1 499,1 2 1,-1-1 459,1 6 0,-4-6 93,0 1-290,0 3-403,4 0 1,0 5-508,0 0 1,-4 0 668,0 0 0,0 0 0,4 0 0</inkml:trace>
  <inkml:trace contextRef="#ctx0" brushRef="#br0" timeOffset="31">13899 8988 8044,'0'-6'1296,"0"1"-234,0 5 0,-1 5-793,-3 2 0,3 4-143,-3 0-115,3 0 73,-4 6 0,3-3-106,-1 5 1,0-4 120,-1 4 0,3-1-98,-3 1 1,3 1-10,1-4 0,0 0-125,0-1 0,4-2 41,0 2 1,4-6-51,0-1 1,-2-2-454,2 2 281,0-3-58,3-5 0,0 0-298,1 0 1,-1 0 131,1 0 1,-5-5 537,1-3 0,0-7 0,3-3 0</inkml:trace>
  <inkml:trace contextRef="#ctx0" brushRef="#br0" timeOffset="32">13911 8748 8013,'0'-7'0,"0"-1"0,0 4 87,0-3 0,0 4-441,0-2-512,0 5 866,5 0 0,1 0 0,5 0 0</inkml:trace>
  <inkml:trace contextRef="#ctx0" brushRef="#br0" timeOffset="33">14356 8417 8101,'0'-7'521,"0"-1"-445,0 5-287,0-2 507,0 5 141,0 5 1,0-1-231,0 8 0,0-3-102,0 6 0,-4 3-52,0 1 0,1-2-142,3 2 0,0 0-345,0 4 219,0-5-25,0-2 0,0-4-112,0-1 0,0 1-98,0-1-151,0-4 204,5 3 397,-4-9 0,9 4 0,-4-5 0</inkml:trace>
  <inkml:trace contextRef="#ctx0" brushRef="#br0" timeOffset="34">14482 8463 8072,'0'-12'540,"0"5"846,0-1-674,0 6-489,0-3 0,0 6-17,0 3 0,0 2-15,0 5 0,0 2-479,0 2 215,-5 3-279,3 5 1,-3 0-279,5 0 1,0-1 629,0 1 0,5 0 0,2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00:39:54.826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13785 14904 6641,'-5'-6'447,"4"1"0,-6 4-148,3-3 1,3 1 584,-3-4-478,3 4-85,1-2 361,0 5-180,0-5 140,-5 4-208,4-4 0,-4 5-232,0 5 1,3 1-136,-1 5 0,1 1 2,2-1 1,0 1 87,0-1 1,2 2-171,1 2 1,0 1 83,5 4 0,-1 1-84,5-2 1,-1-1 14,0 1 0,1 0 37,-1 4 1,-1 0 6,-2-1 0,2 1-105,-2 0 0,1-1-39,-2-3 1,2 1 42,-5-5 31,5 1 0,-7-5-251,6 0 199,-5 1-172,2-1-31,0-4 217,-4-2-1,4-5-3,-5 0 70,0-5 1,0 2-55,0-5 0,0-3-44,0-4 1,1-2 55,3 2 1,-1 1-1,4-5 1,-3 4 24,4-4 1,-1 0-1,5-4 0,-1 4-10,1 0 1,-4 4 1,4-4 0,-7 1 107,6-1 1,-3 1-64,0 3 0,0 2 122,-4-2 0,4 1-72,-4-1 0,3 6-23,-3-3 0,1 3 42,-1-2-42,-3 5 1,6 1 46,-4 5-59,-1 0 1,3 5-41,-5 2 1,4 7 29,-1 2 0,5 4-70,-4-1 1,3 2 65,-3 2 1,5 0-48,-1 0 0,2-4-4,1 0 0,1-4-8,-1 4 1,-3-5 28,-1 1 0,1-2-7,3-1 0,-3-5 25,0 1-23,-6-6-45,8 9 43,-8-10-73,3 4 165,-5-5 201,0 0-208,0-5 1,0-2 12,0-4 1,0-2 66,0-2 0,0 2-62,0-2 0,0 1 46,0-1 1,0 1-47,0-5 0,0 1 89,0-1 0,1-2-148,3 2 0,-3 1-118,3-1 0,1 1 17,-1-1 1,3-3-220,-3 3 1,1 2-277,-1-2 0,-1 1 263,4-1 0,-3 1-230,4 3 1,-6 2-206,2-2-81,2 2 360,1 2 1,0 4-543,1 4 1000,-6 1 0,9 7 0,-5 2 0</inkml:trace>
  <inkml:trace contextRef="#ctx0" brushRef="#br0" timeOffset="1">14470 14767 7889,'0'-6'1395,"0"-4"-258,0 8-294,0-3-503,5 5 0,-2 0-109,4 0 0,-3 5 27,4 3 0,-4 7-85,3 4 1,-4 0 0,1 4 0,1-3-116,-1 7 0,3 1 96,-3-1 0,4 1-257,-5-2 0,5-2 101,-4 3 0,3-3-170,-3-1 0,4-4 21,-4 0 0,3-4 35,-3 4 0,4-5 93,-5 1 1,5-6-7,-4-1 0,0-4-17,-4 3 9,0-4 236,5 2-125,-4-5 63,4 0 0,-5-5-149,0-3 1,0-2 3,0-1 0,4-2 1,0-2 0,0-2-90,-4-2 0,0-2 27,0 2 0,1-3 57,3-1 1,1 0-115,2 1 1,2 0 76,-5 3 1,5-1 15,-2 4 1,-1 1 66,-3 4 104,4 4 1,-5-1-189,6 4 38,-6 0 0,7 9-8,-5 3 1,4 3 32,-4 4 0,4 3-76,0 5 0,2 0 58,2 0 1,-1 1-119,0 2 1,1-2 8,-1 3 1,2-4-94,2-4 1,-2 1 202,2-4 0,-2-1 112,-2-4 1,1-3 71,-1-1 0,0-4 46,1 1 19,-1-3-169,1-1 1,-6-1 137,-2-3 0,1 1-108,-1-4 0,0-5-41,-4-3 1,0-5-10,0 1 0,0-3-93,0-1 1,0-1-46,0-2 0,0 0 117,0-4 1,0-1-147,0-3 0,0 1 77,0 3 0,1-3-103,3 2 1,1 5 33,2 3 0,-2 1-410,-5 7 17,6 0-376,-5 8-558,4 2 986,-5 5 0,0 1-260,0 3 1,1 3 704,3 4 0,2 0 0,6 1 0</inkml:trace>
  <inkml:trace contextRef="#ctx0" brushRef="#br0" timeOffset="2">15201 14687 7858,'1'-7'-33,"3"-1"0,-2 4 33,1-3 1129,-1 4-224,-2-2-467,0 5 1,0 5-111,0 3 1,0 6 80,0 1 1,3 5-175,1-1 1,0 7-24,-4 0 1,0 6-159,0-2 1,0 0 67,0 0 1,1-1-146,3 2 0,-3 2-33,3-3 0,-3-2-154,-1-1 1,0-4 150,0-4 0,0 1-117,0-5 231,0 0-52,0-3 0,2-6 354,2-2-201,-3-3 360,9-1-243,-4 0 1,6 0-134,-1 0 1,1-4-2,-1 1 1,2-5 21,2 4 1,-1-3-70,5 3 1,-4 0 34,4 4 0,-1 0-123,1 0 1,3 0-18,-3 0 1,1 0-92,-1 0 1,2 0-118,-2 0 0,-2 4-338,-2 0 0,-1-1-199,1-3 1,-6 0-1834,3 0 2591,-8 0 0,1 5 0,-5 2 0</inkml:trace>
  <inkml:trace contextRef="#ctx0" brushRef="#br0" timeOffset="3">16103 15213 8070,'0'-7'1166,"0"2"0,2 5-866,1 0 1,0 5 33,5 3 0,1 3-3,6 5 0,-3-3-69,4 7 1,-2 0-48,1 6 0,-6-1-7,2 1 1,-3 0-685,-1 0 0,-2-2 204,-5 3 272,0-3 0,-5-1 0,-1 0 0</inkml:trace>
  <inkml:trace contextRef="#ctx0" brushRef="#br0" timeOffset="4">17086 14767 7905,'0'-6'342,"0"-4"1,-2 5-84,-1-3 1,1 2 318,-2 2 244,3 3-251,1-10-354,0 10 0,0-4 136,0 0 164,0 4-215,0-4-151,0 5 1,4 5 77,0 2-142,5 3 1,-7 3 18,6 2 0,-4-1-182,3 5 1,1 0-196,3 4 198,-4 0 0,3 5 118,-4-4-134,6 4 0,-1-5 81,0 0 1,1 0-36,-1-1 0,1 0 83,-1-3-274,1 3 233,-1-10 0,0 6-70,1-3 0,-5-2-4,1 2 1,-4-6-175,3-1 220,-4-1 1,3 3-135,-2-2 79,-3-3 216,4-5-168,-5 0 35,-5 0 1,3-4 12,-6 1 0,4-6 19,-3 1 1,4-3-2,-1-5 0,3 4-23,1-4 0,0 0-1,0 1 0,0-6 1,0 2 1,1 2-101,3-2 0,3 1 24,4-1 1,-1-1-7,-2 4 1,2 0-5,-2 1 1,2 2-19,1-2 1,1 2-19,-1 2 57,0 4 1,1-2 108,-1 6 0,-3-1-60,-1 4 1,-3 1 12,4 3 1,-4 2-42,3 6 1,0 0 5,0 3 0,3-1 27,-2 5 0,2 0-3,2 4 1,-1 0-37,0 0 1,1-4 20,-1 0 1,5-5 38,-1 1 0,0-2-40,-4-2 1,1-3 363,-1 0 2,1-6 36,-1 3-312,-5-5 0,3-1 19,-5-3 0,0-2 92,-4-6 0,-1 1-81,-3 0 0,1-5-2,-4 1 1,3-5-2,-4 1 1,2-3-63,-2-1 1,-1-3 5,6-1 0,-1-5-81,4 2 1,0-2-1,0 2 1,0-1-187,0 8 0,0-1 48,0 9 0,4-4 90,-1 4 1,5 3-716,-4 5 516,5-1 1,-3 2-471,5 2 1,-3 3-549,0 1 115,-1 0 1193,5 5 0,-1 1 0,1 6 0</inkml:trace>
  <inkml:trace contextRef="#ctx0" brushRef="#br0" timeOffset="5">17965 14642 7842,'0'-12'-124,"0"1"443,0 4 0,0 1 697,0 2-163,0 3-257,0-4-437,0 5 1,0 5 51,0 3 0,0 3-108,0 4 1,0 3 7,0 5 0,4 1 45,0 3 0,-1-2-44,-3 5 1,0 1-160,0 3 0,-1-3-94,-3-1 1,3-3 98,-3 3 0,3-4-78,1 0 1,0-6 29,0 0 0,0-7 81,0 3 56,0 1 1,0-4 9,0 2 1,0-6-8,0-1 21,0-6 81,0 9-104,0-10 0,1 4 120,3-5 1,-1 0-110,4 0 1,1 0 112,3 0 1,1 0-48,-1 0 0,6-1-27,2-3 0,2 1 8,2-4 0,0 4-1,0-1 1,0-1-4,-1 1 1,-3-1 8,1 2 1,-7 1-190,3-2 1,-4 3 114,0 1-847,-1 0-245,-4 0-650,-2 0 966,-5 0 0,-5 0-1103,-3 0 1842,3 0 0,-10 0 0,2 0 0</inkml:trace>
  <inkml:trace contextRef="#ctx0" brushRef="#br0" timeOffset="6">18479 14630 7836,'-6'-5'-259,"-3"3"222,5-6 1,0 4 1092,4-4-262,0 6 4,0-8-333,0 9-24,0-5-196,5 6-56,2 0 1,3 7-122,-3 4 1,3 6 110,-2 6 1,-3-1-150,-1 1 1,1 5-13,-1 3 1,3 0 55,-3 0 1,4 1-13,-4-6 1,3 5-97,-3-5 1,5 1 25,-1-4 1,-2 0 34,2-1 1,-5-3 106,5 1 1,-4-7-66,3 3 1,-3-4 21,4 0 1,-4-2-32,3-2 23,-4-3-57,7 0-20,-9-4 1,4 3-153,-5-8 0,4 1 44,0-4 0,0-1-59,-4-3 1,0-6 15,0-2 1,0 2 4,0-3 0,1 1 58,3-3 1,-3-1 35,3 0 0,-2 0 51,2 0 1,-1 2-64,4 2 1,-3 2 138,4 6 1,-6 3-61,2 0 215,2 6-170,-4-3 0,7 10-23,-6 3 0,5 6-37,-4 1 1,5 5-1,-2-1 1,0-1-16,0 1 1,1-1-6,3 1 0,1 1-49,-1-5 1,1-1 49,-1-6 1,0 2 132,1-2 0,-1-3-25,1-2 105,-1-1 0,1-2 2,-1 0 1,-1-5 34,-2-3 1,1-3-173,-6-5 1,5 2 12,-4-5 1,5 0-96,-2-4 1,2-3 60,-1-1 0,1-3-12,-5 3 0,3-5 29,-3 2 0,4-3-119,-5-1 1,5 1-14,-4 2 0,3 3-178,-3 5 1,0 6-136,-4 1-285,5 4-1099,-4 5 1267,4 2 1,-5 10-562,0 3 1062,0 2 0,5 12 0,2 2 0</inkml:trace>
  <inkml:trace contextRef="#ctx0" brushRef="#br0" timeOffset="7">19575 15098 11252,'7'12'437,"2"3"-219,-6 0 1,5 6-115,-4-2 0,1 2 82,-1 2 0,-3 4-470,3-1 1,-3 1-147,-1-4 1,-5-2-372,-3-2 1,-2 2 361,-1-6 439,-1 0 0,-4 2 0,-2 0 0</inkml:trace>
  <inkml:trace contextRef="#ctx0" brushRef="#br0" timeOffset="8">20775 14447 7946,'-12'0'-217,"6"0"1149,-4-5-248,8 4 336,-3-4-528,5 0 0,2 4-160,1-3 0,-1 8 96,1 3 0,3 3-111,-3 2 1,2 4-146,-1 3 1,-3 4-5,3 4 0,-2 2 27,-2 5 0,0-2-37,0 2-1,-2-2-126,-2 6 0,2-2-62,-6-2 1,6-4 7,-2 1 1,-1-2-114,1 1 0,-4-3 78,5-8 0,-1 1-39,4-4 0,0-1 120,0-4-1,0 1-17,0-1-7,0-5 69,0 0-33,0-6 71,5 0 0,1-2-65,6-2 0,3 2-137,0-6 0,5 1 18,0-5 0,1 2 28,2 3 0,4-4 45,-1 4-183,1 2 174,-4-5 1,-2 7-216,-2-5 1,-2 6-145,-6-2-715,1 3-180,-6-4 373,-1 3 1,-6-3 257,-3 5 638,-2 5 0,-6-3 0,1 3 0</inkml:trace>
  <inkml:trace contextRef="#ctx0" brushRef="#br0" timeOffset="9">21220 14516 7849,'0'-8'319,"0"1"-75,0 4 0,-1-3 271,-3 2 292,3 3-170,-4-4-281,5 5 0,3 1-105,1 3 0,5 2-33,-1 5 0,1 6-36,-2 2 1,3 3-138,-2 0 1,-2 5 126,2 0 0,-2 4-53,2 0 0,-2-2-127,-2 2 1,-1-2 15,4 1 0,-3-2 12,4-5 1,-5-1 31,5-3 0,-4-2-106,3-1 145,-4-4-44,7 5-112,-9-6-281,4-4 89,-5-2 249,0-5 1,0-5-22,0-3 1,0-2-3,0-2 1,4 0-46,0-4 1,4 0 40,-5-3 0,6-3 6,-1 3 0,-2-6-25,2-2 0,-2 1-18,2 3 1,2 0 47,-2 0 1,-2 5-65,2 3 167,-1-3-149,0 6 146,3 0-132,-9 7 1,4 6-1,-5 3 0,4 3 22,0 4 0,1 5-9,-1 3 1,-2-1-38,6 1 1,-2 0 39,2 4 0,2-1 47,-3-3 1,4 1-52,0-5 1,0 4 127,1-3 0,-1-1-51,1-4 0,-5-3 295,1-1-225,0 1 185,3-2-234,0 5-8,-4-10 0,-1 4-116,-2-5 117,-3-5 0,4-2-118,-5-4 0,0 0 146,0-1 0,0 0-10,0-4 1,4 0 7,0-3 0,1-4 14,-1 0 0,-2 0-32,6-3 1,-4-2 18,3 1 1,0-5-115,0 2 0,2 2 99,-5 1 0,4 3-292,-5 1 1,2 2-60,-1 2 0,-2 1-54,1 3 0,-1 6-350,-2-3-254,0 4-684,0 1 597,0 2 1037,0 5 0,0 0 0</inkml:trace>
  <inkml:trace contextRef="#ctx0" brushRef="#br0" timeOffset="10">21917 14459 7887,'-7'-5'-1063,"3"2"847,8-4 358,-2 4 1,4-2 1075,-2 5-52,-3 0-828,4 0 1,-1 1 49,0 3 1,-1 2-161,-3 6 1,4 3-83,0 0 0,0 6 61,-4-2 0,4 6-19,0 2 1,-1 4-27,-3 0 1,2-2-131,1 1 0,-1 0-32,1 0 1,3-1 83,-3-2 1,5-7-120,-4 3 1,1-4 14,-1 0 0,-2 1 65,6-4 0,-4-1 3,3-4 0,-4-3-8,1 0 0,-2-5 33,2 5 31,-3-5 87,4 2-127,-5-5 0,0-2-57,0-1 1,0-4-27,0-4 0,0-1-122,0 1 1,0-4 89,0-1 0,0-3-56,0 4 1,4-5 48,0 1 1,1-3 1,-1-1 0,-3-3 0,3-1 1,2 2-21,2 6 1,-2-2 245,2 6-105,-6 0 23,8 4-73,-3-1 0,-1 6 0,3 2-52,-5 8 1,3 2-2,-3 6 0,1-1-34,-1 0 0,-1 6 60,4 2 1,-4-1-90,1 1 0,1 0 95,-1 4 0,3-1-7,-3 1 1,5-1 22,-2-3 0,0 1 98,0-5 1,1 1-65,3-5 0,-3 0 23,0 1 0,-2-4-2,2-1 0,2-4 1,-3 0 17,-2-1 16,6-2 0,-9 0 11,6 0 1,-6-5-70,2-3 0,1-2 2,-1-2 1,1 1-38,-1 0 1,-3-6 41,3-2 1,-3-2-78,-1-2 1,4-1 70,0-3 0,0 2-52,-4-6 1,3 1-3,1-5 0,4 2-94,-4 3 1,3-2 53,-3 6 1,4-1-117,-4 4 1,1 2 89,-2 1 1,-1 4-134,1 5 0,3-1-286,-3 1 0,2 1 155,-1 2 1,-2 2-1638,1 2 537,-1 3 1442,3-5 0,-4 12 0,4 0 0</inkml:trace>
  <inkml:trace contextRef="#ctx0" brushRef="#br0" timeOffset="11">22796 14150 7851,'-11'-3'85,"-1"-1"1,5-4 159,-1 4 0,5-1-128,0 2 0,-2 0 359,1-5-93,0 6-199,4-8 1,0 7 26,0-4 0,1 4 146,3-1-179,2 3 1,6 1-71,-1 0 1,4 0 62,1 0 0,-1 1-145,-4 3 1,1-1 47,-1 4 0,-3 1-241,-1 3 0,-4 1-21,1-1 0,-3 2 20,-1 2 1,-1-1-3,-3 5 1,-2 0 99,-6 4 0,1 3 46,-1 1 1,0 0-13,-4-4 0,5 3 30,0 1 1,-1 0 9,5-5 1,0 1 20,0 0 1,4 0 14,-1 0 1,3 0 97,1-1 0,0-3-89,0 1 1,4-7-27,0 3 1,4-7 122,0-2 0,-2 0 4,2 0 36,0-2 1,3-5-82,0 0 1,-3 0-50,0 0 1,-4-5-26,3-2 1,-3 0-67,4 0 0,-6 3 95,2-4-49,-3 6 0,3-5 64,0 3-20,0 3-131,-4-4 0,0 6 31,0 3 11,0-3 48,0 10 1,3-5-13,1 5 1,0 2-11,-4 2 1,4 2-15,0 2 1,3 2 14,-3-2 1,5 2-1,-1-2 1,0 2 4,0-2 0,2 3-131,-2 1 0,-3 0 87,-1-1 1,1-2 35,-1-1 0,-1-4 28,-3 4 0,0-5 1,0 1 1,-1-2 11,-3-2 0,-2-1 16,-5-2 0,-1 1 84,1-5 0,-5-1-108,1-3 0,-4 0-102,4 0 1,-4 0-132,4 0-100,-6-5 1,9-1 61,-4-5 0,8-1-100,0 1 0,5 3-597,0 0 0,1 5 945,2-5 0,11 0 0,1-3 0</inkml:trace>
  <inkml:trace contextRef="#ctx0" brushRef="#br0" timeOffset="12">23253 14128 7851,'-6'-2'-379,"2"-1"-47,-3 1 0,5-4 549,-6 2 166,6 3 551,-3-4-119,5 5-5,0-5-147,0 3-154,0-3 1,3 7-78,1 1 1,4 0-86,-4 5 1,5 0 13,-2 8 1,3-2-85,2 5 1,-1 0-1,1 4 1,-1 3 58,0 1 1,1 5-27,-1-2 1,2 3 27,2 1 1,-5 4 26,6 0 0,-10 4-59,5-4 0,-2 6-1,3-3 1,-5 8-543,1 0 0,-4-3 89,3-4 1,-4 0-48,1 3 0,-3 0 144,-1-3 1,0-3 5,0-5 1,0-5-20,0-2 1,-1-3 41,-3-1 1,-3-5-1,-4-3 0,0-2 29,-1-2 1,0-3-272,-4-1 1,2-4-173,-5 1 1,0-3-246,-4-1 1,6 0 178,1 0 596,-1-5 0,4-2 0,-4-4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3T06:24:28.109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15384 15875 7857,'14'-6'-126,"-4"1"719,-4 0-207,3 3-55,-7-3-10,3 5 241,-5 0-667,0 5 0,0-2 66,0 4 1,0-3 4,0 4 1,0-4-85,0 3 113,0-4-18,0 2-77,0-5 28,0-5 1,0 2-785,0-4 597,0 4 0,0-3-1114,0 2 807,0 3 566,0-4 0,-5 0 0,-2-2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02:42:09.759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3974 9788 8151,'7'-5'129,"-2"-2"0,-5-4 0,0-1 0,-1 2 1,-2 1-1,-1 2 0,0-1 0,1 3 0,-1 5 1,1 6-1,2 5 0,1 0 0,0 2-14,0 2 0,4 3 1,0 6-1,-2 1 1,-1 3-1,-1 1 1,0 3-1,0 2 1,0 3-1,0 2 1,2 1-1,0 0 1,2 0-1,-1-1 1,-2-2-1,0-2 1,2 0-1,2-2 1,0-3-1,0-2 1,-1-1-1,0-2 1,-1-2-1,1-4 1,0-3-1,0 0-278,-2 0 0,0-7 1,-2 2-56,0 0 0,0-5 0,-2 0-257,-2-1 1,-2-2 0,-4-7 0,1-4-1517,1-2 1991,6-6 0,-8-2 0,3-5 0</inkml:trace>
  <inkml:trace contextRef="#ctx0" brushRef="#br0" timeOffset="1">3906 9845 8135,'-5'-17'0,"0"8"0,-3-2 596,4 1 0,3 0-355,1-2 1,0 5 0,0-1 0,1 0-112,3 2 1,3-4 0,4 4 0,2-2-57,2 0 1,3 1-1,4-5 1,3 1 19,1-1 0,7 2 0,5 1 0,0 2-98,2-2 0,-5 3 0,3-1 1,-2 2-59,-2 3 0,-5 2 0,-2 5 1,-4 5-41,-4 4 1,1 6 0,-6-1 37,-4 3 0,0 6 1,-6 1-25,-1 0 0,-7 4 1,-4-3-1,-3 2 43,-4-1 0,-4 0 0,-8-4 0,-3-2 196,-3 0 0,-2-4 1,1-2-1,0-4 121,-1-2 1,2-7 0,2-2-1,2-3-258,1-1 1,2-1 0,7-3 0,4-3-112,2-3 0,3-2 0,1 0 0,3-2 97,1-2 0,1-4 0,4 2 0</inkml:trace>
  <inkml:trace contextRef="#ctx0" brushRef="#br0" timeOffset="2">5117 9502 8337,'0'-7'-423,"-2"-1"2399,-2-1-1833,3 4 0,-8 1 0,6 8 0,-1 2 0,0 2 57,0 0 1,-5 3 0,2 5 0,-4 2-14,0 3 1,-4 0 0,-2 3 0,0 3-47,-4 3 1,3 3 0,1 3 0,0 1-98,3 1 0,-1 4 1,2-3-1,3 0-145,0 1 0,5-2 1,1-3-1,3 2-48,1 1 0,0 0 1,0-4 43,0 1 1,4-5 0,1 1-90,1 0 220,2-3 1,3 4 0,1-5 1,-1-2 1,0-1 0,1-1 0,-1 0 167,1 0 1,3-4-1,0-2 1,0 0 3,2-3 1,-4-1 0,2-2 0,-3-1 11,0-2 1,-1 2-1,1-4 197,-1 1 0,-3 1 75,-1-4-573,-4 5 1,2-6-677,-5 4 1,-1-4 0,-3 1 0,-4-3 764,-2-1 0,-6 0 0,-2 0 0</inkml:trace>
  <inkml:trace contextRef="#ctx0" brushRef="#br0" timeOffset="3">5516 9856 7208,'0'-6'111,"0"-4"237,0 8 1,0-4 0,0 2 1006,0-3-565,0-3-257,0 3-442,0 2 0,0 6-68,0 3 1,0 3 0,0 5 0,2 3 111,1 4 1,0 3-1,3 2-31,-1 3 0,4-2 1,-1 6-52,2 0 1,-2-1 0,-1-1 0,2 0-42,1 0 0,2 0 0,-1 2 1,0-3 32,1 0 0,-1-4 8,1 2 0,-1-2 0,1-1 0,-1-1 11,0-3 0,1 1 0,-2-5 0,-1-1 10,-1-1 1,-5-5 28,5-1 0,-4 0 7,3 0 76,-4-2-148,2-5 1,-5-1-74,0-3 1,0 2-254,0-6 240,0 6 1,0-5-1,-1 5-94,-3-2 68,3 0 65,-4 4-71,5 0 0,1-4 11,3 0 0,-2-1 0,6 3 0,1-3 54,1-2 1,-3 4-1,1-5 10,1-1 0,0-1 0,0-3 25,-2-2 0,1 1 0,2-5 0,-1-1-37,-1-2 0,-2-1 1,3-1-1,-2-1-107,2-2 0,-2-3 0,0 2 3,2-1 1,-4 7-1,-1-1 92,-3 2 1,3 4 0,0 2 0,-2 2 139,0 2 0,-2-1 1,0 1 214,0 0-204,0-1-190,0 1 0,0 6 1,1 5-24,3 6 0,-2 9 0,6 4 78,1 3 1,-3 6 0,2 2-3,1 3 1,-3 3 0,2 1 0,-1-1-25,0-3 1,1 0-1,-2-6 1,0-2 2,3-1 0,1-5 0,1-1 86,1-1 1,-1-6 0,-1-3 103,-2 1 1,2-4 75,-2-1 1,-2-3 554,2-1-531,-6 0 1,3-5 0,-5-3-1,0-3-253,0-5 1,0-1-1,0-6 1,2 0 0,0 0-110,2 0 0,5-3 1,-3-1-1,2 0 1,-1-1 1,2-2 1,1-2 0,2 1 0,-1-1 89,1-4 0,-1 2 0,0-4 0,1 2 63,-1 2 1,1-3 0,-2 2-1,-1 3 13,-2 3 0,-4 7 1,1 7 38,-3 2 1,3 6 155,0-1-442,-1 6 1,-3-2-710,0 8 0,0 2 177,0 5 0,0 5 0,0-1 719,0-1 0,0-1 0,0-2 0</inkml:trace>
  <inkml:trace contextRef="#ctx0" brushRef="#br0" timeOffset="4">6567 10153 8101,'0'-7'336,"0"-1"0,-1 0 1,-3 1-1,-4 0-57,-2 2 1,3 1-1,-1 4 1,-1 0-294,-1 0 1,-2 0 0,0 2-83,-3 2 1,2-2 0,-2 6 0,2 1-59,2 1 0,-1 1 0,2 1-6,2-1 0,-1 0 1,6 1-30,0-1 1,2-3-1,1-1 18,0 2 0,1-4 0,3-1 112,4-2 0,0-1 1,1 1 25,-1 2 0,0 0 1,3-4-9,0 0 0,1 0 49,-1 0 0,-1 1 0,-1 2 43,-1 1 1,-6 1 0,3-3-27,1 2 1,-5 1-19,3-1 0,-3-2 1,0 5-3,3-2 0,-3 0 0,4-3 3,0 2 1,-2 0 6,5-4 0,-1 4 0,3 1 2,-2 1 1,2-3-1,-4 2-12,1 0 1,3-4 0,-2 3 0,2-3 11,1-1 1,1 4 0,-1 0-8,0-2 0,1 0 1,-1-2-10,1 0 1,-1-4-1,0 0-4,1 2 0,-4 0-18,-1 2 1,1 0-22,3 0 1,1 0 53,-1 0 0,-3-1 0,-1-2-4,2 0 0,-3-1 0,2 4 0,0-1-3,-2-3 0,4 3 0,-3-5 15,-1 1 0,4 3 1,-4-6 154,1-1 0,-2-1 0,-5-1-33,0-1 1,-1 1 0,-3-2 0,-4 1 57,-2 0 1,-7-2 0,-2 7 0,-3-4-17,-5 0 0,4 3 1,-1 2-1,4 0-2,-1-1 0,1 5 0,0-3-254,1 0 0,5 3 1,-1-3-107,2 0 0,5 4-206,1-3 1,0-2-522,0-2 0,0 3 905,4 1 0,-4 3 0,-4 1 0</inkml:trace>
  <inkml:trace contextRef="#ctx0" brushRef="#br0" timeOffset="5">6464 10427 9169,'0'-7'1832,"0"-1"-1863,0 5-824,0-2 0,0 7 855,0 1 0,-5 4 0,-1 4 0</inkml:trace>
  <inkml:trace contextRef="#ctx0" brushRef="#br0" timeOffset="6">6396 10587 7893,'7'0'-381,"1"0"1,1 0 380,1 0 0,1-5 0,1-1 0</inkml:trace>
  <inkml:trace contextRef="#ctx0" brushRef="#br0" timeOffset="7">6624 10530 8533,'-8'0'1465,"1"0"-1471,4 0-882,-2 0 586,5 0 1,0 0 0</inkml:trace>
  <inkml:trace contextRef="#ctx0" brushRef="#br0" timeOffset="8">6624 10507 7447,'-6'0'29,"1"0"-277,5 0 0,3 5 248,1 3 0,5-3 0,-2 0 0</inkml:trace>
  <inkml:trace contextRef="#ctx0" brushRef="#br0" timeOffset="9">6795 10496 7894,'-11'0'37,"3"0"959,1 0-557,4 0-812,-2 0 373,5 0 0,5 5 0,2 1 0</inkml:trace>
  <inkml:trace contextRef="#ctx0" brushRef="#br0" timeOffset="10">6818 10450 7931,'0'-11'293,"0"-1"-1047,0 6 483,0 1 271,0 5 0,0 0 0</inkml:trace>
  <inkml:trace contextRef="#ctx0" brushRef="#br0" timeOffset="11">7309 9571 8049,'0'-12'229,"0"1"0,0-1 1153,0 1-988,0 5 163,0 1-71,0 0-160,0 3-259,0-3 1,0 6-22,0 3 1,2 3-1,0 5-63,2 3 1,0 3-1,-4 5 1,1 1 39,3 3 0,-2 2 0,5 5-26,-2 1 1,4-1 0,-3 0-95,0 0 1,3 1 0,-4 0 0,2 2-30,2 1 1,-3 0 0,2-4-77,0 1 0,-3 0 0,1 2 16,-1 1 0,-3 0 0,5-4 0,-2 1 21,-3-1 1,-1-4-1,-1 0 104,0-3 0,4 0 0,0-4 62,-1 0 1,-2-2-1,-1 0 1,0-4 329,0 0 0,4-2-80,-1-3 0,3-1 148,-3 0 1,0-4 172,4-3-376,-4-3-664,2-1 1,-6-1 467,-3-3 0,-2-3 0,-6-4 0</inkml:trace>
  <inkml:trace contextRef="#ctx0" brushRef="#br0" timeOffset="12">7880 9845 8109,'-5'-7'47,"4"-3"0,-4 4 0,1-2 0,0 1 0,2-2 1079,1-1 1,1 2-879,0 0 1,0 7 0,0 2-176,0 10 1,0 1-1,0 9-4,0 3 1,3 0 0,1 8-230,-1 3 1,2-1 0,-1 6-1,-1-2-33,2 0 0,-3 1 1,3-2-1,-1 1-190,-1-1 1,3-5-1,-4-3 1,2-1 192,-2-3 1,3-6 0,-1-2 174,-1-1 1,-2-7 0,0 1 355,3-4-698,-3 3 0,3-7 357,-8 1 0,-2-6 0,-5-4 0</inkml:trace>
  <inkml:trace contextRef="#ctx0" brushRef="#br0" timeOffset="13">7869 9890 8113,'0'-24'207,"-5"-1"1,-1 10 0,-1 1 435,3 1 1,3 2 0,1-1 896,0 1-739,0 4-675,0 2 0,5 10 1,4 4-1,4 5-150,2 5 0,5 2 0,-2 0 1,1 1-224,0 2 0,0 1 0,4-3 0,-1-2-244,-3-1 1,1-5 0,-5 1 342,-1-2 1,3-5 0,-2-2 116,-1-1 0,-5-1 1,-2-4-1,2 0 111,1 0 0,2-3 0,-1-3 0,2-5 313,2-2 1,-2-5-215,2-1 0,2-6 0,-2-3 0,-1-1-125,-2-3 1,0-1 0,-1 0-1,1 2-75,-1 5 0,-3 3 1,-2 4 52,-1 4 0,-1 2 394,-4 2-359,5 4 0,-4 7 1,3 8-1,-3 3-41,-1 5 1,0 6 0,2 9-2,1 2 1,-1 2 0,3 3-98,0 4 1,-4 7 0,4 0-1,-1-1-123,0-1 1,3-5-1,-2-1 1,1-3-190,-1-5 0,2 0 1,-2-8 306,2-3 0,-4-1 0,4-6 384,-2-1 0,3-5 0,-3-1 570,1 1-767,2-4-390,3 0-818,-5-5 0,3-1 1098,-5-3 0,0-2 0,-4-6 0</inkml:trace>
  <inkml:trace contextRef="#ctx0" brushRef="#br0" timeOffset="14">8874 10165 8141,'1'-7'964,"1"3"-505,-2 3 1,-3 1 0,-7 1 0,1 3-279,1 4 1,1 2-1,-5 3-82,1 2 1,-1-1-1,1 5 1,0 0-5,-1-1 0,5 3 0,0-3-198,2 0 1,1 2-1,4-3 1,2-1-57,1 1 0,3-2 1,4-4-1,0 1-97,3-1 1,0-1 167,-1-2 0,3 1 0,2-5 0,-1-2 133,1-1 1,3-1 0,-1-1 0,1-3 123,-1-3 1,3-5 0,-4-2 65,-1-1 0,2-1 0,-6 2 15,-3-2 1,-2-3 0,0 3-1,-5-1-57,-1 1 1,-7-3 0,-3 2 0,-4 0-326,-3-4 0,1 3-15,-5-1 0,0 5 0,-2 1 1,0 2-156,2 4 1,5 4-1,-1-1 1,2 3-622,2 1 0,0 0 134,-1 0 789,6 5 0,-4 2 0,3 4 0</inkml:trace>
  <inkml:trace contextRef="#ctx0" brushRef="#br0" timeOffset="15">8908 10016 8167,'0'-11'-11,"0"-1"164,0 1 1,0 3-1,-1 1 204,-3-2 1,3 2 0,-4 1 174,0 1 0,2 1 320,-4 4-782,4 0 0,-2 5 0,5 3-126,0 2 0,0 6 1,0 4-1,1 0-221,3-1 1,-3 2 0,4-3 0,-1 1-996,0 0 1272,0-5 0,1 3 0,1-6 0</inkml:trace>
  <inkml:trace contextRef="#ctx0" brushRef="#br0" timeOffset="16">8668 10142 8052,'-6'-8'267,"1"2"1,1-1 296,0 1 1,-1 4-1,3-1 1,-1 4-440,5 3 0,1 5 1,7-1-1,1 2-440,1 1 0,4 2 0,-1 0 0,4-1-380,2-2 1,1-1 694,-3 3 0,3-1 0,-5 1 0</inkml:trace>
  <inkml:trace contextRef="#ctx0" brushRef="#br0" timeOffset="17">9239 10085 6748,'7'-2'1955,"-2"0"-144,0-2-1621,-4 0 1,-1 4 0,-7 1-197,-4 3 1,-1 4-1,-2 6 1,-3 1-217,0-1 1,-1 3-1,-1-1 1,4 1-124,2-1 1,1-1 344,1-3 0,0 4 0,-1 2 0</inkml:trace>
  <inkml:trace contextRef="#ctx0" brushRef="#br0" timeOffset="18">9080 10404 9498,'11'0'60,"0"0"1,2-1 0,1-1 0,3-2 0,0 0 0,4 0 0,0 0 0,2 1 0,0-1-96,0 0 1,0-4 0,-2 5-1,-1-1 1,-2 0-1034,-1 0 1068,-2 0 0,-9 4 0,-1 0 0</inkml:trace>
  <inkml:trace contextRef="#ctx0" brushRef="#br0" timeOffset="19">8805 10416 7957,'-5'-7'59,"3"1"1,-6 4 0,-1-2 0,-1 1-1,-1 2 1,-1 1 0,1 0 103,0 0 0,-1 1 0,1 2 0,-1 2-384,1 1 0,-4 2 0,-1 3-694,2 1 915,2-6 0,0 4 0,1-3 0</inkml:trace>
  <inkml:trace contextRef="#ctx0" brushRef="#br0" timeOffset="20">8840 10484 7265,'0'-6'2503,"0"1"-2432,-5 15 0,-2-2 1,-4 7-160,-1-2 1,1-1 0,0 2 0,-2 1-278,-2-1 0,2 0 1,-2 0 76,2 2 0,6-2 0,0-6-808,2 0 584,-4 0 512,8-2 0,-4 4 0,5-3 0</inkml:trace>
  <inkml:trace contextRef="#ctx0" brushRef="#br0" timeOffset="21">8943 10496 8141,'6'0'1190,"-1"0"204,-5 0-1303,0 5 1,0-3 0,0 6 2,0 1 0,0-3 0,1 2-141,3 1 0,2 1-22,6 1 1,-1 1-1,1-2 1,-1-1 16,0-2 0,5 0 1,-1 2 67,-1-2 1,-1-3 0,-2 2-60,0-1 1,0 1-96,-4-3 138,3-1 0,-8 8 0,3-4 0</inkml:trace>
  <inkml:trace contextRef="#ctx0" brushRef="#br0" timeOffset="22">9422 9479 7182,'-6'-7'4304,"2"-1"-3796,3 6-234,1-4 1,1 6-95,3 0 1,2 2 0,6 0 0,-2 3 0,-1 0 33,-2 1 1,5 2 0,4 0-11,2 2 1,-3 2-1,4-1-126,2 0 0,-1 5 0,0 0 0,-1 2-128,1 2 1,-2-2 0,1 1-1,0 0-33,-1-1 0,2 3 0,-4-2 12,-2 3 1,-2 1-1,1 0-165,2 0 0,-3 1 1,0 1-1,-3 2-149,0-2 0,-3 0 0,1 1 0,-2 0 81,-3 0 0,0-1 0,-2 1 1,0 0 215,0 0 0,-2-1 1,0 0-1,-3 2 88,-2-2 1,0 0 1,-5-3 0,5 0 0,-1-2 0,1-2 83,0-2 0,-2 1 1,4-3-1,0 1 30,0-1 0,-4-1 0,3-2-64,-1 1 0,1-5 0,4 1 0,-2 1 0,-5-3 1,3 2-43,-1 1 0,-3 0 1,4-1-1,-2 0 0,1 1 1,3-3-1,-3 2-33,2 1 1,-2-3-40,3 2 54,0-6-1,4 3-298,0-5-781,0-5 1089,0 4 0,5-9 0,1 3 0</inkml:trace>
  <inkml:trace contextRef="#ctx0" brushRef="#br0" timeOffset="23">10427 10028 8305,'-7'0'-553,"-1"0"1,4 0 751,-3 0 0,3 0 0,-4 0 0,1 1 167,0 3 1,3-3 0,8 3 0,4-3-133,2-1 0,1 0 0,1 0 0,-1-1-55,1-3 0,4 3 0,3-4 0,3 1 37,1 0 0,-1-1 1,1 2-119,0-1 1,4-1-1,1 3 1,0-2-169,0 2 1,-2-4 0,-3 3-153,0 0 1,-2-2 0,0 1 0,-3 0-545,-2-1 1,-5 4-157,-3-3 0,-7 3 922,-1 1 0,-10 10 0,-8 3 0</inkml:trace>
  <inkml:trace contextRef="#ctx0" brushRef="#br0" timeOffset="24">10462 10256 8810,'11'-6'186,"0"2"0,5 1 88,-1-1 0,0 3 0,-2-3 337,2 3 0,3-3 1,5 0-248,-1 2 0,1 1 0,0 1 0,-1-2-359,-3-1 0,1 1 0,-4-1 1,1 1-623,-1 2 1,0 0 616,-5 0 0,1 0 0,-1 0 0</inkml:trace>
  <inkml:trace contextRef="#ctx0" brushRef="#br0" timeOffset="25">11706 9582 8238,'-6'-1'-1114,"2"-3"1570,3-2 103,1-1-211,0-3 1,0 8 366,0-6-209,0 5-314,0-2 0,0 7-65,0 1 1,1 3-1,2 2-24,1 0 0,-1 3 1,-1 6-1,0 1-53,2 2 1,0-1 0,-3 3 0,2 2 7,0 0 1,1 4 0,-3 0-91,3 1 1,-2 0 0,1 3-61,-1-2 1,1-3-1,1 2 1,0-1-2,1-3 1,-2 0 0,3-3-1,0 1 16,1 0 1,-5-1-1,3-3 47,0-4 0,-2 1 0,3 0 71,-1-2 0,-1-2 1,-4 0-134,0-1 0,0-3-920,0-1 500,0-4 1,-1 2 0,-3-5-733,-4 0 1244,3-5 0,-5-1 0,4-6 0</inkml:trace>
  <inkml:trace contextRef="#ctx0" brushRef="#br0" timeOffset="26">11592 9662 8227,'-6'-11'0,"2"-1"-120,3 1 1,1-1 0,0 1-1,1 1 145,3 2 0,-2-2 0,6 2 273,1-2 1,-3-1 0,2-1 0,1 2-141,1 3 0,1-3 0,1 2 1,0-1-15,4 1 0,-4-2 0,5 4-3,-1 0 1,-2-3 0,5 4-85,2-2 0,0 3 0,3-2 1,2 1-25,0 2 1,10 2 0,-3 1-102,-1 0 0,1 1 0,-7 3 22,0 4 0,-2 2 1,-3 1-1,-2 2-24,-3 2 1,-4-1 0,-2 5 0,-2 2-94,-4 0 1,-4 2 0,-5 0-37,-7 0 0,-5 1 0,-10 1 143,-4 2 0,-3-2 0,-3-4 0,-2-2 17,-2 1 1,5-4 0,-1-2 16,5-5 0,2 0 0,6-5-171,2-1 0,7-2 0,-1-1-737,4 0 930,5-5 0,2-2 0,5-4 0</inkml:trace>
  <inkml:trace contextRef="#ctx0" brushRef="#br0" timeOffset="27">12563 9319 8265,'0'-11'-149,"0"5"530,0-4 0,-1 8 374,-3-2 0,1 3-669,-4 1 0,-1 5 0,-3 3-2,-1 2 1,3 5 0,-1 2-21,-2 0 0,-2 8 1,2 5-1,1 3-40,-1 1 1,-3 1 0,0 0-123,1 3 1,1 3 0,2 4-4,-1 1 1,5 2 0,0 1-1,2-2 24,3 1 0,1-4 0,2-3 1,3-2-19,3-2 0,3-5 0,2-3 81,-1-1 0,1-2 0,0-3 93,4 0 1,-4-1 0,5-2-1,-2-2 10,0-2 0,2-1 1,-3-3-48,1-1 0,0 1 1,-3-2-1,-2-1-37,-3-2 0,3-3-494,-2 4 489,2-6 0,2 3 0,-1-5 0</inkml:trace>
  <inkml:trace contextRef="#ctx0" brushRef="#br0" timeOffset="28">12734 9651 8308,'-7'-2'-176,"0"-1"0,2-5 1431,3-2 0,0 2-1099,2 1 1,2 5 0,1 2 0,5 8-53,2 6 1,2 4 0,-1 6 0,1 2 13,-1 5 0,0 3 0,1 3 0,-2 1-41,-2-1 0,0 2 0,-2-1-180,0-1 1,-2-1 0,3-3-1,1-3-106,-2-3 0,4-3 0,-3-1 232,-1-1 0,4-4 0,-2-3 391,2-2-64,-4-7-189,-1 0 1,-5-12 0,0-1 0,0-5-105,0-3 0,0 1 1,-1-5-1,-1-2-177,-2-5 1,-4 1-1,4-6 0,2 0 0,-1-2 0,1 0 0,-2 1 36,1 2 0,2 3 0,1-2 78,0 1 1,0 5 0,0 5 0,1 0 44,3 1 0,-2 3 1,3 0 135,0 5 1,1 0-157,5 5 0,-3 0 0,0 4 0,1 0-44,1 0 0,5 7 1,0 3-1,-1 5-79,-1 3 1,-1 6 0,2 5-18,2 0 0,-1 4 0,-4-2-15,1 2 1,-1 0 0,1-3 0,-1-3 24,0-3 0,1-5 1,-1-1-1,1-3 306,-1-5-43,1 2 0,-1-7 481,0 2 1,1-3-320,-1-8 0,-4-2 0,-2-7 0,-2-1-134,1-1 1,1-5 0,-2-1 0,1-4-88,-2-5 0,1-3 0,-1 0-69,2 2 1,0-2-1,-4 4-240,0 0 0,0-2 1,0 7-1,0 4-573,0 2 0,0 3 0,-1 5-12,-3 2 1,-3 3 0,-4 6 800,0 3 0,-1 2 0,1 6 0</inkml:trace>
  <inkml:trace contextRef="#ctx0" brushRef="#br0" timeOffset="29">13454 10187 7717,'0'-11'136,"0"0"1,0-1 0,0 1 0,1-1 0,2 1 0,0-1 0,1 1 397,1 0 0,-3-1 0,3 1 0,-2-1-334,1 1 0,1 3 1,-2 1-111,1-2 1,5 0-135,-2 1 1,3-1-1,2 4-54,-1-1 0,1 2 0,-1-2 0,0 1-45,1 2 1,-5 2-1,1 1-50,1 0 0,-3 0 62,2 0 0,-6 1 1,2 3-6,-2 4 0,1-2 0,1 2 0,0 1 69,1 1 1,-2-3 0,4 0-32,2-2 0,-3 4 68,2-2 0,0 2 0,2 0 0,-1-3 35,-2-1 1,1 4-1,3-2 28,1-1 1,-1-1 0,1-5-29,-1 0 0,0 0 11,1 0 1,-1 0 0,1 0 0,-1-1 83,1-3 0,-2 1 1,-3-4-1,-2-1 48,0 2 1,-3 0 103,2 2-114,-3-3-227,-1 1 1,0 6-1,0 9 56,0 5 0,0-1 1,0 3-1,0-1 10,0 1 1,0 3-1,1-3-74,3 2 1,-3-3 0,3 3 50,-3-2 1,-1 3 0,0-3-1,0-1-93,0 1 1,0-3-1,-1 2 129,-3-2 1,-2-6 0,-7 0 0,-1-2 190,-1-3 1,-4 1 0,1 0-1,-2 0 1,-4 0 10,0-2 1,-2-1 0,1-1 0,-2-3-115,2-4 1,1 2-1,2-2-42,3 0 1,3-6 0,4-2 0,1 2-59,-1 2 1,5 0-86,-1 1 1,0 0 29,-3-1 1,1 4 0,1 2 0,1 1-480,0 3 123,2 0 0,3 2-787,6 0 1220,4 0 0,4 0 0,1 0 0</inkml:trace>
  <inkml:trace contextRef="#ctx0" brushRef="#br0" timeOffset="30">13511 10519 8081,'-6'-5'864,"0"3"-813,6-3-662,0 5-156,6 0 767,-5 0 0,9 5 0,-4 2 0</inkml:trace>
  <inkml:trace contextRef="#ctx0" brushRef="#br0" timeOffset="31">13694 10507 8032,'7'0'461,"1"0"-373,-6-5 1,5 4 334,-3-3-302,-3 3-566,4 1 0,-6 4-547,-3-1 992,3 6 0,-10-7 0,5 3 0</inkml:trace>
  <inkml:trace contextRef="#ctx0" brushRef="#br0" timeOffset="32">13876 10519 8032,'7'5'2091,"-2"-4"-2624,-5 9 439,5-4 94,1 6 0,6-6 0,-1-1 0</inkml:trace>
  <inkml:trace contextRef="#ctx0" brushRef="#br0" timeOffset="33">14367 9399 8032,'0'-11'2901,"0"0"-2459,0 4 0,0 3 0,0 8-221,0 4 0,0 3 1,2 6-1,0 6 24,2 6 0,0 4 0,-4 2-89,0 3 1,0-1 0,0 6 0,0 3-194,0 2 1,0 5 0,0-2-212,0 1 1,0-2 0,0 2 0,0-1 62,0-3 1,0-3-1,0-4 1,0-5-105,0-5 1,0-5 239,0 0 1,1-3 0,2-4 0,0-2 12,0-1 1,2-3-3,-1 2 0,1-6-682,-1-1 720,-3-6 0,-1 3 0,-6-5 0</inkml:trace>
  <inkml:trace contextRef="#ctx0" brushRef="#br0" timeOffset="34">14733 9639 8133,'0'-11'137,"0"-1"1,0 1 0,0 0 0,0-1 1098,0 1 0,0 6-1104,0 5 1,0 6-1,1 9 1,2 5 59,1 6 1,-1 3 0,-3 5-120,0 1 1,0 0 0,0 3-1,0 3-142,0-1 1,0 5 0,0-3-2,0 2 1,2-3 0,0-3-62,2-3 1,1-6 0,-2-2 0,0-4 12,0-4 1,2-2 0,-1-6-542,-2 0 255,0-4 0,-2-3-230,0-8 0,-5 0 0,-3-6 634,-2-3 0,-2-11 0,1 0 0</inkml:trace>
  <inkml:trace contextRef="#ctx0" brushRef="#br0" timeOffset="35">14687 9742 8133,'0'-15'-58,"0"0"118,0 1 0,4 1 1,1 1 421,1 1 1,-2 1 0,4 1-316,1 1 0,1 2 0,1-3-37,1 2 1,-1 3 0,1-3-72,-1 2 1,-3 2-351,-1 3 1,0 1-230,0 3 1,-2-2-246,-5 6 418,0-6 0,0 5-614,0-4 961,-5-1 0,-6 3 0,-7-5 0</inkml:trace>
  <inkml:trace contextRef="#ctx0" brushRef="#br0" timeOffset="36">14527 9559 8190,'-11'0'93,"3"0"0,2-1 0,0-2 2082,-1 0-910,5-1-817,-3 4 1,6 0-272,3 0 1,7 0 0,8 0-1,4 0-9,4 0 0,2 0 0,5 0-153,0 0 0,4 0 0,1 0 0,-1 0-58,1 0 0,-5 0 0,2-1 17,-5-3 1,-6 2 0,-1-1-1,-5 1-810,-3 2 0,-4 0-603,-5 0 1,-5 0 1438,-2 0 0,-11 11 0,-6 1 0</inkml:trace>
  <inkml:trace contextRef="#ctx0" brushRef="#br0" timeOffset="37">15293 10187 8131,'-8'-7'1575,"0"-1"-476,-1-1-937,-1 4 0,-1-4 0,-1 6 0,1 1 12,0 5 1,-2 3 0,-1 6-1,-1 0-161,1 3 0,1-1 0,3 5-119,2 2 1,-1-3 0,6-1-25,0 0 0,2 2 0,2-4 1,3-1 102,3-1 0,4-2 0,1-1 0,4-1 31,3-1 0,2-6 1,3 2 42,3-3 0,-3-6 1,4-2-59,0-3 1,-4-3 0,3-1-1,-5-3-48,-2 0 0,-5-1 1,-6-2-1,-3 1-88,-1-2 1,-2-4 0,-8-2-48,-7 2 1,-4 1-1,-7 2-114,0 3 1,-4 3 0,1 4 0,0 2-189,2 2 1,5 3 0,1 5-126,2 0 1,1 0 620,3 0 0,1 0 0,-1 5 0,1 2 0</inkml:trace>
  <inkml:trace contextRef="#ctx0" brushRef="#br0" timeOffset="38">15224 9959 8131,'0'-11'0,"0"-1"0,0 1 174,0-1 1,0 1 215,0-1 0,0 5 551,0-1-798,0 6 0,0 6-65,0 7 1,0 4 0,0-1-54,0 1 1,0 6 0,0-2 0,0 1-1,0 0 1,0-1-171,0 2 1,0-4-1,1 1 1,2-1-1368,1-3 1512,-1-7 0,3 3 0,0-3 0</inkml:trace>
  <inkml:trace contextRef="#ctx0" brushRef="#br0" timeOffset="39">15053 10142 8095,'-8'0'0,"0"0"797,6-5 167,-3 3 0,5-4-322,0 2 1,1 4-490,3 0 1,1 2 0,4 5-147,-1 2 1,-1-3 0,5 2-1037,-1 1 0,0 1-1670,1 1 2699,-1 1 0,1-1 0,-1 1 0</inkml:trace>
  <inkml:trace contextRef="#ctx0" brushRef="#br0" timeOffset="40">15704 10165 8077,'-2'-11'0,"-1"4"479,1 2 1,-9 1 0,1 0-120,-4 2 1,-1 4 0,3 3-349,1 2 0,-2 0 0,-1 3 0,-1-1-340,1-1 1,1-1-1,3 5 1,1-1 327,2 1 0,-1-1 0,-3 1 0</inkml:trace>
  <inkml:trace contextRef="#ctx0" brushRef="#br0" timeOffset="41">15235 10370 8061,'-7'0'-33,"-1"0"269,1 0 1,-1 1-1,0 3 34,-1 4 1,-1 2 0,0 1-104,3 1 0,-4-1 0,4 1 0,-2-1-211,1 1 1,-2-1-1,3 0 1,-2 1-442,1-1 0,-1 1-1001,5-1 416,1 0 1070,3-4 0,5-2 0,1-5 0</inkml:trace>
  <inkml:trace contextRef="#ctx0" brushRef="#br0" timeOffset="42">15304 10450 8028,'1'-6'746,"3"2"-274,-3 3 1,6 1-122,-4 0 1,0 3 0,3 3-151,-1 0 0,3-2 0,-3 3 0,0 2-60,0 1 0,4-2 0,-1 0-554,2 0 1,-2-1-426,-1 0 1,1-4 837,3 1 0,-4 2 0,-2 0 0</inkml:trace>
  <inkml:trace contextRef="#ctx0" brushRef="#br0" timeOffset="43">15452 10382 8025,'-7'-4'682,"-1"0"-285,6 0 1,-3 5-201,5 3 1,1-1 0,4 4 0,5 2-24,4 1 1,6 2 0,-1-1-1,3-1-192,1-2 1,0 2-1,-2-3 18,-2-1 0,3 4 0,-4-4 0</inkml:trace>
  <inkml:trace contextRef="#ctx0" brushRef="#br0" timeOffset="44">17166 9456 8017,'0'-11'98,"0"0"0,0-1 0,0 1 2393,0-1-895,0 6-1293,0 1 0,3 10 1,2 3-149,2 2 1,0 2 0,5 4 0,1 3 4,2 2 1,3 6-1,4 1 1,2 0-103,3 0 1,2 3 0,4 0-12,-2 2 1,0 2 0,-3 2-7,2 1 1,-6 2 0,0-4-1,-5 3-46,-3-3 1,0 4 0,-6-2-32,-3-1 1,-2-2 0,-5-1-95,0 1 0,0-1 0,-1 0 0,-1-1-302,-2-2 0,-5 0 65,1-4 0,-6 3 100,-1-3 1,-1 0-59,0-4 185,4-6-177,-5 5 0,4-9 49,-2 2 1,6-6-612,-2-2 142,7-4-422,-1 2 1159,10-5 0,7-10 0,5-3 0</inkml:trace>
  <inkml:trace contextRef="#ctx0" brushRef="#br0" timeOffset="45">18022 9616 7983,'-7'-6'113,"0"1"1,1 1 0,1-1 0,-2 0 1138,1 0-932,4 1 0,-5 0 1,5 2-1,-2 4 125,1 8 0,2 4 0,1 9 0,0 4-262,0 1 1,1 6 0,2-1-57,1 4 1,5 6 0,-3-1-160,0 2 1,4-2-1,-3 0 1,0 1-96,1 2 0,-6-1 1,4-2 37,-1-4 1,-3-4-1,5-3-261,-2-5 128,3-2 100,-6-6 0,4-1-353,-2-6-1782,-3 1 2257,4-6 0,-5-1 0</inkml:trace>
  <inkml:trace contextRef="#ctx0" brushRef="#br0" timeOffset="46">17771 9685 8015,'7'-23'187,"2"1"-269,4 3 0,1-1 1,8 5-1,2 1 200,0 1 1,0-1 0,-1 0 0,0 3 372,-1 1 1,1-2 0,0 9-194,0 0 0,-4 2 1,0 1-1,1 0-66,2 0 1,2 5-1,3 2-146,3 4 1,-1 0 0,1 0-101,-3 1 0,4-1 0,-6 1 0,-3-1-237,-6 1 0,-4 3 0,-5 1 0,-3 1-304,-3-1 1,-11 5 347,-5-2 0,-10-2 0,-6 1 1,-3 0-110,-4 0 1,1-4-1,-4 1 1,2-2-417,2-2 0,7 0 732,3 1 0,8-1 0,3 1 0</inkml:trace>
  <inkml:trace contextRef="#ctx0" brushRef="#br0" timeOffset="47">18890 9285 7844,'-8'0'874,"1"0"0,-1 1-458,2 3 1,0-1-1,3 6 1,-1 2-284,2 3 1,-3 6-1,0-1 1,-2 4-62,-2 4 1,-1 2 0,-1 5 0,-1 3-16,1 5 0,-4 0 1,-2 7-1,-1 0-81,-2 0 0,0 2 1,0 3-38,0 0 1,10-6 0,0 0-1,4-3-90,3-4 1,2-5 0,2-1 172,3-3 0,-1-6 1,6 0-1,2-2 77,3-1 0,1-4 1,-2-1-55,2-2 1,-2 0-1,2-5-71,-2 1 1,-1-5-1,2 0 1,0-1-67,-4 0 1,2-2 0,-5 2-773,4-1-1163,-5-1 2027,-1-4 0,-5 0 0,0 0 0</inkml:trace>
  <inkml:trace contextRef="#ctx0" brushRef="#br0" timeOffset="48">19301 9651 7989,'-7'-2'1539,"-1"-1"-941,5-4 1,0 2-406,6 5 0,-1 5 1,2 8 42,-3 2 1,-1 8 0,1 7-87,3 3 0,-3 3 0,3 1 0,-3 2-15,-1 2 1,0-3 0,0 1-220,0-3 0,2-1 0,0-8 0,2-3 12,-2-4 0,3-3 1,1-6-619,0 1 1,-2-5-332,3 1 1,-4-7-234,1-1 1254,-3-5 0,-6-12 0,-1 0 0</inkml:trace>
  <inkml:trace contextRef="#ctx0" brushRef="#br0" timeOffset="49">18959 9685 8041,'0'-18'438,"11"-2"1,9 5 58,12 1 0,4 5 0,5 1-122,3-1 1,-4-5 0,1-1 0,-1 1 147,1 1 0,0 2 0,2 0-294,-1-1 1,-7 6 0,1 1-436,-5 0 0,-9 3 206,1-1 0,-8 1 0,2 2 0</inkml:trace>
  <inkml:trace contextRef="#ctx0" brushRef="#br0" timeOffset="50">19758 10119 8073,'0'-8'558,"0"1"-39,5-1 0,-5 2-427,0 2 0,-5 8 0,-6 5 0,-2 3 43,-2 4 1,2 3-1,-2-3 1,2 2-113,2 2 1,4-2 0,2 0 0,2-1-135,-1 1 0,1-3 0,7 3 15,4-1 0,7-2 1,4-4-15,2 1 1,7-6 0,3-2 0,2-3 41,1-1 1,-4-5-1,0-3 1,-2-2 43,-3-1 1,-2-6 0,-5 0 49,-7-1 0,-1-4 0,-6 3-96,-1-2 1,-3-6-1,-6 0 1,-4 2-244,-4 1 1,-6 5 0,1 1-4,-3 2 1,3 4-1,0 6 63,-1 1 0,2-3 0,1 4 1,-1 2 252,0 1 0,4 1 0,-8 0 0,5 0 0</inkml:trace>
  <inkml:trace contextRef="#ctx0" brushRef="#br0" timeOffset="51">19770 9868 8073,'3'-12'0,"1"1"269,-1-1 1,-2 5 500,-1-1-638,0 6 0,0-1 0,0 9 0,0 7-90,0 4 0,-4 2 1,0 3-1,2 1-263,1 0 1,1-1-1,1-2-184,3-1 0,-3-1 405,3 1 0,-3 2 0,-1-3 0</inkml:trace>
  <inkml:trace contextRef="#ctx0" brushRef="#br0" timeOffset="52">19518 10119 8073,'-7'0'0,"-1"0"437,5 0-50,-2 0 599,5 0-968,5 5 0,-2 1-147,5 6 0,-2-1 0,4 1 0,0-1-98,3 0 1,2 1-1,0-1 1,4 1-183,3-1 1,1-5 408,0-2 0,5 3 0,1-1 0</inkml:trace>
  <inkml:trace contextRef="#ctx0" brushRef="#br0" timeOffset="53">20158 10096 8076,'0'-11'719,"0"4"-278,0 2-126,0 0 0,-5 4-259,-3-3 0,3 4 0,0 4-341,0 3 0,4 4 0,-3 0-966,3 0 1251,1 1 0,-6-1 0,0 1 0</inkml:trace>
  <inkml:trace contextRef="#ctx0" brushRef="#br0" timeOffset="54">20009 10267 8085,'-6'0'705,"6"5"0,6-2-387,6 5 0,-1-5-188,1 5 0,-4-4 0,3 3 0,1 1-3,1-2 1,1 5 0,0-5 0,2 1-7,2 1 0,-4-4 0,3 2-291,-1-1 1,-3-1 0,3-4-254,1 0 1,-4 0 0,2 0 0,-3 0-1310,0 0 1732,-6 0 0,-1 5 0,-5 2 0</inkml:trace>
  <inkml:trace contextRef="#ctx0" brushRef="#br0" timeOffset="55">19735 10427 8050,'0'-11'798,"0"-1"-625,5 6 1,-2 0-54,4 2 0,-4 4 111,1 0 0,-8 2 1,-4 9-1,-3 1-171,-4 1 1,2 3-1,-3 1 1,2-1-89,2 1 0,-2 2 1,8-4-286,0-1 1,-1-1 0,5-2-227,-2 1 0,0-5 0,5 0-842,3-2 1381,2-1 0,6-4 0,-1 0 0</inkml:trace>
  <inkml:trace contextRef="#ctx0" brushRef="#br0" timeOffset="56">19861 10450 8053,'-6'-8'1604,"2"1"-1144,8 4 0,2 0-291,5 6 0,1 2 0,-1 4 123,1-1 0,3 0 0,0 3 0,-1 2-283,-1 2 1,-3-2 0,-1 2-1,-2-1-566,2 1 1,-4-6-1,-1 2 557,-3-1 0,4-5 0,2 1 0</inkml:trace>
  <inkml:trace contextRef="#ctx0" brushRef="#br0" timeOffset="57">22099 9502 8030,'-10'-7'-128,"1"0"0,2 1 0,-2 0 0,-1-2 622,-2 2 1,5 0 0,0 5 1161,2-3-1300,1 3 1,6-4 0,2 5 0,3 0 90,3 0 1,5 1-1,2 3-147,1 4 1,1 2 0,4 1-89,-1 1 0,1 6 0,1 3 0,2 4-2,0 1 1,1 3 0,-4 1 0,0 5-121,0 3 1,-1-1-1,0 4 1,-3 3-314,-4 0 0,-2 0-41,-2-2 1,-4 3 0,-3-5 0,-3 2-34,-1 0 0,0-5 1,-1 2-1,-3-2-57,-4-3 1,-2 2-1,-1-10 143,-1 0 1,2-2 0,1-2 88,2-3 1,0 1 0,-2-6 0,3-3-1317,1-2-413,-4-1 1851,8-2 0,-4-1 0,5-5 0</inkml:trace>
  <inkml:trace contextRef="#ctx0" brushRef="#br0" timeOffset="58">23162 9833 7984,'0'-11'643,"0"0"1,0-1-131,0 1 0,0 6 0,0 5 1,0 7-327,0 7 0,-2 5 0,0 8 1,-2 3-1,1 2-59,2-2 1,1 7 0,0-2 0,0 0-205,0 1 0,0-6 0,0-1 0,1-1-114,3-2 1,-1-4 0,3-3-721,-1-3 0,3-7-834,-4-2 1744,-1-4 0,2 2 0,2-5 0</inkml:trace>
  <inkml:trace contextRef="#ctx0" brushRef="#br0" timeOffset="59">22865 10050 8042,'17'0'530,"2"-1"298,5-3 1,8-1 0,18-2-280,3 3 0,3-3 0,1 1 1,-1-2-322,-3 1 1,-3 1-1,-10-3 1,-6 2 27,-6 2-256,-9 1 0,-2-1 0,-6-1 0</inkml:trace>
  <inkml:trace contextRef="#ctx0" brushRef="#br0" timeOffset="60">12700 11261 8116,'-8'-1'2532,"1"-3"-2449,4 3 1,-2 2 0,5 10 0,1 7 0,2 6 0,1 5 0,-2 7 166,0 3 0,1-1 0,1 4 0,-1 1-160,-2 2 0,-1 0 0,0 0 0,0-3-116,0-4 0,4-3 1,0 0-1,-1-2-114,2-3 0,-3-2 0,2-5 25,-3 0 1,3-6 0,-1-1 17,0-4 0,-2-4 0,1-2-1114,1-1-105,-1 4 1316,3-7 0,-15-8 0,-3-6 0</inkml:trace>
  <inkml:trace contextRef="#ctx0" brushRef="#br0" timeOffset="61">12517 11364 8119,'-4'-12'0,"1"1"127,0-1 0,2 1 1,1 0 380,0-1 1,5 1-1,3-1-144,2 1 1,5 1 0,3 0 0,2 0-162,4-3 1,7 0 0,-1 4 0,3 3-157,1 1 0,4 1 0,0 4 31,-1 0 0,-1 1 0,-2 4-197,0 7 0,-5-1 0,-2 6 1,-4-1-81,-4 3 0,-3 3 1,-4 1 6,-1-1 0,-4 1 0,-4-1 0,-1-2-50,-2-1 0,-5 0 0,-4 4 105,-5 0 0,-9-4 0,-7-1 0,-5 0-92,-3-1 0,-2-3 0,-5 0-123,3-5 0,7 0 0,6-5-248,1-2 1,5 0 599,4-2 0,10-11 0,-1-1 0</inkml:trace>
  <inkml:trace contextRef="#ctx0" brushRef="#br0" timeOffset="62">13557 11055 8135,'-7'-7'1368,"3"-1"-433,3 6-535,1-3 1,-1 5-1,-3 0-69,-4 0 0,-2 5 0,-1 5 0,-2 8-154,-2 8 0,-5 10 0,-6 4 1,1 3-143,-4 4 0,3 7 1,2-1-74,4 3 0,6 5 1,-1 0-435,2-2 1,7 0 197,2-2 0,3-5 87,1-3 1,9-3 87,2-4 39,8-8 27,4-1 1,1-13-49,3 3 0,0-7 241,0-1 0,-4-3 351,-4 0 0,-5-1-217,1 1 1,-2-5 35,-2 1 1,1-2-422,-1 2 552,-5 2-267,0-9-1035,-1 9 1,-4-7 24,3 5 816,-3-6 0,-1 3 0,0-5 0</inkml:trace>
  <inkml:trace contextRef="#ctx0" brushRef="#br0" timeOffset="63">13728 11352 8152,'-4'-11'528,"-1"1"0,0 1 1,0 1-68,2-1 1,2 6-1,2 3 1,3 7-1,4 7 1,2 6-146,1 6 0,1-1 0,-1 6 0,1 0-29,-1 2 0,2 2 0,1-1-25,1 0 0,0 4 0,-2 0-511,2-1 0,-2-1 0,2-3 0,-2-4-197,-2-6 1,3 0 0,-1-6 0,-3 0 681,0-6 0,-4-1-265,2-6 4,0 0 1,-2-5 0,-2-4 0,-3-6-50,-1-2 0,0-8 0,-1 2 0,-2-4-100,-1-3 1,-3-4 0,2-4 170,-2 0 1,5 0 0,-3-1 19,0 1 1,3 4 0,-1 2 0,1 2 242,2 5 0,0 9 1,0 1 376,0 1-617,0 5 0,5 5 0,4 7 1,5 5-93,5 3 1,-1 3 0,1 6 82,1 3 1,2-2 0,1 5 0,0 2-184,-1 1 1,1-2 0,0-2 43,0-1 0,-4-2 0,-1-4 0,0-3 118,-1-4 1,-3-6 0,1-3 196,-2-1 0,-1-1 0,-2-5 154,-3-3 1,-2-2 0,-3-7 0,0-2 45,2-4 0,-1-4 1,-6-4-302,-1-3 0,-5-3 0,2-3 0,-2 0-116,1-2 1,-2-1-1,4 5-105,-1 0 0,-1 5 0,2 3 0,1 6-802,0 5 1,2 2-38,3 2 0,0 6 1,0 5-2319,0 6 3292,0 9 0,5 3 0,1 5 0</inkml:trace>
  <inkml:trace contextRef="#ctx0" brushRef="#br0" timeOffset="64">14596 11946 8102,'-6'-1'53,"2"-3"178,2-3 1,2-4-1,0 0 129,0 0 0,0-1 0,-1 1-84,-3-1 1,3-4 0,-3-3 0,3-2-56,1 2 1,1-3 0,2 0-1,2-3-137,1-1 1,2 0-1,3 1-98,1 4 1,-1 6 0,1-1-132,-1 4 1,-3 5-1,-1 4-26,2 1 0,1 4 125,2 1 1,-5 4 0,0 4 23,-2 1 1,4-1 0,-2 2 0,3 1 8,2 1 1,3 4 0,1-4-55,2-1 1,0-1 0,2-3 50,-1-2 0,-3 0 0,1-4 0,0-1 65,-3-2 0,-2-1 0,0 0 85,-1 0 0,-3 0-35,0 0-82,-6 0-13,3 0 1,-4 0-98,3 0 1,-2-1 0,3-2 42,0-1 103,-4 1 1,4 4 0,-5 3 67,0 3 0,-5 7 0,-3 4-30,-2 4 1,4-2 0,2 7 38,3-3 0,1-1 0,0-2 1,1-1-185,3-1 1,3-5 0,6 2 0,0-4-65,-3 0 0,-1-1 151,2 1 395,-4-6 1,-4-1-465,-6-5 1,-8-1-1,-5-2 1,-2-2-55,-2-1 0,-5 2 1,-3-4-84,-2-1 1,1 3-1,-2 0-153,0 1 0,4-3 0,-2 4 0,3 2 190,4 0 1,0 2-1,7 0 1,1 0 272,2 0 0,0-3-27,1-1 0,3 0 0,2 3-144,1-3 1,1 1 0,5-3-1,3 0-450,4-1 0,-2 4 1,2-4-826,0 2 1309,-3 1 0,6 4 0,-5 0 0</inkml:trace>
  <inkml:trace contextRef="#ctx0" brushRef="#br0" timeOffset="65">14596 12175 8164,'7'-7'1224,"1"3"-1034,-5 3-236,2 1 0,-7 0-185,-1 0 1,0 4-1,-3 1-513,1 1 351,1 2 1,4 0 392,0-1 0,5-4 0,1 2 0</inkml:trace>
  <inkml:trace contextRef="#ctx0" brushRef="#br0" timeOffset="66">14790 12152 8937,'-8'0'2166,"1"0"-2317,4 0 1,-2 1-392,5 3 1,0-2-1,1 5-1079,3-2 1621,-2-1 0,3 1 0,-5 1 0</inkml:trace>
  <inkml:trace contextRef="#ctx0" brushRef="#br0" timeOffset="67">14950 12209 8014,'10'-1'49,"-1"-2"293,-1-1 1,-1 0-24,5 4 1,-1 0-774,0 0 86,-4 0 368,-2 0 0,-10 6 0,-2 0 0</inkml:trace>
  <inkml:trace contextRef="#ctx0" brushRef="#br0" timeOffset="68">15087 12186 8014,'-10'1'1984,"2"3"-1787,-2-3 1,9 6-401,-3-3 0,3-2-317,1 6 520,0-6 0,-5 8 0,-2-3 0</inkml:trace>
  <inkml:trace contextRef="#ctx0" brushRef="#br0" timeOffset="69">15350 11021 8014,'1'-7'-539,"3"0"0,2 1 822,0-1 1,3 4 466,-5-5 1,0 4 228,-4-3 0,0 3 700,0-4-1471,0 6 1,-4-2 0,0 8 0,2 5-36,0 5 0,2 3 1,0 6-1,0 1-24,0 3 1,4 7 0,0 8-5,-1 2 1,-2 3-1,0 2-151,3 0 0,-3 6 0,3-2 0,-3 2-171,-1-2 0,0 1 0,0-4 9,0-2 1,2-1 0,0-1 111,2-1 0,4-4 0,-5-4 0,1-5 3,1-6 1,-3-2 0,3-2 73,0-3 0,-4 1 1,3-5-41,-3-1 1,0-5 0,2-1-2261,1 1 38,-1-4 2241,-3 0 0,-5-10 0,-1-1 0</inkml:trace>
  <inkml:trace contextRef="#ctx0" brushRef="#br0" timeOffset="70">16035 11398 7989,'-6'-11'192,"-3"-1"1,5 1 0,3 1 0,2 3 0,4 7 0,0 7-4,0 3 1,4 6 0,-3 5 0,2 3-110,0 2 1,-5 2 0,4-2 0,-2 2-25,-3 1 0,3-4 1,-1 2-1,-1-3-71,-2-1 1,3-2 0,0 0 13,-2-2 1,-1-5 0,1 1 0,0-3-427,2 0 1,0-4-1064,-4-1 829,0-4 661,-5 2 0,-7-15 0,-5-3 0</inkml:trace>
  <inkml:trace contextRef="#ctx0" brushRef="#br0" timeOffset="71">15727 11421 8022,'-7'-12'92,"2"1"1,5 0 1,0-1 0,1 1 0,4-1 1,6 1 164,3-1 0,7 1 0,1 0 110,3-1 0,11-3 1,-2 0-1,3 1-140,2 1 0,2 2 0,3-1 1,-1 2-437,-1 3 0,-5-2 0,0 5-16,-6 1 1,-3 2 0,-6 1 222,-3 0 0,-3 5 0,-4 1 0</inkml:trace>
  <inkml:trace contextRef="#ctx0" brushRef="#br0" timeOffset="72">16469 11855 8108,'-12'0'55,"5"-5"0,1-3 1,-1-1 246,1 2 0,3-3 0,-1 2 0,3-4 1,1-1-1,0-4 171,0-1 0,0 3 0,0-3-273,0 2 1,1-1 0,2 3-145,1-1 1,5 0-1,0 3 1,3 1-59,4 0 1,3 0 0,-3 3 0,1 1-80,-1 2 0,1-2 0,-4 3 56,3 1 1,-5 2 0,-3 2 0,-1 3-49,0 4 0,2 2 0,-4 1 55,1 1 0,0 3 1,3 0-1,-1-1-100,1-1 0,1-3 0,3-1-58,2-2 0,-3 0 0,4 0 1,-4-2 19,0 0 0,-5 1 0,0 2 37,-2 0 1,-1-4-1,-3 2 1,1 1-78,2-1 1,0 1 250,-4 5 1,0-1 0,0 1 18,0-1 0,0 1 1,1-1-1,2 0-61,1 1 1,1-1 0,-3 1 30,2-1 0,1 1 0,-2-1 0,2 0 224,1 1 1,-2-1-46,4 1 0,-6-1-142,2 0 0,-4-4 1,-4-2-1,-5-1-148,-5 0 1,0-1 0,-5-1-35,-1 1 0,-3-1 0,-2 1 41,-2-1 1,0-2-1,3 0 1,-1-2 18,-2-1 1,4-4-1,6-3 1,-1 0 187,0-1 0,4 2 0,-1-7 1,2 4-1,2 0-188,-1 1 1,2 0 0,1-1-351,2 1 0,4-1-976,-1 1 686,3 5 681,1 0 0,5 6 0,2 0 0</inkml:trace>
  <inkml:trace contextRef="#ctx0" brushRef="#br0" timeOffset="73">16515 12140 8019,'-8'2'742,"0"1"-309,6 4 0,-5 0-317,4 1 0,1 0-237,-1 3 1,1-3-409,2-1 0,0-3 529,0 4 0,10-6 0,3 3 0</inkml:trace>
  <inkml:trace contextRef="#ctx0" brushRef="#br0" timeOffset="74">16640 12197 7996,'5'-7'1186,"3"-1"-533,-3 6-234,5-3-821,-9 0 1,4 5-405,-5 0 1,0 1-446,0 6 1251,6-4 0,0 2 0,5-5 0</inkml:trace>
  <inkml:trace contextRef="#ctx0" brushRef="#br0" timeOffset="75">16846 12140 7996,'0'12'793,"0"-1"-599,0-4 0,0 3 42,0-3 0,0 3-168,0 2 1,4-4-618,-1-1 155,6-4 394,-7 2 0,8-5 0,-4 0 0</inkml:trace>
  <inkml:trace contextRef="#ctx0" brushRef="#br0" timeOffset="76">18205 11135 8052,'-6'-11'510,"-3"3"0,5 1 1,1-2-1,2-1 750,1-2 0,1 6-1120,3 2 0,-1 4 0,3 4 0,0 4 44,1 2 1,-1 5 0,3 1 0,-1 2 48,0 2 1,4 2 0,2 2-151,1 3 0,4-2 0,-2 6-30,0 0 0,2 2 1,4 2-1,0-1 8,0 0 0,-4 4 0,-1 0 1,-2 0-77,-2 2 0,-2-1 0,-4 3-113,0-4 1,-5 1 0,0-1-85,-1-1 1,1-3 0,1-2 0,-1-3-100,-2-1 1,-5-1-1,-1-4 31,-1 0 0,-2-2 0,-3-1-31,-1 0 1,-3-7 0,-1 3-1,-2-4-139,-2 0 0,-2-5 0,0 0 0,2-2 450,1-3 0,5 5 0,-2-1 0</inkml:trace>
  <inkml:trace contextRef="#ctx0" brushRef="#br0" timeOffset="77">19187 11295 7975,'-11'0'-173,"-1"-1"0,1-3 14,-1-3 0,6 0 0,2 0 790,3-2 1,1-1 866,0-2-804,5 6 0,-5 3-222,0 11 1,0 5 0,-5 11-207,0 2 1,4 3-1,-3 7 1,3 1-101,1 1 0,1 4 0,3-3-87,3 2 0,3 1 0,2 2 0,-1-1-20,1-1 1,-1-5 0,0 0-190,1-6 0,-4-3 1,-1-5-1,1-1-2,-2-3 0,-1-3-717,-5-4 0,0-5-7,0 1 1,-1-6 0,-3 1 132,-4-6 0,-2-3 0,-2-7 723,-4-2 0,-1-3 0,-6-4 0</inkml:trace>
  <inkml:trace contextRef="#ctx0" brushRef="#br0" timeOffset="78">18890 11387 8003,'-6'-17'-317,"1"4"359,5-2 0,1 2 1,4 1-1,6-2 522,7-1 0,5-1 1,5 4-1,5-2-328,4-1 0,6-2 1,-1 3-1,2 0-35,2 4 1,-2 0-1,-1 6-91,-1 1 0,-9 3 0,0 6 0,-5 4-90,-6 4 0,-1 6 0,-5-1-63,-2 3 1,-7 0-1,-3 1 1,-3 1-186,-1 3 1,-9-3 0,-3 3-56,-5-3 0,-3-1 0,-5-2-52,-2-2 0,-5 2 1,3-6-1,-2-1-37,1-2 1,5-1-1,-2-2 1,4-3 371,4-1 0,-2 4 0,3-3 0</inkml:trace>
  <inkml:trace contextRef="#ctx0" brushRef="#br0" timeOffset="79">20078 10987 8271,'0'-8'1307,"0"1"-963,0 4 0,-1-2 2,-3 5 1,1 0-1,-4 1-219,-2 3 0,-3 8 0,-2 7 0,-3 3-29,-5 5 1,0 4 0,-7 7-46,1 3 0,-2 4 0,3 2 1,1 2-97,-2 5 1,7-2-1,0 0-134,3-2 1,7 1-1,4-4 1,3 0 46,6-2 0,3-4 0,8 1 1,2-4 106,4-2 1,4-7 0,1-2 54,-1-3 1,2-5 0,-6-1 61,3-2 0,-5-1 0,0-3 1,-2-2 59,0-2 0,1 0 0,-6-3-340,-3 2-391,3-5 0,-4 5-701,1-3 1278,-2-3 0,-10 4 0,-1-5 0</inkml:trace>
  <inkml:trace contextRef="#ctx0" brushRef="#br0" timeOffset="80">20558 11421 7974,'-2'-12'127,"0"1"0,-2 0 1,1-1 2732,2 1-2555,1 4 0,0 9 1,1 9-1,3 8-124,4 7 0,-3 3 1,0 5-191,0 0 0,-2 4 1,3 0-1,-1-2-154,-2-4 1,2 1 0,-2-4-238,0 0 0,-2-5 0,-1-6 0,0-2-203,0-2 0,0-1 0,-1-3 603,-3-2 0,-2-3 0,-6-5 0</inkml:trace>
  <inkml:trace contextRef="#ctx0" brushRef="#br0" timeOffset="81">20066 11364 7974,'7'-19'442,"5"1"18,10 1 1,14 2-1,13 5 1,9 1-312,5 2 1,-30 5 0,0 0 0,28-6-80,-2-1 0,3-1 1,-1-1-1,-4-1 144,-6 1 1,-3 3-1,-10 2-291,-1 1 1,-6 1 0,-6 4-1,-6-1-1425,-7-3 1,-2 4 1501,-7 0 0,-4 5 0,-5 6 0</inkml:trace>
  <inkml:trace contextRef="#ctx0" brushRef="#br0" timeOffset="82">21014 11638 8078,'0'-8'167,"-1"2"1,-1 0 363,-2-1 1,-1 5 0,1-2-1,-4 3 1,-2 1-308,-1 0 1,-2 0 0,-1 0 0,-2 1-195,-2 3 1,-1 2 0,-4 5 0,1 1 112,3-1 1,-1 5 0,4 0 0,-1 1-196,1-1 0,4 3 1,6-2-135,1 0 1,1-3-1,4 3-12,0-1 1,5-3 0,3 1 0,2-4-63,1-2 1,4-5 0,1 4 0,-2-2-262,-2-3 0,0 0 0,-1-2 386,0 0 219,-4 0 0,2 1 81,-5 3 0,-1-2 0,-4 6 1,-3 1 1,3-3 0,-3 2-138,3 1 1,-3 1 0,0 1-58,2 1 0,-3-1 0,1 0 0,1 1 1,1-1-30,-2 1 0,3-1 0,-3 1 82,3-1 0,2-1 0,1-1 0,4-3 244,0-1 1,1 4-1,6-2-16,2-1 1,-2 4-1,2-3 1,-2-1 0,-2-1 3,1 0 1,-1-4 0,-1 4-2125,-2 0 796,2-3 0,-9 2 1071,3-8 0,-8-3 0,-2-4 0</inkml:trace>
  <inkml:trace contextRef="#ctx0" brushRef="#br0" timeOffset="83">20912 11695 8078,'0'-11'-271,"1"-1"252,3 1 0,2-1 0,5 2 0,0 1 473,-4 2 1,3 3 7,-2-4 0,2 6 0,2-2-270,-1 3 0,0 1 0,1 0 0,-1 1-159,1 3 1,-1 1 0,2 4-205,2-2 1,-2 0-1,2 1 40,-2 0 0,2-5 0,0 2 1,-1-1-99,-1-1 1,2 1 116,0-4 0,0 0 64,-3 0 0,-6 1 29,-2 3 0,-4-1 1,-4 3-1,-2 0-1,-1 1 0,-3-3 1,3 3 4,-3 2 1,3-3 0,2 2 100,0 1 1,4-3 0,-2 2-16,6 1 1,3 1 425,6 1-344,-1 1 1,-3-1 0,-2 1 0,0-1-4,1 0 0,-5 1 0,3 1 0,-1 1-120,0 1 0,0 1 0,-3-2-50,3 1 0,-3 2 0,3-3 0,-3 2-68,-1 2 0,0-4 0,0 1 0,-1-2 0,-3-2-98,-4 1 1,-2-1 0,-2-1 0,-4-1 155,-3-1 1,-2-4 0,-2 2 0,0-1 72,0-2 1,-3-2-1,-1-1 1,2 0-1,2 0-26,4 0 1,2-1-1,6-2 1,1-2-612,2-1-67,-2-2 1,10-2 660,0 2 0,0-2 0,5 4 0</inkml:trace>
  <inkml:trace contextRef="#ctx0" brushRef="#br0" timeOffset="84">20832 12220 8078,'-7'0'1656,"2"0"-1152,5 0-602,5 5-788,2-3 1,0 4 885,1-2 0,-1-3 0,5 4 0</inkml:trace>
  <inkml:trace contextRef="#ctx0" brushRef="#br0" timeOffset="85">21026 12220 8078,'-12'-5'712,"6"4"-272,1-4-484,5 5 0,0 1-40,0 3 1,0-1-208,0 4 1,4-3-286,0 4 1,3-5-391,-3 5 966,0-5 0,1 7 0,1-4 0</inkml:trace>
  <inkml:trace contextRef="#ctx0" brushRef="#br0" timeOffset="86">21129 12266 9895,'6'0'-108,"4"5"1,-4 1-1</inkml:trace>
  <inkml:trace contextRef="#ctx0" brushRef="#br0" timeOffset="87">21243 12312 8078,'7'0'-206,"1"0"-142,-5 0 0,3 0 454,-2 0-210,-3 0 104,4 0 0,-5 5 0,0 1 0</inkml:trace>
  <inkml:trace contextRef="#ctx0" brushRef="#br0" timeOffset="88">22750 11113 7762,'-6'-6'113,"1"4"1,5-6 0,-1 1 0,-2-1 0,-1 0 2362,2 0-2125,1 2 0,2 1 0,3 5-54,3 0 1,3 0 0,2 0 0,-1 2-79,1 1 1,0 3 0,4 2 0,1 1 14,1 4 0,4-2 0,-2 6-23,5-1 0,-1 2 0,3 5 0,-2 1-109,2 3 0,-3-2 0,2 4 0,-5 2-63,-2 2 0,-5-1 0,1 6-100,-2-3 0,-1-1 1,-2 2-1,-3 2 8,-3 4 0,1-2 0,-1 1-128,-1-2 0,-3 1 0,-3-3 0,-2 1-28,-1-2 0,-2-4 0,-3-3 114,-1-1 0,1 1 0,1-4 0,1-4 24,1 1 0,0-5 0,-3 1 0,0-1-13,-1-3 1,1-2 0,-1 0-6,1-1 1,3-1-1,1-2-125,-2-4 1,2 1 0,0-1-197,-2-2 1,3-1 0,-2-1-600,-1 0 0,-1 0-633,-1 0 1642,4 0 0,7-5 0,7-1 0</inkml:trace>
  <inkml:trace contextRef="#ctx0" brushRef="#br0" timeOffset="89">23550 12175 9945,'-8'3'1387,"1"1"-1221,4 0 1,-7-4-167,2 0 0,-2 0 0,-1 0 0</inkml:trace>
  <inkml:trace contextRef="#ctx0" brushRef="#br0" timeOffset="90">15829 10210 8103,'0'-11'242,"0"-1"-52,0 1 0,0 0 0,2-1 0,0 1 0,2-2 1,0-1-1,0-1 0,-1 0 0,0-1 0,-2 1 197,-1 1 1,0-2 0,0-1 0,0 1-301,0-1 0,-1 1 0,-2 2 1,0-1-115,0 1 1,2-3 0,1 2-115,0 1 0,0 1 89,0 2 0,5-1 1,2 2 57,4 3 1,0 0 0,0 5-1,2-2 50,2 1 1,-2 2-1,2 1 17,-2 0 1,-2 0 0,2 0 0,1 1 1,1 3 1,2-1 0,-3 4-57,1 2 1,0 1 0,-3 3 0,-1 1 35,0 1 0,-3 6-94,0-2 1,-5 2-1,4 2 1,-2 0-88,-3 0 1,0 0-1,-2-1 1,0 0-50,0-3 0,0 3 1,0-5 88,0 1 1,0-1 0,-2-6-102,-1 0 1,1 1 0,-1-1-127,1 1 0,1-5-561,-3 1-70,3-6 944,-4 4 0,5-6 0,0 0 0</inkml:trace>
  <inkml:trace contextRef="#ctx0" brushRef="#br0" timeOffset="91">16366 9685 8022,'-5'-12'-1058,"2"5"1058,-4-1 377,4 6 50,-2-3 1,7 6-1,0 3-224,2 3 0,5 7 1,-3 3-141,0 1 1,3 2 0,-5 5 0,-1 3-42,-2 1 1,0-2 0,2 3 0,1 2-306,-2 1 1,-1-2 0,-1-2-15,0-1 0,4-3 0,0-5 55,-1-1 1,2-5 0,-2 2 0,1-5-118,1-3 1,-2 1 358,4-6 0,-4 1 0,-3-9 0,-6-1 0</inkml:trace>
  <inkml:trace contextRef="#ctx0" brushRef="#br0" timeOffset="92">16309 9719 8022,'0'-19'0,"0"0"-30,0 5 0,0-6 0,0 5 319,0 1 1,0 1 72,0 2 1,5 3-344,3 0 1,2 6-1,1-2 1,1 4-61,-1 4 0,1-3 0,-1 4-30,0 0 1,5 0 0,-1 4 0,-1-3-164,-2 0 0,0 1 1,-2-2-1,-1 0 59,-1 0 1,-1-1 0,5-4 215,-1 0 1,0-1-1,1-3 156,-1-3 1,1-4 90,-1 0 0,-3 1-73,-1 2 0,-4 4-110,1 8 1,-3 4 0,-1 7-63,0 4 1,0 4 0,0 4 0,0 4-70,0 6 0,0 0 0,0 3 0,0 0-171,0-3 0,0 2 0,1-2-59,3-4 1,-3 0-1,3-8-3,-3-3 0,3-1-67,0-5 1,1-1-289,-1-4 614,-3 1 0,9-1 0,-8-5 0,3-1 0</inkml:trace>
  <inkml:trace contextRef="#ctx0" brushRef="#br0" timeOffset="93">16949 10142 8016,'0'-17'0,"-2"5"0,-2-4 0,3 4-265,-3 0 0,2 2 146,-2 2 1,2 0 405,-6 4 1,-1 0-89,-6 4 1,2 0 76,-2 0-219,-3 0 1,5 5 0,-2 3-102,3 2 1,0 2-1,1 2 1,1 3 31,2 1 1,3-3 0,5 3 0,0-1-116,0 1 1,1 0 0,3 2-1,4-2-253,2-1 1,2-2-40,4-4 152,-4 1 227,10-6 1,-6-1-51,3-5 0,3 0 245,-3 0 0,-1-5-92,1-3 0,-4-2 0,3-1 38,-2-1 0,-2-3 0,-5-1 279,-1-2 0,-6 0-145,2-1 0,-3-3-119,-1 3 0,-2 2 0,-5-2 1,-4 0-362,-2 1 1,-3 3-912,1 7 592,-6-2 365,9 9 0,-9-4 199,6 5 0,0 0 0,3 0 0,5 0 0,-1 0 0,1 5 0,-5 1 0</inkml:trace>
  <inkml:trace contextRef="#ctx0" brushRef="#br0" timeOffset="94">16914 9868 8016,'-7'-12'0,"-1"1"0,6-1-457,-4 1 0,6 3 280,0 1 1,-1 0 368,-3 0 1,3 0 264,-3 4-73,3 1-361,1-3 0,0 7-193,0 1 1,-4 4-167,0 4 0,-3 6 184,3 2 1,-1-2-151,1 2 1,3 0 301,-3 4 0,3 0 0,1-5 0,0 3 0,5-8 0,1 4 0</inkml:trace>
  <inkml:trace contextRef="#ctx0" brushRef="#br0" timeOffset="95">16766 10165 7446,'-7'-12'-464,"-3"6"685,9 1 0,-9 5 50,2 0-124,-2 0-28,-6 10 1,2-3-282,-5 9 0,5 0 94,-2-1 0,1 6-261,4-2 1,-3-1 82,6 1-254,3-5 375,0 2 1,1-5 124,0 1 0,1-1 0,3 1 0,0-1 0</inkml:trace>
  <inkml:trace contextRef="#ctx0" brushRef="#br0" timeOffset="96">16994 10210 8004,'0'-11'-1419,"0"-1"852,0 1 665,0 0 15,0-1 1,-1 2 503,-3 2-222,3 3-374,-4 5-50,5 0 0,5 4 0,4 0-343,5-2 297,-2 5 0,9-6 90,-6 3 1,4-3-103,-4-1 1,4 0 34,-4 0 1,1-1-299,-5-3 164,1 3-58,-1-4 244,0 0 0,1-2 0,-1-4 0</inkml:trace>
  <inkml:trace contextRef="#ctx0" brushRef="#br0" timeOffset="97">16857 10336 8049,'-11'-12'-304,"-1"5"183,1-1 1,3 2 202,1-2 1,3 3 48,-4 5 1,4 1-1,-3 3 1,-2 5-292,-1 5 1,-5 0 0,-1 5-187,2 1 0,2 1 0,0-1 174,1-1 1,5-5 0,2 1 0,1-2 171,-1-2 0,3 1 0,-4-1 0,5 1 0</inkml:trace>
  <inkml:trace contextRef="#ctx0" brushRef="#br0" timeOffset="98">16880 10370 8027,'0'-7'-620,"0"-1"0,0 4-149,0-4 973,0 6 1,5-3 50,3 5 0,-2 0 0,2 1 0,1 3-187,1 4 1,-3 2-1,1 1 1,1 1-255,1-1 1,0 0-14,-2 1 1,2-2 0,-2-1-1,2-3-58,1-1 0,1-1 257,-1-4 0,0 0 0,1 0 0</inkml:trace>
  <inkml:trace contextRef="#ctx0" brushRef="#br0" timeOffset="99">17051 10336 7613,'-6'-1'-225,"2"-3"676,3 3-170,1-5 1,1 6-759,3 0 1,-1 0 217,4 0 1,6 4-34,6 0 1,2 1 291,2-1 0,0 2 0,0 6 0</inkml:trace>
  <inkml:trace contextRef="#ctx0" brushRef="#br0" timeOffset="100">20512 9422 8099,'-18'-18'591,"3"3"0,3 3 328,5 0 1,3 6 0,8 4-432,3 9 1,4 3 0,0 12-309,0 2 1,1 7-1,-1 2 1,1 5-129,-1 3 0,-3 1 1,-2 4-1,0 1-126,1 2 1,-1 3 0,2 5-191,-4 0 0,1-1 0,-2-1-6,0-2 0,0-6 0,-1 0 0,2-6 152,-2-6 1,3-3 0,-1-9 0,-1-2 20,-2-2 1,3-2-1,0-6-256,-2 1 1,0-5-1261,-2 1 1613,0-6 0,-6-2 0,0-6 0</inkml:trace>
  <inkml:trace contextRef="#ctx0" brushRef="#br0" timeOffset="101">20786 9731 7996,'-6'-12'165,"-3"1"1,5-1 708,1 1 1,2 3-656,1 1 1,0 5-3,0 2 1,1 7-1,2 9 1,1 7-69,-2 6 0,3 9-150,-1 4 0,4 3 1,-4 0-1,-1 1-383,2 0 1,2-3 202,4-5 0,-3 0-206,-1-8 1,1-5 99,3-3 43,-4-6-832,-2 0 517,0-10 559,-4 0 0,9-6 0,-3 0 0</inkml:trace>
  <inkml:trace contextRef="#ctx0" brushRef="#br0" timeOffset="102">20763 9685 8019,'-6'-12'1554,"2"1"-1539,3 5 295,1 1 0,5 5 35,2 0 0,4 1 1,0 3-1,0 3-182,1 3 0,4 3 0,2 1 0,0 1-335,-3-1 0,-1-1 0,0-2 0,1 0 6,-1-4 0,0-2 0,0-5 117,1 0 0,2 0 0,-3-1 13,1-3 0,5-2 1,-2-6-1,1 0 68,0-3 0,-4 1 0,3-5 0,-1-2 91,-3 0 1,-6 3 0,-1 3 70,-2 2 1,-1 2-28,-4-1 1,-2 7 0,-1 6-58,-5 9 1,2 8 0,-1 9-1,1 5 96,0 4 0,3 1 0,-1 5 1,3 0 166,1-1 0,0 3-270,0-2 0,0 1 0,1-1 0,2-5-899,1-6 1,3-3 0,-2-6 0,0-3-1059,0-4 1854,4-2 0,-2-2 0,4 1 0</inkml:trace>
  <inkml:trace contextRef="#ctx0" brushRef="#br0" timeOffset="103">21585 10130 8022,'0'-17'1479,"0"1"-839,0 4 208,0 0-665,0 1 0,-6 4 1,-4 5-1,-4 6-333,0 7 1,-2 2 0,0 6 0,2 2 87,2 5 1,4-2 0,2 3 0,1-3-34,2-1 0,3-2-71,4-2 1,3-2 0,7-7 0,3-1-36,1-2 0,1-4 0,4-1 0,-1-3 185,1-3 1,4-8-1,0-1 83,-2-4 0,-1 2 0,-2-4 88,-3-1 0,-3-3 1,-6-2-1,-1-3 8,-1-1 0,-7 2 1,-1-4-216,-6 0 0,-7 3 0,-5 2-371,-5 6 1,-6 5 0,1 7-1,0 4-70,1 3 0,-3 2 1,6 3-1,4 4 493,2 2 0,3 1 0,3 1 0</inkml:trace>
  <inkml:trace contextRef="#ctx0" brushRef="#br0" timeOffset="104">21574 9833 8026,'0'-22'0,"0"4"584,0 3 1,0 2-42,0 1-290,0 6 0,0 2 0,0 8 0,0 5-385,0 5 0,0 0 1,0 5-153,0 1 0,0 2 0,0-1 62,0-2 0,1 3 0,3-4 0,2 1 222,1 0 0,3-5 0,-4 2 0</inkml:trace>
  <inkml:trace contextRef="#ctx0" brushRef="#br0" timeOffset="105">21928 9890 8029,'0'-6'1600,"0"-4"-1084,0 9-119,-5-4 0,2 5-218,-4 0 0,-1 0 0,-3 0 1,-2 1-382,-2 3 1,-2 3 0,-3 7 0,1 3-156,-1 1 1,5-3-1,2 3-191,4-2 548,6 4 0,-7-7 0,4 4 0</inkml:trace>
  <inkml:trace contextRef="#ctx0" brushRef="#br0" timeOffset="106">21825 10073 8025,'-7'0'-77,"-1"0"117,-1 0 0,3 0 0,-2 1 869,-1 3 1,4-1-724,1 4-154,3 1 0,2 3 81,3 1 1,4-4-72,7-1 0,3-1 54,5 2 0,-4 1 0,0-4-188,1 1 0,2 1 0,-1 0-382,-2-3 1,-1 1 0,-4-1 473,1-1 0,0 3 0,-3 0 0</inkml:trace>
  <inkml:trace contextRef="#ctx0" brushRef="#br0" timeOffset="107">21711 10267 7590,'8'0'695,"-1"0"-492,1 0 0,0 5 1,-1 2-86,2-1 1,-3 6-1,2-2 1,1 4-181,1 0 0,1 0 0,0 0 1,-3 1-291,0-1 0,-2-2 0,2 0-199,-4-1 0,1 1 551,-1-1 0,5-5 0,-3 0 0</inkml:trace>
  <inkml:trace contextRef="#ctx0" brushRef="#br0" timeOffset="108">21517 10324 7971,'6'0'1340,"-1"0"-745,-5 0-335,0 6 1,-3 1-1,-1 7-196,1 1 0,-2 4 0,1-3 1,2-1-123,0 1 0,2-3 1,0 2-1,0-2-739,0-2 1,-1 0-935,-3-4 1731,3-2 0,-9 0 0,4 2 0</inkml:trace>
  <inkml:trace contextRef="#ctx0" brushRef="#br0" timeOffset="109">21266 10005 7970,'-12'0'1688,"1"0"-949,4 0-557,2 0 0,7 0 0,1 0 0,5 1-34,2 3 1,7-2 0,2 6-1,4 1-403,3 1 1,-2 3 0,3 1 0,-4 1-553,-4-1 1,1-3 806,-5-3 0,1 2 0,-5-4 0</inkml:trace>
  <inkml:trace contextRef="#ctx0" brushRef="#br0" timeOffset="110">21448 10199 9874,'0'7'1114,"0"1"-1065,0 0 0,-1 4 1,-4 2-350,-6 2 1,-2 0 0,-6-1 299,-1 4 0,-2 3 0,-1 1 0</inkml:trace>
  <inkml:trace contextRef="#ctx0" brushRef="#br0" timeOffset="111">16994 11798 8015,'-6'-12'109,"2"0"1,3-2-1,1-2 1,0 1-1,0 0 387,0 0 0,0-6 0,0 2 1,0-2-1,0-2-248,0 0 0,1 0 1,2 0-1,0 1-108,0-1 1,-2 0 0,-1 1-72,0 3 1,4-1-1,1 5 1,1 0-112,3-2 0,-2 8 0,0-2 1,2 2-91,1 3 0,2-3 0,-1 5 64,1 1 1,3-2 0,0 1 42,-1 2 1,-1 6 0,-2 3 0,1 5-38,-1 3 0,-3 3 0,-1 5-11,2-1 0,-4 5 1,0 1-1,-1 0-61,0 0 0,3 2 0,-3-3-65,-1-2 0,2-1 0,-1-1 0,-2 0-158,0 0 0,1-5 0,1-3-558,-1-2 1,-2-2 914,-1 0 0,-5 1 0,-1-1 0</inkml:trace>
  <inkml:trace contextRef="#ctx0" brushRef="#br0" timeOffset="112">17463 11318 8013,'-6'-23'0,"5"4"595,-3 0 1,3 9-61,1-1 1,0 8 0,0 3-226,0 6 1,0 11 0,0 6-1,0 6-79,0 4 0,1 5 1,2 1-155,1 2 1,0-3 0,-4 3-177,0-2 1,3-1-1,2-5 1,0-1-418,1-2 1,1-8 0,-3-1-1232,-2-3 664,5-3 1083,-6-8 0,9-7 0,-3-7 0</inkml:trace>
  <inkml:trace contextRef="#ctx0" brushRef="#br0" timeOffset="113">17428 11318 7984,'-10'-13'0,"1"1"201,2 0 0,4-2 589,-1 7-407,3 2 0,6 1 1,3 8-79,2 3 0,1 3 1,1 2-282,-1-1 1,4 1 0,1-1-227,-3 0 0,1-4 1,0-3-1,3-3-20,1-1 1,-4 0 0,2-1 88,1-3 1,-5-4-1,4-6 1,-4-1 166,0 1 1,-5-4-1,0 1 55,-2-1 1,2-4 0,-3 4 0,-1-1 156,-2 0 0,-1 5 383,0-1-510,0 8 0,0 3 0,0 9 1,-1 6 115,-3 7 1,1 6 0,-3 4-97,1 3 0,1 8 0,4-4-142,0 5 0,0-2 0,0 4 0,0 0-201,0-2 1,0-1 0,1-4-230,3-1 1,-1-5 0,4-2-1,1-4-675,-2-4 0,4-3 1108,-2-4 0,2-1 0,2 0 0</inkml:trace>
  <inkml:trace contextRef="#ctx0" brushRef="#br0" timeOffset="114">18022 11729 8076,'0'-7'102,"0"-1"0,-1-1 0,-2-1 0,-2-1 466,-1-1 1,0 5-1,-3 0-251,1 2 0,0 1 0,-3 6-164,0 1 0,-1 4 1,1 5-1,-1 2-103,1 2 0,1 4 0,1-1-113,1 2 1,6-1 0,-3-1-67,0 1 1,3 1 0,-1 2 0,1-1-154,2-3 0,2-1 0,0-4 1,3 1-15,1-1 0,3-5 0,5-3 203,2-1 1,0-1-1,-1-5 87,4-3 1,2-3 0,-1-4 0,-1 0 233,1-1 0,1-3 0,-2-2-84,-4 0 1,-3-2-1,-1-4-88,-4 0 1,2-1 0,-5-1 0,-3-2-192,-3 1 0,-6 4 1,-6 1-1,-2 4-192,-2 0 0,-5 3 0,-4 7-318,2 3 1,2 2 0,3 2 644,1 0 0,5 0 0,-3 0 0</inkml:trace>
  <inkml:trace contextRef="#ctx0" brushRef="#br0" timeOffset="115">17976 11467 7971,'-11'-6'-15,"3"0"0,2-5 102,1-1 379,1 6-238,4 1 0,0 6 1,1 3-286,3 4 0,-2 3 0,1 3-67,-1 1 1,-2 5 0,1-2 0,1 1-371,2 0 0,1 0 494,-1 4 0,-3 0 0,4 0 0</inkml:trace>
  <inkml:trace contextRef="#ctx0" brushRef="#br0" timeOffset="116">17828 11763 7971,'-8'2'-1076,"1"2"1778,4-3 1,-7 9-386,2-2 1,2 0 0,-2 1 0,0-1-274,-3 1 0,0 1 0,1 1-558,2 1 0,-2-2 0,2-1-1109,-2-1 1623,4-1 0,-4-1 0,3 0 0</inkml:trace>
  <inkml:trace contextRef="#ctx0" brushRef="#br0" timeOffset="117">18182 11718 8052,'1'-8'-25,"3"1"-212,4-2 0,-2 2 0,2 1 0,1 0 118,1-1 1,-3 5 30,1-2 395,-6 3 231,4 1 0,-12 4-284,-1-1 1,1 6-1,-2-2-127,-1-1 0,3 4 1,-2-2-1,-1 2-309,-1 1 0,2-3 0,1-1 182,-2 2 0,-1 1 0,-2 2 0</inkml:trace>
  <inkml:trace contextRef="#ctx0" brushRef="#br0" timeOffset="118">18148 11878 10023,'10'1'254,"-1"3"-235,-2 3 1,1 0 0,3-1 0,1 0-346,-1 1 1,1-3 0,-1 2-596,1-1 0,-5 3-275,1-5 1196,-6 1 0,-2 1 0,-6 2 0</inkml:trace>
  <inkml:trace contextRef="#ctx0" brushRef="#br0" timeOffset="119">17896 11980 8012,'-11'0'0,"0"0"719,4 0-186,2 0 0,5 2-429,0 2 1,-1 2 0,-2 5 0,-2 1-172,-1-1 1,-2 1 0,-3 0 0,0 2-358,-1 1 1,1 1 0,-1-5-191,1 1 1,-1-1 0,2 0 613,3 1 0,-9-1 0,4 1 0</inkml:trace>
  <inkml:trace contextRef="#ctx0" brushRef="#br0" timeOffset="120">17954 12026 8012,'1'-10'737,"3"2"-417,-3 3-41,9 5 1,-4 4 0,5 1-1,-3 2 23,0 1 1,0 3 0,3 0-267,1 0 1,3 1 0,0-1 0,-1 1-188,-1-1 1,-2-1 0,0-1 150,1-1 0,-1-6 0,1 3 0</inkml:trace>
  <inkml:trace contextRef="#ctx0" brushRef="#br0" timeOffset="121">21494 11135 8081,'0'-11'-42,"0"0"0,0-1 0,0 1 1,1-1-1,3 1 667,4-1 0,-3 5 0,0 0-125,0 2 1,-4 3 0,3 6 0,-3 5-59,-1 4 0,0 7 0,0 6-236,0 5 1,0 7-1,2 4 1,0 2-97,2 2 1,0 4 0,-3 2-74,3 0 0,-2 3 0,5-4 0,-1 1-140,0 2 0,-2-7 0,4-1-74,1-2 1,0-8 0,-1-2 0,0-2 28,1-3 1,1-2 0,0-8 24,-2-4 0,1-2 0,-4-2-584,1 1 1,-2-2-1712,4-3 2418,-6-2 0,3-5 0,-5 0 0</inkml:trace>
  <inkml:trace contextRef="#ctx0" brushRef="#br0" timeOffset="122">21905 11455 7998,'-6'-29'0,"-3"1"323,5 5 0,0 5 0,4 3 1571,0 2-1531,0 7 1,0 6 0,0 9-222,0 5 1,0 10 0,0 9-53,0 4 1,0 6 0,0-2 0,0 1-14,0-1 0,4 1 0,1 3-86,2-3 1,-4-7 0,5-6-89,1-1 0,0-5 0,0-5 0,-2-3-599,2-5-192,-4 2 1,4-12-103,-5 0 1,0-5 0,-6-7 695,-1 1 0,0-5 1,-3 0-1,1-2 294,2-2 0,-2-2 0,1-2 0,2-2 0,0-4 0,2-4 0,0 0 66,0 0 1,0-4-1,0 1 272,0 4 1,0 0 0,0 6 0,0 3 805,0 4 1,0-1 797,0 6-1565,-5 0 0,4 6-323,-3 5 1,3 5-1,2 11 20,3-1 1,2 2 0,6 1-98,-1 1 1,1 4 0,-1-4 0,1-1-259,-1-1 1,0-3-1,2-1 1,1-2 68,1-2 0,1-2 0,-5-4 178,0-3 0,1-2 0,-2-5 0,-1-2 50,-2-2 1,1 1 0,3-4 0,1 1 0,-2-2 1,-1 3-1,-3-1 251,-1 1 0,0 1-63,-1 3 0,-2 7-156,1 5 1,-3 7 0,-2 9 31,-2 7 0,-4 1 1,3 6-1,0 3-15,0 4 1,1-1 0,4 2 0,0-1-167,0 1 0,0-7 0,2 4 0,0-2-458,2 0 1,4-4-1,-3-4-897,1-4 1455,2 0 0,3-3 0,0 5 0</inkml:trace>
  <inkml:trace contextRef="#ctx0" brushRef="#br0" timeOffset="123">22499 11752 8054,'0'-11'1116,"0"-1"-1116,5 1 138,-4 4 86,5 2 0,-8 10 0,0 4 1,-5 5-66,-3 5 0,5 3 0,-6-1 0,2 0-207,2-2 1,2-1 0,5 2 12,0-1 0,2-5 1,1 1-1,5-3-37,2-5 1,3 2 0,2-5 75,4-2 0,3-4 0,1-3 0,1-2-38,2-1 1,-2-6 0,3-3 18,-3-1 1,-5-1-1,-1-4-15,-1 1 0,-6-1 0,-5 0 0,-1 0-37,-2 0 1,-7 0-1,-5 1 1,-3 0-146,-4 3 1,-8 4 0,1 7-76,-1 4 0,-4 3 1,2 1-54,0 0 0,7 5 0,4 1 1,2 1 339,2-3 0,0 2 0,-1 0 0</inkml:trace>
  <inkml:trace contextRef="#ctx0" brushRef="#br0" timeOffset="124">22590 11467 7982,'-6'-12'0,"-3"5"117,5-1 1,1 4 608,3-4-520,0 6 0,3 6-281,1 7 0,0 3 0,-4-1 0,0 1-284,0 1 1,0 4 0,0-2-744,0 0 1102,0-3 0,-5 3 0,-1-6 0</inkml:trace>
  <inkml:trace contextRef="#ctx0" brushRef="#br0" timeOffset="125">22431 11604 7982,'-12'0'-661,"1"0"713,4 0 0,-3 0 935,3 0 1,-4 0-274,0 0 0,3 0-514,1 0 0,4 1 0,1 3-159,4 3 1,1 3-182,4 2 1,1-5 58,3 1 1,5-2 0,0 3-410,2-1 52,-4-6 0,6 7-956,-5-5 1394,6 0 0,-9 1 0,5 1 0</inkml:trace>
  <inkml:trace contextRef="#ctx0" brushRef="#br0" timeOffset="126">22956 11638 7982,'0'-8'730,"0"1"-254,5 4 347,-4-2-433,4 5 1,-6 0 0,-1 1-279,-2 3 0,-6-1 0,-1 4 0,-3 3-373,1 4 1,-4-1-147,2 2 0,-2-1 329,2 1 1,2-2-1809,-2 2 1886,2-2 0,2-2 0,0 1 0</inkml:trace>
  <inkml:trace contextRef="#ctx0" brushRef="#br0" timeOffset="127">22545 11901 7982,'-12'0'0,"1"1"156,0 3 0,3-2 0,0 6 1,-1 1 44,-1 1 0,0 1 1,1 1-213,2-1 0,0 0 0,-2 1 0,3-1 1,1 1 0,-3-5 1,5 1-980,0 1 989,2-4 0,-4 5 0,-2-4 0</inkml:trace>
  <inkml:trace contextRef="#ctx0" brushRef="#br0" timeOffset="128">22602 11958 7982,'-6'0'2654,"0"0"-2356,6 0 0,0 5-227,0 2 0,0 3 1,2 2-134,2-1 1,-2 1 0,6-1-256,1 1 0,-1-5 0,1 1-362,-1 1 1,-2 1-741,2 1 1419,-3-4 0,0-2 0,1-5 0</inkml:trace>
  <inkml:trace contextRef="#ctx0" brushRef="#br0" timeOffset="129">22682 11912 7982,'0'-6'0,"5"1"0,-3 5 0,6 0 0,-4 1 0,3 1 138,2 2 1,5 5 0,3-1-1,1 2 513,2 1 0,1-3-651,2-1 0,5 1 0,1 3 0</inkml:trace>
  <inkml:trace contextRef="#ctx0" brushRef="#br1" timeOffset="147">17017 9500 8192,'4'-12'-169,"-1"1"0,5 0 412,-4-1 1,1 2 0,-3 1 0,2 2 0,-1-2 0,-3 0 0,-4 1 351,-4 4 1,-2 3-1,-1 2 1,-2 5-389,-2 5 0,1 3 1,-4 7-1,1 5-100,-1 2 1,-1 3 0,-5 6 0,-3 2-147,-3 2 1,-3 4 0,-1 6-1,0 1-37,-1 2 0,17-27 0,-2 1 0,1-1 0,0 0 0,-17 24 7,0-5 1,3 1 0,3-9 0,5-2 218,4-5 0,1 1-5,5-6 1,0 1 0,3-4 0,1-2 31,0-2 0,-1 2 0,1-6 0,0-1-91,-1-2 1,1 0 0,-1-1-1,1 0-60,0 1 0,-1-2 1,2-1-58,2-2 0,-2-4 1,3 2-103,-3 0-29,-2-4-21,6 4 0,2-6 0,8-1-47,3-2 1,4-5-420,0 1 1,-3 2 648,-1-2 0,1 6 0,3-3 0</inkml:trace>
  <inkml:trace contextRef="#ctx0" brushRef="#br1" timeOffset="148">18053 10969 8150,'7'-5'159,"-2"-1"1,-4-6-1,3 1 1050,3-1 1,-2 7 0,-2 5-639,-6 7 0,-6 9 1,-10 8-543,-7 9 1,-11 8 0,16-17-1,-1 1 1,-2 2 0,0 0-33,-2 3 0,-1 0 0,-2 3 0,1 2 0,-2 3 0,0 0-84,0 1 0,0 1 0,-1 0 1,2 1-1,3-1 0,0 1 1,3-1-1,1-1 8,2-1 0,1-1 0,1 0 0,1-1 0,2-1 1,0-1-87,1-2 1,1-1 0,-7 23 0,2-5 0,2-5 192,2-2 0,1-9 0,3-1 193,3-2 0,-3-8 1,3-4-44,1-2 0,-4-2 0,4-5 0,-2-2 689,0-2-660,6-2-689,-8-3 1,8-1-1258,-1-3 1739,1 3 0,7-9 0,2 4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03:57:39.130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8760 14425 8271,'-8'0'-204,"1"0"242,4 0-22,-2 0 454,5 0-85,0-6-366,0 5 1,4-5 98,0 2 1,4 3-116,0-3 108,2 3 0,2-3-106,-1 0 1,2 0 10,2 4 1,-1-1 81,5-3 1,4 2-49,3-6 1,6 4-8,-1-3 0,2 0-54,1 0 1,0-2 94,0 5 0,-1-5-187,-2 1 0,1 2 92,-6-1 0,-3 4-176,-4-1 0,-5 3 44,1 1-570,-2 0-127,-7 0 95,-1 0 745,-5 5 0,-5 1 0,-1 6 0</inkml:trace>
  <inkml:trace contextRef="#ctx0" brushRef="#br0" timeOffset="1">8805 14642 7829,'12'-8'415,"-1"0"0,2 6 267,2-2 1,-1-1-169,5 1 1,0-4-155,4 5 1,1-2-150,3 1 0,2 3 0,5-3 1,1 1-114,-1-1 1,0 3-18,0-3 0,-4 3-190,-4 1 0,-2-1 92,-1-3 0,-1 3-39,-3-3 0,-3 3-9,-4 1 1,-1 0-1000,1 0-412,-6 0 1476,-1 0 0,-15-11 0,-3-1 0</inkml:trace>
  <inkml:trace contextRef="#ctx0" brushRef="#br0" timeOffset="2">10816 14105 8520,'0'-12'-1001,"0"6"898,-6 1 141,5 0 1,-9 4 127,2-3 1,2 3-47,-2 1 0,1 0 6,-5 0 1,-3 0-6,0 0 1,-1 0 2,0 0 1,2 3 84,-5 1 0,5 4-80,-1-4 1,-1 6 14,0 1 0,-3 1-14,4 3 0,-1 3-6,0 1 0,4 2-125,-4 2 0,5 1 85,3 3 1,0-2-147,4 6 1,-4-6 90,4 2 0,1-3-94,3-1 1,1-1 46,3 1 0,6-5 38,5-3 0,5-2 12,-1-2 1,3-3 11,1 0 0,3-6 79,1 2 0,5-3-80,-2-1 1,3-1 51,1-3 0,1-4-31,-1-7 1,-4 3-14,1-4 1,-2 0 44,2 1 0,-4-6 5,-4 2 0,-4-2-36,0-2 1,-6-5-12,-2-3 1,-4-1-117,-7-3 0,0 2 101,0 3 0,-9-3-392,-2 2 1,-12 3-21,0 2 0,-8 3-21,1 4 0,-7 2 154,-1 6 0,0 3 9,4 1 0,-1 0 71,1 0 0,9 2-188,2 5-260,13 0 608,0 5 0,15 6 0,1 7 0</inkml:trace>
  <inkml:trace contextRef="#ctx0" brushRef="#br0" timeOffset="3">11238 14504 8236,'-6'0'-210,"1"2"544,5 2 446,0-3-181,0 4-1337,0-5 738,5 0 0,1 0 0,6 0 0</inkml:trace>
  <inkml:trace contextRef="#ctx0" brushRef="#br0" timeOffset="4">11546 14105 8236,'-5'-12'-604,"4"1"423,-3 0 0,4-1 490,4 1 1,-1-1 28,4 1 1,-3 3 34,4 1 1,-1 0-126,5 0 1,-1 0 36,1 3 0,-1 3-116,0-3 0,1 3 32,-1 1 0,1 0-120,-1 0 1,1 0 78,-1 0 0,4 1-108,0 3 0,-1 3 33,-6 4 0,2 0 11,-2 1 1,-3 4-82,-1 3 0,-3 3 63,-1 1 1,0 3-203,0 1 0,-5 5 118,-3-2 0,-3-1-117,-4 2 0,2-6 33,-2 2 0,-3-3-86,-1-1 1,2 0 87,2 0 0,2-6 56,2-1 1,1-4 61,2 0 0,2-5 44,2 1 263,3-1-259,-4 5 1,6-2 68,3-2 0,-2-2-85,6-2 0,0-2 139,3 6 1,2-5-45,2 0 0,-1-1 7,5-2 1,0 0-55,4 0 1,0 0 13,-1 0 1,3 0 28,1 0 0,-2-4-27,3 0 0,-4-4-203,-4 5 1,1-5 149,-5 4-730,1 0-466,-10 4 686,-1 0 1,-25 0-1,-6 0 1</inkml:trace>
  <inkml:trace contextRef="#ctx0" brushRef="#br0" timeOffset="5">12369 14173 8236,'0'-6'-1087,"-4"0"1327,0 2 884,0 3-482,4-5-417,0 6 1,2 6-160,1 1 0,0 3 71,5 2 0,-5-1-23,5 1 0,0-5-8,3 1 1,-1-1-27,-2 5 0,2-5 32,-2 1 1,2-5-30,1 0 0,1 2 50,-1-1 1,-1 1-405,-2-1-309,2-3-325,-4 5 571,1-6 1,-2 1-467,-5 3 800,0-3 0,-5 9 0,-2-4 0</inkml:trace>
  <inkml:trace contextRef="#ctx0" brushRef="#br0" timeOffset="6">12529 14185 7920,'0'-12'-711,"0"1"748,0-1 0,0 1 428,0 0 1,0 3-8,0 0 1,1 6 109,3-2 252,-3 3-288,4 1-573,-5 0 0,0 5 0,0 2 1,-5 5-18,-3 3 1,-2 3 51,-1 5 0,-2-4-161,-2 0 1,2-1-7,-2 1 0,2-2 31,2-1 1,1-4-385,2 3 1,-1-2 207,5-1 1,-3-5-903,3 1 1220,0-6 0,9 9 0,2-5 0</inkml:trace>
  <inkml:trace contextRef="#ctx0" brushRef="#br0" timeOffset="7">13145 14105 8236,'-7'-10'-259,"-1"2"279,6 3 1,-9 1 580,4 0 97,-3 1-151,-7 3 0,1 5-314,-3 2 0,-2 5-41,6 3 0,-4 3-158,4 4 1,-5 1 103,1 0 0,2 4-155,2-1 0,2 5 114,2-4 1,1-1-108,2-3 1,3 0 0,5 0 1,0-2-147,0-2 1,6 2 111,6-6 1,0 0-82,7-4 1,-3 1 64,3-1 1,3-4 62,5-4 0,0-1-73,-4-2 1,5 0 60,2 0 1,2-2-61,-2-1 1,-1-4 69,-2-4 1,-3-4 0,3-1 1,-4-4 187,-4 1 1,-3-4-111,-4-3 1,-2 0 68,-3-4 1,-2-1-108,-5-3 0,-5 0-131,-2 0 1,-9 3 99,-3 1 1,-7 2-175,-5 1 0,-2 0 70,-1 8 0,1 7-51,3 0 1,-1 5 17,8-1 0,-1 3-382,9 5-237,0 0 0,5 5 744,2 3 0,8 7 0,6 3 0</inkml:trace>
  <inkml:trace contextRef="#ctx0" brushRef="#br0" timeOffset="8">13522 14550 8236,'-6'0'1264,"1"0"-1158,5 0-491,0 5 385,0-3 0,5 8 0,1-4 0</inkml:trace>
  <inkml:trace contextRef="#ctx0" brushRef="#br0" timeOffset="9">14071 14071 8236,'-17'-12'656,"4"-4"-516,-3 3 1,8-2 0,1 6 38,-2 1 1,0 4 30,1-3 1,-2 4 39,2-1 0,-3 3-16,-4 1 1,2 0-64,-2 0 1,-2 9-149,2 2 1,0 5-65,4-1 0,-3 3 90,2 5 0,-1-1-149,10 1 0,-1 0 95,4 0 0,0-2-67,0-2 1,5 2-31,3-6 1,7 4-138,4-4 0,0-1 104,4-6 1,-3 1-105,7-5 1,-2-1 47,2-3 1,-3 0 85,2 0 1,-1-1 173,-3-3 0,0-3-100,-3-9 1,1 4 112,-5-3 0,1-3-29,-5-1 0,-5-3 89,-2-1 0,-2 0-109,-2 1 1,-7-1-20,-4 0 0,-6 0-264,-6 0 0,-3 4 89,-1 0 1,1 6-48,3 2 1,1 1 70,3 6 1,-1 0-86,5 4 1,-1 0-108,5 0 1,3 5-177,1 3 0,0 2 505,0 2 0,-3 4 0,3 2 0,-4 5 0</inkml:trace>
  <inkml:trace contextRef="#ctx0" brushRef="#br0" timeOffset="10">13888 14322 8236,'-12'6'0,"2"0"11,3-2 0,-4 1 1,4 3 0,0 2 520,0-2 1,3 2-136,-4 1 0,6 1-80,-2-1 1,3 1-132,1-1 1,0 0-32,0 1 1,5-1-174,3 1 1,2-2 147,1-3 0,1 4-212,-1-4 0,2-2 78,2-1 1,-2 1-159,2-1 0,1 0-9,-1-4 1,5 0-73,-5 0 0,4 0 107,-4 0 1,2-2 32,-2-1 0,-3-4-67,4-4 0,-4-1 88,0 1 1,-5 0 24,1-1 1,-5-4-67,0-3 1,-1-2 3,-2 2 1,-7-1-3,-4 5 1,-7-4-103,-9 4 1,-2 4-11,-5 8 1,-4 1-233,0 2 1,-3 5 464,7 3 0,-3 7 0,8 3 0</inkml:trace>
  <inkml:trace contextRef="#ctx0" brushRef="#br0" timeOffset="11">15030 13956 8236,'0'-6'1091,"0"-4"-539,0 9-301,-5 6 0,4 6-31,-3 8 0,2 3 3,2-3 0,0 2 31,0 2 0,0 0-218,0 0 0,0 0 17,0-1 0,0-3-113,0 1 0,0-5 45,0 4 1,4-5-129,0 1 1,0-6-41,-4-2-49,0 1 1,0 0-57,0-1 1,1-4-336,3 1-798,-3-3 1421,4-1 0,-5 5 0,0 1 0</inkml:trace>
  <inkml:trace contextRef="#ctx0" brushRef="#br0" timeOffset="12">14790 14185 8236,'0'-12'146,"5"1"1,1 1-26,6 2 0,3 2 239,0 2 1,2 1 570,-2-4-547,3 4 0,8-3-116,1 2 1,4 2-70,-5-6 0,8 5-105,-3 0 0,3 0 100,-7-1 0,-1 3-340,-3-3 1,-1 3 110,-3 1 1,-3 0-1506,-4 0 878,-6 0 662,-1 0 0,-5 0 0,0 0 0</inkml:trace>
  <inkml:trace contextRef="#ctx0" brushRef="#br0" timeOffset="13">16229 13922 6952,'-6'-8'1039,"2"1"-629,-2 4 1,3-6-199,-5 6 0,5-2 130,-5 1 1,4 2 144,-3-1-240,4 1 0,-7 2-28,2 0 0,2 0-129,-2 0 1,-1 3-94,-6 5 44,2-1 46,-8 10 1,3-1-78,-5 3 1,0 4 78,1 4 1,-1-3-205,0 2 0,4-1-7,0-3 0,9 5-12,-2 0 1,8-1 110,1-3 1,1 0-119,2 0 1,5-4 90,3 0 0,2-5 36,2 1 0,3-2 17,0-2 1,5-3-20,-1-1 1,3-3 14,1 4 1,4-6 2,-1 2 0,6-3 4,-2-1 0,0-3-2,0-1 1,-1-5 6,2 1 0,0-3 92,-4-4 0,-2 1-95,-6-5 0,-2 3 136,-6-3 0,0-3-73,-4-5 1,-2-5-51,-5 2 0,-1-3 26,-3-1 0,-3-1-153,-9 1 1,2 1 38,-5 3 1,0-2-181,-4 5 0,1 1 91,-1 3 1,4 6-134,0 6 0,5 1-299,-2 6 0,4 1 204,0 7 0,2 6-388,3 5 1,-2 6 771,5-2 0,-5 2 0,3 2 0</inkml:trace>
  <inkml:trace contextRef="#ctx0" brushRef="#br0" timeOffset="14">16549 14379 8236,'-7'0'-490,"2"0"1279,5 0-358,0 5-1425,0-4 529,0 4 465,0-5 0,0 5 0,0 2 0</inkml:trace>
  <inkml:trace contextRef="#ctx0" brushRef="#br0" timeOffset="15">17131 13888 8236,'0'-17'0,"-1"6"282,-3-1 203,3 1 0,-5 6-308,2-3 0,1 3 387,-4 5-302,-1-5 0,-3 4-12,-1-3 0,-3 8-92,0 4 0,-6 5-17,2 3 1,-2 5 41,-2 2 0,0 0-176,0 4 1,0 1 13,1-2 0,0 5-19,3-5 0,3 5 72,4-5 1,2 5-212,2-5 1,3 5 59,5-4 1,0-2-224,0-6 1,2 3-4,1-3 0,4-3 15,4-1 1,4-2 97,1-2 0,3-3 30,-4 0 1,5-6-22,-1 2 1,1 1 52,-1-1 0,3 0-34,-3-4 0,1-4 101,-1 0 1,-2-5 150,-6 2 1,1-4-105,-1 0 0,-4-2 172,-4-2 0,-1-1-170,-2-3 0,-7-2 118,-4 6 1,-7-4-3,-9 4 1,-6 0-90,-5 3 0,-4 6-137,4 2 0,0 3 79,4 1 1,6 5-219,5 2 0,6 4 261,5 0 0,-4 5 0,-2 2 0</inkml:trace>
  <inkml:trace contextRef="#ctx0" brushRef="#br0" timeOffset="16">17554 13956 8236,'-5'-6'120,"4"1"43,-5 5 0,6 1 262,0 3 1,6 2 72,1 6 0,-1-1 87,2 1-483,0-1 1,3 2 59,1 2 0,-1-6-60,0 2 1,2-2 92,2 3 0,-2-2-172,2-3 7,-2 3 1,2-7 106,0 5-418,1-6-1471,-5 3 892,0-5-677,-4 0 1537,-2 0 0,-5 0 0</inkml:trace>
  <inkml:trace contextRef="#ctx0" brushRef="#br0" timeOffset="17">17737 13968 8236,'6'-5'239,"-1"2"375,-5-5-218,0 6 1,0-4 104,0 2 323,0 3-195,0-5-498,0 6 0,-5 6-10,-3 1 1,2 3-118,-2 2 1,1 4-121,-5 3 0,-3-1-405,0 1 1,0-5-1521,3 1 993,6 3 1048,-4-5 0,3 3 0,-4-4 0</inkml:trace>
  <inkml:trace contextRef="#ctx0" brushRef="#br0" timeOffset="18">18502 13911 8236,'-5'-7'-315,"-2"-3"0,0 8 695,-1-6 1,4 5 298,-3 0-134,4-4-292,-7 6 1,8-5-86,-6 2 1,4 3-97,-4-3 1,5 3-35,-5 1 1,0 1 90,-3 3 1,-2-2-115,-2 6 1,1-1 76,-5 5 0,4 3-112,-4 0 1,1 6 67,-1-2 0,-1 0-46,5 3 0,-1-1 21,5 5 0,1 0-100,2 0 1,3-1-20,5 1 1,0-2 122,0-1 0,5 0-78,3 0 1,7 0 60,4 0 1,3-6 53,0-2 1,6-2-38,3-1 1,0-2 7,0-3 0,6-2-4,-3-5 1,3 0 4,-3 0 1,0-1-30,1-3 1,-2-2-8,-3-5 0,0-5 55,-7 1 1,1-5-30,-8 1 1,-2-4 17,-7-4 1,-2-2-20,-5-5 1,-1 1-209,-3 2 0,-3-5 73,-9 1 0,-1 0-45,-6 4 1,-1 0-99,-3 4 1,-1 2 43,-2 6 0,0 6 84,4 5 1,2 6-5,-3-2 1,4 3-132,4 1 1,3 5-118,4 2 1,6 4-188,2 0 1,3 4 563,1 0 0,0 6 0,0-4 0</inkml:trace>
  <inkml:trace contextRef="#ctx0" brushRef="#br0" timeOffset="19">19027 14390 8215,'-6'0'-168,"1"0"363,5 0 1,-5 0 0,-2 0 0</inkml:trace>
  <inkml:trace contextRef="#ctx0" brushRef="#br0" timeOffset="20">19267 13991 8224,'0'-12'0,"0"1"-332,0-1 0,1 1 214,3-1 0,-1 1 379,4 0 1,0-1-37,0 1 0,3 3 249,-2 1 0,2 0-97,2 0 0,0-4-174,3 4 1,-2 0 25,2 0 0,2 4-31,-2 0 0,4 1-93,-4 2 1,4 0 76,-3 0 0,-1 5-135,-4 3 1,1 3 86,-1 5 1,-3 1-12,-1 6 0,-4 1-202,1 3 0,-3 1 123,-1 2 0,-5 3-160,-3-2 1,-2 2 101,-1 1 1,-5 0-148,1 1 0,-1-6 0,0-3 1,4 1 117,-3-4 0,2 2 21,1-6 1,1-2-9,0-2 0,3-4 284,0-3-179,6 2 129,-8-3 1,8 0-26,-1 1 29,1-6 1,7 3-63,3-5 0,3 0 9,5 0 1,0 0-35,3 0 0,3 0 3,-3 0 0,4-1 29,3-3 0,-2 3-40,3-3 1,-4 3 68,-4 1 1,1 0-58,-4 0 1,3 0-70,-4 0 0,0 0 7,-4 0-303,1 0 17,-1 0 1,-3 0-906,-1 0 372,-4 0 0,1 0 756,-8 0 0,-12 0 0,-9 0 0</inkml:trace>
  <inkml:trace contextRef="#ctx0" brushRef="#br0" timeOffset="21">8977 15955 9722,'11'0'436,"4"0"-250,1 0 0,0-1-43,-1-3 1,-1 3 24,5-3 0,0 3 3,4 1 0,-1 0 29,-3 0 0,6-4-25,-2 0 1,2-1 15,-2 1 0,0 3 5,0-3 1,0-2-41,0-2 1,0 2 4,-1-2 0,-3 4 14,0-3 1,-5 3 0,2-4 1,-4 6-1615,0-2-839,-6-2 1307,-1 4 487,-5-3 0,-6 6-213,-6 3 0,-3-1 241,-4 4 0,-2 1 455,2 3 0,-8 1 0,-2-1 0</inkml:trace>
  <inkml:trace contextRef="#ctx0" brushRef="#br0" timeOffset="22">9068 16126 8316,'-6'0'-87,"1"0"495,5 0 0,5 0 93,2 0 1,4-1-116,0-3 0,0 3 160,1-3 0,4 2-70,3-2 0,-1 1-162,1-4 0,1 3-68,7-4 0,-3 4-81,3-3 1,-3 3-140,-1-4 0,0 5 150,0-5 0,-2 4-154,-2-3 1,-1 4-129,-3-1-215,-2-2 0,3 5-1365,-4-3 803,-6 2-1741,-1 2 2297,-5 0 1,-10 6 0,-3 0 0</inkml:trace>
  <inkml:trace contextRef="#ctx0" brushRef="#br0" timeOffset="23">10610 15772 7690,'-11'0'-655,"-1"0"1,1 0 922,-1 0 1,5 0 307,-1 0-206,0 0 552,-3-5-549,5-1 0,1-6 270,5 1-433,0 0 1,0-1-1,0 1 1,1-1-24,3 1 0,-2-1 20,6 1 0,-2 0-108,2-1 1,2 5 91,-2-1 1,2 0-198,1-3 0,2 3 105,2 1 1,-1 3-104,5-4 0,0 6 90,4-2 0,0 1-119,0 0 1,-2 1 66,-2-2 0,2 4-144,-6 4 1,0 0 2,-4 8 1,1-2 90,-1 9 0,-4 0-93,-4 4 1,-3 3 102,-3 1 0,-4 8-327,-4 0 1,-2 1-11,-2-1 0,1-4-9,-5 4 0,0-4 204,-4 8 0,-4-4 23,1-1 0,-1 1 188,4-1 0,2-5-123,2-2 0,-2-3 151,6-1 1,0-6-94,3-1 1,5-2 326,-1 1 0,6-6 179,-2 2-201,3-2 1,2 1-116,3-2 1,2-3 86,5-5 0,5 0 70,-1 0 1,9 0-129,-1 0 1,6-5-53,-2-3 0,7-2 7,-4-1 1,10-1-92,-6 1 1,3-1 26,-3 1 0,-1-1-189,-2 1 0,-9 5 47,-6 2-137,-4-2 0,-4 4-613,0-2 553,-6 3 1,-2 1-861,-8 0 0,-2 0 476,-1 0 1,-1 1-818,1 3 1432,0-2 0,-6 8 0,-1-4 0</inkml:trace>
  <inkml:trace contextRef="#ctx0" brushRef="#br0" timeOffset="24">11501 15578 8180,'-12'-11'81,"1"-1"92,0 1 0,-1 1 17,1 2 1,3 2 59,0 2 0,1 3 31,-5-3 0,0 3-169,-3 1 1,2 0 131,-2 0 1,2 5-115,1 2 0,1 5 9,0 3 1,-1-1-160,1 5 0,1 1 22,2 7 0,-1-3-109,5 3 0,1-5 113,3-3 1,0 2-55,0-6 1,5 4-62,2-4 1,5 0 68,3-3 0,-1-2-13,5-2 0,0-3 40,4-5 0,3 0 3,1 0 0,4-2-23,-5-1 1,5-5-3,-5-7 0,1 2 29,-4-2 0,-2-2 0,-2 2 1,-2-5 0,-6 1 0,-1-3-9,-2-1 0,-3 1-15,-5-1 1,-5 0-71,-3 0 0,-2 0-145,-1 0 1,-4 2 40,-1 2 1,-4 2-165,1 6 1,-6 5-81,-2 2 0,2 2 112,6 2 0,-3 9-16,3 3 1,3 7 350,0 0 0,0 6 0,1 2 0,-1 5 0,5-3 0</inkml:trace>
  <inkml:trace contextRef="#ctx0" brushRef="#br0" timeOffset="25">11341 15852 8180,'-1'10'32,"-3"-2"1,3-2 182,-3-2 1,-1-1 161,1 4 0,-1-3-78,1 4 0,1 1-74,-4 6 1,3-3 34,-4 4 0,6-2-8,-2 1 0,-1-1-85,1 5 1,-3-4-101,3 4 0,0-5-42,4 1 1,0 2-153,0-2 1,0 4-51,0-4 1,1 1 95,3-5 1,4 0-3,7 1 1,-1-1 48,5 1 1,4-6-50,3-2 0,6-3 47,-1-1 1,2-1 0,1-3 1,0-2-21,0-6 1,-3-3-5,-1 0 1,-4-4 40,0 3 0,-7 0-10,-3 1 0,-4 1 376,0-5 1,-6 1-116,-2-1 0,-4-1-76,-4 4 0,-9-4-109,-10 1 0,-4 1 23,-8-1 1,-5 7-67,-6 0 0,-1 6-348,-6 6 1,6 0-50,1 0 0,5 5 174,7 3 0,10 2-445,5 1 1,5 1 215,3-1 0,4 0 447,4 1 0,1 4 0,2 2 0</inkml:trace>
  <inkml:trace contextRef="#ctx0" brushRef="#br0" timeOffset="26">12414 15510 8208,'4'-8'-1477,"0"0"1845,0 6 1,-4-5 297,0 4 473,0 1-279,0-3-417,0 5-151,0 5 0,-5 7 15,-3 7 1,-3 2-230,-4 2 1,-3 5 107,-5 3 1,0 7-122,0 4 1,0-3 84,1-1 0,-5 1-522,0-1 0,1 2 183,3-2 0,0-7-94,0 4 1,2-9 136,2 1 0,2 0 1,6-4 0,-1 1-26,1-9 0,1 4 118,2-4 1,-1 0-386,5-3 198,0-1-397,4 1-401,0-6 316,0-1 1,0-6 721,0-3 0,6-7 0,0-7 0</inkml:trace>
  <inkml:trace contextRef="#ctx0" brushRef="#br0" timeOffset="27">12129 15555 8098,'-5'-11'0,"4"3"-341,-3 1 284,3-1 1,1 0 1153,0 1-326,0 4-299,5-2-154,-4 5-279,4 0 0,-4 1-142,3 3 0,-3 3-386,3 4 1,-3 4 488,-1 0 0,0 6 0,0-4 0</inkml:trace>
  <inkml:trace contextRef="#ctx0" brushRef="#br0" timeOffset="28">12357 16069 14592,'0'7'-3839,"5"-2"3839,-3-5 0,3 5 0,-5 1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2:17:39.514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2113 8931 8599,'0'12'956,"0"0"-501,0 3 1,4-1-73,-1 5 1,3 6-107,-3 5 0,-1 3 79,1 1-282,-1 1 0,-2 3-68,0 0 1,0 1 193,0-1 0,-2-2 52,-1 2 1,0-8-21,-5-3 0,2 1-250,-1-2 0,0-3 1,3-4 0,3-5-1188,-3 1 713,3-2 634,1-1-730,5-1 466,1-5-383,6-1 410,-1-5 1,-3 0 128,0 0 1,-1 0-9,5 0 165,4 0-81,2 0 0,5 0-42,-1 0 430,1-5-266,5 4 0,1-9 87,6 2 53,-1-2-142,0-1 1,0-1-52,1 1-52,-1-1 1,-1 1-29,-3 0 0,2 3-185,-5 0 1,-2 5-87,-6-5 0,2 5 16,-6 0-1192,0 1 588,-4 2-398,-4 0 0,-7 0 28,-8 0 1130,-2 5 0,-1 2 0,-1 4 0</inkml:trace>
  <inkml:trace contextRef="#ctx0" brushRef="#br0" timeOffset="1">2124 9388 7979,'-6'-11'31,"2"-1"-298,3 1 133,1-1 0,1 5 146,3-1 1279,2 6-796,11-9 0,2 9 647,7-6-575,4 1-252,4 0 1,4-3-91,0 2-48,5 3 0,-3-3-284,1 4 125,-1-5 1,-11 6 249,-2-4-1241,-3 4 745,-1-2 0,-6 4 107,-1-3-803,-9 3 250,-2-4-1241,-5 5 1915,0 0 0,0-5 0,0-2 0</inkml:trace>
  <inkml:trace contextRef="#ctx0" brushRef="#br0" timeOffset="2">1953 8988 8142,'5'-18'0,"1"2"0,6 5 457,4-1-168,7 1 0,11-6 133,8-2 226,13 3-737,-2-6 0,-20 13 1,0 0 384,-2-2 1,-1-1-167,3 3 1,0 1 0,24-13-46,0 6 0,-1-3 99,-6 7 0,-7-2-596,-9 10 0,-2-1 217,-9 4-1995,2 0 2190,-12 10 0,3-8 0,-4 9 0</inkml:trace>
  <inkml:trace contextRef="#ctx0" brushRef="#br0" timeOffset="3">3004 9251 8163,'0'-6'1607,"0"0"-1038,0 17 0,0-4-10,0 8 0,0-1-133,0 2 0,-4 1-128,0 6 0,0 0-88,4 0 0,0 0-113,0 0 1,0-1-195,0 1 0,0-4 66,0 0 79,0-5-708,0 3 484,5-1 0,0-7-217,3 3 1,2-3-398,-2 2 0,-2-5-1186,2-2 1293,-1 2 0,1-4 683,0 2 0,-1-3 0,5-1 0</inkml:trace>
  <inkml:trace contextRef="#ctx0" brushRef="#br0" timeOffset="4">3381 9548 7944,'-7'5'2609,"6"5"-1769,5 5 1,0 2-349,-4-2 1,0 2-180,0 2 1,0 6-93,0-2 0,0 7-176,0 1 1,0 2 97,0 1 1,0-4-885,0 1 0,0-7-161,0-1 0,0-2 902,0-5 0,-5 4 0,-2-2 0</inkml:trace>
  <inkml:trace contextRef="#ctx0" brushRef="#br0" timeOffset="5">4180 8908 8094,'-5'-11'0,"2"-2"0,-4-2 443,4 2-237,-2-3 1,1 8 147,1 1 357,-1-1-343,-1 2 0,2-3 630,-4 5-640,4 0 0,-3 4-32,2 0 0,3 3-58,-3 4 0,-1 2-53,1 10 0,0 5 28,4 7 0,0 3-183,0 4 1,0 3 131,0 4 1,0 2-364,0 3 0,1-7-86,3 3 0,-1-8-232,4 0 0,-3-4 309,4-4 1,-4-3-20,3-8 0,-4-2 138,1-6 0,1-3-27,-2-1 0,2-4 235,-1 1 0,-1-3-67,4-1 0,-3 0 225,4 0 0,-1-1-53,5-3 1,3 1 64,0-4 1,4 0-355,-3 0 1,4-2 97,-1 5 0,4-4-100,3 5 0,-1-2 69,1 1 1,-2 2-308,-1-1 0,-4 1-153,0 2 0,-4 0-760,4 0-49,-5 0-506,3 0-429,-6 0 2174,-4 0 0,-7 5 0,-7 2 0</inkml:trace>
  <inkml:trace contextRef="#ctx0" brushRef="#br0" timeOffset="6">3997 9239 8248,'0'-11'0,"4"0"709,0-1-334,5 1 0,2 1 4,8 2-190,8-2 0,0 4 480,7-6 1,-1 4-178,9 1 0,1-1-407,6-3 1,-6 1-917,3 2 971,-3-2 1,-7 7-66,-6-4 1,-4 4 301,-3-1-1518,-6-2 757,-5 5 0,-6-4-1876,-2 5 1168,-3 0 1331,4 0 1,-15 0 0,-3 0 0</inkml:trace>
  <inkml:trace contextRef="#ctx0" brushRef="#br0" timeOffset="7">4020 8863 8207,'5'-18'45,"3"3"0,3-2 145,4 2 1,5 0 137,6 3 0,1-3 60,7 0 1,-2-2 134,6 2 1,1 2-454,-1-2 0,4 2 69,-4 2 0,-4 3-821,-3 1 1,-6 4 472,2-1 1,-7 4 208,-1 4 0,0 8 0,4 5 0</inkml:trace>
  <inkml:trace contextRef="#ctx0" brushRef="#br0" timeOffset="8">4717 9308 8168,'-18'0'0,"3"0"833,2 0 0,6 0 335,-1 0-478,5 0 1,-3 0-228,2 0 1,3-1 647,-3-3-983,3 3 1,6-4 51,3 5 0,3 0-94,4 0 1,3-4 114,5 0 1,0 0-276,0 4 1,3 0 118,1 0 1,-4 4-463,-4 0 0,-5 5 199,1-2 0,-4 3-378,-3 2 1,-3 1 179,-5 2 0,0 3 39,0 4 0,-5 1 102,-3 0 0,-6 0 59,-1 0 0,-4 0 236,4-1 0,-4-3-78,4 0 0,-1-5 333,5 2 1,3-4-159,1 0 1,4-1 264,-1 1 1,3-5-31,1 1 1,5-6 107,3 2 1,2-3-164,1-1 0,2 0-91,2 0 0,-1 0-205,5 0 1,-4 0 114,5 0 1,-3 0-982,2 0 0,2 0-246,-6 0 1,1 0 1110,0 0 0,-4-5 0,5-1 0</inkml:trace>
  <inkml:trace contextRef="#ctx0" brushRef="#br0" timeOffset="9">6361 8851 8070,'0'-14'10,"0"3"-1,0 7 744,0-1-7,0 5-242,5 0 1,-3 2-165,2 6 0,1 5-136,-2 10 1,3 6 151,-3 5-184,-1 5 1,3 7 58,-5 0 1,0-1-1107,0 1 915,0-5 1,0 1-390,0-8 1,-2 1-55,-1-8 336,1 0-857,-3-10 624,5 5 1,0-9-18,0 2-1167,0-7 1356,0 2 0,0-8 128,0 6 0,0-6 0,0 3 0</inkml:trace>
  <inkml:trace contextRef="#ctx0" brushRef="#br0" timeOffset="10">6578 9022 8120,'5'-29'250,"-3"6"-208,2 8 0,1-1 709,-2 1-48,6-1-238,-2 10 238,-1 1-351,4 5 1,-9 1-32,3 3-204,-2 7 1,-2 12 292,0 8-231,0 7 0,0 2-66,0 6 0,0-2-172,0-2 0,0-1 258,0-3-1380,0-8 1014,0 9 1,0-20 21,0 0-148,0-5 103,0-3-107,0 0 248,0-4 0,1-2 155,3-5 0,-3-5 147,3-3 0,-3-2 57,-1-1-158,0-6 0,0 2 98,0-8 80,-5 3-152,4-8 1,-8 0 26,5-3-109,0-2 0,4-1 0,0 0-172,0 0-53,0 4 249,0 2-250,0 11 217,0 0-136,0 6 16,5 4 0,3 9 17,7 9-250,3 6 142,0 5 0,4 6-22,1 3-80,0 2-21,10 1 0,-8 0-193,6 1 239,-1-6 1,1 1 38,-1-7 0,-1 1 37,2-9 0,-3-3 209,-5-5 1,0-4-75,-1 1 0,-4-3 364,-3-1 0,-6-1-36,-1-3 0,-6-2 112,2-6 1,-3-3-12,-1 0 0,0-5-57,0 0 0,-5-1-237,-2-2 1,-3-5 12,-2-2 1,5-3-416,-1-2 0,2 0 160,-2-3 0,-1 4-312,5-1 1,1 4-179,3 8 0,-4 2-1585,0 10 723,0 5 0,5 2 1449,3 8 0,3 7 0,4 7 0</inkml:trace>
  <inkml:trace contextRef="#ctx0" brushRef="#br0" timeOffset="11">7481 8908 8055,'0'-24'940,"0"-1"-564,0 10-747,0-1-1,0 10 160,0-4 922,0 9-76,0-5 200,0 22-508,0-2 1,0 20 156,0 0-225,0 6-243,0 5 1,0 1 234,0 0-1574,0-1 1250,5 1 0,-3-5-167,6-3 223,-6-8 1,9 1-58,-4-9 0,0 2-209,0-8 0,-3-5-544,4-3 526,-6-6-1351,3 3 1650,-5-5 3,0 0 0,0-5 0,0-1 0</inkml:trace>
  <inkml:trace contextRef="#ctx0" brushRef="#br0" timeOffset="12">7344 8965 8055,'1'-21'458,"3"2"1,2-2-149,5 6 0,6 0 0,2 4 0,3 0 333,0 4-358,1-3 0,5 8 195,3-1 6,-3 1-185,10 2 1,-7 4 46,11 0-360,-5 5 93,2-3 0,-4 9-524,-1 1 369,-5 4 1,2-2-176,-9 5 1,2 3-271,-8 1 0,-2 3 183,-7-3 1,-2 3-37,-5-3 12,0 5 235,-10-8-32,-2 9 1,-13-5-210,-1 2 785,-3-2-324,-11 0 0,0-4 461,-6 3-1464,0-3 1032,6-1 0,0-5 236,6-3-315,0-3 1,8 0-408,4-1 200,6-4-1598,0 3 1760,9-9 0,7 4 0,7-5 0</inkml:trace>
  <inkml:trace contextRef="#ctx0" brushRef="#br0" timeOffset="13">8200 8931 7995,'-6'-11'3,"-3"3"10,5 0 598,0 1 29,-1 1-188,4-5 166,-4 10-10,5-4 1119,0 5-1252,0 10 1,0-1-194,0 10 0,0 0-141,0 4 0,0 5 123,0 2 0,0 1-324,0 3 1,4-6 117,0 6 1,4-3-332,0-1 0,3 2 85,5-5 0,-2-6-118,5-6 184,0-2 0,5-3-153,2-2 153,-1-3 104,2-5-457,1 0 256,-3 0 0,6 0-25,-4 0-838,0 0 673,-10-5 0,4 2-212,-6-4-859,0 4 652,-9-7 828,-1 9 0,1-9 0,0 3 0</inkml:trace>
  <inkml:trace contextRef="#ctx0" brushRef="#br0" timeOffset="14">8109 9171 8057,'0'-11'0,"0"-1"343,10 1 0,3 3 546,9 0 0,6 5-83,3-5-573,2 6-59,6-9 1,-2 9 173,5-6-997,-5 1 697,7 0 0,-7 1-943,5 2 699,-11 3 1,2-6-331,-10 4 1,-5 1 66,-3-1 459,-2 1 0,-7-3 0,-1-1 0</inkml:trace>
  <inkml:trace contextRef="#ctx0" brushRef="#br0" timeOffset="15">8109 8908 8035,'0'-25'4,"0"2"1,10 8-132,5 0 1,7 2 162,4 1 0,5 1 387,7 0 1,-1-1 99,5 1 0,5-1-211,6 1 0,-1 0-110,1-1 1,-8 5-67,0-1 1,-4 5 117,-3 0 1,-1 1-59,-11 2 1,1 0-128,-4 0 0,-5 0 6,-3 0 1,-4 5-136,-3 3 1,2 2 222,-2 2 1,-2 4 237,2 3-309,-6 8 224,8-3-111,-8 9 0,4 0-20,-2 5-26,-3 5-151,4-2 0,-4 4 317,3 1-1362,-3-5 980,5-2 1,-3-6-507,1-3 466,0-2-37,1-10 0,-2 2-177,4-4 311,-4-1 0,2-8-1160,-5 1 1054,5 0-889,-4-2-176,4-1 462,-10-5 709,-1 0 0,-6 0 0,1 0 0</inkml:trace>
  <inkml:trace contextRef="#ctx0" brushRef="#br0" timeOffset="16">8851 8771 8002,'5'-18'23,"3"-2"-14,7 5 836,-2 0-462,8 3 1,-3 5 105,5-1-6,0 6-169,0-4 1,-1 3 68,1-1 17,0 0-226,0 4 1,4 0-175,-1 0 73,1 0 0,-4 5 187,0 3-593,-6 7 282,0-2 0,-11 8-563,-1-3 448,-5 5 0,-6 0-29,-5-1-55,-11 1 94,-12 0 0,-6 0 83,-1 0-1335,-9 0 1372,3 0 1,0-2-251,5-2 236,5-2 0,10-6-559,4 0 0,6-3 30,10 0 579,1-1 0,1 5 0,-1-1 0</inkml:trace>
  <inkml:trace contextRef="#ctx0" brushRef="#br0" timeOffset="17">9331 8828 8064,'-12'-10'1342,"1"3"-515,5-4-470,1 10 0,0 1 145,-3 8 0,-2 3 142,-2 4 1,1 4-229,-1 8 0,1 2-356,0 6 0,3 4 73,0 3 0,6 2-489,-2 2 1,4-4 22,4 0 1,2-6-162,6 2 0,3-7 132,0-4 1,7-5 85,1-3 0,-1-3 5,5-9 1,2-2 90,2-5 0,0 0-16,0 0 1,2-1 11,-3-3 0,-2-2-264,-1-5 1,-4 0-59,-4 4 1,0-7-444,-8 2 949,3-2 0,-8 3 0,6 0 0</inkml:trace>
  <inkml:trace contextRef="#ctx0" brushRef="#br0" timeOffset="18">9228 9182 8064,'17'-5'1043,"5"4"0,4-8-360,4 5-772,-4-5 142,7 3 1,-4-2-110,5 1 87,0-1 0,-1-2-862,-2 3 617,-3-4 0,-5 6 59,-1-2-1505,-4-3 1660,-6 8 0,3-8 0,-3 4 0</inkml:trace>
  <inkml:trace contextRef="#ctx0" brushRef="#br0" timeOffset="19">9262 8851 7978,'0'-11'5,"0"-1"1,7 5 867,4-1 0,7 2-313,9-2 1,2 3 30,5 5-364,5-5-1472,2 4 1210,0-4 0,3 1 219,-2 0-700,-8 0 304,9 4 285,-17 0 1,10-4-1821,-9 1 1747,-5-1 0,-6 4 0,-4 0 0</inkml:trace>
  <inkml:trace contextRef="#ctx0" brushRef="#br0" timeOffset="20">10062 8920 8025,'-7'-12'-75,"-1"1"-150,4-1 1316,0 1-190,4 0 422,-5 4-378,4-3-491,-4 9 1,3 2-77,-2 11 0,3 5-193,-3 10 1,3 2-46,1 5 0,-1 6-127,-3 2 0,3-3 30,-3-1 1,3-4-197,1-3 1,0 0-73,0-4 1,0 0 111,0-4 1,0-6-191,0-1 0,0-4-182,0 0 136,0-6 248,0-1 1,-2-5 116,-1 0 1,0-5-12,-5-3 1,5-6 151,-5-1 1,4-5 113,-3 1 0,4-3-106,-1-1 1,-1-4-103,1-4 1,1-3 1,3-4 1,0 4-43,0-1 1,0 4 65,0 8 1,1 2 103,3 10 0,-2 1-114,6 2 0,-1 4-27,5 8 1,4 4-187,3 7 79,3 3 1,1 10 25,0 2 1,3 3-4,1 1 0,5 1-484,-2-1 341,3-5 77,1 4 0,-3-9 40,-1 3-258,-4-8 151,7-3 1,-9-4 476,2-1-164,-7-4 0,2-2 335,-6-5 0,0 0-101,-3 0-126,-1-5 362,0-2-30,-4-4 0,-2-2-94,-5-2-39,0 2-306,0-8 0,0 2-66,0-8 1,-1 2 208,-3-6 1,1 3-470,-4-6 160,-1 2 1,0-8-639,1 2 0,3 2 347,-4-2 1,6 4-848,-2 3 1,3 5 165,1 7 487,0 2-1387,0 6 504,0 4 743,0 2 0,5 12 642,2 4 0,4 0 0,0 6 0</inkml:trace>
  <inkml:trace contextRef="#ctx0" brushRef="#br0" timeOffset="21">10861 8840 8062,'-1'-18'0,"-3"3"1459,3 2-901,1 7 0,2 1 124,6 5-389,-5 0 1,2 5-11,-5 2 0,0 12 0,0 4 0,3 9 9,1 2 0,0 4-59,-4 4 0,4 3-224,0-4 1,1 3 117,-1-3 1,-3-2-644,3-9 0,1 0 332,-1-7 1,1 1-350,-2-8 1,-1-1-446,1-4 0,0-3-52,1-1-311,-3-4 650,4 2 691,-5-5 0,-5-5 0,-1-1 0</inkml:trace>
  <inkml:trace contextRef="#ctx0" brushRef="#br0" timeOffset="22">10747 8783 7993,'11'-12'1,"1"1"7,-1-1 1254,6 6-467,6-4-429,1 9 0,9-4 639,-3 5-628,3 0 1,1 1 89,1 3 1,3 2-192,0 5 1,0 5-114,-4-1 39,0 10 0,-1-4 145,-2 9-632,-8 0 265,-7 10 0,-9-3-652,-4 4 509,-1 1 1,-9 0-110,-4 0 1,-11-1-152,-8 1 0,-3-4 123,-1-8 0,-6 2-22,-2-6 0,3 1 190,1-4 0,0-4-22,4 0 0,3-6-410,12-2 213,3 1-344,4-11 1,11 3-11,5-8 705,10-3 0,9-4 0,6 0 0</inkml:trace>
  <inkml:trace contextRef="#ctx0" brushRef="#br0" timeOffset="23">11524 8828 7963,'-7'-16'1879,"-3"3"-828,9-3-407,-4 9 213,5 2-341,0 5-142,-5 0-31,3 5 0,-4 3 146,2 7 1,2 7-125,-6 4 0,6 11-138,-2 1 1,3 2-389,1 1 172,0 1 0,0 3 204,0-3-1656,5 2 1277,-4-8 1,9-2-318,-2-8 312,7-1 1,-1-4-22,5-2 0,-4-2-63,4-6 1,-1-3 87,1-1 1,6-4 36,-2 1 0,3-4 32,-4-4 1,0 1-238,-3-4 1,1 0-675,-4 0 0,-1-3-74,-4 2 1081,-4-2 0,3-7 0,-4 0 0</inkml:trace>
  <inkml:trace contextRef="#ctx0" brushRef="#br0" timeOffset="24">11409 9160 7984,'6'-7'1563,"5"-3"1,8 9-1286,8-3-250,-3-2 140,4 4 1,-6-4-97,1 2 153,0 3-171,0-9 0,1 7-151,3-4 1,-4 3 21,-1-4 0,0 4-341,-7-3 416,0 4 0,-3-7 0,-1 4 0</inkml:trace>
  <inkml:trace contextRef="#ctx0" brushRef="#br0" timeOffset="25">11409 8783 8010,'6'-13'601,"1"-2"0,10 2 22,5-2 1,6 3 1017,7 5-1267,4 2 0,-3 1 243,2 0-321,2-5 1,-3 7-91,5-6 22,-5 6-57,2-4 0,-6 3-638,-3-1 1,-2 0 313,-5 4 0,-5 0 153,-3 0 0,-2 5 0,-2 1 0</inkml:trace>
  <inkml:trace contextRef="#ctx0" brushRef="#br0" timeOffset="26">12038 8874 8061,'6'-11'0,"-2"-1"0,1 1 106,-1-1 68,5 6 1,-7-4 174,6 2 49,-6 3 175,3-5 450,0 9-252,-3-4-215,3 0 1,-5 5-150,0 0 1,0 5-98,0 6 0,-2 9-63,-1 3 0,1 8-118,-1-1 1,-3 7 63,3 1 1,-5 0-220,4-4 1,-1 1 4,1-1 1,3-5-92,-3-2 0,3-3-345,1-1 362,0-6 0,0 0-65,0-6-34,0-4-45,0 3 187,0-9 97,0 4-98,0-20 160,0 6-116,-5-13 0,-1 7 37,-6 0-13,6-5 0,-3 1 54,5-8 0,-3 2-4,3-6 1,0 1-140,4-5 0,0 2 95,0 3 0,0 2-57,0 5 0,1 6 37,3 1 0,-1 7 60,4 2 0,-3 6-106,4 1 1,3 6-104,4 9 0,6 7 135,-2 4 0,2 6-22,2-2 18,5 3-1125,1 2 1124,5-1 1,1 0-19,-1 1-317,-5-6 193,4-6 1,-8-7 133,6-5 1,-6 0 163,2-4 1,-3 2 340,-1-5-315,0 0 1,-6-6 119,-1-1 0,-4-4-106,0-4 1,-6-4 870,-2-1 1,-2-4-616,2 1 0,-2-8-135,1-3 1,-6 0-36,-5-5 1,-2 4-331,-2-8 1,1 3-265,0-2 1,-1 2-309,1-2 0,-1 8-30,1 3 0,3 5-1985,1 7 407,4 0 1241,-2 14 1005,10 1 0,7 16 0,5 8 0</inkml:trace>
  <inkml:trace contextRef="#ctx0" brushRef="#br0" timeOffset="27">13054 8874 8063,'-5'-11'0,"4"3"801,-3 0 131,3 6 0,2 2-632,3 7 0,-3 7-185,3 2 1,-3 5 156,-1 2 0,-4 5 12,0 6 1,1 4-88,3 0 0,0 0-295,0-3 1,0-1-300,0 0 1,0-6-402,0-5 1,0-1 409,0-7 0,0-4-1557,0-3 743,0-6 1202,0 3 0,-5-5 0,-2 0 0</inkml:trace>
  <inkml:trace contextRef="#ctx0" brushRef="#br0" timeOffset="28">12746 8885 8062,'0'-24'0,"1"-1"467,3 10 0,3-4-234,9 3 1,3 5 1287,7 3 0,3 5-298,6-5 1,4 4-632,3-3 1,-1 4-494,0-1 0,1 3 16,4 1 1,-4 0-1293,0 0 1,-9 0 766,1 0 0,-7 1 410,-1 3 0,-2 2 0,-1 6 0</inkml:trace>
  <inkml:trace contextRef="#ctx0" brushRef="#br0" timeOffset="29">15133 8783 8023,'-4'-12'0,"0"1"500,0-1-323,-1 1 0,4 0 82,-3-1 0,3 5-1,1-1 0,-1 5 104,-3 0 438,2 1-394,-3 2 0,5 2 122,0 1-436,-5 9 83,4 11 1,-4 6 68,5 5-40,0 5 1,0 1-273,0 2 1,0 1 119,0-5 1,0-1-87,0-7 0,4 2-39,0-6 1,1 1-449,-2-4 0,-1-5 261,2-3 0,1-2-1330,-2-2 72,1 0-155,-4-4 1673,0-2 0,0 0 0,0 1 0</inkml:trace>
  <inkml:trace contextRef="#ctx0" brushRef="#br0" timeOffset="30">14904 8726 8018,'12'-14'0,"-1"2"0,2-2 5,2 7 1,3-4 598,5 0 0,-1 3-70,1 1 0,4 4 0,0-1 1,-1 2-70,-3-2 0,4 3-160,-1-3 1,1 3-199,-4 1 0,0 0 79,0 0 0,-2 5-279,-2 2 0,-2 4 136,-6 0 0,-1 0-150,-2 1 0,-3 3-125,-5 0 0,-1 2-251,-3-2 1,-3-2 181,-4 2 0,0-2 117,-1-2 1,0 0 314,-4 1 1,4-2-90,-4-2 1,2 1 390,-1-6-215,3 6 0,-5-4-9,6 3 1,3-2-25,0-2 1,6-1 408,-2 4-541,3-4 1,2 7 147,3-2-52,7 2-233,2 1 166,14-5 0,-7 7 80,10-5-314,1 4 228,-2 0 0,3 1-136,-6 2-55,1-3 157,-4 0 1,-5 3 7,-3 0 1,-4 4-13,-3-3 1,-3 4-3,-5-1 1,-5-1-15,-3 1 1,-7-4-36,-4 4 1,-8-5 5,-3 1-1732,2-2 1101,-5-2 1,4-1 218,-5-2 304,-1 2 0,6-8-83,2 1 1,5-1 82,3-2 1,2 0-727,6 0 541,4 0 0,2-5-507,5-3 1,1 2-66,3-2 872,3 0 0,9-8 0,2-2 0</inkml:trace>
  <inkml:trace contextRef="#ctx0" brushRef="#br0" timeOffset="32">15749 8805 8003,'5'-6'-402,"-3"-4"1,3 7 195,-5-4 221,5 4 159,-4-7 35,4 9 252,-5-4-67,5 5-218,-3-5 231,3 3 52,-5-3-159,5 5 141,-4 0 140,9 0-291,-9 0 0,8 7-7,-5 4 1,4 2 252,-4 6-364,-1 0 1,-3 8 171,0-1-287,0 6 43,0-3 1,-3 2-137,-1-1 0,-4-3-10,4 3 253,0-4-622,-1 1 350,4 1 1,-4-4-87,5 3 0,0-7-84,0-1 0,5-5-59,3 2 249,2-4 0,-1 0 119,2-1 1,-2-4-120,6-4 1,2-1 198,-2-2 1,5 0-101,-1 0 1,4-2 196,4-1 1,-3-4-42,3-4 0,-2-1 30,2 1 1,-3-6-65,2-2 0,-1-2 75,-3-2 0,5-1-20,0-3 0,-4-2-28,-4-5 0,0-2-257,3-2 1,0 3 127,-3-3 1,-2 3-218,-6 5 106,-5 2 0,3 6 88,-5 3-392,5-2 213,-8 8 1,4 0-231,-5 6 127,0 4-119,0-2-217,0 5-217,-5 0 0,3 4 20,-6 0 459,0 5-1129,-3-3 856,5 5 1,-5 2 577,4 2 0,-3-2 0,-2 3 0</inkml:trace>
  <inkml:trace contextRef="#ctx0" brushRef="#br0" timeOffset="33">16732 8783 8053,'0'-18'302,"0"3"0,1 3-121,3 5 1,-2-2 490,6 5-198,-6 0 444,3 4-501,-5 0 1,0 6-70,0 6 0,-3 6-116,-1 8 0,-1 3-21,1 6 0,3-1 137,-3 0-116,-3 1-662,6-1 542,-4 0 1,1-3-534,1-1 364,-1-5 89,4 3 0,0-9 39,0 0 0,0-5-23,0 2-888,0-9 579,0 3 1,1-8 265,3 1-701,-3-1 658,4-2-2762,-5 0 2800,-5 0 0,-6-11 0,-7-1 0</inkml:trace>
  <inkml:trace contextRef="#ctx0" brushRef="#br0" timeOffset="34">16492 8726 7966,'0'-12'13,"0"1"0,0 3 1150,0 0 0,5 2-487,2-1 0,5 1 315,3 6 0,-1-3-417,5-1 1,5 0 302,7 4-544,2 0 0,2 0 135,3 0-180,-2 0-118,3 0 1,-5 1-1260,1 3 841,-6-3 0,-1 6-1673,-5-3 1,-6-3 1920,-1 3 0,1 2 0,1 0 0</inkml:trace>
  <inkml:trace contextRef="#ctx0" brushRef="#br0" timeOffset="35">4940 11720 8041,'0'-11'0,"0"3"474,0 1-128,0 4 0,0-2 419,0 5-419,0 5 22,0 6-181,0 7 1,0 6 157,0 3-114,0 2-689,0 11 525,0 0 53,0 6 1,0 1-26,0 2 0,0-2-327,0 3 1,0-3 338,0-2-751,0-4 473,5 3 0,-2-7-396,5 5 287,-1-10 148,0 6 1,3-14-28,-3 3 72,-2-3 0,4-7 202,-5-1 1,4 0-126,-5-1 0,3-3 470,-3-5 0,-1-3-303,1 4 172,-1-6-435,-2 3-992,0-5 503,-5 0 0,2 0 595,-5 0 0,1 0 0,-5 0 0</inkml:trace>
  <inkml:trace contextRef="#ctx0" brushRef="#br0" timeOffset="36">4746 11857 7960,'0'-21'-265,"0"2"1,0-2-52,0 6 319,5-5 1263,2 7-767,4-3 0,0 3 504,1-2-504,4 2-125,-3-3 0,10 4-100,0 1 1,1 1 79,6 2-392,6-2 238,-1 3 1,6 1 143,-3 2-269,-2 3 34,3 1 0,-6 5 264,-3 3-620,8 2 198,-12 6 0,6-2-353,-13 5 313,2 5 26,-8 1 0,2 11-376,-7-1 261,-3 1 22,-10 4 1,-3-3-106,-7 4 0,-9 0 173,-11 1 0,1-4 51,-4-8 0,-1 2-22,1-5 1,-4-1 6,4-3 1,1-5-32,6-3 7,-1-2 32,12-2 0,-1-4-428,9-3 215,6-3 13,1-1-935,5 0 746,0-5 0,5-2-102,3-4 535,7 0 0,3-6 0,5-1 0</inkml:trace>
  <inkml:trace contextRef="#ctx0" brushRef="#br0" timeOffset="37">5945 11538 8024,'0'-18'741,"0"1"-416,0 6-188,0 4 717,0 2-341,-5 5-148,-1 0 292,-5 5-346,-6 7 0,1 7 126,-4 8-31,-1 2-132,3 10 1,-3 2 97,2 4-1414,-3 6 1214,9 1 0,-4 9-167,1 0 54,12-28 0,1 0-49,-5-1 1,0-1 0,5 2 0,1-1-35,-1 1 0,-1-1 197,-1 28 0,5 4-727,0-7 378,5 3 1,1-11-42,6 1-999,-1-1 1097,5-13 1,-2 0-509,5-6 720,-5-5-80,8 3 0,-6-9 39,3 0 62,-2-5-139,-1 3 0,-2-6 1205,5 1-1151,-5-6 461,3-1 1,-9-1-338,-1 0 446,1-1-718,3-3 5,-4 0 114,-2 0 0,0 0 0,1 0 0</inkml:trace>
  <inkml:trace contextRef="#ctx0" brushRef="#br0" timeOffset="38">6311 11926 8037,'0'-12'3,"0"1"30,0 0 0,0 3 348,0 0-36,0 1 58,0-5 132,0 1 38,0 5-152,0 0 17,0 6 0,4 6-134,-1 1-74,1 8-57,1 8 0,-3 6 136,1 6-79,-1-1-145,3 5 0,-4-2-74,3 5 0,-3-1 89,-1 0 1,-1 3-155,-3-6 1,3 4 84,-3-4-1065,3 0 878,1-9 1,0 3-357,0-6 371,0-4 1,0-2 93,0-5-1,0 1 1,1-9-80,3 1 505,-3-6-17,4 3 1,0-5-226,3 0 0,-1-1 156,5-3 0,-2-2-24,9-5 1,0-1 101,4 1 1,4-1-351,-1 1 97,1-1 0,-1 2-347,1 3 113,0-3 1,-9 8 212,3-3-718,-8 5 433,3-5 1,-4 4-476,-1-3-542,-5 3 324,0 1-232,-6 5-231,0-4 670,0 4 562,0-5 0,-6 5 0,0 2 0</inkml:trace>
  <inkml:trace contextRef="#ctx0" brushRef="#br0" timeOffset="39">6357 12291 8077,'0'-11'217,"1"-1"432,3 1-400,-3 5 0,9-3 483,-2 5-497,2-5-1,6 8 575,2-4-403,5 0 1,0 3 117,0-1-326,4-4-22,-2 6 0,2-5-445,-4 2 251,0 3 77,0-5 1,-4 3-409,0-1 258,-5-5-286,8 8-1360,-10-9 932,5 8 398,-11-8 407,-1 9 0,0-4 0,2 5 0</inkml:trace>
  <inkml:trace contextRef="#ctx0" brushRef="#br0" timeOffset="40">6322 11834 8131,'0'-17'0,"5"4"-347,3 5 1,2 1-70,2-5 1757,4 1-787,2 5 0,10-5 219,2 4 7,3-3-397,1-2 0,-1 5-345,-2-1-56,-3 5 68,0-2 1,-8 2-1326,3-1 910,-8 0 1,4 5-1605,-7 3 1969,1 2 0,-6 6 0,4-1 0</inkml:trace>
  <inkml:trace contextRef="#ctx0" brushRef="#br0" timeOffset="41">6870 12348 6351,'7'2'842,"-3"1"0,-3 0-343,-1 5 0,0-1-202,0 5 0,4 0 481,-1 4-332,1-4-136,-4 10 1,4-4 284,0 4-117,0-4-246,-4 4 182,0-4-211,0 4 0,1-3-3,3 0 1,-3-1-1,3 1 1,1-2 204,-1-6-574,0 1 192,1-1 1,-3-1-669,6-2 361,-6 2 198,3-9-1786,0 4 630,-3 0 612,3-3 630,-5 3 0,5-5 0,1 0 0</inkml:trace>
  <inkml:trace contextRef="#ctx0" brushRef="#br0" timeOffset="42">7419 12520 8040,'0'-8'-108,"0"0"183,0 1 36,-5-5 120,3 6-30,-3-4 1,5 7 148,0-4-119,-5-1-1,4 2-168,-4-4 342,5 8-64,0-8-176,-5 4 1,3-6 226,-1 1-379,-4 0 7,6 4 1,-4-3 36,5 3-95,0-4 199,0-5-223,0 3 52,0-3 0,0 3 167,0-2-223,5-3 60,1 0 0,2-3 35,0 2 1,-1-3-13,5-1 1,-1 0 59,0 1-215,1-1 160,-1 0 0,6 0 122,2 0-98,-3 0-18,6 6 1,-6-4 121,3 6-106,3 0 6,-9 3 65,8 1-68,-8 5 1,5-3-16,-3 5 0,-2 0-4,2 4 1,-2 0 76,-2 0-141,0 5 72,1 2 0,-1 5-59,1 3 67,-1 3-14,1 5 1,-1 1 122,0 3-125,1 2 1,-2 1 25,-2 1-176,2-6 156,-9 8-46,9-4 1,-9 1 3,3-4 0,-3-2 55,-1-1-97,0 0 67,0 0 1,0-4-103,0 0 99,0-5-25,0 2 0,0-4-239,0-1 14,0 1 208,0-1-706,0-4 453,0 3 1,0-8-124,0 6-861,0-6 793,0 3 0,0-3-206,0 2 679,0-3 0,0 4 0,0-5 0</inkml:trace>
  <inkml:trace contextRef="#ctx0" brushRef="#br0" timeOffset="43">8150 11903 7934,'-7'-18'9,"3"3"1,3-2 478,1 2-316,0 0 1,0 4 172,0-1 45,0 1-121,0 4 0,0 1 116,0 2 119,0 3 117,0-4-153,0 5-293,0 5 0,4 6 252,0 8-256,0 3 1,1 6 286,2 2-286,-2 3 0,2 3 171,-4 2-359,-1-2 79,3 8 1,-5-9 307,0 4-880,0 1 413,0-4 0,4-1-582,-1-4 383,1-6 177,-4-2-121,5-2 104,-3-8 1,4 4 112,-2-6 0,-2-1-54,6-2 1,-4-2 5,3-2 301,1-3-127,3 4 1,1-5 178,-1 0-130,1 0-31,-1 0 0,6 0 58,2 0-118,-3-5 3,6 4 0,-8-5-238,5 2 231,0 3 7,-2-5-195,0 1 62,-6 4 1,1-4 86,-1 5-701,1 0 184,-6 0-789,4 0 637,-4 0 35,1 0-777,-2-5 687,-5 4 238,0-4 467,0 5 0,5-5 0,1-2 0</inkml:trace>
  <inkml:trace contextRef="#ctx0" brushRef="#br0" timeOffset="44">8127 12223 8112,'5'-12'0,"2"1"944,9-1-383,6 6-262,3-4 1,8 5 575,-3-3-419,8-2-515,-2 4 292,8-6-55,-8 1 1,3 3 178,-5 1-503,0-1 210,-4-3 0,-4 3 337,-7 0-974,3 6 498,-9-8 0,2 7-2022,-8-4 1049,-1 4 1048,-6-2 0,0 0 0,0-1 0</inkml:trace>
  <inkml:trace contextRef="#ctx0" brushRef="#br0" timeOffset="45">8115 11800 8039,'5'-11'0,"3"-2"382,7-2-177,3 2-95,5-3 0,5 4-79,2 1 1,3-1-4,1 1 1,5-4 1,-1 0 0,0-1-1,-4 5 1,0 1-2,0 2 1,-4-1 1,-4 5 0,-2 1 0,-1 3 0,-5 1-30,-3 3 0,-2 2 0,-2 5 0</inkml:trace>
  <inkml:trace contextRef="#ctx0" brushRef="#br0" timeOffset="46">8766 12303 8061,'-11'0'0,"3"0"319,1 0 106,4 0 1,-2-2-149,5-1 800,0 1-624,-5-3 0,4 4 337,-3-3-404,3 3-135,1-4 0,1 4 155,3-3-115,-3 3-59,9-5-229,-4 6 171,6 0 1,1 0 174,2 0-384,3 0 87,-1 0 1,1 0 214,-3 0-713,-2 0 337,4 0 0,-6 6-526,0 1 352,1 3 155,-6 2 0,-1 3-237,-5 0 180,0 5 1,-5-2-302,-2 5 271,-9 0 0,0 4-148,-3-1 172,-3 1 74,9-4 1,-3 0 43,5-1 1,-1-3 153,1 0 0,4-3 291,4 3-231,1-5 56,2-3 229,0-1-81,0-8-167,0 8 1,5-9 67,3 3 0,3-3 76,5-1 134,-4 0-210,5 0 1,-1 0 165,3 0-647,-2 0 234,4 0 0,-8-1-1577,2-3 821,-2 3 348,-2-4-2484,1 5 2893,-1 0 0,1 0 0,-1 0 0</inkml:trace>
  <inkml:trace contextRef="#ctx0" brushRef="#br0" timeOffset="47">9406 11492 7992,'-5'-13'-1016,"4"-2"1847,-10 9-263,10-6-171,-4 6 86,5 1 1031,0 5-1193,0 5 0,0 6-6,0 8 0,4 8 109,0 3 0,3 10-80,-3 5-510,5 1 437,-8 5 0,4 0-55,-5 2 13,5 3-1333,-3 1 924,3 0 177,-5-5 1,0 1-148,0-7 0,4 2-117,-1-6 0,5-3 143,-4-1-354,5-2 328,-3-7 0,2-1-133,-1-5 255,1-5 233,-2 3 0,1-8 9,-4 2 1385,-1-2-1623,3-7 173,-5 4-132,0-8-26,0 8-1008,0-9 332,0 4-127,0-5 0,5-5 0,1-1 0</inkml:trace>
  <inkml:trace contextRef="#ctx0" brushRef="#br0" timeOffset="48">10137 11800 7931,'0'-23'20,"0"4"37,0 0 1,0 5 57,0-1 146,5 2 1,-4 2 773,3 0-766,-3-1 0,-1 6 44,-5-4-133,-1 3 0,-6 0-60,1-1 109,0 6-155,-1-4 0,-3 6 76,0 0 55,-6 6-122,9-5 1,-10 9 255,3-2-202,-3 2 90,0 6-294,-1-3 157,0 3 1,1 1 30,3 2-232,-2 3 202,8 0 1,-3-3-1,4 0 0,2-3-20,2 3 1,3-4 74,5 4-288,0-5 194,5 7 0,3-8 49,7 2-28,3-2-1,10 4 73,-4-5-95,9 5 0,-4-6 52,5 1-41,1-1 5,-1 0 1,-4 5-35,1-1 1,-9 1-3,0 0 0,-6-2 106,-1 5-440,-3-5 207,-5 7 1,-2-4-389,-5 2 277,0 2-69,-5-3-46,-2 0 128,-9 3 0,-3-4 57,-8 2 140,3 2-109,-9-8 1,8 7-66,-6-4 200,1-1-102,1-4 1,1 1-89,5-1 1,1-3-334,3-1-402,3-4 378,10 2 148,0-5-2032,6 0 2403,6-5 0,5-1 0,7-6 0</inkml:trace>
  <inkml:trace contextRef="#ctx0" brushRef="#br0" timeOffset="49">10217 12200 8573,'4'-8'416,"-1"1"-382,6 4 7,-2-2 392,4 0-230,0 4 0,2-4 42,2 5 350,-2-5-321,9 3 0,-3-4-54,7 2 0,-2 2-31,3-6 1,-3 5 111,-1 0-283,-5 1 118,3-3 0,-8 4 25,2-3 102,-2 3-77,-2 1-366,-4 0 158,-2 0 0,-4 0 137,3 0-230,-3 0 0,4 5 245,-10 1 106,-1 11-100,-1-4 1,-3 7-130,3-5 80,-3 10-26,-2-5 1,5 9-215,-1-3 252,0-2-79,-3 9 1,1-3 15,2 4 0,-1 0 82,5 0-319,-4-4 116,6-2 1,-3-3-39,5-2 313,0 2-99,0-12 1,0 3 172,0-4-233,0-1-4,0 1 0,0-5-421,0 1 204,0-6-239,0 9-206,0-10-374,0 9-1075,0-9 1253,0 4 831,5-5 0,2 0 0,4 0 0</inkml:trace>
  <inkml:trace contextRef="#ctx0" brushRef="#br0" timeOffset="50">10902 11343 7875,'-11'-11'94,"-1"0"0,5-1-79,-1 1 824,5 4-110,-2-3 117,5 9 78,0-4 1002,0 5-1187,5 5-442,2 1 1,8 11 471,0 2-470,0 2 1,1 3 63,-1 3 0,4 2 55,-4 6 0,2 3-76,-2 0-890,-2 5 748,8-3 0,-7 7 190,5 3-162,-5-3-142,3 4 0,-6-1-28,0 4 28,1-4 0,-1 5-472,1-6 1,-6 5 362,-2-5-26,-3 1-1491,-1-5 1314,0-4 0,-5 2-110,-3-5-268,-2 0 346,-1-8 0,-1 1-168,1-4 266,0 0 1,-2-6 636,-2-2-367,2-2 385,-4-6-690,6 0 1,0 0 289,-1-4 0,1 2-1429,-1-5 80,1 0 1,3-4 1253,1 0 0,4-5 0,-2-2 0</inkml:trace>
  <inkml:trace contextRef="#ctx0" brushRef="#br0" timeOffset="51">11839 12040 7875,'0'-6'383,"1"-1"-87,3 4 1,-2 1 38,6-2-66,-1 3 1,9 1 132,-1 0 47,0 0-197,2 0 0,0 0 76,6 0-75,0 0-62,-5-5 0,3 3-124,-2-6 151,3 5-54,1-7 0,-4 8-223,0-6 34,0 6 48,4-4 0,0 3-43,-1-1 9,1 0 24,-5-1 0,0 4 29,-3-3 1,-6 3 19,2 1-1809,-2 0 1150,-2 5 0,-1-4-15,-2 3-755,-3 2 836,4 0 1,-5 2 530,0 0 0,-5-1 0,-1 5 0</inkml:trace>
  <inkml:trace contextRef="#ctx0" brushRef="#br0" timeOffset="52">11918 12268 7930,'12'0'634,"-6"0"-314,9 0 0,-6-3 1110,10-1-739,0-5-266,9 8 0,-2-4 770,4 5-686,-4-5-204,7 3 0,-8-3 36,5 5 1,-4-4-13,0 1-616,-1-1 289,-8 4 1,4 0 200,-6 0-2150,0 0 988,2 0 959,-5 0 0,10 0 0,-4 0 0</inkml:trace>
  <inkml:trace contextRef="#ctx0" brushRef="#br0" timeOffset="53">13369 11606 7950,'0'-11'-439,"0"-1"1,0 5 611,0-1 0,0 4 1047,0-3-361,0 4-413,0-2-147,0 5 0,4 1 291,0 3-361,-1 7-17,2 7 1,-3 11 471,1 6-143,-1-1-1234,-2 10 1098,0 2-147,0 1 1,0 4-22,0-6 1,0 1-93,0 0 1,1-2 190,3-2-1136,-3-3 646,4-4 1,-1-6-279,0-3 213,5-1 176,-8-3-694,9-4 489,-9-1 0,6-6 722,-3 1-1515,-3-6 438,4-1 73,-5 0-725,0-4 843,0 4 1,-5-20 0,-2-4-1</inkml:trace>
  <inkml:trace contextRef="#ctx0" brushRef="#br0" timeOffset="54">13186 11697 8016,'18'-17'0,"4"-4"136,-3 6 1,2-5 291,2 1 0,5 2-7,2 2 341,3-3-363,-3 6 1,3-5 300,-3 6-472,3-1-387,-4 6 175,4 1 77,-9 0 1,8 3 72,-5-1-150,-1 6 49,-8 4 1,-1 6 333,-6 2-728,0 3 264,-4 4 0,-3 2 228,-8 3 0,-8 2-209,-7 6 1,-4-5-749,-3 0 415,-3 1-632,-6 3 520,1-5 267,0 4 0,0-9-28,-1 3-677,11-3 681,-2-6 1,13-2-121,-2-4-729,7-6 399,3 4 698,5-8 0,10 3 0,3-5 0</inkml:trace>
  <inkml:trace contextRef="#ctx0" brushRef="#br0" timeOffset="55">14168 11412 8010,'0'-18'0,"0"2"1049,0 4-411,0 1 40,5 4-374,-3 2-244,3 5 167,-5 0 540,-5 0-380,-2 0 0,-4 7 118,0 4-204,-6 6-130,-1 11 0,-5 2 133,1 8 0,-1 3 0,0 4 0,4 10-1659,0 2 1583,5-2-1,-3 0-682,6 3 388,5-5 1,1 8-940,5-8 193,0-7 586,0 3 0,6-11-573,5 0 554,1 0 79,4-8 0,1-1 56,2-3 0,-1-7-45,1-3 1,-5 0 1258,1-1-1064,3 1 984,-6-5-2154,5-5 1059,-11 5 0,4-10-462,-2 3 534,-3 2 0,5 0 0,-4 6 0</inkml:trace>
  <inkml:trace contextRef="#ctx0" brushRef="#br0" timeOffset="56">14408 11709 8007,'0'-12'0,"-1"2"0,-3 3 0,3 0 252,-3 3-53,3 3 0,1-5 142,0 2 271,5 3-298,-4-4 1,5 6 446,-2 3-266,-2 2-325,8 6 1,-8 4 415,6 3-113,-6 3-317,3 6 1,-5 1 28,0 5 1,0 4-17,0 0 1,-3 4-88,-1-4 1,-4 1 258,4 0-881,1-9 405,3 8 1,0-14 112,0 3-620,0-8 410,0 2 0,5-9-124,2-1 350,3 1-79,2-11 1,1 4-36,2-5 0,-1 0-83,5 0 907,0 0-461,-1 0 0,3 0 46,-2 0 12,3 0-124,1-5 0,-1 4 15,1-3 1,-4-1-37,0 1 0,-5-4-1595,2 5 701,-4-6 312,0 7-1229,-6-8 421,-1 9 773,0-9 1,-5 9 460,0-3 0,-5-3 0,-6 1 0</inkml:trace>
  <inkml:trace contextRef="#ctx0" brushRef="#br0" timeOffset="57">14397 12074 7836,'0'-6'21,"1"0"-16,3 2 0,0 1-2,7-4 0,2 4-1,6-1 0,2 2 0,-2-2 1,8 1-3,4-4 1,2-1-1,1-3 0,0 1 0,0 2 0,-1-2 2040,-2 2-859,-8 3-1405,-2-5 218,-13 4-25,7-1 31,-14-3 0,-1 4 0,-6-6 0</inkml:trace>
  <inkml:trace contextRef="#ctx0" brushRef="#br0" timeOffset="58">14363 11663 7965,'11'-11'118,"0"-1"0,7 0-118,5-4 230,5 4-97,6-5 0,0 6 1115,1-1-529,4-4-367,2 3 1,1-3 22,-1 4-457,-4 1 305,-3 4-627,-1 2 374,-8 5 1,1 0 215,-7 0-2532,3 5 2346,-15 2 0,9 9 0,-10 2 0</inkml:trace>
  <inkml:trace contextRef="#ctx0" brushRef="#br0" timeOffset="59">15048 12074 7943,'0'12'752,"0"-1"-501,0-5 366,0 5-315,0 0 1,0 2-38,0 2 1,0 1-78,0 0 0,0 4 94,0-1 1110,0-2-833,0 4 0,0-4-207,0 2-131,0 2-56,0-8 1,0 7-275,0-5 83,0 1-1,0-5-1375,5 0 1001,-4-4 0,4 3-106,-5-2 0,0-2-1136,0 2 1643,0-6 0,0 8 0,0-3 0</inkml:trace>
  <inkml:trace contextRef="#ctx0" brushRef="#br0" timeOffset="60">11861 11321 7955,'0'-22'-831,"0"3"414,5-3 208,-3 10 1299,8-10-632,-4 9 1,9-8 245,1 2-88,4-3-297,-2 4 1,1 2 128,0 5 67,-5-1-229,2 6 1,-1-3 195,1 5-311,-1 0 0,-4 4 228,1 0-315,-6 5 1,4 2 143,-8-1-389,8 4 200,-9 2 1,4 2 30,-5 5 0,0 0-162,0 3 0,-1 3 74,-3 1-343,3-2 262,-9 9 1,4-7-1118,-1 4 582,-3-4 404,3 1 0,0-4-894,-1 0 479,1-5 98,0 3 0,-2-8-924,5 2 1471,1 3 0,3 0 0,0 5 0</inkml:trace>
  <inkml:trace contextRef="#ctx0" brushRef="#br0" timeOffset="61">12033 11606 8013,'-7'5'-1234,"-3"-4"2345,9 10 0,-5-9 43,2 6-617,2-6 66,-3 3-1124,5 0 265,0 2 242,5-1 14,-3 4 0,13-3 0,-2 4 0</inkml:trace>
  <inkml:trace contextRef="#ctx0" brushRef="#br0" timeOffset="62">15516 11355 7950,'0'-7'404,"4"11"517,0 8-549,5 2 638,-8 7-614,4-2 1,-1 15 210,-1 1 34,6-1-304,-7 15 1,3-7 128,-5 8-1254,5 2 955,-4-5 0,4 7-106,-5-4 0,0-1-618,0-3 113,0-5 402,0 3 1,-1-12-141,-3 2-456,3-7 450,-4 1 0,5-6 16,0 1 296,0-5-449,0-1 1,0-6 790,0 0-1595,0 1 846,0-1 0,1-4-1472,3-4 835,-3 4 920,4-6 0,0 9 0,2-3 0</inkml:trace>
  <inkml:trace contextRef="#ctx0" brushRef="#br0" timeOffset="63">16064 11617 7966,'7'-22'717,"-1"-1"-356,-2 0 0,2 0 225,5 0 0,0 5-9,-4 3-276,-2 3 34,-5 0-112,0 1 1,0 3 13,0 0 0,-5 6 126,-2-2 31,-9 3-227,4 6 1,-9-3-377,6 6 209,-5 0 0,2 3 162,-5 1-55,0 4 1,2-2 135,2 5-476,-3-5 147,10 8 1,-5-5 26,6 6-77,-1 0 199,1 0 1,4 0 38,4 0-172,1-1 118,2 1 0,7-1-106,4-3-50,1 2 126,9-3-452,2 0 452,1-2 1,4 0 19,-5-1-140,0 0 113,5 2 0,-8-5-15,3 4 1,-4 0-9,0-1 0,-3 0-14,-4-3-172,-6-1 324,-1 1 1,-5 3-457,0 0 156,0 0 66,-10 2 0,-3-4-195,-10 2 16,1-2 163,-6 3-197,4-3 118,-9 8 0,5-8 0,-3 2 0,3-3-135,6-5 1,0 2-49,3-5-559,2 5 110,11-8-480,-4 4 1315,9-5 0,1 0 0,6 0 0</inkml:trace>
  <inkml:trace contextRef="#ctx0" brushRef="#br0" timeOffset="64">16098 12143 7966,'8'-8'557,"0"1"1,-4 3 57,3-4 310,1 6-580,3-9 1,1 10 77,-1-3 1,0 2 253,1-2-248,4 3-206,-3-4-220,9 5 54,-10 0 1,10 0 333,-3 0-436,-3 0 79,1 0 0,-6 0 228,1 0-333,-1 0 76,1 0-379,-6 5 286,-1 1 0,-5 2-62,0-1-34,0 6 200,-5 0 0,2 7 192,-4-5-2,4 6-172,-2-4-126,0 11 113,4-4 0,-4 6 17,5-4-128,0 3 117,0 6 0,-4-5 31,0 1-291,0-6 252,4 3 1,0-7 29,0-2-55,0 3-36,0-9 1,2 3-260,1-4 242,-1-1 36,3 0-1204,-5-4 364,0 3 401,0-9-1527,0 4 1719,0-5 1,5 0 0,1 0 0</inkml:trace>
  <inkml:trace contextRef="#ctx0" brushRef="#br0" timeOffset="65">16510 11321 7948,'0'-30'847,"0"2"0,2 7-457,6 2 219,-1 7-322,15 7 1,-6 5 61,4 0 397,-4 5-205,-5 2-163,1 9 0,6 8 45,4 11 1,1 5-3,4 10 0,-3 7-367,-12-25 1,-1 1-1,-2 2 1,0 1 220,-1 0 1,-1 0-930,0-2 0,-1-1 707,0 29 0,-1-2-865,-5-3 449,0-2-547,0-10-697,0 1 1099,0-5 0,0-6 15,0-4 1,0-6 162,0 2 0,-5-3-535,-3-1 809,3-6 56,-5 5 0,4-4 0,-6 5 0</inkml:trace>
  <inkml:trace contextRef="#ctx0" brushRef="#br0" timeOffset="66">17252 11560 7857,'0'-17'-250,"0"1"0,0 4-60,0 0 1353,0 1-586,0 4 0,0 1 200,0 2-125,0 3 43,0-4-95,0 15 132,0 3-300,5 15 1,-2 1 350,4 5-151,1 6-453,3 0 1,-3 6 170,-1 0-1006,1-1 855,4 1 1,-6-2-96,-2-2 0,1 1-262,-1-5-553,4-5 636,-6 0 0,3-10 116,-5 0-1281,0 0 988,0-10 1,0 3-710,0-5 755,0-4-658,0 3 429,0-9 555,0 4 0,-5-5 0,-2 0 0</inkml:trace>
  <inkml:trace contextRef="#ctx0" brushRef="#br0" timeOffset="67">17241 11423 7945,'10'-17'595,"-3"1"1,9 4-148,-1 0 1,5 2-57,3 2-166,0-2-1,0 9 307,-1-9-361,1 9 1,4-6 165,0 3-98,-1 3-58,-3-4 1,-4 10 180,0 3-446,-5 2 135,8 6 1,-11 3-546,1 8 369,-6 2 64,-6 6 0,-5 0-784,-3 3 474,-7 3 127,-8-1 1,-2-2-95,-6-7 1,2-3-24,-1-5-609,2 0 816,0-1 1,9-4-213,0-3-543,5-2 311,2-7 598,6 5 0,6-5 0,6 5 0</inkml:trace>
  <inkml:trace contextRef="#ctx0" brushRef="#br0" timeOffset="68">18166 11183 7935,'-4'-11'810,"0"0"-402,-5 4-97,8 2 749,-4 5-240,5 0 168,-5 0-621,-2 5 0,-8 7 98,0 7-99,-5 7-173,7 4 1,-7 9 25,4 3 1,-3 6-1,4 1 1,0 6-1090,4-2 944,-1 3 18,1 1 0,3-1-523,0-3 221,6-2 238,-3-5-812,5-6 543,5 5 1,1-10 48,6 3 0,-1-7-78,1-4 1,3 1 133,0-2 171,0-4-104,-3-1 1,-1-7-292,0 5 251,1-5 44,-1 3 1,-3-10-1004,0 1 1443,-1-5-766,-1 7-1236,5-9 1023,-10 4 1,8-4 603,-5 3 0,4-3 0,-1 4 0</inkml:trace>
  <inkml:trace contextRef="#ctx0" brushRef="#br0" timeOffset="69">18303 11675 7841,'-12'-11'23,"2"4"566,3-8 1,3 3-129,8 5 1,2-2 121,5 5 0,-3 0-38,0 4 204,-6 0-406,3 5 1,-4 5 106,3 5 81,-3 11-238,5-2 1,-6 10 205,0 1-283,0 4-54,0-4 0,0 10-54,0-3-517,0 2 383,5-3 1,-3 1-187,6-8 0,-1 1 246,5-8-761,-1 0 461,1-10 1,4 0-62,3-6-131,-2-4 268,4-2 0,-3-5-689,5 0 445,0 0 183,0 0 0,-1-5-351,1-3 1,-5-2-3,-3-2 1,0 0 61,-3-3 1,1 1 541,-10-5 0,1 0 0,-4-4 0</inkml:trace>
  <inkml:trace contextRef="#ctx0" brushRef="#br0" timeOffset="70">18303 11971 7852,'-7'0'1331,"-3"0"-599,9 0 1,10 0-519,10 0-167,5 0 1,0 0 199,3 0 54,2-5 1,6-1 120,4-5-613,-4-1 183,4 1 0,-2-1 171,-3 1-669,-2 0 391,-9 4 0,-5-3-395,-3 2 0,-4-2 510,-3-1 0,-8-6 0,-6 0 0</inkml:trace>
  <inkml:trace contextRef="#ctx0" brushRef="#br0" timeOffset="71">18257 11606 7923,'0'-11'0,"0"-1"715,10 1-490,8-1 0,11 1-83,5 0 1,4-1-133,1 1 1,4-1-9,-1 1 1,-2 1-1,2 2 1,-6-1-255,-2 5 1,0 1-73,-3 3 324,-9 5 0,5 1 0,-9 5 0</inkml:trace>
  <inkml:trace contextRef="#ctx0" brushRef="#br0" timeOffset="72">18817 11983 7936,'-7'0'888,"-3"0"-86,9 5-226,-4-4-356,5 4 1493,0-5-1135,5 0-279,1 0 0,6 0 176,-1 0-237,1 0-73,4-5 0,2 4 166,5-3-375,-6 3 104,5 1 1,-6 0-19,3 0 34,-2 0 10,-6 0 0,1 4-8,-1 0-105,-4 4-1,-2-1-304,-5 4 256,0 6 0,-2-3-10,-1 5-80,-4-5 78,-4 7 0,-6-3 54,-2 5 1,-2 0-105,-2-1 0,0 1-63,0 0-6,0 0 180,6 0 0,-2 0-1,7 0 1,3-6 1,9 1 62,0-3-69,0-7 1,5 7-65,3-7 258,7-3-89,-2 0 1,8-5-124,-2 0-520,3 0 350,1 0 0,1 0-2577,3 0 2798,-3 0 0,4 0 0,-5 0 0</inkml:trace>
  <inkml:trace contextRef="#ctx0" brushRef="#br0" timeOffset="73">19182 11423 7891,'5'-23'21,"-2"4"120,4 0 1,5 5 210,3-1 1,0 6 208,-3 2 0,-5 4-23,1-1 588,-6-2-687,3 5 0,-5-3 24,0 8 1,0 8-36,0 11 1,0 6 8,0 10-183,0 6-295,0 7 1,0 2 256,0-1 1,-1-4-29,-3 5 1,3-5-333,-3 4-962,3-9 1144,1 10-1055,0-17 732,0 12 0,0-13-304,0 2-252,0-8 489,0 3 1,1-12-77,3 2-393,-3-3 645,4-2 0,-1-2-392,0-4 0,1-2 508,-1-3 0,-1 2 60,4-5 0,1 5 0,3-3 0</inkml:trace>
  <inkml:trace contextRef="#ctx0" brushRef="#br0" timeOffset="74">19890 11538 7885,'5'-28'13,"2"3"-5,4-1 1125,6 7-231,-5 2-484,5 6 0,-11-1-144,-2 1 0,-8 5 57,-4 2-201,-2 3 37,-6 1 0,-6 0 222,-4 0-369,-6 0 45,3 5 1,-7 1 11,-2 5 142,3 1-209,-5 4 10,11-3 44,-4 9 1,5-8 219,-2 5-411,2 0 132,10 4 0,-2-2 90,4-2-235,1 3 90,9-5 0,1 5 23,5-3 4,0 3 0,9-5 95,2 6-203,13-5 172,-5 4-28,14-5 0,-2 2 151,7 0-604,-3-5 465,5 3 85,-11-6-77,4 6 0,-9-5 44,3 4-229,-8 1 184,-3-4 1,-6 5 35,-2-3-416,-3-2 215,-5 3 0,-3-3-324,-4 2 993,-1-2-728,-13 3 0,2 0 47,-8-1 0,-1 0-68,-2-3-278,-3-1 243,8 0 1,-6 1-142,4-1-714,6-4 622,-1 3 0,13-8 481,-2 6 0,2-6 0,-3 3 0</inkml:trace>
  <inkml:trace contextRef="#ctx0" brushRef="#br0" timeOffset="75">19879 11926 7879,'0'-12'794,"1"5"176,3-1 1,3 2-662,9-2 0,0 3-189,3 5 1,2-4 155,-6 1 199,5-1-184,-2-1 1,5 3 172,0-1-196,4-4-107,-2 6 0,2-4-75,-4 5-107,0-5 235,-5 4-372,-2-5 150,-4 6 0,-1 0 67,1 0 0,-5 0-46,1 0 86,-6 0-195,4 6 120,-6 0 1,0 5 221,0 1-185,-6 4 9,5 2 135,-9 10-567,4 1 443,-6 5 32,1 1-251,-1-1 79,1 0 1,3 2 196,1 2-305,-1-3 94,2 0 0,-3-4-208,5-4 272,0 0 32,4-5 1,0-4-66,0-3 7,0-2 37,0-2-567,0 1 612,0-6-332,0 4-1104,0-8 244,0 3 514,0-5 0,0-5 0,0-2 1</inkml:trace>
  <inkml:trace contextRef="#ctx0" brushRef="#br0" timeOffset="76">20473 11172 7916,'0'-29'1741,"0"1"-631,0 5-528,5 10-280,6 3 1,1 15-287,-1 3-27,-5 2 302,-1 7 0,2 0 429,4 6 1,1 6-131,-1 6 0,6 4 112,2 7 0,2 1-496,2 2 0,-1 2 210,-3 2 1,1 2-19,-5-6-1461,0 6 1171,-3-3 0,-6 4-63,-2-3 1,-3 0-188,-1-7-661,0 2 641,-5-7 1,-1 3 201,-6-2-1443,1 2 879,0-8 0,-1 3-124,1-4-1104,-6-6 1080,4 4 0,-8-9-2189,2 3 1577,-3-3 1284,-6-2 0,-2 1 0,-6 0 0,-3 3 0,-5 4 0,-7 6 0</inkml:trace>
  <inkml:trace contextRef="#ctx0" brushRef="#br0" timeOffset="77">6994 13859 7852,'0'-11'-1542,"0"5"2265,0-5-213,0 5-450,0-5 1,0 3 314,0 1-194,0 4 0,-4-3 265,0 2 13,1 3-47,-2-5 38,3 6 76,-8 0-317,9 0 0,-4 6-41,5 1 0,0 3 131,0 2-271,0 4 31,0 2 0,1 10 85,3 2 0,2 5-45,6 3 1,-5-1-31,1 4 0,-2-4-114,2 1 1,-2-1-148,-2 1 0,-3-1 95,3 5 0,-3-5-120,-1 1 1,0-4 34,0-4 1,0 2-30,0-5 1,0 3 87,0-3 0,0-4 27,0-4 0,0-5 1,0 1 0,0-2-79,0-2-72,0 0 17,0-4-267,0 3 187,0-9 1,0 3-662,0-8 547,0 3 1,0-9 422,0 2 0,0-2 0,0-1 0,5-1 0,2 1 0</inkml:trace>
  <inkml:trace contextRef="#ctx0" brushRef="#br0" timeOffset="78">7554 13962 7851,'0'-11'0,"0"-1"345,0 6-1,0-4 127,0 9-28,-5-4 84,3 5-188,-8 5 1,4 5-80,-6 5 1,5 7-36,-1 0 0,4 6 31,-3 7 1,-1 5-72,-3 6 1,-1 0-138,1 3 0,-4 3 315,-1 1-1946,-4 3 1595,2 1 0,7-26 1,0-1 82,-1 1 0,1-1-395,-7 31-27,-4-4 0,6 0-73,-3 0 216,-3-5 90,10 4 0,-6-13-11,3 3 1,3-4 97,1 0-141,-1-8 127,6-1 1,-4-9 25,2 3 1,-1-4 11,6-4 1,-3-2 27,3-1 0,0-5-114,-4 1 0,4-1 652,-1-3 0,3-2-609,1 2 0,0-5 449,0 5-712,0-6-366,0 4-1576,0-6 1567,5 0 0,0-6 664,3-1 0,2-3 0,-4-2 0</inkml:trace>
  <inkml:trace contextRef="#ctx0" brushRef="#br0" timeOffset="79">7862 14442 7812,'-5'-6'-1506,"2"-3"1890,-4 5 531,4 0 0,-3 4-60,2 0-455,3 5-121,-9 1 0,3 10 84,-4-1 1,0 6-48,-1 2 0,-3 5 80,0 7 1,-4-1-81,3 0-96,-4 10-226,2-7 1,-4 13 220,-1-8 1,1 2-27,3 2 0,-2-4-130,1-1-104,4 1 306,-1-1-403,6-7 137,0-1 1,4-5-6,3 3 1,3-1-88,1-7 0,1 2 0,3-6 1,3-2-116,4-2 1,2-2 97,2-2 321,-2 1-306,8-1 1,-7-3-101,5-1-1,-5-4 125,8 2 1,-4-5 175,4 0 26,-4 0-177,4 0 209,-5 0-5,6-5-167,-5 3-15,4-13 226,-10 8-1,5-10-140,-6 6 21,1-1-10,-1-4-29,-5 3 0,0-5-95,-6 3-32,-11 2 119,4-3 1,-19 1-340,4-1 130,-9 1-506,2 4 381,-5-1 160,-6 6 1,9 1-11,-4 5-184,9 0 133,-2 5 0,10-2 22,3 4-1318,7 1 937,-2-2 1,10 4-929,0-2 1491,10-3 0,3 0 0,3-5 0</inkml:trace>
  <inkml:trace contextRef="#ctx0" brushRef="#br0" timeOffset="80">14201 13928 7885,'0'-8'0,"0"1"-258,0-1 0,0-3 10,0-1 452,0 1 0,0 3-79,0 1 1,0 3 520,0-4-18,0 1-380,0-5 1,0 5 226,0-1-207,0 5 1,1-2 319,3 5-127,-3 0-329,4 0-26,-5 0 0,0 5-25,0 3 1,0 3 60,0 5 1,-1-2-172,-3 5 0,3 0 118,-3 4 0,3 3-76,1 1 0,0 3-81,0-3 0,0 3 84,0-3 0,1 5-67,3-2 1,-3-1 52,3 2 1,1-6-151,-1 2 1,0-3-43,-4-1 1,0 0-8,0 0 0,0-4 16,0 0 1,0-5 71,0 1 1,0-3-29,0 0 0,0-1 54,0 1 0,0-5-78,0 1 1,0-4-45,0 3-370,0-4-40,0 2-263,0 0 257,0-4 169,0 4 0,1-5 452,3 0 0,-3 0 0,4-5 0,-5-1 0</inkml:trace>
  <inkml:trace contextRef="#ctx0" brushRef="#br0" timeOffset="81">14737 14042 7905,'0'-11'-47,"0"3"135,0 1 754,0 4-121,0-2-200,0 5 0,0 5-216,0 3 0,-1 3-24,-3 4 0,3 3-14,-3 5 0,-2 0-87,-2 0 1,2 4-1,-2 4 1,1 3-142,-5 4 1,3-1 71,-2 5 1,2-4-153,-6 4 0,2 2-122,2 2 1,-1 3 158,1-3 1,0-4-48,-1 4 1,-1-4-30,-2-1 0,6 3 95,-2-6 0,2-2 12,-2-5 1,3 1-41,0-6 0,2 1 45,-2-4 0,0-4-107,4 0 1,-1-4 63,1 4 0,3-5-160,-3 1 0,-1-2 172,1-2 1,-4-3-171,4 0 1,-1-2-225,2 2-83,1 2 112,-3-4 0,5 2-251,0-1-109,0-4 77,0 2-1303,0-5 1950,5 0 0,2-5 0,4-7 0,1-5 0</inkml:trace>
  <inkml:trace contextRef="#ctx0" brushRef="#br0" timeOffset="82">15092 14476 7794,'0'-11'7,"0"-1"0,-2 2-4,-2 3-1,3-4-1,-4 10 1,4-4 1,-3 5-1,-2 0-1,-6 5-1,1 1 0,-1 11 0,-4 1 0,3 6 0,-2 2 0,-2 0 1358,2 4-691,0 6 1,2-1-264,-2 3 1,2 2-131,-2-2 1,3-3-251,0 0-4,1-4-455,-1 4 552,6-2-238,-4-9 1,8 7-2,-1-4 0,1 0 8,2-4 1,0-4 11,0 0 0,0-5 85,0 1 0,2 0-26,1-3 0,0 1 31,5-5 0,-1-2 224,5 2 1,-1-5-217,1 0 0,-1-1 85,0-2 0,6 0-10,2 0 1,-1-4 10,1 0 1,-2-5 87,2 2 1,2-5-80,-6-3 0,0 1 41,-3-5 1,-2 4-60,-3-4 1,-1 1-41,-6-1 1,0-3 51,0 3 1,-11 1-139,-4-1 0,-5 9 8,-3-1 0,-4 7-106,1 0 1,-1 3-57,4 1 1,0 4 54,1 0 0,4 4-609,3 0 1,7 2 326,4 2 1,3-5-721,1 1 1154,0 0 0,10-2 0,3-1 0</inkml:trace>
  <inkml:trace contextRef="#ctx0" brushRef="#br0" timeOffset="83">16268 14556 7797,'0'-8'113,"0"1"0,0 3 1191,0-4-394,0 6-449,0-3 0,0 4 525,0-3 140,0 2-272,0-3-3192,0 5 1,1 4 2337,3 0 0,2 0 0,6-4 0</inkml:trace>
  <inkml:trace contextRef="#ctx0" brushRef="#br0" timeOffset="84">17616 13791 7797,'6'-5'74,"-1"-2"1,-5 0 384,0-1 231,0 6-252,0-8-53,0 8 0,1-3 268,3 5-355,-3 0 1,4 1-60,-5 3 1,-1 3 12,-3 4 0,3 6-39,-3 2 0,2 2-13,-2 2 0,3 7-79,-3 1 0,1 4 48,-1-4 1,3 2-149,-3 1 1,3-1 35,1-2 0,1 0-117,3-4 0,-3 0-33,3-5 1,-1 1-16,1 0 1,-3-4 68,3 0 1,1-5-73,-1 1 0,1-2-144,-2-1 0,-1-1 48,2 0 0,-3-3-573,-1 0-127,0-1-369,0 0 111,0 3-256,0-9 792,0 4 629,0-5 0,-5 0 0,3 0 0,-3 0 0</inkml:trace>
  <inkml:trace contextRef="#ctx0" brushRef="#br0" timeOffset="85">18175 13917 7797,'0'-7'-108,"0"-3"613,5 9-350,-4-4 0,6 5 353,-3 0 27,-3 0-44,4 0-79,0 0-314,-4 0 0,3 1 121,-8 3 0,2-2-114,-6 6 1,4 0 31,-3 3 1,0 2 4,0 2 0,-3 1-37,2 3 1,-2 4-76,-2 0 1,2 1-14,3 7 1,-3 0 105,2 7 0,-2-1-8,-2 5 1,1 0 3,0 4 0,-1-2-241,1-2 1,3 2 180,0-2 0,1-2-87,-5-2 1,1-3 54,0-1 0,3-1-11,0-2 1,2 1-167,-2-6-22,-2 1 184,9-4 0,-8-2-124,5-2-72,-5 3 175,8-9 1,-8 3 24,5-4 0,-3-1 88,3 0 0,-1 1-104,1-1 1,3 1-37,-3-1 1,3-3 1,1-1 0,0-3-214,0 4 197,0-6 0,0 5-582,0-4 140,0-1-808,0 3-83,0-5 535,5 0 0,-4-2 849,3-1 0,2-4 0,1-4 0</inkml:trace>
  <inkml:trace contextRef="#ctx0" brushRef="#br0" timeOffset="86">18643 14236 7809,'0'-11'-179,"0"5"572,0-5 581,5 10-594,-3-4 1,-2 6-109,-8 3 1,-2 2-11,-1 6 1,-5-1-51,1 1 0,-4 3 92,4 0 1,-4 5-43,4 0 1,-6 1-67,2 2 1,1 5-40,-1 2 1,2 3-27,-2 2 1,-2-1 18,6 0 1,-4 3-14,4-3 0,0 5-178,3-8 0,5 3 63,-1-7 1,5 2-83,0-6 0,-2 6 29,1-6 1,0-3 6,4-5 1,4 2-20,0-2 0,1 0-59,-2-3 0,4-2 21,4-2 1,1 0 76,-1-4 1,0 0-14,1-4 0,1 0 17,2 0 0,-1 0 10,5 0 0,-5-4-12,1 0 1,-2-4 2,-2 0 0,1-3-1,-1-5 1,-3 4-1,-1-4 1,-4-1-41,0-2 0,-3 1-93,-3-1 0,-4 5-19,-4-1 1,-6 3 66,-2 5 0,-3 2-337,-5 5 1,-2 0-121,-6 0 1,6 5-303,3 2 1,2 7 179,1 1 664,5 6 0,1-9 0,6 5 0</inkml:trace>
  <inkml:trace contextRef="#ctx0" brushRef="#br0" timeOffset="87">11425 14556 7817,'-7'-4'-368,"-1"0"0,4-1 280,-3 2 699,4 1-71,-2-3 226,5 5-350,0 0-203,5 0 1,2 0 7,4 0 0,5 0-29,4 0 0,2 4 151,5 0 1,3 0-166,9-4 1,-1 0 5,7 0 0,0-2-159,8-1 0,-4 0-45,5-5 1,-1 5-71,4-5 0,-5 2 116,-2-2 0,-5-1-30,-3 5 0,1-3 69,-5 3 1,-3-1-43,-5 1 0,-8 3-31,1-3 1,-8 3-259,0 1-144,-2 0-702,-2 0 160,-4 0 0,-7 0 525,-8 0 1,-4 5-224,-3 2 1,-3 0 649,-4 0 0,-11 1 0,-3 3 0</inkml:trace>
  <inkml:trace contextRef="#ctx0" brushRef="#br0" timeOffset="88">11483 14944 7785,'-12'0'101,"6"0"1,2-1 313,8-3 1,3 3-56,9-3 1,-4 3 220,4 1 0,1 0-183,2 0 0,3 0 46,1 0 0,1 0-145,2 0 1,7 0 12,6 0 1,0-1-84,-1-3 0,4 1-24,7-4 0,-2 3-279,3-4 1,1 5 229,-2-5 0,1 4-168,-5-4 1,0 5 66,-4-5 0,-2 6-117,-9-2 1,0 2-30,-7 2 0,-2 0 87,-10 0-199,0 0-325,-4 0-285,-2 0 1,-8 0 481,-4 0 0,-2 0-1049,-10 0 1,0 0 141,-4 0 1238,0 0 0,-5-5 0,-1-1 0</inkml:trace>
  <inkml:trace contextRef="#ctx0" brushRef="#br0" timeOffset="89">12305 13917 7775,'0'-18'-49,"0"3"0,0 2-241,0 1 0,0 5 708,0-1 0,0 4 232,0-3 317,0 4-242,0-7 30,0 9-468,-5-4 1,3 6-26,-1 3 0,-2 2-6,1 6 1,-5 5 129,1 6 1,1 6-153,-5 9 1,3 8-1,-6 7 1,2 6-298,8-27 1,-1 1 0,-9 29 164,7-26 0,1 0 0,-3-1 1,-1 1-268,2 2 1,-1 0 0,0 1 0,0 0 278,0-3 1,1 0 0,-1 0 0,0 0-133,2-1 0,0-1 0,-1-2 0,-1-1-283,-5 30 0,-5-2 221,1-2 0,1-5 124,-1-3 1,1-7 46,-1-4 0,-1-6-177,5-2 1,-1-4 366,5 0 1,1-7-300,2-3 0,3-4 495,5 0 1,0-1-377,0 1 1,0-5 595,0 1-616,0-6 1,4 5-106,0-4-172,5-1 0,-7 3-1023,6-5 1,-4 4 622,3-1 1,-4 2-2804,1-1 3399,2-2 0,-5 8 0,4-4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02:42:10.095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11215 4568 8109,'0'-11'0,"0"0"0,-5-1-644,4 6 283,-4-4 0,5 3 283,-5 1 2148,4-4-1055,-5 3-534,1 1-243,4-4-1,-4 9 188,5-4-187,0 5 118,0-6 238,0 5-387,0 6 1,0 4-149,0 10-87,0 0 115,0 9 1,-1 5-89,-3 5 0,1 4-204,-4-4 0,-1 5 141,-3-1 0,3 3-1003,1 0 761,-1-4 187,2-2 1,-3-5-337,5 1 242,-5-6 65,8-1 1,-4-5 74,5 0 1,0-6-17,0-1 0,0-4-110,0 0-697,-5-1 564,3 0 1,-4-3-125,2 0-307,3-6 468,-9 3 295,8-10 0,-8-1 0,4-6 0</inkml:trace>
  <inkml:trace contextRef="#ctx0" brushRef="#br0" timeOffset="1">11215 4625 8109,'5'-16'0,"-3"3"0,3-7 415,-5 5 2,0-6-61,0 9 23,0-5 1,0 6 90,0-1-232,0 6 637,0 1 90,0 5-840,0 5 0,0 5 91,0 5 0,0 10 15,0-3 0,4 9-109,-1-1 0,6 7 72,-1 1 0,3 5-283,4-1 1,-2 3 102,2 0 1,-1 0-626,2-3 1,-2 1 358,5-5 1,-4-5-90,4-7 1,-5-1 145,1-3 1,-2-4 83,-2-3 0,1-2 138,-1-2-246,0 1-418,1-1 416,-6 1-1227,-1-6 1448,-5 4 0,-5-8 0,-1 3 0</inkml:trace>
  <inkml:trace contextRef="#ctx0" brushRef="#br0" timeOffset="2">11010 5162 8927,'0'-11'432,"6"-1"-38,5 1 0,7 1-79,9 2 0,2-2-221,5 2 0,2-2-166,2-1 1,-1-1 130,5 1 1,-4 1-1780,4 2 1494,-6-2 0,4 9 1,-6-4-1</inkml:trace>
  <inkml:trace contextRef="#ctx0" brushRef="#br0" timeOffset="3">13465 4523 8163,'0'-12'0,"0"1"676,0-1-245,0 1-286,5 0 1,-2 0 877,4 4-202,-4 2-561,2 5-2,-5 0 1,0 10-11,0 5 0,0 7-5,0 4 0,-1 4-166,-3 4 1,3 5-10,-3 3 1,3 1-182,1-1 1,1 2-117,3-2 0,-2 1 121,6-1 0,-4 0-136,3-8 0,1 2 84,3-9 0,-3-2 122,0-6 0,-2-2-51,1-6 1,2 0-150,-5 1-50,0-6 288,1 4 0,-9-8 0,3 3 0</inkml:trace>
  <inkml:trace contextRef="#ctx0" brushRef="#br0" timeOffset="4">13305 4637 8215,'5'-29'0,"-2"5"132,5 5 0,-1 5-56,5-2 1,4 0 381,3 1 0,-2-1-63,-2 5 0,-1 3 55,1 1 0,3-1-73,5-3 1,-1 1-276,1 2 0,0-1 87,0 5 1,4 0-322,-1 4 1,1 0 85,-4 0 0,0 6 29,-1 1 1,0 3-140,-3 2 1,-2 3 73,-6 0 1,-1 2-133,-2-2 0,-3-1 116,-5 5 0,0-1-13,0 1 0,-5-2 74,-3-1 0,-6-4 6,-1 4 1,-5 0 19,1-1 1,-3 1-15,-1-5 0,-1 0-37,-3 1 1,3-5 34,-2 1 1,3-2 64,4 2 1,-2 1-61,6-5 0,0 1 409,4-1-114,4-3-218,2 4 295,5-5 1,7 4-95,4 0 0,2-1-106,6-3 1,0 4-11,4 0 0,3 1-201,1-1 1,0-2 101,-5 6 0,5-2-141,0 2 1,1 2 37,-2-2 1,-2 6-148,3 1 1,-3 1-162,-1 0 0,-1-2 118,-3 5 1,-4-4 119,-8 4 1,2-4 21,-5 4 1,-1 0 98,-7 4 0,-4-4-104,-7 0 1,-4-1 190,-8 1 1,1-3-86,-9-4 1,4-1 244,-7 1 1,-2-2 255,2-3 0,-1 2-212,1-5 0,6 0 77,-2-4 1,12 0-87,3 0 1,5-4-931,3 0 0,6-5 181,5 2 478,5 2 0,16-5 0,3 3 0</inkml:trace>
  <inkml:trace contextRef="#ctx0" brushRef="#br0" timeOffset="6">4214 10473 8278,'0'-11'20,"0"3"400,0 0 206,0 6-117,0-8-168,0 8-150,0-8 1,-1 9-25,-3-3 1,2 3 238,-6 1-212,0-5 1,-3 3-180,0-1 0,-1 1 129,1 2 1,-1 0-139,1 0 1,-6 4 67,-2 0 0,2 5-41,-2-1 0,0 2 46,-4 1 1,0 1-97,0-1 0,0 2 60,0 2 1,4-2 41,0 2 0,5 1-14,-1-1 0,2 5 8,2-5 1,0 5-141,-1-1 0,5 3 119,-1 1 1,0 3-137,-3 1 0,3 3 53,1-3 0,3 5-140,-4-2 0,4-1 126,-3 2 0,4-5-15,-1 5 0,3-6 33,1 2 0,5 1-16,3-2 0,-2 0 23,2-7 0,3 2-17,4-2 0,5-2 65,-5-2 0,5 2-52,-1-2 1,3 0 19,1-3 1,-1-5 115,1 1 0,4-6-122,-1 2 0,5-3 91,-4-1 1,4 0-73,0 0 0,-3-1 9,-2-3 0,-2 2 37,-1-6 0,-1 4 16,-3-3 0,-3 0 203,-4 0 290,-1-3-1712,1 8 515,-6-3 627,-1 5 0,-15 0 0,-3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3T06:24:28.259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17531 5128 7952,'-5'-6'-856,"4"-5"1252,-4 10 0,3-4 233,-1 5-255,1-5-198,-3 4 1,5-6 445,0 4-211,0 1-46,0-3 0,0 4 104,0-3-34,0 3 31,0-4-325,0 5 0,-1 5-90,-3 3 0,2 7 15,-6 4 1,4 2-120,-3 2 1,3 5-83,-4 3 1,6 2 149,-2 1 0,-1-4-155,1 1 0,-4-2 59,4 1 0,1-2-16,3-5 0,-2-4 60,-1 0 0,1-5 4,-1 1 0,1-2-16,2-1 34,0-1 0,0-3 221,0-1-171,0-4 1,2 2 210,1-5-105,-1 0 182,3 0-246,0 0 0,1 0 43,6 0 0,0 0-63,3 0 0,-1 0 2,5 0 1,0 0-191,4 0 0,-4 0 120,0 0 1,-1 4-157,1-1 0,3 1 45,-3-4 1,1 0-86,-1 0 1,1 0 26,-4 0 0,3 0-87,-4 0 1,0-4 37,-3 1 0,-5-1-283,1 4-555,-6 0 283,3-5-440,-5 3 1224,-5-8 0,-6 9 0,-7-4 0</inkml:trace>
  <inkml:trace contextRef="#ctx0" brushRef="#br0" timeOffset="1">17485 5345 7928,'-6'-11'1306,"1"4"-572,5 2 725,0 5-1275,5 0 0,1 0 185,6 0-409,4 5 97,2-4 1,1 5-258,0-6 141,5 0 0,0 0-25,3 0 1,-3 0-285,-1 0 0,0 0 12,0 0 0,-4 0 95,0 0 1,-4-4-917,4 0 1177,-5 0 0,2-1 0,-4-1 0</inkml:trace>
  <inkml:trace contextRef="#ctx0" brushRef="#br0" timeOffset="2">17463 5162 8076,'-7'-12'434,"2"-4"-158,5 15 0,0-5 188,0 2 0,0 3-113,5-10 44,7 10-205,0-4 1,10 1 50,-3 1-66,8-6 1,-2 7-275,5-1 0,-4-3 163,0 3 0,2-1-622,-1 4 0,1 0 330,-1 0 1,-3 0-330,2 0 1,2 0 556,-1 0 0,15 0 0,0 0 0</inkml:trace>
  <inkml:trace contextRef="#ctx0" brushRef="#br0" timeOffset="3">18068 5117 8092,'0'-7'1059,"0"2"-409,0 5-464,0 5 0,-1 3 29,-3 7 0,2 3-106,-1 5 68,1 5 0,2 1-385,0 5 0,0-1 197,0-3 0,0 2-433,0-5 1,2-1 224,1-3 0,-1-4-191,2 0 1,-3-5 137,-1 2 0,4-4-715,-1 0 225,1-1 762,-4 1 0,-5-1 0,-1 0 0</inkml:trace>
  <inkml:trace contextRef="#ctx0" brushRef="#br0" timeOffset="4">18056 5162 8097,'0'-7'365,"0"-1"-158,0 5 0,2-5 441,1 4-471,-1 0 1,8 0 57,-3 0 1,7-5 15,2 2 0,4 1-161,-1-2 0,6 5 161,2 0 0,-2-3-255,-6 3 1,3-1 86,-3 4 1,-2 1-215,-2 3 0,0-2-41,-4 6 0,3 0-87,-6 3 1,-3 1 77,-1-1 1,-3 2 109,-1 2 1,-1-1 76,-3 5 0,-4 0-51,-7 4 0,-3 0 241,-4-1 0,-5 1-120,0 0 1,1 0 123,3 0 1,0-4-99,0 0 0,5-5-34,3 1 0,6-2-221,2-2 0,4-3 68,-1-1 1,3-3-118,1 4 197,0-1 0,1 5-191,3-1 0,2-1 21,6-2 1,1 2 325,2-2 1,3-2-84,4 2 0,1-6 34,0 2 0,1-3-69,3-1 1,-2 0-4,6 0 1,-5 0-482,5 0 1,-6-1 49,2-3 401,-3 3 0,4-9 0,1 4 0</inkml:trace>
  <inkml:trace contextRef="#ctx0" brushRef="#br0" timeOffset="5">18627 5105 8103,'0'-6'0,"0"1"1334,-5 5-329,4-5-106,-4 3-233,5-3-415,0 5 0,0 7-405,0 4 1,1 2 224,3 6 1,-3 0-211,3 4 0,-3 1 81,-1 2 1,0-1-107,0 1 1,0 2-31,0-1 1,0-1 18,0-3 1,4-1-5,0-3 0,0 1 117,-4-5 0,1 4 81,3-3 1,-2-2-77,6-7 0,-4 3 351,4-2-268,-1-3 1,5 4 89,-1-5 1,4 0 11,0-4 0,4 0-18,-3 0 1,4 0-283,-1 0 0,3 0 146,0 0 1,-3-6-587,0-1 1,-5-2 247,2 1 1,-5-2-1064,-3 3 1427,2-4 0,-9 0 0,4 0 0</inkml:trace>
  <inkml:trace contextRef="#ctx0" brushRef="#br0" timeOffset="6">18536 5413 11203,'11'-6'581,"2"-3"-331,2 5 1,7-4-380,5 0 1,4-2 43,0-2 1,-2 2-69,1 3 1,-4-2-705,0 5 0,-3-4 334,-4 5 0,2-5-990,-6 4 1513,0-5 0,-3 3 0,-1-6 0</inkml:trace>
  <inkml:trace contextRef="#ctx0" brushRef="#br0" timeOffset="7">18593 5128 8100,'0'-8'577,"0"1"-243,0 4 1,1-2 23,3 5 0,-1-4-122,4 1 1,1-5-52,3 4 1,6-4 50,2 5 1,4-5-289,3 4 1,-1-3 123,1 3 0,-2 0-276,-1 4 0,0 0-13,0 0 0,0 0 3,0 0 0,-1 0-62,1 0 1,0 0 79,0 0 1,-2 4 142,-1 0 1,-4-1-115,-5-3 227,6 6 0,-4-4-114,2 6 109,-2-6 1,-3 8-34,-3-2 1,0 2 12,-4 2 1,-1 0 151,2 3 0,1-1-55,-2 5 0,1 0 17,-4 4 0,0-4-98,0 0 0,0 0-8,0 4 1,0-1 39,0-3 1,0 1-179,0-5 0,0 4 53,0-3 1,0-1-42,0-4 1,0-3 87,0 0 1,0-5-21,0 5 340,0-5-195,0 2 2724,0-5-2332,0-5 1,0-2 41,0-4 0,0-2-589,0-2 0,0 1 69,0-5 0,1 5-201,3-1 0,-2 2 122,1 2-329,-1-1 219,3 6 0,-3 1-558,6 5 0,-1 1 50,5 3 1,-1 2 265,1 6 0,4 0 105,3 3 0,-1-1-9,1 5 0,-5-5 313,1 2 0,2 0-80,-2-1 1,4 1 147,-4-5 1,0-3 66,-3-1 1,-1-4 56,1 1 0,-5-3 339,1-1 1,-4 0-258,3 0 0,-3 0 689,4 0 0,-6-1-389,2-3 0,1-4 126,-1-7 0,0-3-267,-4-5 0,4-1-225,-1-2-130,1 1 1,-4-4 14,0 3-58,0-4 0,0 1-31,0 3 1,-1-2-297,-3 1 1,3-3-721,-3 3 0,3 2 445,1 6 0,-1-2-583,-3 6 0,2 4-262,-1 3 180,1 5 1,2 0 104,0 6 1105,0 9 0,0 6 0,0 4 0</inkml:trace>
  <inkml:trace contextRef="#ctx0" brushRef="#br0" timeOffset="8">19929 5037 8035,'0'-7'1911,"0"2"-2413,0 5 547,0 5 1,0 7-27,0 7 1,0 4 344,0 3 1,0 3-110,0 6 0,0-5 98,0 1 0,0-5-93,0 5 0,0-6-254,0 2 0,4-4-101,0-4 1,0 1 165,-4-5 1,0 4 112,0-4-95,0 1 0,1-6-680,3-3 221,-3 4-741,4-10 551,-5 4 0,-1-5-265,-3 0 1,2-5 824,-6-3 0,0-7 0,-3-3 0</inkml:trace>
  <inkml:trace contextRef="#ctx0" brushRef="#br0" timeOffset="9">19655 5071 7985,'5'-6'1451,"-3"0"-899,8 1 1,-3 3 91,9-6 437,1 6-662,6-8 0,5 7 897,3-5-873,2 1 0,1-5-98,0 1 1,2-1-121,2 1 0,-3 0-799,3-1 0,-7 5 467,-5-1 1,-7 4-2546,-3-3 1144,-4 4 1508,0-2 0,-6 10 0,-1 1 0</inkml:trace>
  <inkml:trace contextRef="#ctx0" brushRef="#br0" timeOffset="10">21060 5002 8027,'-8'-10'75,"1"3"1,3-2 618,-4 5-391,6-5 1,-7 6 138,5-4 1,-5 3-214,2-4 0,0 6 501,0-2-427,-1 3 0,-3 1-134,-1 0 1,1 1 9,-1 3 1,-3 4-72,0 7 0,-5 4-89,1 7 0,-2 4 105,2 4 1,-1 1-236,5 3 0,0-2 53,3 2 1,6-2-35,2-2 1,3-4 92,1 1 1,5-6-228,2 2 1,9-4 29,3-4 0,2-3 25,2-4 1,1-2 164,3-3 0,-3-2 0,3-5 0,1 0 55,-2 0 1,5-1-81,-5-3 0,1-2 54,-4-5 0,0-1-24,-1 1 1,-4-1 43,-3 1 1,2-1-31,-2 1 0,-3-4 2,-5 0 0,-3-1 29,4 5 1,-6 3 225,2 1 152,-3-1-212,-1-3-255,0 4 203,0 2-453,0 5 224,0 5 1,0 2-73,0 4 1,1 1 155,3-1 0,-1 0-39,4 1 0,1-1 18,3 1 1,2-5-28,2 1 1,-1-6 59,5 2 0,0-3-26,4-1 1,0 0 29,0 0 1,0-1-62,0-3 1,3-2-18,1-5 0,0-1-9,-5 1 1,-3-4 34,1-1 0,-7 0 211,3 1-91,-4-3 1,-1-5-108,-4 0 181,-2 0-76,0-5 1,-5 3-61,0-5-171,-5-1 80,-6 2 1,-7 1-104,-5 5 183,0 5 1,-10 3-179,3 8 0,-3 1-81,-1 6 1,1 9-152,2 3 1,3 11 125,5-1 1,2 9-651,2-1 1,4 8-23,7 4 932,3-2 0,0 4 0,-2-3 0</inkml:trace>
  <inkml:trace contextRef="#ctx0" brushRef="#br0" timeOffset="11">21894 5037 8027,'-7'-18'252,"-3"1"0,9 6 234,-3-1-346,3 6 1,1 0 1309,0 2-958,0 3 1,0-2-406,0 11 1,0 1 30,0 10 0,1 1-143,3 7 1,-1 2 0,4 5 1,-4 0-8,1 1 1,1 0-321,-2 3 0,2-6 182,-1 2 0,-2-6-137,1 3 191,-1-6 0,-2-2-63,0-8 20,5 3 39,-4-11-81,4 9 591,0-10-281,-4 0 0,6-1 485,-3-5-423,2 0 1,5 0 60,1 0 0,4-3-77,3-1 1,3-4-121,1 4 0,0-4 149,-1 0 0,1 3-511,0-5 221,0 3 0,-4 0 35,0-1-364,0 6 237,-1-9 1,0 9-298,-3-6 315,-8 6 0,9-7-173,-9 5 1,0-1-921,0 1 334,-4 3 938,2-4 0,-10 5 0,-2 0 0</inkml:trace>
  <inkml:trace contextRef="#ctx0" brushRef="#br0" timeOffset="12">22339 5322 8027,'-4'-7'0,"1"-1"0,-1 4 420,4-4-227,0 6 0,-1-4 1348,-3 2-491,2 3-580,-3-5 0,5 8-179,0 2 1,-1 3-34,-3 8 1,3-1-30,-3 5 1,3 0-174,1 4 0,0 0 17,0 0 0,5-4-162,3 0 0,3-5-148,4 1 0,-1-3 124,5-5 1,4 2-190,4-5 226,4 0 0,-3-4-33,3 0-247,2-5 203,-9-2 0,8-4 2,-6-1 124,1-4-15,-4 3 0,0-5 423,0 3-230,-6-3 0,0-6 388,-6-2 1,-1 0-242,-2-4 1,-3-2-150,-5-6 0,-6 3 16,-6-4 0,-4 5-235,-7 4 1,-5 2 105,-2 5 1,-7 9-194,-1 3 1,0 8-247,3 3 1,1 6-459,0 10 1,1 4-1336,2 10 2038,-2 1 1,9 13 0,-4-3 0</inkml:trace>
  <inkml:trace contextRef="#ctx0" brushRef="#br0" timeOffset="13">22933 5105 8027,'0'-11'229,"0"3"200,0 0 1,0 5-86,0-5 360,0 6-3,0-4-181,0 1 229,0 4-16,0-4-226,0 5 0,0 6-539,0 6 62,0 4 1,0 8 11,0 3 1,0 2 130,0 5 1,0 1-512,0-1 0,0 0 163,0 1 0,4-2-637,0-3 0,0-2 70,-4-5-138,5-5 6,-4-2 98,4-5-82,-5 1 187,0-1 160,0-4 282,0-2 229,0-5 0,-5-5 0,-1-2 0</inkml:trace>
  <inkml:trace contextRef="#ctx0" brushRef="#br0" timeOffset="14">22830 5014 8027,'12'-18'113,"-1"3"0,1 2 284,-1 2 0,4 1-53,0 2 188,6 3-238,-3 0 1,4 3 290,1-1-292,0 1 0,0 2-76,0 0 0,0 0 12,-1 0 1,0 4-227,-3 0 0,1 5 119,-4-1 0,-1 2-20,-4 1-63,1 0 0,-2 5 147,-3-1-616,-2 5 338,-5-7 1,-1 10-298,-3 0 278,-2-1 0,-12 8-42,-5-4 0,-1-2 92,-6 3 0,1-3 19,-2-1 0,5-1 21,7-3 1,2 1-72,6-5 0,0 0 74,4-3 0,2-1-111,5 1 108,0-6 112,0 4-111,0-4 0,5 2-23,2 0 302,4-6-129,0 8 1,2-7-139,2 5 199,3-6-80,5 3 1,-3-1-58,3 0-580,-3 0 338,8-4 1,-9 0-1,0 0 0,0 0-151,4 0 1,-2 0-1368,-2 0 1706,3 0 0,1 5 0,6 1 0</inkml:trace>
  <inkml:trace contextRef="#ctx0" brushRef="#br0" timeOffset="15">23767 5025 8027,'-5'-24'911,"-3"5"-456,-2 5-227,4 3-445,-5-1 170,10 1 1,-8 3-46,6 1 1508,-6 4-868,2-2 1,0 1 40,-1 0 54,0 1-316,-3 3 1,-2 0-201,-2 0-97,2 5 1,-4 1 21,1 5 1,2 2-246,-5 2 195,5 3-25,-2 0 36,5 3 0,-1-7 202,1 5-544,4-5 183,2 8 1,5-9-97,0 2-86,0-2 186,0-2 1,7 4-76,4 0 215,6 1 1,7-4-4,2 4 1,4-6 19,4 5-50,-5-10 0,0 10-3,-2-7 1,-4-2-19,-1 2-25,1-1 58,-10 0 0,4 2 24,-6-6-165,-5 6 144,4-7 1,-8 8 60,1-3-72,-1-2-1,-2 6 1,-3-5 685,-4 5-437,-6 1 0,-15-1 560,-2 1-516,-14-1 1,4 4-32,-6 1 0,2-1-92,6-4 1,1 1 238,6-1-1613,3 0 574,11 1 662,-5-6 0,9 4 0,-3-3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03:57:39.338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5710 10812 8252,'5'-7'0,"-4"1"4,3 2 0,-3 2 299,-1-6 0,4 4 0,0-3 370,-2-2-328,0 4 117,-2-5 42,0 8-285,-6-8 0,4 9-59,-6-3 0,5-1 47,-5 1 1,4 0-128,-4 4-114,1 0 170,-5 0 0,1 0-166,0 0 29,-1 0-31,1 0 1,-6 2 21,-2 2 0,1 2 65,-1 5 0,2 1-20,-2-1 0,-2 2-20,6 2 1,-4-1 1,4 5 1,-4 0-136,4 4-35,-1 0 180,5 5 1,1-3-164,2 5 1,-1-3 43,5 4 0,1-2 32,3 1 1,0-1 27,0-2 0,0-7 13,0 3 1,0-2-14,0 1 0,5-4 3,2-3 1,1 2 6,3-2 8,-2-5 1,13 0 0,-8-5 14,5 3-24,0-3-19,4 0 1,3-4-11,1 3 0,0-4-24,-5-4 0,1 2-1,0-6 1,0 1 56,0-5 1,0 2-2,0 3 1,-6-5-4,-1 1-19,-4 4 35,0-13 0,-6 16 167,-2-7-179,-3 2 73,-1-2 0,-6-1 11,-6 1 1,-3 4-54,-4 4 1,-6-3 10,2 3 1,-3-1-94,4 4-1,-1 0-145,0 0 0,1 0-193,3 0 218,3 0 66,4 0 1,1 0-829,0 0 388,4 0 219,2 0 347,5 0 0,0 0 0</inkml:trace>
  <inkml:trace contextRef="#ctx0" brushRef="#br0" timeOffset="1">6087 10835 8118,'0'-12'0,"0"1"0,0-1 0,0 5 494,0-1-160,0 6 439,0-3 363,-5-1-833,3 5 1,-4-4-100,2 5 1,3 1-158,-3 3 1,1 4 141,0 7 0,1 3 30,-1 5 0,1 1-108,2 2 1,0 2-229,0 3 1,0 2 27,0-3 1,0-2-111,0-1 1,0-3-28,0-1 1,2-2 32,1-2 0,-1 2 11,1-6 0,3 0-180,-3-3-235,6-1 187,-7 0-186,8 1-126,-9-6-315,4 4 1037,-5-8 0,0 3 0,0-5 0</inkml:trace>
  <inkml:trace contextRef="#ctx0" brushRef="#br0" timeOffset="2">6349 10778 8178,'-6'-12'278,"-4"1"110,8 4 732,-3 2-442,5 5-237,0 0 1,4 2-271,0 1 0,5 4 1,-1 4 0,2 6 12,1 2 1,4 3-180,1 5 1,0-1-76,-1 4 23,-2-5 175,3 3 0,-4-1-606,-1 0 173,1-1 119,-1-3 0,-1-4-119,-2 0 0,1-5 110,-5 1 1,3-2-259,-3-2 1,5 1-409,-8-1 150,9 1 319,-8-6-248,3-1 640,-5-5 0,-5 0 0,-2 0 0</inkml:trace>
  <inkml:trace contextRef="#ctx0" brushRef="#br0" timeOffset="3">6772 10720 8192,'4'-17'194,"-1"1"0,3 8-38,-3 0-263,-1 5 723,3-2 212,-5 5 0,1 5-581,3 3 1,-3 9-52,3 5 0,-3 6-108,-1 7-54,-5 4-3,-1-4 0,-6 10-191,1-3-646,-1-3 871,1 0 1,0-4-132,-1-1 0,1-5-37,-1-2 1,5-4-116,-1-4 1,6-3-104,-2-4 75,2-1-488,2 0 1084,0-4-1192,0-2 528,0-5 1,6-5 0,0-2-1</inkml:trace>
  <inkml:trace contextRef="#ctx0" brushRef="#br0" timeOffset="4">7069 10720 8229,'-8'-3'0,"1"-1"0,4-1-125,-1 1 194,-2 3 1,3-4 792,-4 5-225,4 0 247,-7 0-635,9 0 0,-4 5 36,5 2 1,0 5 161,0 3-197,0 3-87,0 5 0,0-1 31,0 1 0,0 0-54,0 0 0,0 4-160,0-1 0,0 2-398,0-1 278,0-3 90,0 4 1,0-5-107,0-1 31,0 1 10,0-5 0,3 2-307,1-4 338,0-1 0,-4-4-4,0 1 138,0-6 46,0 4 50,0-9 1,1 5-78,3-6 0,3 0 103,4 0-93,5 0-43,-3 0 0,10 0 132,0 0-86,0-6-99,10 5 1,-5-8 10,2 5 0,3-3-30,-3 3 1,-3-4-145,-4 5 1,-1-1 31,-7 4 0,-1-1-499,-7-3-118,3 2 416,-8-3-150,3 5 133,-5 0 0,-5 0-166,-3 0 0,-3 0-716,-5 0 1248,-1 0 0,-6 0 0,0 0 0</inkml:trace>
  <inkml:trace contextRef="#ctx0" brushRef="#br0" timeOffset="5">6977 11063 8061,'0'-8'101,"0"1"1,0 3 119,0-4 1,2 5 624,1-5-360,4 5-199,4-7 0,4 9-40,1-3 1,5-1-45,2 1 0,0 1-88,4 3 0,1 0-176,-2 0 1,2 0 117,-1 0 1,-4-4-299,-1 0 0,4 0-89,-7 4 0,1-1-249,-5-3 0,-2 3 221,2-3 1,-6 1-490,-1 0 847,-6 1 0,8-8 0,-3 4 0</inkml:trace>
  <inkml:trace contextRef="#ctx0" brushRef="#br0" timeOffset="6">7023 10778 8304,'0'-12'-70,"0"1"0,5 3 273,3 0 1,2 1 78,1-5 1,6 2 148,2 3 1,2-3-165,2 2 1,1-1-17,3 1 1,1-2-182,2 3 1,2 0 120,-5 0 0,3 4-275,-3-1 1,0-1-104,-5 1 0,0 1-111,-3 3 0,1 0-11,-4 0 1,0 0-223,-1 0 0,-2 0 65,2 0 1,-6 3-107,-1 1 1,-1 4 571,5-4 0,-1 5 0,1-3 0</inkml:trace>
  <inkml:trace contextRef="#ctx0" brushRef="#br0" timeOffset="7">7686 10675 7724,'0'-5'1881,"0"5"-1393,-6 5-151,5 6 1,-4 6-215,5 2 128,0 2-138,0 7 1,-4-2-84,0 4 1,1 4-7,3 4 0,0 4-199,0-4 0,0 3 90,0-7 1,0 2-232,0-10 1,0-3 17,0-4 146,0-5-123,5 3-18,-4-6 208,4-5-218,-5 5-29,0-10 126,0 4 1,0-6-243,0-3 1,-1-1 125,-3-3 0,3-6-23,-3 3 0,3-3 345,1 2 0,0-4 0,-5-2 0,-2-5 0</inkml:trace>
  <inkml:trace contextRef="#ctx0" brushRef="#br0" timeOffset="8">7651 10915 8190,'5'-17'0,"-3"4"20,1-2 314,-1 2 429,-2 2-507,0 5 1,1 1-90,3 5 1,2 1 82,6 3 1,3 2-94,0 5 68,5 1-119,-7 4 0,9 2 62,-3 5 0,2-4-68,2 0 0,0 0-238,0 4 0,-2-1-410,-2-3 376,3-3 89,-9-5 1,7 1-199,-5-1 315,5 1-1,-7-6 1,4-1 20,-6-5 1,0 0-22,1 0 0,-1 0 126,1 0 0,-2-1 42,-3-3 1,4-4 234,-4-7 0,-2-3 63,-1-4 1,-3-1-131,-1 0 0,0-1 220,0-3-385,0 3-82,-5-9 1,0 5-129,-2-2 0,-4-2-25,4 5 0,2-3-361,1 3 0,3 2 226,1 6 0,0 2-464,0 6-1232,0-1 925,0 6 937,-5 1 0,3 5 0,-3 0 0</inkml:trace>
  <inkml:trace contextRef="#ctx0" brushRef="#br0" timeOffset="9">9513 10435 8090,'0'-8'-1450,"0"1"1958,0-1-247,-5-3 1,0-1 0,-4 2 59,1 2 0,-1 0-40,-6 4 0,2 0 185,-2 4 1,-3 0-203,-1 0 1,2 0 14,-2 0 1,0 0-33,-4 0 0,0 5-12,0 3 1,1 6-129,3 1 0,-5 5 52,5-1 0,-5 8-79,5 3 1,-1 3-19,1 2 1,-2 3-215,6 0 0,1 1 66,7-1 1,-2-2-123,5 2 1,1-4 6,7-4 0,4 2 123,7-5 1,4 2 195,8-6-120,2 2-13,0-7 1,8 0 8,-3-3 0,-1 0 15,-2-3 0,-5 2 9,5-7 1,-6-2-4,2-1 0,1-3-5,-2-1 1,1 0-68,-4 0 66,0-5-6,0-1 0,-4-6-20,0 1 0,-5 0-22,1-1 1,-3-3 3,0 0 0,-2 0-32,-2 3 0,1 1-130,-6-1 1,1 5-1040,-4-1 630,-5 5 606,-1-2 0,-11 5 0,-1 0 0</inkml:trace>
  <inkml:trace contextRef="#ctx0" brushRef="#br0" timeOffset="10">10312 10469 8072,'0'-6'0,"-1"-3"0,-3 5-98,3-5 207,-4 8 0,4-4 376,-3 5 386,3-5-392,-10 4-58,10-5-156,-4 1-246,5 4-275,0-4 1,1 6-101,3 3 0,-1 2-909,4 6 1265,1-1 0,3 1 0,1-1 0</inkml:trace>
  <inkml:trace contextRef="#ctx0" brushRef="#br0" timeOffset="11">10381 10823 8120,'0'7'-310,"0"-2"0,0-4 1828,0 3-510,0-3-39,0 9-582,0-9-134,0 10 1,-1-10-802,-3 3 1,2-2 221,-1 2 326,1-3 0,2 4 0,0-5 0</inkml:trace>
  <inkml:trace contextRef="#ctx0" brushRef="#br0" timeOffset="12">11546 10309 8276,'0'-6'98,"-5"1"1,3 4 352,-1-3-182,1 3 1,1-5 18,-3 6 0,3 2-24,-3 2 0,3 2-16,1 5 0,0 6-10,0 2 0,-4 7-45,0 5 1,-3 2-32,3 1 1,-5 6-49,1 1 0,2 0-181,-2 1 0,1-4-12,-5 4 1,5-7-215,-1 0 1,6-2 133,-2-7 1,3-3-83,1-4 1,0-5-223,0 1 253,0-2-128,0-2-30,0-4 113,0-2-156,0-5 1,0-5 0,0-2 0</inkml:trace>
  <inkml:trace contextRef="#ctx0" brushRef="#br0" timeOffset="13">11580 10332 8180,'0'-11'0,"0"-1"0,-1 2 256,-3 3 143,3-4 1,-4 9 470,5-6-135,0 6 0,1-2-358,3 8 1,-2 7-174,6 8 0,-1 4-82,5 4 0,3 2 92,0 5 0,2 5-231,-2 3 0,-1 1-16,5-1 0,-1 1-81,1-4 0,1-3-50,-5-5 0,2-3-96,-2-5 0,-2-4 121,2 0 1,-1-5 56,1 1 0,-2-3-123,2 0-4,-7-1-16,2-4 0,-8 2-595,6-6 561,-5 6-643,2-7 123,-5 3 0,-5-5 779,-3 0 0,-7 5 0,-3 1 0</inkml:trace>
  <inkml:trace contextRef="#ctx0" brushRef="#br0" timeOffset="14">11397 10800 8050,'8'-1'0,"0"-3"147,-6 3 0,9-8 307,1 5 0,1-1-98,6 1 0,0 3-45,3-3 1,3 3-192,1 1 1,0-4-154,4 0 1,-5 1 74,2 3 1,1 0-194,-1 0 0,-2 0 151,-6 0 0,3-5 0,-5-2 0</inkml:trace>
  <inkml:trace contextRef="#ctx0" brushRef="#br0" timeOffset="15">12083 10880 8095,'6'2'364,"-2"1"0,1 4-848,-1 4 0,-1 2 541,-3 2 1,0-1 565,0 5 0,0 0-452,0 4 1,0 0-320,0 0 1,0-4-271,0 0 1,-1-2 417,-3 2 0,-2 3 0,-5-4 0</inkml:trace>
  <inkml:trace contextRef="#ctx0" brushRef="#br0" timeOffset="16">12505 10286 8051,'0'-17'0,"-4"0"0,0 6 804,1 4 31,3 2-140,0 5-330,0 5 0,0 3-159,0 7 1,0 4-28,0 8 1,3 2-1,1 5 1,0 6 22,-4 2 0,0-2-147,0 2 1,0-4-59,0 4 0,0-9-179,0 1 0,0-7-142,0 0 1,1-5 183,3-3 1,-3 2-652,3-6-22,-2 0-324,3-3 173,-4-6-401,4-1 1365,-5-5 0,-10-5 0,-3-1 0</inkml:trace>
  <inkml:trace contextRef="#ctx0" brushRef="#br0" timeOffset="17">12322 10423 8044,'0'-17'0,"0"0"99,0 6 0,5-1 232,3 1 1,2 0-6,2-1 1,3-1 308,0-2 1,5 5-319,-1-5 0,3 8-134,1-4 0,1 2-55,3-2 0,-2 1 117,5 2 0,-4 3-308,0 5 0,-1 0-53,-3 0 1,-3 5-37,0 3 0,-5 2 20,2 1 0,-5 2-126,-3 2 0,1-1 54,-6 5 1,1-1-61,-4 1 1,0 2 61,0-2 0,-9 2 91,-2-2 0,-8 1-328,0-5 302,-3 1 119,-1 0 1,1-3-39,-1 2 1,1-2 51,3-2 0,3-3 198,4-1 1,2-3-13,2 4 276,-2-6-72,9 3-73,-4 0-263,5-3 1,5 3 143,3-5 1,6 4-82,1-1 0,5 5 16,-1-4 0,7 3-75,0-3 1,2 4-124,-1-4 0,-2 5 93,6-2 1,-6 0-162,2 0 0,-5 1 116,-2 3 1,-4 1-153,-5-1 0,1 0 35,-1 1 79,-4 4 16,-2-3 0,-2 4-27,1-6 1,-1 4 81,-7 0 1,-4 4 7,-7-3 0,0 0 9,-8-1 1,0-2 21,-11 2 0,2 2-41,-6-2 0,-1-1 7,1-6 1,0 0-157,3-4 0,6 1-62,3-1 25,2-3 1,6 5 95,3-6 80,7 0 0,8-6 0,6 0 0</inkml:trace>
  <inkml:trace contextRef="#ctx0" brushRef="#br0" timeOffset="18">14104 10423 8015,'0'-11'275,"0"0"266,0 4 411,0-3-109,0 4-272,0-1 144,0 2-457,0 16 0,-4 1 0,0 11 1,-1 5-140,2 2 0,1 3-148,-2 2 0,2-1 79,-2 0 1,3 4-171,-3 0 1,3-3-47,1-5 1,1-5 37,3 2 0,-2-4-107,6-4 0,-4-3-73,3-4 0,-3-1-431,4 1-176,-6-6-519,9-1 878,-10-5 556,4 0 0,-5 0 0,0 0 0</inkml:trace>
  <inkml:trace contextRef="#ctx0" brushRef="#br0" timeOffset="19">14264 10435 8092,'0'-12'4,"0"1"-4,0 0 528,0-1 866,5 1-707,-4 4-280,4 2-230,0 10 0,-3 3 14,1 7 44,4 3-81,-6 10 1,4-1 28,-5 7 1,1-2-93,3 6 0,-2-7-210,1 0 0,-1-4 5,-2 3 1,3-8-226,1 0 1,0-6-127,-4-1 0,0-2-160,0-2-290,5-5 519,-4 4-282,4-8 175,-5 3 1,0-6 143,0-3 0,0-3 99,0-4 1,0 0 259,0-1 0,0-1 0,0-2 0,0-3 0,0-4 0,0 4 0,0-9 0,0 8 0,0-8 0,0 7 95,0 1 0,0 5 144,0-1 0,0 2-58,0 2 1,0-1 453,0 1 241,6 5-240,-5-4 1,5 8 159,-2-2-409,2 8-126,1 3 1,4 1-236,0 4 0,2-2 74,6 9 1,-4-4-114,4 4 0,-1 0 29,1 4 0,3 0-144,-3 0 1,2-4 59,2 0 0,-4-5 34,0 1 1,-1-2 73,1-2 0,-1-3-9,-3-1 1,-2-4 254,2 1-9,-7-3-68,2-1 61,-4 0 1,4-1-77,-2-3 0,-2-2 153,-2-6 0,-3-3-139,3 0 1,-3-5 43,-1 0 1,-5-2-169,-2-5 0,-2 2 98,1-6 0,-1 4-66,6-3 1,-5 0-63,4-5 1,-3 6-223,3 2 0,0 3 44,4 2 0,0 4-211,0 3 0,-1 3-529,-3 5-639,3-4 138,-5 10 607,6-4 279,0 10 479,-5 7 0,4 5 0,-4 6 0</inkml:trace>
  <inkml:trace contextRef="#ctx0" brushRef="#br0" timeOffset="20">15052 10332 8036,'0'-7'-1039,"0"-1"1142,0 5 916,0-2-167,0 5 1,0 5-465,0 3 0,0 7-219,0 4 0,0 3 0,0 1 0,4 1 11,0 2 1,3 2-149,-3 3 0,4 0 13,-5-4 0,5 4-170,-4-5 0,3 1-85,-3-4 0,0-4 19,-4 0 1,0-5-122,0 1 1,4-6 61,0-2 0,-1-3-509,-3 4 112,0-6-103,0 4 315,-5-6 435,-1-6 0,-5 0 0,-1-5 0</inkml:trace>
  <inkml:trace contextRef="#ctx0" brushRef="#br0" timeOffset="21">14961 10378 8087,'11'-12'-683,"-5"1"697,5 0 1,-5-1 357,5 1 1,6 3-5,2 0 1,4 2 215,3-1 0,0-2-326,4 5 0,-3 0-41,3 4 1,-3 0-114,3 0 0,-3 5 96,3 3 1,-4 3-286,0 4 0,-5 3-22,-2 5 1,-5 4-36,1-1 1,-4 6 79,-3-2 1,-3 0-147,-5 0 1,-5-3 81,-3 3 1,-3-4-27,-4 0 0,-3-2-98,-5-1 0,-5 0 228,-1-5 0,-4-2-25,3-4 1,-7-1-82,3 1 1,2-2-8,5-3 0,4-2 28,4-5 0,3 0-1,4 0 1,5 0-248,-1 0 20,6 0 0,-2-3-295,8-1 294,2-5 336,5 8 0,6-10 0,1 5 0</inkml:trace>
  <inkml:trace contextRef="#ctx0" brushRef="#br0" timeOffset="22">15657 10389 8088,'-5'-23'0,"4"6"193,-3 1 1,3 8 472,1 0 523,0 5-229,0-7 144,0 9-573,0-4-425,0 5 1,0 6-6,0 6 1,4 4 109,-1 7 1,1 4-78,-4-1 1,0 6-31,0-2 1,0 2-194,0-1 0,0 0-2,0-4 1,2 0-105,1-5 1,-1-4 27,1-3 0,-1-2 137,-2-1 1,0-1 2,0 0 19,5-4 32,-4 3-19,9-9 41,-9 4-13,10-5 0,-1 0 3,5 0 0,1 0 5,0 0 1,1-1-33,6-3 1,0 2-14,0-6 0,0 4-157,0-3 0,0 3 102,-1-4 0,-3 6-177,0-2 1,-5 1-21,2 0 1,-7 1-280,-2-2-328,-4 3-639,2 1 1502,-20 0 0,1-5 0,-14-1 0</inkml:trace>
  <inkml:trace contextRef="#ctx0" brushRef="#br0" timeOffset="23">15589 10606 8032,'5'-11'257,"-3"3"215,6 1 0,0 3-301,3-4 1,4 4-118,0-3 1,4 3 391,-3-4 0,8 6-104,-1-2 0,2-1-216,-2 1 1,0-4 75,0 5 0,-4-5-384,0 4 1,-5-1-216,1 1 1,-6 3-391,-2-3 1,-4 2 336,1-2 450,-3 3 0,-6-9 0,-1 3 0</inkml:trace>
  <inkml:trace contextRef="#ctx0" brushRef="#br0" timeOffset="24">15623 10321 8049,'11'-12'668,"1"1"1,3 3-427,0 1 0,6 4-171,-2-1 1,0-1 109,4 1 0,-2-1-86,10 2 0,-2 1-381,1-2 1,2-1-593,-5 2 878,-1-1 0,-3-1 0,0-2 0</inkml:trace>
  <inkml:trace contextRef="#ctx0" brushRef="#br0" timeOffset="25">16263 10309 8087,'0'-7'39,"0"-1"1,1 2 149,3-2 1,-3 2 105,3 2 1,-2 3 287,2-3 222,-3 3-512,4 1 1,-5 8-30,0 4 1,0 7-41,0 0 0,0 8 29,0 3 0,0 1-302,0 3 1,0-6 32,0 6 1,0-4-214,0 1 0,4-3 155,0-5 0,4-1 40,-5 1 1,5-5-300,-4-3 1,3-6-1162,-3-1 744,0-6-93,-4 3-516,0-5 1359,-5 0 0,-1-10 0,-6-2 0</inkml:trace>
  <inkml:trace contextRef="#ctx0" brushRef="#br0" timeOffset="26">16183 10321 8063,'7'-12'-245,"1"1"0,-1-3 387,5 2 0,1-1 285,2 5 0,3-6 64,4-1 1,1 3-124,0 5 0,5-1-124,2-3 1,2 0-91,-1 4 0,0 2-112,-4 5 1,2 0-4,-6 0 0,2 5-225,-6 2 1,-3 7 94,-5 2 0,-5 4-220,-6-1 1,-1 3-158,-3 0 0,-4 1 219,-12 0 0,1-4-244,-7 0 180,-8-5 44,3 8 1,-8-10-102,4 4 0,5-7-15,0-2 385,9 1 0,-5-2 0,8-1 0</inkml:trace>
  <inkml:trace contextRef="#ctx0" brushRef="#br0" timeOffset="27">16834 10252 8088,'-8'-5'531,"0"-3"831,6 3-1201,-3 0 1,5 7 114,0 1 0,0 4-1,0 4 1,0 2-55,0 2 0,0 3 15,0 5 0,0 1-87,0 2 1,0 4-173,0 4 0,0-1 23,0-3 0,0 2-254,0-5 1,0 2-65,0-6 0,1 1 159,3-9 0,-2 0 5,6-3 0,0-2 150,3-2 1,2-3 17,2-5 1,3 0-36,5 0 0,-1 0 24,1 0 1,1-2-132,3-1 1,-2 0 130,6-5 0,-6 2-397,2-2 0,-8-2 149,-4 3 1,-2 0-598,-2 0 414,-4-1 93,-2 2 335,-5-4 0,-10 3 0,-3-4 0</inkml:trace>
  <inkml:trace contextRef="#ctx0" brushRef="#br0" timeOffset="28">16777 10515 8035,'0'-12'106,"5"6"-106,2 2 0,5-1 357,3 1 0,-2-1-99,2 2 1,3 1-133,1-2 1,2-2-88,2-2 0,0 2-166,0-1 1,0 4 73,-1-1 1,-4-1-148,-3 1 0,-3-1-826,-5 1 1026,-2 3 0,1-9 0,0 4 0</inkml:trace>
  <inkml:trace contextRef="#ctx0" brushRef="#br0" timeOffset="29">16777 10252 8083,'11'-11'0,"2"-1"126,2 1 1,3 3 176,4 1 0,1 0-65,0 0 1,0-2 25,0 5 0,0-1-176,0 1 147,-1 3-87,1-9 0,0 8-28,0-1 0,0-2-5,0 1 1,-2 0-167,-2 4 1,1-4 93,-4 0 1,3 1-145,-4 3 1,0 0 54,-3 0 1,-5 0 208,1 0 84,-1 0-46,5 0-96,-1 0 1,-3 6-57,0 5 0,-6 2 17,2 6 0,-3 0-38,-1 4 1,0 4-15,0-1 0,0 6-99,0-2 0,0 3 75,0 2 1,0-5-81,0 1 0,0-6 19,0 2 1,0-3-73,0-1 1,0-2 79,0-2 0,4-2-53,0-6-54,0 0 23,-4-4 124,0-2-37,0-5 0,0-6-70,0-6 1,0-1 78,0-6 0,0 4-5,0-4 0,-4 0 52,0-4 1,0 0 4,4 1 0,0-1 3,0 0 1,0-4 122,0 1 1,0-1 104,0 4 0,0 4-66,0 0 0,1 6 431,3 2-358,-3 0 0,6 9-131,-3-2 0,-2 4-33,6 4 0,-1 3-17,5 4 0,-1 6 26,1 2 1,3 2-140,0 2 0,5 4-45,-1-1 1,-1 1 70,1-4 0,-4 0-83,5-1 1,-5 0 152,4-3 0,-5-2 186,1-6 1,-2-5 29,-2-2-19,0 2 0,1-4-49,-1 2 1,-3-3 217,0-1 0,-1-5 193,5-3 1,-5-2-190,1-1 1,-1-5-10,5 1 0,-2-5-138,-2 1 1,-3-7-30,-5 0 0,0-6-38,0 2 1,-2-3-45,-1-2 1,-2 1-272,-3 0 1,-2 1-522,2 2 1,2 2-210,-2 2 0,6 8 13,-2 0-792,3 5 728,1 3 1,0 6-177,0 5 0,0 10 349,0 9 726,0 3 0,0 6 0,0 1 0</inkml:trace>
  <inkml:trace contextRef="#ctx0" brushRef="#br0" timeOffset="30">17964 10229 8070,'-5'-11'-519,"4"5"1194,-4 0-184,5 6 1153,0 0-1377,0 6 1,4 1-112,-1 8 1,1 3 27,-4 5 1,4 0-125,0 0 0,0 0 13,-4-1 0,0 1-282,0 0 0,0-1 4,0-3 0,0 1-262,0-5 1,4 0-184,-1-3 0,1-1-516,-4 1-265,0-6 1431,0 4 0,5-9 0,2 5 0</inkml:trace>
  <inkml:trace contextRef="#ctx0" brushRef="#br0" timeOffset="31">17873 10149 8047,'6'-16'0,"4"7"-137,-2-2 1,3 6 107,5-3 1,-2 5 549,5 0 0,0 0-121,4-1 0,-1 3-9,1-3 0,5 3-134,3 1 1,-2 1-35,1 3 1,-3-2-78,3 6 0,-4 4-106,0 3 1,-7 5-134,-3-1 0,-5 3-4,-3 0 0,-3 3-14,-5 1 0,-3 3-44,-4 6 0,-6-5-129,-10 1 0,0-5 98,0 5 0,-5-10-76,-2 2 0,-2-3 101,2 3 0,-2-5-15,5-3 0,1-2-228,3-2 249,0-4 50,5 3 1,2-8-794,4 6 103,6-5 795,1 2 0,5-5 0,10-5 0,3-2 0</inkml:trace>
  <inkml:trace contextRef="#ctx0" brushRef="#br0" timeOffset="32">18398 10195 8033,'0'-23'289,"0"5"606,0 3-598,0 3 1,2 5-73,1 3 1,-1 2 118,1-2 45,-1 3 172,-2-4-345,0 15 0,0-1-26,0 10 1,4 0-50,-1 4 0,1 5-51,-4 2 0,0 2-202,0-2 0,0 3-62,0-2 1,4-3-228,0-2 0,5-2 30,-2-1 1,5-1 141,3-3 1,-1-3 35,5-4 69,-5-6 44,7 4 1,-3-9-135,5 3 0,1-2 43,3-2 1,-3 0-114,3 0 1,-5-6 22,-3-1 0,-1-3-264,-3-2 0,-7 1 525,0-1 0,-1-4 0,0-2 0</inkml:trace>
  <inkml:trace contextRef="#ctx0" brushRef="#br0" timeOffset="33">18295 10366 8051,'12'-11'385,"6"5"198,5 2 0,-1 1-358,5-1 0,1 3-215,-1-3 1,-1 2-16,-3-2 1,1 2 126,3-6 1,-3 2-287,3-2 1,-5-1-152,-3 5 1,-2-3-672,-6 3 692,1-5 1,-6 3 293,-2-6 0,-3 1 0,-1-1 0</inkml:trace>
  <inkml:trace contextRef="#ctx0" brushRef="#br0" timeOffset="34">18387 10138 8094,'6'-18'0,"6"3"-266,-1 7 1,2-1 264,6 6 1,0-6 387,4 1 0,-1 2-233,1-2 0,0 2 56,0-2 1,-1-2-99,-3 2 1,5 2 85,-5-1 0,5 0-89,-5 0 1,1-2-31,-1 5 1,2 0-43,-6 4 0,4-4 65,-4 0 0,0 1-37,-3 3 0,-1 0 194,1 0-29,-1 0 1,0 5-84,1 2 1,-5 3 136,1 2 0,-4 1-154,3 2 0,0 3 5,0 4 1,2 5-132,-5 0 0,4 4-13,-4 0 0,-1 1-167,-3-2 0,2 2 53,1-6 0,-1 5-176,1-4 1,-1-1 116,-2-3 0,0-4-213,0 0 320,0-5-138,0 3 327,0-6-159,0-5 232,0-6-64,0-11-26,0-2 1,0-5-53,0 3 1,-2-3 1,-1-4 0,1-1-3,-1 0 0,0 0-14,-1 0 0,3 0-21,-3 1 1,3-3-13,1-1 0,0 2-26,0-3 1,1 7 1,3 1 0,-1 5 23,4-1 0,-3 7-8,4 4 1,-5 4-54,5 4 1,0 4-146,3 7 0,0 4 142,1 7 0,1 0 20,2 4 1,-1-3-106,5 3 1,-4 0 88,4 0 0,-1-2-23,1-5 1,2-2 51,-2-2 1,2 2 86,-2-6 0,-1-4-6,-3-3 0,-1-2 123,5 2 0,-5-3-60,1-5 1,-2 0 104,-2 0 0,0-1 225,1-3 1,-1-2-147,1-6 0,-2-1 5,-3-2 1,2-3-32,-5-4 1,1-1-44,-1 0 1,-3-5-85,3-2 1,-4-2-11,-4 1 1,-1-2-312,-2 3 1,0-2 133,3 2 1,2-2-455,-6 5 0,6 2 164,-2 6 1,3 2-338,1 6-108,0 0 157,0 4 0,1 2 88,3 5 1,-3 5-101,3 3 0,-3 3 637,-1 5 0,-5 1 0,-1 6 0</inkml:trace>
  <inkml:trace contextRef="#ctx0" brushRef="#br0" timeOffset="35">19826 10024 8110,'0'-18'-204,"1"3"-77,3 7 0,-2-1 117,6 5 578,-5 1-241,2 3 86,-5 0 1,0 5 332,0 2 0,0 9-266,0 3 0,-2 3 78,-1 5 0,1-2-176,-1 6 1,1-4-213,2 3 0,0-5 71,0 2 0,0-4-247,0-4 0,0 3 230,0-3-819,0-3 296,0 1-356,0-6 303,5 0-1030,-3 1 1536,8-6 0,-14-6 0,3-6 0</inkml:trace>
  <inkml:trace contextRef="#ctx0" brushRef="#br0" timeOffset="36">19563 10081 8120,'13'-22'616,"2"3"1,8 3-160,7 4 1,3 1 13,2-1 0,-1 5-191,0-1 0,0 1-54,1-5 1,-1 1-94,0-1 1,-3 1-244,-1 0 1,-4 0-239,0 4 0,-2-2-1386,-1 5 1734,-10 0 0,7 9 0,-7 2 0</inkml:trace>
  <inkml:trace contextRef="#ctx0" brushRef="#br0" timeOffset="37">15743 4075 8112,'-7'0'-1314,"2"0"2618,5 0 0,4 1-1127,0 3 1,3 2 24,-3 6 1,5 3-63,-1 0 1,2 5-33,1-1 0,1 3-176,-1 1 38,1 0 1,-1 3 75,0 1 1,1 0-174,-1-4 0,1 2 85,-1-2 0,-3 1 67,-1-9 1,-3 4-138,4-4 1,-4-1 106,3-6-81,-4 2 80,2-9 1,-4 4 189,3-5-123,-3 0 0,4-1 12,-5-3 0,0 2-86,0-6 0,0-1 42,0-6 0,0 2-75,0-2 1,4-3 76,0-1 1,1 2-162,-1-2 1,1 1 54,2-1 1,2-2 26,-5 6 1,4 0 66,-4 4-7,4-1 1,-1 2 64,4 2 1,-3 3-87,-1 5 0,1 0 60,3 0 0,1 5-34,-1 3 1,1 3 98,-1 5 0,1-4-122,-1 4 0,4 0 0,0-1 0,1 2-13,-5-2 0,0-2-98,1 2 1,-1-2 69,1-2 1,-1-3 33,1-1 1,-5-3 96,1 4 0,-4-6-121,3 2 132,-4-3 1,3-1 43,-2 0 97,-3 0 1,4-5-126,-5-2 0,4-4 29,0 0 0,1-2 78,-1-2 0,-3 1-77,3-5 0,1 0 12,-1-4 0,3-1-31,-3-2 1,4 1-51,-4-1 0,1 3-19,-2 4 0,-1-1-130,2 4 1,-3-3-168,-1 4 0,0 0-33,0 3-768,0 1 383,0 0-307,0 4 1,0 1-17,0 2 985,0 3 0,0-4 0,0 5 0</inkml:trace>
  <inkml:trace contextRef="#ctx0" brushRef="#br0" timeOffset="38">16611 4052 8121,'0'-6'-154,"0"1"477,0 5-191,0-5 582,0 3-237,0-3 119,0 5 0,1 5-414,3 3 1,-3 3-10,3 5 1,-2-3-5,2 7 1,-3-1-88,3 3 1,-3 0-166,-1-3 55,0 3 1,4-5 153,0 6-261,0-5 101,-4 4 0,0-9-86,0 6 163,0-5 1,0 3-71,0-6 0,0 1-29,0-1-43,0 1 22,5-1-181,-4 0-504,4 1-443,0-6 605,-3-1 198,3-5 402,-5 0 0,5 5 0,1 2 0</inkml:trace>
  <inkml:trace contextRef="#ctx0" brushRef="#br0" timeOffset="39">17045 4075 8191,'-8'-4'-144,"0"0"269,6-5 313,-3 8 335,5-9-294,0 9 86,0-4-433,0 5 40,0 5 0,4 2 15,-1 9 0,2 1 47,-1 6 1,-1 0-197,4 0 0,-4 1 115,1 3 0,-2-3-241,2 2 0,-3-3 43,3-4 1,1 1-210,-1-4 1,0 3-40,-4-4 1,1-1-653,3-6 308,-3 2-294,4-4 931,-5 0 0,-5-1 0,-1-5 0</inkml:trace>
  <inkml:trace contextRef="#ctx0" brushRef="#br0" timeOffset="40">16759 4098 8180,'-6'-5'0,"1"-2"454,5-4-166,10-1 0,3 5-64,9-1-25,6 1 0,1-5 51,6 1 0,0-1-15,3 1 0,2-1-102,2 1 1,1 3-199,-5 1 0,0-1-193,-4-3 226,0 4 0,-4-1-113,-4 4 71,-2-5 1,-2 6 92,-3-4 1,-3 4 20,-4-1-34,-1 3 68,1 1 2,-6 0 1,-1 1 88,-5 3 70,0-3-191,0 10 0,0-5 61,0 5-272,0 1 222,0 4-45,0 2 1,0 6 6,0 3 0,0 1 41,0 2 1,4 3-9,0-2 1,-1-2-49,-3 1 0,2-4-4,2 0 1,-3-2 95,3-1-72,-3-5 1,3 2-54,0-4 1,1-1 61,-2-4 1,0 1-159,5-1 0,-6-3 158,2-1-609,-3-4 206,4 2 84,-3-5-379,3 0 350,-5 0 0,-11 0 0,-1 0 0</inkml:trace>
  <inkml:trace contextRef="#ctx0" brushRef="#br0" timeOffset="41">17718 3938 7997,'-6'-5'604,"-4"3"-302,9-3-76,-4 5-813,5 0 864,0 5 1,0 3 512,0 7 0,3 3-368,1 5 1,4 1-54,-4 3 0,3 2-219,-3 5 1,4 0-157,-5 1 1,5-5-10,-4 1-17,5-6 84,-8 3 0,4-7-146,-5-2 1,0 2-8,0-6-342,0 0-134,0-3-280,0-6-190,0-1 223,0-5 1,0-5-427,0-3 1250,-5-2 0,-6-1 0,-7-1 0</inkml:trace>
  <inkml:trace contextRef="#ctx0" brushRef="#br0" timeOffset="42">17353 4235 8012,'11'-4'248,"1"0"0,4-5 423,3 2 1,7 0-203,0 0 1,6 0-32,-1 0 1,0-3-426,0 2 65,2 3-179,-4 0 1,0 1-1388,-2 0 1488,-3 0 0,-1 4 0,0 0 0</inkml:trace>
  <inkml:trace contextRef="#ctx0" brushRef="#br0" timeOffset="43">15914 4772 7296,'-6'-7'251,"1"2"1,5 4 969,0-3-842,0 3 0,1-4-95,3 5 1,-2-4 36,6 0-162,-1 0 1,5 4 56,-1 0 0,1 0 0,-1 0 0,2-4-65,2 1 1,-1-1 75,5 4 1,-4 0-187,4 0 1,0 0 136,4 0 0,0 0-164,0 0 0,1 0 45,3 0 0,-3 0-93,2 0 0,3 0 108,2 0 0,-2-4-112,2 0 1,-2 0 47,1 4 0,2-3 62,-5-1 1,3 0-140,-3 4 0,3 0 104,-3 0 1,-1 0-116,-3 0 0,-4 0 107,0 0-77,0 0 0,4 1 4,0 3 0,-4-3-77,0 3 124,0 2-20,4-4 0,0 3 5,0-5 0,0 0 8,-1 0 1,3 0-1,1 0 0,-2 0 0,3 0 1,-2 0-2,2 0 1,-3-4 20,3 0 1,-3 0 0,-1 4 0,0 0-5,-1 0-16,1-5 1,0 4-33,0-3 36,0 3 1,-2 1-5,-2 0 0,7 0 1,-3 0 1,2 0 10,-2 0 0,0 0-3,-1 0 0,1 0-23,0 0 1,4 0 7,-1 0 1,0 0 62,-7 0-59,2 0 1,-4 0 156,2 0 0,1 0-28,-5 0-32,1 0 1,-1 0 142,0 0 1,0 4-55,-3 0 0,-1-1-12,1-3 1,-5 0-35,1 0 11,-1 0-86,5 0 0,-4 0-188,-1 0 245,1 0-146,-2 0-267,4 0-95,-3-5-530,-1 4 103,-1-4 1,-8 5 818,-4 0 0,-6 0 0,-10 0 0</inkml:trace>
  <inkml:trace contextRef="#ctx0" brushRef="#br0" timeOffset="44">18735 4018 8158,'-12'-12'0,"5"5"5,-1-1 72,1 0 287,0-3 11,-3 5-11,9-4 30,-4 8 91,5-3-377,0 5 0,1 9 113,3 3 0,-2 7-184,6 0 1,-2 3 16,2 5 0,1-2-83,-5 6 1,1-6 19,-1 2 0,-3 1-178,3-1 1,-3-1-266,-1-3 0,0-4 230,0 0 1,0-5-40,0 1 1,0-2 35,0-2 1,0-3-794,0 0 171,0-6 847,0 3 0,0-5 0,0 0 0</inkml:trace>
  <inkml:trace contextRef="#ctx0" brushRef="#br0" timeOffset="45">18644 4029 8158,'0'-18'-101,"0"2"0,5 4-152,2 1 1,7 0 786,1-1-222,6 1 1,-4-1-15,6 1 0,0 1 132,0 2 0,1-1-170,3 6 1,-3-1-44,3 4 0,-3 0-237,-2 0 1,-2 4 165,-1-1 0,-5 10-315,1-2 0,-6 5 31,-2-1 1,-4 1 66,1 3 0,-8 3-84,-4-3 0,-7 6-156,-4 2 1,-3-4 77,-1-4 0,-1-1 145,-2 1 1,2 1 108,-3-5 0,3 4-100,1-3 0,1-1 330,3-4 0,3-3-17,4-1 1,6-3-54,2 4-111,3-6 0,2 5 1,3-3 1,2-2 176,6 6 1,4-5-95,3 5 1,3-4 4,1 3 0,1-3-54,3 4 0,-2-4 169,5 3-199,-4-4 1,6 6-2,-6-5 0,5 4-85,-5 0 0,-3-3-84,-4-1 185,-5 2-75,8-4-163,-10 3 0,5-5-90,-6 0-453,-4 0-147,-2 0-518,-5 0 1356,-5 0 0,-2 0 0,-4 0 0</inkml:trace>
  <inkml:trace contextRef="#ctx0" brushRef="#br0" timeOffset="46">19295 4029 8441,'-6'-11'851,"5"4"-1065,-4 2-35,5 5 1493,0 0-619,0 5 0,0 3-197,0 7 0,0 3-295,0 5 0,4 0-38,0 0 1,0-1-179,-4 1 1,3 0-49,1 0 1,1-2 143,-1-1 1,-3 0-101,3-5 1,-1 4 1,0-4 1,0 1 53,5-5 0,-5-3 13,5-1 1,0 0 201,3 0-73,0-2 0,5-5 113,-1 0-189,5 5 5,-7-3 1,5 3-251,-3-5 261,-2 0-138,3 0 1,-3 0-205,2 0 0,-2 0 125,2 0 1,-2-2-121,-2-1 0,0 1-154,1-2 0,-2-2-330,-2-1 1,-2 0-691,-2 0 1460,-3 4 0,-1-7 0,-6 4 0</inkml:trace>
  <inkml:trace contextRef="#ctx0" brushRef="#br0" timeOffset="47">19295 4246 8144,'1'-7'187,"3"-1"0,-2 4-10,6-3 1,3 3 150,4-4 0,1 6 55,-5-2 1,6 1-137,2-1 0,-2 3-305,2-3 22,0 3 0,3 0-80,-3-3 0,1 3-354,-4-3 0,-1 3-407,-4 1 877,1 0 0,-1-5 0,0-2 0</inkml:trace>
  <inkml:trace contextRef="#ctx0" brushRef="#br0" timeOffset="48">19295 3983 8091,'0'-11'307,"0"0"1,5 3-33,2 0 1,7 1 344,1-5 0,4 2-170,-3 3 0,4-2 41,-1 5 1,5-4-475,-1 5-1,2-6 1,-7 7 230,5-1-913,0 1 395,0 2 271,-1 0 0,6 5 0,2 2 0</inkml:trace>
  <inkml:trace contextRef="#ctx0" brushRef="#br0" timeOffset="49">19854 3949 8109,'-6'-5'-326,"1"4"508,5-4 0,0 10 303,0 2 1,0 9-225,0 3 1,0 2-56,0 2 1,0 4-277,0-1 217,0 6-128,5-8 0,-4 8-121,3-5 1,1 3 54,-1-3 0,3-4-155,-3-4 0,1-5 110,-1 1 0,-3-2-371,3-2 107,2-5-258,-4-1 614,3-5 0,-5-5 0,0-1 0</inkml:trace>
  <inkml:trace contextRef="#ctx0" brushRef="#br0" timeOffset="50">19786 4006 8109,'6'-7'0,"-2"-1"41,-3 0 0,4-3 178,3 0 1,2 3 85,1 0 1,5 1 0,-1-5 0,5 5-180,-1-1 112,3 1-45,6 0 0,-6 2-129,1 5 0,3 0-22,-7 0 0,4 4-139,-8 0 1,0 5 81,-4-2 0,0 7-187,-4 1 1,-2 1 77,-5-5 0,-1 6-125,-3 2 0,-3-3 83,-9-1 148,-1 3 1,-10-1 73,0 2 1,-4-3-120,0-4-4,3-1 0,0-1-110,5-2 0,2 1 135,2-6 42,7 1 0,2-9 0,4-1 0</inkml:trace>
  <inkml:trace contextRef="#ctx0" brushRef="#br0" timeOffset="51">20311 3983 8109,'-4'-11'357,"0"0"58,1-1-438,3 1 0,0 3 364,0 1 288,0 4-167,0-2-44,0 5 0,0 6-318,0 6 0,3 4 20,1 7 1,0 0-202,-4 0 1,0 0 150,0-1 1,4 5-117,0 0 1,-1-1-90,-3-3 0,2-1-3,1-3 0,-1 1-17,2-5 0,-3 1 138,-1-5 0,0 0-16,0 1 1,0-5 89,0 1 173,0-5-195,0 2 177,0-5-160,5 0 87,-4 0 12,9 0-96,2 0-17,0 0 1,5 0 15,-6 0 0,6 0-25,2 0 1,1 0 1,-1 0 0,3 0-30,-3 0 1,1-2-10,-1-1 0,1 1 54,-4-1-17,4-4-11,-7 6 0,7-8-182,-5 5-27,0-5 3,2 8 1,-8-4-734,2 5-130,-7-5 203,6 4 0,-10-4 207,0 5 641,-5 0 0,-6 5 0,-1 1 0</inkml:trace>
  <inkml:trace contextRef="#ctx0" brushRef="#br0" timeOffset="52">20825 3926 8090,'-1'-11'288,"-3"0"-210,3-1-41,-5 1 1,6 3-270,0 0 546,0 6 1038,0-3-1125,0 5 1,2 6-186,2 6 0,-2 0 19,6 7 0,-6 4-1,2 4 0,-3 5-241,-1-2 242,0 3-57,5-4 0,-3 4-16,1-2 0,-1-3-96,-2-2 1,0-2-145,0-1 1,-2-4 54,-1 0 0,1-5-150,-1 1 0,0-3-454,-1-5-112,3 4 22,-4-10 891,0 4 0,-2-10 0,-4-1 0</inkml:trace>
  <inkml:trace contextRef="#ctx0" brushRef="#br0" timeOffset="53">20802 3858 8143,'-5'-12'635,"4"6"-345,-4 1-91,5 5-126,0 0 543,5 5-274,1 7-57,11 0 1,-3 11 113,5 0 0,0 0-247,3 3 1,5 2-7,0-1 1,3 3-7,-3-3 1,-1 4-110,-3-5 0,0 1 15,0-4 1,-4-1-259,0 1 0,-7-5-204,3-3 1,-9-1 204,5 2 1,-5-8-515,1 4 289,-4-3-242,2-3-423,-5 4 490,0-3 611,-5-1 0,-2 4 0,-4-4 0</inkml:trace>
  <inkml:trace contextRef="#ctx0" brushRef="#br0" timeOffset="54">20768 4246 8511,'10'-6'551,"5"2"1,5 1-1097,3 0 0,1 1 337,3-1 1,-3-2 319,3 1 0,1 0-1146,-2 4 1034,6 0 0,-3-5 0,6-2 0</inkml:trace>
  <inkml:trace contextRef="#ctx0" brushRef="#br0" timeOffset="55">21716 3892 8051,'-8'-11'0,"1"-1"0,3 5-316,-4-1-11,6 6 1185,-9-9-438,5 5 0,-5 0 110,-1 2 0,1-1-166,-1 1 1,3 0-74,-2 4 1,2 5-115,-6 3 0,-2 2-132,2 1 1,-5 5 77,1-1 0,1 9 84,-1-1 0,4 6-254,-4-2 1,5 3-60,-1-3 0,6 3-52,1-3 1,6 3 75,-2-3 0,3 0-129,1-5 1,0-2 110,0-1 0,0-4-106,0 4 0,5-5 79,2 1 1,5-4 51,3-3 1,-1 2-156,5-2 135,0-3-4,4 0 0,0-5-28,-1 0 1,3-1-21,1-3 0,-2-2-144,3-6 0,-3 2 7,-1 2 1,-2-4-597,-1 4 880,-4-5 0,1 2 0,0-7 0</inkml:trace>
  <inkml:trace contextRef="#ctx0" brushRef="#br0" timeOffset="56">21876 3949 8051,'0'-18'0,"0"6"255,0 4 383,0 1 759,0 0-499,0-3-662,0 9 1,1-3-101,3 8 0,-3 2-137,3 6 0,1 4 112,-1 3 1,1 3-143,-1 0 1,-3 1-32,3 0 0,-3 1 47,-1 3 0,0-3-145,0 3 0,0-3-16,0-1 1,4-4 30,0 0 0,1-4 71,-2 4 0,0-5-124,5 1 0,-2-6 154,2-1 0,5-2 18,-1 2 1,2-2 49,-3-2 1,2-3-73,2 3 1,-1-3-218,5-1 23,-5 0 109,3 0 1,-2 0-175,0 0 1,0 0 93,-3 0 1,-1 0-117,1 0 1,-5-1 328,1-3 0,-1 3 0,5-4 0</inkml:trace>
  <inkml:trace contextRef="#ctx0" brushRef="#br0" timeOffset="57">21910 4166 8054,'0'-11'2584,"5"1"-2649,3 2 0,2 3 29,1 5 0,2 0 339,2 0 0,0-4-80,8 0 0,-5 1-28,9 3 0,-10 0-280,6 0 1,-3 0-300,3 0 0,-4 0-119,0 0 1,-5 0-1113,2 0 1615,-9 0 0,8 0 0,-2 0 0</inkml:trace>
  <inkml:trace contextRef="#ctx0" brushRef="#br0" timeOffset="58">21876 3926 8054,'6'-17'0,"4"-4"297,-2 6 1,7 0 454,4 3 1,1 5-413,-1-1 0,3 4-278,-3-3 1,3 4-246,0-1 1,0 3 194,-3 1 0,1 0-804,-4 0 792,4 5 0,-7 2 0,3 4 0</inkml:trace>
  <inkml:trace contextRef="#ctx0" brushRef="#br0" timeOffset="59">22344 3915 8054,'0'-11'0,"0"-1"0,0 5-61,0-1 80,0 5 180,5-7 0,-2 9 38,4-3 539,-4 3-195,2 1-347,-5 0 0,0 9-78,0 2 1,4 12-25,-1 0 0,1 7 6,-4 1 1,0 2-57,0 1 0,0-4-187,0 1 1,1-2 68,3 2 1,-3-4-214,3-4 1,1 0-86,-1 0 0,4-5-206,-4-3 1,3-2-385,-3-2-30,5 1 954,-8-6 0,9 4 0,-3-4 0</inkml:trace>
  <inkml:trace contextRef="#ctx0" brushRef="#br0" timeOffset="60">22344 3983 8054,'0'-15'-70,"0"0"240,0 0 392,5 3-247,-4 6-18,9 1 1,-3 6-185,4 3 1,-3 1-4,-1 3 0,1 2-85,3-3 1,5 4 104,-1 0 1,1-1-263,0-2 0,-4 1-31,4-5 1,0-1-56,-1-3 1,0-1 125,-3-3 1,-1 2 18,1-6 1,-1 0 61,1-3 0,-1 0-30,0-1 0,-4 1 145,-3-1 1,1 0-75,-2-4 1,5 3 79,-4-7 1,0 7 27,-4-3 237,0-1-185,5 4 21,-4 1-257,4 7 0,-5 14 118,0 3 1,1 8-70,3 3 1,-3 2 18,3 9 1,-2-6-17,-2 7 0,3-5-140,1 1 0,0 0-202,-4-4 0,4 3-94,0-3 0,3 0-687,-3-5 1117,0-4 0,1 4 0,1-4 0</inkml:trace>
  <inkml:trace contextRef="#ctx0" brushRef="#br0" timeOffset="61">22824 3892 8054,'0'-11'481,"0"4"-347,5 2 1,0 7-107,2 1 1,0 5 191,-4 7 1,0-1-40,5 5 0,-5 0-29,5 4 0,-4 4-87,3-1 1,-3 1-1,4-4 1,-2 4-26,2-1 0,2-3-114,-2-4 1,1-1-24,-2 1 0,3-1 84,-2-3 1,-2-2-24,2 2 1,-1-6-35,5-2 0,-1-3-2,1 4 1,-1-6 8,1 2 1,-1-3-4,0-1 1,1 0-65,-1 0 1,2 0-187,2 0 1,-2-4-245,2 1 0,-2-5 121,-2 4 0,-3-5 439,-1 2 0,-4-3 0,2-2 0</inkml:trace>
  <inkml:trace contextRef="#ctx0" brushRef="#br0" timeOffset="62">22858 4143 8054,'0'-11'0,"0"0"0,0 3 331,0 0 1,5 5-197,3-5 0,2 5-332,1 0 0,6 0 183,2-1 1,-2 3 97,2-3 1,-1 3-118,1 1 0,2 0-2,-6 0 0,4 0 0,-4 0 0,0 1-14,-3 3 49,4-3 0,-3 4 0,3-5 0</inkml:trace>
  <inkml:trace contextRef="#ctx0" brushRef="#br0" timeOffset="63">22846 3915 8054,'0'-11'0,"0"-2"48,0-2 0,5 2 90,3-2 1,4 3-142,3 5 0,-1-3 5,5 2 1,0 3 37,4 1 0,-1-1-45,1 1 1,0 0 36,0 4 1,0 0-31,0 0 1,-2 0 1,-2 0 1,2 2 3,-6 1 1,0 0 3,-4 5 1,1-2 93,-1 2 1,-3 2-91,0-3 0,-5 5 161,5 3 1,-2-1-67,2 5 1,1 0-39,-5 4 0,1 0-48,-2-1 1,-1 6-5,2 3 1,1-2-17,-2 2 0,3-5-158,-3 5 0,-1-6 10,1 2 1,-1-3 74,-2-1 1,3-2 1,1-2 0,0-2 56,-4-6 0,4 1 0,0-1 38,0-5 0,-4 1 352,0-4-268,0-1 1,0 2 160,0-8 1,-2 1-42,-2-4 1,3-2 92,-3-7 0,2 2-8,-2-5 1,3 2-201,-3-2 1,3-3-126,1 3 0,-2-3 138,-1 0 0,1 3-110,-1 0 1,1 1 13,2-1 1,0 2-239,0 6-197,0-1 268,0 6 1,2 1-131,1 5 0,0 6-12,4 6 1,4 0 19,8 8 1,-4-1 100,8 3 1,-7 1-86,3 0 0,-5 0 75,1 0 0,2-5-28,-2-3 0,0-3 219,-3 0 1,-1-2-105,1-2 1,-1-3 324,1-5 1,-5 0-140,1 0 0,-2-2 462,2-1 1,1 0-44,-6-5 1,5-3 123,-4-4 0,0-4-238,-4 4 1,0-6 137,0 2 1,0-6-64,0-2 1,0-5-147,0 2 1,3 1-276,1-2 0,0 5-205,-4-5 1,0 6-335,0-2 0,-1 3 4,-3 1 0,3 2-1725,-3 2 500,3 2-565,1 6 2257,0 4 0,5 18 0,1 8 0</inkml:trace>
  <inkml:trace contextRef="#ctx0" brushRef="#br0" timeOffset="64">23977 3972 8973,'0'11'410,"0"5"-53,0-1-241,0 5 95,0-2-52,0 5 0,0-4-100,0 0-59,0 0 1,0 0-114,0 0 0,0-1 97,0 1 0,1-1-157,3-3 1,-3-2-183,3 2-189,-3-3 182,-1 0 94,0-1 1,0-3-25,0-1 292,0-4 0,-5 2 0,-1-5 0</inkml:trace>
  <inkml:trace contextRef="#ctx0" brushRef="#br0" timeOffset="65">23760 3938 8054,'5'-12'0,"-2"5"161,4-1 0,10 6 120,6-2 0,7 3-133,1 1 1,2 0 177,1 0 0,5 0-62,3 0 1,-1 0-116,1 0 1,-6 0-139,2 0 1,-3 0-272,-5 0 1,1 0-393,-9 0 1,3 0-541,-10 0 1192,0 0 0,-14 5 0,-2 1 0</inkml:trace>
  <inkml:trace contextRef="#ctx0" brushRef="#br0" timeOffset="66">5744 11977 8281,'0'-8'-324,"0"0"1,0 5-6,0-5 702,-5 6 412,4-9-486,-10 5 0,6-2 158,-2 1-224,-3 4 0,3-2-75,-4 5 0,-1 0 9,1 0 1,0 0-16,-1 0 0,1 0-11,-1 0 0,-4 1-147,-3 3 1,1 3 97,-1 4 0,0 2-106,-4 2 1,-1 3 79,-3 5 1,3 3-88,-2 1 0,1 3-2,3-3 0,0 3 35,3-3 0,3 1-15,4-1 0,6-3-104,2 2 1,3-1 61,1-3 1,1 0-148,3-3 0,3 3 35,9-3 0,-2-3 82,5-1 1,0-3 49,3-5 1,6 2-9,3-5 1,2 0 4,1-4 0,0-4 15,1 0 1,3-5 23,0 2 0,0-7-152,-4-1 1,-1-1 115,-2 5 0,-5-4 108,-7-1-112,-2 1 65,-11 4 1,-1-4-6,-5-1 0,-1 1-29,-3 4 1,-7-1 9,-8 1 0,-4-1-12,-4 1 0,2 5 14,-6 2 0,6 3-48,-2 1 1,3 0-152,1 0 0,6 0-812,1 0 309,4 5-580,0 1 1268,6 0 0,1 4 0,5-3 0</inkml:trace>
  <inkml:trace contextRef="#ctx0" brushRef="#br0" timeOffset="67">6064 11965 8148,'-7'-23'239,"-1"6"600,4 1-344,0 4 111,4 0 308,0 6-614,0 1 0,0 7-189,0 6 1,0 5 68,0 10 1,4-1-93,0 1 1,1 1 36,-2 3 1,0-2-178,5 6 1,-5-4-341,5 3 0,-5-5 250,0 2 1,2-3-453,-1-1 235,0-5-78,1 3 0,-4-8-429,3 2 0,-3-2 866,-1-2 0,0 1 0,0-1 0</inkml:trace>
  <inkml:trace contextRef="#ctx0" brushRef="#br0" timeOffset="68">6406 11942 8148,'-7'-11'-747,"-1"0"405,6-1 520,-3 1 0,3 1 500,-2 2-73,3-2-55,-4 9-235,5-10 0,0 9-118,0-6 0,1 6 229,3-2-315,-3 3 1,8 6 78,-5 2 1,1 5 2,-1 3 0,-1 3-47,4 5 1,0-1-159,0 1 1,3 4 54,-2 0 1,2-1-182,1-3 0,1 0 35,-1 0 1,2-2-186,2-2 0,-2-1 13,2-3 1,-2-6 54,-2 3 1,1-5-279,-1 1 1,-1-2-616,-2-2-479,-3-3 1592,-5 4 0,-5-5 0,-1 0 0</inkml:trace>
  <inkml:trace contextRef="#ctx0" brushRef="#br0" timeOffset="69">6783 11840 8206,'0'-23'0,"0"5"251,0 3 626,0 2-268,0 2-159,0 4 1,0 4-247,0 6 1,-4 8 42,1 4 1,-5 10-103,4 2 1,-5 2-8,2 5 1,-3-1-163,-2 9 0,1-4 9,-1 4 1,1-5-330,-1 1 0,1-4 99,0-3 1,3-1-132,0-7 1,5 1-45,-5-9 1,5 1-202,0-5-442,1 0 141,2 1 922,0-6 0,-5 4 0,-1-3 0</inkml:trace>
  <inkml:trace contextRef="#ctx0" brushRef="#br0" timeOffset="70">6897 11908 8193,'-11'-11'144,"3"1"2,1 2 332,4 3-182,-2 5 0,5 5 312,0 3 0,0 3-165,0 4 1,0 3-129,0 5 1,0 1-240,0 3 4,0-3-125,0 4 1,0-5-86,0-1 1,4 1 191,0 0 1,5-1-117,-2-3 0,1 1 18,3-5 1,-2-1-177,6-6 0,2 1 77,-2-6 1,5 1 109,0-4 1,1 0-145,2 0-3,0 0 8,0-5 0,-1 3-218,1-6 1,-1 4 16,-3-3 0,1 3-159,-5-4 0,1 2-42,-5-2 566,-5 3 0,5 0 0,-5-1 0</inkml:trace>
  <inkml:trace contextRef="#ctx0" brushRef="#br0" timeOffset="71">6897 12125 8177,'-11'0'324,"5"-5"188,2-2 0,4 1-278,4 3 0,3-2-85,9 1 1,-3-4 4,7 4 1,-1-1-162,3 1 0,5 2 6,0-6 0,-1 6 124,-3-2 0,0-1-474,0 1 1,-4 0-95,0 4 0,-5-1-880,1-3 1325,-7 3 0,2-4 0,-4 5 0</inkml:trace>
  <inkml:trace contextRef="#ctx0" brushRef="#br0" timeOffset="72">6909 11851 8122,'0'-11'49,"1"-1"-49,3 1 0,4 1 56,7 2 0,4-2 65,7 2 0,0 3 202,4 1 1,1 3-246,3 1 0,0-4-58,1 1 1,-5-1 7,0 4 1,-4 0-22,1 0 1,-3 0-66,-2 0 0,-3 0 80,1 0 0,-7 0-83,3 0 13,-4 0 0,0 0 0,-6 5 99,-2 2 1,-3 4 9,-1 0 0,0 2 4,0 2 0,2 3 158,1 5 0,-1 3-409,1 1 226,-1-1 9,-2 2 1,0-2-445,0 4 196,5-4 42,-4 2 1,4-6-25,-5 1 0,1-1 41,3-3 0,-3-3-138,3-4 0,-2-5 168,-2 1-39,5-6 302,-4 4 55,4-6-330,-5 0 316,0-6 0,0 4 17,0-6 0,0-1 0,0-6 0,0 3-65,0-4 1,0 0 114,0 1 0,-1-6-118,-3 2 1,3-2-2,-3-2 0,3 4 107,1 0 1,0 5 29,0-1-250,5 2-63,-4 7 39,9-5 1,-4 10-113,6-3 1,-1 8 96,1 4 0,0 2-59,4 1 0,-3 5-10,7-1 1,-5 4-179,4-4 0,-1 4-51,1-4 1,1 1 76,-5-5 1,4 0-12,-4 1 0,4-2 133,-3-2 0,3 0 60,-4-4 0,0 0-35,-3-4 1,-1-4 90,0 0 0,0-4 46,-4 0 0,2-3 231,-5-5 1,0 2 165,-4-5 1,0 0-98,0-4 0,0 1 60,0-1 1,-2 0-11,-1 0-74,-4 0-210,1 0 0,-4 1-168,2-1 0,2 1-774,-2 3 552,6 3 1,-5 9 270,3 3 0,3 3 0,-4 1 0</inkml:trace>
  <inkml:trace contextRef="#ctx0" brushRef="#br0" timeOffset="73">9456 11748 8135,'0'-11'-385,"-2"-1"502,-1 1 0,1 3 386,-1 1 1,-4 3 31,0-4 0,-1 5-131,-3-5 0,2 5 56,-7 0-280,-1 1 0,-1 2 67,-5 0 1,0 3 29,0 5 0,-4-1-183,-4 8 0,3 3 146,1 1 0,0 7-189,0 0 0,-1 2 84,1-1 0,7 2-230,-3 5 0,9 0 7,3 1 0,1-5 34,6 1 0,0-2-79,4 1 0,1-1-159,3-2 1,4-3-48,7 3 1,4-7 122,8-1 1,1-5 36,2 1 1,8-3 62,0-5 0,2-1 163,1-6 0,0 0-126,1 0 0,-2-4-28,-1 0 1,-4-5-33,3 1 0,-7-2-4,-5-1 0,-2-1-192,-1 1 1,-5 0-949,-3-1 1283,-2 1 0,-7-6 0,-1-1 0</inkml:trace>
  <inkml:trace contextRef="#ctx0" brushRef="#br0" timeOffset="74">9981 11531 8097,'0'-11'-1,"0"-1"354,0 1 75,0 0-150,-5-1 3,-1 1 0,-6 1 14,1 2 1,-1 3 19,1 5 1,-4 0-78,0 0 1,-6 1 14,2 3 0,1 2-49,-1 6 1,2 0-109,-2 4 1,2 1 45,6 6 1,1-1-185,2-3 0,-1 2-124,5-1 1,2 0 126,5-1 0,1 1-23,8-5 1,-2 1-15,9-5 1,0-1-119,4-2 1,-3 1-94,3-6 0,-7 1-294,7-4 1,-4 0-71,0 0 0,2 0 651,-6 0 0,0-5 0,-3-1 0</inkml:trace>
  <inkml:trace contextRef="#ctx0" brushRef="#br0" timeOffset="75">10586 11600 8097,'-5'-12'0,"3"2"-83,-6 3 1,4 0-264,-3 3 351,4 3 254,-2-4 1,1 4 25,1-3 170,-1 3-448,4-4 1,1 6-137,3 3 0,-2-2-239,6 6 1,-4 0 166,3 3 1,1-3-485,3-1 685,-4 1 0,3 8 0,-4 2 0</inkml:trace>
  <inkml:trace contextRef="#ctx0" brushRef="#br0" timeOffset="76">10644 11965 8097,'-6'7'256,"5"3"-15,-4-4 1,4 6-96,-3-1 0,3-3 930,-3-1-333,3 1-732,1 3 1,0 1 14,0-1 1,0-3-363,0-1 336,0 1 0,5 3 0,1 1 0</inkml:trace>
  <inkml:trace contextRef="#ctx0" brushRef="#br0" timeOffset="77">11671 11508 8097,'-5'-11'160,"-1"5"1,-2 1 76,1 5 118,4 0-68,-7 0 0,5 10 29,-3 5 1,-1 7-77,6 4 1,-5 0-5,4 4 1,-3 4-107,3 4 0,-1 0-63,1-3 1,3-1-139,-3 0 0,1-1 6,0-2 0,1-3-120,-2-6 0,3 0 57,1-3 0,0 1-346,0-4 44,0-1 223,0-4-54,0-4-990,0-2 1050,0-5 0,0 0 0</inkml:trace>
  <inkml:trace contextRef="#ctx0" brushRef="#br0" timeOffset="78">11683 11531 8097,'0'-11'54,"0"-6"0,1 6 112,3 0 1,-2 4 303,6 7 0,-4 0-181,3 0 0,1 5 55,3 3 0,1 7-70,-1 4 1,5 4 211,-1 4 1,1-1-458,0 9 0,1-4 76,6 7 0,-1-2-268,-3-2 0,2-3-42,-2-1 0,2-5-34,-2 2 0,1-3 69,-5-1 0,0-5-49,-3-3 0,-1 0-146,1-3 0,-2 2-166,-3-7 1,0 0-834,-3 0 1364,-3-4 0,-1 2 0,-6-5 0</inkml:trace>
  <inkml:trace contextRef="#ctx0" brushRef="#br0" timeOffset="79">11603 11920 8097,'0'-8'141,"0"0"6,0 6 0,5-7 261,3 5 1,6 0 145,1 4 1,5 0-130,-1 0 0,6 0-525,2 0 0,7-3-215,-3-1 1,4 0-253,-4 4 1,-2 0 246,1 0 320,1 0 0,-2 0 0,-1 0 0</inkml:trace>
  <inkml:trace contextRef="#ctx0" brushRef="#br0" timeOffset="80">12300 11954 8316,'-7'5'589,"3"3"1,3 2-417,1 1 0,0 4-92,0 1-11,0 4 0,0-6-20,0 5 1,0-1-267,0 1 0,-1 1-237,-3-5 0,3 4 88,-3-4-623,3 1 988,1-5 0,5 1 0,1-1 0</inkml:trace>
  <inkml:trace contextRef="#ctx0" brushRef="#br0" timeOffset="81">12631 11486 8097,'-7'-23'0,"-1"5"303,4 3 497,0 7 162,4 3-647,0 20 1,0 1 9,0 14 1,0 4-52,0 4 0,4 2-197,0-2 1,1-1-39,-2 4 0,2-4-126,3 1 1,-2-7 108,-2-5 1,-2 1-91,1-4 0,2 1-299,-1-9-614,5 0-797,-8-3 889,9-6 889,-8-1 0,3 0 0,-5 2 0</inkml:trace>
  <inkml:trace contextRef="#ctx0" brushRef="#br0" timeOffset="82">12494 11554 8097,'6'-23'0,"-2"0"0,-2 6 0,2 1 0,3 4 0,4 0 0,4 2 0,0 3 0,2-4 349,-2 4 0,0 0 513,8 0 1,-2 4-544,5 0 0,0 1-379,0 2 1,-2 0 140,3 0 1,-3 2-77,-1 1 1,-2 4-106,-1 4 1,-4 4 30,-5 1 1,0 3-137,-4-4 1,-2 4 15,-5-4 0,-1 5 46,-3-1 1,-3-1 126,-9 1 1,2-4-3,-5 4 0,0-5 49,-4 2 1,1-4 11,-1 0 0,0-5 10,0 1 0,5-2 13,3 2 0,2-2 400,2-2-424,5-3 20,1 10 44,5-10 0,8 5 7,4-2 1,8-3-31,3 3 1,1 1 1,7-1 0,-5 1-88,5-1 0,-2-2 68,1 6 0,2-4-146,-5 3 1,-1-3 107,-3 4 1,-4-1-3,0 5 1,-5-1-13,1 1 1,-3-1-18,-5 1 1,2-1 30,-5 0 1,0 1 8,-4-1 0,-9 4 25,-2 1 0,-12-1-27,0-4 0,-7 2-27,-1 2 0,-3-2-5,-4 2 1,1-3-10,-5-5 0,5 3-80,-1-2 0,4-3-187,3-1 0,5 1-929,7-1 1203,2 0 0,6-4 0,-1 0 0</inkml:trace>
  <inkml:trace contextRef="#ctx0" brushRef="#br0" timeOffset="83">14184 11440 8097,'-4'-11'0,"0"-1"-46,-5 6 76,8-4 283,-4 8 1,4-1-6,-3 6 0,3 5 32,-3 7 0,3 3-136,1 5 0,0 5 28,0 2 0,4-1-79,-1 2 1,6-2-150,-1 1 1,-2 0-80,2-4 0,-4-5 64,3 1 0,-3-3-124,4 0 1,-5-2-87,5-6 1,-5 1-74,0-1 0,-1-3 94,-2-1 0,3-3-425,1 4 297,0-6 328,-4 4 0,0-1 0,0 1 0</inkml:trace>
  <inkml:trace contextRef="#ctx0" brushRef="#br0" timeOffset="84">14412 11429 8133,'0'-18'0,"0"1"0,0 6-5,0-1 0,2 6 14,1 2 610,-1 3 0,3 2-184,-5 3 1,0 7-48,0 9 0,0 6-244,0 5 1,1 5-118,3 2 0,-3 1 15,3-5 1,1-1-209,-1-3 0,1 2 33,-1-5 1,-2-6-15,6-6-373,-6 3 255,9-5 0,-9 2-261,6-7 116,-6-3 233,3-5 0,-5-5 46,0-3 0,-3 2-5,-1-2 1,-1-1 70,1-6 0,1 2-48,-4-2 1,3 1 167,-4-1 40,1-3-66,0 0 0,1-3 154,2 2 1,3-3-78,-3-1 0,4 4 133,4 0 1,-2 5-43,6-1 1,-4 4 141,3 3 0,1-1-2,3 5 1,1 1-72,-1 3 0,5 5-120,-1 2 1,4 5-28,-4 3 1,5-1-124,-1 5 1,3 0 70,1 4 1,0-2-161,-1-2 1,5 2 47,0-6 0,3 0-145,-3-3 0,-2-2 122,-6-3 0,3-2 78,-3-5 0,-3 0 117,0 0 0,-4 0 130,0 0 7,-6 0 1,3-5-71,-5-2 1,0-3 151,-4-2 1,-2 0-74,-1-4 0,0 0-40,-5-3 1,2-3-134,-2 3 1,-2-4 66,3-3 0,0 2-322,0-3 1,3 3-29,-4 1 1,6-2-43,-2 2 1,3-3-427,1 7-641,0 3 76,0-1-504,0 11 1720,0 1 0,0 15 0,0 3 0</inkml:trace>
  <inkml:trace contextRef="#ctx0" brushRef="#br0" timeOffset="85">15143 11383 8118,'-6'-5'0,"2"-3"0,-1 2-102,1-2 204,0 6 295,4-3-156,0 5 1,0 6 61,0 5 1,0 6-51,0 6 1,4 0-57,0-1 0,1 5-36,-1 0 1,-1 1-144,4-2 0,-3-2 78,4 3 1,-6-4-245,2-4 0,1 1 101,-1-5 1,0 1-380,-4-5-28,0 0 87,0 1-296,0-6 0,-2-1 663,-1-5 0,-4 0 0,-4 0 0</inkml:trace>
  <inkml:trace contextRef="#ctx0" brushRef="#br0" timeOffset="86">15086 11383 8118,'4'-15'0,"0"-1"0,1 1 344,-1 4 1,3 1-112,9 2 1,-2-1-41,5 5 1,1-3 71,7 3 1,-2 0-16,5 4 1,1 0-40,3 0 1,-3 3-84,-1 4 0,0 2-194,5 10 83,-6 0-10,-1 4 1,-10 0-45,-3 0 1,-4 3-19,-3 1 0,1 3-198,-5-3 1,-6 4 91,-5-5 1,-9 2-55,-3-1 0,-2-3 45,-2 3 0,-1-5 53,-3-3 1,2-1 89,-6-3 0,6-2-42,-2 2 1,3-6-284,1-1 27,6-6 197,0 3 1,10-5-201,-1 0 49,5 0 0,3-5 279,8-2 0,7-3 0,3-2 0</inkml:trace>
  <inkml:trace contextRef="#ctx0" brushRef="#br0" timeOffset="87">15760 11383 8118,'-6'-23'0,"-3"5"111,5 3 55,0 7 1,3 0 831,-3 4-645,3 0 0,-4 5 100,5 3 1,-4 2-163,0 6 0,0 3-104,4 0 1,0 7-86,0 1 1,0-1-186,0 5 0,0-3 149,0-1 0,4 0-128,0 0 0,5 0-272,-2-1 1,4-3 174,0 0 1,4-5-89,1 2 1,0-7 28,-1-2 1,-1 0 101,5 0 1,0-2-19,4-5 0,0 0 2,0 0 1,0-1-117,-1-3 1,-2 2 108,-1-6 1,-5 4-1215,1-3 1353,-3-1 0,0-3 0,-1-1 0</inkml:trace>
  <inkml:trace contextRef="#ctx0" brushRef="#br0" timeOffset="88">15749 11588 8118,'0'-11'213,"1"3"87,3 1 1,3 0-87,9 0 1,-4-3-92,3 2 0,3 2 123,1-2 0,-1 2 7,1-2 1,-1-2-329,1 2 0,2 2-153,-2-2 1,-2 5-217,-2-5 1,-2 5 245,-2 0 198,-4-4 0,-2 6 0,-5-4 0</inkml:trace>
  <inkml:trace contextRef="#ctx0" brushRef="#br0" timeOffset="89">15771 11291 8118,'0'-11'0,"2"0"-33,2-1 1,3 1 34,8-1 0,-2 2 225,2 3 1,2-4 336,-2 4 0,5 2-525,-1 1 0,-1-1-14,1 1 1,0 0-368,4 4 0,0 0 198,0 0 1,0 0-1147,-1 0 1290,-4 0 0,4 5 0,-4 2 0</inkml:trace>
  <inkml:trace contextRef="#ctx0" brushRef="#br0" timeOffset="90">16388 11234 8259,'-7'-6'20,"-1"2"-220,5 3 1,-2 2 274,5 3 0,0 6 253,0 5 0,0 6 112,0-2 0,0 6-127,0 2 0,4 3-282,0-3 0,1 5 15,-1-2 1,-2-1-161,6 2 0,-4-5 107,3 5 1,-4-10-204,1 2 1,1-6 64,-1 2-29,-1-5 0,-1 1-494,2-7-177,-3 2 845,4-9 0,-10 4 0,-2-5 0</inkml:trace>
  <inkml:trace contextRef="#ctx0" brushRef="#br0" timeOffset="91">16251 11326 8118,'12'-22'-33,"-1"3"0,0 3-52,1 4 1,4 1 57,3-1 1,-1 1 483,1 0 1,-4 3-78,4 0 0,0 4 82,4-3 1,0 4-262,0 0 1,0 1-158,0 2 1,-4 2 37,0 1 1,-5 4-168,1 4 1,-6 2-39,-2 2 0,-4-1 110,1 5 0,-8 1-66,-4 7 0,-8-3-30,-7 3 0,-6-3-190,-9-1 1,3-2-140,1-2 0,3-2 438,8-6 0,-3 1 0,9-1 0</inkml:trace>
  <inkml:trace contextRef="#ctx0" brushRef="#br0" timeOffset="92">16685 11303 8118,'-6'-5'-449,"2"-3"917,3 3-228,6 0 1,-3 1 63,6 0 0,-4 1 192,3 3 1,1 3-174,3 1 0,-4 5-76,-3-1 1,1 6-26,-2 1 1,1 5-35,-4-1 0,0 4-192,0 4 1,0-3 86,0 3 1,0 0-212,0 0 0,2 0 94,1-4 1,2-4-165,3 0 0,2-5 170,-2 1 1,6-6-82,1-2 0,1-4-65,0 1 117,1-3 37,6-1 1,1 0-207,3 0 1,-2-1-43,6-3 1,-6-1-191,2-3 1,-7-2 27,-1 2 1,-6 2-180,-2-2 1,0 5 608,-8-5 0,-4 0 0,-5-3 0</inkml:trace>
  <inkml:trace contextRef="#ctx0" brushRef="#br0" timeOffset="93">16708 11531 8118,'1'-7'-151,"3"-1"0,2 4 182,6-3 1,-1 3 239,1-4 0,-1 4-37,1-3 0,0 3 256,3-4 0,-1 5-506,5-5 1,-1 2 26,1-2 0,2-1-195,-6 5 1,0-1-650,-4 1 833,1 3 0,-6-9 0,-1 4 0</inkml:trace>
  <inkml:trace contextRef="#ctx0" brushRef="#br0" timeOffset="94">16765 11257 8118,'6'-11'27,"5"-6"0,-1 5 207,5-4 1,0 4 214,-3 0 1,3 5-182,0-1 1,5 5 31,-1 0 1,-1 0-180,1-1 1,0 3-233,4-3 0,0 3 97,0 1 0,0 0 183,-1 0 1,1 0-254,0 0 1,-1 0 0,-3 0 0,1 0 89,-5 0 0,1 1-20,-5 3 0,-3-1 31,-1 4 0,-4 1 63,0 3 1,3 1-5,-3-1 1,1 6 77,-4 2 0,1 2-93,3 2 0,-2 0-134,1 0 133,-1 5-90,3-4 1,-4 4-138,3-5 0,-2-1 109,2 1 1,-1-5-71,4-3 1,-4-2 58,1-2 1,-2-3-103,2 0 169,-3-6-120,4 3 265,-5-5 1,0-5-59,0-3 1,0-2 46,0-1 1,0-2-34,0-2 1,-4 1 137,1-5 1,-1 4-138,4-4 1,0 0 12,0-4 0,-4 0-72,0 0 1,0 4 47,4 0 0,0 5 47,0-1-125,0 2-165,0 7 1,6 1 81,1 5 1,5 9-101,3 2 0,-1 8 81,5 0 0,0 3-52,4 1 0,0 1-83,-1 2 1,0-5 69,-3 1 1,3-2-71,-3-1 0,2-3 171,2-5 1,-4-3 158,0 0 0,-5-6-84,1 2 1,-6-3 168,-1-1 0,-4-1-21,3-3 1,-4-2 187,0-6 1,-1-4-104,-2-3 0,-4 1-25,0-1 0,-5-1 116,2-7 0,-4 3 19,0-3 0,0 2-116,-1-2 1,5 3-225,-1-2 0,2 2-224,-2 1 1,3 1 167,5 3-1108,0-2 435,0 13-671,0-7 970,5 13 1,1 4 406,6 9 0,4 6 0,2 5 0</inkml:trace>
  <inkml:trace contextRef="#ctx0" brushRef="#br0" timeOffset="95">17861 11200 8118,'0'-11'12,"0"3"84,0 0 376,0 6 30,0-3 435,0 5-585,0 10 1,4-1-139,0 10 0,4 0-94,-4 4 1,1 3 59,-2 1 0,-1 4-144,1-5 0,3 5-228,-3-5 0,2 1 153,-1-4 0,-1-2-360,4-2 0,-4-1 191,1-3 0,-3-6-914,-1 3 561,0-3 1,0-2-695,0 1 1255,0-6 0,-5 3 0,-1-5 0</inkml:trace>
  <inkml:trace contextRef="#ctx0" brushRef="#br0" timeOffset="96">17816 11223 8118,'7'-10'-68,"1"2"0,1-1 0,6 5 0,3-1 284,5 2 0,-3 1 350,3-1 1,-2 1-241,10 2 1,-1 0-95,5 0 0,-5 0-226,1 0 1,-2 5 108,1 3 1,-3 3-176,-8 5 1,0 1-7,-8 6 1,2 1-20,-9 3 1,-2-2 120,-5 6 1,-5-5-185,-7 5 0,-3-2 104,-5 2 0,-5-4-148,-2-4 1,-1 0 102,-3 0 0,6-5 62,-6-3 0,7-4-188,1-3 1,3 1-95,4-5 0,2 3-609,6-3 918,4 0 0,-3-4 0,4 0 0</inkml:trace>
  <inkml:trace contextRef="#ctx0" brushRef="#br0" timeOffset="97">18433 11234 8118,'-4'-21'0,"0"2"443,0 2-220,4 6-111,0 4 1,0 1 1079,0 2-709,0 3 0,0-3 54,0 8 0,0 2-273,0 6 1,0 3-72,0 0 1,0 9-78,0-1 1,0 3-214,0-4 0,1 5-223,3 0 0,-1 3 243,4-3 0,1-2-153,3-6 1,2 2 14,2-6 0,-1 0-78,5-4 1,-3 0 53,3-4 1,-4 2-20,4-5 1,-1 0 29,1-4 0,2 0-139,-2 0 1,-1 0-196,1 0 1,-5-4 171,1 0 0,-2-3 390,-2 3 0,1-5 0,-1 2 0</inkml:trace>
  <inkml:trace contextRef="#ctx0" brushRef="#br0" timeOffset="98">18318 11440 8174,'2'-10'292,"1"2"0,8-1-25,4 5 1,5-3 96,-1 3 1,3-4-317,1 5 0,3-6-220,1 1 1,5 2 140,-2-2 0,-2 2-100,-1-2 0,-1-1-47,-3 6 0,1-3-252,-9 3 0,1 1 430,-5-1 0,0-4 0,1 1 0</inkml:trace>
  <inkml:trace contextRef="#ctx0" brushRef="#br0" timeOffset="99">18410 11177 8174,'0'-11'254,"5"-1"188,2 1 1,5 0-231,3-1 1,-1 2-155,5 2 0,0-2 41,4 3 0,0 0 67,0 0 1,3 4-249,1-1 0,0 3 8,-5 1 0,5 0-72,0 0 0,-4 1 133,-4 3 1,-5-1-113,1 4 0,-3-4 3,0 1 1,-1-2 141,1 2 1,-1-3 52,1 3 0,-5-3 83,1-1-67,-1 5 0,1-2 71,0 5 30,-6-1 0,3 8-81,-5 1 0,0 3 13,0-4 1,0 6-81,0 2-65,0 0 1,0 5 142,0-5-158,0 5 0,0-4 110,0 3 1,4-7-211,0-1 0,3-4 9,-3 4 1,4-5 5,-4 1 0,3-6 159,-3-1-4,0-6 322,-4 3 45,0-5-286,0-5 0,-5-1-4,-3-5 1,2-2 21,-2-2 1,6 2 5,-2-2 1,-1-2 31,1 2 0,0-4-127,4 4 1,0-4 5,0 4 0,0-4-126,0 3 1,0 1 76,0 4 1,0-1-279,0 1 175,5 4 0,-2 2-96,4 5 0,1 2 91,3 1 1,1 5-16,-1 7 1,5-1 97,-1 5 1,1 0 14,-1 4 1,-2-1-4,2-3 1,2 2-39,-2-2 0,0-1-17,-3 1 0,3-6 99,0-2 1,2 1 7,-2-5 1,-2-2-24,2-1 1,-1-3 78,1-1 0,-6-1 1,2-3 0,-3-2 202,0-5 1,-2-1 244,-2 1-301,-3-1-58,4-4 0,-5-2 78,0-5 1,-1 2-91,-3 2 1,1-7-99,-4 3 1,-1-2 16,-3 2 1,3 0-22,1 1 1,0-1-134,0 0 1,-2 0-247,5 0 0,0 4-362,4 0 1,-4 9 313,1-1 0,-1 5-1137,4-1 33,0 4 614,5 8 1,-3 4 847,6 10 0,0 0 0,3 4 0</inkml:trace>
  <inkml:trace contextRef="#ctx0" brushRef="#br0" timeOffset="100">19563 11143 8124,'0'-11'-421,"0"3"458,0 0 57,0 6 1,0-2 171,0 8 1,0 3-107,0 9 1,0-2 190,0 5 0,0 1-81,0 7 1,0-3-97,0 2-9,0 4-94,5-6 1,-3 4-130,1-6 0,0 1 76,1 0 1,-3-5-203,3-3 0,-2-2-159,2-2 200,-3-4-53,4 3-1073,-5-9 1269,6 4 0,-5-5 0,4 0 0</inkml:trace>
  <inkml:trace contextRef="#ctx0" brushRef="#br0" timeOffset="101">19346 11177 8122,'13'-15'0,"2"0"285,3 0 1,10 7 432,2 0 0,3 1 343,2-5-707,-1 6 0,0-4-6,0 2 1,1 2-129,-1-2 1,-4 4-265,1-3 0,-7 4-746,-1-1-1920,0 3 2710,-11 1 0,0 5 0,-7 2 0</inkml:trace>
  <inkml:trace contextRef="#ctx0" brushRef="#br0" timeOffset="102">8201 13361 8183,'0'-7'-372,"0"-1"212,0 6 0,0-5 119,0 3 335,0 3-187,0-4 0,0 4 221,0-3 5,0 3-17,0-4-48,0 5 1,0 5-117,0 2 0,0 5-24,0 3 1,0 3 21,0 5 0,0 1 2,0 2 1,0 0-17,0 4 0,0 1-13,0 3 0,-4-1-89,0-3 1,0 2 90,4-5 0,0 3 0,0-3 0,4 3-66,0-3 0,1 0-138,-1-5 1,-3 1 118,3 0 1,1-5-145,-1-3 0,3 2 9,-3-2 0,1 0 121,-1-4 1,-3-3-364,3 0 217,3-1 1,-6 1-227,3 0-43,2-6-489,-5 3-406,4-5 439,-5 0 845,-5 0 0,-1-5 0,-6-1 0</inkml:trace>
  <inkml:trace contextRef="#ctx0" brushRef="#br0" timeOffset="103">8155 13396 8183,'0'-12'0,"0"1"-346,0-1 0,0 5-66,0-1 778,0 0-220,0-3 1,1 1 66,3 2 1,1-2-113,3 3 1,2 0-8,-2 0 1,3 3 24,4-4 1,3 2-15,5-2 0,-4-1-35,0 6 0,4-1 4,3 4 0,1-4-75,-4 0 1,1 0 3,3 4 1,-3 2-16,2 1 0,2 0 29,-1 5 1,-4-5-20,-4 5 0,-5 0-97,1 3 0,-4 0 56,-3 1 1,1 4-7,-5 3 0,-2-1 39,-5 1 1,-5 0 83,-7 4 0,-3 1-30,-5 3 0,-5-4 11,-2-1 0,-3 1-31,-2-4 0,1 2 8,0-2 1,0-2-26,-1-1 0,5-7 29,-1 2 1,10-6-122,-2 3 1,8-6-94,0 2-363,7-3-44,3-1-345,5-5 930,5-1 0,6-6 0,7 1 0</inkml:trace>
  <inkml:trace contextRef="#ctx0" brushRef="#br0" timeOffset="104">8989 13179 8112,'0'-7'-947,"0"-3"1514,0 9 152,0-4 250,0 5-779,-5 0 0,3 1-38,-1 3 1,-2-2-19,1 6 1,-4 3 26,4 5 0,-5 4-23,2-1 1,-3 3 7,-2 0 1,1 5-31,-1 0 1,1 4-79,0 0 1,-1 2 18,1 1 1,-1-1-127,1-2 1,1 5 98,2-1 1,-1 1-121,5-1 0,1-2 82,3-3 1,3 2-86,1-5 0,6 3 101,2-3 1,-1-1-8,4-3 1,-1 0 16,2 0 1,-2-2 16,5-2 1,-5-2 13,1-6 0,1 1-32,0-1 1,-1 1-37,-4-1 1,2-1 42,2-2 1,-5-2-135,6-2 0,-10-3 40,5 3 0,-6-1-127,3 0 0,-4-1-87,3 1-180,-4-1-157,2-2 1,-5-2 5,0-1 615,0 1 0,-5-8 0,-1 4 0</inkml:trace>
  <inkml:trace contextRef="#ctx0" brushRef="#br0" timeOffset="105">9400 13430 8112,'0'-12'-1265,"0"1"1787,0 0-341,0-1 0,-1 2 552,-3 2 43,3-2-23,-4 4-416,5 0-143,-6 0 1,4 9-127,-6 5 0,4 1 87,-3 10 1,3 5-71,-4 6 1,5 1 7,-5 3 0,4-2-78,-3 6 1,3 1 46,-4-1 1,4 0-189,-3-4 1,4-3 61,-1-1 1,3-4-138,1 0 1,0-5-92,0-2 1,0-5 108,0 1 0,0-6-196,0-2 1,0-3-211,0 4-198,0-6-124,0 3 123,0-5 788,-5 0 0,-1-10 0,-6-2 0</inkml:trace>
  <inkml:trace contextRef="#ctx0" brushRef="#br0" timeOffset="106">9320 13441 8112,'0'-16'0,"0"3"6,0-2 0,4-2 276,0 2-70,4 0 0,-1 5 138,4 2-189,1 3 0,0 8 3,4 4 1,-4 2-8,4 10 0,0 5 35,-1 7 1,4 2-12,-3 1 0,3-1-223,-4-3 39,5 8 1,-7-11 21,2 7 0,1-7-102,0 0 0,-1-3-55,-4-1 1,1-4 134,-1 0 0,-1-5-85,-2 1 1,1-2-24,-5-2 0,3-3-210,-3-1 1,1-4-212,-1 1-348,-3 2 230,4-5 1,-10 4 649,-2-5 0,-9 5 0,-1 2 0</inkml:trace>
  <inkml:trace contextRef="#ctx0" brushRef="#br0" timeOffset="107">9274 13807 8112,'0'-12'0,"2"5"-72,1-1 1,4 6-1,4-2 1,2 1 215,2-1 1,-1 3-67,5-3 1,4-1-64,4 1 0,-1-3-35,-3 3 0,4-4-130,-1 5 1,1-2 181,-4 1-32,0 2 0,0-3 0,-1 5 0</inkml:trace>
  <inkml:trace contextRef="#ctx0" brushRef="#br0" timeOffset="108">9834 13841 7288,'-6'-5'689,"1"-1"0,5-6-454,0 1 0,0 3 84,0 1 0,-4-2-54,0-7 1,0 4 1,4-4 0,0 3-92,0-3 1,0 4-103,0-4 1,0 0 7,0 1 0,0-6 54,0 2 0,0-1-248,0 1 1,0-1 71,0 4 1,4-3-82,0 4 1,5-4-7,-2 4 1,0 1-22,0 6 1,1-2 109,3 3 0,2 0-95,2 0 0,-2 4 40,2-1 0,2 2 64,-2-2 1,5 3-4,-1-3 0,-2 4-11,-2 4 0,1 2 63,0 5 0,-1 1-11,-4-1 1,-1 2 89,-2 2 1,1-1-57,-5 5 1,3 0 16,-3 4 0,0 0 35,-4 0 0,0 3-68,0 1 0,0 0-20,0-4 0,0-2 30,0-2 0,0 1-39,0-4 1,-4 3-36,0-4 1,0 0-145,4-3 0,0-1 97,0 0 0,0-3-374,0 0-636,0-6 434,0 8 661,0-8 0,-5 8 0,-1-4 0</inkml:trace>
  <inkml:trace contextRef="#ctx0" brushRef="#br0" timeOffset="109">10371 13281 8038,'-5'-11'-393,"3"5"370,-3 1 1,5 6 291,0 3 0,0 3 173,0 8 0,2 3-100,1 5 0,-1 1 18,1 3 0,4-2-90,0 6 1,0-2-138,0 1 1,0 3 129,0-2 1,2-3-251,-5-2 0,4 2-59,-5-1 0,5-2-45,-4-6 0,1 2 19,-1-6 1,-3 0 60,3-4 0,-3 1-299,-1-1 1,0-3-113,0 0-841,0-1 715,-5 5 0,0-5-786,-3 1 642,-2-6 692,4 3 0,-6-5 0,1 0 0</inkml:trace>
  <inkml:trace contextRef="#ctx0" brushRef="#br0" timeOffset="110">10188 13373 8038,'0'-23'0,"5"5"-79,3 3 1,2 2-176,1 2 0,2-1 630,2 1 0,-1 1-105,5 2 0,0-1-47,4 6 0,0-5-128,0 4 0,1 0 64,2 4 1,-1 0-107,1 0 0,-2 4-20,-1 0 1,0 5 15,0-2 1,-2 5-103,-2 3 1,-2-2-62,-6 2 1,-3 1 33,0 0 1,-6 4-38,2-1 0,-4-1 67,-4 1 0,-6-5-7,-5 1 0,-6-1 40,2 1 0,-2-6-1,-2 3 1,0-4 31,0 4 1,1-5 7,-1 1 0,4-5 87,0 0 0,5 2-19,-2-1 135,4 0 1,4-4 0,0 0-109,6 0 0,10 0-61,7 0 0,8 0 21,-4 0 0,2 0-8,2 0 1,0 1-70,0 3 1,0-3 54,-1 3 0,3 3-34,1 0 1,-2 3 22,3 2 1,-3-1-105,-1 1 1,0-1 75,0 0 1,-2 5-25,-2-1 1,-2 4-41,-6-4 1,-5 4-7,-2-4 1,-2 6 8,-2-2 0,0-1 32,0 1 1,-9-5-80,-3 1 0,-7 1 72,0-1 0,-2 1-28,-2-5 0,-4 1 33,0-1 1,0-3 1,0-1 0,-1-4 29,-2 1 0,-2-3 1,5-1 0,1 0 9,3 0 1,5-4-35,3 0 1,2-3-389,2 3 321,4-5 0,2 3-689,5-6 0,1 5 763,3-1 0,8 0 0,5-3 0</inkml:trace>
  <inkml:trace contextRef="#ctx0" brushRef="#br0" timeOffset="111">10930 13236 8038,'-5'-29'0,"-2"2"0,2 8 403,1 4-226,3 2 216,1 1 1,0 5 501,0-1 214,0 6-861,0-3 1,3 6-243,1 3 0,5 2 310,-1 5 0,2 6-75,1 2 0,4 4-39,1 4 1,4-2 37,-1 5 0,1 0-158,-1 0 0,3 3-106,-3-3 0,-1 2-87,1-1 1,-5 0 123,1-4 1,-2 3-140,-2-3 1,-3 4-60,-1-5 1,-4 5 89,1-5 0,-3 1-57,-1-4 1,0 3 117,0 1 0,-5 0-197,-3-4 0,-3-2-148,-4-2 1,1 3-191,-5-3 1,3-1-126,-3 1 0,0-5 694,-4 1 0,1-3 0,-1 0 0</inkml:trace>
  <inkml:trace contextRef="#ctx0" brushRef="#br0" timeOffset="112">12141 13521 8256,'-8'0'0,"1"0"0,3 0-160,-4 0 1,6-1 133,-2-3 1,1 3 746,0-3-183,1 3-61,-3 1-238,15 0 1,-2 0 5,7 0 1,2 0-107,-2 0 1,5 0 53,-1 0 0,4-1-149,4-3 1,-3 2 147,3-1 1,0 1-152,0 2 1,7-1-40,-3-3 1,3 3-135,-7-3 0,4 3 12,0 1 0,-2-4-139,2 0 1,-6 1-73,2 3 1,-7-2-107,-1-2-396,-5 3 226,2-4 115,-9 5 1,-3 4 31,-8 0 1,-8 3 459,-7-3 0,-2 5 0,-2-3 0</inkml:trace>
  <inkml:trace contextRef="#ctx0" brushRef="#br0" timeOffset="113">12130 13841 8083,'5'-6'797,"2"2"1,3-1-655,2 1 1,-1 0 32,1 4 0,3 0 204,0 0 1,5-4-132,-1 1 1,4-1-137,4 4 1,-2 0 60,6 0 0,-2 0-113,1 0 0,3 0 69,-2 0 0,2-2-162,1-1 1,-3 1-215,-1-1 0,-5 1 170,2 2 0,-4-3-393,-4-1 0,-3 0-28,-4 4-827,-1 0 713,-4 0 1,-4 0 610,-6 0 0,-9 5 0,-6 1 0</inkml:trace>
  <inkml:trace contextRef="#ctx0" brushRef="#br0" timeOffset="114">12643 13201 8083,'-1'-11'70,"-3"0"1,3 3-203,-3 0-81,3 6 0,0-3 688,-3 5 1,3 1-167,-3 3 1,-1 2 168,1 6 1,-4 0-138,5 4 1,-5 3-20,4 7 0,-1 0-89,1 4 1,2 0 14,-6 5 0,1-1-65,-5 0 1,1 1-113,-1-1 0,1 1-127,-1 3 0,0-2 63,-3 2 0,6-2-119,-3-2 0,3-4 59,-2 1 1,3-6-94,1 2 0,3-3-5,-4-1 1,6-4 102,-2 0 0,-1-5 9,1 1 1,0-6 7,4-2 0,-1 0-141,-3 0 0,3 4-507,-4-10 186,5 9-1098,0-9 636,0 4 692,0-5 0,10-5 1,3-1-1</inkml:trace>
  <inkml:trace contextRef="#ctx0" brushRef="#br0" timeOffset="115">13957 13224 7240,'0'-11'-399,"-5"5"428,4-5 402,-5 10 0,5-8 436,-3 5-421,3 1 0,-4 4-176,5 3 1,0 3-75,0 9 0,1 3-1,3 7 1,-1 5 24,4 7 1,-4-1 53,1 4 1,1 1 166,-2 4 1,5-4-180,-4 0 1,0-5-29,-4 1 0,0-4-774,0-4 0,4 2 136,-1-5 0,1-4 261,-4-4 1,0-4-45,0 4 1,0-5 67,0 1-231,0-2 0,0-2-214,0 1 220,0-6 0,-4 0-2,1-2 0,-3-3-691,3 3 593,1-3 1,-7-2 443,6-3 0,-6 3 0,2-14 0,-4 2 0</inkml:trace>
  <inkml:trace contextRef="#ctx0" brushRef="#br0" timeOffset="116">13831 13316 8091,'0'-23'0,"2"1"-221,1 3 1,4-1 118,4 5 0,1-1 358,-1 5 0,4 0 68,0-1 1,4 1 88,-3-1 1,4 2-220,-1 3 1,4-2-42,3 5 1,0-1-53,4 1 1,-1 3 24,2-3 1,1 3-128,-6 1 1,5 0 115,-5 0 0,1 5-174,-4 2 1,0 5 28,0 3 1,-6-2-47,-1 2 1,-5 3 48,-3 1 1,-3 2-7,-5 2 0,-2 0 20,-1 0 1,-5 3 21,-7 1 0,-4 1-165,-8-1 1,-2-4 88,-5-1 0,-4 1-151,0-4 1,-4-1 19,4 1 0,0-6-102,3-2 1,6-1 38,2-6 1,5 0-629,3-4 889,2 0 0,11 0 0,1 0 0</inkml:trace>
  <inkml:trace contextRef="#ctx0" brushRef="#br0" timeOffset="117">14745 13042 8122,'0'-12'4,"0"1"1,0 3 497,0 0 262,0 6-335,-5-3-201,-2 5 0,-4 0-34,0 0-116,-1 5 0,0 5 104,-4 5 0,2 7 18,-5 1 0,4 1-37,-4 6 0,5 1-12,-1 3 0,2 0-132,2 1 1,-1 0 74,1 3 1,3-2-66,1 2 0,3 0-6,-4-4 1,6 3-124,-2-7 0,3 2 16,1-1 1,3 0-109,1-4 1,5 0 4,-1-5 0,2 1-19,1 0 0,-1-4 104,-2 0 0,2-5 37,-2 1 1,1-2 13,-2-2 1,4-3-84,-4 0 0,-1-5 4,2 5 0,0-4-61,3 4 1,1-6-192,-1 2 1,-3-3-267,-1-1 1,1 0 217,3 0 0,-3 0 430,-1 0 0,1 0 0,3 0 0</inkml:trace>
  <inkml:trace contextRef="#ctx0" brushRef="#br0" timeOffset="118">14950 13293 8101,'-5'-29'0,"0"6"76,-2 8 148,2 2-86,5 7 346,0-5-47,0 10 0,0-1-98,0 9 0,-2 3-123,-1 13 1,0 3-68,-5 8 0,5 0-12,-5 0 1,2 4-55,-2 0 0,-1 1-131,5-5 1,-3-4-19,3 1 1,-1-6-226,1 2 1,3-4 8,-3-4 1,3-3-115,1-4-783,-5-1 417,3 0-537,-3-4 1299,5-2 0,0 0 0,0 1 0</inkml:trace>
  <inkml:trace contextRef="#ctx0" brushRef="#br0" timeOffset="119">14905 13316 8101,'0'-17'138,"0"4"128,0-2 0,0 3-42,0 0 0,0 5 12,0-1 1,1 5 93,3 0 1,-2 1-165,6 2 1,0 5-1,3 3 1,0 7 60,1 4 0,-1 4-30,1 4 1,3 2-172,0 5 1,2-1 115,-2-2 1,-1 0-176,5-4 1,-4 0 119,4-5 1,-5 1-150,1 0 1,-2-4 4,-2 0 0,1-5-40,-1 1 0,1-2 41,-1-1 1,-1-1-123,-2 0 0,2 0-258,-2-4 1,-2-1 164,2-2 0,-5-2-766,5 1 378,-5-1-208,2-2 421,-5 0 0,-5-4 446,-3 0 0,-12-5 0,-4 3 0</inkml:trace>
  <inkml:trace contextRef="#ctx0" brushRef="#br0" timeOffset="120">14813 13578 8073,'-11'0'473,"5"-5"1,1 3 206,5-6-604,5 6 0,1-4 276,5 6 1,6 0 220,2 0 1,6 0-351,2 0 1,3-1 24,-3-3 1,9 3-608,-2-3 0,3-1 283,-3 1 0,-4 1-958,1 3 0,-2 0 1034,2 0 0,2 0 0,-4 0 0</inkml:trace>
  <inkml:trace contextRef="#ctx0" brushRef="#br0" timeOffset="121">15384 13030 8073,'-1'-11'-43,"-3"-1"320,3 1 273,-4-1 255,5 1-94,0 0-463,0 4 1,1 1 335,3 2-321,-3 3 1,10-3-97,-4 8 1,1-2 34,3 6 1,-1 1 28,9 6 1,-2-1-60,6 5 0,-3 4-15,7 4 1,-3 4-110,-1 0 1,-1 3 75,1 4 1,0-1-239,0 5 0,-1-2 231,-3 2 1,-2-2-267,-1-6 0,-4 0-28,4 0 0,-9-1-18,-3-2 1,1 1 98,-1-6 1,0 5-116,-4-5 1,-2 1-41,-1-4 1,-1 0 60,-8-1 0,3-4-44,-6-3 1,1 2 184,-1-2 1,1 0-462,-5-3 1,5-5-64,-1 1 0,2-2-815,2 2 1388,-1-3 0,1 0 0,-1 2 0</inkml:trace>
  <inkml:trace contextRef="#ctx0" brushRef="#br0" timeOffset="122">16115 13190 8142,'0'-11'25,"0"4"184,0-3 324,0 9 11,0-4 1,0 6-211,0 3 1,2 3 58,1 9 1,-1 1 281,2 6-495,-3 5 1,-1 1 11,0 6 1,0 0-52,0 3 0,0-2-71,0 2 1,0-4 108,0-3 0,0 0-307,0-4 0,0 0 55,0-5 1,0 1-104,0 0 0,1-5-108,3-3 1,-3-2-91,3-2 1,1-3 10,-1-1 1,1-4-645,-1 1-16,-3-3 180,4-1-373,-5 0 468,-5-5 748,-1-1 0,-11-6 0,-1 1 0</inkml:trace>
  <inkml:trace contextRef="#ctx0" brushRef="#br0" timeOffset="123">15944 13259 8142,'6'-30'0,"8"4"-18,-2 7 0,8 1 110,3 3 0,1 2 294,7-2 1,-5 2-145,5 2 1,-1 1 202,4 2 1,1 3-117,-1 5 0,-4 0-322,1 0 1,-2 1 100,1 3 0,-3 2-154,-8 6 1,-2 0-111,-6 4 0,-5-2 126,-2 5 0,-3 0-265,-1 3 1,-6 0 117,-5-3 0,-7 3-62,-9-3 1,-1-2-85,-2 2 1,-3-5-79,2 2 1,-2-4 39,-1 0 0,4-1-443,-1 1 804,11-6 0,-7 4 0,10-4 0</inkml:trace>
  <inkml:trace contextRef="#ctx0" brushRef="#br0" timeOffset="124">16892 13019 8092,'-8'-16'17,"1"1"0,4 4 177,-1 3 0,3 4 227,1-3-160,0 4 39,-5-2 1,3 5-51,-6 0 1,0 1-118,-3 3 0,-4 4 103,-1 7 0,-4 4-62,1 8 1,-2 3 18,-2 8 1,0-1-163,0 5 1,4-4 129,0 4 0,5-1-119,-1 0 1,3 3-160,5-6 0,-2 0 56,5-4 0,0 0-102,4 0 1,2-1 68,1-2 0,0-3-228,4-5 0,1 0 61,4-1 1,-5-4-12,1-3 0,-1-2-3,5-2 1,-1 1 138,1-1 1,3-3-267,0 0 0,2-5 57,-2 5 0,-3-5 345,4 0 0,1 4 0,1-1 0</inkml:trace>
  <inkml:trace contextRef="#ctx0" brushRef="#br0" timeOffset="125">17006 13293 8172,'-5'-28'183,"3"9"92,-6 0 0,5 9 165,0 2 48,1 6 92,2-4-306,0 17 1,0-3-19,0 12 1,0 0-13,0 6 0,0 4-106,0 4 0,4 0-20,0 0 0,1 1-87,-1-1 0,-3-1-358,3-3 1,-1 2 207,0-5 0,0-1-505,4-3 0,-3-1 336,4-3 1,-4-3-168,3-4 1,-4-5-613,1 1 1067,2-5 0,-5 7 0,4-4 0</inkml:trace>
  <inkml:trace contextRef="#ctx0" brushRef="#br0" timeOffset="126">16858 13270 8172,'5'-29'289,"2"2"-289,9 8 0,-2 6 509,5 6 1,0-1-93,4-3 0,3 3-201,1 1 1,1 3-96,-2-4 1,0 6 68,4-2 0,-3 2-231,3 2 1,-4 0 91,0 0 0,-1 2-116,-3 2 0,0 2 69,-3 5 1,-3 2-31,-4 2 1,-5-2-86,1 2 0,-5 3-116,0 1 0,-6-1 68,-5 1 0,-7-4-49,-4 4 0,-4-5 38,-4 1 0,-1-2 91,-2-2 0,-7-1 140,3-2 1,1 1-92,2-5 0,6 3 96,-2-3 1,5 0-22,2-4 1,4 1 311,5 3 85,4-3-323,2 4 1,10-1 15,3 0 1,7 1-52,4-1 1,4-2 73,4 6 1,-2-4-122,5 4 0,-3-2-14,4 1 1,-5 2 8,5-5 1,-6 5-27,2-1 1,1 2-14,-2 1 0,0-3-5,-7-1 1,1 1-40,-5 3 0,0 5 60,-3-1 1,-2 0-50,-2-3 1,-3 0 27,-5 4 1,0-4 0,0 3 0,-9 2-55,-3-2 0,-8 2-7,-3-2 0,-3-2 34,-5 2 0,-2-3-13,3 0 1,0-1-109,0 1 1,5-6 111,-2-2 1,4 1-260,4-1 1,-1 0-499,5-4 309,-1 0 0,9-2-462,-1-1-69,6 1 1027,-3-8 0,5 4 0,0-6 0</inkml:trace>
  <inkml:trace contextRef="#ctx0" brushRef="#br0" timeOffset="127">17452 13087 8376,'-5'-18'0,"3"2"1116,-1 5-134,1 4-740,2 2 1,2 5 74,1 0 1,4 1 138,4 3 0,6 4-63,2 7 1,2 3-87,2 5 0,5 8-83,2 4 1,0 4 39,0 3 1,-5-2-275,2 6 1,-3-1 204,-1-7 0,-5 4-213,-3-4 0,0 0 43,-3-4 1,0 0-208,-8 0 0,0-3-282,-4-1 1,0 0 224,0 0 0,-5 2-438,-3-6 1,1 5 278,-5-5 0,2 1-69,-9-4 0,3 0-327,-7 0 1,1-4 793,-8 0 0,-3 1 0,-4 2 0,0-5 0,-4 2 0,-2 2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04:03:19.735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12506 14562 6487,'0'-7'215,"0"2"-132,0 0 111,0 4 13,0-4 1980,0 5-2104,0 5-20,0-4 0,0 5 67,0-2-55,0-2 0,0 4 66,0-2-68,0-3 1,0 5 79,0-2-75,0-3 1,0 6 70,0-3-108,0-3 1,0 5 28,0-2 0,0-2-27,0 6-6,0-5 0,1 3 16,3-2-24,-3-3 0,4 5 0,-5-2-48,0-3 1,4 6 90,0-3-57,0-3 10,-4 9 0,1-7 43,3 4-44,-3-4 1,4 3 25,-5-2 10,0-3-6,0 9-121,0-8 91,0 8 0,0-8-100,0 6 80,0-6 0,1 7-3,3-5 1,-3 1 51,3-1 1,-2-3-40,3 9-3,-4-3 0,4 0-147,-5 1 160,0-5-65,0 7 1,0-8 34,0 6-68,0-6 0,0 5 70,0-3-5,5-3 76,-4 4-22,4 0 0,-3-4 37,1 3-67,-1 2-8,3-4 0,-4 7 0,3-6 9,-3 1-16,4 1 0,-5-2-14,0 4 7,0-4 1,0 3-17,0-2-18,0-3 38,0 9 1,0-7 0,0 5 1,0-5 57,0 5 4,0-5-59,0 7 2,0-4 1,0 2 0,0-1 1,0-3-3,0 4 0,1-6 130,3 2-116,-2 2 0,3-3-42,-5 5 52,0-6-7,0 8 18,0-8 1,0 4 42,0-2-33,0-3-1,0 9 54,0-4 0,1 2-67,3 0 0,-3-5-97,3 5 1,-3-4 75,-1 4 1,0-5-7,0 5 1,0-4 45,0 3 1,1 1 79,3 3 1,-3-3 8,3 0 1,-3-1-105,-1 5 0,0-1 115,0 0 1,0 1-82,0-1 0,0 1 36,0-1 0,0 1 2,0-1 0,0 0-3,0 1 1,0 3-34,0 0 1,0 1 11,0-5 0,0 0-37,0 1 0,0-1-99,0 1 0,0-1 11,0 0 1,-3 5 53,-1-1 1,0 0-44,4-3 0,0-1 27,0 0 1,0 2-4,0 2 1,0-2 3,0 2 0,-4 2 5,0-2 0,1 1 15,3 0 0,0-2-1,0 5 1,0-4-18,0 4 1,0-4 10,0 4 1,0-5-32,0 1 1,0-2 12,0-1 0,0 3 0,0 0 0,0 0-9,0-3 1,0-1-5,0 0 0,1 2 5,3 2 0,-3-2-4,3 2 0,-2 2 18,2-2 1,-3 2-10,3-2 1,1 1-35,-1 3 1,0 3-34,-4-3 1,0-1-9,0 1 0,4-2 80,0 3 0,-1 0-6,-3-5 1,0 5 16,0-1 0,0-1 2,0 1 1,0 0-6,0 4 1,0-4-21,0 0 1,0 0 54,0 4 1,0 0-50,0 0 1,0-3 3,0 3 0,4-7 0,0 7 0,0-3-7,-4 3 0,0 0 11,0 0 1,4 0-2,-1 0 1,2 0 5,-1-1 0,-2 1-9,1 0 0,2 0 8,-1 0 1,0 0-56,-4-1 1,4-3-101,0 0 1,-1 1 96,-3 2 0,0-3-18,0 0 1,0 0 57,0 4 1,0-4-5,0 0 0,0-1 61,0 1 1,0 1-79,0-4 1,4 4 50,0-1 1,0-1 32,-4 1 0,4-4 6,-1 4 0,1-4-48,-4 4 1,4-3 14,0 3 1,3-5-57,-3 1 0,1 1 40,-1 0 1,-3 0-60,3-1 0,-2-2 50,-2 2 1,0 2-24,0-2 1,0 5 16,0-1 1,0-1 0,0 1 0,0-1 48,0 1 1,0 1 8,0-5 0,0 4 9,0-3 1,0 3 128,0-4 1,3 4-46,1-4 0,0 4-94,-4-4 1,1 4-60,3-3 1,-3 3 41,3-4 1,-1 0-14,0-3 0,-1-1-63,2 0 0,-3-3-167,-1 0 1,1-5-147,3 5 313,-3 0 1,4-1 73,-5 1 1,0-4-125,0 3 295,0-4-66,0 7 89,0-9-111,0 9 19,0-8-78,0 8 37,0-4-112,0 6 52,0-1 0,0-3 44,0-1-52,0-4 0,0 3 17,0-2-21,0-3 8,0 9-31,0-3 1,4 0 66,0 1-141,0-5 1,-4 3 93,0-2-83,0-3 55,0 4-1213,0-5 705,5 0 0,1 0-15,5 0 538,1 0 0,-1-5 0,1-1 0</inkml:trace>
  <inkml:trace contextRef="#ctx0" brushRef="#br1" timeOffset="1">685 15258 7577,'0'-6'114,"0"-4"1,0 7 631,0-4-8,0 4-286,0-7-85,0 9-105,0-4-216,0 5-49,0 5 0,0 1 126,0 5 0,0 1-111,0-1 0,0 1 86,0-1 1,2 2-132,1 2 1,-1-2 58,1 2 0,-1 1-3,-2 0 0,3 4-2,1-1 1,0-1-106,-4 1 0,0-4 46,0 4 0,0-1-18,0 1 0,1 1 30,3-5 0,-3 2 20,3-2 0,-2-2 203,-2 2 0,0-2-60,0-2 1,0 1-42,0-1 0,3 0-59,1 1 0,0-1 13,-4 1 0,1-1-54,3 1-193,-3-1 0,4 0-151,-5 1 0,0-5-69,0 1-480,0-5 137,0 2-1574,0-5 2334,0-5 0,-5 3 0,4-8 0,-4 4 0</inkml:trace>
  <inkml:trace contextRef="#ctx0" brushRef="#br1" timeOffset="2">582 15372 8364,'0'-11'0,"0"0"-17,0-1 1,4 1 63,0-1 1,4 1-1,-5 0 0,6-1 116,-1 1 1,2 3-170,2 0 0,-1 2 99,0-1 1,5-2 1,-1 5 1,4-4-16,-4 4 0,2 1 28,-2 3 1,-1-2-27,5-1 0,-1 1-33,1-2 0,2 3-17,-2 1 1,-1 0 28,1 0 1,-5 1-111,1 3 1,-2 3 56,-2 4 0,0 0-10,-4 1 0,-2 3-58,-5 0 0,0 6 90,0-2 0,-5 2-54,-2 2 0,-9 0-34,-3 0 0,-6-2-160,-2-2 1,1 2 130,3-6 0,-4 4-21,0-4 0,1-1 10,3-6 0,1 1-121,3-6 0,3 1-455,4-4 401,6 0 0,1-5-468,5-2 741,5-4 0,6-10 0,7-3 0</inkml:trace>
  <inkml:trace contextRef="#ctx0" brushRef="#br1" timeOffset="3">1233 15133 8577,'0'-8'-198,"0"0"1,0 5-692,0-5 1869,0 5-70,0-2 224,0 5-1034,-5 0 1,0 2 63,-2 1 1,-2 4-118,5 4 0,-4 4 124,5 1 0,-6 4-43,1-1 0,2 3-158,-2 0 0,4 1 167,-3 0 0,3 0-184,-4 0 1,2 1 90,-2 3 0,-1-3-132,6 2 0,-5 2 112,4-1 0,0 1-126,4-2 0,0-1 129,0 1 0,0-5-23,0-2 0,5-2 66,3 2 1,2 2-57,2-6 1,0 1 226,4 0 1,-4-2-30,4 5 1,-4-8-31,0 4 0,-1-8-102,0 4 0,1-2 9,-1 2 1,-3-4-61,0-4 1,-5 3-173,5-3 1,-6 2-1063,2-1 312,-2-2-159,-2 3-626,0-5 0,-4-2 1678,0-1 0,-5-4 0,3-4 0</inkml:trace>
  <inkml:trace contextRef="#ctx0" brushRef="#br1" timeOffset="4">1519 15281 8300,'0'-11'-2117,"0"4"2026,0 2-13,0 5 1,0 5 657,0 3 0,0 6-214,0 1 0,-4 7-27,0 1 1,-5 1-229,2 6 0,1-1-88,-2 2 1,4 0 52,-4-4 1,6 4 80,-2-5 1,-1 1-268,1-4 0,0-2 28,4-2 0,0-2 23,0-6 0,0-3 72,0-1-355,0-4-173,0 7-348,0-9 701,0 5 0,0-8 188,0-2 0,-5-2 0,-1-5 0</inkml:trace>
  <inkml:trace contextRef="#ctx0" brushRef="#br1" timeOffset="5">1485 15270 8452,'0'-17'0,"0"5"-136,0-4 1,0 4-97,0 0 0,0 5 510,0-1 209,0 5 1,1-2-343,3 5 0,-3 5 96,3 3 0,1 7-15,-1 4 1,5 4 27,-2 4 1,3 2-134,2 5 1,-1 0 32,1 1 0,-1-2-189,1-3 0,-1 2 106,0-5 0,1-1-204,-1-3 0,-1-1 143,-2-3 1,2-3-80,-2-4 1,1-1 21,-2 0 0,2 1 68,-5-1 1,4-3-183,-5-1 1,2-4-282,-1 1-387,-3 2-67,5 1-540,-6-1 1017,0 4 0,-6-9 419,-1 3 0,-3 2 0,-2 1 0</inkml:trace>
  <inkml:trace contextRef="#ctx0" brushRef="#br1" timeOffset="6">1428 15715 8253,'0'-11'-184,"0"-1"1,1 2-186,3 3 0,2 0 298,5 3 0,1 2 147,-1-6 0,2 6-133,2-2 0,-2-1 69,2 1 1,2 0-205,-2 4 1,1 0 46,0 0 1,-2 0-221,5 0 365,0 0 0,-2 0 0,0 0 0</inkml:trace>
  <inkml:trace contextRef="#ctx0" brushRef="#br1" timeOffset="7">1896 15715 8185,'-6'-6'-613,"-1"-3"-766,3 5 1880,3 0 81,-4-1-179,0-1 1,2-4-179,-4 2 0,3-1-56,-4 5 0,6-4-21,-2 0 1,-1 2-25,1-2 0,0 0 30,4-3 1,0-2-8,0-2 0,0 2-67,0-2 1,0-3 69,0-1 1,2 1-183,1-1 1,0 0 92,5-3 0,-5 0-125,5 3 0,-4-3 45,3 3 0,1-1-96,3 1 1,1 1 85,-1 3-135,1 2 1,-1-2 103,1 8 0,-1 1 50,0 6 0,-3 0-5,0 0 0,-1 2 23,5 2 1,-5 2 3,1 5 0,-1 5 18,5-1 0,-2 5 12,-2-1 0,4 1-63,-4-1 0,5 3 3,-6-3 1,2 3-136,-1 0 0,1 1 91,-6 0 0,1-1-70,-4-3 0,0 1 89,0-5 1,0 0-63,0-3 0,0-1-178,0 1-11,0-1-214,0 1-457,0-6 965,0 4 0,-5-9 0,-1 4 0</inkml:trace>
  <inkml:trace contextRef="#ctx0" brushRef="#br1" timeOffset="8">2261 15281 8305,'0'-11'0,"-1"3"-584,-3 0 559,3 6 1,-4-4 790,5 2-296,0 3-363,0-5 82,5 17 1,-4-4-38,3 8 1,1 3-135,-1 1 0,1 3 129,-1 1 1,-3 3-205,3 1 1,-2 0-50,2-5 1,-2 1-18,1 0 1,-1-1-17,-2-3 1,3 1-470,1-5 443,0 0 0,-4-3-322,0-1-801,0-4 1288,0 3 0,0-9 0,0 4 0</inkml:trace>
  <inkml:trace contextRef="#ctx0" brushRef="#br1" timeOffset="9">2113 15304 8519,'0'-23'0,"0"5"-392,0 3 1,5 2 149,3 2 0,2 0 807,1-1 1,2 1-166,2-1 1,-1 5-58,5-1 0,-1 6-218,1-2 0,2 2-118,-2 2 1,2 0 66,-2 0 0,-1 2-179,-3 2 0,-1 3-53,5 8 1,-5-2 164,1 2 0,-6-2-141,-2-2 1,-3 2 17,4 2 1,-6-2-114,2 2 0,-3 2 139,-1-2 0,-5 0-17,-2-3 1,-3-1 89,-2 0 0,1 1 4,-1-1 0,1-3 118,0 0 1,-1-5-185,1 5 487,-1-5 10,1 7-188,5-9-117,0 4-24,6-5 1,2 0 15,2 0 0,2 0-31,5 0 0,5 0-150,-1 0 1,4 0 138,-4 0 1,1 1-124,0 3 0,0-3 77,3 3 1,2 1-4,-6-1 0,1 4-33,0-5 1,-4 6-30,3-1 4,-2 2 1,-3 2-2,-2-1 1,-3 0 34,-5 1 1,-1 0-77,-3 4 1,-4-4-121,-7 4 0,-3 0 36,-5-1 1,-3 1 47,-1-5 0,-3-1 45,3-2 0,-3 2-23,3-2 0,-4-2 17,5 1 1,0-4-5,7 1 0,3-3-346,4-1 264,6 0-749,1 0 918,10-5 0,1-1 0,6-6 0</inkml:trace>
  <inkml:trace contextRef="#ctx0" brushRef="#br1" timeOffset="10">2524 15110 8310,'0'-23'0,"0"5"-175,0 3 1,0 2-817,0 2 1301,0-1 1221,0 1-504,0 5-695,5 1 1,0 6-263,3 3 0,3 2 168,1 5 0,-1 6-20,4 2 1,2 3-58,-2 0 1,5 2 37,-1 3 0,-1-3-102,1 3 1,-1 1-202,1-2 1,-3 2 197,-4-1 1,-1-3 37,1 3 0,-5 1-828,1-2 1,-6 2 213,2-1 0,-2-3 25,-2 3 0,-2-3 145,-2-1 0,-2-1 63,-5 1 1,-5 0-96,1 0 344,-5 0 0,2 0 0,-5 0 0</inkml:trace>
  <inkml:trace contextRef="#ctx0" brushRef="#br1" timeOffset="11">3038 15407 8444,'-6'0'-28,"1"0"1,5-2 507,0-1-326,0 1 0,1-3 119,3 5-148,2 0 0,9 0-13,0 0 1,2-1 11,-2-3 1,3 3-205,5-3 0,0-1 84,-1 1 1,0-3-328,-3 3 0,1-1-73,-4 1 0,3 3-245,-4-3 1,0 3 640,-4 1 0,1 5 0,-1 1 0</inkml:trace>
  <inkml:trace contextRef="#ctx0" brushRef="#br1" timeOffset="12">3061 15567 8439,'0'-7'108,"5"2"146,2 5 0,4-1 125,0-3 0,2 3-266,2-3 0,3 3-153,5 1 0,-3 0-358,3 0 0,-4-4 256,4 0 0,-2 0-609,-6 4 751,6 0 0,-4 0 0,6 0 0</inkml:trace>
  <inkml:trace contextRef="#ctx0" brushRef="#br1" timeOffset="13">3620 15144 8439,'0'-18'0,"-3"2"22,-1 4 1,-1 2 188,1 3 346,3 2-4,-4 5 1,5 2-532,0 6 0,0 1 29,0 10 1,0 3 63,0 5 1,0 9 9,0-2 0,0 3 4,0-3 1,1 3-61,3-3 1,-3 7-181,3-7 1,-2-1 2,2-3 1,-3-4-158,3 0 1,1-3-18,-1-4 0,0-2 51,-4-6-207,0 1-210,0-6-334,0 4 475,0-9 507,0 4 0,-5-5 0,-2 0 0</inkml:trace>
  <inkml:trace contextRef="#ctx0" brushRef="#br1" timeOffset="14">3449 15247 8301,'0'-22'-293,"0"3"1,5 3 408,3 4 0,2 1 220,1-1 1,5 1-96,-1 0 1,4 0-27,-4 4 1,5-2-112,-1 5 0,3-3 49,1 3 1,-2 0-177,-2 4 1,3 4 33,-3 0 0,-1 4-62,1 0 1,-4 6 78,4 1 1,-6 0-185,-2-3 0,-1 3 107,-6 0 1,4 4-175,-4-3 0,-6 4 12,-5-1 0,-5 3 108,-3 0 1,-4 1-248,-8 0 1,3-1-4,-2-3 1,-2-3-53,1-4 0,4-2 280,4-3 1,5 2 124,-1-5 0,2 0 0,2-4 0</inkml:trace>
  <inkml:trace contextRef="#ctx0" brushRef="#br1" timeOffset="15">3986 15018 8389,'0'-11'526,"0"0"71,0 4-277,0 2 1,-1 5 117,-3 0-281,3 0 1,-6 7 12,3 4 0,3 5-148,-3 7 0,-2 5 115,-2 3 1,2 5-151,-2 3 0,1 2-155,-5-3 0,5 4 122,-1-4 0,1 0-113,-5-3 0,4-1-1,1 0 0,4-1 33,0-2 0,1-2 49,2-2 1,0-5-17,0 1 1,4-1 104,0-7 0,5 0 22,-2-3 0,4-1 105,0 1 0,0-1-88,1 0 0,-5-3-240,1 0 0,0-5-474,3 5-695,0-5 1359,1 2 0,-6 0 0,-1 1 0</inkml:trace>
  <inkml:trace contextRef="#ctx0" brushRef="#br1" timeOffset="16">4146 15647 7179,'0'-8'886,"0"0"1,0 5-372,0-5 0,0 4 105,0-3-350,0-1 0,0-4-51,0 1 1,0 0-32,0-1 1,0 1-7,0-1 1,0 1-107,0 0 0,1-2-105,3-2 1,-3 1 40,3-5 1,-3 3-104,-1-3 1,1 0 25,3-4 1,-2 1-32,1-1 1,2-4-12,-1 1 1,4-1-64,-4 4 0,3 5 64,-3 3 1,4-1 39,-5 0 0,1 5 60,-4 3 244,5 6-14,-3-3-171,3 5 0,-5 1 4,0 3 1,0 3-8,0 9 1,4-1 4,-1 8 1,5-3-14,-4 7 0,3-2-8,-3 2 0,5-2-113,-1 5 0,2-3 95,1 4 1,-3-6-228,-1 2 0,1-3 63,4-1 0,-5-6 55,1-1 0,-4 0 14,3-1 0,-4 0-102,1-3-98,2-1-238,-5 1-453,9-1 306,-8-4-604,3 3 1268,-5-9 0,-5 9 0,-2-4 0</inkml:trace>
  <inkml:trace contextRef="#ctx0" brushRef="#br1" timeOffset="17">4077 15601 8270,'0'-12'0,"0"1"0,7 3 446,4 1 0,2 3-110,6-4 0,0 5-440,4-5 1,-1 5-69,1 0 0,0 0-208,0-1 1,0 3 379,0-3 0,0 3 0,-1 1 0</inkml:trace>
  <inkml:trace contextRef="#ctx0" brushRef="#br1" timeOffset="18">4523 15589 8291,'0'-6'-1017,"0"-4"1916,0 9-465,0-9 1,0 7 20,0-5 1,-2 5-144,-1-5 1,1 0-27,-1-3 1,0 3-16,-1 1 1,3-1-130,-3-3 1,3-5 31,1 1 1,0 0 8,0 4 1,0-2-34,0-2 0,0 2-208,0-2 0,4-2 49,-1 2 1,5-1-137,-4 0 1,5 4-51,-2-4 0,0 4 162,0 0 0,0 1-95,0-1 0,3 5 24,-2-1 0,2 6-28,2-2 0,-1 3 101,0 1 1,1 1 0,-1 3 0,1 2-22,-1 5 1,1 1 3,-1-1 0,0 6-1,1 2 0,-2-1 2,-2 1 1,0 0 38,-4 3 1,1 5-42,-1 0 0,-3-1-6,3-3 1,-2-4-59,-2 0 0,0-1-12,0 1 1,-4-2-55,0-6 1,0 0-584,4 1-601,0-1 1363,0 1 0,5-1 0,2 1 0</inkml:trace>
  <inkml:trace contextRef="#ctx0" brushRef="#br1" timeOffset="19">4888 15201 8220,'-5'-16'10,"4"3"1182,-4-4-875,5 11 1,4 2-97,-1 8 0,1 2-76,-4 6 1,0 4 93,0 3 1,0 7-221,0 0 0,1 5 1,3-4 0,-3 3-99,3-3 0,-2 3-13,-2-3 1,3-2-232,1-6 0,0 1 73,-4-4 0,4-1-83,0-4 0,-1-3-709,-3 0 340,5-6 43,-3 3 659,3-5 0,-5 0 0,0 0 0</inkml:trace>
  <inkml:trace contextRef="#ctx0" brushRef="#br1" timeOffset="20">4751 15247 8255,'0'-22'0,"0"3"0,5-1 444,3 5 1,2-4-34,1 3 1,1 1-125,-1 4 1,1 3-63,-1 1 1,2 0-1,2 0 1,-2 2-75,2 5 0,-2 0-135,-2 0 0,4 1 45,0 3 0,4 1-221,-3 2 1,0 7-94,-1-2 0,-2 2 160,2-3 0,-6 0-121,-1 1 1,-4-1 8,3 1 0,-4-1 111,1 1 0,-3 3-7,-1 0 0,-1 0-5,-3-3 0,-3-1 69,-4 1 0,0-2 12,-1-3 1,1 3 126,-1-2 0,1-2-146,-1 2 1,2-4 369,3 3-88,-3-4 88,8 7-190,-3-9 26,5 10-97,0-10 1,5 5-11,3-2 1,6-3-116,1 3 0,2-3 114,-2-1 1,-1 4-136,5 0 0,-5 1 107,1-1 1,-2-2-86,-2 6 0,1-4 34,-1 3 1,-1 1 1,-2 3 0,-3-3 0,-5 0 0,4-1 2,-1 5 1,0-2 11,-7-3 1,-2 7-3,-6-2 1,-4 2-184,-3-3 0,-3 1 51,-1-1 0,-1-1-45,-2-2 1,2 2 12,-3-2 0,7-2-586,1 2 327,5-6-169,-3 3 603,11-5 0,6-5 0,6-1 0</inkml:trace>
  <inkml:trace contextRef="#ctx0" brushRef="#br1" timeOffset="21">5242 15053 8194,'-6'-18'0,"2"3"0,3 7 38,1-2 707,0 9 0,1-3-289,3 8 0,-2 7-155,6 8 1,-5 4 99,0 4 1,2-1-249,-1 9 0,0 0-130,-4 7 0,0-1-186,0-3 1,0-5 100,0 5 1,0-9-56,0 5 0,0-7-108,0-1 1,0-1-163,0-3 1,-1 0-8,-3-3 0,3 1-171,-3-4 0,3-1 565,1-4 0,0 1 0,0-1 0</inkml:trace>
  <inkml:trace contextRef="#ctx0" brushRef="#br1" timeOffset="22">5710 15235 8428,'0'-7'-1191,"0"-1"1180,0 6 362,-5-8 1,3 4 216,-6-1-269,6-3 1,-8 8 5,2-1 0,2 1 171,-2 2 1,-1 0-170,-6 0 1,2 0-24,-2 0 1,-2 7-135,2 4 0,-4 2 136,4 6 0,-4 0-295,4 4 1,-2 3-87,2 1 1,2 0-43,-2-5 0,2 1 49,2 0 0,5 0-116,2 0 1,2 0 35,2 0 0,3-2-70,5-2 0,1-2 136,10-6 0,2 0 41,10 1 1,-5-6-54,8-2 1,-1-3-41,6-1 0,-8 0-156,4 0 0,-9-3-85,1-1 1,-4-1-778,-4 1 1172,-3 3 0,-4-5 0,-1 6 0</inkml:trace>
  <inkml:trace contextRef="#ctx0" brushRef="#br1" timeOffset="23">5768 15030 8246,'-4'-19'0,"0"0"0,0 9 856,4-2-23,0 3-220,0 3 58,0 1-351,0 5 0,5 2-107,3 6 0,6 1 0,1 10 1,9 4-20,-1 3 1,2 6 72,-2-1 0,0 2-241,0 1 1,0 1-91,0 4 1,-6-4-59,-1 3 1,-4-2 135,0-2 0,-6 0-55,-2 0 1,1-3-72,-1-1 1,-1 0-253,-3 0 1,-5-2-447,-2-5 1,-3 0 347,-2-1 1,0-4-1107,-4-3 1568,4-2 0,-10-1 0,4-1 0</inkml:trace>
  <inkml:trace contextRef="#ctx0" brushRef="#br1" timeOffset="24">6339 15167 8267,'-8'-8'-222,"0"1"-210,-1-2 0,3 2 1472,-1 0-23,4 4-270,-2-7-539,5 9 0,0-3-59,0 8 1,0 2 64,0 6 0,0 4-8,0 3 1,0 4-116,0 4 0,4 2 77,0 5 0,1 0-251,-2 1 0,-1-5 68,1 1 1,3-5-28,-3 5 0,6-6-53,-1 2 0,-3-7-188,-1-1 1,1-5 15,-1 1 0,3-6-386,-3-1-536,0-6 454,-4 3 45,0-5 0,-5 0 690,-3 0 0,-2 0 0,-1 0 0</inkml:trace>
  <inkml:trace contextRef="#ctx0" brushRef="#br1" timeOffset="25">6133 15235 8267,'5'-22'89,"3"-1"1,-1 4 189,5 0 1,-3 5-1,6-2 0,3 3-31,1-3 1,-2 7-32,2-2 0,0 2-45,4-2 0,0 4-91,0 4 1,-4-3 72,0 3 0,-4 0-68,4 7 1,-5 4-193,2 7 1,-8 1 24,0 3 1,-5 3-167,0-3 1,-4 2 92,-7 2 1,1 0-191,-8 0 1,-3-1-6,-1-3 1,-1 1-56,0-5 0,-1 0 40,2-3 1,2-2 363,2-2 0,2 2 0,2-4 0</inkml:trace>
  <inkml:trace contextRef="#ctx0" brushRef="#br1" timeOffset="26">6681 14950 8420,'0'-15'233,"0"-1"1,0 5-78,0 3-961,0 6 789,0-3 1,-1 5 640,-3 0 0,2 6-285,-6 6 1,-1 4 9,-6 7 1,2 5-220,-2 2 0,2 8 9,2 4 0,-1-1-77,1 1 1,5 0 129,2 3 1,-1 1-358,1 0 1,-1-2 44,1-2 0,3-4-41,-3-8 1,7 2 63,0-5 0,6-1-122,-1-3 0,2-5-60,1-3 0,1-2 156,-1-2 1,1 0-206,-1-4 0,1 0-1,-1-4-12,5-1 0,-3 3 340,2-5 0,-2-5 0,-2-2 0</inkml:trace>
  <inkml:trace contextRef="#ctx0" brushRef="#br1" timeOffset="27">6978 15293 8422,'0'-18'0,"0"3"135,0-3 0,0 5 875,0-2-308,0 2-434,0 2 1,-1 4-86,-3 4 0,-4 1 1,-7 2 0,1 5-129,-5 3 1,0 7 105,-4 4 0,1 3-152,-1 1 1,1 3-2,3 1 1,3 0 31,4-5 0,5 3-156,-1 1 1,5-4 30,0 4 1,3-8-120,3 5 0,4-4-24,4 0 0,6-2-11,2-6 0,1 0 106,-1 1 0,3-6-7,-3-2 1,2-3-14,2-1 0,-4 0-161,0 0 1,-4-1-368,4-3 0,-5 2 681,2-6 0,-4 0 0,0-3 0</inkml:trace>
  <inkml:trace contextRef="#ctx0" brushRef="#br1" timeOffset="28">7047 14984 8458,'-12'-18'718,"1"2"0,6 10-310,5 2 1,5 2-329,6 2 1,1 6 194,-1 1 0,1 5-17,-1 3 0,7 3 69,5 4 1,-1 6-1,5 3 0,-3 7-289,-1 4 0,-5-2 111,-3 2 0,0-2-103,-3-2 1,0 4-223,-8-8 1,1 1-7,-1-4 1,-3 0-48,3-4 0,-3 0-259,-1-4 1,-5-1 10,-2 1 1,-3-1-187,-2-3 0,-1 1-947,-2-5 1610,2 1 0,-13 0 0,2 2 0</inkml:trace>
  <inkml:trace contextRef="#ctx0" brushRef="#br1" timeOffset="29">7675 15293 8281,'0'-7'-176,"0"2"239,0 5 258,0 5 0,0 7-88,0 7 0,0 1-54,0-1 1,0 3-88,0-3 0,0 2-107,0 2 0,0-4 59,0 0 0,0-5-158,0 1 0,0-2-621,0-2 378,0 1-706,-5-1 1063,3-4 0,-3 3 0,5-4 0</inkml:trace>
  <inkml:trace contextRef="#ctx0" brushRef="#br1" timeOffset="30">7458 15510 8420,'11'-11'-148,"1"4"1,3 0 439,0 4 0,7 1-57,1-1 1,1-3-119,6 3 0,-3-1-207,3 4 0,-4-1-296,0-3 0,-5 3 386,-2-3 0,0 2 0,3 2 0</inkml:trace>
  <inkml:trace contextRef="#ctx0" brushRef="#br1" timeOffset="31">8040 15144 8233,'-6'-18'0,"0"2"-11,2 4 362,3 1 630,-5 5-712,6 1 0,0 6-22,0 3 0,0 7-61,0 8 0,4 4 5,0 4 0,1 2-145,-1 5 1,-3-2 71,3 2 0,1-6-80,-1 6 0,0-3-11,-4-1 0,4-1-195,-1-2 0,1-4 4,-4 0 0,1-2-205,3-6 1,-3 1-21,3-5 0,-2-3-201,-2-1 0,0-3-1171,0 4 1761,0-6 0,0 8 0,0-3 0</inkml:trace>
  <inkml:trace contextRef="#ctx0" brushRef="#br1" timeOffset="32">7880 15224 8318,'0'-22'323,"0"3"1,5-1-66,3 5 1,2 0-186,2 3 0,3 1 95,0-1 0,5 1 51,-1 0 1,4 3-46,4 0 1,-3 2-156,3-2 0,1 3-93,-2 5 1,0 0 136,-7 0 0,-2 5-112,-1 3 1,-5 3-23,1 5 1,-2 0-59,-7 3 1,1 3-22,-4-3 0,-1 2-164,-3 2 1,-1-1 160,-2-3 1,-4 1-70,4-5 0,-3 4-218,-2-3 0,1-1-68,-1-4 1,1-3 507,-1-1 0,-4-4 0,-2 2 0</inkml:trace>
  <inkml:trace contextRef="#ctx0" brushRef="#br1" timeOffset="33">8417 14950 8447,'0'-12'-297,"0"1"0,1 3 818,3 1-316,-2 4 1,6-3 616,-4 2-375,0 3 0,-4-3 84,0 8 1,0 2-180,0 6 0,0 0-45,0 4 0,-1 6-75,-3 9 0,-2-1-34,-6 5 1,1-4-40,-1 7 0,5-1-148,-1 1 0,0-2-35,-3 2 1,1-3-75,2 0 0,3-2-107,5-3 0,0 2-31,0-6 1,0 1-143,0-4 1,0-4 82,0 0 0,5-5-88,3 1 0,2-3 101,1-5 1,1 2-165,-1-5 1,1 0-211,-1-4 1,2 0 197,2 0 1,-2 0 457,2 0 0,3 0 0,0 0 0</inkml:trace>
  <inkml:trace contextRef="#ctx0" brushRef="#br1" timeOffset="34">8588 15555 8272,'-6'0'-916,"1"0"4721,5 0-3574,0-5 0,0 3-42,0-6 1,0 4-117,0-3 0,0 3 124,0-4 1,0 1-140,0-5 0,0 1 5,0-1 1,0 0-160,0-4 1,4 2-63,0-5 1,1 4 54,-1-4 0,-2 0-4,6-4 1,-4 0 24,3 1 1,-3-3 34,4-1 1,-2 2 44,2-3 1,-2 3-7,-2 1 0,-3 5 129,3 3 0,-2 2-112,2 2 477,-3 0-244,4 4-231,-5 2 101,0 15 1,0 3 6,0 10 1,0 5-20,0 2 0,6 3-8,1 1 0,3 2-120,2 2 1,-2-6 87,-3 2 1,7-6-159,-2 2 1,3-4 101,0 0 0,-2-3-223,2-4 1,-2-2-13,-2-6 1,5-1-37,-1-2 1,-4 1-277,-3-5 98,-1-1 1,4-1-347,-4 2 0,0-3-197,-4 3 41,-1-3 947,3-1 0,-15 5 0,-3 1 0</inkml:trace>
  <inkml:trace contextRef="#ctx0" brushRef="#br1" timeOffset="35">8600 15498 8230,'-8'-18'83,"1"3"97,4 2 487,-2 2-436,10 5 1,3-1-169,7 4 0,-1 1-91,5-2 0,0 3-2,4 1 0,-4 0-250,0 0 1,0 1 279,4 3 0,-5-2 0,-2 3 0</inkml:trace>
  <inkml:trace contextRef="#ctx0" brushRef="#br1" timeOffset="36">9000 15589 8203,'-5'-11'0,"2"3"-196,-5 1 0,6 3 66,-2-4 673,3 1 1,1-5-97,0 1 1,0 0-23,0-1 1,-1 4-205,-3 1 0,2-1-102,-1-3 1,1-4 42,2-1 0,0 1-7,0 4 0,0-1-92,0 1 0,0-2 86,0-2 1,0 1-225,0-5 1,0 4 21,0-4 1,4 4-80,0-5 0,4 3 48,-5-2 0,6-2-69,-1 6 1,1-1 126,-2 0 1,4 8-20,-4-4 1,0 8 23,0 0 0,1 3 0,3 1 0,-3 0 31,-1 0 0,1 5-20,3 3 1,0 3 140,-4 5 0,3 1-95,-2 6 0,-2 4 12,2-1 0,-2 5-77,2-4 1,1 3-2,-5-3 1,3-2 7,-3-6 0,4 3-95,-5-3 0,5-3-216,-4-1 1,0-2-114,-4-1 1,1-2-116,3-3 0,-3 3 561,3-2 0,-8-3 0,-2 0 0</inkml:trace>
  <inkml:trace contextRef="#ctx0" brushRef="#br1" timeOffset="37">9319 15133 8242,'0'-23'0,"0"1"3,0 3 1,0 7-12,0 4 317,6 5 0,-5-3-74,3 2 1,-2 3 135,2-3 1,-3 8-91,3 4 1,-3 7-75,-1 4 1,2 6-15,1 2 0,-1 5 8,1-2 0,-1 4-86,-2 4 0,0-6-95,0 2 1,0-7-158,0 0 1,0-3 56,0-1 0,0-2-101,0-2 0,3-2-145,1-6 0,1-3-505,-1-1 487,-3-4 1,8 3-468,-5-2 342,0-3 469,-4 4 0,0-10 0,0-1 0</inkml:trace>
  <inkml:trace contextRef="#ctx0" brushRef="#br1" timeOffset="38">9182 15213 8184,'-6'-30'-29,"2"4"0,3 3-1,1 4 1,1-1 161,3 4 1,-1 0-100,4 1 0,0 6 400,0-3 0,3 3-70,-2-2 0,2 1-168,1 2 0,1-1-99,-1 6 1,5-1-27,-1 4 1,0 0 88,-4 0-59,1 0 0,-1 0-151,1 0 0,-1 4 18,1-1 1,-1 2-109,0-1 1,-3-1 39,0 4 1,-1-4-111,5 1 1,-5 2 142,1 2 0,-6-2-19,2 2 1,-3-1 74,-1 5 0,0-1-7,0 1 0,-1-1 19,-3 0 1,2 1-38,-6-1 1,1-3 3,-5-1 0,0-3 66,-4 4 0,4-4 22,-4 3 0,4-4 51,0 1 1,5-2 156,-1 2 1,4-3-37,-3 3-146,4 2 0,-2-3-72,5 5 0,0-5 57,0 5 1,1-4-30,3 3 0,4 0-16,7 0 1,-2 4-12,2-4 0,3 2-22,1-1 0,-2 2-17,2-3 1,-1 5-11,1 3 0,-2-2-5,-6 2 0,-1-1-55,-2 1 0,1-2 91,-5 2 1,-1-1-91,-3 1 0,-1-2 9,-3 2 1,-3-2-22,-8-2 1,-2-3 48,-2-1 0,-3-3 9,3 4 0,-2-4-149,-2 3 0,1-4-250,3 1 1,3 1-310,4-1 0,5-1 760,-1-3 0,6 0 0,-3 0 0</inkml:trace>
  <inkml:trace contextRef="#ctx0" brushRef="#br1" timeOffset="39">9673 14916 8363,'-11'-11'1375,"5"0"-1088,2-8-1111,3 8 739,1 6 0,0 6 335,0 3 0,1 3 13,3 8 0,-3 7 331,3 5 0,1 9-144,-1 3 1,1 0-133,-1 3 0,-3 0-354,3 3 0,-3-3-55,-1 0 0,0-9-170,0 1 1,0-6 111,0 3 1,0-6-184,0 2 1,4-7 71,0-1 1,-1-5 20,-3 1 0,0-2-404,0-2 41,0 1 81,0-1 1,0-3-182,0-1 702,0-4 0,5 2 0,2-5 0</inkml:trace>
  <inkml:trace contextRef="#ctx0" brushRef="#br1" timeOffset="40">10085 15190 8178,'0'-26'241,"0"4"0,0-3-371,0 10 0,0 0-244,0 4 0,0 3 452,0 0 1,-2 5 486,-1-5 1,0 5-227,-5 0 1,1 1-114,-5 2 0,-3 5-17,0 3 0,-5 7-26,1 4 1,-3 7 27,-1 0 0,0 6-85,0-2 1,2-2 19,2-1 0,2 1-132,6-1 0,3 3 60,1-3 1,4-1-182,-1-3 0,3-1 73,1-3 0,1 1-44,3-5 1,3 1 13,4-5 0,2 0-120,2 1 1,0-6 15,8-2 1,-7-3-218,7-1 1,-4 0-14,0 0 1,2 0-227,-6 0 0,4-1-646,-4-3 1270,0-2 0,-3-6 0,-1 1 0</inkml:trace>
  <inkml:trace contextRef="#ctx0" brushRef="#br1" timeOffset="41">10210 14904 8359,'-7'-15'0,"-1"0"731,5 0-130,-2 8-111,5 2-294,0 5 1,-3 5 16,-1 3 0,-1 3-17,1 4 0,3 4-188,-3 8 1,1-3-131,-1 3 1,3 1 120,-3-2 1,3 1-548,1-4 1,1-4-52,3 0 0,-1-1 599,4 1 0,1 2 0,3-3 0</inkml:trace>
  <inkml:trace contextRef="#ctx0" brushRef="#br1" timeOffset="42">10290 14813 8379,'-5'-6'80,"3"-3"73,-6 5 1,5-1 492,0 1 265,1 3-498,2-9 1,2 8-150,1-2 1,4 3-149,4 1 0,1 1 132,-1 3 1,4 4-18,0 7 0,5 3-9,-5 5 0,4 3-11,-4 1 0,0 9-148,-3-2 1,-1 8 68,1 0 1,-6-1-190,-2 5 0,1-3-46,-1 7 0,-1-7-136,-3-1 1,0-5-9,0 1 1,0 0-146,0-4 0,-5 1 97,-2-8 0,-3 0-49,-2-4 1,1-1-120,-1 1 0,1-5-252,-1-3 1,1-2-630,0-2 1344,-6-4 0,4 3 0,-3-4 0</inkml:trace>
  <inkml:trace contextRef="#ctx0" brushRef="#br1" timeOffset="43">10770 14984 8358,'-6'-18'-18,"2"3"692,2 2-240,2 7-134,0 1 0,0 6-91,0 3 0,0 4 216,0 7 1,4 4-154,0 8 1,4 2-60,-5 5 0,3 4-51,-3 0 1,-1 0-193,1-3 0,3-1-223,-3 0 0,1-1 200,-4-2 0,4-4-232,0-4 1,0-5-106,-4-3 1,0-2-140,0-2 0,0-3-436,0 0-191,0-6 638,0 3 0,-2-5 518,-2 0 0,-2-10 0,-5-3 0</inkml:trace>
  <inkml:trace contextRef="#ctx0" brushRef="#br1" timeOffset="44">10541 15053 8259,'4'-23'402,"0"0"1,6 5-312,2 3 0,0 2-191,7 2 1,0 3 288,4 1 0,1 0 155,3 0 0,-2-2-227,6 5 0,-2 0 44,1 4 1,2 0-229,-5 0 1,0 5 124,-5 3 0,1 6-146,0 1 1,-5 5 40,-3-1 0,-4 3 51,-3 1 1,-3 0-72,-5 0 1,-1-4-114,-3 0 0,-4-2-96,-7 2 1,-3-1 79,-4-3 0,-1-2-123,0 2 1,-4-6-173,1-1 1,3-4-666,4 3 1156,5-4 0,-8 2 0,4-5 0</inkml:trace>
  <inkml:trace contextRef="#ctx0" brushRef="#br1" timeOffset="45">11261 14847 8385,'0'-15'737,"0"0"-468,0-1-33,0 10 471,0 1-498,-5 5 0,-1 5 222,-6 3-282,-4 7-30,3 8 0,-9 6 42,3 5 1,-2 6-56,-2 1 1,4 5-92,0 4 1,5-7 64,-1 2 1,2-3-163,2 0 1,4-2 39,3-6 0,3-4 105,1 1 0,5-6-207,3 2 0,2-4-25,1-4 1,5 1-65,-1-5 1,0 4 68,-3-4 1,3 1-249,0-5 1,0-3 10,-3-1 1,-1 0-267,0 0 1,5-2 666,-1-5 0,0 5 0,-3 2 0</inkml:trace>
  <inkml:trace contextRef="#ctx0" brushRef="#br1" timeOffset="46">11569 15190 8178,'-5'-23'0,"4"5"-763,-3 3 1,3 2 762,1 2 0,0 3-672,0 1 891,0-1 0,-5-2 399,-3 2 1,-2 3-258,-1 5 1,-1 0 14,1 0 1,-6 1 10,-2 3 0,-1 3-169,1 4 1,-3 5 105,3 3 1,2 4 9,-2 4 1,5-3-276,-2 3 1,7 2 57,2 1 0,4 0-27,0 0 1,1-7-41,2 4 1,2-7-219,1 3 1,2-2-101,3-6 1,2 4 147,-2-3 1,6-2-291,1-7 0,4 3-100,-4-2 0,6-3-288,-2-1 0,1-2 220,-1 2 578,2-2 0,2 3 0,6-5 0</inkml:trace>
  <inkml:trace contextRef="#ctx0" brushRef="#br1" timeOffset="47">11786 14938 8458,'-6'-5'-312,"-4"-1"-107,9 0 1,-8-1 455,5 4 1,-5 1 419,1-2 0,-2 4-156,-1 4 0,-1 3-177,1 4 0,-4 6 126,0 2 0,-1-2-102,5 2 1,3-1-51,1 1 1,4 2-25,-1-6 1,7 4-90,1-4 1,8 0 11,0-3 1,7-2-202,0-3 1,-1 2-259,1-5 0,0 0 214,3-4 1,1 0-373,0 0 620,-5 0 0,4 5 0,-5 1 0</inkml:trace>
  <inkml:trace contextRef="#ctx0" brushRef="#br1" timeOffset="48">11821 14836 8391,'0'-13'36,"5"-1"231,2 10 0,5 0-111,3 4 0,-2 2 453,2 2 0,3 2-60,1 5 0,2 6-111,2 2 1,0 4-41,0 3 0,0 3 125,-1 6 1,-4 3-267,-3 0 1,-3 4-138,-5-4 1,2 5-460,-5-1 1,0-3 284,-4-1 1,-5-2-890,-3-2 1,-3-3-55,-4-1 0,-9 0 997,-11 5 0,-4-1 0,-7 0 0</inkml:trace>
  <inkml:trace contextRef="#ctx0" brushRef="#br1" timeOffset="49">3061 16595 7738,'0'-7'103,"0"2"1190,0 5-1204,5 0 0,1 0 10,6 0 0,-1 0-14,0 0 0,5 0-3,-1 0 0,1 0-97,0 0 1,0 0 53,3 0 1,3-4 17,-3 0 1,-1-3-78,1 3 1,-5 0 81,1 4 1,-3-4-305,0 1 87,-1-1 0,-3 4-482,0 0 261,-6 0-233,3 0 609,-15 5 0,2 1 0,-8 6 0</inkml:trace>
  <inkml:trace contextRef="#ctx0" brushRef="#br1" timeOffset="50">3015 16777 8098,'12'0'0,"-5"0"185,1 0 1,-1 0 50,5 0 1,-1-4 184,1 1 0,-1-1-136,0 4 0,6-4-51,2 0 0,3-1-12,0 1 1,1 2-31,0-6 1,1 6-7,3-2 0,-3 1 27,3-1 1,-7 3-376,-1-3 132,-5 3-952,2 1-212,-9 0 1194,-2 0 0,-10 5 0,-2 2 0</inkml:trace>
  <inkml:trace contextRef="#ctx0" brushRef="#br1" timeOffset="51">4386 16435 8151,'-7'-7'-300,"2"-3"463,0 4 1,3-2 369,-6 1-140,5 4-191,-7-2 0,4 4-38,-5-3 1,3 3 10,0-3 1,1 3-14,-5 1 0,1 1-13,-1 3 0,-3 2-98,0 5 0,0 1 119,3-1 1,-3 6-89,0 2 1,0 2 22,3 2 0,1 0-101,-1 0 1,2 3 38,3 1 1,-2 1-159,5-1 0,0-3 83,4 2 0,0-3-136,0-4 1,5 2-58,3-6 1,7 0 137,4-3 0,0-2-41,4-3 1,-3 2 11,7-5 0,1 0 6,-2-4 0,5-1 67,-4-3 0,4-4 3,0-7 1,-3 2 126,-2-2 0,-2-2-127,-1 2 0,-1-5 108,-3 1 1,-4 1-92,-7-1 0,1 0 112,-6-4 1,0 0-93,-7 1 1,2-3-1,-6-1 1,-3 2-26,-5-3 1,0 4-9,1 4 0,-2-1-8,-2 5 0,-3-1-92,3 5 0,-2 5-164,-2 2 1,1 3 73,3 1 1,-1 1-234,5 3 0,1 2 459,6 5 0,-2 1 0,4-1 0</inkml:trace>
  <inkml:trace contextRef="#ctx0" brushRef="#br1" timeOffset="52">4728 16869 8181,'-6'0'718,"1"-2"-232,5-1 358,0 1-245,0-8-139,0 9-174,0-4-638,0 5-772,-5 0-1062,3 0 2186,-3 0 0,5 0 0,0 0 0</inkml:trace>
  <inkml:trace contextRef="#ctx0" brushRef="#br1" timeOffset="53">5059 16423 8275,'0'-11'0,"0"3"-72,0 1 0,0-1-63,0-3 0,0-1 473,0 1 1,-1 1-89,-3 2 1,2-1 530,-6 5-526,1-5 1,-5 8-72,1-3 1,-4 3-32,-1 1 1,-3 1-164,4 3 1,-4 2-64,4 6 1,-4 3 100,4 0 0,-5 2-139,5-2 1,1 3 27,7 5 0,-2-1-132,5 1 0,-4-4-54,5 0 0,-1-3 20,4 3 0,5-4 83,2 4 0,4-9 28,0 1 1,2-3 109,2 0 0,3-3-88,5-5 0,-1-1 175,1-3 1,-1-3-146,-3-4 0,1 0 204,-5-1 0,1 1 12,-5-1 0,0 0 92,1-4 1,-5 4-78,1-4 1,-5 2-31,0-1 1,-1 3 28,-2-4 0,0 4 18,0 0 0,-2 5 358,-1-1-155,1 5-109,-3-2-174,5 5 1,0 2-93,0 1 0,0 4 76,0 4 1,2 4-25,1 1 0,-1 4 12,1-1 0,3 3 10,-3 0 0,1-1-80,-4 2 1,0-3 58,0 7 1,1-5-138,3-3 1,-3 3 43,3-3 0,-2-3-67,-2 0 1,0-4 93,0 0 0,0-5-17,0 1 1,0-4-753,0 3 224,0-4-241,0 2 148,0 0 661,0-4 0,-6 5 0,0-6 0</inkml:trace>
  <inkml:trace contextRef="#ctx0" brushRef="#br1" timeOffset="54">5505 16423 8219,'-5'-11'-408,"4"-1"327,-3 1 1,1 0 421,-1-1 0,3 1-113,-3-1 1,-1 5 85,1-1 0,-1 2-131,2-2 1,0-1 221,-5 5-209,1 1 1,-5 3-12,1 0 1,-1 0-47,1 0 1,-4 3 41,0 1 1,-4 9-185,3-2 0,-3 5 105,4-1 1,0-1-158,3 5 1,5-4-10,-1 4 1,6-4 4,-2 4 1,3-1-30,1 1 1,5-1-233,2-3 1,3-4-3,2 1 1,3-1 165,0-3 0,4-3 103,-3-1 1,4-3-55,-1-1 0,-1-1 156,1-3 1,-5 1-1,1-4 1,-2-1 97,-2-3 1,0-1-56,1 1 0,-5 0-15,1-1 1,-5 1 86,0-1 1,3 1-59,-3-1 1,1 5 249,-4-1-277,0 6 0,1-3 1,3 5 2,-3 0 0,5 1-4,-6 3 1,3 3-13,1 9 1,0-2-6,-4 5 1,0 0-1,0 3 1,0 6 2,0 3 1,0 1-43,0-2 1,-1 2 44,-3-6 1,3 2-121,-3-1 1,3-7 45,1 3 1,0-8-15,0 1 0,3-4-24,1 0-240,0-6-147,1-1 260,-4-5 0,6 0-659,-4 0 1,-1-5 830,2-3 0,-3-7 0,-1-3 0</inkml:trace>
  <inkml:trace contextRef="#ctx0" brushRef="#br1" timeOffset="55">5653 16195 8238,'0'-12'-66,"0"1"0,5 1-132,3 2 1,1-2 494,-1 2 0,2 2-76,-3-2 1,3 5 68,2-5 1,-1 4-33,1-3 1,-1 3-53,1-4 0,-1 6 21,0-2 0,1 3 31,-1 1 1,-3-4-35,-1 0 27,1 0-235,3 4 1,0 5 74,-4 3 0,0 2-129,-4 1 1,-1 1 101,1-1 1,-1 6-80,-2 2 0,-5 1 0,-3-1 0,2 1-118,-2-4 0,0-1 44,-3-4 0,3 3-95,1-2 0,0 2 143,0-7 0,1 0-13,2 0 68,2-4-9,-3 2 24,5-5 7,0 5 1,5-4 15,3 3 0,2-3 15,2-1 1,3 0 92,0 0 1,4 0-87,-4 0 0,4 0-27,-3 0 0,3-4 111,-4 1 1,4-1-24,-4 4-294,0 0 0,-4-1-310,-4-3-273,3 2 742,-8-3 0,-8 10 0,-6 2 0</inkml:trace>
  <inkml:trace contextRef="#ctx0" brushRef="#br1" timeOffset="56">6179 16583 10404,'0'6'1017,"0"1"-1098,0-3-1684,0-3 1765,0 4 0,0 0 0,0 1 0</inkml:trace>
  <inkml:trace contextRef="#ctx0" brushRef="#br1" timeOffset="57">6681 16103 8139,'-11'-6'622,"4"1"-421,-3 5 0,9 5 370,-3 3 1,3 2-154,1 1 0,0 6-198,0 2 0,1-1-60,3 1 1,-1 0-165,4 3 1,-3 0 114,4-3 0,-5 1-97,5-4 0,-5 3-510,0-4 393,4 0 1,-6-3-538,3-1 0,-3-3 291,-1-1 1,0-3 348,0 4 0,0-6 0,0 3 0</inkml:trace>
  <inkml:trace contextRef="#ctx0" brushRef="#br1" timeOffset="58">6419 16595 8281,'0'-7'-377,"1"-2"552,3 5 0,-2-1 479,6 2 1,-1 1-151,5-1 1,0 0 32,4-1 1,0 3-268,3-3 1,7 2-57,-4-2 0,6 2-198,3-1 0,-5-2 111,9 1 1,-4-1-87,4 1 0,0 1-125,3-4 0,-6 4-283,2-1 1,-6-1-8,3 2 0,-7-1-205,-1 4 1,-2 0 66,-6 0 0,-3 0-1092,-5 0 1604,-4 0 0,-3 5 0,-6 1 0</inkml:trace>
  <inkml:trace contextRef="#ctx0" brushRef="#br1" timeOffset="59">6681 16743 8090,'-7'0'-881,"-1"0"1531,5 0 1,-2-1-161,5-3 0,2 3-30,1-3 1,0-1-168,5 1 1,-5-4 115,5 5 0,0-3-192,3 3 1,0 1-31,1-1 1,-1 0-163,1-1 0,3 3 113,0-3 1,2 3-234,-2 1 0,-2 1 89,2 3 1,-4-2-166,-3 6 1,1 0 66,-5 3 0,-1 1-14,-3-1 0,0 2-106,0 2 1,-1-1 72,-3 5 0,-2-4-67,-5 4 0,-2-4 87,-2 4 1,4-3-52,-4 3 1,5-5 56,-5 1 0,6-2 28,1-2 0,5-3 20,-5-1 312,5-4-271,-2 2 0,5-4 188,0 3 144,0-3 1,2 4 178,1-5-204,4 0 1,8 0 23,0 0 0,0 0-95,-3 0 0,4-4-105,3 1 1,3-1-76,1 4 1,0-1 76,-1-3 0,5 1-110,0-4 0,-1 4-226,-3-1 0,-1 2 72,-3-2 1,-3 3-1418,-4-3 850,-1 3 734,-4 1 0,-7-6 0,-7 0 0</inkml:trace>
  <inkml:trace contextRef="#ctx0" brushRef="#br1" timeOffset="60">7675 16366 8320,'-7'0'427,"2"-5"376,5 4-539,0 6 0,0 2 73,0 9 1,0 0-184,0-1 0,0 6-171,0-2 1,0 2 105,0 2 0,0-1-199,0-3 0,0 1 41,0-5 1,0 4-188,0-3 0,2-5-280,1-3 310,-1-1 0,7 1-848,-6-1 1074,1-4 0,1 2 0,2-5 0</inkml:trace>
  <inkml:trace contextRef="#ctx0" brushRef="#br1" timeOffset="61">7481 16572 8310,'1'-8'-140,"3"0"0,-2 6 394,6-2 0,0 3 398,3 1 1,0-4-156,1 0 0,4 0-172,3 4 1,2 0-545,-2 0 1,2-3-192,-2-1 0,3 0-411,1 4 0,0 0 821,-1 0 0,6 0 0,1 0 0</inkml:trace>
  <inkml:trace contextRef="#ctx0" brushRef="#br1" timeOffset="62">8531 16366 8382,'-7'-6'27,"-1"2"0,6 1 128,-2 0 1,-3 1 73,0-1 1,1 1 83,-2 2 1,0 0 281,-3 0-368,-1 0 1,1 4 53,0 0 1,-1 5-136,1-2 1,-1 5 134,1 3 0,1-2-153,2 2 1,-5 3-32,6 1 1,-6-1-126,6 1 0,1-4 20,3 4 1,1-1-124,2 1 1,0 2 63,0-2 1,9-2-92,3-2 1,3-2-45,0-2 1,3 0 131,5 1 0,3-6 23,1-2 0,9-3 34,-2-1 1,4-1 16,0-3 0,-2-2-9,2-6 0,-3 0 15,-1-3 1,-4 1 7,-4-5 1,-7 1-12,-4-1 1,-6-3-4,-1 3 1,-5-2-1,0-2 0,-6-4-168,-5 0 1,-4 1 15,-3 3 1,0 0 33,-8 0 1,3 5-25,-7 3 0,-2 3-147,-1 0 1,0 6 70,0 2 1,3 4 78,-3 4 1,6-2-242,1 6 0,1 1 52,7 6 0,0-2-638,3 2 962,6 3 0,-9-6 0,2 5 0</inkml:trace>
  <inkml:trace contextRef="#ctx0" brushRef="#br1" timeOffset="63">8931 16732 10922,'0'-7'-1947,"0"2"1947,0 5 0,5 0 0,2 0 0</inkml:trace>
  <inkml:trace contextRef="#ctx0" brushRef="#br1" timeOffset="64">9319 16309 8352,'-5'-6'-242,"3"1"-58,-6 5 1,4 0 737,-3 0 1,3 0 36,-4 0 0,1 0-205,-5 0 0,1 1-33,-1 3 0,1-2 12,0 6 1,-1 3-60,1 4 0,-1 2 12,1-2 0,0 2-55,-1 2 0,2 1-150,2-5 1,2 4-61,2-3 0,3 3-40,-3-4 1,3 4 3,1-4 0,0 4 77,0-4 0,1 4-71,3-3 1,2-1 0,6-4 1,-1 1-129,1-1 0,3-1 76,0-2 1,5-3 86,-1-5 1,3 0 54,1 0 1,0 0-61,-1 0 1,1-1 128,0-3 1,0-3-34,0-4 1,-2 0 148,-2-1 1,-2-3-113,-6 0 1,1-6 25,-1 2 1,-4-2-152,-4-2 1,-1 0 97,-2 0 0,-2 0-242,-1 1 0,-9-1 10,-7 0 1,1 1-155,-1 3 0,0 3 107,-4 4 0,2 6-151,2 2 1,-2 3 120,6 1 1,-4 1 264,4 3 0,0 2 0,3 6 0</inkml:trace>
  <inkml:trace contextRef="#ctx0" brushRef="#br1" timeOffset="65">9708 16218 8195,'0'-8'496,"0"0"-12,0 6-83,0-3-106,0 0 1,0 5 41,0 0 0,0 5-126,0 6 0,0 2 35,0 2 0,0-1-101,0 5 1,0 0 49,0 4 0,0-4-13,0 0 0,4-1 14,-1 1 0,2 1-188,-1-5 0,-2 6 41,1-2 0,0-1-141,1 1 1,-3-6-320,3 3 1,-3-4 233,-1 0 0,0-1-380,0 1 0,0-5-508,0 1-369,0-6 423,0 9 1011,0-10 0,5 4 0,1-5 0</inkml:trace>
  <inkml:trace contextRef="#ctx0" brushRef="#br1" timeOffset="66">9868 16023 8276,'0'-11'0,"0"3"0,0 1-276,5 4 0,1-7 348,5 3 483,1 1 0,-1-2-252,1 4 0,-1-1 48,1 1 0,3 3-148,0-3 0,-4 3 6,-3 1 1,0 0-122,3 0 0,-1 5 148,-2 2 0,-3 3-238,-5 2 0,4-1-63,0 1 1,-1 3-55,-3 0 0,-5 5 57,-2-1 0,0-1-172,0 1 1,-1-1 118,-3 1 1,-1-1-117,1-3 1,1-2 202,2 2 1,2-6-75,2-2 188,3 1 0,-4 0-52,5-1 123,0-4 1,5 2-90,2-5 1,3 0 164,2 0 1,4 0-186,3 0 1,-1 0 15,1 0 0,-1-4-227,1 0 0,1 0 135,-4 4 1,3-1-165,-4-3 0,0 3-717,-4-3 909,-4 3 0,3 1 0,-4 0 0</inkml:trace>
  <inkml:trace contextRef="#ctx0" brushRef="#br1" timeOffset="67">10404 16423 10485,'-6'0'-489,"-4"0"1,4-5 0,-6-1 0</inkml:trace>
  <inkml:trace contextRef="#ctx0" brushRef="#br1" timeOffset="68">10907 15978 8392,'0'-7'1285,"0"2"-1160,0 5 201,5 0 1,-2 5 33,4 3 0,-3 6-69,4 1 0,-2 6-25,2-2 0,0 2-248,-4 2 1,4 4 78,-4-1 1,-1 1-396,-3-4 1,4-2 153,0-2 1,0 2-98,-4-6 1,0 0-182,0-3 1,0-1-961,0 0 1382,0 1 0,-5-1 0,-2 1 0</inkml:trace>
  <inkml:trace contextRef="#ctx0" brushRef="#br1" timeOffset="69">10758 16469 8274,'2'-10'-133,"2"2"1,2 3 93,5 5 0,1-4 751,-1 0 1,6 1-170,2 3 1,5-4-227,6 0 1,2 0-166,10 4 0,-2 0-120,2 0 0,3-4-70,-3 1 0,2-1 9,2 4 1,-6 0-406,-2 0 1,-3 0 245,-5 0 0,1 0-594,-9 0 0,3 0 47,-10 0 735,0 0 0,-9 0 0,-1 0 0</inkml:trace>
  <inkml:trace contextRef="#ctx0" brushRef="#br1" timeOffset="70">10975 16652 8130,'-11'0'117,"5"-5"249,1 3 275,5-8 845,0 9-1012,0-9 1,5 5-180,2-3 0,0-1-82,0 5 0,5-3-17,3 3 0,4-1-133,-4 1 1,5 3 71,0-3 0,0 1-198,-1 0 1,2 1-36,-2-1 1,-2 3 72,-2 3 1,-3 0-124,-5 4 0,2 1 118,-5 4 0,0-1-5,-4 0 1,0 2-28,0 2 0,-5 2 14,-3 2 1,-3 2-48,-5-2 1,0-1-171,-3 1 0,-3 0-80,3 4 0,-2-4 99,-2 0 0,4-1-51,0 1 0,5-3 80,-1-4 1,6-1 324,1 1-142,6-6 111,-4 4 0,13-9 92,4 3 0,6-2 286,6-2 1,-1-2 60,1-2 0,1 3-164,3-3 1,-2-1-79,6 2 1,-5-1-66,5 4 0,-6-4-331,2 0 0,-7 0-71,-1 4 1,-5 0-350,1 0-544,-7 0 1086,-3 0 0,-15 5 0,-3 2 0</inkml:trace>
  <inkml:trace contextRef="#ctx0" brushRef="#br1" timeOffset="71">3084 17805 8287,'-7'-5'266,"2"4"279,0-4-250,4 0 0,-4 2 166,5-5-417,0 6 0,0-4 153,0 2 0,0 1 37,0-4 0,4 3-25,-1-4 0,6 2-58,-1-2 0,-2-1 21,2 6 0,-1-6-125,5 1 1,-1 2 68,1-2 1,-1 4-99,1-3 0,3 3-66,0-4 0,2 4 96,-2-3 0,-1 4-87,5 0 0,-5-3 43,1 3 0,-2-1-96,-2 4 1,0 0 55,1 0 0,-1 0-19,1 0 1,-5 4-102,1-1 0,-4 6 84,3-1 1,-3 2-103,4 1 0,-4 0-19,3-4 28,-4 8 0,6-7 120,-6 7 0,5-2-3,-4-2 1,5 0 33,-2-4 1,4 2 32,0-5 1,0 0 86,1-4 1,-1 0-80,1 0 0,-1 0 161,0 0 0,5-5-44,-1-3 0,4-2 45,-4-2 1,4 1-149,-4 0 0,1-5-3,-5 1 0,-1 0-24,-2 3 1,-3 1-284,-5 0-263,0-1 0,-5 2 216,-3 2 0,-2 3-588,-1 5 0,-1 4 904,1 0 0,-6 10 0,0-1 0</inkml:trace>
  <inkml:trace contextRef="#ctx0" brushRef="#br1" timeOffset="72">3118 18045 8288,'-8'-4'-752,"1"0"1439,4-5-15,-7 3 67,9-5-37,-4-1-269,5 1 0,0 3-86,0 1-329,0 4 1,1-2 102,3 5 0,-2 0-225,6 0 0,-1 4-36,5 0 1,3 3 113,0-3 1,2 5-64,-2-1 0,3-2 87,5 2 0,0-2-140,-1 1 0,1-1 110,0-6 1,0 3 3,0 1 0,0 0 21,-1-4 0,0-1-3,-3-3 1,1 3 4,-4-3 0,-5 1-77,-3-1 36,-6 3 1,4-4 34,-2 5 0,-2 0 1,3-1-115,-5-3-199,0 3 124,0-4-699,0 5 774,5 0 17,-4 0 42,9 0-69,-4 0 1,6 0-6,-1 0 1,-3 0-716,0 0 855,-6 0 0,8 0 0,-3 0 0</inkml:trace>
  <inkml:trace contextRef="#ctx0" brushRef="#br1" timeOffset="73">4351 17554 8288,'-6'-5'-1079,"-4"4"1196,4-5 0,-6 6 517,1 0 0,-1 2 80,1 2-429,-1 2 1,1 9-100,0 0 0,-1 4-77,1-3 0,-1 4-82,1-1 1,3 2 100,1 2 1,4-4-90,-1 0 0,3-3 56,1 3 1,0-4-174,0 4 0,5-5 72,3 1 0,2-2-129,1-2 0,2-1 57,2-2 0,-1-3 58,5-5 0,0 0-39,4 0 1,0 0 66,0 0 0,0-5-33,-1-3 0,0-2 30,-3-1 1,3-2-1,-3-2 0,-3 1 33,-1-5 0,-3 4 3,-5-4 0,-1 0-85,-6-4 1,0 0 52,0 0 1,-6-1-194,-1-3 1,-3 3 110,-2-2 0,-3-2-168,0 1 1,-4 2 43,4 6 1,-6 2 45,2 6 1,-1 4-63,1 4 1,-1 1-136,4 2 0,-4 7-163,1 4 0,2 2 511,2 6 0,-3 5 0,1 5 0</inkml:trace>
  <inkml:trace contextRef="#ctx0" brushRef="#br1" timeOffset="74">4671 17885 8258,'-6'-5'2329,"1"4"-2297,5-4 1,0 6 236,0 3-282,0-3 1,1 5-230,3-2-469,-3-3 215,9 10 1,-7-9 495,4 6 0,-4-6 0,2 3 0</inkml:trace>
  <inkml:trace contextRef="#ctx0" brushRef="#br1" timeOffset="75">5025 17394 8481,'-6'11'981,"-3"5"-379,5-1 1,-3 0-340,3-3 0,-1 3-89,1 0 1,3 5-18,-3-1 1,-1-1-154,1 1 1,-4-4 182,4 4 0,-1-3 33,2 3 0,1-4 109,-1 4-293,-4-5 1,6 2-78,-3-4 0,3-5-17,1 1 4,0-5 1,5 2 222,3-5 0,2 0-837,1 0 1,0 0 540,1 0 1,-1 0 147,1 0 0,3 0-272,0 0 0,0 0-80,-3 0 1,-5 0-81,1 0 1,-4 0-104,4 0-175,-6 0 74,3 0 0,-6 0 615,-3 0 0,-2 5 0,-6 1 0</inkml:trace>
  <inkml:trace contextRef="#ctx0" brushRef="#br1" timeOffset="76">5128 17634 8290,'-5'-12'16,"4"1"-167,-4 5 1122,5-5 1,-2 11-369,-2 0 1,3 6 4,-3 5 0,3 4-216,1 0 0,0 6-267,0-2 0,-4 6 39,1 2 1,-1-1-181,4-3 0,0 4-14,0 0 0,0-1 152,0-3 1,0-4-389,0 0 0,0-5 161,0 1 1,4-2-299,-1-2 0,1-3 8,-4 0 1,1-6-710,3 2-178,-3-3-359,5-1 1641,-1 0 0,-4-5 0,4-1 0</inkml:trace>
  <inkml:trace contextRef="#ctx0" brushRef="#br1" timeOffset="77">5573 17588 8285,'0'-23'0,"0"2"453,0 2 0,2-2-45,1 6 0,-1-4-75,2 4 0,-4 0-53,-4 3 0,1 5 137,-4-1 1,-1 4-265,-3-3 1,-6 4-163,-2-1 0,1 4-148,-1 4 1,0 2 136,-4 6 0,0 4-81,1 3 0,3 3 51,0 1 0,5 1-76,-2 3 0,4-2 29,0 5 1,6-6 57,2-1 0,3-1-44,1-7 0,6 3-110,6-7 1,0 2 104,7-9 1,0 0 43,4-4 1,-4 0 38,0 0 1,0-5-9,4-3 1,-4-2 17,0-2 0,-1 1 1,1-1 1,-2-3 11,-6 0 1,0 0 58,1 3 0,-6 1 1,-2 0 1,-2 3 288,2 0-181,-2 6 230,3-3-206,-5 5 0,-2 5-48,-1 2 0,0 9-29,-5 3 0,6 2 2,-2 2 0,-1 0 14,1 0 1,-3 1 10,3 3 0,0-3-27,4 2 1,-4-2-16,0-1 0,1 0-51,3 0 1,0-4 63,0 0 1,3-5 84,1 1 34,0-7 2,-4 2-131,0-9-175,0 4 0,0-6-2064,0-3 2118,0 3 0,-5-9 0,-1 3 0</inkml:trace>
  <inkml:trace contextRef="#ctx0" brushRef="#br1" timeOffset="78">13614 14824 7879,'-7'-5'-897,"2"3"1541,5-6 168,0 6-166,0-9-458,0 10 1,2-4 118,1 5-255,-1 0 125,3 0 0,-5 6 29,0 6 0,3 0-26,1 8 0,0-1-162,-4 3 0,0 6 88,0 3 0,1-1-156,3 4 0,-3-2 91,3 6 1,-2-3-136,-2-5 1,3 2 114,1-6 0,0 1-158,-4-4 1,1-4 16,3 0 1,-3-5 92,3 1 1,-1-3-228,0-5-99,-1 3-442,3-3-73,-5 4-434,0-5 1302,-5-1 0,-2-10 0,-4-1 0</inkml:trace>
  <inkml:trace contextRef="#ctx0" brushRef="#br1" timeOffset="79">13442 14859 8252,'0'-12'0,"0"-1"-63,0-2 1,0-3-114,0-4 0,7-1 788,4 0 1,2 1-174,6 3 0,-4 3-211,4 4 0,-4 1-55,4 0 1,0 3-24,4 0 1,1 6-35,3-2 0,-3 3-166,3 1 0,1 0 75,-2 0 1,0 5-126,-7 2 0,1 7-49,-5 2 1,1 4-6,-5-1 1,-3 2-27,-1 2 0,-4 0 110,1 0 0,-8 0-133,-4 0 0,-3-4 116,-5 0 0,-1-4-16,-6 4 0,0-5 27,0 1 1,0-3-6,0-5 0,-3 2-35,-1-5 0,4 4 35,4-5 0,5 1-360,-1-4-121,2 0-377,2 0 939,10-5 0,7-6 0,12-7 0</inkml:trace>
  <inkml:trace contextRef="#ctx0" brushRef="#br1" timeOffset="80">14048 14687 8314,'0'-11'0,"0"3"-231,0 1-290,0 4 838,0-7 602,0 9-339,0-4 38,0 5 0,0 5-365,0 2 0,-2 8-74,-1 4 0,-4 3 7,-4 1 0,-1 4-20,1-1 0,-2 2-169,-2-1 0,2 2-60,-2 5 1,6 0 84,2 1 0,4-1-302,-1 0 0,3 1 39,1-1 1,0-1 48,0-3 1,0-3 107,0-8 1,5 1-104,3-5 1,2 1 96,1-5 1,1 1 179,-1-1 1,-1 0 24,-2 1 0,2-5-96,-2 1 1,1-4-97,-2 3-38,3-4-308,-3 7-35,-1-9-674,4 4 131,-9-5 1001,5 0 0,-6 0 0</inkml:trace>
  <inkml:trace contextRef="#ctx0" brushRef="#br1" timeOffset="81">14173 15293 8212,'0'-12'404,"0"1"171,0-1 0,0 5-414,0-1 1,4 0 121,0-3 1,0 0 129,-4-1 0,4 1-234,-1-1 1,5 0-124,-4-4 0,3 0 137,-3-3 0,4-3-137,-4 3 1,1-2 23,-2-2 1,-1-4-241,2 1 1,-2-2-31,2 1 1,-3 2 78,3-6 0,-3 6-44,-1-2 1,0 3 189,0 1 1,4 0-10,0 0 0,0 6 42,-4 2 1,0 6 330,0 1-249,0 5 0,0 0-78,0 6 0,0 4-130,0 4 1,0 6 132,0 2 0,3 4-2,1 3 0,5 0-54,-1 4 0,2-3-7,1 3 0,1-1-12,-1 2 0,1-2-122,-1-2 1,0-3 26,1 2 0,-1 2 106,1-1 0,-2-2-229,-3-6 0,2 2 24,-5-6 0,4 4-95,-4-4 1,3 0 98,-3-3 1,1-2-404,-1-2 390,-3 2 0,4-8-529,-5 6 279,0-6 1,-1 5 92,-3-3 0,2-3-59,-6 3 1,0-3 418,-3-1 0,0 0 0,-11 0 0,-2 0 0</inkml:trace>
  <inkml:trace contextRef="#ctx0" brushRef="#br1" timeOffset="82">14162 15213 8234,'0'-12'44,"0"1"1,1 4 81,3 4 1,2-2-70,6 1 1,-1 0 196,1 4 1,0-4-152,3 0 1,-1 0-84,5 4 0,1-1-105,2-3 0,0 3-118,-3-3 0,1 3-345,-5 1 0,1 0 548,-5 0 0,6-5 0,0-1 0</inkml:trace>
  <inkml:trace contextRef="#ctx0" brushRef="#br1" timeOffset="83">14527 14653 8234,'-10'-8'-225,"3"1"0,0 3 543,3-4 154,3 6 1,-4-5 1038,5 4-555,0 1-142,0-3-572,0 5 1,1 5-16,3 3 0,6 3-16,6 5 0,0 1-109,-1 6 1,-1 0 30,5 0 0,-4 0-160,5 0 0,-5 1-35,4 2 0,-5-2 21,1 3 0,-2-2-268,-2 2 1,-3-3 48,-1 3 1,-4 1-102,1-2 1,-3 1 69,-1-4 1,-4 0-56,0 0 0,-8-1 82,0 1 1,-2-4-119,3 0 0,-4-5-38,-1 2 1,1 0-255,4-1-605,-1 1 1279,6-5 0,1-5 0,5-1 0</inkml:trace>
  <inkml:trace contextRef="#ctx0" brushRef="#br1" timeOffset="84">14984 14893 8277,'-6'-12'192,"1"1"127,5 0 0,0 3 1140,0 0-946,0 6 1,5-3-307,2 5 0,0 0-60,0 0 1,1 0-87,3 0 0,2 0 62,2 0 0,-1 0-267,5 0 0,-1 0 63,1 0 0,3 0-238,-3 0 0,-1 0-415,1 0 0,-5 0 334,1 0 0,-4-2-1104,-3-1 728,2 1 776,-9-3 0,4 10 0,-5 2 0</inkml:trace>
  <inkml:trace contextRef="#ctx0" brushRef="#br1" timeOffset="85">15018 15018 8894,'7'-5'431,"3"4"191,-2-3 1,6 2-208,1-2 0,5 3-334,-1-3 0,3 1-65,0 0 1,-1 0-407,2-5 0,-7 6 123,7-2 0,-4 3 267,0 1 0,3-5 0,-5-2 0</inkml:trace>
  <inkml:trace contextRef="#ctx0" brushRef="#br1" timeOffset="86">15624 14653 8247,'0'-11'-434,"0"-1"445,0 6-18,0 1 0,4 10 745,-1 2-409,1 4 1,-3 5-28,3 3 1,-2 4 114,1 4 1,2 2-274,-1 5 0,1 0 3,-1 1 0,-3-1-212,3 0 0,1-1 107,-1-2 0,4 0-228,-5-4 1,3-2 55,-3-6 0,-1 2-37,1-6 0,2 0-244,-1-4-241,0 1 291,-4-1 1,0-3-159,0 0 1,-1-6-96,-3 2 1,-2-3 613,-6-1 0,1 0 0,-1 0 0</inkml:trace>
  <inkml:trace contextRef="#ctx0" brushRef="#br1" timeOffset="87">15498 14779 8247,'0'-23'0,"0"4"-87,0 0 1,5 5-35,3-1 0,3 2 496,4 1 1,-1 5-93,5-1 1,-3 2-34,3-2 1,0-1-144,4 6 0,3-3-37,1 3 0,3 1 1,-3-1 1,0 1-7,-5 2 1,1 0-11,0 0 0,-1 5-148,-3 3 0,-3 3-9,-4 5 0,-2-2 0,-3 5 1,-1-4-43,-6 4 0,-2-1 71,-2 1 0,-3 1-143,-8-5 0,-4 4 113,-8-4 1,2 1-148,-6-5 1,2 1 91,-2-1 0,2 0-18,3 1 0,3-5-261,0 1 0,5-5-198,7 0 635,4-1 0,2-2 0,5 0 0</inkml:trace>
  <inkml:trace contextRef="#ctx0" brushRef="#br1" timeOffset="88">16149 14527 8247,'0'-11'-340,"0"-1"942,0 6 95,0 1 0,-1 5-293,-3 0 1,1 1-157,-4 3 0,-1 4-110,-3 7 0,-2 4 83,-2 8 0,2 3-100,-2 8 0,2-1 36,2 5 1,-1 0-152,1 3 1,3-3 28,1 0 0,4-4-150,-1 4 0,3-6-158,1-2 0,0-1 134,0-6 1,5-2 32,3-6 0,2 1 41,1-4 0,1-1 110,-1-4 0,1 1-65,-1-1 0,1-1 24,-1-2-146,0 2 1,1-8-572,-1 6-150,1-5-597,-1 2 1460,-5-5 0,0 5 0,-6 1 0</inkml:trace>
  <inkml:trace contextRef="#ctx0" brushRef="#br1" timeOffset="89">16378 14744 8247,'0'-7'0,"0"-1"0,1 4-382,3-3 159,-3 4 1108,4-7-430,0 9 0,-4-3-161,3 8 0,-3 2-25,-1 5 1,0 6-21,0 2 1,-3 6-85,-1 2 0,0 5-125,4-2 1,-4-1 12,0 2 1,1-2 88,3 2 1,0 0-271,0-4 1,0-4 38,0-4 1,0-5-322,0 1-193,0-2-196,0-2-101,0-5-506,0-1 197,-6-5 1209,5 0 0,-8-5 0,5-2 0,-4-8 0,1-3 0</inkml:trace>
  <inkml:trace contextRef="#ctx0" brushRef="#br1" timeOffset="90">16378 14687 8247,'0'-18'0,"0"3"0,0 6 448,0 2 165,0 4 1,1-2-249,3 5 1,-2 0-124,6 0 1,3 9 14,4 2 1,6 8 14,-2 0 1,1 7-172,-1 1 1,6 4 80,-2 0 1,1 3-138,-5 4 0,2-4-96,-6 1 1,4-2-212,-4-7 1,0 1 81,-3-4 1,-5-6-415,1-1-264,-5 1 297,2-4-732,-5 4 785,0-6 0,-5-3-375,-3-1 883,-2-4 0,-7 7 0,0-4 0</inkml:trace>
  <inkml:trace contextRef="#ctx0" brushRef="#br1" timeOffset="91">16252 15087 8247,'5'-11'201,"3"-1"0,2 1 410,1-1 1,6 5-475,2-1 0,2 6-100,2-2 1,5-1-9,2 1 1,0 0-78,0 4 0,1-4-353,3 0 1,-4 1 182,1 3 0,-7-2 218,-1-1 0,0-4 0,-6-4 0</inkml:trace>
  <inkml:trace contextRef="#ctx0" brushRef="#br1" timeOffset="92">16869 14596 8319,'-17'-18'495,"6"3"-495,4 7 0,12 3 276,2 15 0,-1 2 11,-2 7 1,1 7 199,-1 1 0,3 5-322,-3 2 0,4 5-172,-4 3 1,3-1-11,-3 1 0,1-5-280,-1 1 0,-3-8-61,3-3 1,1-4 151,-1-4 0,1 1-458,-1-5 0,-3-3 664,3-5 0,2 1 0,1 3 0</inkml:trace>
  <inkml:trace contextRef="#ctx0" brushRef="#br1" timeOffset="93">17257 14790 8215,'0'-22'0,"0"3"0,1 3 93,3 4 1,-3 1 466,3 0-235,-3-6 0,-4 4-31,-1-2 1,-5 8-206,1 3 1,-2-1 136,-1 1 1,-2 5-311,-2 7 1,1 3 62,-5 4 0,1 3 101,-1 5 0,-3 4-124,3-1 1,3 6-8,1-1 1,2 0 21,2 0 0,3 2-113,0-3 0,6-2-39,-2-1 0,5-4 116,7-4 1,-1-3 153,9-4 1,1-2-48,2-3 1,3-2 11,1-5 0,0 0-131,0 0 1,-1 0-154,1 0 0,-4-3-54,0-1 0,-3-1 284,3 1 0,-5 3 0,2-4 0</inkml:trace>
  <inkml:trace contextRef="#ctx0" brushRef="#br1" timeOffset="94">17428 14482 8192,'-6'-5'99,"1"3"229,5-3 0,0 7 392,0 1 0,0 4-235,0 4 0,5 2-167,3 2 1,-2 1 145,1 4 0,5 1-94,3-2 1,4 4-73,-4 4 0,6-3-141,-2 2 1,1-2-118,-1-1 0,1 4 11,-4 0 0,-1-1-204,-4-3 0,-3 4-82,-1-1 1,-4 1 153,1-4 0,-3 0-514,-1 0 0,-1-1 23,-3 1 1,-2 0-177,-6 0 1,1-4 69,-1 0 0,-3-1 678,0 1 0,-5 2 0,2-3 0</inkml:trace>
  <inkml:trace contextRef="#ctx0" brushRef="#br1" timeOffset="95">18034 14916 8192,'-7'-5'-32,"2"-2"22,5 1 1,-4 0 270,1 2 1,-3 2 133,3-1-694,1 1 136,-8 2 163,9 0 0,-4 5 0,5 2 0</inkml:trace>
  <inkml:trace contextRef="#ctx0" brushRef="#br1" timeOffset="96">18262 14573 8212,'-5'-11'702,"4"-1"-434,1 6 0,6 3-123,5 11 0,-3 1 225,0 10 1,-2 1-12,2 7 0,0 6 42,-4 5 1,4 5-234,-4-1 1,-1 2-27,-3 2 0,0-4-58,0 0 0,-1-7-167,-3 0 0,3-2-373,-3-7 1,3-3 309,1-4 0,0-5-766,0 1 223,0-2 29,0-2-253,0-4-320,0-2 368,-5-5 865,-1 0 0,-6-5 0,1-2 0</inkml:trace>
  <inkml:trace contextRef="#ctx0" brushRef="#br1" timeOffset="97">18148 14699 8306,'0'-23'94,"5"5"-115,2 3 1,5 2-11,3 2 0,3-1 195,5 1 1,-4-1 326,0 1 1,4 3-127,3 1 0,1 4-211,-4-1 1,1 3-133,3 1 0,-3 0 11,2 0 0,-2 5-79,-1 3 0,-1 3 101,-3 5 0,-3-4-23,-4 3 1,-5 2-134,1-2 1,-7 4-256,-1-4 1,-6 2-106,-9-2 0,-3-2 179,-5 2 0,-5-2 31,-2-2 0,1-1-3,-2-2 1,4 2-144,-3-2 1,5 1-43,-2-2 439,8 3 0,-3-8 0,5 3 0</inkml:trace>
  <inkml:trace contextRef="#ctx0" brushRef="#br1" timeOffset="98">18890 14493 8219,'-6'-16'742,"-1"7"-101,4-3-409,1 8 32,-3-6 0,0 9 109,-2-3 0,-4 4-198,0 4 0,-2 2 15,-2 6 1,-1 7 73,-3 0 0,-2 13-16,6-6 1,-4 12 15,4-3 0,0 6-62,3 1 1,2 3 5,2 0 1,-1 0 13,6-3 1,-1-3-343,4-5 1,0-1 62,0-2 1,1-5-1173,3-7 1,2 2 547,6-6 0,-1 0 370,1-3 1,-1-5-18,0 1 0,1-6 61,-1 2 1,1-1-846,-1 1 1112,6-3 0,0 4 0,6-5 0</inkml:trace>
  <inkml:trace contextRef="#ctx0" brushRef="#br1" timeOffset="99">19187 14710 8267,'-5'-23'637,"4"5"-384,-3 3 1,1 4-206,0 3 147,1-2-31,-8 9 1,3-6 41,-9 4 0,4 1-14,-4-1 0,2 5 61,-1 2 1,-3 9-227,-4-2 1,-1 8 163,0 0 0,4 3-194,0 0 0,1 5-73,-1 0 0,3 1 34,4-2 0,6-2 74,2 3 0,3-3-87,1-1 1,1-1-10,3-3 0,3-2-183,9-1 1,-2-5-11,5 1 1,0-5 55,3-3 0,5-3-108,0 3 0,-1-3-82,-3-1 0,0 0-125,0 0 0,-4-4-1,0 1 517,-5-1 0,8-6 0,-5-3 0</inkml:trace>
  <inkml:trace contextRef="#ctx0" brushRef="#br1" timeOffset="100">19324 14470 8267,'-11'-23'358,"1"2"200,2 2 0,3 6-21,5 5-382,0 6 268,0-3 0,1 6-173,3 3 0,2 4-16,6 7 1,3 3 33,0 4 1,4 6-1,-4 3 1,6 2-114,-2 1 1,-1 4-167,1 0 1,-6 0-431,3-4 1,-5 5 295,-3-1 0,-3-4-171,-5-4 0,0-3 173,0 3 1,0-4-745,0 0 1,-5-1 9,-3-3 877,-2 1 0,-7 5 0,0 1 0</inkml:trace>
  <inkml:trace contextRef="#ctx0" brushRef="#br1" timeOffset="101">19952 14664 8267,'0'-11'-705,"-5"5"1050,4 1 152,-4 5 0,5 5 0,0 2 0,1 7-89,3 1 0,-3 6-259,3-2-130,-3 2 1,-1 2-12,0 0 0,4 0-230,0 0 0,0-6-51,-4-1 0,3-4 121,1 0 1,1-2-983,-1-2 1134,-3 2 0,5-9 0,-6 4 0</inkml:trace>
  <inkml:trace contextRef="#ctx0" brushRef="#br1" timeOffset="102">19792 14801 8267,'0'-11'-90,"7"1"332,4 2 1,1 3-12,3 5 1,3 0 139,1 0 0,7-1-338,5-3 1,2 2-219,1-6 1,3 5 222,-3 0-38,3 1 0,-13 2 0,4 0 0</inkml:trace>
  <inkml:trace contextRef="#ctx0" brushRef="#br1" timeOffset="103">20443 14504 8267,'0'-15'0,"0"0"0,0-4 307,0 4 0,2 3 549,1 5 555,-1 4-571,3-7-582,0 9 1,-4 1-77,3 7 1,-3 9-130,-1 3 0,0 7-63,0 5 0,4 2 192,0 1 0,0 0-219,-4 1 0,1 3-139,3 0 1,-3-2-110,3-5 0,-3-3 68,-1-5 1,4-2-48,0-2 0,-1-2-52,-3-6-252,6 1-93,-5-1 0,4-3-209,-5-1 870,0-4 0,-5 2 0,-2-5 0</inkml:trace>
  <inkml:trace contextRef="#ctx0" brushRef="#br1" timeOffset="104">20318 14527 8214,'0'-21'0,"0"2"0,6 2-61,5 6 0,2-1 219,6 1 0,-4 0 341,4-1 0,-3 1-198,3-1 1,4 2 119,3 3 0,1 1-195,-4 6 1,3 0-152,1 0 1,1 2-127,-1 2 0,-3 6 165,2 5 1,-3 1-105,-4 0 0,2-2-67,-6 5 0,0-4-193,-4 4 1,-4-5-8,-3 1 1,-3 2-117,-1-2 0,-7 4 86,-4-4 0,-5 0-49,-7-3 0,-5-1-30,-3 1 1,-5-1 117,-3 0 1,1 0-246,4-4 493,-5 3 0,3-3 0,-3 4 0</inkml:trace>
  <inkml:trace contextRef="#ctx0" brushRef="#br1" timeOffset="105">21117 14322 8181,'0'-8'0,"0"1"-188,0-1-215,0-3 612,0 4 1,-1 2 925,-3 5-460,3 0-399,-4 0 0,1 6-3,0 6 0,-5 4 108,2 7 0,-4 1-193,0 3 0,3-2-16,1 6 1,-2-1-39,-6 4 0,2 1 124,-2-1 1,2 4-356,2 0 1,-1 0-35,1-4 1,5-1-8,2-2 1,2-2-4,2-2 1,2-7-99,2 3 0,3-7-4,8 3 1,-1-5-95,5 2 0,-3-5-17,3-3 1,-2 1 66,2-6 0,2 5-812,-6-4 1099,0 0 0,2 1 0,0 1 0</inkml:trace>
  <inkml:trace contextRef="#ctx0" brushRef="#br1" timeOffset="106">21346 14482 8299,'-7'-23'-58,"3"0"1,3 5-1,1 3 0,0 2 329,0 2 476,0-1 511,0 6-827,0 1 0,-4 14-338,1 2 1,-6 12 81,1 0 1,2 7-33,-2 1 1,0 6-11,-3 1 1,3 0-107,1-4 0,-1 2 2,-3 2 1,3-7-262,1 4 1,4-9-304,-1 1 1,2-4-49,-2-4-508,3-3 31,-4-4-287,5-1 1347,0-4 0,5-2 0,1-5 0</inkml:trace>
  <inkml:trace contextRef="#ctx0" brushRef="#br1" timeOffset="107">21288 14459 8299,'0'-8'0,"0"1"519,0-1-242,0 2 0,2 2-34,2 8 0,2 2 7,5 5 1,2 6 142,2 2 0,-1 4-192,5 3 0,-4 0 15,5 4 0,-5-3-240,4 3 1,-5 0 73,1 0 1,-2 2-394,-2-6 0,0 0-20,1-7 0,-4 1-234,-1-5 1,-4 1 197,0-5 0,3-3-548,-3-1 947,1-4 0,-4 2 0,0-5 0</inkml:trace>
  <inkml:trace contextRef="#ctx0" brushRef="#br1" timeOffset="108">21174 14790 8152,'0'-11'0,"5"0"-139,3 4 0,7 2-308,4 5 1,3-4 535,1 0 0,-1-1 520,1 1 1,1 3-747,3-3 0,-3 3-2,3 1 1,-2-4-404,2 0 542,-8 0 0,8-1 0,-10-1 0</inkml:trace>
  <inkml:trace contextRef="#ctx0" brushRef="#br1" timeOffset="109">21643 14333 8175,'-12'-13'626,"6"3"-720,1 10 1,5 5 297,0 3 0,0 7 412,0 4 1,5 4-241,2 4 1,0 3 27,0 8 0,1-1-340,3 5 0,-3 0 54,0 4 0,-5-6-410,5-2 1,-5-4 109,0-3 0,0-1-70,1-7 0,-3 1-77,3-8 0,-3-1-262,-1-4 1,0 1 64,0-1 526,0-5 0,0 5 0,0-5 0</inkml:trace>
  <inkml:trace contextRef="#ctx0" brushRef="#br1" timeOffset="110">22111 14459 8167,'-12'-12'0,"1"1"-68,0 0 0,3 3 269,0 0 0,1 2 333,-5-2 0,1 3-189,-1 5 0,-4 0-18,-3 0 0,1 2-271,-1 1 0,1 9 96,-1 7 0,-2 4-44,2 3 0,2 3 85,2 6 0,2-1-175,2 0 0,5 4-4,2 0 1,2-1-124,2-6 1,7 0 34,4-4 0,2-2-171,6-6 0,0-2 86,4-6 1,-2 0-136,-2-4 1,3 2-51,-3-5 0,-1 0 52,1-4 1,-1 0 291,1 0 0,2 0 0,-3 0 0</inkml:trace>
  <inkml:trace contextRef="#ctx0" brushRef="#br1" timeOffset="111">22396 14288 8167,'-7'-12'144,"-1"1"111,6 4 0,-5 2 162,3 5-382,-2 0 1,-5 0 168,-1 0 1,1 5 24,-1 3 0,1 3-240,0 5 1,-1-2 78,1 5 1,1 0-6,2 3 0,-1 1-12,5 0 1,0 0-206,4 0 1,0-4-86,0 0 0,4-5 119,0 1 1,9-2-71,-2-2 1,8-3-32,0-1 1,-1-4-141,1 1 1,0-3 15,4-1 1,-4 0 344,0 0 0,0 0 0,4 0 0</inkml:trace>
  <inkml:trace contextRef="#ctx0" brushRef="#br1" timeOffset="112">22499 14253 8206,'-5'-18'-54,"4"6"-1,-3 4 543,3 6 157,1-3 1,1 5 23,3 0-344,-3 0 0,9 1-71,-2 3 1,2 6 0,1 5 0,5 7 24,-1 0 0,5 3-32,-1 5 0,3-3-176,1 3 1,-2 1 65,-2 3 0,-2 0-299,-6 0 0,-1 1-50,-2-1 1,-3 0-120,-5 0 1,0 1 25,0-1 1,-5-1-171,-3-3 1,-2 0 172,-1-4 0,-5-3 90,1 0 1,-5 0-650,1-4 0,-1-3 861,1-1 0,-8-2 0,3-1 0</inkml:trace>
  <inkml:trace contextRef="#ctx0" brushRef="#br1" timeOffset="113">23059 14367 7216,'5'-6'910,"-4"1"1,4 10-511,-5 3 0,0 7 70,0 4 0,-4 4-158,1 3 1,-6 5-77,1 7 1,3-2-68,1 2 1,-1-2-182,1 2 1,0-6 25,4 2 1,0-7-208,0 0 1,0-7 81,0-1 1,2-5 30,2 1 1,-2-6-639,6-1 215,-6-6 0,5 3-1168,-4-5 1067,-1 0 604,3 0 0,-10-5 0,-2-1 0</inkml:trace>
  <inkml:trace contextRef="#ctx0" brushRef="#br1" timeOffset="114">22876 14470 8170,'6'-18'0,"4"-2"130,-2 5 0,2 0 183,2 3 0,4 1 6,3-1 1,-1 1 59,1 0 0,1 3-170,7 0 1,2 2 29,5-2 1,-2 3-290,2 5 0,-6 0 117,7 0 0,-9 5-32,1 3 0,-7 6-57,-1 1 0,-9 6-186,2-2 1,-5 1 30,1-1 1,-3 2-94,-5-1 0,-6-3-52,-6 2 0,-4-5-169,-7 1 1,-5-2 52,-2-1 0,-3-1 91,-2 0 0,5-4-7,-1-3 1,2 1-114,-1-2 467,2 6 0,5-2 0,0 4 0</inkml:trace>
  <inkml:trace contextRef="#ctx0" brushRef="#br1" timeOffset="115">23618 14322 8232,'0'-12'291,"0"1"375,0 5-289,0-5 1,0 9 238,0-6-197,-5 6 0,-1-2-198,-5 8 0,-1 3-155,1 9 0,-6 1 99,-2 6 1,-1 5-97,1 3 0,-2 3 150,6 4 0,-4-3-160,4 3 0,0 2-289,3-2 1,5 1 143,-1-1 0,6-3-306,-2-1 1,4-5 128,4-6 0,-2-2-44,6-2 1,1 1 123,6-9 0,-1 5-107,5-8 1,-1 3 46,1-7 1,1 4-138,-5-4 1,8 1 379,-4-1 0,5-3 0,-6 4 0</inkml:trace>
  <inkml:trace contextRef="#ctx0" brushRef="#br1" timeOffset="116">23972 14470 8409,'-1'-19'-169,"-3"0"1,3 9-388,-3-1 1,2 6 544,-2-3 1,1 4 510,-4-4 0,-2 6-118,-6-2 1,1 3 265,-5 1 0,0 5-168,-4 3 0,0 7-137,0 4 0,0 4-47,0 3 1,2 3-189,2 6 1,-2-1 133,6 0 0,1-3-149,7-1 0,-2-1-235,5 2 1,1-3-140,7-5 1,3-2 158,4-2 1,6-2-173,2-6 1,2 1 91,2-1 0,0-3-468,0-1 0,3-4 121,1 1 0,0-3-102,-5-1 0,1 0 45,0 0 606,-5 0 0,-2-5 0,-4-2 0</inkml:trace>
  <inkml:trace contextRef="#ctx0" brushRef="#br1" timeOffset="117">24212 14345 8409,'0'-12'0,"0"1"0,0-1 0,0 5-35,0-1 84,0 6 1,0-5 328,0 3 125,0 3-128,-5-4 0,-1 5-144,-6 0 0,1 0-2,0 0 0,-5 1-11,1 3 1,0 3 12,3 4 0,-2 0-102,3 1 0,-3 3-148,6 0 0,0 4-183,0-4 1,3 5 14,5-5 0,0 1-106,0-1 0,5-2 33,3 2 0,3-2-89,4-2 1,-1-3 77,5 0 1,0-4-181,4 3 1,-1-4-59,-3 0 0,5-1 98,-5-2 1,4 0 410,-8 0 0,0 0 0,2-5 0,0-2 0</inkml:trace>
  <inkml:trace contextRef="#ctx0" brushRef="#br1" timeOffset="118">24304 14276 8409,'-4'-19'357,"0"0"-847,0 5 0,4-2 552,0 4 1,1 6 1994,3 2-1518,-2 3 0,8 1 61,-3 0 0,9 2-216,3 6 1,2 5 67,2 9 0,0 3-151,0 1 1,-1 2-35,1 3 1,-4 2-176,0-3 0,-5 4 34,2 4 0,-8-1-82,0 5 0,-5-5-53,0 1 1,-1-1-463,-2 1 1,-5-3-27,-3 3 1,-2-6-340,-2-1 1,0-6-345,-3 2 0,1-3 480,-5-2 1,1 1-848,-1 0 1547,-3-5 0,-1 4 0,-6-5 0</inkml:trace>
  <inkml:trace contextRef="#ctx0" brushRef="#br1" timeOffset="119">15167 15932 8425,'-12'0'-733,"1"0"1,0 0 669,-1 0 1,1 0 222,-1 0 0,5 1 164,-1 3 0,1-3 281,-5 3-34,6-2-201,-4-2 7,8 0-5,-3 0-6,5 5-170,5-4 1,2 5-1,4-2 1,2-3-123,2 3 0,-1-3 97,5-1 0,0-3-128,4-1 1,0-4-47,0 4 1,-1-3-117,1 3 1,4-4 109,0 4 0,-5 1-111,-3 3 0,-5 0-356,2 0 1,-4 0-648,0 0-463,-6 0 1586,-1 5 0,-5 1 0,0 6 0</inkml:trace>
  <inkml:trace contextRef="#ctx0" brushRef="#br1" timeOffset="120">15098 16115 8210,'0'-7'0,"2"-1"152,1 4 6,9-5 0,4 4 565,3-3 0,-2 2-213,-6 2 0,5 2-49,-1-6 1,1 5-290,0 0 1,-4 1-152,3 2 1,2 0-736,-2 0 0,0 0 505,-3 0 1,-1 0-366,1 0 0,-1 0 574,0 0 0,6 5 0,1 2 0</inkml:trace>
  <inkml:trace contextRef="#ctx0" brushRef="#br1" timeOffset="121">16298 15806 8443,'-4'-7'-100,"0"-1"0,-1 4-106,1-3 0,2 3 621,-6-4-150,5 6 1,-7-7-37,3 5 0,-5 0 126,-3 4 1,2 0-54,-2 0 1,-3 0-56,-1 0 1,1 5-42,-1 3 0,0 6 35,-3 1 1,0 6-75,3-2 0,-1 6-6,4 2 1,-3 3-164,4-3 1,0 1 10,4-2 0,4 0-142,3 4 1,3-4-77,1 0 1,1-2 93,3-1 1,3-1-15,4-3 0,5-3 35,3-4 1,4-5 42,4 1 1,-2-6 1,6 2 0,-2-4 2,1-4 1,3-2 9,-2-5 0,-2-5 8,2 1 0,-6-5 0,2 1 1,-7 1 15,-1-1 0,-9 0-75,1-4 0,-7 0-7,0 0 1,-4-3-132,-4-1 0,-2-5 106,-5 2 0,-5 1-16,1-2 1,-5 2-16,1-1 1,-3 2-140,-1 5 0,2 1 88,2 3 1,2 3 52,6 4 0,-1 6-136,1 2 0,3 3-47,1 1 1,4 6 331,-1 6 0,8 4 0,3 7 0</inkml:trace>
  <inkml:trace contextRef="#ctx0" brushRef="#br1" timeOffset="122">16549 16229 9341,'-5'-6'-150,"3"1"0,-3 0 0,5-2 0</inkml:trace>
  <inkml:trace contextRef="#ctx0" brushRef="#br1" timeOffset="123">17040 15784 8287,'-11'-12'-157,"-1"1"0,1 1-276,-1 2 0,5-2 975,-1 2 1,-3-2-163,-5-1 1,0 1 149,1 2 1,1-2-134,-5 2 1,3 3-156,-3 1 0,2 3-79,-2 1 1,-2 0-16,6 0 1,-4 5 3,4 3 1,0 2-102,3 1 1,5 6-205,-1 2 0,2 2 115,-2 2 1,3-4-259,5 0 0,0-3 93,0 3 1,1-5-46,3 1 0,2-3 3,6 0 1,4-6-123,3-2 0,3-3 151,1-1 1,-4 0 81,0 0 1,0-5 223,4-2 0,-2-4-87,-2 0 0,-1 0 311,-3-1 1,-6 1-56,3-1 1,-5 0 79,1-4 0,-3 8-139,-5-4 1,0 3 112,0-2 19,0 4-37,0 2-489,0 5 229,0 5 0,0 6 41,0 4 1,0 5 42,0-1 1,0 4 16,0 4 0,-1-3-63,-3 2 0,1 0-1,-4 0 0,4-1 32,-1 1 1,2-3-2,-2-4 1,3 1 118,-3-4 0,1-1 411,-1-4-267,3 1-172,-4-1-267,5-5 73,0 0 0,0-6 0,0 0 0</inkml:trace>
  <inkml:trace contextRef="#ctx0" brushRef="#br1" timeOffset="124">17394 15749 8355,'0'-17'0,"0"-4"174,0 6 0,1-1 359,3 0 0,-3 4-11,3-4 0,-3 0-203,-1 1 1,0-1-50,0 5 0,-1 1 25,-3 2 0,-2-1-289,-5 6 1,-5-1-41,1 4 0,-5 5-37,1 2 0,-4 4 48,-4 0 1,7 6-243,-3 2 0,4 2-3,0 2 0,4 0 74,7 0 0,3 0-129,5-1 1,0-3 35,0 0 1,6-5 24,6 2 0,1-5 121,6-3 0,0-3-59,4-5 1,-3 0 94,3 0 0,-7-2 172,7-1 0,-4-4 161,0-4 0,-1-1-86,-3 1 0,-6 0 122,2-1 1,-3 1-60,0-1 0,0 5 312,-4-1-57,0 1-95,1-5-187,-4 6-269,5 1 1,-6 6 173,0 3 0,-2 7-12,-2 8 0,3 3 113,-3 1 1,-1-1-104,1 1 1,1 0-89,3 0 0,-2 4 8,-1-1 0,1 1-152,-1-4 0,1 0 15,2-1 0,0 0-338,0-3 1,0-1 139,0-3 0,0-6-687,0 2 41,0-2 192,0 3 788,0-6 0,5 4 0,2-3 0</inkml:trace>
  <inkml:trace contextRef="#ctx0" brushRef="#br1" timeOffset="125">17908 15864 8325,'-6'-12'543,"-3"1"866,5-1-766,0 6-253,4 1-310,0 5 0,0 5-80,0 3 0,5 2 0,1 1 0</inkml:trace>
  <inkml:trace contextRef="#ctx0" brushRef="#br1" timeOffset="126">18513 15555 8202,'0'-15'33,"0"0"0,0 0 109,0 3 0,0 1 34,0-1 0,4 1 20,0-1 0,1 5 753,-1-1-127,-3 6-570,4-3 0,-5 6-44,0 3 0,0 6-168,0 5 1,0 5 75,0-1 0,0 3-329,0 1 1,0 0 155,0-1 1,4 0-648,0-3 1,-1 1 208,-3-4 0,0-1-21,0-4 1,0 1 515,0-1 0,6 1 0,0-1 0</inkml:trace>
  <inkml:trace contextRef="#ctx0" brushRef="#br1" timeOffset="127">18353 15841 8251,'-6'0'382,"1"0"0,6 0-93,3 0 0,0-4 294,7 0 0,-1-1-135,9 1 1,2 2-137,5-6 0,4 6-271,4-2 0,4-1 68,0 1 1,4-4-426,-4 4 0,4-1-46,-4 2 1,2 1-298,-5-2 1,0 3 87,-8 1 1,-4 0 570,-4 0 0,-5 5 0,2 2 0</inkml:trace>
  <inkml:trace contextRef="#ctx0" brushRef="#br1" timeOffset="128">18502 16092 8182,'-7'-5'1497,"-3"4"-960,9-9-88,-4 3 8,10-4 0,1 1-105,6 2 1,4-1-51,3 5 1,2-3-90,-2 3 1,5-4-109,-5 4 0,5 1 47,-5 3 1,-3 0-174,0 0 1,-4 3-241,0 1 0,-2 5 198,-2-1 0,-3 2-306,-5 1 0,-2 1 165,-1-1 1,-5 4-118,-7 1 0,1 3-8,-5-4 1,4 5-93,-5-1 1,5-2 117,-4-2 1,5 1 88,-1 0 0,4-1 87,3-4 0,-1 1 167,5-1 0,0-3 468,4-1-351,0-4 0,2 2 81,2-5 1,6 0-28,5 0 0,5 0 99,-1 0 0,3 0-215,1 0 0,1-4-275,2 0 0,0-3-712,4 3 1,-3 0 891,3 4 0,-4-5 0,2-1 0</inkml:trace>
  <inkml:trace contextRef="#ctx0" brushRef="#br1" timeOffset="129">19952 15669 8169,'-4'-11'343,"1"0"176,-1 4 1,4 1-127,0 2-12,0 3 255,0-4-194,0 20 1,0-5-140,0 13 1,0-3-45,0 3 0,0 0-135,0 0 1,1 0 94,3-1 0,-3 1-323,3 0 1,1-5-194,-1-3 0,3-2-736,-3-2 531,0 1 1,-3-2-1475,3-3 1976,-3 4 0,-1-5 0,-6 5 0</inkml:trace>
  <inkml:trace contextRef="#ctx0" brushRef="#br1" timeOffset="130">19724 15886 8474,'0'-11'193,"5"1"48,3 2 0,3-1 83,4 6 0,-1-6 399,5 1 1,1 2-670,7-2 1,2 2 79,6-2 0,3-1-1155,0 5 0,4-1 1021,-4 2 0,0 1 0,-4-3 0</inkml:trace>
  <inkml:trace contextRef="#ctx0" brushRef="#br1" timeOffset="131">20877 15647 8155,'0'-12'-765,"0"1"1023,0 4 751,0-3-679,-5 9 1,-1-4 126,-6 5 1,1 0-141,0 0 1,-1 1-76,1 3 0,-1 4-1,1 7 0,0-1 16,-1 5 0,1 0-70,-1 4 1,1 0-6,-1-1 0,2 1-149,3 0 0,-2 0-13,5 0 1,0 0-146,4-1 1,0 0-99,0-3 1,5 3 106,3-3 1,7-3-32,4-1 0,3-2 15,1-2 0,4-4-48,4-3 1,3-3 116,4-1 1,-2-1-10,2-3 0,-4-6 46,-3-6 0,0 1 7,-4 4 1,-5-4 39,-7-1 0,0-4-56,-4 1 0,-2-3-145,-9 0 0,-1-1 75,-3 0 0,-3-1-145,-9-3 1,2-1 114,-5-2 0,0 2-23,-4 5 0,-3-4-10,-1 1 1,-5 4-109,2 7 0,-2 3 219,2 5 1,-2 2-95,5 5 0,-2 0-68,6 0 1,-1 5 45,9 2 0,1 5-480,7 3 653,1-2 0,1 13 0,-1-1 0</inkml:trace>
  <inkml:trace contextRef="#ctx0" brushRef="#br1" timeOffset="132">21300 16046 8146,'0'-7'253,"0"-1"447,0 6 78,0-9-564,0 10 0,0-5 430,0 2-971,-5 3-1005,4-4 345,-10 5 987,10 0 0,-9 5 0,4 1 0</inkml:trace>
  <inkml:trace contextRef="#ctx0" brushRef="#br1" timeOffset="133">21563 15681 8243,'0'-18'0,"0"2"688,0 4-219,0 1-83,5-1 282,-4 1-63,4 5-299,-10 0-102,-1 6 0,-6 2 14,1 2 1,-6 7-112,-2 8 0,-2 3 50,-2 0 0,0 5-260,0 0 1,2 3-27,2-3 0,2-1 112,6-3 0,4 0-145,3 0 1,3-1-37,1-3 1,9 1 40,2-5 1,9 0-21,-1-3 1,6-6-126,2-2 0,4-3 92,0-1 1,0-1 48,0-3 0,1-2 259,-6-6 1,5 1-147,-5 0 0,-4-2 290,-7-2 0,-2 1-7,-2-5 1,-3 0-39,0-4 1,-6 4-143,2 0 1,-8-4 14,-4-4 1,-5-1-41,-3 2 1,-4 3-207,1 0 1,-4 0-114,-4 4 1,5 3 36,-1 0 1,1 7-456,7 2 394,0 4 1,7-2-1,2 6 313,1 3 0,-4 3 0,2 4 0</inkml:trace>
  <inkml:trace contextRef="#ctx0" brushRef="#br1" timeOffset="134">21974 15589 8171,'0'-17'748,"0"-5"1,0 9-192,0-2-118,0 8-21,0 2-240,0 5 1,0 6 5,0 5 1,0 6 83,0 6 0,0 5-198,0 2 0,1 3 22,3 1 1,-3-3-97,3-1 0,-3-3 24,-1 3 1,4-4-195,0 0 1,0-5-8,-4-2 0,0-5-480,0 1 266,0 3 1,0-6 155,0 4 0,0-8-1225,0 0 1464,0-5 0,0 7 0,0-4 0</inkml:trace>
  <inkml:trace contextRef="#ctx0" brushRef="#br1" timeOffset="135">22522 15772 8257,'0'-6'1000,"0"-4"-233,0 8-4,0-3-36,0 5-242,-5 0-470,4 0 0,-6 2-1758,3 1 1743,3-1 0,-9 8 0,4-4 0</inkml:trace>
  <inkml:trace contextRef="#ctx0" brushRef="#br1" timeOffset="136">23344 15327 8330,'-4'-12'328,"1"1"192,-1 5-42,4-5-125,0 10 1,0-3-33,0 8 1,0 3-55,0 4 0,1 2 31,3 2 1,-3-1-269,3 5 0,-3 0 91,-1 4 1,4-4-521,0 0 1,0-1 215,-4 1 1,0 1-295,0-5 0,0 4 43,0-4 434,0 1 0,5 0 0,1 2 0</inkml:trace>
  <inkml:trace contextRef="#ctx0" brushRef="#br1" timeOffset="137">23013 15727 8256,'0'-7'503,"5"1"-169,3 2 0,2 3 178,1-3 1,6 3-223,2 1 1,7-4 57,5 0 1,7 0-290,4 4 0,4-1 101,3-3 1,1 3-463,-1-3 1,4 3 78,-7 1 0,-2 0-353,-2 0 0,-9-4 3,2 0 0,-10 0-882,-2 4 1455,-5 0 0,-7 0 0,0 0 0</inkml:trace>
  <inkml:trace contextRef="#ctx0" brushRef="#br1" timeOffset="138">23241 15886 8381,'-6'0'1826,"1"0"-1131,10-5 0,1 4-222,6-3 0,-1-1-80,1 1 0,0 1-139,4 3 1,-4-2-58,4-1 1,0 1-65,-1-2 1,1 4-221,-5 4 0,-1-1-367,-2 4 0,-3 1 341,-5 3 0,0 1-423,0-1 0,-9 2 245,-3 2 1,-3-2-2,0 2 1,1-1-28,-5 1 0,1-2 242,-1 2 1,1-2 34,3-2 1,4 1 161,-1-1 1,2 1-150,6-1 0,-3 0 180,3 1 1,0-5-43,4 1 0,5-4 172,3 3 0,7-4 158,4 1 1,3-2-156,1 2 0,2-3-37,5 3 1,-2-2-8,10-2 1,-6 0-36,2 0 0,-2 0-408,-9 0 1,1 0-1348,-9 0 1550,1 5 0,-10 1 0,-1 5 0</inkml:trace>
  <inkml:trace contextRef="#ctx0" brushRef="#br1" timeOffset="139">15190 16914 7917,'0'-6'-456,"0"1"0,-4 4 824,0-3 459,0 3-276,-1-5-63,4 6-313,-4 0 29,5 0 1,5-1-21,3-3 0,3 3-36,4-3 1,4 2-81,8-2 0,-3 1-97,3-4 1,1 4-77,-2-1 0,-3-1 53,-4 2 1,-1-1-385,1 4 1,-6 0-50,-6 0-751,1 0 611,-2 0 625,-1 0 0,-5 0 0</inkml:trace>
  <inkml:trace contextRef="#ctx0" brushRef="#br1" timeOffset="140">15167 17074 8283,'1'-7'-187,"3"-1"0,2 4 459,6-3 1,3 3 326,0-4 0,6 4-303,-2-3 1,3 3-52,5-4 1,-3 2-362,3-2 1,1 2 102,-2 2 0,-3 3 13,-4-3 0,0 3 0,4 1 0</inkml:trace>
  <inkml:trace contextRef="#ctx0" brushRef="#br1" timeOffset="141">16161 16766 8310,'-8'-10'329,"0"2"0,2 2-53,-2 2 0,-2 3-30,3-3 1,-4 3 37,0 1 1,-4 0-17,0 0 1,-4 5-21,3 2 0,-3 3 0,4 2 0,0 4-249,3 3 49,1-2 0,3 4 57,1-2 1,4 3-263,-1 1 1,3 0 59,1 0 1,0-1-49,0 1 0,5-4-76,3 0 0,3-3 154,4 3 0,-1-5-50,5 1 0,0-4 54,4-3 0,1-3 46,3-5 0,-2 0-63,6 0 0,-1-5 0,5-3 1,-5-3-1,1-4 0,-4-2 34,0-2 0,0-3 8,-8 3 0,-4-6-2,-4-2 1,-4-3-172,-7 3 0,0-3 21,0 3 1,-7-1-112,-4 2 1,-9 1 163,-7-1 0,-1 7-5,1 4 0,0 3-32,-4 5 1,-1 1 7,6 6 0,-1 2-126,4 2 1,4 2-61,0 5 352,5 1 0,-2 4 0,4 2 0</inkml:trace>
  <inkml:trace contextRef="#ctx0" brushRef="#br1" timeOffset="142">16503 17120 7611,'5'6'529,"-4"-1"-763,5 0-456,-6-3 690,-6 8 0,5-9 0,-4 4 0</inkml:trace>
  <inkml:trace contextRef="#ctx0" brushRef="#br1" timeOffset="143">16754 16697 8335,'-3'-15'0,"-1"0"0,0 3 162,4 5 1,1 0 135,3 0 273,-3 2-333,4 0 0,-3 3 288,1-1 1,-1 6-360,2 5 0,-2 6 9,2 1 0,-3 6-156,3-2 0,-3-2 26,-1 2 1,4-1-148,0 1 1,0 1 187,-4-4 0,1-1-145,3-4 0,-3 1-32,3-1 0,-3-3-346,-1-1 85,0-4 276,0 2 36,0-5 32,5-5 0,0 2 9,3-4 0,2 3 146,-2-4-2,2 6 30,6-3 1,1 5-92,2 0 1,-3 0 45,-4 0 0,-1 4-83,1-1 1,-1 6-6,0-1 0,1 1-40,-1-2 1,1 4-8,-1-4 1,-1 5 18,-2 3 1,-2-3-18,-2 4 0,-3-4-134,3 0 1,-4 3 130,-4 0 0,2 1-138,-6-5 0,-3 2 1,-5 2 1,-4-2-185,1 2 1,-2-3 82,-2 0 1,0-5-186,0 1 1,1-5 150,3 0 0,-2 3-144,2-3 0,-3 1 421,-1-4 0,1-5 0,-1-1 0</inkml:trace>
  <inkml:trace contextRef="#ctx0" brushRef="#br1" timeOffset="144">16674 16720 8335,'6'-21'151,"1"2"1,5 0-102,3 7 1,4-2 246,7 7 0,0 0 89,4 0 1,1 3 129,3-4 1,0 4-306,1-3 1,-1 3-191,0-4 1,-1 6-195,-2-2 1,-5-1 172,-7 1 0,-2 5 0,-6 6 0</inkml:trace>
  <inkml:trace contextRef="#ctx0" brushRef="#br1" timeOffset="145">13625 17702 8320,'0'-7'-1158,"0"-1"1796,5 6 71,-4-9 100,5 10 307,-6-4-794,0 5 0,0 5-357,0 3 1,0 7 103,0 4 0,0 4-38,0 4 0,0-2 5,0 5 1,0 1 23,0 3 1,0-3-55,0-1 1,1-1-79,3 2 1,-3-3 94,3-6 0,1 1-88,-1 0 1,3-5-103,-3-3 1,4-2 55,-5-2 1,1 1-980,-4-1 626,5-5 0,-3 1-443,1-3 907,-6-3 0,-4 4 0,-4-5 0</inkml:trace>
  <inkml:trace contextRef="#ctx0" brushRef="#br1" timeOffset="146">13454 17794 8209,'0'-16'84,"0"1"1,1-4-85,3 4 0,2 0 0,6 3 0,0 1 138,4-1 1,-4 1 231,3 0 1,3 1 59,1 2 1,4-1-112,4 5 1,-2-3-204,6 3 1,-6 0-27,2 4 0,-3 0-142,-1 0 1,-1 1 115,1 3 0,-5 2-175,-3 6 0,-2-1 52,-2 1 0,0-1 35,-4 0 1,-2 5-307,-5-1 1,-5 1 81,-2 0 0,-9 0-7,-3 3 1,-2 2-14,-2-6 0,-1 4-69,-3-4 0,3 0 92,-3-3 0,3-1-187,1 0 0,2-3-296,2 0 728,7-6 0,2 3 0,4-5 0</inkml:trace>
  <inkml:trace contextRef="#ctx0" brushRef="#br1" timeOffset="147">14242 17600 8209,'0'-12'21,"0"1"-4,0 4 1,-1-2 1272,-3 6-412,2-1-506,-8 4 1,8 1-97,-6 3 1,2 2-119,-2 6 0,-2 0 44,2 4 0,-2 1-106,-1 6 0,-1 1 26,1 3 1,0 1-148,-1 2 1,1 3-117,-1-2 0,1 2 69,0 1 1,4-1-49,3-2 1,3 0 33,1-4 1,0 3-171,0-3 0,1 0 11,3-5 0,3 0 148,4-3 0,5-2-28,3-6 1,-1 0-7,1 1 1,2-6-284,5-2 1,-2-3 90,3-1 1,-4 0-1033,-4 0 1355,-3 0 0,-4 0 0,-1 0 0</inkml:trace>
  <inkml:trace contextRef="#ctx0" brushRef="#br1" timeOffset="148">14379 17805 8515,'-5'-11'766,"4"3"-1128,-3 0-792,2 6 1072,2-3 454,0 5 0,2 5 72,2 3 1,-3 3-175,3 4 1,-2 7 88,2 4-181,-3 6 1,8-3-136,-5 6 1,4-1 10,-5 0 0,5-5-87,-4-2 1,3-3 156,-3-1 1,1-5-514,-1-3 1,-3-6 185,3-2 0,-3-3-1379,-1 4 1582,0-6 0,5 3 0,2-5 0</inkml:trace>
  <inkml:trace contextRef="#ctx0" brushRef="#br1" timeOffset="149">14265 17794 8209,'0'-19'0,"0"0"0,5 8-205,2 0 0,4 2 270,0-2 0,2-1 561,2 1 1,-1 3-266,5 1 0,4-1 88,3-3 0,2 3-374,-1 0 0,-3 6 34,3-2 0,-3 3-182,-1 1 1,-4 1 102,0 3 1,-5 2-37,1 6 0,-2-1-27,-2 0 0,-5 2-205,-2 2 1,1-2 71,-1 2 0,-4-1-72,-4 2 1,-8-4 68,0 3 0,-3-2 94,0-1 0,-2-1 113,-2 0 0,-2-3-115,1 0 0,0-5 95,1 5 0,-1-5 0,5 0 0,-1 0 74,5 1 23,0-3 269,-1 4-300,6-5 0,2 0 105,8 0 0,2 4 48,6 0 0,4-1-96,3-3 1,-1 2-28,1 2 0,0-3-16,4 3 0,0-3-5,-1-1 0,1 1 10,0 3 0,-1-3-16,-3 3 0,2 1-131,-2-1 1,-2 5 76,-2-2 1,-2 0-109,-2 0 1,-1 1 64,-2 3 1,-3 1-162,-5-1 1,0 5 30,0-1 0,-9 4-68,-2-4 1,-8 4 45,0-4 1,-3 4 18,-1-3 0,-1-1-59,-3-4 0,3 1 19,-2-1 1,2-3-19,1-1 1,0-4 70,0 1 1,5-3-434,3-1 1,7-1 562,5-3 0,-4-3 0,1-4 0</inkml:trace>
  <inkml:trace contextRef="#ctx0" brushRef="#br1" timeOffset="150">14756 17611 8209,'0'-23'474,"0"5"148,0 3 0,1 4-455,3 3 1,-3 2 358,3 2 289,2 3-520,1-4 1,4 8 100,0 1 1,5 9-116,-1-2 0,1 8-15,0 0 0,1 4 27,6 4 0,0-2 0,0 6 0,0-5-367,0 5 0,-1-5 159,1 5 1,-5-4-168,-3 3 1,-2-3 69,-2 3 1,-4-3-459,-3 3 1,-3-4-41,-1 0 1,-1 2-176,-3-1 0,-3-1-14,-4-3 1,-2-4-264,-2 0 1,-1-5 961,-3 2 0,-8 1 0,3 1 0</inkml:trace>
  <inkml:trace contextRef="#ctx0" brushRef="#br1" timeOffset="151">15658 17725 8882,'11'0'285,"1"0"0,-2 5 108,-2 3 0,0 7-82,-4 4 1,4-1-89,-4 1 0,3 4-76,-3 3 1,0 2-135,-4-1 0,4-3 1,0 3 0,-1-3-271,-3-1 1,0-6-10,0-1 0,4-4 100,0 0 1,0-1-1014,-4 1-99,0-6 1278,0-1 0,0 0 0,0 1 0</inkml:trace>
  <inkml:trace contextRef="#ctx0" brushRef="#br1" timeOffset="152">16023 17668 8209,'0'-18'0,"0"-2"32,0 5 0,4 3 103,0 5 426,5-1 730,-8-3-859,4 4 0,-10 2-170,-2 5 0,-4 2-221,0 1 1,0 4 146,-1 4 1,-3 2-363,0 2 1,0-2-4,3 2 0,2 1-12,2 0 0,2-1-153,2-4 44,3 1 0,-3-1 54,8 1 0,-2-2 124,6-3 1,0 4 118,3-4 0,1 3-22,-1 2 1,2-2 14,2-3 1,-2 4 24,2-4 1,3 0 24,1 0 1,-2-3 16,2 4 0,-5-2 9,2 2 1,0 2 66,-1-3 0,1 2-112,-5-1 1,-5 2 37,-2-2 0,1 2-56,-1 1 1,-1 2-8,-7 2 1,-6-2-30,-6 2 1,-4-2-7,1-2 1,-6 1-16,-2-1 0,-1-1-157,1-2 1,3 1-12,-2-6 0,5 1 51,2-4 0,5 0-1145,-1 0 1314,2 0 0,7 0 0,1 0 0</inkml:trace>
  <inkml:trace contextRef="#ctx0" brushRef="#br1" timeOffset="153">16960 18045 8209,'-10'-1'324,"2"-3"-143,3 3 0,5-6-117,0 3 1,0 2 260,0-6 1,0 5-79,0-5 1,0 0-66,0-3 1,0-1 3,0 1 1,1 0-20,3-1 0,-1 1 43,4-1 0,-3-3-125,4 0 1,-4-5 19,3 1 1,-3-3-125,4-1 1,-5 0-85,5 0 1,-5 1 62,0-1 0,2-4-9,-1 0 1,1 1 84,-1 3 0,-3 4-156,3 0 0,-2 5 43,-2-1 0,0 6-50,0 1 133,0 6 13,0-3 0,0 6-79,0 3 1,3 3 59,1 9 0,1-3 78,-1 7 1,2 0-12,6 6 0,0 0 136,4 4 1,-4-3-162,4 3 0,0-3 10,-1 4 1,1-6-81,-5 2 1,0-3-141,1-2 1,-1-2-30,1-1 1,-2-5 120,-3 1 1,2-1-176,-5 1 0,4-6-61,-4 2 0,-1-2-28,-3 3 1,4-5-593,0 1-344,0-6 1276,-4 8 0,-10-8 0,-3 3 0</inkml:trace>
  <inkml:trace contextRef="#ctx0" brushRef="#br1" timeOffset="154">16880 17976 8209,'0'-17'-8,"0"1"1,3 8 0,4 0 0,5 4-57,7-3 0,-2 3-27,-1-4 0,1 4 325,6-3 0,5 0-62,3 0 0,2-2-444,1 5 1,-4-4-142,1 5 1,-5-2 412,5 1 0,-6-3 0,3-4 0</inkml:trace>
  <inkml:trace contextRef="#ctx0" brushRef="#br1" timeOffset="155">17440 17634 8209,'-5'-18'1006,"3"2"-202,-3 4-618,5 6 0,0 2 31,0 8 0,4 2-5,0 6 0,1 4-39,-1 3 0,-2 3 25,6 0 0,-6 5-94,2 0 1,1 3 78,-1-3 0,4 3-219,-4-3 0,1 0 27,-2-5 1,-1-2-103,1-1 1,3-5 125,-3 1 1,2-3-72,-1 0 0,-2-5 194,1 1-70,4-5 1,-1 2 30,5-5 0,2 0-43,2 0 0,-1-2 92,5-1 0,-3 0-119,3-5 1,-4 1 4,4-5 1,-4 5-59,4-1 0,-5 1-186,1-5 1,-2 6-425,-2 2 0,-3-1 4,0 1-1928,-6 0 2558,3 4 0,-15 5 0,-3 2 0</inkml:trace>
  <inkml:trace contextRef="#ctx0" brushRef="#br1" timeOffset="156">18034 17588 8209,'0'-11'0,"0"-1"0,0 5-66,0-1 0,0 0 128,0-3 0,0 3 453,0 1 1,0-1-68,0-3 1,-4 3-158,0 1 1,-5 3-123,1-4 0,-2 6-135,-1-2 0,-6 3 88,-2 1 1,2 3-173,-2 1 1,1 5 47,-1-1 1,2-2 80,6 2 0,1-1-208,2 5 1,2-5-53,2 1 55,3-1 1,-1 5 60,6-1 1,5 1 41,-1-1 0,3-1 28,4-2 1,-1 2-4,5-2 1,-3 2 2,3 1 1,-4 1 2,4-1 1,-1-3 103,1-1 1,2 1-93,-2 3 0,-2 1 33,-2-1 1,-2 1-88,-2-1 0,-5 4-127,-2 0 1,1 1 42,-1-5 1,-5 4-222,-7 1 1,-3-1-148,-4-4 0,-1 1 154,-6-1 0,1 0 14,-5 1 0,1-4 22,3-1 1,-1-3-46,0 4 1,1-6 156,3 2 0,3-3 184,4-1 0,1 0 0,0 0 0</inkml:trace>
  <inkml:trace contextRef="#ctx0" brushRef="#br1" timeOffset="157">18388 17657 8209,'-12'-12'49,"5"1"-25,-1-1 1,4 5 236,-3-1 1,3 6 447,-4-2 1,0 3-286,-3 1 1,-4 1-169,0 3 0,-1 6-130,5 5 0,0 4 49,-1-4 1,5 9-178,-1-1 0,5 3 176,0-4 0,1 1-95,2 0 1,5 0-11,3 0 0,3-4-162,5 0 1,3-5-68,7 1 0,0-4 149,4-3 0,1-3-149,3-5 1,-1 0 39,-3 0 0,2-5-9,-5-3 1,-2-3 55,-6-4 0,1 2 37,-4-2 0,-5 1 33,-3-1 0,-6-3 12,2-5 1,-3 4-244,-1 0 0,-9 0 74,-2-4 1,-9 0-266,-3 0 1,-5 4 106,-6 0 0,-6 9-273,-2-1 1,3 7 40,1 0 1,8 4 549,3 4 0,3 7 0,1 7 0</inkml:trace>
  <inkml:trace contextRef="#ctx0" brushRef="#br1" timeOffset="158">19678 17497 8209,'-5'-12'475,"3"2"-228,-6 3 1,4 0-190,-3 3 0,-1 3 54,-4-3 0,1 3 73,0 1 0,-6 1 39,-2 3 1,-2 3-144,-2 4 0,4 2 0,0 2 1,1 3 103,-1 4 1,-1 1-112,4 0 0,2 0 19,7 0 0,-2-4-42,5 0 1,0-1 26,4 1 1,0 1-7,0-5 1,1 4-6,3-4 0,3 1-185,4-5 0,4 4-25,1 1 1,4-5 113,-1-3 0,4-6-107,3 2 0,-2-3 71,3-1 1,1-1 98,-1-3 0,3-6-6,-3-5 1,-1-2 13,-3 2 1,-5-1-98,-3-3 1,-2-3 4,-2 3 1,-4-4-215,-3-4 1,-3 3 90,-1-2 1,-5-2-152,-3 1 1,-7-2 53,-4 6 0,-3-1-238,-1 9 1,-5 5 64,-2 6 1,1 3-45,-2 1 0,7 5 487,1 2 0,2 5 0,6 3 0,-1 3 0,5 4 0</inkml:trace>
  <inkml:trace contextRef="#ctx0" brushRef="#br1" timeOffset="159">19849 17954 8209,'-5'-12'0,"4"5"235,-3-1 531,3 5-593,1-2 245,0 5-1527,0-5 1109,0 4 0,0-4 0,0 5 0</inkml:trace>
  <inkml:trace contextRef="#ctx0" brushRef="#br1" timeOffset="160">20066 17474 8209,'0'-11'0,"0"-1"0,0 4-154,0 1-7,0 4 1,0-3 1746,0 2-620,6 3-684,-5-4 1,4 10-100,-5 3 1,1 3-128,3 4 1,-3 2 37,3 2 1,-3 1-123,-1-5 0,4 6 140,0-2 0,0-2-54,-4 2 1,4-5-174,-1 2 0,2 0 47,-1-1-7,-3 0 1,6-4 33,-3-4-28,-3-2 146,4 0-32,-5-3 0,0 1-37,0-6-1,0 1 1,-4-8 15,0 3 1,1 0 34,3 0-107,0-1-3,0-3 0,1 3-167,3 0 1,2 6 127,5-2 0,1 3-15,-1 1 0,4 0 92,1 0 0,-1 5-12,-4 3 0,2 0 57,2 0 1,-2 2-82,2-2 0,2 2 169,-2 1 0,1 1-74,0-1 0,-4 1 26,4-1 0,-8 0-44,0 1 0,-5-5-80,0 1 0,-1 0 25,-2 3 0,-2 1-102,-1-1 1,-4-1 64,-4-2 0,-6 2-22,-2-2 0,-4-2-116,-3 1 0,2-4 80,-3 1 0,-1-2-151,1 2 1,0-3-41,0 3 0,7-3-617,-3-1 463,8 0 468,-2-5 0,6-1 0,-1-5 0</inkml:trace>
  <inkml:trace contextRef="#ctx0" brushRef="#br1" timeOffset="161">20044 17463 8209,'0'-18'-160,"3"1"160,1 6 0,4-1 307,-4 1 0,5 3 72,-2 1-62,3-1 0,3-2-50,2 2 1,-1-1-42,5 6 1,-1-1-114,1 4 1,4 0-118,0 0 0,-3 0-76,7 0 1,-6 4-96,6-1 0,-7 5 175,-1-4 0,0 5 0,4-3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3T06:24:28.213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9194 8383 8228,'0'-12'0,"-5"6"0,-2 1 0</inkml:trace>
  <inkml:trace contextRef="#ctx0" brushRef="#br0" timeOffset="1">9182 8269 8289,'-7'0'1765,"-1"0"0,1 0-1551,-5 0 0,4 0-50,1 0 0,-1 1 2,-3 3 1,-4 2-23,-1 6 0,-3-1 30,4 0 1,-5 6-78,1 2 1,-2 2 77,2 2 1,-2 4-187,2 0 0,2 1 97,2-2 0,2 2-161,2 3 1,3 0-7,1-4 0,4 3 6,-1-3 0,3 4 41,1-5 1,0 5-148,0-5 1,1 1-36,3-4 1,3 0 33,4-1 1,2 0 25,2-3 0,-1 1 73,5-4 0,-4-1 199,4-4 0,0-3-26,4-1 0,0-4 103,0 1 0,3-3-111,1-1 0,1 0 85,-1 0 1,1-5 95,2-3 0,3-7-83,-3-4 1,3-2-32,2-2 0,-5 0-20,1 0 0,-6 0-194,2 0 1,-5-3 113,-2-1 1,-4-3 50,-5 3 0,0-5 34,-4 2 1,-2-7-6,-5-1 1,-5-4-30,-2 4 0,-9 0 32,-3 4-132,-2-1 0,-7 6 0,-1 1 0</inkml:trace>
  <inkml:trace contextRef="#ctx0" brushRef="#br0" timeOffset="2">9399 8314 8289,'-26'-15'2573,"-1"0"0,-8 1-1510,0 6 0,-3 3-1143,0 5 0,3 0-787,-3 0 0,3 2 295,5 1 1,3 4-228,8 4 0,4 7 13,7 5 786,8 5 0,12 11 0,5 2 0</inkml:trace>
  <inkml:trace contextRef="#ctx0" brushRef="#br0" timeOffset="3">20089 8280 8254,'0'-7'421,"0"-1"1,0 4-10,0-4 0,2 5 132,1-5 1,-1 4 294,1-3 107,-1 4-478,-2-7 0,0 7-137,0-4 0,-2 4-131,-1-1 0,-4 3-1,-4 1 1,-6 0-73,-2 0 0,-2 5 145,-2 3 0,-4 2-136,1 1 1,-6 10 29,1 2 0,-2 7-178,-1 0 0,4 5 14,-1 3 1,3 1-257,2 3 1,0 1 132,11-5 1,1 4-35,7-4 0,1 0-92,6-3 0,0-1 104,0 0 0,2-3-29,2-1 0,3-5 58,8 2 1,-1-3-118,5-1 0,0-4 125,4 0 0,0-5 254,0 1 1,1-3-203,3-5 1,-2 0 131,6-4 0,-6-1-98,2 1 0,0-3 102,0-3 1,0 0-40,-4-4 1,-1-1-46,1-4 0,-4 1 204,0 0 1,-5-6 21,2-2 0,-8-2 74,0-2 0,-5-4-230,0 0 1,-6-4 10,-5 0 1,-9 5-36,-5 3 1,-8 1 66,-8 7 1,-2 5-201,-6 6 0,-2 4-7,2 4 1,-1 2-184,9 6 1,1 3 67,7 0 0,3 5-1191,8-1 0,8 4 1402,7 4 0,3 1 0,3 2 0,6-3 0,5-3 0</inkml:trace>
  <inkml:trace contextRef="#ctx0" brushRef="#br0" timeOffset="4">9536 11364 8283,'-6'-5'104,"1"2"193,5-4 244,0 4-127,0-2 0,0 0 87,0-2-187,0 1 0,0-4 242,0 2-5,0-2-244,0-1 1,5-1 294,3 1-301,2 0 0,6-5-40,3 1 0,3-1-7,1 0 1,5 0-213,2-3 0,2 2 174,-2 6 0,2 1-224,-5 2 1,3 3 10,-3 5 1,-1 1-23,-3 3 0,-5 4 8,-3 7-346,-2 3 213,-2 5 0,-4-1 35,-3 1 1,1 5-31,-2 3 0,0-2-132,-7 1 112,3-4 1,-9 5 64,2-4 0,-2 0-125,-1-4 1,-1-4 94,1 0 60,-1-5 1,1 2-72,-1-5 375,1 1-323,5-1 14,-4-4 1,4-1 550,-1-2-219,-3-3 0,8 4 445,-3-5 716,5 0-1143,0-5-356,11 4 93,-4-9 0,15 8-198,-3-1 81,2 1 26,7 2-1,1 0 106,1 0 1,1 0 13,-4 0-64,0 5 35,-5 2 1,-2 4-4,-1 1-13,-6-1 29,4 6 1,-7 0-38,-2 6-173,2 0 208,-9 0 0,4 0-235,-5-1 207,0 6 0,-5 2 0,-1 4 0</inkml:trace>
  <inkml:trace contextRef="#ctx0" brushRef="#br0" timeOffset="5">10176 11878 8283,'-23'23'-6,"0"-1"3517,-5 1-2414,-1 0 1,-6-4-220,-3 0-378,2-5-291,-8 3 0,8-7-96,-2-3-59,8-2-13,-3 1 0,8-5-166,-1 3-27,2-3 197,6-1-689,1 0 142,6-5 311,5 4-1121,1-10 820,5 10 0,0-9-68,0 2 560,10-2 0,-8 4 0,8 1 0</inkml:trace>
  <inkml:trace contextRef="#ctx0" brushRef="#br0" timeOffset="6">10553 11524 8173,'-5'-12'879,"-2"6"-153,1-4 211,1 8-241,0-8-177,-1 9 1,-2-4-125,0 5 0,5 6-261,-5 6 0,4 2 293,-3 9-29,4-3-154,-7 13-62,9-4 1,-6 5-12,3 1-55,3-1 0,-3-4-197,8 1 82,3-6 1,4 4 81,0-2-99,6-8 2,-4 8 1,12-15 67,-2 4-258,2-4-198,3-5 402,1-2 0,6 0 0,-1 1 0</inkml:trace>
  <inkml:trace contextRef="#ctx0" brushRef="#br0" timeOffset="7">10736 11969 8173,'34'-15'3515,"0"0"-2404,0-6 1,-1 4-559,-2-6 1,1-4-287,-6 0 1,0-4 299,-7 0-365,-3-2 0,-2-2-48,-2-3 1,-4 1-28,-8-5 1,-1 0-283,-3-4-224,-7 1 0,-12 0 356,-7 3 1,-7 4-118,-1 8 0,-7 7-141,0 8 1,-5 7 79,-3 4 1,2 15-1338,5 8 743,1 12 1,4 11 154,3 8 640,13-3 0,-3 11 0,13-5 0,2 1 0</inkml:trace>
  <inkml:trace contextRef="#ctx0" brushRef="#br0" timeOffset="8">19381 11432 8343,'0'-11'427,"0"-1"-231,0 1 0,0 3 195,0 1 214,0 4 66,0-7 416,0 9-479,0-9-173,0 8 301,0-3-74,0 5 0,0 9-246,0 3-188,-5 12 1,4-4-84,-3 11 50,-2-1 1,4 6 33,-1 2 1,1-2-1,2 6 0,0-4-70,0 4-915,0 0 864,0-1 0,2-2-807,1-5 652,-1 1 1,7-6-342,-6-3 335,6-2 0,-6-2 42,4-3 0,-3 1 29,4-4 0,-6-1 812,2-4-744,3 1 504,-6-1-558,4-5 218,-5 5-502,0-10 293,0 4-1427,0-5 1,5 0 0,1 0 0</inkml:trace>
  <inkml:trace contextRef="#ctx0" brushRef="#br1" timeOffset="9">7469 13111 8199,'-5'-6'465,"5"1"1,0 5-147,7 0 1,3 10-40,1 5 1,1 7 212,-1 4-318,0 4 9,1 4-758,-6 0 724,4 0 0,-3 6-189,4-5 162,0 10 0,1-9 87,-1 6-253,1-5 142,-1-3 1,1-2 309,-1-5-578,-5-1 256,4-8 0,-7 1 371,5-7-380,-6 2 102,3-13 561,-5 4 1683,0-5-1969,0-5 0,0-7 266,0-7-721,0-7 0,10-9 0,3-5 0</inkml:trace>
  <inkml:trace contextRef="#ctx0" brushRef="#br1" timeOffset="10">7721 13557 8199,'24'-52'2192,"2"-6"1,-10 28-1,1-2-1924,2-2 0,0 0-1788,2-3 0,1 0 1459,1 2 0,0 0 0,2-2 0,1-1 74,4 2 1,1 0 40,-1-1 0,1-1-1031,5-2 0,1 0 815,-2 3 1,-1-1 118,0 1 1,0 1-1,2 0 1,1 0-19,-1-1 0,0 1 0,-2 2 0,-1 1-111,-2 2 1,-1 1 171,-5 6 0,-2 0 0,2-1 0,-3 0 0,13-14 0,-6 2 0,-4 4 0</inkml:trace>
  <inkml:trace contextRef="#ctx0" brushRef="#br1" timeOffset="11">8737 12300 8199,'11'-11'0,"1"-1"0,-1 6 0,1 1 0</inkml:trace>
  <inkml:trace contextRef="#ctx0" brushRef="#br1" timeOffset="12">8714 12357 8199,'-11'18'0,"-1"-1"0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6T08:46:29.949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12095" units="cm"/>
      <inkml:brushProperty name="height" value="0.12095" units="cm"/>
      <inkml:brushProperty name="color" value="#FF0000"/>
    </inkml:brush>
  </inkml:definitions>
  <inkml:trace contextRef="#ctx0" brushRef="#br0">19290 7983 8161,'-12'-11'0</inkml:trace>
  <inkml:trace contextRef="#ctx0" brushRef="#br0" timeOffset="1">19278 7972 8161,'0'-7'172,"0"-3"300,0 9 1,0-5 360,0 2-500,0 3 1,0-6 332,0 3 77,0 3-443,0-4 1,0 4 267,0-3-83,0 3-271,0-4 259,0 5-837,0 5 0,0 2 92,0 9 1,0 3 123,0 7 1,-3 2 225,-1 3 0,0 4-112,4-4 1,-1 4 92,-3-4 0,3 0-72,-3 0 1,3 2-88,1-3 1,1-1 62,3 2 1,-3-6 1,3 2 0,-2-3-111,2-1 1,-3-4 58,3 0 1,-3-5-25,-1 1 0,4-2 38,0-2 1,0-3-17,-4-1 0,0-3-121,0 4 16,0-6-72,0 9-289,0-10 62,0 4 83,0-5 0,5-5 1,1-2-1</inkml:trace>
  <inkml:trace contextRef="#ctx0" brushRef="#br0" timeOffset="2">19119 7869 8312,'0'-6'169,"0"-1"120,0 3 1,1 3 259,3-3 0,-2-1 413,6 2-607,-1-6 1,6 6-98,2-5 0,-1 5-77,5-5 1,0 6 25,4-2 1,1-1-150,3 1 1,-2 0 231,6 4 1,-6 1-34,2 3 1,1 2-895,-2 6 0,1-1 380,-4 1 1,0 0-1,0 4 1,-2 0 91,-2 3 0,-2 3 103,-6-3 1,-1 2-8,-2 2 1,-3-4 88,-5 0 0,0-4-15,0 5 0,-6-5 25,-6 4 1,-1-5 143,-6 1 1,-5 1-84,-6 0 0,1-1 64,-2-4 1,1 1-113,-5-1 0,2-1 72,3-2 0,2 1-51,5-5 1,2-1-2,2-3 1,2 4-174,6 0-214,-1 0 1,5-4-1628,-1 0 915,6 0 548,-4 0 1,22 5 0,3 1-1</inkml:trace>
  <inkml:trace contextRef="#ctx0" brushRef="#br0" timeOffset="3">20066 7709 8252,'7'-5'0,"-2"4"-249,-5-4 191,0 5 251,0-5 350,0 3 118,0-3 335,0 5-329,0-5-349,0 4 0,-1-4-3,-3 5 1,1 0-49,-4 0 1,3 1-12,-4 3 0,1-2 11,-5 6 1,1 3 1,-1 5 1,-3 4-18,0-1 0,-4 6 76,4 2 0,-4 5-87,3-2 0,1 3-16,4 2 1,-1-1-179,1 0 1,3-1 70,1-3 1,3 3-108,-4-2 1,6-2 115,-2 2 0,3-5-211,1 5 1,0-6-42,0 2 1,0-3-16,0-1 1,0 1 39,0 2 0,0-5-130,0 2 1,3-3-61,1 3 0,4 0 114,-4-1 0,3-3-52,-3 0 1,5-1 68,-1 1 1,-2-2 129,2-6 1,-1 1-32,5-1 1,-5-1 114,1-2 0,-4 1 25,3-6 1,-3 3-81,4-3-567,-1-1 391,5 3 1,-5-5-766,1 0 1,-6-2 363,2-1 0,1 0 577,-1-5 0,5 1 0,-3-5 0</inkml:trace>
  <inkml:trace contextRef="#ctx0" brushRef="#br0" timeOffset="4">20306 7972 8082,'0'-12'-209,"0"1"532,5 0 1,-3 3-138,1 0 1,0 6 1037,1-2-778,-3 3 1,8 6-376,-5 2 1,1 9-25,-1 3 0,-2 3 99,6 5 0,-6-3 50,2 3 1,-3 1 19,-1-2 0,0 5-49,0-4 0,0 7-102,0-4 1,0 5-124,0-9 0,-3 5 233,-1-5 1,-4 1 109,4-4 1,1-5-100,3-3 1,0-3-431,0 0 1,0-5-844,0 1 0,0-4 367,0 4-260,0-6 387,0 3 223,0-5 0,10 0 0,2 0 1</inkml:trace>
  <inkml:trace contextRef="#ctx0" brushRef="#br0" timeOffset="5">20649 8063 8045,'6'-11'0,"1"3"-392,-4 0 210,-1 6 560,3-8 1,-4 9 40,3-3 0,-3 1 474,3-1-526,-3 3 125,-1-4 439,0 5 0,-6 5-870,-6 3 1,0 3 42,-7 4 1,3-1 50,-3 5 1,2-1-226,-2 1 1,-3 1 73,3-4 0,-1 3-233,1-4 1,-2 4 117,6-4 1,-4 4-147,4-4 0,-2 2 81,2-2 0,6-6-70,-2 3 0,3-4-119,1 4 0,2-5-65,5 1 0,0-4-26,0 3 0,0-3-282,0 4-462,0-6 547,0 9 653,0-10 0,5 9 0,1-4 0</inkml:trace>
  <inkml:trace contextRef="#ctx0" brushRef="#br0" timeOffset="6">20466 8303 8081,'0'-11'0,"-4"3"120,1 0 0,-1 5 176,4-5 1,0 4 225,0-4 1,-2 6-87,-1-2 1,1 2 154,-1-2-122,1 3-218,2-5 218,0 6-350,0 6 0,4 0 66,0 5 0,5 2 6,-2 2 1,5-2 28,3 2 1,-2 2-14,2-2 1,3 4-108,1-4 1,-1 2 89,1-2 0,-2-2-193,2 2 0,-1-3 53,-3 0 0,-1-2-38,5-2 0,-5 2-11,2-3 0,-4 0-148,0 0 0,-5-3 34,1 4 0,-4-6 81,3 2-334,-4-3 228,2 4-1914,-5-3 1501,0 3 1,-3-1 550,-4-1 0,-1 6 0,-8-2 0</inkml:trace>
  <inkml:trace contextRef="#ctx0" brushRef="#br0" timeOffset="7">20992 7835 8035,'-7'-7'-196,"-3"-3"-49,2 3 1,2-4 147,-2 0 1656,6 0-419,-3-1-92,5 1-671,0-1 0,0 5 80,0-1 0,0 4-184,0-3 0,1 4 62,3-1-77,-3 3 1,6 1-233,-4 0 1,-1 1 81,1 3 0,4 4 77,0 7 1,4-1-41,0 5 0,0 0-176,1 4 0,1 0-57,2 0 1,-1-1 127,5 1 0,-2 0-146,3 0 0,1 1 128,-2 3 1,-1-2-151,1 6 1,-5-5 49,1 5 0,-2-2-165,-2 1 0,1 3 14,-1-2 0,-5 2 117,-2 1 1,1-1 5,-1-3 0,0 3 26,-4-2 1,-5-3 192,-3-2 0,2-1-129,-2-3 0,1 0 103,-5-3 0,5-1-333,-1-3-150,0-2 1,1 3-97,-1-4-363,6-6-1235,-3 4 1080,5-9 1010,0 10 0,5-10 0,1 4 0</inkml:trace>
  <inkml:trace contextRef="#ctx0" brushRef="#br0" timeOffset="8">21700 8166 8035,'11'-4'560,"0"0"0,1 0-197,-1 4 1,1 0 132,-1 0 1,4-3-102,1-1 1,3 0-166,-4 4 0,4-1 14,-4-3 1,5 3 38,-1-3 0,-1 1-37,1 0 0,2 1-34,5-1 1,-2-3-39,3 3 1,-3-6-125,-1 1 0,0 2-397,0-2 0,-6 6 130,-1-2-1451,-4-3 1221,-5 6 0,-4-4-2113,-6 5 2560,-4 0 0,-14 5 0,-3 2 0</inkml:trace>
  <inkml:trace contextRef="#ctx0" brushRef="#br0" timeOffset="9">21711 8383 8056,'-6'-1'0,"2"-3"0,3 1 1469,1-4-386,0 4-190,0-2 1,5 1-272,2 0 0,7 1-28,2 3 0,4 0-216,-1 0 1,-1-4-111,1 0 0,0-1-170,4 1 1,-1 3 107,1-3 1,-4 2-758,0-2 0,-1 2 427,1-1 1,3-2-1340,-3 1 1,2 0 653,2 4 0,4-1 809,-1-3 0,6 3 0,-3-4 0</inkml:trace>
  <inkml:trace contextRef="#ctx0" brushRef="#br0" timeOffset="10">22716 7938 8154,'12'-17'0,"-1"4"564,0-2 1,5 4-131,-1 3 0,1-2 78,0 2 1,-2 3-125,5 1 0,-4-1-82,4 2 1,0-1-50,4 4 1,-4 0-23,0 0 0,-4 0 7,4 0 0,-6 1 272,-2 3-257,1 2 1,-11 6-16,3-1 0,-3 4 15,-1 0 0,-5 2 0,-3-2 1,-3 3-69,-4 5 1,-3-4-46,-5 0 0,1 0-1345,3 4 0,-1 0 292,5-1 0,0-3 143,3 0 0,2-1-212,2 1 1,-2 2 446,3-6 0,2 4-342,1-4 0,-1 4 873,1-4 0,-5 1 0,3-5 0</inkml:trace>
  <inkml:trace contextRef="#ctx0" brushRef="#br0" timeOffset="11">22830 8577 10213,'0'6'4826,"0"-1"-3557,0-5-191,0 6-422,0-5-1301,0 4-1098,0-5 1743,0 5 0,0-4 0,0 4 0</inkml:trace>
  <inkml:trace contextRef="#ctx0" brushRef="#br0" timeOffset="12">2353 10564 8385,'0'-7'90,"0"-1"313,0 6 486,0-9-214,0 10 151,0-9-95,0 9-98,0-9 187,0 8-474,0-3 1,0 4 138,0-3 45,0 3-374,0-4 0,0 4 109,0-3 1,-2 2-122,-1-1 0,0 0 54,-5-1 0,1 3-66,-5-3 1,0-1-173,-3 1 0,1 1 74,-5 3 1,3 0-104,-3 0 0,0 0 105,-4 0 0,4 0-136,0 0 1,0 5 87,-4 2 1,4 3-83,0 2 1,2 3 12,-2 0 1,-2 4-58,6-4 0,-4 6 75,4-2 0,-2 2 42,2 2 1,2 4-128,-2 0 1,4 0 64,3 0 0,-2-3-102,2 3 1,3 1 70,1-2 1,-1 2-190,2-1 0,-1-3 150,4 3 1,0-6 86,0 2 1,5-6 103,2 6 0,0-4-109,0 0 0,1 1 107,3-5 0,2 4-65,2-4 1,-1 1 240,5-5 1,-3 0-43,3 1 0,1-1 262,7 1 0,-2-6-64,5-2 0,0-3 48,0-1 0,2 0-82,-6 0 0,1 0-76,-4 0 0,-2 0-76,-1 0 1,0-4 268,-5 1-407,0-6 2,-3 7 0,-2-4-504,-3 2-233,-1 3-650,-6-4 20,0 5 0,0 0 0</inkml:trace>
  <inkml:trace contextRef="#ctx0" brushRef="#br0" timeOffset="13">2947 10884 8133,'0'-6'1198,"0"1"0,0 3-324,0-1-319,0 1-15,0-3-334,5 5 0,-3-1 189,6-3-168,-1 3 1,5-4-79,-1 5 1,4 0-136,1 0 0,0-4-109,-1 0 0,3 0 48,5 4 0,0 0-1,0 0 0,-4-1 94,0-3 1,-1 3-169,1-3 1,-2 3-26,-1 1-89,-4 0 0,5-4-124,-6 0 1,-3 1-578,-1 3-1089,-4 0 1430,7 0 0,-7-2 596,4-2 0,1 3 0,3-4 0</inkml:trace>
  <inkml:trace contextRef="#ctx0" brushRef="#br0" timeOffset="14">3015 11033 8133,'0'6'1299,"0"-1"2280,0-5-3184,5 0 1,2 0 42,4 0 0,4 0 144,0 0 1,2 0-212,-2 0 1,-1 0-51,5 0 0,-1 0-120,1 0 1,2 0 38,-1 0 0,1-1-237,2-3 1,0 1 100,0-4 0,-6 4-1057,-1-1-289,-4-2-853,0 5 1415,-6-4 680,-1 5 0,-5-5 0,0-2 0</inkml:trace>
  <inkml:trace contextRef="#ctx0" brushRef="#br0" timeOffset="15">4557 10690 8090,'0'-8'1442,"0"1"-829,0 4 404,0-7-182,0 9-535,0-9 0,0 7 183,0-5 223,0 6-533,-5-3 1,-1 1-140,-6 0 1,3 0-52,-2 4 0,1 0-3,-9 0 0,0 5-305,-4 3 0,0 7 176,0 4 1,0 3-20,0 1 1,1 3 16,-1 1 0,5 5-202,3-2 1,2 2 22,2-2 0,0 3 14,4-2 1,2-2 16,5 2 0,1-7 79,3-2 0,1 0 200,2-7 1,7 1-110,-2-5 1,3-3 413,0-1 1,-1-4-171,5 0 0,-5-1 124,2-2 0,-3 0 82,3 0 1,-4-2 128,4-1 1,-2 0-127,1-4 1,-4-1 21,1-3 1,-1-1-314,-3 1 1,1-5 109,-2 1 1,-2-1-219,-5 0 1,0 4 42,0-3 0,0-2-390,0 2 260,-5 0 1,3 4-49,-6 4-166,0-3 175,2 8-366,-4-3 120,9 5-137,-4 0 0,6 0 200,3 0 0,3 2 375,8 1 1,5-1 26,6 1 1,0-1 186,4-2 1,0-4-27,5 0 1,-5-5-104,1 2 0,-6-7 246,2-2 0,-5 0-78,-2 1 0,0-2 108,-5-2 0,0 1-49,-3 3 0,-5-1-48,1-3 0,-4-2 166,3 6 193,-4 0-294,2 4 40,-5-1-476,0 6 201,0 1-578,0 5 1,0 5 245,0 2 0,1 5-53,3 3 0,-3 4 150,3 8 1,-3 1 65,-1 2 1,4 3-163,0-2 1,0-2 83,-4 1 0,1-1-72,3 2 0,-3-5 114,3-7 1,-3 2-123,-1-6 1,0 0 59,0-3-350,0-1 0,0 1-99,0-1 0,-4-3 631,1-1 0,-6 1 0,2 3 0</inkml:trace>
  <inkml:trace contextRef="#ctx0" brushRef="#br0" timeOffset="16">5071 10770 8150,'0'-6'1488,"0"0"-500,0 6-838,5 0 1,1 6-204,6 1 1,0 5 144,4 3 0,-4 3-51,4 4 1,0 5 32,-1 0 0,0 1-79,-3-2 0,-4-5-15,-1 1 1,-1-3-151,2 0 0,1-2 130,-5-6 1,1-3 0,-1 0 20,-3-6 1,4 5-94,-5-4 19,0-1 0,1 3-350,3-5-100,-3 0 432,4-5 0,-1-3 2493,0-7 0,5-3-692,-1-5 0,6-5-1117,1-2 0,4-7-772,-4-1 1,0-4 194,-3 4 0,-1 0-447,0 4 0,0 8 252,-4 3 0,-2 8-549,-5 0 1,4 6-179,0 1 218,0 6-2451,-4-3 2333,0 5 0,5 0-752,2 0 1578,4 5 0,0 1 0,0 6 0</inkml:trace>
  <inkml:trace contextRef="#ctx0" brushRef="#br0" timeOffset="17">5710 10667 8155,'0'-6'789,"0"-1"1227,0 4 192,0 1-1037,0-3-566,0 5-1045,-5 5 0,4 5 356,-3 6 1,2 5-66,-2 2 1,3 1 188,-3 7 0,-1-5-371,1 5 1,0-6-68,4 2 0,0 1 146,0-2 1,0 0 65,0-7 1,1-1 115,3-3 1,-1-3 211,4 4 0,1-5-126,3-3 1,5 1 557,-1-6 1,1 1-207,0-4 0,-2 0 1,5 0 0,-2 0-595,2 0 0,3 0 160,-3 0 1,-1-4-321,1 1 1,-5-6 205,1 1 1,-1 2-1104,1-2 0,-6 4 1283,2-3 0,-7-1 0,1-3 0</inkml:trace>
  <inkml:trace contextRef="#ctx0" brushRef="#br0" timeOffset="18">5733 10918 8033,'-6'-5'1267,"1"4"-821,5-4 0,0 4 89,0-3 1,5 3-120,3-3 0,7 1-265,4-1 1,2 2 21,2-6 1,4 1-85,0-5 0,-1 1-495,-3-1 0,-5 5 284,-3-1 1,1 4-941,0-3 1,-1 3 546,-4-4 0,1 1 515,-1-5 0,-4 1 0,-2-1 0</inkml:trace>
  <inkml:trace contextRef="#ctx0" brushRef="#br0" timeOffset="19">5710 10587 8033,'-11'0'969,"5"5"-449,1-4-223,5 5 3925,0-6-3770,5 0 1,2 0 286,9 0 275,-4-6-597,10 5 0,-3-9 222,7 2-635,-1-2 197,2 4 1,-4-4 143,0 2-1402,-5 3 827,4-5 1,-10 5-3805,3-3 4034,3 3 0,0 0 0,5-1 0</inkml:trace>
  <inkml:trace contextRef="#ctx0" brushRef="#br0" timeOffset="20">7252 10576 8347,'-5'-7'2598,"4"-3"-1426,-4 9-361,5-4-548,0 5-173,0 5 0,1 3-212,3 7 1,1 4 119,3 7 1,0 4 52,-4 4 0,4 0-6,-4 0 0,0-1-80,-4-2 1,0-2-106,0-2 1,0-7-75,0 3 0,0-8-417,0 0 1,0-2 319,0-2 1,0-3-392,0 0 0,-2-5-5,-2 5 707,3-5 0,-14 7 0,2-4 0</inkml:trace>
  <inkml:trace contextRef="#ctx0" brushRef="#br0" timeOffset="21">6921 10656 8196,'11'-10'722,"1"2"0,-1-2-77,1 2 1,5 2 52,6-2 0,5 2-203,7-2 1,-1-2-289,0 2 0,4 2-24,0-2 0,0 5-40,-3-5 1,-2 6 84,-3-2 1,-3-1-115,-8 1 0,-3 0-160,-4 4 1,-1 0 42,0 0-553,-4 0 434,3 0 1,-8 0-113,6 0 1,-4 1 93,3 3 1,1 4 74,4 7 1,-1 3 24,0 5 0,2 4-3,2 4 1,-5 6-171,6 1 0,-10 4 103,5-4 0,-3 0-177,0-4 1,-2-5 69,-2-2 1,-2-3 262,6-1 1,-6-5-168,2-3-885,-2-2 25,3-2 54,-4 0-968,4-4 1895,-5-2 0,5-5 0,1 0 0</inkml:trace>
  <inkml:trace contextRef="#ctx0" brushRef="#br0" timeOffset="22">7926 10587 8452,'0'-11'5316,"0"4"-3732,0 2-1543,0 5 1,0 10-117,0 6 0,4 9 44,0 6 1,3 3-82,-3 4 1,4-1-154,-4 5 0,3-6-169,-3 2 1,4-7-250,-5-5 1,1-1-84,-4-3 1,4-4 270,0-3 1,0-2-107,-4-1 0,0-1-231,0 0 832,0-4 0,-11 3 0,-1-4 0</inkml:trace>
  <inkml:trace contextRef="#ctx0" brushRef="#br0" timeOffset="23">7572 10941 8783,'11'-6'1440,"1"2"1,3 1-974,0 0 0,11 1-172,0-1 1,6-2-16,2 1 0,1-4-316,-1 4 1,4-3-325,0 3 1,0-4-363,-4 4 1,-3-3 145,-1 3 0,-4-1-705,0 1 1,-3 3 1280,-4-3 0,3-2 0,-5-1 0</inkml:trace>
  <inkml:trace contextRef="#ctx0" brushRef="#br0" timeOffset="24">8246 10724 8219,'-6'-11'541,"-1"-1"156,3 1 1,3 3-36,-3 1 570,3-1-707,-4-3 1,4 3 215,-3 0 620,3 6-293,1-3-479,0 5-712,0 5 1,0 3-145,0 7 1,0 3 282,0 4 0,1 2-527,3 3 1,-2-2 123,6 6 0,-2-4-538,2 3 1,2-5 326,-2 2 0,2-3 290,1-1 1,1-5 120,-1-3 1,0 2 116,1-2 0,3-4 171,0-3 0,6-4-109,-2 3 1,2-4-23,2 1 1,1-3-12,3-1 1,-4-5-572,-1-3 1,0 2 55,-7-2 556,0 1 0,2-10 0,1-1 0</inkml:trace>
  <inkml:trace contextRef="#ctx0" brushRef="#br0" timeOffset="25">8234 10907 8071,'-6'-11'918,"1"4"0,6-2-396,3 5 1,4-3-69,7 3 1,4-1-79,8 1 1,2-2-56,5-6 0,3 5-178,-3-1 0,2 2-122,-10-2 0,-3-1-794,-4 6 1,-5-5 202,1 4 61,-2-5 1,-7 7 508,-2-6 0,3 6 0,-1-4 0</inkml:trace>
  <inkml:trace contextRef="#ctx0" brushRef="#br0" timeOffset="26">8166 10610 8222,'0'-6'613,"1"-1"186,3 3 0,-1 3-162,4-3 0,6-1 104,6 2 0,8-6-138,3 1 1,2 2-174,-2-2 1,3 2-689,-2-2 1,2-1 237,1 5 0,1-3 20,3 3 0,8-10 0,6 1 0</inkml:trace>
  <inkml:trace contextRef="#ctx0" brushRef="#br0" timeOffset="27">9833 10633 8358,'0'-14'-346,"0"2"216,-5 9 0,4-8 43,-3 4 1252,3 2-142,-4 0 159,4 0-774,-10-2 0,9 1-78,-6 2 1,4 3-128,-3 1 1,3 0-314,-4 0 1,1 1 165,-5 3 0,-3 7-28,0 8 1,-4 4 96,4 4 1,-1 2-459,5 5 1,3-3 16,1-1 0,4-1-136,-1 2 0,4 1 156,4-6 0,4 1 45,7-4 0,2-5 472,2-3 0,2-3-121,-2 0 1,3-6 126,1-2 0,1-3-68,2-1 1,-1-1 417,1-3 0,-2-2-158,-1-6 0,-1 1-1,-3 0 0,1-2-190,-5-2 0,2-2-151,-2-2 1,-2-1-170,2 5 0,-6-4 71,-2 3 1,-3 5-152,4 3 0,-6 5-79,2-5-203,-3 5 128,-1-2 0,0 7-91,0 1 1,2 4 155,2 4 1,-2 2 106,6 2 1,1-2 123,6 2 1,-1 1-131,5 0 0,1-1 164,7-4 1,1-1-64,2-2 1,2-3 170,-6-5 0,5 0 18,-4 0 1,-1-1 73,-3-3 0,-4-2 464,0-6 0,-5 1-287,1 0 0,-2-2 153,-2-2 1,-4-3-123,-3-5 0,-3-5-383,-1-2 0,-3-3 118,-4-2 1,-7 1-711,-13 0 0,-5 5 99,-9 2 0,-6 9-415,-11 7 1,1 7 594,0 12 1,4 2 18,0 13 1,11-2-376,4 10 0,9 3 79,9 4 0,5 5-1236,8-1 1797,7 2 0,9 6 0,4-1 0,1 0 0,2-2 0</inkml:trace>
  <inkml:trace contextRef="#ctx0" brushRef="#br0" timeOffset="28">10736 10656 8318,'-8'-19'0,"0"0"0,6 5 1044,-2-2 1,3 4-90,1 0 1,-4 1 367,0-1 0,0 5-237,4-1-812,0 6 1,0-5-230,0 4 104,0 1 0,0 6-812,0 7 0,4 14 458,0 1 1,4 7-103,-5 5 0,1 2-84,-4 2 0,4 2-247,0-2 0,0 1 39,-4-1 0,0-7-186,0-4 1,0-7 188,0-1 0,0-2-313,0-5 134,0-1 775,0-4 0,0-4 0,0-2 0</inkml:trace>
  <inkml:trace contextRef="#ctx0" brushRef="#br0" timeOffset="29">10713 10519 8272,'5'-7'370,"-3"-2"47,6 6 0,-4-2 665,3 1 1,1 1-440,3-4 1,6 4-57,2-1 0,3 2-143,0-2 1,1 3-466,0-3 1,0 4 100,0 4 0,-5-2 189,-3 6 1,-3-1 0,0 5 0,-1-1-16,1 1 0,-6 0-1342,-2 4 1,-4 1 347,-4 6 1,-4 0-176,-7 0 0,-3 5 310,-4 2 1,-1-1 530,0 2 1,1-6 111,3 2 1,-1-3 306,5-1 0,5-2-244,6-2 1,3 2 30,1-6 1,0 0 283,0-3 1,5-1-168,2 0 0,8 0 625,5-4 0,-3 2-378,2-5 0,0 1 113,4-1 1,0-3-739,0 3 1,-4-3-814,0-1 0,-4 0-370,4 0 0,-4 1 1312,4 3 0,1-3 0,2 5 0</inkml:trace>
  <inkml:trace contextRef="#ctx0" brushRef="#br0" timeOffset="30">11284 10587 8289,'1'-11'-677,"3"-1"1411,-3 6 1,4 0 527,-5 2 106,0 3-550,0-5-158,0 6-894,0 6 1,4 5 228,0 8 0,5 4-119,-2 3 1,2 4 182,-1 4 0,2-2-140,-2 2 0,-2-6-248,2 6 0,-5-7-207,5-1 1,-4-3 54,3-4 0,-4-2-919,1-6 630,-3 1 0,0-2 31,3-3 739,-3-2 0,4-5 0</inkml:trace>
  <inkml:trace contextRef="#ctx0" brushRef="#br0" timeOffset="31">11272 10541 8289,'4'-11'0,"0"0"0,5-1 420,-1 1 1,3 1 176,4 2 1,-2-2 96,2 2 1,5 2-185,-1-2 1,9 2-170,-5-2 0,3 3-163,-4 5 0,1-4 78,0 1 0,-5-1-379,-3 4 0,2 5 157,-2 3 1,0 3-727,-4 4 1,-4-1 173,-3 5 1,1 1-69,-2 7 0,-4 2 273,-6 6 1,-5-5 22,-3 0 1,-2 1 348,-2 3 0,-2-5-191,2-2 0,2-3 239,2-1 1,4-5-40,3-3 1,3-2 207,5-2 139,0 1-226,0-1 1,5-1-17,3-2 0,7 1-83,4-6 1,4 1 114,3-4 0,2-1-133,3-3 1,1-2 116,-6-6 1,5 1-87,-5 0 1,1-6-32,-4-2 0,0 1-38,-1-1 1,0 0-154,-3-4 1,-2 6 139,-6 1 0,0 0 23,1 1 0,-6-1 658,-2 5-223,2 0 122,-4-1-215,3 6 299,-5 1 683,0 5-2056,0 10 1,1-1 403,3 10 0,-2 0-513,6 4 1,-1-1 355,5 1 1,3 0 49,0 0 1,4 0 76,-3 0 0,4-2 119,-1-2 1,-1-2 63,1-6 1,-4-1 68,4-2 1,-1-3-179,1-5 1,2 0 71,-2 0 1,-2-1-933,-2-3 1100,-2-2 0,-2-6 0,1 1 0</inkml:trace>
  <inkml:trace contextRef="#ctx0" brushRef="#br0" timeOffset="32">11855 10838 9331,'5'-6'667,"3"0"-672,7 2 1,3 1 430,4-4 0,6 3-13,3-4 1,6 1-382,1-5 0,4 1 85,-4-1 0,0 1-697,-4 0 0,-5-1 379,-2 1 0,-7 3-1439,-1 1 1640,-5 4 0,-3-7 0,-5 4 0</inkml:trace>
  <inkml:trace contextRef="#ctx0" brushRef="#br0" timeOffset="33">11912 10610 8220,'5'-10'432,"3"2"1,12-2-37,7 2 1,4-2-637,4-1 0,-1-1 99,0 1 0,0 0 285,1-1 0,-1 5-254,0-1 1,-1 2-321,-2-2 0,2 3-955,-3 5 1385,-2-5 0,5 4 0,-4-4 0</inkml:trace>
  <inkml:trace contextRef="#ctx0" brushRef="#br0" timeOffset="34">12757 10496 8184,'0'-12'703,"0"1"1121,0 0-1134,-5 4 0,-1-2 32,-6 5 1,1 1-583,-1 3 0,1 0 62,0 0 1,-6 1-216,-2 3 1,-3 7 118,0 8 0,3 3 154,0 1 1,5 5-16,-2 2 0,9 3-42,3 1 1,3-1-187,1-2 0,2 0-414,6-4-233,-1 0 415,15-4 0,-8-2 102,5-2 1,0-4 228,4-7 1,0-2-2270,0-2 850,4-3 1288,3 5-415,4-12 371,-5 0 1,4-5 259,-2-1-57,2 1 62,-4-6 1,2 0 328,-4-6-294,0 0 120,-4 0-69,-6 0-111,0 0 0,-6 1 476,1-1-243,-6 0-144,-1 0 1,-5 4 625,0 0-398,0 5-293,0-3 0,0 6-52,0 0 588,0 4-719,0 2-720,0 5 0,0 5 369,0 3 1,0 7-361,0 4 366,0 3 81,0 1 1,0 1-593,0 2 421,5-2 12,-4 4-1059,10 0 546,-10-4 365,9-1 49,-9-1 0,8-6-526,-5 3 1026,0-2 0,1-6 0,1 1 0</inkml:trace>
  <inkml:trace contextRef="#ctx0" brushRef="#br0" timeOffset="35">12963 10462 8033,'0'-17'10,"0"8"-7,0-2 2440,5 2-1658,1-3 1,6 5-393,-1-1 0,7 2-81,5-2 1749,-1 3-1334,16 0 0,-6 4 62,10-3-792,0 3 74,9 1 0,-4 4 305,2-1-3513,-7 6 2459,-3-8 1,-9 10 617,-4-4 1,-2 8-1,-1 3 1</inkml:trace>
  <inkml:trace contextRef="#ctx0" brushRef="#br0" timeOffset="36">14436 10416 8260,'0'-12'1125,"0"6"1,0 0 26,0 2-902,0 3 0,0-2-174,0 11 0,-1 2-291,-3 13 0,3-2 199,-3 10 1,-1-1-281,1 4 0,-1-1 227,1-2 0,2 2-386,-6-3 1,2-2 92,-2-1 1,-1-4-64,5-4 1,-1-3 216,1-4 1,3-5 270,-3 1 113,3-6-287,1 4 532,0-6 0,-4-6-178,0-1 0,1-5 261,3-3 0,0 0-160,0-8 1,1-1 100,3-6 1,1-7-38,2 3 1,4-10-94,-4-1 1,6-1 79,-2-3 0,3 8-156,-6 7 0,-2 1 207,2 6 0,-4 5-137,3 7 1,-4 3-55,1 0-297,-3 6-414,4 1 1,3 10 186,7 2 0,-1 12-154,5 4 0,0 8-158,4-1 0,1 4 245,2 4 0,-2 3-29,3 5 0,-3-4-33,-1 0 1,-1-6-323,-3 2 0,1-6 49,-5-1 0,-3-7-76,-5-1 1,-4-1 746,1-3 0,-3-2 0,-1-1 0</inkml:trace>
  <inkml:trace contextRef="#ctx0" brushRef="#br0" timeOffset="37">14402 10610 8231,'0'-6'1542,"0"-1"-490,0 3-538,0 3 0,6-5-33,5 2 0,6 3-156,6-3 0,6-1-251,5 1 1,2-4 16,6 5 0,-4-6-347,4 1 0,-6 2 230,2-2 0,-7 4-413,-4-3 1,-5 3 209,-3-4 1,-2 5-160,-6-5 234,1 5 0,-5-7 174,1 3 0,-5 0 234,0 0 1,-1 3 64,-2-4 131,5 6-11,-4-8-543,4 8 171,-5-3 0,0 12-230,0 4 0,0 6 11,0 5 1,0 2 102,0 3 1,0-3 20,0 3 1,0 1-40,0-2 0,4 1-280,0-4 0,-1-1 73,-3-3 0,2 1-81,2-5 0,-3-4-189,3-3 1335,-3-5-297,-1 2 0,0-7 391,0-1 1,0-4-447,0-4 1,-4-4 109,0-1 0,-1-5-179,1-2 0,3 0-63,-3-3 1,3 0-247,1-1 0,0 2 121,0-5 0,0 8-172,0-1 0,1 9-199,3 3 1,-1 1-341,4 6 1,2 0 165,6 4 1,3 5-227,5 3 1,9 7 234,2 4 1,3 3 32,-3 0 1,-1 1 74,-2 0 0,4-1-18,-4-3 1,3 1 224,-8-5 0,0-1 169,-7-6 1,1-3 340,-5-5 1,1 0 4,-5 0 1,-1-1 264,-2-3 0,1-4-188,-6-7 0,5 1-106,-4-5 0,0-4-305,-4-3 1,0-2 89,0 1 1,-4 2-287,0-6 0,-4 2-217,5-2 0,-6-2-357,1 3 0,-1 2-558,2 1 0,-2 8-59,5 4-1963,-5 3 1796,8 0 1412,-4 11 0,5 2 0,0 11 0</inkml:trace>
  <inkml:trace contextRef="#ctx0" brushRef="#br0" timeOffset="38">15921 10382 8112,'0'-19'1530,"0"-1"1,0 7-699,0-3 1,0 2-81,0-1 1,0 2-262,0-2 1,0 6-10,0 2 0,-2 0-125,-1 0 1,0-2-695,-5 5 1,1 0 170,-5 4 1,-4 0 40,-3 0 1,-3 5-11,-1 3 0,-1 7-549,-2 4 0,3 3 166,0 1 1,1 1 82,7 2 1,0-2 188,4 3 1,0-3 41,4-1 0,2 4 217,5-1 1,5 1-25,2-4 1,4-4 41,0 0 0,6-1-53,2 1 1,2 1 17,2-5 0,1 1 439,3-5 1,-4 0-198,-1 1 0,0-2 364,-7-2-140,0 2-72,-3-9 36,-6 9-112,-1-9 0,-7 6-63,-6-3 0,-2-2 92,-13 6 1,-4-2-528,-11 2 1,-2 2 169,-6-3 0,2 4-1456,2 0 1,0 4 1469,8 0 0,-3 6 0,8-3 0</inkml:trace>
  <inkml:trace contextRef="#ctx0" brushRef="#br0" timeOffset="39">16103 10439 8147,'0'-12'0,"2"5"1722,1-1-1133,-1 5 0,3-3 1106,-5 2-643,0 3-1359,0-4 197,0 5 0,1 9-8,3 2 1,-2 8 92,6 0 1,-4 7-151,3 0 1,0 9-59,0-5 1,0 1 48,-3-9 0,-3 1-310,3 0 1,2-1 159,2-3 1,-3-3 225,-1-4 1,2-1 166,1 0 115,-1-4 0,0-2 388,-2-5-282,-3 0 501,4 0 0,-1-5-332,0-3 1,-1-2 134,-3-1 0,4-5-83,0 1 1,1 0-385,-1 4-266,-3-1 0,4 4-454,-5 1 417,5 4 1,2-2-283,4 5 1,1 5 255,-1 3 1,5 3-51,4 5 1,1-4-119,2 4 0,0 0-173,0-1 1,-1 0-154,1-3 0,-4-2 248,0-2 0,-1 1 141,1-6 1,1 1 75,-4-4 0,-1 0 1893,-4 0 0,1-5-281,-1-3 1,-3-2-787,-1-1 0,-3-6-101,4-2 0,-6-3-20,2-5 1,-3 1-420,-1-4 0,0-4-61,0-4 1,-1-2-88,-3 2 1,2 7-333,-6-4 0,4 9 248,-3-1 0,4 4-858,-1 4 0,-1 6-47,2 6-860,-1 4 1312,4-2 1,1 12 639,3 4 0,2 5 0,6 7 0</inkml:trace>
  <inkml:trace contextRef="#ctx0" brushRef="#br0" timeOffset="40">16937 10416 8149,'0'-15'751,"0"-1"1,0 1-241,0 4 1,4-1 1850,0 1-1022,0-1-300,-4 6-956,0 1 1,0 8-482,0 4 0,0 3 228,0 13 1,0 1 134,0 7 1,0 2-312,0-3 0,0 3 140,0 1 0,3 1-256,1-1 1,5-1 61,-1-3 0,2 2 95,1-5 1,4-2 232,1-6 1,4-2 98,-1-6 1,3 1-42,0-1 1,1-5 248,0-2 0,0-3-461,0-1 0,0 0 126,0 0 1,-4-3-1445,0-1 1543,-5-10 0,2 6 0,-5-8 0</inkml:trace>
  <inkml:trace contextRef="#ctx0" brushRef="#br0" timeOffset="41">16846 10701 8043,'5'-6'70,"2"2"1,6-1 324,6 1 0,1-3-81,11 3 0,-2-4-160,2 4 0,2-4 221,-3 0 1,3 2-93,1-2 0,-1 2-472,-2-2 1,-3-1-295,-5 5 1,-4-1-1052,0 1 1534,-5 3 0,-3-9 0,-6 4 0</inkml:trace>
  <inkml:trace contextRef="#ctx0" brushRef="#br0" timeOffset="42">16937 10393 8216,'1'-10'0,"3"2"0,-1-1 842,4 6 1,1-5-259,3 4 0,5-4 7,-1 5 1,9-6-103,-1 1 1,9 2-113,2-2 0,1 2-129,7-2 1,-1-1 30,1 6 0,-2-2-362,-2 1 0,-6 2 132,2-1 1,-3 1 83,-1 2 0,-3 0-36,-8 0 1,-1 4-248,-3 0 0,-4 6 26,1 2 1,-2 3-20,-6 4 0,3 6-2,-3-2 1,4 7 125,-4 1 1,-1-2-145,-3 2 1,0-1 98,0 4 0,0-5-558,0-2 1,0-1 240,0 0 0,0-6-192,0 3 0,0-7-37,0-1 0,0-6-760,0-2 196,0-4 268,0 2 775,0-5 0,0-5 131,0-3 0,-5-7 0,-1-3 0</inkml:trace>
  <inkml:trace contextRef="#ctx0" brushRef="#br0" timeOffset="43">17634 10473 8216,'5'-29'0,"-4"1"268,3 5 0,-3 1-20,-1 3 1,4 2 1208,0 1-984,5 4 0,-4-5 198,2 6 0,4 3-148,-4 1 0,0 4-258,0-1 0,1 2-357,3-2 1,1 3 166,-1-3 0,-3 4-593,-1 4 0,0-2 388,0 6 1,0 1-766,-4 6 1,-1 3 293,1 4 1,-10 6 115,-5 3 0,-7 2 201,0 1 0,2-5 360,-2-2 0,5 1 11,-2-2 1,5-3-145,3-4 0,-1-3 605,6 3 0,-1-5-245,4 1 0,1-2 648,3-2 0,4 4-378,7 0 0,2 1 251,6-5 0,5 0-295,3 1 1,3-1-229,4 1 0,-1-5-37,5 1 0,-9-4-11,1 3 0,-7-3-253,-1 4 0,-7-6 0,-2 3 0</inkml:trace>
  <inkml:trace contextRef="#ctx0" brushRef="#br0" timeOffset="44">19461 10187 8053,'0'-11'306,"-4"3"163,1 1 1,-1 3 391,4-4 316,0 6-76,0-8-288,0 3 106,0 1-301,0 1-472,0 5 1,0 6-135,0 6 1,0 4 52,0 7 1,4 5-112,-1 2 1,5 3 131,-4 2 0,0 3-195,-4 0 0,3 5 101,1-1 1,1 1-204,-1-1 1,-3 2 65,3-2 1,1 1 117,-1-1 0,4-6-74,-5-6 0,5-5 56,-4 2 0,3-7 71,-3-1 1,1-5-62,-1 2 0,-3-7 248,3-2-165,-2-4 0,-2 3-4,0-2 3,0-3-52,0 4-1113,0-5 818,0-5 1,-2 0-2264,-2-3 2563,-2-2 0,0 4 0,1-5 0</inkml:trace>
  <inkml:trace contextRef="#ctx0" brushRef="#br0" timeOffset="45">19381 10176 8105,'-6'-11'413,"1"-1"1603,5 1-1341,0-1 0,0 1 10,0-1 1,0 5 365,0-1-437,0 6-120,0-8-227,5 3 0,1-3-155,6 2 1,-1 0 124,0 4 1,6-1-265,2 1 0,4 3-95,3-3 1,5-1-120,7 1 1,3 1 52,4 7 1,1-1 73,0 4 0,-3 1 87,-5 3 0,-5 5-4,-10-1 1,-6 1-270,-1 0 1,-5 0 64,-3 3 1,-3 3-8,-5-3 0,-9 2 146,-2 2 0,-12 4 57,0-1 0,-9 1 63,-2-4 1,-2 0-84,-6 0 1,6-1 114,-2 1 0,3-5-110,5-3 0,2-2 222,5-2 1,2-3 91,1 0-1253,4-6-246,5 8 247,4-8 0,3 1-33,8-6 0,8 0 1025,7-5 0,7 1 0,4-5 0</inkml:trace>
  <inkml:trace contextRef="#ctx0" brushRef="#br0" timeOffset="46">20341 10096 8130,'0'-11'549,"0"-1"0,0 1-88,0-1 0,0 5 317,0-1 0,0 4 255,0-3 439,0 4-519,-6-2-550,0 5 0,-7 3-126,-2 4 0,1 2 90,-5 10 0,0 1-49,-4 7 1,1 2-80,-1 6 1,0 8 13,0 2 0,1 5-277,3-1 0,-2 3 17,2 6 1,2-1 113,2 0 0,2-1-415,2-3 1,5-4 83,2-7 1,3-2 35,1-6 1,0-5 48,0-2 1,5-5 97,2-2 1,3 0 108,2-5 1,0 0-116,4-3 1,-4-1 407,4 1 0,-4-1-369,0 0 1,-1-3 243,1 0 0,-1-6-30,0 2 1,-3 1 151,0-1-362,-1 0 140,5-4-1896,-6 0 1336,4 0 1,-10 0 423,0 0 0,0-5 0,-5-2 0</inkml:trace>
  <inkml:trace contextRef="#ctx0" brushRef="#br0" timeOffset="47">20660 10382 6626,'-1'-11'883,"-3"4"1,3-3-466,-3 2 1,-1 2-87,1-2 0,-1 4 776,1-3-681,3-1 1,-5-2 34,2 2 0,1 2-25,-4 2 0,-1 3-30,-3-3 0,-2-1-216,-2 1 0,0 2 46,-8 5 0,1 8-7,-8 4 0,-1 5-7,-3-1 1,4 7-56,-1 0 0,6 5-24,-2-5 1,3 6-176,1-2 0,5 2 62,3-1 0,4 0-150,3-4 1,3 5-200,5-2 1,5 2 191,3-2 1,7-2-98,4-5 0,3 0 39,0 0 0,6-4-71,3 0 1,-2-6 77,1-2 1,0-1 198,0-6 0,2 4 0,-6-5 0,1 1 93,-4-4 0,-1 0-237,-3 0 1,1-4 89,-5 1 1,0-5-473,-3 4 0,-5-3 202,1 3 1,-5-5-243,0 1 0,2 2-736,-1-2 339,0 1 1,-4-5 231,0 1 709,0 4 0,5-3 0,1 4 0</inkml:trace>
  <inkml:trace contextRef="#ctx0" brushRef="#br0" timeOffset="48">20900 10142 7966,'-5'-7'1023,"4"-3"-108,-9 4 507,8 0-489,-3-5-409,5 10 0,5-4-166,3 5 0,6 5 72,1 3 1,6 6-67,-2 1 1,-2 5-98,2-1 1,0 8-80,4 3 0,-4 0 28,0 0 0,-5 0-248,1 5 0,-3 3 102,-4 0 0,0 0-396,-4-4 0,0 0 164,-4 1 0,0 3 102,0 0 0,-5 0 23,-3-4 0,-2-3-129,-1-1 1,-1-3-490,1 3 1,-4-4 243,-1 0 1,3-5-236,5-2 0,-2-5 217,2 1 0,2-4-825,-2-3 102,6 2 20,-3-9 624,5 4 1,1-6 507,3-3 0,2-7 0,5-7 0</inkml:trace>
  <inkml:trace contextRef="#ctx0" brushRef="#br0" timeOffset="49">21585 10519 7966,'0'-7'666,"-5"-3"9,4 9-290,-4-9 759,5 8-233,0-8 60,0 9-155,0-4 274,0 5-741,5 0 1,1 0-221,6 0 1,-1 0 107,1 0 0,0 0-248,4 0 0,-4 0 91,4 0 0,1 0-197,2 0 1,3 0 1,1 0 0,0 0 41,-1 0 0,-3 0-81,0 0 0,-3 4-270,3 0 1,-9-1-1299,1-3 779,-2 0-1185,-2 0 922,-2 5 340,-5-3 0,-5 7 867,-3-6 0,-7 11 0,-3-1 0</inkml:trace>
  <inkml:trace contextRef="#ctx0" brushRef="#br0" timeOffset="50">21574 10758 7803,'0'7'-34,"0"-1"691,0-2 1,1-3 311,3 3 0,2-3-410,6-1 0,1 0 431,2 0 0,3-1-389,4-3 1,1 3 231,0-3 0,4-1-302,-1 1 0,2-3-52,-1 3 1,-4-4-460,0 4 1,-2-3-358,-6 3 1,1 0-224,-5 4 0,-3-1 334,-1-3 226,-4 3 0,7-4 0,-4 5 0</inkml:trace>
  <inkml:trace contextRef="#ctx0" brushRef="#br0" timeOffset="51">22579 9970 8051,'6'-5'0,"-2"-2"0,1 0 0,-1 0 0,5 0 637,-1 0 0,-2-3-167,2 2 1,-2-2 136,1-2 0,4 2-119,-4 3 1,2-3-110,-1 2 1,2-1-105,-2 1 1,2 0-30,1 4 1,1 0-83,-1 4 1,0-4 66,1 0 1,0 1-206,4 3 0,-4 1 88,4 3 0,-4-2-256,0 6 0,-1-4-22,1 3 0,-5 1-120,1 3 1,-4-2 85,3 3 1,-4-4-8,1 8 1,-3-4-79,-1 0 0,-4 3 61,0 0 1,-5 4 83,2-4 1,-3 2 3,-2-2 0,1-2 192,-1 2 1,2-2-34,3-2 0,-4-3 109,4-1 1,0 0-204,0 0 96,4 4 0,-2-9 24,5 6-39,0-6 1,1 7 114,3-5 0,3 1-38,4-1 0,2-2 5,2 6 0,-1-4 51,5 3 1,-4 0-160,4 0 0,-5 3 272,1-2 0,-2 2-197,-1 2 1,-2-5-380,-3 1 0,0 0 96,-4 3 0,-1 0 4,2 1 1,-10 0 61,-5 4 1,-2-2-131,-6 5 1,-4-4 175,-3 4 0,-6-5 94,2 1 1,2-2-63,1-2 1,3-1 141,1-2 0,2 1-573,1-5 0,4 3 200,5-3 0,3 0-988,0-4 1143,6 0 0,12 0 0,9 0 1</inkml:trace>
  <inkml:trace contextRef="#ctx0" brushRef="#br0" timeOffset="52">23139 10199 8051,'0'-12'585,"-5"1"0,2 0-148,-5-1 1,5 1 634,-5-1 0,4 5 85,-3-1 252,4 6-1015,-7-4 1,7 6-282,-4 0 1,4 6-43,-1 1 0,-1 8-173,2 4 0,-1 3-338,4 1 1,1 0 325,3 0 0,2 1-574,6 2 0,-1-5 248,0 1 1,1-3-49,-1 0 0,4-2 174,1-6 0,3-3 149,-4 0 1,5-6 14,-1 2 1,3-3 132,1-1 0,-4-1 478,0-3 1,0 0-232,4-7 1,0 1 488,-1-9 0,-3 0-319,0-4 0,-3-5 37,3-2 1,-9-3-174,1-2 0,-7-3-358,0 0 1,-4 1-45,-4 7 1,-4-1 140,-7 9 0,-4 1-584,-7 10 1,-5 4 257,-7 4 1,2 6-637,-2 5 1,3 7 353,1 4 0,4 3-1254,4 1 1859,7 5 0,2-14 0,6 1 0</inkml:trace>
  <inkml:trace contextRef="#ctx0" brushRef="#br0" timeOffset="53">22602 10633 8051,'0'-8'185,"0"1"1,-1 4 1110,-3-1 1322,3-2-111,-5 5-1216,6-4-337,0 5-221,6 0-355,0 0 1,9 0-148,0 0 1,6 1 79,-2 3 1,7-3-66,5 3 0,3-3 15,4-1 0,7 0-494,4 0 1,1 0 213,-5 0 1,1 0-563,0 0 0,-1 0 422,1 0 0,-2-1-238,-2-3 0,0 3 139,-8-3 1,2-1 6,-9 1 0,-5-1 70,-3 1 1,-5 3 98,2-3 1,-4 1-749,0 0 242,-6 1-2168,4-3 1437,-9 5 1319,5 0 0,-6 0 0</inkml:trace>
  <inkml:trace contextRef="#ctx0" brushRef="#br0" timeOffset="54">22750 10975 9046,'-6'-11'492,"2"0"1,3 3 67,1 0 1,0 5 583,0-5 0,0 4-595,0-3 1,0 3 140,0-4 32,0 6-111,0-9-389,5 10 0,1-4 12,6 5 1,-5-4-203,1 0 0,1 1-73,6 3 0,-1 0-71,5 0 0,0 0-294,4 0 1,0 0 215,0 0 1,0 3-19,-1 1 1,1 4 29,0-4 1,-1 3-130,-3-3 0,-3 4 48,-4-4 0,-2 4 41,-3 0 1,-2-2 82,-5 2 1,0-4 4,0 3 1,0-3 262,0 4-119,-5-1 1,-5 5 61,-5-1 1,-2 1-39,2-1 1,1 1 280,-5-1 0,5 0-103,-1 1 1,2-1 54,2 1 1,0-2-35,-1-3 1,4 2 258,1-5-293,4 5 1,-2-6 68,5 4-258,0-4 116,0 7 0,5-8-62,3 6 0,2-4 51,2 3 0,0-3-159,3 4 0,-2-4 6,2 3 1,-2 0-121,-2 0 0,1 3-21,-1-2 0,-3-2-71,0 2 34,-6 0 1,3 3 101,-5 0 1,-1 1-182,-3-1 0,-6 1 0,-5-1 1,-4-1-20,3-2 1,-8 2 148,1-2 0,-2 2-29,2 1 0,-2-1 139,2-2 0,-5 2-71,9-2 0,-4-3-342,8-1 0,0-3 102,3-1 0,5 0-1526,-1 0 1279,6 0 0,-2 0-99,8 0 0,4-6 708,12-6 0,4-4 0,10-7 0</inkml:trace>
  <inkml:trace contextRef="#ctx0" brushRef="#br0" timeOffset="55">23276 10987 8192,'0'-12'-3,"0"1"1,4 0 1319,-1-1 0,6 5-531,-1-1 0,-2 4 289,2-3 1,-4 4-537,3-1 1,2-1-279,6 1 1,-1 1-48,5 3 1,-3 0 30,3 0 1,0 0-243,3 0 0,-3 0 78,1 0 1,-7 0-188,3 0 1,-4 1 67,0 3 0,-1-3-268,1 3 1,-5-3-18,1-1 171,-6 0 0,5 4-16,-3 0 129,-3-1 0,4 2-138,-5 3 0,0-2 85,0 2 0,-1 0 252,-3 3 1,-1 6-132,-3 2 1,-3 2 351,-1 2 1,0 1-162,-7 3 1,3 2-115,-3 5 1,4-2 104,-4 2 1,5-6-47,-1 6 0,2-7-846,2 0 0,3-5 350,1-2 0,4 0 683,-1-5-350,3 0 989,1-3-91,0-1 362,0-5-809,0 0-1462,0-6 0,-5-6 1,-1 0-1</inkml:trace>
  <inkml:trace contextRef="#ctx0" brushRef="#br0" timeOffset="56">2033 12494 8369,'-5'-6'0,"4"0"0,-3 2 0,-3 3 0,1-4 0</inkml:trace>
  <inkml:trace contextRef="#ctx0" brushRef="#br0" timeOffset="57">2010 12449 11720,'4'15'1259,"0"0"1,-1 6-1105,-3-2 1,0 1-273,0-1 0,4 4 82,0 0 1,1-1-20,-1 5 0,-1 2-27,4 2 1,-4 2 120,0 1 1,3 0-220,-3 0 0,1-3 115,-4-1 1,4 0-159,0 0 1,0-2 90,-4-5 0,1-4-37,3 0 154,-3-5 1,4 2-35,-5-4 204,5-6-267,-4 4-446,4-9 200,-5 5-295,0-6 1,0 5-1,0 1 1</inkml:trace>
  <inkml:trace contextRef="#ctx0" brushRef="#br0" timeOffset="58">1999 12494 8227,'0'-11'2811,"0"0"-1571,0-1-401,0 6-728,0-4 1,1 5 122,3-3 1,3-1-1,9 5 1,-2-5-45,5 2 0,0-2 75,3 1 0,0-1-286,-3 6 0,6-1 62,-2 4 1,-1 0-351,-3 0 1,0 4 188,4-1 0,0 6-216,-1-1 0,0 2 137,-3 1 0,3 1-38,-3-1 1,1 6 350,-1 2 0,-3-3-116,-4 0 0,-6-4-231,-2 0 1,-3-1 127,-1 1 1,-2 0 194,-6 3 0,-1-2-80,-10 2 1,-1 2 93,-7-2 0,-2 5-62,-5-1 1,5-2-2,2-2 0,4-6 86,4-1 1,-1-5-102,5 5 0,-1-5-862,5 0 608,-6 4 0,5-6-259,-3 3 0,6-3-721,1-1-421,6 0 1629,-4 0 0,1 5 0,-1 2 0</inkml:trace>
  <inkml:trace contextRef="#ctx0" brushRef="#br0" timeOffset="59">2844 12289 8255,'0'-12'3587,"0"6"-2432,0-4-268,0 9-280,0-4-433,0 5 0,-5 5-101,-3 2 1,-2 10-28,-1 6 0,-1 2 42,1 9 0,-5 3 96,1 9 1,-1 1-157,1 2 0,2-3-194,-2 0 0,2-1 63,1-3 1,5-1 123,-1 1 1,6-6-223,-2 2 1,3-3 103,1-5 0,0 2 2,0-5 1,1-1 11,3-3 0,-3-5 75,3-3 1,2 2 6,2-2 0,2 0 177,1-4 1,1 5-92,-1-1 1,1-1 158,-1-7 1,0 4-17,1-4 1,-1-2-101,1-1 0,-1-1-86,1 0 0,-5-1 92,1 2-893,-1-3 573,5-1 1,-5 0-2212,1 0 2397,-5 0 0,7 0 0,-4 0 0</inkml:trace>
  <inkml:trace contextRef="#ctx0" brushRef="#br0" timeOffset="60">3392 12654 8871,'0'-7'1097,"0"-1"0,0 4-67,0-3-363,0 4 0,0-3 340,0 2-701,-5 3 1,2-8 76,-4 5 0,-1-1-100,-3 1 0,3 3-152,1-3 1,-2 3 9,-7 1 0,2 0-150,-5 0 1,4 1 4,-4 3 1,4 6-284,-4 5 0,4 4 37,-4-3 1,5 4 34,-2-1 0,5 6-215,3 2 1,0 3 128,4-3 1,-1 1-211,1-1 0,3-3 49,-3 2 1,2-2 19,2-1 0,6-4 263,1 0 1,3-1 127,2 1 0,-1-1 150,1-3 0,3-6-84,0 2 0,2-2 93,-2 3 1,-1-6-43,5-2 1,-5-3 398,1-1 1,1 0-189,0 0 0,-1 0-8,-4 0 0,5 0-369,-1 0 1,0-4-312,-4 1 0,2-6-971,2 1 0,-1 2 1382,5-2 0,-10 0 0,1-3 0</inkml:trace>
  <inkml:trace contextRef="#ctx0" brushRef="#br0" timeOffset="61">3632 12414 8324,'0'-17'470,"-4"0"-189,0 6 497,-5-1 1,8 5-80,-3-1 0,2 6 705,-2-2-51,3 3-359,-4 1-797,5 0 1,5 5-129,2 2 0,7 8-78,1 4 1,4 4-60,-3 4 0,3-3-166,-4 3 1,4 2 61,-4 1 0,4 3 124,-4 2 1,1-1-288,-5 0 1,4 0 104,1 1 1,-5-1-119,-3 0 1,-5-3 62,5-1 1,-5-4-67,0 0 0,-1-6 127,-2-1 1,0-3 204,0 3 0,-2-5-43,-1 1 0,0-2-129,-5-2 1,2 0 221,-2 1 1,0-4-67,4-1 0,-4-3-1073,4 4 351,1-6-659,3 3 1416,0-5 0,-6 5 0,0 2 0</inkml:trace>
  <inkml:trace contextRef="#ctx0" brushRef="#br0" timeOffset="62">4317 12689 13488,'13'0'473,"2"0"0,-1 0-165,5 0 0,-4 0-31,4 0 1,0 0-197,4 0 0,-4 0 110,0 0 0,-1-4-644,1 0 0,3 0 291,-3 4 0,-2 0-833,2 0 0,-5 0 516,2 0 1,0 0-1005,-1 0 1483,-5 0 0,1 0 0,-5 0 0</inkml:trace>
  <inkml:trace contextRef="#ctx0" brushRef="#br0" timeOffset="63">4363 12963 10853,'11'-2'2138,"1"-1"0,0 1-957,4-1 0,1 1-234,6 2 0,0-4 19,0 1 0,3-5-492,1 4 1,0-3-155,-4 3 0,-4-4-687,0 4 0,-4-1 303,4 1 0,-5 3-1727,1-3 1,-2 3 246,-2 1 1544,1 0 0,-1 0 0,1 0 0</inkml:trace>
  <inkml:trace contextRef="#ctx0" brushRef="#br0" timeOffset="64">5665 12460 8371,'-5'-18'206,"3"2"1,-6 8 409,4 1 0,0-1-31,4-3 0,-4 3 256,0 0 377,0 6-243,-1-8-885,4 8 33,-4-3 0,5 7-358,0 1 1,1 5 231,3 7 0,1 4-9,3 8 0,2 2-222,-2 5 0,-2 1 80,2-1 0,-5 5-114,5 3 0,-4-1 65,3 1 0,-3-4-122,4 4 0,-6-9 93,2 1 0,-3-7 263,-1-1 1,2-6-80,2-1 1,-3-5 106,3 2 1,-3-7-250,-1-2 104,0 1-811,0-2 274,0 4-661,0-8 1284,0 3 0,0-5 0,0 0 0</inkml:trace>
  <inkml:trace contextRef="#ctx0" brushRef="#br0" timeOffset="65">5493 12472 8339,'0'-12'0,"4"1"544,0-1 1,1 1-43,-1-1 1,-2 1 10,6 0 1,0-1-36,3 1 1,6-1-221,2 1 1,3-4-73,5-1 1,1 1-149,3 4 1,0 3-38,-4 1 0,1 4 78,-2-1 0,-1 3-87,1 1 1,-3 0 6,-4 0 1,1 1-407,-4 3 0,3 4 191,-4 7 0,0-1-261,-3 5 1,-1-4 144,0 4 0,-4 0-20,-3 4 1,-3 0 286,-1 0 1,-1-4-96,-3 0 0,-3 0 246,-4 4 1,-6-4-80,-2 0 0,2-5 99,-2 1 1,0-2 114,-4-2 0,4-1 117,0-2 1,3 1-267,-3-5 0,4 3-72,-4-3 0,5 10 0,-2-1 0</inkml:trace>
  <inkml:trace contextRef="#ctx0" brushRef="#br0" timeOffset="66">5699 12689 6906,'0'11'0</inkml:trace>
  <inkml:trace contextRef="#ctx0" brushRef="#br0" timeOffset="67">6464 12163 8292,'-6'-11'1107,"1"3"-148,5 1-442,-5 4 0,3-3 340,-1 2 90,1 3-292,-3-4-433,4 5 1,-5 0-227,2 0 1,1 1 93,-4 3 1,3 3-218,-4 8 0,-3 7 133,-4 5 1,-2 6-128,2 1 0,2 1 40,-2 7 0,-1-1-92,0 1 0,1 1 41,4-5 0,-1 5-83,1-1 1,3-3 126,1-1 0,4 1 70,-1-5 1,3 1-77,1-8 0,0 3 36,0-3 0,5 0 142,3-4 0,-2-4-153,2 0 1,0-4 192,8 4 1,-4-5-44,4 1 1,-4-3-48,0-5 0,-1 3 29,1-2 1,-1-3-33,0-1 0,1 1-342,-1-1 1,1-1 111,-1-3 1,1 4-668,-1 0 0,0 0-21,1-4 887,-1 0 0,11 0 0,2 0 0</inkml:trace>
  <inkml:trace contextRef="#ctx0" brushRef="#br0" timeOffset="68">6932 12494 8220,'0'-11'875,"0"5"-330,-5-4 1,-1 3-138,-5-4 1,-1 4-49,1 4 1,-1-2-90,1 1 0,0 0-31,-1 4 0,1-4 14,-1 0 0,0 0 31,-4 4 0,-1 6-229,-6 1 1,1 7 128,3 1 0,-2 6-217,2-2 1,1 6 19,-1 2 0,9 4-254,-2 0 1,8 2 168,1 1 0,1-3-39,2-1 1,0-1 132,0 2 1,5-3-42,3-6 1,2 0 396,2-3 1,3-2-131,0-6 1,4-1 499,-4-2 0,6 1-248,-2-6 0,2 1-141,2-4 1,0 0 195,0 0 1,0-1 188,-1-3 1,1-1-386,0-3 1,-1-2-127,-3 3 1,-2-2-693,-1 1 1,-5-2 279,0 2-1515,1 3 1,-10-1 143,6 2 1575,-5 3 0,2-4 0,-5 5 0</inkml:trace>
  <inkml:trace contextRef="#ctx0" brushRef="#br0" timeOffset="69">7378 12243 8382,'6'-5'645,"-1"3"113,-5-6 260,0 5 26,0-2 2401,0 5-3364,0 5 0,2 3-187,1 7 0,0 3-164,5 5 1,-5 5 157,5 2 1,-4 7-58,3 1 1,-4 4 112,1-4 0,1 5 12,-1-1 1,-1 2-166,-3 2 1,0 0 128,0 0 0,0-6-34,0-2 0,4-2-217,0-2 0,1-5-118,-1-2 1,-3-4 118,3-4 0,1-3 341,-1-4 1,0-5-156,-4 1 1,1-6 677,3 2-337,-3 3-92,4-6-154,-5 4-236,0-5 0,5-5 0,2-2 0</inkml:trace>
  <inkml:trace contextRef="#ctx0" brushRef="#br0" timeOffset="70">7778 12369 8363,'0'-7'537,"0"2"865,0 5-1355,5 0 1,-3 0 162,6 0 1,-2 7-104,2 4 0,2 2 54,-2 6 1,2 0-73,1 4 1,-1 1 34,-2 3 1,1-2-169,-5 5 0,3 0 166,-3 0 1,0 2-127,-4-6 0,4 1-165,-1-4 1,1-2 79,-4-2 0,0 2-160,0-6 0,0 0-382,0-3-138,5-1 361,-3 0 1,3-3 407,-5 0 0,0-6 0,0 3 0</inkml:trace>
  <inkml:trace contextRef="#ctx0" brushRef="#br0" timeOffset="71">8212 12460 8153,'0'-11'2455,"0"4"-1424,0 2-271,0 5-834,-5 0 1,2 2 75,-5 1 1,1 4 55,-5 4 1,0 6 50,-4 2 1,-1 4-203,-6 3 0,-1-2-32,-3 3 0,3 1 23,-3-1 0,1-1 29,3-3 1,-3-1 91,7-3 0,3 1 115,1-5 1,3 0-92,5-3 0,-2-5 39,5 1-42,0 0-5,4 3-71,5 0 1,5 1 74,6-1 0,4-3 103,-1 0 0,3-5-108,0 5 1,1-5 127,0 0 1,0 2-51,0-1 0,-2 4-27,-2-4 1,3-1 44,-3-3 1,-1 2-38,1 1 1,-5-1-148,1 2 1,-2-3 131,-2-1 1,-3 0-584,-1 0 187,1 0-304,3 0 1,-3 0-915,0 0 382,-6 5 1,4-4 1153,-2 3 0,-3-3 0,5-1 0</inkml:trace>
  <inkml:trace contextRef="#ctx0" brushRef="#br0" timeOffset="72">8371 12232 8198,'0'-23'1208,"0"5"-752,0 3 0,0 6-161,0 1 1,0 1-50,0-5 1,0 5 1672,0-1-717,0 6-631,0-3-376,0 5 0,4 5 91,0 2 0,6 3-91,2 2 0,0 4 53,7 3 1,-3 3-101,3 1 1,0 1 39,4 3 0,-2-2-148,-2 5 0,3-3-70,-3 3 1,-1 1-60,1 3 0,-4-1-198,4-2 0,-5 2 164,1-3 1,-6 2-230,-1-2 1,-6 3 104,2-2 1,-3 0-230,-1 0 1,0 1 152,0-6 0,-5 5 65,-3-5 1,-2 1 104,-1-4 1,-4 0 22,-1 0 0,1-6 209,4-1 0,-3 0-87,2-1 1,-2 0 132,7-3 0,0-4 53,0-1 43,4-4 1,-6 3 149,6-2 243,-1-3-199,4 4-3213,0-5 2798,0-5 0,-5 4 0,-2-4 0</inkml:trace>
  <inkml:trace contextRef="#ctx0" brushRef="#br0" timeOffset="73">12586 12483 8308,'-5'-11'0,"-3"-1"0,3 1 660,1-1 0,-1 1-137,1-1 0,1 5 284,3-1 0,-2 4 348,-2-3 21,3 4-1206,-4-2 1,5 6 78,0 3 1,0 4 46,0 7 1,0 3 96,0 5 0,0 5-208,0 2 0,4-1-18,0 2 0,0-5-439,-4 5 1,0-6 75,0 2 0,3-3-142,1-1 1,1-2-348,-1-2 1,-3 2 389,3-6 1,-3 0-484,-1-3 1,4-5 977,0 1 0,0-6 0,-4 3 0</inkml:trace>
  <inkml:trace contextRef="#ctx0" brushRef="#br0" timeOffset="74">12346 12643 8193,'1'-10'3,"3"2"0,2 3 747,6 5 0,0-4 58,4 0 1,3 1-353,7 3 0,0-2-152,4-1 1,6 1-43,6-2 0,1 3-15,-1 1 0,-3 0 13,-5 0 1,-1 0 0,-2 0 0,0 0-920,-4 0 659,0 0 0,11 0 0,4 0 0</inkml:trace>
  <inkml:trace contextRef="#ctx0" brushRef="#br0" timeOffset="75">13694 12380 8267,'0'-11'235,"0"-1"1,0 5 1045,0-1-100,0 6 222,0-3-1103,0 5 0,0 10-111,0 5 0,0 5-168,0 3 0,0 4-52,0-1 0,0 6-110,0-1 0,0 2-67,0 1 0,0-1-163,0-3 1,0 2-10,0-5 0,0 2 138,0-6 0,3 1 22,1-9 0,0 0 105,-4-3 1,1-1-176,3 0 1,-3-3-300,3 0 65,-3-6 0,1 5 524,2-4 0,-3-1 0,4 3 0</inkml:trace>
  <inkml:trace contextRef="#ctx0" brushRef="#br0" timeOffset="76">13614 12335 8180,'0'-17'157,"1"4"38,3-2 1,1 2 176,2 2 0,4 0 485,-4-1 0,3 1-327,2-1 0,-1 5-178,1-1 0,4 2-359,3-2 0,-1-1 106,1 5 0,0 1-220,4 3 1,-2 0-76,-2 0 0,2 1-41,-6 3 0,0-2 105,-3 6 1,-1-1-52,0 5 0,-3 3-37,0 0 0,-6 2 87,2-2 1,-4 3 191,-4 5 1,-2 0-134,-6-1 0,-5 1 309,-6 0 1,-1 0-20,-7 0 0,8-4-143,-3 0 1,5-5-75,-1 1 1,0-2-113,7-2 1,0-3-1422,3-1 835,1 1 699,-1-2 0,6 4 0,1-3 0</inkml:trace>
  <inkml:trace contextRef="#ctx0" brushRef="#br0" timeOffset="77">14459 11992 8327,'0'-12'955,"-1"2"-122,-3 3 99,2 2-158,-3 5 1,4 0-746,-3 0 0,2 0 64,-6 0 0,4 5-26,-3 2 0,-5 9 127,-3 3 0,0 3 58,3 5 1,-3-2-135,0 6 1,-4-1-231,4 5 1,-2 0 91,2 3 1,2 3-135,-2 5 1,1-1 48,-1 1 1,3-2 128,1-2 1,1 3-163,6-4 0,-4-1 92,5-2 0,-1-3 19,4 0 1,1-6 2,3-2 1,-2-3-6,6-2 1,0 0 1,3-3 0,1 1 7,-1-4 1,4-1 8,0-4 1,1-1 24,-5-2 1,1 1 48,-1-5 1,0 1-16,1-1 0,-5-3-73,1 3 1,0-3-13,3-1 1,-3 0 27,-1 0 0,1 0 285,3 0 0,-3 0-2596,0 0 2320,-6 0 0,3 0 0,-5 0 0</inkml:trace>
  <inkml:trace contextRef="#ctx0" brushRef="#br0" timeOffset="78">14984 12369 8406,'0'-12'-295,"0"1"0,-4 3 964,1 1 313,-1-1 0,2-3-145,-1-1 1,1 5-333,-1-1 0,0 6 263,-1-2-484,3-3 0,-8 5-94,5-6 0,-5 6 32,2-2 1,-3 3-123,-2 1 1,1 0-142,-1 0 1,-4 1 99,-3 3 1,-3 2-259,-1 5 0,1 6 58,-1 2 1,0 4-76,0 3 1,0 0 70,0 4 0,1 1 69,-1 3 1,6-4-14,6 1 1,1-4-17,6 3 1,0-5-5,4 2 0,1-3-129,3-1 0,8 0 257,7 0 1,0-6-90,3-1 0,-1-4 271,5 0 0,2-2-86,-1-2 0,3-3 296,-3-5 1,4 0-107,-5 0 0,0 0-164,-7 0 1,2 0-117,-2 0 0,-2-4-259,-2 0 0,-2-4-791,-2 5 1,-1-2 531,-2 1 1,1 1-2070,-6-4 2562,6 4 0,-2-7 0,4 4 0</inkml:trace>
  <inkml:trace contextRef="#ctx0" brushRef="#br0" timeOffset="79">15235 12129 8223,'0'-11'105,"0"-1"455,0 1 114,0-1-176,0 1 790,0-1-350,0 1-54,0 5-322,0 1-291,0 5-170,6 10 1,-5 0 12,3 13 1,1 2 24,-2 9 0,1 2-45,-4 2 1,0-1-14,0 5 1,0 0-284,0 3 0,0 1-145,0 0 1,4-5-204,0 1 0,1-5 195,-1 1 1,-3-2-58,3-2 0,-3-5 197,-1-2 0,4-4 8,0-4 1,0-3 251,-4-4 0,3-1-83,1 0 101,0 1-84,-4-6 0,1 3 6,3-5-1155,-3 0 592,4-4 578,-5 0 0,5 0 0,2 0 0</inkml:trace>
  <inkml:trace contextRef="#ctx0" brushRef="#br0" timeOffset="80">15567 12243 8201,'0'-11'-1173,"0"4"1442,0 2 213,0 5-256,5 0 253,-4 0 1,5-3 210,-2-1-300,-3 0 0,6 4 120,-3 0-178,-3-5-260,4 4 0,-4-6 344,3 3-1153,-3 3 431,4-4 306,-5 5 0,5 0 0,2 0 0</inkml:trace>
  <inkml:trace contextRef="#ctx0" brushRef="#br0" timeOffset="81">15612 12232 8100,'0'-12'2049,"0"1"-1440,0 5 0,-1 0 269,-3 6-339,3 0-384,-4 0 0,5 2-182,0 2 0,-4 2 142,0 5 0,-1 6-51,1 2 0,3 2-115,-3 2 0,3 0 28,1 0 1,0 4-152,0-1 1,0 1 64,0-4 0,1 0-114,3-1 0,-3-3 91,3 0 1,-1-3-18,1 3 0,-3-5 32,3 1 0,-3-2 7,-1-2 1,0 0-64,0 1 1,4-4 81,0-1 1,-1-3-322,-3 4 0,0-5 104,0 5 1,0-4-470,0 3 1,0-3 776,0 4 0,0-6 0,0 3 0</inkml:trace>
  <inkml:trace contextRef="#ctx0" brushRef="#br0" timeOffset="82">15978 12289 8308,'0'-12'1271,"0"6"-235,0-4-256,0 9 51,0-4-243,0 5-554,-5 0 1,2 1-268,-4 3 0,-5 2 97,-3 5 1,-5 2 22,1 2 0,-3 3 6,-1 5 0,0-1 9,0-3 1,1 2 19,-1-2 1,0-1 52,0 1 1,5-5 106,3 1 0,2-2-59,2-2 1,3-1 6,1-2 0,4 2-24,-1-2 1,-1-2 4,2 2 120,-1-6-115,4 8 1,0-7 76,0 5 0,1-5-73,3 5 1,-2-2 308,6 2-270,0 2 0,3-4 7,0 6 1,1-4 12,-1-1 1,1 1 12,-1 3 0,4 1-5,1-1 0,3-1-23,-4-2 0,5 2 148,-1-2 1,-1 0-139,1 0 0,-4 1 8,4-5 0,-5 3 34,1-3 0,-2 0 0,-1-4 1,-1 0-138,0 0 0,-3 4-184,0 0 0,-5-1-723,5-3 0,-4 0 18,3 0-1677,-4 0 2587,7 0 0,-4 5 0,6 2 0</inkml:trace>
  <inkml:trace contextRef="#ctx0" brushRef="#br0" timeOffset="83">16195 12220 8141,'6'-17'231,"-1"0"175,-5 6 1,0-1 129,0 1-268,0-1 0,0 1 397,0 0 1,0 3-185,0 0 0,-1 6-125,-3-2 1,2-1-103,-6 1 1,4 0-13,-3 4-88,-1 0 0,-7 5-191,-1 3 0,1 2 111,4 2 1,-1 0-198,1 3 1,0 3-30,-1 5 1,2-4 92,2 0 1,0-1-242,4 1 1,0 3 121,4-3 1,0-2-119,0 2 1,1-5 184,3 2 1,2-4 191,6 0 1,-1-1 4,1 0 1,-1-3 257,0 0 0,5-6-64,-1 2 1,0-3-33,-3-1 1,0 0-254,3 0 1,-2 0 143,2 0 0,-2 0-1030,-2 0 0,1 0-146,-1 0 1,-3 0 1036,0 0 0,-1 0 0,5 0 0</inkml:trace>
  <inkml:trace contextRef="#ctx0" brushRef="#br0" timeOffset="84">16343 12106 8281,'0'-11'-391,"0"-1"1275,0 1 1,-4-1 382,1 1-291,-1 5 0,4-1 186,0 4-309,0 1-455,0-3-225,0 5 0,5 5 0,1 2-203,6 4 1,0 6 231,4 2 0,-2 2 55,5 2 1,0 1-183,3 3 0,-2-2 9,-1 6 0,0-1-184,3 4 1,-3-3-3,0-1 0,-5 1-26,2 3 1,-4 0 25,0 0 0,-2-3-272,-2-1 0,0 0 0,-4 0 1,0 2 101,-4-6 0,0 5 322,0-5 1,-1 1-126,-3-4 1,-2-1 384,-6-3 1,1 1-38,-1-5 0,1 4 118,0-4 0,-5 1-172,1-5 0,0 0 47,3 1 0,-3-5-293,0 1 1,0-4 183,3 3 0,1-4-814,-1 1 1,5 1 67,-1-1-2037,1 0 2626,-10 1 0,4 1 0,-3 5 0</inkml:trace>
  <inkml:trace contextRef="#ctx0" brushRef="#br0" timeOffset="85">9137 12700 8174,'0'-6'2705,"0"1"1906,0 5-3557,0-5-355,0 3-207,0-3-241,5 5-297,-4 0 415,4 0-3210,-5 0 2841,0 5 0,0-3 0,0 3 0</inkml:trace>
  <inkml:trace contextRef="#ctx0" brushRef="#br0" timeOffset="86">9582 12289 8236,'-6'-8'-311,"2"1"1,1 3 2189,0-4-596,1 6-195,-3-3-211,5 5 92,0 0 1,0 5-824,0 2 0,0 9 104,0 3 0,0 3-254,0 5 1,0 2 120,0 5 0,4-2-137,0 2 1,1-6-140,-1 7 0,-2-4-189,6 4 0,-6-1-335,2 0 0,1-3 292,-1-1 1,0-5-112,-4 2 1,0-7 152,0-1 1,4-5 261,0 2-195,-1-4 195,-3 0-371,0-6 59,0-1 108,0-5 1,0 5 0,0 2-1</inkml:trace>
  <inkml:trace contextRef="#ctx0" brushRef="#br0" timeOffset="87">9468 12312 8261,'0'-12'0,"0"1"534,0-1 1,5 1-95,3 0 1,0-1 95,0 1 1,6-1-41,-3 1 0,3 3-203,-2 1 1,-1 0-91,1 0 0,3 0-68,0 4 1,2 1-132,-2-2 0,-1 3 99,5 1 1,-1 0-17,1 0 1,1 5-73,-5 3 1,2-2-217,-2 2 1,-2 3-55,2 5 1,-4 3-7,-3-4 0,1 5 72,-5-1 0,3 3-80,-3 1 1,-1-1 202,-7 1 1,-3-1-23,-4-3 1,-6 1 121,-2-5 1,2 1-70,-2-5 1,0 0 52,-4 1 0,0-1-77,0 1 0,1-6 23,3-2 1,-1 1 9,5-1 25,0 0 1,3-4 0,1 0 0,4 5 0,2 1 0</inkml:trace>
  <inkml:trace contextRef="#ctx0" brushRef="#br0" timeOffset="88">10165 12129 8243,'0'-11'0,"0"4"588,0-3 104,5 9 516,-4-9-786,4 3 0,-5 0 14,0-1 1,1 6 155,3-2-217,-3 2 0,4 1 158,-5-3-309,0 3 278,0-4-612,0 5-54,0 5 1,-5 1 123,-2 6 0,0 4-63,0 3 0,-2 4 124,-6 4 0,2 1-5,-2 2 1,2 3 138,2-2 1,-1 2-126,1 1 0,-1-4 132,1 1 1,1-4-138,2 3 1,-1-3-6,5 3 0,-3 1-1,3 3 1,0-4-165,4 1 1,0-2 22,0 1 0,2 2 75,1-5 1,0 3-294,4-3 1,-3-1 104,4-3 0,-4-1 26,3-3 0,0 1 73,0-5 1,3 2 6,-2-2 1,2-2 28,2 2 0,-1-3 33,0-5 1,1 3 71,-1-2 1,1-3-84,-1-1 0,-3-2-351,-1 2 289,1-3 0,3 4-702,1-5 1,-5-1 34,1-3 807,-5-2 0,7-5 0,-4-1 0</inkml:trace>
  <inkml:trace contextRef="#ctx0" brushRef="#br0" timeOffset="89">10370 12346 8255,'0'-11'651,"0"-1"109,0 1 0,-1 3 332,-3 0 8,3 6-685,-4-3 0,5 6-698,0 3 1,4 7 184,-1 8 1,2 8 22,-1 3 1,-3 2 47,3-1 0,1 2-246,-1-3 1,0 2-125,-4-2 0,0-1 94,0-2 1,0-4-66,0 0 0,0-2 112,0-5 0,4-1-147,0-4 1,-1 1-146,-3-1 1,0-3 547,0-1 0,5-4 0,2 2 0</inkml:trace>
  <inkml:trace contextRef="#ctx0" brushRef="#br0" timeOffset="90">10644 12392 8168,'0'-8'2140,"0"0"-1554,0 6 1,0-4 274,0 2 157,0 2-892,0-3 1,-1 5 70,-3 0 0,2 5-386,-6 3 0,-1 3 231,-6 5 1,-2 1-180,-2 6 0,-2 4-58,2 0 1,-2-1-132,2-3 1,-2 0 58,2 0 0,4-2 168,3-2 1,1 2 117,3-6 0,2 0-49,-2-3 1,6-5 188,-2 1-179,3-1 104,1 5-41,0-1 0,5-1 108,2-2 0,3 1 47,2-5 1,-1 3-101,1-3 1,3 0 91,0-4 0,0 4-73,-3 0 1,3 1 11,0-2 1,0-1-6,-3 2 1,-1-3-307,1-1 0,-1 0-219,1 0 1,-1 1-283,0 3 1,1-3-10,-1 3 1,-3-3 691,-1-1 0,6 5 0,5 2 0</inkml:trace>
  <inkml:trace contextRef="#ctx0" brushRef="#br0" timeOffset="91">10827 12186 8199,'0'-22'761,"0"3"0,0 7-196,0 4 0,0 4 191,0-3 188,0 4 626,0-2-1263,0 5-110,5 0 0,1 1-123,6 3 0,-1 8 50,1 7 1,3 3 170,0 5 1,5 2-19,-1 6 1,2-1-231,-2 0 0,1 4-99,-5 0 1,2 2-160,-2-2 0,-4-3 180,1 3 1,-2 2-39,-6-2 0,0-4 166,-4-4 1,0 0-115,0 0 1,0-2-82,0-5 1,0 0-96,0-1 0,-4 0-56,0-3 1,-4-1 36,5-3 1,-5-2 96,4 2 1,-1-4-278,1-3 0,3 2 874,-3-2 0,-1-2-387,1 2 0,-1-4-134,1 3 1,-2-3 38,-5 4 0,-1-6 0,1 3 0</inkml:trace>
  <inkml:trace contextRef="#ctx0" brushRef="#br0" timeOffset="92">17108 12574 8107,'0'-6'3596,"0"1"-2442,0 5 1,-5 0 0,-1 0 0</inkml:trace>
  <inkml:trace contextRef="#ctx0" brushRef="#br0" timeOffset="93">17474 12152 8291,'-6'-5'3518,"1"3"-2859,5-3-147,0 5-241,0 5 1,0 2 0,0 4 0,1 7-17,3 5 1,-3 5 32,3 6 0,1 2-33,-1 2 1,1-3 0,-2 3 0,-1 2-645,1-2 0,0 0-283,1-4 0,-3 0 287,3 0 0,-2-4 119,2-4 0,-2-3 91,1-4 1,-1 1 60,-2-4-63,0-1-531,0-4-421,0 1 268,0-1 0,0-3 861,0-1 0,0-4 0,0 2 0</inkml:trace>
  <inkml:trace contextRef="#ctx0" brushRef="#br0" timeOffset="94">17325 12220 8317,'19'-11'254,"-3"-1"0,-12 1 430,-1 0 1,2 0 31,-1 4 1,-1-2-232,4 5 0,-3-3-430,4 3 1,-1-4 113,5 4 0,1-3-234,2 3 1,1 0 128,3 4 1,7 0 24,-4 0 1,4 0 32,-3 0 1,-2 0-173,-2 0 1,2 5-327,-6 3 0,4-2 116,-4 2 1,-3-1-220,-5 5 1,-1 3 212,2 0 0,-3 0 178,-5-3 1,0 4 118,0 3 0,-5-1 192,-3 1 1,-3-4-154,-4 4 1,-2-5 103,-2 2 0,-1 0 71,5-1 0,-4-1-24,4-6 1,-1 1-53,5-5 116,-1 5-1774,1-8 627,0 9 1,3-9 861,0 3 0,6-3 0,-3-1 0</inkml:trace>
  <inkml:trace contextRef="#ctx0" brushRef="#br0" timeOffset="95">18159 11992 8209,'0'-8'2018,"0"1"-1044,0 4-180,0-2 1771,0 5-2699,-5 0 1,-1 5 145,-6 3 0,0 8-95,-4 7 0,-1 5 61,-6 6 1,1 1 71,3-1 0,-2 4-20,2 0 0,2 4-149,2-4 0,2 4 22,2-4 0,-1 4-187,1-4 1,1 0 110,2-4 0,3-1-143,5-2 0,0 0 42,0-4 1,0 3 103,0-3 0,1-2 84,3-6 0,-1 2-95,4-6 0,0 4 8,0-4 0,3 0 103,-2-3 0,2-2 6,2-2 0,-5 1 276,1-6 1,-1 5-97,5-4 0,-1 0-185,1-4 0,-5 0 35,1 0 1,-4 0-895,3 0 46,1 0-203,3 0 592,1 0 493,-1-6 0,1 0 0,-1-5 0</inkml:trace>
  <inkml:trace contextRef="#ctx0" brushRef="#br0" timeOffset="96">18273 12277 8072,'0'-17'581,"0"1"1,0 8 294,0 0 332,0 5-353,0-2-356,0 0-254,0 4-354,5 6 0,-2 8 181,5 10 0,-5-1 30,5 1 0,-4 1-29,3 3 1,-4 1 51,1 2 1,1 2-198,-1-5 0,-1 3-10,-3-3 1,0 0-453,0-5 0,0 4 4,0-3 0,4 2-289,0-6 1,0-2 138,-4-2 1,0-3 679,0 0 0,5-1 0,1 1 0</inkml:trace>
  <inkml:trace contextRef="#ctx0" brushRef="#br0" timeOffset="97">18673 12232 8066,'0'-12'1232,"1"5"-292,3-1 353,-3 6-397,5-4-667,-6 6-177,0 0 2,0 6 1,-2 1-143,-2 8 0,-2 3-42,-5 5 1,-6 4 63,-2-1 0,0 6-64,-4-2 0,3 0 71,-7 0 1,-1-1 15,2 2 1,0-5 52,7-7 1,-1 2 4,5-6 0,3 3 51,5-7 0,3 3 245,-4-6 32,6-3-247,-3 5 1,5-7 55,0 4 0,1-4-68,3 0 0,-2 3-5,6-3 0,0 5 0,3-4 1,4 3-15,0-3 0,5 4-35,-5-4 1,4 1-111,-4-2 0,5-1 96,-1 2 0,-2-3 24,-2-1 0,-2 4-17,-2-1 1,1 1 39,-1-4-560,0 0 0,1 0-966,-1 0-1034,-4 0 1621,3 0 876,-4 0 0,6 5 0,-1 2 0</inkml:trace>
  <inkml:trace contextRef="#ctx0" brushRef="#br0" timeOffset="98">19004 12152 8063,'0'-18'0,"0"2"0,0 4 0,0 5 948,0-1 26,0 5-57,0-2-667,0 0 1,-1 4-214,-3-3 0,2 3-56,-6 1 1,0 1 134,-3 3 0,0 2-16,-1 6 0,-3 0 39,0 4 0,0-2-281,3 5 0,1-4-18,-1 4 0,5-5-14,-1 1 1,6-1 147,-2 1 1,2-2-103,2 2 1,0-2 57,0-2 0,6 1 65,1-1 0,3 1 180,2-1 1,-1-3-120,1-1 1,3-4 74,0 1 0,1 1-267,0-2 0,-4 1-238,4-4 1,-4 0-66,0 0 0,0 0-1075,4 0 1514,-4-5 0,5-1 0,-6-6 0</inkml:trace>
  <inkml:trace contextRef="#ctx0" brushRef="#br0" timeOffset="99">19153 12049 8128,'0'-6'2094,"0"-4"-157,5 8-771,-4-3-886,4 5 1,0 1-27,3 3 1,3 4 119,5 7 0,1 3-57,6 5 1,0 5-26,0 2 1,0 4-81,0 4 0,-1 2-205,1 2 0,-5 1-77,-3-5 1,-7 2 88,-4-5 0,1 4-104,-1-9 1,-1 6 114,-3-6 1,-3-2-140,-1-1 0,-5 1-24,1-1 0,2-1-48,-2-3 1,-3-4 67,-4 0 1,-2-4-274,2 4 0,2-5-154,-2 2 1,-2-5 203,2-3 1,-5 1-1845,1-6 2180,-3 6 0,10-7 0,1 3 0</inkml:trace>
  <inkml:trace contextRef="#ctx0" brushRef="#br0" timeOffset="100">9536 13282 8362,'0'-6'504,"0"-4"1,-1 7 593,-3-4-154,3 4-583,-9-7 0,7 9 332,-4-3-356,4 3 0,-6 0 586,6-3-217,-1 2-156,4-3 688,0 5-1247,5 0 1,1 4 97,6 0 1,4 1 11,3-1 0,4-2 8,4 6 0,-2-4 25,5 3 1,1-3-240,3 4 1,0-6 157,1 2 0,3-3-158,0-1 1,5 0 52,-1 0 0,2 0 34,2 0 0,-2 0-55,-2 0 1,-2 0-12,-6 0 1,-1 0-173,-3 0 1,-2 0 130,-5 0 1,0 0 139,0 0 1,0 0-68,-1 0 0,1 4 115,0 0 1,-1 1-48,-3-1 1,2-3 136,-2 3 0,-1-3-111,1-1 0,-4 0 120,4 0 0,-1 0 126,1 0 1,1 0-47,-4 0 0,-1 0-10,-4 0 0,1 0-182,-1 0 0,1 0 15,-1 0 55,0 0 0,1 0-21,-1 0 1,-3 0 49,0 0 1,-5 0-7,5 0 0,-4 0 116,3 0 1,-3 0 50,4 0 307,-6 0-383,8 0 0,-7 0 345,5 0-230,-6 0-230,3 0-1908,-5 0 0,-2-3 1789,-6-1 0,-15 0 0,-12 4 0</inkml:trace>
  <inkml:trace contextRef="#ctx0" brushRef="#br0" timeOffset="101">4774 14516 8148,'-8'-1'-759,"1"-3"1635,-1 3-206,2-5-270,1 1 181,0 4-218,3-4 244,-3 5 2016,5 0-2276,0-5-100,5 4 1,2-4-144,4 5 0,1 0 79,-1 0 0,0 0-107,1 0 1,4 0 41,3 0 1,2-4-167,-2 0 0,6-1-6,-2 1 1,2 3 55,-2-3 1,0-1-148,0 1 0,-4 0 48,0 4 0,-4-3-438,4-1 342,-5 0 1,3 4-17,-6 0 0,-3-1-583,-1-3-456,-4 3 107,7-4-441,-9 5 1582,4 0 0,-5 0 0,0 0 0</inkml:trace>
  <inkml:trace contextRef="#ctx0" brushRef="#br0" timeOffset="102">4751 14721 8190,'-11'0'719,"4"0"202,2 0 2054,5 0-2657,5 0 1,2 0 53,4 0 0,1 0-40,-1 0 1,4 0-57,0 0 1,6 0-78,-2 0 0,2-3 46,2-1 1,0-4-88,0 4 0,3-1 48,1 2 1,4 0-178,-5-5 1,5 5-65,-5-5 1,1 5-87,-4 0 0,-4-2 64,0 1 1,-5 0 99,1 4 0,-2-4 50,-2 0 40,1 1-303,-1 3 263,-5-6-515,5 5-218,-10-4-262,4 5-583,-5 0 1,0 0 0</inkml:trace>
  <inkml:trace contextRef="#ctx0" brushRef="#br0" timeOffset="103">7184 14150 8126,'0'0'0</inkml:trace>
  <inkml:trace contextRef="#ctx0" brushRef="#br0" timeOffset="104">7161 14128 8185,'0'-8'1511,"0"0"-545,0 1-56,0-5 180,0 6-333,0-4-120,0 9-295,0-4-66,0 5 0,0 5 24,0 2 1,1 8-56,3 4 0,-3 8 39,3 4 1,1 5-40,-1 2 0,1 6-126,-1-3 1,-3 4 7,3 1 1,-2-1-242,2 1 1,-3-4-198,3 0 1,1-6 214,-1 3 1,1-5-136,-1-4 1,-1 1 78,4-8 1,-3 1 92,4-9 0,-6 0-34,2-3 405,2-1-23,-4-5-21,3-1-101,-5-5-843,0 0 0,-5-5 0,-2-1 0</inkml:trace>
  <inkml:trace contextRef="#ctx0" brushRef="#br0" timeOffset="105">8897 14310 8030,'-6'-6'4583,"0"1"-3551,6 5 2548,0 0-4760,0 5 1180,6 1 0,-5 6 0,4-1 0</inkml:trace>
  <inkml:trace contextRef="#ctx0" brushRef="#br0" timeOffset="106">9673 14139 7954,'-1'-6'535,"-3"2"-2,3-2 235,-4 4-160,5-3-168,0 5 0,0 5-279,0 3 0,0 7 61,0 4 0,1 8-192,3 3 0,-3 3 137,3 2 1,1 3-275,-1 0 0,0 0 46,-4-4 1,1 0-125,3 0 0,-3-3-2,3-1 0,-1-4-85,0 0 0,-1-5 77,1-2 0,-1-5 122,-2 1 0,0-2-121,0-2 0,0-3-70,0-1-119,0-4 0,0 3-680,0-2-305,0-3 1368,0 4 0,-5-10 0,-2-1 0</inkml:trace>
  <inkml:trace contextRef="#ctx0" brushRef="#br0" timeOffset="107">9582 14219 7954,'0'-18'0,"-4"2"0,0 4 0,1-3 0,3 0 0,1-2 0,3 2 0,-2 2 0,6-2 0,3-1 0,5 0 0,4 1 1,-1 4 0,2-2 2,2-2 1,4 6-2,0-2 1,3 7 2106,-3 0 0,3 3-1226,-3 1 0,-1 1-974,-3 3 91,0 2 0,0 6 0,0-1 0</inkml:trace>
  <inkml:trace contextRef="#ctx0" brushRef="#br0" timeOffset="108">9993 14013 7976,'8'16'1544,"-1"-1"1,-4 5-817,1-1 1,-4 3-491,-4 1 0,-4-4-154,-7 0 0,-4 0 357,-8 4 1,3-1-114,-2 1 0,-2-4-426,1 0 0,1-5-68,3 1 1,4-2-104,0-1 1,5-6-1370,-2-2 1228,4-3 1,4-1-1757,1 0 900,4 0 99,8 0 1167,3 0 0,18-5 0,-2-1 0</inkml:trace>
  <inkml:trace contextRef="#ctx0" brushRef="#br0" timeOffset="109">10370 13945 7990,'0'-12'1772,"0"6"-782,0-4-10,0 9-601,0-4-154,-5 5 1,-1 5-74,-6 2 0,1 5 73,-1 3 1,0 4-45,-3 8 0,1 2 12,-5 5 0,5 2-168,-2 2 1,4-2 72,0 6 0,5-4-86,-1 4 1,5-4-129,0 4 0,1-5 63,2 1 1,5-4-230,3-3 1,4 1 119,3-6 0,-3 1-77,4-4 1,0-2 17,-1-2 0,1-2 121,-5-6 1,0 1-110,1-1 1,-1-1 53,1-2 1,-1 1-357,1-5 0,-5 1 154,1-2 0,-1-1-625,5 1 1,-5-1 981,1-2 0,0 0 0,3 0 0</inkml:trace>
  <inkml:trace contextRef="#ctx0" brushRef="#br0" timeOffset="110">10621 14173 7894,'-7'-16'6,"-1"4"780,6 6 0,-3 5 627,5-3 64,0 3-1241,0-4-108,0 20 0,0-4-102,0 16 0,3-4 142,1 7 0,1-1-103,-1 2 1,-3 2 65,3-3 0,1 2-643,-1-2 1,0 2-7,-4-5 0,4-4-281,-1-4 1,1-5-104,-4 1 1,0-2 380,0-2 1,2-5-432,1-2 952,-1-3 0,8-1 0,-3 0 0,4-8 0,0-4 0,0-7 0,6-4 0,1-6 0</inkml:trace>
  <inkml:trace contextRef="#ctx0" brushRef="#br0" timeOffset="111">10827 14356 7920,'5'-11'-82,"-4"-1"191,3 1 0,1 3 1016,-1 1-292,0-1 610,-4-3-547,0 4-219,0-3-442,0 9 1,-1-3-17,-3 8 0,-1 2-154,-3 6 1,-2-1 128,2 0 1,-2 5-203,-1-1 1,3 4 89,0-4 1,5 4-365,-5-4 0,6 4 61,-2-3 0,2 3-40,2-4 1,0 1-112,0 0 0,4-4 35,0 3 1,5-3 40,-1-4 0,3 2 56,4-3 0,-2 0 19,2 0 0,2-4 43,-2 1 0,4-3-168,-4-1 0,5 0-112,-1 0 1,-2 0-746,-2 0 1203,3-5 0,0-2 0,5-4 0</inkml:trace>
  <inkml:trace contextRef="#ctx0" brushRef="#br0" timeOffset="112">11090 14093 7883,'-5'-11'2550,"3"5"-1564,-3-5 681,5 10-1145,0-9 1,2 9 271,1-3 0,0 3-313,4 1 0,6 1-277,6 3 0,-1 2-73,1 6 0,4 4-132,3 3 0,1 4 44,-4 4 1,0 2-16,0 5 0,-2 2-447,-2 2 1,-2-2 214,-6 6 1,-1-1-211,-2 1 0,1 1 188,-5-5 0,-1 0-625,-3-4 1,0-1 118,0-2 1,-5 0-64,-2-4 0,-3 0 795,-2-4 0,1-1 0,-1 1 0</inkml:trace>
  <inkml:trace contextRef="#ctx0" brushRef="#br0" timeOffset="113">11329 14847 7919,'-22'12'0</inkml:trace>
  <inkml:trace contextRef="#ctx0" brushRef="#br0" timeOffset="114">12734 14105 7999,'-6'-7'834,"1"2"-28,5 5 46,0 0-506,0 5 1,1 6-39,3 4 0,1 5-204,3-1 1,0 4 121,-4 4 1,5-3-108,-1 2 0,-3 0 62,-1 0 0,1-3-256,-1 0 0,1-1 63,-2-7 1,-1 4-429,2-4 0,-2 0-636,2-3-649,-3-1 1185,4 1 540,-5-6 0,-5 4 0,-1-4 0</inkml:trace>
  <inkml:trace contextRef="#ctx0" brushRef="#br0" timeOffset="115">12472 14379 7999,'11'0'815,"0"0"0,6 0-815,2 0 0,-3 0 0,1 0 0</inkml:trace>
  <inkml:trace contextRef="#ctx0" brushRef="#br0" timeOffset="116">12963 14299 7889,'23'0'0</inkml:trace>
  <inkml:trace contextRef="#ctx0" brushRef="#br0" timeOffset="117">12529 14379 7909,'0'0'0</inkml:trace>
  <inkml:trace contextRef="#ctx0" brushRef="#br0" timeOffset="118">12494 14367 8003,'-6'0'4546,"-4"0"0,7 0-2995,-4 0-1129,4 6-436,-2-5-8,5 4 44,0-5 1,-5 0-1,-1 0 1</inkml:trace>
  <inkml:trace contextRef="#ctx0" brushRef="#br0" timeOffset="119">12494 14402 7953,'-7'0'0,"-1"0"361,6 0 83,-8 0 592,8-5-596,-3 3 0,5-4 324,0 2-374,0 3 0,1-8 88,3 5 0,-1-1-2,4 1 1,1 3-169,3-3 1,1-1-32,-1 1 0,1 1-51,-1 3 1,1 0 13,-1 0 1,0 0-70,1 0 0,-1 0-153,1 0 1,3-2 193,0-1 1,4 1-41,-4-2 0,4 2-148,-3-2 1,4-1 79,-1-3 1,-3-2-38,0 3 0,0 0 68,-1 0 0,4 3-75,-3-4 1,-1 6 77,-4-2 1,1-1-183,-1 1 1,-3 0 29,-1 4 1,1 0 39,3 0 0,-3 0-201,0 0 171,-1 0 0,5-4-58,-1 1 1,-3-1 32,-1 4 1,-3 0 24,4 0 1,-4 0-3,3 0 226,-4-5-202,2 3 9,0-3-231,-4 5 248,4 0 779,-5 0-659,-5 0 0,3 0-648,-6 0 1,0 0 270,-3 0 1,2 0-479,-2 0 1,2 2 97,-6 1 593,2-1 0,-4 8 0,0-4 0</inkml:trace>
  <inkml:trace contextRef="#ctx0" brushRef="#br0" timeOffset="120">14721 13819 8194,'-5'-6'0,"4"0"0,-3 2 0,3 2 0,1-4 0,0 2 0,-5 3 0,4-4 0,-4 5 5440,5 0-5464,0 5 1,0 1-25,0 6 1,0 1 14,0 2 1,1 3-117,3 4 1,-3 1-8,3 0 1,-3 0-134,-1 0 1,4 0 41,0-1 0,-1 0 9,-3-3 0,0 1 53,0-4 1,4-1-132,0-4 0,0-3 73,-4-1 1,0-3-130,0 4-281,0-6 227,0 3 1,-5-5-186,-3 0 1,2 2 610,-2 2 0,-4-3 0,-6 4 0</inkml:trace>
  <inkml:trace contextRef="#ctx0" brushRef="#br0" timeOffset="121">14436 14276 8194,'-11'-4'0,"-1"0"0,5 1 469,-1 3 0,4 0 33,-4 0 0,6-2 449,-2-1-501,3 1-354,1-3 77,0 5 86,5 0 1,1 4-177,6 0 0,-1 1 45,1-1 1,3-3-76,0 3 0,5 1 57,-1-1 1,7 0-32,0-4 1,6 0-105,-1 0 0,2 0 105,1 0 0,1 0-108,3 0 0,-3-2 66,-1-2 1,-1 3-112,-6-3 1,-1 2 81,-3-2 0,-4 3-280,0-3 237,-5 3 1,3 1-275,-6 0-848,-5 0 458,-1 0-87,-5 0 0,-5 5 0,-1 1 0</inkml:trace>
  <inkml:trace contextRef="#ctx0" brushRef="#br0" timeOffset="122">14664 14504 8308,'-6'-11'1146,"0"1"-617,2 2 1,3 2 414,-3 2-59,3 3-152,1-4-178,0 5 0,0 5-628,0 3 0,0 2-38,0 1 0,0 0 114,0 1 0,0 1-57,0 2 0,0-2-64,0 2 1,0 1-88,0-1 0,0 1 70,0-5 0,3 2-195,1 2 1,0-2-4,-4 2 0,4-6 16,0-2 1,3 1 201,-3 3 0,5-3 94,-2 0 1,4-6 22,0 2 1,0 1-111,1-1 0,-1 0 435,1-4 0,3 0-148,0 0 1,0-4 357,-3 0-235,-1 0-980,1-1 230,-1 4 0,-3-5-848,-1 2-500,-4 3 1213,2-5 1,-4 5 582,3-3 0,-3 3 0,4-9 0,-5 4 0</inkml:trace>
  <inkml:trace contextRef="#ctx0" brushRef="#br0" timeOffset="123">14870 14619 8259,'0'-12'97,"0"1"1,0-1 154,0 1 1,0 3 687,0 1-419,0 4 1,0-3 646,0 2-627,0 3-337,0-4 0,0 6-4,0 3 0,0 2 68,0 6 1,0 3-133,0 0 1,0 4 115,0-4 1,0 6-102,0-2 0,0 2-72,0 2 1,1 0-263,3 0 1,-3-4-4,3 0 0,1-1-156,-1 1 0,0 1 215,-4-5 1,0-3 109,0-5 1,1 0 687,3 0-263,-3-2 328,4-5-723,-5 0 0,0 0 1</inkml:trace>
  <inkml:trace contextRef="#ctx0" brushRef="#br0" timeOffset="124">17143 14230 7154,'0'-6'2343,"0"1"-1621,0 5-522,0 5 0,0-2-201,0 4 0,0 1 151,0 3 1,0 1-111,0-1 0,0-3 85,0-1 0,1 0 65,3 0-86,-3 3-66,4-8 84,-5 3 258,0-5-78,5 0-129,-4-5 1,5-2 154,-6-4 1,0 0 1055,0-1 1,0 4-975,0 1 1,0 3-1669,0-4 1,0 5 127,0-5 1130,0 5 0,-6 3 0,0 7 0</inkml:trace>
  <inkml:trace contextRef="#ctx0" brushRef="#br0" timeOffset="125">18068 13774 8299,'0'-8'-442,"0"0"448,0 6 0,0-5 129,0 4-63,0 1 0,0-4 831,0 2-276,5 3 154,-4-9-493,4 9 1,-5-6 509,0 3-253,0 3 0,0-4 287,0 0-150,0 4-360,0-4 191,0 5-549,-5 0 1,3 0 102,-6 0 1,4 0-423,-3 0 0,-1 5 147,-3 2 0,3 7-29,0 1 0,1 7 50,-5 1 1,1 1-24,-1 6 0,1 1 100,0 3 1,0 0 16,4 1 0,-2 0 25,5 3 0,-1-2-5,1 2 1,3-3 0,-3 0 0,3-1 42,1 0 1,0 3-13,0-3 0,4 3-25,0-6 1,3-2-10,-3 1 1,6-3-30,2 3 0,-1-4 39,4 0 1,-2-5 187,-2-2 0,1-2-109,-1 2 1,4-2 265,1-6 1,-2-3 11,-7 0 1,3-2-24,-2 2 1,-2-2-60,2-2 1,-4-3 171,3 3-310,-4-3 223,2-1-1158,-5 0 1,-5-5 0,-2-1-1</inkml:trace>
  <inkml:trace contextRef="#ctx0" brushRef="#br0" timeOffset="126">18433 13922 8271,'-11'-11'-1767,"5"-1"2573,0 6 1,6 0 384,0 2-64,0 2-368,0-3 723,0 5-1239,0 5 1,0 3-138,0 7 0,2-1 106,2 5 0,-3 2-221,3 5 0,-3-2 16,-1 3 0,1 2-181,3 2 1,-3-2 48,3 1 0,-3-3-33,-1 3 1,0-6 102,0-1 0,0-1-213,0-7 0,2 0 174,1-3 1,-1-1-43,1 1-339,-1-1 346,-2 0 0,4-3-776,-1 0-50,1-6 14,-4 3-47,5-5 988,2 5 0,4-3 0,0 3 0</inkml:trace>
  <inkml:trace contextRef="#ctx0" brushRef="#br0" timeOffset="127">18822 14219 8203,'-7'-11'577,"-3"-1"416,9 6-125,-4-4 69,0 8-195,3-3-654,-3 5 144,5 0-3,5 0 1,3 0-16,7 0 1,-2 0 50,2 0 0,3 0-149,1 0 0,3 0 234,0 0 0,1 0-95,0 0 0,4 0 75,-1 0 1,1 0-119,-4 0 1,-4-4-13,0 1 0,-5-5 43,1 4 1,-2 0 214,-2 4-588,1-5 197,-1 4-633,-5-4 315,5 5-2369,-10 0 2620,4 0 0,-5-5 0,0-1 0</inkml:trace>
  <inkml:trace contextRef="#ctx0" brushRef="#br0" timeOffset="128">19655 13888 8326,'-5'-7'0,"4"2"0,-4 0 0,5-1 0,0-2 0,0 1 0,0 3 0,0-4 0,0 6 0,0-8 0,0 8 0,0-8 1213,0 9 1550,0-4-2404,0 5 1,0 5-432,0 3 0,4 7 82,0 4 1,1 4-155,-2 3 0,-1 3-49,1 6 0,3-2 84,-3-3 1,1 3-317,-4-2 1,4-2 162,0 1 0,1-4-1,-1 0 0,-3-5 102,3-2 0,-2-5 0,2 1 1,-3-6 3,3-2 229,-3 1-259,-1-2-21,0-1-562,0 0 272,0-3 498,0 3 0,0-5 0,0 0 0</inkml:trace>
  <inkml:trace contextRef="#ctx0" brushRef="#br0" timeOffset="129">19575 13854 8287,'0'-17'0,"0"4"300,0-2 1,0 2-58,0 2 0,2 0 697,1-1-638,-1 1 0,8-1-160,-3 1 1,4 3 59,0 1 1,6 0-91,2 0 0,2-3-178,2 2 1,4 3 84,-1 1 1,6 3-102,-2 1 0,2 2 40,-1 6 0,-3 1-3,-6 10 0,0-3 4,-3 7 1,-4-3-42,-7 7 1,1-1 70,-5 0 1,-1-2-98,-3 3 0,-5-3 77,-2-1 0,-7-4-8,-2 0 0,-4-5 192,1 1 0,-2-2-107,-2-2 0,-4 1 203,0-1 0,1-1-63,3-2 1,1-2 88,3-2-412,-2-3 0,8 4-776,-2-5-211,7 0 826,3 0 1,8 0 297,4 0 0,6-5 0,10-1 0</inkml:trace>
  <inkml:trace contextRef="#ctx0" brushRef="#br0" timeOffset="130">20261 13762 8342,'0'-18'181,"0"3"-181,0 2 0,1 2-109,3 0 1,-3-1 504,3 1 0,-3 3 1708,-1 1-1659,0 4 0,0-3 167,0 2-48,0 3-303,0-4 0,0 6-136,0 3 0,-5 2 79,-3 5 1,-3 6-77,-4 2 1,1 8 125,-5 3 0,3 3-166,-3 1 0,5 1 0,-1-1 0,4 0-115,3 0 0,3 2-425,5 2 1,0-3 258,0 3 1,0-7-338,0-4 1,1-2 227,3 2 0,-1-7 121,4 3 1,1-7 84,3 3 1,0-5-23,-4 1 1,3-3 29,-2-4 1,2 2 152,2-3 0,-5 0-80,1 0-101,-1-4-752,5 7 243,-1-9-862,1 4 769,-1-5 1,0 0-423,1 0 1140,-1 0 0,6-5 0,1-1 0</inkml:trace>
  <inkml:trace contextRef="#ctx0" brushRef="#br0" timeOffset="131">20500 13899 8342,'-11'-24'0,"3"-1"505,1 9 0,4 1 386,-1 4-633,3-1 473,1 1 453,0 0-1095,0 4 1,1 7 109,3 8 0,-1 3-173,4 4 0,-3 5 73,4 6 0,-6 0-211,2 4 0,1-1 73,-1 2 1,0 0-308,-4-4 1,1 3-124,3-3 0,-3-2-286,3-5 1,-1 0-72,0-5 1,-1 0 332,1-3 0,-1-5 493,-2 1 0,5 0 0,1 3 0</inkml:trace>
  <inkml:trace contextRef="#ctx0" brushRef="#br0" timeOffset="132">20763 13911 7974,'0'-12'0,"0"1"306,0-1 139,0 1 0,0 0 887,0-1-456,0 6-276,0-4-366,-5 8 0,-1-1-29,-6 6 1,1 4 14,-1 4 1,-3 6-127,0 2 0,-5 2 105,1 2 0,-3 1-209,-1 3 0,2-3-182,2 3 0,-2-3 105,6-1 1,4-1 26,3 1 1,6-1 118,-2-3 1,2-1-63,2-3 1,0-3 43,0 4 0,7-4 4,4 0 0,2-5 58,6 1 1,-4-4 5,4 3 0,-1-4 72,1 1 0,3-3-54,-3-1 0,2 0-268,2 0 1,-4 0 140,0 0 1,-4 0-786,4 0 0,-3 0-98,3 0 1,-5-4-445,1 0 0,-3 1 621,0 3 1,-1 0 705,1 0 0,4 0 0,2 0 0</inkml:trace>
  <inkml:trace contextRef="#ctx0" brushRef="#br0" timeOffset="133">20992 13739 8118,'-4'-31'130,"0"4"1,0 5 178,4 11 1,0-4-132,0-1 1,1 3-135,3 5 0,-1-1 1130,4 5 0,-3 0-488,4 4 0,-1 3-451,5 5 0,1 0 20,2 11 1,-1 4 0,5 4 0,-5 5-39,1-2 1,1 3-132,0 1 0,-1 1-299,-4-1 1,-1 3 198,-2-3 1,-3 7-233,-5-7 0,0 3 128,0-3 1,0-1-369,0-3 1,-1 2 36,-3-5 0,-1-1-160,-3-3 1,-2-1 58,3-3 1,0-3-58,0-4 0,0-1-866,0 1 1473,-3-1 0,8-5 0,-3-1 0</inkml:trace>
  <inkml:trace contextRef="#ctx0" brushRef="#br0" timeOffset="134">21448 13579 8106,'-6'-17'1707,"1"0"-350,5 11 302,0 1-1063,0 5 1,1 6-18,3 5 0,4 6-58,7 6 1,-2 5-131,2 2 0,1 3-122,0 1 0,4 5-17,-1-1 0,-1 0-186,1-4 0,-2 0-143,2 0 1,-2-1-144,-6-2 0,1 2 129,-1-3 1,-4 0-150,-4 0 1,-1-5-347,-2 2 0,0 1 237,0-1 0,-5-1-5,-3-3 0,-2 0 14,-2 0 0,1-2 229,0-2 1,-5 2 7,1-6 0,-4 0 157,4-3 1,0 2-241,3-3 1,1 3-206,-1-6 1,1-2 63,-1 1 327,6-4 0,-4 7 0,4-4 0</inkml:trace>
  <inkml:trace contextRef="#ctx0" brushRef="#br0" timeOffset="135">2353 16606 7930,'0'-11'0</inkml:trace>
  <inkml:trace contextRef="#ctx0" brushRef="#br0" timeOffset="136">2341 16583 7415,'-5'-6'2922,"4"1"-2402,-4 5-461,5 0-41,0 5 1,4 5 94,-1 5 0,1 2-160,-4-2 1,0 3 49,0 4 1,0 1-116,0 0 0,0 0 99,0 0 1,0 3-264,0 1 1,0 1 74,0-1 0,-4-3-39,1 2 1,-1-1 103,4-3 1,0-3 40,0 0 1,0-5 79,0 2 0,0-4-96,0 0 1,0-1 401,0 1-115,0-1 96,0 0-162,0 1-257,0-1 1,0-3-196,0 0-114,0-6 0,0 4-1054,0-2 912,0-3 598,0 10 0,-5-10 0,-2 4 0</inkml:trace>
  <inkml:trace contextRef="#ctx0" brushRef="#br0" timeOffset="137">2318 16663 7930,'-6'-8'433,"2"1"1,2 4 249,-2-1-679,3-2 1,-4 0 352,5-6 0,0 5 356,0-1 0,0 4-343,0-3 1,0 3-273,0-4 1,1 2 7,3-2 0,2-2 103,5 3 0,1-4-204,-1 0 0,6 0 74,2-1 1,1 1-217,-1-1 0,3 2 2,-3 3 0,-1-2 3,1 5 1,-5 0 80,1 4 1,1 0-55,-1 0 1,1 0-7,-5 0 0,1 1 36,-1 3 1,0 2 1,1 6 0,-6-3 40,-2 2 0,1-2 66,-1 6 0,0 2-33,-4-2 1,-2 5 5,-1-1 1,-4 2 11,-4-2 1,-6 4 110,-2-1 1,-1-3-3,1 4 0,-3-4-57,3 0 1,3-2 219,1-6 1,-3-1-58,-1-2 0,2 1-109,2-5 0,1 1-191,-1-1 0,6-3-560,-2 3 190,2-3-260,-3-1-704,6 0 0,2 0-17,8 0 1418,2 0 0,11 5 0,1 1 0</inkml:trace>
  <inkml:trace contextRef="#ctx0" brushRef="#br0" timeOffset="138">3141 16320 7203,'-5'-6'3130,"2"1"-1824,-4 5-373,4 0-328,-7-5 1,7 4 398,-4-3-683,4 3 0,-2-1-17,5-2 1,-1 3 271,-3-3-459,3 3 29,-4 1 0,3 1 114,-1 3 1,0 4 16,-5 7 0,1 3-12,-5 5 1,1 5-182,0 2 0,-5 7-106,1 1 1,0 5-139,3-1 1,5 1-103,-1-1 1,6 0-58,-2-8 1,3 3-831,1-7 0,0 0 472,0 0 0,0-3 337,0 3 1,0-1-35,0 2 0,5-3 23,2-5 0,0-1 117,0 1 1,-3-1 97,4-3 1,-1-1 0,5-3 1,-5-3 179,1 4 1,-4-7-123,3-2 0,-3-3 358,4 4-157,-6-6 16,8 3 1,-8-3-316,2 1-250,2-1 0,-4 3-358,6-5 58,-5 0 1,5-2-2,-4-1 1,4 0 725,-4-5 0,-1 1 0,8-10 0,1 0 0</inkml:trace>
  <inkml:trace contextRef="#ctx0" brushRef="#br0" timeOffset="139">3392 16503 8072,'0'0'0</inkml:trace>
  <inkml:trace contextRef="#ctx0" brushRef="#br0" timeOffset="140">3381 16469 11648,'3'9'153,"1"2"0,4 3-84,-4 9 0,3 0 49,-3 0 0,0 5-95,-4 2 1,0 2-32,0-2 1,0 3-137,0-2 0,0-2 41,0 1 1,0-8-247,0 1 0,0-4-192,0 0 1,0-1-74,0-3-262,0-3 0,0 5-230,0-6 437,0 1 669,0-1 0,0-4 0,5-2 0,1-5 0</inkml:trace>
  <inkml:trace contextRef="#ctx0" brushRef="#br0" timeOffset="141">3643 16640 8072,'12'-11'0</inkml:trace>
  <inkml:trace contextRef="#ctx0" brushRef="#br0" timeOffset="142">3655 16617 8072,'-2'-7'0,"-1"-1"1304,1 1 1,-3-1 277,5 0-631,0 6-504,0-3 40,0 5 0,-4 1-392,1 3 1,-6 0 100,1 7 1,-2-2-72,-1 6 1,-5 2-183,1-2 0,0 5-70,3-1 1,-3 1 107,0-1 0,4-1-75,3-3 1,0-1 64,-3 5 1,3-1 68,1 1 1,3-2-111,-4-6 0,6 1 38,-2-1 0,3 0-69,1 1 1,0-5 22,0 1 0,0-4 37,0 4 0,0-5 13,0 5 0,0-4-4,0 3 0,5 0-58,2 0 0,0 2 58,0-5 0,2 4-42,6-5 1,-2 3 32,2-3 1,2-1 89,-2 1 0,2 2-41,-2-1 1,-3 0 7,4-4 1,-4 0-201,0 0 1,-1 0-1259,1 0 657,-1 0-501,1 0 1286,-1 0 0,0 5 0,1 2 0</inkml:trace>
  <inkml:trace contextRef="#ctx0" brushRef="#br0" timeOffset="143">3963 16469 8231,'0'-12'0,"0"6"0,-4-4 693,0 2 0,1 2-206,3-2 0,0 5 209,0-5 1,-4 4 513,0-3-164,0 4-259,4-7 182,0 9-729,0-4 107,0 5-286,5 5 1,2-2 29,4 9 1,0-2-81,1 9 0,3-4 42,0 4 0,6 2 66,-2 5 1,-2-2-6,2 3 1,-5-3-238,2-1 1,0 0 105,-1 0 0,1-1-446,-5 1 0,-3-1 148,-1-3 0,-3 1-173,4-5 0,-6 4-56,2-3 433,-3-1 0,-1-4 240,0 1 1,0-5-118,0 1 0,-1-2 59,-3 2 1,-2 2 3,-6-2 1,1 2 123,0 1 1,-1 1-5,1-1 1,-1 1-519,1-1 24,0 0 1,0 1-637,4-1 579,-3 1 1,5-5-77,-3 1 0,2-4-1128,2 3 1012,2-4 1,-6 3-57,4-2 0,-1-1 604,1 4 0,-2 1 0,-6 3 0</inkml:trace>
  <inkml:trace contextRef="#ctx0" brushRef="#br0" timeOffset="144">4888 16640 8128,'-6'0'-607,"1"0"3679,5 0-2806,5 0 0,1 0 30,6 0 0,-1 0-45,0 0 1,5 0-1,-1 0 1,5 0-126,-1 0 0,4 0 66,4 0 0,-3-4-98,2 1 0,2-1 76,-1 4 1,3-1-223,-3-3 1,-2 2 12,-5-1 0,0-2-563,-5 1-173,0-5-612,-3 8-1145,-1-4 1380,-5 5 1152,0 0 0,-6 0 0</inkml:trace>
  <inkml:trace contextRef="#ctx0" brushRef="#br0" timeOffset="145">4968 16812 8128,'-6'5'-1278,"1"-4"3608,5 4-378,0-5-966,5 0 0,2 0-336,9 0 1,3 0 113,7 0 1,1 0-24,7 0 0,-2-4-272,6 0 0,1-1-120,-1 1 0,4 2-156,-4-6 1,-5 4-122,-6-3 0,-3 4-85,-1 0 1,-2-3-611,-1 3-877,-4-1 0,-5 4-81,1 0-2253,-6 0 3834,-1 5 0,-10 1 0,-1 6 0</inkml:trace>
  <inkml:trace contextRef="#ctx0" brushRef="#br0" timeOffset="146">7652 16126 8220,'-5'-6'-51,"4"0"585,-3 2-50,3 2 1,-3-4 145,0 2 295,0 3-461,4-4 1,0 4 273,0-3-431,-5 3 191,4-4-482,-4 5 1,5 1-2,0 3 1,-2-2-120,-1 6 0,1-1 168,-1 5 0,-4 4-93,0 3 0,0 3-68,0 1 0,-1 0 118,-3-1 0,3 5 11,0 0 0,1 4-54,-5 0 1,2 2 3,3 1 1,-4 0 17,4 1 1,2 0-18,1 3 0,3-6-104,1 2 0,0-2 130,0 2 1,0-3-10,0-1 0,0-4-14,0 0 1,5-4-56,2 1 0,0-7-12,0 7 0,0-8-147,0 0 0,3 2 141,-2-2 0,2 0-96,2-3 0,-1-2 90,0-2 0,-3 2-22,0-3 1,-1-2 158,5-1 1,-5 1-86,1-1 1,-4 1 169,3-1-289,-4-3 97,7 4 1,-9-3-564,3 1-749,2-1-7,-4 3 1382,3 0 0,-5 1 0,0 6 0</inkml:trace>
  <inkml:trace contextRef="#ctx0" brushRef="#br1" timeOffset="147">7858 16423 11596,'-4'-11'-14,"0"-1"0,0 5 229,4-1 0,0 4 356,0-3 0,0 3 422,0-4 280,0 6-670,0-3 340,0 5-607,0 5 0,0 2-82,0 9 0,4-2 67,0 5 0,1 0-112,-1 3 0,-2 5-97,6 0 0,-4 1 8,3-2 1,-3 2 78,4 3 1,-2 0 64,2-4 1,0 1-83,-4-1 0,4-3-352,-4 2 0,3-5-702,-3-2 1,0-5-160,-4 1 1,1-2 360,3-2 113,-3 0-208,4 1-288,-5-6-513,0-1 1015,0-5 1,5 0-1,2 0 1</inkml:trace>
  <inkml:trace contextRef="#ctx0" brushRef="#br1" timeOffset="148">7846 16400 9602,'-11'-5'-273,"3"0"95,0-2 1,5-4 597,-5 4 0,6-3 718,-2-2 1,2 5 189,2-1-691,0 0 1,2-2-384,2 3 0,-2-4 123,6 4 0,1-3-233,6-2 0,-3 5 100,4-1 0,1 4-22,3-3 1,-3 4-144,2-1 1,0-1-250,4 1 0,0 1-244,0 3 0,-4 3 163,0 1 1,-4 4-77,4-4 0,-5 5 115,1-2 0,-3 3-97,-5 2 0,2 0 250,-5 4 1,0-4 33,-4 4 0,0 1 12,0 2 0,-5-1 55,-3 1 0,-6-1 2,-1 1 1,-4 1 35,4-4 1,-6 0 146,2-1 1,-1-2-70,1 2 1,3-3-151,4-5 0,1 2 46,-1-5 1,2 1-1675,3-1-83,-4-3-761,10 4 1821,-4-5 0,6 0 602,3 0 0,8 5 1,5 2-1</inkml:trace>
  <inkml:trace contextRef="#ctx0" brushRef="#br1" timeOffset="149">8531 16149 11945,'0'-6'-1832,"0"-4"2284,0 2 662,0 3 1,0-5 478,0 2-1040,0 3 1,0-1 367,0 2-521,0 3 0,-1-4 600,-3 5-536,3 0-213,-4 0 0,4 5-87,-3 2 1,1 5-24,-4 3 1,-1 3-120,-3 5 0,1 4 52,2 4 1,-6 3 25,3 4 1,-2-1 114,5 5 1,-1-1-227,6 0 1,-1 3-71,4-6 1,0 3-375,0-2 0,0-1 12,0-4 0,1 0 1,3 0 1,2-7-139,6 0 0,-4-11-17,4 3 0,-7-1 299,6-3 1,-2-1-75,3-6 1,-5 2 195,1-2 0,-4-2-71,3 2 0,-3-6 35,4 2 1,-4-2 79,3 2 1,-3-1 70,4 4 1,-5-4-707,5 1 0,-4-2 79,3 2 688,1-3 0,3 9 0,1-3 0</inkml:trace>
  <inkml:trace contextRef="#ctx0" brushRef="#br0" timeOffset="150">9137 16400 8290,'0'-6'-1733,"0"-4"3117,0 9-878,-5-10 0,3 9-166,-1-6 1,0 6 59,-1-2 1,2-1-103,-6 1 1,4-1 12,-3 1 0,-1 3-55,-3-3 0,-1 2-17,1-2 1,2 2 13,-3-1 1,4 1-1,-8 2 1,4 4 2,0 0 0,-3 6 16,0 2 0,-4-1-249,4 4 0,-5 3 103,5 1 0,0 4-566,4 4 1,-1-3 197,1 2 1,4-2 26,4-1 1,1 0 76,2 0 1,2 0-229,1 0 1,4-2 150,4-2 1,1 2 119,-1-6 0,2 0 80,2-4 1,-2 1-81,2-1 1,-2-3 197,-2-1 1,4-3-49,0 4 0,1-6 79,-5 2 1,0-2-31,1-2 0,1 0 9,2 0 0,-2 0-271,2 0 1,-3 0 132,0 0 0,-1 0-618,1 0 1,-1-4 45,1 0 597,-1-5 0,11 3 0,2-6 0</inkml:trace>
  <inkml:trace contextRef="#ctx0" brushRef="#br0" timeOffset="151">9354 16149 8301,'-5'-11'229,"-3"-1"1,-1 5 200,2-1 1,0 0 1113,3-3 35,3 0-526,-9-1-472,9 6-67,-4 1-200,5 5-66,0 0-324,0 5 1,1-3 187,3 6 0,2 1-146,5 6 0,1 3-39,-1 5 1,4 0 102,1-1 1,0 1 69,-1 0 0,2 4-39,2-1 0,1 6 86,-4-1 0,0 2-92,-1 1 0,-2 0-153,2 0 1,-6-3-54,-1-1 1,-2-3-260,2 3 1,0-4-23,-4 0 0,0 2 113,-4-1 1,0-4 136,0-4 0,0 0 12,0 4 1,-5-4 139,-3 0 0,2-5-26,-2 1 0,1-2 75,-5-2 1,2 0-306,3 1 1,-2-5-234,5 1 0,-4-4-1856,5 4 2375,-1-6 0,-1 8 0,-2-3 0</inkml:trace>
  <inkml:trace contextRef="#ctx0" brushRef="#br0" timeOffset="152">10142 16503 8427,'-12'0'0,"6"0"0,1-1 442,5-3 0,-1 3 256,-3-3 431,3 3-223,-5 1-561,6 0 134,0-5-401,6 3 1,0-3 147,5 5 0,1 0-52,-1 0 0,1 0-128,-1 0 0,0 0 65,1 0 1,-1 0-54,1 0 1,0 0-23,4 0 0,-4 0 72,4 0 0,-4-3-38,0-1 0,-1-1-191,0 1 1,1 1 148,-1-4-331,1 4 275,-1-7 22,1 9-3624,-6-4 1587,4 5 394,-9 0 1649,9 0 0,-8 5 0,3 1 0</inkml:trace>
  <inkml:trace contextRef="#ctx0" brushRef="#br0" timeOffset="153">10907 16035 8432,'-5'-12'306,"4"5"233,-3-1-249,3 1 1,1-5 101,0 1 1,0 3 759,0 1-742,0-1 0,0 0 401,0 1 62,0 4-154,0-2-556,0 5 0,0 5-193,0 3 0,1 6-25,3 1 0,-3 5 61,3-1 1,-2 2-237,2-2 1,-3 2 5,3-2 1,-3-1-43,-1 1 0,4-1-125,0 1 1,0-1 143,-4-3 1,4-2-298,-1 2 1,2-4-99,-1-3 0,-2 2-302,1-2 1,0-2-288,1 2 1231,-3-1 0,4 5 0,-5-1 0</inkml:trace>
  <inkml:trace contextRef="#ctx0" brushRef="#br0" timeOffset="154">10770 16503 8510,'-6'-1'1625,"2"-3"421,2 3-810,2-4-201,0 5-1016,6 0 0,1 0 189,8 0 1,3 0-75,5 0 1,1 0 2,3 0 0,1 4-204,2-1 1,3 1 66,-2-4 0,-2 0-286,1 0 1,-4 0 84,0 0 0,-2-1-121,-1-3 1,-4 2-13,0-6 0,-5 5 30,1 0 0,-6 0-1286,-1-1 180,0 3 1410,3-4 0,-5 5 0,-1 0 0</inkml:trace>
  <inkml:trace contextRef="#ctx0" brushRef="#br0" timeOffset="155">10953 16663 8240,'-2'-10'170,"-1"2"0,1 2 867,-2 2-147,3 3 158,1-4-27,0 0-321,0 3-754,0-3 113,0 5 59,0 5 1,0 2 0,0 4 0,4 1-211,0-1 1,0 4-231,-4 0 1,0 5 136,0-5 0,-4 4-25,0-4 1,-1 2 50,1-2 1,3-3-258,-3 4 253,3-4 1,1 0-37,0-1 0,0-3 61,0-1 0,1-3-357,3 4 252,2-6 1,6 3-527,-1-5 530,0 0 0,1 0-144,-1 0 383,1 0 0,4 0 0,2 0 0</inkml:trace>
  <inkml:trace contextRef="#ctx0" brushRef="#br0" timeOffset="156">11078 16812 8288,'0'-8'1334,"0"0"-542,0 6 454,0-3-458,0 5-735,0 5 1,0 1 145,0 6 0,0 0-152,0 3 0,4 2 42,0 2 1,0 3-43,-4-3 0,1 1-68,3-1 1,-3 2-77,3-1 0,-3-3-27,-1 2 0,0-1 154,0 1 0,0-2-62,0-6 1,0 0 81,0 1 0,0-5-97,0 1 0,0-4-200,0 4-415,0-6 349,0 8 186,0-9-1076,0 5 1203,0-6 0,0 0 0</inkml:trace>
  <inkml:trace contextRef="#ctx0" brushRef="#br0" timeOffset="157">11409 15875 8584,'-5'-11'0,"4"4"0,-8 1 0,5 2 0,-1 3 2150,2-3 577,1-2-1152,-8 4-481,9-8-590,-4 9-268,5-4 0,0 6-339,0 3 0,1 2 155,3 6 1,3 4 202,9 3 0,-2 4 27,5 4 1,0 2-278,4 5 0,-2 4-143,-2 0 0,3 0-139,-3-3 0,1-1 85,-1 0 1,3 0-111,-3 1 1,-2 3-161,3 0 0,-5 1-31,4-1 0,-5-1-382,1 5 0,-6-4 291,-2 4 0,-4-7 108,1 0 0,-3-2 165,-1-7 0,0 1 211,0-4 1,-4-4-66,0 0 0,-4-5 228,0 1 0,2-2-63,-2-2 1,2-3 193,-2-1 1,-2 0 1215,2 0-1045,-2-2 1,-1-3 276,-1 2 0,5-3 316,-1 3-1155,6-3-794,-4-1-1018,1 0-840,4 0 2849,-4 0 0,10 5 0,1 1 0</inkml:trace>
  <inkml:trace contextRef="#ctx0" brushRef="#br0" timeOffset="158">12620 16378 8375,'-6'-6'1347,"1"4"-584,5-6-316,0 6 133,0-3 560,0 5-217,0-5-773,0 3 114,5-3-48,1 5 0,5 0 32,1 0 1,1 0-39,2 0 0,-1 0 70,5 0 1,0 0-232,4 0 0,-4-1 128,0-3 1,-1 3-295,1-3 0,1-1 11,-5 1 1,4-3 8,-4 3 1,-1-1 75,-6 1-1049,2 3 318,-4-4 116,1 5 0,-2-2-1394,-5-2-96,0 3 2126,0-4 0,0 5 0</inkml:trace>
  <inkml:trace contextRef="#ctx0" brushRef="#br0" timeOffset="159">12620 16549 8375,'-11'0'1176,"4"0"-507,2 0 1759,5 0-1894,5 0 0,5-4 175,6 0 1,4-1-193,-1 1 1,4 2-65,3-6 1,-1 4-289,1-3 0,-3 0-275,-4 0 0,1-2-339,-4 5 0,3 0-837,-4 4 1,4 0 675,-4 0 610,0 0 0,7 5 0,2 2 0</inkml:trace>
  <inkml:trace contextRef="#ctx0" brushRef="#br0" timeOffset="160">14234 17039 14997,'0'1'-3,"4"22"-75,1-2-109,-1-2 1,-3 2-475,3-6 1,-3 4-986,-1-4 850,0 0 1,0-3-1596,0-1 2391,0-4 0,5 3 0,2-4 0</inkml:trace>
  <inkml:trace contextRef="#ctx0" brushRef="#br0" timeOffset="161">15133 15784 8161,'0'-18'118,"0"1"1,0 2 297,0 0 1,1-4-66,3 4 0,-3-1 523,3 5-457,-3 0 1,-1-1 219,0 1 263,0 4-167,0 2-35,0 5-553,-5 0 0,0 7-147,-3 4 1,-6 7 163,3 9 1,-8 7-104,0 8 0,1 7 17,-1 4 0,1 3-239,-1 1 0,9-25 0,0 0 102,2 2 1,1 0 0,-3 1 0,1 0-191,1 3 0,0 0 0,2 0 0,1 0 153,1 2 0,0 0 0,3 1 0,0 0 31,-1 1 0,0-1 1,1-1-1,1-1 68,-1-1 1,2 0 0,1-1 0,1-2-140,4 26 0,7-9-92,2-6 0,3-9 207,-4-3 1,1-5-16,0-6 0,-4-1-13,4-3 0,-4 1 293,0-5 0,-1-3-377,1-5 0,-1-3 340,0 4 0,1-6-707,-1 2 1,-3-3 19,-1-1 1,1 0-1282,3 0 1763,1 0 0,4-10 0,2-2 0</inkml:trace>
  <inkml:trace contextRef="#ctx0" brushRef="#br0" timeOffset="162">15464 15966 8461,'-22'-17'485,"3"1"1,3 4-115,4 0 1,6 1-290,2-1 0,-1 1 279,1 0 1,0-1 611,4 1-769,0-1 0,2 1 86,2-1 0,2 5-144,5-1 1,-2 4 143,3-3 0,-3 0-148,6 0 0,1 1-77,-1 2 0,1 2-58,-5-1 0,4 0 79,1-1 1,-1 3-127,-4-3 1,1 4-68,-1 4 0,-1-1 64,-2 4 1,2 0-181,-2 0 0,-2 3 49,2-2 0,-5 2-36,5 1 1,-5 5 75,0-1 1,-1 0 69,-2-3 0,0-1 16,0 0 0,0 1 6,0-1 0,0 1 153,0-1 0,-4-3-195,0-1 365,-5 1 0,4 0-75,-3-1 0,2-3 184,2 4-195,3-6-91,-4 3-116,5 0-161,0-3 0,1 6-33,3-4 201,2 5 0,6-8-57,-1 3 1,1 1-3,-1-1 1,0 4 56,1-4 1,-5 3-107,1-3 62,0 5 0,-1-4-18,1 3 0,-6 2-98,2-3 0,-2 3 117,-2 2 1,0-1-11,0 1 1,-7-1-13,-4 1 1,-1-1 156,-3 0 0,-1 1 285,0-1 0,-3-1-353,4-2 0,0 1-169,3-5 1,1-1-445,0-3-912,-1 0-1181,1 6 1175,4-5 1514,2 4 0,10-5 0,2-5 0,4-2 0</inkml:trace>
  <inkml:trace contextRef="#ctx0" brushRef="#br0" timeOffset="163">15818 16023 8461,'0'-11'0,"0"0"296,0-1 1,0 5 523,0-1 1,0 4-86,0-3 1,0 3 1122,0-4-612,0 6-408,-5-3-1364,4 5 1,-5 5 217,6 2 1,6 8-107,1 4 1,3 3 253,2 1 0,-1-2-172,1-1 1,0 1-142,3-2 1,-1-1-227,5 1 0,-1-5 501,1 1 1,-1-6-47,-3-1 0,3-6 572,5 2 1,-2-3-219,-1-1 0,1-5 496,-2-2 0,1-4-26,-1 0 0,2-4 242,-6-1 0,0-4-357,-3 1 0,-1-2 71,0-2 0,-4 0-25,-3 0 0,-4-4-239,-4 1 1,-4 0-424,-7 7 0,-3-1-313,-5 5 0,-1 1-507,-2 6 1,-4 3 238,-4 5 0,0 5-587,0 3 1,4 3 534,4 4 0,3 3 11,4 5 1,-1 0-378,4 0 1150,-4 5 0,2-4 0,-5 4 0</inkml:trace>
  <inkml:trace contextRef="#ctx0" brushRef="#br0" timeOffset="164">15521 16469 8191,'-13'0'135,"3"-5"870,10 4 0,1-5-201,3 6 1,-1-3-330,4-1 1,6 0-137,6 4 1,3 0-42,0 0 0,10-1-18,2-3 1,7 3-82,-3-3 0,4 3-127,-4 1 1,4 0 88,-4 0 1,-1 0-123,-7 0 1,3 0-236,-2 0 0,-2-2 131,1-1 1,-4 1-123,0-2 1,-3 2-97,-4-2 0,3 3-751,-3-3 0,-3 2 209,0-2 825,-4 2 0,0-3 0,-1 5 0</inkml:trace>
  <inkml:trace contextRef="#ctx0" brushRef="#br0" timeOffset="165">15544 16674 8300,'0'-7'954,"0"-1"-704,5 1 1,1-5 31,6 1 1,-1 1 199,0 2 0,5-2-90,-1 2 0,0 2-104,-3-2 1,3 2-98,0-2 0,2 2 0,-2 2 0,-3 3 18,4-3 1,-4 3-190,0 1 0,-1 0 99,1 0 1,-1 4-190,0-1 0,0 6-22,-4-1 1,2 2 78,-5 2 0,0-5-192,-4 1 0,4-1-36,-1 5 1,1-1 24,-4 1 0,-1-1 169,-3 0 1,2 1 27,-6-1 0,0 1 23,-3-1 1,-1 1 121,1-1 0,0 0-4,-1 1 0,5-5-63,-1 1 0,4-4 475,-3 3 20,4-4-218,-2 2-290,5 0 0,5-4-20,3 3 1,2-1 10,1 1 1,2-3-8,2 3 0,-1 1-98,5-1 1,-5 1 69,1-2 1,-2 0-107,-2 5 0,1-5-76,-1 5 1,-3-2-177,-1 2 0,-4 2 99,1-2 1,-3 2-63,-1 1 0,-1 1 100,-3-1 0,-6 4 14,-5 1 0,-4 0 79,3-1 1,-8-2-51,1 2 1,2 2-341,2-2 1,1 0 139,-1-3 1,3-5-595,4 1 970,1-6 0,-1 9 0,1-5 0</inkml:trace>
  <inkml:trace contextRef="#ctx0" brushRef="#br0" timeOffset="166">15966 16674 8300,'0'-16'-190,"-3"7"190,-1-2 0,0 2 995,4-3 1,0 1-379,0 0 1,0 3 381,0 0 1,0 4-479,0-3 0,1 4-291,3 0 0,6 1-34,5 2 1,6 0-153,-2 0 0,4 0-61,3 0 0,-2 0 125,3 0 1,-4 0-257,-4 0 1,1 0 59,-5 0 0,1 4-181,-5 0 1,-1 1-97,-2-1 156,2-3 0,-7 8 156,4-5 0,-4 5-25,0-2 0,-1 3 82,-2 2 1,4 0-46,-1 4 1,1 3 37,-4 7 1,-1 0-25,-3 4 0,-1-3 69,-3 3 0,0-3-56,4 3 1,-4 0 5,4 0 1,-3-3 106,3-8 0,0 1 171,4-5 0,-4 1-57,0-5 0,1 0-95,3 1 1,0-5-473,0 1-509,-5-5-990,3 7 1365,-3-9 488,5 4 0,-5 0 0,-1 1 0</inkml:trace>
  <inkml:trace contextRef="#ctx0" brushRef="#br0" timeOffset="167">16572 16549 8193,'5'-12'360,"1"6"0,6 1-117,-1 5 1,-3-1 100,-1-3 1,1 3 129,3-3 1,1 1-154,-1-1 1,4 3-29,0-3 1,1 2-165,-5-2 1,1 3 116,-1-3 0,0-1-906,1 1 0,3 0 231,0 4 429,6-5 0,-4 4 0,6-4 0</inkml:trace>
  <inkml:trace contextRef="#ctx0" brushRef="#br0" timeOffset="168">17405 15875 8013,'-10'-19'190,"3"0"0,0 5-190,3-1 0,3 2 0,-3 2 0,2-1 1748,-2 1-1161,3 4 0,-4 1 328,5 2-733,0 3 0,0-3-225,0 8 1,0 2 137,0 6 1,4 3-88,-1 0 1,5 7-39,-4 1 0,3 0 24,-3 3 0,5-2-255,-1-1 0,-3 4 112,-1-1 1,1 1-215,-2-4 0,5 0-219,-4 0 1,1-4-326,-1 0 0,-3-2 290,3 2 617,-3 3 0,4-9 0,2 3 0</inkml:trace>
  <inkml:trace contextRef="#ctx0" brushRef="#br0" timeOffset="169">17268 16457 8442,'0'-6'2967,"0"0"-2399,0 2 0,2 3 39,1-3 0,5 3-235,7 1 1,4-4-102,8 0 0,2-4-208,5 5 1,1-6 127,-1 1 0,0 2-435,0-2 0,-3 6-169,-1-2 0,-4 1-621,0-1 1,-3 3 449,-4-3 1,2 3-916,-6 1 1499,0 0 0,-4 5 0,1 2 0</inkml:trace>
  <inkml:trace contextRef="#ctx0" brushRef="#br0" timeOffset="170">17520 16583 8167,'-5'-6'621,"2"-3"988,-5 5-502,6 0 56,-3 4 157,5 0-1383,0 5 1,0 2 104,0 4 0,0 2-68,0 2 1,0-2-9,0 2 1,0 1-35,0 0 1,0-1-25,0-4 0,4 1-289,-1-1-18,6 1 345,-2-1 1,4-1-666,0-2 446,1-3 1,-1-5-728,1 0 0,-1 4-645,1-1 1645,-1 1 0,5-4 0,2 0 0</inkml:trace>
  <inkml:trace contextRef="#ctx0" brushRef="#br0" timeOffset="171">17691 16663 8075,'0'-11'388,"0"4"1413,0-3-571,0 9-388,0-4-604,-5 15 0,4-2 14,-3 7 1,2 3-75,2 1 0,2 3-127,2 5 0,-3-3 28,3 3 0,1-1-173,-1-3 0,3 7-428,-3-8 1,1 8 329,-1-4 1,-3-3-389,3-4 1,-3-4 239,-1 4 1,0-5-862,0 2 137,0-4 495,0 0 0,0-5 569,0 1 0,-5-6 0,-1 3 0</inkml:trace>
  <inkml:trace contextRef="#ctx0" brushRef="#br0" timeOffset="172">17885 15681 8133,'-11'-18'0,"1"2"732,2 4 1,3 5-299,5-1 0,-4 4 1347,0-3-611,0 4-657,4-7 1,2 9-359,1-3 1,4 4-297,4 4 0,6 7 215,2 8 0,-1 4 196,1 4 0,1 3 13,7 8 1,-2-1-63,5 5 0,-3 1-355,3 6 0,0 0 109,0 4 1,-1 1-197,-15-23 1,-1-1-1,6 29 225,0 2 0,-5-7-317,-3-1 0,-4 0-144,-3 0 1,-3-2 263,-1-6 1,0 1-23,0 0 0,-1-5 101,-3 1 0,1-9 124,-4 2 0,3-4-55,-4 4 0,2-6 304,-2-3 0,-2-1-260,2-3 0,2-4 513,-2-3 0,6-2-695,-2-1 0,-2-1 296,-2 0 1,2 0-984,-2-4 0,6-1-78,-2-2 948,-2-2 0,-1 8 0,-4-4 0</inkml:trace>
  <inkml:trace contextRef="#ctx0" brushRef="#br0" timeOffset="173">6875 15978 9444,'0'-7'5248,"0"2"-4843,0 16 0,-1-3-121,-3 11 1,2 0-14,-6 4 0,-3 5-131,-5 3 0,0-2-142,1 1 1,2 0 49,-2 0 0,-2 2-205,2-6 1,0 2-61,3-1 1,2-4-169,3 0 1,-2-2-233,5-6 63,0 1 377,4-5 0,5-1 134,3-2 0,3-3 151,5-5 0,-2 1-130,5 3 0,0-3 197,3 3 1,1-3-66,0-1 0,-4-1-55,0-3 0,-5 3-312,1-3 1,-2 3-54,-2 1-364,1 0 405,-1 0 0,-3 0-1904,0 0 356,-6 0 270,3 0 1547,-5 0 0,0 0 0</inkml:trace>
  <inkml:trace contextRef="#ctx0" brushRef="#br0" timeOffset="174">6990 16355 8098,'0'-12'1027,"0"6"0,0 0 1141,0 2-951,0 2 151,0-3-1031,0 5 0,0 5-143,0 3 1,0 4 5,0 3 0,0-1-116,0 5 0,-2 0-187,-2 4 1,3-2-105,-3-2 0,3 2-1231,1-6 0,0 4 646,0-4 1,0 4 791,0-4 0,0 6 0,0-4 0</inkml:trace>
  <inkml:trace contextRef="#ctx0" brushRef="#br0" timeOffset="175">6613 16834 8098,'-18'0'1927,"3"0"-1059,2 0 1851,7 0-985,1 0-702,5 0 0,8 0-796,4 0 1,13-3-241,6-1 1,4-5 78,11 1 0,-3-1-95,7 2 1,-7-3 131,-1 2 1,-6 2 61,2-2 1,-3 5-137,-5 0 1,-2 1-104,-5 2 1,-5 0-66,-3 0 1,-2 0-234,-2 0-110,0 0 1,-3 0-1289,0 0 62,-6 0 1699,3 5 0,-5 2 0,0 4 0</inkml:trace>
  <inkml:trace contextRef="#ctx0" brushRef="#br0" timeOffset="176">6807 17086 8098,'-7'0'2847,"2"-2"-1168,5-1 593,0 1-866,0-3-434,0 5-903,5 0 1,-2-1 125,5-3 1,3 3-17,4-3 0,1-1-118,-5 1 1,0 0-205,1 4 0,-1-3-67,1-1 1,-1 0-404,0 4 1,-3 0-1148,0 0 1246,-1 0 1,3 1-35,-2 3 1,1-1-245,-5 4 333,5 1 338,-8 8 1,4-3 158,-5 2 1,0-2 130,0-2 0,0 1 31,0-1 1,0-3 814,0-1-416,0-4 303,0 7-427,0-9-227,0 4-1,0-5-212,5 0 1,-2 4-247,4 0 1,1 1 116,3-1 1,1-2-144,-1 6 0,1-5 52,-1 0 0,0 4-93,1 0 1,-5 0-43,1 0 0,-4-3 11,3 4 0,-4-4 195,1 3 0,-3-3-6,-1 4 1,-1-5 123,-3 5 1,-2 0-147,-6 3 0,-4 0 705,-3 1 0,-7 3-276,0 0 1,-7 2 776,-2-2 1,0-1-329,-7 5 1,5-5-115,-1 1 1,0-2-692,4-2 0,-2-1-650,10-2 1,0 1 31,7-5 687,-2 0 0,8-9 0,-4-2 0</inkml:trace>
  <inkml:trace contextRef="#ctx0" brushRef="#br0" timeOffset="177">14299 15818 8132,'-8'0'-975,"1"0"1,3 0 974,-4 0 0,1-5 0,-5-2 0</inkml:trace>
  <inkml:trace contextRef="#ctx0" brushRef="#br0" timeOffset="178">14253 15806 8132,'-11'0'0,"-1"0"-22,1 0 0,3 0 485,1 0-166,-1-5 0,-2 3 484,2-6-186,-2 6 0,8-3 323,-6 5-307,6 0 549,-4 0 546,6 0-1328,0 5 1,0 2-22,0 9 0,-3 1-182,-1 6 0,-4 5-120,4 3 1,-8 2-71,0 1 1,-3 0 197,0 0 1,-3 2-564,-5 2 1,0 1 191,1 3 1,-1 1-277,0-5 0,5-5 193,3-6 0,2-3 10,2-1 0,4-5 85,4-3 102,1-2 0,4-7-48,1-2 0,8-3 39,4-1 1,5 0-155,-1 0 1,3-1 101,1-3 0,-1 1-123,1-4 1,-4 0-115,0 0 1,-5-3-246,1 2 1,-2 2 16,-1-2 1,-1 4-839,0-3 43,-4 4 1053,3-7 0,-8 7 342,6-4 0,-5 3 0,0-4 0,-1 5 0,-2-5 0,0 4 0,0-3 0,0-1 0,0-3 0,0-1 160,0 1 1,0-1 236,0 1 0,0 3 714,0 1 1,0-1 352,0-3 413,0 4-750,0-3 193,0 9-938,0-4 0,0 6-302,0 3 1,0-2 122,0 6 0,0 3-164,0 5 1,0 4-256,0-1 1,0-1 257,0 1 0,0 0-1081,0 4 1,0 0 487,0-1 0,-4 1-2407,0 0 2958,0-5 0,-1-2 0,-1-4 0</inkml:trace>
  <inkml:trace contextRef="#ctx0" brushRef="#br0" timeOffset="179">13774 16846 8321,'-7'-12'-15,"-3"1"1,5-4 14,-3-1 0,-1 5 1026,6 3 0,-2 1 756,1-5-821,3 1 1,-5 3 362,6 1-123,0 4-891,0-2 0,2 5-19,2 0 0,3 0-230,8 0 1,4-1 131,8-3 1,4 2-110,7-6 0,1 5-120,3 0 0,2-4-132,-2 0 0,-4 0-72,-4 0 0,-1 4-178,-6-1 1,-2-1-442,-6 1 1,-2 1 411,-6 3 0,1 0-1133,-1 0 1023,-4 0 1,-1 1 556,-2 3 0,-3-3 0,4 4 0</inkml:trace>
  <inkml:trace contextRef="#ctx0" brushRef="#br0" timeOffset="180">13842 17074 8180,'-8'-6'0,"1"2"825,4-2 0,-3 4 426,2-1-112,3 1-690,-4-3 0,5 3 114,0-6 0,9 1-77,2-5 1,4 1-173,1-1 1,1 1-108,6-1 1,4 1 52,-1 0 0,5-1-236,-4 1 1,-1 1 14,-3 2 0,-1-1 93,-3 5-179,2 0-181,-3 4 1,0 2-196,-3 2 1,-7-2 176,-5 6 1,3-5-220,-3 5 0,2 2 174,-1 2 0,-3 2-196,3-7 0,1 3 168,-1 2 1,0-1 87,-4 1 0,0-5 41,0 1 0,0-4 95,0 3 423,-5 1 1,-1 3-206,-6 1 0,1-5 339,-1 1 0,1-4-197,-1 3 1,5-3 726,-1 4-215,1-6-352,-5 9 1,2-9-111,2 6-542,3-6 146,5 3 1,2-1 94,1 0 1,1 0-356,8-4 1,-3 0 147,6 0 0,3 0-38,1 0 0,-2 0 118,2 0 1,-3 1 53,3 3 1,-4-2-80,4 6 1,-5-4-92,1 3 1,-4-3 36,-3 4 0,1-1 59,-5 5-25,5-1 1,-8 1 48,3-1 0,-4 1 107,-4-1 1,-2 0 90,-6 1 0,-4 0 281,-3 4 0,-3-4 136,-1 4 0,-1-4 435,-3 0 0,3-1 524,-2 1 0,2-2-720,1-3 0,1-2-304,3-5 1,3 0-167,4 0 1,1-1-844,-1-3 0,2-2-726,3-5 0,2-6 1294,5-2 0,5-3 0,1 0 0</inkml:trace>
  <inkml:trace contextRef="#ctx0" brushRef="#br0" timeOffset="181">19096 16389 8213,'-5'-11'0,"-2"-1"0</inkml:trace>
  <inkml:trace contextRef="#ctx0" brushRef="#br0" timeOffset="182">19130 16149 8360,'0'0'0</inkml:trace>
  <inkml:trace contextRef="#ctx0" brushRef="#br0" timeOffset="183">19256 16103 8110,'6'5'31,"4"-2"1348,-2 5 0,-2-1-754,2 5 0,-5-1-431,5 1 0,-4-1-215,3 0 1,0 1-157,0-1 0,4 1 56,-4-1 1,3 0 66,2 1 1,-2-1 104,-2 1 0,2-2-51,-3-3 0,14 4 0,3-5 0</inkml:trace>
  <inkml:trace contextRef="#ctx0" brushRef="#br0" timeOffset="184">19473 16320 8232,'16'-5'0,"-3"0"881,2-2 1,1-7 1210,0 2 0,-1 0-1529,-4 4 0,-3-2-312,0 2 0,-2-2-956,2-1 0,-3 3 143,-5 0 562,0 6 0,5-3 0,1 5 0</inkml:trace>
  <inkml:trace contextRef="#ctx0" brushRef="#br0" timeOffset="185">19610 16183 8139,'0'0'0</inkml:trace>
  <inkml:trace contextRef="#ctx0" brushRef="#br0" timeOffset="186">19119 16640 8101,'-12'-5'0,"6"4"0,1-4 0</inkml:trace>
  <inkml:trace contextRef="#ctx0" brushRef="#br0" timeOffset="187">19073 16583 8301,'5'-10'3667,"3"2"0,5 3-3194,3 5 1,4-4-227,-1 1 0,3-2-274,0 1 1,1 2-152,0-1 1,-4 1-164,0 2 1,-5 4 77,1 0 1,-2 5-170,-1-1 1,-1-2 56,0 1 0,1 0 28,-1 0 1,-3 2 7,-1-5 0,1 4 83,3-4 1,-3 3 323,0-3 73,-1 0 1,5-4 89,-1 0 0,-3 0-53,-1 0 0,-3 0 385,4 0-350,-1 0 0,5 0-79,-1 0 1,1 0 49,-1 0 0,-3 0-70,-1 0 1,1 0-295,3 0 1,1 0-462,-1 0 1,1-4 640,-1 0 0,-5 0 0,-1 4 0</inkml:trace>
  <inkml:trace contextRef="#ctx0" brushRef="#br0" timeOffset="188">20341 16149 8031,'-4'-8'3208,"0"1"-2273,-5-1 1,4 1-141,-3-1 0,2 5-414,2 0 1,-2 1-157,-6 2 0,5 7-93,-1 4 1,-3 2-195,-4 6 0,-1 4-100,5 3 0,3 6 157,1-1 0,4-2-121,-1 1 1,3-3 7,1 3 1,1-3-107,3 3 1,3-4 86,4 0 0,4-3 145,0-4 0,6-2 50,-2-6 1,4-1 149,3-2 1,-2-4 300,3-8 1,2-2-192,2-6 0,-3 0 286,-2-4 0,-2 2-163,-1-5 0,-4 0-14,0-4 1,-6-3-203,-2-1 0,-1-5-156,-6 2 0,0-3-86,-4-1 1,-5-1-357,-3 1 0,-3 5 12,-4 2 1,1 8 202,-5 4 1,0 4-791,-4 3 1,1 3 20,3 5 0,-1 1-141,5 3 0,-2 4 257,2 7 0,7-1-330,1 5 0,4 0 1141,3 4 0,0-5 0,0-2 0</inkml:trace>
  <inkml:trace contextRef="#ctx0" brushRef="#br0" timeOffset="189">20866 16515 8128,'-1'-7'1040,"-3"3"244,3 3 0,-6 1-330,3 0 0,3 1-120,-3 3 1,-1-1-294,1 4-652,1 1 1,3 3-315,0 1 0,0-1 345,0 1 1,0-5 79,0 1 0,10 5 0,2 4 0</inkml:trace>
  <inkml:trace contextRef="#ctx0" brushRef="#br0" timeOffset="190">20854 16617 8128,'12'12'0</inkml:trace>
  <inkml:trace contextRef="#ctx0" brushRef="#br0" timeOffset="191">21060 16149 8097,'-6'-18'0,"1"2"0</inkml:trace>
  <inkml:trace contextRef="#ctx0" brushRef="#br0" timeOffset="192">21037 16092 8207,'0'-11'1126,"0"-1"1,0 1-457,0-1 1,0 5 76,0-1 0,4 4-349,0-3 1,1 4-269,-1-1 0,2-1 69,5 1 1,1 1-126,-1 3 0,6 0 132,2 0 1,6-2-66,2-1 0,1 1-224,-2-2 0,-1 3 45,1 1 0,-2 0-125,-1 0 1,-5 0-11,-3 0 0,-2 0 122,-2 0 263,-4 0 7,3 0-167,-9 0 0,4 5 16,-5 3 1,0 3-43,0 5 0,-4 3 37,1 7 1,-6 3-45,1 6 0,-2-1-115,-2 0 1,2 4-247,3 0 0,-3-1 139,2-6 0,2-2-157,-2-3 0,5-3 163,0 0 0,1-1-74,2-7 1,0 4-158,0-4 1,0 0-192,0-3 619,0-1 0,0 1 0,0-1 0</inkml:trace>
  <inkml:trace contextRef="#ctx0" brushRef="#br0" timeOffset="193">21780 15966 7996,'0'-6'37,"0"0"3485,0 2-1528,0 3-1866,0 11 1,-7 4-75,-4 12 0,-2 2 32,-6-1 0,4 5 33,-4-2 1,5 2-15,-1-2 0,3 2-94,5-5 1,2 2-186,5-6 0,1 2 174,3-6 0,7 3 0,7 1 0</inkml:trace>
  <inkml:trace contextRef="#ctx0" brushRef="#br0" timeOffset="194">21700 16389 8151,'15'4'323,"0"0"0,4-1 286,-4-3 0,-3 0-876,-5 0-195,1 0 1,-2-1 158,-2-3 0,-3 2-92,-1-6 0,0 1-50,0-5 1,0 4-205,0 1 575,0-1 1,0-3 179,0-1-106,0 6 297,0-4 197,0 4 440,0-6-376,0 6 374,0-4 1,2 8-322,2-1 1,-3 3-28,3 3 1,-2 1-148,2 8 0,-2-2-139,6 9 0,-4-4-138,3 4 0,-4 4-161,1 4 1,1 0-458,-1 0 1,1-3 341,-1 3 0,-2-7-327,6-1 0,-4-4 443,3 4 0,6-5 0,5 3 0</inkml:trace>
  <inkml:trace contextRef="#ctx0" brushRef="#br0" timeOffset="195">21928 16629 8143,'0'0'0</inkml:trace>
  <inkml:trace contextRef="#ctx0" brushRef="#br0" timeOffset="196">22008 16138 8232,'-5'-12'0,"4"1"0,-4-1 0</inkml:trace>
  <inkml:trace contextRef="#ctx0" brushRef="#br0" timeOffset="197">22019 16092 8107,'18'-13'6,"2"-4"644,-4 9 0,4-3 913,-1 7 0,6-5-1332,2 1 0,0 3-113,-4 1 1,-1-1-165,1 1 1,-1-1 112,-3 2 0,-3 1 59,-4-2-2,-1 3 13,1 1-101,-6 0 1,-1 3-31,-5 4 1,-1 2 149,-3 10 0,-2 5-73,-6 7 1,1 3-132,-1 4 1,1 3 75,0 4 0,-1-3-500,1 0 1,3 0 113,0 4 0,6-2-82,-2-2 0,3-8 276,1-7 1,0-3 32,0-1 0,0-1-249,0-3 380,5-3 0,1-5 0,6 1 0</inkml:trace>
  <inkml:trace contextRef="#ctx0" brushRef="#br0" timeOffset="198">22271 16686 8127,'6'6'0,"-1"-1"0</inkml:trace>
  <inkml:trace contextRef="#ctx0" brushRef="#br0" timeOffset="199">22511 16092 8218,'15'-18'832,"0"3"0,5-1-458,-1 0 1,-1 1 731,1 4 0,3-1-530,1 1 1,2 4-352,-6 4 0,-6 1 120,-2 2-317,-7 0 1,5 3 238,-5 5 0,-2 0-58,-6 11 0,-6 6 1,-5 5 0,-8 7-39,4 1 1,-9 5-191,5-1 0,2-1-13,2 0 1,9 0-185,-2 1 1,7 0 102,-3-8 1,6 2-186,-2-10 1,3 1 153,1-4 1,0-4 74,0 0 1,0-9 152,0 1 1,4-6-96,-1 3-355,1-5-261,-4 2 0,0-4 627,0 3 0,0-3 0,0 4 0</inkml:trace>
  <inkml:trace contextRef="#ctx0" brushRef="#br0" timeOffset="200">23892 10519 8116,'0'0'0</inkml:trace>
  <inkml:trace contextRef="#ctx0" brushRef="#br0" timeOffset="201">23904 10462 8116,'0'-8'906,"0"0"1,4 1-314,-1-5 0,6 5-258,-1-1 0,-2 2-131,2-2 0,-2-2-38,2 2 0,2 3 60,-2 1 1,-2-1-154,2 2 1,-1-5 123,5 4 0,-1 0-220,0 4 1,1 0-146,-1 0-172,1 0 340,-1 0 0,6 5 0,0 2 0</inkml:trace>
  <inkml:trace contextRef="#ctx0" brushRef="#br0" timeOffset="202">24109 10359 8116,'2'11'1146,"2"1"1,1 3-673,2 0 0,3 0-275,-2-3 0,-2 3-123,2 0-76,0 0 0,-2 2 0,-1 1 0</inkml:trace>
  <inkml:trace contextRef="#ctx0" brushRef="#br0" timeOffset="203">24189 10519 8116,'12'6'3420,"-1"3"-2622,1-5-493,-1-1-236,0-3 1,1 0 16,-1 0 1,-4-1-760,-4-3 501,4-2 1,-2-5-1416,3-1 1587,-3 1 0,-5 4 0,0 2 0</inkml:trace>
  <inkml:trace contextRef="#ctx0" brushRef="#br0" timeOffset="204">23892 10724 8116,'2'-10'1573,"2"2"1,-3 2-975,3 2 0,-2 3-221,2-3 0,-2 2-276,6-2 1,-4 3 165,4-3 0,-1 3-105,5 1 1,-1 0 74,0 0 0,1 3-257,-1 1 1,2 1-64,2-1 0,-1-1-64,5 4 0,-5 0-18,1 0 1,2 3-104,-2-2 0,-4-2-145,-3 2 120,0-1 271,3 5 0,1-2 11,-1-2 0,-3 1-4,-1-6 0,-3 1 88,4-4 1,-5 0 205,5 0 1,-4 0 105,3 0 0,-3-5-125,4-3 0,-2 2-53,2-2 1,-3 0 100,-5-8-1003,0 4 694,0-5 0,5 6 0,1-1 0</inkml:trace>
  <inkml:trace contextRef="#ctx0" brushRef="#br0" timeOffset="205">24258 10690 8116,'-12'11'0</inkml:trace>
  <inkml:trace contextRef="#ctx0" brushRef="#br0" timeOffset="206">24509 10336 8116,'0'-12'1597,"0"1"-1120,0 5 53,0 1 192,0 5-513,0 5 0,0 2-143,0 9 0,0 6 46,0 9 0,-4 2-148,1 1 0,-3 2-142,3 2 0,0-3 115,-4 3 1,4-6-292,-1-2 1,3 0 150,1 0 0,0 2-31,0-6 1,0 5-1,0-4 0,0-2 63,0-6 0,5-2 142,3-6 0,-2 0 29,2 1 0,4-1 0,6 1 0</inkml:trace>
  <inkml:trace contextRef="#ctx0" brushRef="#br0" timeOffset="207">24818 10656 8116,'3'-38'0,"1"0"0,0-4 1393,-4 4 0,-6-4-897,-6 4 0,-6-3-824,-8 7 0,-1-2 33,-7 10 0,3 4-49,-3 7 1,1 7-2,7 4 0,0 3-123,7 1 0,3 5-40,4 3 0,2 7 508,2 4 0,3-2 0,5-1 0</inkml:trace>
  <inkml:trace contextRef="#ctx0" brushRef="#br0" timeOffset="208">24738 10998 8074,'5'7'389,"0"-1"-275,2-2 1,0-2 649,-3 6 0,-2-6 131,6 2-741,-6 3 1,7-5 345,-5 6-265,5-6 0,-7 7-431,6-5 219,-6 0 1,4-3-1205,-6 3 671,5-3 510,-4 4 0,9 0 0,-4 2 0</inkml:trace>
  <inkml:trace contextRef="#ctx0" brushRef="#br0" timeOffset="209">24977 10541 8116,'-5'-17'0,"4"-4"179,-3 6 1,3-1 156,1 0 0,0 4 1115,0-3-178,0 2-304,0 1-508,0 6 75,-5 1-541,4 5 0,-8 6-2,5 6 0,-4 4 24,5 7 1,-3 0 51,3 0 0,1 0-107,-1-1 1,1 1-105,2 0 0,0-4-117,0 0 0,4-5-43,0 1 1,5-2 106,-2-1 1,4-5 291,0 1 0,0-6-115,1 2 1,3-6 490,0-2 1,4-9-151,-3 2 0,3-7 18,-4 3 1,0-6-258,-4 2 0,0-6 97,-4-2 0,-2-4-547,-5 0 0,-2 3 254,-6 2 0,1 3-459,-9 4 0,0 6 229,1 5 1,-4 6-331,3-2 1,1 8 108,4 3 1,3 7-7,0 2 1,6 4 135,-2-1 0,3-1 42,1 1 1,0 0 390,0 4 0,-5-11 0,-2-2 0</inkml:trace>
  <inkml:trace contextRef="#ctx0" brushRef="#br0" timeOffset="210">25023 10747 8116,'-6'5'358,"-4"-4"0,3 8 106,-4-5 1,-1 5 109,1-1 1,3 2-317,1 1 0,3 1-143,-4-1 0,6 0-145,-2 1 1,3-1 99,1 1 0,0 0-70,0 4 0,0-4 53,0 3 0,5-6-72,2-1 65,4 0 1,0 2 127,0-3 0,5-2 18,-1-5 0,0 0 241,-3 0 0,4-3 86,3-1 1,1-5-132,-1 1 1,2-6-295,-6-1 1,0-4 117,-3 4 1,-2-5-214,-3 1 0,-2-4-255,-5-4 1,0 3-367,0-3 1,-8 4 142,-4 4 0,-2 0-1308,3 8 842,-6-3 0,5 13-230,-4-3 1175,4 3 0,5 1 0,2 0 0</inkml:trace>
  <inkml:trace contextRef="#ctx0" brushRef="#br0" timeOffset="211">25252 10507 8116,'-4'-21'0,"0"2"0,0 2 1184,4 6 1,0-1 197,0 1 255,-5 4-1127,4 2 1,-4 12-459,5 4 1,0 6 57,0 6 1,0 4-107,0 4 1,0 3 13,0 4 0,0-1 38,0 5 0,1-1-623,3 0 1,-3-1 258,3-6 1,-3-5-219,-1-2 0,0-3 162,0-1 0,0-5-253,0-3 290,0-3 1,0 0-731,0-1 365,0-4 692,0 3 0,-5-4 0,-1 6 0</inkml:trace>
  <inkml:trace contextRef="#ctx0" brushRef="#br0" timeOffset="212">24772 10656 8116,'0'-7'0,"0"-3"0,0 4 0</inkml:trace>
  <inkml:trace contextRef="#ctx0" brushRef="#br0" timeOffset="213">24795 10610 8116,'-7'-11'4147,"2"-1"-3113,5 6-238,0 1-562,0 5 1,0 5-52,0 2 1,0 5 29,0 3 1,-4 3-166,1 5 1,-5 0 75,4-1 1,-5 5-287,2 0 1,-3 3 90,-2-3 0,1-1-499,-1-3 0,0-1 265,-4-3 0,4-3 36,-4-4 0,4-1 35,0 1 0,-3-5-133,0 1 1,0-4-1697,3 3 2063,6-4 0,-4 2 0,3-5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07:31:48.066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2039 10456 8217,'6'-5'-519,"0"4"777,-6-9-1,0 9 282,0-4-239,0 0 183,0 3-322,0-3 1,-4 4 215,0-3-218,0 3 56,4-4 1,-5 5-197,4 0 322,-4-5 13,0 3-331,-2-3 124,1 5 0,-4 0 129,2 0-337,-2 0 181,-1 0 1,-1 0-139,1 0 178,-1 5-47,-4-3 0,3 8 5,-2-3-18,2 4 0,-3 0-7,-3 0 1,1 5 48,-1-1 1,5 1-145,-1 0 1,-2 1 116,2 6 1,0 0-111,3 0 0,0 5 36,-4 2 0,8-1-136,-4 2 0,5-1-59,-1 5 0,-1-1 104,5 0 1,0 0-130,4 1 0,2-6 84,1-2 1,4 0-47,4 0 0,2 0 96,2-4 0,-1-4 12,5 0 1,0-5 37,4 1 0,0-2 20,0-2 0,3 0 10,1 1 1,0-5 27,-5 1 0,5-4 62,0 3 0,1-4-57,-2 1 0,-2-3 62,3-1 0,-3 0-89,-1 0 1,0 0 265,0 0 1,0-5-78,-1-3 1,-3-2 88,1-1 0,-7 1-19,3 2 0,-4-2 48,0 2 0,-2 2-256,-2-2 1,0 5 257,-4-5-1309,0 5 766,-4-2 0,-5 5-1491,-3 0 1,-2 0 1683,-1 0 0,-1 5 0,1 2 0</inkml:trace>
  <inkml:trace contextRef="#ctx0" brushRef="#br0" timeOffset="1">2953 10776 8124,'-5'-6'0,"3"1"0,-3 0 236,0 3 4,4-3-2,-4 5 1073,5 0-1174,5 0 75,-4 0-105,9 0 1,-3 0-97,4 0 234,1 0-113,-1 0-25,6 0 16,0 0 1,6-3 89,0-1-94,5-5-19,-4 8 1,9-8-1,-3 5 0,0-5 1,0 1 0,-5 2-153,2-2 182,-3 6-40,-1-8 0,-1 7-97,-3-4 0,2 4 0,-8-6-150,2 5 36,-2 1-204,-2 3-382,1-5 221,-6 3-146,-1-3-700,-5 5 572,0 0 290,-5 0 470,-1 0 0,-11 5 0,-1 2 0</inkml:trace>
  <inkml:trace contextRef="#ctx0" brushRef="#br0" timeOffset="2">2998 10993 8373,'12'0'755,"-1"0"-32,1 0-365,-1 0 1,6-1 112,2-3 175,2 3-339,2-4 1,0 1 130,0 0 58,0-5-307,5 8 0,-3-8-80,5 5 123,-4-5-94,7 3 0,-9-1-1,3-1 1,-5 4 239,-3-4-580,3 6 221,-9-3 0,2 4-290,-8-3-539,4 3 513,-5-5-1495,0 6 741,-1 0 1052,-5 0 0,-5 6 0,-1 0 0</inkml:trace>
  <inkml:trace contextRef="#ctx0" brushRef="#br0" timeOffset="3">5180 10514 8107,'0'-12'-420,"0"6"904,0-4-123,0 8 1,-1-3 475,-3 5-422,3-5-237,-10 4 0,10-4 0,-9 5 8,2 0 1,-3 0-74,-4 0 1,1 5-126,-5 3 49,0 2 32,-4 1 0,0 1-44,0-1-143,0 5 223,6 2-203,-5 0 54,4 9 0,0-8 170,3 7-260,2 4 85,2-1 1,5 5 55,2 0 0,3-3-107,1-1 0,1-1-336,3 2 190,2-3 122,11-5 0,-3-4-250,5 0 130,0-5-1,3 2 180,1-4-13,0-6 0,0 3-113,0-5 315,5-1-86,-4-3 1,5 0-180,-2 0 415,-3-5-186,4-1 1,-5-5 119,-1-1-19,1 1-201,-5-1 1,-2-3 550,-4 0-291,-1 0 1,-1 2 246,-2-2 1,-3 2-178,-5-2 1,0-2 53,0 2 0,-1 0-97,-3 3 1,-6-2-206,-5 3 0,-6-2 60,2 9 0,-2-3-108,-2 3 1,0 0-4,0 4 0,4 2-253,0 1 1,5 0-394,-1 4 0,2-3 310,2 4 0,1-4-739,2 3 1,3-3 431,5 4 0,0-4 624,0 3 0,10 1 0,3 3 0</inkml:trace>
  <inkml:trace contextRef="#ctx0" brushRef="#br0" timeOffset="4">5637 10548 8054,'-4'-8'366,"0"1"-366,0 4 450,4-7-237,0 9 1,-1-4 934,-3 5-231,3 0-665,-4 0 1,5 5-21,0 2 0,0 5-53,0 3 1,0 8 11,0 7 1,1 3-82,3 1 0,-3 2-163,3 2 1,1-2 58,-1 2 1,4-3-104,-5-1 0,2-3 35,-1-1 0,-3-8-178,3 1 1,-1-7 63,1 3 0,-3-9-79,3 2 0,-3-7-704,-1 3-523,0-6 1482,0 3 0,5 0 0,1 2 0</inkml:trace>
  <inkml:trace contextRef="#ctx0" brushRef="#br0" timeOffset="5">5979 10525 8328,'-5'-11'158,"4"4"242,-4-3-58,5 9 229,0-4 1021,0 5-1309,5 5 1,-2 5 269,4 5-342,1 11 0,7-6-95,0 10 0,0 5 143,-3 3 1,3 0-291,0-4 1,1 0 118,-5 1 0,0-3-630,1-1 1,-1-4 287,1-8 1,-5 1-202,1-5 0,-1-1 8,5-6 1,-4 1-136,-1-6 1,-3 1-497,4-4 291,-6 0 787,8 0 0,-3 0 0,4 0 0</inkml:trace>
  <inkml:trace contextRef="#ctx0" brushRef="#br0" timeOffset="6">6379 10491 8242,'0'-17'588,"0"8"-86,0-2-194,0 2 108,0 3 492,0 1-558,0 20 0,-1-1-142,-3 12 0,-2 5 2,-6 3 1,0 6-49,-4 5 1,4 2-73,-4 3 0,5-5-235,3 1 0,-1-2-167,6-6 1,-5-5 216,4-6 1,0-4-575,4-4 1,0-2 36,0-6 297,0 0-802,0-4 158,0-2 979,0 0 0,5-4 0,2 4 0</inkml:trace>
  <inkml:trace contextRef="#ctx0" brushRef="#br0" timeOffset="7">6585 10582 8070,'-7'-11'0,"1"-1"0,2 1 831,3 4-240,-4-3-208,5 9 23,5-4 117,-4 5-173,4 0 111,-5 0-202,0 5 0,0 3 92,0 7-196,0 3 34,0 5 1,-4 1 0,1 2 1,-5 3-16,4 6 1,0-5-225,4 1 40,-5-1 1,4 3-260,-3-2 0,3-4 176,1-4 0,0-1-64,0-3 1,0-3-50,0-4 306,5-1 1,1-1-115,6-2 1,-3 1 132,2-5 0,-2 3-90,6-3 1,-1 1 17,1-1 1,3-3-30,5 3 1,0-3 37,0-1 0,2 0-113,-2 0 1,6-1 89,-6-3 1,-2 2-306,-1-6 0,-3 4 77,2-3 1,2 3-418,-6-4 1,0 4 111,-3-3 1,-6 3-36,-2-4 1,1 5-382,-1-5 1,-1 4 914,-3-3 0,-10-1 0,-2-3 0</inkml:trace>
  <inkml:trace contextRef="#ctx0" brushRef="#br0" timeOffset="8">6505 10879 7967,'0'-8'0,"0"1"0,1 4 541,3-1 1,2-1-39,6 2 1,3-3 64,0 3 0,5 1-300,-1-1 1,3-2-30,1 1 0,3-1-188,1 1 1,3 1 60,-3-4 0,4 3-544,-5-4 1,1 4 305,-4-3 1,-4 3-1695,0-4 998,-5 1 1,1-1 821,-7 1 0,2-1 0,-4-3 0</inkml:trace>
  <inkml:trace contextRef="#ctx0" brushRef="#br0" timeOffset="9">6493 10616 8160,'-6'-5'114,"2"-2"1,8-7-77,4-2 1,7 1 930,4 4 1,4-1-205,3 1 0,0 0-124,4-1 0,1 1-505,3-1 0,1 2 137,3 3 0,-6-2-682,2 5 1,-3 0 325,-1 4 0,-2 0-540,-5 0 1,-4 0 622,0 0 0,0 5 0,4 1 0</inkml:trace>
  <inkml:trace contextRef="#ctx0" brushRef="#br0" timeOffset="10">8355 10571 7805,'0'-7'1139,"0"2"1,0 7-731,0 1 1,0 5 31,0 7 39,0 3-177,0 10 0,0-3 74,0 6-291,0-1 51,0 4 1,4 1-272,-1-1 131,1-5 0,0 2-348,0-9 1,0 4 240,-4-7 0,4-3-521,-1 0 462,1-4 0,-3-2-720,3-2 1,-3-2 27,3-2 861,-2-3 0,-2 5 0,0-6 0</inkml:trace>
  <inkml:trace contextRef="#ctx0" brushRef="#br0" timeOffset="11">8115 10548 8038,'5'-12'407,"-4"1"-220,15 5 0,-8-5 100,12 4 0,-1-2 73,3 1 1,6-1 375,3 6-387,2-6 1,1 6-132,0-4 0,4 4-51,0-1 0,-3 3-132,-5 1 1,-4 0 61,0 0 0,-2 0-72,-1 0 0,-1 0 101,-3 0 0,-3 0-82,-4 0 0,-1 1 37,0 3 0,0 2 21,-4 6 0,3 1 62,-2 2 1,-2-1 116,2 5 1,-2 5-241,2 6 0,1 5 113,-5 3 0,3-2-335,-3 6 1,0-1 114,-4 1 0,1-4-114,3-8 1,-2 2 14,6-5 1,-5-4 117,0-4 0,3-5-209,-3 1-193,1-2-1004,1-2 550,-4 0-290,5 1 0,-5-6 1193,3-2 0,-3 2 0,4 1 0</inkml:trace>
  <inkml:trace contextRef="#ctx0" brushRef="#br0" timeOffset="12">9166 10514 8160,'-12'-7'1058,"5"-2"-528,-1 6-105,6-1-332,-4 4 1,5 5 753,-3 2 1,3 10-264,-3 6 1,2 5-98,-2 6 0,3 5-292,-3 3 1,3 4 62,1 3 0,3-6-210,1 3 0,5-4 125,-1 0 0,2-4-593,1-8 0,-1-3 286,-2-8 0,2-2-451,-2-6 0,-2-1-848,2-2-683,-6 2 534,9-9 1582,-10 4 0,-1-5 0,-7 0 0</inkml:trace>
  <inkml:trace contextRef="#ctx0" brushRef="#br0" timeOffset="13">8777 10948 8121,'6'-8'683,"1"0"1,8 6-134,4-2 1,3 1 48,1 0 0,1 1-384,3-1 1,2-3-204,5 3 0,-4-1-729,1 4 0,-1 0 191,5 0 440,-6 0-1326,4-5 1412,-4 4 0,0-10 0,-1 5 0</inkml:trace>
  <inkml:trace contextRef="#ctx0" brushRef="#br0" timeOffset="14">9497 10628 8032,'-17'-5'603,"5"3"-415,0-8 1,7 8 1308,5-6-499,0 6 123,-5-3-758,4 5 1,-8 5 210,5 2-127,-5 3-152,8 7 0,-4 1 0,5 4-123,0 6 1,0 2-49,0 4 1,1 0-146,3 0 39,2 1-853,6-1 793,-1-5 1,2-1-192,2-5-352,-2 0 405,8 0 1,-7-6-120,5-2-31,0-2 164,4-6 1,-4 1-272,0-4 297,0 0 506,4-4-889,0 0 267,0 0 1,-1-4 170,-3 0-730,2-4 475,-8 1 0,3-4-215,-4-1-674,-1 1 528,1 0 701,-6-1 0,-1 1 0,-5-1 0</inkml:trace>
  <inkml:trace contextRef="#ctx0" brushRef="#br0" timeOffset="15">9383 10902 7529,'-12'0'-1284,"6"0"4930,1 0-2878,20-5-335,-1 4-264,9-5 1,-2 6 169,-1 0 101,1-5-192,7 4 0,-3-8-130,6 5 1,-4-3-148,3 3 1,-8-4-1490,0 5 677,-6-1-1462,0-1 2303,-4 3 0,-6-8 0,-1 4 0</inkml:trace>
  <inkml:trace contextRef="#ctx0" brushRef="#br0" timeOffset="16">9383 10639 8119,'-12'-11'182,"6"3"45,2 1 1,8 0-137,4 0 1427,2-4-910,-4 10 1,6-8 69,-1 5 222,5-4-515,7 1 1,4-3-112,0 2-263,4-2-105,-2 4-907,1 0 786,3 1 1,-5 5-58,2 0 1,-2 0 271,-5 0 0,0 5 0,-1 1 0</inkml:trace>
  <inkml:trace contextRef="#ctx0" brushRef="#br0" timeOffset="17">11130 10651 8049,'0'-12'0,"0"1"0,1-1 642,3 1-336,-3 5 0,5-5 40,-6 4 0,1 0 146,3 0 387,-3 4-396,4-2-211,-5 0 0,-5 4-53,-3-3 0,-7 8 157,-4 4-426,3 2 83,-11 1 0,8 7 320,-8 5-327,-2 0 6,5 10 1,-4-4-250,5 5-681,5 5 848,2-3 0,10-1-558,2-4 469,2-1 0,8-1-318,5-1 308,7-5 1,10-5-81,2-3 51,3-2 133,6-2 1,1-4-61,2-4 259,2-1-206,-8-2 0,3 0 288,-5 0-107,0-5-63,-4-2 1,-2-3 96,-6 3-95,-4-4-66,-1 5 284,-6-5 125,0-1 0,0 1-278,-4-1 395,-2 1-441,-5 0 201,0-1-205,0 1-34,0 4 1,-1-2-58,-3 6 70,3-1 41,-4 4-173,0 0-40,4 5 105,-5 1 1,6 6 0,0-1 1,6 4 39,1 1-238,8-1 204,8-4 1,3 1-41,4-1 31,6 1-11,-1-6 0,10 3 24,-4-5-825,4-1 849,-5-3 0,0 0-366,-6 0 336,-5-5 79,4-1 1,-9-5 11,3-1 0,-8-3-48,-4 0 265,-7-1-165,2 0 1,-9-1 839,3-2-650,-8-2 63,-7 3 1,-8-5-501,-8 0 37,-7 1-17,-2-1 1,-13 5-205,-1 3-1426,-9 2 1740,-5 7-532,1 1 365,29 6 0,1 3 0,-17 2-52,1 5 1,11 6-46,3 2 0,7 3-169,9 0-1422,8 6 1829,6 1 0,5 3 0,0 2 0,0 3 0</inkml:trace>
  <inkml:trace contextRef="#ctx0" brushRef="#br0" timeOffset="18">12386 10662 8037,'-6'-11'506,"1"-1"-172,5 6 114,0-4 283,0 8-176,0-3 0,0 8-74,0 5-91,0 4-124,0 11 0,0 6 98,0 5 1,1 5 62,3 2-1389,-3 4 987,4-10 0,-1 1-48,0-6-113,0-4 172,1 2 0,-3-5 220,6-1-1168,-5-4 604,7-1 0,-8-6 1,6 0-632,0-4 337,-2-2 1,4-1-1160,-2-1 1761,-3 1 0,5-9 0,-4-1 0</inkml:trace>
  <inkml:trace contextRef="#ctx0" brushRef="#br0" timeOffset="19">12227 10651 8050,'6'-18'-357,"0"-2"520,-2 4 1,2-3 295,6 4 1,-1 0-79,1 3 290,4 1-209,2 5 29,0-5-215,3 5 1,-2-1-39,8-1 0,-2 5-81,6 0 18,-1 1 0,1 2 1,-2 3-123,-1 4-99,-2 1 1,-8 14 0,-4-3-312,-5 2 0,0 3-47,-5 3 304,0-3 1,-11 9-97,-4-2-323,-1 2 325,-9-4 0,3 2-61,-5-4 0,4 4 122,0-5 0,5 0 139,-1-7 1,3 1 0,4-5 79,0-1 1,5-1-63,0-2 293,1-4-246,2 3-81,5-4-18,2 0 157,9 5 0,2-10-3,5 3-106,0 2 1,3-5 28,1 3 13,0-3-406,-4-1 226,-1 0 0,1 0-805,0 0 1,-4 0 136,0 0 786,-5 0 0,8 0 0,-5 0 0</inkml:trace>
  <inkml:trace contextRef="#ctx0" brushRef="#br0" timeOffset="20">12935 10719 7973,'-11'-25'454,"4"2"1,-2 8-52,5-1 0,2 4-163,5 0 171,-1 6-58,3-4 432,-5 9-400,5-4 1,-3 6 131,6 3-286,-5 7 0,2 7 271,0 10-329,-4 1 0,8 5 18,-5 0 0,-1 2-168,-3 2 1,4-1 322,0 5-1497,0-11 1067,-4 7 0,4-13-8,0 1-1304,4-7 945,-6-2 1,7-6-1199,-6 1 536,6-1-99,-8-5 926,5-1-363,-6-5 649,0 0 0,0 0 0</inkml:trace>
  <inkml:trace contextRef="#ctx0" brushRef="#br0" timeOffset="21">12878 10662 8044,'0'-28'-222,"1"5"-57,3 0 1,2 1 842,5 3 1,1 3-26,-1 5 0,2 1 423,2 6-497,-2-5 1,3 8-110,1-4-168,1 5 0,3 1 187,-2 3-405,3 2 203,-4 6 1,3-1 172,-2 0-506,3 1 165,-10 4 0,5 2 230,-6 5-788,-4 0 405,-2 5 0,-5-3-539,0 6 377,-5-1-402,-7 4 446,-6-5 125,1 4 0,-5-7 37,3 4 0,1-4 46,-1 0 0,7-3-95,0-4 320,1 3-87,9-10 0,-3 9 127,5-6 238,5 0-439,2-3 0,6-2 298,2-3-142,3 4 51,4-5-219,1 0 40,0-1 0,0-1 45,0 0-412,0 0 216,-1-4 1,1 0 50,0 0-393,0 0 269,0-5 0,-2 3-1486,-2-1 1676,-2-4 0,-1 6 0,2-4 0</inkml:trace>
  <inkml:trace contextRef="#ctx0" brushRef="#br0" timeOffset="22">13529 10708 8009,'-11'-12'0,"4"1"0,2 5 1302,5-5-289,0 10-385,0-4 800,0 5-1046,0 5 0,0 1-158,0 6-25,0 4 0,0 7 143,0 8-388,0 2 80,5 1 0,-3-1 364,6-3-884,-6 3 408,9-3 1,-5-1-604,5-3 346,1-1 250,4-3 0,-2-4-126,5-3-56,0-2 269,4-2-193,0-4 130,0-2 0,0-5-76,0 0-363,-1 0 271,1 0 1,0 0-52,0 0-494,-5-5 464,3 4 0,-8-10-1247,2 4 745,-2-3 812,-7 3 0,4-8 0,-3 2 0</inkml:trace>
  <inkml:trace contextRef="#ctx0" brushRef="#br0" timeOffset="23">13449 10970 7997,'-7'-1'363,"3"-3"1,4 2 552,4-6 1,8 4-214,7-3-656,2-1 33,-3 2 0,4-3 526,-3 5-323,7-5-113,-2 3 0,9-6-274,-2 1 1,2 1 40,1 2-335,-5-2 332,-1 4 0,-6-4-315,-3 2 0,0-2-590,-8 2 1,2 2 970,-9-2 0,0 1 0,-4-5 0</inkml:trace>
  <inkml:trace contextRef="#ctx0" brushRef="#br0" timeOffset="24">13437 10605 7997,'-11'-1'771,"-1"-3"-229,6-2-244,1-6 0,15 1-316,5-1-107,11 1-267,3-1 305,5 6 183,5-4 0,2 5 94,5-3-901,4-2 510,-3 9 0,4-4-70,-5 5 0,-6 0-392,-1 0 663,-4 0 0,-1 0 0,1 0 0</inkml:trace>
  <inkml:trace contextRef="#ctx0" brushRef="#br0" timeOffset="25">14396 10536 8084,'-7'0'518,"-1"0"-444,6 0 1141,-8 0-732,8 0 0,-8 0 455,3 0-413,-4 0-233,-5 0 0,3 2 142,-2 1 1,-3 0 156,-1 5-510,-2 4 95,3 1 1,-4 10 176,3 0-495,-2 0 206,3 10 1,1-3 194,6 8-532,0-2 260,4 3 0,2-5-143,5 0 21,0 1 36,0-1 0,5-4-496,3 1 273,7-6 170,-2 3-449,8-10 376,2-2 1,3-4-145,4-1 132,0-4 128,0-2 1,3-5-100,-3 0-108,-2-5 206,10-2 0,-13-4 55,6-1 116,-6 1-155,3 0 1,-4-5 123,3 1-2,-8-5 1,3 2 226,-3-5 1,2 0-123,2 1 0,-4-5 468,0 0-408,-5 1 1,6 1 173,-4-1 1,-1 2 176,-4-3 0,-1 3 569,-2 1-525,2 5-264,-9 2 1,4 4 94,-5 1-184,0 0 59,0 4-473,0 2 220,0 5 209,-5 0-857,4 0 519,-4 5 1,5 7 10,0 7-380,0 2 324,0 2 1,0 5-197,0 3 86,0 2-380,0 1 665,0 0 0,0 0 16,0 1-113,5-6-375,-4 4 411,4-9-12,-5 9-1,6-9-260,-5-1 1,5-3-87,-2-5 275,-3 1-576,9-5 238,-8 0 634,8-4-1279,-9 3 729,4-9-132,0 4-940,-3-5 600,3 0 300,-5 0 92,0-5 437,0-1 0,0-6 0,0 1 0</inkml:trace>
  <inkml:trace contextRef="#ctx0" brushRef="#br0" timeOffset="26">14465 10639 7952,'0'-12'641,"0"-4"1,10 4 42,5-4 0,10 7 32,1 2 129,6 4-484,-8-7 1,9 9 144,-3-3 1,7 3 73,1 1 1,4 0-292,-4 0 1,4 0-197,-4 0 0,-4 0-1235,-3 0 613,-1 0 461,0 0 1,-3 0 67,-4 0 0,-5 5 0,-1 1 0</inkml:trace>
  <inkml:trace contextRef="#ctx0" brushRef="#br0" timeOffset="27">16338 10548 7975,'-6'-5'-165,"-4"-2"713,8-4 875,-3 5-689,0 1-59,-1 5-332,-1 5 1,1 7-31,2 11 1,2 5-31,-6 6 1,4 6-109,-3 2-115,4 2 113,-2 2 1,4-2-248,-3-2-588,3-3 639,-9-4 1,8-6 9,-1-3 0,0-5 5,-1-2-235,3-5 31,-4-3 71,5-1-185,0-8 671,0 3-1116,0-5 408,0-5 301,0-2-40,0-9-149,0 3 169,0-9 1,0 5-9,0-6 1,-1-5 113,-3-3 1,2-2-32,-1-1 0,-2-5 148,1-3 0,0-2 179,4-2-1066,0 0 817,0 6 1,1-2 363,3 7-432,-3 4 317,9 8 380,-8 5-419,3 2 0,-4 9 47,3 3 1,-2 3-100,6 1 0,1 10 136,6 6-373,3 4 102,10 13 1,-3 0 232,6 13-700,-1-3 548,-1 13 1,2-10-328,-8 4 98,7 2-66,-16-5-1445,13-1 1276,-15-7 1,5-6-247,-6-3-612,1-2 729,-1-10 1,-1 2-604,-2-4 1267,2-1 0,-9-8-953,3 1 1182,-3-5-1745,-1 7 943,0-9 0,-1 4 327,-3-5 0,-7 5 0,-7 2 0</inkml:trace>
  <inkml:trace contextRef="#ctx0" brushRef="#br0" timeOffset="28">16292 10993 8053,'-17'-16'-28,"1"3"91,9-2 205,-3 2 0,8 2 177,-1-1 1,3 6 10,3 2 18,4-2-300,9 5 0,3-5 174,8 6-228,2 0 54,0 0 0,8 0-38,-3 0-117,3 0 169,-3 0 1,1 0-336,-1 0 17,-5 0 13,4-5 1,-9 4-150,3-3 1,-4-2 76,-4-2-34,2 3 93,-8-5 1,3 4 103,-4-6 290,-1 1-140,1 0 0,-5-5 145,1 1 40,-6-5-288,4 7 672,-6-9-433,5 10 1,-4-5 171,3 6 230,-3 5-37,-1-5-48,0 10-903,0-4 297,0 5 0,0 6 249,0 6-291,0 4 78,0 12 1,0 1-60,0 6-33,0-1 116,0-5 1,1 3-19,3-6 1,-3 5 51,3-4-565,2-1 350,-4-3 0,7-5-50,-6-3-159,1-2 72,1-7 166,-3-1 473,3-5-255,-5 0 1,0-5 139,0-3-46,0-2-205,-5-6 1,2 2 187,-5-5 74,1 0-117,-5 1 0,5-4 279,-1 3 0,2-2 24,-2-2-604,-2 0 271,9 0 0,-4 4 142,5 0-644,0 5 120,0 3-292,5 1 349,6 8 98,2-3-136,8 16 94,2 1 1,3 11 0,4 0 177,1 0-113,3 5 0,0-4-109,0 2-511,1-1 656,-1-3 0,0-3-58,0 0-284,-4-5 366,3-2 0,-9-3 512,2-5-233,-7-1-103,3-3 745,-14-5-177,7-1 1,-10-3-362,3-2 1,-3 0 263,-5-8 0,-5 0-108,-3-3-136,-2-1-141,-7 0 0,3-4 290,-5 1-609,5-6 165,-7 8 0,8-8-850,-2 5 452,2-4 221,2 7-1881,-1-9 1315,1 8 1,5-2-48,2 4-1690,2 5 1530,2 1 0,7 11 885,4 2 0,6 3 0,6 1 0</inkml:trace>
  <inkml:trace contextRef="#ctx0" brushRef="#br0" timeOffset="29">17903 10594 8062,'-7'-12'0,"4"1"0,1 3 112,2 0 1,0 1 254,0-5 0,0 5 429,0-1-191,0 1 165,0-5-200,0 1-209,-5 4-107,-1 2 0,-6 5-286,1 0 0,-2 0 74,-2 0 0,-3 5 41,-5 3 0,4 2-33,0 2 1,2 0-147,-2 3 0,2-2-49,6 2 0,-1 2 118,1-2-1,5 2-125,2-2 1,2-2 106,2 2 1,2-1-17,2 1 0,3-2 64,8 2 1,3-2-14,5-2 0,0 0 38,0 1 1,-1-1 138,1 1 1,4-1 36,0 1 1,1 3-95,-2 0 1,-3 0-55,0-3 0,-5-1 26,-7 0 1,-1 5-231,-2-1 0,-3 1 28,-5 0 1,-6-2-16,-6 5 1,-8 0 104,-7 4 1,-5-4-25,2 0 0,-3-5 181,-1 1 0,3-4-118,1-3 1,6 1 86,1-6 0,1 1-84,7-4 0,0 0-1223,3 0 488,6-5 0,1-1-1240,5-6 1964,0 6 0,5-9 0,1 2 0</inkml:trace>
  <inkml:trace contextRef="#ctx0" brushRef="#br0" timeOffset="30">18200 10514 8141,'-4'-12'855,"0"1"1280,0 4-1175,4 2-640,0 5 0,4 5-88,0 3 1,1 6 7,-1 1 1,-2 7 30,6 1 0,-1 1-135,5 6 0,-1 1-158,1 3 1,-1-1 28,1-3 1,-5 2-286,1-5 0,-1-1 80,5-3 0,-1-4 89,1 0 1,-5-5-146,1 1 218,0-2-5,3-1-33,-5-6 55,4-1 0,-8-6 422,2-3 0,-3-2-25,-1-6 1,0-1-122,0-2 1,0 1 8,0-5 0,4 4-299,-1-4 0,1 1 120,-4-1 0,4 3-174,0 4 1,1 2 121,-1 2-219,-3-2 19,9 9 1,-2 2-99,7 11 0,-1 0-35,5 7 1,-4-3 135,4 3 0,0-2-28,4 3 1,0 1 75,0-2 0,0-2-60,-1-2 1,1-4 108,0-3 0,-4-3 132,0-5 0,-5 0 52,1 0 1,-2-5 307,-1-3 1,-2-6 100,-3-1 0,2-6-198,-5-2 0,0 0 60,-4-4 1,0 2-42,0-2 1,-1 3-125,-3-3 1,1 3-199,-4 1 0,4 1-308,-1-1 1,-1 0 58,1 0 1,1 2-169,3 1 1,0 0-1017,0 5 0,0 4-179,0 3-932,0 5 2517,5-2 0,6 10 0,7 2 0</inkml:trace>
  <inkml:trace contextRef="#ctx0" brushRef="#br0" timeOffset="31">19068 10708 8133,'0'-24'0,"0"1"816,0 8-409,0 2 0,3-4-392,1 6 518,0 5 755,-4 1-466,0-1-249,5 5-184,-4 1 0,4 7-149,-5 4 0,4 4-25,0 0 1,0 2 53,-4-2 1,4 3-184,0 5 0,-1 0 102,-3-1 1,0 1-250,0 0 0,0 0-163,0 0 0,4 0-92,0-1 1,5 1 136,-2 0 1,5-4-46,3 0 1,3-6 168,5-2 1,0-1-5,-1-6 0,2 0 113,3-4 0,-1 0-31,4 0 1,-3-1 28,3-3 0,-5 1-168,2-4 1,-7 1-164,-1-2 1,-5-2-687,2 2 0,-5-2-47,-3-1-195,2-1 0,-10 1 1207,0-1 0,-5 1 0,-7-1 0</inkml:trace>
  <inkml:trace contextRef="#ctx0" brushRef="#br0" timeOffset="32">19125 10822 8058,'-12'-11'429,"6"-1"53,2 1 1,7 3-122,1 0 0,4 5 161,0-5 0,0 5 24,3 0 1,-1 0-143,9-1 0,2 3-468,5-3 0,0 3 106,4 1 1,-3-4-736,3 0 0,-5 1 430,2 3 0,-4 0-924,-4 0 1187,-2 0 0,-6 0 0,0 0 0</inkml:trace>
  <inkml:trace contextRef="#ctx0" brushRef="#br0" timeOffset="33">19090 10582 8086,'-3'-11'745,"-1"-1"0,5 1-218,7-1 0,11 2-424,4 3 1,2-2 33,-2 5 1,1-4 102,3 5 1,2-5-36,5 4 0,5-1 14,3 1 1,-2 3-172,-2-3 0,2 3 65,2 1 1,-4-4-132,-4 0 1,1 0-63,-5 4 0,-2 0-61,-1 0 0,-8 0 230,-4 0 0,3 0 0,-6 2 8,4 2 1,-7-2 122,-2 6 0,-3-1-146,4 5 1,-5 0 29,5 4 0,-5 1-145,0 6 0,0 0 93,1 0 1,-2 1 55,6 3 1,-6 1-24,2 2 1,1 2-60,-1-6 1,4 5-49,-4-4 0,1-2-116,-2-6 1,-1 1-139,2-5-1,-2-3 127,2-4 1,-3-5-345,3 5 130,-3-6-478,-1 4 1,0-8 12,0-2 0,-4-2-897,1-5 1726,-6-1 0,2 1 0,-4-1 0</inkml:trace>
  <inkml:trace contextRef="#ctx0" brushRef="#br0" timeOffset="34">19799 10582 8086,'0'-29'0,"5"2"136,2 8 0,5-2 321,3 2 1,-1 2 2,5 2 0,-1 2-113,1 2 1,1 4 88,-5 4 0,6-2-144,-2 1 1,-3 1-34,-1 7 0,2 2 6,-2 6 0,2-1-229,-2 1 1,-3 0-66,4 4 0,-4-4-51,0 3 1,-5 3-88,1 1 1,-5 3-237,0 1 0,-4 1-30,-7 2 0,0 0 203,-11 4 0,-4-3-18,-4 3 1,0-3-13,5 3 0,-1-4 226,0 0 0,5-1 129,3-3 0,6-3 227,1 1 0,6-7 120,-2 3 1,4-4 408,4 0 1,3-2 240,9-2 0,1 2-512,6-3 1,5-2-122,3-1 0,2 1-181,1-1 1,-2 0-182,2-4 1,-6 0-130,6 0 1,-11 0-305,0 0 1,-8 0-1016,0 0 0,-6 0 656,-1 0 0,-6 1 695,2 3 0,-8-3 0,-2 4 0</inkml:trace>
  <inkml:trace contextRef="#ctx0" brushRef="#br0" timeOffset="35">1667 12325 8043,'-5'-12'180,"3"6"13,-6 2 1,4 2 146,-3-2 1,3 3 47,-4-3 1,4 1 716,-3 0-515,4 1-70,-2-3-114,0 5 0,4 1-102,-3 3 0,4 4-45,4 7 0,-2 4-28,6 8 0,-2 3-109,2 8 1,1 3 19,-5 5 0,3 3-136,-3 1 1,4 3-286,-5-4 0,1 1 181,-4-4 0,0-1-56,0 1 0,0-2 82,0-2 1,0-4 158,0-7 1,0 0-91,0-4 1,0-4 43,0-4 0,0-5-32,0 1 0,0-6 17,0-1 1,0-5-512,0 5 221,0-5-983,0 2-818,0-5 1361,0-5 338,0-2 1,0 0-207,0-1 1,0-3 571,0-5 0,-5-9 0,-1 1 0</inkml:trace>
  <inkml:trace contextRef="#ctx0" brushRef="#br0" timeOffset="36">1622 12302 7986,'0'-11'235,"0"-1"585,0 1-61,0-1-466,5 1 1,1 3 68,5 1 1,1 4-119,-1-1 1,6 3-59,2 1 0,2 0 45,2 0 0,0 0-107,0 0 0,5 1-198,2 3 0,-2-1 115,-1 4 0,1 2-40,-2 6 1,-3-2 33,-4 2 1,-5-2-234,1-2 108,-7 6 32,-3-4 0,-5 8-30,0-2 0,-2 3 37,-6 1 0,-2 1 41,-13 2 1,1 0 324,-8 4-151,-1-4-75,-8 2 1,5-11 159,0-1 1,4-1-66,8-4 1,0 2-158,3-9 1,2 0 259,6-4-1210,5 0 705,-4 0 1,10 0-2032,0 0 2249,10-6 0,7 0 0,6-5 0</inkml:trace>
  <inkml:trace contextRef="#ctx0" brushRef="#br0" timeOffset="37">2569 12062 10785,'-11'12'736,"3"-1"-306,1 0 0,-2 5-116,-6-1 1,1 5 18,-5-1 1,5 3-110,-1 1 0,-2 3 25,2 1 1,0 5-91,3-2 0,1 3 75,-1 1 1,2 1-169,3-1 1,-2 4 118,5 0 1,-4 4-266,4-4 0,1 5 60,3-1 0,0-3-83,0-1 0,1 2 39,3-2 0,-2 0 148,6-4 0,1 0-27,6 1 1,-1-1-12,5 0 1,-5-5 113,1-2 1,3-3-88,1-1 0,3-4 240,0 0 1,1-5-25,0 1 0,-4-3-27,0-5 1,-1 2-120,1-5 0,-3 4 44,-4-5 0,-1 3-178,1-3 204,-1-1-238,1 3 36,-6-5-1885,-1 0-623,-5 0 0,-1-4-1113,-3 0 3610,3-5 0,-10 3 0,5-6 0</inkml:trace>
  <inkml:trace contextRef="#ctx0" brushRef="#br0" timeOffset="38">3266 12451 8018,'0'-12'-346,"4"4"660,0 1 130,0 4 272,-4-7-145,0 9 34,-6-4-149,5 0 262,-9 3-475,4-3 0,-6 5 3,1 0 1,-1 0-66,1 0 0,0 0 61,-1 0 1,0 4-97,-4 0 0,-1 5 96,-6-1 1,0 3-150,0 4 1,0-1 65,0 5 0,2 0-156,2 4 0,-3 0 32,3 0 0,3 3-140,0 1 0,1 1-161,4-1 0,-2 1 134,9 2 0,0 2-71,4-6 0,0 2 53,0-1 1,5-3-27,3 3 0,2-4 94,2-4 0,3 1-13,0-5 0,5 0-8,-1-3 0,3-1 227,1 1 1,4-2 149,-1-3 1,2-2-134,-1-5 1,-3 0 224,3 0-152,-3 0 9,-2 0-100,1 0 1,0-1 152,0-3-212,-5 3 0,0-5 61,-3 2 0,-6 1 65,2-4-796,-2 4 446,-3-2 0,3 4-1500,-5-3 798,0 3 226,-4-4-1510,0 5 1045,0-5 1101,0 3 0,5-3 0,1 5 0</inkml:trace>
  <inkml:trace contextRef="#ctx0" brushRef="#br0" timeOffset="39">3643 12096 8053,'-6'-11'-1499,"-4"0"899,8 4 2390,-3 2-453,5 5-224,0 0 0,0 5-732,0 3 1,5 6 57,3 1 0,3 5-54,5-1 1,-3 4-163,7 4 1,-5-3 23,4 3 0,0 2-198,4 1 0,3 3-155,1 2-948,0 4 1148,1 2 1,-4 0-45,2 1-145,-2 0 155,-6 4 0,2-4-367,-4 0 186,-1-1-674,-4 0 701,1-2-381,-6-4 323,-1 4 0,-5-7-128,0 2 1,0-4 68,0 1 0,-5-2 16,-2-2 1,-4-3 58,0 3 1,-4-3 238,-1-2 0,-3-4-669,4-3 1,0-2 587,4-1-2412,-1-6 2390,1-1 0,-1-5 0,1 0 0</inkml:trace>
  <inkml:trace contextRef="#ctx0" brushRef="#br0" timeOffset="40">4762 12610 7999,'-11'0'0,"3"-1"382,1-3 350,4 3-186,-2-4-291,5 5 0,1 0-29,3 0 1,2 1 374,6 3 1,-1-3-160,1 3 1,3-1-55,0 0 1,5-1-163,-1 2 1,7-3 152,1-1 0,0 0-162,0 0 1,-2 0-42,6 0 1,-4-1-145,3-3 1,-5 1 60,2-4 0,-3 0-463,-1 0 0,-4-2 220,0 5 1,-5-4-726,1 5 0,-7-3-359,-4 3 591,2 1 1,-6-3-424,0 5 0,-6 0 479,-10 0 0,0 2-346,-3 1 933,-3 4 0,0 4 0,-8 1 0</inkml:trace>
  <inkml:trace contextRef="#ctx0" brushRef="#br0" timeOffset="41">4808 12816 7999,'1'10'307,"3"-2"0,4-2-53,7-2 1,-1-2 564,5 6 0,0-5-39,4 0 0,0-1 186,-1-2 0,5 0-228,0 0 0,3 0-295,-3 0 0,3 0 61,-3 0 0,0-4-154,-5 0 0,-3 0-744,1 4 1,-7 0 317,3 0 0,-5-1-1274,-3-3 1,-2 3 197,-2-3 1152,-3 3 0,4 6 0,-5 1 0</inkml:trace>
  <inkml:trace contextRef="#ctx0" brushRef="#br0" timeOffset="42">10381 12211 7928,'0'-12'119,"0"6"32,0-4 18,0 9 1,0-6 562,0 3-277,0 3-54,0-4-68,0 5 0,0 5-200,0 3 0,0 3-30,0 4 0,0 4-92,0 8 0,0 2 92,0 5 0,0 2-126,0 2 1,0 1 26,0 3 0,0 3-46,0-3 1,0-3 132,0-1 1,0-1-320,0 1 0,4-4 38,0 0 0,4-1 51,-5-6 1,5-2 248,-4-6 0,3 2-68,-3-6 31,0 0-84,1-3-262,-4-1-22,4-5-409,-5-1-129,-5-5 131,-1 0 0,-4-1 702,2-3 0,-2-2 0,4-5 0</inkml:trace>
  <inkml:trace contextRef="#ctx0" brushRef="#br0" timeOffset="43">10313 12279 7934,'0'-18'7,"0"3"0,4 3 71,-1 0 1,5 1 183,-4-1 0,9 2 142,-2 3 0,4-4-122,0 4 1,2-2-163,2 1 1,3 2 79,-3 2 0,3 3-180,5-3 0,-3 3 138,3 1 0,-2 0-88,2 0 1,-3 5-1,3 2 1,-3 5-93,-1 3 1,-6-1-56,-1 5 0,-4 0 84,0 4 0,-6 0-43,-2 0 0,-3 1 102,-1 2 1,-9-1 7,-2 1 1,-10-2-13,-1-1 1,-1 0-2,-4 0 1,-1-5-14,2-3 0,-5 1 10,4 0 0,2-5-304,6-3 1,-1-6 95,5 2 1,3-3-473,4-1 0,5 0-154,-5 0-124,6 0 0,-2 0 900,8 0 0,2-5 0,5-1 0</inkml:trace>
  <inkml:trace contextRef="#ctx0" brushRef="#br0" timeOffset="44">11225 12028 8002,'0'-18'789,"0"2"-603,0 9 1,-1-2 240,-3 6 1,2-1-144,-6 4 0,1 1-139,-5 3 0,1 2 108,-1 6 1,1 4-29,0 3 1,-6 3-137,-2 1 0,3 5 160,0 2 1,0 4-151,1 4 0,-1-1 57,5 5 1,-1 1-66,1 7 1,3-6 66,1 6 1,4-6-311,0 5 0,1-3 198,2-4 0,2-1-67,1-3 0,4-4-53,4 0 1,2-3 103,2-5 0,-1-5-100,5 1 0,-1-1 69,1 2 1,2-4-24,-2 0 0,2-4 42,-2 4 1,1-5 6,-5 1 1,0-2-76,-3-2 0,-1-3-309,1-1-607,-1-4 360,1 7-1154,-1-9 1243,0 5 0,-4-8-987,-3-2 1504,-3-2 0,-1-5 0,0-1 0</inkml:trace>
  <inkml:trace contextRef="#ctx0" brushRef="#br0" timeOffset="45">11478 12348 8000,'0'-12'405,"0"1"761,0-1-849,0 6 22,0 1 65,0 15 1,0-1-110,0 10 1,0 1-151,0 7 0,0 2 95,0 6 1,-4 3-189,0 0 1,0 4 60,4-4 1,0-2-454,0-5 1,4 1 103,0-6 0,0 1-79,-4-4 1,4-6-1120,-1-1 1015,1-4 1,0-4-1024,0 0 1442,0-6 0,1 3 0,1-5 0</inkml:trace>
  <inkml:trace contextRef="#ctx0" brushRef="#br0" timeOffset="46">11717 12508 8000,'0'-18'258,"0"3"507,5 2-408,-4 2 0,4 3 31,-5 0 80,0 6 1,-1-2-65,-3 8 1,-2 2-377,-6 6 0,-3 3 132,0 0 1,-6 5-86,2-1 1,-1 3 3,1 1 1,-3 0-115,3-1 1,2 1 40,-2 0 1,5-4 47,-2 0 1,4-4-43,0 4 0,6-3 83,2 3 1,3-4-9,1 4 1,0-5-14,0 1 0,5-2 1,3-2 1,7 1-38,4-1 1,-1-5-5,1-2 1,0 1-98,4-1 1,-1 0 74,1-4 1,-1 0-411,-3 0 0,1 0 176,-5 0 1,1 0-573,-5 0 190,0 0 1,1 0-1230,-1 0 1136,1 0 697,-1 0 0,1 0 0,-1 0 0</inkml:trace>
  <inkml:trace contextRef="#ctx0" brushRef="#br0" timeOffset="47">11980 12096 8075,'0'-11'0,"2"5"0,1 2 0,4-1 1406,4 1-865,6 5 1,-5 6 181,4 4 1,-3 2-253,3 2 0,1 3-70,6 5 0,0 3-152,0 1 0,-5 3 38,-3-3 1,1 9-111,0-2 0,-1 4 14,-4 0 1,-3-3-156,0 4 0,-6 0 70,2-1 1,-3 0-307,-1-4 0,0-3 118,0-1 1,-4-4-642,1 0 0,-6 0 347,1 0 0,-2-2-221,-1 3 1,-2-3 111,-2-1 1,-2-1-41,-2-3 0,-2 2-1125,1-2 1650,-6 3 0,-3 1 0,-6-1 0</inkml:trace>
  <inkml:trace contextRef="#ctx0" brushRef="#br0" timeOffset="48">20843 12051 7978,'0'-7'411,"0"-3"447,0 9-290,0-9-126,5 9 0,1-3 31,6 8 1,-5 3-23,1 8 0,-4 3-109,3 5 0,0 5-45,0 2 0,0 3-157,-4 2 1,0 3 98,5 0 0,-6 5-197,2-1 0,1 1 117,-1-1 0,5 2-138,-2-2 1,0-3 16,0 0 0,-3-5-229,4-4 1,-6 2 42,2-5 0,1-6-3,-1-6 0,0 2-360,-4-2 0,0-3-56,0-5-1270,0-4 786,0 7-1676,0-9 2727,0-6 0,-10-8 0,-3-9 0</inkml:trace>
  <inkml:trace contextRef="#ctx0" brushRef="#br0" timeOffset="49">20717 12119 7941,'8'-25'0,"-1"2"0,1 4 589,3 0 0,5-1-170,-1 4 1,5 1 54,-1 4 1,7-1-110,0 1 0,6 0-75,-2-1 0,3 6-78,2 2 1,-5 3-90,1 1 1,-1 0-145,4 0 0,-3 5 106,-1 2 0,-4 5-40,0 3 1,-7-1-13,-3 5 0,-5-4-314,-3 4 1,-3 0 135,-5 4 1,-3 4-77,-4 0 1,-6 0 98,-10 0 1,-5-3 118,-2 3 1,-8 1-106,-4-2 1,2 0 74,2-7 1,4-3-586,4-4 0,3-1 254,8 1 0,4-5-1076,7 1 1440,3-1 0,10 0 0,1-2 0</inkml:trace>
  <inkml:trace contextRef="#ctx0" brushRef="#br0" timeOffset="50">21791 11902 8028,'0'-11'160,"0"-1"0,-1 5 299,-3-1-139,2 6 0,-3-5-27,5 4 1,-5 1 127,-2-2 1,-3 3-155,-2 1 1,1 5-30,-1 3 1,-4 7 24,-3 4 1,1 4-6,-1 4 0,1 3-3,-1 8 1,0-1-27,8 5 0,-2 0-75,9 3 0,0 1-23,4 0 1,0-1-169,0 1 0,4 0 126,0 0 1,5 2-261,-2-3 1,4 4 264,0-7 0,0-3 6,1-1 0,-1-6-176,1-2 1,-1-5 76,1 2 0,-1-7-71,0-1 1,2-5 80,2 2 0,-2-4-206,2 0 0,-1-1-89,1 1 1,-2-6 40,2-2 0,-2 1-287,-2-1 1,-3-1 198,0-3 1,-4-1-813,3-3 1,-4 2 80,0-6 1062,4 6 0,-6-14 0,4 4 0</inkml:trace>
  <inkml:trace contextRef="#ctx0" brushRef="#br0" timeOffset="51">22065 12211 7874,'0'-22'-42,"0"3"1,0-1 48,0 5 0,1 3 692,3 5 0,-1 3 467,4-4-26,-4 6-737,2-4 0,-1 15-38,-1 3 0,1 7-61,-4 0 1,4 8-69,0 3 0,0 3-276,-4 1 0,0 0 118,0 1 1,0-5-101,0 1 1,0-5-281,0 5 0,0-6-397,0 2 1,0-8 164,0-4 0,0-2-1240,0-2-99,5 1 1354,1-6 1,5-1 518,1-5 0,-1-1 0,1-3 0,4-7 0,2-7 0</inkml:trace>
  <inkml:trace contextRef="#ctx0" brushRef="#br0" timeOffset="52">22362 12291 7956,'0'-18'16,"5"-4"1233,-4 10-346,4-5-402,-5 11 0,-1 2-56,-3 8 1,-2 2 28,-6 6 0,-3 5-147,0 6 1,-5 1-106,1 7 1,-3-5-257,-1 5 1,4-1 129,0 5 1,5-6-303,-1-3 1,4-2 78,3-1 1,-1 0-45,5 0 1,0-4 18,4 0 0,0-5-68,0 1 1,5-2 102,3-2 0,6 0 55,1-4 1,2 2-216,-2-5 1,2 3 71,2-3 1,1 0-470,-5-4 0,4 0-29,-4 0 0,4 0-251,-3 0 0,-1 0 954,-4 0 0,1-5 0,-1-1 0</inkml:trace>
  <inkml:trace contextRef="#ctx0" brushRef="#br0" timeOffset="53">22727 12119 8010,'7'-17'724,"3"-4"-367,-3 6 0,0 0-235,0 3 1,0 5 253,0-1 700,-2 6-657,-5-3 0,-5 5-249,-2 0 0,-5 1 10,-3 3 1,-7 6-124,-4 5 1,-2 5 75,1-1 0,3 3-153,-2 1 0,3-4-6,4 0 1,3-4 29,9 4 0,-2-4-407,5 4 0,2-5 199,5 2 1,1-3-356,8 3 1,-2-4 48,9 4 1,0-7-136,4-2 0,0-3 645,-1 4 0,6-6 0,1 3 0</inkml:trace>
  <inkml:trace contextRef="#ctx0" brushRef="#br0" timeOffset="54">22956 11971 7969,'0'-14'543,"0"2"1,5 9 758,2-1 1,7 4-761,2 4 1,-1 3-100,-4 9 1,1-3 240,-1 6 1,1 2-259,-1 5 0,4 4-32,0 4 0,1 4-157,-5 0 1,-1 5-211,-2-1 1,-3 2-216,-5 2 1,-1 0-267,-3 0 1,-4-1-1147,-7 1 1,-3 0 824,-5-1 1,-1 1-2321,-2 0 3095,-9-6 0,2 1 0,-5-6 0,-5 2 0,-8 0 0,22-18 0,0 0 0</inkml:trace>
  <inkml:trace contextRef="#ctx0" brushRef="#br0" timeOffset="55">9959 12599 7916,'-1'-6'177,"-3"2"1,1 1 326,-4-1 1,3 3 344,-4-3-284,6 3 696,-3 1-426,-1 0-894,5 0 1,-5 0-320,2 0 0,3 1-349,-3 3 0,1 3-1714,0 4 2441,1 0 0,-3 1 0,5-1 0</inkml:trace>
  <inkml:trace contextRef="#ctx0" brushRef="#br0" timeOffset="56">6601 12256 8040,'0'-7'146,"0"-1"99,0 1 1,0-5 452,0 1-394,-5 4 1,4 1 737,-3 2-320,3 3-278,-4-4 0,3 6-57,-2 3 0,3 4-182,1 7 0,0 8-37,0 7 0,0 7-96,0 1 1,0 6 51,0 2 1,1 1-349,3 6 1,-2-5-105,1 2 1,2-3 212,-1-1 1,0-2-138,-4-2 0,4-4 46,0-8 1,-1-2-99,-3-5 0,4-4-297,0 0-45,0-5 26,-4 3-454,0-11-265,0-1 555,0-5 784,-5 0 0,-2-10 0,-4-3 0</inkml:trace>
  <inkml:trace contextRef="#ctx0" brushRef="#br0" timeOffset="57">6453 12336 7944,'0'-21'4,"0"2"0,1-2 238,3 6 0,2 0 398,5 4 0,1-5-46,-1 1 1,6 0-177,2 3 0,4 1-292,3 0 0,0 0 75,4 4 1,-1 2-206,2 5 0,0 0 101,-4 0 0,4 5-84,-5 2 0,-3 7-58,-4 2 1,-6 4-151,-2-1 1,-1 6-30,-6 2 1,-1 5 80,-7-2 1,-4-1 116,-7 2 1,-7-2-2,-4 1 1,-6 2 145,2-5 0,-3-1-120,-2-3 1,5-1 6,-1-3 1,7 0-151,2-8 1,1 3-597,10-6-1153,-3-3 1893,13 0 0,-4-5 0</inkml:trace>
  <inkml:trace contextRef="#ctx0" brushRef="#br0" timeOffset="58">7298 12074 8007,'-14'-5'903,"2"-3"0,7-1-91,-2 1-447,4 3 1,-11 10-118,3 3 0,-8 7 459,0 4 0,-3 9-208,-1 7 1,2 5-156,2 10 1,-2 2-442,6 5 1,0 1 352,3 3 0,2-3-339,3 3 0,-2-2 124,5-2 1,0-3-369,4-4 0,7-2 209,4-10 0,2 0-176,6-4 1,0-4 104,4-4 0,-1-3-27,1-4 0,0-2-107,0-6 0,-1-3 100,-3-1 1,1-3-33,-5 4 1,0-6-321,-3 2 612,-1 2 0,-5 1 0,0 4 1</inkml:trace>
  <inkml:trace contextRef="#ctx0" brushRef="#br0" timeOffset="59">7857 12336 7953,'0'-11'-1151,"2"1"1166,1 2 1,-1-2 616,1 2 1,-1 2-223,-2-2 1,-2 5-19,-1-5 1,0 5-51,-4 0 0,-1 1-106,-4 2 0,0 0-122,-3 0 1,-3 2 91,-5 1 0,-4 4-98,1 4 0,-2 6 135,1 2 1,4 2-172,0 2 1,1 1-35,3 3 0,-2-2-58,2 6 1,3-1-11,4 4 0,1 1 101,-1-1 0,6 0-221,2 1 0,4-1 54,4 0 1,2-1-117,6-3 1,4 2 40,3-5 1,0-2-27,4-6 1,-2 2 113,5-6 1,3 0 168,2-4 1,-2-3-28,2 0 1,-5-6-69,5 2 1,-6-4 166,2-4 1,-5 2-74,-2-6 0,0 2-429,-5-2 0,4-2-165,-4 2 1,-3 2-210,-5-2 0,-3 2 257,4-2 461,-6-2 0,8 4 0,-3-5 0</inkml:trace>
  <inkml:trace contextRef="#ctx0" brushRef="#br0" timeOffset="60">8417 12199 7988,'-1'-21'532,"-3"2"1,3-2 17,-3 6 651,3 5-454,1 5 194,0 5-595,0 5 1,0 10-243,0 8 1,0 13 104,0 2 1,-4 6 28,0 6 1,0-2-482,4 5 1,0-3 310,0 3 0,0-9-189,0 2 1,0-4 8,0 0 0,4 0 26,0-8 1,3 1-84,-3-8 0,4 0-97,-4-4 1,3-6-91,-3-1 1,1-4-857,-1 0-534,-3-1 758,4 0 1001,-5 1 0,5-6 0,2-1 0</inkml:trace>
  <inkml:trace contextRef="#ctx0" brushRef="#br0" timeOffset="61">8805 12245 7978,'0'-11'1264,"0"3"-856,0 0-115,0 6 1,2-3 625,1 5-483,-1 0 1,6 5-85,-4 2 0,5 9-62,-1 3 0,-3 2-38,-1 2 1,1 5-266,-1 2 1,-1 3-60,-3 2 1,0-4-124,0 4 1,0-5 69,0 4 0,-3 1-103,-1-5 1,-4 2-277,4-2 0,-3 2 190,3-5 0,-4-2-50,4-6 0,1-2-258,3-6-94,0 0-113,0-4-228,0-2 711,5-5 0,2-4 346,9 0 0,1-10 0,6 2 0</inkml:trace>
  <inkml:trace contextRef="#ctx0" brushRef="#br0" timeOffset="62">9114 12473 7978,'3'-7'-183,"1"-1"0,1 2 61,-1-2 928,-3-2 0,6 9 450,-3-3-176,-3 3-696,4 1 0,-5 9-24,0 2 0,-5 8-243,-3 0 1,-2 4 84,-1 4 1,-5-2-76,1 5 1,-5 1 59,1 3 1,-4-2-270,-4 2 0,3-6-54,-2 6 1,1-2-191,3 2 0,4-5 169,3-2 1,7-4 18,4-4 0,3 1 100,1-4 1,5-3 9,3-5 1,6 1-23,1-5 1,5 3 28,-1-3 0,7 0-206,0-4 0,1 0-9,-4 0 0,3 0-126,1 0 0,0-4-135,-5 0 0,-2-1-332,-1 1 1,-4 2 828,4-6 0,-5 1 0,2-5 0</inkml:trace>
  <inkml:trace contextRef="#ctx0" brushRef="#br0" timeOffset="63">9331 12245 7914,'-13'-11'1294,"-2"4"-1048,13-3 0,-1 10-144,6 0 0,4 3 937,4 8 1,4-1-430,1 9 1,8 1-94,-1 7 1,7 4-126,1 7 0,-2-2-355,1 6 1,-4 1 110,0 7 0,-2-2-181,-1 5 1,-5 5-85,-3 3 1,-7-1 193,-4-2 1,-3-4-1057,-1 3 1,-5-7 454,-3 3 0,-7-9-1300,-4-2 1,-3-1 1823,-1 1 0,1-2 0,-1-4 0,0-2 0,0-2 0</inkml:trace>
  <inkml:trace contextRef="#ctx0" brushRef="#br0" timeOffset="64">20226 12519 7849,'0'-11'882,"0"-1"1,0 5 193,0-1 947,5 0-497,-4 2 532,5 1-1286,-6 0-197,0 4-485,0-4-571,-6 5-988,5 5 0,-8 1 917,6 5 0,-1 5 552,4-1 0,-5 0 0,-2-4 0</inkml:trace>
  <inkml:trace contextRef="#ctx0" brushRef="#br0" timeOffset="65">15932 11994 7950,'-12'0'36,"6"0"701,1 0-402,5 0 1,0 6 150,0 5 340,0 6-459,0 6 1,1 1 105,3 3-310,2 2 1,5 5 55,-4 0 1,3 1 30,-2-1 0,1 1-206,-2 3 1,2-2 115,-5 2 0,4 1-118,-4-1 0,3 0 62,-3-3 0,4-2-157,-5-3 0,3-2-110,-3-5 0,-1-4-63,1 0 1,2-5-451,-1 1 312,0-2-1202,-4-2 663,0 1 31,0-6 0,-1-1 872,-3-5 0,-2 0 0,-6 0 0</inkml:trace>
  <inkml:trace contextRef="#ctx0" brushRef="#br0" timeOffset="66">15841 12074 7944,'0'-13'14,"0"-2"0,1 2-14,3-2 0,2 2 686,5 2 0,1-1-218,-1 1 0,1 3 201,-1 1 0,2-1-209,2-3 1,3 4-188,5 3 0,1-1-52,2 2 0,-2-1 27,3 4 1,1 5-28,-1 2 1,-1 7-1,-3 2 0,-1 4 27,-3-1 1,-4 4-28,-7 3 0,-3 0 0,-5 4 0,-3 1-35,-4 3 1,-4-5-682,-11-2 0,0 1-691,-8-2 1,-1 1-72,-3-4 0,3-4 435,1 0 1,1-5 415,-2 1 0,8-6-437,8-1 435,2-6 408,7 3 0,1 0 0,5 2 0</inkml:trace>
  <inkml:trace contextRef="#ctx0" brushRef="#br0" timeOffset="67">16834 11959 7923,'0'-11'479,"0"-4"61,0 0 0,1 3-139,3 5-345,-3 4 772,-1-2 0,-10 6-272,-5 3 1,-5 4-329,1 7 0,-4 8 4,-4 7 1,3 4-72,-2 4 1,-4 4-226,0 8 1,2 2 314,1 5 0,4 1-55,4 3 0,3 1-142,10-29 1,1-1-1,1 1 1,1 0-185,-1 28 1,8-1 129,4-7 0,2-4-453,1-7 0,6-2 289,2-6 1,2-6-142,2-5 1,0-2-19,0-5 0,0-1-160,0-4 0,-4-5 101,0-2 1,-5-2 182,1-2 0,1 0-1742,0 0 1986,-1 0 1,-4-6 0,1 0-1</inkml:trace>
  <inkml:trace contextRef="#ctx0" brushRef="#br0" timeOffset="68">17314 12211 7765,'0'-12'447,"0"1"-706,0-1 979,0 1 287,0 0 1,-1 3-503,-3 0 0,-3 6-217,-4-2 0,-6 3-99,-2 1 1,-3 5 60,-5 2 0,-4 9-100,-7 3 0,-1 7 28,-3 5 0,3 2-163,5 1 1,1 2 86,2 2 0,8-2-184,8 6 1,7-1-9,5 1 0,1-3-112,2-5 1,12 1-186,7-1 1,9-4 177,10 1 1,0-10-61,8 2 0,-3-8 88,6 1 0,-3-9 76,-4-3 1,-3-3-354,-5-1 0,-4 0 113,-4 0 1,-2 0-597,-1 0 1,-1 0 940,-3 0 0,-3 5 0,-4 2 0</inkml:trace>
  <inkml:trace contextRef="#ctx0" brushRef="#br0" timeOffset="69">17851 12108 7845,'0'-23'274,"0"0"1,0 4 38,0 0 0,1 6 235,3 2 94,-3 0 338,4 9-582,-5-3 0,0 7 99,0 1 1,0 5-5,0 7 1,-4 8-141,0 7 0,-3 7-24,3 1 1,-4 6-220,5-3 0,-1 4-178,4 0 1,-4 1-32,0 0 1,0 0 11,4-1 1,4 0-729,0-4 1,4 3 409,-5-6 0,6-4-755,-1-4 0,-2-8 429,2 1 1,-1-8-339,5 0 0,-6-6 1069,-2-1 0,2-1 0,1 5 0</inkml:trace>
  <inkml:trace contextRef="#ctx0" brushRef="#br0" timeOffset="70">18250 12176 7896,'7'-22'62,"-4"-1"0,3 1 151,-3 3 0,5 3 813,-4 4-195,5 6 86,-8 1-572,4 5 1,-5 5 67,0 2 1,0 10-11,0 6 0,0 5-63,0 6 1,-1 4-237,-3 0 1,3 4 138,-3-4 1,1 5-345,0-1 0,1-3 127,-2 0 1,3-8-139,1 0 0,0-6 63,0 2 0,4-8-598,0-4 1,1-4 174,-1-3 0,-2 1-459,6-5 144,-6 0 367,9-4 0,-9-6 249,6-1 0,-5-3-52,5-2 0,-4 0 298,4-4 0,-1 2-59,5-5 1,-2 0 19,-3-4 1,3 1 85,-2-1 1,1 0 144,-1 0 0,0 4 17,-4 0 0,4 5 167,-4-1 0,-1 6 863,-3 1-561,0 6 43,0-3-519,0 15 1,-5 3-123,-2 9 1,-3 1-3,-2 0 0,1 4-162,-1-1 1,1 5 49,0-4 1,4-1-182,3-3 0,3-1-62,1-3 1,0 1 121,0-5 0,0 4-200,0-4 1,5-3 122,3-5 0,2-3-110,1 4 1,1-6 50,-1 2 1,2-3-55,2-1 0,-1-1-161,5-3 1,-5 2-299,1-6 1,-1 4-244,2-3 0,-4-1 972,3-3 0,-2-1 0,-1 1 0</inkml:trace>
  <inkml:trace contextRef="#ctx0" brushRef="#br0" timeOffset="71">18867 12096 7911,'-4'-11'0,"0"0"1263,1-1-840,3 1 1,-2 4 242,-1 4 0,0 1-231,-5 2 1,1 2-81,-5 1 1,0 9-77,-4 7 1,0 2-49,-3 2 1,-1 4-117,4 0 1,2 4 81,7 0 0,-2-2-362,5 1 0,0-4 174,4 0 0,5-3-718,3-4 1,3 2 37,5-6 0,-2-1-236,5-7 1,0 2 197,4-5 0,-1 0 709,1-4 0,0 0 0,0 0 0</inkml:trace>
  <inkml:trace contextRef="#ctx0" brushRef="#br0" timeOffset="72">19130 11994 7855,'-4'-14'2133,"0"2"-1434,0 3 126,4 3 762,0 1-841,5 15-212,-3-2-54,8 13-1,-4 2 1,6 6-841,4 6 575,-3-1 651,8 5-352,-3 2-150,0 5-1250,3 4 1102,-8-3-1,4 9-962,-11-9 454,-1 4 264,0-6 1,-4-3-1893,3 0 1250,-3-5 230,-6 2 239,-1-4-1996,-5-1 885,-1 0 168,-4-5 592,3 4 554,-9-9 0,5 4 0,-6-2 0,0 4 0,0 6 0</inkml:trace>
  <inkml:trace contextRef="#ctx0" brushRef="#br0" timeOffset="73">14287 12188 7716,'-11'-5'0,"-1"2"160,1-4 384,5 4-422,1-2 438,5 5-288,0 5 1,0 7 119,0 7 346,0 7-421,0 8 1,1 3 212,3 5-286,2 0 0,0 4-248,-2-1 1,1-3 73,-1 0 0,1-9-66,-1 1 1,1-7 82,3 0 0,2-4-509,-3-4 1,0-3 194,0-5 1,0-3-749,0 0 0,0-6-702,-4 2 152,-1-3 1525,3-1 0,-10-5 0,-2-1 0</inkml:trace>
  <inkml:trace contextRef="#ctx0" brushRef="#br0" timeOffset="74">13956 12508 7716,'12'-7'0,"0"1"0,3 2 0,10 3 873,9-3 1,4 3-47,4 1 1,2 0 159,-2 0 1,4 0-221,3 0 0,2 0-520,2 0 0,-6-4-401,-5 0 1,-6 0 186,-2 4 1,-5 0-1731,-6 0 1,-5 2 491,-3 1 1205,-7 4 0,-3 4 0,-5 1 0</inkml:trace>
  <inkml:trace contextRef="#ctx0" brushRef="#br0" timeOffset="75">4948 14069 7815,'-6'0'-579,"1"0"1,5-2 1695,0-1-503,0 1 122,0-3-320,5 5-224,1 0-38,6 0 1,-1 0 10,1 0 1,-1 0-8,0 0 0,1-1-81,-1-3 0,5 3-20,-1-3 1,5 3 93,-1 1 0,3 0 27,1 0 0,1-4-43,2 0 1,-2-3-17,3 3 1,-3-4-24,-1 4 1,-4-1-142,0 2 1,-5 1 114,1-2 1,-2 2-158,-2-2-158,1 3 1,-5-4-1000,1 5 166,-5 0 1,0 0 456,-6 0 1,0 1-293,-5 3 913,1-3 0,-10 9 0,0-3 0</inkml:trace>
  <inkml:trace contextRef="#ctx0" brushRef="#br0" timeOffset="76">4994 14309 7813,'8'0'-170,"-1"0"1,-3-4 112,4 0 1,-1 0 900,5 4 1,0 0-141,4 0 0,-2-1-18,5-3 1,0 3-206,4-3 0,3-1-8,1 1 0,3-1-107,-3 1 0,5 3-145,-2-3 0,-1 2 13,2-2 1,-7 3-27,-1-3 0,0 2 13,-4 2 0,-3-1-441,-1-3 1,-6 3-614,-1-3 1,-4 3-1046,3 1-1279,-4 0 3157,-3 5 0,-12-4 0,-5 4 0</inkml:trace>
  <inkml:trace contextRef="#ctx0" brushRef="#br0" timeOffset="77">9859 14514 7906,'0'-11'1582,"0"-1"-690,0 6-145,0 1 16,0 5 24,0-5-230,0 4-487,0-5 68,0 6-316,5 6 1,-3-4-123,2 6 1,-2-4 172,2 3 127,-3-4 0,9 7 0,-3-4 0</inkml:trace>
  <inkml:trace contextRef="#ctx0" brushRef="#br0" timeOffset="78">8249 13966 7812,'0'-8'-87,"0"1"0,0 3 95,0-4 0,1 2-368,3-2 560,2-2 1,5 8 73,-4-6 255,-2 6-127,0-4-222,-3 6 1,1 0-29,-6 0 0,0 2-18,-5 2 1,5-3 298,-5 3-243,6 2 0,-7 0-140,5 6 1,0-5 67,4 1 1,0 0-91,0 3 1,1 2 94,3 2 1,-1-1 41,4 5 1,-4-4-14,1 4 0,1 1-7,-2 7 0,3-3 1,-3 3 0,-1 1 16,1-2 0,3 5-73,-3-4 0,1 3 63,-4-3 0,4 2-105,0-6 1,0 6 79,-4-6 1,3-2-105,1-2 0,0-3 2,-4 3 0,0-5-64,0 1 0,0-3 166,0 0 11,0-1-112,0 1 78,0-1-215,0-5 190,0 0-529,0-6-256,5 0 29,-4-6 196,4 0 0,-5-5 481,0-1 0,-5 1 0,-1-1 0</inkml:trace>
  <inkml:trace contextRef="#ctx0" brushRef="#br0" timeOffset="79">14508 14012 7809,'0'-12'0,"0"1"0,0-1-370,0 6 237,0-4 1,0 7 317,0-4 0,1 3 932,3-4-381,-3 6 63,4-3-102,-5 5-211,0 0-59,0 5 1,0 1-125,0 6 1,0-1-65,0 0 0,0 5-40,0-1 1,0 5-95,0-1 0,0 3-75,0 1 0,1 3 144,3 1 1,-1 0-217,4-5 1,-3 1 40,4 0 1,-2-4-41,2 0 1,1-4-75,-6 4 0,5-5-2,-4 2 0,3-4-135,-3 0 1,0-5-291,-4 1 1,0-4-84,0 3 1,-1-4-540,-3 1 1,-2-3 1163,-6-1 0,1 0 0,-1 0 0</inkml:trace>
  <inkml:trace contextRef="#ctx0" brushRef="#br0" timeOffset="80">14325 14240 7776,'1'-8'0,"3"1"0,-1 3 691,4-4 1,5 6-219,3-2 1,0 2 54,-4-2 0,6 2-108,2-1 0,0 1-31,4 2 0,-2 0-178,10 0 0,-4 4-48,3 0 1,-1 0-132,2-4 1,0 4 73,-4-1 1,-4 1-1216,-4-4 0,-5 0 1109,1 0 0,-2 5 0,-2 2 0</inkml:trace>
  <inkml:trace contextRef="#ctx0" brushRef="#br0" timeOffset="82">16746 13772 7793,'0'-8'0,"0"1"0,0 3 158,0-4 0,0 4 183,0-3 29,0 4 219,0-7 179,5 9-35,-4-4-472,5 5 0,-6 1 69,0 3 0,0 2-53,0 6 0,3 4 82,1 3 1,1 4-95,-1 4 1,-3-2-24,3 5 0,-3 0-145,-1 0 0,0-1 75,0-2 0,2-3-188,1 3 0,-1-3 50,2-1 0,-3-1-277,-1 1 1,1-4-52,3 0 1,-3-5-711,3 2 637,-3-4 0,-1 0-810,0-1 665,0-5 512,0 5 0,-5-10 0,-1 4 0</inkml:trace>
  <inkml:trace contextRef="#ctx0" brushRef="#br0" timeOffset="83">17329 13886 7813,'0'-6'822,"0"-4"-648,0 8 1,-2-2 200,-1 8 0,0-1-8,-5 4 1,2 2 23,-2 7 0,-2-3-94,3 7 0,-5 0 56,-3 6 1,2 0-196,-2 4 0,-3 1 63,-1 3 0,2 5-153,-3 3 1,0 1-51,-6-1 1,3 1 50,0-5 1,1 4 69,7-4 0,-4 0-298,4-3 0,0-5 61,3 1 0,5-6-57,-1 2 1,5-4 56,0-4 1,1 1-340,2-5-292,0 0 497,0-3 0,0-5-36,0 1-708,0-5-524,0 2 340,-5-5 1160,4 0 0,-9-5 0,3-2 0</inkml:trace>
  <inkml:trace contextRef="#ctx0" brushRef="#br0" timeOffset="84">17374 14263 7765,'0'-12'512,"0"1"162,5 5-481,-3 1 1,3 10 447,-5 2 1,0 3-203,0 2 0,-4 4-72,0 3 0,-4 3-92,5 1 0,-9 1-12,5 3 1,-6-3-46,5 2 1,-6-2-16,-1-1 0,2 0-82,2 0 1,6-4-18,-6 0 1,3-1-205,0 1 1,-1-3 141,6-4 0,-1-1-83,4 1 0,0-5-127,0 1-47,0-6 0,5 3 112,3-5 0,-2 2 75,1 2 1,5-3 203,3 3 1,0-3-31,-3-1 0,3 0-70,0 0 1,0 0-69,-3 0 1,1 0-12,2 0 1,-3 0 29,4 0 1,-4 0-74,0 0 1,-1 0-716,1 0 324,-1 0-1246,0 0 936,1 0 0,-6-1-982,-2-3 570,-3 3 1159,-1-10 0,5 0 0,2-7 0</inkml:trace>
  <inkml:trace contextRef="#ctx0" brushRef="#br0" timeOffset="85">17546 14537 7767,'-7'0'1446,"2"0"61,5 0 0,0 5-851,0 3 0,0 3-132,0 4 1,0 3 5,0 5 0,0 0-79,0 0 1,-4 3-96,1 1 0,-1 3-293,4-3 0,0 1 93,0-1 1,0-3-167,0 2 0,0-5-207,0-2 0,0-5-720,0 1-162,0-2-1199,0-7 2298,0-1 0,0-5 0,0 0 0</inkml:trace>
  <inkml:trace contextRef="#ctx0" brushRef="#br0" timeOffset="86">10682 14000 6595,'0'-6'470,"0"1"-165,0 5 27,0-5 139,0 3-225,-5-3 363,3 5-15,-8 0 50,9 0-414,-4 0 0,5 2 183,0 1-241,0-1 1,0 8-101,0-3 1,0 4 19,0 0 0,4 2 47,-1 2 0,6-1-169,-1 5 0,1-4 8,-2 4 1,4 0-5,-4 4 0,2 4 106,-1-1 1,1 1-3,-6-4 1,5 4 17,-4-1 0,1 1 1,-1-4 0,-3 0-123,3-1 0,-3 1 111,-1 0 0,0-4-105,0 0 1,0-4 25,0 4 1,0-5-146,0 2 0,0-4 108,0 0 0,1-1-344,3 1 179,-3-1-182,4 0-236,-5 1 140,0-6-772,0-1-909,0-5 2155,0-5 0,0-1 0,0-6 0</inkml:trace>
  <inkml:trace contextRef="#ctx0" brushRef="#br0" timeOffset="87">10613 14000 7845,'-5'-11'0,"4"3"531,-3 1 1,8-1-128,3-3 1,4 3-36,0 0 1,0 2-106,1-2 1,-1 2 106,1 2 0,0 3-127,4-3 0,-2 3-33,5 1 0,1 0-183,7 0 0,-3 1 85,2 3 1,2-2-92,-1 6 1,3-2 26,-3 2 1,0 2-121,-5-2 0,-3 2 35,1 1 1,-7 2-3,3 2 1,-7-2-33,-2 2 1,-4-2 49,1-2 0,-3 5-79,-1-1 0,-7 0 22,-4-4 1,-2 5-87,-6-1 1,0 1 90,-4 0 0,-1-4-123,-2 4 0,-2-3 118,-3 3 0,3-7-23,6 2 0,-4-2-193,3 2 1,-2-4 59,6-4 0,2-1-1151,2-2 669,3 0 715,5 0 0,-3 0 0,4 0 0</inkml:trace>
  <inkml:trace contextRef="#ctx0" brushRef="#br0" timeOffset="88">11424 13840 7821,'-11'0'1376,"-1"0"-893,6 0-339,1 0 169,0 0 93,-2 5-223,-4-3 0,-1 8 260,1-3-287,0 9 1,0-2 112,4 5 1,-3 1-1,2 7 1,-2-3-2,-1 2 1,4 4-34,3 0 0,-1 0-113,2 5 0,-1-7 86,4 6 1,-4-2-210,0 2 1,0 0-18,4 0 1,2 1 21,1-1 1,0-1-71,5-3 1,-5 2-186,5-5 1,0-1 50,3-3 1,0 0 49,1 0 1,-1-5 261,1-3 1,-1 1-96,0 0 65,1-1 1,-1-4-188,1 1 1,-1-5-461,1 1 422,-1-5 0,0 5-100,1-4 1,-5 0-1128,1-4 939,-5 0 1,3 0-1268,-2 0 1698,-3 0 0,4 0 0</inkml:trace>
  <inkml:trace contextRef="#ctx0" brushRef="#br0" timeOffset="89">11698 14103 7781,'-5'-11'179,"4"-1"0,-4 1 54,5-1 159,0 6-9,0 1 840,0 5 0,4 5-729,-1 3 1,1 7-91,-4 4 1,4 4-3,0 3 0,0 2-98,-4 3 1,0 4 45,0-4 1,0 3-243,0-7 1,0 4-169,0 0 0,0-3-22,0-2 0,0-3 161,0-4 0,1 2-432,3-6 1,-3 0-396,3-4-283,2 1 114,-5-1-501,9-4-500,-8-2 873,3-5 824,-5 0 0,0-10 0,0-3 0</inkml:trace>
  <inkml:trace contextRef="#ctx0" brushRef="#br0" timeOffset="90">12052 14126 7779,'-6'-6'924,"1"0"-534,0 6 0,2 2 157,-4 2 0,3-2-101,-4 6 1,4-5-114,-3 5 1,-1 0-275,-3 3 1,2 1 109,-3-1 0,3 4-150,-6 0 1,1 6 26,-1-2 0,1 1 25,-5-1 1,1 1-56,-1-4 0,1 3-105,3-4 0,3 0-22,-4-3 1,4 1 88,0-1 0,2 2-113,2-7 213,-2 4-268,9 0 97,-4 0 35,5-4 0,1-2 41,3-5 1,-1 0-19,4 0 410,-4 0-142,7 5 59,-4-4 1,6 4-62,-1-5 1,-3 0 89,-1 0 0,1 0-61,3 0 0,1 4-51,-1 0 0,2 1-73,2-1 0,-2-3-83,2 3 1,-1 1-64,1-1 0,-1 3 12,5-3 0,-4 1-74,4-1 1,-5-1 26,2 4 0,0-4-24,-1 1 1,1-2 242,-5 2-75,0-3 0,1 4 50,-1-5 19,-4 5 179,3-3-113,-9 3-582,4-5-1508,-5 0 0,-1-4-1116,-3 0 2107,3-5 865,-4 8 0,0-9 0,-2 3 0</inkml:trace>
  <inkml:trace contextRef="#ctx0" brushRef="#br0" timeOffset="91">12326 13886 7827,'-1'-8'407,"-3"1"688,3 4-224,-4-7 140,5 9-77,0-4-650,5 5 0,-4 1-75,3 3 1,1 0 12,-1 7 1,5-2-1,-2 6 1,4 3-14,0 1 0,0 3 13,1 0 1,3 5-1,0 0 1,0 7-14,-3-4 0,3 10 13,0-6 1,1 3-1624,-5-3 0,4 4 1805,0 0 0,1 0 758,-5-3 1,-3 1-1105,-1-1 1,-4 1-156,1-5 1,-3 2 5,-1 1 1,-1-3 1,-3-1 0,-2-5 34,-6 2 0,4-3-577,1-1 0,-1-1 259,-3-3 1,-2-3-1080,-2-4 1,-3-2 1451,-5-3 0,-5 3 0,-1-3 0</inkml:trace>
  <inkml:trace contextRef="#ctx0" brushRef="#br0" timeOffset="92">20172 14286 7733,'0'-8'1100,"0"1"-700,5 4 0,-3-3 537,2 2-312,-3 3 60,-1-5 7,5 6-169,-4 0-117,4 0-1193,-5 0 1,-5 0 0,-1 0 0</inkml:trace>
  <inkml:trace contextRef="#ctx0" brushRef="#br0" timeOffset="93">21143 13817 7787,'0'-7'-29,"0"-1"1,1 2-142,3-2 188,-2 3 863,3 0-99,0 4-221,-4-4-225,4 5 104,-5 0-76,5 0-71,-4 0-137,4 0 1,-5 5 355,0 2-332,0 4 1,0 1 48,0 4 1,4 1-1,0 6 1,1 0 45,-1 0 1,-3 1-70,3 3 0,1-3-131,-1 2 0,4 2 113,-5-1 0,5 0-114,-4-5 1,3 1-39,-3 0 1,4 0-87,-4 0 1,3 0 23,-3-1 1,4-4-64,-5-3 0,6 2-70,-1-2 0,-2 0 63,2-3 1,-6-5-736,2 1 576,3 0 0,-6-1-1706,3 1 1237,-3-6 1,-2 4-632,-3-6 748,-3 0 607,-4 0 0,-5-6 0,-2 0 0</inkml:trace>
  <inkml:trace contextRef="#ctx0" brushRef="#br0" timeOffset="94">21760 14160 7786,'0'-7'115,"0"-1"0,0 4 258,0-4-193,5 6 1,0-4 390,3 2 0,6 1-190,-3-4 1,4 3 32,0-4 0,3 6-43,5-2 1,0 1 4,0 0 0,3 1-211,1-2 0,4 3 0,-5 1 1,5 0-167,-5 0 0,1 0 96,-4 0 0,0 0-58,-1 0 0,-2 0-168,-1 0 0,-2 0-1341,2 0-153,3 0-372,-4 0 1997,-1 0 0,0 0 0,-6 0 0</inkml:trace>
  <inkml:trace contextRef="#ctx0" brushRef="#br0" timeOffset="95">22628 13738 7804,'-8'-8'690,"1"0"1045,4 6-917,-2-3-582,5 5 0,0 5 164,0 2 1,4 5-52,0 3 1,3 4 21,-3 8 0,4 2-122,-5 5 0,5 4-29,-4 0 1,1 4-40,-1-4 0,-3 4 0,3-4 0,-2 2-35,2-2 1,-1-7-155,4 4 1,-3-7-125,4 2 1,-4-8 133,3 0 1,-4-6-218,1-1 0,1-2 6,-2-2-1174,1 0-97,-4-4 386,0-2 1,-4-6 431,1-3 1,-6-1 661,1-3 0,-12-7 0,-4 2 0</inkml:trace>
  <inkml:trace contextRef="#ctx0" brushRef="#br0" timeOffset="96">22537 13817 7782,'0'-17'0,"0"-1"205,0 3 1,5 1 346,2-5 1,3 6-136,2 2 1,3-1-162,0 5 1,4-2-40,-4 1 0,6-1 20,-2 5 1,-1-1-19,1 2 1,0 1-10,4-2 1,-1 3-125,1 1 1,-4 5-8,0 3 0,0-2-78,4 2 1,-4-1 94,0 5 1,-5 1-162,1 2 0,-2-1-4,-1 5 1,-2-4 105,-3 4 0,-2 0-88,-5 4 1,0 0-13,0 0 1,-6-1-192,-5 1 1,-7 4 37,-9 0 0,-2-2-196,-5-6 0,1 0 24,2-8 1,0 3 85,4-6 1,2-3-356,5-1 0,4-3-273,5-1 930,4 0 0,-3-10 0,4-3 0</inkml:trace>
  <inkml:trace contextRef="#ctx0" brushRef="#br0" timeOffset="97">23393 13555 7841,'-4'-8'1215,"0"1"-896,1 4-35,3-7-194,0 9 1109,-5-4-732,3 5 0,-4 1 389,2 3-562,-2 2 1,-6 9-13,1 0 0,0 7-33,-1 1 1,2 1-38,2 6 0,-4 5-14,4 3 1,-6 4-152,3-4 1,2 5 117,-6-1 0,8 1-300,-4-1 0,3 1-36,1-5 0,2 3-150,5-7 0,1 5 211,3-8 0,2 3-21,5-7 1,1-1 14,-1-3 1,4-1-33,1-3 1,0 1-138,-1-5 0,-2 0 70,2-3 0,2-2-223,-2-2 0,0-3-112,-3-5 1,-5 0-1004,1 0 374,0 0 1179,-2 0 0,4-11 0,-4-1 0</inkml:trace>
  <inkml:trace contextRef="#ctx0" brushRef="#br0" timeOffset="98">23599 13772 7784,'0'-18'0,"0"3"0,1 6 606,3 1 0,-3 5 355,3-5-201,2 5-82,-5-2-212,4 5 1,-1 2-190,0 1 1,0 9-72,-4 7 0,0 4-181,0 3 0,0 3 56,0 6 1,0-2-12,0-3 0,-4 6-5,0-6 0,0 4-176,4-7 0,0 1-154,0-1 1,0-7-243,0 3 1,0-8-308,0 0 155,6-2 1,-4-3-1291,6-2 1089,-6-3 860,3-5 0,0 0 0,2 0 0</inkml:trace>
  <inkml:trace contextRef="#ctx0" brushRef="#br0" timeOffset="99">23793 13966 7796,'1'-10'250,"3"2"0,-3-2 994,3 2-753,2 3 1,-4-1 242,1 2 3,-1 3-225,-2-4-452,-5 15 1,0-2 52,-3 7 1,-7 3 40,-1 1 0,0 2-12,-3 2 0,4 0-139,-4 0 1,1-2-54,-1-2 0,2 3-3,6-3 0,1 1-88,2-1 1,3 2 122,5-6 1,0 0-47,0-4 1,1 1-15,3-1 1,2-1 31,6-2 0,4 1-1,3-5 1,3 0-99,1-4 0,0 0-25,0 0 0,-4 0-201,0 0 1,-4 0-386,4 0 1,-5 0 304,1 0 1,-2-4 450,-2 0 0,1-5 0,-1 3 0</inkml:trace>
  <inkml:trace contextRef="#ctx0" brushRef="#br0" timeOffset="100">23964 13680 7808,'0'-14'425,"0"3"1,5 3-464,3 1 0,2 2-352,1 5 0,1 1 819,-1 3 1,1 2-146,-1 6 1,0 4 530,1 3 0,-1 8-309,1 3 1,-1 3-54,1 1 0,-2 6-261,-3 2 1,-2 1-158,-5-1 1,0 2-8,0-2 0,0 1-211,0-1 0,-5-3-502,-2-4 1,-2-2 373,1-3 1,-1-2-243,6-5 1,-5-2 176,4-2 0,-1-2 376,1-6 0,3 1 0,-4-1 0</inkml:trace>
  <inkml:trace contextRef="#ctx0" brushRef="#br0" timeOffset="101">24204 13475 7907,'0'-6'1416,"0"0"-778,5 6-304,-4 6 0,8 0 33,-5 5 1,6 6 60,2 2 0,-1 7 59,4 5 0,2 3-127,-2 4 0,5 4 44,-1 8 1,-1-2-279,1 5 0,-4-1 72,4 1 0,-5 7-353,2-3 0,-5 3 207,-3-3 0,0-1-136,-4-3 0,0 2-399,-4-6 1,-1-3-645,-3-4 1,-2-2 525,-6 2 0,-4 1-1458,-3-5 2059,-3-5 0,-3-1 0,-3-3 0,-3 4 0,1 4 0</inkml:trace>
  <inkml:trace contextRef="#ctx0" brushRef="#br0" timeOffset="102">20903 13600 7884,'-5'-11'168,"4"0"417,-9-1-370,3 6 456,-4 1-339,0 5 0,3 0 385,0 0-424,1 0 1,-1 0 65,1 0 1,0 1 128,0 3 1,-2 6-69,5 5 1,-5 11-206,1 0 0,2 7 130,-2 5 0,1 3-103,-5 5 0,1 1-40,0 2 1,-2-2-211,-2 3 1,1 0 238,-5 0 0,3 2-71,-3 1 1,5-3-1,-1 7 1,4-5-145,3-3 1,-1 3-70,6-10 0,-1 4-17,4-8 1,5-1 85,2-7 0,4-1 109,0-2 0,5-7-21,4 3 0,-1-3 67,3 3 0,-1-5 159,5-3 1,2-2-61,-1-2 0,-2 1-294,-6-1 1,2-1-6,-6-2 1,0 2-2456,-4-2 1390,-4-3 1094,-2 5 0,-10-4 0,-2 6 0</inkml:trace>
  <inkml:trace contextRef="#ctx0" brushRef="#br0" timeOffset="103">4942 15845 7807,'0'-6'206,"5"-3"-206,3 5 0,3-1 327,4 1 1,-2 3 93,2-3 1,3 1 85,1 0 1,3 1-145,0-1 0,5-3-69,0 3 0,1-1-145,-2 4 0,-2-4-1,3 0 1,1-1-4,-1 1 1,-1 3 61,-3-3 1,-1 3-263,-3 1 0,-3 0-138,-4 0 1,-1 0-563,0 0 311,-4 0 0,-1 0-1056,-2 0 863,-3 0 0,3 4 637,-8 0 0,-2 4 0,-6-1 0</inkml:trace>
  <inkml:trace contextRef="#ctx0" brushRef="#br0" timeOffset="104">5033 16016 7739,'-6'0'390,"11"0"0,4 0 11,10 0 1,-4 0 382,4 0 1,0-4-175,4 1 1,4-1-244,-1 4 1,2-4-4,-1 0 1,1 0-193,2 4 0,2-3-96,-5-1 0,-1 0-109,-3 4 0,-1-4-308,-3 0 0,-3 1-191,-4 3 1,-1 0-1875,1 0 2406,-6 0 0,4 0 0,-4 0 0</inkml:trace>
  <inkml:trace contextRef="#ctx0" brushRef="#br0" timeOffset="105">6655 15457 7806,'0'-8'-42,"0"0"0,0 5-84,0-5 0,0 0 250,0-3 1,4 3 220,0 1 1,5 0 39,-2 0 0,3-3-43,2 2 0,-1 2-90,1-2 0,0 2-89,3-2 0,-1 2 30,5 2 1,-5 3-70,2-3 0,0 3 7,-1 1 0,4 0 25,-3 0 0,3 1-185,-4 3 0,0-2-86,-3 6 0,-2-1 93,-3 5 0,0-1-77,-4 1 0,-1-1 14,2 1 0,-7 0-130,-1 3 0,-5-2 62,2 2 1,-3-2 55,-2-2 1,-3 1 43,0-1 0,-1 1 34,5-1 0,0-1 101,-1-2 0,2-2-153,2-2 244,-2-3 72,9 9 176,-4-8-268,5 3 0,1-5 76,3 0 1,2 0-63,6 0 0,4 0 5,3 0 0,2 0-162,-2 0 0,2 0 108,-2 0 0,-1 0-137,1 0 1,-4 1 55,4 3 0,-9-2 11,2 6-95,-8 0 1,1 3-167,-5 1 0,-2 0 59,-1 3 0,-9-2-88,-7 2 1,-4-1-7,-3 2 0,0-4 101,-4 3 0,-1 2 131,-3-2 1,0 3-164,0-7 0,4 3-94,4-6 1,3-2 40,4 2 1,6-6-478,6 2 709,4-2 0,-2-2 0,5 0 0</inkml:trace>
  <inkml:trace contextRef="#ctx0" brushRef="#br0" timeOffset="106">6518 16016 7723,'-10'-1'375,"2"-3"-311,-2 3 0,8-4 1009,-6 5-158,5 0 78,-2 0-418,5 0-343,5 0 0,-1 1 17,8 3 1,-2-3-49,9 3 1,1-3 5,7-1 1,2 0-9,5 0 1,0 0-26,1 0 1,4 0-7,3 0 0,1 0-48,-1 0 1,2 0 25,-2 0 0,1-4-15,-1 1 1,0-1-81,-8 4 0,2-1 93,-9-3 1,-2 2-381,-6-1-60,3 1 1,-10 2-791,3 0-220,-7 0-1284,-3 0 1732,-5 0 858,-5 0 0,-6 5 0,-7 2 0</inkml:trace>
  <inkml:trace contextRef="#ctx0" brushRef="#br0" timeOffset="107">6781 16108 7774,'-7'0'1140,"2"0"1,5 1-689,0 3 1,0-2-43,0 6 1,0-4-30,0 3 1,0 1-188,0 3 1,0 5-1,0-1 1,-5 1-55,-2-1 1,0-2-114,0 2 0,-1 2-62,-3-2 1,3 0 58,0-3 0,6-1-126,-2 1 1,3-1 25,1 0 1,0-3 55,0 0 1,5-6 27,2 2 0,4 1 22,0-1 1,2 0 0,2-4 0,-1 0 12,5 0 1,-1 0-479,1 0 0,2 0 198,-2 0 0,-1-2-548,1-1 1,-5 1 119,1-1 0,-2 1-68,-2 2 0,1-1 268,-1-3 0,-3 3-154,-1-3 619,1 3 0,4-4 0,-1-2 0</inkml:trace>
  <inkml:trace contextRef="#ctx0" brushRef="#br0" timeOffset="108">7043 16233 7774,'-6'-5'0,"0"4"0,2-3 1363,3-2-895,-4 4 1,5-1 196,0 6 0,-4 4-167,0 4 0,-1 6 14,1 2 1,3 2-173,-3 2 0,3 0 62,1 0 0,0 4-225,0-1 0,1 1 13,3-4 0,-2-4-332,6 0 0,-4-5 166,3 1 1,0-2-692,0-2 1,0-1-1139,-4-2-813,-1 2 2618,3-9 0,0 4 0,1-5 0</inkml:trace>
  <inkml:trace contextRef="#ctx0" brushRef="#br0" timeOffset="109">7866 15594 7815,'0'-12'1236,"0"1"-71,0-1-287,0 1-199,0 5-144,0 1-69,0 5-232,5 5 1,-4 1 41,3 5 0,1 2-68,-1 2 0,1 3-62,-1 5 1,-2 2 22,6 6 1,-4-3-77,3 10 0,-3-5 91,4 5 1,-5-5-122,5 1 1,-5-6-113,0 6 0,2-6-40,-1 3 0,4-6-211,-4 2 1,1-5 154,-1-2 1,-3 0-121,3-5 1,1 0 26,-2-3 0,5-1-23,-4 1 0,1-5-96,-1 1 50,-3-6 0,4 5-500,-5-4 156,0-1-692,0 3 903,-5-10 1,0 2-817,-3-4 1256,-2 4 0,4-12 0,-6 2 0</inkml:trace>
  <inkml:trace contextRef="#ctx0" brushRef="#br0" timeOffset="110">7797 15559 7805,'0'-11'0,"0"0"112,0-1 1,0 1 542,0-1-294,0 1 1,5-1 252,3 1 1,7 3-250,4 1 1,-1 4-147,1-1 0,0 3-8,4 1 1,3 0 9,1 0 1,4 4-135,-5 0 0,5 5-32,-5-2 1,1 5-133,-4 3 1,-2-2-13,-2 2 1,-2-1-122,-6 1 1,1-2-58,-1 2 0,-5 1 122,-2 0 0,-2 4-23,-2-1 0,-6-1 66,-1 1 1,-7 0 73,-1 4 0,-9-4 14,1 0 1,-4-4 19,0 4 0,3-5-84,-2 1 1,2-6 3,1-1 1,4-6-311,0 2 1,5-3-97,-2-1-273,9 0 0,2-1 753,5-3 0,5 3 0,1-4 0</inkml:trace>
  <inkml:trace contextRef="#ctx0" brushRef="#br0" timeOffset="111">8654 15308 7815,'-7'-5'1760,"2"4"-781,5-4-344,0 5-369,-5 5 0,3 1 122,-6 6 1,0-1-130,-3 0 1,2 6-11,-2 2 0,2 4-68,-6 3 1,1 4-27,-2 4 1,4 0-15,-4 0 0,4 4-74,0 1 1,5 2-59,-1-3 1,4 4-215,-3-4 1,4 4 109,-1-4 1,3 0 19,1-3 1,1-2-14,3-3 1,3 2 97,4-5 1,0-1 106,1-3 0,-1-4-119,1 0 1,3-5 17,0 1 1,2-2-50,-2-2 1,-2 0 1,2-4 1,-3 2-130,0-5 101,-1 0-448,1-4 0,-5 0-100,1 0-1639,-6 0 1782,4 0 0,-17 0 0,-1 0 0</inkml:trace>
  <inkml:trace contextRef="#ctx0" brushRef="#br0" timeOffset="112">8905 15742 7735,'0'-11'455,"0"-1"314,0 1-451,0-1 1,0 5 633,0-1-61,0 6-504,0-3 1,0 7-121,0 6 1,4 1 10,0 10 0,-1 1-190,-3 7 1,0-2 72,0 5 1,0-4-203,0 1 1,0-3-162,0-2 1,-1 1-261,-3 0 0,3-1 197,-3-3 1,3-3-616,1-4-272,0-1-919,0 1 630,0-6 1441,0-1 0,5-5 0,1 0 0</inkml:trace>
  <inkml:trace contextRef="#ctx0" brushRef="#br0" timeOffset="113">9248 15708 7738,'0'-8'1793,"0"1"-908,0 4-542,0-2 1,-2 5 58,-2 0 1,-2 4-131,-5 0 1,-2 6-67,-2 1 0,1 2-36,-5 6 1,0-1-41,-4 1 1,0 2-124,0-2 0,0 2 78,1-2 0,4 1-188,3-5 0,2 0-18,1-3 1,1-1-37,0 1 1,4-5 112,3 1 89,3 0 0,1 3-5,0 0 1,5-4 16,3-3 0,3 1 19,5-2 0,0 5-26,3-4 1,3 3 179,-3-3 1,2 4 39,2-4 0,0 5 70,0-2 1,0 2-70,-1-1 1,1 2 98,0-3 1,-1 0-184,-3 0 0,1-3 0,-5 4 1,1-6-5,-5 2-21,0-3 0,0 1-745,-4 2-279,3-3-661,-8 4-32,3-5 197,-5 0 0,-4-1 532,0-3 826,-5 3 0,3-10 0,-6 5 0</inkml:trace>
  <inkml:trace contextRef="#ctx0" brushRef="#br0" timeOffset="114">9556 15422 7759,'-5'-11'2,"2"1"122,-4 2 225,4-2 319,-2 9 1039,5-4-469,0 5-848,0 5 0,0 1 117,0 6 1,0 3-113,0 0 1,5 5-68,3-1 0,2 3-24,1 1 0,5 0 115,-1-1 0,5 1-137,-1 0 1,3 4-44,1-1 1,-2 5-262,-2-5 0,-2 6 104,-6-1 0,1 2-137,-1 1 1,-1 0-27,-2 0 1,-3 1-84,-5-1 1,0-4 52,0 1 1,-5-6-117,-3 2 1,2 0-93,-2-5 0,-3 3-252,-5-10 1,1 4-1592,4-4 1530,-1 0 1,1-7-1606,0-1 2237,4-4 0,-3 2 0,4-5 0</inkml:trace>
  <inkml:trace contextRef="#ctx0" brushRef="#br0" timeOffset="115">10709 15696 7791,'-11'0'-201,"0"0"1411,4 0-296,-3-5-76,9 4-576,-4-4 0,1 10-31,0 3 1,0 3-27,4 4 1,0 4 0,0 8 0,0-2 25,0 6 1,2-6-27,1 2 1,0-3 0,5-1 0,-5-2 25,5-2 1,-5-2-1601,0-6 1,2 1 2007,-1-1-1878,0-4 1239,-4-2 0,0 0 0,0 1 0</inkml:trace>
  <inkml:trace contextRef="#ctx0" brushRef="#br0" timeOffset="116">10481 15902 7714,'0'-6'753,"0"-1"-411,0 4 1,5 1-135,3-2 1,6 3 102,1 1 1,5 0 168,-1 0 0,4-4-106,4 1 1,-3-1-138,2 4 0,2 0-334,-1 0 1,4-4 123,-5 0 1,5-3-782,-5 3 1,6-4 57,-2 4 696,3-5 0,-3 3 0,-2-5 0</inkml:trace>
  <inkml:trace contextRef="#ctx0" brushRef="#br0" timeOffset="117">11555 15114 7840,'-4'-8'1096,"0"1"-195,0 4-97,4-2-4,0 5 1,0 6-480,0 6 0,0 4 84,0 7 0,0 1-228,0 3 0,0 2-56,0 5 1,0 3-134,0-2 0,4 5 39,0-6 0,0-2-215,-4-5 1,1-1-202,3-3 0,-3 1-413,3-8 1,-2-1 21,2-4 1,-3 1 779,3-1 0,3 1 0,-1-1 0</inkml:trace>
  <inkml:trace contextRef="#ctx0" brushRef="#br0" timeOffset="118">11338 15719 7732,'-7'0'1197,"3"0"-374,8 0-465,3 0 1,4 0 2,0 0 0,6 0 83,2 0 1,-1 0-173,1 0 0,1 0-24,7 0 0,-2-1-147,6-3 1,-5 3-148,5-3 0,-2-1-103,1 1 1,2-3 132,-5 3 1,3-1-322,-3 1 0,-4 3 92,-4-3 0,-5 3-296,1 1-275,-2-5-644,-7 3-232,-1-3 1692,-5 5 0,-10 0 0,-3 0 0</inkml:trace>
  <inkml:trace contextRef="#ctx0" brushRef="#br0" timeOffset="119">11440 15902 7687,'-6'-6'1929,"1"1"-877,5 5-215,0 0 1,0 5-412,0 2 1,0 3-66,0 2 0,0 1-102,0 2 0,0-1-1,0 5 1,0-1-84,0 1 0,-4 1 35,0-5 1,1 4-192,3-4 1,-4 4 63,0-3 1,0 0-99,4-1 1,0-2-35,0 2 0,1-3-17,3-5 1,-1 3 74,4-2 1,-3-2-52,4 2 1,-2-4 80,2 3 0,2-3 8,-3 4 0,4-6-42,0 2 1,-3-2 85,-1-2-224,1 0 1,3 0-486,1 0 81,-1 0 0,1 0-39,-1 0 1,-3 0-1185,-1 0 1036,1 0 0,-1-2-1241,1-2 1965,-5 3 0,7-14 0,-4 2 0</inkml:trace>
  <inkml:trace contextRef="#ctx0" brushRef="#br0" timeOffset="120">11635 16073 7712,'0'-6'1973,"0"-4"-889,0 9-19,0-4-250,5 5 0,-4 5-303,3 2 1,-2 7 23,2 1 1,-3 6-171,3-2 0,-3 2-50,-1 2 1,0 0-133,0 0 0,4 0-123,0 0 1,4-1-14,-5 1 0,2-1-244,-1-3 1,-1 1-1507,4-5 1276,-4 1 0,3-6-2633,-2-3 1665,-3-2 1394,4-5 0,1 5 0,0 2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2:35:31.056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1999 17554 8434,'6'0'-1262,"-1"0"5037,-5 0-3747,0 5 1,0 1-80,0 6 0,0 4 164,0 3 0,0 4-204,0 4 1,0 2 17,0 5 1,4 0 69,0 1 1,-1-4 2,-3 4 0,0-4-4,0 7 1,0 2-15,0-2 1,0-3-104,0 0 0,0-5-30,0 4 1,-3 1 140,-1-5 0,0-2-92,4-1 0,0-3 87,0-1 1,0-4 0,0 0 1,0-4 12,0 4 1,0-5 18,0 1-75,0-2 26,0-2-489,0 1 283,0-6-703,0-1 254,0-5 66,0-5 1,0 3 619,0-6 0,0-4 0,0-3 0,0-5 0,0 2 0</inkml:trace>
  <inkml:trace contextRef="#ctx0" brushRef="#br0" timeOffset="1">2021 17622 8576,'-6'0'-1749,"0"-3"3131,2-1-278,3 0-459,-4-1-114,5-1-264,0-6 0,0 1-60,0-1 1,3 5-121,1-1 1,5 4 110,-1-3 1,2 4-190,1-1 0,2-1 45,2 1 1,3-3 121,5 3 0,0-4-180,0 5 0,-1-1 129,1 4 1,3 0-235,-4 0 0,4 0-5,-7 0 1,1 5-14,-1 2 0,2 7 97,-6 2 1,-4 4-151,-3-1 1,-6 8 68,2 3 0,-3 3 84,-1 1 1,-6 4 26,-5 0 0,-2 1-13,-6-5 1,0 3 1,-4-3 0,0 3 18,0-7 1,-5-2 7,-2-1 1,-3-3-5,-1-1 0,3-7 5,1-4 1,6-2-115,1-6 1,1-1 93,7-3 0,0-5-388,3-2 1,6-7-155,2-2 0,4-3-155,4 4 1,4-4 236,7 4 1,8-4 463,7 4 0,3-1 0,1 5 0</inkml:trace>
  <inkml:trace contextRef="#ctx0" brushRef="#br0" timeOffset="2">2947 17520 8145,'0'-8'0,"0"0"-270,0 6 289,0-3 1,-2 1 383,-1 0-41,1 0-64,-3 4 1,5-1 302,0-3-335,0 3 0,-1-4 294,-3 5-288,3 0 0,-6 0-29,4 0 0,0 0-184,-4 0 0,-1 5 72,-4 3 1,1 2-105,0 1 0,-2 6 45,-2 2 1,-2 2-180,-2 2 0,-2 5 82,2 3 1,-3 5-40,-1 2 0,2 6-4,2-3 1,2 4-128,6 0 1,-1 5 115,1-1 1,4 1 61,4-4 0,1-1-95,2 1 1,0-5 99,0-3 1,5-3-11,3-1 0,2-4-22,2-4 1,-1-2 1,0-1 1,1-5 52,-1-3 0,1 2-34,-1-2 0,2 0 227,2-3 1,-2-2-225,2-3 69,-2 4-51,3-10 0,-3 8-23,2-5 1,-1-1-5,1-3 0,-2 0-63,2 0 0,-2 0-159,-2 0 0,1 0-270,-1 0 0,-1-1-141,-2-3-106,2 3 1,-7-8-19,4 5 786,-4-5 0,7 3 0,-4-5 0</inkml:trace>
  <inkml:trace contextRef="#ctx0" brushRef="#br0" timeOffset="3">3141 17668 9401,'0'8'366,"0"-1"0,0-3-161,0 4 1,0-1-44,0 5 0,0 3-62,0 0 0,0 6 24,0-2 0,0 7-122,0 5 0,0 2 86,0 1 0,4 4-87,-1 0 0,1 1-13,-4-1 0,4-2 38,0 2 0,3-6-15,-3-2 1,1-4-117,-1 0 1,-3-7 84,3-3 0,-1-4-231,0 0-188,-1-1 338,3-5 0,-5 1-567,0-3 137,0-3-43,0 4 0,0-6 102,0-3 0,1-1-36,3-3 0,-2-6 508,6 3 0,0-3 0,8-8 0,2-2 0</inkml:trace>
  <inkml:trace contextRef="#ctx0" brushRef="#br0" timeOffset="4">3620 17714 8270,'7'-17'-623,"-1"6"-781,-2-1 2455,-3 1-44,4 10 17,-5-4-707,0 0 1,-1 3-150,-3-1 1,-2 6 100,-6 5 1,1 3-348,0 5 1,-2-2 138,-2 5 1,-2 0-203,-2 3 1,-2 3-30,2 1 0,-3-2-13,-1 3 1,-2-3 51,2-1 0,-5 2-86,9-2 0,-5 3 186,5-7 0,2 1 15,2-1 1,2-3 113,2-4 0,3-1-130,1 1 192,-1-1 0,0 0-11,1 1 1,3-4 99,-4-1-130,6 1 1,-3-1 13,5 1 1,0-4-63,0 3 1,0-3-2,0 4 1,1-4 2,3 3 0,-2-3 7,6 4 1,0-2 44,3 2 1,4 1-1,1-6 1,4 6 16,-1-1 1,2-2-33,2 2 0,0-6 13,0 2 0,4 1-108,-1-1 0,1 4 88,-4-5 1,0 5-167,-1-4 1,0 1 147,-3-1 1,1-2-125,-4 6 0,-1-6-118,-4 2-376,1 3-50,-1-6-441,-5 4 18,0-5-1831,-6 0 2837,5 0 0,1-5 0,5-2 0</inkml:trace>
  <inkml:trace contextRef="#ctx0" brushRef="#br0" timeOffset="5">3883 17611 8232,'-18'-11'0,"6"0"0,4 4 420,5 2 111,-2 5-118,5-5 96,0 3 1,0-3 314,0 5-646,0 5 0,0-2-16,0 5 1,0-5 50,0 5 0,5 0-51,3 3 0,-2 0-19,2 1 1,0 3 2,3 0 0,2 6 14,2-2 1,-2 2 81,2 2 0,-1 1 5,1 3 0,-2-2-57,2 6 0,2-5-573,-2 5 1,0-1-662,-4 4 0,1 1 1414,-1-1 0,1-4-194,-1 1 1,-5-2-346,-2 2 1,1 2 105,-1-3 1,0-1-185,-4 2 1,-1-6 100,-3 2 1,0-3 94,-7-1 1,2-1-86,-6 1 0,2-1 51,1-3 0,5-3-90,-1-4 21,1-1 1,-4-3-439,4-1-4,2-4 5,5-3 1,0-10-65,0-5 0,0-4 655,0 3 0,5-4 0,1 2 0</inkml:trace>
  <inkml:trace contextRef="#ctx0" brushRef="#br0" timeOffset="6">4888 17999 8108,'-10'2'-222,"2"1"1,2-1 467,2 1 298,3-1-216,-4-2 761,5 0-939,5 0 1,1 0 33,6 0 1,-1 0-135,1 0 0,-1 0 75,0 0 1,6 0-5,2 0 0,2 0-98,2 0 0,0-4 124,0 0 1,0-1-148,0 1 1,-4 3 44,0-3 1,-4 3-290,4 1 184,-5 0 1,2 0-196,-4 0 0,-4-1-226,-1-3-43,-4 3 1,3-6-1000,-2 3 1078,-3 3 0,5-8-284,-2 5 729,-2-4 0,3 1 0,-5-4 0</inkml:trace>
  <inkml:trace contextRef="#ctx0" brushRef="#br0" timeOffset="7">4751 18251 8108,'-18'5'9,"2"-4"188,4 3 1,5-3 171,-1-1-300,6 0 324,-3 0-308,5 0 1,5 0 58,2 0 0,1 0 78,3 0 0,-1 0-18,9 0 1,-3-4-16,3 0 0,4-5 10,3 2 1,5 1-67,-5-2 1,6 2 58,-1-2 1,-2-2-25,1 2 0,-1 2-12,2-2 0,1 6-178,-6-2 1,-3 1 95,-4 0 0,-5 1-145,1-2 0,-2 3-85,-2 1 1,-3 0-324,0 0-138,-6 0-437,3 0 274,-5 0 1,-5-5-1,-1-1 1</inkml:trace>
  <inkml:trace contextRef="#ctx0" brushRef="#br0" timeOffset="8">6304 17383 8138,'0'-7'-1954,"0"1"1911,0 2 232,0 3 0,0-6-56,0 4-72,0 1 1,0-4 297,0 2-110,0 3-119,0-4 1,-3 4 110,-1-3 9,0 3-29,4-5 17,0 6 0,0 6-201,0 1 1,0 3 31,0 2 1,-1-1-14,-3 1 0,3 3 32,-3 0 0,1 5-25,-1-1 1,2 3-28,-6 1 1,4 0 33,-3-1 1,3 1-36,-4 0 1,5 0-32,-5 0 1,5 0-8,0-1 1,-2-2 0,1-1 0,-4-4-17,4 4 0,1-5 36,3 1 0,-2-2 3,-2-2-4,3 1-7,-4-1 0,4-1 134,-3-2 1,3-2-5,-3-2 33,3-3-119,1 4 230,0-5-163,5 0 1,1 0-45,6 0 0,-1 0 49,0 0-73,1 0 0,0-1 29,4-3 1,-4 3 10,4-3 1,-4 3-62,0 1 1,-1-4-98,1 0 0,-1 0-140,0 4 0,-3 0-62,0 0 77,-1 0 0,1-3-16,-1-1-738,-4 0-77,2 4 299,0 0 0,-2 0-37,4 0 760,-4 0 0,7 0 0,-4 0 0</inkml:trace>
  <inkml:trace contextRef="#ctx0" brushRef="#br0" timeOffset="9">6487 17634 8181,'-6'0'951,"1"0"29,5 0-882,5 5 1,-4 1 110,3 6 0,-3 0-125,-1 4 1,0-2 22,0 5 1,0 0-15,0 3 0,0-1 28,0 2 1,-1-7-191,-3 7 0,3-7 115,-3 3 1,3-5-228,1 2-243,0-4 311,0 0 1,0-5-679,0 1-68,0-5-361,0 2 851,0-5 1,3 1-572,1 3 940,0-3 0,-4 9 0,0-4 0</inkml:trace>
  <inkml:trace contextRef="#ctx0" brushRef="#br0" timeOffset="10">6179 18193 8147,'-8'2'-54,"0"2"162,6-3 175,-3 4-159,5-5 62,5 0 0,1 0-38,6 0 1,-1 0 42,1 0 0,-1-4 5,0 0 0,5-1-24,-1 1 0,5 2 13,-1-6 1,3 2 3,1-2 1,-1-1-45,1 6 1,0-6-5,0 1 1,-1 2-125,-3-2 1,2 4 84,-2-3 0,1 3-93,0-4 0,0 4 70,-5-3 1,0 4-465,-3-1-207,-1 3-210,1 1 435,-6 0 1,-1 1-139,-5 3 1,0-1 50,0 4 0,-1 0-85,-3 0 0,1 4 202,-4-4 1,3 2 336,-4-1 0,1 2 0,-5-4 0,1 6 0</inkml:trace>
  <inkml:trace contextRef="#ctx0" brushRef="#br0" timeOffset="11">6316 18365 8147,'-12'0'0,"5"0"199,-1 0 314,6 0-301,-4 0 266,6 0-239,6 0 0,0-5-6,5-3 1,1-2 14,-1-2 1,1 5-117,-1-1 1,0 2 60,1-2 0,-1-1-193,1 6 1,-1-1-37,1 4 1,-5 0-87,1 0 1,-4 0 104,3 0 0,-3 0-94,4 0 0,-5 4 163,5-1-17,0 1-6,3 1 0,0 0-7,1 3 0,-4-2-4,-1-2 1,-3-1 13,4 4 1,-5-3-89,5 4 58,-5-1 1,3 3-17,-2-2 1,-3 2 16,3-2 1,-3-2-35,-1 2 1,0-1 0,1 5 26,3-1 12,-3-4 1,6 2-11,-4-6 258,-1 6-216,8-2 1,-5 0 8,3 1 0,-2-4-28,-2 3 1,-2-4 35,6 1 32,-6 2-17,4 0-101,-1 6 51,-4-1 0,4-3 43,-5-1 1,0-3 12,0 4 1,0-4 112,0 3 0,-5-3-100,-3 4 1,-2-2 112,-1 2 0,-6 2-101,-2-3 1,-2 3-11,-2 2 1,0-1-36,0 1 1,-1-1 45,-3 1 0,3-2-216,-2-3 0,1 2 12,3-5 1,3 0-392,0-4 50,5 0-399,-3 0-41,11 0 0,1-1 370,5-3 1,2-3-172,6-4 0,2-2-11,13-2 693,-8 2 0,17-13 0,-8 2 0</inkml:trace>
  <inkml:trace contextRef="#ctx0" brushRef="#br0" timeOffset="12">7287 17371 8154,'-7'0'542,"2"0"-383,5 0 59,-5 0 59,4 5-142,-9 2 1,7 4-28,-5 0 0,5 1-50,-5-1 1,4 1 27,-3-1 0,3 1-5,-4-1 1,2 4-69,-2 0 1,-2 2 70,2-2 1,2-1-38,-2 5 0,5-1 29,-5 1 1,4 4-7,-3 0 0,3-1 35,-4 5 1,2 1 9,-2-1 1,-1 4-20,6 0 0,-5-2 12,4 1 1,-3-3 15,3 4 0,-1-5-29,1 5 0,3-2-41,-3 1 1,3 2 31,1-5 0,0-1-9,0-3 1,0 4-23,0-1 1,1-3-6,3-4 0,-2 0-18,6 4 0,-6-4-6,2 0 1,2-5-26,2 1 0,-2-2 50,2-1 0,0 2 13,3-3 0,-3 3 31,-1-6-2,1 2-38,3 1 0,-3-1 0,0-2 0,-6-2-53,2-2-9,-3-3 0,0 6-229,3-4 205,-3-1 0,5 4-405,-6-2 131,0-3 1,0 5-506,0-2 52,0-2-374,0 3 268,0-5 372,5 0 0,1-2 492,5-1 0,6-4 0,1-4 0</inkml:trace>
  <inkml:trace contextRef="#ctx0" brushRef="#br0" timeOffset="13">7675 17737 8246,'-5'6'-1,"2"-1"-331,-4-5 28,4 0 0,-3 0 297,2 0 0,3-1 305,-3-3 168,3 3-333,1-4 0,0 3 343,0-1-32,-6 1 120,5-3-123,-4 5 13,5 0-366,0 5 1,0 3 30,0 7 1,0 3-118,0 5 1,0 0 82,0-1 0,0 5-32,0 0 0,0 1 16,0-2 1,0 2 30,0 3 1,0 2-93,0-3 1,0 3 46,0 1 1,0-3-106,0-1 0,-1-4 73,-3 0 1,3-7-12,-3-3 1,3-4-35,1 0 0,-2-5-314,-1 1-341,1-6 246,-3 3-792,5-5 418,0 0 95,0-5 1,0-1 324,0-5 1,0-1 384,0 1 0,-5-6 0,-1 0 0</inkml:trace>
  <inkml:trace contextRef="#ctx0" brushRef="#br0" timeOffset="14">7549 17805 8245,'0'-7'0,"0"-1"0,0 4 33,0-4 0,5 1 160,3-5 1,-1 1-112,5 0 1,-6-1 128,9 1 0,-4-1-18,4 1 0,-2 3-3,-2 1 1,4 0 30,0 0 0,2 0-155,-2 4 1,-2 1 54,2-1 0,2 1-64,-2 2 1,4 2 47,-4 1 0,4 4-24,-4 4 0,1 0 3,-5 1 1,-1 3-124,-2 0 0,1 6-14,-6-2 1,1 2 143,-4 2 0,0-1-105,0-3 1,-5 1 72,-2-5 0,-4 4-41,0-3 0,0-1-1,-1-4 1,1 1 2,-1-1 0,-3 0-47,0 1 0,-4-2-7,4-2 1,-4 1-38,3-6 1,-3 2 44,4-1 0,-4-3-89,4 3 0,-4-2 81,4-2-184,-1 0 0,6-2-18,3-2 0,1 2-593,6-6 477,0 6 0,2-7-230,2 5 1,2-4 91,5 5 0,2-2 490,2 1 0,3 3 0,10-15 0,1 4 0</inkml:trace>
  <inkml:trace contextRef="#ctx0" brushRef="#br0" timeOffset="15">8337 17565 8259,'0'-7'-458,"0"-1"608,0 6-250,0-9 390,0 10 196,0-4-148,0 5-174,-5 0 1,3 0-26,-6 0 1,4 5-35,-3 3 0,-1 2-43,-3 1 0,-1 5 95,1-1 0,-1 5-112,1-1 1,-1-1 79,1 1 0,0 0-9,-1 4 1,1 3-10,-1 1 0,1 1 6,-1-1 0,2 1-15,3 2 0,-3 3 20,2-3 0,-1 3-81,1 2 0,0-2 30,4-3 0,-4 3-113,4-2 0,-3-2 90,3 1 1,0-6-107,4-1 1,1 0 50,3-4 0,-1-2-14,4-2 0,-3-3 27,4 0 0,-2-1 8,2 1 1,2-5 72,-2 1 0,-2-4-62,1 3 1,1-4-51,3 1 8,1 2 1,-1-5-100,1 3 1,-1-3 6,1-1 0,-1 0-210,0 0 0,-3 0-752,0 0 418,-1 0-236,5 0 496,-1 0 1,-3 0-131,-1 0 0,-4-1 527,1-3 0,2 3 0,0-9 0,6 4 0</inkml:trace>
  <inkml:trace contextRef="#ctx0" brushRef="#br0" timeOffset="16">8783 17782 8123,'0'-11'-1493,"0"3"1194,0 1 0,-2 3 694,-1-4 1,1 4-72,-2-3 1,2 4-331,-2-1 1,2 3 152,-6 1 1,0 0 18,-3 0 0,3 0-103,1 0 1,-5 1 73,-3 3 0,0-1 29,3 4 0,-3 2-19,0 7 0,-4-4-5,4 3 1,-6 3-4,2 1 0,2 4-19,-2 4 0,1-3-10,-1 2 0,-2 2 23,6-1 0,0 4-46,4-5 0,-1 5-10,1-5 0,4 1-129,4-4 0,1 0 84,2-1 1,0-3-124,0 1 1,5-5 48,3 4 0,2-7-30,2 0 0,0-1 66,4-3 0,-3-3-25,7-1 1,-1-3-1,3-1 1,1 0 23,0 0 1,0 0 100,0 0 0,0-5-86,-1-3 1,1 2-38,0-2 1,-4 2-75,0-2 1,-5 0-189,1 4 0,-2-4-62,-2 4 43,1 1 1,-4 3-1048,-1 0 505,-4-6 852,2 5 0,-5-4 0,0 0 0,0-1 0,0-6 0</inkml:trace>
  <inkml:trace contextRef="#ctx0" brushRef="#br0" timeOffset="17">8943 17565 8133,'0'-6'-287,"0"1"694,0 0 2,0 4 5,0-5-120,0 6-105,0 6 1,1 0-18,3 5 1,-2-3 2,6 0 0,-2 0-17,2 8 0,2-2 30,-3 5 0,4-4-14,0 4 1,0 0-33,1 4 0,-1 0 38,1-1 1,0 3-150,4 1 1,-4 0 81,4 4 1,-4 0-2,0 5 0,-5-5-44,1 1 0,-6-5-22,2 5 0,-2-1 7,-2 4 0,0-4-105,0-4 1,-6 2-109,-1-1 0,-3 0 61,-2-5 0,1-4-75,-1-3 0,1-2-13,0-2 0,-1 1 9,1-1 1,3-4-111,1-4 125,-1-1 0,0-2-324,1 0-344,4 0-431,-7 0 823,9 0 1,-4-2-39,5-1 1,2 1 476,6-1 0,-1-4 0,10 1 0</inkml:trace>
  <inkml:trace contextRef="#ctx0" brushRef="#br0" timeOffset="18">9559 17954 8066,'-6'0'-594,"-4"0"686,8 0 237,-3 0 1343,5 0-1462,5-5 1,-2 3-17,5-2 0,-1 3-39,5 1 0,-1 0 32,1 0 1,-1-4-118,0 1 1,1-1 75,-1 4 0,2-2-7,2-1 0,2 1-30,2-1 1,1-2-9,-5 1 0,2 0-33,-2 4 0,-2 0-208,2 0-54,-2 0 200,-2 0 0,-3 0-165,-1 0-6,-4 0 74,2 0-39,-5 0-262,-5 0-891,3 0 481,-3 0-1061,0 0 897,4 0 966,-4 0 0,5 0 0</inkml:trace>
  <inkml:trace contextRef="#ctx0" brushRef="#br0" timeOffset="19">10290 17463 8128,'0'-7'-969,"0"-3"0,0 7 1236,0-4 0,0 3 157,0-4 296,0 6-238,0-3-141,0 0 59,0 3 5,0-3 92,0 5-347,0 5 1,0 3 24,0 7 1,0-1-62,0 5 1,1-1-5,3 1 1,-2 6-14,1-2 0,-1 1 0,-2-5 0,0 3-6,0-3 0,0 3-38,0 0 0,0-2-125,0-1 1,3-5-141,1 1 0,0-3-33,-4 0-91,0-1 1,0-3-489,0 0-407,5-6 416,-4 3-42,10-5 857,-10 0 0,9-5 0,-4-1 0</inkml:trace>
  <inkml:trace contextRef="#ctx0" brushRef="#br0" timeOffset="20">10142 17885 8213,'-12'11'-1983,"1"-4"2185,-1 3 1530,1-4-978,5 6-258,1-6-1,5 4-241,0-8 0,5 6-16,2-4 1,5 0 21,3-4 0,3 0 0,5 0 0,-1 0-128,1 0 0,1 0 124,3 0 1,1-4-87,2 0 1,3-3 49,-2 3 0,2-4-199,1 5 1,-3-5-62,-1 4 1,-3-5-70,3 2 1,-5 0 31,2 0 1,-7 4-218,-1-1 0,-5-1-694,2 1 408,-9 1-614,3 3 308,-8 0 1,-6 3 361,-8 1 1,-1 4-393,1-4 916,1 5 0,-6-3 0,-1 5 0</inkml:trace>
  <inkml:trace contextRef="#ctx0" brushRef="#br0" timeOffset="21">10290 18056 8213,'-6'0'-350,"-4"0"236,8 0 312,-3 0 1112,5 0-1106,5 5 0,-3-2-37,2 5 1,-3-1-4,-1 5 1,0-1 15,0 0 0,0 1-62,0-1 0,-4 2 8,0 2 0,-3-2-128,3 2 0,-4-1-159,4 1 190,-5-2 1,7 4-181,-6-6 59,6 0 116,-3 1-10,5-6-14,0 4-97,5-8 138,1 3-159,6-5 0,-1 0 120,0 0 0,1 0-449,-1 0 142,1 0 1,-1-4-95,0 0 0,1 0 43,-1 4 1,-3-4-96,0 1 1,-5-2-427,5 1 633,0 2 1,-1-4 243,1 2 0,-6-2 0,3-5 0</inkml:trace>
  <inkml:trace contextRef="#ctx0" brushRef="#br0" timeOffset="22">10450 18136 8213,'-8'0'217,"1"0"-37,4 0 0,-3 0-126,2 0 1,3 2 213,-3 1 0,3 4-5,1 4 1,-4 1-141,0-1 0,0 0 12,4 1 0,0 3-62,0 0 1,0 2 89,0-2 1,0 3-54,0 5 0,0-1-83,0 1 0,0-1 99,0-3 1,0 3-185,0-3 0,0-2 62,0 2 0,0-5-53,0 2 0,-1-4 26,-3 0 0,3-5-409,-3 1 75,3-6-343,1 9-586,0-10 432,0 4 577,0-5 1,5-5-1,1-2 1</inkml:trace>
  <inkml:trace contextRef="#ctx0" brushRef="#br0" timeOffset="23">10736 17268 8189,'0'-6'1045,"0"1"-635,0 5 1,3 1-181,1 3 1,5-1 4,-1 4 1,2 1-60,1 3 1,1 4 43,-1 1 0,4 4-15,1-1 1,0 3-11,-1 0 1,-1 3-7,5 1 1,-3 3-31,3 6 1,-4-1 4,4 0 0,-5 2 12,1 2 1,-2-1 5,-2 4 1,1-3 1,-1 4 0,-3-5-29,-1 1 1,0 2-15,0-2 0,2 1-33,-5-1 1,0-4-159,-4 1 1,3 1 121,1-5 0,0 3-161,-4-7 1,0-1-11,0-3 0,-4 4 94,0 0 0,-1-5-87,2-3 1,0-5 100,-5 2 1,2 0-190,-2-1 1,-2-1 41,3-6 0,-3 2 40,-2-2 1,-3 2 25,0 1 0,-4-1-13,3-2 0,-3 2-175,4-2 1,-1 1 65,0-2 0,4 0-270,-3-4 161,2-1-205,1 3 126,6-5-237,1 0 285,5 0 1,1-4-262,3 0 1,2-5-252,6 2 1,4-2 845,3 1 0,-2-2 0,-1 4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3T06:24:28.150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15898 4934 8131,'5'-12'0,"1"1"0</inkml:trace>
  <inkml:trace contextRef="#ctx0" brushRef="#br0" timeOffset="1">15909 4900 8131,'0'-7'1054,"0"-3"-440,0 9 59,0-4 1578,0 5-1983,0 5 0,4-3-29,0 6 0,3 5-31,-3 6 0,1 2-201,-1 2 0,-3 5 98,3 2 0,1 0-306,-1 0 0,1 1 147,-1 3 0,-3 0-365,3 0 0,-3-3 157,-1-1 0,0-4-12,0 0 1,4-3-21,0-4 0,0 1-207,-4-4 415,0-1-248,0-4 210,0-4-121,0-2-807,0-5 609,-5 0 0,2-2-394,-4-1 1,4 0 836,-1-4 0,3-1 0,1-4 0,0 1 0</inkml:trace>
  <inkml:trace contextRef="#ctx0" brushRef="#br0" timeOffset="2">16240 4979 8097,'0'-6'16,"0"-4"147,0 9 499,6-9-307,-5 8 353,9-3-98,-9 5-62,9 0-312,-8 0 1,4 2 103,-2 1 1,-3 0-103,3 4 1,-4 1 14,-4 3 1,-2 2-167,-6 2 1,-3 2 94,0 2 0,-9 6-61,1-2 0,-2 3 99,2-4 0,0 1-240,0 0 0,5 0 56,3 0 0,2-5-85,2-3 1,-1 1-50,1-1 1,5 1-1,2-5 1,3-3-88,1-1 152,0 1-46,0 3 84,0 1 0,5-5 70,2 1 1,3-4-85,2 3 1,-1-3 148,1 4 1,0-2-75,4 2 1,-2 2 5,5-2 1,0 0-48,4 0 1,-1 2-4,1-2 0,-4-2-12,0 2 1,-1-6 32,1 2 0,1 1-75,-4-1 71,-1 0-638,-4-4 186,1 0-1315,-6 0-185,-1 0 1913,-15 5 0,7-4 0,-7 4 0</inkml:trace>
  <inkml:trace contextRef="#ctx0" brushRef="#br0" timeOffset="3">16560 4968 8085,'-5'-6'0,"4"1"729,-4 5-277,5-5 323,0 3-168,0-3-328,0 5-228,0 5 1,1 3 300,3 7-372,-3 3 83,9 10 0,-7 1 143,4 5 1,-4 4-18,1 0 1,1-3-146,-1-5-595,0 1 385,-4-2 0,3-1-644,1-5 564,0-6 1,-4 4-57,0-6 0,0-4-77,0-3-86,5-1 147,-4 0-186,4-2 142,-5-5 85,0 0 1,-1-4 43,-3 0 0,3-5-365,-3 2 598,-2 2 0,5-11 0,-4 4 0</inkml:trace>
  <inkml:trace contextRef="#ctx0" brushRef="#br0" timeOffset="4">16606 5082 8085,'0'-11'0,"0"-1"548,0 1-196,0 5 1,0 1 1181,0 5-1485,5 0 34,1 5 1,6 1-14,-1 5 224,6 6-118,-5 1 0,10 5-18,-3-1-82,3 1 1,0 0-177,1 0 0,0 0 60,0 0 1,0-4-151,0 0 1,-2-2 93,-2 2 0,-1-2 139,-3-6 0,-2-3-25,2 0 1,-6-2 330,-1 2-115,-1-3 140,0 0 557,3-4-278,-9 4 353,4-5 0,-5-5-411,0-3 0,-1-2-100,-3-1 1,3-6-114,-3-2 1,-1-4-299,1-3 1,-4 0-19,5-4 1,-1 1-102,4-2 1,-4 0 50,0 4 1,0 2 159,4 6 0,0-2-340,0 6 0,0 0-85,0 3-977,0 1-69,0-1-571,0 6-3,0-4 380,5 9 0,-2-3 1489,5 8 0,-1 2 0,5 5 0</inkml:trace>
  <inkml:trace contextRef="#ctx0" brushRef="#br0" timeOffset="5">17348 5014 8110,'0'-8'0,"0"1"0,0 4 0,0-3 0,0 2 229,0 3 127,0-5 248,0 1 60,-5 4-206,4-9 0,-5 9-147,2-3 0,1 3 29,-4 1 0,-1 0-103,-3 0 1,-2 2-88,-2 6 1,2-1 116,-2 9 1,2 1-134,2 2 0,-1 3-21,1 1 1,3 4-204,1-1 0,4 2-311,-1-1 0,3-3 231,1 2 0,1-1-292,3-3 1,0-3 193,7 1 1,-2-5-47,6 4 0,2-5 144,-2 1 1,5-6 66,-1-2 1,3-4 51,1 1 1,0-3 221,0-1 0,-1-1 251,1-3 1,-1-2-207,-3-6 0,1-3 183,-5 0 0,1-4-129,-5 4 1,-3-2 66,-1 2 0,-4-3-149,1-5 1,-4 0-225,-4 0 1,-3-3-81,-4-1 0,-5-3 82,-4 3 0,-1 2-616,-2 6 0,0-2 307,0 6 0,1 1-627,-1 7 1,5-2-31,3 5 1000,7 0 0,-2 4 0,4 0 0</inkml:trace>
  <inkml:trace contextRef="#ctx0" brushRef="#br0" timeOffset="6">17771 5048 8160,'0'-11'0,"-1"-1"244,-3 1 94,3-6 1,-5 5 195,6-4 1,0 7 299,0 2 251,0-1-253,0-3-96,0-1-220,0 6-278,0 1-237,0 5 0,0 9-33,0 2 1,6 13 34,1 3 0,2 3-81,-1 1 1,2 6 111,-3-3 0,2 2-440,-1-6 0,2 2 86,-2-6 0,2 1-246,1-4 1,-3-4 263,-1 0 1,0-5 147,0 1 1,0-6 300,-3-1-226,-3-6 262,4 8-46,-5-8 2006,5 3-1524,-4-10 1,4-3 312,-5-7 0,0 1-526,0-5 0,0 2-164,0-6 1,2 7-324,1-7 1,-1 4 159,1 0 0,3-1-186,-3 4 0,2 5 38,-1 3 1,-2 5-346,1-5-65,4 5 0,-1-2-407,5 5 1,1 9 259,-1 3 0,5 5 212,-1-1 1,0 4-158,-4-1 1,5 3 136,-1 0 1,0-4 261,-4-3 1,-3 1-72,0-5 1,-1 2 94,5-9 513,-1 4 126,1-6 1,-1 3-23,0-5 0,-3-1 411,0-3 1,-5-4 181,5-7 1,-4 1-371,4-5 1,-6 0-133,2-4 1,1-1 123,-1-3-441,0 3-53,-4-4-8,0 0 0,0-1-108,0-5-37,0 5 1,0-3-296,0 5 0,0 2 200,0 6 1,0 2-1725,0 6 871,0 5-3566,0 1 2513,0 5 1964,0 15 0,0-1 0,0 14 0</inkml:trace>
  <inkml:trace contextRef="#ctx0" brushRef="#br0" timeOffset="7">19084 4648 8160,'0'-11'0,"0"5"0,0-1 661,0 3-15,0 3 273,0-4-352,0 5 1,0 6-468,0 6 1,2 6 38,1 8 1,0 1 101,4 7 0,-3-1-251,4 9 1,-6-1 40,2 0 1,1 0-311,-1-3 1,1-6 92,-1 2 0,-3-2-14,3 2 0,-3-5-85,-1-2 1,2-3 86,1-1 0,-1-4 132,2 0 0,-3-9-148,-1 2 222,0-4 0,0 0-193,0 0-210,0-6 120,0 3 0,0-6-208,0-3 1,-1 2-52,-3-6 0,-1 0 534,-3-3 0,-2-5 0,4-2 0</inkml:trace>
  <inkml:trace contextRef="#ctx0" brushRef="#br0" timeOffset="8">19027 4648 8138,'0'-11'1189,"0"-1"-641,0 6-186,5-4 1,2 7-108,4-4 0,0 3 36,1-4 0,4 5-51,3-5 1,0 5-188,4 0 0,-2 1 135,5 2 0,-2 0-267,-1 0 0,-1 5-81,-3 3 1,1 2-157,-5 2 1,4-1-32,-3 0 0,-2 2 121,-7 2 0,2 2 165,-5 2 0,-2 2-25,-5-1 0,-8 4 522,-4-2 0,-5 4-197,1-7 1,-3-3-29,-1 0 0,1-4-225,-1 0 1,4-2-207,0-3 0,9 2-1289,-2-5 1151,3 0 1,2-4-959,-1 0 1316,5 0 0,-2 0 0</inkml:trace>
  <inkml:trace contextRef="#ctx0" brushRef="#br0" timeOffset="9">19815 4431 8157,'0'-6'0,"0"0"44,0 2 121,0 3 550,0-5-169,0 6 319,5 0-152,-3 0-350,3 0 1,-7 0-122,-1 0 1,0 7-25,-5 4 1,-3 2 31,-4 6 1,-6 1-31,2 7 1,-3 3 20,-5 8 0,3 2 31,-3 2 1,7 2-272,1-2 0,1 2-99,-1 2 0,3 0-9,4-1 1,4 0-27,1-3 1,4 1 39,0-5 1,1 0 29,2-4 1,0-3-94,0-1 1,2-4 75,1 0 1,0-2 42,4-1 1,1 0 85,4 0 1,-2-5-67,-3-3 0,3 1 3,-2 0 0,2-1-49,2-4 1,-5-1 192,1-2-117,-1 2 1,5-4-187,-1 1 0,-3-2-5,0-5-840,-6 0 707,3 0 0,-5-1-889,0-3 0,0 1 1200,0-4 0,0-1 0,0-3 0</inkml:trace>
  <inkml:trace contextRef="#ctx0" brushRef="#br0" timeOffset="10">20112 4797 8007,'0'-12'179,"0"1"0,-1 1 462,-3 2-82,3-2-96,-9 4 0,3-1-69,-4 4 1,-1 1 50,1 2 0,-5 2-150,-3 1 0,-4 5 86,-4 7 0,3 3-99,-3 5 1,-1 1-15,2 3 0,-1 0-227,4 4 0,5 2 80,3-3 0,3 2-55,0-1 1,2 0 90,2-4 1,3 3-348,5-3 1,0 0 40,0-5 0,0 1-59,0 0 0,9-1 85,3-3 0,3-3-16,0-4 1,3-2 160,5-3 0,3 2-53,1-5 1,1 0 71,-2-4 0,0 0-49,4 0 1,0-5-139,0-3 0,-2 2 92,-5-2 1,-4 1-444,0-5 0,-7 1-75,0-1 1,-2 5-1141,-6-1-707,5 1 2419,-8-5 0,-6 1 0,-8-1 0</inkml:trace>
  <inkml:trace contextRef="#ctx0" brushRef="#br0" timeOffset="11">20295 4568 7982,'-5'-17'245,"4"0"374,-10 6-224,10-1-92,-4 6 1046,5 1-889,5 5 1,-2 0-53,4 0 1,1 5-108,3 3 0,1 5 85,-1 3 1,1 9-59,-1 2 1,4 1-25,0 2 1,2 1-50,-2 3 0,2-1 0,2-3 0,1 3-166,-5-2 1,4-1 82,-4 4 1,1-2-364,-5 6 0,-5-6 183,-2-2 1,-2 1-384,-2 3 0,0-3 196,0-1 0,-2-1 30,-2 2 0,2-3-13,-6-6 0,1 1 64,-5 0 0,-3-1-82,0-3 1,0 1 64,3-5 1,2 0-230,2-3 1,-2-1-164,3 1-1651,-3-1 2174,-2-4 0,-4 3 0,-2-4 0</inkml:trace>
  <inkml:trace contextRef="#ctx0" brushRef="#br0" timeOffset="12">20969 4968 7900,'0'-6'-964,"0"1"1521,0 5-26,-5-5-310,3 3 1,-4-3 338,2 5 211,3 0-166,-4 0 947,5 0-1336,5 0 1,1 0 74,6 0 0,-1 0-67,1 0 0,4-1-28,3-3 1,-1 3-160,1-3 0,0-1 91,4 1 1,0-1-408,-1 1 0,-3 2 179,1-6 1,-5 6-593,4-2 0,-5-1 361,1 1 1,-6 0-811,-2 4-222,-4 0-253,2 0 1616,-5 0 0,0 0 0</inkml:trace>
  <inkml:trace contextRef="#ctx0" brushRef="#br0" timeOffset="13">20946 5128 8609,'6'0'1550,"4"0"-1312,-3 0 1,4 0 150,1 0 0,3 0-88,0 0 0,5 0-243,-1 0 0,3-4 106,1 0 0,1-3-355,3 3 0,-3-4 181,2 5 1,-2-3-861,-1 3 0,-4 1 114,0-1 756,-5 1 0,8 2 0,-4 0 0</inkml:trace>
  <inkml:trace contextRef="#ctx0" brushRef="#br0" timeOffset="14">21711 4443 7913,'0'-12'0,"0"1"0,4 3 479,0 1-316,5 4 0,-3-6 140,5 5 1,1-3-73,-1 3 1,4-4-44,1 5 0,3-1 30,-4 4 0,5-4-128,-1 0 1,3 0 31,1 4 0,-2 0-95,-2 0 1,2 0 122,-6 0 0,1 2-119,0 1 1,-8 0 13,4 5 0,-5-5 158,1 5-242,2 0 1,-9 3 87,3 0 0,-2 1-99,-2-1 1,-6-3 27,-1 0 1,-5-1 21,-3 5 1,1-5 16,-5 1 0,4-2 15,-4 2 1,4 1 105,-4-6 0,5 5-92,-2-4 0,8 0 230,0-4-154,5 5 12,-2-4-102,5 9 0,5-7-4,3 4 1,2-4 8,2 1 0,3 1-16,0-1 0,2 1-39,-2-2 0,1 2 60,3 3 0,-1 2-63,-3-2 0,-2 2 42,2 1 1,-2 1-147,-2-1 1,-3 1 39,0-1 1,-6 1-64,2-1 0,-3 4 70,-1 0 0,-1 1-120,-3-5 0,-6 4 75,-5 1 1,-6-1 40,2-4 0,-6 1 49,-2-1 0,1 0-49,3 1 0,0-5 137,0 1 0,5-5-223,3 0-353,3-1-423,0-2 466,6 0 0,2 0-792,8 0 1270,2 0 0,0-5 0,0-2 0</inkml:trace>
  <inkml:trace contextRef="#ctx0" brushRef="#br0" timeOffset="15">22294 4591 7900,'-7'-5'-86,"-3"-1"43,9-6 1,-4 5 1340,5-1-798,0 6 1,-2-3 193,-1 5 0,0 1-246,-5 3 1,5 2-86,-5 5 1,4 5-99,-3-1 0,0 9-199,0-1 1,2 2 22,5-2 0,0 4-42,0-1 1,3-4-100,1-7 0,9 2-380,-2-2 0,5-1-39,-1-7 1,-1 2 177,5-5 1,0 0 18,4-4 1,-1 0 69,1 0 1,0-5 195,0-3 0,0-2-70,0-1 1,-4-2 113,0-2 0,-5 2 90,1-2 1,-2-4 236,-2-4 1,-1-1-12,-2-7 0,-2 2-130,-2-1 1,-3-5-217,3 1 1,-8 5 87,-3-1 1,-9 2-175,-3 5 1,-3 2-102,-5 10 1,-1 5-237,-3 2 0,-1 4 159,1 4 1,-1 6-130,2 5 0,2 9-1221,5-1 1608,0 7 0,5-16 0,2 2 0</inkml:trace>
  <inkml:trace contextRef="#ctx0" brushRef="#br0" timeOffset="16">21700 5082 11561,'7'0'1057,"1"0"-511,-6 0-320,9 0 1,-5 0-1,5 0 0,1 0 60,-1 0 1,2-4-71,2 1 1,4-1-84,8 4 0,-2 0 110,6 0 1,-1 0-232,4 0 1,4-4-76,0 0 0,2 0-52,-2 4 0,1-1-134,3-3 1,2 2 107,-2-6 1,2 4-41,-3-3 0,0 3 35,-3-4 1,-6 2-6,2-2 0,-7 0 75,-1 4 0,-3-1-14,-4 1 1,2 3-34,-6-3 46,0 2 1,-5 1-383,-2-3-454,-3 3-1328,-5-4 1619,0 5 1,-5 0 621,-3 0 0,-12 5 0,-4 1 0</inkml:trace>
  <inkml:trace contextRef="#ctx0" brushRef="#br0" timeOffset="17">21734 5425 8051,'-6'0'88,"0"-5"326,6 4 394,0-5-239,0 6 212,0-5-193,0 4 136,6-9-471,0 9 1,2-8 252,-1 5-395,1 0 0,3 3 135,1-3 0,0 3-201,4-3 0,-4 3 47,3 1 1,2 0-228,-2 0 0,4 0 108,-4 0 0,2 0-354,-2 0 59,-2 5 251,3 1-132,-4 6 0,-6-1 99,-2 0 1,-3 1 68,-1-1 1,-1-2-10,-3 3 1,-2-3 77,-6 6 0,1-3-67,-1 0 0,1-1 71,0 1 0,-1-1 30,1 1 0,1-1-89,2 0 230,-2 1-192,4-1 0,-1-3 263,3-1-132,3-4 99,1 2-125,0-5-59,5 5 0,2-4 4,4 3 1,0-1-9,1 1 0,0-3-18,4 3 0,-4 1 9,4-1 1,0 1-101,-1-2 1,1 2 90,-5 3 0,0 1-102,1-5 1,-2 5 87,-2-2 0,-3 0-218,-5 0 0,3 1 77,1 3 1,-1-3-43,-7 0 0,-4-1 171,-7 5 1,-3 0-69,-4 3 0,1-2 132,-2 2 1,3-2-127,-7-2 0,0 0 216,0-4 0,-4 3-111,5-2 0,0-3-220,7-1 1,-1-2-433,5 2 1,0-2-100,3 1-1231,1-1 1924,4-7 0,2-2 0,5-4 0</inkml:trace>
  <inkml:trace contextRef="#ctx0" brushRef="#br0" timeOffset="18">22214 5311 8051,'0'-7'2261,"0"2"-1871,0 5-43,5 0 97,1 0-213,5 0-28,1 0 0,-1 0-107,1 0 0,4 0 90,3 0 1,-1 0-134,1 0 1,0 0-46,4 0 0,0-4-53,0 1 1,-2-2 40,-2 1 1,1 3-246,-4-3 242,4-3 1,-7 6 41,2-3 0,-6 3 303,-2 1-251,-4-5 65,2 4 1,-5-3-44,0 8 0,0-2 20,0 6 0,0 1 183,0 6 1,-5 3-59,-3 5 1,2-1 97,-2 1 0,1 4-108,-5 0 1,-3 8 53,0-1 1,-4 3-74,4-3 1,-2 1-308,2-1 0,4-5 31,-1-2 3,1-3 59,4-6 1,0 2 207,-1-5 0,6 0-34,-2-3-30,-3-1 1,6 1 14,-3-1-214,-2-5 277,5 5-915,-4-10 448,5 4-2530,0-5 1095,0-5 1669,5-2 0,1 1 0,5 1 0</inkml:trace>
  <inkml:trace contextRef="#ctx0" brushRef="#br0" timeOffset="19">16126 7047 8210,'0'-12'0,"0"6"3,0-4 123,0 8 67,0-8 453,0 9 161,0-9 190,0 9-93,0-10-377,0 10-168,0-4-81,0 5 1,0 6-352,0 6 1,4 4 57,0 7 0,5 5 41,-2 3 1,0-1-58,0 4 0,5-6 19,3 7 0,0-5-92,-3 0 0,-1 2 98,0-5 1,1-1-38,-1-3 0,1 0 68,-1 0 0,1-5-20,-1-3 0,-3-2 197,-1-2 36,-4 1 0,3-5 233,-2 1-206,-3-6 901,4 3-767,-5-5 1,-1-5-132,-3-2 1,-1-3-108,-3-2 1,2 1-153,2-1 0,3-3-218,-3 0 1,3-4-30,1 4 0,0-1-176,0 5 0,0-1 28,0 1 47,0 0 1,1 0 40,3 4 1,-1 1-213,4 2 0,2 2 112,6-1 1,3 1 210,5 2 1,0 5 29,0 3 0,-1 2 97,1 2 1,0 0-137,0 4 0,-1-4-3,-3 3 0,-2-2 204,-1-1 1,-4-2-153,4-3 521,-4 3-187,0-3 178,-1-1 443,-5-1 517,-1-5-215,-5 0 1,0-5-432,0-2 0,0-5-202,0-3 0,0-3-181,0-5 0,-3 0-158,-1 1 1,0-2 21,4-3 1,-1 1-210,-3-4 1,3 1 115,-3-2 0,3 0-153,1 4 0,0 2-1719,0 6 1353,5-3 1,-4 9-1719,3-2 647,-3 7 597,-1 3-1350,5 5 1425,-4 0 0,10 5 851,-4 3 0,-2 7 0,0 3 0</inkml:trace>
  <inkml:trace contextRef="#ctx0" brushRef="#br0" timeOffset="20">16926 7606 8039,'-5'-6'1818,"3"1"-1758,-3 5 0,5-1 429,0-3-89,0 3 1,0-6 502,0 3-549,0-2 1,2-5 68,1-1 0,-1-3-119,1 0 0,3-4 227,-3 3-358,6-4 0,-4 2 26,3-4-27,2-1 1,-5-1-130,3-3 0,1 2 177,-6-6-82,6 6 0,-6-7-9,4 5 1,-3-3 82,4 3-303,-6 1 107,4 3 0,-3 1 32,1 3-53,0 3 76,-4 4 1,0 1-58,0-1 136,0 6-393,5-4 151,-4 9-445,4-4 351,-5 5 1,2 0-117,1 0-845,4 5 676,9 6 0,-1 7 484,8 5 18,-2 5-139,1-4 0,0 7 70,-3-4-105,-2 5 1,3-8 27,-5 3 1,0-2 184,-3 2 0,-1-5-60,1 1 0,-1-1 4,0-7 0,-3 4-329,0-4 1,-2 1 22,2-5 0,-2 0-225,-2 1 0,-3-5-66,3 1 1,-3-4-913,-1 3 346,5-4 1149,-4 2 0,-6 0 0,-7 2 0</inkml:trace>
  <inkml:trace contextRef="#ctx0" brushRef="#br0" timeOffset="21">16926 7504 8149,'0'-7'1203,"0"1"1701,0 2-2200,0 3 0,1-4-235,3 5 1,3-4 48,9 0-260,1-5 1,8 3 103,1-6-643,3 1 244,1 0 0,1 3-870,-4 0 548,5 1 297,-3 0 1,4-2 61,-3 6 0,8-6 0,-2 2 0</inkml:trace>
  <inkml:trace contextRef="#ctx0" brushRef="#br0" timeOffset="22">17588 7070 8397,'-1'-11'-67,"-3"4"1,3-3 404,-3 2 0,1 3-119,0 1 0,1 2 840,-1-2-167,1 2-305,2-3-321,0 5 1,0 7-387,0 4 0,0 7 142,0 9 0,0 2 212,0 5 0,0 0-111,0 1 1,0-2 35,0-3 1,0 2-275,0-6 1,0 1 68,0-4 1,4-2-143,0-2 0,0 2 17,-4-6-836,0 0-146,5-3-566,-4-1 77,4-5 835,-5 0 480,0-6 327,0-6 0,0-5 0,0-7 0</inkml:trace>
  <inkml:trace contextRef="#ctx0" brushRef="#br0" timeOffset="23">17577 7229 8384,'0'-17'472,"0"1"0,-4 8-10,0 0 0,0 4 68,4-4 0,0 6-232,0-3 1,0 6-34,0 3 0,5 2 0,3 6 0,2 0 33,2 4 0,4 1-33,3 6 0,3 0 0,0 0 1,1 0-2008,0 0 0,1-4 1380,3 0 1,-3-4 361,3 4 0,-4-5 0,-4 1 0,1-6 0,-5-1 0,0-2 1492,-3 2 0,-1-3-221,1-5-986,-6 5 1,0-4 72,-2 3-193,-3-3 94,4-1 468,-5 0-103,0-5 1,0 2-9,0-4-36,0-1-232,0-8 1,-1-2-160,-3-5-117,3 0 1,-8-3-101,5-1 1,-4-5 97,0 2 0,3 1-480,1-2 0,1 5 225,0-5 1,1 6-645,-1-2 1,1 7 368,2 1 1,0 5-266,0-1 0,0 6-218,0 1 1,0 4-361,0-3 1,2 4-157,1-1 0,5 3 1459,7 1 0,3-5 0,5-1 0</inkml:trace>
  <inkml:trace contextRef="#ctx0" brushRef="#br0" timeOffset="24">18388 7012 8162,'0'-11'0,"-5"5"1895,3-5-629,-3 10-228,5-4-922,0 5-22,0 10 1,0 7-58,0 9 1,0 6 192,0-1 0,4 5-54,0 2 1,1-3-416,-1-5 1,-2-1 104,6 2 0,-6-3 16,2-5 0,-1-2 115,1-2 1,-3-2-103,3-6 0,-3-3-587,-1-1 188,0-4-139,0 2-75,0-5 0,-1-5 316,-3-3 0,-3-3 402,-4-4 0,-11-3 0,-2-5 0</inkml:trace>
  <inkml:trace contextRef="#ctx0" brushRef="#br0" timeOffset="25">18091 7024 8162,'6'0'1203,"4"-4"-908,-2 0 1,3 0 217,4 4 0,4 0 381,8 0 0,2 0-328,6 0 1,0-1-64,3-3 1,-4 3-206,1-3 0,-1 2-104,-4-2-83,-2 3 1,0-6-1031,-5 3 692,0 3 0,0-4-1562,0 5 1,3 0 325,1 0 1463,0 0 0,-10 0 0,0 0 0</inkml:trace>
  <inkml:trace contextRef="#ctx0" brushRef="#br0" timeOffset="26">19541 6681 8373,'-11'-11'1106,"3"1"-799,0 2 1,6 2 308,-2 2 478,3 3-194,1-4-603,0 5 0,-1 10-378,-3 5 1,2 14 211,-1 5 1,1 8 186,2 0 0,0 6-297,0 2 1,0-1-132,0-3 0,2 0 34,1-1 0,-1-4 61,2-3 0,1-6-137,-2-2 1,5-4 83,-4 0 0,0-7-381,-4-3 222,5 1 0,-4-4 27,3 2 1,-2-7-502,2-4 187,-3-3-179,5-1-935,-6 0 1628,-6 0 0,0-10 0,-5-3 0</inkml:trace>
  <inkml:trace contextRef="#ctx0" brushRef="#br0" timeOffset="27">19381 6761 8505,'0'-11'213,"0"4"0,0-3 247,0 3 1,0 0-52,0 0 1,1 3-207,3-4 0,4 1-8,7-5 1,4 1-8,8-1-50,7 1 1,3 0-63,5-1 56,0 1 1,2 4-145,-2 4 1,-3 1 102,-4 2 1,-5 2-174,0 1 1,-8 4 56,1 4 1,-8 2-89,0 2 0,-6 3 134,-1 5 1,-7 5 271,-1 2 1,-8-1-175,-11 2 1,-1-5 16,-10 5 1,-5-6 18,-3 2 1,0-7-41,4-1 1,1-5-132,3 1 0,2-3 159,5-5 1,1-2-600,3-5 0,3 0 53,4 0 1,5 0-702,-1 0 683,5 0 351,-2 0 0,21-5 0,3-1 1</inkml:trace>
  <inkml:trace contextRef="#ctx0" brushRef="#br0" timeOffset="28">20283 6544 8254,'0'-18'-148,"0"2"32,0 4 1,4 1 44,0 0 900,5 4-203,-8-3 446,9 9-247,-8-4-67,3 0-100,-5 3-254,-5 8 0,-7 6-107,-7 11 0,1 4 126,-1-1 0,2 5-155,-2-5 0,-2 10-158,6-2 1,-4 8 109,4 0 1,0 2-112,3 2 0,1 4-308,-1-1 1,5 6 46,-1-2 1,6-6 63,-2-1 1,2-5-18,2 1 0,2 1 4,2-4 0,2-5 1,5-4 1,2-4 204,2 0 0,-1-2-124,5-1 1,-1-1 135,1-3 1,1-3 110,-4-4 0,3-2-202,-4-2 0,0-2 29,-4-2 1,1-3-75,-1 3 0,-3-3-897,0-1 628,-1 0 1,-1-1-1284,-2-3 1085,-2-2 0,-2-6-1670,0 1 1156,0-1 1000,0 1 0,-6 0 0,0-1 0</inkml:trace>
  <inkml:trace contextRef="#ctx0" brushRef="#br0" timeOffset="29">20421 6773 8254,'-7'-17'498,"2"4"63,5-3-372,0 10 1,0-1 356,0 3 0,0 3-161,5-4 0,-2 11-133,4 6 0,-4 6 154,1 8 0,-2 3-59,2 6 1,-3 4-83,3 3 1,-3-2-93,-1 2 0,0 0-87,0 4 1,0-5-163,0-3 1,0-4-288,0-4 1,0-2-910,0-5 874,0-5 1,0-2-11,0-4-549,0-6 286,0-1 671,0-5 0,5 0 0,2 0 0</inkml:trace>
  <inkml:trace contextRef="#ctx0" brushRef="#br0" timeOffset="30">20763 6795 8254,'6'-17'0,"0"0"0,-6 10 854,0-1-513,0 5 556,0-2-234,5 0-181,-4 4 199,4-4-326,-5 10 0,-5 3 85,-3 7 0,-3 3-188,-4 4 0,-3 5-189,-5 0 0,-4 4 204,1 0-155,-1 2 0,0-3 62,1 1 0,-2-2-375,1 1 127,3-2 0,-3-5-244,8 0 0,3-1 78,5-3 126,-1-3-131,6-4 276,1-1-51,5-5 1,0 1 89,0-4-64,5-1-21,1 3 1,7-5 246,2 0 2,3 0-198,5 0 213,-1 5-95,1-4 1,0 4 6,0-5 280,5 5-137,-4-3 25,4 8 48,-5-4-245,5 0 56,-4 5-44,4-5-216,-5 0 36,-1 4 212,-4-8-519,4 8 252,-10-9 1,5 4 91,-6-5-280,1 5 24,-6-3-1301,4 3 528,-3-5 434,-1 0-1330,-1 0 1652,-5 0 0,-5-5 0,-1-2 0</inkml:trace>
  <inkml:trace contextRef="#ctx0" brushRef="#br0" timeOffset="31">21049 6636 8318,'-4'-22'654,"0"3"-514,0 2 1,4 10 1127,0-1-266,0 6-14,0-3-201,0 0-600,0 3 1,2 6 59,1 7 1,4 12 111,4 0 205,6 8-253,0-2 1,4 10 47,1 3-1154,-1-3 990,7 6 0,-5-8-154,-1 4 8,1-4 0,-5 6-263,-3-5 0,-2 2 222,-2-2 1,-4-3 197,-4 3-128,-1-2 0,2-6-39,-1 1-86,1-6-17,-4 3 1,-4-2 104,1-4-524,-6 4 293,2-8 0,-4 3-1331,-1-2 788,-4-2 1319,3-6-3247,-3 1 2700,-1-1 0,5 0 1,-5 1-1</inkml:trace>
  <inkml:trace contextRef="#ctx0" brushRef="#br0" timeOffset="32">21734 7081 8072,'-12'-6'0,"1"-5"431,0 10-157,4-9 0,2 7 77,5-4 344,0 4 60,0-2-290,5 0-231,2 4 0,4-4 112,0 5-142,6-5 1,2 3 79,8-1 0,-2 1 0,5 2 1,6 0 124,6 0-415,-3-5 181,6 4 1,-11-4-608,0 5 230,0 0 206,-9-5 0,-1 4-599,-5-3 328,-10 3 193,6 1-1597,-14 0 514,4 0 999,-5 0 0,-15 0 0,-4 0 0</inkml:trace>
  <inkml:trace contextRef="#ctx0" brushRef="#br0" timeOffset="33">21780 7252 8072,'-12'0'-205,"6"0"205,1 0 2326,5 0-1676,5 0-341,-4 0 1,11 0 131,-1 0 218,0 0-310,11 0 1,-4 0 136,5 0-415,4-5 23,3-1 0,4-2-459,0 1 300,6 4 106,-10-7 1,8 9-1621,-8-3 833,-2 3 283,0 1-1692,-10 0 911,4 0 1244,-10 0 0,10 0 0,-4 0 0</inkml:trace>
  <inkml:trace contextRef="#ctx0" brushRef="#br0" timeOffset="34">22625 6727 8072,'0'-23'0,"1"5"0,3 3 474,-3 2-299,9 2 1,-3 3 175,4 1 46,0-1-126,1 2 0,-1-3-17,1 5 1,-1-4-16,1 5 1,3-2 85,0 1-296,5 2 146,-2-3 1,5 5-146,0 0 44,0 0-39,-1 0 0,-3 2-158,0 1 0,-3 4 91,3 4-51,-10 6 28,6-5 0,-14 10 155,3-3-254,-3 3 192,-1 0 0,-10 1-52,-5 0 46,0 0-1,-12 0 1,4 0-163,-7 0 160,2-6 16,0 5-464,4-9 259,-4 8 0,9-8 51,0 2-1194,5-2 828,-3-2 0,7 1-45,2-1-714,3 0 597,5 1 637,0-1 0,5 6 0,2 1 0</inkml:trace>
  <inkml:trace contextRef="#ctx0" brushRef="#br0" timeOffset="35">22705 7332 8072,'0'7'406,"0"-2"994,0-5-321,0 5 55,0-4-219,0 4-138,0 0 16,0-4-381,0 4 59,0 1-463,0-5 117,0 4 225,5-5-1942,-4 0 1226,9 0 0,-7 0 366,4 0 0,1 0 0,3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FB922-F127-5E47-9B2E-CA730A74DCAB}" type="datetimeFigureOut">
              <a:rPr lang="en-US" smtClean="0"/>
              <a:t>10/3/22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1A22D-B0DA-7946-9107-1C35E13A8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8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887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919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Garamond"/>
                <a:cs typeface="Garamond"/>
              </a:rPr>
              <a:t>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817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example shows pairwise independence not enough for independence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69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Point out without proof that this is a valid definition of a probability model: You can calculate the probability of any outcome, and this is consistent with the axioms of probability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2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E1, E2 are independent, but dependent conditioned on S7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191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events A = “Alice likes the movie” and B = ”Bob likes the movie” are conditionally independent, but unconditionally dependent</a:t>
            </a:r>
            <a:br>
              <a:rPr lang="en-US" dirty="0"/>
            </a:br>
            <a:r>
              <a:rPr lang="en-US" dirty="0"/>
              <a:t>P(A and B) = ½ * .99^2 + ½ * .01^2 very close to ½, P(A) = P(B) = 1/2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068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58037"/>
            <a:ext cx="7772400" cy="815815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685800" y="682560"/>
            <a:ext cx="6542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ENGG</a:t>
            </a:r>
            <a:r>
              <a:rPr lang="en-US" sz="2400" b="1" baseline="0" dirty="0"/>
              <a:t> 2760A </a:t>
            </a:r>
            <a:r>
              <a:rPr lang="en-US" sz="2400" b="0" baseline="0" dirty="0"/>
              <a:t>/</a:t>
            </a:r>
            <a:r>
              <a:rPr lang="en-US" sz="2400" b="1" baseline="0" dirty="0"/>
              <a:t> ESTR 2018: </a:t>
            </a:r>
            <a:r>
              <a:rPr lang="en-US" sz="2400" baseline="0" dirty="0"/>
              <a:t>Probability for Engineers</a:t>
            </a:r>
            <a:endParaRPr lang="en-US" sz="240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6119098" y="5887585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Andrej Bogdanov</a:t>
            </a:r>
          </a:p>
        </p:txBody>
      </p:sp>
    </p:spTree>
    <p:extLst>
      <p:ext uri="{BB962C8B-B14F-4D97-AF65-F5344CB8AC3E}">
        <p14:creationId xmlns:p14="http://schemas.microsoft.com/office/powerpoint/2010/main" val="6271741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493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64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88128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158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2184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64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4160"/>
            <a:ext cx="8229600" cy="5140800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  <a:cs typeface="Franklin Gothic Medium"/>
              </a:defRPr>
            </a:lvl1pPr>
            <a:lvl2pPr>
              <a:defRPr>
                <a:latin typeface="Franklin Gothic Medium"/>
                <a:cs typeface="Franklin Gothic Medium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88128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5472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824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4" r:id="rId3"/>
    <p:sldLayoutId id="2147483657" r:id="rId4"/>
    <p:sldLayoutId id="2147483658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18.xml"/><Relationship Id="rId5" Type="http://schemas.openxmlformats.org/officeDocument/2006/relationships/image" Target="../media/image16.png"/><Relationship Id="rId4" Type="http://schemas.openxmlformats.org/officeDocument/2006/relationships/customXml" Target="../ink/ink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customXml" Target="../ink/ink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22.xml"/><Relationship Id="rId5" Type="http://schemas.openxmlformats.org/officeDocument/2006/relationships/image" Target="../media/image22.png"/><Relationship Id="rId4" Type="http://schemas.openxmlformats.org/officeDocument/2006/relationships/customXml" Target="../ink/ink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3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ustomXml" Target="../ink/ink24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5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customXml" Target="../ink/ink26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28.xml"/><Relationship Id="rId5" Type="http://schemas.openxmlformats.org/officeDocument/2006/relationships/image" Target="../media/image29.png"/><Relationship Id="rId4" Type="http://schemas.openxmlformats.org/officeDocument/2006/relationships/customXml" Target="../ink/ink2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customXml" Target="../ink/ink29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30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customXml" Target="../ink/ink31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4.xml"/><Relationship Id="rId3" Type="http://schemas.openxmlformats.org/officeDocument/2006/relationships/image" Target="../media/image21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33.xml"/><Relationship Id="rId11" Type="http://schemas.openxmlformats.org/officeDocument/2006/relationships/image" Target="../media/image38.png"/><Relationship Id="rId5" Type="http://schemas.openxmlformats.org/officeDocument/2006/relationships/image" Target="../media/image35.png"/><Relationship Id="rId10" Type="http://schemas.openxmlformats.org/officeDocument/2006/relationships/customXml" Target="../ink/ink35.xml"/><Relationship Id="rId4" Type="http://schemas.openxmlformats.org/officeDocument/2006/relationships/customXml" Target="../ink/ink32.xml"/><Relationship Id="rId9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customXml" Target="../ink/ink3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0.png"/><Relationship Id="rId4" Type="http://schemas.openxmlformats.org/officeDocument/2006/relationships/customXml" Target="../ink/ink3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0.png"/><Relationship Id="rId4" Type="http://schemas.openxmlformats.org/officeDocument/2006/relationships/customXml" Target="../ink/ink3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customXml" Target="../ink/ink41.xml"/><Relationship Id="rId3" Type="http://schemas.openxmlformats.org/officeDocument/2006/relationships/image" Target="../media/image2.jpeg"/><Relationship Id="rId7" Type="http://schemas.openxmlformats.org/officeDocument/2006/relationships/image" Target="../media/image27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40.xml"/><Relationship Id="rId5" Type="http://schemas.openxmlformats.org/officeDocument/2006/relationships/image" Target="../media/image260.png"/><Relationship Id="rId4" Type="http://schemas.openxmlformats.org/officeDocument/2006/relationships/customXml" Target="../ink/ink39.xml"/><Relationship Id="rId9" Type="http://schemas.openxmlformats.org/officeDocument/2006/relationships/image" Target="../media/image28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3.xml"/><Relationship Id="rId5" Type="http://schemas.openxmlformats.org/officeDocument/2006/relationships/image" Target="../media/image2.png"/><Relationship Id="rId4" Type="http://schemas.openxmlformats.org/officeDocument/2006/relationships/customXml" Target="../ink/ink2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.xml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9.xml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openxmlformats.org/officeDocument/2006/relationships/customXml" Target="../ink/ink11.xml"/><Relationship Id="rId4" Type="http://schemas.openxmlformats.org/officeDocument/2006/relationships/customXml" Target="../ink/ink8.xml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customXml" Target="../ink/ink12.xml"/><Relationship Id="rId7" Type="http://schemas.openxmlformats.org/officeDocument/2006/relationships/customXml" Target="../ink/ink1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customXml" Target="../ink/ink1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69219"/>
            <a:ext cx="7772400" cy="1446538"/>
          </a:xfrm>
        </p:spPr>
        <p:txBody>
          <a:bodyPr/>
          <a:lstStyle/>
          <a:p>
            <a:r>
              <a:rPr lang="en-US" dirty="0"/>
              <a:t>3. Conditional Probability </a:t>
            </a:r>
            <a:br>
              <a:rPr lang="en-US" dirty="0"/>
            </a:br>
            <a:r>
              <a:rPr lang="en-US" dirty="0"/>
              <a:t>and Independence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D22E57-2E8E-B548-9D04-0F14E3D37339}"/>
              </a:ext>
            </a:extLst>
          </p:cNvPr>
          <p:cNvSpPr txBox="1"/>
          <p:nvPr/>
        </p:nvSpPr>
        <p:spPr>
          <a:xfrm>
            <a:off x="3244132" y="938254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>
              <a:latin typeface="Franklin Gothic Medium"/>
              <a:cs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4293983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 and effect</a:t>
            </a:r>
          </a:p>
        </p:txBody>
      </p:sp>
      <p:sp>
        <p:nvSpPr>
          <p:cNvPr id="14" name="Oval 13"/>
          <p:cNvSpPr/>
          <p:nvPr/>
        </p:nvSpPr>
        <p:spPr>
          <a:xfrm>
            <a:off x="4314926" y="1583040"/>
            <a:ext cx="425621" cy="425621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rapezoid 3"/>
          <p:cNvSpPr/>
          <p:nvPr/>
        </p:nvSpPr>
        <p:spPr>
          <a:xfrm flipV="1">
            <a:off x="2025659" y="1553932"/>
            <a:ext cx="1228810" cy="1176396"/>
          </a:xfrm>
          <a:prstGeom prst="trapezoid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rapezoid 4"/>
          <p:cNvSpPr/>
          <p:nvPr/>
        </p:nvSpPr>
        <p:spPr>
          <a:xfrm flipV="1">
            <a:off x="3680778" y="1553932"/>
            <a:ext cx="1228810" cy="1176396"/>
          </a:xfrm>
          <a:prstGeom prst="trapezoid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rapezoid 6"/>
          <p:cNvSpPr/>
          <p:nvPr/>
        </p:nvSpPr>
        <p:spPr>
          <a:xfrm flipV="1">
            <a:off x="5302948" y="1571164"/>
            <a:ext cx="1228810" cy="1176396"/>
          </a:xfrm>
          <a:prstGeom prst="trapezoid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2307116" y="1558224"/>
            <a:ext cx="4033632" cy="1149352"/>
            <a:chOff x="2307116" y="1558224"/>
            <a:chExt cx="4033632" cy="1149352"/>
          </a:xfrm>
        </p:grpSpPr>
        <p:sp>
          <p:nvSpPr>
            <p:cNvPr id="8" name="Oval 7"/>
            <p:cNvSpPr/>
            <p:nvPr/>
          </p:nvSpPr>
          <p:spPr>
            <a:xfrm>
              <a:off x="2307116" y="2236059"/>
              <a:ext cx="425621" cy="42562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5915127" y="2002895"/>
              <a:ext cx="425621" cy="42562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4190151" y="2236059"/>
              <a:ext cx="425621" cy="42562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5842016" y="1558224"/>
              <a:ext cx="425621" cy="42562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5465986" y="1825783"/>
              <a:ext cx="425621" cy="42562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582865" y="2281955"/>
              <a:ext cx="425621" cy="42562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840386" y="1839102"/>
              <a:ext cx="425621" cy="42562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627536" y="1753802"/>
              <a:ext cx="425621" cy="42562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Oval 19"/>
          <p:cNvSpPr/>
          <p:nvPr/>
        </p:nvSpPr>
        <p:spPr>
          <a:xfrm>
            <a:off x="2012959" y="1482300"/>
            <a:ext cx="458402" cy="458402"/>
          </a:xfrm>
          <a:prstGeom prst="ellipse">
            <a:avLst/>
          </a:prstGeom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Franklin Gothic Medium"/>
                <a:cs typeface="Franklin Gothic Medium"/>
              </a:rPr>
              <a:t>1</a:t>
            </a:r>
          </a:p>
        </p:txBody>
      </p:sp>
      <p:sp>
        <p:nvSpPr>
          <p:cNvPr id="21" name="Oval 20"/>
          <p:cNvSpPr/>
          <p:nvPr/>
        </p:nvSpPr>
        <p:spPr>
          <a:xfrm>
            <a:off x="3681989" y="1468999"/>
            <a:ext cx="458402" cy="458402"/>
          </a:xfrm>
          <a:prstGeom prst="ellipse">
            <a:avLst/>
          </a:prstGeom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Franklin Gothic Medium"/>
                <a:cs typeface="Franklin Gothic Medium"/>
              </a:rPr>
              <a:t>2</a:t>
            </a:r>
          </a:p>
        </p:txBody>
      </p:sp>
      <p:sp>
        <p:nvSpPr>
          <p:cNvPr id="22" name="Oval 21"/>
          <p:cNvSpPr/>
          <p:nvPr/>
        </p:nvSpPr>
        <p:spPr>
          <a:xfrm>
            <a:off x="5290164" y="1477152"/>
            <a:ext cx="458402" cy="458402"/>
          </a:xfrm>
          <a:prstGeom prst="ellipse">
            <a:avLst/>
          </a:prstGeom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Franklin Gothic Medium"/>
                <a:cs typeface="Franklin Gothic Medium"/>
              </a:rPr>
              <a:t>3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587500" y="1257300"/>
            <a:ext cx="5283200" cy="177165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602590" y="2850346"/>
            <a:ext cx="5584905" cy="540037"/>
            <a:chOff x="602590" y="2850346"/>
            <a:chExt cx="5584905" cy="540037"/>
          </a:xfrm>
        </p:grpSpPr>
        <p:sp>
          <p:nvSpPr>
            <p:cNvPr id="34" name="TextBox 33"/>
            <p:cNvSpPr txBox="1"/>
            <p:nvPr/>
          </p:nvSpPr>
          <p:spPr>
            <a:xfrm>
              <a:off x="602590" y="2899717"/>
              <a:ext cx="10357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cause: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362209" y="2850346"/>
              <a:ext cx="5539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C</a:t>
              </a:r>
              <a:r>
                <a:rPr lang="en-US" sz="2800" baseline="-25000" dirty="0">
                  <a:solidFill>
                    <a:prstClr val="black"/>
                  </a:solidFill>
                  <a:latin typeface="Garamond"/>
                  <a:cs typeface="Garamond"/>
                </a:rPr>
                <a:t>1</a:t>
              </a:r>
              <a:endParaRPr lang="en-US" baseline="-25000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037956" y="2850346"/>
              <a:ext cx="5539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C</a:t>
              </a:r>
              <a:r>
                <a:rPr lang="en-US" sz="2800" baseline="-25000" dirty="0">
                  <a:solidFill>
                    <a:prstClr val="black"/>
                  </a:solidFill>
                  <a:latin typeface="Garamond"/>
                  <a:cs typeface="Garamond"/>
                </a:rPr>
                <a:t>2</a:t>
              </a:r>
              <a:endParaRPr lang="en-US" baseline="-25000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633556" y="2867163"/>
              <a:ext cx="5539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C</a:t>
              </a:r>
              <a:r>
                <a:rPr lang="en-US" sz="2800" baseline="-25000" dirty="0">
                  <a:solidFill>
                    <a:prstClr val="black"/>
                  </a:solidFill>
                  <a:latin typeface="Garamond"/>
                  <a:cs typeface="Garamond"/>
                </a:rPr>
                <a:t>3</a:t>
              </a:r>
              <a:endParaRPr lang="en-US" baseline="-25000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17167" y="4158962"/>
            <a:ext cx="3883760" cy="523220"/>
            <a:chOff x="617167" y="4158962"/>
            <a:chExt cx="3883760" cy="523220"/>
          </a:xfrm>
        </p:grpSpPr>
        <p:sp>
          <p:nvSpPr>
            <p:cNvPr id="39" name="TextBox 38"/>
            <p:cNvSpPr txBox="1"/>
            <p:nvPr/>
          </p:nvSpPr>
          <p:spPr>
            <a:xfrm>
              <a:off x="617167" y="4220517"/>
              <a:ext cx="10211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effect: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095241" y="4158962"/>
              <a:ext cx="40568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R</a:t>
              </a:r>
              <a:endParaRPr lang="en-US" baseline="-25000" dirty="0"/>
            </a:p>
          </p:txBody>
        </p:sp>
      </p:grpSp>
      <p:sp>
        <p:nvSpPr>
          <p:cNvPr id="28" name="Oval 27"/>
          <p:cNvSpPr/>
          <p:nvPr/>
        </p:nvSpPr>
        <p:spPr>
          <a:xfrm>
            <a:off x="4095241" y="3750446"/>
            <a:ext cx="425621" cy="425621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27298" y="5352484"/>
            <a:ext cx="16257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 err="1">
                <a:latin typeface="Garamond"/>
                <a:cs typeface="Garamond"/>
              </a:rPr>
              <a:t>C</a:t>
            </a:r>
            <a:r>
              <a:rPr lang="en-US" sz="2800" i="1" baseline="-25000" dirty="0" err="1">
                <a:latin typeface="Garamond"/>
                <a:cs typeface="Garamond"/>
              </a:rPr>
              <a:t>i</a:t>
            </a:r>
            <a:r>
              <a:rPr lang="en-US" sz="2800" dirty="0" err="1">
                <a:latin typeface="Garamond"/>
                <a:cs typeface="Garamond"/>
              </a:rPr>
              <a:t>|</a:t>
            </a:r>
            <a:r>
              <a:rPr lang="en-US" sz="2800" i="1" dirty="0" err="1">
                <a:latin typeface="Garamond"/>
                <a:cs typeface="Garamond"/>
              </a:rPr>
              <a:t>R</a:t>
            </a:r>
            <a:r>
              <a:rPr lang="en-US" sz="2800" dirty="0">
                <a:latin typeface="Garamond"/>
                <a:cs typeface="Garamond"/>
              </a:rPr>
              <a:t>) =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373282" y="5128001"/>
            <a:ext cx="18295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400" i="1" dirty="0" err="1">
                <a:solidFill>
                  <a:prstClr val="black"/>
                </a:solidFill>
                <a:latin typeface="Garamond"/>
                <a:cs typeface="Garamond"/>
              </a:rPr>
              <a:t>R</a:t>
            </a:r>
            <a:r>
              <a:rPr lang="en-US" sz="2400" dirty="0" err="1">
                <a:solidFill>
                  <a:prstClr val="black"/>
                </a:solidFill>
                <a:latin typeface="Garamond"/>
                <a:cs typeface="Garamond"/>
              </a:rPr>
              <a:t>|</a:t>
            </a:r>
            <a:r>
              <a:rPr lang="en-US" sz="2400" i="1" dirty="0" err="1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lang="en-US" sz="2400" i="1" baseline="-25000" dirty="0" err="1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) </a:t>
            </a:r>
            <a:r>
              <a:rPr lang="en-US" sz="24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lang="en-US" sz="2400" i="1" baseline="-25000" dirty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2426911" y="5645844"/>
            <a:ext cx="5834439" cy="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2248083" y="5614094"/>
            <a:ext cx="61927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R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|</a:t>
            </a:r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lang="en-US" sz="2400" baseline="-25000" dirty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) </a:t>
            </a:r>
            <a:r>
              <a:rPr lang="en-US" sz="24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lang="en-US" sz="2400" baseline="-25000" dirty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) + </a:t>
            </a:r>
            <a:r>
              <a:rPr lang="en-US" sz="24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R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|</a:t>
            </a:r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lang="en-US" sz="2400" baseline="-25000" dirty="0">
                <a:solidFill>
                  <a:prstClr val="black"/>
                </a:solidFill>
                <a:latin typeface="Garamond"/>
                <a:cs typeface="Garamond"/>
              </a:rPr>
              <a:t>2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) </a:t>
            </a:r>
            <a:r>
              <a:rPr lang="en-US" sz="24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lang="en-US" sz="2400" baseline="-25000" dirty="0">
                <a:solidFill>
                  <a:prstClr val="black"/>
                </a:solidFill>
                <a:latin typeface="Garamond"/>
                <a:cs typeface="Garamond"/>
              </a:rPr>
              <a:t>2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)  + </a:t>
            </a:r>
            <a:r>
              <a:rPr lang="en-US" sz="24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R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|</a:t>
            </a:r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lang="en-US" sz="2400" baseline="-25000" dirty="0">
                <a:solidFill>
                  <a:prstClr val="black"/>
                </a:solidFill>
                <a:latin typeface="Garamond"/>
                <a:cs typeface="Garamond"/>
              </a:rPr>
              <a:t>3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) </a:t>
            </a:r>
            <a:r>
              <a:rPr lang="en-US" sz="24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lang="en-US" sz="2400" baseline="-25000" dirty="0">
                <a:solidFill>
                  <a:prstClr val="black"/>
                </a:solidFill>
                <a:latin typeface="Garamond"/>
                <a:cs typeface="Garamond"/>
              </a:rPr>
              <a:t>3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6C20413-9157-76C5-B125-D2C4AFD9F8EF}"/>
                  </a:ext>
                </a:extLst>
              </p14:cNvPr>
              <p14:cNvContentPartPr/>
              <p14:nvPr/>
            </p14:nvContentPartPr>
            <p14:xfrm>
              <a:off x="4481640" y="5526000"/>
              <a:ext cx="1558440" cy="331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6C20413-9157-76C5-B125-D2C4AFD9F8E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65440" y="5509800"/>
                <a:ext cx="1590840" cy="6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11369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1C809-9061-FA42-ADEC-45FC74147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 and effect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4645EDA-1269-5348-8744-1585E830BB03}"/>
              </a:ext>
            </a:extLst>
          </p:cNvPr>
          <p:cNvSpPr/>
          <p:nvPr/>
        </p:nvSpPr>
        <p:spPr>
          <a:xfrm>
            <a:off x="1587500" y="1257300"/>
            <a:ext cx="5283200" cy="177165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680F4D1-3399-5645-954C-DF1A0E6AD819}"/>
              </a:ext>
            </a:extLst>
          </p:cNvPr>
          <p:cNvSpPr/>
          <p:nvPr/>
        </p:nvSpPr>
        <p:spPr>
          <a:xfrm>
            <a:off x="1331111" y="3029873"/>
            <a:ext cx="9797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dirty="0">
                <a:solidFill>
                  <a:prstClr val="black"/>
                </a:solidFill>
                <a:latin typeface="Symbol" pitchFamily="2" charset="2"/>
                <a:cs typeface="Garamond"/>
              </a:rPr>
              <a:t>W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 = </a:t>
            </a:r>
            <a:endParaRPr lang="en-US" sz="3200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630AC0F-7510-9A49-94FF-826594C556E8}"/>
              </a:ext>
            </a:extLst>
          </p:cNvPr>
          <p:cNvSpPr/>
          <p:nvPr/>
        </p:nvSpPr>
        <p:spPr>
          <a:xfrm>
            <a:off x="830974" y="3882347"/>
            <a:ext cx="14798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3200" i="1" dirty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lang="en-US" sz="3200" i="1" baseline="-25000" dirty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) = </a:t>
            </a:r>
            <a:endParaRPr lang="en-US" sz="3200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9261FC4-6285-164D-902D-05B8626B76DA}"/>
              </a:ext>
            </a:extLst>
          </p:cNvPr>
          <p:cNvSpPr/>
          <p:nvPr/>
        </p:nvSpPr>
        <p:spPr>
          <a:xfrm>
            <a:off x="472966" y="4628204"/>
            <a:ext cx="19367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2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3200" i="1" dirty="0" err="1">
                <a:solidFill>
                  <a:prstClr val="black"/>
                </a:solidFill>
                <a:latin typeface="Garamond"/>
                <a:cs typeface="Garamond"/>
              </a:rPr>
              <a:t>R</a:t>
            </a:r>
            <a:r>
              <a:rPr lang="en-US" sz="3200" dirty="0" err="1">
                <a:solidFill>
                  <a:prstClr val="black"/>
                </a:solidFill>
                <a:latin typeface="Garamond"/>
                <a:cs typeface="Garamond"/>
              </a:rPr>
              <a:t>|</a:t>
            </a:r>
            <a:r>
              <a:rPr lang="en-US" sz="3200" i="1" dirty="0" err="1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lang="en-US" sz="3200" i="1" baseline="-25000" dirty="0" err="1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) = </a:t>
            </a:r>
            <a:endParaRPr lang="en-US" sz="3200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BAF3269-14CA-F44D-8AF1-DA79BC637DDB}"/>
              </a:ext>
            </a:extLst>
          </p:cNvPr>
          <p:cNvSpPr/>
          <p:nvPr/>
        </p:nvSpPr>
        <p:spPr>
          <a:xfrm>
            <a:off x="341520" y="6095946"/>
            <a:ext cx="20681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2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3200" i="1" dirty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lang="en-US" sz="3200" i="1" baseline="-25000" dirty="0">
                <a:solidFill>
                  <a:prstClr val="black"/>
                </a:solidFill>
                <a:latin typeface="Garamond"/>
                <a:cs typeface="Garamond"/>
              </a:rPr>
              <a:t>i 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|</a:t>
            </a:r>
            <a:r>
              <a:rPr lang="en-US" sz="3200" i="1" dirty="0">
                <a:solidFill>
                  <a:prstClr val="black"/>
                </a:solidFill>
                <a:latin typeface="Garamond"/>
                <a:cs typeface="Garamond"/>
              </a:rPr>
              <a:t>R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) = </a:t>
            </a:r>
            <a:endParaRPr lang="en-US" sz="32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F13C780-1E3F-4949-B049-E886CFEC992E}"/>
                  </a:ext>
                </a:extLst>
              </p14:cNvPr>
              <p14:cNvContentPartPr/>
              <p14:nvPr/>
            </p14:nvContentPartPr>
            <p14:xfrm>
              <a:off x="2962080" y="1069920"/>
              <a:ext cx="5501520" cy="4153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F13C780-1E3F-4949-B049-E886CFEC992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45880" y="1053720"/>
                <a:ext cx="5533920" cy="418608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417D4616-605B-B041-BCB5-6323C163C648}"/>
              </a:ext>
            </a:extLst>
          </p:cNvPr>
          <p:cNvSpPr/>
          <p:nvPr/>
        </p:nvSpPr>
        <p:spPr>
          <a:xfrm>
            <a:off x="823091" y="5363332"/>
            <a:ext cx="14798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GB" sz="3200" i="1" dirty="0">
                <a:solidFill>
                  <a:prstClr val="black"/>
                </a:solidFill>
                <a:latin typeface="Garamond"/>
                <a:cs typeface="Garamond"/>
              </a:rPr>
              <a:t>R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) = </a:t>
            </a:r>
            <a:endParaRPr lang="en-US" sz="32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ED66B8D-F11C-7440-94A6-A33277831296}"/>
                  </a:ext>
                </a:extLst>
              </p14:cNvPr>
              <p14:cNvContentPartPr/>
              <p14:nvPr/>
            </p14:nvContentPartPr>
            <p14:xfrm>
              <a:off x="3342600" y="5307840"/>
              <a:ext cx="5199480" cy="1287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ED66B8D-F11C-7440-94A6-A3327783129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26400" y="5291640"/>
                <a:ext cx="5231880" cy="131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A33E9F5-248F-224D-9A4C-C87C7FE174EF}"/>
                  </a:ext>
                </a:extLst>
              </p14:cNvPr>
              <p14:cNvContentPartPr/>
              <p14:nvPr/>
            </p14:nvContentPartPr>
            <p14:xfrm>
              <a:off x="3253320" y="3429720"/>
              <a:ext cx="4987440" cy="297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A33E9F5-248F-224D-9A4C-C87C7FE174E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37120" y="3413520"/>
                <a:ext cx="5019840" cy="330120"/>
              </a:xfrm>
              <a:prstGeom prst="rect">
                <a:avLst/>
              </a:prstGeom>
            </p:spPr>
          </p:pic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074536A5-2CDC-304C-A8DA-44932A8C7436}"/>
              </a:ext>
            </a:extLst>
          </p:cNvPr>
          <p:cNvGrpSpPr/>
          <p:nvPr/>
        </p:nvGrpSpPr>
        <p:grpSpPr>
          <a:xfrm>
            <a:off x="3110239" y="1468999"/>
            <a:ext cx="4518799" cy="1278561"/>
            <a:chOff x="3110239" y="1468999"/>
            <a:chExt cx="4518799" cy="1278561"/>
          </a:xfrm>
        </p:grpSpPr>
        <p:sp>
          <p:nvSpPr>
            <p:cNvPr id="22" name="Trapezoid 21">
              <a:extLst>
                <a:ext uri="{FF2B5EF4-FFF2-40B4-BE49-F238E27FC236}">
                  <a16:creationId xmlns:a16="http://schemas.microsoft.com/office/drawing/2014/main" id="{862604A9-BAE8-564B-A3D4-E45F5335E995}"/>
                </a:ext>
              </a:extLst>
            </p:cNvPr>
            <p:cNvSpPr/>
            <p:nvPr/>
          </p:nvSpPr>
          <p:spPr>
            <a:xfrm flipV="1">
              <a:off x="3122939" y="1553932"/>
              <a:ext cx="1228810" cy="1176396"/>
            </a:xfrm>
            <a:prstGeom prst="trapezoid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rapezoid 22">
              <a:extLst>
                <a:ext uri="{FF2B5EF4-FFF2-40B4-BE49-F238E27FC236}">
                  <a16:creationId xmlns:a16="http://schemas.microsoft.com/office/drawing/2014/main" id="{A8562150-A6E4-8D4B-A62D-AA76B723C9E8}"/>
                </a:ext>
              </a:extLst>
            </p:cNvPr>
            <p:cNvSpPr/>
            <p:nvPr/>
          </p:nvSpPr>
          <p:spPr>
            <a:xfrm flipV="1">
              <a:off x="4778058" y="1553932"/>
              <a:ext cx="1228810" cy="1176396"/>
            </a:xfrm>
            <a:prstGeom prst="trapezoid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rapezoid 23">
              <a:extLst>
                <a:ext uri="{FF2B5EF4-FFF2-40B4-BE49-F238E27FC236}">
                  <a16:creationId xmlns:a16="http://schemas.microsoft.com/office/drawing/2014/main" id="{2AB739BB-6C65-CC49-AF29-750C06028802}"/>
                </a:ext>
              </a:extLst>
            </p:cNvPr>
            <p:cNvSpPr/>
            <p:nvPr/>
          </p:nvSpPr>
          <p:spPr>
            <a:xfrm flipV="1">
              <a:off x="6400228" y="1571164"/>
              <a:ext cx="1228810" cy="1176396"/>
            </a:xfrm>
            <a:prstGeom prst="trapezoid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491729C2-AE76-BF42-A97F-875985F3B9B0}"/>
                </a:ext>
              </a:extLst>
            </p:cNvPr>
            <p:cNvSpPr/>
            <p:nvPr/>
          </p:nvSpPr>
          <p:spPr>
            <a:xfrm>
              <a:off x="3404396" y="2236059"/>
              <a:ext cx="425621" cy="42562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0D30EE7-3ED3-BF44-8430-BBFC66B4C6C3}"/>
                </a:ext>
              </a:extLst>
            </p:cNvPr>
            <p:cNvSpPr/>
            <p:nvPr/>
          </p:nvSpPr>
          <p:spPr>
            <a:xfrm>
              <a:off x="7012407" y="2002895"/>
              <a:ext cx="425621" cy="42562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4F53595-9C3F-2E41-92CE-B4DAC2295569}"/>
                </a:ext>
              </a:extLst>
            </p:cNvPr>
            <p:cNvSpPr/>
            <p:nvPr/>
          </p:nvSpPr>
          <p:spPr>
            <a:xfrm>
              <a:off x="5287431" y="2236059"/>
              <a:ext cx="425621" cy="42562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E85D0C6B-E51F-2C47-8AF1-00FA8C71842A}"/>
                </a:ext>
              </a:extLst>
            </p:cNvPr>
            <p:cNvSpPr/>
            <p:nvPr/>
          </p:nvSpPr>
          <p:spPr>
            <a:xfrm>
              <a:off x="6939296" y="1558224"/>
              <a:ext cx="425621" cy="42562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5C75878-D1C1-6B4A-A507-B4C375BDB569}"/>
                </a:ext>
              </a:extLst>
            </p:cNvPr>
            <p:cNvSpPr/>
            <p:nvPr/>
          </p:nvSpPr>
          <p:spPr>
            <a:xfrm>
              <a:off x="6563266" y="1825783"/>
              <a:ext cx="425621" cy="42562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0A4CF1A-BA43-3D42-9359-547502B360F8}"/>
                </a:ext>
              </a:extLst>
            </p:cNvPr>
            <p:cNvSpPr/>
            <p:nvPr/>
          </p:nvSpPr>
          <p:spPr>
            <a:xfrm>
              <a:off x="6680145" y="2281955"/>
              <a:ext cx="425621" cy="42562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AD410AB3-D14C-8E4D-AD86-66998750095A}"/>
                </a:ext>
              </a:extLst>
            </p:cNvPr>
            <p:cNvSpPr/>
            <p:nvPr/>
          </p:nvSpPr>
          <p:spPr>
            <a:xfrm>
              <a:off x="4937666" y="1839102"/>
              <a:ext cx="425621" cy="42562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950266C-F880-674E-904F-203793ACDE82}"/>
                </a:ext>
              </a:extLst>
            </p:cNvPr>
            <p:cNvSpPr/>
            <p:nvPr/>
          </p:nvSpPr>
          <p:spPr>
            <a:xfrm>
              <a:off x="3724816" y="1753802"/>
              <a:ext cx="425621" cy="42562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3E6787F9-3C8C-1C4A-A47C-9E2B7F95B2F7}"/>
                </a:ext>
              </a:extLst>
            </p:cNvPr>
            <p:cNvSpPr/>
            <p:nvPr/>
          </p:nvSpPr>
          <p:spPr>
            <a:xfrm>
              <a:off x="3110239" y="1482300"/>
              <a:ext cx="458402" cy="458402"/>
            </a:xfrm>
            <a:prstGeom prst="ellipse">
              <a:avLst/>
            </a:prstGeom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Franklin Gothic Medium"/>
                  <a:cs typeface="Franklin Gothic Medium"/>
                </a:rPr>
                <a:t>1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AA566CF-C76E-1346-9FC3-6A6E29DBE209}"/>
                </a:ext>
              </a:extLst>
            </p:cNvPr>
            <p:cNvSpPr/>
            <p:nvPr/>
          </p:nvSpPr>
          <p:spPr>
            <a:xfrm>
              <a:off x="4779269" y="1468999"/>
              <a:ext cx="458402" cy="458402"/>
            </a:xfrm>
            <a:prstGeom prst="ellipse">
              <a:avLst/>
            </a:prstGeom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Franklin Gothic Medium"/>
                  <a:cs typeface="Franklin Gothic Medium"/>
                </a:rPr>
                <a:t>2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47BD2177-6D95-2146-9FC7-20E0D58C4C8D}"/>
                </a:ext>
              </a:extLst>
            </p:cNvPr>
            <p:cNvSpPr/>
            <p:nvPr/>
          </p:nvSpPr>
          <p:spPr>
            <a:xfrm>
              <a:off x="5427530" y="1647509"/>
              <a:ext cx="425621" cy="42562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9981F997-9EDE-2848-963A-49B38247F5DD}"/>
                </a:ext>
              </a:extLst>
            </p:cNvPr>
            <p:cNvSpPr/>
            <p:nvPr/>
          </p:nvSpPr>
          <p:spPr>
            <a:xfrm>
              <a:off x="6362222" y="1477152"/>
              <a:ext cx="458402" cy="458402"/>
            </a:xfrm>
            <a:prstGeom prst="ellipse">
              <a:avLst/>
            </a:prstGeom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Franklin Gothic Medium"/>
                  <a:cs typeface="Franklin Gothic Medium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6446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5081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Two classes take place in Lady Shaw Building.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2506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ENGG2430 has 100 students, 20% are girls.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197955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NURS</a:t>
            </a:r>
            <a:r>
              <a:rPr lang="en-GB" sz="2800" dirty="0">
                <a:latin typeface="Franklin Gothic Medium"/>
                <a:cs typeface="Franklin Gothic Medium"/>
              </a:rPr>
              <a:t>2400 </a:t>
            </a:r>
            <a:r>
              <a:rPr lang="en-US" sz="2800" dirty="0">
                <a:latin typeface="Franklin Gothic Medium"/>
                <a:cs typeface="Franklin Gothic Medium"/>
              </a:rPr>
              <a:t>has 10 students, 80% are girls.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2708506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A girl walks out. What are the chances that she is from the engineering class?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E7D77BC-8040-AB41-BCD5-FA96D6594CF7}"/>
                  </a:ext>
                </a:extLst>
              </p14:cNvPr>
              <p14:cNvContentPartPr/>
              <p14:nvPr/>
            </p14:nvContentPartPr>
            <p14:xfrm>
              <a:off x="587880" y="3762000"/>
              <a:ext cx="6101280" cy="28990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E7D77BC-8040-AB41-BCD5-FA96D6594CF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1680" y="3745800"/>
                <a:ext cx="6133680" cy="29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2FAFDE0-F64F-5E3F-D8D6-F330D24F2CA6}"/>
                  </a:ext>
                </a:extLst>
              </p14:cNvPr>
              <p14:cNvContentPartPr/>
              <p14:nvPr/>
            </p14:nvContentPartPr>
            <p14:xfrm>
              <a:off x="6360480" y="3293280"/>
              <a:ext cx="2775600" cy="32979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2FAFDE0-F64F-5E3F-D8D6-F330D24F2CA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44280" y="3277080"/>
                <a:ext cx="2808000" cy="333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084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conditional probability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443970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Conditional probabilities are used:</a:t>
            </a:r>
          </a:p>
        </p:txBody>
      </p:sp>
      <p:sp>
        <p:nvSpPr>
          <p:cNvPr id="6" name="Rectangle 5"/>
          <p:cNvSpPr/>
          <p:nvPr/>
        </p:nvSpPr>
        <p:spPr>
          <a:xfrm>
            <a:off x="1003300" y="2928611"/>
            <a:ext cx="7442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  <a:latin typeface="Franklin Gothic Medium"/>
                <a:cs typeface="Franklin Gothic Medium"/>
              </a:rPr>
              <a:t>to estimate the probability of a cause when we observe an effect</a:t>
            </a:r>
          </a:p>
        </p:txBody>
      </p:sp>
      <p:sp>
        <p:nvSpPr>
          <p:cNvPr id="8" name="Rectangle 7"/>
          <p:cNvSpPr/>
          <p:nvPr/>
        </p:nvSpPr>
        <p:spPr>
          <a:xfrm>
            <a:off x="1003300" y="4878061"/>
            <a:ext cx="7442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  <a:latin typeface="Franklin Gothic Medium"/>
                <a:cs typeface="Franklin Gothic Medium"/>
              </a:rPr>
              <a:t>Conditioning on the right event can simplify the description of the sample space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568354" y="2305050"/>
            <a:ext cx="7699346" cy="584776"/>
            <a:chOff x="568354" y="2305050"/>
            <a:chExt cx="7699346" cy="584776"/>
          </a:xfrm>
        </p:grpSpPr>
        <p:sp>
          <p:nvSpPr>
            <p:cNvPr id="5" name="TextBox 4"/>
            <p:cNvSpPr txBox="1"/>
            <p:nvPr/>
          </p:nvSpPr>
          <p:spPr>
            <a:xfrm>
              <a:off x="1003300" y="2305050"/>
              <a:ext cx="72644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Franklin Gothic Medium"/>
                  <a:cs typeface="Franklin Gothic Medium"/>
                </a:rPr>
                <a:t>When there are </a:t>
              </a:r>
              <a:r>
                <a:rPr lang="en-US" sz="3200" dirty="0">
                  <a:solidFill>
                    <a:srgbClr val="FF9933"/>
                  </a:solidFill>
                  <a:latin typeface="Franklin Gothic Medium"/>
                  <a:cs typeface="Franklin Gothic Medium"/>
                </a:rPr>
                <a:t>causes</a:t>
              </a:r>
              <a:r>
                <a:rPr lang="en-US" sz="3200" dirty="0">
                  <a:latin typeface="Franklin Gothic Medium"/>
                  <a:cs typeface="Franklin Gothic Medium"/>
                </a:rPr>
                <a:t> and </a:t>
              </a:r>
              <a:r>
                <a:rPr lang="en-US" sz="3200" dirty="0">
                  <a:solidFill>
                    <a:srgbClr val="FF9933"/>
                  </a:solidFill>
                  <a:latin typeface="Franklin Gothic Medium"/>
                  <a:cs typeface="Franklin Gothic Medium"/>
                </a:rPr>
                <a:t>effects</a:t>
              </a: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68354" y="2368550"/>
              <a:ext cx="381000" cy="461665"/>
              <a:chOff x="568354" y="2368550"/>
              <a:chExt cx="381000" cy="461665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577850" y="2368550"/>
                <a:ext cx="3651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FF9933"/>
                    </a:solidFill>
                    <a:latin typeface="Franklin Gothic Medium"/>
                    <a:cs typeface="Franklin Gothic Medium"/>
                  </a:rPr>
                  <a:t>1</a:t>
                </a: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568354" y="2432050"/>
                <a:ext cx="381000" cy="381000"/>
              </a:xfrm>
              <a:prstGeom prst="ellips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600104" y="4203700"/>
            <a:ext cx="7667596" cy="584776"/>
            <a:chOff x="600104" y="4203700"/>
            <a:chExt cx="7667596" cy="584776"/>
          </a:xfrm>
        </p:grpSpPr>
        <p:sp>
          <p:nvSpPr>
            <p:cNvPr id="7" name="TextBox 6"/>
            <p:cNvSpPr txBox="1"/>
            <p:nvPr/>
          </p:nvSpPr>
          <p:spPr>
            <a:xfrm>
              <a:off x="1003300" y="4203700"/>
              <a:ext cx="72644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Franklin Gothic Medium"/>
                  <a:cs typeface="Franklin Gothic Medium"/>
                </a:rPr>
                <a:t>To calculate </a:t>
              </a:r>
              <a:r>
                <a:rPr lang="en-US" sz="3200" dirty="0">
                  <a:solidFill>
                    <a:srgbClr val="FF9933"/>
                  </a:solidFill>
                  <a:latin typeface="Franklin Gothic Medium"/>
                  <a:cs typeface="Franklin Gothic Medium"/>
                </a:rPr>
                <a:t>ordinary probabilities</a:t>
              </a: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600104" y="4267200"/>
              <a:ext cx="381000" cy="461665"/>
              <a:chOff x="568354" y="2368550"/>
              <a:chExt cx="381000" cy="461665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577850" y="2368550"/>
                <a:ext cx="3651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FF9933"/>
                    </a:solidFill>
                    <a:latin typeface="Franklin Gothic Medium"/>
                    <a:cs typeface="Franklin Gothic Medium"/>
                  </a:rPr>
                  <a:t>2</a:t>
                </a: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568354" y="2432050"/>
                <a:ext cx="381000" cy="381000"/>
              </a:xfrm>
              <a:prstGeom prst="ellips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2249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 of two events</a:t>
            </a:r>
          </a:p>
        </p:txBody>
      </p:sp>
      <p:pic>
        <p:nvPicPr>
          <p:cNvPr id="4" name="Picture 3" descr="g95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61" y="1497731"/>
            <a:ext cx="923210" cy="925778"/>
          </a:xfrm>
          <a:prstGeom prst="rect">
            <a:avLst/>
          </a:prstGeom>
        </p:spPr>
      </p:pic>
      <p:pic>
        <p:nvPicPr>
          <p:cNvPr id="5" name="Picture 4" descr="g95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911" y="1497731"/>
            <a:ext cx="923210" cy="9257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86100" y="1389781"/>
            <a:ext cx="5227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Let 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baseline="-25000" dirty="0">
                <a:latin typeface="Garamond"/>
                <a:cs typeface="Garamond"/>
              </a:rPr>
              <a:t>1</a:t>
            </a:r>
            <a:r>
              <a:rPr lang="en-US" sz="2800" dirty="0">
                <a:latin typeface="Franklin Gothic Medium"/>
                <a:cs typeface="Franklin Gothic Medium"/>
              </a:rPr>
              <a:t> be “first coin comes up </a:t>
            </a:r>
            <a:r>
              <a:rPr lang="en-US" sz="2800" dirty="0">
                <a:latin typeface="Courier New"/>
                <a:cs typeface="Courier New"/>
              </a:rPr>
              <a:t>H</a:t>
            </a:r>
            <a:r>
              <a:rPr lang="en-US" sz="2800" dirty="0">
                <a:latin typeface="Franklin Gothic Medium"/>
                <a:cs typeface="Franklin Gothic Medium"/>
              </a:rPr>
              <a:t>”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43721" y="1906651"/>
            <a:ext cx="51256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baseline="-25000" dirty="0">
                <a:latin typeface="Garamond"/>
                <a:cs typeface="Garamond"/>
              </a:rPr>
              <a:t>2</a:t>
            </a:r>
            <a:r>
              <a:rPr lang="en-US" sz="2800" dirty="0">
                <a:latin typeface="Franklin Gothic Medium"/>
                <a:cs typeface="Franklin Gothic Medium"/>
              </a:rPr>
              <a:t> be “second coin comes up </a:t>
            </a:r>
            <a:r>
              <a:rPr lang="en-US" sz="2800" dirty="0">
                <a:latin typeface="Courier New"/>
                <a:cs typeface="Courier New"/>
              </a:rPr>
              <a:t>H</a:t>
            </a:r>
            <a:r>
              <a:rPr lang="en-US" sz="2800" dirty="0">
                <a:latin typeface="Franklin Gothic Medium"/>
                <a:cs typeface="Franklin Gothic Medium"/>
              </a:rPr>
              <a:t>”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65178" y="2605504"/>
            <a:ext cx="37064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Franklin Gothic Medium"/>
                <a:cs typeface="Franklin Gothic Medium"/>
              </a:rPr>
              <a:t>Then </a:t>
            </a:r>
            <a:r>
              <a:rPr lang="en-US" sz="2800" b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baseline="-25000" dirty="0">
                <a:latin typeface="Garamond"/>
                <a:cs typeface="Garamond"/>
              </a:rPr>
              <a:t>2 </a:t>
            </a:r>
            <a:r>
              <a:rPr lang="en-US" sz="2800" dirty="0">
                <a:latin typeface="Garamond"/>
                <a:cs typeface="Garamond"/>
              </a:rPr>
              <a:t>| 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baseline="-25000" dirty="0">
                <a:latin typeface="Garamond"/>
                <a:cs typeface="Garamond"/>
              </a:rPr>
              <a:t>1</a:t>
            </a:r>
            <a:r>
              <a:rPr lang="en-US" sz="2800" dirty="0">
                <a:latin typeface="Garamond"/>
                <a:cs typeface="Garamond"/>
              </a:rPr>
              <a:t>) = </a:t>
            </a:r>
            <a:r>
              <a:rPr lang="en-US" sz="2800" b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baseline="-25000" dirty="0">
                <a:latin typeface="Garamond"/>
                <a:cs typeface="Garamond"/>
              </a:rPr>
              <a:t>2</a:t>
            </a:r>
            <a:r>
              <a:rPr lang="en-US" sz="2800" dirty="0">
                <a:latin typeface="Garamond"/>
                <a:cs typeface="Garamond"/>
              </a:rPr>
              <a:t>)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064970" y="4090253"/>
            <a:ext cx="7120180" cy="1491397"/>
            <a:chOff x="1064970" y="4090253"/>
            <a:chExt cx="7120180" cy="1491397"/>
          </a:xfrm>
        </p:grpSpPr>
        <p:sp>
          <p:nvSpPr>
            <p:cNvPr id="12" name="Rectangle 11"/>
            <p:cNvSpPr/>
            <p:nvPr/>
          </p:nvSpPr>
          <p:spPr>
            <a:xfrm>
              <a:off x="1064970" y="4090253"/>
              <a:ext cx="7120180" cy="149139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64970" y="4090253"/>
              <a:ext cx="70140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dirty="0">
                  <a:latin typeface="Franklin Gothic Medium"/>
                  <a:cs typeface="Franklin Gothic Medium"/>
                </a:rPr>
                <a:t>Events </a:t>
              </a:r>
              <a:r>
                <a:rPr lang="en-US" sz="3600" i="1" dirty="0">
                  <a:latin typeface="Garamond"/>
                  <a:cs typeface="Garamond"/>
                </a:rPr>
                <a:t>A</a:t>
              </a:r>
              <a:r>
                <a:rPr lang="en-US" sz="3600" dirty="0">
                  <a:latin typeface="Franklin Gothic Medium"/>
                  <a:cs typeface="Franklin Gothic Medium"/>
                </a:rPr>
                <a:t> and </a:t>
              </a:r>
              <a:r>
                <a:rPr lang="en-US" sz="3600" i="1" dirty="0">
                  <a:latin typeface="Garamond"/>
                  <a:cs typeface="Garamond"/>
                </a:rPr>
                <a:t>B</a:t>
              </a:r>
              <a:r>
                <a:rPr lang="en-US" sz="3600" dirty="0">
                  <a:latin typeface="Franklin Gothic Medium"/>
                  <a:cs typeface="Franklin Gothic Medium"/>
                </a:rPr>
                <a:t> are </a:t>
              </a:r>
              <a:r>
                <a:rPr lang="en-US" sz="3600" dirty="0">
                  <a:solidFill>
                    <a:schemeClr val="accent1"/>
                  </a:solidFill>
                  <a:latin typeface="Franklin Gothic Medium"/>
                  <a:cs typeface="Franklin Gothic Medium"/>
                </a:rPr>
                <a:t>independent</a:t>
              </a:r>
              <a:r>
                <a:rPr lang="en-US" sz="3600" dirty="0">
                  <a:latin typeface="Franklin Gothic Medium"/>
                  <a:cs typeface="Franklin Gothic Medium"/>
                </a:rPr>
                <a:t> if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761409" y="4829586"/>
              <a:ext cx="372730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3200" dirty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3200" i="1" dirty="0">
                  <a:solidFill>
                    <a:prstClr val="black"/>
                  </a:solidFill>
                  <a:latin typeface="Garamond"/>
                  <a:cs typeface="Garamond"/>
                </a:rPr>
                <a:t>A∩B</a:t>
              </a:r>
              <a:r>
                <a:rPr lang="en-US" sz="3200" dirty="0">
                  <a:solidFill>
                    <a:prstClr val="black"/>
                  </a:solidFill>
                  <a:latin typeface="Garamond"/>
                  <a:cs typeface="Garamond"/>
                </a:rPr>
                <a:t>) = </a:t>
              </a:r>
              <a:r>
                <a:rPr lang="en-US" sz="3200" b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3200" dirty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3200" i="1" dirty="0">
                  <a:solidFill>
                    <a:prstClr val="black"/>
                  </a:solidFill>
                  <a:latin typeface="Garamond"/>
                  <a:cs typeface="Garamond"/>
                </a:rPr>
                <a:t>A</a:t>
              </a:r>
              <a:r>
                <a:rPr lang="en-US" sz="3200" dirty="0">
                  <a:solidFill>
                    <a:prstClr val="black"/>
                  </a:solidFill>
                  <a:latin typeface="Garamond"/>
                  <a:cs typeface="Garamond"/>
                </a:rPr>
                <a:t>) </a:t>
              </a:r>
              <a:r>
                <a:rPr lang="en-US" sz="3200" b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3200" dirty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3200" i="1" dirty="0">
                  <a:solidFill>
                    <a:prstClr val="black"/>
                  </a:solidFill>
                  <a:latin typeface="Garamond"/>
                  <a:cs typeface="Garamond"/>
                </a:rPr>
                <a:t>B</a:t>
              </a:r>
              <a:r>
                <a:rPr lang="en-US" sz="3200" dirty="0">
                  <a:solidFill>
                    <a:prstClr val="black"/>
                  </a:solidFill>
                  <a:latin typeface="Garamond"/>
                  <a:cs typeface="Garamond"/>
                </a:rPr>
                <a:t>) </a:t>
              </a:r>
              <a:endParaRPr lang="en-US" sz="3200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898721" y="3143482"/>
            <a:ext cx="3586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baseline="-25000" dirty="0">
                <a:latin typeface="Garamond"/>
                <a:cs typeface="Garamond"/>
              </a:rPr>
              <a:t>2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∩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baseline="-25000" dirty="0">
                <a:latin typeface="Garamond"/>
                <a:cs typeface="Garamond"/>
              </a:rPr>
              <a:t>1</a:t>
            </a:r>
            <a:r>
              <a:rPr lang="en-US" sz="2800" dirty="0">
                <a:latin typeface="Garamond"/>
                <a:cs typeface="Garamond"/>
              </a:rPr>
              <a:t>) = </a:t>
            </a:r>
            <a:r>
              <a:rPr lang="en-US" sz="2800" b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baseline="-25000" dirty="0">
                <a:latin typeface="Garamond"/>
                <a:cs typeface="Garamond"/>
              </a:rPr>
              <a:t>2</a:t>
            </a:r>
            <a:r>
              <a:rPr lang="en-US" sz="2800" dirty="0">
                <a:latin typeface="Garamond"/>
                <a:cs typeface="Garamond"/>
              </a:rPr>
              <a:t>)</a:t>
            </a:r>
            <a:r>
              <a:rPr lang="en-US" sz="2800" b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baseline="-25000" dirty="0">
                <a:latin typeface="Garamond"/>
                <a:cs typeface="Garamond"/>
              </a:rPr>
              <a:t>1</a:t>
            </a:r>
            <a:r>
              <a:rPr lang="en-US" sz="2800" dirty="0">
                <a:latin typeface="Garamond"/>
                <a:cs typeface="Garamond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42305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(in)dependence</a:t>
            </a:r>
          </a:p>
        </p:txBody>
      </p:sp>
      <p:pic>
        <p:nvPicPr>
          <p:cNvPr id="4" name="Picture 3" descr="Die_Spire_01_483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45" y="1251118"/>
            <a:ext cx="1006171" cy="1006171"/>
          </a:xfrm>
          <a:prstGeom prst="rect">
            <a:avLst/>
          </a:prstGeom>
        </p:spPr>
      </p:pic>
      <p:pic>
        <p:nvPicPr>
          <p:cNvPr id="5" name="Picture 4" descr="Die_Spire_01_483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53288">
            <a:off x="1696843" y="1352721"/>
            <a:ext cx="1006171" cy="10061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76602" y="1269299"/>
            <a:ext cx="4035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Let 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baseline="-25000" dirty="0">
                <a:latin typeface="Garamond"/>
                <a:cs typeface="Garamond"/>
              </a:rPr>
              <a:t>1</a:t>
            </a:r>
            <a:r>
              <a:rPr lang="en-US" sz="2800" dirty="0">
                <a:latin typeface="Franklin Gothic Medium"/>
                <a:cs typeface="Franklin Gothic Medium"/>
              </a:rPr>
              <a:t> be “first die is a </a:t>
            </a:r>
            <a:r>
              <a:rPr lang="en-US" sz="2800" dirty="0">
                <a:latin typeface="Courier New"/>
                <a:cs typeface="Courier New"/>
              </a:rPr>
              <a:t>4</a:t>
            </a:r>
            <a:r>
              <a:rPr lang="en-US" sz="2800" dirty="0">
                <a:latin typeface="Franklin Gothic Medium"/>
                <a:cs typeface="Franklin Gothic Medium"/>
              </a:rPr>
              <a:t>”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41752" y="1779118"/>
            <a:ext cx="40585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Garamond"/>
                <a:cs typeface="Garamond"/>
              </a:rPr>
              <a:t>S</a:t>
            </a:r>
            <a:r>
              <a:rPr lang="en-US" sz="2800" baseline="-25000" dirty="0">
                <a:latin typeface="Garamond"/>
                <a:cs typeface="Garamond"/>
              </a:rPr>
              <a:t>6</a:t>
            </a:r>
            <a:r>
              <a:rPr lang="en-US" sz="2800" dirty="0">
                <a:latin typeface="Franklin Gothic Medium"/>
                <a:cs typeface="Franklin Gothic Medium"/>
              </a:rPr>
              <a:t> be “sum of dice is a </a:t>
            </a:r>
            <a:r>
              <a:rPr lang="en-US" sz="2800" dirty="0">
                <a:latin typeface="Courier New"/>
                <a:cs typeface="Courier New"/>
              </a:rPr>
              <a:t>6</a:t>
            </a:r>
            <a:r>
              <a:rPr lang="en-US" sz="2800" dirty="0">
                <a:latin typeface="Franklin Gothic Medium"/>
                <a:cs typeface="Franklin Gothic Medium"/>
              </a:rPr>
              <a:t>”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41752" y="2301739"/>
            <a:ext cx="40585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Garamond"/>
                <a:cs typeface="Garamond"/>
              </a:rPr>
              <a:t>S</a:t>
            </a:r>
            <a:r>
              <a:rPr lang="en-US" sz="2800" baseline="-25000" dirty="0">
                <a:latin typeface="Garamond"/>
                <a:cs typeface="Garamond"/>
              </a:rPr>
              <a:t>7</a:t>
            </a:r>
            <a:r>
              <a:rPr lang="en-US" sz="2800" dirty="0">
                <a:latin typeface="Franklin Gothic Medium"/>
                <a:cs typeface="Franklin Gothic Medium"/>
              </a:rPr>
              <a:t> be “sum of dice is a </a:t>
            </a:r>
            <a:r>
              <a:rPr lang="en-US" sz="2800" dirty="0">
                <a:latin typeface="Courier New"/>
                <a:cs typeface="Courier New"/>
              </a:rPr>
              <a:t>7</a:t>
            </a:r>
            <a:r>
              <a:rPr lang="en-US" sz="2800" dirty="0">
                <a:latin typeface="Franklin Gothic Medium"/>
                <a:cs typeface="Franklin Gothic Medium"/>
              </a:rPr>
              <a:t>”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85121BA-85A5-1E41-909E-B926EB2DFE47}"/>
              </a:ext>
            </a:extLst>
          </p:cNvPr>
          <p:cNvSpPr txBox="1"/>
          <p:nvPr/>
        </p:nvSpPr>
        <p:spPr>
          <a:xfrm>
            <a:off x="333711" y="3592405"/>
            <a:ext cx="1866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 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baseline="-25000" dirty="0">
                <a:latin typeface="Garamond"/>
                <a:cs typeface="Garamond"/>
              </a:rPr>
              <a:t>1</a:t>
            </a:r>
            <a:r>
              <a:rPr lang="en-US" sz="2800" dirty="0">
                <a:latin typeface="Franklin Gothic Medium"/>
                <a:cs typeface="Franklin Gothic Medium"/>
              </a:rPr>
              <a:t> and </a:t>
            </a:r>
            <a:r>
              <a:rPr lang="en-US" sz="2800" i="1" dirty="0">
                <a:latin typeface="Garamond"/>
                <a:cs typeface="Garamond"/>
              </a:rPr>
              <a:t>S</a:t>
            </a:r>
            <a:r>
              <a:rPr lang="en-US" sz="2800" baseline="-25000" dirty="0">
                <a:latin typeface="Garamond"/>
                <a:cs typeface="Garamond"/>
              </a:rPr>
              <a:t>6</a:t>
            </a:r>
            <a:r>
              <a:rPr lang="en-US" sz="2800" dirty="0">
                <a:latin typeface="Franklin Gothic Medium"/>
                <a:cs typeface="Franklin Gothic Medium"/>
              </a:rPr>
              <a:t>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91229E-365A-EC45-B789-DDF1A12CA7B1}"/>
              </a:ext>
            </a:extLst>
          </p:cNvPr>
          <p:cNvSpPr txBox="1"/>
          <p:nvPr/>
        </p:nvSpPr>
        <p:spPr>
          <a:xfrm>
            <a:off x="333711" y="4445194"/>
            <a:ext cx="1866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 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baseline="-25000" dirty="0">
                <a:latin typeface="Garamond"/>
                <a:cs typeface="Garamond"/>
              </a:rPr>
              <a:t>1</a:t>
            </a:r>
            <a:r>
              <a:rPr lang="en-US" sz="2800" dirty="0">
                <a:latin typeface="Franklin Gothic Medium"/>
                <a:cs typeface="Franklin Gothic Medium"/>
              </a:rPr>
              <a:t> and </a:t>
            </a:r>
            <a:r>
              <a:rPr lang="en-US" sz="2800" i="1" dirty="0">
                <a:latin typeface="Garamond"/>
                <a:cs typeface="Garamond"/>
              </a:rPr>
              <a:t>S</a:t>
            </a:r>
            <a:r>
              <a:rPr lang="en-US" sz="2800" baseline="-25000" dirty="0">
                <a:latin typeface="Garamond"/>
                <a:cs typeface="Garamond"/>
              </a:rPr>
              <a:t>7</a:t>
            </a:r>
            <a:r>
              <a:rPr lang="en-US" sz="2800" dirty="0">
                <a:latin typeface="Franklin Gothic Medium"/>
                <a:cs typeface="Franklin Gothic Medium"/>
              </a:rPr>
              <a:t>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DBFEC84-F03F-9240-9FEC-B92973B48CCD}"/>
              </a:ext>
            </a:extLst>
          </p:cNvPr>
          <p:cNvSpPr txBox="1"/>
          <p:nvPr/>
        </p:nvSpPr>
        <p:spPr>
          <a:xfrm>
            <a:off x="333710" y="5297983"/>
            <a:ext cx="1866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 </a:t>
            </a:r>
            <a:r>
              <a:rPr lang="en-US" sz="2800" i="1" dirty="0">
                <a:latin typeface="Garamond"/>
                <a:cs typeface="Garamond"/>
              </a:rPr>
              <a:t>S</a:t>
            </a:r>
            <a:r>
              <a:rPr lang="en-US" sz="2800" baseline="-25000" dirty="0">
                <a:latin typeface="Garamond"/>
                <a:cs typeface="Garamond"/>
              </a:rPr>
              <a:t>6</a:t>
            </a:r>
            <a:r>
              <a:rPr lang="en-US" sz="2800" dirty="0">
                <a:latin typeface="Franklin Gothic Medium"/>
                <a:cs typeface="Franklin Gothic Medium"/>
              </a:rPr>
              <a:t> and </a:t>
            </a:r>
            <a:r>
              <a:rPr lang="en-US" sz="2800" i="1" dirty="0">
                <a:latin typeface="Garamond"/>
                <a:cs typeface="Garamond"/>
              </a:rPr>
              <a:t>S</a:t>
            </a:r>
            <a:r>
              <a:rPr lang="en-US" sz="2800" baseline="-25000" dirty="0">
                <a:latin typeface="Garamond"/>
                <a:cs typeface="Garamond"/>
              </a:rPr>
              <a:t>7</a:t>
            </a:r>
            <a:r>
              <a:rPr lang="en-US" sz="2800" dirty="0">
                <a:latin typeface="Franklin Gothic Medium"/>
                <a:cs typeface="Franklin Gothic Medium"/>
              </a:rPr>
              <a:t>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FC40729-1E16-DB4B-8651-E8C2B34F0EF7}"/>
                  </a:ext>
                </a:extLst>
              </p14:cNvPr>
              <p14:cNvContentPartPr/>
              <p14:nvPr/>
            </p14:nvContentPartPr>
            <p14:xfrm>
              <a:off x="2463815" y="3449383"/>
              <a:ext cx="5854320" cy="22125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FC40729-1E16-DB4B-8651-E8C2B34F0EF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47615" y="3433183"/>
                <a:ext cx="5886720" cy="224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153683E-2C05-2143-B8AE-36594754178F}"/>
                  </a:ext>
                </a:extLst>
              </p14:cNvPr>
              <p14:cNvContentPartPr/>
              <p14:nvPr/>
            </p14:nvContentPartPr>
            <p14:xfrm>
              <a:off x="7877520" y="4292280"/>
              <a:ext cx="633600" cy="3006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153683E-2C05-2143-B8AE-36594754178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861320" y="4276080"/>
                <a:ext cx="666000" cy="33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041392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4994"/>
          <a:stretch/>
        </p:blipFill>
        <p:spPr>
          <a:xfrm>
            <a:off x="0" y="0"/>
            <a:ext cx="9156689" cy="68580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0" y="0"/>
            <a:ext cx="9156689" cy="6858000"/>
          </a:xfrm>
          <a:prstGeom prst="rect">
            <a:avLst/>
          </a:prstGeom>
          <a:gradFill flip="none" rotWithShape="1">
            <a:gsLst>
              <a:gs pos="20000">
                <a:schemeClr val="bg1">
                  <a:alpha val="0"/>
                </a:schemeClr>
              </a:gs>
              <a:gs pos="41000">
                <a:schemeClr val="bg1">
                  <a:alpha val="80000"/>
                </a:schemeClr>
              </a:gs>
            </a:gsLst>
            <a:lin ang="5520000" scaled="0"/>
            <a:tileRect/>
          </a:gra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 rot="5400000">
            <a:off x="3023985" y="204582"/>
            <a:ext cx="409042" cy="329012"/>
          </a:xfrm>
          <a:prstGeom prst="triangle">
            <a:avLst/>
          </a:prstGeom>
          <a:solidFill>
            <a:schemeClr val="bg1">
              <a:lumMod val="65000"/>
              <a:alpha val="50000"/>
            </a:schemeClr>
          </a:solidFill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exagon 14"/>
          <p:cNvSpPr/>
          <p:nvPr/>
        </p:nvSpPr>
        <p:spPr>
          <a:xfrm>
            <a:off x="7569201" y="1205967"/>
            <a:ext cx="474489" cy="409042"/>
          </a:xfrm>
          <a:prstGeom prst="hexagon">
            <a:avLst/>
          </a:prstGeom>
          <a:solidFill>
            <a:srgbClr val="A6A6A6">
              <a:alpha val="50000"/>
            </a:srgbClr>
          </a:solidFill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 flipH="1">
            <a:off x="580377" y="3079101"/>
            <a:ext cx="6205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Garamond"/>
                <a:cs typeface="Garamond"/>
              </a:rPr>
              <a:t>ER</a:t>
            </a:r>
            <a:r>
              <a:rPr lang="en-US" sz="2400" dirty="0">
                <a:latin typeface="Franklin Gothic Medium"/>
                <a:cs typeface="Franklin Gothic Medium"/>
              </a:rPr>
              <a:t>: “East Rail Line is working”</a:t>
            </a:r>
          </a:p>
        </p:txBody>
      </p:sp>
      <p:sp>
        <p:nvSpPr>
          <p:cNvPr id="20" name="TextBox 19"/>
          <p:cNvSpPr txBox="1"/>
          <p:nvPr/>
        </p:nvSpPr>
        <p:spPr>
          <a:xfrm flipH="1">
            <a:off x="580377" y="3635668"/>
            <a:ext cx="6205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Garamond"/>
                <a:cs typeface="Garamond"/>
              </a:rPr>
              <a:t>MS</a:t>
            </a:r>
            <a:r>
              <a:rPr lang="en-US" sz="2400" dirty="0">
                <a:latin typeface="Franklin Gothic Medium"/>
                <a:cs typeface="Franklin Gothic Medium"/>
              </a:rPr>
              <a:t>: “Ma On Shan Line is working”</a:t>
            </a:r>
          </a:p>
        </p:txBody>
      </p:sp>
      <p:sp>
        <p:nvSpPr>
          <p:cNvPr id="22" name="TextBox 21"/>
          <p:cNvSpPr txBox="1"/>
          <p:nvPr/>
        </p:nvSpPr>
        <p:spPr>
          <a:xfrm flipH="1">
            <a:off x="5904404" y="3054975"/>
            <a:ext cx="2095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Garamond"/>
                <a:cs typeface="Garamond"/>
              </a:rPr>
              <a:t>P</a:t>
            </a:r>
            <a:r>
              <a:rPr lang="en-US" sz="2400" dirty="0">
                <a:latin typeface="Garamond"/>
                <a:cs typeface="Garamond"/>
              </a:rPr>
              <a:t>(</a:t>
            </a:r>
            <a:r>
              <a:rPr lang="en-US" sz="2400" i="1" dirty="0">
                <a:latin typeface="Garamond"/>
                <a:cs typeface="Garamond"/>
              </a:rPr>
              <a:t>ER</a:t>
            </a:r>
            <a:r>
              <a:rPr lang="en-US" sz="2400" dirty="0">
                <a:latin typeface="Garamond"/>
                <a:cs typeface="Garamond"/>
              </a:rPr>
              <a:t>) = 70%</a:t>
            </a:r>
          </a:p>
        </p:txBody>
      </p:sp>
      <p:sp>
        <p:nvSpPr>
          <p:cNvPr id="23" name="TextBox 22"/>
          <p:cNvSpPr txBox="1"/>
          <p:nvPr/>
        </p:nvSpPr>
        <p:spPr>
          <a:xfrm flipH="1">
            <a:off x="5904403" y="3561665"/>
            <a:ext cx="2095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Garamond"/>
                <a:cs typeface="Garamond"/>
              </a:rPr>
              <a:t>P</a:t>
            </a:r>
            <a:r>
              <a:rPr lang="en-US" sz="2400" dirty="0">
                <a:latin typeface="Garamond"/>
                <a:cs typeface="Garamond"/>
              </a:rPr>
              <a:t>(</a:t>
            </a:r>
            <a:r>
              <a:rPr lang="en-US" sz="2400" i="1" dirty="0">
                <a:latin typeface="Garamond"/>
                <a:cs typeface="Garamond"/>
              </a:rPr>
              <a:t>MS</a:t>
            </a:r>
            <a:r>
              <a:rPr lang="en-US" sz="2400" dirty="0">
                <a:latin typeface="Garamond"/>
                <a:cs typeface="Garamond"/>
              </a:rPr>
              <a:t>) = 98%</a:t>
            </a:r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642"/>
          </a:xfrm>
        </p:spPr>
        <p:txBody>
          <a:bodyPr/>
          <a:lstStyle/>
          <a:p>
            <a:pPr algn="r"/>
            <a:r>
              <a:rPr lang="en-US" dirty="0"/>
              <a:t>Sequential components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A9F5FA7-D54C-474A-890D-D30B8CCF75C4}"/>
                  </a:ext>
                </a:extLst>
              </p14:cNvPr>
              <p14:cNvContentPartPr/>
              <p14:nvPr/>
            </p14:nvContentPartPr>
            <p14:xfrm>
              <a:off x="772920" y="4440960"/>
              <a:ext cx="7709400" cy="1052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A9F5FA7-D54C-474A-890D-D30B8CCF75C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6720" y="4424760"/>
                <a:ext cx="7741800" cy="108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1374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3" grpId="0" animBg="1"/>
      <p:bldP spid="15" grpId="0" animBg="1"/>
      <p:bldP spid="18" grpId="0"/>
      <p:bldP spid="20" grpId="0"/>
      <p:bldP spid="22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Algebra of independent events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37160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If </a:t>
            </a:r>
            <a:r>
              <a:rPr lang="en-US" sz="2800" i="1" dirty="0">
                <a:latin typeface="Garamond"/>
                <a:cs typeface="Garamond"/>
              </a:rPr>
              <a:t>A</a:t>
            </a:r>
            <a:r>
              <a:rPr lang="en-US" sz="2800" dirty="0">
                <a:latin typeface="Franklin Gothic Medium"/>
                <a:cs typeface="Franklin Gothic Medium"/>
              </a:rPr>
              <a:t> and </a:t>
            </a:r>
            <a:r>
              <a:rPr lang="en-US" sz="2800" i="1" dirty="0">
                <a:latin typeface="Garamond"/>
                <a:cs typeface="Garamond"/>
              </a:rPr>
              <a:t>B</a:t>
            </a:r>
            <a:r>
              <a:rPr lang="en-US" sz="2800" dirty="0">
                <a:latin typeface="Franklin Gothic Medium"/>
                <a:cs typeface="Franklin Gothic Medium"/>
              </a:rPr>
              <a:t> are independent, then </a:t>
            </a:r>
            <a:r>
              <a:rPr lang="en-US" sz="2800" i="1" dirty="0">
                <a:latin typeface="Garamond"/>
                <a:cs typeface="Garamond"/>
              </a:rPr>
              <a:t>A</a:t>
            </a:r>
            <a:r>
              <a:rPr lang="en-US" sz="2800" dirty="0">
                <a:latin typeface="Franklin Gothic Medium"/>
                <a:cs typeface="Franklin Gothic Medium"/>
              </a:rPr>
              <a:t> and </a:t>
            </a:r>
            <a:r>
              <a:rPr lang="en-US" sz="2800" i="1" dirty="0" err="1">
                <a:latin typeface="Garamond"/>
                <a:cs typeface="Garamond"/>
              </a:rPr>
              <a:t>B</a:t>
            </a:r>
            <a:r>
              <a:rPr lang="en-US" sz="2800" i="1" baseline="30000" dirty="0" err="1">
                <a:latin typeface="Garamond"/>
                <a:cs typeface="Garamond"/>
              </a:rPr>
              <a:t>c</a:t>
            </a:r>
            <a:r>
              <a:rPr lang="en-US" sz="2800" dirty="0">
                <a:latin typeface="Franklin Gothic Medium"/>
                <a:cs typeface="Franklin Gothic Medium"/>
              </a:rPr>
              <a:t> are also independent.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3C016AD-725F-8C47-96C4-3B547BEC20CC}"/>
                  </a:ext>
                </a:extLst>
              </p14:cNvPr>
              <p14:cNvContentPartPr/>
              <p14:nvPr/>
            </p14:nvContentPartPr>
            <p14:xfrm>
              <a:off x="530280" y="2298240"/>
              <a:ext cx="7569720" cy="35650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3C016AD-725F-8C47-96C4-3B547BEC20C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4080" y="2282040"/>
                <a:ext cx="7602120" cy="3597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487007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4994"/>
          <a:stretch/>
        </p:blipFill>
        <p:spPr>
          <a:xfrm>
            <a:off x="0" y="0"/>
            <a:ext cx="9156689" cy="68580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27000">
                <a:schemeClr val="bg1">
                  <a:alpha val="0"/>
                </a:schemeClr>
              </a:gs>
              <a:gs pos="66000">
                <a:schemeClr val="bg1">
                  <a:alpha val="80000"/>
                </a:schemeClr>
              </a:gs>
            </a:gsLst>
            <a:path path="rect">
              <a:fillToRect t="100000" r="100000"/>
            </a:path>
            <a:tileRect l="-100000" b="-100000"/>
          </a:gra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Isosceles Triangle 12"/>
          <p:cNvSpPr/>
          <p:nvPr/>
        </p:nvSpPr>
        <p:spPr>
          <a:xfrm rot="5400000">
            <a:off x="2427085" y="3268838"/>
            <a:ext cx="409042" cy="329012"/>
          </a:xfrm>
          <a:prstGeom prst="triangle">
            <a:avLst/>
          </a:prstGeom>
          <a:solidFill>
            <a:schemeClr val="bg1">
              <a:lumMod val="65000"/>
              <a:alpha val="50000"/>
            </a:schemeClr>
          </a:solidFill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exagon 14"/>
          <p:cNvSpPr/>
          <p:nvPr/>
        </p:nvSpPr>
        <p:spPr>
          <a:xfrm>
            <a:off x="2893123" y="5866867"/>
            <a:ext cx="474489" cy="409042"/>
          </a:xfrm>
          <a:prstGeom prst="hexagon">
            <a:avLst/>
          </a:prstGeom>
          <a:solidFill>
            <a:srgbClr val="A6A6A6">
              <a:alpha val="50000"/>
            </a:srgbClr>
          </a:solidFill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 flipH="1">
            <a:off x="580377" y="1153780"/>
            <a:ext cx="6205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Garamond"/>
                <a:cs typeface="Garamond"/>
              </a:rPr>
              <a:t>TW</a:t>
            </a:r>
            <a:r>
              <a:rPr lang="en-US" sz="2400" dirty="0">
                <a:latin typeface="Franklin Gothic Medium"/>
                <a:cs typeface="Franklin Gothic Medium"/>
              </a:rPr>
              <a:t>: “</a:t>
            </a:r>
            <a:r>
              <a:rPr lang="en-US" sz="2400" dirty="0" err="1">
                <a:latin typeface="Franklin Gothic Medium"/>
                <a:cs typeface="Franklin Gothic Medium"/>
              </a:rPr>
              <a:t>Tsuen</a:t>
            </a:r>
            <a:r>
              <a:rPr lang="en-US" sz="2400" dirty="0">
                <a:latin typeface="Franklin Gothic Medium"/>
                <a:cs typeface="Franklin Gothic Medium"/>
              </a:rPr>
              <a:t> Wan Line is operational”</a:t>
            </a:r>
          </a:p>
        </p:txBody>
      </p:sp>
      <p:sp>
        <p:nvSpPr>
          <p:cNvPr id="20" name="TextBox 19"/>
          <p:cNvSpPr txBox="1"/>
          <p:nvPr/>
        </p:nvSpPr>
        <p:spPr>
          <a:xfrm flipH="1">
            <a:off x="580377" y="1747489"/>
            <a:ext cx="6205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Garamond"/>
                <a:cs typeface="Garamond"/>
              </a:rPr>
              <a:t>TC</a:t>
            </a:r>
            <a:r>
              <a:rPr lang="en-US" sz="2400" dirty="0">
                <a:latin typeface="Franklin Gothic Medium"/>
                <a:cs typeface="Franklin Gothic Medium"/>
              </a:rPr>
              <a:t>: “Tung Chung Line is operational”</a:t>
            </a:r>
          </a:p>
        </p:txBody>
      </p:sp>
      <p:sp>
        <p:nvSpPr>
          <p:cNvPr id="22" name="TextBox 21"/>
          <p:cNvSpPr txBox="1"/>
          <p:nvPr/>
        </p:nvSpPr>
        <p:spPr>
          <a:xfrm flipH="1">
            <a:off x="5904403" y="1153780"/>
            <a:ext cx="2095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Garamond"/>
                <a:cs typeface="Garamond"/>
              </a:rPr>
              <a:t>P</a:t>
            </a:r>
            <a:r>
              <a:rPr lang="en-US" sz="2400" dirty="0">
                <a:latin typeface="Garamond"/>
                <a:cs typeface="Garamond"/>
              </a:rPr>
              <a:t>(</a:t>
            </a:r>
            <a:r>
              <a:rPr lang="en-US" sz="2400" i="1" dirty="0">
                <a:latin typeface="Garamond"/>
                <a:cs typeface="Garamond"/>
              </a:rPr>
              <a:t>TW</a:t>
            </a:r>
            <a:r>
              <a:rPr lang="en-US" sz="2400" dirty="0">
                <a:latin typeface="Garamond"/>
                <a:cs typeface="Garamond"/>
              </a:rPr>
              <a:t>) = 80%</a:t>
            </a:r>
          </a:p>
        </p:txBody>
      </p:sp>
      <p:sp>
        <p:nvSpPr>
          <p:cNvPr id="23" name="TextBox 22"/>
          <p:cNvSpPr txBox="1"/>
          <p:nvPr/>
        </p:nvSpPr>
        <p:spPr>
          <a:xfrm flipH="1">
            <a:off x="5904403" y="1753154"/>
            <a:ext cx="2095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Garamond"/>
                <a:cs typeface="Garamond"/>
              </a:rPr>
              <a:t>P</a:t>
            </a:r>
            <a:r>
              <a:rPr lang="en-US" sz="2400" dirty="0">
                <a:latin typeface="Garamond"/>
                <a:cs typeface="Garamond"/>
              </a:rPr>
              <a:t>(</a:t>
            </a:r>
            <a:r>
              <a:rPr lang="en-US" sz="2400" i="1" dirty="0">
                <a:latin typeface="Garamond"/>
                <a:cs typeface="Garamond"/>
              </a:rPr>
              <a:t>TC</a:t>
            </a:r>
            <a:r>
              <a:rPr lang="en-US" sz="2400" dirty="0">
                <a:latin typeface="Garamond"/>
                <a:cs typeface="Garamond"/>
              </a:rPr>
              <a:t>) = 85%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642"/>
          </a:xfrm>
        </p:spPr>
        <p:txBody>
          <a:bodyPr/>
          <a:lstStyle/>
          <a:p>
            <a:pPr algn="r"/>
            <a:r>
              <a:rPr lang="en-US" dirty="0"/>
              <a:t>Parallel components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E48A355-1B99-7246-83D3-3B084E22122F}"/>
                  </a:ext>
                </a:extLst>
              </p14:cNvPr>
              <p14:cNvContentPartPr/>
              <p14:nvPr/>
            </p14:nvContentPartPr>
            <p14:xfrm>
              <a:off x="703080" y="2376360"/>
              <a:ext cx="7602480" cy="3722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E48A355-1B99-7246-83D3-3B084E22122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6880" y="2360160"/>
                <a:ext cx="7634880" cy="37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BB86623-BA7E-2A41-8BA0-F7B4BBA21163}"/>
                  </a:ext>
                </a:extLst>
              </p14:cNvPr>
              <p14:cNvContentPartPr/>
              <p14:nvPr/>
            </p14:nvContentPartPr>
            <p14:xfrm>
              <a:off x="5423040" y="4670640"/>
              <a:ext cx="3507480" cy="4158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BB86623-BA7E-2A41-8BA0-F7B4BBA2116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406840" y="4654440"/>
                <a:ext cx="3539880" cy="44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0883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8" grpId="0"/>
      <p:bldP spid="20" grpId="0"/>
      <p:bldP spid="22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 of three events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676400" y="1631950"/>
            <a:ext cx="5911850" cy="3162300"/>
            <a:chOff x="1790700" y="1371600"/>
            <a:chExt cx="5911850" cy="3162300"/>
          </a:xfrm>
        </p:grpSpPr>
        <p:sp>
          <p:nvSpPr>
            <p:cNvPr id="9" name="Rectangle 8"/>
            <p:cNvSpPr/>
            <p:nvPr/>
          </p:nvSpPr>
          <p:spPr>
            <a:xfrm>
              <a:off x="1790700" y="1371600"/>
              <a:ext cx="5911850" cy="31623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790700" y="1371600"/>
              <a:ext cx="59118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Franklin Gothic Medium"/>
                  <a:cs typeface="Franklin Gothic Medium"/>
                </a:rPr>
                <a:t>Events </a:t>
              </a:r>
              <a:r>
                <a:rPr lang="en-US" sz="2800" i="1" dirty="0">
                  <a:latin typeface="Garamond"/>
                  <a:cs typeface="Garamond"/>
                </a:rPr>
                <a:t>A</a:t>
              </a:r>
              <a:r>
                <a:rPr lang="en-US" sz="2800" dirty="0">
                  <a:latin typeface="Franklin Gothic Medium"/>
                  <a:cs typeface="Franklin Gothic Medium"/>
                </a:rPr>
                <a:t>, </a:t>
              </a:r>
              <a:r>
                <a:rPr lang="en-US" sz="2800" i="1" dirty="0">
                  <a:latin typeface="Garamond"/>
                  <a:cs typeface="Garamond"/>
                </a:rPr>
                <a:t>B</a:t>
              </a:r>
              <a:r>
                <a:rPr lang="en-US" sz="2800" dirty="0">
                  <a:latin typeface="Franklin Gothic Medium"/>
                  <a:cs typeface="Franklin Gothic Medium"/>
                </a:rPr>
                <a:t>, and </a:t>
              </a:r>
              <a:r>
                <a:rPr lang="en-US" sz="2800" i="1" dirty="0">
                  <a:latin typeface="Garamond"/>
                  <a:cs typeface="Garamond"/>
                </a:rPr>
                <a:t>C</a:t>
              </a:r>
              <a:r>
                <a:rPr lang="en-US" sz="2800" dirty="0">
                  <a:latin typeface="Franklin Gothic Medium"/>
                  <a:cs typeface="Franklin Gothic Medium"/>
                </a:rPr>
                <a:t> are </a:t>
              </a:r>
              <a:r>
                <a:rPr lang="en-US" sz="2800" dirty="0">
                  <a:solidFill>
                    <a:srgbClr val="FF9933"/>
                  </a:solidFill>
                  <a:latin typeface="Franklin Gothic Medium"/>
                  <a:cs typeface="Franklin Gothic Medium"/>
                </a:rPr>
                <a:t>independent</a:t>
              </a:r>
              <a:r>
                <a:rPr lang="en-US" sz="2800" dirty="0">
                  <a:latin typeface="Franklin Gothic Medium"/>
                  <a:cs typeface="Franklin Gothic Medium"/>
                </a:rPr>
                <a:t> if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2669351" y="2012434"/>
              <a:ext cx="327846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A∩B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) = </a:t>
              </a:r>
              <a:r>
                <a:rPr lang="en-US" sz="2800" b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A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) </a:t>
              </a:r>
              <a:r>
                <a:rPr lang="en-US" sz="2800" b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B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) </a:t>
              </a:r>
              <a:endParaRPr lang="en-US" sz="2800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669351" y="2590284"/>
              <a:ext cx="318228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B∩C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) = </a:t>
              </a:r>
              <a:r>
                <a:rPr lang="en-US" sz="2800" b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B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) </a:t>
              </a:r>
              <a:r>
                <a:rPr lang="en-US" sz="2800" b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C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) </a:t>
              </a:r>
              <a:endParaRPr lang="en-US" sz="28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669351" y="3157438"/>
              <a:ext cx="332334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A∩C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) = </a:t>
              </a:r>
              <a:r>
                <a:rPr lang="en-US" sz="2800" b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A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) </a:t>
              </a:r>
              <a:r>
                <a:rPr lang="en-US" sz="2800" b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C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) </a:t>
              </a:r>
              <a:endParaRPr lang="en-US" sz="28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993353" y="3782258"/>
              <a:ext cx="534473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  <a:latin typeface="Franklin Gothic Medium"/>
                  <a:cs typeface="Franklin Gothic Medium"/>
                </a:rPr>
                <a:t>and </a:t>
              </a:r>
              <a:r>
                <a:rPr lang="en-US" sz="2800" b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A∩B∩C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) = </a:t>
              </a:r>
              <a:r>
                <a:rPr lang="en-US" sz="2800" b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A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) </a:t>
              </a:r>
              <a:r>
                <a:rPr lang="en-US" sz="2800" b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B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) </a:t>
              </a:r>
              <a:r>
                <a:rPr lang="en-US" sz="2800" b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C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). 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76297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probability theorem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5361" y="1422788"/>
            <a:ext cx="861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dirty="0">
                <a:latin typeface="Garamond"/>
                <a:cs typeface="Garamond"/>
              </a:rPr>
              <a:t>)</a:t>
            </a:r>
          </a:p>
        </p:txBody>
      </p:sp>
      <p:sp>
        <p:nvSpPr>
          <p:cNvPr id="4" name="Rectangle 3"/>
          <p:cNvSpPr/>
          <p:nvPr/>
        </p:nvSpPr>
        <p:spPr>
          <a:xfrm>
            <a:off x="1331262" y="1422788"/>
            <a:ext cx="33650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= </a:t>
            </a:r>
            <a:r>
              <a:rPr lang="en-US" sz="28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>
                <a:solidFill>
                  <a:prstClr val="black"/>
                </a:solidFill>
                <a:latin typeface="Garamond"/>
                <a:cs typeface="Garamond"/>
              </a:rPr>
              <a:t>E∩F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 + </a:t>
            </a:r>
            <a:r>
              <a:rPr lang="en-US" sz="28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E∩F</a:t>
            </a:r>
            <a:r>
              <a:rPr lang="en-US" sz="2800" i="1" baseline="30000" dirty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1331262" y="2013338"/>
            <a:ext cx="44304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= </a:t>
            </a:r>
            <a:r>
              <a:rPr lang="en-US" sz="28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|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F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  <a:r>
              <a:rPr lang="en-US" sz="28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F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 + </a:t>
            </a:r>
            <a:r>
              <a:rPr lang="en-US" sz="28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 err="1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dirty="0" err="1">
                <a:solidFill>
                  <a:prstClr val="black"/>
                </a:solidFill>
                <a:latin typeface="Garamond"/>
                <a:cs typeface="Garamond"/>
              </a:rPr>
              <a:t>|</a:t>
            </a:r>
            <a:r>
              <a:rPr lang="en-US" sz="2800" i="1" dirty="0" err="1">
                <a:solidFill>
                  <a:prstClr val="black"/>
                </a:solidFill>
                <a:latin typeface="Garamond"/>
                <a:cs typeface="Garamond"/>
              </a:rPr>
              <a:t>F</a:t>
            </a:r>
            <a:r>
              <a:rPr lang="en-US" sz="2800" i="1" baseline="30000" dirty="0" err="1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  <a:r>
              <a:rPr lang="en-US" sz="28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F</a:t>
            </a:r>
            <a:r>
              <a:rPr lang="en-US" sz="2800" i="1" baseline="30000" dirty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852825" y="1393594"/>
            <a:ext cx="2790841" cy="1482956"/>
          </a:xfrm>
          <a:prstGeom prst="roundRect">
            <a:avLst/>
          </a:prstGeom>
          <a:noFill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t" anchorCtr="0"/>
          <a:lstStyle/>
          <a:p>
            <a:pPr algn="r"/>
            <a:r>
              <a:rPr lang="en-US" sz="2400" dirty="0">
                <a:latin typeface="Symbol" pitchFamily="2" charset="2"/>
                <a:cs typeface="Garamond"/>
              </a:rPr>
              <a:t>W</a:t>
            </a:r>
          </a:p>
        </p:txBody>
      </p:sp>
      <p:sp>
        <p:nvSpPr>
          <p:cNvPr id="7" name="Oval 6"/>
          <p:cNvSpPr/>
          <p:nvPr/>
        </p:nvSpPr>
        <p:spPr>
          <a:xfrm>
            <a:off x="6394470" y="1609494"/>
            <a:ext cx="1732616" cy="10195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094126" y="1848525"/>
            <a:ext cx="406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Garamond"/>
                <a:cs typeface="Garamond"/>
              </a:rPr>
              <a:t>E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7237712" y="945659"/>
            <a:ext cx="1112073" cy="1930891"/>
            <a:chOff x="7237712" y="945659"/>
            <a:chExt cx="1112073" cy="1930891"/>
          </a:xfrm>
        </p:grpSpPr>
        <p:cxnSp>
          <p:nvCxnSpPr>
            <p:cNvPr id="11" name="Straight Connector 10"/>
            <p:cNvCxnSpPr/>
            <p:nvPr/>
          </p:nvCxnSpPr>
          <p:spPr>
            <a:xfrm flipH="1">
              <a:off x="7237712" y="1047750"/>
              <a:ext cx="729551" cy="182880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7538829" y="945659"/>
              <a:ext cx="349686" cy="3743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Garamond"/>
                  <a:cs typeface="Garamond"/>
                </a:rPr>
                <a:t>F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888079" y="945659"/>
              <a:ext cx="4617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Garamond"/>
                  <a:cs typeface="Garamond"/>
                </a:rPr>
                <a:t>F</a:t>
              </a:r>
              <a:r>
                <a:rPr lang="en-US" sz="2400" i="1" baseline="30000" dirty="0">
                  <a:latin typeface="Garamond"/>
                  <a:cs typeface="Garamond"/>
                </a:rPr>
                <a:t>c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842000" y="3712255"/>
            <a:ext cx="2801666" cy="1596345"/>
            <a:chOff x="5842000" y="3712255"/>
            <a:chExt cx="2801666" cy="1596345"/>
          </a:xfrm>
        </p:grpSpPr>
        <p:sp>
          <p:nvSpPr>
            <p:cNvPr id="16" name="Rounded Rectangle 15"/>
            <p:cNvSpPr/>
            <p:nvPr/>
          </p:nvSpPr>
          <p:spPr>
            <a:xfrm>
              <a:off x="5852825" y="3819294"/>
              <a:ext cx="2790841" cy="1482956"/>
            </a:xfrm>
            <a:prstGeom prst="roundRect">
              <a:avLst/>
            </a:prstGeom>
            <a:noFill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t" anchorCtr="0"/>
            <a:lstStyle/>
            <a:p>
              <a:pPr algn="r"/>
              <a:endParaRPr lang="en-US" sz="2400" i="1" dirty="0">
                <a:latin typeface="Garamond"/>
                <a:cs typeface="Garamond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6394470" y="4035194"/>
              <a:ext cx="1732616" cy="101953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094126" y="4274225"/>
              <a:ext cx="4066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Garamond"/>
                  <a:cs typeface="Garamond"/>
                </a:rPr>
                <a:t>E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008333" y="3886911"/>
              <a:ext cx="4843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Garamond"/>
                  <a:cs typeface="Garamond"/>
                </a:rPr>
                <a:t>F</a:t>
              </a:r>
              <a:r>
                <a:rPr lang="en-US" sz="2400" baseline="-25000" dirty="0">
                  <a:latin typeface="Garamond"/>
                  <a:cs typeface="Garamond"/>
                </a:rPr>
                <a:t>1</a:t>
              </a:r>
            </a:p>
          </p:txBody>
        </p:sp>
        <p:sp>
          <p:nvSpPr>
            <p:cNvPr id="22" name="Freeform 21"/>
            <p:cNvSpPr/>
            <p:nvPr/>
          </p:nvSpPr>
          <p:spPr>
            <a:xfrm>
              <a:off x="5842000" y="3816350"/>
              <a:ext cx="1041400" cy="908050"/>
            </a:xfrm>
            <a:custGeom>
              <a:avLst/>
              <a:gdLst>
                <a:gd name="connsiteX0" fmla="*/ 863600 w 1041400"/>
                <a:gd name="connsiteY0" fmla="*/ 0 h 908050"/>
                <a:gd name="connsiteX1" fmla="*/ 895350 w 1041400"/>
                <a:gd name="connsiteY1" fmla="*/ 88900 h 908050"/>
                <a:gd name="connsiteX2" fmla="*/ 901700 w 1041400"/>
                <a:gd name="connsiteY2" fmla="*/ 127000 h 908050"/>
                <a:gd name="connsiteX3" fmla="*/ 914400 w 1041400"/>
                <a:gd name="connsiteY3" fmla="*/ 152400 h 908050"/>
                <a:gd name="connsiteX4" fmla="*/ 927100 w 1041400"/>
                <a:gd name="connsiteY4" fmla="*/ 196850 h 908050"/>
                <a:gd name="connsiteX5" fmla="*/ 946150 w 1041400"/>
                <a:gd name="connsiteY5" fmla="*/ 241300 h 908050"/>
                <a:gd name="connsiteX6" fmla="*/ 965200 w 1041400"/>
                <a:gd name="connsiteY6" fmla="*/ 292100 h 908050"/>
                <a:gd name="connsiteX7" fmla="*/ 984250 w 1041400"/>
                <a:gd name="connsiteY7" fmla="*/ 349250 h 908050"/>
                <a:gd name="connsiteX8" fmla="*/ 1003300 w 1041400"/>
                <a:gd name="connsiteY8" fmla="*/ 400050 h 908050"/>
                <a:gd name="connsiteX9" fmla="*/ 1016000 w 1041400"/>
                <a:gd name="connsiteY9" fmla="*/ 450850 h 908050"/>
                <a:gd name="connsiteX10" fmla="*/ 1041400 w 1041400"/>
                <a:gd name="connsiteY10" fmla="*/ 546100 h 908050"/>
                <a:gd name="connsiteX11" fmla="*/ 1028700 w 1041400"/>
                <a:gd name="connsiteY11" fmla="*/ 654050 h 908050"/>
                <a:gd name="connsiteX12" fmla="*/ 1016000 w 1041400"/>
                <a:gd name="connsiteY12" fmla="*/ 679450 h 908050"/>
                <a:gd name="connsiteX13" fmla="*/ 977900 w 1041400"/>
                <a:gd name="connsiteY13" fmla="*/ 736600 h 908050"/>
                <a:gd name="connsiteX14" fmla="*/ 958850 w 1041400"/>
                <a:gd name="connsiteY14" fmla="*/ 774700 h 908050"/>
                <a:gd name="connsiteX15" fmla="*/ 939800 w 1041400"/>
                <a:gd name="connsiteY15" fmla="*/ 787400 h 908050"/>
                <a:gd name="connsiteX16" fmla="*/ 908050 w 1041400"/>
                <a:gd name="connsiteY16" fmla="*/ 812800 h 908050"/>
                <a:gd name="connsiteX17" fmla="*/ 806450 w 1041400"/>
                <a:gd name="connsiteY17" fmla="*/ 857250 h 908050"/>
                <a:gd name="connsiteX18" fmla="*/ 736600 w 1041400"/>
                <a:gd name="connsiteY18" fmla="*/ 863600 h 908050"/>
                <a:gd name="connsiteX19" fmla="*/ 685800 w 1041400"/>
                <a:gd name="connsiteY19" fmla="*/ 876300 h 908050"/>
                <a:gd name="connsiteX20" fmla="*/ 660400 w 1041400"/>
                <a:gd name="connsiteY20" fmla="*/ 889000 h 908050"/>
                <a:gd name="connsiteX21" fmla="*/ 596900 w 1041400"/>
                <a:gd name="connsiteY21" fmla="*/ 895350 h 908050"/>
                <a:gd name="connsiteX22" fmla="*/ 501650 w 1041400"/>
                <a:gd name="connsiteY22" fmla="*/ 908050 h 908050"/>
                <a:gd name="connsiteX23" fmla="*/ 311150 w 1041400"/>
                <a:gd name="connsiteY23" fmla="*/ 901700 h 908050"/>
                <a:gd name="connsiteX24" fmla="*/ 273050 w 1041400"/>
                <a:gd name="connsiteY24" fmla="*/ 876300 h 908050"/>
                <a:gd name="connsiteX25" fmla="*/ 247650 w 1041400"/>
                <a:gd name="connsiteY25" fmla="*/ 863600 h 908050"/>
                <a:gd name="connsiteX26" fmla="*/ 228600 w 1041400"/>
                <a:gd name="connsiteY26" fmla="*/ 857250 h 908050"/>
                <a:gd name="connsiteX27" fmla="*/ 209550 w 1041400"/>
                <a:gd name="connsiteY27" fmla="*/ 844550 h 908050"/>
                <a:gd name="connsiteX28" fmla="*/ 165100 w 1041400"/>
                <a:gd name="connsiteY28" fmla="*/ 819150 h 908050"/>
                <a:gd name="connsiteX29" fmla="*/ 152400 w 1041400"/>
                <a:gd name="connsiteY29" fmla="*/ 800100 h 908050"/>
                <a:gd name="connsiteX30" fmla="*/ 114300 w 1041400"/>
                <a:gd name="connsiteY30" fmla="*/ 774700 h 908050"/>
                <a:gd name="connsiteX31" fmla="*/ 69850 w 1041400"/>
                <a:gd name="connsiteY31" fmla="*/ 762000 h 908050"/>
                <a:gd name="connsiteX32" fmla="*/ 44450 w 1041400"/>
                <a:gd name="connsiteY32" fmla="*/ 749300 h 908050"/>
                <a:gd name="connsiteX33" fmla="*/ 0 w 1041400"/>
                <a:gd name="connsiteY33" fmla="*/ 749300 h 908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41400" h="908050">
                  <a:moveTo>
                    <a:pt x="863600" y="0"/>
                  </a:moveTo>
                  <a:cubicBezTo>
                    <a:pt x="881254" y="41193"/>
                    <a:pt x="885358" y="45603"/>
                    <a:pt x="895350" y="88900"/>
                  </a:cubicBezTo>
                  <a:cubicBezTo>
                    <a:pt x="898245" y="101445"/>
                    <a:pt x="898000" y="114668"/>
                    <a:pt x="901700" y="127000"/>
                  </a:cubicBezTo>
                  <a:cubicBezTo>
                    <a:pt x="904420" y="136067"/>
                    <a:pt x="911165" y="143504"/>
                    <a:pt x="914400" y="152400"/>
                  </a:cubicBezTo>
                  <a:cubicBezTo>
                    <a:pt x="919666" y="166882"/>
                    <a:pt x="921917" y="182338"/>
                    <a:pt x="927100" y="196850"/>
                  </a:cubicBezTo>
                  <a:cubicBezTo>
                    <a:pt x="932522" y="212031"/>
                    <a:pt x="940163" y="226333"/>
                    <a:pt x="946150" y="241300"/>
                  </a:cubicBezTo>
                  <a:cubicBezTo>
                    <a:pt x="952867" y="258091"/>
                    <a:pt x="959181" y="275046"/>
                    <a:pt x="965200" y="292100"/>
                  </a:cubicBezTo>
                  <a:cubicBezTo>
                    <a:pt x="971883" y="311036"/>
                    <a:pt x="977567" y="330314"/>
                    <a:pt x="984250" y="349250"/>
                  </a:cubicBezTo>
                  <a:cubicBezTo>
                    <a:pt x="990269" y="366304"/>
                    <a:pt x="997906" y="382788"/>
                    <a:pt x="1003300" y="400050"/>
                  </a:cubicBezTo>
                  <a:cubicBezTo>
                    <a:pt x="1008506" y="416710"/>
                    <a:pt x="1011503" y="433985"/>
                    <a:pt x="1016000" y="450850"/>
                  </a:cubicBezTo>
                  <a:cubicBezTo>
                    <a:pt x="1050990" y="582063"/>
                    <a:pt x="1005146" y="401083"/>
                    <a:pt x="1041400" y="546100"/>
                  </a:cubicBezTo>
                  <a:cubicBezTo>
                    <a:pt x="1037167" y="582083"/>
                    <a:pt x="1035479" y="618458"/>
                    <a:pt x="1028700" y="654050"/>
                  </a:cubicBezTo>
                  <a:cubicBezTo>
                    <a:pt x="1026929" y="663349"/>
                    <a:pt x="1020961" y="671388"/>
                    <a:pt x="1016000" y="679450"/>
                  </a:cubicBezTo>
                  <a:cubicBezTo>
                    <a:pt x="1004001" y="698949"/>
                    <a:pt x="985140" y="714880"/>
                    <a:pt x="977900" y="736600"/>
                  </a:cubicBezTo>
                  <a:cubicBezTo>
                    <a:pt x="972735" y="752094"/>
                    <a:pt x="971160" y="762390"/>
                    <a:pt x="958850" y="774700"/>
                  </a:cubicBezTo>
                  <a:cubicBezTo>
                    <a:pt x="953454" y="780096"/>
                    <a:pt x="945905" y="782821"/>
                    <a:pt x="939800" y="787400"/>
                  </a:cubicBezTo>
                  <a:cubicBezTo>
                    <a:pt x="928957" y="795532"/>
                    <a:pt x="919672" y="805827"/>
                    <a:pt x="908050" y="812800"/>
                  </a:cubicBezTo>
                  <a:cubicBezTo>
                    <a:pt x="890041" y="823606"/>
                    <a:pt x="834494" y="852301"/>
                    <a:pt x="806450" y="857250"/>
                  </a:cubicBezTo>
                  <a:cubicBezTo>
                    <a:pt x="783426" y="861313"/>
                    <a:pt x="759883" y="861483"/>
                    <a:pt x="736600" y="863600"/>
                  </a:cubicBezTo>
                  <a:cubicBezTo>
                    <a:pt x="717964" y="867327"/>
                    <a:pt x="702885" y="868978"/>
                    <a:pt x="685800" y="876300"/>
                  </a:cubicBezTo>
                  <a:cubicBezTo>
                    <a:pt x="677099" y="880029"/>
                    <a:pt x="669656" y="887017"/>
                    <a:pt x="660400" y="889000"/>
                  </a:cubicBezTo>
                  <a:cubicBezTo>
                    <a:pt x="639600" y="893457"/>
                    <a:pt x="618055" y="893123"/>
                    <a:pt x="596900" y="895350"/>
                  </a:cubicBezTo>
                  <a:cubicBezTo>
                    <a:pt x="533615" y="902012"/>
                    <a:pt x="554182" y="899295"/>
                    <a:pt x="501650" y="908050"/>
                  </a:cubicBezTo>
                  <a:cubicBezTo>
                    <a:pt x="438150" y="905933"/>
                    <a:pt x="374081" y="910440"/>
                    <a:pt x="311150" y="901700"/>
                  </a:cubicBezTo>
                  <a:cubicBezTo>
                    <a:pt x="296032" y="899600"/>
                    <a:pt x="286702" y="883126"/>
                    <a:pt x="273050" y="876300"/>
                  </a:cubicBezTo>
                  <a:cubicBezTo>
                    <a:pt x="264583" y="872067"/>
                    <a:pt x="256351" y="867329"/>
                    <a:pt x="247650" y="863600"/>
                  </a:cubicBezTo>
                  <a:cubicBezTo>
                    <a:pt x="241498" y="860963"/>
                    <a:pt x="234587" y="860243"/>
                    <a:pt x="228600" y="857250"/>
                  </a:cubicBezTo>
                  <a:cubicBezTo>
                    <a:pt x="221774" y="853837"/>
                    <a:pt x="216176" y="848336"/>
                    <a:pt x="209550" y="844550"/>
                  </a:cubicBezTo>
                  <a:cubicBezTo>
                    <a:pt x="153154" y="812324"/>
                    <a:pt x="211512" y="850092"/>
                    <a:pt x="165100" y="819150"/>
                  </a:cubicBezTo>
                  <a:cubicBezTo>
                    <a:pt x="160867" y="812800"/>
                    <a:pt x="158143" y="805126"/>
                    <a:pt x="152400" y="800100"/>
                  </a:cubicBezTo>
                  <a:cubicBezTo>
                    <a:pt x="140913" y="790049"/>
                    <a:pt x="129108" y="778402"/>
                    <a:pt x="114300" y="774700"/>
                  </a:cubicBezTo>
                  <a:cubicBezTo>
                    <a:pt x="101411" y="771478"/>
                    <a:pt x="82604" y="767466"/>
                    <a:pt x="69850" y="762000"/>
                  </a:cubicBezTo>
                  <a:cubicBezTo>
                    <a:pt x="61149" y="758271"/>
                    <a:pt x="53763" y="750993"/>
                    <a:pt x="44450" y="749300"/>
                  </a:cubicBezTo>
                  <a:cubicBezTo>
                    <a:pt x="29872" y="746650"/>
                    <a:pt x="14817" y="749300"/>
                    <a:pt x="0" y="749300"/>
                  </a:cubicBezTo>
                </a:path>
              </a:pathLst>
            </a:cu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6813550" y="4559300"/>
              <a:ext cx="1035815" cy="749300"/>
            </a:xfrm>
            <a:custGeom>
              <a:avLst/>
              <a:gdLst>
                <a:gd name="connsiteX0" fmla="*/ 0 w 1035815"/>
                <a:gd name="connsiteY0" fmla="*/ 0 h 749300"/>
                <a:gd name="connsiteX1" fmla="*/ 76200 w 1035815"/>
                <a:gd name="connsiteY1" fmla="*/ 6350 h 749300"/>
                <a:gd name="connsiteX2" fmla="*/ 196850 w 1035815"/>
                <a:gd name="connsiteY2" fmla="*/ 31750 h 749300"/>
                <a:gd name="connsiteX3" fmla="*/ 393700 w 1035815"/>
                <a:gd name="connsiteY3" fmla="*/ 88900 h 749300"/>
                <a:gd name="connsiteX4" fmla="*/ 438150 w 1035815"/>
                <a:gd name="connsiteY4" fmla="*/ 120650 h 749300"/>
                <a:gd name="connsiteX5" fmla="*/ 514350 w 1035815"/>
                <a:gd name="connsiteY5" fmla="*/ 152400 h 749300"/>
                <a:gd name="connsiteX6" fmla="*/ 565150 w 1035815"/>
                <a:gd name="connsiteY6" fmla="*/ 190500 h 749300"/>
                <a:gd name="connsiteX7" fmla="*/ 584200 w 1035815"/>
                <a:gd name="connsiteY7" fmla="*/ 209550 h 749300"/>
                <a:gd name="connsiteX8" fmla="*/ 615950 w 1035815"/>
                <a:gd name="connsiteY8" fmla="*/ 228600 h 749300"/>
                <a:gd name="connsiteX9" fmla="*/ 673100 w 1035815"/>
                <a:gd name="connsiteY9" fmla="*/ 279400 h 749300"/>
                <a:gd name="connsiteX10" fmla="*/ 723900 w 1035815"/>
                <a:gd name="connsiteY10" fmla="*/ 330200 h 749300"/>
                <a:gd name="connsiteX11" fmla="*/ 749300 w 1035815"/>
                <a:gd name="connsiteY11" fmla="*/ 349250 h 749300"/>
                <a:gd name="connsiteX12" fmla="*/ 768350 w 1035815"/>
                <a:gd name="connsiteY12" fmla="*/ 374650 h 749300"/>
                <a:gd name="connsiteX13" fmla="*/ 812800 w 1035815"/>
                <a:gd name="connsiteY13" fmla="*/ 419100 h 749300"/>
                <a:gd name="connsiteX14" fmla="*/ 850900 w 1035815"/>
                <a:gd name="connsiteY14" fmla="*/ 450850 h 749300"/>
                <a:gd name="connsiteX15" fmla="*/ 889000 w 1035815"/>
                <a:gd name="connsiteY15" fmla="*/ 501650 h 749300"/>
                <a:gd name="connsiteX16" fmla="*/ 908050 w 1035815"/>
                <a:gd name="connsiteY16" fmla="*/ 527050 h 749300"/>
                <a:gd name="connsiteX17" fmla="*/ 939800 w 1035815"/>
                <a:gd name="connsiteY17" fmla="*/ 565150 h 749300"/>
                <a:gd name="connsiteX18" fmla="*/ 958850 w 1035815"/>
                <a:gd name="connsiteY18" fmla="*/ 584200 h 749300"/>
                <a:gd name="connsiteX19" fmla="*/ 971550 w 1035815"/>
                <a:gd name="connsiteY19" fmla="*/ 603250 h 749300"/>
                <a:gd name="connsiteX20" fmla="*/ 990600 w 1035815"/>
                <a:gd name="connsiteY20" fmla="*/ 628650 h 749300"/>
                <a:gd name="connsiteX21" fmla="*/ 996950 w 1035815"/>
                <a:gd name="connsiteY21" fmla="*/ 647700 h 749300"/>
                <a:gd name="connsiteX22" fmla="*/ 1028700 w 1035815"/>
                <a:gd name="connsiteY22" fmla="*/ 692150 h 749300"/>
                <a:gd name="connsiteX23" fmla="*/ 1035050 w 1035815"/>
                <a:gd name="connsiteY23" fmla="*/ 749300 h 74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35815" h="749300">
                  <a:moveTo>
                    <a:pt x="0" y="0"/>
                  </a:moveTo>
                  <a:cubicBezTo>
                    <a:pt x="25400" y="2117"/>
                    <a:pt x="51162" y="1581"/>
                    <a:pt x="76200" y="6350"/>
                  </a:cubicBezTo>
                  <a:cubicBezTo>
                    <a:pt x="275632" y="44337"/>
                    <a:pt x="-15978" y="10467"/>
                    <a:pt x="196850" y="31750"/>
                  </a:cubicBezTo>
                  <a:cubicBezTo>
                    <a:pt x="351448" y="75921"/>
                    <a:pt x="285921" y="56566"/>
                    <a:pt x="393700" y="88900"/>
                  </a:cubicBezTo>
                  <a:cubicBezTo>
                    <a:pt x="408517" y="99483"/>
                    <a:pt x="422118" y="112017"/>
                    <a:pt x="438150" y="120650"/>
                  </a:cubicBezTo>
                  <a:cubicBezTo>
                    <a:pt x="526449" y="168195"/>
                    <a:pt x="425320" y="95167"/>
                    <a:pt x="514350" y="152400"/>
                  </a:cubicBezTo>
                  <a:cubicBezTo>
                    <a:pt x="532155" y="163846"/>
                    <a:pt x="550183" y="175533"/>
                    <a:pt x="565150" y="190500"/>
                  </a:cubicBezTo>
                  <a:cubicBezTo>
                    <a:pt x="571500" y="196850"/>
                    <a:pt x="577016" y="204162"/>
                    <a:pt x="584200" y="209550"/>
                  </a:cubicBezTo>
                  <a:cubicBezTo>
                    <a:pt x="594074" y="216955"/>
                    <a:pt x="605367" y="222250"/>
                    <a:pt x="615950" y="228600"/>
                  </a:cubicBezTo>
                  <a:cubicBezTo>
                    <a:pt x="678090" y="306275"/>
                    <a:pt x="603292" y="220332"/>
                    <a:pt x="673100" y="279400"/>
                  </a:cubicBezTo>
                  <a:cubicBezTo>
                    <a:pt x="691381" y="294869"/>
                    <a:pt x="704742" y="315832"/>
                    <a:pt x="723900" y="330200"/>
                  </a:cubicBezTo>
                  <a:cubicBezTo>
                    <a:pt x="732367" y="336550"/>
                    <a:pt x="741816" y="341766"/>
                    <a:pt x="749300" y="349250"/>
                  </a:cubicBezTo>
                  <a:cubicBezTo>
                    <a:pt x="756784" y="356734"/>
                    <a:pt x="761231" y="366819"/>
                    <a:pt x="768350" y="374650"/>
                  </a:cubicBezTo>
                  <a:cubicBezTo>
                    <a:pt x="782445" y="390155"/>
                    <a:pt x="795365" y="407477"/>
                    <a:pt x="812800" y="419100"/>
                  </a:cubicBezTo>
                  <a:cubicBezTo>
                    <a:pt x="831012" y="431241"/>
                    <a:pt x="836232" y="432923"/>
                    <a:pt x="850900" y="450850"/>
                  </a:cubicBezTo>
                  <a:cubicBezTo>
                    <a:pt x="864304" y="467232"/>
                    <a:pt x="876300" y="484717"/>
                    <a:pt x="889000" y="501650"/>
                  </a:cubicBezTo>
                  <a:cubicBezTo>
                    <a:pt x="895350" y="510117"/>
                    <a:pt x="900566" y="519566"/>
                    <a:pt x="908050" y="527050"/>
                  </a:cubicBezTo>
                  <a:cubicBezTo>
                    <a:pt x="963705" y="582705"/>
                    <a:pt x="895597" y="512106"/>
                    <a:pt x="939800" y="565150"/>
                  </a:cubicBezTo>
                  <a:cubicBezTo>
                    <a:pt x="945549" y="572049"/>
                    <a:pt x="953101" y="577301"/>
                    <a:pt x="958850" y="584200"/>
                  </a:cubicBezTo>
                  <a:cubicBezTo>
                    <a:pt x="963736" y="590063"/>
                    <a:pt x="967114" y="597040"/>
                    <a:pt x="971550" y="603250"/>
                  </a:cubicBezTo>
                  <a:cubicBezTo>
                    <a:pt x="977701" y="611862"/>
                    <a:pt x="984250" y="620183"/>
                    <a:pt x="990600" y="628650"/>
                  </a:cubicBezTo>
                  <a:cubicBezTo>
                    <a:pt x="992717" y="635000"/>
                    <a:pt x="993629" y="641888"/>
                    <a:pt x="996950" y="647700"/>
                  </a:cubicBezTo>
                  <a:cubicBezTo>
                    <a:pt x="1008455" y="667834"/>
                    <a:pt x="1018872" y="672494"/>
                    <a:pt x="1028700" y="692150"/>
                  </a:cubicBezTo>
                  <a:cubicBezTo>
                    <a:pt x="1039066" y="712882"/>
                    <a:pt x="1035050" y="724175"/>
                    <a:pt x="1035050" y="749300"/>
                  </a:cubicBezTo>
                </a:path>
              </a:pathLst>
            </a:cu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7454900" y="3833024"/>
              <a:ext cx="558809" cy="961226"/>
            </a:xfrm>
            <a:custGeom>
              <a:avLst/>
              <a:gdLst>
                <a:gd name="connsiteX0" fmla="*/ 0 w 558809"/>
                <a:gd name="connsiteY0" fmla="*/ 1016000 h 1016000"/>
                <a:gd name="connsiteX1" fmla="*/ 82550 w 558809"/>
                <a:gd name="connsiteY1" fmla="*/ 920750 h 1016000"/>
                <a:gd name="connsiteX2" fmla="*/ 146050 w 558809"/>
                <a:gd name="connsiteY2" fmla="*/ 863600 h 1016000"/>
                <a:gd name="connsiteX3" fmla="*/ 171450 w 558809"/>
                <a:gd name="connsiteY3" fmla="*/ 831850 h 1016000"/>
                <a:gd name="connsiteX4" fmla="*/ 196850 w 558809"/>
                <a:gd name="connsiteY4" fmla="*/ 812800 h 1016000"/>
                <a:gd name="connsiteX5" fmla="*/ 247650 w 558809"/>
                <a:gd name="connsiteY5" fmla="*/ 749300 h 1016000"/>
                <a:gd name="connsiteX6" fmla="*/ 260350 w 558809"/>
                <a:gd name="connsiteY6" fmla="*/ 717550 h 1016000"/>
                <a:gd name="connsiteX7" fmla="*/ 292100 w 558809"/>
                <a:gd name="connsiteY7" fmla="*/ 685800 h 1016000"/>
                <a:gd name="connsiteX8" fmla="*/ 317500 w 558809"/>
                <a:gd name="connsiteY8" fmla="*/ 647700 h 1016000"/>
                <a:gd name="connsiteX9" fmla="*/ 361950 w 558809"/>
                <a:gd name="connsiteY9" fmla="*/ 590550 h 1016000"/>
                <a:gd name="connsiteX10" fmla="*/ 400050 w 558809"/>
                <a:gd name="connsiteY10" fmla="*/ 546100 h 1016000"/>
                <a:gd name="connsiteX11" fmla="*/ 406400 w 558809"/>
                <a:gd name="connsiteY11" fmla="*/ 527050 h 1016000"/>
                <a:gd name="connsiteX12" fmla="*/ 450850 w 558809"/>
                <a:gd name="connsiteY12" fmla="*/ 482600 h 1016000"/>
                <a:gd name="connsiteX13" fmla="*/ 469900 w 558809"/>
                <a:gd name="connsiteY13" fmla="*/ 450850 h 1016000"/>
                <a:gd name="connsiteX14" fmla="*/ 495300 w 558809"/>
                <a:gd name="connsiteY14" fmla="*/ 412750 h 1016000"/>
                <a:gd name="connsiteX15" fmla="*/ 514350 w 558809"/>
                <a:gd name="connsiteY15" fmla="*/ 374650 h 1016000"/>
                <a:gd name="connsiteX16" fmla="*/ 520700 w 558809"/>
                <a:gd name="connsiteY16" fmla="*/ 330200 h 1016000"/>
                <a:gd name="connsiteX17" fmla="*/ 533400 w 558809"/>
                <a:gd name="connsiteY17" fmla="*/ 311150 h 1016000"/>
                <a:gd name="connsiteX18" fmla="*/ 546100 w 558809"/>
                <a:gd name="connsiteY18" fmla="*/ 222250 h 1016000"/>
                <a:gd name="connsiteX19" fmla="*/ 552450 w 558809"/>
                <a:gd name="connsiteY19" fmla="*/ 190500 h 1016000"/>
                <a:gd name="connsiteX20" fmla="*/ 558800 w 558809"/>
                <a:gd name="connsiteY20" fmla="*/ 0 h 101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58809" h="1016000">
                  <a:moveTo>
                    <a:pt x="0" y="1016000"/>
                  </a:moveTo>
                  <a:cubicBezTo>
                    <a:pt x="37584" y="967677"/>
                    <a:pt x="40701" y="958795"/>
                    <a:pt x="82550" y="920750"/>
                  </a:cubicBezTo>
                  <a:cubicBezTo>
                    <a:pt x="128857" y="878652"/>
                    <a:pt x="101547" y="913048"/>
                    <a:pt x="146050" y="863600"/>
                  </a:cubicBezTo>
                  <a:cubicBezTo>
                    <a:pt x="155117" y="853526"/>
                    <a:pt x="161866" y="841434"/>
                    <a:pt x="171450" y="831850"/>
                  </a:cubicBezTo>
                  <a:cubicBezTo>
                    <a:pt x="178934" y="824366"/>
                    <a:pt x="189366" y="820284"/>
                    <a:pt x="196850" y="812800"/>
                  </a:cubicBezTo>
                  <a:cubicBezTo>
                    <a:pt x="199348" y="810302"/>
                    <a:pt x="241745" y="759928"/>
                    <a:pt x="247650" y="749300"/>
                  </a:cubicBezTo>
                  <a:cubicBezTo>
                    <a:pt x="253186" y="739336"/>
                    <a:pt x="253813" y="726888"/>
                    <a:pt x="260350" y="717550"/>
                  </a:cubicBezTo>
                  <a:cubicBezTo>
                    <a:pt x="268933" y="705288"/>
                    <a:pt x="281517" y="696383"/>
                    <a:pt x="292100" y="685800"/>
                  </a:cubicBezTo>
                  <a:cubicBezTo>
                    <a:pt x="303259" y="652322"/>
                    <a:pt x="291074" y="679411"/>
                    <a:pt x="317500" y="647700"/>
                  </a:cubicBezTo>
                  <a:cubicBezTo>
                    <a:pt x="332950" y="629160"/>
                    <a:pt x="344885" y="607615"/>
                    <a:pt x="361950" y="590550"/>
                  </a:cubicBezTo>
                  <a:cubicBezTo>
                    <a:pt x="388484" y="564016"/>
                    <a:pt x="375612" y="578684"/>
                    <a:pt x="400050" y="546100"/>
                  </a:cubicBezTo>
                  <a:cubicBezTo>
                    <a:pt x="402167" y="539750"/>
                    <a:pt x="402219" y="532277"/>
                    <a:pt x="406400" y="527050"/>
                  </a:cubicBezTo>
                  <a:cubicBezTo>
                    <a:pt x="419490" y="510688"/>
                    <a:pt x="440069" y="500568"/>
                    <a:pt x="450850" y="482600"/>
                  </a:cubicBezTo>
                  <a:cubicBezTo>
                    <a:pt x="457200" y="472017"/>
                    <a:pt x="463274" y="461263"/>
                    <a:pt x="469900" y="450850"/>
                  </a:cubicBezTo>
                  <a:cubicBezTo>
                    <a:pt x="478095" y="437973"/>
                    <a:pt x="490473" y="427230"/>
                    <a:pt x="495300" y="412750"/>
                  </a:cubicBezTo>
                  <a:cubicBezTo>
                    <a:pt x="504063" y="386460"/>
                    <a:pt x="497937" y="399269"/>
                    <a:pt x="514350" y="374650"/>
                  </a:cubicBezTo>
                  <a:cubicBezTo>
                    <a:pt x="516467" y="359833"/>
                    <a:pt x="516399" y="344536"/>
                    <a:pt x="520700" y="330200"/>
                  </a:cubicBezTo>
                  <a:cubicBezTo>
                    <a:pt x="522893" y="322890"/>
                    <a:pt x="531652" y="318579"/>
                    <a:pt x="533400" y="311150"/>
                  </a:cubicBezTo>
                  <a:cubicBezTo>
                    <a:pt x="540256" y="282012"/>
                    <a:pt x="540229" y="251603"/>
                    <a:pt x="546100" y="222250"/>
                  </a:cubicBezTo>
                  <a:lnTo>
                    <a:pt x="552450" y="190500"/>
                  </a:lnTo>
                  <a:cubicBezTo>
                    <a:pt x="559329" y="25411"/>
                    <a:pt x="558800" y="88944"/>
                    <a:pt x="558800" y="0"/>
                  </a:cubicBezTo>
                </a:path>
              </a:pathLst>
            </a:cu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7988300" y="4133850"/>
              <a:ext cx="647700" cy="850934"/>
            </a:xfrm>
            <a:custGeom>
              <a:avLst/>
              <a:gdLst>
                <a:gd name="connsiteX0" fmla="*/ 0 w 647700"/>
                <a:gd name="connsiteY0" fmla="*/ 0 h 850934"/>
                <a:gd name="connsiteX1" fmla="*/ 44450 w 647700"/>
                <a:gd name="connsiteY1" fmla="*/ 38100 h 850934"/>
                <a:gd name="connsiteX2" fmla="*/ 76200 w 647700"/>
                <a:gd name="connsiteY2" fmla="*/ 69850 h 850934"/>
                <a:gd name="connsiteX3" fmla="*/ 107950 w 647700"/>
                <a:gd name="connsiteY3" fmla="*/ 95250 h 850934"/>
                <a:gd name="connsiteX4" fmla="*/ 152400 w 647700"/>
                <a:gd name="connsiteY4" fmla="*/ 152400 h 850934"/>
                <a:gd name="connsiteX5" fmla="*/ 184150 w 647700"/>
                <a:gd name="connsiteY5" fmla="*/ 184150 h 850934"/>
                <a:gd name="connsiteX6" fmla="*/ 196850 w 647700"/>
                <a:gd name="connsiteY6" fmla="*/ 203200 h 850934"/>
                <a:gd name="connsiteX7" fmla="*/ 266700 w 647700"/>
                <a:gd name="connsiteY7" fmla="*/ 279400 h 850934"/>
                <a:gd name="connsiteX8" fmla="*/ 292100 w 647700"/>
                <a:gd name="connsiteY8" fmla="*/ 336550 h 850934"/>
                <a:gd name="connsiteX9" fmla="*/ 406400 w 647700"/>
                <a:gd name="connsiteY9" fmla="*/ 495300 h 850934"/>
                <a:gd name="connsiteX10" fmla="*/ 425450 w 647700"/>
                <a:gd name="connsiteY10" fmla="*/ 527050 h 850934"/>
                <a:gd name="connsiteX11" fmla="*/ 444500 w 647700"/>
                <a:gd name="connsiteY11" fmla="*/ 552450 h 850934"/>
                <a:gd name="connsiteX12" fmla="*/ 450850 w 647700"/>
                <a:gd name="connsiteY12" fmla="*/ 571500 h 850934"/>
                <a:gd name="connsiteX13" fmla="*/ 463550 w 647700"/>
                <a:gd name="connsiteY13" fmla="*/ 590550 h 850934"/>
                <a:gd name="connsiteX14" fmla="*/ 469900 w 647700"/>
                <a:gd name="connsiteY14" fmla="*/ 615950 h 850934"/>
                <a:gd name="connsiteX15" fmla="*/ 476250 w 647700"/>
                <a:gd name="connsiteY15" fmla="*/ 635000 h 850934"/>
                <a:gd name="connsiteX16" fmla="*/ 488950 w 647700"/>
                <a:gd name="connsiteY16" fmla="*/ 660400 h 850934"/>
                <a:gd name="connsiteX17" fmla="*/ 501650 w 647700"/>
                <a:gd name="connsiteY17" fmla="*/ 679450 h 850934"/>
                <a:gd name="connsiteX18" fmla="*/ 514350 w 647700"/>
                <a:gd name="connsiteY18" fmla="*/ 717550 h 850934"/>
                <a:gd name="connsiteX19" fmla="*/ 520700 w 647700"/>
                <a:gd name="connsiteY19" fmla="*/ 736600 h 850934"/>
                <a:gd name="connsiteX20" fmla="*/ 533400 w 647700"/>
                <a:gd name="connsiteY20" fmla="*/ 755650 h 850934"/>
                <a:gd name="connsiteX21" fmla="*/ 558800 w 647700"/>
                <a:gd name="connsiteY21" fmla="*/ 800100 h 850934"/>
                <a:gd name="connsiteX22" fmla="*/ 584200 w 647700"/>
                <a:gd name="connsiteY22" fmla="*/ 819150 h 850934"/>
                <a:gd name="connsiteX23" fmla="*/ 596900 w 647700"/>
                <a:gd name="connsiteY23" fmla="*/ 838200 h 850934"/>
                <a:gd name="connsiteX24" fmla="*/ 647700 w 647700"/>
                <a:gd name="connsiteY24" fmla="*/ 850900 h 850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47700" h="850934">
                  <a:moveTo>
                    <a:pt x="0" y="0"/>
                  </a:moveTo>
                  <a:cubicBezTo>
                    <a:pt x="14817" y="12700"/>
                    <a:pt x="30065" y="24913"/>
                    <a:pt x="44450" y="38100"/>
                  </a:cubicBezTo>
                  <a:cubicBezTo>
                    <a:pt x="55483" y="48214"/>
                    <a:pt x="65075" y="59838"/>
                    <a:pt x="76200" y="69850"/>
                  </a:cubicBezTo>
                  <a:cubicBezTo>
                    <a:pt x="86274" y="78917"/>
                    <a:pt x="98757" y="85291"/>
                    <a:pt x="107950" y="95250"/>
                  </a:cubicBezTo>
                  <a:cubicBezTo>
                    <a:pt x="124319" y="112984"/>
                    <a:pt x="135335" y="135335"/>
                    <a:pt x="152400" y="152400"/>
                  </a:cubicBezTo>
                  <a:cubicBezTo>
                    <a:pt x="162983" y="162983"/>
                    <a:pt x="174294" y="172886"/>
                    <a:pt x="184150" y="184150"/>
                  </a:cubicBezTo>
                  <a:cubicBezTo>
                    <a:pt x="189176" y="189893"/>
                    <a:pt x="191454" y="197804"/>
                    <a:pt x="196850" y="203200"/>
                  </a:cubicBezTo>
                  <a:cubicBezTo>
                    <a:pt x="243416" y="249766"/>
                    <a:pt x="223142" y="205352"/>
                    <a:pt x="266700" y="279400"/>
                  </a:cubicBezTo>
                  <a:cubicBezTo>
                    <a:pt x="277270" y="297369"/>
                    <a:pt x="281472" y="318616"/>
                    <a:pt x="292100" y="336550"/>
                  </a:cubicBezTo>
                  <a:cubicBezTo>
                    <a:pt x="408029" y="532181"/>
                    <a:pt x="326182" y="388342"/>
                    <a:pt x="406400" y="495300"/>
                  </a:cubicBezTo>
                  <a:cubicBezTo>
                    <a:pt x="413805" y="505174"/>
                    <a:pt x="418604" y="516781"/>
                    <a:pt x="425450" y="527050"/>
                  </a:cubicBezTo>
                  <a:cubicBezTo>
                    <a:pt x="431321" y="535856"/>
                    <a:pt x="438150" y="543983"/>
                    <a:pt x="444500" y="552450"/>
                  </a:cubicBezTo>
                  <a:cubicBezTo>
                    <a:pt x="446617" y="558800"/>
                    <a:pt x="447857" y="565513"/>
                    <a:pt x="450850" y="571500"/>
                  </a:cubicBezTo>
                  <a:cubicBezTo>
                    <a:pt x="454263" y="578326"/>
                    <a:pt x="460544" y="583535"/>
                    <a:pt x="463550" y="590550"/>
                  </a:cubicBezTo>
                  <a:cubicBezTo>
                    <a:pt x="466988" y="598572"/>
                    <a:pt x="467502" y="607559"/>
                    <a:pt x="469900" y="615950"/>
                  </a:cubicBezTo>
                  <a:cubicBezTo>
                    <a:pt x="471739" y="622386"/>
                    <a:pt x="473613" y="628848"/>
                    <a:pt x="476250" y="635000"/>
                  </a:cubicBezTo>
                  <a:cubicBezTo>
                    <a:pt x="479979" y="643701"/>
                    <a:pt x="484254" y="652181"/>
                    <a:pt x="488950" y="660400"/>
                  </a:cubicBezTo>
                  <a:cubicBezTo>
                    <a:pt x="492736" y="667026"/>
                    <a:pt x="498550" y="672476"/>
                    <a:pt x="501650" y="679450"/>
                  </a:cubicBezTo>
                  <a:cubicBezTo>
                    <a:pt x="507087" y="691683"/>
                    <a:pt x="510117" y="704850"/>
                    <a:pt x="514350" y="717550"/>
                  </a:cubicBezTo>
                  <a:cubicBezTo>
                    <a:pt x="516467" y="723900"/>
                    <a:pt x="516987" y="731031"/>
                    <a:pt x="520700" y="736600"/>
                  </a:cubicBezTo>
                  <a:cubicBezTo>
                    <a:pt x="524933" y="742950"/>
                    <a:pt x="529614" y="749024"/>
                    <a:pt x="533400" y="755650"/>
                  </a:cubicBezTo>
                  <a:cubicBezTo>
                    <a:pt x="540041" y="767271"/>
                    <a:pt x="548486" y="789786"/>
                    <a:pt x="558800" y="800100"/>
                  </a:cubicBezTo>
                  <a:cubicBezTo>
                    <a:pt x="566284" y="807584"/>
                    <a:pt x="576716" y="811666"/>
                    <a:pt x="584200" y="819150"/>
                  </a:cubicBezTo>
                  <a:cubicBezTo>
                    <a:pt x="589596" y="824546"/>
                    <a:pt x="590428" y="834155"/>
                    <a:pt x="596900" y="838200"/>
                  </a:cubicBezTo>
                  <a:cubicBezTo>
                    <a:pt x="619362" y="852239"/>
                    <a:pt x="627828" y="850900"/>
                    <a:pt x="647700" y="850900"/>
                  </a:cubicBezTo>
                </a:path>
              </a:pathLst>
            </a:cu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951203" y="4794250"/>
              <a:ext cx="4843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Garamond"/>
                  <a:cs typeface="Garamond"/>
                </a:rPr>
                <a:t>F</a:t>
              </a:r>
              <a:r>
                <a:rPr lang="en-US" sz="2400" baseline="-25000" dirty="0">
                  <a:latin typeface="Garamond"/>
                  <a:cs typeface="Garamond"/>
                </a:rPr>
                <a:t>2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525983" y="3712255"/>
              <a:ext cx="4843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Garamond"/>
                  <a:cs typeface="Garamond"/>
                </a:rPr>
                <a:t>F</a:t>
              </a:r>
              <a:r>
                <a:rPr lang="en-US" sz="2400" baseline="-25000" dirty="0">
                  <a:latin typeface="Garamond"/>
                  <a:cs typeface="Garamond"/>
                </a:rPr>
                <a:t>3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127086" y="3843635"/>
              <a:ext cx="4939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Garamond"/>
                  <a:cs typeface="Garamond"/>
                </a:rPr>
                <a:t>F</a:t>
              </a:r>
              <a:r>
                <a:rPr lang="en-US" sz="2400" baseline="-25000" dirty="0">
                  <a:latin typeface="Garamond"/>
                  <a:cs typeface="Garamond"/>
                </a:rPr>
                <a:t>4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013709" y="4753951"/>
              <a:ext cx="4843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Garamond"/>
                  <a:cs typeface="Garamond"/>
                </a:rPr>
                <a:t>F</a:t>
              </a:r>
              <a:r>
                <a:rPr lang="en-US" sz="2400" baseline="-25000" dirty="0">
                  <a:latin typeface="Garamond"/>
                  <a:cs typeface="Garamond"/>
                </a:rPr>
                <a:t>5</a:t>
              </a:r>
            </a:p>
          </p:txBody>
        </p:sp>
      </p:grpSp>
      <p:sp>
        <p:nvSpPr>
          <p:cNvPr id="30" name="Rectangle 29"/>
          <p:cNvSpPr/>
          <p:nvPr/>
        </p:nvSpPr>
        <p:spPr>
          <a:xfrm>
            <a:off x="647534" y="5493138"/>
            <a:ext cx="62969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 = </a:t>
            </a:r>
            <a:r>
              <a:rPr lang="en-US" sz="28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|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F</a:t>
            </a:r>
            <a:r>
              <a:rPr lang="en-US" sz="2800" baseline="-25000" dirty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  <a:r>
              <a:rPr lang="en-US" sz="28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F</a:t>
            </a:r>
            <a:r>
              <a:rPr lang="en-US" sz="2800" baseline="-25000" dirty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 + … + </a:t>
            </a:r>
            <a:r>
              <a:rPr lang="en-US" sz="28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 err="1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dirty="0" err="1">
                <a:solidFill>
                  <a:prstClr val="black"/>
                </a:solidFill>
                <a:latin typeface="Garamond"/>
                <a:cs typeface="Garamond"/>
              </a:rPr>
              <a:t>|</a:t>
            </a:r>
            <a:r>
              <a:rPr lang="en-US" sz="2800" i="1" dirty="0" err="1">
                <a:solidFill>
                  <a:prstClr val="black"/>
                </a:solidFill>
                <a:latin typeface="Garamond"/>
                <a:cs typeface="Garamond"/>
              </a:rPr>
              <a:t>F</a:t>
            </a:r>
            <a:r>
              <a:rPr lang="en-US" sz="2800" i="1" baseline="-25000" dirty="0" err="1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  <a:r>
              <a:rPr lang="en-US" sz="28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 err="1">
                <a:solidFill>
                  <a:prstClr val="black"/>
                </a:solidFill>
                <a:latin typeface="Garamond"/>
                <a:cs typeface="Garamond"/>
              </a:rPr>
              <a:t>F</a:t>
            </a:r>
            <a:r>
              <a:rPr lang="en-US" sz="2800" i="1" baseline="-25000" dirty="0" err="1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47534" y="4128963"/>
            <a:ext cx="42482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More generally, if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F</a:t>
            </a:r>
            <a:r>
              <a:rPr lang="en-US" sz="2800" baseline="-25000" dirty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,…, </a:t>
            </a:r>
            <a:r>
              <a:rPr lang="en-US" sz="2800" i="1" dirty="0" err="1">
                <a:solidFill>
                  <a:prstClr val="black"/>
                </a:solidFill>
                <a:latin typeface="Garamond"/>
                <a:cs typeface="Garamond"/>
              </a:rPr>
              <a:t>F</a:t>
            </a:r>
            <a:r>
              <a:rPr lang="en-US" sz="2800" i="1" baseline="-25000" dirty="0" err="1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lang="en-US" sz="2800" dirty="0">
                <a:latin typeface="Franklin Gothic Medium"/>
                <a:cs typeface="Franklin Gothic Medium"/>
              </a:rPr>
              <a:t> </a:t>
            </a:r>
          </a:p>
          <a:p>
            <a:r>
              <a:rPr lang="en-US" sz="28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partition</a:t>
            </a:r>
            <a:r>
              <a:rPr lang="en-US" sz="2800" dirty="0">
                <a:latin typeface="Franklin Gothic Medium"/>
                <a:cs typeface="Franklin Gothic Medium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Symbol" pitchFamily="2" charset="2"/>
                <a:cs typeface="Garamond"/>
              </a:rPr>
              <a:t>W</a:t>
            </a:r>
            <a:r>
              <a:rPr lang="en-US" sz="2800" dirty="0">
                <a:latin typeface="Franklin Gothic Medium"/>
                <a:cs typeface="Franklin Gothic Medium"/>
              </a:rPr>
              <a:t> then </a:t>
            </a:r>
          </a:p>
        </p:txBody>
      </p:sp>
    </p:spTree>
    <p:extLst>
      <p:ext uri="{BB962C8B-B14F-4D97-AF65-F5344CB8AC3E}">
        <p14:creationId xmlns:p14="http://schemas.microsoft.com/office/powerpoint/2010/main" val="15446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30" grpId="0"/>
      <p:bldP spid="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(In)dependence of three events</a:t>
            </a:r>
          </a:p>
        </p:txBody>
      </p:sp>
      <p:pic>
        <p:nvPicPr>
          <p:cNvPr id="4" name="Picture 3" descr="Die_Spire_01_483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45" y="1251118"/>
            <a:ext cx="1006171" cy="1006171"/>
          </a:xfrm>
          <a:prstGeom prst="rect">
            <a:avLst/>
          </a:prstGeom>
        </p:spPr>
      </p:pic>
      <p:pic>
        <p:nvPicPr>
          <p:cNvPr id="5" name="Picture 4" descr="Die_Spire_01_483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53288">
            <a:off x="1696843" y="1352721"/>
            <a:ext cx="1006171" cy="10061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76602" y="1269299"/>
            <a:ext cx="4035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Let 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baseline="-25000" dirty="0">
                <a:latin typeface="Garamond"/>
                <a:cs typeface="Garamond"/>
              </a:rPr>
              <a:t>1</a:t>
            </a:r>
            <a:r>
              <a:rPr lang="en-US" sz="2800" dirty="0">
                <a:latin typeface="Franklin Gothic Medium"/>
                <a:cs typeface="Franklin Gothic Medium"/>
              </a:rPr>
              <a:t> be “first die is a </a:t>
            </a:r>
            <a:r>
              <a:rPr lang="en-US" sz="2800" dirty="0">
                <a:latin typeface="Courier New"/>
                <a:cs typeface="Courier New"/>
              </a:rPr>
              <a:t>4</a:t>
            </a:r>
            <a:r>
              <a:rPr lang="en-US" sz="2800" dirty="0">
                <a:latin typeface="Franklin Gothic Medium"/>
                <a:cs typeface="Franklin Gothic Medium"/>
              </a:rPr>
              <a:t>”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41752" y="1779118"/>
            <a:ext cx="39926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baseline="-25000" dirty="0">
                <a:latin typeface="Garamond"/>
                <a:cs typeface="Garamond"/>
              </a:rPr>
              <a:t>2</a:t>
            </a:r>
            <a:r>
              <a:rPr lang="en-US" sz="2800" dirty="0">
                <a:latin typeface="Franklin Gothic Medium"/>
                <a:cs typeface="Franklin Gothic Medium"/>
              </a:rPr>
              <a:t> be “second die is a </a:t>
            </a:r>
            <a:r>
              <a:rPr lang="en-US" sz="2800" dirty="0">
                <a:latin typeface="Courier New"/>
                <a:cs typeface="Courier New"/>
              </a:rPr>
              <a:t>3</a:t>
            </a:r>
            <a:r>
              <a:rPr lang="en-US" sz="2800" dirty="0">
                <a:latin typeface="Franklin Gothic Medium"/>
                <a:cs typeface="Franklin Gothic Medium"/>
              </a:rPr>
              <a:t>”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41752" y="2301739"/>
            <a:ext cx="40585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Garamond"/>
                <a:cs typeface="Garamond"/>
              </a:rPr>
              <a:t>S</a:t>
            </a:r>
            <a:r>
              <a:rPr lang="en-US" sz="2800" baseline="-25000" dirty="0">
                <a:latin typeface="Garamond"/>
                <a:cs typeface="Garamond"/>
              </a:rPr>
              <a:t>7</a:t>
            </a:r>
            <a:r>
              <a:rPr lang="en-US" sz="2800" dirty="0">
                <a:latin typeface="Franklin Gothic Medium"/>
                <a:cs typeface="Franklin Gothic Medium"/>
              </a:rPr>
              <a:t> be “sum of dice is a </a:t>
            </a:r>
            <a:r>
              <a:rPr lang="en-US" sz="2800" dirty="0">
                <a:latin typeface="Courier New"/>
                <a:cs typeface="Courier New"/>
              </a:rPr>
              <a:t>7</a:t>
            </a:r>
            <a:r>
              <a:rPr lang="en-US" sz="2800" dirty="0">
                <a:latin typeface="Franklin Gothic Medium"/>
                <a:cs typeface="Franklin Gothic Medium"/>
              </a:rPr>
              <a:t>” 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3261076-BB28-064A-9E63-D83A1DAEF560}"/>
              </a:ext>
            </a:extLst>
          </p:cNvPr>
          <p:cNvGrpSpPr/>
          <p:nvPr/>
        </p:nvGrpSpPr>
        <p:grpSpPr>
          <a:xfrm>
            <a:off x="5581650" y="3057619"/>
            <a:ext cx="2419350" cy="2510205"/>
            <a:chOff x="5581650" y="3351817"/>
            <a:chExt cx="2419350" cy="2510205"/>
          </a:xfrm>
        </p:grpSpPr>
        <p:grpSp>
          <p:nvGrpSpPr>
            <p:cNvPr id="36" name="Group 35"/>
            <p:cNvGrpSpPr/>
            <p:nvPr/>
          </p:nvGrpSpPr>
          <p:grpSpPr>
            <a:xfrm>
              <a:off x="5875374" y="3715281"/>
              <a:ext cx="1914157" cy="1730492"/>
              <a:chOff x="5875374" y="3893081"/>
              <a:chExt cx="1914157" cy="1730492"/>
            </a:xfrm>
          </p:grpSpPr>
          <p:sp>
            <p:nvSpPr>
              <p:cNvPr id="22" name="Arc 21"/>
              <p:cNvSpPr/>
              <p:nvPr/>
            </p:nvSpPr>
            <p:spPr>
              <a:xfrm>
                <a:off x="6411779" y="3910593"/>
                <a:ext cx="799084" cy="1379349"/>
              </a:xfrm>
              <a:custGeom>
                <a:avLst/>
                <a:gdLst>
                  <a:gd name="connsiteX0" fmla="*/ 399541 w 799084"/>
                  <a:gd name="connsiteY0" fmla="*/ 499874 h 1379349"/>
                  <a:gd name="connsiteX1" fmla="*/ 157076 w 799084"/>
                  <a:gd name="connsiteY1" fmla="*/ 757619 h 1379349"/>
                  <a:gd name="connsiteX2" fmla="*/ 399541 w 799084"/>
                  <a:gd name="connsiteY2" fmla="*/ 661799 h 1379349"/>
                  <a:gd name="connsiteX3" fmla="*/ 600136 w 799084"/>
                  <a:gd name="connsiteY3" fmla="*/ 723072 h 1379349"/>
                  <a:gd name="connsiteX4" fmla="*/ 612600 w 799084"/>
                  <a:gd name="connsiteY4" fmla="*/ 733356 h 1379349"/>
                  <a:gd name="connsiteX5" fmla="*/ 399541 w 799084"/>
                  <a:gd name="connsiteY5" fmla="*/ 499874 h 1379349"/>
                  <a:gd name="connsiteX6" fmla="*/ 403333 w 799084"/>
                  <a:gd name="connsiteY6" fmla="*/ 23 h 1379349"/>
                  <a:gd name="connsiteX7" fmla="*/ 781550 w 799084"/>
                  <a:gd name="connsiteY7" fmla="*/ 353439 h 1379349"/>
                  <a:gd name="connsiteX8" fmla="*/ 756987 w 799084"/>
                  <a:gd name="connsiteY8" fmla="*/ 723224 h 1379349"/>
                  <a:gd name="connsiteX9" fmla="*/ 701072 w 799084"/>
                  <a:gd name="connsiteY9" fmla="*/ 827403 h 1379349"/>
                  <a:gd name="connsiteX10" fmla="*/ 730122 w 799084"/>
                  <a:gd name="connsiteY10" fmla="*/ 880923 h 1379349"/>
                  <a:gd name="connsiteX11" fmla="*/ 758316 w 799084"/>
                  <a:gd name="connsiteY11" fmla="*/ 1020574 h 1379349"/>
                  <a:gd name="connsiteX12" fmla="*/ 399541 w 799084"/>
                  <a:gd name="connsiteY12" fmla="*/ 1379349 h 1379349"/>
                  <a:gd name="connsiteX13" fmla="*/ 40766 w 799084"/>
                  <a:gd name="connsiteY13" fmla="*/ 1020574 h 1379349"/>
                  <a:gd name="connsiteX14" fmla="*/ 102039 w 799084"/>
                  <a:gd name="connsiteY14" fmla="*/ 819980 h 1379349"/>
                  <a:gd name="connsiteX15" fmla="*/ 127920 w 799084"/>
                  <a:gd name="connsiteY15" fmla="*/ 788612 h 1379349"/>
                  <a:gd name="connsiteX16" fmla="*/ 95065 w 799084"/>
                  <a:gd name="connsiteY16" fmla="*/ 823537 h 1379349"/>
                  <a:gd name="connsiteX17" fmla="*/ 19055 w 799084"/>
                  <a:gd name="connsiteY17" fmla="*/ 347363 h 1379349"/>
                  <a:gd name="connsiteX18" fmla="*/ 403333 w 799084"/>
                  <a:gd name="connsiteY18" fmla="*/ 23 h 1379349"/>
                  <a:gd name="connsiteX0" fmla="*/ 399541 w 799084"/>
                  <a:gd name="connsiteY0" fmla="*/ 499874 h 1379349"/>
                  <a:gd name="connsiteX1" fmla="*/ 157076 w 799084"/>
                  <a:gd name="connsiteY1" fmla="*/ 757619 h 1379349"/>
                  <a:gd name="connsiteX2" fmla="*/ 600136 w 799084"/>
                  <a:gd name="connsiteY2" fmla="*/ 723072 h 1379349"/>
                  <a:gd name="connsiteX3" fmla="*/ 612600 w 799084"/>
                  <a:gd name="connsiteY3" fmla="*/ 733356 h 1379349"/>
                  <a:gd name="connsiteX4" fmla="*/ 399541 w 799084"/>
                  <a:gd name="connsiteY4" fmla="*/ 499874 h 1379349"/>
                  <a:gd name="connsiteX5" fmla="*/ 403333 w 799084"/>
                  <a:gd name="connsiteY5" fmla="*/ 23 h 1379349"/>
                  <a:gd name="connsiteX6" fmla="*/ 781550 w 799084"/>
                  <a:gd name="connsiteY6" fmla="*/ 353439 h 1379349"/>
                  <a:gd name="connsiteX7" fmla="*/ 756987 w 799084"/>
                  <a:gd name="connsiteY7" fmla="*/ 723224 h 1379349"/>
                  <a:gd name="connsiteX8" fmla="*/ 701072 w 799084"/>
                  <a:gd name="connsiteY8" fmla="*/ 827403 h 1379349"/>
                  <a:gd name="connsiteX9" fmla="*/ 730122 w 799084"/>
                  <a:gd name="connsiteY9" fmla="*/ 880923 h 1379349"/>
                  <a:gd name="connsiteX10" fmla="*/ 758316 w 799084"/>
                  <a:gd name="connsiteY10" fmla="*/ 1020574 h 1379349"/>
                  <a:gd name="connsiteX11" fmla="*/ 399541 w 799084"/>
                  <a:gd name="connsiteY11" fmla="*/ 1379349 h 1379349"/>
                  <a:gd name="connsiteX12" fmla="*/ 40766 w 799084"/>
                  <a:gd name="connsiteY12" fmla="*/ 1020574 h 1379349"/>
                  <a:gd name="connsiteX13" fmla="*/ 102039 w 799084"/>
                  <a:gd name="connsiteY13" fmla="*/ 819980 h 1379349"/>
                  <a:gd name="connsiteX14" fmla="*/ 127920 w 799084"/>
                  <a:gd name="connsiteY14" fmla="*/ 788612 h 1379349"/>
                  <a:gd name="connsiteX15" fmla="*/ 95065 w 799084"/>
                  <a:gd name="connsiteY15" fmla="*/ 823537 h 1379349"/>
                  <a:gd name="connsiteX16" fmla="*/ 19055 w 799084"/>
                  <a:gd name="connsiteY16" fmla="*/ 347363 h 1379349"/>
                  <a:gd name="connsiteX17" fmla="*/ 403333 w 799084"/>
                  <a:gd name="connsiteY17" fmla="*/ 23 h 1379349"/>
                  <a:gd name="connsiteX0" fmla="*/ 399541 w 799084"/>
                  <a:gd name="connsiteY0" fmla="*/ 499874 h 1379349"/>
                  <a:gd name="connsiteX1" fmla="*/ 157076 w 799084"/>
                  <a:gd name="connsiteY1" fmla="*/ 757619 h 1379349"/>
                  <a:gd name="connsiteX2" fmla="*/ 600136 w 799084"/>
                  <a:gd name="connsiteY2" fmla="*/ 723072 h 1379349"/>
                  <a:gd name="connsiteX3" fmla="*/ 399541 w 799084"/>
                  <a:gd name="connsiteY3" fmla="*/ 499874 h 1379349"/>
                  <a:gd name="connsiteX4" fmla="*/ 403333 w 799084"/>
                  <a:gd name="connsiteY4" fmla="*/ 23 h 1379349"/>
                  <a:gd name="connsiteX5" fmla="*/ 781550 w 799084"/>
                  <a:gd name="connsiteY5" fmla="*/ 353439 h 1379349"/>
                  <a:gd name="connsiteX6" fmla="*/ 756987 w 799084"/>
                  <a:gd name="connsiteY6" fmla="*/ 723224 h 1379349"/>
                  <a:gd name="connsiteX7" fmla="*/ 701072 w 799084"/>
                  <a:gd name="connsiteY7" fmla="*/ 827403 h 1379349"/>
                  <a:gd name="connsiteX8" fmla="*/ 730122 w 799084"/>
                  <a:gd name="connsiteY8" fmla="*/ 880923 h 1379349"/>
                  <a:gd name="connsiteX9" fmla="*/ 758316 w 799084"/>
                  <a:gd name="connsiteY9" fmla="*/ 1020574 h 1379349"/>
                  <a:gd name="connsiteX10" fmla="*/ 399541 w 799084"/>
                  <a:gd name="connsiteY10" fmla="*/ 1379349 h 1379349"/>
                  <a:gd name="connsiteX11" fmla="*/ 40766 w 799084"/>
                  <a:gd name="connsiteY11" fmla="*/ 1020574 h 1379349"/>
                  <a:gd name="connsiteX12" fmla="*/ 102039 w 799084"/>
                  <a:gd name="connsiteY12" fmla="*/ 819980 h 1379349"/>
                  <a:gd name="connsiteX13" fmla="*/ 127920 w 799084"/>
                  <a:gd name="connsiteY13" fmla="*/ 788612 h 1379349"/>
                  <a:gd name="connsiteX14" fmla="*/ 95065 w 799084"/>
                  <a:gd name="connsiteY14" fmla="*/ 823537 h 1379349"/>
                  <a:gd name="connsiteX15" fmla="*/ 19055 w 799084"/>
                  <a:gd name="connsiteY15" fmla="*/ 347363 h 1379349"/>
                  <a:gd name="connsiteX16" fmla="*/ 403333 w 799084"/>
                  <a:gd name="connsiteY16" fmla="*/ 23 h 1379349"/>
                  <a:gd name="connsiteX0" fmla="*/ 399541 w 799084"/>
                  <a:gd name="connsiteY0" fmla="*/ 499874 h 1379349"/>
                  <a:gd name="connsiteX1" fmla="*/ 157076 w 799084"/>
                  <a:gd name="connsiteY1" fmla="*/ 757619 h 1379349"/>
                  <a:gd name="connsiteX2" fmla="*/ 399541 w 799084"/>
                  <a:gd name="connsiteY2" fmla="*/ 499874 h 1379349"/>
                  <a:gd name="connsiteX3" fmla="*/ 403333 w 799084"/>
                  <a:gd name="connsiteY3" fmla="*/ 23 h 1379349"/>
                  <a:gd name="connsiteX4" fmla="*/ 781550 w 799084"/>
                  <a:gd name="connsiteY4" fmla="*/ 353439 h 1379349"/>
                  <a:gd name="connsiteX5" fmla="*/ 756987 w 799084"/>
                  <a:gd name="connsiteY5" fmla="*/ 723224 h 1379349"/>
                  <a:gd name="connsiteX6" fmla="*/ 701072 w 799084"/>
                  <a:gd name="connsiteY6" fmla="*/ 827403 h 1379349"/>
                  <a:gd name="connsiteX7" fmla="*/ 730122 w 799084"/>
                  <a:gd name="connsiteY7" fmla="*/ 880923 h 1379349"/>
                  <a:gd name="connsiteX8" fmla="*/ 758316 w 799084"/>
                  <a:gd name="connsiteY8" fmla="*/ 1020574 h 1379349"/>
                  <a:gd name="connsiteX9" fmla="*/ 399541 w 799084"/>
                  <a:gd name="connsiteY9" fmla="*/ 1379349 h 1379349"/>
                  <a:gd name="connsiteX10" fmla="*/ 40766 w 799084"/>
                  <a:gd name="connsiteY10" fmla="*/ 1020574 h 1379349"/>
                  <a:gd name="connsiteX11" fmla="*/ 102039 w 799084"/>
                  <a:gd name="connsiteY11" fmla="*/ 819980 h 1379349"/>
                  <a:gd name="connsiteX12" fmla="*/ 127920 w 799084"/>
                  <a:gd name="connsiteY12" fmla="*/ 788612 h 1379349"/>
                  <a:gd name="connsiteX13" fmla="*/ 95065 w 799084"/>
                  <a:gd name="connsiteY13" fmla="*/ 823537 h 1379349"/>
                  <a:gd name="connsiteX14" fmla="*/ 19055 w 799084"/>
                  <a:gd name="connsiteY14" fmla="*/ 347363 h 1379349"/>
                  <a:gd name="connsiteX15" fmla="*/ 403333 w 799084"/>
                  <a:gd name="connsiteY15" fmla="*/ 23 h 1379349"/>
                  <a:gd name="connsiteX0" fmla="*/ 403333 w 799084"/>
                  <a:gd name="connsiteY0" fmla="*/ 23 h 1379349"/>
                  <a:gd name="connsiteX1" fmla="*/ 781550 w 799084"/>
                  <a:gd name="connsiteY1" fmla="*/ 353439 h 1379349"/>
                  <a:gd name="connsiteX2" fmla="*/ 756987 w 799084"/>
                  <a:gd name="connsiteY2" fmla="*/ 723224 h 1379349"/>
                  <a:gd name="connsiteX3" fmla="*/ 701072 w 799084"/>
                  <a:gd name="connsiteY3" fmla="*/ 827403 h 1379349"/>
                  <a:gd name="connsiteX4" fmla="*/ 730122 w 799084"/>
                  <a:gd name="connsiteY4" fmla="*/ 880923 h 1379349"/>
                  <a:gd name="connsiteX5" fmla="*/ 758316 w 799084"/>
                  <a:gd name="connsiteY5" fmla="*/ 1020574 h 1379349"/>
                  <a:gd name="connsiteX6" fmla="*/ 399541 w 799084"/>
                  <a:gd name="connsiteY6" fmla="*/ 1379349 h 1379349"/>
                  <a:gd name="connsiteX7" fmla="*/ 40766 w 799084"/>
                  <a:gd name="connsiteY7" fmla="*/ 1020574 h 1379349"/>
                  <a:gd name="connsiteX8" fmla="*/ 102039 w 799084"/>
                  <a:gd name="connsiteY8" fmla="*/ 819980 h 1379349"/>
                  <a:gd name="connsiteX9" fmla="*/ 127920 w 799084"/>
                  <a:gd name="connsiteY9" fmla="*/ 788612 h 1379349"/>
                  <a:gd name="connsiteX10" fmla="*/ 95065 w 799084"/>
                  <a:gd name="connsiteY10" fmla="*/ 823537 h 1379349"/>
                  <a:gd name="connsiteX11" fmla="*/ 19055 w 799084"/>
                  <a:gd name="connsiteY11" fmla="*/ 347363 h 1379349"/>
                  <a:gd name="connsiteX12" fmla="*/ 403333 w 799084"/>
                  <a:gd name="connsiteY12" fmla="*/ 23 h 1379349"/>
                  <a:gd name="connsiteX0" fmla="*/ 403333 w 799084"/>
                  <a:gd name="connsiteY0" fmla="*/ 23 h 1379349"/>
                  <a:gd name="connsiteX1" fmla="*/ 781550 w 799084"/>
                  <a:gd name="connsiteY1" fmla="*/ 353439 h 1379349"/>
                  <a:gd name="connsiteX2" fmla="*/ 756987 w 799084"/>
                  <a:gd name="connsiteY2" fmla="*/ 723224 h 1379349"/>
                  <a:gd name="connsiteX3" fmla="*/ 701072 w 799084"/>
                  <a:gd name="connsiteY3" fmla="*/ 827403 h 1379349"/>
                  <a:gd name="connsiteX4" fmla="*/ 730122 w 799084"/>
                  <a:gd name="connsiteY4" fmla="*/ 880923 h 1379349"/>
                  <a:gd name="connsiteX5" fmla="*/ 758316 w 799084"/>
                  <a:gd name="connsiteY5" fmla="*/ 1020574 h 1379349"/>
                  <a:gd name="connsiteX6" fmla="*/ 399541 w 799084"/>
                  <a:gd name="connsiteY6" fmla="*/ 1379349 h 1379349"/>
                  <a:gd name="connsiteX7" fmla="*/ 40766 w 799084"/>
                  <a:gd name="connsiteY7" fmla="*/ 1020574 h 1379349"/>
                  <a:gd name="connsiteX8" fmla="*/ 102039 w 799084"/>
                  <a:gd name="connsiteY8" fmla="*/ 819980 h 1379349"/>
                  <a:gd name="connsiteX9" fmla="*/ 95065 w 799084"/>
                  <a:gd name="connsiteY9" fmla="*/ 823537 h 1379349"/>
                  <a:gd name="connsiteX10" fmla="*/ 19055 w 799084"/>
                  <a:gd name="connsiteY10" fmla="*/ 347363 h 1379349"/>
                  <a:gd name="connsiteX11" fmla="*/ 403333 w 799084"/>
                  <a:gd name="connsiteY11" fmla="*/ 23 h 1379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99084" h="1379349">
                    <a:moveTo>
                      <a:pt x="403333" y="23"/>
                    </a:moveTo>
                    <a:cubicBezTo>
                      <a:pt x="577500" y="2091"/>
                      <a:pt x="730526" y="145083"/>
                      <a:pt x="781550" y="353439"/>
                    </a:cubicBezTo>
                    <a:cubicBezTo>
                      <a:pt x="811955" y="477599"/>
                      <a:pt x="802221" y="609891"/>
                      <a:pt x="756987" y="723224"/>
                    </a:cubicBezTo>
                    <a:lnTo>
                      <a:pt x="701072" y="827403"/>
                    </a:lnTo>
                    <a:lnTo>
                      <a:pt x="730122" y="880923"/>
                    </a:lnTo>
                    <a:cubicBezTo>
                      <a:pt x="748277" y="923846"/>
                      <a:pt x="758316" y="971038"/>
                      <a:pt x="758316" y="1020574"/>
                    </a:cubicBezTo>
                    <a:cubicBezTo>
                      <a:pt x="758316" y="1218720"/>
                      <a:pt x="597687" y="1379349"/>
                      <a:pt x="399541" y="1379349"/>
                    </a:cubicBezTo>
                    <a:cubicBezTo>
                      <a:pt x="201395" y="1379349"/>
                      <a:pt x="40766" y="1218720"/>
                      <a:pt x="40766" y="1020574"/>
                    </a:cubicBezTo>
                    <a:cubicBezTo>
                      <a:pt x="40766" y="946269"/>
                      <a:pt x="63355" y="877240"/>
                      <a:pt x="102039" y="819980"/>
                    </a:cubicBezTo>
                    <a:lnTo>
                      <a:pt x="95065" y="823537"/>
                    </a:lnTo>
                    <a:cubicBezTo>
                      <a:pt x="5673" y="691904"/>
                      <a:pt x="-23067" y="511858"/>
                      <a:pt x="19055" y="347363"/>
                    </a:cubicBezTo>
                    <a:cubicBezTo>
                      <a:pt x="72476" y="138740"/>
                      <a:pt x="228246" y="-2056"/>
                      <a:pt x="403333" y="23"/>
                    </a:cubicBezTo>
                    <a:close/>
                  </a:path>
                </a:pathLst>
              </a:custGeom>
              <a:solidFill>
                <a:srgbClr val="7F7F7F">
                  <a:alpha val="20000"/>
                </a:srgbClr>
              </a:solidFill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5875374" y="4603464"/>
                <a:ext cx="1260774" cy="1020109"/>
              </a:xfrm>
              <a:custGeom>
                <a:avLst/>
                <a:gdLst>
                  <a:gd name="connsiteX0" fmla="*/ 611248 w 1260774"/>
                  <a:gd name="connsiteY0" fmla="*/ 302840 h 1020109"/>
                  <a:gd name="connsiteX1" fmla="*/ 477444 w 1260774"/>
                  <a:gd name="connsiteY1" fmla="*/ 593958 h 1020109"/>
                  <a:gd name="connsiteX2" fmla="*/ 752618 w 1260774"/>
                  <a:gd name="connsiteY2" fmla="*/ 596191 h 1020109"/>
                  <a:gd name="connsiteX3" fmla="*/ 608920 w 1260774"/>
                  <a:gd name="connsiteY3" fmla="*/ 325927 h 1020109"/>
                  <a:gd name="connsiteX4" fmla="*/ 611248 w 1260774"/>
                  <a:gd name="connsiteY4" fmla="*/ 302840 h 1020109"/>
                  <a:gd name="connsiteX5" fmla="*/ 934847 w 1260774"/>
                  <a:gd name="connsiteY5" fmla="*/ 0 h 1020109"/>
                  <a:gd name="connsiteX6" fmla="*/ 1260774 w 1260774"/>
                  <a:gd name="connsiteY6" fmla="*/ 325927 h 1020109"/>
                  <a:gd name="connsiteX7" fmla="*/ 934847 w 1260774"/>
                  <a:gd name="connsiteY7" fmla="*/ 651854 h 1020109"/>
                  <a:gd name="connsiteX8" fmla="*/ 928537 w 1260774"/>
                  <a:gd name="connsiteY8" fmla="*/ 651218 h 1020109"/>
                  <a:gd name="connsiteX9" fmla="*/ 915806 w 1260774"/>
                  <a:gd name="connsiteY9" fmla="*/ 685236 h 1020109"/>
                  <a:gd name="connsiteX10" fmla="*/ 570995 w 1260774"/>
                  <a:gd name="connsiteY10" fmla="*/ 988289 h 1020109"/>
                  <a:gd name="connsiteX11" fmla="*/ 47536 w 1260774"/>
                  <a:gd name="connsiteY11" fmla="*/ 848907 h 1020109"/>
                  <a:gd name="connsiteX12" fmla="*/ 175050 w 1260774"/>
                  <a:gd name="connsiteY12" fmla="*/ 321609 h 1020109"/>
                  <a:gd name="connsiteX13" fmla="*/ 605888 w 1260774"/>
                  <a:gd name="connsiteY13" fmla="*/ 169224 h 1020109"/>
                  <a:gd name="connsiteX14" fmla="*/ 647512 w 1260774"/>
                  <a:gd name="connsiteY14" fmla="*/ 175149 h 1020109"/>
                  <a:gd name="connsiteX15" fmla="*/ 664583 w 1260774"/>
                  <a:gd name="connsiteY15" fmla="*/ 143698 h 1020109"/>
                  <a:gd name="connsiteX16" fmla="*/ 934847 w 1260774"/>
                  <a:gd name="connsiteY16" fmla="*/ 0 h 1020109"/>
                  <a:gd name="connsiteX0" fmla="*/ 611248 w 1260774"/>
                  <a:gd name="connsiteY0" fmla="*/ 302840 h 1020109"/>
                  <a:gd name="connsiteX1" fmla="*/ 477444 w 1260774"/>
                  <a:gd name="connsiteY1" fmla="*/ 593958 h 1020109"/>
                  <a:gd name="connsiteX2" fmla="*/ 608920 w 1260774"/>
                  <a:gd name="connsiteY2" fmla="*/ 325927 h 1020109"/>
                  <a:gd name="connsiteX3" fmla="*/ 611248 w 1260774"/>
                  <a:gd name="connsiteY3" fmla="*/ 302840 h 1020109"/>
                  <a:gd name="connsiteX4" fmla="*/ 934847 w 1260774"/>
                  <a:gd name="connsiteY4" fmla="*/ 0 h 1020109"/>
                  <a:gd name="connsiteX5" fmla="*/ 1260774 w 1260774"/>
                  <a:gd name="connsiteY5" fmla="*/ 325927 h 1020109"/>
                  <a:gd name="connsiteX6" fmla="*/ 934847 w 1260774"/>
                  <a:gd name="connsiteY6" fmla="*/ 651854 h 1020109"/>
                  <a:gd name="connsiteX7" fmla="*/ 928537 w 1260774"/>
                  <a:gd name="connsiteY7" fmla="*/ 651218 h 1020109"/>
                  <a:gd name="connsiteX8" fmla="*/ 915806 w 1260774"/>
                  <a:gd name="connsiteY8" fmla="*/ 685236 h 1020109"/>
                  <a:gd name="connsiteX9" fmla="*/ 570995 w 1260774"/>
                  <a:gd name="connsiteY9" fmla="*/ 988289 h 1020109"/>
                  <a:gd name="connsiteX10" fmla="*/ 47536 w 1260774"/>
                  <a:gd name="connsiteY10" fmla="*/ 848907 h 1020109"/>
                  <a:gd name="connsiteX11" fmla="*/ 175050 w 1260774"/>
                  <a:gd name="connsiteY11" fmla="*/ 321609 h 1020109"/>
                  <a:gd name="connsiteX12" fmla="*/ 605888 w 1260774"/>
                  <a:gd name="connsiteY12" fmla="*/ 169224 h 1020109"/>
                  <a:gd name="connsiteX13" fmla="*/ 647512 w 1260774"/>
                  <a:gd name="connsiteY13" fmla="*/ 175149 h 1020109"/>
                  <a:gd name="connsiteX14" fmla="*/ 664583 w 1260774"/>
                  <a:gd name="connsiteY14" fmla="*/ 143698 h 1020109"/>
                  <a:gd name="connsiteX15" fmla="*/ 934847 w 1260774"/>
                  <a:gd name="connsiteY15" fmla="*/ 0 h 1020109"/>
                  <a:gd name="connsiteX0" fmla="*/ 611248 w 1260774"/>
                  <a:gd name="connsiteY0" fmla="*/ 302840 h 1020109"/>
                  <a:gd name="connsiteX1" fmla="*/ 608920 w 1260774"/>
                  <a:gd name="connsiteY1" fmla="*/ 325927 h 1020109"/>
                  <a:gd name="connsiteX2" fmla="*/ 611248 w 1260774"/>
                  <a:gd name="connsiteY2" fmla="*/ 302840 h 1020109"/>
                  <a:gd name="connsiteX3" fmla="*/ 934847 w 1260774"/>
                  <a:gd name="connsiteY3" fmla="*/ 0 h 1020109"/>
                  <a:gd name="connsiteX4" fmla="*/ 1260774 w 1260774"/>
                  <a:gd name="connsiteY4" fmla="*/ 325927 h 1020109"/>
                  <a:gd name="connsiteX5" fmla="*/ 934847 w 1260774"/>
                  <a:gd name="connsiteY5" fmla="*/ 651854 h 1020109"/>
                  <a:gd name="connsiteX6" fmla="*/ 928537 w 1260774"/>
                  <a:gd name="connsiteY6" fmla="*/ 651218 h 1020109"/>
                  <a:gd name="connsiteX7" fmla="*/ 915806 w 1260774"/>
                  <a:gd name="connsiteY7" fmla="*/ 685236 h 1020109"/>
                  <a:gd name="connsiteX8" fmla="*/ 570995 w 1260774"/>
                  <a:gd name="connsiteY8" fmla="*/ 988289 h 1020109"/>
                  <a:gd name="connsiteX9" fmla="*/ 47536 w 1260774"/>
                  <a:gd name="connsiteY9" fmla="*/ 848907 h 1020109"/>
                  <a:gd name="connsiteX10" fmla="*/ 175050 w 1260774"/>
                  <a:gd name="connsiteY10" fmla="*/ 321609 h 1020109"/>
                  <a:gd name="connsiteX11" fmla="*/ 605888 w 1260774"/>
                  <a:gd name="connsiteY11" fmla="*/ 169224 h 1020109"/>
                  <a:gd name="connsiteX12" fmla="*/ 647512 w 1260774"/>
                  <a:gd name="connsiteY12" fmla="*/ 175149 h 1020109"/>
                  <a:gd name="connsiteX13" fmla="*/ 664583 w 1260774"/>
                  <a:gd name="connsiteY13" fmla="*/ 143698 h 1020109"/>
                  <a:gd name="connsiteX14" fmla="*/ 934847 w 1260774"/>
                  <a:gd name="connsiteY14" fmla="*/ 0 h 1020109"/>
                  <a:gd name="connsiteX0" fmla="*/ 934847 w 1260774"/>
                  <a:gd name="connsiteY0" fmla="*/ 0 h 1020109"/>
                  <a:gd name="connsiteX1" fmla="*/ 1260774 w 1260774"/>
                  <a:gd name="connsiteY1" fmla="*/ 325927 h 1020109"/>
                  <a:gd name="connsiteX2" fmla="*/ 934847 w 1260774"/>
                  <a:gd name="connsiteY2" fmla="*/ 651854 h 1020109"/>
                  <a:gd name="connsiteX3" fmla="*/ 928537 w 1260774"/>
                  <a:gd name="connsiteY3" fmla="*/ 651218 h 1020109"/>
                  <a:gd name="connsiteX4" fmla="*/ 915806 w 1260774"/>
                  <a:gd name="connsiteY4" fmla="*/ 685236 h 1020109"/>
                  <a:gd name="connsiteX5" fmla="*/ 570995 w 1260774"/>
                  <a:gd name="connsiteY5" fmla="*/ 988289 h 1020109"/>
                  <a:gd name="connsiteX6" fmla="*/ 47536 w 1260774"/>
                  <a:gd name="connsiteY6" fmla="*/ 848907 h 1020109"/>
                  <a:gd name="connsiteX7" fmla="*/ 175050 w 1260774"/>
                  <a:gd name="connsiteY7" fmla="*/ 321609 h 1020109"/>
                  <a:gd name="connsiteX8" fmla="*/ 605888 w 1260774"/>
                  <a:gd name="connsiteY8" fmla="*/ 169224 h 1020109"/>
                  <a:gd name="connsiteX9" fmla="*/ 647512 w 1260774"/>
                  <a:gd name="connsiteY9" fmla="*/ 175149 h 1020109"/>
                  <a:gd name="connsiteX10" fmla="*/ 664583 w 1260774"/>
                  <a:gd name="connsiteY10" fmla="*/ 143698 h 1020109"/>
                  <a:gd name="connsiteX11" fmla="*/ 934847 w 1260774"/>
                  <a:gd name="connsiteY11" fmla="*/ 0 h 1020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0774" h="1020109">
                    <a:moveTo>
                      <a:pt x="934847" y="0"/>
                    </a:moveTo>
                    <a:cubicBezTo>
                      <a:pt x="1114852" y="0"/>
                      <a:pt x="1260774" y="145922"/>
                      <a:pt x="1260774" y="325927"/>
                    </a:cubicBezTo>
                    <a:cubicBezTo>
                      <a:pt x="1260774" y="505932"/>
                      <a:pt x="1114852" y="651854"/>
                      <a:pt x="934847" y="651854"/>
                    </a:cubicBezTo>
                    <a:lnTo>
                      <a:pt x="928537" y="651218"/>
                    </a:lnTo>
                    <a:lnTo>
                      <a:pt x="915806" y="685236"/>
                    </a:lnTo>
                    <a:cubicBezTo>
                      <a:pt x="854272" y="820710"/>
                      <a:pt x="726115" y="934779"/>
                      <a:pt x="570995" y="988289"/>
                    </a:cubicBezTo>
                    <a:cubicBezTo>
                      <a:pt x="357512" y="1061931"/>
                      <a:pt x="142209" y="1004602"/>
                      <a:pt x="47536" y="848907"/>
                    </a:cubicBezTo>
                    <a:cubicBezTo>
                      <a:pt x="-48426" y="691094"/>
                      <a:pt x="4295" y="473085"/>
                      <a:pt x="175050" y="321609"/>
                    </a:cubicBezTo>
                    <a:cubicBezTo>
                      <a:pt x="296402" y="213959"/>
                      <a:pt x="457487" y="158085"/>
                      <a:pt x="605888" y="169224"/>
                    </a:cubicBezTo>
                    <a:lnTo>
                      <a:pt x="647512" y="175149"/>
                    </a:lnTo>
                    <a:lnTo>
                      <a:pt x="664583" y="143698"/>
                    </a:lnTo>
                    <a:cubicBezTo>
                      <a:pt x="723155" y="57001"/>
                      <a:pt x="822344" y="0"/>
                      <a:pt x="934847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  <a:alpha val="20000"/>
                </a:schemeClr>
              </a:solidFill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Arc 25"/>
              <p:cNvSpPr/>
              <p:nvPr/>
            </p:nvSpPr>
            <p:spPr>
              <a:xfrm rot="7172903">
                <a:off x="6732362" y="4449295"/>
                <a:ext cx="799106" cy="1315233"/>
              </a:xfrm>
              <a:custGeom>
                <a:avLst/>
                <a:gdLst>
                  <a:gd name="connsiteX0" fmla="*/ 234574 w 799106"/>
                  <a:gd name="connsiteY0" fmla="*/ 799142 h 1315233"/>
                  <a:gd name="connsiteX1" fmla="*/ 263921 w 799106"/>
                  <a:gd name="connsiteY1" fmla="*/ 778360 h 1315233"/>
                  <a:gd name="connsiteX2" fmla="*/ 533432 w 799106"/>
                  <a:gd name="connsiteY2" fmla="*/ 771072 h 1315233"/>
                  <a:gd name="connsiteX3" fmla="*/ 565829 w 799106"/>
                  <a:gd name="connsiteY3" fmla="*/ 791284 h 1315233"/>
                  <a:gd name="connsiteX4" fmla="*/ 234574 w 799106"/>
                  <a:gd name="connsiteY4" fmla="*/ 799142 h 1315233"/>
                  <a:gd name="connsiteX5" fmla="*/ 155755 w 799106"/>
                  <a:gd name="connsiteY5" fmla="*/ 1169679 h 1315233"/>
                  <a:gd name="connsiteX6" fmla="*/ 148467 w 799106"/>
                  <a:gd name="connsiteY6" fmla="*/ 900169 h 1315233"/>
                  <a:gd name="connsiteX7" fmla="*/ 153533 w 799106"/>
                  <a:gd name="connsiteY7" fmla="*/ 892049 h 1315233"/>
                  <a:gd name="connsiteX8" fmla="*/ 126520 w 799106"/>
                  <a:gd name="connsiteY8" fmla="*/ 864839 h 1315233"/>
                  <a:gd name="connsiteX9" fmla="*/ 7971 w 799106"/>
                  <a:gd name="connsiteY9" fmla="*/ 400623 h 1315233"/>
                  <a:gd name="connsiteX10" fmla="*/ 395880 w 799106"/>
                  <a:gd name="connsiteY10" fmla="*/ 22 h 1315233"/>
                  <a:gd name="connsiteX11" fmla="*/ 790152 w 799106"/>
                  <a:gd name="connsiteY11" fmla="*/ 394740 h 1315233"/>
                  <a:gd name="connsiteX12" fmla="*/ 677116 w 799106"/>
                  <a:gd name="connsiteY12" fmla="*/ 859450 h 1315233"/>
                  <a:gd name="connsiteX13" fmla="*/ 653482 w 799106"/>
                  <a:gd name="connsiteY13" fmla="*/ 884042 h 1315233"/>
                  <a:gd name="connsiteX14" fmla="*/ 655241 w 799106"/>
                  <a:gd name="connsiteY14" fmla="*/ 886526 h 1315233"/>
                  <a:gd name="connsiteX15" fmla="*/ 547074 w 799106"/>
                  <a:gd name="connsiteY15" fmla="*/ 1277846 h 1315233"/>
                  <a:gd name="connsiteX16" fmla="*/ 155755 w 799106"/>
                  <a:gd name="connsiteY16" fmla="*/ 1169679 h 1315233"/>
                  <a:gd name="connsiteX0" fmla="*/ 234574 w 799106"/>
                  <a:gd name="connsiteY0" fmla="*/ 799142 h 1315233"/>
                  <a:gd name="connsiteX1" fmla="*/ 263921 w 799106"/>
                  <a:gd name="connsiteY1" fmla="*/ 778360 h 1315233"/>
                  <a:gd name="connsiteX2" fmla="*/ 533432 w 799106"/>
                  <a:gd name="connsiteY2" fmla="*/ 771072 h 1315233"/>
                  <a:gd name="connsiteX3" fmla="*/ 234574 w 799106"/>
                  <a:gd name="connsiteY3" fmla="*/ 799142 h 1315233"/>
                  <a:gd name="connsiteX4" fmla="*/ 155755 w 799106"/>
                  <a:gd name="connsiteY4" fmla="*/ 1169679 h 1315233"/>
                  <a:gd name="connsiteX5" fmla="*/ 148467 w 799106"/>
                  <a:gd name="connsiteY5" fmla="*/ 900169 h 1315233"/>
                  <a:gd name="connsiteX6" fmla="*/ 153533 w 799106"/>
                  <a:gd name="connsiteY6" fmla="*/ 892049 h 1315233"/>
                  <a:gd name="connsiteX7" fmla="*/ 126520 w 799106"/>
                  <a:gd name="connsiteY7" fmla="*/ 864839 h 1315233"/>
                  <a:gd name="connsiteX8" fmla="*/ 7971 w 799106"/>
                  <a:gd name="connsiteY8" fmla="*/ 400623 h 1315233"/>
                  <a:gd name="connsiteX9" fmla="*/ 395880 w 799106"/>
                  <a:gd name="connsiteY9" fmla="*/ 22 h 1315233"/>
                  <a:gd name="connsiteX10" fmla="*/ 790152 w 799106"/>
                  <a:gd name="connsiteY10" fmla="*/ 394740 h 1315233"/>
                  <a:gd name="connsiteX11" fmla="*/ 677116 w 799106"/>
                  <a:gd name="connsiteY11" fmla="*/ 859450 h 1315233"/>
                  <a:gd name="connsiteX12" fmla="*/ 653482 w 799106"/>
                  <a:gd name="connsiteY12" fmla="*/ 884042 h 1315233"/>
                  <a:gd name="connsiteX13" fmla="*/ 655241 w 799106"/>
                  <a:gd name="connsiteY13" fmla="*/ 886526 h 1315233"/>
                  <a:gd name="connsiteX14" fmla="*/ 547074 w 799106"/>
                  <a:gd name="connsiteY14" fmla="*/ 1277846 h 1315233"/>
                  <a:gd name="connsiteX15" fmla="*/ 155755 w 799106"/>
                  <a:gd name="connsiteY15" fmla="*/ 1169679 h 1315233"/>
                  <a:gd name="connsiteX0" fmla="*/ 234574 w 799106"/>
                  <a:gd name="connsiteY0" fmla="*/ 799142 h 1315233"/>
                  <a:gd name="connsiteX1" fmla="*/ 263921 w 799106"/>
                  <a:gd name="connsiteY1" fmla="*/ 778360 h 1315233"/>
                  <a:gd name="connsiteX2" fmla="*/ 234574 w 799106"/>
                  <a:gd name="connsiteY2" fmla="*/ 799142 h 1315233"/>
                  <a:gd name="connsiteX3" fmla="*/ 155755 w 799106"/>
                  <a:gd name="connsiteY3" fmla="*/ 1169679 h 1315233"/>
                  <a:gd name="connsiteX4" fmla="*/ 148467 w 799106"/>
                  <a:gd name="connsiteY4" fmla="*/ 900169 h 1315233"/>
                  <a:gd name="connsiteX5" fmla="*/ 153533 w 799106"/>
                  <a:gd name="connsiteY5" fmla="*/ 892049 h 1315233"/>
                  <a:gd name="connsiteX6" fmla="*/ 126520 w 799106"/>
                  <a:gd name="connsiteY6" fmla="*/ 864839 h 1315233"/>
                  <a:gd name="connsiteX7" fmla="*/ 7971 w 799106"/>
                  <a:gd name="connsiteY7" fmla="*/ 400623 h 1315233"/>
                  <a:gd name="connsiteX8" fmla="*/ 395880 w 799106"/>
                  <a:gd name="connsiteY8" fmla="*/ 22 h 1315233"/>
                  <a:gd name="connsiteX9" fmla="*/ 790152 w 799106"/>
                  <a:gd name="connsiteY9" fmla="*/ 394740 h 1315233"/>
                  <a:gd name="connsiteX10" fmla="*/ 677116 w 799106"/>
                  <a:gd name="connsiteY10" fmla="*/ 859450 h 1315233"/>
                  <a:gd name="connsiteX11" fmla="*/ 653482 w 799106"/>
                  <a:gd name="connsiteY11" fmla="*/ 884042 h 1315233"/>
                  <a:gd name="connsiteX12" fmla="*/ 655241 w 799106"/>
                  <a:gd name="connsiteY12" fmla="*/ 886526 h 1315233"/>
                  <a:gd name="connsiteX13" fmla="*/ 547074 w 799106"/>
                  <a:gd name="connsiteY13" fmla="*/ 1277846 h 1315233"/>
                  <a:gd name="connsiteX14" fmla="*/ 155755 w 799106"/>
                  <a:gd name="connsiteY14" fmla="*/ 1169679 h 1315233"/>
                  <a:gd name="connsiteX0" fmla="*/ 155755 w 799106"/>
                  <a:gd name="connsiteY0" fmla="*/ 1169679 h 1315233"/>
                  <a:gd name="connsiteX1" fmla="*/ 148467 w 799106"/>
                  <a:gd name="connsiteY1" fmla="*/ 900169 h 1315233"/>
                  <a:gd name="connsiteX2" fmla="*/ 153533 w 799106"/>
                  <a:gd name="connsiteY2" fmla="*/ 892049 h 1315233"/>
                  <a:gd name="connsiteX3" fmla="*/ 126520 w 799106"/>
                  <a:gd name="connsiteY3" fmla="*/ 864839 h 1315233"/>
                  <a:gd name="connsiteX4" fmla="*/ 7971 w 799106"/>
                  <a:gd name="connsiteY4" fmla="*/ 400623 h 1315233"/>
                  <a:gd name="connsiteX5" fmla="*/ 395880 w 799106"/>
                  <a:gd name="connsiteY5" fmla="*/ 22 h 1315233"/>
                  <a:gd name="connsiteX6" fmla="*/ 790152 w 799106"/>
                  <a:gd name="connsiteY6" fmla="*/ 394740 h 1315233"/>
                  <a:gd name="connsiteX7" fmla="*/ 677116 w 799106"/>
                  <a:gd name="connsiteY7" fmla="*/ 859450 h 1315233"/>
                  <a:gd name="connsiteX8" fmla="*/ 653482 w 799106"/>
                  <a:gd name="connsiteY8" fmla="*/ 884042 h 1315233"/>
                  <a:gd name="connsiteX9" fmla="*/ 655241 w 799106"/>
                  <a:gd name="connsiteY9" fmla="*/ 886526 h 1315233"/>
                  <a:gd name="connsiteX10" fmla="*/ 547074 w 799106"/>
                  <a:gd name="connsiteY10" fmla="*/ 1277846 h 1315233"/>
                  <a:gd name="connsiteX11" fmla="*/ 155755 w 799106"/>
                  <a:gd name="connsiteY11" fmla="*/ 1169679 h 1315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99106" h="1315233">
                    <a:moveTo>
                      <a:pt x="155755" y="1169679"/>
                    </a:moveTo>
                    <a:cubicBezTo>
                      <a:pt x="106886" y="1083474"/>
                      <a:pt x="107477" y="982709"/>
                      <a:pt x="148467" y="900169"/>
                    </a:cubicBezTo>
                    <a:lnTo>
                      <a:pt x="153533" y="892049"/>
                    </a:lnTo>
                    <a:lnTo>
                      <a:pt x="126520" y="864839"/>
                    </a:lnTo>
                    <a:cubicBezTo>
                      <a:pt x="26330" y="747568"/>
                      <a:pt x="-19820" y="572261"/>
                      <a:pt x="7971" y="400623"/>
                    </a:cubicBezTo>
                    <a:cubicBezTo>
                      <a:pt x="45438" y="169235"/>
                      <a:pt x="207189" y="2192"/>
                      <a:pt x="395880" y="22"/>
                    </a:cubicBezTo>
                    <a:cubicBezTo>
                      <a:pt x="585525" y="-2159"/>
                      <a:pt x="750264" y="162766"/>
                      <a:pt x="790152" y="394740"/>
                    </a:cubicBezTo>
                    <a:cubicBezTo>
                      <a:pt x="819480" y="565300"/>
                      <a:pt x="775468" y="740666"/>
                      <a:pt x="677116" y="859450"/>
                    </a:cubicBezTo>
                    <a:lnTo>
                      <a:pt x="653482" y="884042"/>
                    </a:lnTo>
                    <a:lnTo>
                      <a:pt x="655241" y="886526"/>
                    </a:lnTo>
                    <a:cubicBezTo>
                      <a:pt x="733431" y="1024455"/>
                      <a:pt x="685003" y="1199656"/>
                      <a:pt x="547074" y="1277846"/>
                    </a:cubicBezTo>
                    <a:cubicBezTo>
                      <a:pt x="409145" y="1356036"/>
                      <a:pt x="233945" y="1307608"/>
                      <a:pt x="155755" y="1169679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  <a:alpha val="20000"/>
                </a:schemeClr>
              </a:solidFill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6560400" y="3893081"/>
                <a:ext cx="51964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i="1" dirty="0">
                    <a:solidFill>
                      <a:prstClr val="black"/>
                    </a:solidFill>
                    <a:latin typeface="Garamond"/>
                    <a:cs typeface="Garamond"/>
                  </a:rPr>
                  <a:t>E</a:t>
                </a:r>
                <a:r>
                  <a:rPr lang="en-US" sz="2400" baseline="-25000" dirty="0">
                    <a:solidFill>
                      <a:prstClr val="black"/>
                    </a:solidFill>
                    <a:latin typeface="Garamond"/>
                    <a:cs typeface="Garamond"/>
                  </a:rPr>
                  <a:t>1</a:t>
                </a:r>
                <a:endParaRPr lang="en-US" sz="2400" dirty="0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5906350" y="5054099"/>
                <a:ext cx="51964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i="1" dirty="0">
                    <a:solidFill>
                      <a:prstClr val="black"/>
                    </a:solidFill>
                    <a:latin typeface="Garamond"/>
                    <a:cs typeface="Garamond"/>
                  </a:rPr>
                  <a:t>E</a:t>
                </a:r>
                <a:r>
                  <a:rPr lang="en-US" sz="2400" baseline="-25000" dirty="0">
                    <a:solidFill>
                      <a:prstClr val="black"/>
                    </a:solidFill>
                    <a:latin typeface="Garamond"/>
                    <a:cs typeface="Garamond"/>
                  </a:rPr>
                  <a:t>2</a:t>
                </a:r>
                <a:endParaRPr lang="en-US" sz="2400" dirty="0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7218983" y="5039767"/>
                <a:ext cx="46834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i="1" dirty="0">
                    <a:solidFill>
                      <a:prstClr val="black"/>
                    </a:solidFill>
                    <a:latin typeface="Garamond"/>
                    <a:cs typeface="Garamond"/>
                  </a:rPr>
                  <a:t>S</a:t>
                </a:r>
                <a:r>
                  <a:rPr lang="en-US" sz="2400" baseline="-25000" dirty="0">
                    <a:solidFill>
                      <a:prstClr val="black"/>
                    </a:solidFill>
                    <a:latin typeface="Garamond"/>
                    <a:cs typeface="Garamond"/>
                  </a:rPr>
                  <a:t>7</a:t>
                </a:r>
                <a:endParaRPr lang="en-US" sz="2400" dirty="0"/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5858507" y="3351817"/>
              <a:ext cx="1842310" cy="2449246"/>
              <a:chOff x="5858507" y="3529617"/>
              <a:chExt cx="1842310" cy="2449246"/>
            </a:xfrm>
          </p:grpSpPr>
          <p:sp>
            <p:nvSpPr>
              <p:cNvPr id="38" name="TextBox 37"/>
              <p:cNvSpPr txBox="1"/>
              <p:nvPr/>
            </p:nvSpPr>
            <p:spPr>
              <a:xfrm>
                <a:off x="5858507" y="5578753"/>
                <a:ext cx="55335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Garamond"/>
                    <a:cs typeface="Garamond"/>
                  </a:rPr>
                  <a:t>1/6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6552088" y="3529617"/>
                <a:ext cx="55335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Garamond"/>
                    <a:cs typeface="Garamond"/>
                  </a:rPr>
                  <a:t>1/6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7147460" y="5515764"/>
                <a:ext cx="55335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Garamond"/>
                    <a:cs typeface="Garamond"/>
                  </a:rPr>
                  <a:t>1/6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6476313" y="4734460"/>
                <a:ext cx="67358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Garamond"/>
                    <a:cs typeface="Garamond"/>
                  </a:rPr>
                  <a:t>1/36</a:t>
                </a:r>
              </a:p>
            </p:txBody>
          </p:sp>
        </p:grpSp>
        <p:sp>
          <p:nvSpPr>
            <p:cNvPr id="3" name="Rounded Rectangle 2"/>
            <p:cNvSpPr/>
            <p:nvPr/>
          </p:nvSpPr>
          <p:spPr>
            <a:xfrm>
              <a:off x="5581650" y="3351817"/>
              <a:ext cx="2419350" cy="2510205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22949F72-E31E-0248-9A65-27616E177E45}"/>
              </a:ext>
            </a:extLst>
          </p:cNvPr>
          <p:cNvSpPr txBox="1"/>
          <p:nvPr/>
        </p:nvSpPr>
        <p:spPr>
          <a:xfrm>
            <a:off x="381419" y="3228707"/>
            <a:ext cx="13484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 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baseline="-25000" dirty="0">
                <a:latin typeface="Garamond"/>
                <a:cs typeface="Garamond"/>
              </a:rPr>
              <a:t>1</a:t>
            </a:r>
            <a:r>
              <a:rPr lang="en-US" sz="2800" dirty="0">
                <a:latin typeface="Franklin Gothic Medium"/>
                <a:cs typeface="Franklin Gothic Medium"/>
              </a:rPr>
              <a:t>, 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baseline="-25000" dirty="0">
                <a:latin typeface="Garamond"/>
                <a:cs typeface="Garamond"/>
              </a:rPr>
              <a:t>2</a:t>
            </a:r>
            <a:r>
              <a:rPr lang="en-US" sz="2800" dirty="0">
                <a:latin typeface="Franklin Gothic Medium"/>
                <a:cs typeface="Franklin Gothic Medium"/>
              </a:rPr>
              <a:t>?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75F68A7-00FC-5349-9131-958240E63972}"/>
              </a:ext>
            </a:extLst>
          </p:cNvPr>
          <p:cNvSpPr txBox="1"/>
          <p:nvPr/>
        </p:nvSpPr>
        <p:spPr>
          <a:xfrm>
            <a:off x="381419" y="4081496"/>
            <a:ext cx="12811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 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baseline="-25000" dirty="0">
                <a:latin typeface="Garamond"/>
                <a:cs typeface="Garamond"/>
              </a:rPr>
              <a:t>1</a:t>
            </a:r>
            <a:r>
              <a:rPr lang="en-US" sz="2800" dirty="0">
                <a:latin typeface="Franklin Gothic Medium"/>
                <a:cs typeface="Franklin Gothic Medium"/>
              </a:rPr>
              <a:t>, </a:t>
            </a:r>
            <a:r>
              <a:rPr lang="en-US" sz="2800" i="1" dirty="0">
                <a:latin typeface="Garamond"/>
                <a:cs typeface="Garamond"/>
              </a:rPr>
              <a:t>S</a:t>
            </a:r>
            <a:r>
              <a:rPr lang="en-US" sz="2800" baseline="-25000" dirty="0">
                <a:latin typeface="Garamond"/>
                <a:cs typeface="Garamond"/>
              </a:rPr>
              <a:t>7</a:t>
            </a:r>
            <a:r>
              <a:rPr lang="en-US" sz="2800" dirty="0">
                <a:latin typeface="Franklin Gothic Medium"/>
                <a:cs typeface="Franklin Gothic Medium"/>
              </a:rPr>
              <a:t>?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A159ABF-F6B2-0648-9DE1-8238963BA926}"/>
              </a:ext>
            </a:extLst>
          </p:cNvPr>
          <p:cNvSpPr txBox="1"/>
          <p:nvPr/>
        </p:nvSpPr>
        <p:spPr>
          <a:xfrm>
            <a:off x="381418" y="4934285"/>
            <a:ext cx="12811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 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baseline="-25000" dirty="0">
                <a:latin typeface="Garamond"/>
                <a:cs typeface="Garamond"/>
              </a:rPr>
              <a:t>2</a:t>
            </a:r>
            <a:r>
              <a:rPr lang="en-US" sz="2800" dirty="0">
                <a:latin typeface="Franklin Gothic Medium"/>
                <a:cs typeface="Franklin Gothic Medium"/>
              </a:rPr>
              <a:t>, </a:t>
            </a:r>
            <a:r>
              <a:rPr lang="en-US" sz="2800" i="1" dirty="0">
                <a:latin typeface="Garamond"/>
                <a:cs typeface="Garamond"/>
              </a:rPr>
              <a:t>S</a:t>
            </a:r>
            <a:r>
              <a:rPr lang="en-US" sz="2800" baseline="-25000" dirty="0">
                <a:latin typeface="Garamond"/>
                <a:cs typeface="Garamond"/>
              </a:rPr>
              <a:t>7</a:t>
            </a:r>
            <a:r>
              <a:rPr lang="en-US" sz="2800" dirty="0">
                <a:latin typeface="Franklin Gothic Medium"/>
                <a:cs typeface="Franklin Gothic Medium"/>
              </a:rPr>
              <a:t>?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427D104-38F5-984D-A2CD-54D7F0E15F10}"/>
              </a:ext>
            </a:extLst>
          </p:cNvPr>
          <p:cNvSpPr txBox="1"/>
          <p:nvPr/>
        </p:nvSpPr>
        <p:spPr>
          <a:xfrm>
            <a:off x="381418" y="5787074"/>
            <a:ext cx="18165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 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baseline="-25000" dirty="0">
                <a:latin typeface="Garamond"/>
                <a:cs typeface="Garamond"/>
              </a:rPr>
              <a:t>1</a:t>
            </a:r>
            <a:r>
              <a:rPr lang="en-US" sz="2800" dirty="0">
                <a:latin typeface="Franklin Gothic Medium"/>
                <a:cs typeface="Franklin Gothic Medium"/>
              </a:rPr>
              <a:t>, 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baseline="-25000" dirty="0">
                <a:latin typeface="Garamond"/>
                <a:cs typeface="Garamond"/>
              </a:rPr>
              <a:t>2</a:t>
            </a:r>
            <a:r>
              <a:rPr lang="en-US" sz="2800" dirty="0">
                <a:latin typeface="Franklin Gothic Medium"/>
                <a:cs typeface="Franklin Gothic Medium"/>
              </a:rPr>
              <a:t>, </a:t>
            </a:r>
            <a:r>
              <a:rPr lang="en-US" sz="2800" i="1" dirty="0">
                <a:latin typeface="Garamond"/>
                <a:cs typeface="Garamond"/>
              </a:rPr>
              <a:t>S</a:t>
            </a:r>
            <a:r>
              <a:rPr lang="en-US" sz="2800" baseline="-25000" dirty="0">
                <a:latin typeface="Garamond"/>
                <a:cs typeface="Garamond"/>
              </a:rPr>
              <a:t>7</a:t>
            </a:r>
            <a:r>
              <a:rPr lang="en-US" sz="2800" dirty="0">
                <a:latin typeface="Franklin Gothic Medium"/>
                <a:cs typeface="Franklin Gothic Medium"/>
              </a:rPr>
              <a:t>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A09DD05-7A92-6C49-B844-FD8F9B9A992A}"/>
                  </a:ext>
                </a:extLst>
              </p14:cNvPr>
              <p14:cNvContentPartPr/>
              <p14:nvPr/>
            </p14:nvContentPartPr>
            <p14:xfrm>
              <a:off x="2688840" y="3281040"/>
              <a:ext cx="507960" cy="30301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A09DD05-7A92-6C49-B844-FD8F9B9A992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72640" y="3264840"/>
                <a:ext cx="540360" cy="306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5797407-6997-5546-857B-4AB082BF1216}"/>
                  </a:ext>
                </a:extLst>
              </p14:cNvPr>
              <p14:cNvContentPartPr/>
              <p14:nvPr/>
            </p14:nvContentPartPr>
            <p14:xfrm>
              <a:off x="3206880" y="3276720"/>
              <a:ext cx="2479680" cy="29527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5797407-6997-5546-857B-4AB082BF121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90680" y="3260520"/>
                <a:ext cx="2512080" cy="298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0004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 of many events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81050" y="1479550"/>
            <a:ext cx="7620000" cy="1446530"/>
            <a:chOff x="895350" y="1371600"/>
            <a:chExt cx="7620000" cy="1446530"/>
          </a:xfrm>
        </p:grpSpPr>
        <p:sp>
          <p:nvSpPr>
            <p:cNvPr id="5" name="Rectangle 4"/>
            <p:cNvSpPr/>
            <p:nvPr/>
          </p:nvSpPr>
          <p:spPr>
            <a:xfrm>
              <a:off x="895350" y="1371600"/>
              <a:ext cx="7620000" cy="144653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95350" y="1371600"/>
              <a:ext cx="76200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Franklin Gothic Medium"/>
                  <a:cs typeface="Franklin Gothic Medium"/>
                </a:rPr>
                <a:t>Events </a:t>
              </a:r>
              <a:r>
                <a:rPr lang="en-US" sz="2800" i="1" dirty="0">
                  <a:latin typeface="Garamond"/>
                  <a:cs typeface="Garamond"/>
                </a:rPr>
                <a:t>A</a:t>
              </a:r>
              <a:r>
                <a:rPr lang="en-US" sz="2800" baseline="-25000" dirty="0">
                  <a:latin typeface="Garamond"/>
                  <a:cs typeface="Garamond"/>
                </a:rPr>
                <a:t>1</a:t>
              </a:r>
              <a:r>
                <a:rPr lang="en-US" sz="2800" dirty="0">
                  <a:latin typeface="Garamond"/>
                  <a:cs typeface="Garamond"/>
                </a:rPr>
                <a:t>, </a:t>
              </a:r>
              <a:r>
                <a:rPr lang="en-US" sz="2800" i="1" dirty="0">
                  <a:latin typeface="Garamond"/>
                  <a:cs typeface="Garamond"/>
                </a:rPr>
                <a:t>A</a:t>
              </a:r>
              <a:r>
                <a:rPr lang="en-US" sz="2800" baseline="-25000" dirty="0">
                  <a:latin typeface="Garamond"/>
                  <a:cs typeface="Garamond"/>
                </a:rPr>
                <a:t>2</a:t>
              </a:r>
              <a:r>
                <a:rPr lang="en-US" sz="2800" dirty="0">
                  <a:latin typeface="Garamond"/>
                  <a:cs typeface="Garamond"/>
                </a:rPr>
                <a:t>,</a:t>
              </a:r>
              <a:r>
                <a:rPr lang="en-US" sz="2800" dirty="0">
                  <a:latin typeface="Franklin Gothic Medium"/>
                  <a:cs typeface="Franklin Gothic Medium"/>
                </a:rPr>
                <a:t> </a:t>
              </a:r>
              <a:r>
                <a:rPr lang="en-US" sz="2800" dirty="0">
                  <a:latin typeface="Garamond"/>
                  <a:cs typeface="Garamond"/>
                </a:rPr>
                <a:t>… </a:t>
              </a:r>
              <a:r>
                <a:rPr lang="en-US" sz="2800" dirty="0">
                  <a:latin typeface="Franklin Gothic Medium"/>
                  <a:cs typeface="Franklin Gothic Medium"/>
                </a:rPr>
                <a:t>are </a:t>
              </a:r>
              <a:r>
                <a:rPr lang="en-US" sz="2800" dirty="0">
                  <a:solidFill>
                    <a:srgbClr val="000000"/>
                  </a:solidFill>
                  <a:latin typeface="Franklin Gothic Medium"/>
                  <a:cs typeface="Franklin Gothic Medium"/>
                </a:rPr>
                <a:t>independent</a:t>
              </a:r>
              <a:r>
                <a:rPr lang="en-US" sz="2800" dirty="0">
                  <a:latin typeface="Franklin Gothic Medium"/>
                  <a:cs typeface="Franklin Gothic Medium"/>
                </a:rPr>
                <a:t> if </a:t>
              </a:r>
              <a:r>
                <a:rPr lang="en-US" sz="2800" dirty="0">
                  <a:solidFill>
                    <a:schemeClr val="accent1"/>
                  </a:solidFill>
                  <a:latin typeface="Franklin Gothic Medium"/>
                  <a:cs typeface="Franklin Gothic Medium"/>
                </a:rPr>
                <a:t>for every subset</a:t>
              </a:r>
              <a:r>
                <a:rPr lang="en-US" sz="2800" dirty="0">
                  <a:latin typeface="Franklin Gothic Medium"/>
                  <a:cs typeface="Franklin Gothic Medium"/>
                </a:rPr>
                <a:t> of the events, the probability of the intersection is the product of their probabilities.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57200" y="3752148"/>
            <a:ext cx="8229600" cy="1667224"/>
            <a:chOff x="457200" y="3966833"/>
            <a:chExt cx="8229600" cy="1667224"/>
          </a:xfrm>
        </p:grpSpPr>
        <p:sp>
          <p:nvSpPr>
            <p:cNvPr id="13" name="TextBox 12"/>
            <p:cNvSpPr txBox="1"/>
            <p:nvPr/>
          </p:nvSpPr>
          <p:spPr>
            <a:xfrm>
              <a:off x="457200" y="4679950"/>
              <a:ext cx="82296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Franklin Gothic Medium"/>
                  <a:cs typeface="Franklin Gothic Medium"/>
                </a:rPr>
                <a:t>Independence is preserved if we replace some event(s) by their complements, intersections, unions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57200" y="3966833"/>
              <a:ext cx="822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1"/>
                  </a:solidFill>
                  <a:latin typeface="Franklin Gothic Medium"/>
                  <a:cs typeface="Franklin Gothic Medium"/>
                </a:rPr>
                <a:t>Algebra of independent events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6B4A19F-8E0B-D246-B4F2-4E749DA560D5}"/>
                  </a:ext>
                </a:extLst>
              </p14:cNvPr>
              <p14:cNvContentPartPr/>
              <p14:nvPr/>
            </p14:nvContentPartPr>
            <p14:xfrm>
              <a:off x="601020" y="5675667"/>
              <a:ext cx="7941960" cy="4928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6B4A19F-8E0B-D246-B4F2-4E749DA560D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4820" y="5659467"/>
                <a:ext cx="7974360" cy="52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9028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4994"/>
          <a:stretch/>
        </p:blipFill>
        <p:spPr>
          <a:xfrm>
            <a:off x="0" y="0"/>
            <a:ext cx="9156689" cy="6858000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-1" y="2520949"/>
            <a:ext cx="9156689" cy="4337051"/>
          </a:xfrm>
          <a:prstGeom prst="rect">
            <a:avLst/>
          </a:prstGeom>
          <a:gradFill flip="none" rotWithShape="1">
            <a:gsLst>
              <a:gs pos="20000">
                <a:schemeClr val="bg1">
                  <a:alpha val="0"/>
                </a:schemeClr>
              </a:gs>
              <a:gs pos="41000">
                <a:schemeClr val="bg1">
                  <a:alpha val="80000"/>
                </a:schemeClr>
              </a:gs>
            </a:gsLst>
            <a:lin ang="5520000" scaled="0"/>
            <a:tileRect/>
          </a:gra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 rot="8079702">
            <a:off x="4813364" y="1312445"/>
            <a:ext cx="409042" cy="329012"/>
          </a:xfrm>
          <a:prstGeom prst="triangle">
            <a:avLst/>
          </a:prstGeom>
          <a:solidFill>
            <a:schemeClr val="bg1">
              <a:lumMod val="65000"/>
              <a:alpha val="50000"/>
            </a:schemeClr>
          </a:solidFill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Hexagon 14"/>
          <p:cNvSpPr/>
          <p:nvPr/>
        </p:nvSpPr>
        <p:spPr>
          <a:xfrm>
            <a:off x="2766123" y="3225267"/>
            <a:ext cx="474489" cy="409042"/>
          </a:xfrm>
          <a:prstGeom prst="hexagon">
            <a:avLst/>
          </a:prstGeom>
          <a:solidFill>
            <a:srgbClr val="A6A6A6">
              <a:alpha val="50000"/>
            </a:srgbClr>
          </a:solidFill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642"/>
          </a:xfrm>
        </p:spPr>
        <p:txBody>
          <a:bodyPr/>
          <a:lstStyle/>
          <a:p>
            <a:pPr algn="r"/>
            <a:r>
              <a:rPr lang="en-US" dirty="0"/>
              <a:t>Multiple components</a:t>
            </a:r>
          </a:p>
        </p:txBody>
      </p:sp>
      <p:sp>
        <p:nvSpPr>
          <p:cNvPr id="2" name="Rectangle 1"/>
          <p:cNvSpPr/>
          <p:nvPr/>
        </p:nvSpPr>
        <p:spPr>
          <a:xfrm>
            <a:off x="2204415" y="514349"/>
            <a:ext cx="18486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ER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) = 70%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748555" y="3341428"/>
            <a:ext cx="18070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KT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) = 95%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086815" y="2520949"/>
            <a:ext cx="19095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WR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) = 75%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20351" y="3377952"/>
            <a:ext cx="18967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TW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) = 85%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2869230-39F8-DA48-A2DB-BE01C73C817B}"/>
                  </a:ext>
                </a:extLst>
              </p14:cNvPr>
              <p14:cNvContentPartPr/>
              <p14:nvPr/>
            </p14:nvContentPartPr>
            <p14:xfrm>
              <a:off x="974700" y="4729914"/>
              <a:ext cx="6845760" cy="10324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2869230-39F8-DA48-A2DB-BE01C73C817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8500" y="4713714"/>
                <a:ext cx="6878160" cy="1064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0238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3" grpId="0" animBg="1"/>
      <p:bldP spid="15" grpId="0" animBg="1"/>
      <p:bldP spid="2" grpId="0"/>
      <p:bldP spid="28" grpId="0"/>
      <p:bldP spid="29" grpId="0"/>
      <p:bldP spid="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642"/>
          </a:xfrm>
        </p:spPr>
        <p:txBody>
          <a:bodyPr/>
          <a:lstStyle/>
          <a:p>
            <a:r>
              <a:rPr lang="en-US" dirty="0"/>
              <a:t>Multiple components</a:t>
            </a:r>
          </a:p>
        </p:txBody>
      </p:sp>
      <p:sp>
        <p:nvSpPr>
          <p:cNvPr id="2" name="Rectangle 1"/>
          <p:cNvSpPr/>
          <p:nvPr/>
        </p:nvSpPr>
        <p:spPr>
          <a:xfrm>
            <a:off x="857968" y="1429706"/>
            <a:ext cx="18486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ER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) = 70%</a:t>
            </a:r>
          </a:p>
        </p:txBody>
      </p:sp>
      <p:sp>
        <p:nvSpPr>
          <p:cNvPr id="28" name="Rectangle 27"/>
          <p:cNvSpPr/>
          <p:nvPr/>
        </p:nvSpPr>
        <p:spPr>
          <a:xfrm>
            <a:off x="857968" y="2386113"/>
            <a:ext cx="18070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KT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) = 95%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57968" y="1910420"/>
            <a:ext cx="19095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WR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) = 75%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57968" y="2845088"/>
            <a:ext cx="18967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TW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) = 85%</a:t>
            </a:r>
          </a:p>
        </p:txBody>
      </p:sp>
      <p:sp>
        <p:nvSpPr>
          <p:cNvPr id="3" name="Rectangle 2"/>
          <p:cNvSpPr/>
          <p:nvPr/>
        </p:nvSpPr>
        <p:spPr>
          <a:xfrm>
            <a:off x="857968" y="1429706"/>
            <a:ext cx="1848674" cy="1877047"/>
          </a:xfrm>
          <a:prstGeom prst="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5F92CEF-A238-AB45-8921-CF57A9885E80}"/>
                  </a:ext>
                </a:extLst>
              </p14:cNvPr>
              <p14:cNvContentPartPr/>
              <p14:nvPr/>
            </p14:nvContentPartPr>
            <p14:xfrm>
              <a:off x="3367440" y="1344600"/>
              <a:ext cx="5649480" cy="3236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5F92CEF-A238-AB45-8921-CF57A9885E8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51240" y="1328400"/>
                <a:ext cx="5681880" cy="326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885320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11949867871570711906table_tennis_omar_abo-na_01.svg.h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9210">
            <a:off x="5665919" y="1682630"/>
            <a:ext cx="3166412" cy="28972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283833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Alice wins 60% of her ping pong matches against Bob. They meet for a 3 match playoff. What are the chances that Alice will win the playoff?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1974826"/>
            <a:ext cx="351396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Probability model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B1008EE-0D58-734E-ABF6-27B3AC907E12}"/>
                  </a:ext>
                </a:extLst>
              </p14:cNvPr>
              <p14:cNvContentPartPr/>
              <p14:nvPr/>
            </p14:nvContentPartPr>
            <p14:xfrm>
              <a:off x="572760" y="2628720"/>
              <a:ext cx="7849080" cy="36406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B1008EE-0D58-734E-ABF6-27B3AC907E1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6560" y="2612518"/>
                <a:ext cx="7881480" cy="36730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4F88F9A-8345-344D-9F3C-90BB24ADD2B7}"/>
                  </a:ext>
                </a:extLst>
              </p14:cNvPr>
              <p14:cNvContentPartPr/>
              <p14:nvPr/>
            </p14:nvContentPartPr>
            <p14:xfrm>
              <a:off x="678240" y="3021840"/>
              <a:ext cx="4535640" cy="522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4F88F9A-8345-344D-9F3C-90BB24ADD2B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62040" y="3005640"/>
                <a:ext cx="4568040" cy="55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F9E9250-58DE-EF4C-80DB-AE90FB00B703}"/>
                  </a:ext>
                </a:extLst>
              </p14:cNvPr>
              <p14:cNvContentPartPr/>
              <p14:nvPr/>
            </p14:nvContentPartPr>
            <p14:xfrm>
              <a:off x="4914552" y="4772617"/>
              <a:ext cx="3503520" cy="5266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F9E9250-58DE-EF4C-80DB-AE90FB00B70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98352" y="4756417"/>
                <a:ext cx="3535920" cy="55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256347D-80A5-7AD3-604E-AC359FC225ED}"/>
                  </a:ext>
                </a:extLst>
              </p14:cNvPr>
              <p14:cNvContentPartPr/>
              <p14:nvPr/>
            </p14:nvContentPartPr>
            <p14:xfrm>
              <a:off x="5538240" y="5706720"/>
              <a:ext cx="16920" cy="169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256347D-80A5-7AD3-604E-AC359FC225E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22040" y="5690520"/>
                <a:ext cx="49320" cy="49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8409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DDDD0-0B56-A943-A680-4D9F985A9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independence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AB37908-C6A2-B245-8E0E-67B34A29313F}"/>
              </a:ext>
            </a:extLst>
          </p:cNvPr>
          <p:cNvGrpSpPr/>
          <p:nvPr/>
        </p:nvGrpSpPr>
        <p:grpSpPr>
          <a:xfrm>
            <a:off x="781050" y="1479550"/>
            <a:ext cx="7620000" cy="1446530"/>
            <a:chOff x="895350" y="1371600"/>
            <a:chExt cx="7620000" cy="144653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6A5A8F6-E005-B948-97FD-10C6B06D5961}"/>
                </a:ext>
              </a:extLst>
            </p:cNvPr>
            <p:cNvSpPr/>
            <p:nvPr/>
          </p:nvSpPr>
          <p:spPr>
            <a:xfrm>
              <a:off x="895350" y="1371600"/>
              <a:ext cx="7620000" cy="144653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0CD665C-C5D1-BA4F-A251-106BDF6CD972}"/>
                </a:ext>
              </a:extLst>
            </p:cNvPr>
            <p:cNvSpPr txBox="1"/>
            <p:nvPr/>
          </p:nvSpPr>
          <p:spPr>
            <a:xfrm>
              <a:off x="895350" y="1371600"/>
              <a:ext cx="762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>
                  <a:latin typeface="Garamond"/>
                  <a:cs typeface="Garamond"/>
                </a:rPr>
                <a:t>A</a:t>
              </a:r>
              <a:r>
                <a:rPr lang="en-US" sz="2800" dirty="0">
                  <a:latin typeface="Franklin Gothic Medium" panose="020B0603020102020204" pitchFamily="34" charset="0"/>
                  <a:cs typeface="Garamond"/>
                </a:rPr>
                <a:t> and </a:t>
              </a:r>
              <a:r>
                <a:rPr lang="en-US" sz="2800" i="1" dirty="0">
                  <a:latin typeface="Garamond"/>
                  <a:cs typeface="Garamond"/>
                </a:rPr>
                <a:t>B</a:t>
              </a:r>
              <a:r>
                <a:rPr lang="en-US" sz="2800" dirty="0">
                  <a:latin typeface="Garamond"/>
                  <a:cs typeface="Garamond"/>
                </a:rPr>
                <a:t> </a:t>
              </a:r>
              <a:r>
                <a:rPr lang="en-US" sz="2800" dirty="0">
                  <a:latin typeface="Franklin Gothic Medium"/>
                  <a:cs typeface="Franklin Gothic Medium"/>
                </a:rPr>
                <a:t>are </a:t>
              </a:r>
              <a:r>
                <a:rPr lang="en-US" sz="2800" dirty="0">
                  <a:solidFill>
                    <a:srgbClr val="000000"/>
                  </a:solidFill>
                  <a:latin typeface="Franklin Gothic Medium"/>
                  <a:cs typeface="Franklin Gothic Medium"/>
                </a:rPr>
                <a:t>independent</a:t>
              </a:r>
              <a:r>
                <a:rPr lang="en-US" sz="2800" dirty="0">
                  <a:latin typeface="Franklin Gothic Medium"/>
                  <a:cs typeface="Franklin Gothic Medium"/>
                </a:rPr>
                <a:t> conditioned on </a:t>
              </a:r>
              <a:r>
                <a:rPr lang="en-US" sz="2800" i="1" dirty="0">
                  <a:latin typeface="Garamond" panose="02020404030301010803" pitchFamily="18" charset="0"/>
                  <a:cs typeface="Franklin Gothic Medium"/>
                </a:rPr>
                <a:t>F</a:t>
              </a:r>
              <a:r>
                <a:rPr lang="en-US" sz="2800" dirty="0">
                  <a:latin typeface="Franklin Gothic Medium"/>
                  <a:cs typeface="Franklin Gothic Medium"/>
                </a:rPr>
                <a:t> if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F7B89CE5-33BB-7249-8EC9-326C5505EFF0}"/>
              </a:ext>
            </a:extLst>
          </p:cNvPr>
          <p:cNvSpPr/>
          <p:nvPr/>
        </p:nvSpPr>
        <p:spPr>
          <a:xfrm>
            <a:off x="1996615" y="2077820"/>
            <a:ext cx="51507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A ∩ B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 |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F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 = </a:t>
            </a:r>
            <a:r>
              <a:rPr lang="en-US" sz="28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A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 |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F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 </a:t>
            </a:r>
            <a:r>
              <a:rPr lang="en-US" sz="28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B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 |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F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 </a:t>
            </a:r>
            <a:endParaRPr lang="en-US" sz="2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830570-9B1E-5E43-9EDF-6534E1C9422B}"/>
              </a:ext>
            </a:extLst>
          </p:cNvPr>
          <p:cNvSpPr/>
          <p:nvPr/>
        </p:nvSpPr>
        <p:spPr>
          <a:xfrm>
            <a:off x="2379503" y="4640779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A 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|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B ∩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F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 = </a:t>
            </a:r>
            <a:r>
              <a:rPr lang="en-US" sz="28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A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 |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F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D736D3-75CC-F44B-9454-D29176CD60F8}"/>
              </a:ext>
            </a:extLst>
          </p:cNvPr>
          <p:cNvSpPr txBox="1"/>
          <p:nvPr/>
        </p:nvSpPr>
        <p:spPr>
          <a:xfrm>
            <a:off x="457200" y="3734763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Alternative definition:</a:t>
            </a:r>
          </a:p>
        </p:txBody>
      </p:sp>
    </p:spTree>
    <p:extLst>
      <p:ext uri="{BB962C8B-B14F-4D97-AF65-F5344CB8AC3E}">
        <p14:creationId xmlns:p14="http://schemas.microsoft.com/office/powerpoint/2010/main" val="87305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46D433A7-D20A-C64F-9C28-FCC890EE9D02}"/>
              </a:ext>
            </a:extLst>
          </p:cNvPr>
          <p:cNvGrpSpPr/>
          <p:nvPr/>
        </p:nvGrpSpPr>
        <p:grpSpPr>
          <a:xfrm>
            <a:off x="2306133" y="498415"/>
            <a:ext cx="4869499" cy="1853235"/>
            <a:chOff x="2278723" y="410951"/>
            <a:chExt cx="4869499" cy="185323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2B360E1-7A9D-4E4E-8E27-5ACC7E63E243}"/>
                </a:ext>
              </a:extLst>
            </p:cNvPr>
            <p:cNvSpPr txBox="1"/>
            <p:nvPr/>
          </p:nvSpPr>
          <p:spPr>
            <a:xfrm>
              <a:off x="2333544" y="410951"/>
              <a:ext cx="11427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Franklin Gothic Medium"/>
                  <a:cs typeface="Franklin Gothic Medium"/>
                </a:rPr>
                <a:t>today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F7F41CC-D024-B546-B6AA-1DAA9B527ADE}"/>
                </a:ext>
              </a:extLst>
            </p:cNvPr>
            <p:cNvSpPr txBox="1"/>
            <p:nvPr/>
          </p:nvSpPr>
          <p:spPr>
            <a:xfrm>
              <a:off x="3995097" y="410951"/>
              <a:ext cx="16821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Franklin Gothic Medium"/>
                  <a:cs typeface="Franklin Gothic Medium"/>
                </a:rPr>
                <a:t>tomorrow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3FF6A51-933B-4C46-8CBA-15E15A8F4CEA}"/>
                </a:ext>
              </a:extLst>
            </p:cNvPr>
            <p:cNvCxnSpPr>
              <a:cxnSpLocks/>
            </p:cNvCxnSpPr>
            <p:nvPr/>
          </p:nvCxnSpPr>
          <p:spPr>
            <a:xfrm>
              <a:off x="2333544" y="995055"/>
              <a:ext cx="4814678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66F130E-D792-2C44-A9F8-12795D26B0B2}"/>
                </a:ext>
              </a:extLst>
            </p:cNvPr>
            <p:cNvSpPr/>
            <p:nvPr/>
          </p:nvSpPr>
          <p:spPr>
            <a:xfrm>
              <a:off x="2285349" y="1051986"/>
              <a:ext cx="64633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/>
                <a:t>☀️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36E282E-0434-764C-8BB6-597AA64863CE}"/>
                </a:ext>
              </a:extLst>
            </p:cNvPr>
            <p:cNvSpPr/>
            <p:nvPr/>
          </p:nvSpPr>
          <p:spPr>
            <a:xfrm>
              <a:off x="3995097" y="991101"/>
              <a:ext cx="305885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>
                  <a:latin typeface="Franklin Gothic Medium" panose="020B0603020102020204" pitchFamily="34" charset="0"/>
                </a:rPr>
                <a:t>80% </a:t>
              </a:r>
              <a:r>
                <a:rPr lang="en-US" sz="3600" dirty="0">
                  <a:latin typeface="Franklin Gothic Medium" panose="020B0603020102020204" pitchFamily="34" charset="0"/>
                </a:rPr>
                <a:t>☀️</a:t>
              </a:r>
              <a:r>
                <a:rPr lang="en-US" sz="3200" dirty="0">
                  <a:latin typeface="Franklin Gothic Medium" panose="020B0603020102020204" pitchFamily="34" charset="0"/>
                </a:rPr>
                <a:t>, 20% </a:t>
              </a:r>
              <a:r>
                <a:rPr lang="en-US" sz="3200" dirty="0"/>
                <a:t>🌧</a:t>
              </a:r>
              <a:endParaRPr lang="en-US" sz="3200" dirty="0">
                <a:latin typeface="Franklin Gothic Medium" panose="020B060302010202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26E6B79-6919-7547-AA9D-2191791ED652}"/>
                </a:ext>
              </a:extLst>
            </p:cNvPr>
            <p:cNvSpPr/>
            <p:nvPr/>
          </p:nvSpPr>
          <p:spPr>
            <a:xfrm>
              <a:off x="2278723" y="1617855"/>
              <a:ext cx="64633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/>
                <a:t>🌧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DC61DE2-E2CC-B749-A042-2061AC85CE96}"/>
                </a:ext>
              </a:extLst>
            </p:cNvPr>
            <p:cNvSpPr/>
            <p:nvPr/>
          </p:nvSpPr>
          <p:spPr>
            <a:xfrm>
              <a:off x="3988471" y="1556970"/>
              <a:ext cx="305885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>
                  <a:latin typeface="Franklin Gothic Medium" panose="020B0603020102020204" pitchFamily="34" charset="0"/>
                </a:rPr>
                <a:t>40% </a:t>
              </a:r>
              <a:r>
                <a:rPr lang="en-US" sz="3600" dirty="0">
                  <a:latin typeface="Franklin Gothic Medium" panose="020B0603020102020204" pitchFamily="34" charset="0"/>
                </a:rPr>
                <a:t>☀️</a:t>
              </a:r>
              <a:r>
                <a:rPr lang="en-US" sz="3200" dirty="0">
                  <a:latin typeface="Franklin Gothic Medium" panose="020B0603020102020204" pitchFamily="34" charset="0"/>
                </a:rPr>
                <a:t>, 60% </a:t>
              </a:r>
              <a:r>
                <a:rPr lang="en-US" sz="3200" dirty="0"/>
                <a:t>🌧</a:t>
              </a:r>
              <a:endParaRPr lang="en-US" sz="3200" dirty="0">
                <a:latin typeface="Franklin Gothic Medium" panose="020B0603020102020204" pitchFamily="34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B76627B9-89DB-0A48-8CEC-D196C9B213E7}"/>
              </a:ext>
            </a:extLst>
          </p:cNvPr>
          <p:cNvSpPr txBox="1"/>
          <p:nvPr/>
        </p:nvSpPr>
        <p:spPr>
          <a:xfrm>
            <a:off x="987868" y="2830055"/>
            <a:ext cx="7506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Franklin Gothic Medium"/>
                <a:cs typeface="Franklin Gothic Medium"/>
              </a:rPr>
              <a:t>It is </a:t>
            </a:r>
            <a:r>
              <a:rPr lang="en-US" sz="2800" dirty="0"/>
              <a:t>☀️ </a:t>
            </a:r>
            <a:r>
              <a:rPr lang="en-US" sz="2800" dirty="0">
                <a:latin typeface="Franklin Gothic Medium"/>
                <a:cs typeface="Franklin Gothic Medium"/>
              </a:rPr>
              <a:t>on Monday. Will it </a:t>
            </a:r>
            <a:r>
              <a:rPr lang="en-US" sz="2800" dirty="0"/>
              <a:t>🌧 </a:t>
            </a:r>
            <a:r>
              <a:rPr lang="en-US" sz="2800" dirty="0">
                <a:latin typeface="Franklin Gothic Medium"/>
                <a:cs typeface="Franklin Gothic Medium"/>
              </a:rPr>
              <a:t>on Wednesday?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406EEE1-6F59-C542-8CBD-9A8978B92802}"/>
                  </a:ext>
                </a:extLst>
              </p14:cNvPr>
              <p14:cNvContentPartPr/>
              <p14:nvPr/>
            </p14:nvContentPartPr>
            <p14:xfrm>
              <a:off x="663169" y="3625988"/>
              <a:ext cx="7080480" cy="10944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406EEE1-6F59-C542-8CBD-9A8978B9280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6969" y="3609788"/>
                <a:ext cx="7112880" cy="11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7870A85-0083-5B43-9A7D-4F1547D7CEE2}"/>
                  </a:ext>
                </a:extLst>
              </p14:cNvPr>
              <p14:cNvContentPartPr/>
              <p14:nvPr/>
            </p14:nvContentPartPr>
            <p14:xfrm>
              <a:off x="3145320" y="4962960"/>
              <a:ext cx="3967560" cy="9169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7870A85-0083-5B43-9A7D-4F1547D7CEE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29120" y="4946760"/>
                <a:ext cx="3999960" cy="949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927268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EBFAD-9B3A-5145-9C72-7DCE4CD22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 ⇏ conditional independence</a:t>
            </a:r>
          </a:p>
        </p:txBody>
      </p:sp>
      <p:pic>
        <p:nvPicPr>
          <p:cNvPr id="4" name="Picture 3" descr="Die_Spire_01_4832.png">
            <a:extLst>
              <a:ext uri="{FF2B5EF4-FFF2-40B4-BE49-F238E27FC236}">
                <a16:creationId xmlns:a16="http://schemas.microsoft.com/office/drawing/2014/main" id="{5B65E798-430A-294D-8C13-D372D57F70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45" y="1251118"/>
            <a:ext cx="1006171" cy="1006171"/>
          </a:xfrm>
          <a:prstGeom prst="rect">
            <a:avLst/>
          </a:prstGeom>
        </p:spPr>
      </p:pic>
      <p:pic>
        <p:nvPicPr>
          <p:cNvPr id="5" name="Picture 4" descr="Die_Spire_01_4832.png">
            <a:extLst>
              <a:ext uri="{FF2B5EF4-FFF2-40B4-BE49-F238E27FC236}">
                <a16:creationId xmlns:a16="http://schemas.microsoft.com/office/drawing/2014/main" id="{1B50EC46-7789-FC46-9994-DAF5006F1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53288">
            <a:off x="1696843" y="1352721"/>
            <a:ext cx="1006171" cy="10061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A4AE99-1B32-464A-B732-ED3004CAE41D}"/>
              </a:ext>
            </a:extLst>
          </p:cNvPr>
          <p:cNvSpPr txBox="1"/>
          <p:nvPr/>
        </p:nvSpPr>
        <p:spPr>
          <a:xfrm>
            <a:off x="3276602" y="1269299"/>
            <a:ext cx="4035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Let 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baseline="-25000" dirty="0">
                <a:latin typeface="Garamond"/>
                <a:cs typeface="Garamond"/>
              </a:rPr>
              <a:t>1</a:t>
            </a:r>
            <a:r>
              <a:rPr lang="en-US" sz="2800" dirty="0">
                <a:latin typeface="Franklin Gothic Medium"/>
                <a:cs typeface="Franklin Gothic Medium"/>
              </a:rPr>
              <a:t> be “first die is a </a:t>
            </a:r>
            <a:r>
              <a:rPr lang="en-US" sz="2800" dirty="0">
                <a:latin typeface="Courier New"/>
                <a:cs typeface="Courier New"/>
              </a:rPr>
              <a:t>4</a:t>
            </a:r>
            <a:r>
              <a:rPr lang="en-US" sz="2800" dirty="0">
                <a:latin typeface="Franklin Gothic Medium"/>
                <a:cs typeface="Franklin Gothic Medium"/>
              </a:rPr>
              <a:t>”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6B5B67-1BD5-BA40-ABCB-FBD440169F19}"/>
              </a:ext>
            </a:extLst>
          </p:cNvPr>
          <p:cNvSpPr txBox="1"/>
          <p:nvPr/>
        </p:nvSpPr>
        <p:spPr>
          <a:xfrm>
            <a:off x="3841752" y="1779118"/>
            <a:ext cx="39926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baseline="-25000" dirty="0">
                <a:latin typeface="Garamond"/>
                <a:cs typeface="Garamond"/>
              </a:rPr>
              <a:t>2</a:t>
            </a:r>
            <a:r>
              <a:rPr lang="en-US" sz="2800" dirty="0">
                <a:latin typeface="Franklin Gothic Medium"/>
                <a:cs typeface="Franklin Gothic Medium"/>
              </a:rPr>
              <a:t> be “second die is a </a:t>
            </a:r>
            <a:r>
              <a:rPr lang="en-US" sz="2800" dirty="0">
                <a:latin typeface="Courier New"/>
                <a:cs typeface="Courier New"/>
              </a:rPr>
              <a:t>3</a:t>
            </a:r>
            <a:r>
              <a:rPr lang="en-US" sz="2800" dirty="0">
                <a:latin typeface="Franklin Gothic Medium"/>
                <a:cs typeface="Franklin Gothic Medium"/>
              </a:rPr>
              <a:t>”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7FC1F6-F444-494E-81F5-1FF4ECEFBD12}"/>
              </a:ext>
            </a:extLst>
          </p:cNvPr>
          <p:cNvSpPr txBox="1"/>
          <p:nvPr/>
        </p:nvSpPr>
        <p:spPr>
          <a:xfrm>
            <a:off x="3841752" y="2301739"/>
            <a:ext cx="40585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Garamond"/>
                <a:cs typeface="Garamond"/>
              </a:rPr>
              <a:t>S</a:t>
            </a:r>
            <a:r>
              <a:rPr lang="en-US" sz="2800" baseline="-25000" dirty="0">
                <a:latin typeface="Garamond"/>
                <a:cs typeface="Garamond"/>
              </a:rPr>
              <a:t>7</a:t>
            </a:r>
            <a:r>
              <a:rPr lang="en-US" sz="2800" dirty="0">
                <a:latin typeface="Franklin Gothic Medium"/>
                <a:cs typeface="Franklin Gothic Medium"/>
              </a:rPr>
              <a:t> be “sum of dice is a </a:t>
            </a:r>
            <a:r>
              <a:rPr lang="en-US" sz="2800" dirty="0">
                <a:latin typeface="Courier New"/>
                <a:cs typeface="Courier New"/>
              </a:rPr>
              <a:t>7</a:t>
            </a:r>
            <a:r>
              <a:rPr lang="en-US" sz="2800" dirty="0">
                <a:latin typeface="Franklin Gothic Medium"/>
                <a:cs typeface="Franklin Gothic Medium"/>
              </a:rPr>
              <a:t>”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840A710-55DA-794C-8F49-A96D1D8ABB99}"/>
                  </a:ext>
                </a:extLst>
              </p14:cNvPr>
              <p14:cNvContentPartPr/>
              <p14:nvPr/>
            </p14:nvContentPartPr>
            <p14:xfrm>
              <a:off x="703080" y="3104280"/>
              <a:ext cx="6770160" cy="2448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840A710-55DA-794C-8F49-A96D1D8ABB9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6880" y="3088080"/>
                <a:ext cx="6802200" cy="248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586665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standing in front of a store&#13;&#10;&#13;&#10;Description automatically generated">
            <a:extLst>
              <a:ext uri="{FF2B5EF4-FFF2-40B4-BE49-F238E27FC236}">
                <a16:creationId xmlns:a16="http://schemas.microsoft.com/office/drawing/2014/main" id="{D6FE8A7E-E5D7-1345-8DA9-160AED2AAC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603" y="0"/>
            <a:ext cx="75427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9535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1A565-82D6-0946-9377-F6C4671FA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independence ⇏ independence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BF5C93-9DE9-2E4D-B51B-5F5F7F50911F}"/>
              </a:ext>
            </a:extLst>
          </p:cNvPr>
          <p:cNvSpPr txBox="1"/>
          <p:nvPr/>
        </p:nvSpPr>
        <p:spPr>
          <a:xfrm>
            <a:off x="457200" y="1248942"/>
            <a:ext cx="3403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Probability model</a:t>
            </a:r>
            <a:endParaRPr lang="en-US" sz="3200" dirty="0">
              <a:latin typeface="Franklin Gothic Medium"/>
              <a:cs typeface="Franklin Gothic Medium"/>
            </a:endParaRPr>
          </a:p>
        </p:txBody>
      </p:sp>
      <p:pic>
        <p:nvPicPr>
          <p:cNvPr id="4" name="Picture 3" descr="g95.jpeg">
            <a:extLst>
              <a:ext uri="{FF2B5EF4-FFF2-40B4-BE49-F238E27FC236}">
                <a16:creationId xmlns:a16="http://schemas.microsoft.com/office/drawing/2014/main" id="{05C6183E-098B-9F40-8BE9-46654040B1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63" y="2253431"/>
            <a:ext cx="923210" cy="925778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8378D2D0-2882-764D-AA8C-6DD2ADCA3B4D}"/>
              </a:ext>
            </a:extLst>
          </p:cNvPr>
          <p:cNvGrpSpPr/>
          <p:nvPr/>
        </p:nvGrpSpPr>
        <p:grpSpPr>
          <a:xfrm>
            <a:off x="2200119" y="1994229"/>
            <a:ext cx="1470581" cy="1396151"/>
            <a:chOff x="1781666" y="2598652"/>
            <a:chExt cx="1470581" cy="1396151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6F27E072-F1D2-654F-8B6A-27FA5C6076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81667" y="2857854"/>
              <a:ext cx="1470580" cy="423130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8592FECE-C762-484E-BDA8-6784C5C5B8F4}"/>
                </a:ext>
              </a:extLst>
            </p:cNvPr>
            <p:cNvCxnSpPr>
              <a:cxnSpLocks/>
            </p:cNvCxnSpPr>
            <p:nvPr/>
          </p:nvCxnSpPr>
          <p:spPr>
            <a:xfrm>
              <a:off x="1781666" y="3280983"/>
              <a:ext cx="1470581" cy="358219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DE33836-63E8-194B-A1CD-A36C254ACC35}"/>
                </a:ext>
              </a:extLst>
            </p:cNvPr>
            <p:cNvSpPr/>
            <p:nvPr/>
          </p:nvSpPr>
          <p:spPr>
            <a:xfrm>
              <a:off x="2159000" y="2598652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latin typeface="Franklin Gothic Medium" panose="020B0603020102020204" pitchFamily="34" charset="0"/>
                </a:rPr>
                <a:t>🇺🇸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370A187-3A94-664C-9E8F-E57EA4612537}"/>
                </a:ext>
              </a:extLst>
            </p:cNvPr>
            <p:cNvSpPr/>
            <p:nvPr/>
          </p:nvSpPr>
          <p:spPr>
            <a:xfrm>
              <a:off x="2158999" y="3471583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/>
                <a:t>🇨🇳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D1FEDFFB-2D37-614F-8F78-21959F5BC728}"/>
              </a:ext>
            </a:extLst>
          </p:cNvPr>
          <p:cNvSpPr/>
          <p:nvPr/>
        </p:nvSpPr>
        <p:spPr>
          <a:xfrm>
            <a:off x="3907663" y="1227042"/>
            <a:ext cx="7489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HK" sz="4400" dirty="0">
                <a:latin typeface="Apple Color Emoji" pitchFamily="2" charset="0"/>
              </a:rPr>
              <a:t>🙎🏻‍♂️</a:t>
            </a:r>
            <a:endParaRPr lang="en-HK" sz="4400" dirty="0">
              <a:effectLst/>
              <a:latin typeface="Apple Color Emoji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451C7C-B9F5-0840-BD87-16AB133448BA}"/>
              </a:ext>
            </a:extLst>
          </p:cNvPr>
          <p:cNvSpPr/>
          <p:nvPr/>
        </p:nvSpPr>
        <p:spPr>
          <a:xfrm>
            <a:off x="4694134" y="1224788"/>
            <a:ext cx="7489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HK" sz="4400" dirty="0">
                <a:latin typeface="Apple Color Emoji" pitchFamily="2" charset="0"/>
              </a:rPr>
              <a:t>🙍🏻‍♀️</a:t>
            </a:r>
            <a:endParaRPr lang="en-HK" sz="4400" dirty="0">
              <a:effectLst/>
              <a:latin typeface="Apple Color Emoji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284042-47D9-B34F-9F41-3C090CE7D8BB}"/>
              </a:ext>
            </a:extLst>
          </p:cNvPr>
          <p:cNvSpPr/>
          <p:nvPr/>
        </p:nvSpPr>
        <p:spPr>
          <a:xfrm>
            <a:off x="3947014" y="1930265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HK" sz="3600" dirty="0">
                <a:latin typeface="Apple Color Emoji" pitchFamily="2" charset="0"/>
              </a:rPr>
              <a:t>👍</a:t>
            </a:r>
            <a:endParaRPr lang="en-HK" sz="3600" dirty="0">
              <a:effectLst/>
              <a:latin typeface="Apple Color Emoji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625515D-7D24-C042-AA68-4DC13DA720A7}"/>
              </a:ext>
            </a:extLst>
          </p:cNvPr>
          <p:cNvSpPr/>
          <p:nvPr/>
        </p:nvSpPr>
        <p:spPr>
          <a:xfrm>
            <a:off x="3956087" y="2805604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HK" sz="3600" dirty="0">
                <a:latin typeface="Apple Color Emoji" pitchFamily="2" charset="0"/>
              </a:rPr>
              <a:t>👎</a:t>
            </a:r>
            <a:endParaRPr lang="en-HK" sz="3600" dirty="0">
              <a:effectLst/>
              <a:latin typeface="Apple Color Emoji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A75858-8BFC-1B44-9773-C5E8F8C5C5A4}"/>
              </a:ext>
            </a:extLst>
          </p:cNvPr>
          <p:cNvSpPr/>
          <p:nvPr/>
        </p:nvSpPr>
        <p:spPr>
          <a:xfrm>
            <a:off x="4723086" y="1927480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HK" sz="3600" dirty="0">
                <a:latin typeface="Apple Color Emoji" pitchFamily="2" charset="0"/>
              </a:rPr>
              <a:t>👍</a:t>
            </a:r>
            <a:endParaRPr lang="en-HK" sz="3600" dirty="0">
              <a:effectLst/>
              <a:latin typeface="Apple Color Emoji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36C8814-B5FD-624A-90D9-4831F81DFF57}"/>
              </a:ext>
            </a:extLst>
          </p:cNvPr>
          <p:cNvSpPr/>
          <p:nvPr/>
        </p:nvSpPr>
        <p:spPr>
          <a:xfrm>
            <a:off x="4732159" y="2802819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HK" sz="3600" dirty="0">
                <a:latin typeface="Apple Color Emoji" pitchFamily="2" charset="0"/>
              </a:rPr>
              <a:t>👎</a:t>
            </a:r>
            <a:endParaRPr lang="en-HK" sz="3600" dirty="0">
              <a:effectLst/>
              <a:latin typeface="Apple Color Emoji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005665A-28EF-6447-82EA-39BB6CC41D28}"/>
              </a:ext>
            </a:extLst>
          </p:cNvPr>
          <p:cNvSpPr txBox="1"/>
          <p:nvPr/>
        </p:nvSpPr>
        <p:spPr>
          <a:xfrm>
            <a:off x="5568394" y="1894991"/>
            <a:ext cx="1082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Franklin Gothic Medium"/>
                <a:cs typeface="Franklin Gothic Medium"/>
              </a:rPr>
              <a:t>99%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71461FE-B94B-4B4A-B602-D4DABD4155D4}"/>
              </a:ext>
            </a:extLst>
          </p:cNvPr>
          <p:cNvSpPr txBox="1"/>
          <p:nvPr/>
        </p:nvSpPr>
        <p:spPr>
          <a:xfrm>
            <a:off x="5867828" y="2656420"/>
            <a:ext cx="8114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Franklin Gothic Medium"/>
                <a:cs typeface="Franklin Gothic Medium"/>
              </a:rPr>
              <a:t>1%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2D0FBE5-D6DB-0C43-8EF7-9088AF56069E}"/>
                  </a:ext>
                </a:extLst>
              </p14:cNvPr>
              <p14:cNvContentPartPr/>
              <p14:nvPr/>
            </p14:nvContentPartPr>
            <p14:xfrm>
              <a:off x="1758733" y="982457"/>
              <a:ext cx="3679920" cy="24714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2D0FBE5-D6DB-0C43-8EF7-9088AF56069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42533" y="966257"/>
                <a:ext cx="3712320" cy="250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6D888DA-6D61-6847-84C4-F322EDF4B6C9}"/>
                  </a:ext>
                </a:extLst>
              </p14:cNvPr>
              <p14:cNvContentPartPr/>
              <p14:nvPr/>
            </p14:nvContentPartPr>
            <p14:xfrm>
              <a:off x="1899360" y="1364040"/>
              <a:ext cx="6868800" cy="37137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6D888DA-6D61-6847-84C4-F322EDF4B6C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83160" y="1347840"/>
                <a:ext cx="6901200" cy="536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EE92D9F1-38BB-8548-A13F-A1E87548A972}"/>
                  </a:ext>
                </a:extLst>
              </p14:cNvPr>
              <p14:cNvContentPartPr/>
              <p14:nvPr/>
            </p14:nvContentPartPr>
            <p14:xfrm>
              <a:off x="209520" y="5106600"/>
              <a:ext cx="8638920" cy="14598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E92D9F1-38BB-8548-A13F-A1E87548A97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3320" y="5090400"/>
                <a:ext cx="8671320" cy="1492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4182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2" grpId="0"/>
      <p:bldP spid="13" grpId="0"/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F929F1-A1D1-294E-B949-A4A49354C444}"/>
              </a:ext>
            </a:extLst>
          </p:cNvPr>
          <p:cNvSpPr txBox="1"/>
          <p:nvPr/>
        </p:nvSpPr>
        <p:spPr>
          <a:xfrm>
            <a:off x="341379" y="230009"/>
            <a:ext cx="84767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An urn has 5 white balls and 15 black balls. You draw two at random. What is the probability that their colors are different?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2CB72D5-48D9-45D6-143E-C2AD24B569D1}"/>
                  </a:ext>
                </a:extLst>
              </p14:cNvPr>
              <p14:cNvContentPartPr/>
              <p14:nvPr/>
            </p14:nvContentPartPr>
            <p14:xfrm>
              <a:off x="604440" y="1853640"/>
              <a:ext cx="7360560" cy="4049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2CB72D5-48D9-45D6-143E-C2AD24B569D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8240" y="1837440"/>
                <a:ext cx="7392960" cy="408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54CD9C1-4B53-6903-638E-554E4C302C2E}"/>
                  </a:ext>
                </a:extLst>
              </p14:cNvPr>
              <p14:cNvContentPartPr/>
              <p14:nvPr/>
            </p14:nvContentPartPr>
            <p14:xfrm>
              <a:off x="2993040" y="3597480"/>
              <a:ext cx="3756600" cy="9871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54CD9C1-4B53-6903-638E-554E4C302C2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76840" y="3581280"/>
                <a:ext cx="3789000" cy="10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6A26384-F9D8-EA46-D4ED-F31B216FBD23}"/>
                  </a:ext>
                </a:extLst>
              </p14:cNvPr>
              <p14:cNvContentPartPr/>
              <p14:nvPr/>
            </p14:nvContentPartPr>
            <p14:xfrm>
              <a:off x="3243960" y="3038400"/>
              <a:ext cx="4485960" cy="5799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6A26384-F9D8-EA46-D4ED-F31B216FBD2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27760" y="3022200"/>
                <a:ext cx="4518360" cy="61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6C1551F-21C1-2554-F7FF-F60F0404A5F6}"/>
                  </a:ext>
                </a:extLst>
              </p14:cNvPr>
              <p14:cNvContentPartPr/>
              <p14:nvPr/>
            </p14:nvContentPartPr>
            <p14:xfrm>
              <a:off x="6085155" y="1825380"/>
              <a:ext cx="2311200" cy="2509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6C1551F-21C1-2554-F7FF-F60F0404A5F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068955" y="1809180"/>
                <a:ext cx="2343600" cy="283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5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choice quiz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629925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Franklin Gothic Medium"/>
                <a:cs typeface="Franklin Gothic Medium"/>
              </a:rPr>
              <a:t>What is the capital of N Macedonia?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59132" y="2798573"/>
            <a:ext cx="17059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Franklin Gothic Medium"/>
                <a:cs typeface="Franklin Gothic Medium"/>
              </a:rPr>
              <a:t>A: Sofia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54832" y="2798573"/>
            <a:ext cx="2007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Franklin Gothic Medium"/>
                <a:cs typeface="Franklin Gothic Medium"/>
              </a:rPr>
              <a:t>B: Sevres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59132" y="3890773"/>
            <a:ext cx="20292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Franklin Gothic Medium"/>
                <a:cs typeface="Franklin Gothic Medium"/>
              </a:rPr>
              <a:t>C: Skopje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54832" y="3890773"/>
            <a:ext cx="18245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Franklin Gothic Medium"/>
                <a:cs typeface="Franklin Gothic Medium"/>
              </a:rPr>
              <a:t>D</a:t>
            </a:r>
            <a:r>
              <a:rPr lang="en-US" sz="3600">
                <a:latin typeface="Franklin Gothic Medium"/>
                <a:cs typeface="Franklin Gothic Medium"/>
              </a:rPr>
              <a:t>: Seoul</a:t>
            </a:r>
            <a:endParaRPr lang="en-US" sz="3600" dirty="0">
              <a:latin typeface="Franklin Gothic Medium"/>
              <a:cs typeface="Franklin Gothic Medium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2300" y="5236864"/>
            <a:ext cx="80159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Did you know or were you lucky?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C6B6576-556A-0930-A98C-2BD5133A3408}"/>
                  </a:ext>
                </a:extLst>
              </p14:cNvPr>
              <p14:cNvContentPartPr/>
              <p14:nvPr/>
            </p14:nvContentPartPr>
            <p14:xfrm>
              <a:off x="2687040" y="2952000"/>
              <a:ext cx="4577760" cy="19904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C6B6576-556A-0930-A98C-2BD5133A340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70840" y="2935800"/>
                <a:ext cx="4610160" cy="202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3839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choice quiz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022700"/>
            <a:ext cx="3403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Probability model</a:t>
            </a:r>
            <a:endParaRPr lang="en-US" sz="3200" dirty="0">
              <a:latin typeface="Franklin Gothic Medium"/>
              <a:cs typeface="Franklin Gothic Medium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788675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There are two types of students: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5350" y="2442725"/>
            <a:ext cx="695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Type </a:t>
            </a:r>
            <a:r>
              <a:rPr lang="en-US" sz="2800" i="1" dirty="0">
                <a:latin typeface="Garamond"/>
                <a:cs typeface="Garamond"/>
              </a:rPr>
              <a:t>K</a:t>
            </a:r>
            <a:r>
              <a:rPr lang="en-US" sz="2800" dirty="0">
                <a:latin typeface="Franklin Gothic Medium"/>
                <a:cs typeface="Franklin Gothic Medium"/>
              </a:rPr>
              <a:t>: Knows the answer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5350" y="2976125"/>
            <a:ext cx="695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Type </a:t>
            </a:r>
            <a:r>
              <a:rPr lang="en-US" sz="2800" i="1" dirty="0" err="1">
                <a:latin typeface="Garamond"/>
                <a:cs typeface="Garamond"/>
              </a:rPr>
              <a:t>K</a:t>
            </a:r>
            <a:r>
              <a:rPr lang="en-US" sz="2800" i="1" baseline="30000" dirty="0" err="1">
                <a:latin typeface="Garamond"/>
                <a:cs typeface="Garamond"/>
              </a:rPr>
              <a:t>c</a:t>
            </a:r>
            <a:r>
              <a:rPr lang="en-US" sz="2800" dirty="0">
                <a:latin typeface="Franklin Gothic Medium"/>
                <a:cs typeface="Franklin Gothic Medium"/>
              </a:rPr>
              <a:t>: Picks a random answer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F861381-0D60-41E4-3E22-C01C0FB822FF}"/>
                  </a:ext>
                </a:extLst>
              </p14:cNvPr>
              <p14:cNvContentPartPr/>
              <p14:nvPr/>
            </p14:nvContentPartPr>
            <p14:xfrm>
              <a:off x="662040" y="2763000"/>
              <a:ext cx="8429040" cy="35445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F861381-0D60-41E4-3E22-C01C0FB822F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5840" y="2746800"/>
                <a:ext cx="8461440" cy="357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5162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choice quiz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022700"/>
            <a:ext cx="3403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Probability model</a:t>
            </a:r>
            <a:endParaRPr lang="en-US" sz="3200" dirty="0">
              <a:latin typeface="Franklin Gothic Medium"/>
              <a:cs typeface="Franklin Gothic Medium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788675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There are two types of students: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5350" y="2442725"/>
            <a:ext cx="695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Type </a:t>
            </a:r>
            <a:r>
              <a:rPr lang="en-US" sz="2800" i="1" dirty="0">
                <a:latin typeface="Garamond"/>
                <a:cs typeface="Garamond"/>
              </a:rPr>
              <a:t>K</a:t>
            </a:r>
            <a:r>
              <a:rPr lang="en-US" sz="2800" dirty="0">
                <a:latin typeface="Franklin Gothic Medium"/>
                <a:cs typeface="Franklin Gothic Medium"/>
              </a:rPr>
              <a:t>: Knows the answer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5350" y="2976125"/>
            <a:ext cx="695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Type </a:t>
            </a:r>
            <a:r>
              <a:rPr lang="en-US" sz="2800" i="1" dirty="0" err="1">
                <a:latin typeface="Garamond"/>
                <a:cs typeface="Garamond"/>
              </a:rPr>
              <a:t>K</a:t>
            </a:r>
            <a:r>
              <a:rPr lang="en-US" sz="2800" i="1" baseline="30000" dirty="0" err="1">
                <a:latin typeface="Garamond"/>
                <a:cs typeface="Garamond"/>
              </a:rPr>
              <a:t>c</a:t>
            </a:r>
            <a:r>
              <a:rPr lang="en-US" sz="2800" dirty="0">
                <a:latin typeface="Franklin Gothic Medium"/>
                <a:cs typeface="Franklin Gothic Medium"/>
              </a:rPr>
              <a:t>: Picks a random answer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AFFD82C-B2D0-CA4F-8853-6F89D4E4C09A}"/>
                  </a:ext>
                </a:extLst>
              </p14:cNvPr>
              <p14:cNvContentPartPr/>
              <p14:nvPr/>
            </p14:nvContentPartPr>
            <p14:xfrm>
              <a:off x="575640" y="3740040"/>
              <a:ext cx="8236440" cy="22316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AFFD82C-B2D0-CA4F-8853-6F89D4E4C09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9440" y="3723840"/>
                <a:ext cx="8268840" cy="226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FC9D900-41E4-8346-AD5B-FA531EB78E72}"/>
                  </a:ext>
                </a:extLst>
              </p14:cNvPr>
              <p14:cNvContentPartPr/>
              <p14:nvPr/>
            </p14:nvContentPartPr>
            <p14:xfrm>
              <a:off x="703440" y="6212520"/>
              <a:ext cx="3293280" cy="5266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FC9D900-41E4-8346-AD5B-FA531EB78E7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7240" y="6196320"/>
                <a:ext cx="3325680" cy="55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FA3C9D9-28C3-A493-01F9-76B5F62CE987}"/>
                  </a:ext>
                </a:extLst>
              </p14:cNvPr>
              <p14:cNvContentPartPr/>
              <p14:nvPr/>
            </p14:nvContentPartPr>
            <p14:xfrm>
              <a:off x="5723280" y="1566360"/>
              <a:ext cx="2553480" cy="11721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FA3C9D9-28C3-A493-01F9-76B5F62CE98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07080" y="1550160"/>
                <a:ext cx="2585880" cy="120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D7FC90D-9D61-E6C2-97B2-C49F0D34C181}"/>
                  </a:ext>
                </a:extLst>
              </p14:cNvPr>
              <p14:cNvContentPartPr/>
              <p14:nvPr/>
            </p14:nvContentPartPr>
            <p14:xfrm>
              <a:off x="4201920" y="6368760"/>
              <a:ext cx="1283040" cy="2923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D7FC90D-9D61-E6C2-97B2-C49F0D34C18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185720" y="6352560"/>
                <a:ext cx="1315440" cy="32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C6BEDA4-E72C-8819-805D-7E72D89672FE}"/>
                  </a:ext>
                </a:extLst>
              </p14:cNvPr>
              <p14:cNvContentPartPr/>
              <p14:nvPr/>
            </p14:nvContentPartPr>
            <p14:xfrm>
              <a:off x="8276400" y="1702080"/>
              <a:ext cx="707760" cy="2595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C6BEDA4-E72C-8819-805D-7E72D89672F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260200" y="1685880"/>
                <a:ext cx="740160" cy="29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9006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apezoid 3"/>
          <p:cNvSpPr/>
          <p:nvPr/>
        </p:nvSpPr>
        <p:spPr>
          <a:xfrm flipV="1">
            <a:off x="2025659" y="1553932"/>
            <a:ext cx="1228810" cy="1176396"/>
          </a:xfrm>
          <a:prstGeom prst="trapezoid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rapezoid 4"/>
          <p:cNvSpPr/>
          <p:nvPr/>
        </p:nvSpPr>
        <p:spPr>
          <a:xfrm flipV="1">
            <a:off x="3680778" y="1553932"/>
            <a:ext cx="1228810" cy="1176396"/>
          </a:xfrm>
          <a:prstGeom prst="trapezoid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rapezoid 6"/>
          <p:cNvSpPr/>
          <p:nvPr/>
        </p:nvSpPr>
        <p:spPr>
          <a:xfrm flipV="1">
            <a:off x="5302948" y="1571164"/>
            <a:ext cx="1228810" cy="1176396"/>
          </a:xfrm>
          <a:prstGeom prst="trapezoid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307116" y="2236059"/>
            <a:ext cx="425621" cy="425621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915127" y="2002895"/>
            <a:ext cx="425621" cy="425621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190151" y="2236059"/>
            <a:ext cx="425621" cy="425621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842016" y="1558224"/>
            <a:ext cx="425621" cy="425621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465986" y="1825783"/>
            <a:ext cx="425621" cy="425621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582865" y="2281955"/>
            <a:ext cx="425621" cy="425621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14926" y="1583040"/>
            <a:ext cx="425621" cy="425621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840386" y="1839102"/>
            <a:ext cx="425621" cy="425621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627536" y="1753802"/>
            <a:ext cx="425621" cy="425621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57200" y="3039733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I choose a cup at random and then a random ball from that cup. The ball is </a:t>
            </a:r>
            <a:r>
              <a:rPr lang="en-US" sz="280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red</a:t>
            </a:r>
            <a:r>
              <a:rPr lang="en-US" sz="2800" dirty="0">
                <a:latin typeface="Franklin Gothic Medium"/>
                <a:cs typeface="Franklin Gothic Medium"/>
              </a:rPr>
              <a:t>. You need to guess where the ball came from.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7200" y="4754928"/>
            <a:ext cx="7423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Which cup would you guess?</a:t>
            </a:r>
          </a:p>
        </p:txBody>
      </p:sp>
      <p:sp>
        <p:nvSpPr>
          <p:cNvPr id="20" name="Oval 19"/>
          <p:cNvSpPr/>
          <p:nvPr/>
        </p:nvSpPr>
        <p:spPr>
          <a:xfrm>
            <a:off x="2012959" y="1482300"/>
            <a:ext cx="458402" cy="458402"/>
          </a:xfrm>
          <a:prstGeom prst="ellipse">
            <a:avLst/>
          </a:prstGeom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Franklin Gothic Medium"/>
                <a:cs typeface="Franklin Gothic Medium"/>
              </a:rPr>
              <a:t>1</a:t>
            </a:r>
          </a:p>
        </p:txBody>
      </p:sp>
      <p:sp>
        <p:nvSpPr>
          <p:cNvPr id="21" name="Oval 20"/>
          <p:cNvSpPr/>
          <p:nvPr/>
        </p:nvSpPr>
        <p:spPr>
          <a:xfrm>
            <a:off x="3681989" y="1468999"/>
            <a:ext cx="458402" cy="458402"/>
          </a:xfrm>
          <a:prstGeom prst="ellipse">
            <a:avLst/>
          </a:prstGeom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Franklin Gothic Medium"/>
                <a:cs typeface="Franklin Gothic Medium"/>
              </a:rPr>
              <a:t>2</a:t>
            </a:r>
          </a:p>
        </p:txBody>
      </p:sp>
      <p:sp>
        <p:nvSpPr>
          <p:cNvPr id="22" name="Oval 21"/>
          <p:cNvSpPr/>
          <p:nvPr/>
        </p:nvSpPr>
        <p:spPr>
          <a:xfrm>
            <a:off x="5290164" y="1477152"/>
            <a:ext cx="458402" cy="458402"/>
          </a:xfrm>
          <a:prstGeom prst="ellipse">
            <a:avLst/>
          </a:prstGeom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Franklin Gothic Medium"/>
                <a:cs typeface="Franklin Gothic Medium"/>
              </a:rPr>
              <a:t>3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CA42F37-F1CA-D34B-A21F-C31DB1EB4AEC}"/>
                  </a:ext>
                </a:extLst>
              </p14:cNvPr>
              <p14:cNvContentPartPr/>
              <p14:nvPr/>
            </p14:nvContentPartPr>
            <p14:xfrm>
              <a:off x="2380680" y="5628600"/>
              <a:ext cx="1945080" cy="489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CA42F37-F1CA-D34B-A21F-C31DB1EB4AE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64480" y="5612400"/>
                <a:ext cx="1977480" cy="52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25FB48C-A64F-2B44-8B55-9FD9ABB801DD}"/>
                  </a:ext>
                </a:extLst>
              </p14:cNvPr>
              <p14:cNvContentPartPr/>
              <p14:nvPr/>
            </p14:nvContentPartPr>
            <p14:xfrm>
              <a:off x="5382000" y="4876200"/>
              <a:ext cx="933480" cy="2840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25FB48C-A64F-2B44-8B55-9FD9ABB801D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65800" y="4860000"/>
                <a:ext cx="965880" cy="31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837B778-74C9-DB4D-B6B2-09BC7778A929}"/>
                  </a:ext>
                </a:extLst>
              </p14:cNvPr>
              <p14:cNvContentPartPr/>
              <p14:nvPr/>
            </p14:nvContentPartPr>
            <p14:xfrm>
              <a:off x="4625280" y="5653440"/>
              <a:ext cx="736560" cy="3495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837B778-74C9-DB4D-B6B2-09BC7778A92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609080" y="5637240"/>
                <a:ext cx="768960" cy="38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67326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 and effect</a:t>
            </a:r>
          </a:p>
        </p:txBody>
      </p:sp>
      <p:sp>
        <p:nvSpPr>
          <p:cNvPr id="14" name="Oval 13"/>
          <p:cNvSpPr/>
          <p:nvPr/>
        </p:nvSpPr>
        <p:spPr>
          <a:xfrm>
            <a:off x="4314926" y="1583040"/>
            <a:ext cx="425621" cy="425621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rapezoid 3"/>
          <p:cNvSpPr/>
          <p:nvPr/>
        </p:nvSpPr>
        <p:spPr>
          <a:xfrm flipV="1">
            <a:off x="2025659" y="1553932"/>
            <a:ext cx="1228810" cy="1176396"/>
          </a:xfrm>
          <a:prstGeom prst="trapezoid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rapezoid 4"/>
          <p:cNvSpPr/>
          <p:nvPr/>
        </p:nvSpPr>
        <p:spPr>
          <a:xfrm flipV="1">
            <a:off x="3680778" y="1553932"/>
            <a:ext cx="1228810" cy="1176396"/>
          </a:xfrm>
          <a:prstGeom prst="trapezoid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rapezoid 6"/>
          <p:cNvSpPr/>
          <p:nvPr/>
        </p:nvSpPr>
        <p:spPr>
          <a:xfrm flipV="1">
            <a:off x="5302948" y="1571164"/>
            <a:ext cx="1228810" cy="1176396"/>
          </a:xfrm>
          <a:prstGeom prst="trapezoid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2307116" y="1558224"/>
            <a:ext cx="4033632" cy="1149352"/>
            <a:chOff x="2307116" y="1558224"/>
            <a:chExt cx="4033632" cy="1149352"/>
          </a:xfrm>
        </p:grpSpPr>
        <p:sp>
          <p:nvSpPr>
            <p:cNvPr id="8" name="Oval 7"/>
            <p:cNvSpPr/>
            <p:nvPr/>
          </p:nvSpPr>
          <p:spPr>
            <a:xfrm>
              <a:off x="2307116" y="2236059"/>
              <a:ext cx="425621" cy="42562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5915127" y="2002895"/>
              <a:ext cx="425621" cy="42562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4190151" y="2236059"/>
              <a:ext cx="425621" cy="42562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5842016" y="1558224"/>
              <a:ext cx="425621" cy="42562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5465986" y="1825783"/>
              <a:ext cx="425621" cy="42562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582865" y="2281955"/>
              <a:ext cx="425621" cy="42562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840386" y="1839102"/>
              <a:ext cx="425621" cy="42562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627536" y="1753802"/>
              <a:ext cx="425621" cy="42562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Oval 19"/>
          <p:cNvSpPr/>
          <p:nvPr/>
        </p:nvSpPr>
        <p:spPr>
          <a:xfrm>
            <a:off x="2012959" y="1482300"/>
            <a:ext cx="458402" cy="458402"/>
          </a:xfrm>
          <a:prstGeom prst="ellipse">
            <a:avLst/>
          </a:prstGeom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Franklin Gothic Medium"/>
                <a:cs typeface="Franklin Gothic Medium"/>
              </a:rPr>
              <a:t>1</a:t>
            </a:r>
          </a:p>
        </p:txBody>
      </p:sp>
      <p:sp>
        <p:nvSpPr>
          <p:cNvPr id="21" name="Oval 20"/>
          <p:cNvSpPr/>
          <p:nvPr/>
        </p:nvSpPr>
        <p:spPr>
          <a:xfrm>
            <a:off x="3681989" y="1468999"/>
            <a:ext cx="458402" cy="458402"/>
          </a:xfrm>
          <a:prstGeom prst="ellipse">
            <a:avLst/>
          </a:prstGeom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Franklin Gothic Medium"/>
                <a:cs typeface="Franklin Gothic Medium"/>
              </a:rPr>
              <a:t>2</a:t>
            </a:r>
          </a:p>
        </p:txBody>
      </p:sp>
      <p:sp>
        <p:nvSpPr>
          <p:cNvPr id="22" name="Oval 21"/>
          <p:cNvSpPr/>
          <p:nvPr/>
        </p:nvSpPr>
        <p:spPr>
          <a:xfrm>
            <a:off x="5290164" y="1477152"/>
            <a:ext cx="458402" cy="458402"/>
          </a:xfrm>
          <a:prstGeom prst="ellipse">
            <a:avLst/>
          </a:prstGeom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Franklin Gothic Medium"/>
                <a:cs typeface="Franklin Gothic Medium"/>
              </a:rPr>
              <a:t>3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587500" y="1257300"/>
            <a:ext cx="5283200" cy="177165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617167" y="4158962"/>
            <a:ext cx="3883760" cy="523220"/>
            <a:chOff x="617167" y="4158962"/>
            <a:chExt cx="3883760" cy="523220"/>
          </a:xfrm>
        </p:grpSpPr>
        <p:sp>
          <p:nvSpPr>
            <p:cNvPr id="39" name="TextBox 38"/>
            <p:cNvSpPr txBox="1"/>
            <p:nvPr/>
          </p:nvSpPr>
          <p:spPr>
            <a:xfrm>
              <a:off x="617167" y="4220517"/>
              <a:ext cx="10211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effect: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095241" y="4158962"/>
              <a:ext cx="40568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R</a:t>
              </a:r>
              <a:endParaRPr lang="en-US" baseline="-25000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02590" y="2850346"/>
            <a:ext cx="5584905" cy="540037"/>
            <a:chOff x="602590" y="2850346"/>
            <a:chExt cx="5584905" cy="540037"/>
          </a:xfrm>
        </p:grpSpPr>
        <p:sp>
          <p:nvSpPr>
            <p:cNvPr id="44" name="TextBox 43"/>
            <p:cNvSpPr txBox="1"/>
            <p:nvPr/>
          </p:nvSpPr>
          <p:spPr>
            <a:xfrm>
              <a:off x="602590" y="2899717"/>
              <a:ext cx="10357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cause: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362209" y="2850346"/>
              <a:ext cx="5539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C</a:t>
              </a:r>
              <a:r>
                <a:rPr lang="en-US" sz="2800" baseline="-25000" dirty="0">
                  <a:solidFill>
                    <a:prstClr val="black"/>
                  </a:solidFill>
                  <a:latin typeface="Garamond"/>
                  <a:cs typeface="Garamond"/>
                </a:rPr>
                <a:t>1</a:t>
              </a:r>
              <a:endParaRPr lang="en-US" baseline="-25000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037956" y="2850346"/>
              <a:ext cx="5539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C</a:t>
              </a:r>
              <a:r>
                <a:rPr lang="en-US" sz="2800" baseline="-25000" dirty="0">
                  <a:solidFill>
                    <a:prstClr val="black"/>
                  </a:solidFill>
                  <a:latin typeface="Garamond"/>
                  <a:cs typeface="Garamond"/>
                </a:rPr>
                <a:t>2</a:t>
              </a:r>
              <a:endParaRPr lang="en-US" baseline="-25000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633556" y="2867163"/>
              <a:ext cx="5539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C</a:t>
              </a:r>
              <a:r>
                <a:rPr lang="en-US" sz="2800" baseline="-25000" dirty="0">
                  <a:solidFill>
                    <a:prstClr val="black"/>
                  </a:solidFill>
                  <a:latin typeface="Garamond"/>
                  <a:cs typeface="Garamond"/>
                </a:rPr>
                <a:t>3</a:t>
              </a:r>
              <a:endParaRPr lang="en-US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2403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44444E-6 C -0.00781 -0.02061 -0.01545 -0.04098 -0.03195 -0.04908 C -0.04844 -0.05718 -0.07969 -0.06806 -0.09861 -0.04908 C -0.11754 -0.0301 -0.15781 0.00532 -0.14583 0.06481 C -0.13386 0.1243 -0.05174 0.25787 -0.02708 0.3085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99" y="1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Thomas_Baye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452" y="359836"/>
            <a:ext cx="1681698" cy="1803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Bayes’ rule</a:t>
            </a:r>
          </a:p>
        </p:txBody>
      </p:sp>
      <p:sp>
        <p:nvSpPr>
          <p:cNvPr id="6" name="Rectangle 5"/>
          <p:cNvSpPr/>
          <p:nvPr/>
        </p:nvSpPr>
        <p:spPr>
          <a:xfrm>
            <a:off x="2016330" y="1874738"/>
            <a:ext cx="19896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|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 </a:t>
            </a:r>
            <a:r>
              <a:rPr lang="en-US" sz="28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090403" y="2410658"/>
            <a:ext cx="1808497" cy="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544534" y="2328336"/>
            <a:ext cx="8611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426280" y="1868388"/>
            <a:ext cx="19896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|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 </a:t>
            </a:r>
            <a:r>
              <a:rPr lang="en-US" sz="28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4451350" y="2410658"/>
            <a:ext cx="4057650" cy="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309490" y="2332572"/>
            <a:ext cx="43797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|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 </a:t>
            </a:r>
            <a:r>
              <a:rPr lang="en-US" sz="28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 + </a:t>
            </a:r>
            <a:r>
              <a:rPr lang="en-US" sz="28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 err="1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dirty="0" err="1">
                <a:solidFill>
                  <a:prstClr val="black"/>
                </a:solidFill>
                <a:latin typeface="Garamond"/>
                <a:cs typeface="Garamond"/>
              </a:rPr>
              <a:t>|</a:t>
            </a:r>
            <a:r>
              <a:rPr lang="en-US" sz="2800" i="1" dirty="0" err="1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lang="en-US" sz="2800" i="1" baseline="30000" dirty="0" err="1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 </a:t>
            </a:r>
            <a:r>
              <a:rPr lang="en-US" sz="28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lang="en-US" sz="2800" i="1" baseline="30000" dirty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91101" y="2123648"/>
            <a:ext cx="4239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Garamond"/>
                <a:cs typeface="Garamond"/>
              </a:rPr>
              <a:t>=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61038" y="4185362"/>
            <a:ext cx="809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More generally, if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lang="en-US" sz="2800" baseline="-25000" dirty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,…, </a:t>
            </a:r>
            <a:r>
              <a:rPr lang="en-US" sz="2800" i="1" dirty="0" err="1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lang="en-US" sz="2800" i="1" baseline="-25000" dirty="0" err="1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lang="en-US" sz="2800" dirty="0">
                <a:latin typeface="Franklin Gothic Medium"/>
                <a:cs typeface="Franklin Gothic Medium"/>
              </a:rPr>
              <a:t>  </a:t>
            </a:r>
            <a:r>
              <a:rPr lang="en-US" sz="28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partition</a:t>
            </a:r>
            <a:r>
              <a:rPr lang="en-US" sz="2800" dirty="0">
                <a:latin typeface="Franklin Gothic Medium"/>
                <a:cs typeface="Franklin Gothic Medium"/>
              </a:rPr>
              <a:t>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S</a:t>
            </a:r>
            <a:r>
              <a:rPr lang="en-US" sz="2800" dirty="0">
                <a:latin typeface="Franklin Gothic Medium"/>
                <a:cs typeface="Franklin Gothic Medium"/>
              </a:rPr>
              <a:t> then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4044" y="2116554"/>
            <a:ext cx="16061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C</a:t>
            </a:r>
            <a:r>
              <a:rPr lang="en-US" sz="2800" dirty="0">
                <a:latin typeface="Garamond"/>
                <a:cs typeface="Garamond"/>
              </a:rPr>
              <a:t>|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dirty="0">
                <a:latin typeface="Garamond"/>
                <a:cs typeface="Garamond"/>
              </a:rPr>
              <a:t>) =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45729" y="5006904"/>
            <a:ext cx="6906341" cy="1001990"/>
            <a:chOff x="416086" y="4363194"/>
            <a:chExt cx="6906341" cy="1001990"/>
          </a:xfrm>
        </p:grpSpPr>
        <p:sp>
          <p:nvSpPr>
            <p:cNvPr id="5" name="TextBox 4"/>
            <p:cNvSpPr txBox="1"/>
            <p:nvPr/>
          </p:nvSpPr>
          <p:spPr>
            <a:xfrm>
              <a:off x="416086" y="4637504"/>
              <a:ext cx="16471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latin typeface="Garamond"/>
                  <a:cs typeface="Garamond"/>
                </a:rPr>
                <a:t>P</a:t>
              </a:r>
              <a:r>
                <a:rPr lang="en-US" sz="2800" dirty="0">
                  <a:latin typeface="Garamond"/>
                  <a:cs typeface="Garamond"/>
                </a:rPr>
                <a:t>(</a:t>
              </a:r>
              <a:r>
                <a:rPr lang="en-US" sz="2800" i="1" dirty="0" err="1">
                  <a:latin typeface="Garamond"/>
                  <a:cs typeface="Garamond"/>
                </a:rPr>
                <a:t>C</a:t>
              </a:r>
              <a:r>
                <a:rPr lang="en-US" sz="2800" i="1" baseline="-25000" dirty="0" err="1">
                  <a:latin typeface="Garamond"/>
                  <a:cs typeface="Garamond"/>
                </a:rPr>
                <a:t>i</a:t>
              </a:r>
              <a:r>
                <a:rPr lang="en-US" sz="2800" dirty="0" err="1">
                  <a:latin typeface="Garamond"/>
                  <a:cs typeface="Garamond"/>
                </a:rPr>
                <a:t>|</a:t>
              </a:r>
              <a:r>
                <a:rPr lang="en-US" sz="2800" i="1" dirty="0" err="1">
                  <a:latin typeface="Garamond"/>
                  <a:cs typeface="Garamond"/>
                </a:rPr>
                <a:t>E</a:t>
              </a:r>
              <a:r>
                <a:rPr lang="en-US" sz="2800" dirty="0">
                  <a:latin typeface="Garamond"/>
                  <a:cs typeface="Garamond"/>
                </a:rPr>
                <a:t>) =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584160" y="4363194"/>
              <a:ext cx="211788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2800" b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800" i="1" dirty="0" err="1">
                  <a:solidFill>
                    <a:prstClr val="black"/>
                  </a:solidFill>
                  <a:latin typeface="Garamond"/>
                  <a:cs typeface="Garamond"/>
                </a:rPr>
                <a:t>E</a:t>
              </a:r>
              <a:r>
                <a:rPr lang="en-US" sz="2800" dirty="0" err="1">
                  <a:solidFill>
                    <a:prstClr val="black"/>
                  </a:solidFill>
                  <a:latin typeface="Garamond"/>
                  <a:cs typeface="Garamond"/>
                </a:rPr>
                <a:t>|</a:t>
              </a:r>
              <a:r>
                <a:rPr lang="en-US" sz="2800" i="1" dirty="0" err="1">
                  <a:solidFill>
                    <a:prstClr val="black"/>
                  </a:solidFill>
                  <a:latin typeface="Garamond"/>
                  <a:cs typeface="Garamond"/>
                </a:rPr>
                <a:t>C</a:t>
              </a:r>
              <a:r>
                <a:rPr lang="en-US" sz="2800" i="1" baseline="-25000" dirty="0" err="1">
                  <a:solidFill>
                    <a:prstClr val="black"/>
                  </a:solidFill>
                  <a:latin typeface="Garamond"/>
                  <a:cs typeface="Garamond"/>
                </a:rPr>
                <a:t>i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) </a:t>
              </a:r>
              <a:r>
                <a:rPr lang="en-US" sz="2800" b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800" i="1" dirty="0" err="1">
                  <a:solidFill>
                    <a:prstClr val="black"/>
                  </a:solidFill>
                  <a:latin typeface="Garamond"/>
                  <a:cs typeface="Garamond"/>
                </a:rPr>
                <a:t>C</a:t>
              </a:r>
              <a:r>
                <a:rPr lang="en-US" sz="2800" i="1" baseline="-25000" dirty="0" err="1">
                  <a:solidFill>
                    <a:prstClr val="black"/>
                  </a:solidFill>
                  <a:latin typeface="Garamond"/>
                  <a:cs typeface="Garamond"/>
                </a:rPr>
                <a:t>i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)</a:t>
              </a: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2114550" y="4918164"/>
              <a:ext cx="5029200" cy="0"/>
            </a:xfrm>
            <a:prstGeom prst="line">
              <a:avLst/>
            </a:prstGeom>
            <a:ln w="63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1913574" y="4841964"/>
              <a:ext cx="540885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2800" b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E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|</a:t>
              </a:r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C</a:t>
              </a:r>
              <a:r>
                <a:rPr lang="en-US" sz="2800" baseline="-25000" dirty="0">
                  <a:solidFill>
                    <a:prstClr val="black"/>
                  </a:solidFill>
                  <a:latin typeface="Garamond"/>
                  <a:cs typeface="Garamond"/>
                </a:rPr>
                <a:t>1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) </a:t>
              </a:r>
              <a:r>
                <a:rPr lang="en-US" sz="2800" b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C</a:t>
              </a:r>
              <a:r>
                <a:rPr lang="en-US" sz="2800" baseline="-25000" dirty="0">
                  <a:solidFill>
                    <a:prstClr val="black"/>
                  </a:solidFill>
                  <a:latin typeface="Garamond"/>
                  <a:cs typeface="Garamond"/>
                </a:rPr>
                <a:t>1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) + … + </a:t>
              </a:r>
              <a:r>
                <a:rPr lang="en-US" sz="2800" b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800" i="1" dirty="0" err="1">
                  <a:solidFill>
                    <a:prstClr val="black"/>
                  </a:solidFill>
                  <a:latin typeface="Garamond"/>
                  <a:cs typeface="Garamond"/>
                </a:rPr>
                <a:t>E</a:t>
              </a:r>
              <a:r>
                <a:rPr lang="en-US" sz="2800" dirty="0" err="1">
                  <a:solidFill>
                    <a:prstClr val="black"/>
                  </a:solidFill>
                  <a:latin typeface="Garamond"/>
                  <a:cs typeface="Garamond"/>
                </a:rPr>
                <a:t>|</a:t>
              </a:r>
              <a:r>
                <a:rPr lang="en-US" sz="2800" i="1" dirty="0" err="1">
                  <a:solidFill>
                    <a:prstClr val="black"/>
                  </a:solidFill>
                  <a:latin typeface="Garamond"/>
                  <a:cs typeface="Garamond"/>
                </a:rPr>
                <a:t>C</a:t>
              </a:r>
              <a:r>
                <a:rPr lang="en-US" sz="2800" i="1" baseline="-25000" dirty="0" err="1">
                  <a:solidFill>
                    <a:prstClr val="black"/>
                  </a:solidFill>
                  <a:latin typeface="Garamond"/>
                  <a:cs typeface="Garamond"/>
                </a:rPr>
                <a:t>n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) </a:t>
              </a:r>
              <a:r>
                <a:rPr lang="en-US" sz="2800" b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800" i="1" dirty="0" err="1">
                  <a:solidFill>
                    <a:prstClr val="black"/>
                  </a:solidFill>
                  <a:latin typeface="Garamond"/>
                  <a:cs typeface="Garamond"/>
                </a:rPr>
                <a:t>C</a:t>
              </a:r>
              <a:r>
                <a:rPr lang="en-US" sz="2800" i="1" baseline="-25000" dirty="0" err="1">
                  <a:solidFill>
                    <a:prstClr val="black"/>
                  </a:solidFill>
                  <a:latin typeface="Garamond"/>
                  <a:cs typeface="Garamond"/>
                </a:rPr>
                <a:t>n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549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666666"/>
      </a:dk2>
      <a:lt2>
        <a:srgbClr val="EEECE1"/>
      </a:lt2>
      <a:accent1>
        <a:srgbClr val="FF9933"/>
      </a:accent1>
      <a:accent2>
        <a:srgbClr val="FF6600"/>
      </a:accent2>
      <a:accent3>
        <a:srgbClr val="FF9900"/>
      </a:accent3>
      <a:accent4>
        <a:srgbClr val="9999FF"/>
      </a:accent4>
      <a:accent5>
        <a:srgbClr val="6666CC"/>
      </a:accent5>
      <a:accent6>
        <a:srgbClr val="3333CC"/>
      </a:accent6>
      <a:hlink>
        <a:srgbClr val="666666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smtClean="0">
            <a:latin typeface="Franklin Gothic Medium"/>
            <a:cs typeface="Franklin Gothic Medium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1849</TotalTime>
  <Words>1307</Words>
  <Application>Microsoft Macintosh PowerPoint</Application>
  <PresentationFormat>On-screen Show (4:3)</PresentationFormat>
  <Paragraphs>199</Paragraphs>
  <Slides>29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Apple Color Emoji</vt:lpstr>
      <vt:lpstr>Arial</vt:lpstr>
      <vt:lpstr>Calibri</vt:lpstr>
      <vt:lpstr>Courier New</vt:lpstr>
      <vt:lpstr>Franklin Gothic Medium</vt:lpstr>
      <vt:lpstr>Garamond</vt:lpstr>
      <vt:lpstr>Symbol</vt:lpstr>
      <vt:lpstr>Office Theme</vt:lpstr>
      <vt:lpstr>3. Conditional Probability  and Independence</vt:lpstr>
      <vt:lpstr>Total probability theorem</vt:lpstr>
      <vt:lpstr>PowerPoint Presentation</vt:lpstr>
      <vt:lpstr>Multiple choice quiz</vt:lpstr>
      <vt:lpstr>Multiple choice quiz</vt:lpstr>
      <vt:lpstr>Multiple choice quiz</vt:lpstr>
      <vt:lpstr>PowerPoint Presentation</vt:lpstr>
      <vt:lpstr>Cause and effect</vt:lpstr>
      <vt:lpstr>Bayes’ rule</vt:lpstr>
      <vt:lpstr>Cause and effect</vt:lpstr>
      <vt:lpstr>Cause and effect</vt:lpstr>
      <vt:lpstr>PowerPoint Presentation</vt:lpstr>
      <vt:lpstr>Summary of conditional probability</vt:lpstr>
      <vt:lpstr>Independence of two events</vt:lpstr>
      <vt:lpstr>Examples of (in)dependence</vt:lpstr>
      <vt:lpstr>Sequential components</vt:lpstr>
      <vt:lpstr>Algebra of independent events</vt:lpstr>
      <vt:lpstr>Parallel components</vt:lpstr>
      <vt:lpstr>Independence of three events</vt:lpstr>
      <vt:lpstr>(In)dependence of three events</vt:lpstr>
      <vt:lpstr>Independence of many events</vt:lpstr>
      <vt:lpstr>Multiple components</vt:lpstr>
      <vt:lpstr>Multiple components</vt:lpstr>
      <vt:lpstr>PowerPoint Presentation</vt:lpstr>
      <vt:lpstr>Conditional independence</vt:lpstr>
      <vt:lpstr>PowerPoint Presentation</vt:lpstr>
      <vt:lpstr>Independence ⇏ conditional independence</vt:lpstr>
      <vt:lpstr>PowerPoint Presentation</vt:lpstr>
      <vt:lpstr>Conditional independence ⇏ independence</vt:lpstr>
    </vt:vector>
  </TitlesOfParts>
  <Company>Chinese University of Hong Kong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Andrej Bogdanov</dc:creator>
  <cp:lastModifiedBy>Andrej Bogdanov (CSD)</cp:lastModifiedBy>
  <cp:revision>149</cp:revision>
  <cp:lastPrinted>2019-01-11T08:58:55Z</cp:lastPrinted>
  <dcterms:created xsi:type="dcterms:W3CDTF">2013-01-07T07:20:47Z</dcterms:created>
  <dcterms:modified xsi:type="dcterms:W3CDTF">2022-10-03T09:14:37Z</dcterms:modified>
</cp:coreProperties>
</file>