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45" r:id="rId3"/>
    <p:sldId id="260" r:id="rId4"/>
    <p:sldId id="290" r:id="rId5"/>
    <p:sldId id="346" r:id="rId6"/>
    <p:sldId id="266" r:id="rId7"/>
    <p:sldId id="267" r:id="rId8"/>
    <p:sldId id="347" r:id="rId9"/>
    <p:sldId id="348" r:id="rId10"/>
    <p:sldId id="349" r:id="rId11"/>
    <p:sldId id="350" r:id="rId12"/>
    <p:sldId id="351" r:id="rId13"/>
    <p:sldId id="352" r:id="rId14"/>
    <p:sldId id="343" r:id="rId15"/>
    <p:sldId id="353" r:id="rId16"/>
    <p:sldId id="269" r:id="rId17"/>
    <p:sldId id="270" r:id="rId18"/>
    <p:sldId id="354" r:id="rId19"/>
    <p:sldId id="273" r:id="rId20"/>
    <p:sldId id="355" r:id="rId21"/>
    <p:sldId id="329" r:id="rId22"/>
    <p:sldId id="279" r:id="rId23"/>
    <p:sldId id="328" r:id="rId24"/>
    <p:sldId id="339" r:id="rId25"/>
    <p:sldId id="334" r:id="rId26"/>
    <p:sldId id="333" r:id="rId27"/>
    <p:sldId id="356" r:id="rId28"/>
    <p:sldId id="357" r:id="rId29"/>
    <p:sldId id="360" r:id="rId30"/>
    <p:sldId id="358" r:id="rId31"/>
    <p:sldId id="359" r:id="rId32"/>
    <p:sldId id="338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85C5B-2004-3444-9AD2-A400E07D2821}" v="47" dt="2022-09-05T10:52:04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7"/>
        <p:guide pos="290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17985C5B-2004-3444-9AD2-A400E07D2821}"/>
    <pc:docChg chg="undo custSel addSld modSld">
      <pc:chgData name="Andrej Bogdanov (CSD)" userId="54a3fc38-bcd8-4812-b887-b84a314b9e17" providerId="ADAL" clId="{17985C5B-2004-3444-9AD2-A400E07D2821}" dt="2022-09-08T12:52:58.752" v="90" actId="7634"/>
      <pc:docMkLst>
        <pc:docMk/>
      </pc:docMkLst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4259269965" sldId="258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4259269965" sldId="258"/>
            <ac:inkMk id="2" creationId="{AD658830-EE39-05D4-4AB9-218417D0B542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3278693719" sldId="264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3278693719" sldId="264"/>
            <ac:inkMk id="2" creationId="{1C60E67E-CCAE-0CED-9F58-790549FD2F5B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2335655977" sldId="266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2335655977" sldId="266"/>
            <ac:inkMk id="5" creationId="{33C505E8-9186-44C2-1D03-796E48CEE2C8}"/>
          </ac:inkMkLst>
        </pc:inkChg>
      </pc:sldChg>
      <pc:sldChg chg="addSp">
        <pc:chgData name="Andrej Bogdanov (CSD)" userId="54a3fc38-bcd8-4812-b887-b84a314b9e17" providerId="ADAL" clId="{17985C5B-2004-3444-9AD2-A400E07D2821}" dt="2022-09-05T10:26:34.533" v="9" actId="7634"/>
        <pc:sldMkLst>
          <pc:docMk/>
          <pc:sldMk cId="2954945927" sldId="267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2954945927" sldId="267"/>
            <ac:inkMk id="3" creationId="{B04DD3CB-86C9-453A-FBE9-846EC0C87F63}"/>
          </ac:inkMkLst>
        </pc:inkChg>
        <pc:inkChg chg="add">
          <ac:chgData name="Andrej Bogdanov (CSD)" userId="54a3fc38-bcd8-4812-b887-b84a314b9e17" providerId="ADAL" clId="{17985C5B-2004-3444-9AD2-A400E07D2821}" dt="2022-09-05T10:26:34.533" v="9" actId="7634"/>
          <ac:inkMkLst>
            <pc:docMk/>
            <pc:sldMk cId="2954945927" sldId="267"/>
            <ac:inkMk id="5" creationId="{5D851B06-9361-E064-DC6B-9AEC692A5369}"/>
          </ac:inkMkLst>
        </pc:inkChg>
        <pc:inkChg chg="add">
          <ac:chgData name="Andrej Bogdanov (CSD)" userId="54a3fc38-bcd8-4812-b887-b84a314b9e17" providerId="ADAL" clId="{17985C5B-2004-3444-9AD2-A400E07D2821}" dt="2022-09-05T07:06:24.191" v="1" actId="7634"/>
          <ac:inkMkLst>
            <pc:docMk/>
            <pc:sldMk cId="2954945927" sldId="267"/>
            <ac:inkMk id="5" creationId="{8BFF2C4E-B449-2C09-B0E9-6FBB2D53D65F}"/>
          </ac:inkMkLst>
        </pc:inkChg>
      </pc:sldChg>
      <pc:sldChg chg="addSp">
        <pc:chgData name="Andrej Bogdanov (CSD)" userId="54a3fc38-bcd8-4812-b887-b84a314b9e17" providerId="ADAL" clId="{17985C5B-2004-3444-9AD2-A400E07D2821}" dt="2022-09-05T07:21:13.624" v="2" actId="7634"/>
        <pc:sldMkLst>
          <pc:docMk/>
          <pc:sldMk cId="3572710069" sldId="268"/>
        </pc:sldMkLst>
        <pc:inkChg chg="add">
          <ac:chgData name="Andrej Bogdanov (CSD)" userId="54a3fc38-bcd8-4812-b887-b84a314b9e17" providerId="ADAL" clId="{17985C5B-2004-3444-9AD2-A400E07D2821}" dt="2022-09-05T07:21:13.624" v="2" actId="7634"/>
          <ac:inkMkLst>
            <pc:docMk/>
            <pc:sldMk cId="3572710069" sldId="268"/>
            <ac:inkMk id="3" creationId="{C97D79A0-B042-F321-494E-DDD8538A65F9}"/>
          </ac:inkMkLst>
        </pc:inkChg>
      </pc:sldChg>
      <pc:sldChg chg="addSp delSp modSp">
        <pc:chgData name="Andrej Bogdanov (CSD)" userId="54a3fc38-bcd8-4812-b887-b84a314b9e17" providerId="ADAL" clId="{17985C5B-2004-3444-9AD2-A400E07D2821}" dt="2022-09-05T10:34:24.391" v="28" actId="7634"/>
        <pc:sldMkLst>
          <pc:docMk/>
          <pc:sldMk cId="471220126" sldId="269"/>
        </pc:sldMkLst>
        <pc:inkChg chg="add mod modStrokes">
          <ac:chgData name="Andrej Bogdanov (CSD)" userId="54a3fc38-bcd8-4812-b887-b84a314b9e17" providerId="ADAL" clId="{17985C5B-2004-3444-9AD2-A400E07D2821}" dt="2022-09-05T10:32:47.385" v="26"/>
          <ac:inkMkLst>
            <pc:docMk/>
            <pc:sldMk cId="471220126" sldId="269"/>
            <ac:inkMk id="4" creationId="{E16D8076-A764-E964-7E82-13B060625ECF}"/>
          </ac:inkMkLst>
        </pc:inkChg>
        <pc:inkChg chg="add del">
          <ac:chgData name="Andrej Bogdanov (CSD)" userId="54a3fc38-bcd8-4812-b887-b84a314b9e17" providerId="ADAL" clId="{17985C5B-2004-3444-9AD2-A400E07D2821}" dt="2022-09-05T10:32:46.167" v="25"/>
          <ac:inkMkLst>
            <pc:docMk/>
            <pc:sldMk cId="471220126" sldId="269"/>
            <ac:inkMk id="5" creationId="{73637FE2-B355-CB59-644F-DD41C8D88856}"/>
          </ac:inkMkLst>
        </pc:inkChg>
        <pc:inkChg chg="add del">
          <ac:chgData name="Andrej Bogdanov (CSD)" userId="54a3fc38-bcd8-4812-b887-b84a314b9e17" providerId="ADAL" clId="{17985C5B-2004-3444-9AD2-A400E07D2821}" dt="2022-09-05T10:32:46.167" v="25"/>
          <ac:inkMkLst>
            <pc:docMk/>
            <pc:sldMk cId="471220126" sldId="269"/>
            <ac:inkMk id="6" creationId="{2F7B57E3-EB07-6F63-8C89-C9298F240BF3}"/>
          </ac:inkMkLst>
        </pc:inkChg>
        <pc:inkChg chg="add del reco">
          <ac:chgData name="Andrej Bogdanov (CSD)" userId="54a3fc38-bcd8-4812-b887-b84a314b9e17" providerId="ADAL" clId="{17985C5B-2004-3444-9AD2-A400E07D2821}" dt="2022-09-05T10:32:47.388" v="27"/>
          <ac:inkMkLst>
            <pc:docMk/>
            <pc:sldMk cId="471220126" sldId="269"/>
            <ac:inkMk id="7" creationId="{72E25EAA-FA83-D46B-9401-E31827A75083}"/>
          </ac:inkMkLst>
        </pc:inkChg>
        <pc:inkChg chg="add">
          <ac:chgData name="Andrej Bogdanov (CSD)" userId="54a3fc38-bcd8-4812-b887-b84a314b9e17" providerId="ADAL" clId="{17985C5B-2004-3444-9AD2-A400E07D2821}" dt="2022-09-05T10:34:24.391" v="28" actId="7634"/>
          <ac:inkMkLst>
            <pc:docMk/>
            <pc:sldMk cId="471220126" sldId="269"/>
            <ac:inkMk id="8" creationId="{C800BCDF-29DE-7A25-97AD-0AAB7E741955}"/>
          </ac:inkMkLst>
        </pc:inkChg>
      </pc:sldChg>
      <pc:sldChg chg="addSp">
        <pc:chgData name="Andrej Bogdanov (CSD)" userId="54a3fc38-bcd8-4812-b887-b84a314b9e17" providerId="ADAL" clId="{17985C5B-2004-3444-9AD2-A400E07D2821}" dt="2022-09-05T07:21:13.624" v="2" actId="7634"/>
        <pc:sldMkLst>
          <pc:docMk/>
          <pc:sldMk cId="2533755997" sldId="270"/>
        </pc:sldMkLst>
        <pc:inkChg chg="add">
          <ac:chgData name="Andrej Bogdanov (CSD)" userId="54a3fc38-bcd8-4812-b887-b84a314b9e17" providerId="ADAL" clId="{17985C5B-2004-3444-9AD2-A400E07D2821}" dt="2022-09-05T07:21:13.624" v="2" actId="7634"/>
          <ac:inkMkLst>
            <pc:docMk/>
            <pc:sldMk cId="2533755997" sldId="270"/>
            <ac:inkMk id="2" creationId="{D9ECCAB4-00EA-8CF5-7CE4-36D951744AA7}"/>
          </ac:inkMkLst>
        </pc:inkChg>
      </pc:sldChg>
      <pc:sldChg chg="addSp">
        <pc:chgData name="Andrej Bogdanov (CSD)" userId="54a3fc38-bcd8-4812-b887-b84a314b9e17" providerId="ADAL" clId="{17985C5B-2004-3444-9AD2-A400E07D2821}" dt="2022-09-05T07:21:13.624" v="2" actId="7634"/>
        <pc:sldMkLst>
          <pc:docMk/>
          <pc:sldMk cId="3450235910" sldId="272"/>
        </pc:sldMkLst>
        <pc:inkChg chg="add">
          <ac:chgData name="Andrej Bogdanov (CSD)" userId="54a3fc38-bcd8-4812-b887-b84a314b9e17" providerId="ADAL" clId="{17985C5B-2004-3444-9AD2-A400E07D2821}" dt="2022-09-05T07:21:13.624" v="2" actId="7634"/>
          <ac:inkMkLst>
            <pc:docMk/>
            <pc:sldMk cId="3450235910" sldId="272"/>
            <ac:inkMk id="4" creationId="{FBF51C8E-CDB6-E3CA-5518-88E26ED377AC}"/>
          </ac:inkMkLst>
        </pc:inkChg>
      </pc:sldChg>
      <pc:sldChg chg="addSp">
        <pc:chgData name="Andrej Bogdanov (CSD)" userId="54a3fc38-bcd8-4812-b887-b84a314b9e17" providerId="ADAL" clId="{17985C5B-2004-3444-9AD2-A400E07D2821}" dt="2022-09-05T07:47:55.388" v="3" actId="7634"/>
        <pc:sldMkLst>
          <pc:docMk/>
          <pc:sldMk cId="4148509227" sldId="273"/>
        </pc:sldMkLst>
        <pc:inkChg chg="add">
          <ac:chgData name="Andrej Bogdanov (CSD)" userId="54a3fc38-bcd8-4812-b887-b84a314b9e17" providerId="ADAL" clId="{17985C5B-2004-3444-9AD2-A400E07D2821}" dt="2022-09-05T07:47:55.388" v="3" actId="7634"/>
          <ac:inkMkLst>
            <pc:docMk/>
            <pc:sldMk cId="4148509227" sldId="273"/>
            <ac:inkMk id="2" creationId="{FED9AACA-A762-9F79-27E8-E683B3A048D1}"/>
          </ac:inkMkLst>
        </pc:inkChg>
      </pc:sldChg>
      <pc:sldChg chg="addSp">
        <pc:chgData name="Andrej Bogdanov (CSD)" userId="54a3fc38-bcd8-4812-b887-b84a314b9e17" providerId="ADAL" clId="{17985C5B-2004-3444-9AD2-A400E07D2821}" dt="2022-09-05T07:47:55.388" v="3" actId="7634"/>
        <pc:sldMkLst>
          <pc:docMk/>
          <pc:sldMk cId="1714992392" sldId="278"/>
        </pc:sldMkLst>
        <pc:inkChg chg="add">
          <ac:chgData name="Andrej Bogdanov (CSD)" userId="54a3fc38-bcd8-4812-b887-b84a314b9e17" providerId="ADAL" clId="{17985C5B-2004-3444-9AD2-A400E07D2821}" dt="2022-09-05T07:47:55.388" v="3" actId="7634"/>
          <ac:inkMkLst>
            <pc:docMk/>
            <pc:sldMk cId="1714992392" sldId="278"/>
            <ac:inkMk id="2" creationId="{57A0FF1C-641B-6CA0-C9DD-A6F5DB4C9EDA}"/>
          </ac:inkMkLst>
        </pc:inkChg>
      </pc:sldChg>
      <pc:sldChg chg="addSp">
        <pc:chgData name="Andrej Bogdanov (CSD)" userId="54a3fc38-bcd8-4812-b887-b84a314b9e17" providerId="ADAL" clId="{17985C5B-2004-3444-9AD2-A400E07D2821}" dt="2022-09-05T07:47:55.388" v="3" actId="7634"/>
        <pc:sldMkLst>
          <pc:docMk/>
          <pc:sldMk cId="401032581" sldId="279"/>
        </pc:sldMkLst>
        <pc:inkChg chg="add">
          <ac:chgData name="Andrej Bogdanov (CSD)" userId="54a3fc38-bcd8-4812-b887-b84a314b9e17" providerId="ADAL" clId="{17985C5B-2004-3444-9AD2-A400E07D2821}" dt="2022-09-05T07:47:55.388" v="3" actId="7634"/>
          <ac:inkMkLst>
            <pc:docMk/>
            <pc:sldMk cId="401032581" sldId="279"/>
            <ac:inkMk id="2" creationId="{57FE6A71-F3F5-3235-88E0-F8A76FB5FAC1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1297515700" sldId="290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1297515700" sldId="290"/>
            <ac:inkMk id="2" creationId="{1FDC43FD-A4DD-737B-28C6-1664BB75071B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2865650285" sldId="291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2865650285" sldId="291"/>
            <ac:inkMk id="7" creationId="{2F6A1CB9-737E-C46F-A67D-5F397E8D5AF8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3765214664" sldId="292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3765214664" sldId="292"/>
            <ac:inkMk id="3" creationId="{0C27090C-C19F-176B-325D-643391ED5DD5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2994011178" sldId="293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2994011178" sldId="293"/>
            <ac:inkMk id="3" creationId="{691ABD74-5229-B5B2-6A5A-939FAC8CD5C5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2467679734" sldId="294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2467679734" sldId="294"/>
            <ac:inkMk id="3" creationId="{DC1DCFD9-AAEC-49A2-8A85-8DD15FCB4E36}"/>
          </ac:inkMkLst>
        </pc:inkChg>
      </pc:sldChg>
      <pc:sldChg chg="addSp">
        <pc:chgData name="Andrej Bogdanov (CSD)" userId="54a3fc38-bcd8-4812-b887-b84a314b9e17" providerId="ADAL" clId="{17985C5B-2004-3444-9AD2-A400E07D2821}" dt="2022-09-05T10:23:06.170" v="8" actId="7634"/>
        <pc:sldMkLst>
          <pc:docMk/>
          <pc:sldMk cId="4040031101" sldId="295"/>
        </pc:sldMkLst>
        <pc:inkChg chg="add">
          <ac:chgData name="Andrej Bogdanov (CSD)" userId="54a3fc38-bcd8-4812-b887-b84a314b9e17" providerId="ADAL" clId="{17985C5B-2004-3444-9AD2-A400E07D2821}" dt="2022-09-05T10:23:06.170" v="8" actId="7634"/>
          <ac:inkMkLst>
            <pc:docMk/>
            <pc:sldMk cId="4040031101" sldId="295"/>
            <ac:inkMk id="3" creationId="{41D21C85-C912-363F-C68C-444AFE746BB7}"/>
          </ac:inkMkLst>
        </pc:inkChg>
      </pc:sldChg>
      <pc:sldChg chg="addSp">
        <pc:chgData name="Andrej Bogdanov (CSD)" userId="54a3fc38-bcd8-4812-b887-b84a314b9e17" providerId="ADAL" clId="{17985C5B-2004-3444-9AD2-A400E07D2821}" dt="2022-09-05T10:23:06.170" v="8" actId="7634"/>
        <pc:sldMkLst>
          <pc:docMk/>
          <pc:sldMk cId="3896295327" sldId="326"/>
        </pc:sldMkLst>
        <pc:inkChg chg="add">
          <ac:chgData name="Andrej Bogdanov (CSD)" userId="54a3fc38-bcd8-4812-b887-b84a314b9e17" providerId="ADAL" clId="{17985C5B-2004-3444-9AD2-A400E07D2821}" dt="2022-09-05T10:23:06.170" v="8" actId="7634"/>
          <ac:inkMkLst>
            <pc:docMk/>
            <pc:sldMk cId="3896295327" sldId="326"/>
            <ac:inkMk id="4" creationId="{3781EE1E-456B-0965-A9FB-2B3DABA8B840}"/>
          </ac:inkMkLst>
        </pc:inkChg>
      </pc:sldChg>
      <pc:sldChg chg="addSp">
        <pc:chgData name="Andrej Bogdanov (CSD)" userId="54a3fc38-bcd8-4812-b887-b84a314b9e17" providerId="ADAL" clId="{17985C5B-2004-3444-9AD2-A400E07D2821}" dt="2022-09-05T10:23:06.170" v="8" actId="7634"/>
        <pc:sldMkLst>
          <pc:docMk/>
          <pc:sldMk cId="1521339333" sldId="327"/>
        </pc:sldMkLst>
        <pc:inkChg chg="add">
          <ac:chgData name="Andrej Bogdanov (CSD)" userId="54a3fc38-bcd8-4812-b887-b84a314b9e17" providerId="ADAL" clId="{17985C5B-2004-3444-9AD2-A400E07D2821}" dt="2022-09-05T10:23:06.170" v="8" actId="7634"/>
          <ac:inkMkLst>
            <pc:docMk/>
            <pc:sldMk cId="1521339333" sldId="327"/>
            <ac:inkMk id="5" creationId="{E3452E50-BC7B-91C6-03EA-BE875C0F57D6}"/>
          </ac:inkMkLst>
        </pc:inkChg>
      </pc:sldChg>
      <pc:sldChg chg="addSp">
        <pc:chgData name="Andrej Bogdanov (CSD)" userId="54a3fc38-bcd8-4812-b887-b84a314b9e17" providerId="ADAL" clId="{17985C5B-2004-3444-9AD2-A400E07D2821}" dt="2022-09-05T07:47:55.388" v="3" actId="7634"/>
        <pc:sldMkLst>
          <pc:docMk/>
          <pc:sldMk cId="3324086062" sldId="328"/>
        </pc:sldMkLst>
        <pc:inkChg chg="add">
          <ac:chgData name="Andrej Bogdanov (CSD)" userId="54a3fc38-bcd8-4812-b887-b84a314b9e17" providerId="ADAL" clId="{17985C5B-2004-3444-9AD2-A400E07D2821}" dt="2022-09-05T07:47:55.388" v="3" actId="7634"/>
          <ac:inkMkLst>
            <pc:docMk/>
            <pc:sldMk cId="3324086062" sldId="328"/>
            <ac:inkMk id="7" creationId="{C965DB41-7728-D2A2-6B20-90EF63C2C7C2}"/>
          </ac:inkMkLst>
        </pc:inkChg>
      </pc:sldChg>
      <pc:sldChg chg="addSp">
        <pc:chgData name="Andrej Bogdanov (CSD)" userId="54a3fc38-bcd8-4812-b887-b84a314b9e17" providerId="ADAL" clId="{17985C5B-2004-3444-9AD2-A400E07D2821}" dt="2022-09-05T07:47:55.388" v="3" actId="7634"/>
        <pc:sldMkLst>
          <pc:docMk/>
          <pc:sldMk cId="2901444721" sldId="329"/>
        </pc:sldMkLst>
        <pc:inkChg chg="add">
          <ac:chgData name="Andrej Bogdanov (CSD)" userId="54a3fc38-bcd8-4812-b887-b84a314b9e17" providerId="ADAL" clId="{17985C5B-2004-3444-9AD2-A400E07D2821}" dt="2022-09-05T07:47:55.388" v="3" actId="7634"/>
          <ac:inkMkLst>
            <pc:docMk/>
            <pc:sldMk cId="2901444721" sldId="329"/>
            <ac:inkMk id="3" creationId="{5D08CEED-C4DE-C04B-AD03-F8FC1626A506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1175927872" sldId="331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1175927872" sldId="331"/>
            <ac:inkMk id="2" creationId="{5A7D0166-D881-0ED9-56E9-952C1639A8B3}"/>
          </ac:inkMkLst>
        </pc:inkChg>
      </pc:sldChg>
      <pc:sldChg chg="addSp delSp modSp">
        <pc:chgData name="Andrej Bogdanov (CSD)" userId="54a3fc38-bcd8-4812-b887-b84a314b9e17" providerId="ADAL" clId="{17985C5B-2004-3444-9AD2-A400E07D2821}" dt="2022-09-05T10:45:32.087" v="52" actId="1076"/>
        <pc:sldMkLst>
          <pc:docMk/>
          <pc:sldMk cId="3017881698" sldId="333"/>
        </pc:sldMkLst>
        <pc:inkChg chg="add mod modStrokes">
          <ac:chgData name="Andrej Bogdanov (CSD)" userId="54a3fc38-bcd8-4812-b887-b84a314b9e17" providerId="ADAL" clId="{17985C5B-2004-3444-9AD2-A400E07D2821}" dt="2022-09-05T10:45:32.087" v="52" actId="1076"/>
          <ac:inkMkLst>
            <pc:docMk/>
            <pc:sldMk cId="3017881698" sldId="333"/>
            <ac:inkMk id="2" creationId="{270BB157-1A2D-E3EE-FDF3-D2C51A1D0B9B}"/>
          </ac:inkMkLst>
        </pc:inkChg>
        <pc:inkChg chg="add del">
          <ac:chgData name="Andrej Bogdanov (CSD)" userId="54a3fc38-bcd8-4812-b887-b84a314b9e17" providerId="ADAL" clId="{17985C5B-2004-3444-9AD2-A400E07D2821}" dt="2022-09-05T10:42:44.309" v="33"/>
          <ac:inkMkLst>
            <pc:docMk/>
            <pc:sldMk cId="3017881698" sldId="333"/>
            <ac:inkMk id="3" creationId="{34387201-6DC2-01FA-2FAA-5AD20D340792}"/>
          </ac:inkMkLst>
        </pc:inkChg>
        <pc:inkChg chg="add del">
          <ac:chgData name="Andrej Bogdanov (CSD)" userId="54a3fc38-bcd8-4812-b887-b84a314b9e17" providerId="ADAL" clId="{17985C5B-2004-3444-9AD2-A400E07D2821}" dt="2022-09-05T10:42:44.306" v="32"/>
          <ac:inkMkLst>
            <pc:docMk/>
            <pc:sldMk cId="3017881698" sldId="333"/>
            <ac:inkMk id="4" creationId="{2E455997-CEAF-5213-75F3-E1CE763675F1}"/>
          </ac:inkMkLst>
        </pc:inkChg>
        <pc:inkChg chg="add del">
          <ac:chgData name="Andrej Bogdanov (CSD)" userId="54a3fc38-bcd8-4812-b887-b84a314b9e17" providerId="ADAL" clId="{17985C5B-2004-3444-9AD2-A400E07D2821}" dt="2022-09-05T10:42:47.483" v="36"/>
          <ac:inkMkLst>
            <pc:docMk/>
            <pc:sldMk cId="3017881698" sldId="333"/>
            <ac:inkMk id="5" creationId="{7F763024-78F4-9D8E-2889-041B1F6AF87E}"/>
          </ac:inkMkLst>
        </pc:inkChg>
        <pc:inkChg chg="add del">
          <ac:chgData name="Andrej Bogdanov (CSD)" userId="54a3fc38-bcd8-4812-b887-b84a314b9e17" providerId="ADAL" clId="{17985C5B-2004-3444-9AD2-A400E07D2821}" dt="2022-09-05T10:42:47.483" v="36"/>
          <ac:inkMkLst>
            <pc:docMk/>
            <pc:sldMk cId="3017881698" sldId="333"/>
            <ac:inkMk id="6" creationId="{C03D9E8C-8144-C551-5E88-113CF875155D}"/>
          </ac:inkMkLst>
        </pc:inkChg>
        <pc:inkChg chg="add del reco">
          <ac:chgData name="Andrej Bogdanov (CSD)" userId="54a3fc38-bcd8-4812-b887-b84a314b9e17" providerId="ADAL" clId="{17985C5B-2004-3444-9AD2-A400E07D2821}" dt="2022-09-05T10:42:48.695" v="38"/>
          <ac:inkMkLst>
            <pc:docMk/>
            <pc:sldMk cId="3017881698" sldId="333"/>
            <ac:inkMk id="7" creationId="{85E8E5B4-57AD-8F7C-657A-293BBE77023A}"/>
          </ac:inkMkLst>
        </pc:inkChg>
        <pc:inkChg chg="add mod modStrokes">
          <ac:chgData name="Andrej Bogdanov (CSD)" userId="54a3fc38-bcd8-4812-b887-b84a314b9e17" providerId="ADAL" clId="{17985C5B-2004-3444-9AD2-A400E07D2821}" dt="2022-09-05T10:45:14.232" v="49"/>
          <ac:inkMkLst>
            <pc:docMk/>
            <pc:sldMk cId="3017881698" sldId="333"/>
            <ac:inkMk id="8" creationId="{79094976-9801-5A01-A0DF-98D008A93AC1}"/>
          </ac:inkMkLst>
        </pc:inkChg>
      </pc:sldChg>
      <pc:sldChg chg="addSp">
        <pc:chgData name="Andrej Bogdanov (CSD)" userId="54a3fc38-bcd8-4812-b887-b84a314b9e17" providerId="ADAL" clId="{17985C5B-2004-3444-9AD2-A400E07D2821}" dt="2022-09-05T07:47:55.388" v="3" actId="7634"/>
        <pc:sldMkLst>
          <pc:docMk/>
          <pc:sldMk cId="1508228161" sldId="334"/>
        </pc:sldMkLst>
        <pc:inkChg chg="add">
          <ac:chgData name="Andrej Bogdanov (CSD)" userId="54a3fc38-bcd8-4812-b887-b84a314b9e17" providerId="ADAL" clId="{17985C5B-2004-3444-9AD2-A400E07D2821}" dt="2022-09-05T07:47:55.388" v="3" actId="7634"/>
          <ac:inkMkLst>
            <pc:docMk/>
            <pc:sldMk cId="1508228161" sldId="334"/>
            <ac:inkMk id="6" creationId="{8F4632DC-1C1A-8DA1-515A-AAF1D3AC7D74}"/>
          </ac:inkMkLst>
        </pc:inkChg>
      </pc:sldChg>
      <pc:sldChg chg="addSp">
        <pc:chgData name="Andrej Bogdanov (CSD)" userId="54a3fc38-bcd8-4812-b887-b84a314b9e17" providerId="ADAL" clId="{17985C5B-2004-3444-9AD2-A400E07D2821}" dt="2022-09-05T07:06:07.227" v="0" actId="7634"/>
        <pc:sldMkLst>
          <pc:docMk/>
          <pc:sldMk cId="63721433" sldId="337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63721433" sldId="337"/>
            <ac:inkMk id="2" creationId="{1449B801-C682-E234-7301-529EB0788278}"/>
          </ac:inkMkLst>
        </pc:inkChg>
      </pc:sldChg>
      <pc:sldChg chg="addSp modSp">
        <pc:chgData name="Andrej Bogdanov (CSD)" userId="54a3fc38-bcd8-4812-b887-b84a314b9e17" providerId="ADAL" clId="{17985C5B-2004-3444-9AD2-A400E07D2821}" dt="2022-09-05T10:40:35.232" v="30" actId="7634"/>
        <pc:sldMkLst>
          <pc:docMk/>
          <pc:sldMk cId="3434994471" sldId="339"/>
        </pc:sldMkLst>
        <pc:inkChg chg="add mod modStrokes">
          <ac:chgData name="Andrej Bogdanov (CSD)" userId="54a3fc38-bcd8-4812-b887-b84a314b9e17" providerId="ADAL" clId="{17985C5B-2004-3444-9AD2-A400E07D2821}" dt="2022-09-05T10:39:59.055" v="29"/>
          <ac:inkMkLst>
            <pc:docMk/>
            <pc:sldMk cId="3434994471" sldId="339"/>
            <ac:inkMk id="7" creationId="{BE3033B5-E50C-2EAB-6671-96F7C15EF187}"/>
          </ac:inkMkLst>
        </pc:inkChg>
        <pc:inkChg chg="add">
          <ac:chgData name="Andrej Bogdanov (CSD)" userId="54a3fc38-bcd8-4812-b887-b84a314b9e17" providerId="ADAL" clId="{17985C5B-2004-3444-9AD2-A400E07D2821}" dt="2022-09-05T10:40:35.232" v="30" actId="7634"/>
          <ac:inkMkLst>
            <pc:docMk/>
            <pc:sldMk cId="3434994471" sldId="339"/>
            <ac:inkMk id="8" creationId="{7B583D69-3867-5D39-B971-0FE5C3666351}"/>
          </ac:inkMkLst>
        </pc:inkChg>
      </pc:sldChg>
      <pc:sldChg chg="addSp">
        <pc:chgData name="Andrej Bogdanov (CSD)" userId="54a3fc38-bcd8-4812-b887-b84a314b9e17" providerId="ADAL" clId="{17985C5B-2004-3444-9AD2-A400E07D2821}" dt="2022-09-05T10:23:06.170" v="8" actId="7634"/>
        <pc:sldMkLst>
          <pc:docMk/>
          <pc:sldMk cId="1789103101" sldId="341"/>
        </pc:sldMkLst>
        <pc:inkChg chg="add">
          <ac:chgData name="Andrej Bogdanov (CSD)" userId="54a3fc38-bcd8-4812-b887-b84a314b9e17" providerId="ADAL" clId="{17985C5B-2004-3444-9AD2-A400E07D2821}" dt="2022-09-05T10:23:06.170" v="8" actId="7634"/>
          <ac:inkMkLst>
            <pc:docMk/>
            <pc:sldMk cId="1789103101" sldId="341"/>
            <ac:inkMk id="2" creationId="{53D509A4-F67B-1802-E5C2-D9B1E60385CB}"/>
          </ac:inkMkLst>
        </pc:inkChg>
      </pc:sldChg>
      <pc:sldChg chg="addSp modSp">
        <pc:chgData name="Andrej Bogdanov (CSD)" userId="54a3fc38-bcd8-4812-b887-b84a314b9e17" providerId="ADAL" clId="{17985C5B-2004-3444-9AD2-A400E07D2821}" dt="2022-09-05T10:31:09.400" v="16" actId="7634"/>
        <pc:sldMkLst>
          <pc:docMk/>
          <pc:sldMk cId="798695020" sldId="343"/>
        </pc:sldMkLst>
        <pc:inkChg chg="add">
          <ac:chgData name="Andrej Bogdanov (CSD)" userId="54a3fc38-bcd8-4812-b887-b84a314b9e17" providerId="ADAL" clId="{17985C5B-2004-3444-9AD2-A400E07D2821}" dt="2022-09-05T07:06:07.227" v="0" actId="7634"/>
          <ac:inkMkLst>
            <pc:docMk/>
            <pc:sldMk cId="798695020" sldId="343"/>
            <ac:inkMk id="4" creationId="{CD3F3536-2A23-0400-3951-F0C4AEB15920}"/>
          </ac:inkMkLst>
        </pc:inkChg>
        <pc:inkChg chg="add mod modStrokes">
          <ac:chgData name="Andrej Bogdanov (CSD)" userId="54a3fc38-bcd8-4812-b887-b84a314b9e17" providerId="ADAL" clId="{17985C5B-2004-3444-9AD2-A400E07D2821}" dt="2022-09-05T10:30:16.583" v="15"/>
          <ac:inkMkLst>
            <pc:docMk/>
            <pc:sldMk cId="798695020" sldId="343"/>
            <ac:inkMk id="12" creationId="{6502EBB2-9BBD-9EE6-9597-C765B69466F1}"/>
          </ac:inkMkLst>
        </pc:inkChg>
        <pc:inkChg chg="add">
          <ac:chgData name="Andrej Bogdanov (CSD)" userId="54a3fc38-bcd8-4812-b887-b84a314b9e17" providerId="ADAL" clId="{17985C5B-2004-3444-9AD2-A400E07D2821}" dt="2022-09-05T10:30:11.966" v="13" actId="7634"/>
          <ac:inkMkLst>
            <pc:docMk/>
            <pc:sldMk cId="798695020" sldId="343"/>
            <ac:inkMk id="14" creationId="{CE792060-BD2C-5605-4CD6-2684547115DE}"/>
          </ac:inkMkLst>
        </pc:inkChg>
        <pc:inkChg chg="add">
          <ac:chgData name="Andrej Bogdanov (CSD)" userId="54a3fc38-bcd8-4812-b887-b84a314b9e17" providerId="ADAL" clId="{17985C5B-2004-3444-9AD2-A400E07D2821}" dt="2022-09-05T10:31:09.400" v="16" actId="7634"/>
          <ac:inkMkLst>
            <pc:docMk/>
            <pc:sldMk cId="798695020" sldId="343"/>
            <ac:inkMk id="15" creationId="{64FF5CEF-ACE2-636E-94FB-7F2C67DCDFDC}"/>
          </ac:inkMkLst>
        </pc:inkChg>
      </pc:sldChg>
      <pc:sldChg chg="new">
        <pc:chgData name="Andrej Bogdanov (CSD)" userId="54a3fc38-bcd8-4812-b887-b84a314b9e17" providerId="ADAL" clId="{17985C5B-2004-3444-9AD2-A400E07D2821}" dt="2022-09-05T07:49:46.236" v="4" actId="680"/>
        <pc:sldMkLst>
          <pc:docMk/>
          <pc:sldMk cId="2133317173" sldId="344"/>
        </pc:sldMkLst>
      </pc:sldChg>
      <pc:sldChg chg="addSp modSp">
        <pc:chgData name="Andrej Bogdanov (CSD)" userId="54a3fc38-bcd8-4812-b887-b84a314b9e17" providerId="ADAL" clId="{17985C5B-2004-3444-9AD2-A400E07D2821}" dt="2022-09-05T10:45:57.302" v="54" actId="7634"/>
        <pc:sldMkLst>
          <pc:docMk/>
          <pc:sldMk cId="3428696768" sldId="356"/>
        </pc:sldMkLst>
        <pc:inkChg chg="mod modStrokes">
          <ac:chgData name="Andrej Bogdanov (CSD)" userId="54a3fc38-bcd8-4812-b887-b84a314b9e17" providerId="ADAL" clId="{17985C5B-2004-3444-9AD2-A400E07D2821}" dt="2022-09-05T10:45:38.767" v="53"/>
          <ac:inkMkLst>
            <pc:docMk/>
            <pc:sldMk cId="3428696768" sldId="356"/>
            <ac:inkMk id="4" creationId="{7E0E793E-AFC3-0640-B372-4CB5C8C4A8CF}"/>
          </ac:inkMkLst>
        </pc:inkChg>
        <pc:inkChg chg="add">
          <ac:chgData name="Andrej Bogdanov (CSD)" userId="54a3fc38-bcd8-4812-b887-b84a314b9e17" providerId="ADAL" clId="{17985C5B-2004-3444-9AD2-A400E07D2821}" dt="2022-09-05T10:45:57.302" v="54" actId="7634"/>
          <ac:inkMkLst>
            <pc:docMk/>
            <pc:sldMk cId="3428696768" sldId="356"/>
            <ac:inkMk id="5" creationId="{04336AA4-2B46-4D33-D224-F11BCF38691A}"/>
          </ac:inkMkLst>
        </pc:inkChg>
      </pc:sldChg>
      <pc:sldChg chg="addSp modSp">
        <pc:chgData name="Andrej Bogdanov (CSD)" userId="54a3fc38-bcd8-4812-b887-b84a314b9e17" providerId="ADAL" clId="{17985C5B-2004-3444-9AD2-A400E07D2821}" dt="2022-09-05T10:55:11.782" v="81"/>
        <pc:sldMkLst>
          <pc:docMk/>
          <pc:sldMk cId="584812005" sldId="358"/>
        </pc:sldMkLst>
        <pc:inkChg chg="add mod modStrokes">
          <ac:chgData name="Andrej Bogdanov (CSD)" userId="54a3fc38-bcd8-4812-b887-b84a314b9e17" providerId="ADAL" clId="{17985C5B-2004-3444-9AD2-A400E07D2821}" dt="2022-09-05T10:55:11.782" v="81"/>
          <ac:inkMkLst>
            <pc:docMk/>
            <pc:sldMk cId="584812005" sldId="358"/>
            <ac:inkMk id="2" creationId="{FD94E31C-5203-B351-11C4-D92CF9E84E79}"/>
          </ac:inkMkLst>
        </pc:inkChg>
        <pc:inkChg chg="mod modStrokes">
          <ac:chgData name="Andrej Bogdanov (CSD)" userId="54a3fc38-bcd8-4812-b887-b84a314b9e17" providerId="ADAL" clId="{17985C5B-2004-3444-9AD2-A400E07D2821}" dt="2022-09-05T10:54:08.733" v="79" actId="1076"/>
          <ac:inkMkLst>
            <pc:docMk/>
            <pc:sldMk cId="584812005" sldId="358"/>
            <ac:inkMk id="4" creationId="{7558CFD6-FF71-0A45-A63D-A59EB112CBF2}"/>
          </ac:inkMkLst>
        </pc:inkChg>
      </pc:sldChg>
      <pc:sldChg chg="addSp modSp">
        <pc:chgData name="Andrej Bogdanov (CSD)" userId="54a3fc38-bcd8-4812-b887-b84a314b9e17" providerId="ADAL" clId="{17985C5B-2004-3444-9AD2-A400E07D2821}" dt="2022-09-08T12:52:58.752" v="90" actId="7634"/>
        <pc:sldMkLst>
          <pc:docMk/>
          <pc:sldMk cId="859907144" sldId="359"/>
        </pc:sldMkLst>
        <pc:inkChg chg="mod modStrokes">
          <ac:chgData name="Andrej Bogdanov (CSD)" userId="54a3fc38-bcd8-4812-b887-b84a314b9e17" providerId="ADAL" clId="{17985C5B-2004-3444-9AD2-A400E07D2821}" dt="2022-09-08T12:52:16.078" v="88"/>
          <ac:inkMkLst>
            <pc:docMk/>
            <pc:sldMk cId="859907144" sldId="359"/>
            <ac:inkMk id="2" creationId="{E39B78BC-B23C-2642-875D-3AA86E940632}"/>
          </ac:inkMkLst>
        </pc:inkChg>
        <pc:inkChg chg="add mod modStrokes">
          <ac:chgData name="Andrej Bogdanov (CSD)" userId="54a3fc38-bcd8-4812-b887-b84a314b9e17" providerId="ADAL" clId="{17985C5B-2004-3444-9AD2-A400E07D2821}" dt="2022-09-08T12:52:16.086" v="89"/>
          <ac:inkMkLst>
            <pc:docMk/>
            <pc:sldMk cId="859907144" sldId="359"/>
            <ac:inkMk id="4" creationId="{737BED0D-E0A3-8F98-1BF7-90FE94D68CDC}"/>
          </ac:inkMkLst>
        </pc:inkChg>
        <pc:inkChg chg="add">
          <ac:chgData name="Andrej Bogdanov (CSD)" userId="54a3fc38-bcd8-4812-b887-b84a314b9e17" providerId="ADAL" clId="{17985C5B-2004-3444-9AD2-A400E07D2821}" dt="2022-09-08T12:52:58.752" v="90" actId="7634"/>
          <ac:inkMkLst>
            <pc:docMk/>
            <pc:sldMk cId="859907144" sldId="359"/>
            <ac:inkMk id="5" creationId="{EBA6ED32-D929-C08D-ED33-78F169344485}"/>
          </ac:inkMkLst>
        </pc:inkChg>
      </pc:sldChg>
    </pc:docChg>
  </pc:docChgLst>
  <pc:docChgLst>
    <pc:chgData name="Andrej Bogdanov" userId="51811781_tp_dropbox" providerId="OAuth2" clId="{4F1BFB69-6699-384C-917F-24B6EF7F9899}"/>
    <pc:docChg chg="custSel addSld modSld sldOrd">
      <pc:chgData name="Andrej Bogdanov" userId="51811781_tp_dropbox" providerId="OAuth2" clId="{4F1BFB69-6699-384C-917F-24B6EF7F9899}" dt="2020-01-15T04:09:52.087" v="108" actId="7634"/>
      <pc:docMkLst>
        <pc:docMk/>
      </pc:docMkLst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82273100" sldId="25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82273100" sldId="257"/>
            <ac:inkMk id="18" creationId="{5147C602-5137-7543-BD74-D71DA7AD8DDB}"/>
          </ac:inkMkLst>
        </pc:inkChg>
      </pc:sldChg>
      <pc:sldChg chg="addSp delSp">
        <pc:chgData name="Andrej Bogdanov" userId="51811781_tp_dropbox" providerId="OAuth2" clId="{4F1BFB69-6699-384C-917F-24B6EF7F9899}" dt="2020-01-06T02:21:08.129" v="4" actId="7634"/>
        <pc:sldMkLst>
          <pc:docMk/>
          <pc:sldMk cId="4259269965" sldId="258"/>
        </pc:sldMkLst>
        <pc:inkChg chg="add del">
          <ac:chgData name="Andrej Bogdanov" userId="51811781_tp_dropbox" providerId="OAuth2" clId="{4F1BFB69-6699-384C-917F-24B6EF7F9899}" dt="2020-01-06T02:19:16.337" v="2" actId="478"/>
          <ac:inkMkLst>
            <pc:docMk/>
            <pc:sldMk cId="4259269965" sldId="258"/>
            <ac:inkMk id="2" creationId="{48F2BCB7-B35D-3E40-9099-7FA5060069B7}"/>
          </ac:inkMkLst>
        </pc:inkChg>
        <pc:inkChg chg="add">
          <ac:chgData name="Andrej Bogdanov" userId="51811781_tp_dropbox" providerId="OAuth2" clId="{4F1BFB69-6699-384C-917F-24B6EF7F9899}" dt="2020-01-06T02:21:08.129" v="4" actId="7634"/>
          <ac:inkMkLst>
            <pc:docMk/>
            <pc:sldMk cId="4259269965" sldId="258"/>
            <ac:inkMk id="3" creationId="{D0C4110B-8DB6-3D48-B897-5CED650295E1}"/>
          </ac:inkMkLst>
        </pc:inkChg>
      </pc:sldChg>
      <pc:sldChg chg="addSp delSp">
        <pc:chgData name="Andrej Bogdanov" userId="51811781_tp_dropbox" providerId="OAuth2" clId="{4F1BFB69-6699-384C-917F-24B6EF7F9899}" dt="2020-01-06T02:22:28.832" v="5" actId="7634"/>
        <pc:sldMkLst>
          <pc:docMk/>
          <pc:sldMk cId="3278693719" sldId="264"/>
        </pc:sldMkLst>
        <pc:inkChg chg="add del">
          <ac:chgData name="Andrej Bogdanov" userId="51811781_tp_dropbox" providerId="OAuth2" clId="{4F1BFB69-6699-384C-917F-24B6EF7F9899}" dt="2020-01-06T02:19:27.217" v="3" actId="478"/>
          <ac:inkMkLst>
            <pc:docMk/>
            <pc:sldMk cId="3278693719" sldId="264"/>
            <ac:inkMk id="2" creationId="{0BAAC0E0-97C4-C64B-8A46-C9DFF3CD1A1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3278693719" sldId="264"/>
            <ac:inkMk id="7" creationId="{E88461D9-FC3B-FE4E-9096-2AAC6B664B8D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335655977" sldId="266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335655977" sldId="266"/>
            <ac:inkMk id="5" creationId="{8861F608-02FF-8349-B763-C8A23A08F0A8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54945927" sldId="267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54945927" sldId="267"/>
            <ac:inkMk id="3" creationId="{B923D524-D393-3D4F-A8BE-E4C48F91B52D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572710069" sldId="26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572710069" sldId="268"/>
            <ac:inkMk id="3" creationId="{D4B3D186-DAAD-9345-9F87-6F4C0B824BE9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533755997" sldId="270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533755997" sldId="270"/>
            <ac:inkMk id="2" creationId="{F243872C-9805-8A48-81AE-E793AD7EE2EF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806530990" sldId="271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806530990" sldId="271"/>
            <ac:inkMk id="2" creationId="{341FDB4C-1DFC-ED44-9A21-1ED69F06CCE4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450235910" sldId="272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450235910" sldId="272"/>
            <ac:inkMk id="4" creationId="{38FB8CB6-5A40-D44D-9EFF-2B74E17F8CFD}"/>
          </ac:inkMkLst>
        </pc:inkChg>
      </pc:sldChg>
      <pc:sldChg chg="addSp modSp">
        <pc:chgData name="Andrej Bogdanov" userId="51811781_tp_dropbox" providerId="OAuth2" clId="{4F1BFB69-6699-384C-917F-24B6EF7F9899}" dt="2020-01-08T07:56:26.733" v="66"/>
        <pc:sldMkLst>
          <pc:docMk/>
          <pc:sldMk cId="4148509227" sldId="273"/>
        </pc:sldMkLst>
        <pc:spChg chg="mod">
          <ac:chgData name="Andrej Bogdanov" userId="51811781_tp_dropbox" providerId="OAuth2" clId="{4F1BFB69-6699-384C-917F-24B6EF7F9899}" dt="2020-01-08T07:55:39.521" v="62" actId="1076"/>
          <ac:spMkLst>
            <pc:docMk/>
            <pc:sldMk cId="4148509227" sldId="273"/>
            <ac:spMk id="5" creationId="{00000000-0000-0000-0000-000000000000}"/>
          </ac:spMkLst>
        </pc:spChg>
        <pc:inkChg chg="add mod modStrokes">
          <ac:chgData name="Andrej Bogdanov" userId="51811781_tp_dropbox" providerId="OAuth2" clId="{4F1BFB69-6699-384C-917F-24B6EF7F9899}" dt="2020-01-08T07:56:26.733" v="66"/>
          <ac:inkMkLst>
            <pc:docMk/>
            <pc:sldMk cId="4148509227" sldId="273"/>
            <ac:inkMk id="3" creationId="{AEDE67E8-68F9-3048-9A3A-105BE37969EA}"/>
          </ac:inkMkLst>
        </pc:inkChg>
      </pc:sldChg>
      <pc:sldChg chg="addSp modSp">
        <pc:chgData name="Andrej Bogdanov" userId="51811781_tp_dropbox" providerId="OAuth2" clId="{4F1BFB69-6699-384C-917F-24B6EF7F9899}" dt="2020-01-13T02:27:45.676" v="73" actId="7634"/>
        <pc:sldMkLst>
          <pc:docMk/>
          <pc:sldMk cId="3998090159" sldId="274"/>
        </pc:sldMkLst>
        <pc:inkChg chg="add mod modStrokes">
          <ac:chgData name="Andrej Bogdanov" userId="51811781_tp_dropbox" providerId="OAuth2" clId="{4F1BFB69-6699-384C-917F-24B6EF7F9899}" dt="2020-01-13T02:27:23.083" v="72"/>
          <ac:inkMkLst>
            <pc:docMk/>
            <pc:sldMk cId="3998090159" sldId="274"/>
            <ac:inkMk id="2" creationId="{3CBB7B97-4B75-7147-9D4A-0E1B3A90B4DE}"/>
          </ac:inkMkLst>
        </pc:inkChg>
        <pc:inkChg chg="add">
          <ac:chgData name="Andrej Bogdanov" userId="51811781_tp_dropbox" providerId="OAuth2" clId="{4F1BFB69-6699-384C-917F-24B6EF7F9899}" dt="2020-01-13T02:27:45.676" v="73" actId="7634"/>
          <ac:inkMkLst>
            <pc:docMk/>
            <pc:sldMk cId="3998090159" sldId="274"/>
            <ac:inkMk id="9" creationId="{DAA6B740-6BCF-454D-A1FE-C652A9179FAB}"/>
          </ac:inkMkLst>
        </pc:inkChg>
      </pc:sldChg>
      <pc:sldChg chg="addSp modSp">
        <pc:chgData name="Andrej Bogdanov" userId="51811781_tp_dropbox" providerId="OAuth2" clId="{4F1BFB69-6699-384C-917F-24B6EF7F9899}" dt="2020-01-08T07:55:23.563" v="58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4F1BFB69-6699-384C-917F-24B6EF7F9899}" dt="2020-01-08T07:54:35.255" v="57"/>
          <ac:inkMkLst>
            <pc:docMk/>
            <pc:sldMk cId="1714992392" sldId="278"/>
            <ac:inkMk id="2" creationId="{31BB7E86-0D7C-E141-BB93-8C02C356A2DA}"/>
          </ac:inkMkLst>
        </pc:inkChg>
        <pc:inkChg chg="add">
          <ac:chgData name="Andrej Bogdanov" userId="51811781_tp_dropbox" providerId="OAuth2" clId="{4F1BFB69-6699-384C-917F-24B6EF7F9899}" dt="2020-01-08T07:55:23.563" v="58" actId="7634"/>
          <ac:inkMkLst>
            <pc:docMk/>
            <pc:sldMk cId="1714992392" sldId="278"/>
            <ac:inkMk id="9" creationId="{08429E12-AE9C-B946-A611-69C81222C175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401032581" sldId="27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401032581" sldId="279"/>
            <ac:inkMk id="2" creationId="{C02F90E8-3CED-B74D-87F2-346454A970EC}"/>
          </ac:inkMkLst>
        </pc:inkChg>
      </pc:sldChg>
      <pc:sldChg chg="addSp delSp">
        <pc:chgData name="Andrej Bogdanov" userId="51811781_tp_dropbox" providerId="OAuth2" clId="{4F1BFB69-6699-384C-917F-24B6EF7F9899}" dt="2020-01-08T02:14:01.046" v="18" actId="7634"/>
        <pc:sldMkLst>
          <pc:docMk/>
          <pc:sldMk cId="1297515700" sldId="290"/>
        </pc:sldMkLst>
        <pc:inkChg chg="add del">
          <ac:chgData name="Andrej Bogdanov" userId="51811781_tp_dropbox" providerId="OAuth2" clId="{4F1BFB69-6699-384C-917F-24B6EF7F9899}" dt="2020-01-06T02:19:09.478" v="1" actId="478"/>
          <ac:inkMkLst>
            <pc:docMk/>
            <pc:sldMk cId="1297515700" sldId="290"/>
            <ac:inkMk id="2" creationId="{1A65BF20-CDA5-0745-857E-530F63B75E7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1297515700" sldId="290"/>
            <ac:inkMk id="8" creationId="{98505464-D20D-9E49-9997-B3B2BDE92FA5}"/>
          </ac:inkMkLst>
        </pc:inkChg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1297515700" sldId="290"/>
            <ac:inkMk id="9" creationId="{65013E34-B79D-F045-94CA-1A68D56A4719}"/>
          </ac:inkMkLst>
        </pc:inkChg>
      </pc:sldChg>
      <pc:sldChg chg="addSp modSp">
        <pc:chgData name="Andrej Bogdanov" userId="51811781_tp_dropbox" providerId="OAuth2" clId="{4F1BFB69-6699-384C-917F-24B6EF7F9899}" dt="2020-01-06T02:27:47.155" v="16" actId="7634"/>
        <pc:sldMkLst>
          <pc:docMk/>
          <pc:sldMk cId="2865650285" sldId="291"/>
        </pc:sldMkLst>
        <pc:inkChg chg="add mod">
          <ac:chgData name="Andrej Bogdanov" userId="51811781_tp_dropbox" providerId="OAuth2" clId="{4F1BFB69-6699-384C-917F-24B6EF7F9899}" dt="2020-01-06T02:27:36.002" v="15" actId="478"/>
          <ac:inkMkLst>
            <pc:docMk/>
            <pc:sldMk cId="2865650285" sldId="291"/>
            <ac:inkMk id="7" creationId="{E97A3462-FA04-4347-B356-2DEACD89BA74}"/>
          </ac:inkMkLst>
        </pc:inkChg>
        <pc:inkChg chg="add">
          <ac:chgData name="Andrej Bogdanov" userId="51811781_tp_dropbox" providerId="OAuth2" clId="{4F1BFB69-6699-384C-917F-24B6EF7F9899}" dt="2020-01-06T02:27:47.155" v="16" actId="7634"/>
          <ac:inkMkLst>
            <pc:docMk/>
            <pc:sldMk cId="2865650285" sldId="291"/>
            <ac:inkMk id="14" creationId="{0B9C5C53-0E8F-DB41-898D-39507B2F0C42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3765214664" sldId="292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3765214664" sldId="292"/>
            <ac:inkMk id="3" creationId="{04A21262-D2B2-1948-A2A8-CF89206EEC4F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94011178" sldId="293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94011178" sldId="293"/>
            <ac:inkMk id="3" creationId="{E59412E4-DC4C-D842-BAF5-835F9EAE1F4E}"/>
          </ac:inkMkLst>
        </pc:inkChg>
      </pc:sldChg>
      <pc:sldChg chg="addSp modSp">
        <pc:chgData name="Andrej Bogdanov" userId="51811781_tp_dropbox" providerId="OAuth2" clId="{4F1BFB69-6699-384C-917F-24B6EF7F9899}" dt="2020-01-06T02:26:02.254" v="8" actId="478"/>
        <pc:sldMkLst>
          <pc:docMk/>
          <pc:sldMk cId="2467679734" sldId="294"/>
        </pc:sldMkLst>
        <pc:inkChg chg="add mod">
          <ac:chgData name="Andrej Bogdanov" userId="51811781_tp_dropbox" providerId="OAuth2" clId="{4F1BFB69-6699-384C-917F-24B6EF7F9899}" dt="2020-01-06T02:26:02.254" v="8" actId="478"/>
          <ac:inkMkLst>
            <pc:docMk/>
            <pc:sldMk cId="2467679734" sldId="294"/>
            <ac:inkMk id="3" creationId="{586EDF08-F957-2440-9967-8EAE03078ADF}"/>
          </ac:inkMkLst>
        </pc:inkChg>
      </pc:sldChg>
      <pc:sldChg chg="addSp modSp">
        <pc:chgData name="Andrej Bogdanov" userId="51811781_tp_dropbox" providerId="OAuth2" clId="{4F1BFB69-6699-384C-917F-24B6EF7F9899}" dt="2020-01-08T07:49:39.565" v="39" actId="7634"/>
        <pc:sldMkLst>
          <pc:docMk/>
          <pc:sldMk cId="4040031101" sldId="295"/>
        </pc:sldMkLst>
        <pc:inkChg chg="add mod modStrokes">
          <ac:chgData name="Andrej Bogdanov" userId="51811781_tp_dropbox" providerId="OAuth2" clId="{4F1BFB69-6699-384C-917F-24B6EF7F9899}" dt="2020-01-08T07:47:06.779" v="34"/>
          <ac:inkMkLst>
            <pc:docMk/>
            <pc:sldMk cId="4040031101" sldId="295"/>
            <ac:inkMk id="3" creationId="{13685348-6AE7-074B-8243-413E05376ED1}"/>
          </ac:inkMkLst>
        </pc:inkChg>
        <pc:inkChg chg="add mod">
          <ac:chgData name="Andrej Bogdanov" userId="51811781_tp_dropbox" providerId="OAuth2" clId="{4F1BFB69-6699-384C-917F-24B6EF7F9899}" dt="2020-01-08T07:49:21.882" v="38" actId="478"/>
          <ac:inkMkLst>
            <pc:docMk/>
            <pc:sldMk cId="4040031101" sldId="295"/>
            <ac:inkMk id="4" creationId="{F2D42B8B-8C0C-3F48-AAE6-3AF9E6B78B41}"/>
          </ac:inkMkLst>
        </pc:inkChg>
        <pc:inkChg chg="add">
          <ac:chgData name="Andrej Bogdanov" userId="51811781_tp_dropbox" providerId="OAuth2" clId="{4F1BFB69-6699-384C-917F-24B6EF7F9899}" dt="2020-01-08T07:48:37.707" v="35" actId="7634"/>
          <ac:inkMkLst>
            <pc:docMk/>
            <pc:sldMk cId="4040031101" sldId="295"/>
            <ac:inkMk id="5" creationId="{4827408B-C928-114F-AA32-85CA6484EF25}"/>
          </ac:inkMkLst>
        </pc:inkChg>
        <pc:inkChg chg="add">
          <ac:chgData name="Andrej Bogdanov" userId="51811781_tp_dropbox" providerId="OAuth2" clId="{4F1BFB69-6699-384C-917F-24B6EF7F9899}" dt="2020-01-08T07:49:39.565" v="39" actId="7634"/>
          <ac:inkMkLst>
            <pc:docMk/>
            <pc:sldMk cId="4040031101" sldId="295"/>
            <ac:inkMk id="6" creationId="{BEAB9D22-37D9-D143-9EAC-49D305D39D93}"/>
          </ac:inkMkLst>
        </pc:inkChg>
      </pc:sldChg>
      <pc:sldChg chg="addSp delSp modSp">
        <pc:chgData name="Andrej Bogdanov" userId="51811781_tp_dropbox" providerId="OAuth2" clId="{4F1BFB69-6699-384C-917F-24B6EF7F9899}" dt="2020-01-08T07:53:55.285" v="54" actId="7634"/>
        <pc:sldMkLst>
          <pc:docMk/>
          <pc:sldMk cId="1154741721" sldId="296"/>
        </pc:sldMkLst>
        <pc:inkChg chg="add mod modStrokes">
          <ac:chgData name="Andrej Bogdanov" userId="51811781_tp_dropbox" providerId="OAuth2" clId="{4F1BFB69-6699-384C-917F-24B6EF7F9899}" dt="2020-01-08T07:53:01.289" v="53"/>
          <ac:inkMkLst>
            <pc:docMk/>
            <pc:sldMk cId="1154741721" sldId="296"/>
            <ac:inkMk id="2" creationId="{0E233AC1-559D-F94A-B944-D8EA6A176DDB}"/>
          </ac:inkMkLst>
        </pc:inkChg>
        <pc:inkChg chg="add">
          <ac:chgData name="Andrej Bogdanov" userId="51811781_tp_dropbox" providerId="OAuth2" clId="{4F1BFB69-6699-384C-917F-24B6EF7F9899}" dt="2020-01-08T07:53:55.285" v="54" actId="7634"/>
          <ac:inkMkLst>
            <pc:docMk/>
            <pc:sldMk cId="1154741721" sldId="296"/>
            <ac:inkMk id="4" creationId="{D9C7CA03-5105-0C4B-9034-FDB39A30ADAD}"/>
          </ac:inkMkLst>
        </pc:inkChg>
        <pc:inkChg chg="del">
          <ac:chgData name="Andrej Bogdanov" userId="51811781_tp_dropbox" providerId="OAuth2" clId="{4F1BFB69-6699-384C-917F-24B6EF7F9899}" dt="2020-01-08T00:17:21.305" v="17" actId="478"/>
          <ac:inkMkLst>
            <pc:docMk/>
            <pc:sldMk cId="1154741721" sldId="296"/>
            <ac:inkMk id="6" creationId="{0291DD44-3ABA-864B-8F38-1D040225E8D5}"/>
          </ac:inkMkLst>
        </pc:inkChg>
      </pc:sldChg>
      <pc:sldChg chg="addSp modSp">
        <pc:chgData name="Andrej Bogdanov" userId="51811781_tp_dropbox" providerId="OAuth2" clId="{4F1BFB69-6699-384C-917F-24B6EF7F9899}" dt="2020-01-15T04:09:52.087" v="108" actId="7634"/>
        <pc:sldMkLst>
          <pc:docMk/>
          <pc:sldMk cId="3382955872" sldId="297"/>
        </pc:sldMkLst>
        <pc:inkChg chg="add mod modStrokes">
          <ac:chgData name="Andrej Bogdanov" userId="51811781_tp_dropbox" providerId="OAuth2" clId="{4F1BFB69-6699-384C-917F-24B6EF7F9899}" dt="2020-01-15T04:09:31.401" v="107"/>
          <ac:inkMkLst>
            <pc:docMk/>
            <pc:sldMk cId="3382955872" sldId="297"/>
            <ac:inkMk id="2" creationId="{D89E41DB-BED6-BC42-868C-018B80BFAB8F}"/>
          </ac:inkMkLst>
        </pc:inkChg>
        <pc:inkChg chg="add">
          <ac:chgData name="Andrej Bogdanov" userId="51811781_tp_dropbox" providerId="OAuth2" clId="{4F1BFB69-6699-384C-917F-24B6EF7F9899}" dt="2020-01-15T04:09:52.087" v="108" actId="7634"/>
          <ac:inkMkLst>
            <pc:docMk/>
            <pc:sldMk cId="3382955872" sldId="297"/>
            <ac:inkMk id="4" creationId="{99D2E976-6890-EB42-AF6F-8393FB315ADC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870376921" sldId="299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870376921" sldId="299"/>
            <ac:inkMk id="3" creationId="{EFDF4546-2450-8343-8960-9478EBFA4DF7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592823346" sldId="300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592823346" sldId="300"/>
            <ac:inkMk id="3" creationId="{065BF993-3182-AF4F-8D69-934F6AABB124}"/>
          </ac:inkMkLst>
        </pc:inkChg>
      </pc:sldChg>
      <pc:sldChg chg="addSp delSp">
        <pc:chgData name="Andrej Bogdanov" userId="51811781_tp_dropbox" providerId="OAuth2" clId="{4F1BFB69-6699-384C-917F-24B6EF7F9899}" dt="2020-01-08T07:39:11.014" v="24" actId="478"/>
        <pc:sldMkLst>
          <pc:docMk/>
          <pc:sldMk cId="3122152082" sldId="303"/>
        </pc:sldMkLst>
        <pc:inkChg chg="add del">
          <ac:chgData name="Andrej Bogdanov" userId="51811781_tp_dropbox" providerId="OAuth2" clId="{4F1BFB69-6699-384C-917F-24B6EF7F9899}" dt="2020-01-08T07:39:11.014" v="24" actId="478"/>
          <ac:inkMkLst>
            <pc:docMk/>
            <pc:sldMk cId="3122152082" sldId="303"/>
            <ac:inkMk id="13" creationId="{AA32BD4B-1D5E-C446-8E9E-82E660AC22D1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133869825" sldId="305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133869825" sldId="305"/>
            <ac:inkMk id="8" creationId="{8728B8CF-EAD7-864F-8083-C5101F6771DF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54724816" sldId="306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54724816" sldId="306"/>
            <ac:inkMk id="18" creationId="{CF0497A0-39E9-4B4B-9EC0-05098ED0DC65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2415838730" sldId="30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2415838730" sldId="307"/>
            <ac:inkMk id="5" creationId="{A93017CA-9778-5045-9102-2B87732EA221}"/>
          </ac:inkMkLst>
        </pc:inkChg>
      </pc:sldChg>
      <pc:sldChg chg="addSp delSp">
        <pc:chgData name="Andrej Bogdanov" userId="51811781_tp_dropbox" providerId="OAuth2" clId="{4F1BFB69-6699-384C-917F-24B6EF7F9899}" dt="2020-01-13T02:47:27.854" v="106" actId="7634"/>
        <pc:sldMkLst>
          <pc:docMk/>
          <pc:sldMk cId="3561723769" sldId="310"/>
        </pc:sldMkLst>
        <pc:inkChg chg="add del">
          <ac:chgData name="Andrej Bogdanov" userId="51811781_tp_dropbox" providerId="OAuth2" clId="{4F1BFB69-6699-384C-917F-24B6EF7F9899}" dt="2020-01-13T02:26:26.761" v="70" actId="478"/>
          <ac:inkMkLst>
            <pc:docMk/>
            <pc:sldMk cId="3561723769" sldId="310"/>
            <ac:inkMk id="8" creationId="{FE8B40CD-9A99-D44D-9068-CB297C004BFF}"/>
          </ac:inkMkLst>
        </pc:inkChg>
        <pc:inkChg chg="add">
          <ac:chgData name="Andrej Bogdanov" userId="51811781_tp_dropbox" providerId="OAuth2" clId="{4F1BFB69-6699-384C-917F-24B6EF7F9899}" dt="2020-01-13T02:47:27.854" v="106" actId="7634"/>
          <ac:inkMkLst>
            <pc:docMk/>
            <pc:sldMk cId="3561723769" sldId="310"/>
            <ac:inkMk id="18" creationId="{5F4EF5E5-F34D-C64C-A492-7039D52FB8A1}"/>
          </ac:inkMkLst>
        </pc:inkChg>
      </pc:sldChg>
      <pc:sldChg chg="addSp delSp">
        <pc:chgData name="Andrej Bogdanov" userId="51811781_tp_dropbox" providerId="OAuth2" clId="{4F1BFB69-6699-384C-917F-24B6EF7F9899}" dt="2020-01-13T02:27:04.529" v="71" actId="478"/>
        <pc:sldMkLst>
          <pc:docMk/>
          <pc:sldMk cId="925200645" sldId="311"/>
        </pc:sldMkLst>
        <pc:inkChg chg="add del">
          <ac:chgData name="Andrej Bogdanov" userId="51811781_tp_dropbox" providerId="OAuth2" clId="{4F1BFB69-6699-384C-917F-24B6EF7F9899}" dt="2020-01-13T02:27:04.529" v="71" actId="478"/>
          <ac:inkMkLst>
            <pc:docMk/>
            <pc:sldMk cId="925200645" sldId="311"/>
            <ac:inkMk id="2" creationId="{8A5B0782-4FA5-3B4C-BC0E-9DAA3B283DD7}"/>
          </ac:inkMkLst>
        </pc:inkChg>
      </pc:sldChg>
      <pc:sldChg chg="addSp modSp">
        <pc:chgData name="Andrej Bogdanov" userId="51811781_tp_dropbox" providerId="OAuth2" clId="{4F1BFB69-6699-384C-917F-24B6EF7F9899}" dt="2020-01-13T02:38:22.234" v="82" actId="7634"/>
        <pc:sldMkLst>
          <pc:docMk/>
          <pc:sldMk cId="132538882" sldId="314"/>
        </pc:sldMkLst>
        <pc:inkChg chg="add mod modStrokes">
          <ac:chgData name="Andrej Bogdanov" userId="51811781_tp_dropbox" providerId="OAuth2" clId="{4F1BFB69-6699-384C-917F-24B6EF7F9899}" dt="2020-01-13T02:30:21.516" v="74"/>
          <ac:inkMkLst>
            <pc:docMk/>
            <pc:sldMk cId="132538882" sldId="314"/>
            <ac:inkMk id="2" creationId="{308CF60A-1B1F-AB45-BBFA-F1D61E52F207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132538882" sldId="314"/>
            <ac:inkMk id="3" creationId="{7D38AF21-4A36-1D46-A03E-894A4F54B099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3896295327" sldId="326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3896295327" sldId="326"/>
            <ac:inkMk id="2" creationId="{6B235321-C0E6-4A42-9B18-68A2E85038AD}"/>
          </ac:inkMkLst>
        </pc:inkChg>
      </pc:sldChg>
      <pc:sldChg chg="addSp modSp">
        <pc:chgData name="Andrej Bogdanov" userId="51811781_tp_dropbox" providerId="OAuth2" clId="{4F1BFB69-6699-384C-917F-24B6EF7F9899}" dt="2020-01-08T07:51:46.839" v="48" actId="7634"/>
        <pc:sldMkLst>
          <pc:docMk/>
          <pc:sldMk cId="1521339333" sldId="327"/>
        </pc:sldMkLst>
        <pc:grpChg chg="mod">
          <ac:chgData name="Andrej Bogdanov" userId="51811781_tp_dropbox" providerId="OAuth2" clId="{4F1BFB69-6699-384C-917F-24B6EF7F9899}" dt="2020-01-08T07:50:17.150" v="42" actId="1076"/>
          <ac:grpSpMkLst>
            <pc:docMk/>
            <pc:sldMk cId="1521339333" sldId="327"/>
            <ac:grpSpMk id="8" creationId="{4CAF2551-F831-3341-9D3B-530B500D5E3F}"/>
          </ac:grpSpMkLst>
        </pc:grpChg>
        <pc:grpChg chg="mod">
          <ac:chgData name="Andrej Bogdanov" userId="51811781_tp_dropbox" providerId="OAuth2" clId="{4F1BFB69-6699-384C-917F-24B6EF7F9899}" dt="2020-01-08T07:50:32.210" v="45" actId="1076"/>
          <ac:grpSpMkLst>
            <pc:docMk/>
            <pc:sldMk cId="1521339333" sldId="327"/>
            <ac:grpSpMk id="16" creationId="{DB151578-B65D-E34D-BE05-F0247CD03433}"/>
          </ac:grpSpMkLst>
        </pc:grpChg>
        <pc:inkChg chg="add mod modStrokes">
          <ac:chgData name="Andrej Bogdanov" userId="51811781_tp_dropbox" providerId="OAuth2" clId="{4F1BFB69-6699-384C-917F-24B6EF7F9899}" dt="2020-01-08T07:51:03.387" v="47"/>
          <ac:inkMkLst>
            <pc:docMk/>
            <pc:sldMk cId="1521339333" sldId="327"/>
            <ac:inkMk id="3" creationId="{8C1D418E-A95C-C043-A444-37726F458DD2}"/>
          </ac:inkMkLst>
        </pc:inkChg>
        <pc:inkChg chg="add mod modStrokes">
          <ac:chgData name="Andrej Bogdanov" userId="51811781_tp_dropbox" providerId="OAuth2" clId="{4F1BFB69-6699-384C-917F-24B6EF7F9899}" dt="2020-01-08T07:50:52.752" v="46"/>
          <ac:inkMkLst>
            <pc:docMk/>
            <pc:sldMk cId="1521339333" sldId="327"/>
            <ac:inkMk id="4" creationId="{0D36CAA8-E510-6447-AF65-8A7C81B1406B}"/>
          </ac:inkMkLst>
        </pc:inkChg>
        <pc:inkChg chg="add">
          <ac:chgData name="Andrej Bogdanov" userId="51811781_tp_dropbox" providerId="OAuth2" clId="{4F1BFB69-6699-384C-917F-24B6EF7F9899}" dt="2020-01-08T07:51:46.839" v="48" actId="7634"/>
          <ac:inkMkLst>
            <pc:docMk/>
            <pc:sldMk cId="1521339333" sldId="327"/>
            <ac:inkMk id="5" creationId="{CA5F362D-EF69-124D-A1EC-829249C73390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324086062" sldId="32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324086062" sldId="328"/>
            <ac:inkMk id="7" creationId="{B62AE20C-F5B6-074C-8F8A-E0FBE97E44C1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901444721" sldId="32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901444721" sldId="329"/>
            <ac:inkMk id="3" creationId="{68F5D97F-6458-5643-BB5D-E06EB2BE4C10}"/>
          </ac:inkMkLst>
        </pc:inkChg>
      </pc:sldChg>
      <pc:sldChg chg="addSp delSp">
        <pc:chgData name="Andrej Bogdanov" userId="51811781_tp_dropbox" providerId="OAuth2" clId="{4F1BFB69-6699-384C-917F-24B6EF7F9899}" dt="2020-01-06T02:25:47.071" v="7" actId="7634"/>
        <pc:sldMkLst>
          <pc:docMk/>
          <pc:sldMk cId="1175927872" sldId="331"/>
        </pc:sldMkLst>
        <pc:inkChg chg="add del">
          <ac:chgData name="Andrej Bogdanov" userId="51811781_tp_dropbox" providerId="OAuth2" clId="{4F1BFB69-6699-384C-917F-24B6EF7F9899}" dt="2020-01-06T02:22:48.607" v="6" actId="478"/>
          <ac:inkMkLst>
            <pc:docMk/>
            <pc:sldMk cId="1175927872" sldId="331"/>
            <ac:inkMk id="2" creationId="{6EC3184B-9BEB-6643-84F0-E153149417ED}"/>
          </ac:inkMkLst>
        </pc:inkChg>
        <pc:inkChg chg="add">
          <ac:chgData name="Andrej Bogdanov" userId="51811781_tp_dropbox" providerId="OAuth2" clId="{4F1BFB69-6699-384C-917F-24B6EF7F9899}" dt="2020-01-06T02:25:47.071" v="7" actId="7634"/>
          <ac:inkMkLst>
            <pc:docMk/>
            <pc:sldMk cId="1175927872" sldId="331"/>
            <ac:inkMk id="7" creationId="{45A6F4BE-3A91-7543-A6C7-B6482704C22B}"/>
          </ac:inkMkLst>
        </pc:inkChg>
      </pc:sldChg>
      <pc:sldChg chg="addSp delSp modSp">
        <pc:chgData name="Andrej Bogdanov" userId="51811781_tp_dropbox" providerId="OAuth2" clId="{4F1BFB69-6699-384C-917F-24B6EF7F9899}" dt="2020-01-13T02:44:54.630" v="99" actId="7634"/>
        <pc:sldMkLst>
          <pc:docMk/>
          <pc:sldMk cId="3392666443" sldId="333"/>
        </pc:sldMkLst>
        <pc:inkChg chg="add mod modStrokes">
          <ac:chgData name="Andrej Bogdanov" userId="51811781_tp_dropbox" providerId="OAuth2" clId="{4F1BFB69-6699-384C-917F-24B6EF7F9899}" dt="2020-01-13T02:43:21.972" v="98"/>
          <ac:inkMkLst>
            <pc:docMk/>
            <pc:sldMk cId="3392666443" sldId="333"/>
            <ac:inkMk id="2" creationId="{7568AD66-0333-774D-A4B9-C65376F77549}"/>
          </ac:inkMkLst>
        </pc:inkChg>
        <pc:inkChg chg="add del">
          <ac:chgData name="Andrej Bogdanov" userId="51811781_tp_dropbox" providerId="OAuth2" clId="{4F1BFB69-6699-384C-917F-24B6EF7F9899}" dt="2020-01-13T02:39:10.375" v="86"/>
          <ac:inkMkLst>
            <pc:docMk/>
            <pc:sldMk cId="3392666443" sldId="333"/>
            <ac:inkMk id="3" creationId="{EA81A70C-0BAA-B64C-8D19-85C95F45989F}"/>
          </ac:inkMkLst>
        </pc:inkChg>
        <pc:inkChg chg="add">
          <ac:chgData name="Andrej Bogdanov" userId="51811781_tp_dropbox" providerId="OAuth2" clId="{4F1BFB69-6699-384C-917F-24B6EF7F9899}" dt="2020-01-13T02:40:54.446" v="89" actId="7634"/>
          <ac:inkMkLst>
            <pc:docMk/>
            <pc:sldMk cId="3392666443" sldId="333"/>
            <ac:inkMk id="4" creationId="{1C36682E-5D81-134D-81BF-2A6414C133B9}"/>
          </ac:inkMkLst>
        </pc:inkChg>
        <pc:inkChg chg="add mod modStrokes">
          <ac:chgData name="Andrej Bogdanov" userId="51811781_tp_dropbox" providerId="OAuth2" clId="{4F1BFB69-6699-384C-917F-24B6EF7F9899}" dt="2020-01-13T02:43:21.960" v="97"/>
          <ac:inkMkLst>
            <pc:docMk/>
            <pc:sldMk cId="3392666443" sldId="333"/>
            <ac:inkMk id="5" creationId="{A1D419B6-C4EF-BE41-B1DB-1E8B16B9DCAF}"/>
          </ac:inkMkLst>
        </pc:inkChg>
        <pc:inkChg chg="add">
          <ac:chgData name="Andrej Bogdanov" userId="51811781_tp_dropbox" providerId="OAuth2" clId="{4F1BFB69-6699-384C-917F-24B6EF7F9899}" dt="2020-01-13T02:44:54.630" v="99" actId="7634"/>
          <ac:inkMkLst>
            <pc:docMk/>
            <pc:sldMk cId="3392666443" sldId="333"/>
            <ac:inkMk id="6" creationId="{53CBDFEB-748D-6A46-86D6-AF4E2DBE31B0}"/>
          </ac:inkMkLst>
        </pc:inkChg>
      </pc:sldChg>
      <pc:sldChg chg="addSp modSp">
        <pc:chgData name="Andrej Bogdanov" userId="51811781_tp_dropbox" providerId="OAuth2" clId="{4F1BFB69-6699-384C-917F-24B6EF7F9899}" dt="2020-01-13T02:46:50.011" v="105" actId="7634"/>
        <pc:sldMkLst>
          <pc:docMk/>
          <pc:sldMk cId="2097753153" sldId="334"/>
        </pc:sldMkLst>
        <pc:inkChg chg="add mod modStrokes">
          <ac:chgData name="Andrej Bogdanov" userId="51811781_tp_dropbox" providerId="OAuth2" clId="{4F1BFB69-6699-384C-917F-24B6EF7F9899}" dt="2020-01-13T02:46:34.128" v="104"/>
          <ac:inkMkLst>
            <pc:docMk/>
            <pc:sldMk cId="2097753153" sldId="334"/>
            <ac:inkMk id="6" creationId="{47A21C02-567F-7C45-9D16-299DDB0A63EA}"/>
          </ac:inkMkLst>
        </pc:inkChg>
        <pc:inkChg chg="add">
          <ac:chgData name="Andrej Bogdanov" userId="51811781_tp_dropbox" providerId="OAuth2" clId="{4F1BFB69-6699-384C-917F-24B6EF7F9899}" dt="2020-01-13T02:46:50.011" v="105" actId="7634"/>
          <ac:inkMkLst>
            <pc:docMk/>
            <pc:sldMk cId="2097753153" sldId="334"/>
            <ac:inkMk id="8" creationId="{A5FE5DEE-46BD-EA4A-9867-32441B226764}"/>
          </ac:inkMkLst>
        </pc:inkChg>
      </pc:sldChg>
      <pc:sldChg chg="addSp delSp modSp">
        <pc:chgData name="Andrej Bogdanov" userId="51811781_tp_dropbox" providerId="OAuth2" clId="{4F1BFB69-6699-384C-917F-24B6EF7F9899}" dt="2020-01-13T02:38:22.234" v="82" actId="7634"/>
        <pc:sldMkLst>
          <pc:docMk/>
          <pc:sldMk cId="2338567691" sldId="335"/>
        </pc:sldMkLst>
        <pc:inkChg chg="add del mod modStrokes">
          <ac:chgData name="Andrej Bogdanov" userId="51811781_tp_dropbox" providerId="OAuth2" clId="{4F1BFB69-6699-384C-917F-24B6EF7F9899}" dt="2020-01-13T02:30:47.720" v="81"/>
          <ac:inkMkLst>
            <pc:docMk/>
            <pc:sldMk cId="2338567691" sldId="335"/>
            <ac:inkMk id="2" creationId="{C6DF5349-ECAC-CF4E-9F45-8D1532225600}"/>
          </ac:inkMkLst>
        </pc:inkChg>
        <pc:inkChg chg="add del mod modStrokes">
          <ac:chgData name="Andrej Bogdanov" userId="51811781_tp_dropbox" providerId="OAuth2" clId="{4F1BFB69-6699-384C-917F-24B6EF7F9899}" dt="2020-01-13T02:30:43.743" v="79"/>
          <ac:inkMkLst>
            <pc:docMk/>
            <pc:sldMk cId="2338567691" sldId="335"/>
            <ac:inkMk id="3" creationId="{B1E30F6D-A99D-C146-BC44-5BE52D98728C}"/>
          </ac:inkMkLst>
        </pc:inkChg>
        <pc:inkChg chg="add del mod modStrokes">
          <ac:chgData name="Andrej Bogdanov" userId="51811781_tp_dropbox" providerId="OAuth2" clId="{4F1BFB69-6699-384C-917F-24B6EF7F9899}" dt="2020-01-13T02:30:43.746" v="80"/>
          <ac:inkMkLst>
            <pc:docMk/>
            <pc:sldMk cId="2338567691" sldId="335"/>
            <ac:inkMk id="4" creationId="{587C06D8-0C13-B24E-857C-63011939EEEC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2338567691" sldId="335"/>
            <ac:inkMk id="5" creationId="{B16890F2-E6F0-4141-810D-BA46C7158EA2}"/>
          </ac:inkMkLst>
        </pc:inkChg>
      </pc:sldChg>
      <pc:sldChg chg="addSp modSp">
        <pc:chgData name="Andrej Bogdanov" userId="51811781_tp_dropbox" providerId="OAuth2" clId="{4F1BFB69-6699-384C-917F-24B6EF7F9899}" dt="2020-01-13T02:45:46.442" v="103" actId="7634"/>
        <pc:sldMkLst>
          <pc:docMk/>
          <pc:sldMk cId="3001519757" sldId="336"/>
        </pc:sldMkLst>
        <pc:inkChg chg="add mod modStrokes">
          <ac:chgData name="Andrej Bogdanov" userId="51811781_tp_dropbox" providerId="OAuth2" clId="{4F1BFB69-6699-384C-917F-24B6EF7F9899}" dt="2020-01-13T02:45:04.968" v="102"/>
          <ac:inkMkLst>
            <pc:docMk/>
            <pc:sldMk cId="3001519757" sldId="336"/>
            <ac:inkMk id="3" creationId="{E6AAA163-24D8-8B42-9B84-4ACA859165B2}"/>
          </ac:inkMkLst>
        </pc:inkChg>
        <pc:inkChg chg="add">
          <ac:chgData name="Andrej Bogdanov" userId="51811781_tp_dropbox" providerId="OAuth2" clId="{4F1BFB69-6699-384C-917F-24B6EF7F9899}" dt="2020-01-13T02:45:46.442" v="103" actId="7634"/>
          <ac:inkMkLst>
            <pc:docMk/>
            <pc:sldMk cId="3001519757" sldId="336"/>
            <ac:inkMk id="4" creationId="{7E0E793E-AFC3-0640-B372-4CB5C8C4A8CF}"/>
          </ac:inkMkLst>
        </pc:inkChg>
      </pc:sldChg>
      <pc:sldChg chg="addSp modSp add ord">
        <pc:chgData name="Andrej Bogdanov" userId="51811781_tp_dropbox" providerId="OAuth2" clId="{4F1BFB69-6699-384C-917F-24B6EF7F9899}" dt="2020-01-06T02:27:22.250" v="13" actId="7634"/>
        <pc:sldMkLst>
          <pc:docMk/>
          <pc:sldMk cId="63721433" sldId="337"/>
        </pc:sldMkLst>
        <pc:inkChg chg="add">
          <ac:chgData name="Andrej Bogdanov" userId="51811781_tp_dropbox" providerId="OAuth2" clId="{4F1BFB69-6699-384C-917F-24B6EF7F9899}" dt="2020-01-06T02:27:22.250" v="13" actId="7634"/>
          <ac:inkMkLst>
            <pc:docMk/>
            <pc:sldMk cId="63721433" sldId="337"/>
            <ac:inkMk id="2" creationId="{F1D818D4-E13D-9C47-8E2F-F132716AB117}"/>
          </ac:inkMkLst>
        </pc:inkChg>
        <pc:inkChg chg="mod">
          <ac:chgData name="Andrej Bogdanov" userId="51811781_tp_dropbox" providerId="OAuth2" clId="{4F1BFB69-6699-384C-917F-24B6EF7F9899}" dt="2020-01-06T02:26:52.163" v="12" actId="478"/>
          <ac:inkMkLst>
            <pc:docMk/>
            <pc:sldMk cId="63721433" sldId="337"/>
            <ac:inkMk id="7" creationId="{45A6F4BE-3A91-7543-A6C7-B6482704C22B}"/>
          </ac:inkMkLst>
        </pc:inkChg>
      </pc:sldChg>
    </pc:docChg>
  </pc:docChgLst>
  <pc:docChgLst>
    <pc:chgData name="Andrej Bogdanov" userId="51811781_tp_dropbox" providerId="OAuth2" clId="{A2E68FF2-FDB1-CF4C-A119-4B85550D5811}"/>
    <pc:docChg chg="undo custSel addSld delSld modSld">
      <pc:chgData name="Andrej Bogdanov" userId="51811781_tp_dropbox" providerId="OAuth2" clId="{A2E68FF2-FDB1-CF4C-A119-4B85550D5811}" dt="2020-09-07T11:08:38.978" v="176" actId="7634"/>
      <pc:docMkLst>
        <pc:docMk/>
      </pc:docMkLst>
      <pc:sldChg chg="addSp delSp modSp">
        <pc:chgData name="Andrej Bogdanov" userId="51811781_tp_dropbox" providerId="OAuth2" clId="{A2E68FF2-FDB1-CF4C-A119-4B85550D5811}" dt="2020-09-07T09:17:31.227" v="29" actId="7634"/>
        <pc:sldMkLst>
          <pc:docMk/>
          <pc:sldMk cId="4259269965" sldId="258"/>
        </pc:sldMkLst>
        <pc:inkChg chg="add del mod modStrokes">
          <ac:chgData name="Andrej Bogdanov" userId="51811781_tp_dropbox" providerId="OAuth2" clId="{A2E68FF2-FDB1-CF4C-A119-4B85550D5811}" dt="2020-09-07T09:16:46.442" v="28"/>
          <ac:inkMkLst>
            <pc:docMk/>
            <pc:sldMk cId="4259269965" sldId="258"/>
            <ac:inkMk id="2" creationId="{73321513-EF39-3840-8772-7DB30B5A1F0F}"/>
          </ac:inkMkLst>
        </pc:inkChg>
        <pc:inkChg chg="add">
          <ac:chgData name="Andrej Bogdanov" userId="51811781_tp_dropbox" providerId="OAuth2" clId="{A2E68FF2-FDB1-CF4C-A119-4B85550D5811}" dt="2020-09-07T09:17:31.227" v="29" actId="7634"/>
          <ac:inkMkLst>
            <pc:docMk/>
            <pc:sldMk cId="4259269965" sldId="258"/>
            <ac:inkMk id="3" creationId="{6B710B01-C678-0641-B9A1-87A62C869D7D}"/>
          </ac:inkMkLst>
        </pc:inkChg>
      </pc:sldChg>
      <pc:sldChg chg="addSp delSp">
        <pc:chgData name="Andrej Bogdanov" userId="51811781_tp_dropbox" providerId="OAuth2" clId="{A2E68FF2-FDB1-CF4C-A119-4B85550D5811}" dt="2020-09-07T09:17:32.996" v="30"/>
        <pc:sldMkLst>
          <pc:docMk/>
          <pc:sldMk cId="2325855559" sldId="260"/>
        </pc:sldMkLst>
        <pc:inkChg chg="add del">
          <ac:chgData name="Andrej Bogdanov" userId="51811781_tp_dropbox" providerId="OAuth2" clId="{A2E68FF2-FDB1-CF4C-A119-4B85550D5811}" dt="2020-09-07T09:17:32.996" v="30"/>
          <ac:inkMkLst>
            <pc:docMk/>
            <pc:sldMk cId="2325855559" sldId="260"/>
            <ac:inkMk id="2" creationId="{22DBDB9A-AA71-4741-B73D-0D6CDEED169D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3278693719" sldId="264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3278693719" sldId="264"/>
            <ac:inkMk id="2" creationId="{AD43EEFB-E5AD-DD46-B18D-44172B6FCADC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2335655977" sldId="266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2335655977" sldId="266"/>
            <ac:inkMk id="5" creationId="{366CC499-447F-B842-A5D5-37B55281231A}"/>
          </ac:inkMkLst>
        </pc:inkChg>
      </pc:sldChg>
      <pc:sldChg chg="addSp modSp">
        <pc:chgData name="Andrej Bogdanov" userId="51811781_tp_dropbox" providerId="OAuth2" clId="{A2E68FF2-FDB1-CF4C-A119-4B85550D5811}" dt="2020-09-07T09:19:57.549" v="40" actId="7634"/>
        <pc:sldMkLst>
          <pc:docMk/>
          <pc:sldMk cId="2954945927" sldId="267"/>
        </pc:sldMkLst>
        <pc:inkChg chg="add mod modStrokes">
          <ac:chgData name="Andrej Bogdanov" userId="51811781_tp_dropbox" providerId="OAuth2" clId="{A2E68FF2-FDB1-CF4C-A119-4B85550D5811}" dt="2020-09-07T09:14:08.977" v="23"/>
          <ac:inkMkLst>
            <pc:docMk/>
            <pc:sldMk cId="2954945927" sldId="267"/>
            <ac:inkMk id="3" creationId="{40A6BBC2-9285-CB48-807C-4AE037A905A3}"/>
          </ac:inkMkLst>
        </pc:inkChg>
        <pc:inkChg chg="add">
          <ac:chgData name="Andrej Bogdanov" userId="51811781_tp_dropbox" providerId="OAuth2" clId="{A2E68FF2-FDB1-CF4C-A119-4B85550D5811}" dt="2020-09-07T09:19:57.549" v="40" actId="7634"/>
          <ac:inkMkLst>
            <pc:docMk/>
            <pc:sldMk cId="2954945927" sldId="267"/>
            <ac:inkMk id="5" creationId="{347ADA64-B260-5A4F-BC5A-E58569A99B4E}"/>
          </ac:inkMkLst>
        </pc:inkChg>
      </pc:sldChg>
      <pc:sldChg chg="addSp modSp">
        <pc:chgData name="Andrej Bogdanov" userId="51811781_tp_dropbox" providerId="OAuth2" clId="{A2E68FF2-FDB1-CF4C-A119-4B85550D5811}" dt="2020-09-07T09:19:19.726" v="38" actId="7634"/>
        <pc:sldMkLst>
          <pc:docMk/>
          <pc:sldMk cId="3572710069" sldId="268"/>
        </pc:sldMkLst>
        <pc:inkChg chg="add mod modStrokes">
          <ac:chgData name="Andrej Bogdanov" userId="51811781_tp_dropbox" providerId="OAuth2" clId="{A2E68FF2-FDB1-CF4C-A119-4B85550D5811}" dt="2020-09-07T09:18:54.896" v="37"/>
          <ac:inkMkLst>
            <pc:docMk/>
            <pc:sldMk cId="3572710069" sldId="268"/>
            <ac:inkMk id="3" creationId="{03645010-9D74-B646-9FFB-E05E59EB3CA5}"/>
          </ac:inkMkLst>
        </pc:inkChg>
        <pc:inkChg chg="add">
          <ac:chgData name="Andrej Bogdanov" userId="51811781_tp_dropbox" providerId="OAuth2" clId="{A2E68FF2-FDB1-CF4C-A119-4B85550D5811}" dt="2020-09-07T09:19:19.726" v="38" actId="7634"/>
          <ac:inkMkLst>
            <pc:docMk/>
            <pc:sldMk cId="3572710069" sldId="268"/>
            <ac:inkMk id="8" creationId="{911C300B-079A-6747-858C-693DB8AA7A53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2533755997" sldId="270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2533755997" sldId="270"/>
            <ac:inkMk id="2" creationId="{A146180E-AAD4-7946-8E88-5D54BB21C667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806530990" sldId="271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806530990" sldId="271"/>
            <ac:inkMk id="2" creationId="{7DA1E442-27B3-1E46-8D84-741EAB58C5C7}"/>
          </ac:inkMkLst>
        </pc:inkChg>
      </pc:sldChg>
      <pc:sldChg chg="addSp modSp">
        <pc:chgData name="Andrej Bogdanov" userId="51811781_tp_dropbox" providerId="OAuth2" clId="{A2E68FF2-FDB1-CF4C-A119-4B85550D5811}" dt="2020-09-07T09:20:11.347" v="41" actId="1076"/>
        <pc:sldMkLst>
          <pc:docMk/>
          <pc:sldMk cId="3450235910" sldId="272"/>
        </pc:sldMkLst>
        <pc:inkChg chg="add mod modStrokes">
          <ac:chgData name="Andrej Bogdanov" userId="51811781_tp_dropbox" providerId="OAuth2" clId="{A2E68FF2-FDB1-CF4C-A119-4B85550D5811}" dt="2020-09-07T09:20:11.347" v="41" actId="1076"/>
          <ac:inkMkLst>
            <pc:docMk/>
            <pc:sldMk cId="3450235910" sldId="272"/>
            <ac:inkMk id="4" creationId="{BAFA0DCC-7C5C-FC48-B6E1-DBBBE42DE886}"/>
          </ac:inkMkLst>
        </pc:inkChg>
      </pc:sldChg>
      <pc:sldChg chg="addSp modSp">
        <pc:chgData name="Andrej Bogdanov" userId="51811781_tp_dropbox" providerId="OAuth2" clId="{A2E68FF2-FDB1-CF4C-A119-4B85550D5811}" dt="2020-09-07T09:20:28.900" v="43" actId="1076"/>
        <pc:sldMkLst>
          <pc:docMk/>
          <pc:sldMk cId="4148509227" sldId="273"/>
        </pc:sldMkLst>
        <pc:inkChg chg="add mod modStrokes">
          <ac:chgData name="Andrej Bogdanov" userId="51811781_tp_dropbox" providerId="OAuth2" clId="{A2E68FF2-FDB1-CF4C-A119-4B85550D5811}" dt="2020-09-07T09:20:28.900" v="43" actId="1076"/>
          <ac:inkMkLst>
            <pc:docMk/>
            <pc:sldMk cId="4148509227" sldId="273"/>
            <ac:inkMk id="3" creationId="{A1468CCC-6106-1944-9DAB-5B7360E29863}"/>
          </ac:inkMkLst>
        </pc:inkChg>
      </pc:sldChg>
      <pc:sldChg chg="addSp delSp modSp">
        <pc:chgData name="Andrej Bogdanov" userId="51811781_tp_dropbox" providerId="OAuth2" clId="{A2E68FF2-FDB1-CF4C-A119-4B85550D5811}" dt="2020-09-07T09:23:52.977" v="65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A2E68FF2-FDB1-CF4C-A119-4B85550D5811}" dt="2020-09-07T09:23:09.781" v="63"/>
          <ac:inkMkLst>
            <pc:docMk/>
            <pc:sldMk cId="1714992392" sldId="278"/>
            <ac:inkMk id="2" creationId="{00C9DBEA-4DC6-E948-BB3D-4C0D2E1846B0}"/>
          </ac:inkMkLst>
        </pc:inkChg>
        <pc:inkChg chg="add mod modStrokes">
          <ac:chgData name="Andrej Bogdanov" userId="51811781_tp_dropbox" providerId="OAuth2" clId="{A2E68FF2-FDB1-CF4C-A119-4B85550D5811}" dt="2020-09-07T09:23:12.311" v="64"/>
          <ac:inkMkLst>
            <pc:docMk/>
            <pc:sldMk cId="1714992392" sldId="278"/>
            <ac:inkMk id="9" creationId="{F7F251A9-E757-4A47-967F-0A6F03D702F4}"/>
          </ac:inkMkLst>
        </pc:inkChg>
        <pc:inkChg chg="add del">
          <ac:chgData name="Andrej Bogdanov" userId="51811781_tp_dropbox" providerId="OAuth2" clId="{A2E68FF2-FDB1-CF4C-A119-4B85550D5811}" dt="2020-09-07T09:20:58.224" v="49"/>
          <ac:inkMkLst>
            <pc:docMk/>
            <pc:sldMk cId="1714992392" sldId="278"/>
            <ac:inkMk id="14" creationId="{9F7E6B00-1B48-D945-A78B-987BFDE0B578}"/>
          </ac:inkMkLst>
        </pc:inkChg>
        <pc:inkChg chg="add mod">
          <ac:chgData name="Andrej Bogdanov" userId="51811781_tp_dropbox" providerId="OAuth2" clId="{A2E68FF2-FDB1-CF4C-A119-4B85550D5811}" dt="2020-09-07T09:22:06.954" v="55" actId="1076"/>
          <ac:inkMkLst>
            <pc:docMk/>
            <pc:sldMk cId="1714992392" sldId="278"/>
            <ac:inkMk id="15" creationId="{890763EE-2F0C-C340-A978-91A0A97D4ACA}"/>
          </ac:inkMkLst>
        </pc:inkChg>
        <pc:inkChg chg="add">
          <ac:chgData name="Andrej Bogdanov" userId="51811781_tp_dropbox" providerId="OAuth2" clId="{A2E68FF2-FDB1-CF4C-A119-4B85550D5811}" dt="2020-09-07T09:22:46.713" v="59"/>
          <ac:inkMkLst>
            <pc:docMk/>
            <pc:sldMk cId="1714992392" sldId="278"/>
            <ac:inkMk id="16" creationId="{137CD465-42AC-1040-8F21-0CA736CF167C}"/>
          </ac:inkMkLst>
        </pc:inkChg>
        <pc:inkChg chg="add">
          <ac:chgData name="Andrej Bogdanov" userId="51811781_tp_dropbox" providerId="OAuth2" clId="{A2E68FF2-FDB1-CF4C-A119-4B85550D5811}" dt="2020-09-07T09:23:52.977" v="65" actId="7634"/>
          <ac:inkMkLst>
            <pc:docMk/>
            <pc:sldMk cId="1714992392" sldId="278"/>
            <ac:inkMk id="17" creationId="{CB46A665-554E-9C4F-AB30-385A41F4E56E}"/>
          </ac:inkMkLst>
        </pc:inkChg>
      </pc:sldChg>
      <pc:sldChg chg="addSp modSp">
        <pc:chgData name="Andrej Bogdanov" userId="51811781_tp_dropbox" providerId="OAuth2" clId="{A2E68FF2-FDB1-CF4C-A119-4B85550D5811}" dt="2020-09-07T09:25:33.052" v="74" actId="1076"/>
        <pc:sldMkLst>
          <pc:docMk/>
          <pc:sldMk cId="401032581" sldId="279"/>
        </pc:sldMkLst>
        <pc:inkChg chg="add mod">
          <ac:chgData name="Andrej Bogdanov" userId="51811781_tp_dropbox" providerId="OAuth2" clId="{A2E68FF2-FDB1-CF4C-A119-4B85550D5811}" dt="2020-09-07T09:25:33.052" v="74" actId="1076"/>
          <ac:inkMkLst>
            <pc:docMk/>
            <pc:sldMk cId="401032581" sldId="279"/>
            <ac:inkMk id="2" creationId="{9C4D3E80-6336-1E48-BED3-9F24BFDD5840}"/>
          </ac:inkMkLst>
        </pc:inkChg>
      </pc:sldChg>
      <pc:sldChg chg="addSp delSp">
        <pc:chgData name="Andrej Bogdanov" userId="51811781_tp_dropbox" providerId="OAuth2" clId="{A2E68FF2-FDB1-CF4C-A119-4B85550D5811}" dt="2020-09-07T09:13:46.208" v="19"/>
        <pc:sldMkLst>
          <pc:docMk/>
          <pc:sldMk cId="1297515700" sldId="290"/>
        </pc:sldMkLst>
        <pc:inkChg chg="add del">
          <ac:chgData name="Andrej Bogdanov" userId="51811781_tp_dropbox" providerId="OAuth2" clId="{A2E68FF2-FDB1-CF4C-A119-4B85550D5811}" dt="2020-09-07T09:13:46.208" v="19"/>
          <ac:inkMkLst>
            <pc:docMk/>
            <pc:sldMk cId="1297515700" sldId="290"/>
            <ac:inkMk id="2" creationId="{6887440A-A62D-BD45-98BB-3C09D12B2AE0}"/>
          </ac:inkMkLst>
        </pc:inkChg>
      </pc:sldChg>
      <pc:sldChg chg="addSp modSp">
        <pc:chgData name="Andrej Bogdanov" userId="51811781_tp_dropbox" providerId="OAuth2" clId="{A2E68FF2-FDB1-CF4C-A119-4B85550D5811}" dt="2020-09-07T09:14:14.582" v="25"/>
        <pc:sldMkLst>
          <pc:docMk/>
          <pc:sldMk cId="2865650285" sldId="291"/>
        </pc:sldMkLst>
        <pc:inkChg chg="add mod modStrokes">
          <ac:chgData name="Andrej Bogdanov" userId="51811781_tp_dropbox" providerId="OAuth2" clId="{A2E68FF2-FDB1-CF4C-A119-4B85550D5811}" dt="2020-09-07T09:14:14.582" v="25"/>
          <ac:inkMkLst>
            <pc:docMk/>
            <pc:sldMk cId="2865650285" sldId="291"/>
            <ac:inkMk id="7" creationId="{800104DE-EE6A-1D40-89A2-512AA583E052}"/>
          </ac:inkMkLst>
        </pc:inkChg>
      </pc:sldChg>
      <pc:sldChg chg="addSp modSp">
        <pc:chgData name="Andrej Bogdanov" userId="51811781_tp_dropbox" providerId="OAuth2" clId="{A2E68FF2-FDB1-CF4C-A119-4B85550D5811}" dt="2020-09-07T09:14:21.825" v="26"/>
        <pc:sldMkLst>
          <pc:docMk/>
          <pc:sldMk cId="3765214664" sldId="292"/>
        </pc:sldMkLst>
        <pc:inkChg chg="add mod modStrokes">
          <ac:chgData name="Andrej Bogdanov" userId="51811781_tp_dropbox" providerId="OAuth2" clId="{A2E68FF2-FDB1-CF4C-A119-4B85550D5811}" dt="2020-09-07T09:14:21.825" v="26"/>
          <ac:inkMkLst>
            <pc:docMk/>
            <pc:sldMk cId="3765214664" sldId="292"/>
            <ac:inkMk id="3" creationId="{043CC703-E54E-1A4F-89E8-F5F14652ADD8}"/>
          </ac:inkMkLst>
        </pc:inkChg>
      </pc:sldChg>
      <pc:sldChg chg="addSp modSp">
        <pc:chgData name="Andrej Bogdanov" userId="51811781_tp_dropbox" providerId="OAuth2" clId="{A2E68FF2-FDB1-CF4C-A119-4B85550D5811}" dt="2020-09-07T09:17:51.491" v="31"/>
        <pc:sldMkLst>
          <pc:docMk/>
          <pc:sldMk cId="2994011178" sldId="293"/>
        </pc:sldMkLst>
        <pc:inkChg chg="add mod modStrokes">
          <ac:chgData name="Andrej Bogdanov" userId="51811781_tp_dropbox" providerId="OAuth2" clId="{A2E68FF2-FDB1-CF4C-A119-4B85550D5811}" dt="2020-09-07T09:17:51.491" v="31"/>
          <ac:inkMkLst>
            <pc:docMk/>
            <pc:sldMk cId="2994011178" sldId="293"/>
            <ac:inkMk id="3" creationId="{011B8C32-04C4-B346-8874-3E38BE6C0E39}"/>
          </ac:inkMkLst>
        </pc:inkChg>
      </pc:sldChg>
      <pc:sldChg chg="addSp modSp">
        <pc:chgData name="Andrej Bogdanov" userId="51811781_tp_dropbox" providerId="OAuth2" clId="{A2E68FF2-FDB1-CF4C-A119-4B85550D5811}" dt="2020-09-07T09:13:15.248" v="3"/>
        <pc:sldMkLst>
          <pc:docMk/>
          <pc:sldMk cId="2467679734" sldId="294"/>
        </pc:sldMkLst>
        <pc:inkChg chg="add mod modStrokes">
          <ac:chgData name="Andrej Bogdanov" userId="51811781_tp_dropbox" providerId="OAuth2" clId="{A2E68FF2-FDB1-CF4C-A119-4B85550D5811}" dt="2020-09-07T09:13:15.248" v="3"/>
          <ac:inkMkLst>
            <pc:docMk/>
            <pc:sldMk cId="2467679734" sldId="294"/>
            <ac:inkMk id="3" creationId="{ECC6179F-3A93-0A41-BB68-D793304497D9}"/>
          </ac:inkMkLst>
        </pc:inkChg>
      </pc:sldChg>
      <pc:sldChg chg="addSp delSp modSp delAnim">
        <pc:chgData name="Andrej Bogdanov" userId="51811781_tp_dropbox" providerId="OAuth2" clId="{A2E68FF2-FDB1-CF4C-A119-4B85550D5811}" dt="2020-09-07T09:27:48.065" v="86" actId="1076"/>
        <pc:sldMkLst>
          <pc:docMk/>
          <pc:sldMk cId="4040031101" sldId="295"/>
        </pc:sldMkLst>
        <pc:spChg chg="del">
          <ac:chgData name="Andrej Bogdanov" userId="51811781_tp_dropbox" providerId="OAuth2" clId="{A2E68FF2-FDB1-CF4C-A119-4B85550D5811}" dt="2020-09-07T09:26:27.245" v="82" actId="478"/>
          <ac:spMkLst>
            <pc:docMk/>
            <pc:sldMk cId="4040031101" sldId="295"/>
            <ac:spMk id="19" creationId="{9ABB39AD-F971-5442-90E3-4F532EFCECCA}"/>
          </ac:spMkLst>
        </pc:spChg>
        <pc:inkChg chg="add mod modStrokes">
          <ac:chgData name="Andrej Bogdanov" userId="51811781_tp_dropbox" providerId="OAuth2" clId="{A2E68FF2-FDB1-CF4C-A119-4B85550D5811}" dt="2020-09-07T09:26:50.849" v="84"/>
          <ac:inkMkLst>
            <pc:docMk/>
            <pc:sldMk cId="4040031101" sldId="295"/>
            <ac:inkMk id="3" creationId="{0A70B1A1-BC56-DC40-A7B6-AFC606E9A215}"/>
          </ac:inkMkLst>
        </pc:inkChg>
        <pc:inkChg chg="add mod">
          <ac:chgData name="Andrej Bogdanov" userId="51811781_tp_dropbox" providerId="OAuth2" clId="{A2E68FF2-FDB1-CF4C-A119-4B85550D5811}" dt="2020-09-07T09:27:48.065" v="86" actId="1076"/>
          <ac:inkMkLst>
            <pc:docMk/>
            <pc:sldMk cId="4040031101" sldId="295"/>
            <ac:inkMk id="4" creationId="{BF244BFC-83FB-9046-962B-FFF52894DE40}"/>
          </ac:inkMkLst>
        </pc:inkChg>
      </pc:sldChg>
      <pc:sldChg chg="addSp modSp">
        <pc:chgData name="Andrej Bogdanov" userId="51811781_tp_dropbox" providerId="OAuth2" clId="{A2E68FF2-FDB1-CF4C-A119-4B85550D5811}" dt="2020-09-07T09:26:12.951" v="81"/>
        <pc:sldMkLst>
          <pc:docMk/>
          <pc:sldMk cId="1154741721" sldId="296"/>
        </pc:sldMkLst>
        <pc:inkChg chg="add mod modStrokes">
          <ac:chgData name="Andrej Bogdanov" userId="51811781_tp_dropbox" providerId="OAuth2" clId="{A2E68FF2-FDB1-CF4C-A119-4B85550D5811}" dt="2020-09-07T09:26:12.951" v="81"/>
          <ac:inkMkLst>
            <pc:docMk/>
            <pc:sldMk cId="1154741721" sldId="296"/>
            <ac:inkMk id="2" creationId="{6D36D5B8-874C-604E-BFFB-CCF6D42176B7}"/>
          </ac:inkMkLst>
        </pc:inkChg>
      </pc:sldChg>
      <pc:sldChg chg="addSp delSp modSp">
        <pc:chgData name="Andrej Bogdanov" userId="51811781_tp_dropbox" providerId="OAuth2" clId="{A2E68FF2-FDB1-CF4C-A119-4B85550D5811}" dt="2020-09-07T11:03:45.582" v="172" actId="20577"/>
        <pc:sldMkLst>
          <pc:docMk/>
          <pc:sldMk cId="3896295327" sldId="326"/>
        </pc:sldMkLst>
        <pc:spChg chg="mod">
          <ac:chgData name="Andrej Bogdanov" userId="51811781_tp_dropbox" providerId="OAuth2" clId="{A2E68FF2-FDB1-CF4C-A119-4B85550D5811}" dt="2020-09-07T11:03:45.582" v="172" actId="20577"/>
          <ac:spMkLst>
            <pc:docMk/>
            <pc:sldMk cId="3896295327" sldId="326"/>
            <ac:spMk id="3" creationId="{09F929F1-A1D1-294E-B949-A4A49354C444}"/>
          </ac:spMkLst>
        </pc:spChg>
        <pc:inkChg chg="add del mod modStrokes">
          <ac:chgData name="Andrej Bogdanov" userId="51811781_tp_dropbox" providerId="OAuth2" clId="{A2E68FF2-FDB1-CF4C-A119-4B85550D5811}" dt="2020-09-07T11:00:50.152" v="143" actId="478"/>
          <ac:inkMkLst>
            <pc:docMk/>
            <pc:sldMk cId="3896295327" sldId="326"/>
            <ac:inkMk id="2" creationId="{27EE286E-1A3D-4449-B51B-81519F9EDF96}"/>
          </ac:inkMkLst>
        </pc:inkChg>
        <pc:inkChg chg="add">
          <ac:chgData name="Andrej Bogdanov" userId="51811781_tp_dropbox" providerId="OAuth2" clId="{A2E68FF2-FDB1-CF4C-A119-4B85550D5811}" dt="2020-09-07T11:03:00.594" v="144" actId="7634"/>
          <ac:inkMkLst>
            <pc:docMk/>
            <pc:sldMk cId="3896295327" sldId="326"/>
            <ac:inkMk id="4" creationId="{7558CFD6-FF71-0A45-A63D-A59EB112CBF2}"/>
          </ac:inkMkLst>
        </pc:inkChg>
      </pc:sldChg>
      <pc:sldChg chg="addSp modSp">
        <pc:chgData name="Andrej Bogdanov" userId="51811781_tp_dropbox" providerId="OAuth2" clId="{A2E68FF2-FDB1-CF4C-A119-4B85550D5811}" dt="2020-09-07T09:29:17.529" v="93" actId="7634"/>
        <pc:sldMkLst>
          <pc:docMk/>
          <pc:sldMk cId="1521339333" sldId="327"/>
        </pc:sldMkLst>
        <pc:inkChg chg="add mod modStrokes">
          <ac:chgData name="Andrej Bogdanov" userId="51811781_tp_dropbox" providerId="OAuth2" clId="{A2E68FF2-FDB1-CF4C-A119-4B85550D5811}" dt="2020-09-07T09:28:26.793" v="92" actId="1076"/>
          <ac:inkMkLst>
            <pc:docMk/>
            <pc:sldMk cId="1521339333" sldId="327"/>
            <ac:inkMk id="3" creationId="{EEF12596-7B7B-C148-AA34-5B5725798993}"/>
          </ac:inkMkLst>
        </pc:inkChg>
        <pc:inkChg chg="add">
          <ac:chgData name="Andrej Bogdanov" userId="51811781_tp_dropbox" providerId="OAuth2" clId="{A2E68FF2-FDB1-CF4C-A119-4B85550D5811}" dt="2020-09-07T09:29:17.529" v="93" actId="7634"/>
          <ac:inkMkLst>
            <pc:docMk/>
            <pc:sldMk cId="1521339333" sldId="327"/>
            <ac:inkMk id="4" creationId="{E54BC42D-0B97-344F-A7BA-F80321549894}"/>
          </ac:inkMkLst>
        </pc:inkChg>
      </pc:sldChg>
      <pc:sldChg chg="addSp modSp">
        <pc:chgData name="Andrej Bogdanov" userId="51811781_tp_dropbox" providerId="OAuth2" clId="{A2E68FF2-FDB1-CF4C-A119-4B85550D5811}" dt="2020-09-07T09:25:38.891" v="75" actId="1076"/>
        <pc:sldMkLst>
          <pc:docMk/>
          <pc:sldMk cId="3324086062" sldId="328"/>
        </pc:sldMkLst>
        <pc:inkChg chg="add mod">
          <ac:chgData name="Andrej Bogdanov" userId="51811781_tp_dropbox" providerId="OAuth2" clId="{A2E68FF2-FDB1-CF4C-A119-4B85550D5811}" dt="2020-09-07T09:25:38.891" v="75" actId="1076"/>
          <ac:inkMkLst>
            <pc:docMk/>
            <pc:sldMk cId="3324086062" sldId="328"/>
            <ac:inkMk id="7" creationId="{CAEBE527-9032-5D4C-BC68-047BA1E3354F}"/>
          </ac:inkMkLst>
        </pc:inkChg>
      </pc:sldChg>
      <pc:sldChg chg="addSp delSp modSp">
        <pc:chgData name="Andrej Bogdanov" userId="51811781_tp_dropbox" providerId="OAuth2" clId="{A2E68FF2-FDB1-CF4C-A119-4B85550D5811}" dt="2020-09-07T09:24:42.347" v="73"/>
        <pc:sldMkLst>
          <pc:docMk/>
          <pc:sldMk cId="2901444721" sldId="329"/>
        </pc:sldMkLst>
        <pc:inkChg chg="add del mod modStrokes">
          <ac:chgData name="Andrej Bogdanov" userId="51811781_tp_dropbox" providerId="OAuth2" clId="{A2E68FF2-FDB1-CF4C-A119-4B85550D5811}" dt="2020-09-07T09:24:40.143" v="72"/>
          <ac:inkMkLst>
            <pc:docMk/>
            <pc:sldMk cId="2901444721" sldId="329"/>
            <ac:inkMk id="3" creationId="{4FA7A1CE-7CE6-9C4F-B2A4-899E175BA356}"/>
          </ac:inkMkLst>
        </pc:inkChg>
        <pc:inkChg chg="add mod modStrokes">
          <ac:chgData name="Andrej Bogdanov" userId="51811781_tp_dropbox" providerId="OAuth2" clId="{A2E68FF2-FDB1-CF4C-A119-4B85550D5811}" dt="2020-09-07T09:24:05.295" v="67"/>
          <ac:inkMkLst>
            <pc:docMk/>
            <pc:sldMk cId="2901444721" sldId="329"/>
            <ac:inkMk id="4" creationId="{95668716-C44C-DA48-BD98-568E62C7ED48}"/>
          </ac:inkMkLst>
        </pc:inkChg>
        <pc:inkChg chg="add mod modStrokes">
          <ac:chgData name="Andrej Bogdanov" userId="51811781_tp_dropbox" providerId="OAuth2" clId="{A2E68FF2-FDB1-CF4C-A119-4B85550D5811}" dt="2020-09-07T09:24:42.347" v="73"/>
          <ac:inkMkLst>
            <pc:docMk/>
            <pc:sldMk cId="2901444721" sldId="329"/>
            <ac:inkMk id="5" creationId="{96B2DE3E-59D7-9444-A43E-52A889AC6A2F}"/>
          </ac:inkMkLst>
        </pc:inkChg>
      </pc:sldChg>
      <pc:sldChg chg="addSp modSp">
        <pc:chgData name="Andrej Bogdanov" userId="51811781_tp_dropbox" providerId="OAuth2" clId="{A2E68FF2-FDB1-CF4C-A119-4B85550D5811}" dt="2020-09-07T09:14:29.615" v="27"/>
        <pc:sldMkLst>
          <pc:docMk/>
          <pc:sldMk cId="1175927872" sldId="331"/>
        </pc:sldMkLst>
        <pc:inkChg chg="add mod modStrokes">
          <ac:chgData name="Andrej Bogdanov" userId="51811781_tp_dropbox" providerId="OAuth2" clId="{A2E68FF2-FDB1-CF4C-A119-4B85550D5811}" dt="2020-09-07T09:14:29.615" v="27"/>
          <ac:inkMkLst>
            <pc:docMk/>
            <pc:sldMk cId="1175927872" sldId="331"/>
            <ac:inkMk id="2" creationId="{54D92870-59AD-4949-8BFF-68ACEBBFCD68}"/>
          </ac:inkMkLst>
        </pc:inkChg>
      </pc:sldChg>
      <pc:sldChg chg="addSp delSp modSp">
        <pc:chgData name="Andrej Bogdanov" userId="51811781_tp_dropbox" providerId="OAuth2" clId="{A2E68FF2-FDB1-CF4C-A119-4B85550D5811}" dt="2020-09-07T09:18:46.917" v="36"/>
        <pc:sldMkLst>
          <pc:docMk/>
          <pc:sldMk cId="63721433" sldId="337"/>
        </pc:sldMkLst>
        <pc:inkChg chg="add del mod modStrokes">
          <ac:chgData name="Andrej Bogdanov" userId="51811781_tp_dropbox" providerId="OAuth2" clId="{A2E68FF2-FDB1-CF4C-A119-4B85550D5811}" dt="2020-09-07T09:18:46.917" v="36"/>
          <ac:inkMkLst>
            <pc:docMk/>
            <pc:sldMk cId="63721433" sldId="337"/>
            <ac:inkMk id="2" creationId="{C2C9B0F3-BBD8-B94C-91A9-FB8FEC666114}"/>
          </ac:inkMkLst>
        </pc:inkChg>
        <pc:inkChg chg="add">
          <ac:chgData name="Andrej Bogdanov" userId="51811781_tp_dropbox" providerId="OAuth2" clId="{A2E68FF2-FDB1-CF4C-A119-4B85550D5811}" dt="2020-09-07T09:18:44.420" v="35" actId="7634"/>
          <ac:inkMkLst>
            <pc:docMk/>
            <pc:sldMk cId="63721433" sldId="337"/>
            <ac:inkMk id="8" creationId="{56154C6D-2F55-054F-9D06-D8D41BF15439}"/>
          </ac:inkMkLst>
        </pc:inkChg>
      </pc:sldChg>
      <pc:sldChg chg="addSp delSp modSp">
        <pc:chgData name="Andrej Bogdanov" userId="51811781_tp_dropbox" providerId="OAuth2" clId="{A2E68FF2-FDB1-CF4C-A119-4B85550D5811}" dt="2020-09-07T09:35:24.037" v="113" actId="7634"/>
        <pc:sldMkLst>
          <pc:docMk/>
          <pc:sldMk cId="1159830813" sldId="338"/>
        </pc:sldMkLst>
        <pc:spChg chg="del">
          <ac:chgData name="Andrej Bogdanov" userId="51811781_tp_dropbox" providerId="OAuth2" clId="{A2E68FF2-FDB1-CF4C-A119-4B85550D5811}" dt="2020-09-07T09:33:18.728" v="106" actId="478"/>
          <ac:spMkLst>
            <pc:docMk/>
            <pc:sldMk cId="1159830813" sldId="338"/>
            <ac:spMk id="22" creationId="{EBC18D96-221A-F442-8EA9-9021C4676F63}"/>
          </ac:spMkLst>
        </pc:spChg>
        <pc:inkChg chg="add mod modStrokes">
          <ac:chgData name="Andrej Bogdanov" userId="51811781_tp_dropbox" providerId="OAuth2" clId="{A2E68FF2-FDB1-CF4C-A119-4B85550D5811}" dt="2020-09-07T09:34:43.160" v="112" actId="1076"/>
          <ac:inkMkLst>
            <pc:docMk/>
            <pc:sldMk cId="1159830813" sldId="338"/>
            <ac:inkMk id="3" creationId="{FB18B4EE-5204-9243-B0A9-0F870BE9CCDB}"/>
          </ac:inkMkLst>
        </pc:inkChg>
        <pc:inkChg chg="add del mod">
          <ac:chgData name="Andrej Bogdanov" userId="51811781_tp_dropbox" providerId="OAuth2" clId="{A2E68FF2-FDB1-CF4C-A119-4B85550D5811}" dt="2020-09-07T09:33:38.658" v="108"/>
          <ac:inkMkLst>
            <pc:docMk/>
            <pc:sldMk cId="1159830813" sldId="338"/>
            <ac:inkMk id="4" creationId="{9F72F027-9F17-2F41-A36C-9460995323CD}"/>
          </ac:inkMkLst>
        </pc:inkChg>
        <pc:inkChg chg="add mod">
          <ac:chgData name="Andrej Bogdanov" userId="51811781_tp_dropbox" providerId="OAuth2" clId="{A2E68FF2-FDB1-CF4C-A119-4B85550D5811}" dt="2020-09-07T09:34:43.160" v="112" actId="1076"/>
          <ac:inkMkLst>
            <pc:docMk/>
            <pc:sldMk cId="1159830813" sldId="338"/>
            <ac:inkMk id="5" creationId="{B2ACB28A-E661-694E-96C3-59C78E7CC2EC}"/>
          </ac:inkMkLst>
        </pc:inkChg>
        <pc:inkChg chg="add mod modStrokes">
          <ac:chgData name="Andrej Bogdanov" userId="51811781_tp_dropbox" providerId="OAuth2" clId="{A2E68FF2-FDB1-CF4C-A119-4B85550D5811}" dt="2020-09-07T09:34:35.133" v="111"/>
          <ac:inkMkLst>
            <pc:docMk/>
            <pc:sldMk cId="1159830813" sldId="338"/>
            <ac:inkMk id="6" creationId="{F2AFD3B3-3286-7145-B1B7-58267FE26A7D}"/>
          </ac:inkMkLst>
        </pc:inkChg>
        <pc:inkChg chg="add">
          <ac:chgData name="Andrej Bogdanov" userId="51811781_tp_dropbox" providerId="OAuth2" clId="{A2E68FF2-FDB1-CF4C-A119-4B85550D5811}" dt="2020-09-07T09:35:24.037" v="113" actId="7634"/>
          <ac:inkMkLst>
            <pc:docMk/>
            <pc:sldMk cId="1159830813" sldId="338"/>
            <ac:inkMk id="7" creationId="{3094BC8E-EC5C-7E41-AD92-48588CF05F76}"/>
          </ac:inkMkLst>
        </pc:inkChg>
      </pc:sldChg>
      <pc:sldChg chg="addSp modSp">
        <pc:chgData name="Andrej Bogdanov" userId="51811781_tp_dropbox" providerId="OAuth2" clId="{A2E68FF2-FDB1-CF4C-A119-4B85550D5811}" dt="2020-09-07T09:25:59.237" v="78" actId="1076"/>
        <pc:sldMkLst>
          <pc:docMk/>
          <pc:sldMk cId="3434994471" sldId="339"/>
        </pc:sldMkLst>
        <pc:inkChg chg="add mod modStrokes">
          <ac:chgData name="Andrej Bogdanov" userId="51811781_tp_dropbox" providerId="OAuth2" clId="{A2E68FF2-FDB1-CF4C-A119-4B85550D5811}" dt="2020-09-07T09:25:59.237" v="78" actId="1076"/>
          <ac:inkMkLst>
            <pc:docMk/>
            <pc:sldMk cId="3434994471" sldId="339"/>
            <ac:inkMk id="7" creationId="{5B9D15B8-E134-7242-8499-D6EC879BB612}"/>
          </ac:inkMkLst>
        </pc:inkChg>
      </pc:sldChg>
      <pc:sldChg chg="new del">
        <pc:chgData name="Andrej Bogdanov" userId="51811781_tp_dropbox" providerId="OAuth2" clId="{A2E68FF2-FDB1-CF4C-A119-4B85550D5811}" dt="2020-09-07T09:33:04.219" v="104" actId="2696"/>
        <pc:sldMkLst>
          <pc:docMk/>
          <pc:sldMk cId="2666474779" sldId="340"/>
        </pc:sldMkLst>
      </pc:sldChg>
      <pc:sldChg chg="addSp delSp modSp add">
        <pc:chgData name="Andrej Bogdanov" userId="51811781_tp_dropbox" providerId="OAuth2" clId="{A2E68FF2-FDB1-CF4C-A119-4B85550D5811}" dt="2020-09-07T10:58:17.361" v="137" actId="1076"/>
        <pc:sldMkLst>
          <pc:docMk/>
          <pc:sldMk cId="3766426657" sldId="340"/>
        </pc:sldMkLst>
        <pc:spChg chg="del">
          <ac:chgData name="Andrej Bogdanov" userId="51811781_tp_dropbox" providerId="OAuth2" clId="{A2E68FF2-FDB1-CF4C-A119-4B85550D5811}" dt="2020-09-07T09:35:47.782" v="117" actId="478"/>
          <ac:spMkLst>
            <pc:docMk/>
            <pc:sldMk cId="3766426657" sldId="340"/>
            <ac:spMk id="21" creationId="{FD3A1EC1-5DD9-A546-95DF-C649F134F782}"/>
          </ac:spMkLst>
        </pc:spChg>
        <pc:spChg chg="mod">
          <ac:chgData name="Andrej Bogdanov" userId="51811781_tp_dropbox" providerId="OAuth2" clId="{A2E68FF2-FDB1-CF4C-A119-4B85550D5811}" dt="2020-09-07T09:35:52.132" v="118" actId="1076"/>
          <ac:spMkLst>
            <pc:docMk/>
            <pc:sldMk cId="3766426657" sldId="340"/>
            <ac:spMk id="22" creationId="{EBC18D96-221A-F442-8EA9-9021C4676F63}"/>
          </ac:spMkLst>
        </pc:spChg>
        <pc:grpChg chg="add del">
          <ac:chgData name="Andrej Bogdanov" userId="51811781_tp_dropbox" providerId="OAuth2" clId="{A2E68FF2-FDB1-CF4C-A119-4B85550D5811}" dt="2020-09-07T10:56:02.730" v="129"/>
          <ac:grpSpMkLst>
            <pc:docMk/>
            <pc:sldMk cId="3766426657" sldId="340"/>
            <ac:grpSpMk id="10" creationId="{E23F742F-3939-1143-9E8B-9AE04D1967EC}"/>
          </ac:grpSpMkLst>
        </pc:grpChg>
        <pc:inkChg chg="del">
          <ac:chgData name="Andrej Bogdanov" userId="51811781_tp_dropbox" providerId="OAuth2" clId="{A2E68FF2-FDB1-CF4C-A119-4B85550D5811}" dt="2020-09-07T09:35:40.254" v="115"/>
          <ac:inkMkLst>
            <pc:docMk/>
            <pc:sldMk cId="3766426657" sldId="340"/>
            <ac:inkMk id="3" creationId="{FB18B4EE-5204-9243-B0A9-0F870BE9CCDB}"/>
          </ac:inkMkLst>
        </pc:inkChg>
        <pc:inkChg chg="del">
          <ac:chgData name="Andrej Bogdanov" userId="51811781_tp_dropbox" providerId="OAuth2" clId="{A2E68FF2-FDB1-CF4C-A119-4B85550D5811}" dt="2020-09-07T09:35:40.258" v="116"/>
          <ac:inkMkLst>
            <pc:docMk/>
            <pc:sldMk cId="3766426657" sldId="340"/>
            <ac:inkMk id="4" creationId="{9F72F027-9F17-2F41-A36C-9460995323CD}"/>
          </ac:inkMkLst>
        </pc:inkChg>
        <pc:inkChg chg="del">
          <ac:chgData name="Andrej Bogdanov" userId="51811781_tp_dropbox" providerId="OAuth2" clId="{A2E68FF2-FDB1-CF4C-A119-4B85550D5811}" dt="2020-09-07T09:35:40.248" v="114"/>
          <ac:inkMkLst>
            <pc:docMk/>
            <pc:sldMk cId="3766426657" sldId="340"/>
            <ac:inkMk id="5" creationId="{B2ACB28A-E661-694E-96C3-59C78E7CC2EC}"/>
          </ac:inkMkLst>
        </pc:inkChg>
        <pc:inkChg chg="add mod modStrokes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6" creationId="{EE8101C1-8BFF-E74E-A076-74EEEDA37F6F}"/>
          </ac:inkMkLst>
        </pc:inkChg>
        <pc:inkChg chg="add mod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7" creationId="{8FE0AA02-9141-254B-B14A-7377C44D2156}"/>
          </ac:inkMkLst>
        </pc:inkChg>
        <pc:inkChg chg="add del topLvl">
          <ac:chgData name="Andrej Bogdanov" userId="51811781_tp_dropbox" providerId="OAuth2" clId="{A2E68FF2-FDB1-CF4C-A119-4B85550D5811}" dt="2020-09-07T10:56:10.683" v="130"/>
          <ac:inkMkLst>
            <pc:docMk/>
            <pc:sldMk cId="3766426657" sldId="340"/>
            <ac:inkMk id="8" creationId="{B0BBAEAF-2F40-0045-A2AF-4C1938CD9523}"/>
          </ac:inkMkLst>
        </pc:inkChg>
        <pc:inkChg chg="add del topLvl">
          <ac:chgData name="Andrej Bogdanov" userId="51811781_tp_dropbox" providerId="OAuth2" clId="{A2E68FF2-FDB1-CF4C-A119-4B85550D5811}" dt="2020-09-07T10:56:02.730" v="129"/>
          <ac:inkMkLst>
            <pc:docMk/>
            <pc:sldMk cId="3766426657" sldId="340"/>
            <ac:inkMk id="9" creationId="{F8DC2105-AB25-5C4F-A547-BF69D3DAF030}"/>
          </ac:inkMkLst>
        </pc:inkChg>
        <pc:inkChg chg="add mod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11" creationId="{DDAAC921-0F2B-404D-9BCD-6CD9F06DD1B7}"/>
          </ac:inkMkLst>
        </pc:inkChg>
      </pc:sldChg>
      <pc:sldChg chg="delSp add del">
        <pc:chgData name="Andrej Bogdanov" userId="51811781_tp_dropbox" providerId="OAuth2" clId="{A2E68FF2-FDB1-CF4C-A119-4B85550D5811}" dt="2020-09-07T11:04:13.578" v="173" actId="2696"/>
        <pc:sldMkLst>
          <pc:docMk/>
          <pc:sldMk cId="1544842020" sldId="341"/>
        </pc:sldMkLst>
        <pc:inkChg chg="del">
          <ac:chgData name="Andrej Bogdanov" userId="51811781_tp_dropbox" providerId="OAuth2" clId="{A2E68FF2-FDB1-CF4C-A119-4B85550D5811}" dt="2020-09-07T11:03:20.394" v="145"/>
          <ac:inkMkLst>
            <pc:docMk/>
            <pc:sldMk cId="1544842020" sldId="341"/>
            <ac:inkMk id="2" creationId="{27EE286E-1A3D-4449-B51B-81519F9EDF96}"/>
          </ac:inkMkLst>
        </pc:inkChg>
      </pc:sldChg>
      <pc:sldChg chg="addSp delSp add">
        <pc:chgData name="Andrej Bogdanov" userId="51811781_tp_dropbox" providerId="OAuth2" clId="{A2E68FF2-FDB1-CF4C-A119-4B85550D5811}" dt="2020-09-07T11:08:38.978" v="176" actId="7634"/>
        <pc:sldMkLst>
          <pc:docMk/>
          <pc:sldMk cId="1789103101" sldId="341"/>
        </pc:sldMkLst>
        <pc:inkChg chg="add">
          <ac:chgData name="Andrej Bogdanov" userId="51811781_tp_dropbox" providerId="OAuth2" clId="{A2E68FF2-FDB1-CF4C-A119-4B85550D5811}" dt="2020-09-07T11:08:38.978" v="176" actId="7634"/>
          <ac:inkMkLst>
            <pc:docMk/>
            <pc:sldMk cId="1789103101" sldId="341"/>
            <ac:inkMk id="2" creationId="{E39B78BC-B23C-2642-875D-3AA86E940632}"/>
          </ac:inkMkLst>
        </pc:inkChg>
        <pc:inkChg chg="del">
          <ac:chgData name="Andrej Bogdanov" userId="51811781_tp_dropbox" providerId="OAuth2" clId="{A2E68FF2-FDB1-CF4C-A119-4B85550D5811}" dt="2020-09-07T11:04:19.520" v="175" actId="478"/>
          <ac:inkMkLst>
            <pc:docMk/>
            <pc:sldMk cId="1789103101" sldId="341"/>
            <ac:inkMk id="4" creationId="{7558CFD6-FF71-0A45-A63D-A59EB112CBF2}"/>
          </ac:inkMkLst>
        </pc:inkChg>
      </pc:sldChg>
    </pc:docChg>
  </pc:docChgLst>
  <pc:docChgLst>
    <pc:chgData name="Andrej Bogdanov (CSD)" userId="54a3fc38-bcd8-4812-b887-b84a314b9e17" providerId="ADAL" clId="{0CE1A63E-77D9-5240-83BE-6E97EFA3003A}"/>
    <pc:docChg chg="undo custSel addSld delSld modSld sldOrd">
      <pc:chgData name="Andrej Bogdanov (CSD)" userId="54a3fc38-bcd8-4812-b887-b84a314b9e17" providerId="ADAL" clId="{0CE1A63E-77D9-5240-83BE-6E97EFA3003A}" dt="2022-09-05T10:58:21.158" v="1015" actId="1076"/>
      <pc:docMkLst>
        <pc:docMk/>
      </pc:docMkLst>
      <pc:sldChg chg="addSp delSp modSp mod">
        <pc:chgData name="Andrej Bogdanov (CSD)" userId="54a3fc38-bcd8-4812-b887-b84a314b9e17" providerId="ADAL" clId="{0CE1A63E-77D9-5240-83BE-6E97EFA3003A}" dt="2022-08-30T06:35:58.248" v="2"/>
        <pc:sldMkLst>
          <pc:docMk/>
          <pc:sldMk cId="4293983235" sldId="256"/>
        </pc:sldMkLst>
        <pc:spChg chg="add del mod">
          <ac:chgData name="Andrej Bogdanov (CSD)" userId="54a3fc38-bcd8-4812-b887-b84a314b9e17" providerId="ADAL" clId="{0CE1A63E-77D9-5240-83BE-6E97EFA3003A}" dt="2022-08-30T06:35:58.248" v="2"/>
          <ac:spMkLst>
            <pc:docMk/>
            <pc:sldMk cId="4293983235" sldId="256"/>
            <ac:spMk id="3" creationId="{754B33C7-D35D-E67E-58E1-6C5DB6A89FCA}"/>
          </ac:spMkLst>
        </pc:spChg>
      </pc:sldChg>
      <pc:sldChg chg="delSp del mod">
        <pc:chgData name="Andrej Bogdanov (CSD)" userId="54a3fc38-bcd8-4812-b887-b84a314b9e17" providerId="ADAL" clId="{0CE1A63E-77D9-5240-83BE-6E97EFA3003A}" dt="2022-09-05T10:23:26.151" v="898" actId="2696"/>
        <pc:sldMkLst>
          <pc:docMk/>
          <pc:sldMk cId="4259269965" sldId="258"/>
        </pc:sldMkLst>
        <pc:inkChg chg="del">
          <ac:chgData name="Andrej Bogdanov (CSD)" userId="54a3fc38-bcd8-4812-b887-b84a314b9e17" providerId="ADAL" clId="{0CE1A63E-77D9-5240-83BE-6E97EFA3003A}" dt="2022-08-30T07:04:47.999" v="3" actId="478"/>
          <ac:inkMkLst>
            <pc:docMk/>
            <pc:sldMk cId="4259269965" sldId="258"/>
            <ac:inkMk id="3" creationId="{6B710B01-C678-0641-B9A1-87A62C869D7D}"/>
          </ac:inkMkLst>
        </pc:inkChg>
      </pc:sldChg>
      <pc:sldChg chg="modSp mod">
        <pc:chgData name="Andrej Bogdanov (CSD)" userId="54a3fc38-bcd8-4812-b887-b84a314b9e17" providerId="ADAL" clId="{0CE1A63E-77D9-5240-83BE-6E97EFA3003A}" dt="2022-08-30T09:28:08.276" v="865" actId="1076"/>
        <pc:sldMkLst>
          <pc:docMk/>
          <pc:sldMk cId="2325855559" sldId="260"/>
        </pc:sldMkLst>
        <pc:spChg chg="mod">
          <ac:chgData name="Andrej Bogdanov (CSD)" userId="54a3fc38-bcd8-4812-b887-b84a314b9e17" providerId="ADAL" clId="{0CE1A63E-77D9-5240-83BE-6E97EFA3003A}" dt="2022-08-30T09:27:56.722" v="864" actId="1076"/>
          <ac:spMkLst>
            <pc:docMk/>
            <pc:sldMk cId="2325855559" sldId="260"/>
            <ac:spMk id="3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9:28:08.276" v="865" actId="1076"/>
          <ac:spMkLst>
            <pc:docMk/>
            <pc:sldMk cId="2325855559" sldId="260"/>
            <ac:spMk id="7" creationId="{4260E806-CBDE-D64D-BA99-8A9A30E93E20}"/>
          </ac:spMkLst>
        </pc:spChg>
      </pc:sldChg>
      <pc:sldChg chg="delSp del mod">
        <pc:chgData name="Andrej Bogdanov (CSD)" userId="54a3fc38-bcd8-4812-b887-b84a314b9e17" providerId="ADAL" clId="{0CE1A63E-77D9-5240-83BE-6E97EFA3003A}" dt="2022-09-05T10:23:47.194" v="901" actId="2696"/>
        <pc:sldMkLst>
          <pc:docMk/>
          <pc:sldMk cId="3278693719" sldId="264"/>
        </pc:sldMkLst>
        <pc:inkChg chg="del">
          <ac:chgData name="Andrej Bogdanov (CSD)" userId="54a3fc38-bcd8-4812-b887-b84a314b9e17" providerId="ADAL" clId="{0CE1A63E-77D9-5240-83BE-6E97EFA3003A}" dt="2022-08-30T07:04:54.456" v="4" actId="478"/>
          <ac:inkMkLst>
            <pc:docMk/>
            <pc:sldMk cId="3278693719" sldId="264"/>
            <ac:inkMk id="2" creationId="{AD43EEFB-E5AD-DD46-B18D-44172B6FCADC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4:58.551" v="5" actId="478"/>
        <pc:sldMkLst>
          <pc:docMk/>
          <pc:sldMk cId="2335655977" sldId="266"/>
        </pc:sldMkLst>
        <pc:inkChg chg="del">
          <ac:chgData name="Andrej Bogdanov (CSD)" userId="54a3fc38-bcd8-4812-b887-b84a314b9e17" providerId="ADAL" clId="{0CE1A63E-77D9-5240-83BE-6E97EFA3003A}" dt="2022-08-30T07:04:58.551" v="5" actId="478"/>
          <ac:inkMkLst>
            <pc:docMk/>
            <pc:sldMk cId="2335655977" sldId="266"/>
            <ac:inkMk id="5" creationId="{366CC499-447F-B842-A5D5-37B55281231A}"/>
          </ac:inkMkLst>
        </pc:inkChg>
      </pc:sldChg>
      <pc:sldChg chg="delSp mod">
        <pc:chgData name="Andrej Bogdanov (CSD)" userId="54a3fc38-bcd8-4812-b887-b84a314b9e17" providerId="ADAL" clId="{0CE1A63E-77D9-5240-83BE-6E97EFA3003A}" dt="2022-09-05T10:24:01.547" v="902"/>
        <pc:sldMkLst>
          <pc:docMk/>
          <pc:sldMk cId="2954945927" sldId="267"/>
        </pc:sldMkLst>
        <pc:inkChg chg="del">
          <ac:chgData name="Andrej Bogdanov (CSD)" userId="54a3fc38-bcd8-4812-b887-b84a314b9e17" providerId="ADAL" clId="{0CE1A63E-77D9-5240-83BE-6E97EFA3003A}" dt="2022-08-30T07:05:04.549" v="6" actId="478"/>
          <ac:inkMkLst>
            <pc:docMk/>
            <pc:sldMk cId="2954945927" sldId="267"/>
            <ac:inkMk id="3" creationId="{40A6BBC2-9285-CB48-807C-4AE037A905A3}"/>
          </ac:inkMkLst>
        </pc:inkChg>
        <pc:inkChg chg="del">
          <ac:chgData name="Andrej Bogdanov (CSD)" userId="54a3fc38-bcd8-4812-b887-b84a314b9e17" providerId="ADAL" clId="{0CE1A63E-77D9-5240-83BE-6E97EFA3003A}" dt="2022-08-30T07:05:06.165" v="7" actId="478"/>
          <ac:inkMkLst>
            <pc:docMk/>
            <pc:sldMk cId="2954945927" sldId="267"/>
            <ac:inkMk id="5" creationId="{347ADA64-B260-5A4F-BC5A-E58569A99B4E}"/>
          </ac:inkMkLst>
        </pc:inkChg>
        <pc:inkChg chg="del">
          <ac:chgData name="Andrej Bogdanov (CSD)" userId="54a3fc38-bcd8-4812-b887-b84a314b9e17" providerId="ADAL" clId="{0CE1A63E-77D9-5240-83BE-6E97EFA3003A}" dt="2022-09-05T10:24:01.547" v="902"/>
          <ac:inkMkLst>
            <pc:docMk/>
            <pc:sldMk cId="2954945927" sldId="267"/>
            <ac:inkMk id="5" creationId="{8BFF2C4E-B449-2C09-B0E9-6FBB2D53D65F}"/>
          </ac:inkMkLst>
        </pc:inkChg>
      </pc:sldChg>
      <pc:sldChg chg="delSp modSp del mod">
        <pc:chgData name="Andrej Bogdanov (CSD)" userId="54a3fc38-bcd8-4812-b887-b84a314b9e17" providerId="ADAL" clId="{0CE1A63E-77D9-5240-83BE-6E97EFA3003A}" dt="2022-09-05T10:31:47.367" v="920" actId="2696"/>
        <pc:sldMkLst>
          <pc:docMk/>
          <pc:sldMk cId="3572710069" sldId="268"/>
        </pc:sldMkLst>
        <pc:spChg chg="mod">
          <ac:chgData name="Andrej Bogdanov (CSD)" userId="54a3fc38-bcd8-4812-b887-b84a314b9e17" providerId="ADAL" clId="{0CE1A63E-77D9-5240-83BE-6E97EFA3003A}" dt="2022-08-30T07:24:53.486" v="138" actId="20577"/>
          <ac:spMkLst>
            <pc:docMk/>
            <pc:sldMk cId="3572710069" sldId="268"/>
            <ac:spMk id="2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7:06:16.812" v="19" actId="207"/>
          <ac:spMkLst>
            <pc:docMk/>
            <pc:sldMk cId="3572710069" sldId="268"/>
            <ac:spMk id="7" creationId="{00000000-0000-0000-0000-000000000000}"/>
          </ac:spMkLst>
        </pc:spChg>
        <pc:inkChg chg="del">
          <ac:chgData name="Andrej Bogdanov (CSD)" userId="54a3fc38-bcd8-4812-b887-b84a314b9e17" providerId="ADAL" clId="{0CE1A63E-77D9-5240-83BE-6E97EFA3003A}" dt="2022-08-30T07:05:54.837" v="14" actId="478"/>
          <ac:inkMkLst>
            <pc:docMk/>
            <pc:sldMk cId="3572710069" sldId="268"/>
            <ac:inkMk id="3" creationId="{03645010-9D74-B646-9FFB-E05E59EB3CA5}"/>
          </ac:inkMkLst>
        </pc:inkChg>
        <pc:inkChg chg="del">
          <ac:chgData name="Andrej Bogdanov (CSD)" userId="54a3fc38-bcd8-4812-b887-b84a314b9e17" providerId="ADAL" clId="{0CE1A63E-77D9-5240-83BE-6E97EFA3003A}" dt="2022-08-30T07:05:56.117" v="15" actId="478"/>
          <ac:inkMkLst>
            <pc:docMk/>
            <pc:sldMk cId="3572710069" sldId="268"/>
            <ac:inkMk id="8" creationId="{911C300B-079A-6747-858C-693DB8AA7A53}"/>
          </ac:inkMkLst>
        </pc:inkChg>
      </pc:sldChg>
      <pc:sldChg chg="addSp delSp modSp mod delAnim modAnim">
        <pc:chgData name="Andrej Bogdanov (CSD)" userId="54a3fc38-bcd8-4812-b887-b84a314b9e17" providerId="ADAL" clId="{0CE1A63E-77D9-5240-83BE-6E97EFA3003A}" dt="2022-09-05T10:35:08.936" v="922" actId="478"/>
        <pc:sldMkLst>
          <pc:docMk/>
          <pc:sldMk cId="471220126" sldId="269"/>
        </pc:sldMkLst>
        <pc:spChg chg="add del mod">
          <ac:chgData name="Andrej Bogdanov (CSD)" userId="54a3fc38-bcd8-4812-b887-b84a314b9e17" providerId="ADAL" clId="{0CE1A63E-77D9-5240-83BE-6E97EFA3003A}" dt="2022-09-05T10:35:08.936" v="922" actId="478"/>
          <ac:spMkLst>
            <pc:docMk/>
            <pc:sldMk cId="471220126" sldId="269"/>
            <ac:spMk id="3" creationId="{D0BEF123-A166-D4CD-C8DC-E4B4C057AB5D}"/>
          </ac:spMkLst>
        </pc:spChg>
        <pc:spChg chg="add del mod">
          <ac:chgData name="Andrej Bogdanov (CSD)" userId="54a3fc38-bcd8-4812-b887-b84a314b9e17" providerId="ADAL" clId="{0CE1A63E-77D9-5240-83BE-6E97EFA3003A}" dt="2022-08-30T07:07:28.174" v="23"/>
          <ac:spMkLst>
            <pc:docMk/>
            <pc:sldMk cId="471220126" sldId="269"/>
            <ac:spMk id="4" creationId="{BED107C1-1918-9FF4-FB52-FE4A8ABDDAD0}"/>
          </ac:spMkLst>
        </pc:spChg>
        <pc:spChg chg="add del">
          <ac:chgData name="Andrej Bogdanov (CSD)" userId="54a3fc38-bcd8-4812-b887-b84a314b9e17" providerId="ADAL" clId="{0CE1A63E-77D9-5240-83BE-6E97EFA3003A}" dt="2022-08-30T07:11:03.082" v="33" actId="478"/>
          <ac:spMkLst>
            <pc:docMk/>
            <pc:sldMk cId="471220126" sldId="269"/>
            <ac:spMk id="8" creationId="{20CAB997-95B7-CCC5-F2B4-B6DD2BB23A4A}"/>
          </ac:spMkLst>
        </pc:spChg>
        <pc:spChg chg="add del mod">
          <ac:chgData name="Andrej Bogdanov (CSD)" userId="54a3fc38-bcd8-4812-b887-b84a314b9e17" providerId="ADAL" clId="{0CE1A63E-77D9-5240-83BE-6E97EFA3003A}" dt="2022-08-30T07:11:18.755" v="35" actId="478"/>
          <ac:spMkLst>
            <pc:docMk/>
            <pc:sldMk cId="471220126" sldId="269"/>
            <ac:spMk id="11" creationId="{66C36007-F06E-1104-EA0E-361ECA7EF79E}"/>
          </ac:spMkLst>
        </pc:spChg>
        <pc:picChg chg="add del mod">
          <ac:chgData name="Andrej Bogdanov (CSD)" userId="54a3fc38-bcd8-4812-b887-b84a314b9e17" providerId="ADAL" clId="{0CE1A63E-77D9-5240-83BE-6E97EFA3003A}" dt="2022-08-30T07:09:25.173" v="26" actId="478"/>
          <ac:picMkLst>
            <pc:docMk/>
            <pc:sldMk cId="471220126" sldId="269"/>
            <ac:picMk id="5" creationId="{8E189B80-B9DF-8688-E484-29AB637F99CD}"/>
          </ac:picMkLst>
        </pc:picChg>
        <pc:picChg chg="add del">
          <ac:chgData name="Andrej Bogdanov (CSD)" userId="54a3fc38-bcd8-4812-b887-b84a314b9e17" providerId="ADAL" clId="{0CE1A63E-77D9-5240-83BE-6E97EFA3003A}" dt="2022-08-30T07:09:40.980" v="30" actId="478"/>
          <ac:picMkLst>
            <pc:docMk/>
            <pc:sldMk cId="471220126" sldId="269"/>
            <ac:picMk id="6" creationId="{21C0DBC6-3104-7963-086B-C1F4C1F76A05}"/>
          </ac:picMkLst>
        </pc:picChg>
        <pc:picChg chg="add del">
          <ac:chgData name="Andrej Bogdanov (CSD)" userId="54a3fc38-bcd8-4812-b887-b84a314b9e17" providerId="ADAL" clId="{0CE1A63E-77D9-5240-83BE-6E97EFA3003A}" dt="2022-08-30T07:09:39.736" v="29" actId="478"/>
          <ac:picMkLst>
            <pc:docMk/>
            <pc:sldMk cId="471220126" sldId="269"/>
            <ac:picMk id="7" creationId="{76EC5098-3A79-5482-E27A-F66BA4B704CF}"/>
          </ac:picMkLst>
        </pc:picChg>
        <pc:picChg chg="add del mod">
          <ac:chgData name="Andrej Bogdanov (CSD)" userId="54a3fc38-bcd8-4812-b887-b84a314b9e17" providerId="ADAL" clId="{0CE1A63E-77D9-5240-83BE-6E97EFA3003A}" dt="2022-08-30T07:14:20.482" v="51" actId="478"/>
          <ac:picMkLst>
            <pc:docMk/>
            <pc:sldMk cId="471220126" sldId="269"/>
            <ac:picMk id="14" creationId="{3AFEEFB1-3079-72E9-CCF8-F2E0F775EA99}"/>
          </ac:picMkLst>
        </pc:picChg>
        <pc:picChg chg="add del mod">
          <ac:chgData name="Andrej Bogdanov (CSD)" userId="54a3fc38-bcd8-4812-b887-b84a314b9e17" providerId="ADAL" clId="{0CE1A63E-77D9-5240-83BE-6E97EFA3003A}" dt="2022-08-30T07:14:15.649" v="50" actId="478"/>
          <ac:picMkLst>
            <pc:docMk/>
            <pc:sldMk cId="471220126" sldId="269"/>
            <ac:picMk id="16" creationId="{2D6EC8F4-060D-7243-549C-49B5A2FFFE46}"/>
          </ac:picMkLst>
        </pc:picChg>
        <pc:picChg chg="add del mod">
          <ac:chgData name="Andrej Bogdanov (CSD)" userId="54a3fc38-bcd8-4812-b887-b84a314b9e17" providerId="ADAL" clId="{0CE1A63E-77D9-5240-83BE-6E97EFA3003A}" dt="2022-08-30T07:15:48.505" v="57" actId="478"/>
          <ac:picMkLst>
            <pc:docMk/>
            <pc:sldMk cId="471220126" sldId="269"/>
            <ac:picMk id="18" creationId="{ECAE2ACA-8784-72A7-7600-A4FAB6646D00}"/>
          </ac:picMkLst>
        </pc:picChg>
        <pc:picChg chg="add del mod">
          <ac:chgData name="Andrej Bogdanov (CSD)" userId="54a3fc38-bcd8-4812-b887-b84a314b9e17" providerId="ADAL" clId="{0CE1A63E-77D9-5240-83BE-6E97EFA3003A}" dt="2022-08-30T07:17:34.968" v="63" actId="478"/>
          <ac:picMkLst>
            <pc:docMk/>
            <pc:sldMk cId="471220126" sldId="269"/>
            <ac:picMk id="20" creationId="{C6B0EC24-609C-FA2F-84F3-2AFA83652EF7}"/>
          </ac:picMkLst>
        </pc:picChg>
        <pc:picChg chg="add del mod">
          <ac:chgData name="Andrej Bogdanov (CSD)" userId="54a3fc38-bcd8-4812-b887-b84a314b9e17" providerId="ADAL" clId="{0CE1A63E-77D9-5240-83BE-6E97EFA3003A}" dt="2022-08-30T07:20:23.120" v="75" actId="478"/>
          <ac:picMkLst>
            <pc:docMk/>
            <pc:sldMk cId="471220126" sldId="269"/>
            <ac:picMk id="22" creationId="{C7AD09E5-6FBF-BB73-7D3A-B3ACCE70FCFD}"/>
          </ac:picMkLst>
        </pc:picChg>
        <pc:picChg chg="add del mod">
          <ac:chgData name="Andrej Bogdanov (CSD)" userId="54a3fc38-bcd8-4812-b887-b84a314b9e17" providerId="ADAL" clId="{0CE1A63E-77D9-5240-83BE-6E97EFA3003A}" dt="2022-08-30T07:19:41.082" v="74" actId="478"/>
          <ac:picMkLst>
            <pc:docMk/>
            <pc:sldMk cId="471220126" sldId="269"/>
            <ac:picMk id="24" creationId="{F70B324B-8BAC-3560-86DF-7CC34C9070AD}"/>
          </ac:picMkLst>
        </pc:picChg>
        <pc:picChg chg="add del mod">
          <ac:chgData name="Andrej Bogdanov (CSD)" userId="54a3fc38-bcd8-4812-b887-b84a314b9e17" providerId="ADAL" clId="{0CE1A63E-77D9-5240-83BE-6E97EFA3003A}" dt="2022-08-30T07:20:25.688" v="76" actId="478"/>
          <ac:picMkLst>
            <pc:docMk/>
            <pc:sldMk cId="471220126" sldId="269"/>
            <ac:picMk id="26" creationId="{0DB1023C-9B68-D815-573E-5CED3E89BF87}"/>
          </ac:picMkLst>
        </pc:picChg>
        <pc:inkChg chg="mod">
          <ac:chgData name="Andrej Bogdanov (CSD)" userId="54a3fc38-bcd8-4812-b887-b84a314b9e17" providerId="ADAL" clId="{0CE1A63E-77D9-5240-83BE-6E97EFA3003A}" dt="2022-09-05T10:35:01.768" v="921" actId="692"/>
          <ac:inkMkLst>
            <pc:docMk/>
            <pc:sldMk cId="471220126" sldId="269"/>
            <ac:inkMk id="8" creationId="{C800BCDF-29DE-7A25-97AD-0AAB7E741955}"/>
          </ac:inkMkLst>
        </pc:inkChg>
      </pc:sldChg>
      <pc:sldChg chg="delSp modSp mod">
        <pc:chgData name="Andrej Bogdanov (CSD)" userId="54a3fc38-bcd8-4812-b887-b84a314b9e17" providerId="ADAL" clId="{0CE1A63E-77D9-5240-83BE-6E97EFA3003A}" dt="2022-09-05T10:35:41.366" v="923" actId="1076"/>
        <pc:sldMkLst>
          <pc:docMk/>
          <pc:sldMk cId="2533755997" sldId="270"/>
        </pc:sldMkLst>
        <pc:spChg chg="mod">
          <ac:chgData name="Andrej Bogdanov (CSD)" userId="54a3fc38-bcd8-4812-b887-b84a314b9e17" providerId="ADAL" clId="{0CE1A63E-77D9-5240-83BE-6E97EFA3003A}" dt="2022-08-30T09:06:06.944" v="739" actId="20577"/>
          <ac:spMkLst>
            <pc:docMk/>
            <pc:sldMk cId="2533755997" sldId="270"/>
            <ac:spMk id="3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5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6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7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8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9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10" creationId="{00000000-0000-0000-0000-000000000000}"/>
          </ac:spMkLst>
        </pc:spChg>
        <pc:picChg chg="mod">
          <ac:chgData name="Andrej Bogdanov (CSD)" userId="54a3fc38-bcd8-4812-b887-b84a314b9e17" providerId="ADAL" clId="{0CE1A63E-77D9-5240-83BE-6E97EFA3003A}" dt="2022-08-30T07:21:54.432" v="110" actId="1035"/>
          <ac:picMkLst>
            <pc:docMk/>
            <pc:sldMk cId="2533755997" sldId="270"/>
            <ac:picMk id="13" creationId="{00000000-0000-0000-0000-000000000000}"/>
          </ac:picMkLst>
        </pc:picChg>
        <pc:picChg chg="mod">
          <ac:chgData name="Andrej Bogdanov (CSD)" userId="54a3fc38-bcd8-4812-b887-b84a314b9e17" providerId="ADAL" clId="{0CE1A63E-77D9-5240-83BE-6E97EFA3003A}" dt="2022-08-30T07:21:54.432" v="110" actId="1035"/>
          <ac:picMkLst>
            <pc:docMk/>
            <pc:sldMk cId="2533755997" sldId="270"/>
            <ac:picMk id="16" creationId="{00000000-0000-0000-0000-000000000000}"/>
          </ac:picMkLst>
        </pc:picChg>
        <pc:inkChg chg="del">
          <ac:chgData name="Andrej Bogdanov (CSD)" userId="54a3fc38-bcd8-4812-b887-b84a314b9e17" providerId="ADAL" clId="{0CE1A63E-77D9-5240-83BE-6E97EFA3003A}" dt="2022-08-30T07:21:14.223" v="78" actId="478"/>
          <ac:inkMkLst>
            <pc:docMk/>
            <pc:sldMk cId="2533755997" sldId="270"/>
            <ac:inkMk id="2" creationId="{A146180E-AAD4-7946-8E88-5D54BB21C667}"/>
          </ac:inkMkLst>
        </pc:inkChg>
        <pc:inkChg chg="mod">
          <ac:chgData name="Andrej Bogdanov (CSD)" userId="54a3fc38-bcd8-4812-b887-b84a314b9e17" providerId="ADAL" clId="{0CE1A63E-77D9-5240-83BE-6E97EFA3003A}" dt="2022-09-05T10:35:41.366" v="923" actId="1076"/>
          <ac:inkMkLst>
            <pc:docMk/>
            <pc:sldMk cId="2533755997" sldId="270"/>
            <ac:inkMk id="2" creationId="{D9ECCAB4-00EA-8CF5-7CE4-36D951744AA7}"/>
          </ac:inkMkLst>
        </pc:inkChg>
      </pc:sldChg>
      <pc:sldChg chg="del">
        <pc:chgData name="Andrej Bogdanov (CSD)" userId="54a3fc38-bcd8-4812-b887-b84a314b9e17" providerId="ADAL" clId="{0CE1A63E-77D9-5240-83BE-6E97EFA3003A}" dt="2022-08-30T07:20:57.609" v="77" actId="2696"/>
        <pc:sldMkLst>
          <pc:docMk/>
          <pc:sldMk cId="806530990" sldId="271"/>
        </pc:sldMkLst>
      </pc:sldChg>
      <pc:sldChg chg="delSp del mod">
        <pc:chgData name="Andrej Bogdanov (CSD)" userId="54a3fc38-bcd8-4812-b887-b84a314b9e17" providerId="ADAL" clId="{0CE1A63E-77D9-5240-83BE-6E97EFA3003A}" dt="2022-09-05T10:36:00.524" v="926" actId="2696"/>
        <pc:sldMkLst>
          <pc:docMk/>
          <pc:sldMk cId="3450235910" sldId="272"/>
        </pc:sldMkLst>
        <pc:inkChg chg="del">
          <ac:chgData name="Andrej Bogdanov (CSD)" userId="54a3fc38-bcd8-4812-b887-b84a314b9e17" providerId="ADAL" clId="{0CE1A63E-77D9-5240-83BE-6E97EFA3003A}" dt="2022-08-30T07:21:29.103" v="79" actId="478"/>
          <ac:inkMkLst>
            <pc:docMk/>
            <pc:sldMk cId="3450235910" sldId="272"/>
            <ac:inkMk id="4" creationId="{BAFA0DCC-7C5C-FC48-B6E1-DBBBE42DE886}"/>
          </ac:inkMkLst>
        </pc:inkChg>
      </pc:sldChg>
      <pc:sldChg chg="delSp modSp mod modClrScheme chgLayout">
        <pc:chgData name="Andrej Bogdanov (CSD)" userId="54a3fc38-bcd8-4812-b887-b84a314b9e17" providerId="ADAL" clId="{0CE1A63E-77D9-5240-83BE-6E97EFA3003A}" dt="2022-09-05T10:36:16.899" v="927"/>
        <pc:sldMkLst>
          <pc:docMk/>
          <pc:sldMk cId="4148509227" sldId="273"/>
        </pc:sldMkLst>
        <pc:spChg chg="del mod ord">
          <ac:chgData name="Andrej Bogdanov (CSD)" userId="54a3fc38-bcd8-4812-b887-b84a314b9e17" providerId="ADAL" clId="{0CE1A63E-77D9-5240-83BE-6E97EFA3003A}" dt="2022-08-30T09:06:31.175" v="741" actId="478"/>
          <ac:spMkLst>
            <pc:docMk/>
            <pc:sldMk cId="4148509227" sldId="273"/>
            <ac:spMk id="2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9:06:36.903" v="746" actId="20577"/>
          <ac:spMkLst>
            <pc:docMk/>
            <pc:sldMk cId="4148509227" sldId="273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9:06:44.999" v="752" actId="20577"/>
          <ac:spMkLst>
            <pc:docMk/>
            <pc:sldMk cId="4148509227" sldId="273"/>
            <ac:spMk id="13" creationId="{00000000-0000-0000-0000-000000000000}"/>
          </ac:spMkLst>
        </pc:spChg>
        <pc:inkChg chg="mod">
          <ac:chgData name="Andrej Bogdanov (CSD)" userId="54a3fc38-bcd8-4812-b887-b84a314b9e17" providerId="ADAL" clId="{0CE1A63E-77D9-5240-83BE-6E97EFA3003A}" dt="2022-09-05T10:36:16.899" v="927"/>
          <ac:inkMkLst>
            <pc:docMk/>
            <pc:sldMk cId="4148509227" sldId="273"/>
            <ac:inkMk id="2" creationId="{FED9AACA-A762-9F79-27E8-E683B3A048D1}"/>
          </ac:inkMkLst>
        </pc:inkChg>
        <pc:inkChg chg="del">
          <ac:chgData name="Andrej Bogdanov (CSD)" userId="54a3fc38-bcd8-4812-b887-b84a314b9e17" providerId="ADAL" clId="{0CE1A63E-77D9-5240-83BE-6E97EFA3003A}" dt="2022-08-30T07:22:08.999" v="112" actId="478"/>
          <ac:inkMkLst>
            <pc:docMk/>
            <pc:sldMk cId="4148509227" sldId="273"/>
            <ac:inkMk id="3" creationId="{A1468CCC-6106-1944-9DAB-5B7360E29863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36:44.326" v="929" actId="2696"/>
        <pc:sldMkLst>
          <pc:docMk/>
          <pc:sldMk cId="1714992392" sldId="278"/>
        </pc:sldMkLst>
        <pc:inkChg chg="del">
          <ac:chgData name="Andrej Bogdanov (CSD)" userId="54a3fc38-bcd8-4812-b887-b84a314b9e17" providerId="ADAL" clId="{0CE1A63E-77D9-5240-83BE-6E97EFA3003A}" dt="2022-08-30T07:25:21.782" v="139" actId="478"/>
          <ac:inkMkLst>
            <pc:docMk/>
            <pc:sldMk cId="1714992392" sldId="278"/>
            <ac:inkMk id="2" creationId="{00C9DBEA-4DC6-E948-BB3D-4C0D2E1846B0}"/>
          </ac:inkMkLst>
        </pc:inkChg>
        <pc:inkChg chg="del">
          <ac:chgData name="Andrej Bogdanov (CSD)" userId="54a3fc38-bcd8-4812-b887-b84a314b9e17" providerId="ADAL" clId="{0CE1A63E-77D9-5240-83BE-6E97EFA3003A}" dt="2022-08-30T07:25:24.926" v="142" actId="478"/>
          <ac:inkMkLst>
            <pc:docMk/>
            <pc:sldMk cId="1714992392" sldId="278"/>
            <ac:inkMk id="9" creationId="{F7F251A9-E757-4A47-967F-0A6F03D702F4}"/>
          </ac:inkMkLst>
        </pc:inkChg>
        <pc:inkChg chg="del">
          <ac:chgData name="Andrej Bogdanov (CSD)" userId="54a3fc38-bcd8-4812-b887-b84a314b9e17" providerId="ADAL" clId="{0CE1A63E-77D9-5240-83BE-6E97EFA3003A}" dt="2022-08-30T07:25:22.902" v="140" actId="478"/>
          <ac:inkMkLst>
            <pc:docMk/>
            <pc:sldMk cId="1714992392" sldId="278"/>
            <ac:inkMk id="15" creationId="{890763EE-2F0C-C340-A978-91A0A97D4ACA}"/>
          </ac:inkMkLst>
        </pc:inkChg>
        <pc:inkChg chg="del">
          <ac:chgData name="Andrej Bogdanov (CSD)" userId="54a3fc38-bcd8-4812-b887-b84a314b9e17" providerId="ADAL" clId="{0CE1A63E-77D9-5240-83BE-6E97EFA3003A}" dt="2022-08-30T07:25:23.950" v="141" actId="478"/>
          <ac:inkMkLst>
            <pc:docMk/>
            <pc:sldMk cId="1714992392" sldId="278"/>
            <ac:inkMk id="17" creationId="{CB46A665-554E-9C4F-AB30-385A41F4E56E}"/>
          </ac:inkMkLst>
        </pc:inkChg>
      </pc:sldChg>
      <pc:sldChg chg="delSp modSp mod">
        <pc:chgData name="Andrej Bogdanov (CSD)" userId="54a3fc38-bcd8-4812-b887-b84a314b9e17" providerId="ADAL" clId="{0CE1A63E-77D9-5240-83BE-6E97EFA3003A}" dt="2022-09-05T10:37:07.281" v="932"/>
        <pc:sldMkLst>
          <pc:docMk/>
          <pc:sldMk cId="401032581" sldId="279"/>
        </pc:sldMkLst>
        <pc:inkChg chg="mod">
          <ac:chgData name="Andrej Bogdanov (CSD)" userId="54a3fc38-bcd8-4812-b887-b84a314b9e17" providerId="ADAL" clId="{0CE1A63E-77D9-5240-83BE-6E97EFA3003A}" dt="2022-09-05T10:37:07.281" v="932"/>
          <ac:inkMkLst>
            <pc:docMk/>
            <pc:sldMk cId="401032581" sldId="279"/>
            <ac:inkMk id="2" creationId="{57FE6A71-F3F5-3235-88E0-F8A76FB5FAC1}"/>
          </ac:inkMkLst>
        </pc:inkChg>
        <pc:inkChg chg="del">
          <ac:chgData name="Andrej Bogdanov (CSD)" userId="54a3fc38-bcd8-4812-b887-b84a314b9e17" providerId="ADAL" clId="{0CE1A63E-77D9-5240-83BE-6E97EFA3003A}" dt="2022-08-30T07:23:08.823" v="113" actId="478"/>
          <ac:inkMkLst>
            <pc:docMk/>
            <pc:sldMk cId="401032581" sldId="279"/>
            <ac:inkMk id="2" creationId="{9C4D3E80-6336-1E48-BED3-9F24BFDD5840}"/>
          </ac:inkMkLst>
        </pc:inkChg>
      </pc:sldChg>
      <pc:sldChg chg="delSp mod">
        <pc:chgData name="Andrej Bogdanov (CSD)" userId="54a3fc38-bcd8-4812-b887-b84a314b9e17" providerId="ADAL" clId="{0CE1A63E-77D9-5240-83BE-6E97EFA3003A}" dt="2022-09-05T10:23:39.276" v="900" actId="478"/>
        <pc:sldMkLst>
          <pc:docMk/>
          <pc:sldMk cId="1297515700" sldId="290"/>
        </pc:sldMkLst>
        <pc:inkChg chg="del">
          <ac:chgData name="Andrej Bogdanov (CSD)" userId="54a3fc38-bcd8-4812-b887-b84a314b9e17" providerId="ADAL" clId="{0CE1A63E-77D9-5240-83BE-6E97EFA3003A}" dt="2022-09-05T10:23:39.276" v="900" actId="478"/>
          <ac:inkMkLst>
            <pc:docMk/>
            <pc:sldMk cId="1297515700" sldId="290"/>
            <ac:inkMk id="2" creationId="{1FDC43FD-A4DD-737B-28C6-1664BB75071B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24:36.101" v="904" actId="2696"/>
        <pc:sldMkLst>
          <pc:docMk/>
          <pc:sldMk cId="2865650285" sldId="291"/>
        </pc:sldMkLst>
        <pc:inkChg chg="del">
          <ac:chgData name="Andrej Bogdanov (CSD)" userId="54a3fc38-bcd8-4812-b887-b84a314b9e17" providerId="ADAL" clId="{0CE1A63E-77D9-5240-83BE-6E97EFA3003A}" dt="2022-08-30T07:05:09.245" v="8" actId="478"/>
          <ac:inkMkLst>
            <pc:docMk/>
            <pc:sldMk cId="2865650285" sldId="291"/>
            <ac:inkMk id="7" creationId="{800104DE-EE6A-1D40-89A2-512AA583E052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24:41.752" v="906" actId="2696"/>
        <pc:sldMkLst>
          <pc:docMk/>
          <pc:sldMk cId="3765214664" sldId="292"/>
        </pc:sldMkLst>
        <pc:inkChg chg="del">
          <ac:chgData name="Andrej Bogdanov (CSD)" userId="54a3fc38-bcd8-4812-b887-b84a314b9e17" providerId="ADAL" clId="{0CE1A63E-77D9-5240-83BE-6E97EFA3003A}" dt="2022-08-30T07:05:16.421" v="9" actId="478"/>
          <ac:inkMkLst>
            <pc:docMk/>
            <pc:sldMk cId="3765214664" sldId="292"/>
            <ac:inkMk id="3" creationId="{043CC703-E54E-1A4F-89E8-F5F14652ADD8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24:54.672" v="910" actId="2696"/>
        <pc:sldMkLst>
          <pc:docMk/>
          <pc:sldMk cId="2994011178" sldId="293"/>
        </pc:sldMkLst>
        <pc:inkChg chg="del">
          <ac:chgData name="Andrej Bogdanov (CSD)" userId="54a3fc38-bcd8-4812-b887-b84a314b9e17" providerId="ADAL" clId="{0CE1A63E-77D9-5240-83BE-6E97EFA3003A}" dt="2022-08-30T07:05:30.037" v="11" actId="478"/>
          <ac:inkMkLst>
            <pc:docMk/>
            <pc:sldMk cId="2994011178" sldId="293"/>
            <ac:inkMk id="3" creationId="{011B8C32-04C4-B346-8874-3E38BE6C0E39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25:15.863" v="915" actId="2696"/>
        <pc:sldMkLst>
          <pc:docMk/>
          <pc:sldMk cId="2467679734" sldId="294"/>
        </pc:sldMkLst>
        <pc:inkChg chg="del">
          <ac:chgData name="Andrej Bogdanov (CSD)" userId="54a3fc38-bcd8-4812-b887-b84a314b9e17" providerId="ADAL" clId="{0CE1A63E-77D9-5240-83BE-6E97EFA3003A}" dt="2022-09-05T10:25:06.683" v="913"/>
          <ac:inkMkLst>
            <pc:docMk/>
            <pc:sldMk cId="2467679734" sldId="294"/>
            <ac:inkMk id="3" creationId="{DC1DCFD9-AAEC-49A2-8A85-8DD15FCB4E36}"/>
          </ac:inkMkLst>
        </pc:inkChg>
        <pc:inkChg chg="del">
          <ac:chgData name="Andrej Bogdanov (CSD)" userId="54a3fc38-bcd8-4812-b887-b84a314b9e17" providerId="ADAL" clId="{0CE1A63E-77D9-5240-83BE-6E97EFA3003A}" dt="2022-08-30T07:05:47.701" v="13" actId="478"/>
          <ac:inkMkLst>
            <pc:docMk/>
            <pc:sldMk cId="2467679734" sldId="294"/>
            <ac:inkMk id="3" creationId="{ECC6179F-3A93-0A41-BB68-D793304497D9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48:09.552" v="940" actId="2696"/>
        <pc:sldMkLst>
          <pc:docMk/>
          <pc:sldMk cId="4040031101" sldId="295"/>
        </pc:sldMkLst>
        <pc:inkChg chg="del">
          <ac:chgData name="Andrej Bogdanov (CSD)" userId="54a3fc38-bcd8-4812-b887-b84a314b9e17" providerId="ADAL" clId="{0CE1A63E-77D9-5240-83BE-6E97EFA3003A}" dt="2022-08-30T09:25:24.400" v="832" actId="478"/>
          <ac:inkMkLst>
            <pc:docMk/>
            <pc:sldMk cId="4040031101" sldId="295"/>
            <ac:inkMk id="3" creationId="{0A70B1A1-BC56-DC40-A7B6-AFC606E9A215}"/>
          </ac:inkMkLst>
        </pc:inkChg>
        <pc:inkChg chg="del">
          <ac:chgData name="Andrej Bogdanov (CSD)" userId="54a3fc38-bcd8-4812-b887-b84a314b9e17" providerId="ADAL" clId="{0CE1A63E-77D9-5240-83BE-6E97EFA3003A}" dt="2022-08-30T09:25:25.312" v="833" actId="478"/>
          <ac:inkMkLst>
            <pc:docMk/>
            <pc:sldMk cId="4040031101" sldId="295"/>
            <ac:inkMk id="4" creationId="{BF244BFC-83FB-9046-962B-FFF52894DE40}"/>
          </ac:inkMkLst>
        </pc:inkChg>
      </pc:sldChg>
      <pc:sldChg chg="delSp del mod">
        <pc:chgData name="Andrej Bogdanov (CSD)" userId="54a3fc38-bcd8-4812-b887-b84a314b9e17" providerId="ADAL" clId="{0CE1A63E-77D9-5240-83BE-6E97EFA3003A}" dt="2022-08-30T09:11:17.480" v="758" actId="2696"/>
        <pc:sldMkLst>
          <pc:docMk/>
          <pc:sldMk cId="1154741721" sldId="296"/>
        </pc:sldMkLst>
        <pc:inkChg chg="del">
          <ac:chgData name="Andrej Bogdanov (CSD)" userId="54a3fc38-bcd8-4812-b887-b84a314b9e17" providerId="ADAL" clId="{0CE1A63E-77D9-5240-83BE-6E97EFA3003A}" dt="2022-08-30T09:07:11.559" v="755" actId="478"/>
          <ac:inkMkLst>
            <pc:docMk/>
            <pc:sldMk cId="1154741721" sldId="296"/>
            <ac:inkMk id="2" creationId="{6D36D5B8-874C-604E-BFFB-CCF6D42176B7}"/>
          </ac:inkMkLst>
        </pc:inkChg>
      </pc:sldChg>
      <pc:sldChg chg="addSp delSp modSp del mod">
        <pc:chgData name="Andrej Bogdanov (CSD)" userId="54a3fc38-bcd8-4812-b887-b84a314b9e17" providerId="ADAL" clId="{0CE1A63E-77D9-5240-83BE-6E97EFA3003A}" dt="2022-09-05T10:48:32.081" v="943" actId="2696"/>
        <pc:sldMkLst>
          <pc:docMk/>
          <pc:sldMk cId="3896295327" sldId="326"/>
        </pc:sldMkLst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2" creationId="{9DEC5F18-2C9A-1A7A-AEA1-29739B36D68D}"/>
          </ac:spMkLst>
        </pc:spChg>
        <pc:spChg chg="mod">
          <ac:chgData name="Andrej Bogdanov (CSD)" userId="54a3fc38-bcd8-4812-b887-b84a314b9e17" providerId="ADAL" clId="{0CE1A63E-77D9-5240-83BE-6E97EFA3003A}" dt="2022-08-30T09:25:02.536" v="828" actId="20577"/>
          <ac:spMkLst>
            <pc:docMk/>
            <pc:sldMk cId="3896295327" sldId="326"/>
            <ac:spMk id="3" creationId="{09F929F1-A1D1-294E-B949-A4A49354C444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5" creationId="{99D601FA-C0FF-D9DD-A022-194BFD2BC65C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6" creationId="{ADFE09BC-5EF2-75AD-A2B9-AD2DF66996EC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7" creationId="{900E0819-E452-5B6E-D10C-AA8635DCE3B5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8" creationId="{97E54A5A-5C22-26E8-E64E-D91ED96725B2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9" creationId="{991C69A6-D258-CFE3-99E1-AC780822FA84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0" creationId="{E5877169-AFE2-85BB-EF96-10F984CE512E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1" creationId="{3B7915B7-9777-0FE5-4630-96482D35B372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2" creationId="{C970502D-B97F-28E5-8A6F-F930632BD886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3" creationId="{9A82C307-6600-A9D3-E90F-79AD5504D6A9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4" creationId="{E7055457-45F3-74A8-57A3-964DC4F03D43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5" creationId="{5FC2CE3F-EED7-6A71-37FC-9E6DD650B979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6" creationId="{B72038FF-7970-1A45-2A43-8432218DB675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7" creationId="{E9ADCA52-8D50-B3ED-08FE-03F147AD19EE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8" creationId="{458FCFF0-A113-8BEB-A097-C42202075105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9" creationId="{68542BA9-4376-C40C-11CF-5163F2F609A2}"/>
          </ac:spMkLst>
        </pc:spChg>
        <pc:inkChg chg="del">
          <ac:chgData name="Andrej Bogdanov (CSD)" userId="54a3fc38-bcd8-4812-b887-b84a314b9e17" providerId="ADAL" clId="{0CE1A63E-77D9-5240-83BE-6E97EFA3003A}" dt="2022-08-30T09:12:23.222" v="759" actId="478"/>
          <ac:inkMkLst>
            <pc:docMk/>
            <pc:sldMk cId="3896295327" sldId="326"/>
            <ac:inkMk id="4" creationId="{7558CFD6-FF71-0A45-A63D-A59EB112CBF2}"/>
          </ac:inkMkLst>
        </pc:inkChg>
      </pc:sldChg>
      <pc:sldChg chg="modSp del mod">
        <pc:chgData name="Andrej Bogdanov (CSD)" userId="54a3fc38-bcd8-4812-b887-b84a314b9e17" providerId="ADAL" clId="{0CE1A63E-77D9-5240-83BE-6E97EFA3003A}" dt="2022-09-05T10:48:57.567" v="946" actId="2696"/>
        <pc:sldMkLst>
          <pc:docMk/>
          <pc:sldMk cId="1521339333" sldId="327"/>
        </pc:sldMkLst>
        <pc:grpChg chg="mod">
          <ac:chgData name="Andrej Bogdanov (CSD)" userId="54a3fc38-bcd8-4812-b887-b84a314b9e17" providerId="ADAL" clId="{0CE1A63E-77D9-5240-83BE-6E97EFA3003A}" dt="2022-09-02T08:25:49.281" v="896" actId="1076"/>
          <ac:grpSpMkLst>
            <pc:docMk/>
            <pc:sldMk cId="1521339333" sldId="327"/>
            <ac:grpSpMk id="8" creationId="{4CAF2551-F831-3341-9D3B-530B500D5E3F}"/>
          </ac:grpSpMkLst>
        </pc:grpChg>
        <pc:inkChg chg="mod">
          <ac:chgData name="Andrej Bogdanov (CSD)" userId="54a3fc38-bcd8-4812-b887-b84a314b9e17" providerId="ADAL" clId="{0CE1A63E-77D9-5240-83BE-6E97EFA3003A}" dt="2022-08-30T09:25:43.662" v="844" actId="1036"/>
          <ac:inkMkLst>
            <pc:docMk/>
            <pc:sldMk cId="1521339333" sldId="327"/>
            <ac:inkMk id="3" creationId="{EEF12596-7B7B-C148-AA34-5B5725798993}"/>
          </ac:inkMkLst>
        </pc:inkChg>
        <pc:inkChg chg="mod">
          <ac:chgData name="Andrej Bogdanov (CSD)" userId="54a3fc38-bcd8-4812-b887-b84a314b9e17" providerId="ADAL" clId="{0CE1A63E-77D9-5240-83BE-6E97EFA3003A}" dt="2022-08-30T09:26:06.548" v="845"/>
          <ac:inkMkLst>
            <pc:docMk/>
            <pc:sldMk cId="1521339333" sldId="327"/>
            <ac:inkMk id="4" creationId="{E54BC42D-0B97-344F-A7BA-F80321549894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23:15.350" v="114" actId="478"/>
        <pc:sldMkLst>
          <pc:docMk/>
          <pc:sldMk cId="3324086062" sldId="328"/>
        </pc:sldMkLst>
        <pc:inkChg chg="del">
          <ac:chgData name="Andrej Bogdanov (CSD)" userId="54a3fc38-bcd8-4812-b887-b84a314b9e17" providerId="ADAL" clId="{0CE1A63E-77D9-5240-83BE-6E97EFA3003A}" dt="2022-08-30T07:23:15.350" v="114" actId="478"/>
          <ac:inkMkLst>
            <pc:docMk/>
            <pc:sldMk cId="3324086062" sldId="328"/>
            <ac:inkMk id="7" creationId="{CAEBE527-9032-5D4C-BC68-047BA1E3354F}"/>
          </ac:inkMkLst>
        </pc:inkChg>
      </pc:sldChg>
      <pc:sldChg chg="delSp modSp mod">
        <pc:chgData name="Andrej Bogdanov (CSD)" userId="54a3fc38-bcd8-4812-b887-b84a314b9e17" providerId="ADAL" clId="{0CE1A63E-77D9-5240-83BE-6E97EFA3003A}" dt="2022-09-05T10:36:53.137" v="930" actId="478"/>
        <pc:sldMkLst>
          <pc:docMk/>
          <pc:sldMk cId="2901444721" sldId="329"/>
        </pc:sldMkLst>
        <pc:spChg chg="mod">
          <ac:chgData name="Andrej Bogdanov (CSD)" userId="54a3fc38-bcd8-4812-b887-b84a314b9e17" providerId="ADAL" clId="{0CE1A63E-77D9-5240-83BE-6E97EFA3003A}" dt="2022-08-30T09:26:21.726" v="846" actId="1076"/>
          <ac:spMkLst>
            <pc:docMk/>
            <pc:sldMk cId="2901444721" sldId="329"/>
            <ac:spMk id="2" creationId="{A8746BD6-E5D0-8443-A827-FAB0FCD59596}"/>
          </ac:spMkLst>
        </pc:spChg>
        <pc:inkChg chg="del">
          <ac:chgData name="Andrej Bogdanov (CSD)" userId="54a3fc38-bcd8-4812-b887-b84a314b9e17" providerId="ADAL" clId="{0CE1A63E-77D9-5240-83BE-6E97EFA3003A}" dt="2022-09-05T10:36:53.137" v="930" actId="478"/>
          <ac:inkMkLst>
            <pc:docMk/>
            <pc:sldMk cId="2901444721" sldId="329"/>
            <ac:inkMk id="3" creationId="{5D08CEED-C4DE-C04B-AD03-F8FC1626A506}"/>
          </ac:inkMkLst>
        </pc:inkChg>
        <pc:inkChg chg="del">
          <ac:chgData name="Andrej Bogdanov (CSD)" userId="54a3fc38-bcd8-4812-b887-b84a314b9e17" providerId="ADAL" clId="{0CE1A63E-77D9-5240-83BE-6E97EFA3003A}" dt="2022-08-30T09:06:54.831" v="753" actId="478"/>
          <ac:inkMkLst>
            <pc:docMk/>
            <pc:sldMk cId="2901444721" sldId="329"/>
            <ac:inkMk id="4" creationId="{95668716-C44C-DA48-BD98-568E62C7ED48}"/>
          </ac:inkMkLst>
        </pc:inkChg>
        <pc:inkChg chg="del">
          <ac:chgData name="Andrej Bogdanov (CSD)" userId="54a3fc38-bcd8-4812-b887-b84a314b9e17" providerId="ADAL" clId="{0CE1A63E-77D9-5240-83BE-6E97EFA3003A}" dt="2022-08-30T09:06:56.247" v="754" actId="478"/>
          <ac:inkMkLst>
            <pc:docMk/>
            <pc:sldMk cId="2901444721" sldId="329"/>
            <ac:inkMk id="5" creationId="{96B2DE3E-59D7-9444-A43E-52A889AC6A2F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24:48.191" v="908" actId="2696"/>
        <pc:sldMkLst>
          <pc:docMk/>
          <pc:sldMk cId="1175927872" sldId="331"/>
        </pc:sldMkLst>
        <pc:inkChg chg="del">
          <ac:chgData name="Andrej Bogdanov (CSD)" userId="54a3fc38-bcd8-4812-b887-b84a314b9e17" providerId="ADAL" clId="{0CE1A63E-77D9-5240-83BE-6E97EFA3003A}" dt="2022-08-30T07:05:20.389" v="10" actId="478"/>
          <ac:inkMkLst>
            <pc:docMk/>
            <pc:sldMk cId="1175927872" sldId="331"/>
            <ac:inkMk id="2" creationId="{54D92870-59AD-4949-8BFF-68ACEBBFCD68}"/>
          </ac:inkMkLst>
        </pc:inkChg>
      </pc:sldChg>
      <pc:sldChg chg="add">
        <pc:chgData name="Andrej Bogdanov (CSD)" userId="54a3fc38-bcd8-4812-b887-b84a314b9e17" providerId="ADAL" clId="{0CE1A63E-77D9-5240-83BE-6E97EFA3003A}" dt="2022-08-30T09:18:47.196" v="770"/>
        <pc:sldMkLst>
          <pc:docMk/>
          <pc:sldMk cId="3017881698" sldId="333"/>
        </pc:sldMkLst>
      </pc:sldChg>
      <pc:sldChg chg="delSp add del mod">
        <pc:chgData name="Andrej Bogdanov (CSD)" userId="54a3fc38-bcd8-4812-b887-b84a314b9e17" providerId="ADAL" clId="{0CE1A63E-77D9-5240-83BE-6E97EFA3003A}" dt="2022-08-30T09:18:40.976" v="769" actId="2696"/>
        <pc:sldMkLst>
          <pc:docMk/>
          <pc:sldMk cId="3392666443" sldId="333"/>
        </pc:sldMkLst>
        <pc:inkChg chg="del">
          <ac:chgData name="Andrej Bogdanov (CSD)" userId="54a3fc38-bcd8-4812-b887-b84a314b9e17" providerId="ADAL" clId="{0CE1A63E-77D9-5240-83BE-6E97EFA3003A}" dt="2022-08-30T09:16:47.972" v="763" actId="478"/>
          <ac:inkMkLst>
            <pc:docMk/>
            <pc:sldMk cId="3392666443" sldId="333"/>
            <ac:inkMk id="2" creationId="{3CD31D91-9397-434F-86CF-83F6C22DF8E8}"/>
          </ac:inkMkLst>
        </pc:inkChg>
      </pc:sldChg>
      <pc:sldChg chg="modSp add">
        <pc:chgData name="Andrej Bogdanov (CSD)" userId="54a3fc38-bcd8-4812-b887-b84a314b9e17" providerId="ADAL" clId="{0CE1A63E-77D9-5240-83BE-6E97EFA3003A}" dt="2022-09-05T10:39:16.320" v="938"/>
        <pc:sldMkLst>
          <pc:docMk/>
          <pc:sldMk cId="1508228161" sldId="334"/>
        </pc:sldMkLst>
        <pc:inkChg chg="mod">
          <ac:chgData name="Andrej Bogdanov (CSD)" userId="54a3fc38-bcd8-4812-b887-b84a314b9e17" providerId="ADAL" clId="{0CE1A63E-77D9-5240-83BE-6E97EFA3003A}" dt="2022-09-05T10:39:16.320" v="938"/>
          <ac:inkMkLst>
            <pc:docMk/>
            <pc:sldMk cId="1508228161" sldId="334"/>
            <ac:inkMk id="6" creationId="{8F4632DC-1C1A-8DA1-515A-AAF1D3AC7D74}"/>
          </ac:inkMkLst>
        </pc:inkChg>
      </pc:sldChg>
      <pc:sldChg chg="delSp add del mod">
        <pc:chgData name="Andrej Bogdanov (CSD)" userId="54a3fc38-bcd8-4812-b887-b84a314b9e17" providerId="ADAL" clId="{0CE1A63E-77D9-5240-83BE-6E97EFA3003A}" dt="2022-08-30T09:18:30.907" v="767" actId="2696"/>
        <pc:sldMkLst>
          <pc:docMk/>
          <pc:sldMk cId="2097753153" sldId="334"/>
        </pc:sldMkLst>
        <pc:inkChg chg="del">
          <ac:chgData name="Andrej Bogdanov (CSD)" userId="54a3fc38-bcd8-4812-b887-b84a314b9e17" providerId="ADAL" clId="{0CE1A63E-77D9-5240-83BE-6E97EFA3003A}" dt="2022-08-30T09:16:51.987" v="764" actId="478"/>
          <ac:inkMkLst>
            <pc:docMk/>
            <pc:sldMk cId="2097753153" sldId="334"/>
            <ac:inkMk id="6" creationId="{17A549CF-2D7C-104C-A8B6-51542B8FBC90}"/>
          </ac:inkMkLst>
        </pc:inkChg>
      </pc:sldChg>
      <pc:sldChg chg="delSp del mod">
        <pc:chgData name="Andrej Bogdanov (CSD)" userId="54a3fc38-bcd8-4812-b887-b84a314b9e17" providerId="ADAL" clId="{0CE1A63E-77D9-5240-83BE-6E97EFA3003A}" dt="2022-09-05T10:25:03.082" v="912" actId="2696"/>
        <pc:sldMkLst>
          <pc:docMk/>
          <pc:sldMk cId="63721433" sldId="337"/>
        </pc:sldMkLst>
        <pc:inkChg chg="del">
          <ac:chgData name="Andrej Bogdanov (CSD)" userId="54a3fc38-bcd8-4812-b887-b84a314b9e17" providerId="ADAL" clId="{0CE1A63E-77D9-5240-83BE-6E97EFA3003A}" dt="2022-08-30T07:05:43.109" v="12" actId="478"/>
          <ac:inkMkLst>
            <pc:docMk/>
            <pc:sldMk cId="63721433" sldId="337"/>
            <ac:inkMk id="8" creationId="{56154C6D-2F55-054F-9D06-D8D41BF15439}"/>
          </ac:inkMkLst>
        </pc:inkChg>
      </pc:sldChg>
      <pc:sldChg chg="addSp modSp add del mod">
        <pc:chgData name="Andrej Bogdanov (CSD)" userId="54a3fc38-bcd8-4812-b887-b84a314b9e17" providerId="ADAL" clId="{0CE1A63E-77D9-5240-83BE-6E97EFA3003A}" dt="2022-09-02T08:25:13.623" v="895" actId="1035"/>
        <pc:sldMkLst>
          <pc:docMk/>
          <pc:sldMk cId="1159830813" sldId="338"/>
        </pc:sldMkLst>
        <pc:spChg chg="add mod">
          <ac:chgData name="Andrej Bogdanov (CSD)" userId="54a3fc38-bcd8-4812-b887-b84a314b9e17" providerId="ADAL" clId="{0CE1A63E-77D9-5240-83BE-6E97EFA3003A}" dt="2022-09-02T08:24:06.945" v="871" actId="2085"/>
          <ac:spMkLst>
            <pc:docMk/>
            <pc:sldMk cId="1159830813" sldId="338"/>
            <ac:spMk id="4" creationId="{AFE56D34-6548-C445-A6B8-DEF65965B51F}"/>
          </ac:spMkLst>
        </pc:spChg>
        <pc:spChg chg="add mod">
          <ac:chgData name="Andrej Bogdanov (CSD)" userId="54a3fc38-bcd8-4812-b887-b84a314b9e17" providerId="ADAL" clId="{0CE1A63E-77D9-5240-83BE-6E97EFA3003A}" dt="2022-09-02T08:25:07.363" v="876" actId="1076"/>
          <ac:spMkLst>
            <pc:docMk/>
            <pc:sldMk cId="1159830813" sldId="338"/>
            <ac:spMk id="8" creationId="{1EF9434A-1D27-1635-5FA9-D1B5131D1394}"/>
          </ac:spMkLst>
        </pc:spChg>
        <pc:inkChg chg="mod">
          <ac:chgData name="Andrej Bogdanov (CSD)" userId="54a3fc38-bcd8-4812-b887-b84a314b9e17" providerId="ADAL" clId="{0CE1A63E-77D9-5240-83BE-6E97EFA3003A}" dt="2022-09-02T08:25:13.623" v="895" actId="1035"/>
          <ac:inkMkLst>
            <pc:docMk/>
            <pc:sldMk cId="1159830813" sldId="338"/>
            <ac:inkMk id="7" creationId="{3094BC8E-EC5C-7E41-AD92-48588CF05F76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23:26.422" v="115" actId="478"/>
        <pc:sldMkLst>
          <pc:docMk/>
          <pc:sldMk cId="3434994471" sldId="339"/>
        </pc:sldMkLst>
        <pc:inkChg chg="del">
          <ac:chgData name="Andrej Bogdanov (CSD)" userId="54a3fc38-bcd8-4812-b887-b84a314b9e17" providerId="ADAL" clId="{0CE1A63E-77D9-5240-83BE-6E97EFA3003A}" dt="2022-08-30T07:23:26.422" v="115" actId="478"/>
          <ac:inkMkLst>
            <pc:docMk/>
            <pc:sldMk cId="3434994471" sldId="339"/>
            <ac:inkMk id="7" creationId="{5B9D15B8-E134-7242-8499-D6EC879BB612}"/>
          </ac:inkMkLst>
        </pc:inkChg>
      </pc:sldChg>
      <pc:sldChg chg="add del">
        <pc:chgData name="Andrej Bogdanov (CSD)" userId="54a3fc38-bcd8-4812-b887-b84a314b9e17" providerId="ADAL" clId="{0CE1A63E-77D9-5240-83BE-6E97EFA3003A}" dt="2022-09-02T08:19:43.692" v="866"/>
        <pc:sldMkLst>
          <pc:docMk/>
          <pc:sldMk cId="3766426657" sldId="340"/>
        </pc:sldMkLst>
      </pc:sldChg>
      <pc:sldChg chg="delSp modSp del mod">
        <pc:chgData name="Andrej Bogdanov (CSD)" userId="54a3fc38-bcd8-4812-b887-b84a314b9e17" providerId="ADAL" clId="{0CE1A63E-77D9-5240-83BE-6E97EFA3003A}" dt="2022-09-05T10:48:36.733" v="944" actId="2696"/>
        <pc:sldMkLst>
          <pc:docMk/>
          <pc:sldMk cId="1789103101" sldId="341"/>
        </pc:sldMkLst>
        <pc:spChg chg="mod">
          <ac:chgData name="Andrej Bogdanov (CSD)" userId="54a3fc38-bcd8-4812-b887-b84a314b9e17" providerId="ADAL" clId="{0CE1A63E-77D9-5240-83BE-6E97EFA3003A}" dt="2022-08-30T09:25:06.776" v="831" actId="20577"/>
          <ac:spMkLst>
            <pc:docMk/>
            <pc:sldMk cId="1789103101" sldId="341"/>
            <ac:spMk id="3" creationId="{09F929F1-A1D1-294E-B949-A4A49354C444}"/>
          </ac:spMkLst>
        </pc:spChg>
        <pc:inkChg chg="del">
          <ac:chgData name="Andrej Bogdanov (CSD)" userId="54a3fc38-bcd8-4812-b887-b84a314b9e17" providerId="ADAL" clId="{0CE1A63E-77D9-5240-83BE-6E97EFA3003A}" dt="2022-08-30T09:12:25.605" v="760" actId="478"/>
          <ac:inkMkLst>
            <pc:docMk/>
            <pc:sldMk cId="1789103101" sldId="341"/>
            <ac:inkMk id="2" creationId="{E39B78BC-B23C-2642-875D-3AA86E940632}"/>
          </ac:inkMkLst>
        </pc:inkChg>
      </pc:sldChg>
      <pc:sldChg chg="delSp modSp add del mod">
        <pc:chgData name="Andrej Bogdanov (CSD)" userId="54a3fc38-bcd8-4812-b887-b84a314b9e17" providerId="ADAL" clId="{0CE1A63E-77D9-5240-83BE-6E97EFA3003A}" dt="2022-08-30T09:18:23.278" v="766" actId="2696"/>
        <pc:sldMkLst>
          <pc:docMk/>
          <pc:sldMk cId="3609164021" sldId="342"/>
        </pc:sldMkLst>
        <pc:spChg chg="mod">
          <ac:chgData name="Andrej Bogdanov (CSD)" userId="54a3fc38-bcd8-4812-b887-b84a314b9e17" providerId="ADAL" clId="{0CE1A63E-77D9-5240-83BE-6E97EFA3003A}" dt="2022-08-30T07:24:40.534" v="135" actId="20577"/>
          <ac:spMkLst>
            <pc:docMk/>
            <pc:sldMk cId="3609164021" sldId="342"/>
            <ac:spMk id="2" creationId="{60E9CBC8-9FA3-0046-A519-D87F3499455C}"/>
          </ac:spMkLst>
        </pc:spChg>
        <pc:inkChg chg="del">
          <ac:chgData name="Andrej Bogdanov (CSD)" userId="54a3fc38-bcd8-4812-b887-b84a314b9e17" providerId="ADAL" clId="{0CE1A63E-77D9-5240-83BE-6E97EFA3003A}" dt="2022-08-30T09:07:21.255" v="756" actId="478"/>
          <ac:inkMkLst>
            <pc:docMk/>
            <pc:sldMk cId="3609164021" sldId="342"/>
            <ac:inkMk id="3" creationId="{0A70B1A1-BC56-DC40-A7B6-AFC606E9A215}"/>
          </ac:inkMkLst>
        </pc:inkChg>
        <pc:inkChg chg="del">
          <ac:chgData name="Andrej Bogdanov (CSD)" userId="54a3fc38-bcd8-4812-b887-b84a314b9e17" providerId="ADAL" clId="{0CE1A63E-77D9-5240-83BE-6E97EFA3003A}" dt="2022-08-30T09:07:22.191" v="757" actId="478"/>
          <ac:inkMkLst>
            <pc:docMk/>
            <pc:sldMk cId="3609164021" sldId="342"/>
            <ac:inkMk id="4" creationId="{BF244BFC-83FB-9046-962B-FFF52894DE40}"/>
          </ac:inkMkLst>
        </pc:inkChg>
      </pc:sldChg>
      <pc:sldChg chg="addSp delSp modSp add mod">
        <pc:chgData name="Andrej Bogdanov (CSD)" userId="54a3fc38-bcd8-4812-b887-b84a314b9e17" providerId="ADAL" clId="{0CE1A63E-77D9-5240-83BE-6E97EFA3003A}" dt="2022-09-05T10:25:35.801" v="918"/>
        <pc:sldMkLst>
          <pc:docMk/>
          <pc:sldMk cId="798695020" sldId="343"/>
        </pc:sldMkLst>
        <pc:spChg chg="add mod">
          <ac:chgData name="Andrej Bogdanov (CSD)" userId="54a3fc38-bcd8-4812-b887-b84a314b9e17" providerId="ADAL" clId="{0CE1A63E-77D9-5240-83BE-6E97EFA3003A}" dt="2022-08-30T08:59:38.978" v="640" actId="1037"/>
          <ac:spMkLst>
            <pc:docMk/>
            <pc:sldMk cId="798695020" sldId="343"/>
            <ac:spMk id="2" creationId="{D92169A8-3F99-2BFF-1D5C-BFA7356C7C3D}"/>
          </ac:spMkLst>
        </pc:spChg>
        <pc:spChg chg="mod">
          <ac:chgData name="Andrej Bogdanov (CSD)" userId="54a3fc38-bcd8-4812-b887-b84a314b9e17" providerId="ADAL" clId="{0CE1A63E-77D9-5240-83BE-6E97EFA3003A}" dt="2022-08-30T08:59:29.726" v="599" actId="1076"/>
          <ac:spMkLst>
            <pc:docMk/>
            <pc:sldMk cId="798695020" sldId="343"/>
            <ac:spMk id="3" creationId="{00000000-0000-0000-0000-000000000000}"/>
          </ac:spMkLst>
        </pc:spChg>
        <pc:spChg chg="add del mod">
          <ac:chgData name="Andrej Bogdanov (CSD)" userId="54a3fc38-bcd8-4812-b887-b84a314b9e17" providerId="ADAL" clId="{0CE1A63E-77D9-5240-83BE-6E97EFA3003A}" dt="2022-08-30T08:58:04.346" v="568" actId="478"/>
          <ac:spMkLst>
            <pc:docMk/>
            <pc:sldMk cId="798695020" sldId="343"/>
            <ac:spMk id="4" creationId="{68BB5C46-0966-D33D-6A02-3688ECED88D1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5" creationId="{DA4CD3D2-DD96-3701-506E-A0FE73983D0C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6" creationId="{9D68AB7E-B36D-AEE3-58A4-8BE1576BC17D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7" creationId="{6FF781D5-AF5B-6740-8AF7-2B4F84DE7344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8" creationId="{EF828481-EED3-470F-8D79-F7957DA2C5BD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9" creationId="{9E219E99-B7F6-5258-881D-6A1E21CB4ECA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10" creationId="{1B419645-CA7D-DB2A-98B8-76593E026F35}"/>
          </ac:spMkLst>
        </pc:spChg>
        <pc:picChg chg="add mod">
          <ac:chgData name="Andrej Bogdanov (CSD)" userId="54a3fc38-bcd8-4812-b887-b84a314b9e17" providerId="ADAL" clId="{0CE1A63E-77D9-5240-83BE-6E97EFA3003A}" dt="2022-08-30T08:59:44.130" v="642" actId="1076"/>
          <ac:picMkLst>
            <pc:docMk/>
            <pc:sldMk cId="798695020" sldId="343"/>
            <ac:picMk id="11" creationId="{D9AF18DC-6AEB-8B3C-0D47-2CB77CC13FB2}"/>
          </ac:picMkLst>
        </pc:picChg>
        <pc:picChg chg="mod">
          <ac:chgData name="Andrej Bogdanov (CSD)" userId="54a3fc38-bcd8-4812-b887-b84a314b9e17" providerId="ADAL" clId="{0CE1A63E-77D9-5240-83BE-6E97EFA3003A}" dt="2022-08-30T08:59:38.978" v="640" actId="1037"/>
          <ac:picMkLst>
            <pc:docMk/>
            <pc:sldMk cId="798695020" sldId="343"/>
            <ac:picMk id="13" creationId="{00000000-0000-0000-0000-000000000000}"/>
          </ac:picMkLst>
        </pc:picChg>
        <pc:picChg chg="mod">
          <ac:chgData name="Andrej Bogdanov (CSD)" userId="54a3fc38-bcd8-4812-b887-b84a314b9e17" providerId="ADAL" clId="{0CE1A63E-77D9-5240-83BE-6E97EFA3003A}" dt="2022-08-30T08:59:38.978" v="640" actId="1037"/>
          <ac:picMkLst>
            <pc:docMk/>
            <pc:sldMk cId="798695020" sldId="343"/>
            <ac:picMk id="16" creationId="{00000000-0000-0000-0000-000000000000}"/>
          </ac:picMkLst>
        </pc:picChg>
        <pc:inkChg chg="del mod">
          <ac:chgData name="Andrej Bogdanov (CSD)" userId="54a3fc38-bcd8-4812-b887-b84a314b9e17" providerId="ADAL" clId="{0CE1A63E-77D9-5240-83BE-6E97EFA3003A}" dt="2022-09-05T10:25:35.801" v="918"/>
          <ac:inkMkLst>
            <pc:docMk/>
            <pc:sldMk cId="798695020" sldId="343"/>
            <ac:inkMk id="4" creationId="{CD3F3536-2A23-0400-3951-F0C4AEB15920}"/>
          </ac:inkMkLst>
        </pc:inkChg>
      </pc:sldChg>
      <pc:sldChg chg="del">
        <pc:chgData name="Andrej Bogdanov (CSD)" userId="54a3fc38-bcd8-4812-b887-b84a314b9e17" providerId="ADAL" clId="{0CE1A63E-77D9-5240-83BE-6E97EFA3003A}" dt="2022-09-05T10:48:10.550" v="941" actId="2696"/>
        <pc:sldMkLst>
          <pc:docMk/>
          <pc:sldMk cId="2133317173" sldId="344"/>
        </pc:sldMkLst>
      </pc:sldChg>
      <pc:sldChg chg="add del">
        <pc:chgData name="Andrej Bogdanov (CSD)" userId="54a3fc38-bcd8-4812-b887-b84a314b9e17" providerId="ADAL" clId="{0CE1A63E-77D9-5240-83BE-6E97EFA3003A}" dt="2022-08-30T09:17:01.689" v="765" actId="2696"/>
        <pc:sldMkLst>
          <pc:docMk/>
          <pc:sldMk cId="3428696768" sldId="344"/>
        </pc:sldMkLst>
      </pc:sldChg>
      <pc:sldChg chg="add">
        <pc:chgData name="Andrej Bogdanov (CSD)" userId="54a3fc38-bcd8-4812-b887-b84a314b9e17" providerId="ADAL" clId="{0CE1A63E-77D9-5240-83BE-6E97EFA3003A}" dt="2022-09-05T10:23:24.245" v="897"/>
        <pc:sldMkLst>
          <pc:docMk/>
          <pc:sldMk cId="1737448930" sldId="345"/>
        </pc:sldMkLst>
      </pc:sldChg>
      <pc:sldChg chg="add">
        <pc:chgData name="Andrej Bogdanov (CSD)" userId="54a3fc38-bcd8-4812-b887-b84a314b9e17" providerId="ADAL" clId="{0CE1A63E-77D9-5240-83BE-6E97EFA3003A}" dt="2022-09-05T10:23:37.290" v="899"/>
        <pc:sldMkLst>
          <pc:docMk/>
          <pc:sldMk cId="1008000659" sldId="346"/>
        </pc:sldMkLst>
      </pc:sldChg>
      <pc:sldChg chg="add">
        <pc:chgData name="Andrej Bogdanov (CSD)" userId="54a3fc38-bcd8-4812-b887-b84a314b9e17" providerId="ADAL" clId="{0CE1A63E-77D9-5240-83BE-6E97EFA3003A}" dt="2022-09-05T10:24:33.290" v="903"/>
        <pc:sldMkLst>
          <pc:docMk/>
          <pc:sldMk cId="27219656" sldId="347"/>
        </pc:sldMkLst>
      </pc:sldChg>
      <pc:sldChg chg="add">
        <pc:chgData name="Andrej Bogdanov (CSD)" userId="54a3fc38-bcd8-4812-b887-b84a314b9e17" providerId="ADAL" clId="{0CE1A63E-77D9-5240-83BE-6E97EFA3003A}" dt="2022-09-05T10:24:40.470" v="905"/>
        <pc:sldMkLst>
          <pc:docMk/>
          <pc:sldMk cId="3489138049" sldId="348"/>
        </pc:sldMkLst>
      </pc:sldChg>
      <pc:sldChg chg="add">
        <pc:chgData name="Andrej Bogdanov (CSD)" userId="54a3fc38-bcd8-4812-b887-b84a314b9e17" providerId="ADAL" clId="{0CE1A63E-77D9-5240-83BE-6E97EFA3003A}" dt="2022-09-05T10:24:46.851" v="907"/>
        <pc:sldMkLst>
          <pc:docMk/>
          <pc:sldMk cId="183940011" sldId="349"/>
        </pc:sldMkLst>
      </pc:sldChg>
      <pc:sldChg chg="add">
        <pc:chgData name="Andrej Bogdanov (CSD)" userId="54a3fc38-bcd8-4812-b887-b84a314b9e17" providerId="ADAL" clId="{0CE1A63E-77D9-5240-83BE-6E97EFA3003A}" dt="2022-09-05T10:24:53.363" v="909"/>
        <pc:sldMkLst>
          <pc:docMk/>
          <pc:sldMk cId="2443869041" sldId="350"/>
        </pc:sldMkLst>
      </pc:sldChg>
      <pc:sldChg chg="add">
        <pc:chgData name="Andrej Bogdanov (CSD)" userId="54a3fc38-bcd8-4812-b887-b84a314b9e17" providerId="ADAL" clId="{0CE1A63E-77D9-5240-83BE-6E97EFA3003A}" dt="2022-09-05T10:25:01.588" v="911"/>
        <pc:sldMkLst>
          <pc:docMk/>
          <pc:sldMk cId="4238260544" sldId="351"/>
        </pc:sldMkLst>
      </pc:sldChg>
      <pc:sldChg chg="modSp add">
        <pc:chgData name="Andrej Bogdanov (CSD)" userId="54a3fc38-bcd8-4812-b887-b84a314b9e17" providerId="ADAL" clId="{0CE1A63E-77D9-5240-83BE-6E97EFA3003A}" dt="2022-09-05T10:25:18.053" v="916"/>
        <pc:sldMkLst>
          <pc:docMk/>
          <pc:sldMk cId="2661939011" sldId="352"/>
        </pc:sldMkLst>
        <pc:inkChg chg="mod">
          <ac:chgData name="Andrej Bogdanov (CSD)" userId="54a3fc38-bcd8-4812-b887-b84a314b9e17" providerId="ADAL" clId="{0CE1A63E-77D9-5240-83BE-6E97EFA3003A}" dt="2022-09-05T10:25:18.053" v="916"/>
          <ac:inkMkLst>
            <pc:docMk/>
            <pc:sldMk cId="2661939011" sldId="352"/>
            <ac:inkMk id="3" creationId="{ECC6179F-3A93-0A41-BB68-D793304497D9}"/>
          </ac:inkMkLst>
        </pc:inkChg>
      </pc:sldChg>
      <pc:sldChg chg="add">
        <pc:chgData name="Andrej Bogdanov (CSD)" userId="54a3fc38-bcd8-4812-b887-b84a314b9e17" providerId="ADAL" clId="{0CE1A63E-77D9-5240-83BE-6E97EFA3003A}" dt="2022-09-05T10:31:34.463" v="919"/>
        <pc:sldMkLst>
          <pc:docMk/>
          <pc:sldMk cId="429240679" sldId="353"/>
        </pc:sldMkLst>
      </pc:sldChg>
      <pc:sldChg chg="add ord">
        <pc:chgData name="Andrej Bogdanov (CSD)" userId="54a3fc38-bcd8-4812-b887-b84a314b9e17" providerId="ADAL" clId="{0CE1A63E-77D9-5240-83BE-6E97EFA3003A}" dt="2022-09-05T10:35:59.062" v="925" actId="20578"/>
        <pc:sldMkLst>
          <pc:docMk/>
          <pc:sldMk cId="2172966073" sldId="354"/>
        </pc:sldMkLst>
      </pc:sldChg>
      <pc:sldChg chg="add">
        <pc:chgData name="Andrej Bogdanov (CSD)" userId="54a3fc38-bcd8-4812-b887-b84a314b9e17" providerId="ADAL" clId="{0CE1A63E-77D9-5240-83BE-6E97EFA3003A}" dt="2022-09-05T10:36:33.274" v="928"/>
        <pc:sldMkLst>
          <pc:docMk/>
          <pc:sldMk cId="4182718950" sldId="355"/>
        </pc:sldMkLst>
      </pc:sldChg>
      <pc:sldChg chg="add">
        <pc:chgData name="Andrej Bogdanov (CSD)" userId="54a3fc38-bcd8-4812-b887-b84a314b9e17" providerId="ADAL" clId="{0CE1A63E-77D9-5240-83BE-6E97EFA3003A}" dt="2022-09-05T10:38:46.197" v="933"/>
        <pc:sldMkLst>
          <pc:docMk/>
          <pc:sldMk cId="3428696768" sldId="356"/>
        </pc:sldMkLst>
      </pc:sldChg>
      <pc:sldChg chg="add">
        <pc:chgData name="Andrej Bogdanov (CSD)" userId="54a3fc38-bcd8-4812-b887-b84a314b9e17" providerId="ADAL" clId="{0CE1A63E-77D9-5240-83BE-6E97EFA3003A}" dt="2022-09-05T10:48:07.679" v="939"/>
        <pc:sldMkLst>
          <pc:docMk/>
          <pc:sldMk cId="3048268325" sldId="357"/>
        </pc:sldMkLst>
      </pc:sldChg>
      <pc:sldChg chg="addSp modSp add mod">
        <pc:chgData name="Andrej Bogdanov (CSD)" userId="54a3fc38-bcd8-4812-b887-b84a314b9e17" providerId="ADAL" clId="{0CE1A63E-77D9-5240-83BE-6E97EFA3003A}" dt="2022-09-05T10:58:21.158" v="1015" actId="1076"/>
        <pc:sldMkLst>
          <pc:docMk/>
          <pc:sldMk cId="584812005" sldId="358"/>
        </pc:sldMkLst>
        <pc:spChg chg="mod">
          <ac:chgData name="Andrej Bogdanov (CSD)" userId="54a3fc38-bcd8-4812-b887-b84a314b9e17" providerId="ADAL" clId="{0CE1A63E-77D9-5240-83BE-6E97EFA3003A}" dt="2022-09-05T10:57:24.187" v="983" actId="20577"/>
          <ac:spMkLst>
            <pc:docMk/>
            <pc:sldMk cId="584812005" sldId="358"/>
            <ac:spMk id="3" creationId="{09F929F1-A1D1-294E-B949-A4A49354C444}"/>
          </ac:spMkLst>
        </pc:spChg>
        <pc:spChg chg="add mod">
          <ac:chgData name="Andrej Bogdanov (CSD)" userId="54a3fc38-bcd8-4812-b887-b84a314b9e17" providerId="ADAL" clId="{0CE1A63E-77D9-5240-83BE-6E97EFA3003A}" dt="2022-09-05T10:56:29.882" v="965" actId="11530"/>
          <ac:spMkLst>
            <pc:docMk/>
            <pc:sldMk cId="584812005" sldId="358"/>
            <ac:spMk id="5" creationId="{DA778584-5E36-E704-F1AF-58A159F3F18D}"/>
          </ac:spMkLst>
        </pc:spChg>
        <pc:spChg chg="add mod">
          <ac:chgData name="Andrej Bogdanov (CSD)" userId="54a3fc38-bcd8-4812-b887-b84a314b9e17" providerId="ADAL" clId="{0CE1A63E-77D9-5240-83BE-6E97EFA3003A}" dt="2022-09-05T10:58:18.991" v="1014" actId="1076"/>
          <ac:spMkLst>
            <pc:docMk/>
            <pc:sldMk cId="584812005" sldId="358"/>
            <ac:spMk id="6" creationId="{1BCA5039-4665-F6B6-03E6-81B6533036B0}"/>
          </ac:spMkLst>
        </pc:spChg>
        <pc:spChg chg="add mod">
          <ac:chgData name="Andrej Bogdanov (CSD)" userId="54a3fc38-bcd8-4812-b887-b84a314b9e17" providerId="ADAL" clId="{0CE1A63E-77D9-5240-83BE-6E97EFA3003A}" dt="2022-09-05T10:57:05.035" v="970" actId="1076"/>
          <ac:spMkLst>
            <pc:docMk/>
            <pc:sldMk cId="584812005" sldId="358"/>
            <ac:spMk id="7" creationId="{4F7188D9-8F01-674C-7D1C-D8F40C78A100}"/>
          </ac:spMkLst>
        </pc:spChg>
        <pc:spChg chg="add mod">
          <ac:chgData name="Andrej Bogdanov (CSD)" userId="54a3fc38-bcd8-4812-b887-b84a314b9e17" providerId="ADAL" clId="{0CE1A63E-77D9-5240-83BE-6E97EFA3003A}" dt="2022-09-05T10:58:02.903" v="1007" actId="1076"/>
          <ac:spMkLst>
            <pc:docMk/>
            <pc:sldMk cId="584812005" sldId="358"/>
            <ac:spMk id="8" creationId="{4B701F6C-5090-8113-9105-7034E6A51DDD}"/>
          </ac:spMkLst>
        </pc:spChg>
        <pc:spChg chg="add mod">
          <ac:chgData name="Andrej Bogdanov (CSD)" userId="54a3fc38-bcd8-4812-b887-b84a314b9e17" providerId="ADAL" clId="{0CE1A63E-77D9-5240-83BE-6E97EFA3003A}" dt="2022-09-05T10:58:08.438" v="1011" actId="1076"/>
          <ac:spMkLst>
            <pc:docMk/>
            <pc:sldMk cId="584812005" sldId="358"/>
            <ac:spMk id="9" creationId="{63BA466D-BD7A-50C4-2157-FB5A5CCEA46F}"/>
          </ac:spMkLst>
        </pc:spChg>
        <pc:spChg chg="add mod">
          <ac:chgData name="Andrej Bogdanov (CSD)" userId="54a3fc38-bcd8-4812-b887-b84a314b9e17" providerId="ADAL" clId="{0CE1A63E-77D9-5240-83BE-6E97EFA3003A}" dt="2022-09-05T10:58:06.103" v="1010" actId="1076"/>
          <ac:spMkLst>
            <pc:docMk/>
            <pc:sldMk cId="584812005" sldId="358"/>
            <ac:spMk id="10" creationId="{365553AD-51B1-864D-D52A-D7A275BD1FDB}"/>
          </ac:spMkLst>
        </pc:spChg>
        <pc:spChg chg="add mod">
          <ac:chgData name="Andrej Bogdanov (CSD)" userId="54a3fc38-bcd8-4812-b887-b84a314b9e17" providerId="ADAL" clId="{0CE1A63E-77D9-5240-83BE-6E97EFA3003A}" dt="2022-09-05T10:58:15.740" v="1013" actId="1076"/>
          <ac:spMkLst>
            <pc:docMk/>
            <pc:sldMk cId="584812005" sldId="358"/>
            <ac:spMk id="11" creationId="{78CF22AF-19C6-A868-B51A-08E154D2A283}"/>
          </ac:spMkLst>
        </pc:spChg>
        <pc:spChg chg="add mod">
          <ac:chgData name="Andrej Bogdanov (CSD)" userId="54a3fc38-bcd8-4812-b887-b84a314b9e17" providerId="ADAL" clId="{0CE1A63E-77D9-5240-83BE-6E97EFA3003A}" dt="2022-09-05T10:57:58.351" v="1005" actId="1076"/>
          <ac:spMkLst>
            <pc:docMk/>
            <pc:sldMk cId="584812005" sldId="358"/>
            <ac:spMk id="12" creationId="{D0347949-1338-E7FB-4E4A-CD63FEF419FA}"/>
          </ac:spMkLst>
        </pc:spChg>
        <pc:spChg chg="add mod">
          <ac:chgData name="Andrej Bogdanov (CSD)" userId="54a3fc38-bcd8-4812-b887-b84a314b9e17" providerId="ADAL" clId="{0CE1A63E-77D9-5240-83BE-6E97EFA3003A}" dt="2022-09-05T10:57:34.711" v="989" actId="1076"/>
          <ac:spMkLst>
            <pc:docMk/>
            <pc:sldMk cId="584812005" sldId="358"/>
            <ac:spMk id="13" creationId="{68D14548-DF75-3696-00FB-27DF5E4F22E6}"/>
          </ac:spMkLst>
        </pc:spChg>
        <pc:spChg chg="add mod">
          <ac:chgData name="Andrej Bogdanov (CSD)" userId="54a3fc38-bcd8-4812-b887-b84a314b9e17" providerId="ADAL" clId="{0CE1A63E-77D9-5240-83BE-6E97EFA3003A}" dt="2022-09-05T10:57:37.062" v="991" actId="1076"/>
          <ac:spMkLst>
            <pc:docMk/>
            <pc:sldMk cId="584812005" sldId="358"/>
            <ac:spMk id="14" creationId="{3BD57409-85E0-197D-2435-75802C13A6A6}"/>
          </ac:spMkLst>
        </pc:spChg>
        <pc:spChg chg="add mod">
          <ac:chgData name="Andrej Bogdanov (CSD)" userId="54a3fc38-bcd8-4812-b887-b84a314b9e17" providerId="ADAL" clId="{0CE1A63E-77D9-5240-83BE-6E97EFA3003A}" dt="2022-09-05T10:58:21.158" v="1015" actId="1076"/>
          <ac:spMkLst>
            <pc:docMk/>
            <pc:sldMk cId="584812005" sldId="358"/>
            <ac:spMk id="15" creationId="{9C4F679B-83A6-13C2-E3E7-FE012D4DF79A}"/>
          </ac:spMkLst>
        </pc:spChg>
        <pc:spChg chg="add mod">
          <ac:chgData name="Andrej Bogdanov (CSD)" userId="54a3fc38-bcd8-4812-b887-b84a314b9e17" providerId="ADAL" clId="{0CE1A63E-77D9-5240-83BE-6E97EFA3003A}" dt="2022-09-05T10:57:42.364" v="995" actId="1076"/>
          <ac:spMkLst>
            <pc:docMk/>
            <pc:sldMk cId="584812005" sldId="358"/>
            <ac:spMk id="16" creationId="{2B25C34B-201C-3B89-8565-980DBC5D5D6E}"/>
          </ac:spMkLst>
        </pc:spChg>
        <pc:spChg chg="add mod">
          <ac:chgData name="Andrej Bogdanov (CSD)" userId="54a3fc38-bcd8-4812-b887-b84a314b9e17" providerId="ADAL" clId="{0CE1A63E-77D9-5240-83BE-6E97EFA3003A}" dt="2022-09-05T10:57:45.381" v="997" actId="1076"/>
          <ac:spMkLst>
            <pc:docMk/>
            <pc:sldMk cId="584812005" sldId="358"/>
            <ac:spMk id="17" creationId="{C5D7373A-BFB0-F5D5-4C05-F538EDBA9238}"/>
          </ac:spMkLst>
        </pc:spChg>
        <pc:spChg chg="add mod">
          <ac:chgData name="Andrej Bogdanov (CSD)" userId="54a3fc38-bcd8-4812-b887-b84a314b9e17" providerId="ADAL" clId="{0CE1A63E-77D9-5240-83BE-6E97EFA3003A}" dt="2022-09-05T10:58:01.218" v="1006" actId="1076"/>
          <ac:spMkLst>
            <pc:docMk/>
            <pc:sldMk cId="584812005" sldId="358"/>
            <ac:spMk id="18" creationId="{EAD94105-CD6E-9252-1B3D-E571EB43BDA4}"/>
          </ac:spMkLst>
        </pc:spChg>
        <pc:spChg chg="add mod">
          <ac:chgData name="Andrej Bogdanov (CSD)" userId="54a3fc38-bcd8-4812-b887-b84a314b9e17" providerId="ADAL" clId="{0CE1A63E-77D9-5240-83BE-6E97EFA3003A}" dt="2022-09-05T10:58:04.953" v="1009" actId="1076"/>
          <ac:spMkLst>
            <pc:docMk/>
            <pc:sldMk cId="584812005" sldId="358"/>
            <ac:spMk id="19" creationId="{9C966F8A-ABEC-0D62-91AC-9A859C60955F}"/>
          </ac:spMkLst>
        </pc:spChg>
        <pc:spChg chg="add mod">
          <ac:chgData name="Andrej Bogdanov (CSD)" userId="54a3fc38-bcd8-4812-b887-b84a314b9e17" providerId="ADAL" clId="{0CE1A63E-77D9-5240-83BE-6E97EFA3003A}" dt="2022-09-05T10:57:54.333" v="1003" actId="1076"/>
          <ac:spMkLst>
            <pc:docMk/>
            <pc:sldMk cId="584812005" sldId="358"/>
            <ac:spMk id="20" creationId="{31513B98-4235-4C59-BCE1-BE99C06B0C3F}"/>
          </ac:spMkLst>
        </pc:spChg>
      </pc:sldChg>
      <pc:sldChg chg="modSp add mod">
        <pc:chgData name="Andrej Bogdanov (CSD)" userId="54a3fc38-bcd8-4812-b887-b84a314b9e17" providerId="ADAL" clId="{0CE1A63E-77D9-5240-83BE-6E97EFA3003A}" dt="2022-09-05T10:57:27.682" v="985" actId="20577"/>
        <pc:sldMkLst>
          <pc:docMk/>
          <pc:sldMk cId="859907144" sldId="359"/>
        </pc:sldMkLst>
        <pc:spChg chg="mod">
          <ac:chgData name="Andrej Bogdanov (CSD)" userId="54a3fc38-bcd8-4812-b887-b84a314b9e17" providerId="ADAL" clId="{0CE1A63E-77D9-5240-83BE-6E97EFA3003A}" dt="2022-09-05T10:57:27.682" v="985" actId="20577"/>
          <ac:spMkLst>
            <pc:docMk/>
            <pc:sldMk cId="859907144" sldId="359"/>
            <ac:spMk id="3" creationId="{09F929F1-A1D1-294E-B949-A4A49354C444}"/>
          </ac:spMkLst>
        </pc:spChg>
      </pc:sldChg>
      <pc:sldChg chg="add">
        <pc:chgData name="Andrej Bogdanov (CSD)" userId="54a3fc38-bcd8-4812-b887-b84a314b9e17" providerId="ADAL" clId="{0CE1A63E-77D9-5240-83BE-6E97EFA3003A}" dt="2022-09-05T10:48:55.011" v="945"/>
        <pc:sldMkLst>
          <pc:docMk/>
          <pc:sldMk cId="3713630490" sldId="36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20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4226 7149 9320,'-29'0'0,"3"-1"-18,11-3-212,5 3 0,15-4 265,2 5 1,7 0-227,2 0 1,4-4 99,-1 0 1,4-4 10,3 0 0,4-6 71,4-1 0,1-6 42,4 2 1,-1-2 179,7-2 1,-3 0-147,4 0 0,5-3-278,-2-1 0,-20 10 1,0-2 250,2 2 1,-1 0 0,4-2 0,1-1 65,1-1 0,0 0 0,4-1 0,1 0-63,6-7 0,2 0 0,-1 2 1,1 0-405,2-3 1,1-1 0,3-1 0,1 1 357,-17 9 0,0 0 0,1 1 0,-2 0 0,1-1 0,0 1-294,3 0 1,0-1 0,0 1 0,0-1 0,1 1 0,0-1 277,1-1 0,1 0 1,-1 0-1,1 0 1,0 0-1,0 0 29,2-2 1,0 1-1,0 0 1,-2 2-1,0 0 1,0 0-15,3-1 1,1 0 0,-1 1 0,-1 1 0,0 0 0,0 1 7,0-2 1,0 0 0,0 1-1,-3 2 1,0 0 0,0 0 2,1-1 1,1-1-1,0 1 1,-2 1-1,0 1 1,0-1-10,3-1 1,0-1 0,0 1 0,-1 0 0,0 1 0,0 0 45,0 0 1,-1-1 0,1 2 0,0-1-1,0 1 1,0 0-57,1-1 0,0 0 0,0 0 0,1 0 0,-1-1 0,0 1 23,2-3 1,-1 1-1,0-1 1,0 0-1,-1 0 1,0 0-79,-1 1 1,0 1-1,-1 0 1,0-1-1,1 0 1,-1 1 45,2-1 1,0 1 0,0 0-1,-1-1 1,-1 0 0,1-1 5,3 0 0,1-1 0,-1 0 0,0-1 1,0-1-1,-1 0 10,2 0 0,0 0 1,-1-1-1,-2 1 1,0 0-1,0 0 1,0 0 0,0-1 0,0 1 0,-7 3 0,0 1 0,0-1-14,0 2 1,-1-1 0,0 2 0,14-8-1,-2 2-56,-5 3 0,0 2 0,-4 0 0,-2 0 155,-7 3 1,-1 0-1,24-11 349,-11 5 1,-5 6-236,-10 5 0,-2 2 471,-5 2 0,-4-1-681,0 6 0,-4-5 1099,4 4 0,-1-5-1294,1 2 0,1 0 482,-5 0 1,6-2-417,-2-6 0,1 1 148,-1-5 1,-2 6-26,-6 2 0,-5-1 523,-2 5-374,-3-4 1,-7 1 35,-5 3 0,-2 2-21,-6 5 239,5-6-243,-2 5-53,4-4-1162,6 5 566,1 0 1674,5 0-1056,5 0 1,1 0 54,6 0 0,-1 0-221,0 0 0,1 4 97,-1 0 0,1 3-200,-1-3 1,0 4 113,1-4 0,-1 4-84,1 0 1,-1 1 75,1-1 1,3 2 155,0-3 0,5 5 26,-1 3 0,3-1-92,1 5 0,-2 0 67,-2 4 0,7 5-61,-3 2 1,2 4 21,-2 5 0,3 0 26,1 3 1,5 6-466,-2-2 1,-1 3 421,2 1 0,-1 2-30,-13-24 1,1 1 0,-1 1 0,1 1-33,1-1 0,0 1 1,-1 1-1,0 0 36,1-1 0,0-1 1,-1 3-1,-1-1-21,1-2 1,-1 1 0,0 1-1,0 1 14,0-3 0,0 0 0,0 3 0,0-1-75,1-1 0,-1-1 1,0 2-1,0 1 72,0-3 0,0 1 0,2 1 0,2 0-19,-1-1 1,1-1 0,1 3-1,1-1 13,0-1 0,0-1 0,-1 1 1,0-1-3,-1-1 0,0-1 1,-1 0-1,-1 0 130,15 25 1,-4 3-123,-4-3 0,-7 3 175,-3 1 1,-4 0-75,0 0 1,-6 1 170,-2-1 1,-3-2-86,-1-1 0,0 5 2,0-1 0,-5 1-58,-3-2 0,2-1-1,-2-3 1,2 3-140,-2-2 1,0-4 74,4 0 1,-4-8-182,4-4 1,1-3 95,3 0 1,0-6-95,0-3 1,0-3 134,0-4-83,0 3-322,0-10 490,0 5 1,3-6-697,1 1 68,0-1 166,-4-4 1,0-1 128,0-2 1,-5-3-182,-3 3 1,-2-7 110,-1-1 1,-1-4-568,1 0 0,-2-2 833,-2-2 0,2 1 0,-3 0 0</inkml:trace>
  <inkml:trace contextRef="#ctx0" brushRef="#br0" timeOffset="1">7938 7024 15308,'-6'-7'-2204,"4"-1"2172,-6 4-943,6-5 1052,-3 3 0,5-2 132,0 0 0,0 5 352,0-5-479,0 0 1,5-3 327,2-1 0,5-3 360,3 0 1,3-5-258,5 1 1,5-3 115,2-1 1,4-1-95,4-3 1,-1 0-250,5-4 0,4-2-272,3 3 1,-19 12 0,0-1 144,0 0 0,1 0 0,1 0 0,0 0-140,0 1 0,1 1 1,4 0-1,1 0-96,-2 0 0,0 0 0,5 0 0,1 0-226,0 0 1,0-1-1,0 0 1,2 0 266,3 1 0,1-1 0,3-2 0,0-2-385,0 3 1,0 0 0,5-2 0,1-1 363,2 0 0,0-1 1,1-2-1,0 0 24,-19 9 1,1-1 0,0 1-1,4-2 1,1-1 0,0 1-18,0 0 1,-1 1 0,2-1 0,1-1 0,1 0-1,0 0-207,1-1 0,0-1 0,0 1 0,0 0 0,1 0 0,0 0 212,1-1 0,0-1 1,0 0-1,1 1 1,0-1-1,0 1-130,0-2 0,1 0 1,-1 0-1,0 0 1,0 0-1,1 1 145,0-1 0,1 0 0,0 0 0,-1 0 0,-1 0 0,0 1 39,0-1 0,1 0 0,-1 0 0,0 1 0,-1-1 0,0 1-8,-1 0 0,1 1 0,-2-1 0,0 0 0,0 0 0,0 1-36,-3 2 1,0 0-1,0 0 1,-1 0 0,-1-1-1,1 1 30,-1 2 0,0 1 0,-1-1 0,-3 1 0,-1 0 0,0 0 64,1 2 0,0 0 0,0 0 0,17-7 0,0-1-38,-2 3 1,0 0-1,-4 0 1,-1 0 85,0 2 1,-1 0 0,-1 0 0,-1-1-100,1 1 0,-1 0 1,-2 2-1,-1 1 214,-2 0 0,-1 1 0,-3 1 0,0 0-215,2 1 1,0-1 0,-4 1-1,-1 0 11,3-1 0,0 1 0,-3-1 0,-1 1 21,3-1 0,-1 1 0,-5 1 0,1 1 0,0-1 0,0 1 1,26-9 784,-3-1 1,-6 1-749,-9 3 0,-4 4 775,-8-1 0,-3 2-836,-8 6 625,-3-5 1,-8 8-878,0-3 728,-6 3-962,3 1 1098,-15 0-407,8 0-557,-14 0 1,14 0-124,-6 0 436,6 0-125,-8 0-361,8 0 564,-3 0 0,4 0 378,-3 0-465,3 0 160,-4 0 0,6 0-311,3 0 1,-3 1-271,3 3 0,1-1-144,-1 4 1,1-3 37,-1 4 1,-2-1 70,6 5 1,-2 1 74,2 2 0,1-1 52,-5 5 0,4 0 37,0 4 1,2-4-102,2 0 1,3 4 411,0 3 1,4 2 17,-4-1 1,6 2 83,-2 5 1,3 3 2,5 5 1,-3 1-26,3 10 0,-3 1 235,-1 3 1,4 1-242,-14-28 1,0 1-1,2 0 1,1 1-33,-3 3 0,0-1 0,1 0 1,-1-1 91,-1-1 0,-1 1 0,1 3 1,0 0-76,1 0 1,1 1 0,-2-1 0,1 1 76,2 1 1,0 0-1,0 0 1,0-1-175,-1 1 0,2 0 1,2 1-1,1 0-265,-2-3 0,0 0 0,1 2 0,1 0 219,-2-2 0,0 1 0,1 0 0,1 0 98,-2-2 0,0-1 0,3 2 1,1-1 56,-4-3 1,0 1-1,0 0 1,-1 0-87,0-1 0,-2 0 0,-1 2 1,0-2 67,0-1 0,1-1 0,-4 3 0,0 0 7,0 0 1,-1-1 0,-2 2 0,0-1 52,1 2 0,-1-1 0,-2 0 0,-1-1 86,0-1 0,0 1 0,-3 2 1,0 0-60,1-3 0,0 0 0,-2 3 0,0-1 74,-4 27 1,-2 0 12,-6-4 0,1 0 273,-1 0-1035,1-5 680,0-1-46,-1-6 0,1-4-153,-1-3 61,1-2 319,5-7 0,-3-1-466,5-5 0,-1-4 227,1 0 0,3-5-592,-3 1 992,3-2 1,1-2-1475,0 0 927,0-4-1122,0 3 179,5-9-714,1 4 1760,6-5 1,-1-5 0,0-1 0</inkml:trace>
  <inkml:trace contextRef="#ctx0" brushRef="#br1" timeOffset="2">5014 5802 8513,'0'-7'-1444,"0"2"1636,0 5-300,-5 0 425,3 0 252,-3 0-77,5 0-189,0 5-169,0 2 0,2 4-141,1 1 0,0 0 129,5 4 1,-1-2-207,5 5 1,-1 0 115,0 3 1,2-3-105,2 0 0,-2 1-90,2 2 0,2 1 100,-2 0 1,0-1-176,-3-3 1,-1 1 114,0-5 0,1 0-148,-1-3 12,-4-1 187,3 1 1,-8-5-167,6 1 1,-5-4-41,0 3 277,4-4 0,-6 7 0,4-4 0</inkml:trace>
  <inkml:trace contextRef="#ctx0" brushRef="#br0" timeOffset="3">4934 5882 10560,'5'-12'921,"1"1"-768,6-1 0,-1 5-199,0-1 1,5 1 187,-1-5 0,5 1-112,-1-1 1,3 1 79,1 0 1,0 3-79,-1 0 1,4 2 206,-3-2 1,1-1-405,-9 6 118,5-1 0,-7 4-357,2 0 287,-7 0-205,-3 5-199,-5-4 551,0 14 1,0-7-128,0 7 0,0 3 91,0 1 1,-5 3 2,-3 0 1,-2 1 86,-1 0 1,0 3-179,4-4-38,-3 9 154,8-17-183,-8 12 1,9-13 9,-3 2-36,3 3 51,1-5 0,0 3-227,0-4 220,0-6-148,0 4 7,5-3-86,-4-1 430,9-1-139,-8-5 0,8 0 36,-3 0 0,4 0-137,0 0 261,0 0-18,6 0 1,-4-1-123,2-3 67,3-2-11,-6-1 1,6-3-222,-3 2 0,-2 2 95,2-1 1,-1 0 155,1 0-27,-2-4 0,4 10 0,-6-4 0</inkml:trace>
  <inkml:trace contextRef="#ctx0" brushRef="#br0" timeOffset="4">5493 5653 9046,'0'-6'40,"0"-4"-180,0 9 248,0-5 785,0 6-814,0 6 0,2-4-228,2 6 115,2 4-126,5 1-71,1 4 254,-1-1 1,1 2 30,-1 5 1,0 0 160,1-1-612,-1-4 275,1 4 1,-1-6 85,0 3-245,-4 3 48,3-9 218,-9 3 1,9-5-158,-2 1 138,-3-6 1,5 3 153,-2-5 22,2 0-99,1-4 1,1 0 0,-1 0-7,1 0 0,0-4-39,4 0 1,-2-5 22,5 2 0,-4-4-74,4 0 103,-5 0-25,2-1 1,0 2-204,-1 2 0,0-2-61,-4 3 1,0-4-184,-4 0 1,3 3 421,-2 1 0,-3-1 0,0-3 0</inkml:trace>
  <inkml:trace contextRef="#ctx0" brushRef="#br1" timeOffset="5">5630 5836 8405,'-6'-5'0,"0"4"3,2-3 0,3 1 153,-3 0 0,3 0-9,1-5 1,5 5 136,2-5 0,3 0-368,2-3 1,4 0 93,3-1 0,3-3-3,1 0 1,0-4 96,0 3 1,-4 1-560,0 4 1,-4-1-921,4 1 1375,-5-1 0,2 1 0,-4 0 0</inkml:trace>
  <inkml:trace contextRef="#ctx0" brushRef="#br1" timeOffset="6">5459 5665 8413,'0'-8'-99,"0"1"221,0-1 1,1-4 145,3 1 0,1 0-33,3-1 0,6 1 66,-3-1 1,8 1-411,0 0 1,3-2 110,1-2 1,0 2-215,-1-2 0,1 2 117,0 2 0,0-1-383,0 1 1,0-1-533,0 1 1010,-1-1 0,1-4 0,0-2 0</inkml:trace>
  <inkml:trace contextRef="#ctx0" brushRef="#br0" timeOffset="7">5962 5345 10887,'7'1'199,"1"3"0,-2 2-751,2 6 522,2 4-248,-4 2 427,6 5 0,-2 0 87,-2 0-351,2-1-8,-9 1 0,9 4 241,-2 0-234,-3-1 58,0-3 0,-1 0-305,0 0 333,4-5-24,-6 3 0,7-8-467,-6 2-27,6-2 313,-7-7-429,3 4 40,0-9 206,-4 5 392,4-6 1,0 5 0,1 1 0</inkml:trace>
  <inkml:trace contextRef="#ctx0" brushRef="#br1" timeOffset="8">5962 5368 8506,'-5'-12'133,"3"1"552,-3 5-373,5-5 0,5 10-265,3-3 0,7 7 137,4 1 1,4 5-138,4-2 0,2 5-74,5 3 1,0-1 226,1 5 0,3 0-399,0 4 1,0 0 115,-4-1 0,-1 0-306,-2-3 0,-3-2 176,-6-6 1,1 0-74,0 1 1,-5-2 124,-3-2 1,-2 0-150,-2-4 0,1 1-279,-1-1 0,-5-1 589,-2 4 0,-3-4 0,-1 2 0</inkml:trace>
  <inkml:trace contextRef="#ctx0" brushRef="#br1" timeOffset="9">6179 5688 8246,'-7'-12'61,"2"1"1,10 3-50,3 1 1,-2 3 124,2-4 0,3 0-144,5-3 1,3 0 117,-4-1 1,5 1-225,-1-1 0,-1 1 88,1 0 0,-1-1-596,1 1 621,2-1 0,-8-4 0,4-2 0</inkml:trace>
  <inkml:trace contextRef="#ctx0" brushRef="#br1" timeOffset="10">6795 5117 8284,'-7'-12'-213,"-1"1"1,2 3 71,-2 0 629,-2 6-255,4-3 1,-2 1 32,1 0 0,-1 0 178,-4 4 1,1 0-335,0 0 0,-5 0-175,1 0 0,-1 6 153,0 1 1,4 7-85,-3 1 0,3 6-114,4-2 53,-2 2 1,5 2-17,-2 0 0,2 1 67,5 3 1,0-2-143,0 6 1,1-6 146,3 2 1,2-3-211,5-2 0,5 1 68,-1 0 1,6-5-31,2-3 1,0-3-37,4-5 0,-2-2 112,2-5 1,-3-1 132,3-3 1,-3-2-135,-1-6 1,-1 0 22,1-3 1,0 1-9,0-5 0,-2-1 147,-2-2 0,2 3-111,-6 0 0,0 0 146,-3-4 0,-6 0-14,-2 0 1,1 0-112,-1 0 1,-2-3 129,-6-1 0,2-3-98,-6 3 1,1-5 146,-5 2 1,2 2-119,2 1 1,0 1 133,4 3 1,0 2-57,4 10-60,0 0-162,0-1 163,0 6 0,0 6-55,0 7 0,5 7 37,3 2 0,2 4-78,1-1 1,2 6 52,2 2 0,-1 3-135,5-3 0,-4 0 7,4-4 0,-3 3-180,3 1 0,-5-2 70,1-6 1,-2-1-203,-2-3 1,0-2 428,1 2 0,-1-2 0,1-2 0</inkml:trace>
  <inkml:trace contextRef="#ctx0" brushRef="#br1" timeOffset="11">7287 4728 6626,'11'12'-70,"0"3"238,1 0 1,-1 5 4,1-1 0,3 8 23,0 4 1,2-2-203,-2 1 0,-1-1 31,5 2 0,-5-3-144,1-5 0,1-2 133,0-2 0,-1 2-37,-4-6 0,-3-4 64,0-3-371,-1-1 330,5 5 0,-6-1 0,-1 1 0</inkml:trace>
  <inkml:trace contextRef="#ctx0" brushRef="#br1" timeOffset="12">7104 5185 8185,'0'-11'0,"0"3"67,0 0 0,6 5 79,6-5 1,4 0-105,7-3 1,5 0 269,2-1 1,3-4-57,2-3 1,3 1-628,0-1 0,0 1 85,-4-1 101,0-3 0,1 5 1,-1-6-1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6T02:26:52.1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5505 8130,'0'-6'139,"0"-5"370,0 10 240,0-4-418,0 5 1,0 5-149,0 3 1,-4 2-33,0 1 1,1 6 1,3 2 0,0-1-112,0 1 100,0 0 1,0 3-158,0 1 0,0 0 48,0 0 0,0-1-109,0-3 0,0 1 108,0-5 0,0 4-130,0-4 1,0 1 47,0-5-151,0 0 36,0 1-88,0-1-794,0-4 402,0-2 143,0-5 0,5-5 1,1-2-1</inkml:trace>
  <inkml:trace contextRef="#ctx0" brushRef="#br0" timeOffset="1">4408 5471 8062,'0'-7'-774,"0"2"3614,0 5-2589,0 5 0,-3-2-104,-1 4 1,-5 2-4,1 7 1,1 1 32,-5 6 0,3 1-116,-6 3 1,-1 1-36,0 2 0,0 3 125,1-2 0,1-2-238,-5 1 0,4 0 116,-5 0 1,7-2-94,-3-5 1,5-2 119,3-2 1,-1 2-92,6-6 1,-5-4 36,4-3 1,-1-2-17,1 2 1,3-2-196,-3-2 1,2-3-53,-2 3-25,3-3 0,-4 1-168,5 1-1061,0-1 1515,0 3 0,5-10 0,1-2 0</inkml:trace>
  <inkml:trace contextRef="#ctx0" brushRef="#br0" timeOffset="2">4580 5596 8066,'0'-6'383,"0"1"1348,0 5-1586,0 5 0,0 2 0,0 9 1,0 1 10,0 6 1,0 4 1,0 0 0,-4 3-217,0-3 1,0 1 149,4-2 1,2 0-268,1 4 0,-1-4 91,1 0 0,0 0-163,1 0 1,-3-6 33,3 3 1,-3-6 19,-1 2 1,4-9-351,0 1 174,0-2-732,-4-2 506,0-2 596,0-5 0,5 0 0,1 0 0</inkml:trace>
  <inkml:trace contextRef="#ctx0" brushRef="#br0" timeOffset="3">4922 5642 7990,'0'-12'565,"0"6"-243,0 1 526,0 5 0,-3 5-658,-1 3 1,-5 3-16,1 4 0,-2 3-18,-1 5 0,-1 0-182,1 0 0,-1 1 124,1 2 0,3-1-156,1 1 1,-1 2-23,-3-1 1,3-1-127,1-3 0,4-4-95,-1 0 1,3-3 99,1 3 1,0-5 69,0 1 0,5-3 34,3 0 1,-2-4-46,2-1 1,-1-4 103,5 0 0,-1-1-4,0-2 1,5 0 7,-1 0 0,0-2 120,-3-1 0,-1-2 15,0-3 1,1-2-74,-1 2 0,-1-2 185,-2-1 1,-3-1 115,-5 1-135,0-1 1,-5 1 27,-3 0 1,-7 4-50,-4 3 1,-8 4-196,-3 4 1,1 3-238,-2 4 0,6 2-1339,-2 2 1597,3 3 0,1 4 0,1 1 0</inkml:trace>
  <inkml:trace contextRef="#ctx0" brushRef="#br0" timeOffset="4">9651 5528 7951,'-7'-5'208,"2"3"1,5-4 122,0 2-42,0 3 268,0-4-150,0 5-321,0 5 1,1 1-73,3 6 0,-2-1-77,1 1 0,0 4 115,1 3 1,-3-1-208,3 1 1,-3 0 38,-1 4 0,1-4-235,3 0 1,-3-5 138,3 1 0,-3 2-303,-1-2 0,0 0 110,0-4 0,2-3 405,2 0 0,2-1 0,5 5 0</inkml:trace>
  <inkml:trace contextRef="#ctx0" brushRef="#br0" timeOffset="5">10153 5436 8033,'-6'0'1875,"-1"0"-2178,4 0 1,0 5 178,-4 3 1,3 3 493,-4 5 1,0 3-73,-3 7 0,-4 4-163,0 4 0,-4 5-141,3 3 0,-4 1 106,1-1 1,-3 1-217,0-5 0,3 4 250,0-4 1,5-5-189,-2-6 1,5-4-14,3-4 0,-2 1-163,3-5-75,1 0 3,1-3 0,5-4-1058,0-1 841,0-4-259,0 2 778,5-5 0,7-5 0,6-2 0</inkml:trace>
  <inkml:trace contextRef="#ctx0" brushRef="#br0" timeOffset="6">10336 5551 8775,'0'-7'-202,"0"2"1,0 6-409,0 3 0,-4 3 548,0 4 0,0 5 539,4 3 1,0 8-183,0 4 1,-3 2-150,-1 1 1,0 0-64,4 0 0,0 1-71,0-1 0,0 0-40,0 0 0,0-4 43,0-4 0,0-3 0,0-4 1,0 1-32,0-4 0,0-1-139,0-4 0,0-3-155,0 0 0,0-5-127,0 5-460,0-5 897,0 2 0,0-5 0,0 0 0</inkml:trace>
  <inkml:trace contextRef="#ctx0" brushRef="#br0" timeOffset="7">10679 5642 7939,'-6'-12'942,"5"6"-255,-4 1-262,5 5 540,0 0-917,-5 0 0,2 5 66,-4 3 1,-1 7-104,-3 4 1,-1 3 99,1 0 1,-2 5-150,-2 0 1,2 3 14,-2-3 1,2 3-87,2-3 1,0 3-52,-1-3 1,2 0-150,2-4 0,3-4 123,5 0 0,0-5-12,0 1 1,0-3-95,0 0 0,5-4 117,3-1 0,2-3 132,2 4 1,0-6-128,4 2 1,-4-3 234,3-1 1,2-1 32,-2-3 0,4-2 50,-4-6 1,1 1-128,-5-1 1,3 0 145,-3-3 1,3 2 36,-6-2 0,-3 2-38,-1 2 0,-4-1 180,-4 1 0,-3 3-63,-9 0 0,-3 6-250,-7-2 0,-2 3-205,-3 1 0,-1 5-326,6 3 0,-1 3 498,4 4 0,1 3 0,-1 5 0</inkml:trace>
  <inkml:trace contextRef="#ctx0" brushRef="#br0" timeOffset="8">15361 5448 8065,'0'-7'291,"0"-3"-90,0 9 248,0-9 344,0 9-762,0-5 75,5 6 1,-4 6-24,3 1 1,1 5 67,-1 3 0,1 3-148,-1 4 1,-3 3 84,3 1 1,1-2-189,-1 3 0,1-3-83,-1-1 1,-3 0-89,3 0 1,-2-4-113,2 0 1,-2-5 143,1 1 1,0-4-387,1-3 0,-3 2 625,3-2 0,2-3 0,0 0 0</inkml:trace>
  <inkml:trace contextRef="#ctx0" brushRef="#br0" timeOffset="9">15886 5391 7411,'-5'11'1208,"3"4"-848,-6 1 0,4 5-51,-3 2 1,-1 4-123,-3 3 0,-4 7-146,-1-3 1,0 4 44,1 0 1,1-1-6,-5 5 0,3-5-83,-3 1 0,5-4 139,-1-3 1,-1-4-174,0-4 1,2-1 32,7-3 1,-2-3-91,5-4 1,-3-1-297,3 1 3,-5-1 1,8-3-228,-3-1-175,2-4 788,2 2 0,6-5 0,0 0 0</inkml:trace>
  <inkml:trace contextRef="#ctx0" brushRef="#br0" timeOffset="10">16058 5596 7979,'-4'-7'0,"0"-1"1037,0 5-374,4-2-497,0 5 1,0 9-103,0 3 0,-3 7-89,-1 0 1,-1 4 146,1 3 0,1 0-89,-4 4 0,3-1 16,-4 2 1,6 0-190,-2-4 1,1 1 26,0-1 0,1-7-50,-2 3 0,3-4 68,1 0 1,0-3-103,0-4 1,0-5-277,0 1 0,0-4-112,0 3-442,0-4 1027,0 2 0,0 0 0,0 1 0</inkml:trace>
  <inkml:trace contextRef="#ctx0" brushRef="#br0" timeOffset="11">16355 5619 7933,'0'-11'232,"0"3"-155,0 0 426,0 6 33,0-3 77,0 0-392,0 3 1,-2-1 152,-1 6 0,0 4-376,-5 4 1,1 6 63,-5 2 0,-3 4-110,0 3 1,-4 0 76,4 4 0,-4-3-149,3 3 1,1-1 41,4 2 0,-1 1-6,1-6 1,1 1-110,2-4 1,-1-4-70,5 0 1,1-5-35,3 1 1,0-2 129,0-2 0,5 0 78,2 1 1,4-6-31,0-2 0,4-3 179,0-1 0,6 0-30,-2 0 0,-1-1 95,1-3 1,-2 2-6,2-6 0,-1 0-60,-3-3 0,-3-4 191,-1 0 0,-1-1 163,-6 5-162,0-6 0,-10 5-22,-6-3 0,-4 6-330,-7 1 1,-5 7-140,-3 1 0,-2 5-232,-1 6 0,5 2 175,2 2 1,3-1 294,1 5 0,1 0 0,-1 4 0</inkml:trace>
  <inkml:trace contextRef="#ctx0" brushRef="#br0" timeOffset="12">21037 5482 8105,'-6'-8'-1354,"2"1"1884,3 4 1,-3-3 312,0 2-198,0 3-195,4-4-470,0 5 1,0 5 94,0 2 1,0 9-29,0 3 0,0 2 19,0 2 1,0 0-140,0 0 0,0 0-5,0-1 0,0 1 104,0 0 1,0-4-188,0 0 1,0-5 47,0 1 1,0-2-246,0-1 1,2-1-34,1 0 0,-1 1-140,2-1 1,-3-3 530,-1-1 0,0-4 0,0 2 0</inkml:trace>
  <inkml:trace contextRef="#ctx0" brushRef="#br0" timeOffset="13">21437 5436 8833,'-6'-5'537,"1"4"-485,5-4 210,0 5-44,-6 5 1,4 3-130,-6 7 0,5 4-46,-5 8 0,-1 2 110,-6 5 1,2 1-244,-2 4 1,1-4 21,-1 3 1,2-2-69,-2-2 1,1-1 158,-1-3 1,2-2-82,-2-5 0,6-1-32,1-3 1,4 1-135,-3-5 0,3 1 12,-4-5 1,6-3-211,-2-1 0,1 0-948,0 0 1370,1 3 0,-3-3 0,5 4 0</inkml:trace>
  <inkml:trace contextRef="#ctx0" brushRef="#br0" timeOffset="14">21643 5562 8984,'-7'11'-120,"3"1"0,3 0 283,1 4 1,-4 1-192,1 6 1,-3 4 106,3 0 0,1 3-103,-1-3 1,-3 3 80,3-3 0,-1-1-137,4-3 1,0-4 46,0 0 0,0-5-58,0 2 1,0-4-42,0 0 0,0-5-85,0 1-690,0 0 907,0-2 0,-5 4 0,-2-4 0</inkml:trace>
  <inkml:trace contextRef="#ctx0" brushRef="#br0" timeOffset="15">21974 5608 8012,'0'-7'431,"0"2"543,0 5 1,-5 0-829,-3 0 0,-3 5-117,-5 3 0,-1 7 102,-6 4 1,0 4-130,0 4 0,0-2 110,0 6 1,1-6-197,-1 2 1,5 0-17,3 0 0,2 1-147,2-1 1,3-3-33,0 2 1,6-5 93,-2-2 0,4-4 8,4 4 1,-2-5 67,6 1 0,1-3 155,6-5 0,-1 2-135,5-5 1,-4 0 94,4-4 0,-3 0 13,3 0 1,-2 0 120,2 0 1,-2-5 74,-6-3 0,1-2-76,-1-2 1,-3 1 45,-1 0 1,-4-5-58,1 1 1,-4-5-180,-4 1 1,-4 2 126,-7 2 0,-4 4-222,-8 3 0,1 3-250,-8 5 1,2 1 395,-6 3 0,2 8 0,2 5 0</inkml:trace>
  <inkml:trace contextRef="#ctx0" brushRef="#br0" timeOffset="16">3974 8840 9066,'0'12'371,"0"4"0,2-2-377,2 5 1,-3 0 0,3 4 0,-2-1-97,2 1 1,-3 0 111,3 0 1,1-4-99,-1 0 1,1-1-154,-1 1 1,-3-3 36,3-4 0,-2-1-227,2 1 1,-3-5 430,3 1 0,3-1 0,-1 5 0</inkml:trace>
  <inkml:trace contextRef="#ctx0" brushRef="#br0" timeOffset="17">4534 8920 8123,'0'-8'-71,"0"0"-117,0 6 1,0-4 627,0 2 0,-1 3 68,-3-3 463,3 2-316,-4 2-388,0 0 0,-2 6-157,-4 1 0,-1 8-123,1 4 1,-4 3-49,0 1 0,-2 5 165,2 2 0,2-2-201,-2-1 1,-2 1-3,2-2 1,0 1-107,4-4 1,0-2 51,4-2 0,-2 2-32,5-6 0,-4 0-124,5-3 0,-2-2-710,1-3-274,2 4 1293,-3-5 0,0 5 0,-1 1 0</inkml:trace>
  <inkml:trace contextRef="#ctx0" brushRef="#br0" timeOffset="18">4763 8965 8001,'0'-11'201,"-6"0"104,5 4 499,-4 2-154,5 5-374,0 0 1,-1 6-350,-3 6 0,3 4 68,-3 7 1,3 0 135,1 0 1,-4 4-128,0-1 1,0 5 100,4-5 0,0 1-259,0-4 1,0 0 42,0-1 0,0-2-49,0-1 1,4-5-82,0 1-215,0-3 86,-4 0-420,5-6 51,-4 4 1,5-8 738,-2 1 0,3-1 0,4-2 0</inkml:trace>
  <inkml:trace contextRef="#ctx0" brushRef="#br0" timeOffset="19">5014 8965 8075,'0'-11'2136,"0"0"-1955,0-1 93,0 6 546,0 1-327,0 5 0,-2 5-347,-1 2 0,-4 9-169,-4 3 0,3 3-38,1 5 1,-1-1 32,-3 4 1,-1-3-248,1 3 0,3-3 148,1 3 1,4-4-130,-1 0 1,-1-2-34,1-1 1,1-1-109,3-3 1,1 1 85,3-5 1,-2 1-9,6-5 1,-1-3 304,5-1 1,-5-4-175,1 1 0,3-3 242,5-1 0,-1 0-55,-4 0 0,2-5 80,2-3 0,-1-2-11,5-1 0,-5-2-47,1-2 0,-2 2 45,-1-2 0,-5 1 113,1-1 0,-6 2 178,2-2 1,-3 2-119,-1 1 1,-5 2 70,-2 3 1,-9 2-27,-3 5 1,-3 0-356,-5 0 0,-1 9-208,-2 2 0,2 7-322,5-3 0,1 5 601,3-1 0,-2 3 0,3 1 0</inkml:trace>
  <inkml:trace contextRef="#ctx0" brushRef="#br0" timeOffset="20">9662 8840 7999,'-6'-12'-131,"1"1"0,5 3 475,0 1 640,0 4-199,0-2-362,0 5 1,0 5-363,0 3 0,0 3 50,0 4 0,0-1-56,0 5 0,0 2 60,0 5 0,0-2-167,0 3 0,3-3-89,1-1 1,0 0 65,-4 0 0,0-2-204,0-2 0,0 2 119,0-6 1,1 0-281,3-3 1,-3-1-45,3 0 0,1-3-214,-1 0 0,1-5 698,-1 5 0,2-5 0,6 2 0</inkml:trace>
  <inkml:trace contextRef="#ctx0" brushRef="#br0" timeOffset="21">10085 8874 8006,'0'-11'0,"0"3"143,0 0 35,0 6 1,0-5 415,0 4-204,0 1 155,0-3 0,0 7-168,0 1 1,-2 4-273,-1 4 0,0 6 14,-5 2 1,1 4 10,-5 3 1,1 3-20,0 6 1,-1-1-101,1 0 1,-2-2-121,-2 2 1,2-3 48,-2 3 0,2-5-24,2-6 1,3-2 17,1-1 0,3 0-194,-4-5 0,6-4-83,-2-3 1,2-4-463,2 3-754,0-4 1559,0 2 0,0-5 0</inkml:trace>
  <inkml:trace contextRef="#ctx0" brushRef="#br0" timeOffset="22">10359 8977 8130,'-5'-7'1100,"3"2"-1512,-3 5 897,5 0-127,0 5 0,-1 6-117,-3 4 0,3 9-148,-3-1 1,3 3 87,1 1 0,-4-2-10,0 6 0,0-4 85,4 3 0,0-5 23,0 2 1,0-4-100,0-4 0,0 1-70,0-5 1,0 1-136,0-5 0,0-3-388,0-1-517,0 1-882,0-2-514,0 4 1828,0-8 0,2 3 498,2-5 0,-3-5 0,4-2 0</inkml:trace>
  <inkml:trace contextRef="#ctx0" brushRef="#br0" timeOffset="23">10701 8988 8000,'0'-11'336,"-5"-1"-378,4 6 499,-4-4 708,5 9-826,0-4 0,-1 5-23,-3 0 0,1 5-168,-4 2 1,-1 7-173,-3 1 1,-5 6 1,1-2 0,-1 6 141,0 2 0,3 1-111,-7-2 0,7 0 39,-3 4 1,4-4-202,0 0 0,2 2-58,2-1 0,0-1 9,4-3 0,0-1-75,4-3 1,0 1 148,0-5 0,5 1-7,3-5 0,6-5 39,1-2 1,5 1 66,-1-1 0,3 0-62,1-4 1,-2-5 102,-2-3 1,1-2-9,-4-1 0,-2-1 138,-7 1 1,2-1 48,-5 1 0,0 0-46,-4-1 1,-1 1-49,-3-1 1,-8 1-38,-7-1 1,-2 2-136,-2 3 1,-9 2-75,-2 5 1,1 5-282,2 2 0,6 3 81,-2 2 0,3 3 350,1 0 0,6 11 0,0-2 0</inkml:trace>
  <inkml:trace contextRef="#ctx0" brushRef="#br0" timeOffset="24">15281 8805 8063,'0'-11'197,"0"0"187,0-1 0,0 5 255,0-1-173,0 5-165,0-2-68,0 5 0,0 5-135,0 3 0,4 7 119,0 4 0,0 3-147,-4 1 1,0 3-153,0 1 1,-2 5-44,-2-2 0,3-2-144,-3-1 1,3-3 151,1-1 1,0-4-168,0 0 0,0-5-100,0 1-509,0-2 244,0-2-689,0 1 1338,0-6 0,5-1 0,2-5 0</inkml:trace>
  <inkml:trace contextRef="#ctx0" brushRef="#br0" timeOffset="25">15601 8863 7950,'0'-12'0,"0"1"492,0-1-74,0 1 210,0 5 14,0 0-189,0 6-184,0 6 1,-1 0-70,-3 5 0,-3 6-156,-4 2 0,0 4 20,-1 3 1,1 0-128,-1 4 1,1 1 77,0 3 0,-1-1-125,1-3 1,-1 2-10,1-5 0,-1-1 90,1-3 1,1 0-146,2 0 0,-1-4 27,6 0-117,-6-5 0,6 2-143,-4-4-888,4-6 686,-2-1 1,6-5 608,3 0 0,2 0 0,6 0 0</inkml:trace>
  <inkml:trace contextRef="#ctx0" brushRef="#br0" timeOffset="26">15806 9034 7959,'0'-12'0,"0"5"377,0-1 1,4 4 348,0-3-465,0 4 184,-4-2 253,0 5-462,0 5 0,0 2-128,0 4 0,0 6 63,0 2 1,-4 2-132,0 2 1,-3 0-117,3 0 0,0 0 46,4-1 1,0 1-82,0 0 1,0 0 31,0 0 0,0-4-168,0 0 1,0-5 63,0 1 1,0-2-210,0-2-78,0 1-281,0-1-442,0 0 783,0-4 1,1-2-360,3-5 769,2 0 0,6-5 0,-1-2 0</inkml:trace>
  <inkml:trace contextRef="#ctx0" brushRef="#br0" timeOffset="27">16195 9057 7980,'0'-12'0,"0"1"532,0-1 1,1 2 280,3 3-422,-3-3 186,4 8 255,-5-3-635,0 5 1,-4 1-123,1 3 0,-10 6 141,1 6 0,-1 3-286,1-4 1,-3 5 67,0-1 1,-4 3-61,3 1 0,1 0-49,4-1 0,-1 1-11,1 0 0,-1-1 53,1-3 1,1 1-147,2-5 0,2 4 32,2-4 0,3 1 80,-3-5 1,4 1-165,4-1 0,-2-3 36,6-1 1,0-4 71,3 1 0,2-3 64,2-1 1,-1 0 2,5 0 0,-1-1 3,1-3 1,1 1 124,-5-4 1,2-1 86,-2-3 1,-2-1-122,2 1 0,-7-1 100,-5 1 0,-1-1-70,-2 1 0,0 3 196,0 1 0,-7 3-45,-4-4 0,-6 6-192,-5-2 1,-1 4-82,0 4 0,-4 1-228,1 3 0,0 5-1096,7-1 1414,3 2 0,-1 2 0,-1 2 0</inkml:trace>
  <inkml:trace contextRef="#ctx0" brushRef="#br0" timeOffset="28">21014 8863 7973,'0'-7'-319,"-5"-3"877,4 9 272,-4-4-289,5 5 369,0 0-937,0 5 0,0 2-13,0 9 1,-4-2-1,0 5 0,1 0 51,3 4 1,0 1-136,0 2 0,0-2-57,0 3 0,0-7 71,0-1 1,0-1 29,0 1 1,0-1 59,0-3 0,0-2-544,0 2 202,0-2 0,0-2-85,0 1 0,0-5 447,0 1 0,5-6 0,1 3 0</inkml:trace>
  <inkml:trace contextRef="#ctx0" brushRef="#br0" timeOffset="29">21323 8851 7972,'-5'-11'-403,"3"-1"973,-3 1-104,5 5 214,0 0-147,0 6-321,0 6 0,-5 1-93,-2 8 0,-4-1-95,0 5 1,-2 4-37,-2 4 1,2 3 94,-2-3 1,3 5-250,0-2 0,1 2 84,-1-2 0,1 2-184,-1-5 1,2 1 89,3-2 0,-3-3 12,2 0 1,2-1-28,-2-7 1,5 0 38,0-4 1,0-3-741,-1 0 419,3-6 473,-4 3 0,10 0 0,1 2 0</inkml:trace>
  <inkml:trace contextRef="#ctx0" brushRef="#br0" timeOffset="30">21540 8977 7961,'6'-5'708,"-1"3"-95,-5-8-505,0 9 96,0-4 1,0 6 27,0 3 1,0 4 70,0 7 0,0-1-81,0 5 1,-4 0-188,1 4 0,-5 0-77,4-1 1,0 1-92,4 0 0,-3 0 8,-1 0 1,0-2-62,4-2 1,0 2 19,0-6 0,0 0 14,0-3 1,0-5-253,0 1 1,0-4-103,0 3-313,0-4 301,0 7 518,0-9 0,5 4 0,1-5 0</inkml:trace>
  <inkml:trace contextRef="#ctx0" brushRef="#br0" timeOffset="31">21974 8954 7922,'0'-11'473,"0"3"783,0 0-1020,0 6 1,-2-3-334,-1 5 1,0 0 307,-4 0 1,1 5-66,-5 2 1,1 4-184,-9 0 1,1 5 97,-1 3 1,-3 2-88,3-2 1,-2 6 31,-2-2 1,4 2 9,0-2 1,4 1 3,-4 3 0,6-3-136,2 3 1,-1-4-106,5-4 1,1 1 61,3-5 0,1 4-121,2-4 1,0 2-176,0-2 264,5-2 1,3 3 81,7-4 0,-2-6 33,2-2 0,-1 1 162,1-1 0,2 0-128,2-4 0,-3-4 315,-4 0 0,-1-5-118,1 2 1,-6-4 237,-2 0 1,-3 0-167,-1-1 1,-5-3-109,-3 0 0,-6-1-188,-1 5 0,-6 1-300,-2 2 0,-1 3-520,-7 5 889,6 0 0,-8 5 0,4 2 0</inkml:trace>
  <inkml:trace contextRef="#ctx0" brushRef="#br0" timeOffset="32">3974 12403 8793,'0'8'387,"0"-1"1,0 5-142,0 3 1,0 5-150,0-1 1,4 7 115,0 0 1,0 2-130,-4-1 1,0-3 18,0 3 1,1-3-164,3-1 1,-3-2 35,3-2 1,-1 1-139,0-4 1,-1-5-758,1-3 663,-1-1 0,2 1-1204,-1 0 1460,1-6 0,1-2 0,2-6 0</inkml:trace>
  <inkml:trace contextRef="#ctx0" brushRef="#br0" timeOffset="33">4329 12472 8309,'-7'0'1230,"1"0"-1106,2 0 188,3 0 0,-9 1-81,2 3 0,2 3-85,-2 9 0,0 3 47,-3 7 0,-4 0-175,0 4 1,-2 0-72,2 5 1,2-1-157,-2 0 0,2-3 72,2-1 0,3-4-86,1 0 0,4-3-294,-1-4 1,3-2 183,1-6 0,0 0-892,0 1 596,0-6 629,0-1 0,0-5 0,0 0 0</inkml:trace>
  <inkml:trace contextRef="#ctx0" brushRef="#br0" timeOffset="34">4477 12597 9430,'0'-6'1052,"0"1"-752,-5 5 1,4 5-142,-3 2 0,1 7 88,-1 2 1,3 4-200,-3-1 0,-1 4 6,2 3 1,-1-1-153,4 1 0,0 0-270,0 0 1,0-2 239,0 3 0,0-4-132,0-4 0,1 1 34,3-5 1,-3 1-550,3-5 348,-3 1 0,0-2-446,3-3 371,-3-2 502,5-5 0,-1-5 0,1-1 0</inkml:trace>
  <inkml:trace contextRef="#ctx0" brushRef="#br0" timeOffset="35">4854 12586 7994,'-6'-5'608,"-1"3"-144,3-1-218,3 1 1,-5 2-88,2 0 0,1 0 246,-4 0 0,-1 5-96,-3 3 0,-1 7-123,1 4 0,0 0-16,-1 4 1,-1-2-124,-2 5 1,2 2-82,-2-1 0,4 1 160,3-2 0,-2 0-360,2 4 1,2-4 119,-2 0 0,6-3-273,-2-4 1,3 1 134,1-4 0,5-1-247,3-4 326,2 1 0,5-6 30,0-2 1,0-3 179,-3-1 0,3-1-164,0-3 1,1-2 219,-5-6 0,2 1-84,2-1 1,-4-3 87,1 0 1,-2 0 18,-6 3 1,3 1 68,-3-1 1,-1 1-53,-7 0 1,-3-1-20,-4 1 1,-5 4-198,-4 4 1,-6 4 144,-5 6 0,-2 2-1175,-1 10 1113,0 0 0,5 4 0,1 0 0</inkml:trace>
  <inkml:trace contextRef="#ctx0" brushRef="#br0" timeOffset="36">9479 12392 8040,'0'-12'885,"0"6"-808,0 1 862,0 5-775,0 5 1,2 1 65,1 6 1,-1 3-209,1 0 1,-1 5 151,-2-1 0,0 3-200,0 1 1,0 0-43,0 0 0,0-1-77,0 1 120,0 0 0,0-5-53,0-3 3,0 3-272,0-5 19,0 3 1,0-5-490,0 1 195,0-6 1,1-1 621,3-5 0,2 5 0,6 2 0</inkml:trace>
  <inkml:trace contextRef="#ctx0" brushRef="#br0" timeOffset="37">9845 12380 7997,'0'-11'310,"0"4"-284,0-3 1128,0 9-365,0-4-562,0 15 1,-5 3-79,-3 10 1,-3 1 8,-5 2 0,4 2-126,-3 3 0,-2 2 80,2-3 0,0 3-195,3 1 0,-3-1 70,0-2 1,-1-3-316,5-5 1,3 2-29,1-2 1,0 1-154,0-9 0,2 0 80,5-3 0,0-1-758,0 1 1187,0-6 0,0-1 0,0-5 0</inkml:trace>
  <inkml:trace contextRef="#ctx0" brushRef="#br0" timeOffset="38">9948 12597 7924,'-2'-11'0,"-2"-1"0,3 5 291,-3-1-165,3 6 224,1-3 274,0-1-22,0 5-27,0-4 0,0 6-404,0 3 9,0 3-45,0 9 0,-4 2-69,1 5 1,-5-1 103,4 1 0,-3 0-145,3 0 1,-4 0 2,4 0 1,0 0-170,4-1 0,0 0-84,0-3 0,0 1-187,0-4 0,0-1-260,0-4-169,0 1-573,0-1 728,0-5 686,0-1 0,0 0 0,0 2 0</inkml:trace>
  <inkml:trace contextRef="#ctx0" brushRef="#br0" timeOffset="39">10256 12597 7938,'-1'-11'559,"-3"-1"891,3 6-1020,-4 1-900,5 5 689,0 0 229,-6 0 0,0 4-359,-5 0 1,-1 8 65,1 0 1,-1 3-156,1 0 182,0-2-140,-1 8 1,-1-3-109,-2 5 0,3 0 166,-4 0 0,4-4-125,0 0 1,5 0-28,-1 4 1,2-4-95,-2 0 1,2-4-213,2 4 212,3-5-138,-4 2 210,5-4 1,5-2-112,2-2 98,3 2 1,6-9 3,-1 3 0,0-3-2,-4-1 1,2-4 36,2 0 0,-2-4-13,2 0 0,-2-2 95,-2-2 0,1 5-52,-1-1 0,1 1 152,-1-5-122,-5 1 0,3-1 114,-5 1 0,0-1-52,-4 1 0,-5 3 140,-3 1 1,-3 4-174,-4-1 1,-3 3 19,-5 1 1,-1 0-322,-3 0 0,3 5 101,-3 3 1,8 2 158,4 1 0,3 1 0,0-1 0</inkml:trace>
  <inkml:trace contextRef="#ctx0" brushRef="#br0" timeOffset="40">15372 12449 8040,'0'-7'309,"0"-3"-6,0 9 128,6-9 34,-5 9-448,4-5 1,-4 12 110,3 1 0,-3 5-8,3 3 1,-3 3-50,-1 4 0,0 1-149,0 0 0,0 0 120,0 0 1,0 0-158,0-1 1,0 1-40,0 0 0,0-5 66,0-3 1,0 2-582,0-2 285,0 0 30,0-9 1,0 5-686,0-4 1039,0-2 0,0 5 0,0-3 0</inkml:trace>
  <inkml:trace contextRef="#ctx0" brushRef="#br0" timeOffset="41">15624 12552 8040,'0'-12'0,"0"4"399,0 1 830,0 4-536,0-7-142,0 9-307,0-4 0,-2 6-14,-1 3 1,0 0-233,-4 7 1,-1-1 81,-4 9 1,0 0 30,-3 4 1,2 1-52,-2 3 0,1-2-252,-2 6 0,4-5 13,-3 5 1,2-4-74,1 3 0,1-5-143,0 2 0,3-8 185,0-4 0,5 1-239,-5-5 0,5 3-329,0-6 318,1-3 0,4 0 460,1-5 0,4 0 0,4 0 0</inkml:trace>
  <inkml:trace contextRef="#ctx0" brushRef="#br0" timeOffset="42">15761 12643 8040,'6'-12'291,"-1"1"-103,-5 0 1,1 4 21,3 3 266,-2-2-15,3 5-64,-5-4 1,0 6-171,0 3 0,-2 2-65,-1 6 1,-3 0 11,-1 4 0,-2 0-142,5 3 0,-5 3 86,2-3 0,0 2-112,0 2 0,4 0-208,-1 0 0,-1-4 103,1 0 0,1-5-442,3 1 0,0-2-392,0-2-231,0 1 78,0-1 1086,0-5 0,-5 4 0,-2-3 0</inkml:trace>
  <inkml:trace contextRef="#ctx0" brushRef="#br0" timeOffset="43">16103 12620 8040,'0'-11'345,"0"-1"1,0 5-528,0-1 139,0 0 1,2 1 633,1-1 311,-1 6-252,3-3 1,-6 5-342,-3 0 0,1 1-246,-4 3 1,-1 2 72,-3 5 1,-5 5-116,1-1 0,-1 5-48,0-1 0,4 3 64,-4 1 1,4-1-60,0 1 0,1 0-38,0 0 1,3 0-154,0 0 0,2-2 64,-2-2 0,-1 2-140,6-6 1,-1 0 113,4-4 1,1 1-137,3-1 1,6-1 77,5-2 0,1-3 100,-5-5 1,2 0 76,2 0 1,-2 0-27,2 0 0,1 0 13,0 0 0,0-5 37,-1-3 1,-2 2 147,2-2 0,-3 1 5,-5-5 0,2 1 144,-5 0 1,0-1 46,-4 1 1,-2 1-100,-1 2 1,-5-2-185,-7 2 1,-3 3-118,-5 1 1,0 3-276,0 1 0,-3 1 108,-1 3 0,1 2 255,3 6 0,5-1 0,1 1 0</inkml:trace>
  <inkml:trace contextRef="#ctx0" brushRef="#br0" timeOffset="44">21003 12380 7996,'0'-6'-538,"0"-4"1037,0 8-181,0-8 581,0 9-552,5-4 0,-4 6-145,3 3 1,-3 2-6,-1 6 0,0 4 2,0 3 1,-3 4-73,-1 4 1,-1-2-140,1 6 0,3-6-126,-3 2 0,3-3 110,1-1 0,0-1-195,0 1 0,0-1-69,0-3 1,0-1-163,0-3 1,0-6-145,0 2 598,0-2 0,-6 3 0,0-1 0</inkml:trace>
  <inkml:trace contextRef="#ctx0" brushRef="#br0" timeOffset="45">21323 12437 7996,'0'-11'239,"0"-1"1,1 6 128,3 2-262,-3-2 43,4 5 1,-5-3 206,0 8 0,-1 3-171,-3 9 0,-4 5-34,-7 6 1,1 5-136,-5-2 0,0 3 105,-4 1 0,4 0-113,0 1 0,2-1 89,-2 0 1,1-5-348,3-2 1,2-3-39,-2-1 0,6-5-162,1-3 1,4-2-447,-3-2 257,4 1 1,-3-2 638,2-3 0,3 3 0,-4-3 0</inkml:trace>
  <inkml:trace contextRef="#ctx0" brushRef="#br0" timeOffset="46">21494 12529 7996,'0'-12'1377,"0"6"-1355,0 1 361,0 5 1,0 6-193,0 6 1,-5 4-46,-3 7 1,-2 5-158,-1 2 1,1 0-94,2 0 1,-2-3 40,2 3 0,-1-5-230,2 2 0,-2-3 108,5-1 1,-4-4-94,5 0 1,-1-5-80,4 1 0,0-6-620,0-1 977,0-6 0,-5 8 0,-2-3 0</inkml:trace>
  <inkml:trace contextRef="#ctx0" brushRef="#br0" timeOffset="47">21802 12597 7996,'0'-11'0,"0"-1"0,2 1 318,2 0 0,1 3 73,2 0-320,3 1 0,-8-1 454,1 0 460,-1 6-776,-2-3 1,-2 5-125,-1 0 0,-8 6 57,-4 6 1,-5 2 43,1 8 1,-6-1-143,-2 5 0,0 0-8,4 0 1,4 2-113,0 3 1,5-3 22,-1-5 0,2 3-180,2 1 0,3-2 69,1-6 0,4 2-59,-1-6 0,4 0-3,4-4 0,3 1 110,4-1 1,0-3 49,1-1 0,4-4-37,3 1 1,3-3 138,1-1 0,0 0-57,-1 0 1,-2-5 154,-1-3 0,-2 2-65,2-2 1,-2 1 178,-6-5 1,-1 1-117,-2 0 0,-4-1 107,-8 1 0,-5 1-230,-10 2 0,-5-1 85,-10 5 1,-4 0-503,0 4 1,-4 7 90,4 4 137,5 1 1,-5 9 0,2-3 0</inkml:trace>
  <inkml:trace contextRef="#ctx0" brushRef="#br0" timeOffset="48">4043 15806 8087,'-6'0'-821,"1"-1"1505,5-3-304,0 3-80,0-4-107,0 5 1,3 5-32,1 3 1,0 2-30,-4 1 0,0 5-5,0-1 0,4 4-67,0-4 0,1 4-159,-2-4 0,-1 4 114,2-3 0,-3 3-153,-1-4 1,4 4-26,-1-4 0,3 4 59,-3-4 0,-1 1-293,1-5 0,0 0 110,1 1 0,-3-1 286,3 1 0,2-1 0,1 1 0</inkml:trace>
  <inkml:trace contextRef="#ctx0" brushRef="#br0" timeOffset="49">4397 15772 7950,'-6'0'1194,"1"1"-1200,5 3 1,-4 0 118,0 8 1,-1-2 124,1 9 0,2 1-82,-6 7 0,0 2-103,-3 5 0,0-2-130,-1 2 0,1-2 93,-1 6 0,1-6-346,-1-2 0,5-5 135,-1 2 1,4-4-105,-3-4 1,4 1 110,-1-4 1,-1-5-409,2-3 596,-1-1 0,9 5 0,1-1 0</inkml:trace>
  <inkml:trace contextRef="#ctx0" brushRef="#br0" timeOffset="50">4648 15978 8000,'-11'-5'133,"3"3"369,1-1-450,4 1 0,-3-1 275,2-1 186,3 0-327,-4 4 1,1 1-15,0 3 1,-1 2-3,1 6 0,3 4-144,-3 3 1,-1 7 50,1 0 1,0 5-199,4-5 1,0 6 61,0-1 0,0-3 86,0-2 1,0-2-204,0-1 1,2-5 14,1-3 1,-1 2-11,1-2 1,-1 0 86,-2-3 1,4-5-365,-1 1-55,1-1-378,-4 5 881,0-6 0,0 4 0,0-3 0</inkml:trace>
  <inkml:trace contextRef="#ctx0" brushRef="#br0" timeOffset="51">4911 15944 8029,'-8'0'29,"1"0"0,4-2 129,-1-2-50,3 3 0,0-4 259,-3 5 1,3 1-122,-3 3 1,-2 3 169,-2 4 0,2 2-296,-2 2 0,0 4 32,-3 8 0,-4-2-195,0 5 1,1-3 46,6 3 0,-2-4 70,2 1 1,3-3-63,1-2 0,3-2-242,1-1 1,0-6 74,0 3 1,0-4-47,0 0 1,1-2-28,3-2 0,3 0 110,4-4 0,0 0 8,1-4 1,0 0 22,4 0 1,-4-1 114,4-3 0,0-2-74,-1-6 0,1 5 26,-5-1 1,0 0 43,1-3 0,-6 0 138,-2-1 0,-3 5 209,-1-1 1,0 0-140,0-3 0,-9 3 101,-2 1 1,-9 4-202,-3-1 0,-5 3-202,-6 1 0,3 5 68,1 3 1,4 2-243,0 1 1,8 1 243,6-1 0,1 1 0,5-1 0</inkml:trace>
  <inkml:trace contextRef="#ctx0" brushRef="#br0" timeOffset="52">9685 15761 7933,'0'-12'-249,"-5"1"1,4 3 940,-3 1-49,2 4-32,2-2-198,-5 5-193,4 0 1,-4 6-64,5 6 0,-1 4-153,-3 7 1,3 1-32,-3 3 0,3-2 88,1 6 1,0-6-193,0 2 0,0-3-106,0-1 1,1-2-200,3-2 1,-2 2 191,6-6 0,-4 0-327,3-3 571,1-6 0,-2 4 0,-1-4 0</inkml:trace>
  <inkml:trace contextRef="#ctx0" brushRef="#br0" timeOffset="53">9982 15715 7968,'0'-6'159,"-5"6"0,3 10 233,-1 5 0,1 4-141,2-4 1,-5 7 83,-2 1 0,-3 1 22,-2 6 0,2 0-109,2 0 0,-2 3-167,3-3 0,-4 3-49,0 2 1,0-6-167,-1-2 0,1-3 105,-1-1 1,1 3-152,0 1 1,3-6-46,0-5 0,6-4 14,-2 0 0,-1-1 3,1 1 1,0-5-47,4 1-673,0-6 927,0 8 0,-5-8 0,-1 3 0</inkml:trace>
  <inkml:trace contextRef="#ctx0" brushRef="#br0" timeOffset="54">10256 15955 7994,'-11'0'21,"-1"0"0,4 0 331,1 0-283,-1 0 0,1 1 45,-1 3 1,5 2-23,0 6 0,-2-1 48,1 1 0,0 4-92,4 3 1,0 8 87,0 3 0,0-2 13,0-1 1,0 1-181,0-2 0,0 1 48,0-4 1,-4-4-106,0 0 1,1-5-81,3 1 1,0-2-297,0-2 224,5 1 1,-3-2-636,6-3 875,-6 4 0,8-5 0,-3 5 0</inkml:trace>
  <inkml:trace contextRef="#ctx0" brushRef="#br0" timeOffset="55">10541 15898 7996,'-5'-12'2294,"4"6"-2317,-9 1 1,7 5 164,-4 0 1,3 5 149,-4 3 0,0 3-113,-8 4 1,6 3 0,-5 5 0,5 0-117,-5 0 1,1 5 122,-2 2 1,4-2-131,-4-1 0,5 0-17,3 0 0,-1 0-208,6-4 0,-5-2-105,4-2 1,0 2-219,4-6 1,2 3 182,2-7 1,2 3 3,5-6 1,1-2 119,-1 1 0,2-4 29,2 1 0,-2-3 206,2-1 1,-2-1-55,-2-3 1,1 1 175,-1-4 48,0-1 0,0-3 182,-4-1 1,2 5-67,-5-1 1,0 1 164,-4-5 1,-5 5-102,-3-1 1,-7 4-51,-4-3 1,-2 4-365,2-1 0,-5 3 95,5 1 0,-4 0-327,8 0 1,0 5-354,3 3 1,6-2 598,2 2 0,-2-1 0,0 5 0</inkml:trace>
  <inkml:trace contextRef="#ctx0" brushRef="#br0" timeOffset="56">15235 15704 7939,'0'-12'0,"0"1"97,0-1 62,0 6 1,0 0 359,0 2 39,0 3 1,0-3-242,0 8 1,0 3-113,0 9 0,0 1-137,0 6 1,0 0 45,0 0 1,0 3-133,0 1 0,0 4 18,0-5 0,0 1-208,0-4 0,0 0-14,0-1 1,0-4-171,0-3 1,4-2-1078,0-2 748,0 1 721,-4-1 0,0 1 0,0-1 0</inkml:trace>
  <inkml:trace contextRef="#ctx0" brushRef="#br0" timeOffset="57">15532 15738 7873,'0'-11'835,"0"-1"-671,0 6-349,0 1 439,0 15 1,-1 0 297,-3 13 1,-2-2-320,-5 10 1,-1 1-49,1 6 1,-5-2-209,1 6 1,-5-5 124,1 1 0,1-2-258,-1-2 0,1-1-55,-1-3 0,2-2-57,1-5 0,4-4 101,-4 0 1,8-5-27,0 1 1,4-3-936,-4-5 1128,6 4 0,-8-5 0,3 5 0</inkml:trace>
  <inkml:trace contextRef="#ctx0" brushRef="#br0" timeOffset="58">15681 15909 7522,'-6'-6'1186,"0"1"-492,6 5 1,-1 1-492,-3 3 1,3 4 11,-3 7 0,-1 3-138,1 4 0,-1 5-3,2 0 1,1 1-160,-2-2 1,-1 0 87,2 4 1,-1-5-155,4 2 0,0-3-51,0-1 1,0-5-88,0-3 1,0-2-424,0-2 490,0 1 1,0-5-915,0 1 1136,0-6 0,5 3 0,1-5 0</inkml:trace>
  <inkml:trace contextRef="#ctx0" brushRef="#br0" timeOffset="59">15966 15898 7932,'-5'-7'431,"4"-3"-331,-4 9 1,4-4 187,-3 5 1,1 0 320,-4 0 1,-1 9-208,-3 2 0,-2 8-248,-2 0 1,-2 7 16,-2 0 1,-1 2-118,5-1 0,-4-2 38,3 6 1,1-6-173,4 2 0,1-3 103,2-1 0,2-2-101,2-2 1,3 2-332,-3-6 0,6 0 197,2-3 0,5-2-115,-1-3 1,6 0 48,1-4 0,4-1 131,-4 2 1,4-3 63,-4-1 1,4-1 106,-3-3 1,0-1 71,-1-3 1,-3-2-51,-1 2 1,-1 2-44,-6-2 0,0 1 149,-4-5 0,0 1 119,0-1 0,-6 1-115,-6 0 0,-4 3-137,-7 0 1,-1 6-140,-3-2 1,3 3-281,-3 1 1,3 5 133,1 2 266,6 4 0,-5 0 0,4 0 0</inkml:trace>
  <inkml:trace contextRef="#ctx0" brushRef="#br0" timeOffset="60">21026 15704 7881,'0'-12'202,"0"5"233,0-1-519,0 6 1,0-5 128,0 3 236,0 3 0,0-3-66,0 8 0,0 2-51,0 6 0,0 4-58,0 3 0,0 4 7,0 4 1,0-2-53,0 6 1,0-2-128,0 1 0,0 0-203,0-4 0,0-6 130,0 3 1,0-6-50,0 2 1,0-5 23,0 1 1,0-2 163,0-2 0,0 1 0,0-1 0</inkml:trace>
  <inkml:trace contextRef="#ctx0" brushRef="#br0" timeOffset="61">21368 15761 7882,'-1'-14'599,"-3"2"-712,3 9 84,-4-8 1,5 11 452,0 0 1,0 6-150,0 5 0,-5 7-17,-3 5 0,-2 4-163,-1 8 1,-4-1-24,-1 0 0,-4 2-13,1 2 1,-1-4-112,1 0 0,-2-1 64,6-6 1,-1 0-205,0-4 1,5-2-117,0-2 1,0-2-52,8-6-80,-6 0 0,6 0 9,-4-4 430,4 3 0,-7-3 0,3 4 0</inkml:trace>
  <inkml:trace contextRef="#ctx0" brushRef="#br0" timeOffset="62">21471 15898 7989,'0'-7'1278,"0"2"-1207,0 0 47,0 4 125,0 11 0,-4 4-136,1 13 0,-6-3-46,1-1 1,2 3-12,-2 1 1,4 4-140,-3-5 1,3 3-4,-4-6 1,6 5 37,-2-9 1,-1 1-551,1-4 420,0-4 1,4 5-294,0-6 1,0-3 1,0 0 475,0-6 0,0 8 0,0-3 0</inkml:trace>
  <inkml:trace contextRef="#ctx0" brushRef="#br0" timeOffset="63">21814 15921 7896,'0'-12'972,"0"1"1,0 3-1196,0 1 105,0 4 889,0-2-76,0 5-471,-5 0 1,-2 1-105,-4 3 0,-2 6-120,-2 5 1,-3 7-27,-5 1 1,4 0 96,0 3 1,2 0-66,-2 0 1,-2-1 33,6 1 1,0-2-292,3-1 0,2 0 81,3 0 0,-2-2-29,5-2 1,0-2 24,4-6 1,0 5-140,0-1 1,1-4 59,3-3 1,3-2 122,4 2 0,2 1 129,2-6 0,-2 1-129,2-4 1,1 0 209,0 0 0,3-1-36,-4-3 1,0 2 58,-4-6 1,1 2 83,-1-2 0,-3-2 179,0 2 0,-6-2-101,2-1 1,-4-1 140,-4 1 1,-2-3-419,-6 3 1,-8-2 95,-3 9 1,-7 0-679,-1 4 0,2 0 126,-1 0 468,-1 5 0,2 7 0,1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89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1576 4568 16566,'0'-11'1590,"0"0"-1509,0-1 0,5 1 471,3-1 1,2 1 42,1-1-451,1 1 0,0-2 30,4-2 1,-5-1-76,1-3 1,-1-3 960,-3 3-847,-3 2 0,4-4 442,-6 2-1233,1 2 249,1-4 0,-4 4 36,3-2 1,1-2-7,-1 2 1,4-2-7,-4 2 1,4-2 214,0 2 0,2-2 1,2 1 161,-1 1 1,0 0 38,1-4 80,4 5 0,-2 1-106,5 1 0,0 4 32,4-4 0,-4 4-166,0 0 0,0 1 53,4 0 1,4-2-128,0-2 0,4 1-15,0-5 1,-2 3 23,1-3 0,1 5-80,3-1 1,0-1 30,1 0 0,-1 1 9,0 4 0,-3-1 76,-1 1 1,0-3 0,5 3 1,3-3-5,0 6 1,1-6-54,-1-1 1,-1 0-14,5 3 0,-4 1 15,4-1 1,-4 1 11,4-1 0,-5 1 66,1 0 1,-1 0-22,1 4 1,-5-3-13,5 2 1,-5 3 16,5 1 1,-3-1-74,0 1 0,-1-1 43,0 1 1,0 3-35,1-3 1,-1-1 45,0 1 1,4-3 129,0 3 0,5-4-101,-1 5 1,-2-5 182,-2 4 0,-2-3-85,3 3 1,-4-4 37,3 4 1,-2-1-22,-2 2 0,0 1-44,0-2 0,5 2-144,-1-2 0,0 2 125,-4-6 0,5 4-45,3-3 1,3-1 72,0-4 0,5 0-166,-1-3 1,3 1 222,2-5 0,-1 3-343,8-3 1,1 4 306,-1-4 0,-3 4 60,-1-4 0,-2 5 3,6-1 0,-7 3-95,0 5 0,-1-4-183,4 4 1,-4 0 127,1 0 1,-1 0 26,4 0 1,0-3 1,0 2 1,4-2-37,0-1 0,-29 6 0,1 2 36,28-5 0,1 1-60,-1-5 0,2 0 104,-29 4 0,1 0 0,-1 2 0,-1 0-18,-1-2 1,1 0 0,0 2 0,1 0-10,-1 0 0,-1 0 0,31-6 35,-30 4 0,-1 0 1,29 0-39,-29 2 1,1 0-1,26-2-25,2 1 0,1-2 5,-1 5 1,0-1-26,-4 1 1,5 2-1,-29-2 0,-1 0 0,32 2-24,-32 0 1,0 0 0,32-1 24,-32 1 0,0 0 0,2 2 0,-2-1-95,29-3 1,-27 3 0,1 1 68,30 0 0,-32 0 1,0 0-58,27 0 0,-1 0 36,2 0 0,-2 0 47,2 0 0,1 0-14,3 0 0,-31 0 0,1 0 84,-1 0 1,0 0-1,31 0-46,-31 0 0,1 0 0,-1 0 0,1 0 4,1 0 0,1 0 0,1 0 0,0 0-141,-2 0 1,0 0 0,2 0 0,-1 0 151,-3 0 0,0 0 1,3-2-1,-1 0 0,-2 0 1,0 0 0,1 0 0,0 1 5,3 0 0,0 2 0,-2-1 1,-1 0 76,2 0 0,-1 0 0,-2-2 0,0 0-60,-2 0 1,1 0 0,2 0 0,1 0-26,-2 2 0,1 0 0,-2 0 1,1 0-6,30 0 0,0-1 13,-32-1 1,1 0-1,1 2 1,0-1 4,0-1 0,1 0 0,-1 1 0,2 0 5,1-1 0,2 0 0,-1-1 0,0 1-15,2-2 1,0 0-1,0-1 1,0 1 15,0 2 0,0 0 1,0-2-1,0 0-21,0-1 1,0 2 0,-1 0-1,0 1 5,-1 0 0,0 0 1,-1 1-1,0-1 9,-3 0 0,0 1 0,2 0 0,1 0 28,-1-1 1,0 1-1,-1 0 1,-1 0-50,30 1 1,-3 0 23,4 0 0,-5 4-49,1 0 0,-2 1 19,2-1 1,-3-3-6,3 3 0,-2 1 104,-2-1 0,3 0-64,-3-4 1,7 0 53,-3 0 0,1 0-56,3 0 0,-5 0 3,1 0 0,1-4 28,-1 0 1,0 0-11,-4 4 1,-1-4-81,-3 1 1,3-1 102,-3 4 0,-2 0-122,-2 0 1,-2 0 250,-1 0 0,0 0-246,-1 0 0,-3 0 52,0 0 0,0 0-89,4 0 0,3 0 117,1 0 1,3 0-60,-4 0 0,6 0 76,-2 0 1,-2 0-48,-1 0 1,-4 0 48,0 0 1,-1 0-35,-4 0 1,3 0-57,-6 0 1,1 1 252,-1 3 0,-1-3-145,5 3 1,-4 1-92,4-1 0,-4 3-5,4-3 1,-4 1-5,4-1 0,-4-1-1,4 4 1,-1-3 0,5 4 1,1-6 26,3 2 0,-2-3 189,5-1 0,-5 2-230,2 1 1,-3-1-5,-2 1 0,1-1 32,0-2 1,-4 0 16,0 0 1,-1 3-16,5 1 0,-3 4-26,3-4 0,-7 1 135,7-1 0,-4 1-165,0 2 0,2 3 22,-2-2 0,2 1-23,2-1 1,1 2-5,3-3 1,-4 3 141,4 2 0,-3-1-83,-1 1 0,1-5 185,2 1 0,-1 0-97,6 3 1,3-3-1,5-1 325,1 2 0,1-3-291,-32-1 0,0-2-616,5-2 1,-1 1 578,-4 3 0,0 0 0,5-3 1,-1 1-25,-4 0 1,1 1 0,2 1 0,2-1-134,-1-2 0,0 0 0,1 2 0,0 0-43,1-2 1,0 0 64,0 2 0,0 0 0,0-2 0,0-1-36,0 3 1,0 0-1,0-2 1,1-1 25,0 3 0,1 0 0,-1 0 0,-1 0-8,0 1 0,0 1 0,-2-2 0,0 0 10,2-1 1,0 1 0,-3 1 0,0 2 50,-1 0 0,1 1 1,-3 0-1,0-1-282,29 5 1,-2 4 228,1 3 0,-1-1-191,-2 1-630,-5 0 899,4 4 0,-12 0 9,6-1 0,-6 1 396,6 0 1,-3 0-440,-2 0 0,-4 0 25,-3 0 1,3 2-41,0-2 0,-1 6 34,-2-6-184,2 2 70,-4 3 138,3-4 1,-4 5-175,-1-2 141,0-3 28,0 9-173,-4-9 160,-3 9 1,0-7 51,0 4-36,-6-5-30,1 8 1,-6-3-43,3 4 129,3 0 528,-9 0 0,3 2-590,-4 2 29,-1-2-39,0 3 0,1-1 25,-1 0 0,1 1-13,-1-1 40,-5-2-29,5 8 0,-6-7 34,2 5 1,2-4-2,-5 4 0,4-4-13,-5 4 1,1-1 14,-4 0 0,0 3-25,0-6 0,0 5 9,0-1 1,0-2-92,0 2 0,-1-5 79,-3 1 1,2 1-123,-6-1-56,5 0 145,-7-3 1,9-1 435,-3 0 0,-1 2-418,1 2 0,-3-6 123,3 2 1,-5-2-127,1 2 1,-2 0 9,-1 0 1,-2 1 22,-2-1 1,1-2-22,-5 2 0,4-6-47,-4 6 1,0-6 314,-4 2 1,4-3-316,0 4 0,1-2 41,-1 1 1,1-1-5,3-2 0,2-3 126,-2 3 0,2 1-134,2-2 1,-1 1 26,1-4 1,3-2-11,1-2 0,3 3 10,-4-3 0,5-1-7,-5 1 0,0-4-6,-3 4 0,-2-1-19,-2 1 0,1 1-9,-5-5 0,0 6-23,-4-2 1,-3-1 32,-1 1 1,-4-4-18,5 4 0,-6-4-3,2 4 0,0-5-3,0 1 0,1-2 26,-2-2 1,-2 1-1,3-1 0,1-3 13,-2-1 1,5 1 4,-5 4 0,1-5 33,-5 1 1,1-2 8,0 2 1,-2 2-11,-2-3 1,1 0-24,-4 0 0,3-3 23,-4 4 0,5-2-28,-1 2 1,-2 1-6,2-5 0,-4 3 6,4-3 0,-3 0-3,2-4 1,-4 4-20,1-1 0,-1 2 16,1-1 1,-2-3 44,2 3 1,-2 1-45,-2-1 0,4 1 1,0-1 1,-2-1-41,-2 4 1,-6-3-190,6 4 0,-3-6 193,-1 2 0,5-1-9,-1 0 1,-5-1-28,2 1 0,-2 2 39,-2-1 1,1 4 112,-2-4 0,-4 3-51,5-3 1,-6 1 130,6-1 0,2-1-126,2 4 1,-3-3 11,-1 4 1,1-5-83,-2 5 0,6-4-13,-1 3 1,-2-3-9,1 4 0,-4-4 70,0 3 0,-1-4-136,-3 1 89,1 2-255,0-5 1,-1 9 291,-3-2 0,1-2 20,28-2 1,0 0 0,-29 4 92,28-3 0,1 1 0,-31 5-111,30-5 1,1 0-637,-30 5 656,5-4 1,-4 5 3,0-4 0,4 5-129,3-6 1,2 3-23,-1 2 1,-5-2 33,4-2 1,-4 2 30,5-3 1,-3 3 41,-1 2-944,0-1 941,0 1 0,-4-1-29,0 1 212,5-1-177,0 5 0,4-2 176,-5 5 1,1-3-107,3 3 0,2-4 73,5 4-81,1 0-184,-1 4 152,5-5 14,-3 8 1,8-7 29,-2 8-159,-2-3 123,4-1 1,-3 1-116,5 3-53,-1-3 155,1 9 1,0-9-107,0 3 96,4 2 1,-1-4-14,4 6 0,-3-5 532,3 5 1,-4-1-515,5 4 0,-5-1-9,5-2 0,-1 2 96,4-3 0,4 3-85,0 2 1,5-2 216,-1-3 1,2 3-229,2-3 1,-1 3 480,1 2 1,3-5-483,1 1 1,3-1-15,-4 4 26,6 1 2,-3-1-12,5 0 1,0-3-18,0-1 7,0 0 6,0 5 0,0-1 54,0 0-49,0-5-2,0 4 0,3-3-77,1 4 75,5-5 0,-2 4 0,5-5-174,3 2 167,-2 3 2,4-3 0,-1 0 117,3 1-122,-2-6 43,4 8 1,-2-8 2,8 6 0,-3-5-48,3 5-22,-3-1 49,4 5 1,-3-5 144,6 0-135,-6 1 17,8 3 1,-5 0 41,2 1-49,8-1 1,-6-1-19,10-3 0,-5 2 50,1-5-54,2 5 0,1-5 4,5 4 1,-1-2-131,1-2 1,1-6 98,3 6 1,2-5-68,5 4-658,-26-16 0,0-1 746,27 13 1,-25-14-1,0 0-61,28 11 64,0 3-9,-28-13 0,1 0-10,-1-1 1,-1 1 10,2 3 0,1-2 0,0-3 0,1 0-3,-2 2 0,0 1-8,2-3 0,-1 0 10,2 4 1,0 0 0,-2-5-1,0 0-2,1 2 1,0-1 0,1 2 0,1-1-165,0 0 1,0-1-1,1 1 1,-1-1 139,0-1 0,0 0 25,2 0 0,-1-1 0,-3 1 0,0 0 94,4 0 1,0-1-94,-1-2 1,0 0-418,3 3 1,1-1 417,-3-5 1,0 1 63,0 4 0,0 0-174,0-4 0,0-1 0,2 5 1,1-1 120,0-2 1,1 0 6,1 0 1,0 0-9,1-2 0,0 0 0,-1 0 0,1 0-4,0 0 1,-1 0-1,1 1 1,0 2 1,0-2 0,-1 1 1,-1 1-1,0-2 12,0-1 1,-1 0 32,1 3 0,0-1-47,-1-1 1,0 0-1,2 2 1,-1 0 64,-2-1 0,0 0-59,2-2 0,1 1-17,-5 4 0,1 0 0,3-3 1,1-1 4,-3 2 1,-1 1-1,2-1 1,-1 1-50,0-1 1,0 1 0,-1 0 0,1-1 27,1-1 1,1-1-1,-2 0 1,-1 1 32,0 2 1,1 0-77,2-3 0,-1 0 63,-3 4 1,1 0-1,1-3 1,1-1-7,-3 2 1,0 1-1,-2 0 1,-1 0 211,-1 1 1,0 1 0,-1 0-1,-1 0-126,-2-1 1,0 1-96,31 11-286,-6-5 508,-5 10-207,-2-4 0,-4 5 299,0-1-354,-6 6 69,0-4 0,-10 9 215,1-2-532,-6-3 304,3 5 1,-9-4-136,0 5 110,-5 6 221,2-5 0,-2 5-265,-2-6 1,2 4 9,-7 0 981,4 5-949,-5-7 1,4 8-28,-2-2 181,-3 2-147,5 2 1,-5 0-22,3-1 182,2 6-149,-9-9 1,8 9 67,-5-6-61,5 6-3,-3 1 0,4 3 10,-2-6 0,2 5-7,-3-5 1,4 3 3,0-6 0,-3 2 1,-1-6-53,1 2 50,-2 2 1,-1 0-14,-5-1 0,0 1-3,0 0 1,0-2 491,0-2 0,-5 2-482,-2-2 0,-7-1-166,-2 1 0,-3-5 53,4 1 0,-5 1-44,1-1 0,-3 0 87,-1-4-208,1-4 217,-6 3 0,0-6-22,-3 4 0,-3 1 76,0-6 0,-2 5 76,-6-5 0,4 2-67,-4-1 0,-1-3 174,-6 3 0,2 1-68,-3-2 0,6 2-47,-2-1 0,-1 2-157,-6 5 1,-3-3 123,3-1 0,-3-4-39,-1 0 1,28-11-1,0-1-5,-2 2 0,1-1 1,0 0-1,0-1 0,-2 1 0,-1 1 0,3-3 0,-1 0 20,-1 2 1,0 1 0,0-2 0,0 1-111,0 0 1,-1 0-526,0 2 0,-1-1 623,-24 8 0,24-10 1,1 0-23,0-2 0,1-1 1,-2 2-1,1 0 14,-2-2 1,1 0 0,0 2-1,0 0-4,-1-3 0,1-1 1,1-1-1,0 0 24,-1 0 1,0 0-1,0 0 1,0 0-1,-4 0 1,0-1 0,3 1 0,-1-1 54,0-1 1,0 0 0,0 0 0,1-1-40,-1 1 1,-1 0 0,1-2 0,-1-1 33,-1 1 0,0 0 0,-1-1 0,0 2-35,3 0 1,0 1 0,-1-2 0,0 0 0,1 0 0,0-1 0,1-1 0,0-1-5,-1 0 0,0 2 0,-1-1 0,0 1 0,1-1 1,0-1 0,1 2-1,1-2-139,-30-1 1,-1 0 106,31 0 1,-1 0 0,2 0 0,0 0-10,-1 0 1,0 0 0,1 0 0,0 0 23,-3 0 1,0 0 0,2 0-1,0 0 3,0 0 1,0 0-1,1 0 1,0-1 0,-3-1 0,-1 0 0,2 2 0,-1-1 4,0-1 1,0 0-1,1 1 1,-1 1-1,-2 0 1,0 0 0,2-1 0,1 1 2,-1-2 1,-1 0-1,1 1 1,0 0 20,-2 0 1,0-1 0,0 1 0,-1 0-23,-5 1 1,0 0 0,3 0-1,0 0 24,-1 0 0,0 0 0,1 0 1,-1 0-23,0 0 0,1 0 0,-1 0 1,1 0 9,-3 0 1,1 0 0,0 0-1,0 0 1,2 0 1,-1 0 0,-3 0 0,1 0-151,2 0 1,0 0 0,0 0 0,0-1 137,1-1 1,-1 0-1,-1 2 1,1-1-1,0-1 0,0 0 0,-1 1 0,0 1 10,-1 0 1,0 0 0,2 0 0,0 0 0,-3 0 0,-1 0 0,3 0 0,1 1 21,-2 1 1,0 0 0,-1-1 0,-1 1-24,-2 1 0,1 1 0,-1 0 0,1 0 36,1 2 1,0-1-1,1-1 1,-1 0-43,0 0 1,0-1 0,1 1 0,-1 0 0,0 2 1,1 0-1,-1-1 1,0 1-13,1-1 1,-1 1 0,0 1 0,1 0-47,-1-1 0,0 0 0,3 1 0,0 0 6,1-3 1,0-1-1,0 2 1,-1-1 43,1 0 1,0 0-1,0 0 1,1 1-11,1-3 0,0-1 0,0 3 0,0 0 17,0-2 1,0 0 0,0 0 0,0 1-2,0-1 1,0 0 0,1-1 0,-1 0 11,2 3 0,0 0 0,-3-2 1,0 0 62,1 1 0,0 1 0,-1 0 0,1 0-39,1 2 0,1-1 0,-1 1 0,0-1 12,1-2 1,0 1-1,-1 1 1,0 0-47,1-1 0,0 0 0,1 0 0,0 1 92,3-1 0,0-1 1,-30 4-99,4-3 1,-3-3 2,2 3 0,2-3-106,6-1 1,-2 0 48,5 0 0,-3 0-24,4 0 0,-6 0 21,2 0 1,-2-4-12,2 0 0,-3 1 72,3 3 1,1-4-38,-2 0 1,2 0 100,-1 4 0,-6 0-76,1 0 1,-1 0 8,2 0 0,1 0-29,3 0 0,-7 0 3,3 0 1,-4 0-39,0 0 1,3 0-10,-3 0 0,-2 0 402,3 0 1,-5 0-361,4 0 1,-1 0 54,1 0 0,-3 0-21,30 0 1,0 0 0,0 0 0,1 0 4,-32 0 0,32 0 0,0 0 50,-28 0 1,-4 0 13,4 0 0,-3 0 10,3 0 0,0 0 24,4 0 0,0 0-75,0 0 1,-1 0 2,1 0 1,0 0-85,0 0 0,0 0 82,0 0 0,4 0-83,-1 0 0,4 0 161,-8 0 0,5-1-118,-4-3 1,0 1 1,4-4 0,1 3 1,-2-4 1,2 5 14,-1-5 1,-3 4 7,3-3 1,1 0-54,-1 0 0,4-2 38,0 5 1,2-4-89,1 5 0,-1-3 37,-2 3 0,-2-2-9,-2-3 0,4-1-15,4 5 1,2-5-98,-7 2 1,2 0 94,-2 0 1,3 3-6,-2-4 1,-3 6 133,-1-2 0,-2 3-112,2 1 0,-2-4 128,6 0 1,-2 0-18,1 4 0,-2 0 57,-5 0 0,4 4-98,0 0 1,8 0 10,0-4 0,-2 0-44,-3 0 0,1 0-13,3 0 1,0 0 276,1 0 1,-1 0-249,0 0 1,2 0-60,2 0 1,1-5 207,3-3 1,3 2-155,-3-2 0,3-1 326,5-6 0,-2 2-308,6-2 0,-5 2 265,5 2 0,-5-2-227,4-2 0,1 1 22,3-5 1,4 1-61,0-1 0,1-2-142,-1 2 0,-1-3 75,5-1 0,-4 0-108,3 1 1,-4-1 109,1 0 0,-3 4-2,0 0 1,-3 0 54,-1-4 1,0 4-75,-4 0 0,3 4 141,-3-4 0,-1 5-60,-3-2 1,1 2 102,3-1 1,-2 3-2,5-4 1,-4 4-23,0 0 0,3 0-74,2-4 1,1 2 0,3-5 1,0-1 1,3-7 1,-1 3-2,4-2 0,1-4-58,4 0 1,-3-3 53,2-1 0,-2-1-44,7 1 1,-3 0 35,-2 0-37,6-6 33,-4 5 1,5-5-51,-3 6 1,-2-1-6,2-3 1,2 2 41,-2-2 0,1 2-6,-5 2 0,5-4 17,-1 0 0,1-4-19,-5 4 1,1-1 126,-1 1 1,1 1-52,-1-5 0,1 0 15,0-4 0,-1 1-6,1-1 0,-1 0-132,1 1 1,-1-1 126,1 0 0,0 1 4,-1-1 0,1 0-90,-1 1 1,1 0 69,0 3 1,-1-2-55,1 2 0,-1-2 25,1-2 1,-1 1-4,1 4 0,0-4 22,-1 3 157,1-2-172,-1 3 0,2-3-7,3 2 0,-2-4 4,5-3 1,-4 1-45,4-6 1,1 5 68,3-4-771,0 4 750,0-1 0,0 0-29,0 1 1,0-5-123,0 5 1,0-5 112,0 5 1,0-2 7,0 2 0,0 2 12,0-3-458,0 3 460,5 2 1,-4-1 61,3 0-57,-3 1 3,4-1 0,-2 0-21,4 1 21,-4-6 16,7-1 1,-4-4 4,6 3 1,-1-2-3,1 6 97,-1-6-109,0 3 0,1-5-16,-1 0 1,-3 5-23,-1 2 1,1 1-6,4 3 1,-5-2 22,1 6 0,-4-2-8,3-2 0,-4 1 10,0 4 1,-1-4-8,-2 3 0,4 2-14,-1-2-44,1 5 61,-4-2 1,0 1-7,0 0 22,0-6-16,0 4 0,0-2 20,0 0-20,0 0 322,0 2 1,0-4-266,0 6 1,0-4-3,0 4 0,0 0 8,0 4 1,0 0 67,0 0 0,0-1-107,0 1 0,-4 1-91,1 3 89,-1-3 312,4 3 0,0-5-487,0-3 169,0 2-4,0-8 1,1 6-65,3-8 0,-2 3-13,6-7 1,0 2-3,3-1 0,0 1 27,1-6-20,-6 6 41,4-3 0,-5 4-37,3-2-1143,2 7 1169,-9-8 0,5 10 11,-6-6 1,0 0-512,0 1 709,0 4-208,0 2 1,-2 1 54,-2 0 1,2-2 14,-6 2 1,2 3-25,-2-3 1,-1-2 11,6 2 0,-5-4-6,4 4 1,0-5 4,4 1 1,-3-1-26,-1 1 0,0-2 9,4 2 0,0-1-26,0 1-330,0-2 353,0 8 61,0-8-62,0 8 1,-1-1 373,-3 3-312,3 2-59,-4-7 1,5 5 238,0-1 0,0-4-231,0-3 0,0 2 47,0-2-730,0 0 688,5 1 1,1-3-4,0 3 1,8-4 26,-2-1-94,2 0 70,2 0 1,-2 1 19,5-1-231,0 0 203,4 1 0,0 0-200,0 3-20,0-2 194,-1 3 1,-3 1-194,1 2 81,-7 2 0,-1 6 235,-8-1-164,-3 6 1,-1-7-65,0 6 71,-5-1 234,-7 4 1,0 4-326,-3 0 358,-3 0-277,5 1 0,0-2-57,6 5-425,4-1 693,-2 0 0,17 2-152,7-5 0,2 0 0,7-4 0</inkml:trace>
  <inkml:trace contextRef="#ctx0" brushRef="#br1" timeOffset="1">18605 2467 6714,'0'-6'674,"0"0"210,0 6-568,0-5-68,0 4 18,0-4 273,0 5-401,0 5 0,3 1 12,1 6 0,0 4-146,-4 3 1,0 3 138,0 1 1,0 1-206,0 3 1,0-2 50,0 5 0,0-3-148,0 4 165,0-1 1,-4 4-118,0 1 141,1-6 0,3 4-36,0-3 0,-2-1 20,-1 2 0,1-6-68,-2 2 0,3-4 65,1-4 1,0-3 47,0-4 79,0-1 21,0 0-105,0-4 0,0-1 13,0-2-68,0-3 78,0 4 71,0-5 0,1-3-157,3-1 0,-2-1-1,1 1 0,2 1-18,-1-4-11,5 4 10,-3-7 0,6 9 36,-1-3 1,1 3-28,-1 1 0,2-4 11,2 0 0,-1 0 9,5 4 1,-4 0-1,4 0 1,0-4 0,4 1 1,-4-1 16,0 4 0,-1-1-18,1-3 1,1 2-37,-4-1 0,3 1 36,-4 2 0,-4-1-109,-3-3 93,-1 3-59,5-4-97,-1 5-292,-4 0 35,-2 0-2740,-5 0 3169,-5 0 0,-2 0 0,-4 0 0</inkml:trace>
  <inkml:trace contextRef="#ctx0" brushRef="#br1" timeOffset="2">18570 2889 8427,'-6'-5'-64,"-4"-1"19,9-5 0,-5 3 365,6 0 7,0 6 55,0-3-468,0 0 384,0 3 0,0-3-75,6 5-52,0 0 0,5 0 122,1 0-161,4 0-6,-3 0 0,5-3 44,-3-1-31,3 0 0,5 3-58,-1-3 0,5 3 92,0-3 0,1-1-204,-2 1 1,-2-4 93,3 4 1,-8-1-280,-4 2 157,3 1 1,-5-4-339,2 2-127,-7 3-216,-3-4-412,-5 5 429,0 0 253,-5 0 1,-2 0 65,-4 0 0,-1 0 404,1 0 0,0 5 0,-1 1 0</inkml:trace>
  <inkml:trace contextRef="#ctx0" brushRef="#br0" timeOffset="3">18593 2444 9305,'0'-11'-386,"1"0"-242,3 4 1401,-2 2-190,3 5 0,0-4 525,2 0-776,3 0 1,6 4 46,-1 0 0,1-3-117,0-1 1,-2 0-34,5 4 1,-4-4-9,4 0 1,0 1-27,4 3 0,1-2-106,3-2 1,2 2 137,5-6 1,-4 5-215,1-5 0,-2 5 98,2 0 1,0-3-238,-4 3 1,-4-2 23,-4 1-242,-5 3-545,2-5 135,-9 6 1,-9 0 755,-9 0 1,-16 11 0,-8 1 0</inkml:trace>
  <inkml:trace contextRef="#ctx0" brushRef="#br2" timeOffset="4">7823 17246 8024,'0'-7'-1423,"0"1"1482,0 2 992,0 3-680,0-4 1,0 3 158,0-1-342,0 1 160,0-3-60,5 5-259,-3 5 1,3 2 132,-5 4 1,0 1-118,0-1 0,0 4-83,0 0 1,4 2 100,-1-2 0,1 2-137,-4 2 0,4 2-7,0-2 1,3 3-18,-3 1 1,4 0 84,-4-1 1,1 5-108,-2 0 1,-1-1-6,2-3 1,-3 0 66,-1 0 1,0-2-30,0-2 0,4 2 42,-1-6 0,1 4 17,-4-4 1,0 0 23,0-3 1,0-1 5,0 1 1,2-2-132,1-3 71,-1 4 1,4-6-194,-2 2 1,-3 0 13,3-4-279,-3-1-93,4 3-155,-4-5 764,5 0 0,-1-5 0,1-2 0</inkml:trace>
  <inkml:trace contextRef="#ctx0" brushRef="#br2" timeOffset="5">7789 17291 8038,'-6'-5'0,"1"-1"197,5-6 47,0 1 1,0 0-44,0-1 1,5 1 83,2-1 0,3 1-1,2-1 1,-1 2-98,1 3 1,3-4-74,0 4 1,2 2-48,-2 1 0,1-1 97,3 1 1,3 0-140,-3 4 0,1 0-7,-1 0 0,3 5-120,-3 3 0,1 1-45,-1-2 1,2 5-6,-6-1 1,1 1 80,0 3 1,-4-2-82,3-2 0,-3 4-72,-4 1 0,2 0 28,-3-1 0,-2-1-56,-1 5 1,-3-5 122,-1 1 0,-1 2 156,-3-2 1,2 0-67,-6-3 0,-1 3 158,-6 0 1,1 1-65,-5-5 1,1 0 7,-1 1 1,-2-1 64,2 1 0,-7-6 76,0-2 0,-1 1-81,4-1 0,2-1-150,2-3 1,-2 0-148,6 0 1,1-1-323,6-3-629,-2 3 1125,9-9 0,1 9 0,6-4 0</inkml:trace>
  <inkml:trace contextRef="#ctx0" brushRef="#br2" timeOffset="6">8680 17086 7959,'-5'-7'-133,"4"1"50,-3 2 1,2 2 348,2-6-79,0 5 1,0-3 345,0 2-278,0 3 0,0-5 157,0 2 0,0 3-383,0-4 129,-5 5 1,0 1-108,-2 3 1,-2 2-11,5 5 1,-5 1 58,1-1 1,-2 6 22,-1 2 0,3 2-18,1 2 0,-1 0-59,-3 0 0,-1 5 7,1 2 0,1 2-77,2-2 1,-2 3 77,2-2 1,-2 2-96,-1 1 1,3 0-3,0 1 0,5-5 36,-5 1 0,6-5 32,-2 5 1,-1-6-9,1 2 1,0-5 6,4-2 0,1 0 6,3-5 0,-1 2-67,4-2 1,1-3 61,3 4 1,1 0-63,-1-1 1,1 1 15,-1-5 0,0 4-8,1 1 0,-1-1-8,1-4 1,-1 1-86,0-1 1,1-1 41,-1-2 1,1 1-122,-1-6 1,-3 5 93,-1-4 1,0 1-51,0-1-423,4-3-217,-10 4-287,9-5 560,-9 0 524,4 0 0,-5 5 0,0 2 0</inkml:trace>
  <inkml:trace contextRef="#ctx0" brushRef="#br2" timeOffset="7">8988 17325 8280,'-6'-5'604,"-4"4"-126,8-4 12,-3 5 0,5 0-46,0 5-501,0 1 247,0 11 1,0 1-179,0 5 1,0-1 169,0 1 0,0 4-159,0 0 0,2 3 94,1-3-230,-1 4 74,3-7 1,-5 4 24,0-5 1,1 0-101,3 0 0,-3-4 57,3 0 0,-3-5 1,-1 1 413,0-2-295,5-2 48,-3-4 1,4-2 5,-2-5-42,-3 0 0,9-4 70,-2 0-252,2 0 81,-4-1 1,8-1 128,-2-6-318,7 1 102,-7 5 1,10-4-44,-3 2 1,1 2 71,-1-2 1,7 2-6,-3-2 1,-2-1 12,-2 5 81,0 0-37,-1 4 0,2-1-27,-5-3 1,1 3-1,-5-3 1,1 3-250,-1 1 217,0 0-191,1 0 0,-5 0-150,1 0-419,-5 0-52,2 0 619,-5 0 1,-5 0 0,-2 0 0</inkml:trace>
  <inkml:trace contextRef="#ctx0" brushRef="#br2" timeOffset="8">9000 17600 8199,'-12'-4'-1867,"1"0"2016,-1-5 1,6 7 794,2-6 0,3 4 83,1-4-756,0 6 1,5-7 78,3 5 0,2-3-89,1 3 1,4-4-63,1 4 1,4-4 18,-1 0 0,3 2-31,0-2 0,1 4-54,0-3 1,1 3-162,3-4 0,-3 2-25,3-2 1,-3-1-239,-1 5 1,-2-3-20,-2 3 1,1-4 166,-4 5 1,-1-2-1200,-4 1 127,1 2-230,-6-8 665,4 9 780,-8-4 0,-2 5 0,-7 0 0</inkml:trace>
  <inkml:trace contextRef="#ctx0" brushRef="#br2" timeOffset="9">8965 17348 8193,'-6'-5'11,"2"-2"0,-1 0 215,1 0 1,1 3 50,3-4 1,0 4 0,0-3 0,1 3 30,3-4 1,3 1-63,8-5 0,4 2-40,8 3 0,1-6 33,3 5 0,3-4-31,0 4 0,0-1-145,4 1 0,-2 0-281,-2 4 1,-3 0-246,-1 4 1,-5-1-463,2-3 1,-7 3 924,-1-3 0,0 3 0,4 1 0</inkml:trace>
  <inkml:trace contextRef="#ctx0" brushRef="#br2" timeOffset="10">9685 17074 7947,'-10'-7'25,"2"-1"43,3 5 0,1-3 390,0 2 31,1 3 107,3-4 300,0 5-614,0 5 1,1 0-16,3 3 0,2 2-36,5-3 0,5 5 0,-1 3 1,5-1-49,-1 5 0,-1-4 13,1 4 1,-4 0-153,4 4 0,-3 0-82,3 0 0,-5 1-69,1 3 1,-3 1-46,0 2 1,-4 2-208,-1-6 1,-4 5 89,0-4-193,-1 4 293,-2-7 0,-2 8-51,-1-5 0,0-1-39,-4-3 0,-2 0 120,-7 0 0,4-4-14,-4 0 1,0-4 62,1 4 1,-2-5 25,2 1 0,2-6-29,-2-1-223,2 0 20,2 3-252,5 0 354,1-4 1,5-1-348,0-2 230,0-3 311,0 4 0,5-5 0,1 0 0</inkml:trace>
  <inkml:trace contextRef="#ctx0" brushRef="#br2" timeOffset="11">10621 17451 8172,'-10'-8'-257,"3"1"370,-4 4 1,9-3 247,-6 2 60,6 3-246,-3-4 0,5 4 262,0-3-194,0 2 1,1-3-57,3 5 1,2 0 4,6 0 1,-1 0-92,0 0 1,6-3 6,2-1 1,3-1-100,0 1 0,2 1 123,3-4 1,-2 3-157,6-4 0,-6 5-375,2-5 236,-3 5 93,-1-2 0,-2 5-864,-1 0 491,-4 0-3,-5 0 1,-3 0-259,0 0 0,-6 2 704,2 1 0,-3 4 0,-1 4 0</inkml:trace>
  <inkml:trace contextRef="#ctx0" brushRef="#br2" timeOffset="12">10690 17611 8150,'-6'0'409,"1"0"-156,5 0 1,1-4 137,3 0 1,2 1-34,5 3 123,1-6-167,4 5 1,-2-8 72,5 6-378,0-1 170,4-1 0,-1 3-108,-3-1 1,2-3 121,-2 3 0,3-1-829,1 4 0,-4 0 135,0 0-1588,0 0 2089,4 0 0,0-5 0,-1-2 0</inkml:trace>
  <inkml:trace contextRef="#ctx0" brushRef="#br2" timeOffset="13">11980 17177 7617,'-11'-6'-863,"3"-3"955,1 5 1,0-1 553,0 1 0,-3 3-8,2-3-370,-2 3-98,-1 1 0,-1-4-24,1 0 45,-6 0 0,5 4-43,-4 0 1,0 4-147,1 0 1,-4 5 74,3-2 1,0 4 52,1 0 0,2 4-123,-2 0 0,2 1 41,2-5 1,3 4-88,0 1 1,6 3 69,-2-4 0,3 0 5,1-4 1,1 5-23,3-1 0,2 0-115,6-3 0,4-1-29,3 0 1,-1 1 76,1-1 1,0-4-105,4-4 1,3-1 73,1-2 1,5-2-14,-2-1 1,-2-4 67,-1-4 1,-1-1 1,-3 1-1,1-2-56,-8-2 1,-1 2-5,-4-2 1,-4 2 70,-4 2 1,3-4-28,-3 0 1,0-1-144,-7 5 0,-2-4 90,-6-1 1,-3 1-93,0 4 0,-5-1 13,0 1 0,3 5-153,-2 2 1,-4-1 118,-4 1 1,1 1-92,3 7 1,0-1 95,0 4 0,5 1 204,3 3 0,-3 1 0,6-1 0,-5 1 0</inkml:trace>
  <inkml:trace contextRef="#ctx0" brushRef="#br2" timeOffset="14">11752 17451 8001,'-8'8'-19,"1"-1"1,0-3 242,0 4 2,-3-1 0,3 5 67,-4-1 1,3 1 14,1-1 0,3 0-138,-4 1 0,6 3 57,-2 0 0,3 2-199,1-2 1,0-1-16,0 5 0,0-4-76,0 4 0,0-5 65,0 1 0,5 2-133,2-2 1,0 0 101,0-3 0,5-2-92,3-2 0,4 1 78,-4-6 1,6 1 61,-2-4 1,3 0-36,5 0 1,-2-5 2,6-3 0,-6-6-4,2-1 0,1-1-35,-1 1 1,-6 1-122,-6-5 0,-2 3 112,-2-3 1,-3 4-22,0-4 1,-7 4 59,-1-4 0,-5 5-25,-7-1 0,-4 2-22,-3 1 1,-8-3 23,-3 0 1,-3 0 16,-1 3 0,-1 5-105,1-1 1,1 2-174,3-2 1,2 3 40,5 5 1,5 0 264,3 0 0,2 5 0,2 2 0</inkml:trace>
  <inkml:trace contextRef="#ctx0" brushRef="#br2" timeOffset="15">12472 17485 8114,'-5'-6'952,"3"-4"-377,-3 9-144,5-4-435,0 5-110,5 5 0,-3-3-296,1 6 1,0-4-64,1 3 1,-3-3 472,3 4 0,2-1 0,0 5 0</inkml:trace>
  <inkml:trace contextRef="#ctx0" brushRef="#br2" timeOffset="16">13157 17029 7902,'-5'-12'-221,"3"4"-54,-1 1 1,-2 3 462,1-4 1,0 5 1099,4-5-405,0 5-155,0-2-690,0 5 143,0 5 1,0 3-237,0 7 1,1-1 26,3 5 0,-3 0 42,3 4 0,1-4-49,-1 0 0,4 0-204,-5 4 1,5-1-350,-4-3 1,3 1 255,-3-5 0,0 4-861,-4-3 1193,0 4 0,5-7 0,2 3 0</inkml:trace>
  <inkml:trace contextRef="#ctx0" brushRef="#br2" timeOffset="17">12894 17520 8300,'0'-7'662,"0"-3"-26,0 9-355,0-4 0,5 5-54,3 0 0,3 0 0,4 0 0,3-4 40,5 0 0,1 0-31,3 4 1,2-3-133,5-1 0,1-1 83,-1 1 0,4-1-267,0-3 0,5-1 55,-1 5 1,2-3 32,2 3 0,-1-4 169,-4 5-1246,4-6 981,-10 2 0,3 1 28,-7 2 0,-3-1-118,-5 1 1,-6-3-736,-1 3 365,-4 0-223,-5 4 0,-5 4 771,-9 0 0,-6 10 0,-10-2 0</inkml:trace>
  <inkml:trace contextRef="#ctx0" brushRef="#br2" timeOffset="18">13145 17714 8123,'-11'0'137,"0"-5"379,-1 3-318,6-3 203,1 5-79,5 0-159,5 5 0,0 2-168,2 4 1,0 2 154,-3 2 1,-3-1 0,3 5 0,1 0-40,-1 4 1,-1 0 84,-3 0 1,0-1-257,0 1 1,0 0 126,0 0 1,0 0-379,0 0 1,-1 0 86,-3-1 0,2-3-376,-6 0 273,6-5 1,-5 2-723,3-9 558,3 3 491,-4-8 0,10 3 0,2-5 0</inkml:trace>
  <inkml:trace contextRef="#ctx0" brushRef="#br2" timeOffset="19">13477 17600 7998,'0'-12'0,"0"1"471,5-1-228,1 6 1,2 1-29,-1 5 0,-4 1-59,1 3 0,-3-2-116,-1 6 1,-4 4 129,0 3 1,-8 4-103,0-4 0,-2 5-51,3-1 0,-1 3 23,1 1 0,-4 1 16,-1 3 1,1-3 52,4 2 1,1-2-29,2-1 1,-1 4-24,5 0 1,-3-1-69,3-3 0,0-4 0,4 0 0,0-4 87,0 4 1,5-6-161,3-2 1,2 1 66,1-5 0,6-1-91,2-3 0,-1-1 88,1-2 1,0-2-12,4-1 0,-4-3-33,0-1 1,-5-3-8,1 2 0,-6-2-8,-2-1 0,-4 3 55,1 0 1,-3 1 13,-1-5 0,-1 1-24,-3-1 1,-4 5 61,-7-1 1,-3 2-60,-5-2 1,1-1-62,-1 6 1,-4-1-17,0 4 1,1 1-128,3 3 1,4-2-326,0 6 0,5-2 208,-1 2 0,3 2-554,5-2 905,-3 2 0,3 1 0,-4 1 0</inkml:trace>
  <inkml:trace contextRef="#ctx0" brushRef="#br2" timeOffset="20">14299 17383 8119,'0'-7'403,"5"2"1,1 4-91,6-3-136,4 3 1,-2-4 37,5 5 0,0-2-139,4-1 0,0 0 81,0-5 1,0 5-101,-1-5 1,0 4-87,-3-3 1,1 3 73,-4-4 0,-1 6-430,-4-2 0,1 3-13,-1 1 1,1-4-749,-1 0 388,-5 0 383,4 4 1,-8 1 374,2 3 0,-8-2 0,-3 3 0</inkml:trace>
  <inkml:trace contextRef="#ctx0" brushRef="#br2" timeOffset="21">14345 17554 8041,'-11'1'-1419,"4"3"710,-3-3 2393,8 4-629,-3-5-812,5 0 0,5 0-86,3 0 0,2 0-196,2 0 0,-1 0-30,0 0 0,2 0 128,2 0 0,-1 0-62,5 0 1,0-4 26,4 1 0,1-5-525,3 4 1,-3-1 500,3 1 0,2 3 0,0-4 0</inkml:trace>
  <inkml:trace contextRef="#ctx0" brushRef="#br2" timeOffset="22">15418 16880 7921,'-6'-1'91,"2"-3"1,1 3 419,0-3-329,1 3 94,-3 1 0,13 1-119,0 3 1,4 6-137,-4 5 0,-3 5 125,-1-1 0,1 3-113,-1 1 0,-1 0 99,-3 0 0,0-2-179,0-2 0,0 3-223,0-3 1,0 1-269,0-1 1,0 1 262,0-4 1,-3-1-420,-1-4 694,0 1 0,4-1 0,0 1 0</inkml:trace>
  <inkml:trace contextRef="#ctx0" brushRef="#br2" timeOffset="23">15121 17497 8005,'-11'0'0,"4"-5"255,2 3 256,5-3-439,0 5 0,5 0 54,3 0 0,2 0-23,2 0 1,4-3 94,3-1 0,3-1-10,1 1 0,5 1 21,2-4 0,3 3-32,1-4 1,0 4-86,1-3 1,-2 3 100,-3-4 0,3 5-339,-2-5 0,-3 2-185,-2-2 0,-3 2-210,-4 2 0,1 3 100,-4-3 1,-1 3-1135,-4 1 1575,1 0 0,-6 0 0,-1 0 0</inkml:trace>
  <inkml:trace contextRef="#ctx0" brushRef="#br2" timeOffset="24">15190 17759 8074,'-12'0'593,"1"0"1,3-1 307,1-3-777,4 3-102,-2-4 0,6 1-22,3 0 0,4-1 30,7 2 1,-1 0-202,5-5 0,-1 5 159,1-5 1,2 2 132,-2-2 1,2-1 137,-2 5 0,1 0-168,-5 4 0,0-3 248,-3-1-17,-1 0-156,1 4 1,-5 5-44,1 3 0,-5 2-137,0 1 0,-3 1-66,-3-1 1,0 6 92,-5 2 0,1-2-129,-5 3 0,1-5-9,-1 4 0,0-4 26,-3 4 1,1-4 73,-5 4 0,3-5-10,-3 1 0,4 2 34,-4-2 1,5 4 8,-1-4 0,2 1 132,2-5 0,-1-1-27,1-2 26,5 2-65,0-4-49,6 1 0,7-2 11,4-5 1,1 0-8,3 0 1,3 0 4,1 0 0,2 0-6,2 0 1,-1-1 76,-3-3 1,6 2-76,-2-1 1,2-2-29,-2 1 0,-1-1-126,-3 1 1,1 3-590,-5-3 362,6-3 0,-9 6-743,4-3 272,-9 3 348,-2 1 0,-7 4 474,-6 0 0,-5 10 0,-9-2 0</inkml:trace>
  <inkml:trace contextRef="#ctx0" brushRef="#br2" timeOffset="25">16103 17725 8074,'-7'-11'0,"-1"-1"0,2 1 1967,-2-1-532,3 1-925,0 5-785,4 1 1,-4 6-729,5 3 1,1-2 109,3 6 893,-3-1 0,14 5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9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19987 9205 8032,'-12'0'-468,"6"-1"356,2-3-54,-2 3 228,4-9 632,-3 8-220,5-3-170,0 5 0,5 0-25,3 0-128,2 0 0,2 0-1,-1 0 0,4 0 17,0 0 1,2 0-51,-2 0 1,3 0-29,5 0 1,3 0 7,1 0 1,5 0 6,-2 0 1,3 0-89,1 0 0,1-3 93,-1-1 0,-1 0-148,-3 4 1,2-4 112,-5 0 0,-4 1-280,-4 3-197,-5-6-509,2 5-13,-10-4 565,0 5 1,-22 5-1,-3 2 1</inkml:trace>
  <inkml:trace contextRef="#ctx0" brushRef="#br0" timeOffset="1">20021 9388 8095,'11'0'1255,"1"0"-826,-1 0 0,2 0-9,2 0 0,-1 1 41,5 3 1,1-3-135,7 3 1,-2-3 76,6-1 1,-1 0-280,4 0 0,5 0 111,-1 0 1,-2 0-248,-5 0 1,1-1 80,-6-3 0,-3 3-744,-4-3 1,-5 3 117,1 1 0,-6-4-886,-1 0 1442,-6 1 0,-7 8 0,-7 1 0</inkml:trace>
  <inkml:trace contextRef="#ctx0" brushRef="#br0" timeOffset="2">21574 8166 8024,'0'-6'184,"0"-1"409,0 3 99,5 3 64,-4-4-141,4 5-431,-5 0-1,0 5 1,0 3 53,0 7 0,0 0-28,0 8 0,0-1-1,0 8 1,-1 1-25,-3 3 1,3 0-198,-3 0 0,2 4-25,-2 0 0,3 4 70,-3-4 1,3 0-100,1-3 0,0-1 109,0 0 0,1 1-68,3-1 0,-2-4-86,6 1 0,-4-6-104,3 2 1,-4 1-59,1-2 0,-2-3 104,2-4 0,-3-1 93,3 1 1,1-3-11,-1-4 1,1-1 155,-1 1 1,-3-1-145,3 1 0,-3-5-9,-1 1 1,0-4-118,0 3-224,5-4-222,-4 7-818,5-9 1465,-6 4 0,-6-5 0,0 0 0</inkml:trace>
  <inkml:trace contextRef="#ctx0" brushRef="#br0" timeOffset="3">22065 8360 8024,'0'-8'-981,"0"1"1001,0 4 1139,0-7-326,0 9-5,0-4-376,0 5 1,0 6-153,0 6 1,-4 4-58,0 7 1,-3 5-98,3 2 0,-5 5-9,2 3 1,-4-2-136,0 6 0,0-5-236,-1 1 1,2-2 169,2-2 0,0-4-85,4 1 1,0-6 49,4 2 1,0-8-264,0-4 0,0 2 137,0-2 1,0-4-284,0-3 0,0-4-516,0 3 327,0-4 0,0 3 697,0-2 0,5-3 0,1 4 0</inkml:trace>
  <inkml:trace contextRef="#ctx0" brushRef="#br0" timeOffset="4">21985 8314 8027,'0'-17'0,"0"1"901,0 4-505,5 0 1,2 6 112,4 2 0,-3 3-130,-1 1 1,1 2-190,3 6 1,1 6 67,-1 13 0,1 2-108,-1 5 0,5 7-4,3 4 1,-1 1-198,1 4 0,-5-4 73,1 0 1,2-5-204,-2-3 0,4-4-115,-4-3 0,1 0 139,-5-4 0,1-5-109,-1-7 0,0 1 78,1-1 1,-1 1-65,1-5 0,-5-1-521,1-2-465,-1 2-72,5-4 1310,-6 6 0,4-1 0,-3 1 0</inkml:trace>
  <inkml:trace contextRef="#ctx0" brushRef="#br0" timeOffset="5">21894 8828 8004,'5'-10'102,"2"3"0,5-2 273,3 5 1,2-1-4,2 1 0,4 3-101,-1-3 0,1 1 66,4 0 1,2 1-262,1-2 0,-2 3-221,-1 1 0,0 0-167,-4 0 1,1 0-1221,-9 0 1532,5 0 0,-2 0 0,5 0 0</inkml:trace>
  <inkml:trace contextRef="#ctx0" brushRef="#br0" timeOffset="6">22568 8303 8091,'0'-18'0,"3"2"0,1 4 303,5 6-102,-3-4 1,2 7-2,0-4 868,-6 4-193,3-2 115,-5 5-636,0 0 1,0 6 132,0 6 1,2 4-122,1 7 0,-1 5-11,1 2 0,0 9-119,1 2 0,-2 0 110,6 1 1,-4 0-97,3 3 1,-4 1-288,1 0 1,1-4-78,-1 0 1,-1-7-170,-3-1 1,0-1 113,0-6 0,2 0-66,1-4 0,-1-4 51,2 0 0,-3-5 134,-1 1 0,4-3 11,-1 0 0,1-4-81,-4-1 285,5 1-284,-3 3-152,8 1 25,-9-6 1,5-1-963,-2-5-1368,-3 0 1373,5 0 1203,-6 0 0,-6 0 0,0 0 0</inkml:trace>
  <inkml:trace contextRef="#ctx0" brushRef="#br0" timeOffset="7">21311 9319 7039,'12'-5'1244,"-1"4"-954,1-3 0,-5 3 92,1 1 0,3 0-102,4 0 1,1 0 6,-5 0 1,4 0-68,1 0 0,3 0 0,-4 0 0,5 0-36,-1 0 0,4 0 14,4 0 0,6 0-54,5 0 1,9 0 56,-2 0 0,9-1-429,-1-3 0,4 3 243,4-3 1,-27 3-1,1-1-226,2 0 0,2 1 0,-2 0 0,1 0 217,0 0 0,0-2 0,-1 1 0,-1-1-55,0 1 1,1 1-1,-1-2 1,0 2-34,29 1 0,-3-4-67,-1 0 1,-5-1 202,-7 1 1,3 3 1,-10-3 1,5-1-4,-5 1 1,2-3-68,2 3 0,-6-4 14,-1 4 1,-5-3 212,-4 3 1,-2-1-177,-5 1 0,-5 3 745,-3-3-809,-2 3-686,-7 1 106,-1 0 105,-20 5 1,1 1 159,-13 6 1,-1-1 341,2 0 0,-11 6 0,1 1 0</inkml:trace>
  <inkml:trace contextRef="#ctx0" brushRef="#br0" timeOffset="8">21540 9731 8179,'0'-12'-862,"0"1"0,0-1 1455,0 1 1,0 3-111,0 1 0,-2 3 30,-1-4 0,1 4 102,-1-3 138,1 4-298,2-2-258,0 5 1,0 5 42,0 3 0,2 3 30,1 5 1,-1 3-175,1 7 0,3 2 98,-3 3 1,1 5-251,-4-1 0,0 1 69,0-1 0,0 3-287,0 0 0,0 0 173,0-4 0,1-1-243,3-2 1,-2 0 149,1-4 0,-1 0-12,-2-4 1,0-1 105,0 1 1,0-4-1,0 0 0,0-5 129,0 1 0,-2 2-102,-1-2 1,1 0 92,-2-3 0,3-5-164,1 1 0,0 0-174,0 3 0,0-3-109,0-1 0,0-3-965,0 4 1392,0-6 0,5 8 0,2-3 0</inkml:trace>
  <inkml:trace contextRef="#ctx0" brushRef="#br0" timeOffset="9">21734 10347 8179,'0'-11'351,"0"5"1,0-1 168,0 3-276,5 3 1,1-4 15,6 5 0,0 0-1,4 0 1,0 0-15,3 0 0,3 0 14,-3 0 1,6 0 0,2 0 0,1-4-767,-2 0 1,-1-1 900,1 2 0,2 1 124,-1-2 0,3-1-506,-3 2 1,-2-5 27,-6 4 1,2-1-250,-6 1 122,0 3 68,-4-4 1,-3 4-3,0-3-44,-6 3-46,3-4 42,-5 5-389,0 0 481,-5 0 7,4 0 0,-8-2-11,5-2 0,-3 2-4,3-6 1,-4 1-18,4-5 0,-3 1 8,3-1 1,-1 1-18,1 0 0,3-6 8,-3-2 0,3 1 1,1-1 1,1-1-42,3-7 1,2 2-6,6-6 0,-1 1-105,0-4 0,1 1 76,-1 2 1,4 0-30,1 4 1,0-4 52,-1 5 0,-1 0 114,5 7 0,-1-1-37,1 5 1,2 0 12,-6 3 1,4 5 176,-4-1 0,2 5-52,-2 0 0,-3 1 0,4 2 1,-4 2-80,0 1 0,-2 5-141,-2 7 1,0 3 133,-4 5 0,4 0-248,-4 0 0,-1 4-11,-3 4 1,0 2-152,0 1 1,-5 4 102,-2 0 1,-3 0-112,-2-3 0,-3-2-167,0-3 1,0-1 129,3-2 1,1-7 119,-1 3 0,1-6-18,-1 2 0,2-5 364,3 1 0,0-6 200,4-2 149,1 1-138,-3 3-179,5-4 0,5-2 217,3-5 1,2 0-73,1 0 1,6 0 90,2 0 1,-1 0 53,1 0 0,0 0-28,4 0 1,-1-1-98,1-3 0,-4 2 9,0-1 1,-3 1-231,3 2 1,-5-1 97,1-3 0,-2 3-188,-2-3 1,-3 3 97,-1 1-1473,-4 0-57,2 0 262,-5 0 0,0 0 1</inkml:trace>
  <inkml:trace contextRef="#ctx0" brushRef="#br0" timeOffset="10">22990 9673 8179,'0'-22'1097,"0"0"-628,0 3 1,1 3-297,3 4 1,1 4 629,3 1 425,-3 4-841,0-2 0,-4 7 88,3 1 1,-3 6-212,-1 10 0,-1 2-20,-3 9 1,3 4 55,-3 4 1,-1 5-57,1-1 1,-4 3-171,0 0 0,3 1 82,1 0 1,2 0-140,-2-1 1,2 1 1,-1 0 0,1-6-309,2-2 1,2-7 153,1-5 1,-1-2 125,2-1 0,-3-1 161,-1-3 1,1-1-141,3-3 0,-3-2 170,3 2 0,-3-6 145,-1-2-40,0 1-187,0 3 0,0-3 82,0 0-937,0-6 378,0 3-6332,0-5 6710,-5 0 0,-1 0 0,-6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32:18.559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1656 10774,'0'6'1107,"0"5"-667,0-5-351,0 5 0,0 1 93,0-1 1,0-3-67,0-1 1,0 1 45,0 3 1,0-3-102,0 0 1,0-1 102,0 5 0,0 3-100,0 0 0,0 0 20,0-3 0,0 0 13,0 4 0,0-4 6,0 4 1,0-2 8,0 1 1,0-3-69,0 4 0,0-4 58,0 0 1,0-1-73,0 1 0,0-1 76,0 0 1,4 1-147,0-1 1,0-3 49,-4 0 0,4-1 65,-1 5 0,1-5-133,-4 1 0,0-1 98,0 5 1,0-1-105,0 1 1,0 3 87,0 0 0,-1 0-8,-3-3 0,3 3 2,-3 0 1,-1 0 75,1-3 0,0-1-77,4 1 1,0-1 12,0 1 0,0-5 10,0 1 1,0-1 36,0 5-35,0-1 1,0 1-4,0-1 0,0-3 99,0-1-103,0 1 1,0 3 44,0 1 0,0-5-103,0 1 1,0 0 64,0 3 1,0-3-48,0-1 1,-3 1 41,-1 3 0,0-3-39,4 0 26,0-1 1,0 5-23,0-1 0,0-3 16,0-1 0,0 1 17,0 3 0,0-3 48,0 0-57,0-1 0,0 5-29,0-1 0,0-3 28,0-1 0,0-3-20,0 4 14,0-1 0,0 5 10,0-1 1,0 0-14,0 1 1,0-4 16,0-1 0,0 1-13,0 3 0,0-3 25,0-1-89,0 1 64,0 3 1,0 1-25,0-1 0,0-3 32,0-1-74,0 1 1,0 4 47,0-1 1,4 0 68,0 1 1,-1-5-36,-3 1 1,0 0-25,0 3 1,0-3-28,0-1 33,0 1 0,4 3 15,0 1 1,0-1 3,-4 1 27,0-1 1,0 0-49,0 1 1,0-1 133,0 1 0,0-1-130,0 1 1,0-1 22,0 0 0,0 1-84,0-1 1,0 1 85,0-1 0,0-3-163,0-1 0,0 1 135,0 3 0,0 1-43,0-1 1,0 1 13,0-1 128,0 0 0,0 5-69,0-1 1,0 0 90,0-3-114,0-1 0,0 0 19,0 1 0,0-1-248,0 1 234,0-1 0,0 0-140,0 1 1,0-4 62,0-1 0,0-3-72,0 4 1,0-5 106,0 5 0,0-4-29,0 3 0,0-3 75,0 4 0,0-4-71,0 3 1,0-3 85,0 4 0,4-5-59,-1 5 0,1 0 106,-4 3 0,0-3-81,0-1 15,0 1 9,0 3 1,0 1 44,0-1-17,0-4 1,2 1-40,1-4 1,-1 1-40,1-1 63,-1-3-74,3 10 1,-3-6 60,6 2-95,-6 3 46,9-3 11,-5 4 0,2 1-15,-1-1 1,-3-3 15,4-1 43,-1-4 1,1 6-42,-1-6 0,-3 1 159,4-4 0,-4 4-142,3 0 1,-3 0 133,4-4 0,-6 1 11,2 3-114,2-3 1,-1 5 132,3-2-32,2-3-2,-3 5 0,4-3-78,0 1 0,-3 0-7,0-4 1,-5 0-7,5 0 0,-4 4-35,3 0 0,-3-1-104,4-3 0,-4 0 137,3 0 1,-4 2-101,1 1 102,2-1-207,0 3 155,6 0 0,-5-4-82,1 3 85,0-3 0,3-1-2,0 0 1,-3 0 336,0 0-194,-1 0-102,5 0 31,-1 0-74,1 0 0,-5 0 46,1 0 0,-4 0-101,3 0 1,-3 0 2,4 0 0,-5 0-78,5 0-145,-5 0 232,7 0-32,-4 0 0,2 0 6,-1 0 114,-4 0-120,7 0 149,-4 0-127,6 0 281,-1 0-208,1 0 16,-1 0-130,0 0 0,-3 0 95,0 0 1,-4 4-140,3 0 0,-3 0 117,4-4 1,-5 0-76,5 0 0,-4 0 33,3 0 0,1 0-79,3 0 162,1 0 0,-1 0-70,1 0 1,-5 0 148,1 0-135,0 0 1,3 0 140,0 0 1,-3 0-125,0 0 55,-1 0 0,5 0-35,-1 0 1,-3 0 20,-1 0-74,1 0 31,3 0 0,1 0-119,-1 0 0,-3 0 122,-1 0 0,-3 0-79,4 0 0,-4 0 55,3 0 0,-3 0-17,4 0 13,-1 0 0,5-2 22,-1-1 1,-3 1 207,-1-2-230,1 3 220,3 1-195,1 0 7,-1 0 22,-4 0-338,3 0 185,-4 0 0,2 0 34,-1 0 0,0 1 22,0 3 30,3-2 1,-3 3 114,4-5 0,-3 0-115,-1 0 1,-3 0 142,4 0 1,-4 0-53,3 0 190,1 5-197,3-4 0,1 4-4,-1-5 1,-3 0-34,-1 0 25,1 5 1,3-4 62,1 3 1,-5-1-66,1 1 1,0-3 24,3 3 1,0 1 15,1-2-87,-1 1 0,2-4 52,2 0 1,-2 0-54,2 0 0,-2 0 128,-2 0 0,1 0-60,-1 0 11,6 0 1,-5 0-38,4 0 1,-4 4-30,0 0 1,-1 0 39,0-4 1,-3 4-120,0-1 0,-1 1 82,5-4 0,-1 0-7,1 0 1,-1 0-6,0 0 1,1 0 9,-1 0 0,1 0 0,-1 0 0,2 0 3,2 0 0,-2 0-34,2 0 0,-2 0 40,-2 0 0,0 0-136,1 0 1,-1 0 53,1 0 1,-1 0 26,1 0 1,-1 0 49,0 0 0,1 0-4,-1 0 1,1 0 9,-1 0 0,1-4-30,-1 1 1,0-1 44,1 4 0,-1-2-46,1-1 62,-1 1 0,0-3-35,1 5 1,-5-4 54,1 1-42,0-1 1,2 3-5,-3-3 0,4 3 19,-4-3 1,0 2-29,0 2 1,-3-1 29,4-3-22,-1 3 1,5-8 13,-1 5 1,-1-1-48,-2 2 15,2 1 1,-4-4 14,6 2 0,-5 3 4,1-3 0,-4 3-2,3 1 1,-3-1-2,4-3-41,-1 2 27,5-3-60,-1 5 0,1 0-13,-1 0 1,-3-3-108,-1-1 149,1 0 1,3 0 21,1 0 1,-5 1 218,1 3-259,-5 0 188,7-6-133,-4 5 1,2-4-77,-1 5 1,-3-4 80,4 0 1,-4 1 1,3 3 0,-3-4 14,4 0 0,-5 0-10,5 4 1,-4-4 169,3 1-180,-4-1 0,3 4 49,-2 0-21,-3 0-72,4 0 58,1-5 0,-4 3-10,6-1 18,-6 1-10,8-3 0,-5 3 148,3-6 0,-2 6-29,-2-2 75,-3-3 1,6 5 20,-3-6-56,-3 6 0,4-5-84,-5 4-53,0 1 0,0-4 39,0 2-150,5 3 1,-4-5-27,3 2 0,-1 3 19,0-3 41,-1-3 9,3 6 306,0-9-221,-4 9 1,4-6 72,-5 4-109,0 1 1,1-4 50,3 2-60,-2 3 1,3-9 34,-5 2 0,1 2 12,3-2 1,-3 4-13,3-3 218,-3-1 0,-1-3-75,0-1 1,0 5 456,0-1-354,0 0 1,0-3 118,0 0-331,0-1 1,-4 1 107,0-1 0,1 1-282,3-1 1,0 1 49,0 0 0,0-5-70,0 1 1,0 0 30,0 4 0,0-1 88,0 1 0,0-1 216,0 1-195,5-1 1,-4 1 48,3 0 1,-3-1-26,-1 1 1,0-1-10,0 1 1,0-1-17,0 1 1,0 0-11,0-1 1,0 1-9,0-1-18,0-4 1,0-1 85,0-2 1,0 3-49,0 4 0,0 1 41,0 0 0,0-5-34,0 1 0,0 0 158,0 3 1,0 1-117,0 0 1,0-2 10,0-2 1,0 2-1,0-2 0,0 2 2,0 2 0,0-2-86,0-2 0,0 2 74,0-2 0,-4 2-149,0 2 1,1-4 132,3-1 0,0 1-209,0 4 1,0-1 50,0 1 0,0-1 41,0 1 0,0 0 25,0-1 1,0 1-29,0-1 108,0 1 1,0-1-77,0 1 0,0 0 134,0-1 1,0 1-112,0-1 1,0 1 33,0-1 0,0 1-44,0 0 0,0-5-9,0 1 1,0-1 43,0 0 1,0 4-17,0-3 1,0 1 75,0-2 1,0 4-76,0-4 1,0 2 42,0-1 1,0 3-35,0-4 1,0 4-23,0 0 1,0-3 34,0 0 1,0-2-143,0 2 1,0 2 51,0-2 1,0-1 29,0 0 1,0 0-50,0 1 0,0 2 51,0-2 1,0-2-66,0 2 0,0-1 49,0 0 0,0 4 236,0-4 0,0 4-23,0 0 0,0 1-16,0-1 0,0 0-265,0-3 0,-4 2 148,0-2 1,0-2-140,4 2 0,0 0 148,0 3 1,0 1-238,0-1 0,0 1 107,0 0 1,0 3-109,0 0 111,0 1 1,0-5 252,0 1-180,0-1 0,0 1 114,0 0 1,0-1-60,0 1 0,0-1-29,0 1 0,0 0 48,0-1 1,-1 1-9,-3-1-42,3 1 1,-4-1-77,5 1-190,-5 0 111,3-1 77,-3 1-45,0-1 41,4 1 50,-4-1 1,5 5-84,0-1 333,0 6-180,0-8 0,-1 7 351,-3-5-306,3 6 1,-8-5-54,5 4 1,-1 1 82,1-1 0,2-2-63,-6 1 0,4-1 86,-4 1-75,6 3 0,-7-6 68,5 3-116,-5 3 0,7-4 6,-6 5 1,4-4-122,-3 0 1,3 1 136,-4 3 1,5 0-351,-5 0 258,0 0 0,-3 0-223,-1 0 245,1 0 1,-2 0-68,-2 0 1,2 0 41,-2 0 0,-1 0-11,1 0 0,-2 3 55,2 1 1,2 1-37,-2-1 0,2-3 30,2 3 1,-1-2-66,1-2 209,0 0-197,-1 0 248,1 0-174,-1 0 11,1 0 0,3 0 71,1 0 1,3 0-76,-4 0 1,4 1 8,-3 3 0,3-3 21,-4 3-32,1-3 0,-5-1 11,1 0 1,3 0 88,1 0 0,3 0-85,-4 0 11,1 0-56,-5 0 1,5 0 46,-1 0 1,4 0-134,-3 0 0,3 0 80,-4 0 1,4 4-129,-3 0 1,3-1 74,-4-3 1,1 4-16,-5 0 0,2 1 99,2-1 1,-2-2 8,3 6 1,-3-5 3,-2 0 0,5 0 32,-1 1 104,0-3 0,-3 4-80,-1-5 0,5 0 63,-1 0 1,4 0-42,-3 0 0,3 0-33,-4 0 1,1 0 1,-1 0-161,1 0 0,3 0 13,-4 0 0,4 0-112,-3 0 0,3 1 63,-4 3 1,1-3 95,-5 3 0,5-3-71,-1-1 1,4 0-55,-3 0 265,-1 0 1,0 0-14,1 0 146,4 0-200,-2 0 1,4 0 76,-3 0-99,3 0 60,-4 0-291,0 0 230,3 0-325,-8 0 222,4 0 0,-2 0-51,1 0 266,-1 0-154,-3 0 1,-1 0 167,1 0 1,3 0-43,1 0-40,4 0 0,-6-1 4,5-3 11,1 3 9,-3-4-103,5 5 26,-9-5 0,7 4 40,-4-3-18,4 3-9,-7 1 1,4 0 14,-6 0 1,5 0-15,-1 0 0,4 0 25,-3 0 1,3-2-21,-4-1 0,5 1-7,-5-2 0,4 3-9,-4 1 1,5 0-3,-5 0-61,0 0 69,-3 0 1,0 0-54,-1 0 0,5 0 43,-1 0 1,0 0-2,-3 0 0,0 0-6,-1 0 1,1 0-134,-1 0 0,1 0 100,-1 0 0,1 0-13,0 0 1,-1 0 106,1 0 0,-1 0-80,1 0 0,-1 4 125,1 0 0,3 0-112,1-4 1,-1 0 134,-3 0-108,-1 0 1,1 0 64,0 0 0,3 0-127,0 0 76,1 0 1,-5 0-216,1 0 211,-1 0 0,1 0-313,0 0 278,-1 0 0,1 0-252,-1 0 215,1 0 0,-1 0 10,1 0 92,0 5 0,-1-4-99,1 3 1,-1-3 181,1-1 0,3 0-52,1 0 163,-1 0-197,-3 0 9,-1 0 17,1 0-137,-1 0 53,1 0-13,0 0-233,-1 0 236,1 0-2,-1 0 3,1 0 0,-1 0 35,1 0 1,3 0-35,1 0 1,3 0 66,-4 0-55,1 0 0,-5 0 5,1 0 0,3 0-129,1 0 0,-1 0 112,-3 0-146,-1 0 0,1 0 77,-1 0 1,1 0-37,0 0 0,-1 4 115,1 0 1,-1-1 36,1-3-4,-1 0 1,1 0 17,0 0 0,-1 4-10,1 0 0,-1 0-54,1-4 62,0 0 1,-1 4-33,1-1 0,3 1-84,0-4 1,2 2 18,-1 1 0,-4-1-78,4 1 0,0 3 124,0-3 1,3 5-16,-4-4 1,5 0 100,-5-4-170,5 5 193,-7-4 0,8 5-32,-6-2 29,6-3 0,-5 4-37,3-5-54,3 0 1,-5 0-40,2 0-21,3 5 16,-9-3 1,7 4 34,-5-2-4,6-3 1,-4 4-17,2-5-273,2 5 193,-3 2 0,4 3-146,-3-3 1,3 4-217,-3-4 48,3 3 1,1 2-548,0-1 0,0 4 394,0 1 0,0 0-2265,0-1 2838,0 3 0,5 10 0,1 1 0</inkml:trace>
  <inkml:trace contextRef="#ctx0" brushRef="#br1" timeOffset="1">7481 1702 9662,'-7'-7'-258,"2"2"1,4 5 919,-3 0-52,3-5-70,-9 4-253,8-4 400,-3 0-461,5 4 379,0-5-20,0 1 0,0 3-213,0-6 1,0 4 694,0-3-441,0 4 576,5-2-295,-3 0 559,3 4-973,-5-4 881,0 5-1225,-5 5 0,2 1-5,-4 6 0,4-1-34,-1 0 1,3 5-70,1-1 0,0 0-226,0-3 1,0-1 90,0 0 1,0 1 270,0-1 1,0 1-118,0-1 1,0 0 2,0 1 0,1-2-284,3-2 0,-3 2 122,3-3 1,-3 4 118,-1 0 1,0 0 43,0 1 1,-1-1 50,-3 1 1,3 3-22,-3 0 0,-1 0-149,1-3 1,1-1 119,3 1 0,0 0-143,0 4 1,-4-4 240,0 3 0,0-2-336,4-1 142,0-1 1,0 0-187,0 1 0,0-1 122,0 1 1,0-5-193,0 1 222,0 0 1,0 3 15,0 0 0,0 1 78,0-1 0,0-3-155,0-1 1,0 1 123,0 3-72,0 1 30,0-1 0,0 1 32,0-1 0,0-3-7,0-1 0,0-3-31,0 4 0,0-4-27,0 3 49,0 1-9,0 3 1,0 1-37,0-1 0,0-3 27,0-1-139,0 1 1,0 3 74,0 1 1,0-5 42,0 1 1,4-4-268,0 3 204,0 1 0,-4 3 177,0 1 1,0-4-123,0-1 199,0 1 1,0 3-71,0 1 0,0-1 80,0 0 0,0 1-90,0-1 1,0 1 132,0-1 0,0 1-146,0-1 0,0 4 10,0 0 1,0 1-66,0-5 0,0 0 28,0 1 0,0-1-96,0 1 1,0-1 33,0 1-11,0-1 1,0 0-134,0 1 90,0-1 1,0 1-60,0-1 0,0-3 11,0-1 22,0 1 1,0 3 39,0 1 1,1-5-26,3 1 0,-3 0-13,3 3 0,-3-3 184,-1-1 1,0 1-57,0 3 1,0 1 51,0-1-23,0 1 0,0-1-46,0 0-1,0 1-59,0-1 0,0 1 116,0-1 1,0-3-64,0-1 0,0 1 34,0 3 0,0-3-114,0 0 1,0-1 86,0 5 1,0-5-5,0 1 0,0-4 287,0 3-278,0 1 1,0 3 268,0 1-239,0-1 1,0 1-5,0-1 10,0 0 0,0 1-75,0-1 0,0 1-28,0-1 1,0-3-32,0-1 0,0 1-100,0 3 146,0 1 0,0-1 46,0 1 0,4-1-64,0 0 0,-1-3 22,-3 0 5,0-1 1,0 5 62,0-1-39,0 1 24,0-1 0,4 0-15,0 1 0,0-1 8,-4 1 1,0-5 20,0 1 1,0 0 6,0 3 0,0 0-8,0 1 1,0-5-6,0 1 0,0-4-19,0 3 1,0-3 8,0 4 1,0-4-1,0 3 12,0-4 0,1 6-20,3-5 12,-3 4 1,4-5-5,-5 5 0,0-5-14,0 5 0,2-4-16,1 3-199,-1-4 106,3 7 40,-5-4 29,5 6 15,-4-1 0,5-3 62,-2-1 1,-1-3-127,4 4 33,-4-6 74,7 9 1,-5-9-6,3 6 95,2-6 0,-4 7-97,6-5 1,-5 1 4,1-1 1,-4-2-3,3 6 0,1-5 7,3 0 0,-3 0 6,0 1 0,-1-3 114,5 3 1,-1-3-42,0-1 1,1 0 18,-1 0 1,1 0 16,-1 0 1,1 0-59,-1 0 1,0 0 4,1 0 0,-1-4 93,1 0-121,-1 1 1,0 3 48,1 0 0,-1-2-34,1-1 0,0 1 13,4-2 1,-4 3 5,4 1 1,-4-4 155,0 1 1,-1-1-150,1 4 1,-5 0-104,1 0 1,-2 1 108,2 3 0,2-3-134,-3 3 0,0-3 132,0-1 0,-3 0-232,4 0 0,-4 0-92,3 0 200,-4 0 108,7 0 0,-9 1-98,3 3 101,2-2-72,-4 3 0,4-5 19,-2 0-1,-3 5 0,5-4-41,-2 3 0,-3-2-113,3 2-97,3-3 1,-1 4 43,5-5 1,-3 0 67,0 0 82,-1 0-110,5 0 230,-1 0 0,-1 2-141,-2 2 1,-2-3 111,-2 3-6,-3-3 43,9-1-31,-3 0-17,4 0 0,1 0 85,-1 0 0,0 0-100,1 0 0,-5 0 22,1 0 0,0-1-11,3-3 0,-3 3-28,-1-3 1,1 2 30,3 2-14,1 0 0,-1 0 40,1 0 0,3 0-1,0 0 0,0 0 78,-3 0 1,-1-3-100,1-1 1,-1-1 79,0 1 1,1 3-57,-1-3 0,1 3-94,-1 1 0,-3 0 152,-1 0-198,1-5 1,3 3-97,1-2 192,-1 3 0,1 1-157,-1 0 1,0 0 58,1 0 0,-4 0-130,-1 0 155,1 0 0,3 0-16,1 0 0,-5 0 20,1 0 1,-4 0-49,3 0 34,1 0 12,3 0 144,1 0-144,-1 0 107,1 0 1,-1 0-67,0 0 0,-3 0 65,0 0 0,-5 0-56,5 0 10,0 0 1,3 0-16,0 0 6,1 0 0,-1 0 11,1 0-5,-1 0 0,1 0-18,-1 0 1,-3-1 3,-1-3-78,1 3 1,3-4 78,1 5 0,-5 0-102,1 0 1,-4 0 93,3 0 1,1 0-10,3 0 0,1 0 32,-1 0 1,1 0-40,-1 0 0,0 0 154,1 0-135,-1-5 0,1 3 75,-1-1 0,1 1-52,-1 2 1,-3 0 1,-1 0 0,-3 0-21,4 0 12,-1 0 0,5 0 39,-1 0 1,1 0-37,-1 0 1,0 0 130,1 0 0,-1 0-109,1 0 1,-1 0 2,0 0 0,-3 0-3,0 0 1,-1 0-158,5 0 94,-1 0 0,1 0-75,-1 0 101,0 0 1,1 0-15,-1 0 21,1 0 1,-1 0-15,1 0 1,-5 0-141,1 0 120,-6 0-204,8 0 53,-3 0 103,4 0 126,1 0 1,-1 0-82,0 0 1,-3 0 126,0 0 0,-4 0-110,3 0 0,-3 0 171,4 0-106,-6 0 34,8 0-65,-8 0 9,8 0-34,-9 0 33,9 0 68,-4 0 0,2 0-76,0 0 139,-6 0 0,5 0 0,-4 0-72,-1 0-84,3 0 1,-4 0 49,3 0-138,-3 0 155,4 0-124,0 0 0,-2 0 62,4 0 14,-4-5 1,3 4 11,-2-3 1,-3 2 6,3-2 1,-1 3-13,0-3 0,-1 3 1,3-1-21,-5-2 21,5 3 1,-4-5-51,3 2 47,2 3 0,-3-8-104,4 5 1,-4-1 123,1 1-13,2 3 1,-3-8 33,4 5 1,-4-1-63,1 1 330,-3 3-245,-1-4 0,1 1-18,3 0 35,-3 1-171,4-3 0,-3 4 39,1-6 2,-1 6 0,4-7 24,-2 5 1,-3-1 6,3 1 0,-2 3 190,2-3-191,-2-2 0,3 3 135,-5-4 0,1 4-106,3-1 1,-3 2-30,3-2 1,-2 3-17,2-3-191,-3-2 191,9-1 0,-7-3 16,5 2 3,-6-2 0,7 8-67,-5-6-3,0 6 35,1-9 58,-4 10 1,5-5 113,-2 2-54,-3 3 1,5-6 202,-6 4-259,0 1 1,1-7 88,3 6-64,-3-6 1,4 6 121,-5-4 1,0 3 18,0-4 19,0 6-155,0-8 0,0 7 82,0-5-150,0 6 152,0-8-223,0 3 189,0-4-134,0-1 86,0 1-100,0 0 173,5-1 37,-4 1 0,4-1-21,-5 1 0,0 3-38,0 1-90,0-1 1,0-3 58,0-1 0,0 1-140,0-1 0,0 5 124,0-1 1,2-3-69,1-4 1,-1-1 48,2 5 0,-3-1-13,-1 1 1,0 3 333,0 1-274,5-1 0,-4-3 111,3-1 1,-3 5-112,-1-1 1,0 1 40,0-5 1,0 4-80,0 1 1,0-1 23,0-3 0,0-1-35,0 1 1,0-4-118,0 0 1,0-2 18,0 2 0,0 1 45,0-5 1,0 5-47,0-1 1,0 1 66,0-2 0,1 6 128,3-5 0,-2 9-123,1-6 1,-1 3 217,-2-2 0,0 3-72,0 1 1,0-1 57,0-3-156,0-1 1,0 1 34,0-1 1,0 1-140,0 0 1,0-1 93,0 1 1,0-2-115,0-2 0,0 2 58,0-2 1,0 6 18,0 1 1,0 1 33,0-5 0,0 5 52,0-1 33,0 6 50,0-8 1,0 7-155,0-5 0,0 5 112,0-5-195,-5 5 0,3-7 67,-2 3 1,3 0-9,1 0 0,0-1 27,0-3 0,-1 0-86,-3 4 0,3-3 96,-3 2-34,3-2 0,0-1 196,-3-1-166,2 1 16,-3-1 0,5 1-19,0-1 0,0 5-77,0-1 46,0 1 1,0-5-6,0 1 0,0-1 1,0 1 0,-3-1 13,-1 1 0,0 0-81,4-1 1,0 1 70,0-1 1,0 1-100,0 0 1,0-1 80,0 1 0,0-1-7,0 1 0,0-1 27,0 1 1,0 0-2,0-1 0,0 1 27,0-1 1,0 1-20,0-1 1,0 1 15,0 0 1,-1-1-19,-3 1 1,3-1 9,-3 1 1,3 0-8,1-1 1,0 5-263,0-1 180,0 0 0,0-3-15,0-1 0,0 5-13,0-1 40,0 1 0,0-5 88,0 1-74,0-1 1,-4 1 27,0-1 0,0 1-60,4 0 64,0-1 0,0 1 10,0-1 0,0 1-4,0 0 6,0-1 0,-1 1-15,-3-1 0,3 5-155,-3-1 147,3 0 0,1-3-125,0 0 120,0-1 0,0 1-166,0-1 1,0 1 31,0 0 1,0-5-100,0 1 1,0 0 140,0 3 1,0 1 7,0 0 0,0-1 226,0 1 1,0 3-44,0 0 130,0 1 0,-2-3 196,-1 2-232,1-2-85,-3 4 1,4-2 146,-3 0-236,3 6 44,-4-8 1,1 7-320,0-4 247,0 4 0,3-6-266,-3 5 239,3 1 1,-4-3 41,0 5 0,2-5-13,-4 2 45,4 3-61,-7-4 20,4 5 22,-6 0 0,2-2 69,3-1-89,-4 1 76,5-3-50,-5 5 8,-1 0 0,1 0 16,-1 0 0,5 0-17,-1 0 0,4 0 225,-3 0-214,-1 0 1,-3 0-13,-1 0 0,5-1 19,-1-3 0,0 3 25,-3-3-3,0 3 0,-1 1 4,1 0 1,3 0 115,1 0 1,3 0-127,-4 0 0,4-4 8,-3 0 1,3 0 3,-4 4 0,4 0-58,-3 0 0,3-1 120,-4-3-252,1 3 76,-5-4 23,1 5 1,0 0-23,-1 0 1,4 0 43,1 0-100,-1 0 1,-3 0 94,-1 0 1,5 0-45,-1 0 0,4 0 29,-3 0 0,-1 4 8,-3 0 0,3-1 32,1-3 5,-1 0 0,-4 0 56,1 0 0,3 0-78,1 0 1,-1 0 31,-3 0 1,-1 0-20,1 0 0,0 4-65,-1 0 0,1 0 66,-1-4 0,-3 1-71,0 3 0,0-3 35,3 3 1,1-3-6,-1-1 0,5 2 47,-1 1-38,0-1 1,1 3 45,-1-5-62,6 0 156,-8 0-102,8 0 0,-4 0 51,2 0-74,3 0 1,-5 0-2,2 0 1,1 0-128,-4 0 1,3 0 132,-4 0 0,1 0-109,-5 0 89,1 0 0,-1 1 111,1 3 1,3-3-121,1 3 1,3-3 353,-4-1-181,6 0 0,-5 0 56,4 0-82,1 0 0,-4 0 3,2 0-55,3 0 53,-9 0-119,3 0 88,-4 0-111,-1 0 1,1 0 60,0 0 0,3-4-6,0 0 1,5 1 198,-5 3-166,5 0 67,-7 0-46,4-5-12,-5 3 31,-1-3-89,1 5 0,-1-1-12,1-3 0,3 3-11,1-3 0,3 3-38,-4 1 1,4 0 67,-3 0 1,3 0-48,-4 0 0,5 0 38,-5 0 1,4 0-117,-3 0 0,3 0 100,-4 0 0,4 0-34,-3 0 1,3 0-3,-4 0 0,4 0 6,-3 0 1,3 0-14,-4 0 0,5 0-17,-5 0 89,0 0-72,-3 0-37,0 0 72,-1 5 0,1-4 86,-1 3 1,5-3-70,-1-1 0,4 0-2,-3 0 32,4 0-56,-7 0 13,4 0 0,-2 0 11,0 0 0,1 0 6,-5 0 1,5 0-6,-1 0 1,0 4-137,-3 0 0,0 0 51,-1-4 0,0 3 37,-4 1 0,7 1 57,-2-1 0,2-3-50,-2 3 1,3-2 153,0-2 0,5 0-81,-5 0 79,6 0 1,-5 0-22,3 0 39,3 0-34,-4 0-25,0 0-18,4 0 0,-6 0 17,4 0-113,1 0 81,-8 0-72,4 0 71,-6 0-43,1 0 1,-1 0 64,1 0 1,3 0 47,1 0-102,4 0 22,-7 0 1,8 0-12,-6 0 1,5-2 27,0-2-61,-4 3 55,6-4-63,-9 5-57,4 0 41,-6 0 1,1 0-66,-1 0 1,5 0 108,-1 0 0,0 0-24,-3 0 12,0 0 0,-1 4 74,1 0-78,-1 0 1,1-4 79,0 0 0,3 0 24,0 0-87,1 0 1,-3 1-128,2 3 130,-2-3 0,7 4-140,-4-5 0,3 0 121,-4 0 1,4 0-58,-3 0 0,4 1-33,-1 3-26,-2-3 152,0 4 1,-4-3-116,2 1 132,-2-1-68,3 3 1,-4-4 71,0 3 0,3-3-78,0 3 47,1-3 1,-5 3 5,1 0 0,3 0 13,1-4-95,-1 0 66,-3 5 0,-1-4-44,1 3 1,3 1 36,1-1 0,3-1 44,-4-3-63,6 0 76,-9 6-37,5-5 1,-1 4 3,-1-5 1,4 0 33,-4 0-39,6 0 1,-7 1-100,5 3 101,-5-3-325,3 4 252,-5 0 0,0-2-271,4 5 254,-3-6-19,3 8 0,-3-7-45,3 4 73,-4-4 1,9 2-195,-6-5 1,4 4 114,-3 0 1,4 1-526,0-2 1,-4 0 213,0 5 0,-4 1-533,0 6 0,0-1 389,-1 5 0,-3 4-982,0 3 1593,-1 6 0,5-3 0,0 5 0</inkml:trace>
  <inkml:trace contextRef="#ctx0" brushRef="#br0" timeOffset="2">2992 799 8542,'0'-6'3,"0"0"1,-1 3 233,-3-1 40,3-4 325,-4 6 140,5-3-321,0 5 183,0-5 209,0 4-391,0-4 492,0 5-436,0 5-268,0 1 1,0 7-40,0 2 0,0-1 127,0 5 1,4 0-249,-1 4 0,3 1 142,-3 3 0,-1-3-321,1 3 1,2-5 123,-1-3 1,4 3-337,-4-3 0,1-3 143,-1 0 0,-3-4-29,3 0 0,-2-2-124,2-2 1,-3-2-418,3-2-692,-3-3 518,-1 4-1997,0-5 2939,-5 0 0,-1-5 0,-5-1 0</inkml:trace>
  <inkml:trace contextRef="#ctx0" brushRef="#br0" timeOffset="3">2981 845 8542,'0'-11'0,"-5"4"0,4-3 0,-3 3 1179,2-4-197,2 0-223,0 0 318,0-1-640,6 1 1,0-1 256,5 1-161,1 5-179,-1 1 0,1 1 74,-1 0-217,0 0 0,5 4-144,-1 0 1,1 0 177,0 0 0,-2 1-165,5 3 0,-5-1 124,1 4 0,1 1-408,-1 3 1,4 2 123,-3 2 1,-1-1-324,-4 5 1,0 0 69,-4 4 1,2 0-103,-5 0 0,0 3 139,-4 1 0,-5 0 108,-3-4 1,-2-1 303,-2 1 0,-4-4-152,-3 0 1,-3-3 114,-1 3 1,1-5-84,-1 1 1,1-2 149,3-2 1,1 0-126,3 1 0,6-6-120,-2-2 1,6-2-1172,-3 2 547,6-2-1586,-3 3 1639,5-5 0,1-2-706,3-1 1376,2-4 0,10-9 0,2-2 0</inkml:trace>
  <inkml:trace contextRef="#ctx0" brushRef="#br0" timeOffset="4">3472 754 8542,'0'-7'0,"0"-3"0,0 3 1067,-5 2-155,4-6 238,-4 10 215,5-9-113,0 9-318,0-4-395,0 5 1,0 5-542,0 2 0,0 9 131,0 3 0,3 2-260,1 2 0,0 1 138,-4 3 0,4-2-770,0 6 0,-1-6 214,-3 2 0,0-3 5,0-1 1,0-4-202,0 0 0,0-5 14,0 1 0,0-2-236,0-2 1,0-3 966,0-1 0,5 1 0,2 3 0</inkml:trace>
  <inkml:trace contextRef="#ctx0" brushRef="#br0" timeOffset="5">3700 857 8542,'-6'-12'371,"-3"1"198,5-1 1,-1 5 37,1-1 171,3 0 17,-4 2 333,0-4 86,4 9 128,-4-9-424,5 8-788,0-3 90,0 5 1,0 7 66,0 4 0,0 2 11,0 6 1,0-2-285,0 2 1,0 3-81,0-3 1,0 1-87,0-1 0,0 3-291,0-3 1,3-1 231,1 1 0,0-5-20,-4 1 1,0-2 135,0-2 1,0 1 34,0-1-211,0 0 352,0 1 0,0-5-215,0 1 370,0-5-185,0 2 0,1-2 148,3 1 1,-1 0 17,4-4 0,1 0-171,3 0 1,5 0-23,-1 0 1,4 0 37,-4 0 0,4 0-64,-4 0 0,4-1 57,-3-3 1,-1 3-302,-4-3 1,1 3-135,-1 1 1,1-2-149,-1-1 1,-3 1-684,-1-1 1,-4 0-161,1-1-1357,-3 3 1418,-1-9 1310,-5 8 0,-2-8 0,-4 4 0</inkml:trace>
  <inkml:trace contextRef="#ctx0" brushRef="#br0" timeOffset="6">3689 1016 10396,'11'-1'1343,"1"-3"0,0-2-894,4-5 1,1 0-134,6 4 0,0-3-319,0 2 1,0-2 113,0-1 1,-6 3-57,-1 0 0,-4 4-706,0-3-219,-1 4 1,-4-3-1944,-4 2 2813,-1 3 0,-2-4 0,0 5 0</inkml:trace>
  <inkml:trace contextRef="#ctx0" brushRef="#br0" timeOffset="7">3643 811 8542,'-6'-5'0,"1"4"325,5-10 1,0 9 661,0-6 1,1 2 693,3-2-1182,2-2 1,9 4 11,1-6 0,4 2-230,-1 3 0,1-4-223,-1 4 0,3-2 160,-3 1 0,3-1-752,0 6 1,1-5 424,0 4 0,-1 0-1525,-3 4 1,2 0 1633,-2 0 0,-2 0 0,-1 0 0</inkml:trace>
  <inkml:trace contextRef="#ctx0" brushRef="#br0" timeOffset="8">4374 674 8542,'0'-7'0,"0"2"1176,0 5-195,-5-5-154,4 4 279,-4-4-637,5 5 0,0 1 317,0 3-410,0 2 1,0 7 120,0 2 1,0 4-145,0 8 0,0 2 21,0 5 1,1-2-94,3 2 0,-3-2-168,3 6 1,-3 0 146,-1-3 1,4 0-354,0-8 0,0-4 33,-4-4 0,1-5 127,3 1 0,-3-2-181,3-2 209,-3-5-1828,4-1 899,-4-5-856,4 0 1690,1-5 0,-10-6 0,2-7 0</inkml:trace>
  <inkml:trace contextRef="#ctx0" brushRef="#br2" timeOffset="9">7652 720 8542,'-6'-7'1602,"1"1"-795,5 2-105,0 3 18,-6-4-255,5 5 1,-4 5-287,5 2 66,0 9 1,4-2 37,0 5 0,3 0-3,-3 3 1,1 5-261,-1 0 1,1 3 83,3-3 0,1 0-275,-6-5 1,5 1 134,-4 0 0,3 0-116,-3 0 0,4-4-286,-4 0 1,1-5 195,-1 1 1,-3-2-686,3-2 324,2 1-354,-5-6 201,4-1 72,-5-5 0,0-1 157,0-3 0,0-2 527,0-6 0,-5-9 0,-1-4 0</inkml:trace>
  <inkml:trace contextRef="#ctx0" brushRef="#br2" timeOffset="10">7618 811 8542,'-4'-8'0,"0"1"916,0-1-467,4 2 1,0-4 130,0 2 195,5-2-344,-3 3 0,8-3 506,-3 3-579,4 2 0,4-4-42,0 5 1,5-1-19,-1 1 0,3 3-135,1-3 1,0 6 134,-1 2 0,1 5-312,0-1 1,0 2 106,0 1 1,-2 1-359,-2-1 0,-1 4 143,-3 1 1,-2 4-300,2-1 1,-7 6 94,-4 2 0,-3 1-64,-1-1 0,-1 2 11,-3 5 1,-7-5 63,-9-2 0,3-3-181,-2-1 1,1 0 155,-1 0 0,-1-6 358,4-1 1,1-5-70,4-3 1,-5 0-75,1-4-395,0 0-384,4-4-622,-1 0 1526,6-5 0,1-1 0,5-6 0</inkml:trace>
  <inkml:trace contextRef="#ctx0" brushRef="#br2" timeOffset="11">8177 754 8211,'-6'-7'736,"1"2"549,5 0-132,0 4-346,0-4-484,0 5 1,0 5-77,0 3 1,0 2 0,0 1 0,1 6 30,3 2 1,-1 4-300,4 3 0,-4-2 107,0 3 1,-1-3-370,-2-1 0,1-1 46,3-3 1,-3 1-55,3-5 0,-3 0-692,-1-3 1,0-1-104,0 1-1211,0-1 2297,0 0 0,0 1 0,0-1 0</inkml:trace>
  <inkml:trace contextRef="#ctx0" brushRef="#br2" timeOffset="12">8349 811 8074,'0'-12'0,"0"5"0,0-1 998,0 6-110,0-3-251,0 0 531,0 3-233,0-3 1118,0 5-1933,0 5 1,0 5 70,0 6 0,0 4-93,0-1 1,0 1 100,0-1 0,0 3-340,0-3 1,0 3 59,0 0 0,0 0-148,0-3 1,0 1 44,0-5 0,-4 1 78,0-5 0,0 1-8,4-1 78,0 0-4,0 1 14,0-6 1,0 1 83,0-4-67,0-1 1,1 3 223,3-5-167,3 0 1,5 1 91,4 3 1,-4-3 82,3 3 1,3-3-108,1-1 0,-1 0-1,1 0 0,-4 0-21,4 0 0,-3 0-128,3 0 0,-5 0 85,1 0 1,-3 0-979,0 0-340,-6-5 201,4 4 1,-8-6 193,1 4 1,-6 1 871,-5-1 0,-2-4 0,-2 1 0</inkml:trace>
  <inkml:trace contextRef="#ctx0" brushRef="#br2" timeOffset="13">8314 1016 8130,'17'-6'1476,"-4"-3"-795,2 5 0,-1-1-249,1 2 1,-1 1-34,5-2 0,-4-1-160,4 2 1,0-5-218,4 4 1,-4-3 174,0 3 0,-5-4-162,1 4 1,-6-3-400,-1 3 1,-4-1-1515,3 1-669,-4 3 2547,2-9 0,-10 3 0,-2-4 0</inkml:trace>
  <inkml:trace contextRef="#ctx0" brushRef="#br2" timeOffset="14">8269 799 8125,'5'-6'0,"1"-3"0,6 5 0,0-3 0,3 3 0,3-5 0,5 2 0,4-6 0,-1 1 0,5-4 0,-5 8 0,5-4 3846,-4 4-3466,4 3 1,-7-4-85,3 5 0,-3-1-296,-1 1 0,0 3 0,0-4 0</inkml:trace>
  <inkml:trace contextRef="#ctx0" brushRef="#br2" timeOffset="15">9057 685 8084,'6'-1'-1755,"-2"-3"2713,-3 3-554,4-4 0,-2 1 283,4 0-153,-4-5-207,7 8 1,-4-8 10,6 5 1,-1-1 177,1 1 1,-1-1-54,1-2 21,-1 2-182,5 0 0,-3 3 454,2-1-452,-2 1 1,-2 2 117,1 0 1,-2 2-170,-2 1 1,1 4-52,-6 4 1,1 2 35,-4 2 0,0-1-170,0 5 0,0 0 50,0 4 0,-5 1-72,-3 3 1,-3-2-145,-4 6 1,1-5-234,-5 5 0,0-6 56,-4 2 0,1-3-223,3-1 0,-2-2 170,2-2 1,2-2 62,2-6 1,4 1 338,3-1 0,2-5-23,2-2 94,3 2 0,-3-4-70,8 2 1,2-3 152,5-1 1,6 0 380,2 0 0,4-4-217,3 0 0,1-1 61,7 1 1,-6 2-80,6-6 1,-6 6-192,3-2 0,-6-1 78,2 1 1,-4-1-271,-4 1 0,1 3 1,-5-3 0,0 3-177,-3 1-174,-6 0 185,4 0-1096,-8 0 568,3 0-2375,-15 0 3077,2 0 0,-19 0 0,3 0 0</inkml:trace>
  <inkml:trace contextRef="#ctx0" brushRef="#br2" timeOffset="16">5825 8486 8199,'-12'-12'0,"1"1"-22,-1-1 0,5 5 254,-1-1 76,1 6-420,0-3 112,-3 0 0,9 3 0,-4-3 0</inkml:trace>
  <inkml:trace contextRef="#ctx0" brushRef="#br2" timeOffset="17">5688 8406 8532,'-17'0'511,"4"0"2,-2 0 0,-1 0-116,0 0 0,4 0-195,0 0 0,3 0 17,-6 0 1,3 0-165,0 0 0,-1 0 75,-2 0 1,3 0-42,-4 0 0,4 4 54,0-1 0,-3 2-17,0-1 1,-1-2-51,5 1 1,0 4 68,-1 0 1,0 3-91,-4 2 1,4-1 86,-4 1 0,0 0-205,1 4 1,-2-2 98,2 5 0,1-5-90,-5 1 1,4 1 38,-4 0 0,3 3 27,-3-4 0,0 4-2,-3-4 1,-1 5 24,0-1 0,-4 7-30,1 0 0,-1 6 37,4-1 0,-1-2 8,-3 1 0,3 1-11,-2 3 1,1 0 40,3 0 0,0 1-52,3-1 0,-3 0-1,3 1 1,-1-1 88,1 0 1,-1 2-72,5 2 1,-5-3-11,5 3 0,-4-2 22,4-2 0,0 0-31,3 1 0,1-1 7,0 0 1,-1 0 0,1 1 0,-2 0-33,-2 3 0,2-2-6,-2 2 1,2 1 62,2-1 1,-1 5-35,1-1 1,-4 3-43,-1 0 1,-3-3 59,4 0 1,0 0 24,4 4 1,-1-1-20,1 1 1,-1-2-2,1-2 0,1 1-37,2-4 0,-1 2-14,5-3 0,-3 4 2,3-4 0,-4 2 13,5-2 1,-5-3 69,4 3 0,0-3-54,4-5 1,0 3-52,0-2 0,0-2 52,0 1 0,0-3-54,0 3 0,2 1 168,1 3 1,-1-3-137,1-1 1,3 2 26,-3 6 1,1-5-34,-4 5 0,4-5-22,0 5 0,0-3-13,-4 0 0,1-4 27,3 4 9,-3-9 0,8 11-8,-5-10 1,1 3-1,-2-3 1,3 0 6,1-5 0,3 1 0,-2 0 0,2-1 0,2-3 0,0 2 0,3-2 0,-2 3 0,2 1 125,-2-6-118,-2 5 42,1-4-43,-6 5 1,4-1 8,-2 1-51,2 0 41,-4 0 0,5 1-93,-4 3 89,3-8 0,-2 7-5,0-7 1,-2 2 3,2-2 0,2 1-66,-3-5 1,4 2 58,0-2 0,4-2-116,0 2 1,4-2 91,-3-2 0,4-1-24,-1-2 0,-1 2 18,1-2 1,-1 2-4,1 1 0,1 4-41,-5 1 1,5 0 37,-1-1 1,-2-1 70,-2 5 1,2-3-62,-2 3 0,0-5 51,-3 1 0,-1-2-32,0-2 1,5 0 1,-1 1 1,5-2 10,-1-2 0,3-2 6,1-2 0,-1-3-3,1 3-6,5-3 0,-4 3-13,3 0 26,2-1-19,-5-3 1,4 4-3,-5 0 49,0 5-39,0-3 0,0 4-3,-1-2 27,-4 2-24,4-3 0,-5 0-40,6 1 39,5-6 0,-2 3-145,4-5 1,-3 0 82,3 0 1,-1 0 64,2 0-27,2-5 1,-5-1-41,2-5 210,3 4-170,-9-3 1,3 5 62,-8-3 0,3 0 179,-3 4 1,1-4-33,-1 4-71,-3 0 1,0 3 30,-1-3 0,5 2-78,-1-6 1,2 4-113,-2-3 101,2-1 1,1-4 42,4-4-180,1 4 125,-4-10 1,0 8-3,0-5-234,-1 5 210,1-7 1,0 7-166,0-5 163,-5 5-20,3-3-180,-8 6 183,8-1 0,-8 1-17,2-1 93,3 1-78,-5 0 0,5-1-6,-3 1 92,-2-6-84,8 5 1,-7-9 77,5 6-50,-5-5-22,8 2 1,-8-5-155,5 0 165,-5 0-60,2 1 1,-1-1-12,1 0 1,-1 0 15,-4 0 47,1 0-32,-1 0 0,0 1-22,1-1 252,-1 5-215,1-4 0,-1 5 53,1-6-38,-1-5 1,0 4-1,1-5-27,-1 2 56,1 3-24,-1-9-470,1 9 467,-6-9 0,4 9 6,-2-3-51,-3-2 36,5 5 1,-5-4-5,3 5 230,-3-5-224,0 4 1,-3-4 222,6 5 10,-6-5-212,9 4 0,-9-5 149,6 2-94,-1 3-37,0-9-114,3 9 132,-9-9 40,9 9-32,-3-9-24,-1 4 17,4 0 1,-4-3 61,6 5-70,-6-4 9,4 6 0,-5-6 56,3 4 188,-3-5-230,0 8 1,-4-9 27,3 3 1,-1-2 32,1 2-143,-3-3 251,9-2 1,-7 0-108,4-3-276,-4 2 199,7 7 1,-9-4 56,3 3 23,-3 2-81,-1-5 0,0 10 121,0 0-168,0-5 205,0 14 1,0-13-358,0 8 215,0-2-61,0-2 0,0 0 12,0 0 1,-4-1 76,1-2-223,-1 1 58,4-8 0,0 4 118,0-5-299,0 5 238,0-4 0,0 9 319,0-3-308,-5 3 1,0 2-9,-3 3 367,-2-2-211,4 8 1,-6-5 34,1 3 0,-5 2-97,1-2 0,0-1-17,4 0 14,-1 1 1,1-1 118,-1-3-349,1-3 110,-1-1 0,5 0-141,-1 1 66,6-6 0,-3 4 21,5-3 0,-4 7 61,0 1-12,0 0 26,4 1-10,-5-4 0,3 10 34,-6-4 1,4 0 115,-3 1 0,-1-2-124,-3 2-27,-1 2 34,1-3 1,-1 3-121,1-2 120,-1-3 0,5-4-164,-1 3 1,1-2 147,-5 2 0,2-3-66,2-1 0,-2 0 35,3 1 1,0 4 77,0 3 0,-1-2-83,-3 2 0,3 0 240,0 3 0,1 1-85,-5-1 1,1 1-52,0 0 1,-1-1-49,1 1 1,-5-1 10,1 1 1,-1-1-81,1 1 1,2-2 83,-2-2 0,-2 1-120,2-5 1,-4 4 85,4-4 1,-1 0-15,5-4 1,-4 4 88,-1 0 0,1 1 9,4-1 1,-2 3-19,-2 4 0,1 1 125,-5-1 0,4 1-103,-4 0 0,3 0-23,-3 4 1,0-2-260,-3 5 1,-5-4 83,0 5 0,-4-5-109,0 4 0,1-3-104,-5 3 0,4-1-211,-7 1 0,2 3-18,2-3 0,-4 3-299,0 1 1,-6 1-284,3 3 1,0 2 484,-1 5 0,5 7-1667,-1 5 2132,8 0 1,2 10-1,5-4 1</inkml:trace>
  <inkml:trace contextRef="#ctx0" brushRef="#br2" timeOffset="18">3415 13968 8091,'0'-12'-48,"0"6"0,0 0 48,0 2 0,0 1 0,0-4 769,0 4 276,0-2 1339,0 5-2133,0 5 0,0 3-29,0 7 0,-5 3 0,-3 5 0,-2 3 131,-1 1-493,-1 5 188,1 2 0,-1 3-54,1 5 28,-1-6 17,1 9 0,0-8-499,-1 4-36,1-4 424,4-3-542,-3-1 413,9-8 0,-8-1-120,5-5-31,1-5-62,3 2 260,0-4-527,0-1 89,0-5 188,0-1 15,0-5 126,5-5 0,-3-1-364,6-5 1,-1-3 626,5-5 0,-1 0 0,1-9 0</inkml:trace>
  <inkml:trace contextRef="#ctx0" brushRef="#br2" timeOffset="19">3415 13956 8084,'-7'-11'0,"-3"-1"519,9 1 19,-4 5 511,5-4-491,0 8 37,0-3 1036,0 5-1283,0 5-172,5 2 0,-2 9 236,4 3-5,1 8-145,3 2 1,4 5 90,1 1-298,-1-1 150,-4 0 1,2-2-277,2 2 94,-2-2 47,3 7 1,0-8-392,-1-1 161,0-5-213,-3 3 108,-1 0 154,0-4 1,1 0-69,-1-5 6,-4-5 31,3 8 1,-5-9-7,2 2-111,-1-2 79,-6-2 0,0-3 373,0-1-878,0-4 136,0 7-816,0-9 678,0 4-1388,0-5 1169,-6 0 906,5 0 0,-14-5 0,2-1 0</inkml:trace>
  <inkml:trace contextRef="#ctx0" brushRef="#br2" timeOffset="20">3346 14482 11283,'12'0'622,"-1"0"1,4 0-308,1 0-37,4 0-111,-2 0 1,6 0-50,2 0 105,-1-5-1,2-2-556,-4 1 309,0-4 1,-5 7 88,-3-4-1414,-2-1 889,-2 2 1,1-3 34,-1 5-1640,-5-5 2066,5 3 0,-5-6 0,5 1 0</inkml:trace>
  <inkml:trace contextRef="#ctx0" brushRef="#br2" timeOffset="21">4728 14208 7972,'-6'0'-1222,"-4"0"1979,8 0-29,-3 0 1193,5 0-1473,0-6-280,0 5 0,2-4 272,1 5 0,0-4 21,5 1-10,-1-1-170,5 4 1,-1-4 110,1 0-344,-1 0 120,0 4 0,1 0 168,-1 0-307,1 0 70,-1 0 0,4 0 12,0 0 113,1 0-56,-5 0 0,4 0-179,1 0 0,0 0-40,-1 0-129,-2-5 141,3 4 1,0-5 10,-1 2 1,0 1-291,-3-4 199,-1 4 1,-1-3-398,-2 2 144,-3 3-185,-5-4-528,0 5 461,-5-5 58,4 3-401,-10-3 1,9 5 48,-6 0 918,6-5 0,-8 4 0,3-4 0</inkml:trace>
  <inkml:trace contextRef="#ctx0" brushRef="#br2" timeOffset="22">4740 14413 8000,'-7'0'604,"2"0"872,5 0-1068,-5 0 114,4 0-17,-4 0 5,5 0-515,0 5 175,0-4 0,1 5 69,3-6 0,2 1-1,6 3 1,-1-3 101,1 3 14,-1-3-170,5-1 0,1 0 144,2 0 0,6-4-102,-2 0 1,3 1 18,-4 3 1,-3-4-41,0 0 0,-1 0-87,1 4 1,-2 0 221,-6 0-432,1 0 101,-1 0 0,-3 0 126,-1 0-1063,-4 0 386,7 0-1288,-9 0 629,4 0 431,-5 0 1,-5 0 0,-1 0 0</inkml:trace>
  <inkml:trace contextRef="#ctx0" brushRef="#br2" timeOffset="23">5745 13637 8109,'-5'-7'-425,"3"-3"0,-4 9 303,2-3 1188,3-2-230,-4 4-362,0-3 1,2 5-110,-4 0 1,3-4 144,-4 1-272,6-1-1,-3 4 289,0 0 148,3 0-288,-3 0 74,0 0-171,4 0 1,-6 0 66,4 0-146,-4 5-32,-4 1 0,-1 7-193,1 2 67,-5-2-10,-2 14 1,-1-8-115,0 7 0,1-2 7,-1-1 0,-1 0 35,4 0 0,1 0-43,4 0-160,-1-1 121,6-4 0,-3 2-119,5-4 1,0-1 80,4-4 0,0 1-286,0-1 292,6 1 0,0-2 62,5-3 1,1 2 22,-1-5 0,1 0-12,-1-4 0,0 4-85,1-1 287,-6 1-76,4-4 1,-3 0 118,4 0-219,-5 0 26,5 5 37,-10-3 0,8 4-23,-5-2 58,-1 2-58,-3 0 0,0 5 27,0-4 1,0 0 0,0 0 0,-1 1-34,-3 3 87,3 1-76,-9-1 0,5 0 101,-3 1-95,-2-1 22,4-4-32,-1 3 1,1-5 37,2 2-260,3-1 236,-4-6-98,5 0 65,0-6 20,5 5-13,-4-9-6,9 9 47,-3-4-36,4 5 3,-5 0-104,5 0 106,-10 0 0,9 1-5,-2 3-31,-3 2 27,0 6 0,-1 4 74,-1 3 1,1 4 5,-4 4 0,-1-2 92,-3 5-151,-2-4-2,-1 7 1,-3-8 166,3 6-132,2-6-9,-6 3 1,10-5 38,-3 0 1,2-1-18,-2 1 1,3-4 9,-3 0 1,3-5 18,1 2-85,0-4 25,0 0 0,1-2 6,3-3 1,-2 4 6,6-4 0,-2 0 142,2 0 1,2-4 9,-2 0-232,2 4 88,1-6 1,-1 5 43,-2-2-263,2-2 99,-4 3 1,2-5 125,0 0-829,-1 0 515,0 0 1,3 0-942,-3 0 1,0-2 115,0-1 1091,-4 1 0,7-13 0,-4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32:18.583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6030 13796 8086,'7'0'1560,"-2"0"2209,-5 0-3408,0 5 0,0 2-231,0 4 1,0 1 33,0-1 1,0 1-93,0-1 0,0 4-6,0 0 0,0 4 30,0-3 1,0 3-21,0-4 1,0 4-58,0-4 1,0 2-104,0-2 0,0-2-211,0 2 87,0-2-100,0-2 195,0-5 1,0 1 59,0-4 0,1-1-15,3 1 4,-3-1-15,4-2 194,-5 0 34,5 0 0,-2-2-84,4-1 1,1 1 72,3-1 1,-3 1 5,0 2 61,-1-5-80,10 4 1,-5-4-45,4 5 0,-2 0-11,1 0 1,1 0-29,3 0 0,2 0 4,-6 0 1,4 0-89,-4 0 0,0 0 74,-3 0 0,-1 5-106,1 3 0,-2 2 61,-3 1 0,2 1-11,-5-1 0,4 2 5,-5 2 1,1 1-4,-4 3 0,-5 3 0,-2-3 1,-4 1-6,0-1 1,-2 2-12,-2-6 0,-1 4 23,-3-4 0,-2 0 27,6-3 1,-4 2 3,4-3 1,-4 3 3,3-6 1,1-3-32,4-1 202,-1-3-179,6-1-287,-4 0 231,4 0 1,-2 0-182,0 0 1,6-1-104,-2-3-856,3-2 1,1-6 55,0 1 1128,0 4 0,0-8 0,0 2 0</inkml:trace>
  <inkml:trace contextRef="#ctx0" brushRef="#br0" timeOffset="1">6076 13831 8106,'-6'-12'363,"-3"5"721,5-1-113,0 5 309,4-7-212,0 9-649,0-4 0,0 4-91,0-3 1,1 3-55,3-3 1,6 3 29,6 1 0,4 0 52,-1 0-251,2 0 73,2 0 0,0 0 50,0 0 1,4 0-107,-1 0 1,5-4-110,-5 0 1,1-5 63,-4 1 0,0 2-72,0-2 0,-6 5 86,-1-5 0,-4 4 9,0-3 0,-5 4 30,1-1-18,-6 3-238,3 1 0,-6 0-339,-3 0 1,-7 5-1312,-8 3 0,-3 2 1776,0 1 0,-6 6 0,-2 1 0</inkml:trace>
  <inkml:trace contextRef="#ctx0" brushRef="#br1" timeOffset="2">6978 13785 8319,'6'-6'1653,"0"1"-1131,-6 5 118,0-6 3,5 5 285,-4-9-575,4 4 139,-5-1 147,0-3-307,0 9 1,-5-4-98,-3 5 1,-2 0-189,-1 0 0,-2 1 200,-2 3-163,2 2 92,-8 1 1,4 7 28,-2-3 1,-3 3-142,3-3 0,-2 6 15,-2 2 0,4-1 20,0 1 1,5-4 189,-1 4 0,2 0-50,2 4-182,-1 0 81,1 0 0,-1-1-5,1 1 1,3 4-22,1 0 0,3 3-22,-4-3 1,6 4-126,-2 0 1,3-2-62,1 1 0,0-3 125,0 4 1,1-6-173,3 2 210,-3-3-137,9-1 1,-3-4-143,4 0 1,4-5 56,0 1 0,6-3-128,-2 0 0,2-6 83,2-2-72,0-3 200,-5-1 0,7-5-152,-2-2 0,2-4 78,-2 0 0,-1-4-43,-3 0 1,-3-6-36,-4 2 263,-1-2-57,-5 3 1,0-4-61,-6 3 1,-2-2 20,-2-2 1,-3 0-83,-8 0 1,-3 2-6,-5 2 1,-5 2-103,-2 6 1,-3 1 86,-2 2 0,-1 4-491,1 8 1,0 2 209,8 6 0,1 3-631,3 0 1,5 5 1070,3 0 0,2 6 0,2 3 0</inkml:trace>
  <inkml:trace contextRef="#ctx0" brushRef="#br1" timeOffset="3">7195 14493 8029,'0'-11'-947,"0"-1"0,0 5 1264,0-1 0,1 5 1485,3 0-1206,-3 1 794,5 7-827,-1 2 1,-4 9 602,3 3-598,-3 3-269,-1 6 0,-4-3-148,0 6 1,-3-5-395,3 5 0,-4-6-479,5 2 0,-3-3 700,3-1 22,-4-5 0,-9 3 0,-2-3 0</inkml:trace>
  <inkml:trace contextRef="#ctx0" brushRef="#br0" timeOffset="4">8006 13751 8033,'0'-7'-299,"-4"1"1114,0 2 0,-1 2 47,2-6-295,1 6 58,-3-4-278,0 6 106,-1-5-75,-1 4 1,-3-4-313,4 0 285,0 4-185,-5-4 0,5 5 83,-5 0 0,3 0-203,0 0 0,1 0 79,-5 0-199,1 5 45,0-4 1,-2 10 139,-2 1 0,1-1-14,-5 4 0,3 3 89,-3 1 60,0 3-160,2 1 1,-5 1 151,3 2-78,2-1-62,-4 2 1,8-2-159,-2 1 197,2-2-315,2 9 84,-1-9 180,6 4 0,1-5 85,5 0-295,0 0 194,0-5 1,0 3 63,0-2-223,5-2 54,1 4 1,6-8 192,-1 2 1,2-2-163,2-2 0,-2-1-83,2-2 1,-1 1 49,1-5-94,-2 0 134,4-4 0,-5 0-47,3 0 0,-1 0-8,5 0 1,-3-2-9,3-1 1,-5-4-95,1-4 0,1-2-12,0-2 0,-2 2 118,-7-2 1,-2 1 17,-5-1 0,0 2 48,0-2 0,-2 2 141,-6 2 1,-1-1-113,-10 1 1,0 5-17,-4 2 0,-5 2-104,-2 2 1,-2 3-137,2 5 1,-2-1-661,5 8 1,5-2 400,2-1 0,10-1-1204,-1 0 1672,7 1 0,-6-1 0,4 1 0</inkml:trace>
  <inkml:trace contextRef="#ctx0" brushRef="#br1" timeOffset="5">8200 13785 8093,'7'0'2113,"-2"0"697,-5 0 1,-4 5-2671,0 3 96,-5 2-59,8 6 0,-8-2-77,5 5 0,-1-3 143,1 3-399,3-5 149,-4 7 0,5-8 120,0 2-328,0-2 105,0-2 39,0 1 81,0-1 1,0-3-130,0-1-42,0-4 157,0 2-18,0-5 240,5 0-103,-4 0 0,8-1-61,-5-3-13,5 2-7,-3-3 0,9 5 19,1 0 0,0 0 5,-1 0 1,-1 0-66,5 0 1,-3 0 61,3 0 0,-4 4-161,4 0 1,-5 5 140,1-1-244,-2-3 100,-2 5 0,1-4 102,-1 6-236,0-1 107,-4 0 1,-1 2 76,-2 2-133,-3-2 147,4 9 0,-10-9-82,-2 7 1,-4-3 22,0 2 1,-4-1 71,0-3-69,-6-2 74,9 4 0,-10-6-15,3 0 0,1 1-53,-1-1 1,4-3 10,-4-1 0,4-4 2,-4 1-244,5-3 277,-3-1 0,6 0-424,-1 0 0,1 0 156,-1 0 1,1-1-332,0-3 0,3-1-3,0-3-1132,1-2 1783,0 4 0,-3-6 0,4 1 0</inkml:trace>
  <inkml:trace contextRef="#ctx0" brushRef="#br1" timeOffset="6">8189 13739 8378,'0'-6'2108,"0"1"-1766,5 5 75,1 0 1,6 0-103,-1 0 1,0 0-27,1 0 1,-1 4 45,1-1 53,-1 6-110,1-7 0,3 7 58,0-6 105,5 6-273,-2-8 0,5 5 80,0-6-24,-5 0-56,8 0 0,-11 0-104,8 0 0,-4 0 221,0 0-456,-2 0 167,-6 0-321,1 0-647,-1 0 757,-5 0-1595,-6 0 1168,-6 0 1,-12 1-1658,-5 3 2299,1 2 0,-11 0 0,3-1 0</inkml:trace>
  <inkml:trace contextRef="#ctx0" brushRef="#br1" timeOffset="7">8691 13454 8145,'-6'0'0,"1"-5"596,5 3 31,0-8-19,5 9 0,1-8-168,6 5 1,-1 1 224,1 3-420,-1 0 0,0 1 0,1 3 0,-1-2-64,1 6 0,-1-1 15,0 5 0,1 3 196,-1 0-357,1 6 146,-6-9 0,4 9-83,-2-6 0,2 5 42,1-1 0,-3 3-94,0 1-102,-1-1 116,0-4 0,-1 5-139,-2 0 1,-3 0 255,3 3-337,-3-2 236,-1-1 0,-5-2 1,-3 1-218,-2-6 58,-1 10 0,3-9 98,1 2 1,0-3-3,0-4 0,-2-1 148,5 1 0,-1-2-97,1-3 112,3 3-96,-4-8 77,5 3 32,0 0-48,0-4 136,0 4 136,0-5-236,0 5-56,0-3-34,5 8 37,-4-9-202,9 4 59,-3-5 1,0 1 49,1 3 0,-4-3-95,3 3 0,-3-2 24,4-2 64,-6 5 0,3 1-187,-5 5 183,0 1-29,0-1 1,0 4-146,0 1 0,0 4 27,0-1 0,0-1-61,0 1 0,5-1 100,3 1-187,-3 2 92,5-8 1,-5 7 49,3-5-85,2 6 152,-4-9 0,6 5-211,-1-6 0,-3 5 71,-1-1 1,0 0 40,0-4 1,0 1-70,-3-1 393,-3-4-109,4 3 0,-6-4-225,-3 5 881,3 1-509,-15-1 0,7 1 56,-10-1 266,0-4-328,-3 3 1,-1-4 229,0 5-160,-5-4-56,4 3 1,-8-8-198,5 6 198,6-5-343,4 2 0,6-5-347,0 0 0,3-4 199,0 0-2686,6 0 1924,-3-1 0,10-1 1047,2-6 0,9 1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32:18.59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11067 13728 7980,'5'-6'-640,"-4"-5"0,8 5 1116,-5-5 1,1 3-163,-1 0 1,-3 5 76,3-5 0,-3 4 227,-1-3 177,0 4-108,0-2 922,0 5 1,0 5-1269,0 3 0,0 2-133,0 1 1,0 6-120,0 2 1,0 4-84,0 3 53,0 3 48,0 1 1,0 3-41,0-3 0,4 3-48,0 1 1,1 1-112,-1-1 0,-2-2 46,6 2-357,-6-8 290,3 13 0,-1-14-26,0 5 1,1-4-63,-1 0 0,-3-1 39,3-3 1,-3-3 60,-1 0 0,4-5-17,0 2 0,0-4-51,-4 0-42,0-6-576,0 4-63,0-9 0,0 3 67,0-8 0,0-2 162,0-5 1,0-2 620,0-2 0,0-3 0,0-5 0</inkml:trace>
  <inkml:trace contextRef="#ctx0" brushRef="#br0" timeOffset="1">11055 13796 8023,'-11'-11'535,"5"3"-256,2 1 0,3 3 59,1-4 0,0 5-56,0-5 0,0 4 78,0-4 1,5 2-150,2-1 1,3-4 14,2 4 0,-1 2-28,1 1 1,3-1-103,0 1 0,5 0-86,-1 4 1,-1 0-89,1 0 0,0 1-61,4 3 1,0 1 74,0 3 0,0 2-81,-1-2 1,-4 2 64,-3 1 0,-2 1 27,-1-1 1,-2 4-176,-3 1-16,-2-1 209,-5 1 1,-5-2-18,-2 5 0,-8-1-9,-5 1 0,-1 1-6,-2-4 0,0 0-19,0-1 0,2-2 3,2 2 1,-3-6-65,3-1 0,1-2-65,-1 2 0,5-2-334,-1-2 2333,8-3-331,-4 4-895,10-5-458,1 0 1,8 0 42,7 0 1,-1 0-12,5 0 0,0 0-81,4 0 0,0 0-11,0 0 0,-2 0-18,-2 0 1,3 5 40,-3 3 1,-1-2-106,1 2 1,-5 1 102,1 6 1,1-1-130,-1 5 0,-1-4 8,-6 4 0,1-4 17,-5 5 0,3-1 27,-3 3 1,0 1-8,-4 0 1,-5-4 80,-3 0 1,-3 0-61,-4 4 1,-1-5 139,-6-3 1,1 2-79,-5-2 0,-2 0 110,1-4 1,-3 3-185,3-2 1,0 2-129,4-7 0,2 0 249,2 0 20,2-4-865,6 2 288,5-5-516,1-5 0,5-2 2,0-4-1444,5 0 2405,1-1 0,10-4 0,2-2 0</inkml:trace>
  <inkml:trace contextRef="#ctx0" brushRef="#br0" timeOffset="2">11672 13968 8075,'0'-7'2842,"0"2"-2061,0 5-324,5-5 0,-2 4-159,4-3 1,-3 3 295,4 1-297,-1 0 0,5 0-204,-1 0 1,1 0 154,-1 0 1,4 0-257,1 0 1,3 0 87,-4 0 1,4 0-328,-4 0 0,4-4 53,-4 0 0,4-1-52,-3 1 1,-1 3 75,-4-3-919,-4 3 250,3 1-899,-9-5 1005,4 4 0,-6-4-322,-3 5 0,-2 0 1055,-6 0 0,-9-5 0,-3-2 0</inkml:trace>
  <inkml:trace contextRef="#ctx0" brushRef="#br0" timeOffset="3">11672 14071 8075,'-6'7'247,"2"1"153,3-6 1,1 5-167,0-4 0,1-1 14,3 1 1,-2 3 447,6-3 1,0 1-17,3-4 1,0 0 169,1 0 1,3 0-441,0 0 1,6 0-294,-2 0 0,2-4-125,2 1 1,-1-6-320,-3 1 0,1 2-123,-5-2 1,4 6 225,-4-2 0,1-1-2501,-5 1 1149,-5 0 1576,-1 4 0,-5 0 0,0 0 0</inkml:trace>
  <inkml:trace contextRef="#ctx0" brushRef="#br0" timeOffset="4">12414 13534 8193,'12'-10'784,"-1"2"51,-4-2 229,3 3-351,-9 1-73,4 1-400,-5 5 0,-5 0-15,-3 0 0,-3 5-33,-4 3 1,-2 6 68,-2 1 0,-2 4-256,2-4 0,-3 5 75,-1 0-276,0-4 145,6 6 0,0-8 58,6 5 0,-1-5-40,1 1 0,1-3 99,2 0-218,3-1 53,5 1 1,0-5-5,0 1 0,5-2 58,3 2 1,2-2 4,1-2 0,1-3 34,-1 3-10,1-3 12,-1-1 0,0 2-6,1 1 1,-1-1 3,1 2 0,-5-2-3,1 2 0,-6-2 2,2 6 0,-1-4 21,1 3-15,-3 1 0,4 4 87,-5-1-67,-5 0 0,2 1 55,-4-1 1,4 1-50,-1-1 1,2-3 37,-2-1-47,3 1 0,-4 3 18,5 1-120,-5-6 110,3 4-8,-3-9 0,5 6-338,0-3 188,0-3-163,0 4 261,0-5-42,0 5 175,0-4-139,0 4 1,2-3 33,1 1 0,0-1 5,4 2-40,-4 2 1,6 0 10,-5 6 0,0-1 95,-4 1 0,0-1-8,0 0 1,-2 6 6,-2 2 1,-2 2-21,-5 2 1,2 0 100,-3 0 1,4 0-72,-8 0 1,7 0 123,2-1 0,4 1-22,-1 0 1,3-4-84,1 0 1,0-5 219,0 1-24,5-2-161,7-2 321,0 1-219,5-1 1,-2-3 3,0-1 0,6 0-1,-2 0 0,-3 2-190,-1-5 1,1 1-229,-5-1 1,3-3 371,-6 3-767,-3-3-2377,0-1 1805,-5 0 1,-5 0-1482,-3 0 2635,-2-5 0,-7-1 0,0-6 0</inkml:trace>
  <inkml:trace contextRef="#ctx0" brushRef="#br0" timeOffset="5">13694 13614 8069,'0'-7'-52,"0"-3"0,0 8 304,0-6 10,0 0 118,0 2-1,-5-4-102,3 4 102,-8-1-129,9-3 0,-4 8 217,5-6-289,0 5 1,0-3 201,0 2-336,5 3 27,-4-4 1,9 5 98,-2 0 1,-2-4-115,2 0 0,-1 0 56,5 4 0,-1 0-6,1 0 0,-1 0-83,1 0 1,-5 2 101,1 2 1,-6-2-202,2 6 0,-3-1 13,-1 5 0,0 4-9,0 3 1,0 3 86,0 1 0,-5 0-17,-2-1 1,-2 2-22,1 3 0,-1-3-5,6 3 0,-5-7-50,4-1 1,-1-4 90,1 4 0,3-5-155,-3 2 0,3-4 124,1 0 1,0-5-15,0 1 0,1-5-2,3 0 5,-3 4 69,4-6 16,-5 4 276,5-5-191,-3 0 9,3 0 18,-5-5 24,0 4-166,-5-4-18,3 5 0,-3 1 75,5 3-42,0 2-4,0 5 0,0-3-29,0 0 0,0 3 24,0 4 0,0 2 21,0-2 1,0 3 24,0 5 0,4 0 7,0-1 1,0 1-80,-4 0 1,1 0-2,3 0 0,-2 0-18,6-1 1,-2-3-15,2 0 0,2-3 114,-2 3 1,-2-5-64,2 1 0,-2-2 70,2-2 0,0 0-57,-4 1 1,4-5 56,-4 1 37,0-5-70,-4 7 0,-6-8 31,-1 6 1,-3-4 6,-2 3 1,0-3-34,-4 4 0,2-2-1,-5 2-587,5 2 332,-7-4 1,4 4 67,-2-2 1,3 1-55,4-5 0,1-1-331,0-3-552,-1 0-1454,6 0 2513,1-5 0,10-6 0,1-7 0</inkml:trace>
  <inkml:trace contextRef="#ctx0" brushRef="#br1" timeOffset="6">12906 13762 8038,'0'-6'24,"0"1"582,0 0-58,0 3 203,0-3 3023,0 5-3580,-6-5 1,4 4-116,-6-3 1,1 3 6,-5 1 0,-3 4 106,0-1 0,-5 6-160,1-1 0,1 6-20,-1 1 0,0 2-22,-4-2 0,4 1 83,0 3 1,4 3-85,-4-3 1,5 3 152,-2 0-240,-1 1 67,4 5 0,0-4 46,6 3 1,0-3 44,0-1 1,2-4-153,5 0 0,0-1 39,0 1 1,3 1-58,1-5 0,5 1 71,-1-5 0,2 0-89,1 1 0,1-5 40,-1 1 0,4-5-14,1 0 0,-1-1 88,-4-2 1,4-2-39,1-1 0,-1 0 56,-4-5 1,4 0-88,1-8 1,-5 4 3,-3-4 1,-6 2 6,2-1 0,-3 1-6,-1-5 0,-5 4-17,-2-4 0,-5 5-102,-3-1 1,-3 2 39,-5 2 0,-1 4 62,-2 4 1,0 3-256,-4 3 1,4 5-130,0 7 479,2-2 0,1 8 0,0-3 0</inkml:trace>
  <inkml:trace contextRef="#ctx0" brushRef="#br0" timeOffset="7">13271 13762 7820,'6'-5'1822,"-1"4"-1052,-5-4 1384,0 5-2001,-5 0 0,-1 0 51,-5 0 0,3 0-30,0 0 1,1 4 125,-5-1-302,-4 1 41,3 1 1,-5 2-12,3 4 1,1-3 108,-5-1 1,4 5 29,-4 3 0,4 1 43,-4 0-71,5 1-31,-8 1 0,9 4-10,-2-3 0,3-2-21,0 3 1,1-1 22,-1 3 0,6 1 7,2 0 1,-1-3-122,1 3 1,0-6 115,4 6 0,0-7-164,0 3 1,0-4 17,0 4 0,5-5-68,3 2 1,2-5 33,2-3 1,-1 0 20,1-4 0,-1 4 121,0-4 0,5 0 3,-1-4 1,4 0 3,-4 0 1,2 0-69,-2 0 1,-3-2 79,4-2 0,0 2-96,-1-6 1,1 1 3,-5-5 1,-1 1 18,-2-1 1,1 1-108,-5 0 1,-1-2 58,-3-2 0,-1 2-139,-3-2 1,-2 2 65,-5 2 0,-6-1 58,-2 1 0,-3 4-428,0 4 1,-6 3 20,-3 3-1534,-2 4 1262,4 9 0,1-2 732,5 5 0,0-5 0,1 3 0</inkml:trace>
  <inkml:trace contextRef="#ctx0" brushRef="#br2" timeOffset="8">5905 15498 8342,'-7'0'3132,"-3"0"-2260,9 0-344,-4 0 199,5 0-397,5 0 1,-3 0-86,6 0 1,-4 0 32,3 0 0,1 0-94,3 0 1,6-1-1,2-3 1,4-6-124,3-5 0,5-7-110,7-1 0,-2-1-80,2-6-968,2-1 1116,-4 2 1,3-4-289,-5 3 0,-4-2 3,-4 1 0,-2 0 52,-1 4 1,-5 0 61,-3 5 0,-3 4-207,-5 3 1,-2 2-287,-5 1 314,0 1 1286,0 0-1171,0-1 184,0 1-173,0 4 88,-5 2 64,4 5 0,-5-3-86,2-1 1,1 0-117,-4 4 87,4 0-6,-7 0 211,4 0 1,-6 1-38,1 3 0,3-3-26,0 3 0,1 1-36,-5-1 267,1 0-24,0-4 266,-1 0 289,1 0-398,4 0-161,2 0 1,5-2 191,0-1 0,5 0 48,3-4-232,2 4-52,2-7 1,-1 9 182,0-3-35,6 2-118,-4-3 1,7 4 84,-5-3 1,4 3-11,-4 1 1,4 0-196,-3 0 1,3 0 136,-4 0 0,-4 0-281,-3 0 191,0 0 1,-2 1 58,-2 3 1,-3-1-168,-1 4 1,-6 5-221,-6 3 0,-4 4-74,-7-4 0,0 6-260,0-2 0,5-2-849,3 2 0,3-5 77,0 2 1344,6-9 0,-4 3 0,3-3 0</inkml:trace>
  <inkml:trace contextRef="#ctx0" brushRef="#br2" timeOffset="9">6316 15578 8276,'-8'0'-1089,"1"0"2018,4-5 158,-2 4 31,5-9-342,0 8-265,0-8 0,5 5-118,3-3 1,2 0-12,1 4 1,4-4-126,1 4 1,4-3 31,-1 3 0,4-4-234,3 4 1,4-4 132,4 0 0,5 2-73,3-2 1,0 0 151,4-3-1738,-3 0 1407,8-1 0,-4 1 54,2-1-362,-2-4 278,9 3 1,-4-8-51,5 2-12,0-3 66,-5-1 1,0 3-85,-2-3 1,-3 3-101,2-7 1,-2 3 112,-1 1 0,-2 0 108,-2 0 1,1 1-8,-5-1 1,-4 4-66,-3 0 0,-6 1-8,2-1 0,-7 2 51,-1 6 1,-5-1-16,1 1 0,-6 0 1270,-1-1-1241,-6 1 0,4-1 428,-6 1 0,0 3-337,0 1 0,-2-1-51,-2-3 0,2 3-41,-6 0 1,1 5-189,-5-5 0,2 4 140,3-3 0,-4 4-189,4-1 0,0-1 211,0 1-19,4 1 1,-3 3-27,2 0 89,3 0 0,-6 0-24,4 0 67,1 0 52,-8 0 81,4 0 0,0 1 584,2 3 152,3-3-367,1 4-36,0-5 0,3-1-74,1-3-152,5 3 0,-3-4-39,6 5 0,-1 0-73,1 0 1,-1 0-95,0 0 1,1 3-99,-1 1 1,1 1 64,-1-1 0,1-1-104,-1 4-73,0-4 177,1 2-77,-1 0 1,-1-3 75,-2 6 0,-2-5-8,-2 0-48,-3 4 1,-1-2-1,-7 2 1,-3 4-823,-2-4 0,-4 7 402,-3 1 1,-3 2-2400,-1-2 2883,0-2 0,1 8 0,-1-3 0</inkml:trace>
  <inkml:trace contextRef="#ctx0" brushRef="#br2" timeOffset="10">3346 15886 8246,'-6'5'173,"1"2"46,5 4 1,0-3 277,0-1 0,1 5-107,3 3 1,-3 5-243,3-1 1,-1 1 81,0 2 0,-1-1-34,1 5 0,-1 0-87,-2 0 0,0-2-202,0 3 1,-2-4-3,-1-4 0,1 1-677,-1-4 12,1 4 0,2-8-42,0 4-766,0-9 1568,0-2 0,0 0 0,0 2 0</inkml:trace>
  <inkml:trace contextRef="#ctx0" brushRef="#br2" timeOffset="11">3358 16035 8246,'-7'-12'-843,"2"1"2670,0 0-1153,4-1 0,-3 6-114,8 2 0,-1 3-254,4 1 1,1 4-63,3-1 1,6 8-25,2 0 1,-2 0 15,2 5 1,-3-2-202,3 1 1,-4-1 138,4 5 0,-4-5-308,4 1 0,-5 1-24,1 0 0,-2-1-130,-1-4 0,-1 1 126,0-1 0,0-3-112,-4-1 235,3-4 1,-7 6-110,4-5 458,-4-1-267,2-3 1,-5-5 602,0-2-257,0-3-90,0-2 1,0 1 187,0-1 1,0-4-169,0-3 1,0-3-114,0-1 0,-4-3-104,0-1 1,1-1-184,3 2 0,0 0-112,0-4 0,0 6 99,0 1 1,0 1-515,0 7 0,0 4-37,0 3 1,-4 4-1194,0-3 338,0 4 496,4-2 0,2 5 316,1 0 1,0 5 687,4 3 0,6 2 0,5 1 0</inkml:trace>
  <inkml:trace contextRef="#ctx0" brushRef="#br2" timeOffset="12">3826 15989 8246,'0'-11'494,"-1"1"177,-3 2 252,3 3-525,-10 0 0,9 4 72,-6-3 1,5 8-271,-5 3 0,5 5 31,0 3 0,-3-1-223,3 5 1,-1 0 96,4 4 1,0 0 1,0-1 0,0 1-91,0 0 0,4-4-210,-1 0 1,6-5 76,-1 1 0,1-2-67,-2-2 0,7-4 88,-2-3 0,2-3-124,-3-1 0,2 0 200,2 0 0,-2-5-9,2-3 1,-1-6 209,1-1 1,-5-1-77,6 0 0,-10 0 26,5-3 1,-6-2-34,3 6 0,-5-4 118,0 4 0,-1-4-208,-2 4 0,-5-4 40,-3 3 1,-6 1-259,-1 4 1,-5-1 88,1 1 1,-7 5-266,-1 2 0,0 3 29,0 1 0,7 0-88,-3 0 0,8 0-777,-1 0 1222,9 5 0,2 1 0,5 5 0</inkml:trace>
  <inkml:trace contextRef="#ctx0" brushRef="#br2" timeOffset="13">4249 15932 8168,'0'-6'1417,"0"-4"-3,0 8-486,0-3 115,0 5-695,0 5 1,0 2-119,0 4 1,0 4-67,0 1 0,0 3-157,0-4 1,0 4-2,0-4 1,3 4 183,1-4 1,0 1-670,-4-5 0,4 0-29,0 1 1,-1-1-139,-3 1 0,0-5 210,0 1 0,2-4-819,1 3 49,-1-4 537,3 2 1,-6-5 254,-3 0 0,1 0 414,-4 0 0,-1-10 0,-3-3 0</inkml:trace>
  <inkml:trace contextRef="#ctx0" brushRef="#br2" timeOffset="14">3997 15886 8168,'12'-3'1075,"-1"-1"1,6 0-369,2 4 0,2 0 152,2 0 1,5-4-426,2 0 1,2 1-326,-1 3 0,2 0-70,-3 0 0,-2-2 112,-1-1 0,-7 1-975,-1-2 1,-1 3 335,1 1 488,-8 0 0,-1 5 0,-3 2 0</inkml:trace>
  <inkml:trace contextRef="#ctx0" brushRef="#br2" timeOffset="15">4979 15829 9023,'0'12'759,"0"-1"0,2 4-272,2 1 0,-3 4-223,3-1 0,1 3 15,-1 0 1,-1 1-125,-3 0 0,0 4 90,0-1 1,0 0-308,0-7 0,0 1-108,0-5 0,0 1-531,0-5 380,0 0 0,0-3-987,0 0 727,0-6 1,0 2-404,0-8 0,-3 2-29,-1-6 1013,0 0 0,-1-8 0,-2-2 0</inkml:trace>
  <inkml:trace contextRef="#ctx0" brushRef="#br2" timeOffset="16">4842 15886 8188,'2'-7'809,"2"-1"-473,-3 6 0,9-7 152,-2 5 0,2-1-132,1 1 1,1 3-112,-1-3 0,2 3-83,2 1 0,-1-2 237,5-1-407,-5 1 65,7-3 1,-4 5 73,2 0 0,1 0-191,-5 0 0,5 0-8,-5 0 0,0 0-71,-4 0 0,-3 0-23,0 0 1,-5 0 128,5 0 1,-5 2 27,0 1 0,2 4 53,-1 4 0,0 2 0,-4 2 0,0 3-41,0 5 0,0-3 5,0 3 1,0-7-63,0 7 0,1-3-134,3 3 1,-3-1-122,3-3 0,1 1 110,-1-5 1,4 1-95,-4-5 0,1-1-71,-2-2 47,-1 2 0,4-5-703,-2 3-362,-3-3 663,4-5 715,-5 0 0,0-5 0,0-2 0</inkml:trace>
  <inkml:trace contextRef="#ctx0" brushRef="#br2" timeOffset="17">5436 15829 8086,'0'-6'0,"0"0"428,0 2 185,0 3 0,-1-3-47,-3 8 0,3 2-156,-3 5 1,-1 6-357,1 2 0,0 6-46,4 2 0,0 3-24,0-3 0,0 3 39,0-3 0,0 0-247,0-4 0,0-1 130,0 1 1,4-4-145,0 0 0,0-5-1041,-4 2 884,5-4 1,-4-4-1264,3-1 1248,-3-4 0,-6 1 410,-2-8 0,-4-2 0,0-6 0</inkml:trace>
  <inkml:trace contextRef="#ctx0" brushRef="#br2" timeOffset="18">5174 16081 8391,'11'0'886,"0"0"1,-2 3-675,3 1 0,-2 0-150,9-4 1,0 0-63,4 0 0,0-4-280,0 0 0,1-4-137,2 0 0,-3-1-447,0 1 0,-4 0-187,-4 4 1051,-7 0 0,7-1 0,-9-2 0</inkml:trace>
  <inkml:trace contextRef="#ctx0" brushRef="#br2" timeOffset="19">5642 15886 8086,'-6'-5'-596,"-5"-1"0,6-2 847,-2 1 1,0 3 1669,4-4-470,1 6-540,-3-3-685,5 5 0,0 5 9,0 2 0,0 5 15,0 3 0,0-1-108,0 5 1,0-4-176,0 4 0,0-1 72,0 1 1,0-1-180,0-3 0,1-2-255,3 2 0,-2 2 234,1-2 0,-1 0-90,-2-4 0,0 1-131,0-1 274,0 1 0,0-1-99,0 1 39,0-6-33,5 4 117,1-9 0,5 4 157,1-5 0,-1 0-138,1 0 0,-1 0-33,1 0 1,-1-3-5,0-1 1,1-1-13,-1 1 1,1 3-112,-1-3 1,-3-1-663,-1 1-153,-4 0 1040,2 4 0,-10 0 0,-1 0 0</inkml:trace>
  <inkml:trace contextRef="#ctx0" brushRef="#br2" timeOffset="20">5608 16046 8086,'-12'0'923,"6"0"-165,1 0 1313,5 0-1673,5 0 0,5 0-381,5 0 1,6 0-112,-2 0 1,2-5-89,2-2 0,-5 0-480,-3 0-169,3 4 0,-6-2-104,4 5-469,-9 0 1133,-2 0 0,-15 0 1,-2 0-1</inkml:trace>
  <inkml:trace contextRef="#ctx0" brushRef="#br2" timeOffset="21">5516 15818 8438,'0'-6'2079,"5"0"-1421,3 6 1,2 0-330,2 0 1,4 0-80,3 0 0,4-1-468,4-3 0,-3 3-341,2-3 1,-2 2-1638,-1-2 2196,0 3 0,0-9 0,0 3 0</inkml:trace>
  <inkml:trace contextRef="#ctx0" brushRef="#br2" timeOffset="22">6316 15841 8097,'0'-8'-572,"0"1"0,0 3 1189,0-4 0,0 4 393,0-3-159,0-1-575,0-3 1,0 3 496,0 0-570,0 6 1,-2-3-1,-1 5 0,0 0-106,-4 0 1,-1 5 82,-4 2 1,1 4-108,0 0 1,-5 2-2,1 2 1,-1-1-129,0 5 1,4-5 89,-3 1 1,7-2-32,4-2 1,-1 1 14,1-1 0,0-3-126,4-1 1,6-3-9,1 4 0,5-6 77,3 2 1,-1 1-100,5-1 0,-4 0 69,4-4 0,-4 0 42,4 0 0,-5 0-47,1 0 1,-2 4-2,-1-1 0,-5 5-12,1-4 0,-6 5 5,2-2 0,1 3 26,-1 2 0,0-1 9,-4 1 1,-5-1 104,-3 1 0,-2-1-42,-1 0 1,-2 2 13,-2 2 0,1-2-151,-5 2 1,5-6-156,-2-1 0,0-4-98,1 3-263,0-4-1161,3 2 746,6-5 1052,1-5 0,10-2 0,1-4 0</inkml:trace>
  <inkml:trace contextRef="#ctx0" brushRef="#br2" timeOffset="23">6453 16195 8097,'6'-12'317,"0"5"183,-2-1 1,-2 1 443,1-5-651,-1 1 1,-1-2 185,3-2 1,-3 1-121,3-5 0,1 4-153,-1-4 1,3-2-5,-3-5 1,1 1-97,-1-1 0,1 2 47,3 1 0,-2 1-123,-2 3 1,-3-1-26,3 5 0,-3-4-16,-1 3-98,0 1 309,0 4-21,0-1-144,0 6 1,0 2-98,0 8 0,0 2 128,0 6 1,4 4 1,0 3 1,5 4-144,-2 4 1,3-2 125,2 6 1,-1-2-210,1 1 1,-1-1-172,1-2 0,-1-3-207,0 3 1,1-4 71,-1-4 0,-1 1-742,-2-5 777,2 1 1,-9-5-243,3 0-1223,-3-4 1458,-1-2 1,-1-5 435,-3 0 0,3 0 0,-14 0 0,2 0 0</inkml:trace>
  <inkml:trace contextRef="#ctx0" brushRef="#br2" timeOffset="24">6464 16115 8097,'5'-7'-690,"-3"1"1299,1 2 319,4 3 0,-1-4-470,5 5 1,1 0-173,-1 0 0,6 0-456,2 0 0,0-4-27,4 0 0,-7 1-178,7 3 1,-3-4 374,3 0 0,0 0 0,0 4 0</inkml:trace>
  <inkml:trace contextRef="#ctx0" brushRef="#br2" timeOffset="25">6773 15886 8097,'-4'-7'0,"0"-1"490,0 6-254,4-3 1,1 5 14,3 0 0,-1 0 7,4 0 0,-3 8-15,4 4 0,-6 7-107,2 0 1,-3 4-173,-1 3 0,0-1 210,0 1 0,0 2-300,0-1 1,-3-2-534,-1-6 0,-1 1 292,1-4 0,3-1-743,-3-4 660,3-4 0,2-2 53,3-5 1,-2 0 396,6 0 0,-6-5 0,8-7 0,-3-5 0</inkml:trace>
  <inkml:trace contextRef="#ctx0" brushRef="#br2" timeOffset="26">6784 15932 6648,'0'-6'2844,"0"1"-2441,0 5 0,5 0-204,3 0 1,2 0-1,1 0 1,1 0-196,-1 0 0,1 3 107,-1 1 1,0 0-29,1-4-159,-1 5-192,1-4 1,-1 5 117,0-6 0,-3-2-48,0-2 0,-5 2 112,5-6 1,0 2-30,3-2 0,-3-2 19,-1 3 0,0 0 36,0 0 1,3-1-40,-2-3 1,-2 0 115,2 4 1,-2-3 169,2 2 168,-3-2 475,0 4-205,-4-5 0,6 11-310,-3 0 0,-3 7-239,3 8 1,-3 3 83,-1 5 0,0 1-275,0 2 1,0 0-8,0 4 1,0-3 7,0 3 1,0-4-112,0 0 1,0-3-217,0-4 0,0-1-191,0-3 1,0-6 13,0 2 0,1-7-266,3 0 0,-1-4 884,4-4 0,-3 0 0,4-7 0,-1 2 0,5-7 0</inkml:trace>
  <inkml:trace contextRef="#ctx0" brushRef="#br2" timeOffset="27">7229 15772 8097,'-6'-11'44,"1"4"0,4-1 398,-3 4 473,3 0-498,-4 4 1,5 1 12,0 3 1,0 2-207,0 6 1,0 4-111,0 3 1,0-1 22,0 1 0,0 0-149,0 4 1,0-1 43,0-3 0,0 2 83,0-2 1,0-1-454,0 1 1,0-4 145,0 4 1,1-5-511,3 1 497,-3-2 1,9-3 5,-2-2 0,-2 1 137,2-5 33,-1-1 0,5-3 38,-1 0 1,1 0-107,-1 0 182,0 0 0,1 0-160,-1 0 0,1 0 4,-1 0 0,0-3-304,1-1-464,-1-5 424,1 3 0,-2-2-834,-3 0 1249,-1 6 0,-6-8 0,0 8 0,0-3 0</inkml:trace>
  <inkml:trace contextRef="#ctx0" brushRef="#br2" timeOffset="28">7229 15921 9800,'12'0'473,"-1"0"-337,1 0 0,0 0 14,4 0 1,-4 0-102,4 0 1,0-2 201,-1-1 0,0 1 0,-3-1 0,-1 0-2423,1-1-325,-6 3 2497,-1-4 0,-10 0 0,-1-2 0</inkml:trace>
  <inkml:trace contextRef="#ctx0" brushRef="#br2" timeOffset="29">7229 15761 8097,'0'-12'583,"0"6"1,2-3-165,1 5 1,4 1 200,4 3 1,1 0-465,-1 0 0,4 0 30,1 0 0,0 0-245,-1 0 1,-1 0-278,5 0 0,-4 0-331,5 0 1,-5 0 159,4 0 1,-5 0-558,1 0 1,-2 0 1063,-2 0 0,1-6 0,-1 0 0</inkml:trace>
  <inkml:trace contextRef="#ctx0" brushRef="#br2" timeOffset="30">7800 15544 7520,'-10'-1'-894,"3"-3"3041,2 2-1637,5-3 1,-2 10-38,-1 3 1,1 2 115,-2 2 1,3 0-273,1 4 1,0 0-294,0 3 1,0 3 64,0-3 0,0 2-189,0 2 0,0-4-74,0 0 0,0-4-478,0 4 0,0-5 217,0 2 1,0-4-218,0 0 0,4-5-1463,0 1 2115,0-5 0,1 7 0,1-4 0</inkml:trace>
  <inkml:trace contextRef="#ctx0" brushRef="#br2" timeOffset="31">7766 15989 8097,'0'7'950,"0"3"-409,0-9 0,4 5 328,0-2-467,0-3 1,-3 4 297,3-5 182,-3 0-822,4 6-580,-5-5-513,0 4 516,0-5 1,0 5 0,0 1-1</inkml:trace>
  <inkml:trace contextRef="#ctx0" brushRef="#br0" timeOffset="32">17577 13488 8169,'0'-6'0,"0"-1"578,0 4-107,0 1 62,0-3 980,0 5 0,1 5-1278,3 3 0,-3 3 8,3 5 1,1 1 22,-1 6 1,0 1 128,-4 3-322,5-3-1,-4 9 0,8-4 70,-5 5 1,-1 5-129,-3-1 1,2 0 122,1-4 1,-1 4-135,2 0 1,-3 0-277,-1-4 0,4 1 136,-1-1 0,3-4-246,-3 1 0,0-6 142,4 2 0,-3-4-17,4-4 1,-2 1 111,2-5 0,1 1 13,-5-5 0,1-1-223,-2-2 171,-1 2 1,4-9-477,-2 3 286,-3-3-313,4-1 0,-6 0-63,-3 0 751,-2 0 0,-6-5 0,1-1 0</inkml:trace>
  <inkml:trace contextRef="#ctx0" brushRef="#br0" timeOffset="33">18079 13602 8056,'0'-6'608,"0"0"-57,0 2-95,0 2-108,0 8 296,0 6-316,0 11 0,-5 5 12,-2 2 1,-1 5-82,-3 3 1,4-1-92,-8 4 0,5 0-100,-5 1 1,2-1-194,1-3 0,-3-3 117,0 3 0,4-7-352,3-5 0,4-2 203,-3-1 0,4-4-108,-1 0 0,3-8-568,1 0-264,0-7 623,0 1 1,1-6-113,3-3 0,-1-4 101,4-7 0,1 1 485,3-5 0,1 0 0,-1-9 0,0-1 0</inkml:trace>
  <inkml:trace contextRef="#ctx0" brushRef="#br0" timeOffset="34">18045 13705 8056,'-5'-23'63,"4"4"143,-3 0 0,3 5 105,1-1 0,0 1 69,0-1 0,0 6-7,0-3 1,0 7 854,0-2-770,0 4 1,0-1-175,0 8 0,1 8 197,3 7 0,2 2-86,5 2 0,-2 5-132,3 2 0,-3 0-48,6 0 0,1 1-30,0 3 1,3 0-45,-4 0 1,0-1-159,-4-2 1,3 1-263,-2-6 1,2 5 207,-7-5 1,2 0-249,-1-7 1,2 1 26,-2-5-124,-3 0 222,5-3 1,-5-1-62,3 1 1,2-2-451,-3-3 465,-2 4 1,2-9-360,-3 6-368,-3-6 557,4 3 1,-10-5-352,-3 0 1,-2 0 133,-1 0 1,2-1 31,-3-3 0,3 2 595,-6-6 0,-3 6 0,1-9 0,-6 5 0</inkml:trace>
  <inkml:trace contextRef="#ctx0" brushRef="#br0" timeOffset="35">17954 14128 8056,'-7'-5'468,"-3"-2"0,9 0 233,-3-1-63,3 5-298,1-2 1,1 5 3,3 0 0,0 0 28,7 0 1,-2-3-167,6-1 0,2 0 0,-2 4 1,9 0-86,-1 0 1,2-1 125,-2-3 0,0 3-419,0-3 1,0-1-170,-1 1 0,-3-1-390,1 1 0,-10 3-415,1-3-778,-2 3 1287,2-4 1,-4 2 636,-3-5 0,-3 1 0,-1-5 0</inkml:trace>
  <inkml:trace contextRef="#ctx0" brushRef="#br0" timeOffset="36">18513 13477 8112,'0'-7'999,"-5"-3"-78,4 9 314,-4-4-782,5 5 1,-4 1 5,0 3 0,0 7-128,4 8 1,0 3 140,0 1 1,0 5-116,0 2 0,0 1 8,0 3 1,2-2-188,1 6 1,0-3 88,5-1 1,-6 2-324,2 2 88,2-2-5,-4 3 0,3-5 57,-5 0 0,3 1 48,1-1-426,0 0 181,1-5 0,-4-1-4,3-5 10,3 0 18,-6-5 0,4 2-67,-5-5 187,0-5-29,5 1 1,-4-9-116,3 6 133,-3-6-739,-1 3-593,0-5 715,-5 0 0,4-5-204,-3-2 0,3 0-1473,1 0 2274,0-1 0,0-8 0,0-2 0</inkml:trace>
  <inkml:trace contextRef="#ctx0" brushRef="#br0" timeOffset="37">19027 13796 8112,'-6'0'-205,"1"-1"-306,5-3 1755,-5 3-161,3-9-228,-3 4-531,5-1 0,2-2 88,1 6 0,0-1-181,5 4 0,-1 0-1,5 0 1,-1 0-104,0 0 1,5 0 110,-1 0 0,5 4-183,-1-1 1,3 6 27,1-1 1,-1 2-162,1 1 1,0 1 102,0-1 1,4 1-47,-1-1 1,1 1-101,-4-1 0,-4-3 97,0-1 1,-1-3-48,1 4 0,-2-6 115,-1 2 0,-7 1 58,2-1-106,-2 0 8,-3-4 53,4 0 0,-10 0 12,0 0 1,-5 1-40,-6 3 0,-4-2-1,-1 6 0,-5-4-73,-2 3 0,-4 1 72,-3 3 0,-3 1-120,2-1 1,0 1 54,0-1 0,-2 2-95,3 2 0,2-6 88,1 2 0,7-2-67,1 3 85,5-6 0,-1 0-29,7-2-305,-2-3 263,9 4-1489,-4-5 717,5-5 0,5 0-332,2-2 1,3-4 1200,2 4 0,4-3 0,2-2 0</inkml:trace>
  <inkml:trace contextRef="#ctx0" brushRef="#br0" timeOffset="38">19907 13511 8113,'0'-8'58,"0"1"179,0 4 144,0-7-24,0 9 60,0-9 163,0 3 34,0 1 164,0 1 69,0 5 1,0 5-610,0 2 0,0 9 214,0 3 1,0 2-140,0 2 1,1 5-63,3 3 1,-3 2-53,3 1 1,-3 1-30,-1 3 0,1-2-91,3 2 0,-3-2 1,3-2 1,-3-4-385,-1 1 0,4-6 66,0 2 0,1-3-78,-1-1 1,-2-6 61,6-1 0,-5-4-294,0 0 325,4-1 1,-6-3-334,3-1-770,-3-4 388,-1 2-1922,0-5 2860,-5 0 0,4-5 0,-4-1 0</inkml:trace>
  <inkml:trace contextRef="#ctx0" brushRef="#br0" timeOffset="39">20261 13591 7999,'5'-12'-236,"-4"6"1,4 0 802,-5 2 905,0 3-503,0-4-616,0 15 0,0-1 130,0 10 1,0 0-72,0 4 1,1 3-118,3 1 0,-3 5 45,3-2-295,3 3 48,-6-4 1,8 3 13,-6-5 1,1 3-214,-4-3 0,4-1 40,0-3 0,0-4-295,-4 0 0,1-5-346,3 1 321,-3-2-1307,4-1 152,-5-6-287,0-1 1367,-5-5 1,0-5 460,-3-3 0,-2-2 0,3-1 0,-4-6 0,0-1 0</inkml:trace>
  <inkml:trace contextRef="#ctx0" brushRef="#br0" timeOffset="40">20181 13671 7999,'6'-14'-712,"-2"2"0,-3 4 1422,-1-4 0,4 1-147,0-1 0,1 5-68,-1-1 0,2 0-94,5-3 0,1 1 98,-1 2 1,2-2-166,2 2 1,3 0-84,5 0 0,-4 3-138,0 5 0,-4-4 104,4 0 0,-5 4-109,1 4 1,-2 6 49,-2 2 0,-3 3-118,0 4 1,-6 4-3,2 0 1,-4-1-157,-4 5 1,0-2-67,-7 2 1,2-3 83,-6 3 1,1-7-14,-1-1 0,1-4 74,-5 4 0,5-8-38,-2 0 1,4-3 84,0-1 0,2 0 3,3-4 150,1-1 367,6 3-366,0-5 1,6 0-30,1 0 0,3 0 53,2 0 1,0 0-73,4 0 0,1 0-79,6 0 0,-1 0 57,-3 0 1,2 1-1,-2 3 0,3-3-70,1 3 1,-4 1 0,0-1 0,-4 3 5,4-3 0,-5 5-135,1-1 1,-2-2-101,-1 2 1,-6-1 67,-2 5 1,-3-1-130,-1 1 0,-5 0-43,-3 3 1,-7-2-14,-4 2 0,-3 2 82,0-2 0,-5 0 24,0-3 0,-3-1-136,3 1 470,-5-1-115,8-5 1,-4 3 59,6-5 0,3 0-247,-1-4 1,7 0-240,-3 0 1,7 0-312,2 0 118,4-5 0,-2-3 147,5-7 0,7 1-44,4-5 1,2 4-258,6-4 772,-5 5 0,7-8 0,-3 4 0</inkml:trace>
  <inkml:trace contextRef="#ctx0" brushRef="#br0" timeOffset="41">20832 13420 7999,'0'-12'753,"0"6"-343,0-4 1,0 7 575,0-5-28,0 6 433,0-8-719,0 8-97,0-3-274,0 16 0,0-3 175,0 11 0,0 2-42,0 5 0,1 4-12,3 4 0,-3 0-97,3 0 0,-3 4-39,-1 1 0,4 0-146,0-1 1,-1-3-117,-3 4 1,2-4-214,2-1 1,-3-1 189,3-2 1,1 1-92,-1-6 1,1 0-27,-2-7-165,-1 2 195,8-8 1,-8 3-108,6-4 142,-5-1-38,2 1 38,0-6-963,-4-1 437,4-5-5947,-5 0 6524,-5 0 0,-1-5 0,-6-1 0</inkml:trace>
  <inkml:trace contextRef="#ctx0" brushRef="#br0" timeOffset="42">22168 13694 7999,'0'-12'74,"0"1"1,-1 3 169,-3 1 1,1 3 95,-4-4 104,4 6-151,-7-9 1,2 10 30,-7-3 1,2 3-109,-2 1 0,-3 0 14,-1 0 0,-1 4-3,1 0 0,-2 5-14,1-2 0,3 0-16,-2 0 1,5 0-88,-2 0 1,4 2-157,0-5 120,6 5-66,-4-3 0,9 5 56,-3 1 1,3-5-146,1 1 1,1 4 52,3 3 1,2 4 30,5-4 0,5 2-26,-1-2 1,9-3-6,-1 4 0,3-4 29,1 0 1,1-1-4,2 1 1,-2-1 37,-5 0 0,-1-3-13,-3 0 0,-3-1-35,-4 5 0,-6-1-20,-2 1 0,-3 0-93,-1 3 0,-6-2 53,-6 2 1,-3 2-162,-4-2 0,-6 0 139,2-3 1,-2-1-29,2 1 0,0-5-119,0 1 0,0-6 95,0 2 0,2-3-191,2-1 1,2 0-662,6 0 352,-1 0 1,6-1 109,2-3 0,4-2-361,4-5 897,7-1 0,7-4 0,5-2 0</inkml:trace>
  <inkml:trace contextRef="#ctx0" brushRef="#br0" timeOffset="43">22396 13854 7999,'0'-12'1452,"0"1"-1045,0 4 113,0 2 317,0 5-241,-5 5 0,0 5-193,-2 6 1,-2 4 13,5-1 0,0-1-383,4 1 1,0-1 76,0 1 1,1 1-231,3-5 1,2 0 29,6-3 0,3-2-126,0-2 1,6 0 149,-2-4 0,4 0-77,3-4 1,3-5 30,6-3 1,-6-3 83,-3-4 0,2 1 383,-1-5 0,-5 4-147,-7-5 1,-2 5 213,-2-4 0,-5 4-159,-2-4 0,-3 0-98,-1-4 0,-6 0-21,-5 0 1,-7 2-148,-9 2 1,-3 0-158,-8 7 1,-7 5-519,-4 11 0,-7 9-1362,-1 14 1,1 2 2038,27-10 0,1 0 0,-2 1 0,0-2 0,-23 17 0,0-4 0</inkml:trace>
  <inkml:trace contextRef="#ctx0" brushRef="#br0" timeOffset="44">17771 15178 8040,'0'-11'117,"0"5"0,0-1 729,0 3-222,0 3 241,0-4-430,0 15 0,0-1-127,0 10 1,0 5-11,0 7 1,0-2-40,0 1 1,0 2-141,0 6 0,0-2 28,0 2 0,0 1-25,0-1 0,0 0-42,0-4 0,1 1-246,3-1 1,-3-4 54,3 1 1,1-6-198,-1 2 0,1-8 72,-1-4 0,-3-2 64,3-2 0,-2-3-610,2 0 29,-3-6 279,5 3 1,-6-6 91,0-3 0,0-2-59,0-6 1,0 0-82,0-4 0,0-3 36,0-7 1,-2 2 485,-2-3 0,-2-2 0,-5 0 0,-1-6 0</inkml:trace>
  <inkml:trace contextRef="#ctx0" brushRef="#br0" timeOffset="45">17691 15235 8040,'1'-17'-307,"3"1"1,-1 0 480,4 1 1,1-1 446,3 5 1,1-2-185,-1-2 0,2 2 8,2-2 1,-1 3-37,5 0 0,0 1-179,4-1 1,0 2 172,-1 3 0,1 0-122,0 3 1,-3 3-87,3-3 1,-6 8-34,6 4 1,-4 2-108,0 1 1,-3 2 56,-4 2 1,-2 3-175,-3 5 0,-2 0 78,-5-1 1,-1 1-120,-3 0 0,-7 4-6,-8-1 1,-6 5 88,-2-4 1,-5-1-143,2-3 1,-3-1-145,-2-3 1,3 1-184,1-5 1,3-1 1,5-6 1,2-3-248,2-5 0,6 0-65,5 0 1,6-1 319,-2-3 0,8-3 63,3-4 1,9-4 415,3 0 0,7-6 0,4 3 0</inkml:trace>
  <inkml:trace contextRef="#ctx0" brushRef="#br0" timeOffset="46">18468 14893 8040,'0'-12'211,"0"1"178,0 0 0,-4 3 289,0 0 254,0 6 31,-1-3-604,-1 5 0,-6 5 4,1 2 0,-1 6-51,1 6 1,-2 1 135,-2 11 0,1 4-185,-5 7 0,4 7-134,-4 0 1,4 4 45,-4-3 0,5 4-155,-2 0 1,4-4-185,0 0 0,6-3 150,2-1 1,3-6-508,1-2 0,1-2 188,3-2 1,2-5 5,6-2 0,3-3 99,0-1 1,4-5 29,-4-3 0,4-4 93,-3-3 0,3 1 212,-4-5 1,4-1 127,-4-3 0,0 0-232,-3 0 0,-1 0-276,1 0 0,-5 0-595,1 0-800,-6 0 1109,4 0 1,-6-1-741,0-3 1299,0 3 0,0-9 0,0 3 0</inkml:trace>
  <inkml:trace contextRef="#ctx0" brushRef="#br0" timeOffset="47">18776 15087 8040,'0'-6'287,"-5"-5"-3,4 10 1,-6-8 78,3 6 0,2-1-55,-6 4 1,4 5 130,-3 2 1,0 9-38,0 3 0,-3 7-91,2 5 1,2 3 56,-2 4 1,2 1-167,-2 3 0,-2 3-101,2-3 0,2-2-30,-2 2 1,6-5-221,-2 1 1,-1-6-422,1-2 1,0-6 335,4-1 0,0-5-980,0-7 508,0 1-210,0-6-167,0-1 503,6-10 1,-5-3 196,3-7 1,-3 1 382,-1-5 0,0 5 0,0-12 0,0 1 0</inkml:trace>
  <inkml:trace contextRef="#ctx0" brushRef="#br0" timeOffset="48">18742 15178 8040,'0'-17'200,"0"0"1,0 2 100,0 0 0,0-1 154,0 5 1,0 0 178,0-1 189,-5 1-456,3 4 0,-3 7 92,5 8 1,4 7 26,0 4 1,6 7-114,1 0 0,2 6-8,6-2 0,0 2-134,4-1 0,0 2-181,0-3 0,-2 2 19,-2-2 1,2 3-15,-6-2 0,0-2-25,-4 1 0,1-4-342,-1 0 0,1-2-404,-1-1 0,-3-5 345,-1-3 0,0-2-475,0-2 0,-2-3-485,-5 0-455,0-6 1184,0 3 0,0-6-47,0-3 0,-5 2 649,-2-6 0,-3 2 0,-2-2 0,-4-7 0,-2 2 0</inkml:trace>
  <inkml:trace contextRef="#ctx0" brushRef="#br0" timeOffset="49">18650 15510 10517,'12'0'583,"-1"0"0,6 0-497,2 0 0,2 0 125,2 0 0,0 0-313,0 0 0,-2 0 130,-2 0 1,2 0-961,-6 0 1,4 0 81,-4 0 1,2-4-935,-2 0 1784,-2-5 0,3 3 0,-5-6 0</inkml:trace>
  <inkml:trace contextRef="#ctx0" brushRef="#br0" timeOffset="50">19073 14973 8040,'0'-12'529,"-5"6"697,3-4-207,-3 9-632,5-5 1,0 12 207,0 1 1,4 5-63,0 3 0,5 3-57,-1 4 1,2 3-118,1 1 0,6 2-61,2 3 1,2 2-227,2-3 0,0 3 115,0 1 0,0 1-307,-1-1 1,1 0 38,0 0 0,-5-3 26,-3-1 1,-3-4-136,-5 0 1,-1 2-202,-2-1 0,-4-1 59,0-3 1,-5 0-41,-6 0 0,-4-1-298,-1-3 0,-8 2 202,1-2 0,-2-2-472,2-2 0,5-4-212,3-3-46,2-3 745,2-5 1,5-6 452,2-6 0,8 1 0,2-11 0,5 5 0</inkml:trace>
  <inkml:trace contextRef="#ctx0" brushRef="#br0" timeOffset="51">19655 15213 8040,'0'-7'1261,"0"1"-328,0 2 220,0 3-618,0-4 1,5 5-69,3 0 1,3 4-208,5-1 0,-2 5-18,5-4 0,0 1-65,4-1 1,1 1-1,2 2 1,0 4-189,4-4 1,-5-1 78,2 2 1,1 0-331,-1 3 1,-2-1 127,-6-2 0,1 1-106,-4-5 1,3 3 76,-4-3 1,-4 4-216,-3-5 194,0 6 133,3-2 1,-1 0 179,-2 1-39,-3-6 130,-5 9 1,-7-6-54,-4 2 0,-5 2 105,-7-5 1,-1 5-13,-3-2 0,-3 4 29,-9 0 1,4 0-137,-3 1 1,-2-1 25,2 1 1,4-1-583,4 1 1,8-5-15,-1 1-1414,8-6 104,-1 8-550,9-8 1521,2-2 1,10-7 755,3-4 0,2-6 0,1 0 0</inkml:trace>
  <inkml:trace contextRef="#ctx0" brushRef="#br0" timeOffset="52">20500 15041 8040,'0'-6'249,"0"1"306,0 0 29,0 4 118,0-10 289,0 10-439,0 6 0,0 9-154,0 13 0,0 2 45,0 5 1,0 6-137,0 1 0,4 3-71,0-3 1,0 3-109,-4-6 1,0 0-141,0-4 1,4-1-396,-1-3 1,1 2 288,-4-5 0,4-4-721,0-4 1,1-7-629,-1 0-262,-3-1 1176,4-9 0,-5 1 25,0-6 1,0-1 149,0-8 1,-1 3 377,-3-6 0,3-3 0,-9 1 0,3-6 0</inkml:trace>
  <inkml:trace contextRef="#ctx0" brushRef="#br0" timeOffset="53">20478 15087 8040,'3'-22'23,"1"3"1,1-1 151,-1 5 1,1-5 172,3 0 1,1 4 163,-6 1 1,6 2-227,-1 2 1,-2-1-28,2 1 1,0 3-29,3 1 0,0 4-1,1-1 1,4 3 28,3 1 1,2 9-30,-2 2 1,1 8 0,-5 0 0,3 3 28,-7 1 1,2 1-17,-9 3 1,0-2-468,-4 5 1,-2-4 157,-1 0 1,-5-2-93,-7-1 0,1 0-95,-5 0 1,0-1-133,-4-3 1,0-3-149,0-4 1,0-2-336,1-3 1,-1-2 218,0-5 1,4 0-147,0 0 0,6-6 418,2-5 1,4-2 376,7-6 0,0 5 0,10-3 0,3 6 0</inkml:trace>
  <inkml:trace contextRef="#ctx0" brushRef="#br0" timeOffset="54">21129 14847 8040,'0'-11'23,"0"-1"0,0 5 187,0-1 1,0 4 373,0-3 159,0 4 233,0-7-585,0 9 0,-5-4-22,-3 5 0,2 1-25,-2 3 0,-1 3-47,-6 9 1,1-1-12,-5 8 0,0-3 14,-4 7 1,4 2-90,0 1 0,0 3-14,-4 1 0,5 5-122,3-1 1,4 5 112,3-1 1,3-2-340,5 2 0,0-5-41,0 1 1,1-3-188,3 0 1,2-2 211,6-3 0,-1-2-91,1-5 0,3-1 15,0-3 1,4 1-57,-4-5 1,2 0 8,-2-3 0,-2-5 71,2 1 1,1-5 198,0 0 1,-1-1-144,-4-2 0,1 0-132,-1 0 0,-3 0-465,-1 0-732,1 0 934,-2 0 0,-1-2-309,-5-1 867,0 1 0,-5-8 0,-1 4 0</inkml:trace>
  <inkml:trace contextRef="#ctx0" brushRef="#br0" timeOffset="55">21357 15041 8040,'0'-11'383,"0"-1"497,0 1-382,0 5 136,0 1-16,-5 5 1,-1 8-224,-6 4 1,1 8 67,-1 3 0,5 5-82,-1 6 1,4 2-151,-3 2 0,4-4-194,-1 0 1,3-1-6,1-6 0,0 0-168,0-5 1,4 1-83,0 0 0,1-4-359,-1 0 0,-3-5-17,3 1 1,1-6-1584,-1-1-358,-1-6 1553,-3 4 982,0-6 0,0-6 0,5-5 0,2-7 0</inkml:trace>
  <inkml:trace contextRef="#ctx0" brushRef="#br0" timeOffset="56">21209 15110 8040,'6'-12'178,"0"1"84,-2 0 1,1 3 102,3 0 0,2 5-134,-3-5 0,4 2 191,0-2 0,2 2-119,2 2 1,3 3-93,5-3 0,-4 1-14,0-1 1,0 3 28,4-3 0,-4 3-57,0 1 1,-2 0-123,2 0 1,-2 0-96,-6 0 1,1 5 42,-1 3 0,-4 2-115,-4 1 1,-1 2-14,-2 2 1,0-1 124,0 5 1,-5-4 10,-3 4 0,-4-3-177,-3 3 0,-3-5 95,-4 1 1,-1-2 7,0-2 1,0-1 173,0-2 0,6 1-75,1-6 0,4 3 476,0-3-67,1-1-86,4 3-215,2-5 1,7 0 108,1 0 1,4 0-24,4 0 1,6 1 126,2 3 1,-2-3-152,3 3 0,-1-2-21,3 2 0,2-3-239,3 3 0,-7 1 75,3-1 0,-4 5-160,0-1 0,2-2 14,-6 2 1,0-1 16,-3 5 1,-1-2-70,0-3 0,0 4-134,-4-4 0,-2 3 88,-5 2 1,0-1-24,0 1 1,-6-1 78,-6 0 0,0 1 36,-7-1 0,-2 2 34,-5 2 1,-3-2-95,-6 2 0,0-2-1,-3-2 0,2-3 27,-2-1 0,0 0-19,4 0 0,0 2-262,11-5 0,2 0-278,10-4 159,0 0 0,4-1 123,3-3 0,4-3-417,4-4 867,3 0 0,9-6 0,2-1 0</inkml:trace>
  <inkml:trace contextRef="#ctx0" brushRef="#br0" timeOffset="57">21837 14836 8040,'-12'-12'519,"6"1"0,0-1-84,2 1 0,3 3-82,-3 1 0,2 3 778,2-4-742,0 6 0,0-5 557,0 4-587,0 1 1,0-1-52,0 6 1,6 4 116,1 4 0,3 6-67,2 2 0,0-2 52,4 3 0,-2 0-160,5 6 0,-4-1 29,4 1 1,-1-2-155,1-1 1,1 5 104,-5 3 1,4-4-134,-4 0 0,-1 1-67,-6-1 0,2 3-163,-2-3 1,-2 3-30,2-3 0,-6 1-212,2-2 0,-3-1 65,-1 1 1,0-2-98,0-1 0,0-4-65,0 0 1,-3 0 108,-1 4 0,-5-4 25,1 0 1,-2-5 180,-1 1 0,-1-2-23,1-2 1,-1 1 2,1-1 1,-4-1 205,0-2 1,-1 2-155,5-2 0,-4-2 122,-1 2 0,1-2-669,4 2 411,-1 2 0,5-9-432,-1 3 101,6-3-187,-3-1 180,5 0 0,5-5 1,1-1-1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9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3518 15818 8091,'0'-12'259,"0"1"0,0 3 31,0 1 1,3-1-30,1-3 1,5 1-88,-1 2 0,2-3 25,1-1 0,2 1-109,2-4 1,-1 2 78,5 1 0,-4 1-99,4 0 1,1 0-32,2 4 0,1-3 48,0 2 1,0 2 24,0-2 1,0 6-36,-1-2 0,1 2-31,0 2 0,-4 6-121,0 1 1,-5 3 71,1 2 1,-3 3-125,-5 0 0,0 6-54,-3-2 1,-3 2 66,3 2 0,-8 0-46,-4 0 0,-2-1 66,-1 1 1,-2-1 54,-2-3 0,1-1 10,-5-3 1,3-6 5,-3 2 1,4-3 104,-4-1 324,5 4 179,-2-10-182,4 4-29,6-5-238,1 0-176,5 0 0,5 0 97,3 0 1,6 1-17,1 3 1,4-3-21,-4 3 0,5 2-35,-1 2 1,-1-2 13,1 2 0,0 0 20,4 3 1,4 0-52,-1 1 0,5 4 17,-5 3 1,0-1-6,-7 1 0,1 2-37,-5 5 0,-1-2-170,-6 3 0,-3 1 167,-5-1 0,-3 0-23,-4 0 1,-3-2 76,-13 6 1,0-4-57,-11 3 1,2-5 242,-6 2 1,-1-8 7,1-4 1,0-3 17,3-5 1,5 2-207,-1-5 0,6 0-173,-2-4 0,7-4 134,1 0 1,6-5-158,2 2 1,1-3-652,6-2 1,0 1 361,4-1 0,1 1 483,3-1 0,8 1 0,5 0 0</inkml:trace>
  <inkml:trace contextRef="#ctx0" brushRef="#br0" timeOffset="1">4877 15669 7914,'-12'-5'274,"1"3"-229,-1-6 1,5 2 456,-1-2 1,6 2 469,-2 2-108,3 3-514,-4-9 1,-2 8-67,-4-1 0,-1 1-53,1 2 1,-2 5 26,-2 3 0,-4 3-210,-8 5 0,-2 7 68,-5 7 0,-2 3-116,-2 1 0,3 2 42,-3 2 1,3 2-113,5 6 1,3-4 37,8 0 1,4-4-74,7 4 0,3-5-11,5 1 0,2-3-104,1-1 0,8-4-52,4-4 1,5 2 99,-1-1 0,3 0-54,1-5 0,-1-3 80,1 0 1,4-5 174,0 2 1,3-7-87,-3-2 0,3-4 168,-3 0 1,1-3 117,-2-3 1,-3-4-105,0-4 0,-1-1 296,-7 1 1,-4-4-142,-3 0 0,-6-1-24,2 5 1,-9-4-150,-6-1 0,-7-3-179,-9 4 1,-3 0-41,-8 4 0,1 0-370,-5 4 1,5 2-34,-1 5 1,8 5-1273,3 2 1787,8 9 0,-3 1 0,5 6 0</inkml:trace>
  <inkml:trace contextRef="#ctx0" brushRef="#br0" timeOffset="9">13145 15544 7818,'0'-12'-584,"0"1"1,0 3 453,0 1 345,0-1 0,0-3-38,0-1 1,0 5-95,0-1 0,0 0 194,0-3 1,0 3 183,0 1-178,0-1 1,-1-2 92,-3 2-88,-2-2 1,-9 9-132,0-3 1,-6-1 9,2 1 1,-2 0-95,-2 4 0,-4 6 60,0 1 0,0 0-194,0 0 0,4 1-40,0 3 1,2 1-24,5-1 1,-3 4 81,4 0 1,0 2-133,4-2 0,0 2 129,4 2 1,-2 2-11,5-2 1,0 7-35,4 0 0,2 1 71,1-4 0,4 0-16,4 0 0,1-1-13,-1 1 1,5-1-6,3-3 1,3-3 37,1-4 1,5-2 2,2-2 0,3-3 42,2-5 0,-5 0 130,0 0 1,1-2 6,3-1 0,-5-8-40,-2-4 0,-4-1 56,-4 0 0,-3 2-14,-4-5 0,-2 0-36,-2-3 1,-3-3-57,-5-1 1,-2 0-147,-1-4 0,-4 1 21,-4-2 1,-2-2-220,-2 3 1,-2 2-231,-2 1 1,-4 4 211,1 4 0,-1 4 81,-4 8 1,-2 1-225,-1 6 1,-3 6-269,-2 1 0,2 8 319,3 4 0,1 3 376,2 1 0,-2 5 0,-5 1 0</inkml:trace>
  <inkml:trace contextRef="#ctx0" brushRef="#br0" timeOffset="10">12734 15944 10864,'0'11'611,"0"0"1,-4 5-488,1-1 0,-5 5 105,4-1 1,0 1-238,4 0 0,-3 4-62,-1-5 1,1 5-77,7-5 0,-1 1 79,4-1 0,6 1-41,6-4 1,0 3-39,4-4 0,1-1-49,6-7 1,7-1 21,-3-6 0,8 0 111,0 0 1,-1-2-6,1-2 1,-2-2 209,2-5 1,-4-1 289,-7 1 1,-3-4-132,-6-1 0,-4-4 45,-3 1 0,-6-2-48,-1-2 0,-7-4-15,-1 0 1,-6-4-403,-9 0 1,-9-1 125,-11 2 0,0 0-485,-7 7 0,-10 0-228,-9 11 1,26 7 0,0 2 150,-1 2 1,0 2 0,0 1 0,1 2 553,2 1 0,1 1 0,-1 2 0,1 1 0,-27 14 0,-1 0 0,30-12 0,-1 0 0</inkml:trace>
  <inkml:trace contextRef="#ctx0" brushRef="#br0" timeOffset="15">20558 15635 7816,'0'-7'0,"0"-1"0,0 4 148,0-3 197,0 4 308,5-2 1,-3 11-250,6 6 0,-4 4-76,3 7 0,1 1-162,3 3 1,-3 2 6,-1 5 0,1 4-56,4 0 0,-1 5 6,0-1 0,1-2 126,-1-2 0,-3 1-63,-1-1 1,1 0-695,3-3 1,-3-2 288,0-3 0,-6 2-103,2-6 0,1-3-95,-1-4 1,1-4-271,-1 4 1,-3-5 129,3 2 557,-3-9 0,4 3 0,2-3 0</inkml:trace>
  <inkml:trace contextRef="#ctx0" brushRef="#br0" timeOffset="16">20992 15829 7830,'11'-11'0,"0"-6"572,1-2 1,3 3-149,0 1 0,4-2-148,-3 2 0,4 0 26,-1 3 0,-1 1 119,1-1 1,-4 5-130,4-1 0,-5 6 60,1-2 0,-2 3-149,-2 1 0,2 1-13,2 3 0,-2 2-194,2 5 1,-4 6 69,-3 2 0,1 4-206,-5 3 0,0 4-5,-4 4 1,0 4-134,0 0 0,-7 5 99,-4-1 1,-2-1-47,-6 1 0,0-4 97,-4 3 0,0-8-36,1 2 0,3-9 77,-1 1 0,3-3 7,-2-1 1,2-5 166,6-3-10,-1 3 53,1-6 0,5 1 97,2-5 47,2-6 0,8 3-72,1-5 1,5 0 124,3 0 1,8 2-27,7 1 1,1-1-43,3 2 0,-1-3 65,9-1 1,0 1-47,3 3 0,-4-3-105,-3 3 0,0 1-26,-4-1 1,-2 0-101,-9-4 1,-5 3-304,-3 1-305,-2 0 0,-8-4-334,-5 0 0,-13 4 895,-14 0 0,-7 5 0,-12-3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3266 14550 8082,'-5'-6'-327,"4"1"266,-4 5 285,0-5-204,4 3 327,-10-3-178,10 5-116,-9 0 91,9-5 0,-6 4 238,4-3-75,-4 3-347,-4 1 76,-1 5 1,1-2 260,0 4-330,-6-4 41,4 7 1,-7-4 194,5 6-272,0-1 155,-2 0 1,4 5-141,-2-1 147,3 5-64,-5-7 1,4 8-5,-2-2 0,4 3 5,3 1 0,-1 0-97,5 0 1,-3-1 120,3 1-277,0 0 245,4 0 1,0 0-200,0 0-5,0-6 174,5 5 0,2-9-125,4 2 0,0-4 79,1-3 59,-1 2-28,1-9 0,0 4 3,4-5 0,-4 0-4,4 0 0,-3 0 34,3 0 0,-4-1 115,4-3 0,0-1 90,-1-2 9,1-3-197,-10 3 1,3-4 136,-5-1 1,-1 5-62,-3-1 140,0 0-192,0 2 0,-5-4 1,-2 2 1,-8 2 10,-5-2 0,-1 6 64,-2-2-318,0 3 102,-5 1 0,4 2-90,-2 6 0,1 1-330,3 10 1,0-1-937,3 1 1445,2 2 0,6-3 0,0 5 0</inkml:trace>
  <inkml:trace contextRef="#ctx0" brushRef="#br0" timeOffset="1">4317 14630 8286,'0'-6'209,"0"-4"1,1 8 483,3-1-375,3 1-127,-1 7 1,8-2 16,-3 5 1,4-1 7,1 5 0,-4 3-110,4 0 1,-2 0 55,1-3 1,-3-1-133,4 0 1,-4 1 262,0-1-671,-1-4 319,1 3 1,-1-5-212,1 3 1,-1 0 134,0-4 1,-3 1-96,0-1 0,-5-3-56,5 3-835,-5-3 271,2-1 850,-5 6 0,5-5 0,1 4 0</inkml:trace>
  <inkml:trace contextRef="#ctx0" brushRef="#br0" timeOffset="2">4591 14630 8286,'0'-18'199,"-5"2"1,3 10 425,-6 2-166,5 2 1,-5 4 180,4 2-127,-5 2-322,3 5 1,-5 6-144,4 2 0,-7 2 175,2 2-954,-2 0 606,8 0 1,-4-2 177,2-1-1710,3-4 768,0-5 889,5 1 0,-5-1 0,-1 1 0</inkml:trace>
  <inkml:trace contextRef="#ctx0" brushRef="#br0" timeOffset="3">6236 14527 8108,'-5'-6'-70,"3"-4"86,-8 3 1,8-3 104,-6 3 1,6 0 122,-2 4 0,-3 1 66,0-1 1,0 1-98,0 2 1,-1 0-121,-3 0 1,-1 5 104,1 3 0,-4 2-113,0 1 0,-6 2 30,2 2 1,1-1 73,-1 5 0,4 2-105,-4 5 0,5-2 73,-1 3 1,4 1-139,3-1 1,-1-1 42,5-3 0,0 3-158,4-4 0,0 3 77,0-10 0,6 0-139,1-4 1,3 1 103,2-1 0,0-3-128,4-1 0,0-4 44,3 1 1,3-3 70,-3-1 1,1 0 43,-1 0 1,1-5 19,-4-3 1,-1-1 18,-4 2 0,-1-3-58,-2 2 174,-3-2-138,-5 4 0,-1-5 15,-3 4 1,-4 1 3,-7-2 1,-3 4-212,-4-4 3,-6 6 187,-2-3 1,-3 5-451,3 0 0,-2 4 16,6-1-324,-1 6 766,9-2 0,2 9 0,4 2 0</inkml:trace>
  <inkml:trace contextRef="#ctx0" brushRef="#br0" timeOffset="4">10484 14299 8110,'-11'-5'0,"0"4"-40,-1-3 1,4-1 6,1 1 0,3-1 285,-4 1 283,6 3-260,-3-9 0,5 7 97,0-5-151,0 6-20,0-8 0,0 7 54,0-4 1,5 3-14,3-4 0,2 4-61,1-3 0,2 4 23,2-1 0,-2 3-102,2 1 1,3 0 81,1 0 0,1 0-99,-1 0 1,1 1-64,-4 3 0,3 4-137,-4 7 1,-1-1-13,-7 5 1,-1 0-194,-6 4 1,0 1-205,0 3 293,-6 2 98,0 0 1,-10 4-15,-3-2 1,-3-4-138,-1 0 239,5-3-45,-3-1 1,7-4-99,-5 0 435,5-5-115,-3 3-89,6-6 217,0 0-29,4 1 102,2-6-320,5 4 29,0-8 0,9 3 56,2-5-62,8 5 9,-1-4 0,5 4 260,0-5-256,5 0-382,1-5 534,5 4-157,1-9 1,-6 4-99,-3-1 18,-2 2 86,-1 5 1,-5 0-1115,-3 0 519,-2 0 327,-7 0 0,3 1 218,-5 3 0,0 2 0,-4 6 0</inkml:trace>
  <inkml:trace contextRef="#ctx0" brushRef="#br0" timeOffset="5">11604 14276 8112,'-4'-8'-16,"0"1"0,0 3 113,4-4 91,0 6 1,0-4 264,0 2-176,0 2 1,1-3 14,3 5 0,1 5-150,3 3 1,2 4 94,-2 3 1,2-3-128,1 4 1,-1 0 141,-2-1 1,6 4-383,-3-3 32,3-1 0,-2-4-266,-1 1 281,1-1 0,-1-3-179,0-1 1,0-3-721,-4 4 189,3-6 1,-7 7 79,5-5 713,-6 0 0,3-4 0,-5 0 0</inkml:trace>
  <inkml:trace contextRef="#ctx0" brushRef="#br0" timeOffset="6">11798 14299 8112,'0'-18'17,"0"2"184,0 4 1,-2 2 76,-1 2-78,1 3 0,-4 2 371,2-1-274,3 0-59,-9 9-329,9 1 145,-10 6 1,5 3 77,-5 0 0,-1 6-121,1-2 0,-1 2 308,1 2-1049,0-5 497,4-2 0,-2 0-1070,6-1 681,-1 0 197,-1-4-459,3 1 884,-3-6 0,10 4 0,2-3 0</inkml:trace>
  <inkml:trace contextRef="#ctx0" brushRef="#br0" timeOffset="7">12483 14208 8140,'5'-18'0,"3"3"0,-2 6 43,2 1 38,4 0 1,1-2 158,2 3 0,-2-2 30,-2 5 0,1-4-107,-1 5 0,1-5 318,-1 4-123,0 0-121,1 4 23,-6-5 105,4 4 3,-8-4-358,3 5 1,-5 5 113,0 3 0,-2 3-170,-1 4 1,-4-1 33,-4 5 0,-2 0 120,-2 4 1,2 0-237,-2 0 48,-3 0 1,6 0-297,-5-1 236,1 1 0,3-1 3,-2-3 0,2-1-135,2-3 0,3-4 102,0 1 110,6-1-4,-3-5 1,3 5 147,-1-4 0,1 0-114,-1-4 173,1-1-181,2 3-12,0-5 253,5 0-87,-3 5 0,8-4-91,-3 3 286,4-3-133,0-1 0,4 0-79,0 0 0,2 1 104,-2 3 1,-1-3 6,5 3-113,-5-3-21,8-1 0,-6 0 20,3 0 19,3 0-118,-9 0 1,3 0-127,-5 0 1,-3 0 251,0 0-996,-6 0 312,8 0 169,-8 0-1587,3 0 933,-5 6 1046,-5-5 0,-2 4 0,-4-5 0</inkml:trace>
  <inkml:trace contextRef="#ctx0" brushRef="#br0" timeOffset="8">13728 14185 8069,'0'-7'373,"0"2"69,5 5-276,-4 0 0,8 5 20,-5 3 0,4 2-75,-5 2 1,6 3-183,-1 0 0,2 4 169,1-4 0,1 2-81,-1-2 1,1-2-196,-1 2 1,3-2 56,-3-2 1,3-1-275,-6-2 1,-2 1 9,2-6 0,-4 3-668,3-3 397,-4-1 656,2 3 0,0-5 0,1 0 0</inkml:trace>
  <inkml:trace contextRef="#ctx0" brushRef="#br0" timeOffset="9">13933 14242 8040,'-10'-18'110,"3"3"0,-2 6 515,5 1-73,0 6 1,-1-3-353,-1 5 0,-6 9-147,1 2 1,0 8-342,-1 0 1,-3 3 226,0 1 0,3-1-175,5 1 1,-1-4-195,-3 0 0,4-4-869,3 5 1299,3-7 0,-4 4 0,-1-6 0</inkml:trace>
  <inkml:trace contextRef="#ctx0" brushRef="#br0" timeOffset="10">14744 14219 8034,'4'-11'-825,"0"-1"0,0 5 1964,-4-1-183,5 5-43,-4-7-626,9 4 1,-7-2 17,4 1 0,-3 3 106,4-4 0,-4 6-56,3-2 1,-3 3-75,4 1 1,-1-2 2,5-1 1,-5 1-98,1-2 0,0 3-116,3 1 1,-3 1 97,-1 3 0,0 3-107,0 4 1,-1 0-29,-2 1 0,-2 4-255,1 3 0,-6 3-125,-5 1 0,-2 0 163,-2 0 1,-3 1-85,0 2 0,-4-2 12,4 3 0,-2-3 40,2-1 0,2 0 52,-2 0 336,2-6-318,7 5-7,-4-9 312,3 3-25,1-9 298,1 3-252,5-9 0,5 4-6,3-5 0,3 0-39,4 0 0,3 0-24,5 0 0,4-1 15,-1-3 0,5 3 6,-5-3 1,5 3-46,-4 1 1,2 0-7,-6 0 0,1 0-259,-9 0 1,0 0-799,-3 0-815,-1 0 1275,0 0 515,-4 5 0,-7-4 0,-7 4 0</inkml:trace>
  <inkml:trace contextRef="#ctx0" brushRef="#br0" timeOffset="11">19598 14310 7930,'0'-11'10,"0"5"0,0-1 201,0 3 229,0 3-143,0-4 0,-1 1 88,-3 0-193,-2 1 1,-6 3 6,1 0 1,-6 1-31,-2 3 1,2-2-24,-2 6 1,0 0 61,-4 3 0,-1 2-188,-3 2 0,3-1 51,-3 5 0,1 0-13,3 4 0,-3-2-19,7-2 1,-1 3-148,1-3 1,6-1 56,6 1 0,4-2-115,-1 3 1,3-3-62,1-1 0,1-4 137,3 3 1,2-1-19,6 2 0,4-5 2,3 0 1,3 1-14,1-5 1,1-1 70,3-3 1,-2-1 1,5-2 1,-4 0 38,0 0 0,-1-2 22,-3-1 1,0 0 83,-3-5 0,-4 1-80,-7-5 0,-3 1 103,-5 0 0,-1-1-41,-3 1 0,-5-1-39,-10 1 1,-1 1-13,-11 2 1,3 2-1,-6 2 0,6 3-37,-6-3 1,3 4-109,1 4 0,2-2-482,5 6 1,0-4 236,0 3 1,6-3 359,1 4 0,4-1 0,0 5 0</inkml:trace>
  <inkml:trace contextRef="#ctx0" brushRef="#br0" timeOffset="12">20946 14242 7930,'-8'-10'0,"1"2"-148,4-2 174,-2 9 1,4-8-23,-3 5 267,3 0 42,-4 4-68,5 0-113,0 5 1,0 2-46,0 4 1,3-2-289,1 2 338,5-2-214,-3 8 0,6-5 100,-1 4 1,2-4-52,2 3 1,-2-2 83,2-1 0,2-1-8,-2 0 0,4 0-32,-4-4 1,0 2 16,-3-5 1,-1 1-109,1-1 1,-5-3-480,1 3-59,-6-3 1,5-1-74,-3 0 543,-3 0 1,-6-10-1,-8-3 1</inkml:trace>
  <inkml:trace contextRef="#ctx0" brushRef="#br0" timeOffset="13">21106 14276 7930,'5'-11'0,"-4"-1"118,4 1 0,-4-1 728,3 1-59,-2 5-241,3 1-469,-5 5 1,-2 5 5,-1 2 0,-3 1-146,-1 3 52,-3-2 1,0 9 0,-6-4-288,2 1 1,0 2 119,-1-2 1,2-2-112,-2 2 0,4-3-883,3 0 578,-2-1 137,9 1-75,-9-1 532,8 1 0,2-6 0,7-1 0</inkml:trace>
  <inkml:trace contextRef="#ctx0" brushRef="#br0" timeOffset="14">21962 14288 7895,'0'-12'134,"-1"4"95,-3 1 0,3 3-82,-3-4-54,3 6 106,1-8 0,0 7 226,0-4-319,0 4 1,0-3 225,0 2-209,5 3 1,1-8 14,6 5 1,-5-4-149,1 5 1,1-3 93,6 3 0,-2 1-112,2-1 0,1-3 100,0 3 1,3-1-88,-4 4 1,1 0 12,0 0 0,-4 0 70,4 0 0,-4 0 1,0 0 0,-5 5-60,1 3 1,-5 2 5,0 1 0,-1 4 13,-2 1 0,-7 5-13,-4 2 1,-2 1 66,-6 7 0,-4-6 0,-3 2 0,-1 1-56,4-2 0,0 2 20,0-1 0,2-7-166,2 3 0,1-3 76,3 3 0,3-5 46,1-3 0,1-2 27,6-2 1,0-3 5,4-1 0,0-4 0,3 2 126,4-5 1,2 0-158,10 0 1,0 0 33,4 0 1,1-1-99,3-3 0,-2 3 84,6-3 1,-6-1-16,2 1 1,-3-1 64,-1 1 0,0 3-8,-1-3 0,1 1-52,0 0 0,-4 1 29,0-1 0,-9 1-155,2 2 0,-7-4 170,2 1-410,-4-1 1,1 4-187,-8 0 0,-4 1-394,-7 3 1,-3-3 248,-4 3 683,-1-3 0,-5 4 0,-1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22:21.02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4625 12197 8506,'-16'-34'0,"3"5"0,-2 2 0,2 8 0,2 4 0,-2 2 0,-2 2 0,0 5 0,-8 2 0,1 4 0,-8 4 0,-9 8 0,-7 11 0,18-7 0,-1 1 0,0 3 0,1 2 0,-4 2 0,0 2-194,1 0 0,1 1 1,3 1-1,1 2 438,0 2 1,3 1 0,2-1 0,2 2-95,-2 3 1,0 2 0,3 3 0,1 2-98,1 3 1,1 2 0,1-1 0,2 1-155,1 3 1,3-1 0,-1-3-1,2 0 49,3 4 0,1-1 0,2-5 0,3 0 22,3 0 1,1-1 0,3-4 0,3-2 2,4 2 0,2-2 1,0-4-1,2-2-219,5 3 1,3-3 0,1-4 0,1-2 343,1 0 0,3-1 0,-1-4 1,2-2-50,1-2 1,0-2 0,1-1 0,1-2 128,2-2 0,0-3 0,0-1 0,0-2-51,0-2 1,0-3 0,2-3-1,1-2 162,1-2 1,0-2 0,3-5 0,0-2-83,0-2 1,1-2-1,0-2 1,-1-1-4,-1-1 0,-1-1 1,-2-1-1,-2 0-74,2-2 1,-2-1 0,-6 0 0,-2-1 3,2 0 1,-1-1-1,-6 1 1,-3-2 75,-3 0 0,-2 0 0,-2-1 0,-2 1-42,-3 0 1,-3-1 0,7-28 91,-11 27 0,-1 0 0,-1 1 0,-2 0-111,-1-1 0,-2-1 0,1 1 1,-2 0-127,-1-1 1,-2 1 0,-1 0 0,-2 0-97,-4-1 1,-2 1-1,-3 2 1,-2 1-266,-2-1 1,-4 3 0,-2 1 0,-3 2 58,-3 1 1,-2 1 0,-6 2 0,-2 3-440,-4 1 0,-1 2 0,-4 5 0,-1 3 272,-3 3 1,1 2 0,2 2 0,0 1 139,-3 2 0,1 0 0,8 1 0,0 0 174,-3 2 0,1 2 1,7 0-1,0 1 123,4-1 0,0 1 1,5 2-1,2 0 11,-23 9 1,6 8-55,-1 4 0,7 8 19,4 7 0,20-17 0,1 3-2,1 3 0,2 2 0,0 3 0,1 2 128,3 2 1,1 0-1,3 1 1,1 0-36,2 1 1,2-1 0,3 1 0,2 0-154,3 0 1,2-1-1,3-2 1,5-1 188,4-1 1,3-2-1,4-3 1,2-3-35,3-4 0,2-1 0,1-2 0,2-2 57,1-2 1,2-2 0,-2-2-1,0-3-43,-1-2 1,0-3 0,1-2 0,-1-3 285,-4-2 0,0-2 0,1-3 0,0-1-101,26-9 0,-29 1 0,-1-3 78,-2-3 1,-1 0 0,0-2 0,-2-1 105,16-18 0,-1-2-133,-6-6 0,0-6 132,-8-5 0,-12 26 0,-1 0-280,-2-3 1,-1-1 0,2-3 0,-2-2-217,-3-2 1,-1 0 0,1-2-1,-2 0 50,-1 1 1,-2-1 0,0 0 0,-1 0-116,-1 4 1,-2 0 0,-3 2 0,-2 0-43,-1 5 0,-1 1 1,-19-23 32,-7 9 0,-8 13-943,-12 14 0,-8 14 770,23 8 0,-2 5 1,0 4-1,0 4-48,-7 4 1,1 2 0,0 2-1,2 3 176,1 2 0,1 3 1,-1 0-1,1 2 179,5-1 0,0 2 0,3 0 1,2 1-22,7-3 1,2-1 0,2-1 0,2 0-4,6-1 1,2 1-1,-5 27-320,13-1 1,15 1 98,8-1 1,9-10 253,10-5 1,7-12-148,9-7 0,1-7 588,3-8 1,2-13-260,1-10 0,-28 3 0,0-2-35,0-1 0,-1 0 1,-1-1-1,0-1 25,0 0 1,-1 0-1,-1-3 1,-1 0 142,-1 0 1,0-2 0,0-1 0,-1-2-106,-3 1 0,0-1 0,0-2 0,-1-1 165,13-25 1,-19 22 0,-1-2-347,-2 1 0,-3 0 0,3-31 77,-6 14 1,-5 2 191,-6 13 1,-10 3-442,-13 12 1,-13 9-70,-17 10 1,21 5-1,-2 4-150,-5 5 1,-2 2-1,-1 3 1,-2 3-50,-1 6 0,-1 1 0,1 1 0,1 0 241,3-2 1,2 1 0,4 0 0,3 0 59,8-4 1,3 0-1,2 1 1,2 1 88,-10 23 0,6 3-196,10-4 0,4 0-78,11-8 1,8 3 371,7-6 0,8-5-48,11-7 0,11-8-29,4-7 0,7-4-136,5-7 1,-3-10 285,3-6 1,-2-5 355,-2-6 1,-5 2 291,-3-6 0,-7 0-321,-4-7 0,-7 2 497,-5-2 0,-7 1-544,-3-1 0,-9 1-400,-3-5 0,-5 11 335,-7 0 0,-10 7-179,-12 5 0,-9 9-162,-7 10 1,-14 11-285,26 0 1,0 1 0,-1 4 0,1 1 125,-1 3 1,2 2 0,2 0 0,2 1 62,-2-1 0,1 1 0,3 0 0,2 0-467,-17 23 1,4-1-53,8 1 1,6-4-572,5 0 0,8-4 205,0 4 0,7-8-1307,0 4 2248,8-10 0,-4 11 0,5-7 0,2 1 0,-4-4 0,0-3 0</inkml:trace>
  <inkml:trace contextRef="#ctx0" brushRef="#br0" timeOffset="1">3632 14322 8151,'-12'-8'-300,"1"1"1,0 0 848,-1 0 0,5 0-57,-1 3 1,0 2-174,-3-6 0,-4 6-124,-1-2 1,-3 3 29,4 1 1,-5 0-15,1 0 1,-1 3 10,0 1 1,0 5-24,5-1 1,-4-2-127,4 2 1,-4-1-63,3 5 1,2-5 112,7 1-139,-3 0 1,5 3-4,-3 0 0,3-3-127,5 0 0,1-5 89,3 5 1,4 0-142,7 3 1,4-1 189,8-2 1,2 2-19,5-2 1,0-2 147,1 2 0,-5-2-125,0 2 0,-4 2 27,0-3 0,-3 3-55,-4 2 0,-3 3-87,-9 0 1,2 4 84,-5-3 0,-2 4-124,-5-1 0,-5 3 139,-7 0 0,-4 1-19,-8 0 0,3-1 122,-3-3 1,3 1-137,1-5 1,2 0-173,2-3 103,-3-6 1,9-1-361,-2-5 67,8 0 0,2-1-1038,5-3 1450,0-7 0,10-7 0,2-5 0</inkml:trace>
  <inkml:trace contextRef="#ctx0" brushRef="#br0" timeOffset="2">3860 14390 8077,'-5'-6'2271,"4"-4"-1169,-4 9-1072,5-5 1,0 8 104,0 2 0,4 3-43,-1 8 1,6 4 204,-1 8 0,1 2-77,-2 5 0,2 5-399,-5-1 1,1 0-40,-1-4 0,-3-5-69,3-2 1,-3-3-88,-1-1 0,0-4-238,0 0 1,2-9-273,1 1 884,-1-2 0,3 3 0,-5-1 0</inkml:trace>
  <inkml:trace contextRef="#ctx0" brushRef="#br0" timeOffset="3">3780 14390 8064,'-6'-11'724,"2"-1"0,5 5-607,7-1 0,1 1-349,10-5 0,0 5 238,4-1 0,3 2 6,1-2 1,4-1-201,-5 5 0,1-1 102,-4 1 1,3 3-494,1-3 0,-4 3 4,-4 1 575,0 0 0,4 0 0,0 0 0</inkml:trace>
  <inkml:trace contextRef="#ctx0" brushRef="#br0" timeOffset="4">4271 14333 8064,'-6'5'899,"-4"-3"0,7 8-468,-4-3 1,3 5-5,-4 3 1,5 4-100,-5 8 0,5-1-95,0 9 0,-3 1-10,3 10 1,-1-2-75,4-2 0,0 1-198,0-4 0,0-6 48,0-7 1,0-3-366,0-4-135,5-2-403,-4-11 240,4-1 1,-5-8 293,0-4 0,0-7-300,0-13 1,0-1 38,0-2 1,-1-7 174,-3 3 0,3-3 456,-3 3 0,3-1 0,1 1 0,-4 0 12,0 0 0,0 1-73,4 2 1,0-1 726,0 6 0,2 0-324,2 7 1,-3 3 421,3 5 0,1 3-207,-2 0 0,6 6-61,-1-2 1,3 3-253,5 1 1,-4 0-213,4 0 0,1 0 124,2 0 0,-1 3-107,1 1 1,-4 5-167,4-1 0,-5 2 99,2 1 0,-4 2-239,0 2 1,-6-1 131,-2 5 1,-3 2 71,-1 5 0,-5 0 47,-3 4 0,-6-1-8,-1 2 1,-5 4-72,1-4 0,2 3-49,2-7 1,3-2-118,0-6 1,2 1-95,2-4 0,3-1-411,5-4 1348,0 1-840,0-1 1,5-5 117,3-2 0,2-3-34,2-1 1,4-1 70,3-3 1,-1 2-2,1-6 1,-1 4 166,1-3 1,2 0-125,-2 0 0,-1 0 194,1 4 0,-1 0 51,1-4 1,1 4 12,-5-1 1,1-1 8,-5 1 1,0-3 139,1 3 0,-1-5 6,1 1 0,-5 1-89,1-5 1,-2 3 193,2-6 0,1-3-94,-5-1 0,3-7 103,-3-5 0,4 2-116,-5-1 1,3-2-81,-3-6 0,-1 2-72,1-2 1,2 1-137,-1-1 0,1 8 5,-1 0 1,-3 5 342,3 6-731,-2 3 1,-1 10 93,3 2-479,-3 2 0,5 13 289,-2 4 1,-1 6 92,4 6 0,1 6 62,3 5 0,1 1 44,-1 0 1,4-3-153,0 6 0,2-5-283,-2 1 0,-2-4 107,2-3 1,-2-3 147,-2-5 0,-1-6-98,-2-1 0,2-5-132,-2-3 618,-3 2 0,0-9 0,-5 4 0</inkml:trace>
  <inkml:trace contextRef="#ctx0" brushRef="#br0" timeOffset="5">4728 14596 7972,'-5'-6'1159,"-1"-5"1,-1 9 236,4-6-1340,1 6 1,7-3 36,3 5 1,4-2-27,3-1 1,3 1-132,4-2 0,1 3-236,0 1 1,1-4-64,3 1 0,-6-1-451,6 4 1,-9-5 344,5-3 0,-3 2-354,3-2 1,-5-1 558,-3-6 0,1 2 264,-1-2 0,-3-1 0,-4 0 0,-5-3 87,5 4 0,-6-4 56,2 4 0,-2-5 215,-2 0 1,0 3 418,0-2 0,-4 5 23,0-1 1,-4 2 808,5 1-1011,-6 1 1,6 1 244,-5 2-1044,6 3 1,-3 6 124,5 3 0,0 4 3,0 7 0,0 4 94,0 8 0,0 2-251,0 5 0,1 0-272,3 1 1,2-2 195,6-3 1,-5 2-98,1-5 1,-2-5 103,2-3 0,1-8 624,-5 0-25,4-2 131,-6-3-4,8-1 72,-9-5 1,5-1 53,-2-3 1,-1-2-140,4-6 0,-3 1-527,4 0 1,-2 3-59,2 0 0,1 5-347,-5-5 364,4 5 0,-5 0-26,5 6 1,-5 1 107,5 8 0,0-3 10,3 6 1,2-1-31,2 1 1,-2-2 11,2 2 1,3-2-92,1-2 1,-3-1 131,-1-2 1,-2-3 260,-2-5 0,1 0 174,-1 0 1,1-7 197,-1-4 1,-1-2-301,-2-6 0,1 0 68,-5-4 1,-1-3-167,-3-1 0,0 0 72,0 5 1,0-5-620,0 0 1,0-3 85,0 3 1,0-3-686,0 3 0,-1 1 126,-3 3 1,3 5-1621,-3 3 1011,-2 2 1433,5 7 0,1 1 0,6 5 0</inkml:trace>
  <inkml:trace contextRef="#ctx0" brushRef="#br0" timeOffset="6">5710 14219 7961,'-5'-23'0,"-1"2"482,-5 2 1,4 2 728,3 6 1,3 3-426,1 0-606,0 6-94,0-3 1,0 6 86,0 3 1,0 3-69,0 9 1,0 7 106,0 7 1,0 4-269,0 4 1,1-2-136,3 2 0,-2-3-213,1 0 0,0-6 160,1-2 1,-3-7-38,3-1 0,-2-9-548,2 1 269,-3-2-587,4-2 241,-5-2 479,0-15 1,0 1-20,0-10 446,0 0 0,-5-9 0,-1-1 0</inkml:trace>
  <inkml:trace contextRef="#ctx0" brushRef="#br0" timeOffset="7">5665 14333 7973,'-12'-28'-731,"1"4"830,-1-2 1,5-2 551,-1 1 0,2 2-257,-2 6 0,-1-2 423,6 6-313,-1-5 0,4 7 763,0-2-891,0 7 1,0 2-118,0 2 1,1 3-482,3-3 0,2 3 210,6 1 1,4 3-297,3 1 1,3 5 209,1-1 0,-4-2-187,0 2 0,0-4 8,4 3 0,-6-4-357,-1 0 445,-4 4 1,-2-5 389,-2 6 23,-3-5-190,-5 7 0,0-8 148,0 6 0,-5-2-36,-3 2 0,2 2 67,-2-2 1,1 2-8,-5 1 0,2 1-100,3-1 1,-2 2-44,5 2 0,0-2-88,4 2 1,0-2-114,0-2 0,0 0 118,0 1 1,5-5-92,3 1 1,3 0 39,4 3 0,-1-1 41,5-2 1,-5 2 13,2-2 0,-2 3 11,1 4 0,-6-2 22,2 2 1,-7 2 8,0-2 0,-3 1 149,-1 0 1,-5 0-89,-3 3 0,-6 1-133,-1-4 1,-5 3 85,1-4 0,1 0-752,-1-3 0,5-5-56,-1 1 0,6-6 768,1 2 0,6-3 0,-3-1 0</inkml:trace>
  <inkml:trace contextRef="#ctx0" brushRef="#br0" timeOffset="8">6144 14173 7997,'-11'-5'3148,"5"4"-1482,-4-4-1330,8 5 0,-7 5-97,6 3 1,-6 7-1,1 4 0,2 9-14,-2 6 0,2 2 14,-2 5 1,-1 0-1,5 1 0,1 0-14,3-8 1,0 2-146,0-10 1,5 0-604,2-7 0,3-3-535,2-4 0,1-5 288,2 1 1,-2-6 390,2 2 0,-3-3 48,0-1 0,-1-5-164,1-2 0,-1-3-517,1-2 0,-6-3 1012,-2 0 0,2-11 0,0 2 0</inkml:trace>
  <inkml:trace contextRef="#ctx0" brushRef="#br0" timeOffset="9">5893 14436 10047,'15'-5'58,"1"-3"1,4 2-279,-1-2 1,6 5 52,2-5 1,3 4-213,-3-4 0,1 5-139,-1-5 0,-3 2 268,2-2 0,-5-2-472,-2 2 722,-5-2 0,2-1 0,-4-1 0</inkml:trace>
  <inkml:trace contextRef="#ctx0" brushRef="#br0" timeOffset="10">6156 14128 7997,'-12'-12'0,"1"1"784,0-1-70,-1 1 136,6 5-204,1-5-215,5 10 0,2-4-322,6 5 0,1 0-147,10 0 0,1 0-109,7 0 1,-2 0 165,6 0 1,-6 1-185,2 3 1,-3-1 23,-1 4 0,-4-2-34,0 7 1,-5-3 83,1 6 1,-2 4 54,-2 4 0,-1 5 70,-2 6 0,1 2 7,-6 2 0,1-2-121,-4 6 1,0-4 77,0 4 1,0-5-246,0 1 1,0-7 25,0-5 0,0-6-106,0 0 1,0-10-194,0 1-123,0-7 89,0 1 200,0-15 1,-1-3 353,-3-10 0,-2-5 0,-6-1 0</inkml:trace>
  <inkml:trace contextRef="#ctx0" brushRef="#br0" timeOffset="11">6407 14276 7997,'0'-34'0,"0"1"206,0 2 0,1 1 373,3 7 0,-3-1 91,3 9 1,1 0-243,-1 3 1,1 4 720,-1 1-844,2 4 1,6-2-312,-1 5 0,2 0 22,2 0 1,-2 0-184,2 0 1,-2 2 17,-2 1 0,1 4-263,-1 4 1,-1 6 122,-2 2 1,-3 3 23,-5 5 0,0-2 94,0 6 1,-5-4 63,-3 3 1,2-5 16,-2 2 1,2-4-34,-2-4 1,2 1 20,2-5 1,3 1-198,-3-5 141,3 1 1,6-2 31,2-3 1,4-2-4,0-5 1,2 0 149,2 0 0,-1-1 2,5-3 1,0-2 83,4-5 0,-4-5-24,0 1 1,-4-1 150,4 0 0,-5 0 36,1-3 0,1-1 160,-5 4 0,3 1 8,-6 4 1,-3-1-93,-2 1 0,2 3 15,-1 1-248,0 4-440,1-2 159,-4 5-152,10 0 1,-5 1 41,5 3 1,-3-3-165,0 3 1,-1 1 119,5-1 1,-1 4 96,0-5 1,1 5 131,-1-4 1,2 0 4,2-4 1,-2 0 158,2 0 1,-1-4-104,1 0 0,2-5 151,2 2 1,-3-4-3,-4 0 1,3 0 55,0-1 1,-1 1 135,-6-1 0,1-3-91,-6 0 0,5 0 343,-4 3-50,0 1-229,-4-1 1,-5 6-95,-3 2 1,-3 4-4,-5 4 1,-1 5-66,-6 10 1,0 1-195,0 11 0,-4 3-47,1 4 1,3 4 158,4-4 0,1 4-233,-1-4 1,-1 4-45,5-4 1,-1-5-9,5-7 1,1-1 40,2-3 1,-1-4-358,5-3 238,1-2 1,3-5-573,0-1 897,0-4 0,-5 2 0,-2-5 0</inkml:trace>
  <inkml:trace contextRef="#ctx0" brushRef="#br1" timeOffset="13">8726 14242 8059,'-8'-8'4,"0"1"1,5 3 66,-5-4 1,4 4 578,-4-3-208,1-1 0,-5-3 79,1-1 1,1 5-125,2-1 0,-2 6 35,2-2 0,2 2-127,-1 2 1,-1 3-173,-4 5 1,1 0 43,0 12 0,-1 2-14,1 5 0,3 5-23,1-2 0,3 3-166,-4 1 1,6-1-289,-2-2 1,3 1 184,1-6 1,1 0-203,3-7 0,2-2 136,5-1 0,1-7 26,-1 2 0,4-7 45,1 0 194,4-3-133,-2-1 1,5-5 77,-1-3 0,1-7 189,0-4 1,-5-3-41,-3-1 1,-2-1-128,-2-2 0,-3-3-270,-1-6 1,-5 1-101,-2 0 0,-5-4-164,-7 0 1,0 1-16,-4 6 0,2 0-217,-5 4 0,2 5 230,-2 7 0,2 4 499,6 3 0,-6 3 0,-1 5 0</inkml:trace>
  <inkml:trace contextRef="#ctx0" brushRef="#br1" timeOffset="14">9022 14150 8024,'-10'-5'1658,"3"-2"-1179,2 2 0,5-2 53,0 4 1,0 3-285,0 0 0,0 6 48,0 9 1,1 0-142,3 8 0,-2 0-20,6 11 1,-4-3-120,3 3 0,-3 0-128,4-3 0,-6-3-15,2-2 1,1-2-197,-1-1 1,4-5 44,-5-3 0,2-2-622,-1-2-824,-2-4 1724,8 3 0,1-9 0,7 4 0</inkml:trace>
  <inkml:trace contextRef="#ctx0" brushRef="#br1" timeOffset="15">9125 14527 7566,'0'-23'-277,"0"1"0,0-6 0,0-1 0</inkml:trace>
  <inkml:trace contextRef="#ctx0" brushRef="#br1" timeOffset="16">9011 14219 8120,'11'-34'0</inkml:trace>
  <inkml:trace contextRef="#ctx0" brushRef="#br1" timeOffset="17">9000 14128 8120,'0'-12'0,"5"2"397,2 2 1,0 3 600,0 5 1,6 0-504,6 0 0,3 0-84,0 0 1,1 2-284,0 1 1,4 4 140,-1 4 0,1-3-423,-4-1 1,-5 2 9,-3 7 0,-4-4 30,-3 3 1,-3 3 41,-5 1 0,0-1-248,0 1 1,-9 0 9,-2 4 0,-7 1 90,3 3 0,-4-7 102,3 3 0,-3-4 3,4 0 0,4-1-31,3-3 1,6-2 18,-2 2 1,3-3-74,1 0 0,1-4 55,3-1 1,6 1-38,5 3 0,5-4 241,-1-4 1,3 2 39,1-1 0,0 0 222,-1-4 1,1-4-163,0 0 1,0-4 168,0 0 1,-5 2-48,-3-2 0,0 0 55,-4-3 0,3-1-57,-6 1 1,-3 0 59,-1-1 1,1-3 1,-1 0 0,0-6 85,-4 2 1,0-3-1,0-5 1,0-1-129,0-2 0,0-2-65,0 5 1,0-3 31,0 3 1,0 4-1,0 4 0,0 5 126,0-1-145,0 7-52,0-2-354,0 9 0,0-3-563,0 8 1,5 4 399,2 7 1,5 6 28,3 6 1,3 5-69,5-2 0,-2 7-149,-2 1 1,3 0 7,-3-4 0,2-1-247,2-2 1,-5-4 239,-3-8 1,0 1 79,-3-5 1,2-1-240,-7-6 0,0-2 669,0-2 0,1 2 0,3 6 0</inkml:trace>
  <inkml:trace contextRef="#ctx0" brushRef="#br1" timeOffset="18">9548 14459 8070,'-12'-1'845,"1"-3"0,3 2 126,1-1-915,4-4 148,-2 6 0,10-4-182,3 5 0,3-1-315,4-3 0,8 1 96,8-4 1,2 3 121,1-4 1,0 2-581,1-2 0,-5-2 172,0 3 1,-4-4-32,1 0 1,-3-2 161,-2-2 1,0 1 179,-3-5 1,1 1 450,-4-1 0,-2-2-260,-7 2 0,2 1 749,-5-1 0,0 5-384,-4-1 0,0 2 560,0 2-359,0-1 445,0 6 663,-5 1-1291,3 0 1,-4 8-176,2 1 1,3 6-267,-3 6 0,3 5 109,1 6 1,0 5-111,0-2 0,0-1-33,0 2 1,0-5-35,0 5 1,0-6-103,0 2 1,4-7-194,-1-1 0,1-5 143,-4 1 1,0-6-181,0-1 676,0-6 573,0 3-140,0-15 1,-1 1-340,-3-10 1,2 4 232,-6-4 0,2 0-76,-2-4 0,-2-3-76,2-1 1,3-1-296,1 1 0,-1 3-145,2-2 0,-1 3-402,4 4 1,0 2 265,0 6 1,1 5-704,3 2 1,3 2 417,9 2 1,-1 6-232,8 1 1,-2 7 126,10 1 0,-5 6 102,5-2 1,-2-2 164,1 2 0,-2-1-136,-5 1 1,-1-4 276,-3-7 0,-3 1 92,-4-5-151,-1 0 1,-3-4 712,-1 0 0,-4-5 1072,1-3 0,-3-4-956,-1-3 0,-5-2-74,-3-6 1,2 0-227,-2 0 1,1 0-200,-5 0 1,1 0-906,0 1 0,0-1 515,4 0 1,-3 1-2899,2 3 1612,3-2 1550,0 8 0,15-3 0,3 4 0</inkml:trace>
  <inkml:trace contextRef="#ctx0" brushRef="#br1" timeOffset="19">10656 14082 7982,'-12'-10'1903,"6"2"-1475,2-7 1,3 6 401,1 1 1,-1 6 233,-3-2-880,2 3 0,-8 1-99,3 0 1,-5 1-273,-3 3 1,-3 7 119,-5 8 0,2 4-194,2 4 0,-1 2 27,4 5 98,1 1-247,4-6 224,4 4-31,2-4 1,5 0-21,0-2 1,0-3-55,0-1 1,4-4-132,0 0 245,5-5 0,-3 1 75,6-7 1,-1 0 77,0-4 0,1 0 344,-1-4 0,2-5-292,2-3 0,-1-2 60,5-1 1,-4-4 121,4-1 0,-1-4 130,1 1 1,-1-3-97,-3 0 0,-2 3 48,2 0 1,-3 1-124,-5-1 1,2 2-46,-5 6 0,3-1-304,-3 1 179,5 0-172,-3-1 88,6 1 0,-1 4-271,1 4 1,-1-3 66,1 3 0,-5-1-35,1 4 0,-4 0 59,3 0 0,-4 1-253,1 3 454,-3 2 1,-1 10-33,0-1 1,-1 5 392,-3-1 1,-1 6-168,-3 2 0,-2 4-21,2-5 0,3 2-116,1-1 0,3-3-8,1 3 1,1-5-10,3-3 1,3 2-101,4-6 0,2 0 332,2-3 1,3-2-155,5-3 0,1-2 139,2-5 1,-2 0-71,3 0 0,-3-5-221,-1-2 0,-4 0 45,0 0 1,-5-1-192,1-3 0,-2-1-139,-2 1 1,-4-1-554,-4 1 1,-1 0-1387,-2-1 2295,-5 1 0,-2-1 0,-4 1 0</inkml:trace>
  <inkml:trace contextRef="#ctx0" brushRef="#br1" timeOffset="20">10758 14402 7982,'0'6'26,"2"-1"-72,2-5 0,7-4-127,8 1 0,4-6 115,3 1 0,4 2-91,4-2 0,0 2 137,0-2 0,1-2 12,-1 2 0,-5-2 0,-1-1 0</inkml:trace>
  <inkml:trace contextRef="#ctx0" brushRef="#br1" timeOffset="21">10781 14196 7971,'0'-11'0,"2"3"830,1 0 1,5 2-1,7-1-656,4 3 0,7-3-839,0 0 0,7 0 665,2 0 0,4-6 0,7-5 0</inkml:trace>
  <inkml:trace contextRef="#ctx0" brushRef="#br2" timeOffset="22">5391 16058 7868,'24'-46'383,"2"11"-138,-8-4 0,1 12 14,0-4 0,-5 3 88,1 5 31,-7 6-136,-3-5 0,-6 9 26,-3-2 1,-9 2-1,-9 2 1,-13 5-85,-10 2 1,-7 4-53,-9 4 1,-3 7-313,30-2 1,0 1-1,-5 3 1,0 1 231,-1 0 1,0 2 0,-1 3-1,0 0 27,0 2 0,2 0 0,1 1 0,1 2 18,0 0 0,2 1 0,0 3 0,2 1-58,2 3 0,1 1 0,3-2 0,1 0-32,6 0 0,2-1 0,1-1 1,2-1-319,-4 26 1,8 0 155,7-4 1,10 3-143,10-4 1,9-3 153,17-4 0,6-6-144,-18-19 0,1 0 0,3-2 0,1-2 396,2-3 1,2-1 0,2-3 0,2-1-57,0-2 0,1-2 0,-1-2 0,0-2 23,1 0 1,0-1-1,-3-3 1,0-2 11,1 0 0,0-1 1,-2 0-1,-1-1 32,-3 0 1,0-1-1,0-1 1,-1-2 62,-4 0 0,-1 0 0,25-18 288,-10-2 1,-7 2 44,-11 3 0,-1-3 118,-11 2 1,-1-5-481,-7-3 1,-3-6 74,-8 3 1,-3-8-502,-9 9 0,-8-4 143,-10 11 1,-12 0 2,-11 11 0,22 14 1,-3 3-74,-5 2 0,-2 4 0,0 1 1,-1 3-192,-4 0 1,1 3-1,4 2 1,2 3 228,1 0 0,0 2 0,2 3 0,2 2 42,3-3 1,1 2 0,3 2-1,3 1-200,-18 17 1,10 0 397,10-4 0,8 4-661,7 0 1,6 0 171,8-4 0,9 5 172,7-1 1,16-2 62,7-5 1,15-4-164,4-8 1,-28-13-1,1-1 221,3-2 1,-1-2 0,-1-1-1,0 0 9,1-1 0,0-2 0,-3-2 0,0-1-54,0-3 0,-1-1 0,22-13-54,-1-4 0,-9 3 1483,-6-3 0,-8 7 982,-3 1 0,-8-4-731,-4-4 1,-4 1-1041,-3 3 1,-4-1-115,-8-3 0,-9 3-311,-9-3 0,-11 6-203,-9 6 0,-14 4-105,-9 11 1,29 3 0,-1 2 198,-5 2 1,0 1-1,1 3 1,-1 1-415,-2 4 1,1 2-1,2 0 1,1 0 335,-1 1 0,2 0 0,5-2 1,3 2 2,3-1 0,3 2 0,-17 15-294,7-1 0,16-1-182,12-2 1,7 1 222,7-6 1,9 0 39,14-7 0,11-3 380,12-4 0,-21-9 0,2 0-80,2 0 0,0-2 0,3-5 0,0-1 314,1-2 1,0-1 0,0-2 0,0-2-52,0-1 0,0-1 0,-3 1 1,-1-2 89,-1 1 0,-1-2 0,-3 0 0,0 0 603,22-10 0,-8-5-26,-11 5 1,-10 3-307,-9 4 1,-7 0-224,-4-4 0,-9 0-181,-7 0 1,-11 0 39,-11 0 0,-12 3-788,-11 5 1,-6 5 421,27 9 1,-1 2-1,1 1 1,0 2-85,-4 1 1,0 1 0,2 4 0,0 1 130,-2 1 0,0 2 0,6 2 0,2 0-139,-25 15 0,13-2-39,2 1 0,11-1-100,8 2 1,7-3-65,8-5 0,3 0 248,5-1 1,10 0-48,6-3 1,14-4 232,8-7 0,12-4 342,7-8 0,5-8-213,-28 4 0,0-3 0,-3-1 0,-2-2 278,28-17 0,-18 3-365,-4 2 1,-10 3-173,-6 4 1,-7-3 140,-9 3 0,-1 3 0,-2-1 0</inkml:trace>
  <inkml:trace contextRef="#ctx0" brushRef="#br2" timeOffset="23">4134 17508 7983,'-1'-7'620,"-3"-1"1,-1 4-114,-2-3 0,-2 3-51,5-4 1,-5 6-115,1-2 0,-2-1 68,-1 1 0,-4 0-199,-1 4 0,-4 1-22,1 3 1,-3 3-103,0 4 1,-1 9 86,0 3 1,0 6-114,0-2 0,5 5-135,3-2 0,8 2-160,3-2 0,3-1 106,1-2 1,6-4-29,5 0 1,11 0-59,8-4 0,6-3 48,6-1 0,1-3 227,10-5 0,-5-2-216,2-5 0,-3 0 313,-1 0 0,-6-5-465,-2-2 1,-3-3-364,-5-2 0,2 1-9,-6-1 0,-4 1-1181,-7 0 1860,-2-1 0,-2-4 0,1-2 0</inkml:trace>
  <inkml:trace contextRef="#ctx0" brushRef="#br2" timeOffset="24">4568 17417 8018,'-5'-12'2365,"4"1"-687,-4 0-317,5 4-198,0 2-375,0 5-489,0 5 0,0 8-79,0 10 1,0 5 7,0 6 1,4 1-291,0 4 1,1-6-200,-2 5 1,2-9-254,3 5 1,2-7 6,-2-1 0,-2-3-506,2-4 0,-1-2-139,5-6 0,-5 1 516,1-1 1,0-5 1,3-2 1,2-3 633,2-1 0,3-5 0,5-1 0</inkml:trace>
  <inkml:trace contextRef="#ctx0" brushRef="#br2" timeOffset="25">4900 17371 7987,'0'-11'377,"0"3"475,0 0 194,0 6-89,-6-3 0,4 6-567,-6 3 1,6 7-164,-2 8 1,-1 12-34,1 3 0,0 4 45,4 0 0,0-1-277,0 5 0,2-5-417,1 1 0,0-4-528,5-3 1,-2-1 388,1-7 594,-1 2 0,-1-12 0,1 3 0</inkml:trace>
  <inkml:trace contextRef="#ctx0" brushRef="#br2" timeOffset="26">4671 17679 11392,'17'0'232,"-5"0"0,11 0-194,0 0 1,9-3-148,6-1 0,5-4-664,-1 4 1,1-3 492,-1 3 1,2-1-1671,-2 1 1717,-3 3 0,1-9 1,-6 3-1</inkml:trace>
  <inkml:trace contextRef="#ctx0" brushRef="#br2" timeOffset="27">5231 17588 7885,'-17'5'0,"5"-4"1664,-4 3-1101,4 3 1,0-5 1,1 6 1,3-4-4,1 3 0,3 1 84,-4 3 0,6 4-341,-2 1 1,3 0-277,1-1 1,1 2-44,3 2 0,3 1 76,8-5 0,3 2-204,5-2 1,5-7 188,2-1 0,5-4-210,3-3 0,-3 0 50,3 0 1,-3-9 96,-5-2 0,-2-5 50,-5 1 0,0-1 153,0-3 0,-6-3-6,-1 3 0,-9-3-71,-3 0 0,-4-2-74,-4-3 0,-7 3-140,-8-3 0,-5 4-308,-7 4 1,-1 3-4,-9 4 1,-4 6-262,-1 2 1,2 4 8,6 4 0,7 4-1209,1 7 1876,5 3 0,7-1 0,1 0 0</inkml:trace>
  <inkml:trace contextRef="#ctx0" brushRef="#br2" timeOffset="28">5973 17428 7987,'-18'0'1303,"6"-4"-778,4 1 0,0-2-59,-3 1 1,0 2-107,-1-1 0,-1 1 60,-2 2 1,1 5-29,-5 3 0,0 4 174,-4 3 1,4 3-138,0 4 1,5 1-163,-1 0 0,4 4-321,3-1 1,3 6 26,5-1 1,1-4-190,3 0 0,2-4-52,6-4 0,6 1-345,4-5 1,6 1 236,7-5 0,0-3-149,3-1 1,-1-4-515,5 1 0,0-7 458,3-1 0,-4-5 581,-3 2 0,-2-3 0,-2-2 0</inkml:trace>
  <inkml:trace contextRef="#ctx0" brushRef="#br2" timeOffset="29">6441 17805 10004,'-6'-5'7225,"1"4"-7593,5-4 376,0 5 0,-5 5 0,-1 1 0</inkml:trace>
  <inkml:trace contextRef="#ctx0" brushRef="#br3" timeOffset="30">9319 15647 7918,'-3'-8'-45,"-1"0"0,0 5 243,4-5 957,0 5-169,0-2 408,0 5-444,0-5-637,0 4 1,-6-5-22,-6 2 0,-4 3-154,-7-3 1,-5 2-139,-2 2 0,-9 6 0,-1 0 0</inkml:trace>
  <inkml:trace contextRef="#ctx0" brushRef="#br3" timeOffset="31">8965 15658 7918,'-28'17'502,"-1"0"1,3 2 0,0 2 640,1-1 1,1 1 0,-22 25-1201,25-21 0,0 0 0,-18 23 234,5 5 0,6 0-274,5 5 0,5-3 70,7-1 0,4-4-115,3-4 0,6 1 44,5 3 1,7-5-142,13 1 0,7-4 134,8-4 0,8-6 21,3 2 1,5-11 153,-26-11 1,1-1 0,-1-4 0,-1 0-43,4-1 1,-1-1 0,0-1 0,1-2 42,29-2 0,-31 0 0,0-1-56,0 0 0,-1-2 1,1-1-1,0-2 160,28-9 1,0-5-7,-4 1 0,-1-3-71,-3-1 0,-4 0 54,-7 0 0,0-8 136,-8-4 1,3-6 93,-6-1 1,-2-3-91,1 0 1,-4-6-101,0-2 1,1-3-88,-4-1 0,1 5 15,-9 2 1,-3 2-31,-5-2 0,-7 5-81,-4-1 1,-9 2-126,-18 5 0,-11 3-166,-15 5 1,22 21 0,-4 2-198,-4 4 1,-1 1-1,-3 1 1,-1 3 322,-3-1 1,-1 3 0,-4 4 0,0 3-255,-1 2 1,0 3 0,1 2 0,2 2 328,2 1 0,1 2 0,2 2 0,3 0 107,3 1 0,2 0 0,4 0 1,2 1-54,5-2 1,3 1-1,3 0 1,2 1 116,-12 27 1,6 3-259,9-3 0,7 2-89,8-2 1,11-2-134,8-5 0,10-2 149,17-2 0,6-3 191,-18-20 0,1-3 0,2-3 0,2-2 43,0-1 1,2-1-1,1-4 1,0-1-36,-2-2 0,0-1 0,2-1 0,-1-2 50,-2 1 0,-1-2 0,1-3 0,0-1 241,26-4 1,-2-8 20,-6 0 0,-3-3 248,-8-1 1,-3-1 435,-5-2 1,-4-3-724,-4-6 1,-5-4 668,-2-3 0,-9-2-328,1-2 1,-7-1-398,0-2 0,-3 3-72,-1 0 0,-11 7-160,-8 8 1,-11 5-2,-11 7 0,-17 7-138,23 9 1,-2 2 0,-5 5 0,-2 3-239,-2 1 0,0 3 0,-2 1 1,0 4 242,2 2 0,1 2 1,0-2-1,2 0 151,4 3 0,2 0 0,4-1 1,2 1-70,4-1 0,1 2 0,-11 20-72,11-8 0,12 7-81,10-7 1,9 1 74,6-4 0,12 0-3,12-4 0,5 0 65,10-4 0,2-7 95,5-4 0,2-6 22,-1-6 1,4-5 301,-9-3 0,0-6-205,-7-1 1,-5-5 614,-3 1 1,-8-3 499,-3-1 1,-4-1-284,-4-3 0,-4 1-397,-7-8 0,0 2-257,-4-6 1,-1 2-268,-7 2 0,-7 5 71,-9 2 0,-9 8-217,-9 4 1,-9 7 131,-14 4 0,0 11-295,27 0 0,0 1 1,0 2-1,1 2 107,-2 2 0,1 2 0,1 1 0,1 0-141,-17 18 1,10-1-139,8 4 1,11-4-314,5-3 0,7 0 181,4-4 1,11 0 210,8-4 0,9-2 329,14-2 0,4-7-124,7-9 0,8-3 241,-25-1 1,1-1 0,0-2 0,0 0 137,0-3 1,-1-1 0,1-1 0,-1 0 406,25-14 0,-4 0 42,-11 0 1,-4 1 242,-8-1 0,-3 0-232,-8 0 0,-6 0-231,-6 0 1,-4 1-194,1-1 0,-8 1-66,-4 3 0,-8 3 195,-7 4 1,-5 6-504,-6 2 0,-11 8-387,-4 3 0,-2 10 164,-2 6 1,10 3-99,1 5 0,7 1-267,9-6 1,2 1 288,12-4 1,0-4-3,8 0 0,0-4 92,4 4 0,6-6 143,6-2 0,9-1 345,10-6 1,7-1 419,4-7 0,6-8-37,1-7 1,0-3 617,-7-5 0,-3 2 272,-5-6 0,-10 2-671,-5-2 1,-6-2-82,-5 3 0,-5-2-318,-6 2 1,-11-3-308,-13 2 0,-5 5-425,-13 3 1,-9 6-330,23 12 1,-2 3 0,-1 1 0,-1 3 121,-1 2 1,0 3 0,2 5 0,2 3-1580,-3 3 0,1 2 2192,6 1 0,0 1 0,-4 3 0,1 0 0,4-1 0,1 1 0,-1 0 0,0 0 0</inkml:trace>
  <inkml:trace contextRef="#ctx0" brushRef="#br3" timeOffset="32">8600 17325 7878,'-12'0'0,"1"0"2316,5 0-1644,1 0 0,5 3-407,0 5 0,0 6 17,0 12 1,0 8-28,0 8 1,0 3-165,0 0 1,0 0-159,0-3 0,0-3 220,0-5 0,3-4 10,1-4 1,4-3-1293,-4-4 1,3-2 300,-3-6 1,1-1-911,-1-2 539,-3 2 227,4-9 972,-5 4 0,5-10 0,2-1 0</inkml:trace>
  <inkml:trace contextRef="#ctx0" brushRef="#br3" timeOffset="33">8600 17474 7878,'0'-18'0,"-4"2"1044,0 4-649,0 1 1,4 3 536,0 1-551,0 4 1,0-1 92,0 8 1,0 7-236,0 9 0,3 2-79,5 5 0,-1-3-97,8 3 0,-1-3-163,2-1 0,1-2-380,6-2 0,0-2 283,0-6 0,0-4-27,0-4 1,-1-1 42,1-2 1,0-5-52,0-3 1,1-6 232,3-1 1,-4-6 215,-1 2 0,0-2 337,-7-2 1,4 0-279,-3 0 1,-5 1 322,-3-1 0,-2 4-209,2 0 0,-3 5 721,-5-2-271,0 4-337,0 5-400,0 2 1,0 8-199,0 4 1,0 7 47,0 13 0,-4 2-170,0 6 1,0 0 24,4 3 0,-1-2 21,-3 2 1,3-3-369,-3-1 1,3-3 129,1-1 1,0-8-23,0 1 0,1-8-605,3 0-391,-3-2 138,4-2-45,-5-4 1334,5-2 0,-3 0 0,3 1 0</inkml:trace>
  <inkml:trace contextRef="#ctx0" brushRef="#br3" timeOffset="34">9308 17337 7953,'0'-12'0,"-5"1"2541,4 0-1088,-4-1-236,5 6-348,0 1-733,0 20 0,0 0 5,0 16 1,0 0-107,0 7 0,0 3 7,0 5 0,0-2-167,0-2 1,0 0-53,0-8 1,3 2-324,1-10 0,4 1-780,-4-4 1,3-5 537,-3-3 1,4-2-951,-5-2 1692,6-5 0,-7 4 0,3-3 0</inkml:trace>
  <inkml:trace contextRef="#ctx0" brushRef="#br3" timeOffset="35">9651 17360 7944,'-12'0'2781,"6"0"-2342,1 0 0,1 1-174,0 3 0,0 7 78,4 8 0,-3 8-157,-1 3 0,0 1-44,4 3 1,0-2-448,0 6 1,0-4 178,0-3 0,0-4-181,0-4 1,4-5-97,0-3 1,1-2-818,-2-2 503,-1-4 314,3-2 0,-5-6 363,0-3 0,0-3-45,0-4 0,0-2 513,0-2 1,-1-3-302,-3-5 1,1 1 273,-4-1 1,4-4 86,-1 1 1,-1-5 301,1 4 1,-3 1-273,3 3 1,0 1 55,4 3 1,0 7 83,0 4-545,0 5 1,5 0-345,3 6 1,7 9 249,4 7 1,8 3-259,3 0 0,3 5 70,1 0 1,4 3-128,1-3 1,-1-1 49,-4-3 1,-1-5-134,-3-3 0,-2-2 217,-5-2 0,-1-4 293,-3-4 1,-3-1 1087,-4-2-939,-1 0 0,-3-5 553,-1-3 1,-4-3-302,1-5 1,-3-1-98,-1-6 1,-1 0-235,-3 0 0,1-1-47,-4-3 0,-1-1-198,-3-2 1,0-2 87,4 6 0,-3-6-923,2 1 0,2 5 448,-2 3 0,6 1-1242,-2 7 0,3 0-1072,1 4 342,0 4 2403,0 2 0,10 5 0,2 0 0</inkml:trace>
  <inkml:trace contextRef="#ctx0" brushRef="#br3" timeOffset="36">10370 17291 9404,'0'-6'3135,"0"2"-2769,0 8 1,0 3 41,0 9 0,0 5-160,0 6 1,0 5 84,0-2 0,0 6-177,0-2 1,0 5-119,0-8 0,0 3-705,0-7 1,4-1 448,0-3 1,1-5-918,-1-3 0,-3-6 54,3-1 1081,-3-6 0,4 3 0,1-5 0</inkml:trace>
  <inkml:trace contextRef="#ctx0" brushRef="#br3" timeOffset="37">10165 17268 7807,'-7'0'2718,"2"0"0,6 0-1371,3 0-1027,3 0 0,14 0 0,7 0 1004,8 0 1,5 0-568,9 0 0,1 0-214,2 0 0,-2 0-1102,-6 0 1,0 0-847,-3 0 1,-3 0 1404,-5 0 0,1-5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34:50.626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9274 12723 8277,'0'6'-2300,"0"-1"2300,5-5 0,1-6 0,6-6-218,4 1 218,-3-10 0,3 3 0,-4-5 310,-1 5-177,1-3 0,-1 4-32,0-2-87,-4 3 3,3-1 1,-8 4 23,6-2-27,-5 8 35,2-4 1,-4 6 298,3-2-18,-3-3-177,4 8 0,-5-8 149,0 2 0,-4-2-50,0-1 141,1 5-126,-2-5 0,2 5-32,-5-5 113,6 4-131,-8-3 1,3 8 110,-4-6 0,2 5 73,-2 0 1,2 1 84,-6 2-245,-3 0-13,0 0 0,-6 2-41,-3 1 1,-2 4 1,-5 11 112,0 4-91,-6 6 0,5 4 147,-3 2-1403,2 8 1224,2 5 1,5 9 57,2-3 1,4 7-304,4 1 1,12-29-1,1 1 76,-1 27 25,5-27 1,1 0 0,-3 27-197,6-28 1,0 1 58,5 26-606,0-25 0,2 0 869,9 19-675,10 3 180,1-16 1,15-3 130,6-10 54,10-11 82,3-11 1,-29-7 0,0-2 58,1-1 1,-1-1-1,2-4 1,0-3 87,1-4 0,-1 0 1,0-1-1,-1 0-39,-2-2 0,-2-2-222,1 2 0,-1-2 167,-5 0 0,0-1 177,-1 0 1,0 0-163,21-23 0,-5 1 11,-3-1 69,-3 0-68,-6 6 1,-2-9-484,-8 4 163,-2-9 147,-11 2 0,-1-3-123,-5 1 0,-2-5 175,-6 1 1,-2 3-118,-13 1 83,3 6-11,-13 2 129,-2 7-67,0 10 0,-15 4-106,1 9 617,-11 6-328,-3 15 0,26 3 0,0 2-85,-1 4 1,0 2 113,-4 5 1,0 2-127,-1 4 1,0 3 0,0-1 0,1 1 3,2 2 1,0 1 8,-3-1 1,1 1-1,11 0 1,1 1 0,-1-1-1,1 0 28,4-1 1,1 1-15,7-1 0,1 0-14,-1 0 0,3 0-27,7 1 1,3 1 19,-5 30 0,13-2-7,4-5-19,6-5 18,20-11 1,13-3-3,-17-22 1,2-2 130,2-1 0,0-3-117,1-3 1,1-3 0,1 0 0,0-3 143,0 0 0,1-2-132,1 0 1,1-3-7,-4-1 0,0-1 0,2-2 0,-1-1 50,-1 0 1,-1-1 0,-3 0-1,0-1 427,26-8 0,-6-5-416,-9 1 1,-3-4 16,-4 4-229,-6 0 186,-1-4 0,-11 4 37,-1 0-291,-4-5 239,0 4 0,-6-9-226,-2 2 220,-8-2-22,-2-6 1,-12 0-328,-5-3 150,0-3 52,-10 15 126,-6-8-43,-3 19 0,-14-1-51,3 12 149,20 4 0,0 3-29,-27 11 1,26-2 0,1 2-31,-24 20 1,28-11 0,1 2 116,-1 1 1,1 1 0,3 0 0,2 1 76,-1 2 1,2 2-48,2-2 1,2 1-107,0 1 0,2 1 1,-11 29-190,8 3-36,2-7 266,11 6-295,1-13 118,15-1 1,3-8 200,10-7-610,5-9 277,1-5 1,11-11-105,6-2 431,0-8-207,4-12 1,1-6 149,2-12-259,-2 2 278,-22 11 0,-2-2 0,19-18 21,-1-4 1,-4 1 120,-7-1 1,-6 7-164,-5-4 1,-5 1-18,-7 3 1,-4-4 462,-4 4 0,-3-4-448,-3 4-252,-9 0 191,-6 9 0,-7 6 21,-5 8 0,-3 3 20,-13 5 0,1 8 1068,-8 11-1096,0 9-1217,-4 8 1301,28-10 0,1 2-71,-1-2 1,1 2 0,1 4-1,2 1 32,-1 0 0,2 1 0,1 1 0,0 1-124,2 1 1,1 1 0,2 0 0,3 2 118,2 1 0,3 0 0,1-2 0,1 0 44,1 29 0,8-13-278,10-6 1,17-8 236,14-7 0,10-11-38,-20-12 1,1-4 0,0-4 0,0-2-370,5-3 1,0-1 493,0-2 0,0-3-56,2-4 0,0-1 0,-4 0 0,-2-1-35,-1-1 1,-1-2 220,-5 2 0,0-1-135,-1 0 0,-1 0 0,10-21 188,-4 2-215,-11 2 116,-3 6 0,-11 4-113,-2-1 84,-3 6 664,-6-8 0,-6 8-942,-8-6 0,-4 8-38,-4-3-160,-2 9 198,-5-4 0,-6 10 79,-2 4 532,-2 2-516,3 15 1,-2-1-27,5 10 107,0 0-86,4 9 1,8-3 335,4 6 0,6-5-449,1 5-216,2-1 155,7 4 0,1-1 123,5-2 69,0 2-64,5-9 1,1 3-69,6-8 333,4 2-126,7-13 1,3 6-192,4-10 341,0-1-106,5-3 1,0-5 89,3-2 0,-6-9-98,2-3 1,-8-2 229,-3-2-232,-1 0-54,-9 0 255,-1 0-240,-2 1 0,-9 0 896,3 3-1165,-3-3 261,-6 10 0,-1-7 69,-6 7-334,-4-2 103,-2 8 1,-6 0-151,-3 2 110,-7 8 58,-2 2 1,-4 10 14,2 4 0,2 2 37,-2 5 1,4 2-10,3 5 0,0 5-37,4-1-756,0 0 805,10 1 0,0-5 55,6 1 31,4-1-69,2-15 1,10 5 131,3-13-116,12 3-6,4-12 1,11-2 261,-1-8 0,5-9 73,3-5-1076,-3-1 783,1-10 0,-9 7 103,-4-4 1,-2 3 525,-9-3 1,-2 6-535,-7 1 148,-2 0-179,-5 5 1,-2-1-145,-6 0 43,1 5 1,-16-1 0,1 7-303,-3 5 115,-7-4 530,8 6 1,-8-3-400,6 8 1,-1 2-21,4 6-181,0 4 78,6-3 1,-4 9 9,6-3-269,5 2 214,0 2 1,5 0 35,-3 0 1,3-4 35,5 0 0,0-4 9,0 4 1,5-5-42,3 1 1,3-6-125,4-1 0,3-6-23,5 2 0,5-9-116,2-6 0,3-6-47,1-6 1,-1 0 1893,-2 1 1,-4-5-1103,-8 0 1,-3 1-309,-4 3 0,-6 1 0,-2 3 1712,-3-2-740,-1 8-668,-5-4-86,-1 6 0,-11 0-117,-2-1 1,-3 1-118,0-1 1,-5 5 42,0-1 0,-3 5-234,3 0 1,-3 1 461,3 2 80,0 0-315,0 0 0,2 5 269,-1 3 1,2-2-27,1 2-975,0 0 529,5 3 1,5-1 37,6-2-2439,4 2 1714,-2-9 1,12 9-36,4-2 905,11-3 0,7 5 0,5-3 0</inkml:trace>
  <inkml:trace contextRef="#ctx0" brushRef="#br1" timeOffset="1">16138 13385 6618,'0'-6'-183,"0"1"446,0 5 41,0-5-157,0 3 38,0-3 68,0 5 60,0-5-205,0 4 28,0-4 160,0 5-110,0-5 6,0 4 131,0-4-81,0-1-29,0 5-14,0-4 24,-5 5-47,3-5-15,-3 4-47,5-4 1,-1 5 12,-3 0 13,3 0 39,-4 0-443,5 0 214,5 0 153,-4 0-288,4 0 253,0 5 3,-3-4-87,3 4 62,-5 0 56,5-4-50,-4 10 53,4-10-72,0 9 0,-4-7 36,3 4 131,-2-4-158,3 7 0,-4-8 30,3 6 211,2 0-235,-5-2 0,6 4 75,-4-2 1,-1-2 20,2 2-62,2-1 1,-5 5 51,3-1-30,2 1-41,-4-1 0,3 0 28,-5 1 0,0-1-5,0 1 1,0 3-10,0 0 1,3 2 3,1-2 0,0-2 47,-4 2-47,5 3-22,-4-6 1,6 6 102,-3-3-57,-3-2-31,9 9 1,-9-9 20,3 7 1,1-5 34,-1 4-163,5-5 93,-8 7 1,8-7 62,-5 5-238,0-5 172,1 8 0,-3-9-213,6 2 217,-6 3-28,8-6 0,-4 6-123,1-3 142,3-2-33,-8 3-24,8 1 18,-4-4 1,2 7 12,-1-5-121,1 5 102,3-7 0,-3 7 6,0-4-77,-1 4 70,0-2 0,1 1 5,-4 0-36,5 0 27,-8 4 1,6-4-28,-3 0 30,-3-5-10,4 7-2,0-3 7,-4 0 0,8 2 2,-5-5-3,5 6 2,-3-9 0,4 9 0,-2-6-5,2 5 4,-4-7 0,2 5 27,0-3-25,-1-2-2,0 8 1,1-4 65,-4 2 1,4 2-3,-4-2 1,3 3 7,-3 1 1,0-4-37,-4 0 117,0 0-125,0 4 0,4-1 44,0 1-100,-1-5 66,-3 4 1,0-8-144,0 5 139,0-5-5,5 2 1,-3-5-154,2 1 156,2-1-38,-5 1 1,8 0 2,-5 4 0,3-4-2,-3 4 84,0-4-74,1 0 1,-4 0 10,3 4 1,-1-4 9,1 4 0,-3-3 98,3 3-98,-3-4-27,-1 5 0,0-2 11,0 0 17,0 1-73,0 0 0,4-3-2,-1 2 0,1-2 67,-4-2-233,5 1 209,-3-1 0,4 0-9,-2 1 73,-3-1-74,9 6 0,-9-5 24,3 4 0,1-4-38,-1 0 205,5-1-179,-8 6 1,6-5 0,-4 4 35,-1-4-26,8 5 1,-8-5 15,6 4-100,-5 1 84,2-4 1,-2 5-9,1-3 4,5-2-1,-8 3 0,8-4-10,-5-1 0,0 1 8,1-1-6,-4 0 5,9-4-1,-7 3 0,5-2-17,-6-3 18,3 5 0,-1-8-1,0 6-38,0 0 39,1-2 0,-4 4-1,3-2-52,-3 2 47,-1 1 1,4-3 18,0-1 0,-1 1-9,-3 3 0,0 1-1,0-1 1,2-3 44,2 0 1,-3-1 6,3 5 1,-3-5-46,-1 1 188,5-1-181,-4 0 0,6 2-2,-4-6 9,-1 6-73,3-2 73,0 4 0,-4 1-38,3-1-10,-3-5 1,3 4-47,0-2-71,0-3 61,-4 5 1,1-5 1,3 3-28,-3 2-242,4-4 309,0 6 0,-4-4 24,3-1-9,2-4 1,-3 6 0,5-6 1,-6 2 31,2-1 0,-1-1 40,0 4 15,-1-4-63,3 7-68,0-4 1,-3 5 66,6-4-20,-6-2 10,4 0 1,-5-3 0,3 1 0,-3 0-3,3 1 1,-2-3 5,2 3 15,-3 2-119,4-5-1,0 10 131,-3-10 0,3 5-56,-5-2 109,5-3-43,-4 9 11,9-3-40,-8 4 0,6-3 7,-4-1 1,0-3-86,-4 4 24,5-6 1,-2 5-32,4-3 68,-4-3 1,6 5 109,-6-2 0,3-3-32,-3 3 22,-1 2-76,8-4 1,-8 7 8,6-6 0,-4 2 2,3-1 1,-3-3-6,4 3 1,-4-2 11,3-2 0,-3 0 4,4 0 202,-1 0-38,5 0-78,-1 0 0,-1-2-58,-2-2 0,1 2 4,-5-6 0,4 6-17,0-2 0,-2-1 25,2 1-227,0-5 195,3 3 1,-1-2-102,-2 1 1,-2 3 77,-2-4 0,-2 6-12,6-2-11,-5-2 4,7-1 1,-8 0 8,6-1 1,-6 4 2,2-3 0,1 3-32,-1-4 40,0 6-29,1-9 1,-2 10 8,4-3-4,-4-2-9,7 0 1,-8-6 0,6 1 0,-4 3-9,3 1 0,-3-1-4,4-3 0,-4 3 54,3 0 1,-3 1-38,4-5 1,-4 2 148,3 3 0,-4-4 72,0 4-133,4-3 1,-5-1-54,6 4 0,-5-3 10,0 2 1,2 2-16,-1-2-25,0 1 5,1-5 0,-4 1-11,3-1 0,-1 5 90,1-1 1,-3 4 58,3-3-53,-3-1 1,-1-3-45,0-1-104,0 6 92,5-4 0,-4 3-22,3-4 1,1-1-10,-1 1 1,4 0-54,-5-1 0,2 1 75,-1-1 0,-3 1 0,3 0 1,1-1 37,-1 1 0,4-1 120,-4 1 0,-1 3-145,-3 1 0,4-1 13,0-3 0,0 3-12,-4 0 1,1 2-16,3-2 0,-3-2-82,3 3 0,1-4 102,-1 0 1,1 0-94,-1-1 1,-2 1 89,6-1 0,-6 1 2,2 0 1,1-1 17,-1 1 0,0-1 103,-4 1 0,4-1-96,0 1 0,-1 0 9,-3-1 1,0 1-132,0-1 0,4 1 118,0-1 0,0 5-155,-4-1 1,4 1 39,-1-5-58,1-4 108,1 3 1,-2-3-24,4 4 1,-4 1 2,1-1 1,1 1 39,-1-1 0,1-3 231,-1 0 86,-3 0-269,9-2 0,-9 5-25,3-4 1,1 4-44,-1 0 1,1 1-10,-1-1 1,-3-3 7,3 0 1,1 0-12,-1 3 1,3-3-39,-3 0 1,1 0-25,-1 3 0,-1-3-40,4 0 103,-4 5-13,2-1 1,-4 5 66,3-5 1,-3 3-35,3 0 1,-3 1 7,-1-5 1,4 5-8,0-1 1,1 1 4,-1-5 1,-3 1 3,3-1 0,1 0-2,-1-4 0,3 4-20,-3-4 1,4 0 11,-4 1 0,-1-1-43,-3 5 1,4-2 49,0-2 1,0 5 2,-4-5 0,4 8 6,-1-4 0,1 2 4,-4-2 0,4-1-18,0 1 0,0-1 4,-4 1 0,3 0-11,1-1 1,1 1-24,-1-1 0,-3 1-13,3-1 1,1 1 13,-1 0 1,0-1 1,-4 1 1,4-1 6,-1 1 1,1 0 3,-4-1 1,4 1 20,0-1 0,0 1 5,-4-1 1,0 1 24,0 0 0,4-1 6,-1 1 1,1-1-47,-4 1 1,0 0 21,0-1-79,0 1 68,0-1 0,4-3-11,0 0 0,0 0-5,-4 3 1,1 1 4,3-1 1,-3 1 1,3-1 0,-3 1 38,-1 0 0,4-1-37,0 1 1,-1-1 85,-3 1 1,4-4-108,0-1 0,0 0 1,-4 1 0,4 1-20,-1-5 1,2 4-117,-1-5 0,-1 5 96,4-4 1,-4 5-99,1-1 124,-3-3-35,-1 6 27,0-5 0,0 6 73,0-1 0,0 1-50,0-1 0,0 1 19,0 0 0,4-5-36,0 1-29,5 0 48,-8-2 1,5 0-61,-2-6 0,1 4-133,3 0 1,2 0 69,-3-4 0,0 5 78,0 3 18,-4-3 1,3 5 53,-2-2 403,-3 8-299,4-4 18,-5 10 0,0-5-127,0 2 0,0 1 38,0-4 1,0 3-287,0-4 262,0 1-2,0-5 0,0 0-206,0-4 194,6 4-79,-5-5 75,9 6-34,-9-1 1,4 1-32,-5 0 222,0-1-11,5 6-159,-3-4 339,3 8-40,-5-8 156,0 9-289,0-4-1284,0 5 979,0-5-2541,0 4 2692,0-5 0,5 1 0,1-1 0</inkml:trace>
  <inkml:trace contextRef="#ctx0" brushRef="#br1" timeOffset="2">16709 12472 7087,'0'-7'1057,"0"2"-727,0 5 79,0-5 69,0 4 21,0-4 24,0 0-86,-5 3-240,3-3 147,-3 5-123,5 0 44,-5 0-36,4 0-233,-9 0 189,3 0 1,0 0 184,-1 0-367,1 0 151,-5 0 0,5 4 148,-1 0-217,0 5 46,2-8 0,-4 5-115,2-2-107,-2-2 141,4 3 1,-4-2 30,2 1 40,3 5 20,-5-8-264,8 10 213,-8-5 0,8 5 82,-6 1-224,1-6 121,0 4 0,-3 0-75,2 6 53,3-1 14,-5-4 1,5 2 40,-2 2-27,-4-2 4,10 3-10,-9-4-16,9 4 1,-8-3 49,5 2-12,0-2-34,4-2 1,0 4 56,0 1-287,0-1 222,0-4 0,0 1-57,0-1 78,0 1-30,0 4 0,1-3 149,3 2-148,-2-2-4,3-2 0,-2 4 233,1 1-223,5-1 7,-8 1 18,10-3-27,-10 4 1,8-6 51,-5 0-267,4 1 212,-1-1 0,0-1 46,1-2-322,0 2 260,8-4 0,-3 1 264,2-3-270,-2 2 43,3-5 1,-3 6 12,2-4 1,-1-1-22,1 1-39,-2-1 37,3-2 0,-4 0 69,-1 0-239,6 0 163,-5 0 1,6 0-94,-3 0 98,3 0-48,0-5 0,4 2-111,-3-4 140,2-1-52,-3-4 0,4 4-9,-3-4 1,-3 6-16,-1-9 0,2 4 2,-2-4 0,2 3 13,-2 0-79,-3 1 94,5-6 1,-6 4-249,1-2 242,-6-2-3,4 4 0,-5-7-180,3 4 173,-3-4 28,-5 7 0,0-8-1,0 2 0,0-3-56,0-1-36,-5 0 60,-1 6 1,-6-5-22,1 3 19,-6-3 9,5 0 1,-10-1-194,3 0 181,2 0-316,-9 0 196,7 6 113,-9-5 1,5 9-21,0-3-577,5 4 361,-3 6 1,4-3-37,-2 5-692,-2 0 344,3 4 667,0 6 0,-3 0 0,3 5 0</inkml:trace>
  <inkml:trace contextRef="#ctx0" brushRef="#br1" timeOffset="3">17988 11615 8092,'-6'-6'-47,"0"1"138,1 5 85,4 0 1,-9-4 107,2 0 1,-2 0-30,-1 4 0,-1 0 99,1 0 13,-1 0-161,1 0 1,0 0 249,-1 0-220,1 0-59,-1 0 0,1 0 260,0 0-201,4 0-99,-3 0 0,4 0 59,-6 0 1,-3 0 216,0 0-281,0 5 49,-2 2 0,3 3 148,-5-3-313,5 9 161,-7-9 1,7 10-27,-5-6 54,0 6-68,1-5 1,-4 10-68,3-3 117,-2 2-331,3 2 150,-4 0 120,10 0 1,-9 0 153,6 0-338,0-6 169,3 5 1,2-5 5,3 2 0,-2 1-9,5-5 0,-4 4-111,5-4-72,-1 6 319,-1-4 1,3 6-307,-1 0 140,1 0 18,-3 0-185,4 0 144,-4 5 1,4-4 67,-3 2-184,3 4 106,-5-6 1,6 4 41,0-6-169,0 1 130,0 0 0,2 0 0,2 0-8,-3 0-8,9-1 0,-4 1-146,6 0 141,-1-5 11,1 3-109,-1-3 90,0 5 0,1-4 23,-1 0-48,1 0 22,-1 4 0,4-1 9,1-3 0,4 1-3,-1-5 1,2 4-35,2-4 22,0 1 0,0-1-8,0 0 1,0 0-23,-1-3 36,6-6 107,-3 4-111,2-3 0,-2 0 12,1 1 281,-2-6-284,4 8 0,-1-8 23,0 2 86,-1-3-98,2-1 1,-4 0-49,3 0 81,2 0-20,-5 0 1,4-5-161,-5-3 162,5-2-28,-4-1 1,0-1 0,-5 1 0,-1-1 18,1 1 76,2-6-96,-8 5 1,7-9 16,-4 6-34,4-5 22,-7 2 0,7-1 15,-5 0-2,6 0-8,-9-4 1,9 0-37,-6 0 39,0 1-206,1-1 271,-3 0-75,4 0 1,-6 0 6,0 0 81,-4 1-86,3-1 0,-5 0 22,3 0-116,-3 0 96,-5 0 0,4-1-161,-1-2-15,1 2 163,-4-9 0,-1 5-264,-3-3 253,3-2-491,-9 4 499,3-5-35,-4 5 1,-1-3-48,1 5 241,0-5-94,-6 8 1,-1-7-93,-4 4 312,-6-5-279,4 8 0,-11-8 44,1 6-39,0-6 15,-6 8 1,7-4-296,3 5 131,-8 0-516,12 0 102,-12 1 312,14 4 0,-5 1-326,2 6-1567,3-1 1314,-9 6 0,4 2 810,-5 8 0,-2 1 0,-2 5 0,-4 2 0,-2 2 0</inkml:trace>
  <inkml:trace contextRef="#ctx0" brushRef="#br1" timeOffset="4">16732 12666 12123,'0'11'608,"0"1"-404,0-1-172,0 0 9,0 1 0,0 3 253,0 0-379,0 1 72,0 0 1,1-3 254,3 2-466,-3 3 171,4-6 1,-5 5-61,0-6 58,0 1 1,1-5-30,3 1 1,-3-4-319,3 3 193,-3-4-262,4 2 53,-3-5 203,3 0-743,-5 0 1,4-1 957,-1-3 0,1-2 0,-4-6 0</inkml:trace>
  <inkml:trace contextRef="#ctx0" brushRef="#br1" timeOffset="5">17817 12312 8135,'0'-7'-1125,"0"-3"1429,0 9 115,-6-4-305,5 0 469,-4 4-194,5-5 0,0 6-194,0-5 98,0 4-137,0-4 0,0 4 155,0-3 0,0 3 38,0-4 73,0 0-205,5-2-40,-4 1 0,8-4 8,-5 2 102,5 3-63,-3-5-67,1 9 1,3-10 0,-4 9 156,6-6-180,-1 6 19,-5-3 1,5 5 151,-4 0-327,3 0 189,2 0 0,-5 0-39,1 0 39,-5 5-35,7 1 1,-9 5-52,3 1 37,-3-1 0,-1 2-160,0 2 5,0 3 1,-4 4 259,0-3-432,-4 2 156,1-3 1,-4 5 93,-1 0-348,1-1 203,-1-4 0,1 3-171,0-6 55,-1 0 208,1 2 0,1-9-30,2 4 1,-1-7-21,5 2 209,1-4-15,3 2 603,0-5-546,5 5 118,1-4-259,5 5 0,1-6 39,-1 0 233,1 0-129,-1 5 1,2-4 12,2 3 0,-1-3 74,5-1 0,-1 0 137,1 0-57,2 0-193,-8 0 0,5 0 246,-3 0-230,-7 0 1,7 0-200,-9 0 347,6 0-54,-6 0-231,4 0 241,-9 0-870,4 0-5148,-5 0 3938,-5 0 1795,4 0 0,-14-5 0,2-1 0</inkml:trace>
  <inkml:trace contextRef="#ctx0" brushRef="#br1" timeOffset="6">15669 11272 8109,'-22'-6'0,"4"-4"361,3 2 1,2 3-74,1 1 1,5 2 129,-1-2 0,4 3 237,-3-3 87,4-2-147,-2 4-313,5-3 1,1 7-2,3 1 0,0 5 102,8 7 0,-4-1-146,8 5 1,-2-4-1,1 4 1,-1 0-138,5 4 0,-5 4 102,1 0 0,3 4-173,1 0 0,2 2-2,2 1 0,1 0-37,3 1 0,-3-1 11,3 0 1,2-1-224,1-2 0,-2 0 10,-1-4 1,2 3 75,2-3 0,-3-4 160,-2-4 0,-2-5-59,-1 1 0,0 2 198,0-2 0,0-1-109,-1-7 0,-4 4 59,-3-4 0,2-2-102,-2-1 113,0 2-139,-3 1 1,-5-1-347,1-2 164,-5 2 1,2-3 24,-5 4 21,-5-4 0,-2 6 33,-4-5 1,3-1-333,1-3 275,-1 0 1,-3 0 36,-1 0 0,5 0-382,-1 0 402,0 0 0,-3-1-33,-1-3 0,2 2-3,3-6 1,-3 2 150,2-2 0,-2-2-18,-2 2 1,1 2 115,0-1 0,-2 0-120,-2 0 0,2 0 127,-2 3 0,2 3 4,2-3 1,-1 4 525,1 4-198,-1-3 0,5 8 98,-1-5-335,6 5 0,0-3-30,6 6 0,6-5 32,2 1 1,0-4-42,7 3 1,-3 0-4,3 0 0,-2 2-53,2-5 0,3 4 26,-3-5 1,1 1-52,-1-4 0,3 0 44,-3 0 1,-1 0-60,1 0 1,-1 0 49,1 0 0,-3 0-35,-4 0 1,-1-4 29,0 1 0,-3-5 146,0 4-92,-6-5 1,3 3-60,-5-5 1,-1 3 183,-3 0 1,-6 1-92,-5-5 0,-4 1-329,3-1 0,-3 1 116,4 0 0,0-1-664,4 1 0,3 3-288,0 1 1,6-1-701,-2-3 1,5 2 1669,7-3 0,5 3 0,9-7 0</inkml:trace>
  <inkml:trace contextRef="#ctx0" brushRef="#br1" timeOffset="7">13305 10462 8073,'-6'-8'-410,"2"0"116,3 6 208,1-8 776,0 3-80,0 1-288,0-4 1,0 7 534,0-4-195,0 4-191,-5-2-275,-2 0 1,-4 4 50,0-3-18,-1 3 1,-4 6-204,3-4 178,-9 9 1,8-7 146,-5 4-422,0 1 116,-3 3 1,4 1 236,3-1-462,2 1 156,-4-1 1,9-1-200,-4-2 164,8 2 45,-6-4-123,9 6 163,-4-1 49,5 0-286,0-4 1,5 3 230,1-4-278,6 6 253,-1-1 1,4 1-14,1-1-66,-1-5 70,1 4 1,-2-4-19,5 1-60,-5 3 70,8-8 0,-8 6 84,5-4-82,-5 5 17,2-8 1,-6 10-3,-2-4 1,1 0-14,-5 0 115,-1 1-101,-3 3 0,-5 1-3,-2-1 84,-3 0-72,-7 1 0,4-1 18,-2 1-149,-3-1 129,6-5 1,-5 5-419,6-4 196,-6-2 1,10 0 0,-9-5-73,9 0 1,1 0 14,-2 0-874,5 0 430,-2 0 720,5 0 0,0-5 0,0-1 0</inkml:trace>
  <inkml:trace contextRef="#ctx0" brushRef="#br1" timeOffset="8">13454 10484 8117,'-12'-11'283,"6"0"-283,1-1 0,5 6 688,0-4-91,0 8 161,0-3-174,0 5-310,0 5-210,0 2 1,1 9 233,3 3-339,-3-2 191,4 4 0,-5 1 150,0 4-289,0 1 37,0-4 1,0 0-453,0 0 210,0 0 153,0-1 1,4-4-831,0-3 333,0 3-335,-4-5 1,0 3 45,0-4 513,0-6-649,0-1 963,0-5 0,0 0 0</inkml:trace>
  <inkml:trace contextRef="#ctx0" brushRef="#br1" timeOffset="9">13465 10541 8117,'0'-11'0,"0"0"0,0-1 0,0 5 575,0-1 65,0 0-143,0 2 1,1-3-6,3 5-254,-2 1-169,3 3 55,0 0 0,-3 1 233,6 3-388,-1 2 75,5 0 0,-5 4 150,1-2-127,0 2 1,3 2 90,1-1-567,-1 0 309,0 1 1,1-5-419,-1 1 362,1-5 1,-1 2-87,1-5 89,-1 0 60,-5 0 1,4 0 58,-2 0 3,2 0 1,0-2 47,-2-1 0,2-4 147,-2-4 0,2-2-107,1-2 0,-1 2 105,-2-2-158,2-3 271,-3 6-115,-1-10 0,3 9-71,-5-2 271,-1 2 88,2 7-290,-3 1 123,3 5-88,-5 0-33,0 10-29,0-2-34,0 13 1,-1-2 52,-3 8-17,2-3 25,-3 4-194,5 0 42,0-4 0,0 8 153,0-6-465,0 6 217,0-8 0,4 0 73,0-5-508,0 0 361,1-1 0,-3-1-705,6-6 448,-5-5-8,2 0-924,0-1 330,-4-4 354,9 4 1,-9-6 667,3-3 0,-2-2 0,-2-6 0</inkml:trace>
  <inkml:trace contextRef="#ctx0" brushRef="#br1" timeOffset="10">14048 10450 8030,'-7'-18'417,"2"7"-204,5 1 201,0 3 235,0 1-364,0 1 459,0 5-365,0 10 1,0-1-65,0 10-236,-5 0 0,4 4 266,-3 0-398,-2 0 58,4-1 224,-3 1-698,0 5 399,4-4 0,-4 4 25,5-5-879,0-5 622,0 3 0,0-8-19,0 2-226,0-2 28,0-2-516,0-4 499,0-2 364,0-5 1,-5-5 0,-1-2 0</inkml:trace>
  <inkml:trace contextRef="#ctx0" brushRef="#br1" timeOffset="11">14071 10416 8030,'0'-18'-264,"0"2"1,0 4 188,0 1 1011,0-1-561,0 6 0,0 0 213,0 2 34,0 3 45,0-5 22,0 22-460,5-7-57,-4 17 1,9-7-13,-2 8 128,-3-3-59,5 9-757,-4-9 558,6 9 0,-5-8 220,1 6-675,-1-6 342,5 3 0,-2-6 13,-2-3-672,2 2 513,-4-8 1,2 4-358,-1-6 252,-4-5 527,7 5-1146,-9-10 169,4 4 151,-5-5-984,0 0 1617,-5 0 0,-1-5 0,-5-2 0</inkml:trace>
  <inkml:trace contextRef="#ctx0" brushRef="#br1" timeOffset="12">14002 10667 9209,'11'-5'410,"-4"4"0,4-6-178,1 4-173,-1 1 171,11-8-833,-10 9 485,10-4 1,-6 1 114,3 0-1009,3 0 720,-9-1 1,3 4 291,-4-3 0,-1-2 0,0 0 0</inkml:trace>
  <inkml:trace contextRef="#ctx0" brushRef="#br1" timeOffset="13">14402 10439 8030,'-4'-8'0,"0"0"585,0 6-280,4-3 0,-1 5 186,-3 0-58,3 0-261,-4 5 0,5 3 173,0 7 50,0-3-111,-5 10 0,4-4-238,-3 5 35,2-1 17,2 1 0,0 0-164,0 0 52,0 0 0,0 0-356,0 0 263,0-1 0,0-3 70,0 0 0,0-5-85,0 2 0,0-8-92,0 0 94,0-5 57,0 2 238,0 0-94,0-4 0,2 4-103,2-5 413,-3 0-183,4 0 42,0-5 48,-4 4-107,9-9 0,-3 3 11,4-4-46,1 5-42,4-5 1,-3 9 139,2-6-312,3 6 164,-6-8 1,9 8-135,-6-2-63,0 3 174,2-4-323,-5 4 73,5-4 127,-6 5-920,1 0 279,-6 0-541,4 0-663,-9 0 1885,5 0 0,-6 0 0,0 0 0</inkml:trace>
  <inkml:trace contextRef="#ctx0" brushRef="#br1" timeOffset="14">14733 10404 8009,'0'-11'847,"0"0"-726,0 4 84,0 2 13,0 5 423,0 5-259,0 2-144,0 9 0,0-3 593,0 2-349,0 3 1,0 0-450,5 4 55,-4 1 0,4-1 282,-5-3-584,5 2 209,-3-3 0,3 4 202,-5-3-504,5 2 204,-4-8-131,4 9 13,-5-10 13,0 5 122,5-6 32,2-4 70,-1-2 319,4-5-203,-4 0 0,6 0-34,-1 0 248,6-5-182,-5-2 1,9-4 45,-6-1-817,5 1 447,-7 0 1,7 0-1664,-4 4 880,-1 2 428,-4 5 515,-4 0 0,3 0 0,-4 0 0</inkml:trace>
  <inkml:trace contextRef="#ctx0" brushRef="#br1" timeOffset="15">13100 11044 7987,'-7'-5'692,"2"4"-353,0-4 1,-1 5 127,-6 0-30,1 0-144,0 0 1,-5 0-23,1 0 0,-1 0-15,0 0 0,4 0 146,-3 0-101,2 0-59,1 0-171,6 5 110,-4-4 0,7 4 181,-4-5-336,4 5 34,-2-4 266,5 9-514,0-3 181,0 4 0,0-3 164,0-1-402,0 1 118,0 4-102,0-1 266,5 0 43,2 1-287,4-1 232,5 1 1,-2-1 15,5 0 43,6 1-63,-1-6 1,5 4 16,-2-2-70,-3 2 55,4 2 0,-6-2-99,1-3 105,-5 3-7,-1-3 0,-6 4-146,0 1 152,-4-1-6,-2 0-261,-5 1 109,-5-1 1,-3 5 102,-7-1-269,2 0 265,-8-4 0,2 1-58,-8-1 0,3-1-15,-3-2 1,3 1-1,1-5-256,0 0 153,6-4 1,-4 0-605,6 0 318,5 0 183,5 0 1,5-6-145,0-1 0,2-3-270,6-2 724,5 6 0,10-9 0,-1 2 0</inkml:trace>
  <inkml:trace contextRef="#ctx0" brushRef="#br1" timeOffset="16">13545 11135 8074,'-11'-17'241,"-1"1"1,6 4 404,2 0 1,-1 5-21,1-1-634,0 0 417,-1 2 305,-1-4-298,-5 9-150,-1-4 0,5 5 140,-1 0-172,0 5 0,-3 1-280,0 10 221,4 2 1,-3 5 49,2 0 1,3-3-106,2 3 1,-3-3 230,3 7-630,-1-3 224,4-1 1,0 0-21,0 0-559,0-6 426,5 5 0,-3-8-756,6 5 657,0-5 0,3 1-617,1-7 603,4-3 1,-2-1-177,5-1-210,-5 1 329,8-4 0,-9-4-40,7 1 1,-3-6-68,2 1 1,-1 2 484,-3-2 0,3 1 0,5-5 0</inkml:trace>
  <inkml:trace contextRef="#ctx0" brushRef="#br1" timeOffset="17">13739 11261 8074,'0'-11'0,"0"-1"758,0 6-371,0-4 0,0 7 125,0-5 377,0 6-129,0-3-164,-5 5-19,4 0-260,-4 0 1,1 1 53,0 3-196,-5 2 1,7 10 82,-6-1-176,6 0 152,-8 1 0,8 2-392,-8 0 201,9 4 0,-4-10 240,5 3-691,0 3 331,5-5 1,-3 3-43,6-4-327,0-1 312,8-4 1,1 2-178,2-6 136,2 1 50,-3-4 1,6-1 30,3-3 1,-3 0-39,3-7-313,-3 2 228,4-8 1,-6 5-47,1-3 334,0 2-61,-10-9 0,3 8-159,-4-5 385,-6 0-159,-1 1 0,-5-3 49,0 2-148,0-3-19,-10-1 1,1 2-31,-10 2 77,-5 2 1,-1 6-496,-6 0 289,6 4 1,-7 2 19,5 5-692,6 0 535,-1 0 0,9 5-213,-2 3-543,8 2 663,-4 1 0,10 1 430,-3-1 0,3 1 0,1-1 0</inkml:trace>
  <inkml:trace contextRef="#ctx0" brushRef="#br1" timeOffset="18">14219 11124 8103,'0'-8'915,"0"1"-339,0 4-208,0-2 1,-1 5 481,-3 0-443,-2 0-129,-1 5 1,-3 2 2,2 4 1,-2 4 73,-1 0-388,-1 6 76,1-4 0,3 6 372,1 0-666,4 0 245,-2 0 0,5-4-496,0 0 328,5-5 124,-3 2-336,8-4 226,-4-1 0,9-1-44,0-2 107,1-3 73,0-5 1,-2 0-48,5 0 99,0-5-60,-1 4 0,2-9-28,-4 2 212,4-2-75,-7-7 0,3 3 312,-5-5-183,1 5-34,-1-7 1,-4 3-85,-4-5-35,-1 0 45,-2 0-206,-5 6 85,-2-5 0,-9 6 11,-3-3 0,-3 3-150,-1 9 1,1 2 118,-1 5-1079,5 0 704,-4 0 0,10 5-1406,-4 2 903,9 4 921,-3 5 0,8-3 0,-3 3 0</inkml:trace>
  <inkml:trace contextRef="#ctx0" brushRef="#br1" timeOffset="19">14562 11124 8044,'-7'-5'0,"2"4"796,5-4-146,0 5-125,0 5-296,0 1 0,-4 5 35,1 1 270,-1-1-252,4 6 1,0 0 110,0 6-455,0 5 201,0-4 0,0 4-42,0-5 125,0 0-182,0 0 1,1-2-102,3-2 0,-3-1 20,3-3 0,-2-3-441,2-1 310,-2 1-815,3-11 650,-5 4 1,1-5-23,3 0-1016,-3 0 848,4 0 0,-5-1-634,0-3 1161,0-2 0,-5-11 0,-1-1 0</inkml:trace>
  <inkml:trace contextRef="#ctx0" brushRef="#br1" timeOffset="20">14425 11090 8044,'11'-5'860,"0"3"1,6-8-264,2 3-181,2-4-136,2 0 1,0 3 621,0 1-407,0-1-190,0 2 0,0-3-121,-1 5 105,-4 0-58,4 4-213,-10 0 49,5 5 0,-6-2 124,1 5 1,-5-1-108,1 5 0,-5 0 263,0 3-700,-6-2 310,-4 9 0,-9-4-610,-3 4-370,-8 1 655,-2-5 1,-9 6 367,0-5 0,-5 10 0,2-5 0</inkml:trace>
  <inkml:trace contextRef="#ctx0" brushRef="#br1" timeOffset="21">19141 11010 8202,'0'-12'-909,"5"6"546,-3-4 181,3 3 717,-5 1-279,0-4 0,0 7 652,0-4-430,0 4 0,0-2-11,0 0 154,0 4-220,0-4 684,0 5 0,-5 5-487,-3 2-124,-2 9-274,-1 1 1,-2 6 195,-2 0-150,2 5-566,-14-4 125,8 9 229,-9-4 1,2 6 256,-1-1-323,0 0 72,-1 0 1,4-1 75,-2-2-747,2 2 433,6-9 0,-2 4-84,4-5-662,6-6 567,0 5 0,9-13-875,-3 2 634,3-2 142,1-2-339,0-2 1,0-5 1,5-10 0,1-3 0</inkml:trace>
  <inkml:trace contextRef="#ctx0" brushRef="#br1" timeOffset="22">18719 11444 8190,'5'-12'122,"-4"6"244,4-4 943,-5 3-532,0 1-265,-5 1 460,4 5-530,-4 0 1,1 1 198,0 3-463,-5 2 6,8 6 1,-8 1 245,5 2-407,-5 3 50,8 4 1,-8-3 75,6 0-128,-1 0 188,4 4 1,-2-4-366,-1 0 9,1-5 161,-3 3-341,5-1 226,0-8 0,0 7-64,0-7 402,0-3-177,0 0 755,0-5-555,-5 0-87,4 0 39,-4 0-60,5 0-39,5-5-225,1-1 217,6-6 1,3 1 77,0-1-190,11 1 86,-7-1 0,8 1 104,-4 0-455,0-1 191,0 1 0,-1 3-1643,-3 1 848,-3 4 249,-4-7-1186,-6 9 1813,-1-5 0,-5 6 0,0 0 0</inkml:trace>
  <inkml:trace contextRef="#ctx0" brushRef="#br1" timeOffset="23">19655 10633 8041,'-6'-5'-581,"1"3"593,5-8 540,0 9-263,0-9 1,-4 7 360,0-4 226,0 4-222,4-7-174,0 9-134,-5-4-147,4 5-116,-4 5 205,5 1-197,0 11 82,0 0 1,-4 11-33,0 3 0,1 1-110,3-2 0,0 2 27,0-6 0,0 5-87,0-5 1,0 1-740,0-4 418,0-5 195,0 3 0,1-8-1033,3 2 624,-3-7 155,4 2-871,-5-9 226,0 4-94,0-5 1148,0-5 0,-5-6 0,-1-7 0</inkml:trace>
  <inkml:trace contextRef="#ctx0" brushRef="#br1" timeOffset="24">19450 10621 8041,'0'-11'0,"0"0"286,0-1-233,0 1-13,0-1 0,1 1 13,3-1 0,3 5 41,9-1 1432,-4 1-949,10-5 1,-6 5 92,3-1-274,3 0-112,-4 2 1,5 1-182,-1 5 128,1 0-58,0 0 0,0 0-176,0 0 30,-5 0 44,3 5 0,-8 1 0,2 6-60,-7-1 47,-3 1-464,-5-1 312,0 0 0,-1 5-38,-3-1-177,-3 5 185,-4-7 1,-6 5 18,-2-3-120,-2-2 92,-2 3 1,0-4-57,0-1 129,6 0 20,-5 1 0,8-5-36,-5 1 7,5-5 0,3 2 221,0 0 0,10-4-192,-9 4-4,9-5 204,-4 0 12,5 0-102,5 0 0,1 4 168,6 0 1,3-1 64,0-3 4,10 6-250,-6-5 0,9 5 35,-5-2 27,0-3-38,-5 9-52,3-8 38,-3 8 0,1-4 70,0 6-229,-5-6 55,-2 4 0,-4-4 149,-4 6-449,0 4 211,-4-3 1,0 4-218,0-6 103,-10 0 219,2 6 0,-15-4-390,1 2 162,-1 3 30,-10-6 0,7 5-52,-4-6 0,6-3 125,1-1-764,0-4 535,10 2 1,-2-4-151,8 3-554,2-3 425,5 4 654,0-5 0,0-5 0,0-1 0</inkml:trace>
  <inkml:trace contextRef="#ctx0" brushRef="#br1" timeOffset="25">20044 10656 8120,'-12'-18'0,"1"1"0,4 6 939,-3 0-169,9 4 126,-9-3-1,9 9-126,-10-9-216,10 8 1,-4 4 145,5 9-320,0 0-201,0 11 1,0 0 179,0 4-391,0 6 87,0-8 1,0 8 220,0-6-311,0 1 92,0 1 1,4-4-601,0 3 284,0-3 75,-4-6-936,0 3 733,5-8 1,-4 3-35,3-4-1153,-3-1 961,-1-4 1,0-1-238,0-2 851,0-3 0,5 4 0,1-5 0</inkml:trace>
  <inkml:trace contextRef="#ctx0" brushRef="#br1" timeOffset="26">20455 10679 8055,'0'-23'600,"-5"5"0,3 1 89,-1 6-286,1 0-384,2-1 77,0 1 0,-1 3 598,-3 0-290,3 6-83,-9-8 0,7 9 366,-4-3-294,-1 2-161,-3 2-154,-6 0 96,4 6 0,-8 1 233,2 8-442,-3 3 209,-1 5 0,1 1 174,-1 3-518,5-3 208,-4 4 0,10-4-238,-3 3 0,6-3 104,1 2 1,5 2-79,0-1 59,6 0 0,4-5-494,4 1 308,6-5 85,1-2-4,4-4-65,1-1 100,5-4 0,-3 2 11,6-6 182,-6 1-110,3-4 1,-6 0 89,-3 0 66,-3 0-203,-4 0 316,-1-5-67,1-1-13,-6-1 0,-1-3 30,-5 3 1,-9-4-129,-2 0-59,-8 0 74,1-1 1,-6 5 9,-3-1-834,3 5 545,-4-2 1,3 5-1426,2 0 795,3 5 905,8-3 0,6 8 0,1-4 0</inkml:trace>
  <inkml:trace contextRef="#ctx0" brushRef="#br1" timeOffset="27">19667 11238 8068,'0'-6'1017,"0"-4"-850,0 8 183,0-3 392,0 0-313,0 4-127,0-4 0,-2 5 104,-1 0-231,1 0 0,-9 1-65,0 3 94,-1 2 1,-8 6-46,5-1 0,-6 1-111,2-1 0,1 0 287,-1 1-566,5-6 227,-2 4 1,5-3-318,-1 4 170,6 0 53,-4-4-95,8 3 42,-3-4 147,5 1 0,2 3-21,1-3 1,5 0 8,7 0 259,-2 1-238,8 3 0,-3-3 305,5 0-282,0-6-1,-5 8 1,2-7 291,-5 5-1,0-1-256,-3 5 0,-2-5-23,-2 1 0,-3-1 115,-5 5-241,0-1 161,0 1 0,-5 3 69,-3 0-282,-2 0 75,-7-3 1,3-1 125,-5 1-233,0-1 69,-3 0 1,-1 1-287,0-1 177,5-4-62,-4 3-351,10-9 384,-5 4 0,10-5-156,-1 0-948,6 0 831,-4 0 0,8 0-19,2 0 0,3-5-374,8-3 906,-2-2 0,14-1 0,-3-1 0</inkml:trace>
  <inkml:trace contextRef="#ctx0" brushRef="#br1" timeOffset="28">20089 11364 8132,'0'-23'1369,"0"5"-908,-5 2-501,-1 4 235,0 1 0,-5 3 195,4 1 25,-3 4-148,3-2 1,-3 1 310,3 0-60,-4 1-338,0 3 0,0 0 120,-1 0-60,1 5 0,-1 1-24,1 5-36,-1 1 0,-3 3 180,0 0-351,0 0 71,3-3 0,2 3 310,3 0-467,-4 6 91,10-9 1,-8 6-232,5-3 122,-4-2 39,6 9 1,-3-10-118,5 4 79,0 1 18,5-4-72,2 3 64,9-4 1,-1-1 86,8 1-108,3-1 106,3-4 0,4 1-137,-3-4 0,-1 0-215,2-4 1,-6 0-451,2 0 550,-3 0 1,-2-4-206,-3 0-886,-3 1 486,-4-2 258,-1 3-968,0-3 1566,-4 0 0,-2-6 0,-5-7 0</inkml:trace>
  <inkml:trace contextRef="#ctx0" brushRef="#br1" timeOffset="29">20318 11432 8039,'0'-16'999,"-5"3"-533,3-3-161,-3 4-74,5 1 57,0-1 410,0 6-1,0-4-235,-5 9 259,4-10 49,-4 10-301,0-4-385,-2 5 88,-4 5 1,3 3 229,1 7-172,-1-2-126,-3 8 1,1-3 57,2 5 0,3-2 241,5-2-574,0 3 200,0-4 1,1 0 57,3-3-602,7 3 385,2-6 1,9 5-193,-3-6 4,2-4 189,2 3 0,0-9-201,0 3 316,0-3-83,0-1 277,-1-5-208,1-1 1,0-3-68,0-3 237,-5 3-162,-2-7 1,-4 3 13,-1-2 118,-5-3-102,-1 0 1,-5-3-464,0 2 218,-5-3 114,-1-1 1,-11 1-510,-2-1 395,-2 5 1,-3 3-855,-3 7 492,3-2 171,-4 9 66,5-4-239,5 5 282,-3 5 1,8 1-196,-2 5 0,7 1-739,5-1 1251,1 1 0,2-1 0,0 1 0</inkml:trace>
  <inkml:trace contextRef="#ctx0" brushRef="#br1" timeOffset="30">20797 11341 8033,'-10'-12'774,"3"1"0,-2 3-537,5 1 0,-1 4-168,1 0 0,-2-3 887,-6 3-435,6-1-239,-4 4 0,2 5 244,-7 3-325,2 2 1,-3 5 70,4 0-100,6 5 1,-3-2 172,5 5-296,1 0 4,3 0 1,1 0 291,3-1-275,2-4 3,5 4 0,1-10 56,-1 4 1,6-4-56,2 0 1,2-6-309,2-2 140,0 2-28,0-4-148,0 3 178,-6-5 1,5-4 59,-3 0 337,-2-5-267,-1 3 0,-5-6 37,1 1 50,-6-6-71,-1 5 1,-5-9-172,0 6 175,0-10 1,-6 6-615,-5-8 285,-6 3 166,-1 1 1,-8 4-1241,-1 0 891,0 5 1,-2-1-88,2 7-844,8 3 318,-7 5-673,13 0 1740,-3 5 0,9 7 0,2 5 0</inkml:trace>
  <inkml:trace contextRef="#ctx0" brushRef="#br1" timeOffset="31">21129 11329 8057,'0'-17'625,"0"-5"1,0 13-338,0-2-78,0 7 39,0-1 603,0 5 0,0 6-273,0 6-386,0 4 0,5 7 231,-4 0-266,4 5 1,-5-4 212,0 3-417,0 2 73,5-5 0,-4 4-18,3-5 1,-3-4-253,-1 0 0,0-5-1249,0 1 767,6-2 176,-5-2-724,4 0 1,-6 0 1272,-3-4 0,-3-2 0,-4-5 0</inkml:trace>
  <inkml:trace contextRef="#ctx0" brushRef="#br1" timeOffset="32">21026 11215 8052,'5'-17'1364,"3"1"-871,7 9 0,2-2 137,6 5 1,1-4 137,3 5 255,7-1-620,2 4 0,7 0 220,-5 0-710,0 0 384,-9 0 1,2 4 49,-8-1 1,1 6-126,-9-1 0,-5-2-327,-6 2 168,-3-1-3,-1 10 1,-11-3-386,-8 5 1,-13 0 131,-10 4-2854,-12 5 2243,0-4 0,22-8 0,-2 0 804,4-3 0,-1 0 0,0 1 0,0-1 0,1-1 0,-1-1 0,0 0 0,-1 1 0</inkml:trace>
  <inkml:trace contextRef="#ctx0" brushRef="#br1" timeOffset="33">16595 13751 8172,'7'0'654,"1"0"1,3-4-332,4 0 0,7-5-99,1 2 0,6 0 68,9 0 0,8-2-40,7-6 0,8 2-480,-29 5 1,1 1 0,1 0 0,0 2 279,2 1 1,1 1-1,-2-2 1,1-1-83,2 2 1,0 1 0,-2 0 0,0-1 42,2 1 0,0-1 1,-3 2-1,0 0-63,0-2 0,-1 0 1,26 2-358,-10-2 0,-3 3-140,-13 1 0,0 1-1543,-11 3 2090,3-3 0,-9 9 0,6-3 0</inkml:trace>
  <inkml:trace contextRef="#ctx0" brushRef="#br1" timeOffset="34">16903 14082 7974,'-18'0'0,"3"1"0,7 3 0,-2-3 121,3 3 0,0-3 266,0-1 1,3 0-87,-4 0 120,6 0-57,-9 0 63,10 0 21,-4 0-339,5 0 120,5 0-189,7 0 23,5-5 0,16-1 165,5-5 0,12-2-87,7-2 0,-25 8 0,2 1-285,2-2 1,0 1 0,2 0-1,0 1 212,-1 0 1,-1 1 0,2-1 0,0 1-104,-2 2 0,0-1 1,0-1-1,-1 1 36,-2 2 1,-1 0-1,1-2 1,0 0-202,28 1 1,-5-1-166,-7 4 1,-7 0-358,-4 0 1,-9 5 14,-6 3 1,-6 2-1369,-10 1 2075,-2 1 0,-5 4 0,0 2 0</inkml:trace>
  <inkml:trace contextRef="#ctx0" brushRef="#br1" timeOffset="35">16926 14596 8227,'7'-4'1452,"1"0"-1001,0 0 1,7 1-168,0-1 1,10-1 119,2 1 0,5-1-182,2-3 0,7-2 2,4 2 0,1-2-315,3-1 1,-2 3 144,-1 1 0,-1 3-175,-4-4 0,-3 6-202,-7-2 0,-3 3-394,-5 1 0,-6 0-452,-1 0 0,-9 5 504,-3 2 1,-3 3 664,-1 2 0,-10-1 0,-2 1 0</inkml:trace>
  <inkml:trace contextRef="#ctx0" brushRef="#br1" timeOffset="36">16994 14938 10340,'12'0'805,"-1"0"1,4 0-58,1 0-484,4 0-89,-2 0 0,4 0 12,1 0 1,5-1 29,3-3 0,3-1-297,4-2 1,3-2 139,4 5 0,0-4-645,-3 5 1,1-5 54,-5 4-2034,0 0 1810,-9 4 0,-6 0 754,-8 0 0,-7 5 0,-3 2 0</inkml:trace>
  <inkml:trace contextRef="#ctx0" brushRef="#br1" timeOffset="37">17086 15327 9145,'11'0'1008,"0"0"0,2 4-439,2-1 1,-1 1-42,5-4 0,2 0 97,5 0 0,4 0-213,4 0 0,4 0-118,0 0 0,0-4-245,-4 1 1,1-6-438,-1 1 1,-1-2-632,-3-1 1,1-1 757,-8 1 261,-3-1 0,-9 1 0,1-1 0</inkml:trace>
  <inkml:trace contextRef="#ctx0" brushRef="#br1" timeOffset="38">16869 13614 8083,'0'-12'0,"-2"1"0,-1-1-359,1 6 279,-3-4 1,1 4 173,1-6 600,-1 1-39,-1 4-200,3-3-19,-3 4-141,5 0 0,2 0 140,1 6-193,4 6-62,4 10 0,4 14 208,1 16 1,3 10-195,-12-24 0,1 1-862,2 5 1,0 1 756,-3 1 1,-1 1 0,2 7 0,0 1 89,-1 0 0,-2 1-354,-2-2 1,0 0 156,0 1 0,-1-1 1,0-2-1,0 0-42,0 2 0,0-1 0,2 0 1,1-1-272,-1 2 1,-1-1 0,0-1 0,1-2 229,-1-2 0,1 0 1,0 2-1,0-2 30,1-3 0,1-1 0,0-2 0,0-1-13,5 26 1,-1-8-8,-2-4-210,2-7 130,-9-2 0,8-11-90,-5-3 0,4-7-256,-5-3 0,3-5 77,-3-3 440,-1-3 0,8-5 0,-4 0 0</inkml:trace>
  <inkml:trace contextRef="#ctx0" brushRef="#br1" timeOffset="39">17246 13774 8099,'-6'-41'122,"5"2"1,-4 11 0,5 5 165,0 6 0,0 5 244,0 0-66,0 1-270,0 4 411,0 2-18,0 0-141,0 4-241,5 16 1,2 12 147,4 22 57,0 9-523,-5-25 0,0 2 1,-1 2-1,0 1 155,-1 2 1,0 0 0,0 3 0,0 0 44,-1 3 0,-2 0 0,1 1 0,0 2-98,-2 2 0,0 1 0,0 1 0,0 0-924,0 1 0,0-1 888,0 0 0,0 1 87,0-3 1,0 0 0,0-2-1,0-1 39,0-2 0,0-1-255,2 1 0,1 0 125,-2-8 1,-1 0-1,3-1 1,-1 1-1013,-2 26 301,0-9 481,6 1 0,-5-16-719,3-2 0,1-7 441,-2-5 1,6-7-619,-1-3 1236,-3-4-549,5-5 1570,-9-2-1082,10-5 0,-5-5 0,5-2 0</inkml:trace>
  <inkml:trace contextRef="#ctx0" brushRef="#br1" timeOffset="40">17634 13716 8255,'-5'-46'82,"3"1"1,-3 17 124,5 5 1,2 7 554,1 8-365,-1 3-160,3 5 0,-4 1 861,3 3-460,-3 8-131,9 16 309,-3 12-807,4 17 1,-5-23 0,-1 1 249,1 2 1,0 2-1239,0 2 1,-1 2 1088,-1 2 0,-1 1 1,1 3-1,1 1 16,-3 3 1,-1 1 0,2-2 0,-2 1-216,-1 2 0,0 0 0,2-2 0,0-2 68,0 1 0,0-1 34,0-2 0,0 0 20,-2-3 1,0-1-1,0-2 1,0-1-495,0-1 0,0-2 205,0-1 1,0-1 39,0 21-1980,0-2 1449,0-15 0,1-3 747,3-8 0,-3-5 0,3-6 0,-3 0 0</inkml:trace>
  <inkml:trace contextRef="#ctx0" brushRef="#br2" timeOffset="41">11592 13180 8331,'-4'-12'-81,"1"1"410,-1 4-25,-1-3 1,2 9 146,-4-3-194,4 3 0,-3 1 17,2 0-20,3 0 116,-5 0-246,6 0 113,0 5-63,6-4 0,0 6-36,5-4 1,1-1-47,-1 2 1,2-3 12,2-1 0,-2 0-24,2 0 1,-2 0-4,-2 0 1,2 4-72,2-1 0,-2 3 53,2-3 1,-1-1-64,1 1 1,-2 2 83,2-1 1,3 1 34,1-1 1,2-3-3,2 3 1,1-2 127,3-2 1,2 0-105,5 0 0,1 0 12,-1 0 1,4 0-122,0 0 0,0 0 96,-4 0 1,5 3-128,-1 1 1,5 1 50,-1-1 0,5-1-156,6 4 1,0-3-214,8 4 0,-3-6 273,0 2 0,4-3-20,2-1 1,-30 0 0,0 0-121,0 0 0,0 0 1,31 1 21,-32 1 1,-1 0 0,27 0 33,2 1 1,-1-1 123,1-2 1,-3 0-57,3 0 1,-3 0 122,0 0 0,-1 0-109,0 0 0,1-2 15,3-1 0,-3 0-16,3-5 1,-2 5-16,-2-5 1,2 2-64,-1-2 1,2-2 80,-2 2 0,-1 2-146,4-2 1,-4 1 61,-4-5 0,2 5 55,-6-1 0,1 2-47,-5-2 1,1-1 169,0 5 0,1-5-85,2 2 0,-6 1 6,3-2 0,-4 2 101,0-2 0,1-2-96,-5 2 1,1-2-22,-1-1 1,3-1-41,5 1 1,-2-1-150,-2 1 1,1 0 126,-5-1 0,-1 1-16,-7-1 1,-2 5 75,-5-1 1,-4 2-25,0-2 1,-4-1 358,4 5 1,-5-5 168,2 2 0,0 1-274,-1-2 0,1 4 230,-5-3-215,0-1 1,1-2-38,-1 2-82,-4-2 0,-2 7-3,-5-4-217,0 4-57,0-7 229,0 9 1,-2-5-178,-1 2 1,0 2-50,-5-1-84,6 1 226,-8 2 25,3 0 0,-4 0 32,0 0 7,-1 0 0,1 0 5,-1 0 1,1 0-29,-1 0 1,5 0 61,-1 0 1,4-3 74,-3-1 294,4 0-247,-2-1 51,5 4 1,0-6-93,0 3 1,1 3 27,3-3 0,3 3-47,4 1 1,0 0 4,1 0 1,-1 0-24,1 0 1,-1 4-57,1 0 1,3 5-27,0-2 1,1 0 26,0 0 1,-4-4-126,4 1 1,-4 1 65,0-2 1,-1 1-12,1-4 0,-5 0 84,1 0 0,-4 4-18,3 0 103,-4 0-26,2-4 18,-5 0-17,-5 5 0,-3-3 125,-7 6 0,-3 1-88,-5 6 1,-1-2 153,-2 2 0,1-1-266,-1 1 1,3-2 85,4 2 0,1-2-456,3-2 1,4-3-314,-1-1 162,1 1 0,9 0 167,-1-1 319,1-4 0,-3 7 0,-1-4 0</inkml:trace>
  <inkml:trace contextRef="#ctx0" brushRef="#br2" timeOffset="42">13477 13534 8405,'-7'-5'518,"2"3"136,5-8-323,0 9 1,0-5 373,0 2 275,0 3-293,0-5-404,-5 17 1,-1-4 53,-6 8 0,0 3-134,-4 1 1,4 3-112,-3 1 1,-2 0 88,2-1 1,0 1-198,3 0 0,6-1 71,2-3 0,3 1-176,1-5 0,0 2 33,0-2 1,0-6 128,0 2 0,1-2-34,3 3 1,-3-5 10,3 1 1,-2-6-165,2 2 171,-3-3 0,6 1-8,-3 1 0,-2-1 32,6 2 0,-4-3-4,3-1 0,5 0-82,3 0 1,5 0 47,-1 0 1,3-1-2,1-3 0,-1 2-83,1-1 1,-1 1-166,-3 2 1,1 0-124,-5 0 0,1 0-1032,-5 0-155,1 0-894,-6 0 2442,-1 5 0,-5 2 0,0 4 0</inkml:trace>
  <inkml:trace contextRef="#ctx0" brushRef="#br2" timeOffset="43">13648 13774 8405,'0'-12'-306,"-1"2"754,-3 2 941,3-2-488,-4 9 157,5-4-640,0 5 1,0 5 46,0 3 0,-2 3-16,-2 4 0,3 3-88,-3 5 1,3 1 15,1 3 0,0-2-150,0 5 0,0-4 33,0 0 1,0-1-68,0-3 1,0 0-1,0-3 1,0 1-39,0-4 0,4-1 215,0-4-450,0 1-96,-4-1-79,5-5 180,-4-1 115,4-5-645,-5 0-492,0-5 1,0 3 514,0-6 1,1 6-2818,3-2 3399,-3 3 0,4 1 0,-5 0 0</inkml:trace>
  <inkml:trace contextRef="#ctx0" brushRef="#br2" timeOffset="44">12860 14390 8362,'0'-11'0,"-5"5"0,-2-3 9,-4 5 1,3-1 128,1 1 1,-1 3 295,-3-3 1,-2 3-79,-2 1 0,2 0-64,-2 0 0,2 0-15,2 0 0,-4 5 1,-1 2 0,1 3-92,4 2 0,-4 1 9,-1 2 1,2-1-31,7 5 0,-3 0 74,2 4 0,2-2-201,-2-2 0,5 3 25,0-3 1,1-1-137,2 1 1,2-5 130,1 1 1,0 1-188,5 0 0,0-5 115,8-3 1,-2-2-83,5 2 1,0-3 256,4-5 1,-1 0-120,1 0 0,0-4-2,0 0 1,0-4-125,0 5 0,-4-5-478,0 4 118,-5-5 1,2 7-531,-4-6 1,-6 4-295,-2-3 1,-2 3 62,2-4 1205,-3 6 0,4-8 0,-5 3 0</inkml:trace>
  <inkml:trace contextRef="#ctx0" brushRef="#br2" timeOffset="45">13043 14390 8362,'-7'-11'0,"3"-1"0,-1 5 135,2-1 0,-1 4 791,4-3 219,0 4-660,0-2 1,0 6-175,0 3 1,0 6-66,0 6 0,0 4 32,0-1 1,0 6-86,0 2 1,0 0-1,0-5 1,0 5-39,0 0 1,1-1-281,3-3 1,-3 0-35,3 0 0,-2-5-170,2-3 0,-2-2-237,1-2 0,2 0-95,-1 1-1009,5-6 102,-8-1-358,4 0 1926,1-3 0,-5 3 0,4-10 0,-5-2 0</inkml:trace>
  <inkml:trace contextRef="#ctx0" brushRef="#br2" timeOffset="46">13248 14367 8276,'-5'-17'1074,"4"0"-458,-4 11 1,5 2-135,0 8 0,0 3-4,0 9 1,0 1-162,0 6 1,0 1-32,0 3 0,4-2-124,-1 6 1,1-4 91,-4 3 0,1-5-318,3 2 1,-2-3-176,1-1 1,-1-4-211,-2 0 0,0-5-337,0 1-813,0-2 1082,0-2 1,-2-4-211,-1-4 0,0 3-767,-5-3 1494,1 1 0,-5-4 0,1 0 0</inkml:trace>
  <inkml:trace contextRef="#ctx0" brushRef="#br2" timeOffset="47">13043 14607 8272,'0'-7'-244,"0"-1"1,5 6 485,2-2 0,3 1 404,2-1 0,-1 3-534,1-3 1,0 3 95,4 1 0,1 0-231,6 0 0,0 0 0,0 0 1,0-1-144,0-3 1,-1 3 85,1-3 0,3 1-151,-3 0 0,2 1 84,-6-2 1,-3 2-57,0-2 1,-4 3 142,0-3 1,-5 3-44,1 1 707,-5 0-239,2 0 279,-5 0 1,-2 5-103,-1 2 0,0 5-135,-5 3 1,6-1 11,-2 5 0,3-4-363,1 4 0,0-3 138,0 3 0,0-5-313,0 1 0,5-3 90,2 0 1,5-1-18,3 1 0,-1-6-46,5-2 1,-4-3 75,4-1 0,0 0 45,4 0 0,-1-5 30,-3-3 0,2-5 76,-2-3 0,3 0-76,1 1 0,-5-2 90,-3-2 1,-2-3-141,-2 3 1,-5-2-158,-2-2 0,-3-4 112,-1 1 0,-10 3-162,-5 4 0,-7 2-81,-4 2 0,-7 1-289,-5 10 0,-5 3-497,1 9 0,-1 1 7,1 10 801,2 0 1,1 9 0,-2 1 0</inkml:trace>
  <inkml:trace contextRef="#ctx0" brushRef="#br2" timeOffset="48">13979 14390 8272,'-6'-5'235,"1"-1"-37,5-6 0,0 5 444,0-1 157,0 6 158,0-8-692,0 8 0,0-2-27,0 8 1,0 3 81,0 4 0,0 4-66,0 0 0,0 6-36,0-2 0,0 5 51,0-1 1,0 6-248,0-6 0,0-2-96,0-2 0,0-3-125,0 3 1,1-5-17,3 1 0,-3-2-169,3-2 1,-2-1-1179,2-2 718,-3 2-581,5-9 117,-1 9 1308,-4-8 0,-1 3 0,-6-5 0</inkml:trace>
  <inkml:trace contextRef="#ctx0" brushRef="#br2" timeOffset="49">14379 14425 8272,'-5'-18'0,"2"1"42,-4 6 0,4 3 220,-1 1-13,-2-1 1,0-2 242,-6 2 0,1 3-28,-1 5 1,1-4-212,0 1 1,-1 0-19,1 7 1,-5 2-43,1 6 0,0 4-23,4 3 1,-1-1 10,1 1 0,-1 0 1,1 4 1,1 0-80,2-1 1,2 1-189,2 0 0,3-4-143,-3 0 0,6-1 134,2 1 1,6-1-101,2-3 1,0-6-25,8 2 1,-1-6 65,3 3 0,1-5 14,0 0 0,4-1-126,-1-2 1,1-5 39,-4-3 0,0 2-120,0-2 0,-6 4-511,-1-3 0,-4 3 5,0-4 850,-6 6 0,4-14 0,-4 4 0</inkml:trace>
  <inkml:trace contextRef="#ctx0" brushRef="#br2" timeOffset="50">14562 14390 8272,'-4'-17'-100,"0"1"599,0 9 848,4 2-315,0 5 1,0 5-616,0 2 0,0 7-136,0 1 0,0 6-32,0-2 1,0 6-96,0 2 0,-4-1-118,1-3 1,-1 4-57,4 0 0,-2-1 154,-1-3 1,1-1-582,-1-3 1,1 1 221,2-5 0,0 0-182,0-3 0,2-4 129,1-1 1,0-4 118,5 0 0,-1-1 168,5-2 1,0 0 188,4 0 1,-3-2-21,7-1 0,-1 0-174,3-4 1,-3 3-17,0-4 1,-3 6-71,3-2 0,-5 2-190,1 2 0,0-1-107,-3-3 1,2 3-1199,-7-3 219,-2 3 1358,0 1 0,-15-5 0,-3-1 0</inkml:trace>
  <inkml:trace contextRef="#ctx0" brushRef="#br2" timeOffset="51">14493 14607 8272,'0'-11'1341,"0"-1"-1245,0 6 1,5-3 303,3 5 0,2 1 178,1 3 1,6-2-212,2-1 1,2 1-66,2-2 0,4-1-308,0 2 0,-1-1 120,-3 4 0,0-4-512,0 0 1,-4 0-6,0 4 1,-5 0-641,1 0-384,-7 0 1427,2 0 0,-4 0 0</inkml:trace>
  <inkml:trace contextRef="#ctx0" brushRef="#br2" timeOffset="52">14562 14390 8281,'-12'-11'551,"6"-1"1,1 1 422,5 0-526,0-1 0,5 1-14,2-1 0,4 2 137,0 3 0,0-4-309,1 4 1,4 0-77,3 0 0,3 4-125,1 0 0,0-3-262,-1 3 0,5-1-791,0 4 1,1 0 485,-2 0 0,-2 0-1858,3 0 2364,-8 0 0,3 5 0,-5 1 0</inkml:trace>
  <inkml:trace contextRef="#ctx0" brushRef="#br2" timeOffset="53">15201 14333 8193,'-5'-6'231,"3"-3"230,-6 5 1,4 0 215,-3 4 1,-2-3-160,-7-1 1,4 0-114,-4 4 0,0 0-50,1 0 1,-4 0-19,4 0 1,-2 5-158,2 3 1,-3 2-149,-5 1 0,4 1 155,0-1 1,5 0-207,-1 1 0,6-1-24,1 1 0,6-1 61,-2 1 1,4-5-311,4 1 0,6-1 95,5 5 0,6-2-39,-2-2 0,3 2 120,5-3 1,-3 2 34,3-1 1,1 2 16,-2-2 0,1 2-14,-4 1 1,-4 1 3,0-1 0,-5 0 27,1 1 1,-2-1 54,-2 1 1,-4-1 3,-4 1 0,-3 0-14,-3 3 1,-10-1 64,-10 5 0,-6-3 148,-9 3 0,-3 0-183,-4 4 0,-5-2-329,1-2 0,-7 3 301,-1-3 0,2-1 0,-6 1 0,30-9 0,-1 0 0,-1 1 0,0-1 0</inkml:trace>
  <inkml:trace contextRef="#ctx0" brushRef="#br2" timeOffset="54">9171 11592 8470,'-11'7'0,"-1"-2"-418,1-5 1,-1 0 278,1 0 1,3 0 557,1 0-139,4 0 1,-2 0-17,5 0-125,0-5 0,1 2 21,3-5 1,-1 6-10,4-2 1,-3-1-69,4 1 1,-5 0 209,5 4-281,0 0 0,3-3 92,1-1 0,-5-1-5,1 1 15,-1 3-32,0-5 0,2 1 28,-6-2 1,5 0 25,-4 0-29,5-1-40,-3-3 1,7-2 133,2-2 1,-1 1-86,5-5 0,-4 1-14,4-1 0,-1-2 81,1 1-264,3 4 163,-5-6 1,6 6-52,0-3 0,1-3-8,3 3 1,-3-2 111,3-2-238,2 0 149,-5 0 0,9 0-5,-3 1 0,0-1 12,0 0 1,-3 0-45,3 0 0,-3 0 55,3 0-402,1 1 373,3-1 0,4 0-35,0 0 1,5 0-2,-1 0 0,1-3 18,-1-1 0,6-1-15,-2 2 1,9-4-161,-27 13 1,1 0 0,-1 0-1,1 1 164,1 1 1,1 0 0,2-4 0,1 1-163,0 1 1,0 0-1,1-2 1,0 1 161,-2 0 0,-1 2 1,2 0-1,-1 1 59,0 0 0,-1 0 1,1 0-1,1 0-45,0 0 1,1 0 0,-1-1 0,0 0 6,1 3 0,-1 0 0,-2-1 0,-1 1-25,0 1 0,-1 1 0,4-2 0,-1-1-3,2 1 0,-1 0 0,1-1 0,1 1-3,-2 2 1,0-1 0,-1 1 0,-1-1 18,1 1 1,-1 0 0,0-1 0,1 1-41,1 0 1,0-1-1,2-1 1,1-1 25,-1 1 1,0 0 0,1-1 0,-1 1-4,1 1 1,-1 1-1,-1 0 1,1-1 7,2 1 0,0-1 1,-2 1-1,0-2 2,2 0 0,0 0 0,-2 2 1,0 1 27,0-1 0,0 0 1,1 0-1,-1 1 4,1-1 1,-1-1 0,0 3 0,0-1-11,-2 1 1,1-1-1,-1 3 1,0 0-15,0 0 1,1-1 0,-1 2 0,0-1-1,0 2 1,1-1 0,-1 0 0,0 1-15,0-1 0,1 0 0,0 0 0,0 1-4,1-1 1,0 0 0,-1 1 0,0-1-2,1 0 1,0 1-1,0-1 1,0 0-5,-1 0 0,-1 1 0,2-1 1,0 2-8,-1 0 0,-1 0 0,-1-1 0,1 0-7,0 1 1,1 0 0,-1 0 0,0-1 13,-1 2 1,-1-1 0,27-6-260,2 2 1,-5 3 382,5 1 1,-3-1-48,0 1 1,-5 0 15,0 4 1,0 0-69,5 0 1,-1 0 12,0 0 0,2 0-28,6 0 0,-5 0-4,4 0 1,1 0-42,0 0 1,-2 0 59,2 0 1,-4 0 18,4 0 1,-6 0-4,2 0 0,-2 2 11,-2 1 1,0 0 29,0 5 0,-4-6 23,1 2 1,-5 2-47,4 2 0,-4-2-11,0 2 0,-2-4-63,-1 3 0,-1 0 67,1 0 1,0 3-107,-1-2 1,-3-2 67,0 2 0,-1-2 178,1 2 1,1 2-199,-5-2 1,4-2 3,-4 2 0,0-1 384,-4 5 0,0-5-373,1 1 1,-5 3 291,1 5 1,-5-1-292,5-4 1,-6 2 176,2 2 1,-2-2-180,2 2 1,-2 1 62,6 0 0,-2 3-64,1-4 0,3 0-2,-2-3 1,2 3 42,1 0 1,0 0 7,0-3 1,-1 3-33,-2 0 1,2 4-4,-3-4 0,0 2-25,0-2 0,-3-1 12,3 5 0,-3-4-5,3 4 1,-4-1 23,0 1 0,2 2-3,-1-6 0,3 5 20,-3-1-28,0 3-5,-5-5 0,5 4 8,0-6 1,-4 1-1,-4 0 1,-2-2-21,2 5 1,-1-5 29,-3 1 0,-2-2-2,2-2 1,-2 0 5,-2 1 0,1-1 2,-1 1 0,-3-5-28,-1 1 0,1-4 16,3 3 0,-3-3-47,0 4 46,-6-6 0,7 5-220,-5-4 151,0-1 1,-3 3-305,3-5 155,-3 5-20,4-4 212,-5 4-775,0-5 333,-5 0 0,3 0 183,-6 0 1,4 0-119,-3 0 1,-1 0-9,-4 0 1,1 0 155,0 0 0,3 1-198,0 3 0,1-2 112,-5 1 1,1 2-22,0-1 0,3 1 156,0-1 0,1-1 185,-5 4 1,5-3-97,-1 4 0,4-5 147,-3 5 63,4-5 1,-6 3-106,5-2 1,-1-3 161,2 3-232,1-3 235,-8-1 1,8 0 118,-6 0-7,5 0-168,-7 0 28,9 0 274,-9 0-301,9 0 439,-5 0-257,6 0 123,0-5-232,0 4 0,0-6 236,0 4-87,0 1-15,0-8-402,0 9 169,0-4 0,6 5-146,1 0 0,0 5 110,0 3 1,2 2 39,6 1 1,-2 4 21,2 1 0,3 3 24,1-4 0,-1 4-17,1-4 1,0 4 20,4-4 0,-4 1-94,0-5 1,-2 0 62,3 1 1,-3-1-135,-1 1 0,-4-6 113,3-2 0,-2 1-110,-1-1 1,-5 0 221,1-4-7,-6 0 30,3 0 0,-5-6 293,0-1 0,-1-7-441,-3-1 1,-2-6 55,-5 2 0,-2-6-227,-2-2 1,6 1 96,-3 3 0,5 0-182,-1 0 1,-1 4-23,5 0 0,1 0 112,3-4 1,0 5-85,0 3 0,0-1-319,0 0 352,0 1 1,0 4-382,0-1-649,0 6 777,0 1 1,0 6-2092,0 3 2485,-5 7 0,-12 7 0,-7 5 0</inkml:trace>
  <inkml:trace contextRef="#ctx0" brushRef="#br2" timeOffset="55">10039 10130 7881,'-11'0'-258,"-1"0"0,4-3 278,1-1-7,4 0 657,-2 4-33,0-5-373,4 4 1,-5-8 422,2 5-187,2 0-252,-3-1 1,4 2-66,-3-4 0,3 3 54,-3-4 1,3 5-1,1-5-5,0 0 0,5-3-147,3 0 1,-2-1 41,2 1 1,-1 3-85,5 0 0,3 2 82,0-2 0,2 0-25,-2 4 0,-2 0-171,2 4 1,1 0 128,0 0 0,-1 0-161,-4 0 1,3 1 103,-2 3 0,1 1-117,-5 3 0,1 2 30,-1-2-32,2 2 1,-9 1-19,3 1 105,-3-1 0,-1 0 125,0 1 1,-1-1-115,-3 1 0,1-5 141,-4 1 0,-1-2-112,-3 2 206,-1 2-144,1-4 107,5 1-168,1-2-228,5-5 219,0 0 0,8 0 12,4 0 1,3 0 34,0 0 1,2 0-44,2 0 1,2 0 129,-2 0 1,-2 0-123,-2 0 0,-2 4 141,-2-1 1,1 5-50,-1-4 1,-3 3-42,-1-3 1,-4 5 29,1-1 1,-4 3-17,-4 4 1,-2-1-46,-6 5 1,-4-5 31,-3 2 1,-3 0-123,-1-1 0,0 0 102,1-3 1,4-1-562,3 1-405,-3-6-481,5-1 942,2-5 460,6 0 0,10-10 0,1-3 0</inkml:trace>
  <inkml:trace contextRef="#ctx0" brushRef="#br2" timeOffset="56">10793 9776 8112,'0'-11'-113,"-5"-1"1,3 5 110,-1-1 1,1 4 144,2-3 1,0 3 54,0-4 0,0 5 151,0-5-78,0 5 1,0-3 246,0 2 258,0 3-444,5 6 0,-3 6 152,1 9 1,3 2-183,-3 1 0,1 0-35,-4 4 1,4-3-210,0-1 0,3-1 120,-3 1 0,5-1-187,-1-3 1,-2-3-32,2-4 1,-1-1 28,5 1 0,-5-2-209,1-3-64,-6 4 0,5-10-1167,-3 3 664,-3-3 22,4-1 1,-6-1 238,-3-3 1,1 1-231,-4-4 1,-1-1 407,-3-3 0,-1-1 348,1 1 0,-6-1 0,0 1 0</inkml:trace>
  <inkml:trace contextRef="#ctx0" brushRef="#br2" timeOffset="57">10713 9833 8112,'0'-17'-493,"0"0"556,0 6 0,0-1 515,0 1 0,1-1-145,3 1 0,2 0-144,6-1 1,-1 1 26,0-1 0,5-3 100,-1 0-178,5 5-25,-2 0-35,0 3 1,3 0 178,-2-1-305,-2 5 4,4-2 0,-8 5-174,2 0 89,-2 0 57,-2 5 0,-4 2 2,-3 4-33,-3 1 0,-1 3-150,0 0 1,-1 5 67,-3-1 0,-3 3-65,-4 1 0,0 0 77,-1 0 1,-2-2-64,3-2 1,-7-1 108,7-3 0,0-3 29,4-1 0,1 0 64,-2-3-22,3-3 0,5 1-22,0-2 1,1-3-27,3 3 0,2 1 247,6-1 0,4 0-39,3-4 1,3 0 4,1 0 0,-1 0-92,1 0-160,0 0 115,-5 0 0,2-4 79,-5 0-871,6 1 510,-9 3 1,5-4-297,-6 0 1,-3 0 233,0 4 0,-5 0-1535,5 0 1807,-5 0 0,7-5 0,-4-1 0</inkml:trace>
  <inkml:trace contextRef="#ctx0" brushRef="#br2" timeOffset="58">11192 9605 8152,'-6'-5'0,"-4"-1"0,7-1 0,-4 3 523,4 3-342,-2 1 0,5-1-89,0-3 20,0 3 194,0-4 188,0 5-315,5 5 0,-2-3 209,4 6 1,-3-2-172,4 2 0,-6 2 142,2-2 1,1 2-49,-1 1 1,0 4 65,-4 1 1,0 0-180,0-1 0,4-2-25,-1 2 1,1 2-137,-4-2 0,0 4 61,0-4 1,2 1-210,1-5 1,-1 0 66,1 1 1,3-1 2,-3 1 0,2-2-45,-1-3 1,-3 0-33,3-3 0,-1-3 131,1 3 1,-2-3-15,6-1 20,-6 0 162,8 0-163,-3 0 1,4-1 17,1-3-231,-1-3 219,0 1 1,2-4 27,2 2-767,-2-2 482,4 4 0,-6-4-619,0 2 246,-4 3 2,3-5 0,-8 5-1495,6-3 2099,-5-2 0,-3 4 0,-7-6 0</inkml:trace>
  <inkml:trace contextRef="#ctx0" brushRef="#br2" timeOffset="59">11204 9788 8250,'0'-7'1183,"0"-3"-872,0 9 375,0-9-340,5 8 0,1-6-31,6 4 1,0-5 41,4 1-118,-4-2-408,5 4 200,-1-4 1,-3 3 224,2-4-1413,-2 5 847,-7-5 1,3 9-1411,-5-6 1127,0 6 0,-4-5 593,0 4 0,-5-4 0,-2-4 0</inkml:trace>
  <inkml:trace contextRef="#ctx0" brushRef="#br2" timeOffset="60">11158 9605 8199,'0'-11'173,"0"-1"1,1 1-174,3-1 758,-2 1-410,8 4 0,-4-3 308,5 3-418,6-3 1,-3-2-257,5 1 1,-4 3 82,4 1 1,-4 0-235,4 0 0,-5-2 106,2 5 1,-4-4-733,0 4 0,-1 1 4,1 3 791,-6 0 0,4 5 0,-4 1 0</inkml:trace>
  <inkml:trace contextRef="#ctx0" brushRef="#br2" timeOffset="61">11478 9456 7791,'0'-6'2178,"0"1"-1754,0 5 1,0 5-55,0 3-291,0 2 136,5 6 1,-2-2 154,4 5-257,1-5 69,3 8 1,-1-6-180,-2 3 11,2 3 1,-4-9-157,6 2 0,-4 1 112,-1 0 0,-4-5-266,0-3 81,4-1 198,-6 0-491,4-2 134,-5-5-389,0 0 276,-5 0 276,-1-5 0,-2 2-144,1-4 417,-1-1-191,2-4 0,-3 1 185,5 0 1,-4-1-109,4 1 0,-3-4 173,3-1 0,-1-4-108,1 1 1,3 1 201,-3-1 1,3 5 126,1-1-104,0 2 81,0 7-297,0-4 463,0 9-19,0-5-190,5 6-115,-4 0-59,9 0 1,-7 4 114,4 0-136,1 5 136,3-3 7,1 6-301,-1-1 70,1 1 1,3-2-104,0-3 161,0-2 0,-3-5-149,-1 0 0,-3 0 90,0 0 0,-1 0-45,5 0 74,-1 0 1,-3-5 12,-1-2 109,-4 2-126,7-5 0,-9 3 14,3-4 77,2-1-79,-4 1 0,3 3 100,-5 1-61,0-1 17,5-3-13,-4-1-26,4 1-182,0 4 195,-4 2-1,4 5-147,-5 0 106,6 0 1,-4 7 13,6 4 230,-6 1-120,8 4 1,-8 1 174,1 2-277,4 2 1,-6 1-9,3-3 1,1 2 34,-1-2 1,0-1-794,-4 1 256,5-5 195,-4 3-872,9-6 275,-9-5 291,4 5-959,-5-10 934,0 4 0,2-5 607,2 0 0,-3 0 0,4 0 0</inkml:trace>
  <inkml:trace contextRef="#ctx0" brushRef="#br2" timeOffset="62">11969 9354 8073,'-11'-18'90,"3"3"183,0 7-273,6-2 1173,-8 9-177,8-4-320,-3 5-235,5 5-281,0 1 0,0 11 271,0 2-256,0 2 1,0 7-1,0 2-88,5-2 0,-2 4 112,5-5 0,-5 3-161,5-3 0,-5-2 211,0-6-881,4 3 303,-6-9-737,4 3 740,-5-5 1,1-4-1154,3-3 444,-3-3 388,4-1-284,-5 0 1,-3-1 930,-1-3 0,-5-3 0,3-4 0</inkml:trace>
  <inkml:trace contextRef="#ctx0" brushRef="#br2" timeOffset="63">11958 9365 8073,'0'-11'0,"0"3"413,0 0 756,0 6-445,0-3-434,0 5 0,3 1 157,1 3 1,5 2 39,-1 6-254,2-1-144,6 6 86,-3-5 0,7 9 235,-4-6-604,-1 5 208,1-7 1,1 7 47,2-5 1,-3 1-107,-4-5 1,-1 0-942,1 1 441,-1-6 302,0 4-1091,1-8 355,-6 3-313,4-5 1291,-3 0 0,-1 5 0,-1 1 0</inkml:trace>
  <inkml:trace contextRef="#ctx0" brushRef="#br2" timeOffset="64">12003 9571 8073,'-6'0'1883,"-4"5"-1807,9-4 158,-5 4 146,6-5 252,0 0-147,0-5-251,6 4-190,0-9 51,5 8 0,5-8 285,-1 3-890,5-4 453,-7 0 1,8 0 128,-2-1-1297,-2 6 820,-1-4 0,0 7-1387,-1-4 892,0 4 394,-4-7 506,-4 9 0,3-10 0,-4 5 0</inkml:trace>
  <inkml:trace contextRef="#ctx0" brushRef="#br2" timeOffset="65">12312 9274 8073,'0'-7'0,"-5"-3"654,-2 9-352,1-9 1,0 9 51,2-3 648,3 2-208,-5 2-504,6 0-56,0 11 0,0-4-78,0 15 19,0-4 1,4 6 175,0 2-286,5-2 41,-8 4 0,9-5 274,-2 0-1068,-3 0 514,5-5 1,-7 2 41,4-5-1003,-4 0 567,7-8 0,-9 3-1109,3-2 1008,-3-3 148,4 0 521,-3-5 0,3 5 0,-5 1 0</inkml:trace>
  <inkml:trace contextRef="#ctx0" brushRef="#br2" timeOffset="66">12494 9285 8057,'-7'-5'364,"-1"-3"-182,6 3-1,-3 0 102,5 5 0,0 2 118,0 1-78,0-1-112,0 13 1,0-6-12,0 10 112,0 0-194,5-1 0,-4 3-30,3-2-116,2 3 138,-5 1 0,8-4-612,-5 0 370,5-5 1,-8 2-930,3-4 724,2-6 1,-4 0-560,1-2 146,-1-3 0,-1 4 145,3-5 605,-3-5 0,4-1 0,-5-5 0</inkml:trace>
  <inkml:trace contextRef="#ctx0" brushRef="#br2" timeOffset="67">12483 9331 8057,'-8'-12'0,"1"1"390,4 0 116,-2 4 169,5-3-443,0 9-58,0-4 1,0 6 157,0 3-100,5-3 59,2 9-264,-1-3 44,4 4 1,-2-1 277,7-2-517,-2 2 201,3-4 1,-1 6 10,1-1 0,3 1-150,-4-1 0,4-3-123,-4-1 168,0-4 0,1 6 22,-1-6-76,0 1 123,-9-4 0,4 0 106,-2 0-98,2 0 1,-2 0 10,-1 0 365,-4-5-230,2-1 1,-4-6-6,3 1 287,-3 0-222,5-1 0,-8-1 392,-2-2-325,3-3-87,-9-4 1,5 3-4,-3 0 55,-2-1-27,9-2-262,-9 4 67,8-4 0,-3 8-135,5-5-325,0 5 1,0-2 249,0 4-1172,0 6 352,0 1-887,0 5 943,5 0 522,-3 0 1,8 1 419,-2 3 0,2 2 0,1 6 0</inkml:trace>
  <inkml:trace contextRef="#ctx0" brushRef="#br2" timeOffset="68">12894 9171 8109,'-7'-6'0,"-1"2"1156,5 3-227,-2 1-56,5 0-649,0 5 367,0 1-281,5 5 1,-3 5 133,1-1 10,4 5-198,-6-2 1,9 5 99,-2 0-203,-3-1 40,5 1 0,-7 0 193,4 0-582,-4 0 212,7-5 0,-8-1-682,6-1 466,-5-4 100,7 0-1359,-9-2 478,4-9 458,0 4-1663,-4-5 2186,5 0 0,-1 5 0,1 2 0</inkml:trace>
  <inkml:trace contextRef="#ctx0" brushRef="#br2" timeOffset="69">13111 9182 8162,'-7'-7'-114,"-1"-1"0,5 1 285,-2 0 192,5-3-18,-5 9-49,4-9 441,-9 3 28,9 1-247,-5 1 32,6 5 45,0 0-193,0 10-99,0-2-121,0 13 0,0-2-31,0 8-76,0-3 0,0 4 111,0-5 0,4 0-176,0-1 1,4 0-34,-4-3 1,3 1 82,-3-4-763,5-1 333,-3-4-343,0-4 343,5-2 356,-10-5 0,4-2-18,-5-1 1,-4-4 22,0-4 1,-1-1 10,1 1 0,2 0-30,-6-1 0,5-3 230,-5 0-189,5-6 1,-3 9 41,2-4 123,3 4 41,-4 0 52,5 1 16,0-1-293,0 6 0,1 1 10,3 5 0,-1 0-4,4 0 1,5 0-6,3 0 1,1 5 52,-1 3-24,3 2 1,1 1-16,0 1 252,0-1-253,-1 1 1,2 3 152,-4 0-134,4 0 0,-7-7 39,2-1 86,-2 1-109,-2-2 1,0 3 165,1-5 1,-1 0 53,1-4 266,-1 0-271,1 0-146,-6-5 179,-1-1-110,0-6 1,-4-1 45,3-2-111,-3-3 0,-6-4-121,-2-1 0,-3 0 105,-2 0 49,1 0-892,-1 0 530,1 6 1,1-4-34,2 6-848,-2-5 703,9 7 0,-4 0-591,5 6-392,0 4-424,0-2 1200,5 5 1,1 0 5,5 0 1,5 5 591,-1 3 0,5 2 0,-2 1 0</inkml:trace>
  <inkml:trace contextRef="#ctx0" brushRef="#br2" timeOffset="70">13762 9091 8173,'0'-8'176,"0"1"264,0-1 30,0-3-88,0-1-231,0 6 1124,0-4-537,0 3-247,0 1 9,-5-4 183,4 9-317,-4-4-344,5 5 344,0 0 60,-5 0-677,-2 5 248,1 1 1,-4 7-222,2 2 204,-2-2 1,-1 8 49,-1-2-65,1-2-34,-1 4 0,5-4-68,-1 2 39,6 2 0,-3-4 121,5 2-341,0 3 192,0-10 1,0 5 30,0-6-122,5 1 93,1-1 0,3-3-74,2-1 149,-2-4 1,9 2-31,-3-5 0,2 0-48,2 0 61,2 0 260,-8-5-248,3 4 1,-4-10-6,-1 4 367,1 2-78,-6-5-173,-1 3 1,-5-4-26,0-1 1,-1 2-2,-3 3 0,-2-2 119,-6 5 1,1 0 188,-1 4-339,-4 0 0,-2 0 0,-5 0 0</inkml:trace>
  <inkml:trace contextRef="#ctx0" brushRef="#br2" timeOffset="71">14756 9068 8159,'0'-11'-77,"0"3"-38,0 1 0,0 3 850,0-4-372,-5 6 1,2-9 40,-4 4 1,0 0 193,0 0 0,-7 4-64,2-1 0,-3 3-229,0 1 1,1 0-126,-5 0 0,0 1 93,-4 3 0,4 4-108,0 7 1,5-1 198,-1 5-575,2 0 253,1 4 1,5 1-326,-1 3 1,6-3 122,-2 3 116,3-3-607,6-7 450,1 5 1,7-6-109,2 4-25,-2-4 123,8-5 0,-3-3 72,5 0-17,0-6 77,0 3 1,-1-5-102,1 0 90,0 0 0,0-4 43,0 1 1,-2-6 22,-2 1 0,2-2 99,-6-1 0,4-1-71,-4 1 1,0-4 218,-3-1-100,-6 1 0,3 0-150,-5 0 347,5-6-184,-8 9 0,8-6 172,-5 3-167,-1 2 0,-3-4 19,0 6 0,4 0 384,0-1-427,0 6 282,-4 1-192,0 5 11,0-5-381,0 3 98,0-3 257,0 15-292,0 3 64,0 10 1,-1-4-17,-3 0 1,3 0 1,-5 3-105,6-3 0,-3 1 6,-1-5 180,0 6-1093,4-9 325,0 5-492,0-6 293,0 1 0,1-6 188,3-2 748,-3-3 0,10 4 0,-5 1 0</inkml:trace>
  <inkml:trace contextRef="#ctx0" brushRef="#br2" timeOffset="72">15235 9000 8138,'-5'-12'0,"-1"6"998,0 1-673,1 5 1,1 5 86,0 2 857,0 9-519,-1 1-131,4 6-278,-4-5-161,5 4 0,0-5-344,0 6 148,0 0 1,0-1 23,0-3 1,0 2-195,0-2 1,0-2 301,0-2-1671,0-2 458,0-2 420,0 1-930,0-1 521,0-5 1086,0-1 0,-5 1 0,-2 0 0</inkml:trace>
  <inkml:trace contextRef="#ctx0" brushRef="#br2" timeOffset="73">14950 9205 8035,'0'-6'1048,"0"1"1,1 5-594,3 0 0,2 0-169,6 0 0,0-1-142,4-3 1,1 2-149,6-1 1,0-2-443,0 1 223,0 0 171,0-1-899,-1 4 490,1-10 253,0 10-8,0-4-440,-5 5 395,3-5 1,-8 4-219,2-3 255,-2 3 75,-2 1 1,1 0 38,-1 0 81,-4-5-284,3 3 840,-9-3-212,4 5 2555,-5 0-2526,0 5 0,0 2 254,0 4-195,0 1-147,0 4 1,0-3-190,0 2 0,1 1 123,3 0 0,-1-1-444,4-4 119,1 1 159,8-1-516,-3 1 381,9-1 0,-8-3-69,5-1-186,0-4 242,-2 2 0,5-5-104,-3 0 130,3 0 60,0-5 0,-2-2 420,-1-4-173,-5-5-106,7 3 1,-8-5 185,2 3-110,-2-3 1,-7-5 233,-1 0-198,-5 1 1,-2-1 43,-6 0-357,0 0 95,-13 0 1,-1 5 250,-4 3-1195,-11 8 670,6 1 1,-17 9-2114,2 5 113,-2 4 2277,8 11 0,-1 0 0,5 2 0,2 6 0,2 4 0</inkml:trace>
  <inkml:trace contextRef="#ctx0" brushRef="#br2" timeOffset="74">15966 9057 8122,'-3'-8'0,"-1"1"297,0 4 1,4-2-295,0 5 946,-5 0-589,4 0 0,-4 2 179,5 6-39,0 0-329,-6 13 0,5-2 172,-3 8-282,3-3 97,1 4 0,-1-1-407,-3-1 203,3 1 63,-4-4 0,5-4-886,0 0 424,0-5 309,0 2 1,-4-4-1174,0-1 643,0 1 666,4-6 0,0 4 0,0-4 0</inkml:trace>
  <inkml:trace contextRef="#ctx0" brushRef="#br2" timeOffset="75">16378 9125 8050,'0'-17'0,"0"0"695,0 11-190,0-4-205,0 3 260,0-4-51,0 4 68,0-3-323,-6 9 1,4-8-22,-6 5-76,1 0 1,-5 4 156,1 0-376,-1 0 101,1 0 0,-2 6 243,-2 1-382,2 3 90,-3 7 0,1-3 54,-1 5-144,1 0 173,4 4 1,1-4-221,2 0 176,3 0 29,0-1 1,4 2-17,-3-5 1,8 4 26,3-4-464,3 1 277,7-5 1,-3 0-71,5 1-758,0-6 608,4-1 1,-4-1-258,0 0 140,0 0 211,4-4 0,-4 0-273,0 0 311,0 0-18,-1-5 180,-2 3-104,1-8 0,-5 4 27,3-6 1,-2 1 114,-1 0 1,-1-1-177,0 1 610,1-1-336,-1-4 0,-1 7 693,-2-2-420,-3 2-199,0-3 710,-4 6-253,5-4-167,-6 8 24,0-3 2121,0 5-2615,-6 5 188,5 2 0,-9 5-36,2 4-174,-2-4 267,-1 5-445,-1-1 189,6-3 0,-3 7 150,5-4-384,-5 4 183,8-7 1,-4 4 22,5-1 0,0-4-72,0 4 0,4-4 57,0 0 1,5-2-133,-2-3 0,3 2-175,2-5 173,-1 5 60,6-8 0,-5 6-861,4-4 455,-4-1 131,0 3-843,-1-5 747,1 0 1,-1 0-241,0 0 109,-4 0 644,3 0 0,-9-5 0,4-2 0</inkml:trace>
  <inkml:trace contextRef="#ctx0" brushRef="#br2" timeOffset="76">16515 9354 8050,'-7'0'1923,"2"0"-1320,5 0-371,5 0-149,2 0 91,9 0 0,1 0 173,2 0-645,2 0 288,-3 0 0,5-2 137,0-1-376,-1 1 243,-4-3 1,3 5-1149,-6 0 615,0 0 233,-4-5 0,-3 4 306,0-3 0,-6 3 0,3 1 0</inkml:trace>
  <inkml:trace contextRef="#ctx0" brushRef="#br2" timeOffset="77">16572 9205 8196,'-5'-6'412,"3"-4"-412,-1 2 938,6 3-529,-1-5 0,8 9 293,-3-3-470,4-3-58,0 6 1,4-5-327,0 2 156,6 3-46,-9-4-1151,10 5 840,-4 0 1,5 0 111,-1 0-1259,1 5 1500,0-4 0,5 9 0,1-3 0</inkml:trace>
  <inkml:trace contextRef="#ctx0" brushRef="#br2" timeOffset="78">17177 9297 8063,'0'-8'236,"0"0"1,0 6 103,-5-8 0,0 7 528,-3-4 0,-3 3-37,-1-4-29,1 6-414,-11-9 0,5 10 104,-6-3-537,0 3 249,0 1 0,2 0-72,1 0-8,-1 0 0,12 1-282,-2 3 50,2 2-5,2 6-43,2-1 1,5 1 56,0-1-322,0 1 246,0-1 1,5 2-187,3 2 141,2-2 52,7 3 1,-3-4-22,5-1 0,-4 0 42,4 1 0,-5-1 48,1 1 1,2-1-29,-2 0 235,0 1-180,-9-1 1,3 1 56,-5-1 1,1 1 180,-1-1 0,-3 0-120,3 1 533,-8-1-371,-2 1 0,-11-1 181,-2 1 0,-2-1-127,-2 0 0,-5 0 9,-2-4 1,0 2-482,0-5 1,1 0-547,-2-4 1,8 0 755,8 0 0,3-5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6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2821 1542 8146,'-18'-17'173,"2"5"1,8-5 188,0 6-732,6 4 374,-3-3 0,5 4 156,0-6 213,0 1-205,0 0 0,0 3 168,0 0 166,5 6 60,-4-8-34,4 8-1,-5-3-33,0 0-216,0 4 0,-1 6-201,-3 10 1,2 6 314,-6 1-328,0 6 4,-3 2 1,0 4 233,-1 0-642,1 0 232,-1 6 0,1-4-512,-1 6 470,1-5 1,0 2-70,-1-4-203,1-1 237,-1 0 1,5-5-233,-1-2 347,6-8 1,-3 1-98,5-4 338,0-1-306,0-9 86,0 4 1,1-8 4,3 1 286,2-1-140,10-2 0,-3 0 68,2 0 1,3 0-100,1 0 1,-1-4-138,1 0 1,-1-1 106,1 1 0,2 2-411,-2-6 1,-1 6 161,1-2 0,-4-1-384,4 1 1,-1 0 139,1 4 1,-1-4-76,-3 0 1,-2 1 526,2 3 0,3-5 0,0-2 0</inkml:trace>
  <inkml:trace contextRef="#ctx0" brushRef="#br0" timeOffset="1">3027 1930 8146,'0'-11'1146,"-4"-1"-182,0 1-508,0-6 1,3 5 314,-3-4 833,3 9-816,-4 2-557,5 5-67,0 10 0,0 4 29,0 13 1,0 2 168,0 5-499,0 5 206,0-3 0,0 7 198,0-5-1064,0 5 595,5-12 1,-4 5 112,3-9-1506,2 0 1044,-5-4 1,6-6-1511,-3-1 934,-3-4 1127,9 0 0,-4-1 0,6 1 0</inkml:trace>
  <inkml:trace contextRef="#ctx0" brushRef="#br0" timeOffset="2">4169 1702 8300,'-18'0'124,"3"0"162,2-5 1,3 2 280,2-5-311,-2 6 1,7-7 874,-4 5-285,4 0-554,-2 4-19,5 0 0,0 6-162,0 1 1,0 12 99,0 4 1,0 11-163,0 1-49,0 6 1,-1 0-415,-3 5-616,3-1 1025,-4 1-717,0-5 503,3 3 1,-4-10-427,2 1 362,3-6 106,-4-6 1,5-6 264,0-1-219,0-4-12,0 0 93,0-6 924,0-1-749,0-5 10,0-5 0,0-3-203,0-7-150,0-3 198,0-9 1,5-3-11,3-4-324,-3-5 303,5-2 1,-5-5-46,3 1-811,-3-1 854,0 0 0,-4 5 177,3-1-47,-3 10 1,-1-1 62,0 10 0,0 2-66,0 2 789,0 2-282,0 6 180,0 4 744,0 2-1579,5 20 54,-4 4 1,13 17 298,-2 2-133,2-2-1042,2 13 765,-3-7 82,9 14 1,-5-8 113,6 5-638,0-4 372,0 1 0,-2-10-225,-2-6 1,2-1-215,-6-6 1,0-6-417,-3-6 517,-1-2 200,0-2 0,1 0-1069,-1-4 1408,1 3 0,-6-8 0,-1 3 0</inkml:trace>
  <inkml:trace contextRef="#ctx0" brushRef="#br0" timeOffset="3">3997 2181 8226,'0'-6'-582,"0"-4"1,0 7 1786,0-4 0,7 4-361,4-1-766,6-2 39,5 0 1,3-2 186,1 0-54,3 1-605,6 1-206,4-5 494,-4 5 0,9-4 126,-6 2-704,5-2 497,-8 4 1,0-6-184,-9 1 102,-2 5 23,-6-5 0,2 6-180,-4-2 80,-1-3 185,-9 3 1,3 0 919,-5-1-672,0 0 719,-4-3-656,0 0 1,0 3 70,0 0 513,0 6-477,0-3 1,-2 5 212,-1 0-358,1 0-9,-3 0 1,5 5-31,0 2-74,0 9 121,0 1 1,2 6-119,1 0-158,-1 5 272,8-4-383,-4 4 167,1 0 0,3-4 89,-3 3-581,3-3 379,-3-1 1,2-6-82,-6-1-5,6-4 205,-7 0 278,3-6-3,-5 4 124,0-8-203,0-8 476,-5-1-388,-2-10 0,-3 5 145,3-4 266,-4 4-358,5-10 0,-5 4 247,-1-4-494,6-1 23,-4 5 1,8-2-369,-1 4 170,1-4 109,2 12 0,2-7-103,1 8 29,9 2 0,1-1-372,8 6 319,-3 0 1,9 6-116,-1 1-121,6 3 191,-3 2 0,5-1-61,1 1-102,-6-1 155,4 0 1,-8 0 180,6-4 72,-6 3-153,3-8 0,-5 3 616,0-5-253,-6 0-169,0-5 492,-6-2-388,-4-9 1,2 2 30,-6-5 899,1 0-698,-4-4 0,-4-1 327,1-3 15,-6 3-409,-3-9 1,0 8-153,-4-6 47,4 1-30,0 1 0,1-4-1226,-1 2 553,1-2-26,-1 4-580,6 1 353,1 10 259,5 2-2508,0 9 1244,5 2 1713,7 10 0,5 2 0,6 4 0</inkml:trace>
  <inkml:trace contextRef="#ctx0" brushRef="#br0" timeOffset="4">5665 1862 8179,'-4'-18'5,"0"3"1,-3 2 102,3 1 0,0 5 286,4-1-191,-5 6 293,-2-8 0,-4 8 19,0-1-271,4-4 222,-3 6 153,9-4-222,-9 5-121,3 0-93,1 5 1,1 3 182,5 7-368,0 2 70,0 6 0,0 3-33,0 4-45,0-4-160,5 12-340,1-9 391,1 0 0,2 4-17,-6-3-720,6-2 581,-7 0 1,6-6-153,-4-3-556,0-3 609,1-4 0,-4-1-1082,3 1 603,3-6 482,-6-1 371,4-5 0,-5 0 0,0 0 0</inkml:trace>
  <inkml:trace contextRef="#ctx0" brushRef="#br0" timeOffset="5">5276 1873 8179,'-6'-18'0,"2"-1"212,8 8 1,4-7 426,7 7 0,4 0-90,8 4 55,2-1-286,5-3 0,0-1 139,1 1-206,4 5-68,-4-5 1,10 9-49,-3-6-821,-3 6 930,0-3-165,-4 5-9,-6 0 0,1 0 297,-7 0-713,3 0 295,-14 0 0,5 1 58,-6 3-271,1 2 142,-1 6 1,-3-1 543,-1 0-630,-4 6 205,2-4 0,-5 9-186,0 1 197,5 0-90,-4 5 0,4-4-3,-5 3 1,0-3 49,0 3-170,0-3 74,0-2 1,2-2 25,1-1-179,4-5 103,4 2 0,1-5 204,-1 1-10,5-1 1,2-1-47,5-2 1,0-3 116,0-5 1,0 0-249,-1 0 0,1-1 120,0-3 1,-4 3-586,0-3 1,-5-1 250,1 1 0,-2 0-563,-2 4 941,1 0 0,-1 0 0,1 0 0</inkml:trace>
  <inkml:trace contextRef="#ctx0" brushRef="#br0" timeOffset="6">5905 2044 8275,'0'-11'2931,"1"-1"-2805,3 1 1,3 3 16,9 1 0,1 0 246,6 0 0,1-3-188,3 2 1,2 2-138,5-2 0,1 6-165,-1-2 1,-1-1-454,-3 1 0,2 0-1876,-5 4 2430,4 0 0,-6-5 0,2-1 0</inkml:trace>
  <inkml:trace contextRef="#ctx0" brushRef="#br0" timeOffset="7">5893 1759 8223,'-4'-19'582,"1"0"0,-1 5-398,4-1 1,10 1-284,5-2 1,5 4 141,3-4 1,1 4 192,3 0 1,6 2 141,5 3 1,5-4-132,-1 4 0,1 2-331,-1 1 0,-3 3 100,-4 1 1,-2 1-209,-3 3 0,2 2 47,-5 6 0,-1 3 34,-3 0 1,0 4 98,0-4 0,-5 7-59,-3 1 0,1 1 61,-1 6 1,1-3-30,-5 3 1,1-1 98,-1 2 1,-3-2-63,-1-2 0,-3-3-125,4 3 1,-6-5 111,2-3 1,1-2-11,-1-6 1,0 1 158,-4-1-187,0-4 386,0-2 427,0-5 1,-4-5-350,0-3 1,-5-6-59,2-1 1,-4-6-26,0 2 0,0-2-44,-1-2 0,1-1-244,-1-3 0,5 4 143,-1 1 1,5 4-324,0 6 88,-4 1 26,6-1 0,-3 7 68,8 5 1,4 7-587,7 8 1,6 3 182,6 5 1,5 1 46,-2 2 0,0-2-42,0 3 0,-3-3-134,3-1 0,-3 0 133,3 0 1,-4-5 137,0-3 0,-3-3 688,-4 0 1,3-6-310,-3-2 1,-2-8 369,2-3 1,-5-5 66,2-3 1,-7-3 291,-2-5 0,-4-1-71,1-2 0,-3-2-302,-1-3 1,0-6-358,0 3 1,0-3 55,0 3 1,0 0-882,0 0 1,-4 1 454,0 2 0,-3 4-579,3 8 0,0 3-1599,4 5 2389,0 4 0,5 7 0,1 7 0</inkml:trace>
  <inkml:trace contextRef="#ctx0" brushRef="#br0" timeOffset="8">7424 1725 8159,'0'-18'289,"0"3"1,0 6-117,0 1 1,0 4 636,0-3 302,0 4 386,0-2-1059,0 5-612,-6 10 1,5-1 7,-3 10 0,3 1 133,1 7 1,0 2-70,0 5 1,0-3 70,0-1 0,1-3-74,3 4 1,-3-7 5,3-2 1,1 0-76,-1-7 0,4-3 246,-4-5 0,1-3 468,-2 4 493,-1-6-750,3 3 0,-5-10 272,0-2 1,0-7-121,0-2 1,0-4-368,0 1 1,0-6 112,0-2 0,-1 0-1,-3 5 0,1 0-36,-4 3 1,4 2-222,-1 6-152,3 0 0,0 4 35,-3 4-563,3 1 0,1 7 381,7 3 0,3 3 118,2 5 0,4 1 51,3 6 1,-1-4-110,1 0 1,4 0 87,4 4 0,-1-4 43,-3 0 0,1-5 288,3 1 0,-3-2-58,3-2 0,-5-4 562,-2-3 1,0-3-298,-5-1 1,4 0 435,-4 0 1,-3-5-312,-5-3 0,0-6 198,0-1 1,-2-5-240,-5 1 1,0-3-153,0-1 1,-3-1-419,-1-2 0,-5-2 201,1-3 0,-2-1-786,-1 6 0,1-1 415,2 4 1,2 7-2481,2 4 1140,3 1 141,-5 10 1,12-2 699,1 11 0,7 2 844,1 13 0,6-3 0,-4 8 0</inkml:trace>
  <inkml:trace contextRef="#ctx0" brushRef="#br0" timeOffset="9">8132 2044 8159,'-7'-1'2134,"4"-3"0,0-2-1371,-1-6-528,3 1 1,-4-4 85,5 0 1,4-4-251,-1 3 1,6-5-192,-1-2 1,1 0 71,-2-4 1,4-2 128,-4-1 0,0-3-207,0-1 0,-4-1 19,0 1 1,-1 1-23,-2 3 1,0 2 101,0 5 0,0 5 535,0 3 143,0 2-212,0 7-540,0 1 1,0 6-257,0 3 0,5 3 238,2 9 1,7 5 104,2 6 0,8 5 257,-1-2 0,6 7-150,-3 1 0,6 4-90,-1-4 1,0 4-348,0-4 1,1-1-127,-6-7 0,-3-2-287,-4-5 1,-1-2 326,1-2 0,-4-2-1226,-7-6 1099,2 1 1,-5-5-615,3 1 294,-3-5 941,-5 2 0,-11-10 0,-1-2 1</inkml:trace>
  <inkml:trace contextRef="#ctx0" brushRef="#br0" timeOffset="10">8337 1919 8115,'-18'-4'561,"3"0"0,3-4 357,0 5 46,1-6 10,4 8 192,2-5-1368,5 6 1,3 0 188,4 0 0,4 0-307,11 0 1,1 0 258,12 0 1,-1-1-1128,11-3 1,-3 2 319,4-6 1,1 2 867,-1-2 0,-1-7 0,6 2 0</inkml:trace>
  <inkml:trace contextRef="#ctx0" brushRef="#br0" timeOffset="11">9057 1576 8115,'0'-11'0,"-5"-1"1701,-3 1 0,2 3-778,-2 1 1,2-1-112,-2-3 1,-2 3 131,2 0-1021,-2 6 1,-5-3 14,0 5 0,0 0-191,3 0 1,1 5 158,-1 2 1,1 4 57,-1 0 1,1 0-169,0 1 0,4-1-15,3 1 1,-1-1-136,2 1 1,-1 3 85,4 0 1,5 1 255,2 0 1,4-4 3,0 4 1,6 0 165,2-1 1,2 1-164,2-5 1,0 0 129,0 1 0,1-1-50,2 1 1,-5-1-25,2 0 0,-7-3 116,3 0 0,-9-1-106,2 5 0,-5-1-90,1 1 1,-3 3 121,-5 0 0,-5 2 87,-3-2 0,-11 3-207,-4 4 0,-7-3 7,-1 0 1,-3-1-1199,-4 1 0,4-2 164,0-6 988,-1 1 0,6 4 0,-5 2 0</inkml:trace>
  <inkml:trace contextRef="#ctx0" brushRef="#br0" timeOffset="12">11215 1862 8068,'-6'-12'-932,"1"6"0,5-1 1321,0 4 1092,0 1-490,0-3-33,0 5-914,5 0 1,8 0 61,9 0 1,9 4 164,11 0 0,2 0-269,13-4 1,-1 0-348,9 0 1,0-2 288,-31 1 0,0-1 1,-1 1-1,-1-1 1,0-2 0,1 1 0,30 0 132,-31 1 1,1 0-1,29-3 24,-5 1 1,-4-1-132,1 1 0,-11 3-55,-1-3 1,-7 3 74,-4 1 1,-3 0-212,-6 0 0,-4 0 99,-3 0 1,-2 0-279,-2 0 1,-3 0 620,0 0-701,-6 0 756,3 0-71,-5 0-116,-5 0 1,-1-4-12,-6 0 0,0-3-58,-3 3 1,1-1 132,-5 1 1,5 3 41,-2-3 1,4 3 71,0 1 1,5 0-142,-1 0-103,6 0-224,-4 0 1,8 0 115,2 0 1,7 1-67,8 3 1,5-2 46,7 6 0,-1-4 198,8 3 1,-4-3-85,-3 4 1,0-4 118,-4 3 0,2-4-32,-6 1 0,1-2 528,-8 2-525,-1-3 0,-9 6 130,-2-4-60,-3-1 1,-12 8-73,-8-3 0,-14 4-474,-13 0 0,-6 6-333,-9 2 0,3 1 346,-3-1 0,13 8 0,3-3 0</inkml:trace>
  <inkml:trace contextRef="#ctx0" brushRef="#br0" timeOffset="13">14002 1473 8175,'-6'-11'480,"1"5"0,5-5 282,0 4 1,0 0-299,0 0 0,1 3-360,3-4 1,-2 2 92,6-2 1,-1-2 3,5 3 0,4-3 43,3-2 0,3 2-175,1 2 1,3-1 92,1 6 1,1-1-270,-1 4 1,-3 0 14,2 0 1,-5 5-50,-2 3 1,-5 7 37,1 4 1,-4 4-165,-3 3 1,-3 0 52,-5 4 1,-6 4 126,-6 4 1,-6 2 32,-8-2 1,0-1-30,-4 5 0,3-6-9,-3 2 1,1-2 28,-2-2 0,1-1-2,7-2 1,-2-5 134,6-7 0,6-2-70,1-6 1,5 1 18,-1-1 0,3-3-48,5-1 0,0-3 30,0 4 0,5-4-19,3 3 1,3-1 328,4 2 0,3 2 27,5-2 0,0-3 45,0-1 1,3-3-417,1-1 1,4 0-302,-5 0 1,2 0-1016,-1 0 1,-2 0 1348,6 0 0,-1-5 0,4-1 0</inkml:trace>
  <inkml:trace contextRef="#ctx0" brushRef="#br0" timeOffset="14">14801 971 8304,'0'-18'0,"0"3"650,0 2 1,0 2 674,0-1-588,0 6 1,-1 1-322,-3 5 1,2 5-140,-6 3 0,1 7-232,-5 4 1,-3 4 135,0 3 0,-1 3-184,5 6 1,1-1 109,2 0 1,-1-1-555,6-2 0,-1-1 64,4-7 0,0 1-151,0-9 1,1 1 270,3-5 0,-2-3 10,6-1 1,-4-4-69,3 1-13,1-3-663,3-1 216,1 0 155,-1 0 1,1 0 282,-1 0 1,-3-4 342,-1 0 0,1-5 0,3 7 0,1-6 0,-5 4 0,1-3 0,-4 3 0,4-4 0,-6 5 0,2-5 0,-3 4 0,-1-4 1022,0 6 574,0-8-543,0 9 1,-1-8-466,-3 5 0,3 1-226,-3 7 1,3 2-435,1 6 0,0 3 132,0 0 0,0 6-99,0-2 0,0-2 99,0 2 0,0 1-1101,0 2 0,1-3 99,3 0 942,-3 0 0,9 4 0,-3 0 0</inkml:trace>
  <inkml:trace contextRef="#ctx0" brushRef="#br0" timeOffset="15">15167 1725 8151,'0'-7'1082,"4"1"-625,0 2 1,4 3-81,0-3 0,2-1-86,2 1 0,5-4-56,6 5 1,5-6-136,6 1 1,-1 2 103,-2-2 1,2 4-661,-3-3 1,-2 4 345,-1-1 0,-3 3-1225,-1 1 1,-2 0 1334,-2 0 0,-2 0 0,-6 0 0</inkml:trace>
  <inkml:trace contextRef="#ctx0" brushRef="#br0" timeOffset="16">15304 1839 9668,'13'0'-185,"2"0"1,0-2 375,8-1 0,1 1-70,7-1 0,2 1-622,-3 2 0,3-1 33,1-3 468,0 3 0,6-4 0,0 5 0</inkml:trace>
  <inkml:trace contextRef="#ctx0" brushRef="#br0" timeOffset="17">16115 1302 8061,'-4'-19'0,"0"0"0,0 9 0,4-2 1303,0 9-845,0-3-391,0 6 1,4 7-148,0 4 0,4 8 164,-5 12 1,5-1 102,-4 8 1,3 3-171,-3 1 1,0 2 8,-4 2 1,0-2-7,0-2 1,0 3-248,0-4 1,0-1-97,0-2 1,4-4-273,0-3 0,0-5-155,-4-7 1,5 2 9,2-6 740,-2 0 0,5-9 0,-3-1 0</inkml:trace>
  <inkml:trace contextRef="#ctx0" brushRef="#br0" timeOffset="18">16663 1359 7988,'0'-11'988,"0"-1"1434,0 1-1838,0 4-133,0 2-402,0 5 0,-1 7 146,-3 4 0,0 7-282,-7 9 0,1 3 124,-9 8 1,0 3-63,-4 4 0,4 1-164,0 0 1,5-1-432,-2 1 1,5-1 379,3-4 1,0-1-42,4-6 1,0-5-94,4-2 1,1-4 79,3-4 0,2-3 250,6-4 1,3-5-141,0 1 1,5-6 320,0 2 1,1-4 289,2-4 1,0 2 95,0-6 1,-1-3-56,1-4 1,-1-6-179,-3 2 0,-3 0 420,-4-4 0,-6 7-204,-2-7 0,-3 7-49,-1-3 0,-11 5-155,-8-2 1,-8 5-833,-7 3 1,-4 3-176,0 5 1,5 2-590,6 1 1,4 5 1293,4 7 0,3 3 0,4 5 0</inkml:trace>
  <inkml:trace contextRef="#ctx0" brushRef="#br0" timeOffset="19">17782 1530 7995,'0'-11'928,"0"0"-570,0-1-161,0 6 697,0 1-529,-5 5 0,-1 1-288,-6 3 1,-3 3 43,0 9 1,-5 3-70,1 7 0,2 4 12,2 4 1,7-4-202,5 1 0,1-5 94,2 5 0,2-6-51,1 2 0,4-3-204,4-1 1,7-4 129,5 0 1,1-6 351,6-2 1,2-5-130,6-6 1,-1-5 254,5-2 0,-5-7-22,1-2 1,-4-4-32,-4 1 0,-2-3-170,-5 0 0,-6-5-83,-6 0 1,-5-3-98,-6 3 1,-6-3 72,-5 3 1,-11-3-478,-8 3 1,-5-3 204,-3 3 0,0 5-449,-8 7 1,3 8 251,-6 3 1,11 4 12,3 4 1,10 2-166,2 5 0,7 6 641,8 2 0,2 2 0,10 2 0,4 0 0</inkml:trace>
  <inkml:trace contextRef="#ctx0" brushRef="#br0" timeOffset="20">18228 1656 8203,'-10'-18'0,"2"3"114,-2 2 446,9 2 919,-5 5-1038,6 1 0,0 6-152,0 3 1,0 3 22,0 8 1,2-1-99,2 5 0,-2 4-72,6 4 0,-1 0-23,5-5 0,3 1-127,0 0 1,7 0 97,1 0 1,-1-5-232,5-3 0,2-4 23,2-3 1,2-3 129,1-5 1,0-1 35,0-3 1,-1-3-14,-2-4 1,-1-4 68,-7 0 1,1-6-13,-8 2 0,-2-4 123,-7-3 0,-2 0-180,-5-4 0,-5-1-147,-2-3 1,-7 1-629,-2 3 1,1 2 364,4 5 0,-1 5-1699,1 3 1019,-1 7 1055,6 3 0,-4 10 0,4 2 0</inkml:trace>
  <inkml:trace contextRef="#ctx0" brushRef="#br0" timeOffset="21">19050 1530 8136,'-5'-7'86,"-3"-1"1,2 2 85,-2-2 1,5-1-1,-5 4 138,-1-1 0,3 3 130,-2 0 0,4 1 280,-3 2 228,4 0-688,-7 0 1,9 3-69,-3 4 1,4 4 51,4 11 1,2 1-5,5 12 1,2-4-394,2 7 1,-1-3 201,5-5 0,-5 2-325,2-6 1,-8 5 182,0-4 0,-4-5-862,3-3 0,-4-3 110,1 3 1,-3-9-889,-1 1 1733,-5-2 0,-1 3 0,-6-1 0</inkml:trace>
  <inkml:trace contextRef="#ctx0" brushRef="#br0" timeOffset="22">18742 1530 8341,'11'-11'714,"-3"0"-500,-1-1 1,6 2 378,6 2 1,3-1-52,0 6 1,5-5-219,0 4 1,6 0-417,1 4 1,4-3 89,4-1 0,1 0-815,-5 4 1,1 0 453,0 0 0,-8 4-1628,4 0 1991,-4 5 0,4-3 0,-1 5 0</inkml:trace>
  <inkml:trace contextRef="#ctx0" brushRef="#br0" timeOffset="23">19827 1542 8177,'-7'-12'0,"1"1"721,2 0 1,3-1-321,-3 1 0,3 3 202,1 0 0,-4 5-168,0-5 1,-5 6-70,2-2 0,-5 2-254,-3 2 1,1 2-207,-5 2 1,-4 6 107,-3 5 0,3 5 159,4-1 1,5 3-329,-2 1 1,5 0 96,3-1 0,0 1-262,4 0 0,1-1 24,7-3 1,-1 2-56,4-2 0,5-1 240,3 1 1,5-6 34,-1-2 1,7-1 199,0-6 1,5 0-70,-5-4 1,5 0 33,-5 0 0,1 0-104,-4 0 0,-4-5 212,0-3 1,-6 2-23,-2-2 1,-1 4 78,-6-3 1,0 3 160,-4-4 205,0 6-693,0-3 197,0 0-352,0 3 1,0 8-113,0 9 0,0 1 107,0 3 1,6-3-53,6 3 1,4-4 54,7 4 1,5-5 76,2 1 1,3-2 219,2-2 0,4-1-44,3-2 0,-2-3 264,2-5 0,0-1-79,4-3 1,-2-2-27,-2-6 1,-4-1-9,-7-2 0,-9 1 139,-6-5 0,-5 0-78,-3-4 1,-6-5-97,-9-2 0,-6 1-394,-10-2 1,-10 2-9,-5-1 0,-6 6-581,-6 5 0,2 10 472,-5 1 1,7 6-137,4 2 1,4 1 58,11 3 0,5 3-546,2 8 995,12 3 0,-8 10 0,10 1 0</inkml:trace>
  <inkml:trace contextRef="#ctx0" brushRef="#br0" timeOffset="24">20775 1702 8107,'0'-36'0,"0"-1"683,0 11 1,0 0-488,0 7 0,0 3-242,0 4 1,1 5 1421,3-1-721,-3 6-280,4-3 1,-5 11-156,0 5 0,0 3-192,0 9 1,-1-1 53,-3 8 1,3-3-102,-3 3 0,3-3 116,1 3 0,1-3-65,3 3 1,-2-4-84,6 0 1,-4-5-120,3-2 0,-3-6 41,4-2 1,-5-3 135,5-5 126,0-1 1,-1 1-98,1-6 0,-6-4 13,2-4 0,-3-4 20,-1-1 0,0-3 87,0 4 0,0-5-54,0 1 0,0 1-29,0-1 1,0 4-49,0-4 0,-3 4 38,-1-5 0,-1 5-111,1-4 0,1 7 165,-4 0-194,4 1 1,-2 8-176,5-4-346,0 4 309,0-2 0,5 9 152,3 0 1,0 1 35,3-2 0,-2 0-19,6 5 0,-1-6-13,1 2 1,3-3-6,5-1 1,1 0 189,3 0 0,-3 0 14,2 0 0,2-5 145,-1-3 1,0-2 207,-5-1 1,1-2-201,0-2 0,-1 2 16,-3-2 0,1-1-74,-5 0 0,-1 1-131,-6 4 0,-2 4 204,-2 4-251,-3 1 1,3 4 141,-8 1 0,-2 10 32,-6 10 0,1 5-143,0 6 1,3 0-139,0 1 1,6-1-571,-2 0 1,3 4 359,1 0 1,1-1-389,3-6 0,-2 0-175,6-4 1,0 0 896,3-5 0,6-4 0,0-1 0</inkml:trace>
  <inkml:trace contextRef="#ctx0" brushRef="#br0" timeOffset="25">21528 1667 8003,'0'-40'851,"0"-2"-638,0 8 0,2 3 1132,1 12-432,-1 3 57,8 9-682,-9 2 0,4 15-46,-5 6 1,-1 5 19,-3 6 1,3 2-29,-3 5 0,3 1-191,1-1 1,4-4 150,-1 1 0,6-2-597,-1 1 0,2-2 259,1-5 1,1 0-619,-1 0 1,1-5 93,-1-3 0,6-4-147,2-3 0,2 1 247,2-5 0,-3-1-364,3-3 932,-2 0 0,6 0 0,-4 0 0</inkml:trace>
  <inkml:trace contextRef="#ctx0" brushRef="#br0" timeOffset="26">21517 1782 7997,'-10'-5'1442,"2"-3"-793,3 3 16,10-5 1,3 8-293,7-1 1,-1 1-250,5 2 0,5-3-163,7-1 0,3 0 130,4 4 1,-6 0-598,2 0 0,-2-1 259,2-3 0,-5 3-441,-2-3 1,-7 1 323,-1-1 1,-5 3 363,1-3 0,-2-7 0,-2-2 0</inkml:trace>
  <inkml:trace contextRef="#ctx0" brushRef="#br0" timeOffset="27">21563 1485 7997,'-7'-5'70,"-2"2"134,6-5 0,9 5-284,9-5 1,5 4 127,3-3 1,1 4-62,3-1 1,-2-1 126,6 1 0,-2 1-407,2 3 1,2 0 87,-3 0 205,8 0 0,-2 0 0,3 0 0</inkml:trace>
  <inkml:trace contextRef="#ctx0" brushRef="#br0" timeOffset="28">22453 1405 8080,'-6'-12'340,"-3"1"41,5 0 1,-1 0 710,2 4 1,-4-2-457,-4 5 0,-6 0-560,-2 4 1,-7 0 51,-5 0 1,-3 5-332,-4 3 0,2 7 124,-2 4 1,3 3 25,0 1 0,7-1 76,6 1 1,4 1-130,6 3 1,2-3-192,3 3 1,3-4 66,8-4 1,7 2 118,8-2 0,8-1 66,3 1 0,3-5 44,1 1 1,5 2-58,-1-2 0,-2 0 54,-5-3 1,1-1 38,-6 0 0,0 1 194,-7-1 0,-3-3 564,-4 0-555,-6-1 1,-1 5 391,-5-1 1,-11 0-213,-8 1 1,-12 3 27,-7 0 1,-10 1-63,-2-5 1,-4 4-1050,-3 0 1,6 1 53,5-5 0,3 0 611,9 1 0,2-2 0,9-2 0,0-3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22:21.09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10679 9171 8192,'0'-11'121,"0"3"65,0 0 1,0 1 301,0-5 1,0 5-58,0-1 0,-2 4 456,-2-3-560,3 4 0,-8-3 58,5 2 1,-1 3 385,2-3-510,-4 3 0,-5 1 109,-4 0 1,2 0-126,-5 0 1,-1 1-23,-7 3 1,-2 2 37,-5 5 0,0 6-164,-1 2 0,-4 4 62,-3 3 0,2 2 102,-2 3 0,1 6-278,-1-3 0,3 8 234,5 0 1,1-2-549,2 2 255,8-5 0,7 7-1,4-2-910,6-2 674,1 4 1,5-3 48,0 4-433,10 1 447,-2 0 1,12-6-375,-5-2 303,6-2 107,-4-2 1,6-5-98,0-2 150,0-3 1,0-1 273,0 0 0,1-4-103,2 0 0,0-5 380,4 1 0,1-2-200,3-2 0,-2-1 475,2-2 1,-2-3-252,6-5 0,-7 0 254,0 0 1,-2-5-282,1-3 0,0-6-74,-4-1 1,-5-5 150,1 1 0,-5-4-158,2-4 1,-9 2 43,2-6 1,-9 1-92,1-4 0,-9-1-245,-6 1 0,-7 0-153,-9 0 1,-7 4-219,-8 4 0,-7 8-325,-5 7 0,2 4 473,-1 7 0,1 5-46,-1 3 0,3 3 60,8 5 0,8-2-749,7 5 0,8-2 329,4 2 0,4 3-1271,3-3 0,9 0 1886,11 4 0,1-7 0,6 7 0,0-2 0</inkml:trace>
  <inkml:trace contextRef="#ctx0" brushRef="#br0" timeOffset="1">12335 9525 8123,'0'-8'168,"0"1"239,0 4-168,0-2 434,0 5-315,0-5 438,0 4-19,0-4 2772,0 5-3370,0 5 0,5 2 36,2 9 1,2-2 0,1 5 2,2 1 0,-3 2-206,6 0 0,-1-3 315,1 0-644,-2 0 286,3 4 0,-1-1-129,1-3 0,0 1-167,-1-5 0,-2 1-227,2-5 385,-2 1 1,-2-2 0,0-1-492,-4-2 353,3 1-223,-8-2-163,8-1 336,-4 0-815,0-3 216,-1 3-454,-5-5 1410,0 0 0,0 0 0</inkml:trace>
  <inkml:trace contextRef="#ctx0" brushRef="#br0" timeOffset="2">12689 9491 8149,'-2'-10'0,"-1"2"1281,1-2 0,-3 7 501,5-4-303,0 4-209,0-2-859,0 5 1,-4 5 227,1 3-124,-6 7-182,-3 3 0,-6 10-94,-4 2 1,-2 3-15,-3 1 0,1 1 137,-4-1-895,0 0 592,0-5 1,-1 3-437,4-5 337,0-6 1,5 1-625,-1-3 0,1-3 136,3 0 347,-2-4-2331,13 0 1600,-7-6 0,13 0-161,-1-2 1073,1-3 0,2 10 0,0-5 0</inkml:trace>
  <inkml:trace contextRef="#ctx0" brushRef="#br0" timeOffset="3">14162 9319 8043,'0'-11'0</inkml:trace>
  <inkml:trace contextRef="#ctx0" brushRef="#br0" timeOffset="4">14128 9251 8053,'0'-12'28,"0"1"1376,0 0-877,0-1 1,0 5 28,0-1 0,0 0 243,0-3-281,0 5-40,0-5 118,0 10-243,0-4 87,0 5-132,0-5 0,0 5 45,0 0-307,0 5 133,0 7 1,3 5 405,1 6-409,0 0 1,-4 14-3,0-3 1,0 8-107,0 0 0,0 1-205,0-1 1,0 2 118,0-2 1,0 1-200,0-1 1,0-3 97,0-4 0,0-6-262,0-2 1,1-5 132,3-3 1,-3-2 112,3-6 1,-1 0 103,1-4 288,-3 3 634,4-8-642,-5 3 0,5-10-29,3-3 0,2-6-94,1-1 0,6-4-96,2 3 0,4-3 39,3 4 0,1 0-182,7 4 1,-1-1 45,9 1 1,-4 3 98,4 1 0,-5 4-25,1-1 1,-4 4-4,-4 4 1,-2 4-56,-5 7 0,-1 3 72,-3 4 1,-3 3-242,-4 1 0,-6 5 33,-2 7 0,-3 1 25,-1 3 0,-9 5-119,-2-5 0,-8 3 14,0-6 0,-4-1 243,-4-4 0,2-4-105,-6 1 1,5-10 310,-5 2 1,1-6-86,-4 2 0,-2-5-261,-2 1 1,3-6-3,-4-2 1,4-3-199,1 4 1,1-6-716,2 2 0,3-3 460,5-1 1,6-5 618,1-2 0,4-9 0,0-1 0</inkml:trace>
  <inkml:trace contextRef="#ctx0" brushRef="#br0" timeOffset="5">14013 9205 8298,'-6'-18'0,"2"6"1014,8 4-397,13 1 1,3 0 111,10 3 0,-3-1-549,3 1 1,1-3 1022,3 3 0,7-1-372,4 1 0,6 3-182,6-3 0,0-1-311,0 1 1,-2-1-10,-5 1 0,-2 3-183,-10-3 1,0-1 125,-4 1 1,-5 1-372,-2 3 1,-8-4 132,-4 0 0,-2 0-2932,-2 4 1262,1 0 1,-5 0 1635,1 0 0,0 5 0,3 2 0</inkml:trace>
  <inkml:trace contextRef="#ctx0" brushRef="#br0" timeOffset="6">16617 9696 8169,'-12'-5'288,"-4"-2"1,4-4 466,-3 0 1,7 3-82,4 1-724,3 4 1280,1-2 429,0 5-1377,5 0 1,6 0 82,8 0 195,3 0-244,6 0 1,6 0 157,8 0 35,7 0-483,-2-5 1,4 4 338,-5-3-574,-6 3 198,0 1 1,-7-4-365,-3 0 332,-2 0 0,-10 3-1017,-3-3-1486,-2 3 569,-7-4 0,-2 5 1977,-8 0 0,-12 5 0,-8 1 0</inkml:trace>
  <inkml:trace contextRef="#ctx0" brushRef="#br0" timeOffset="7">16480 9890 8086,'14'0'566,"5"0"0,5 0 1092,11 0-798,-1 0-474,0 0 0,6 0 634,1 0-634,4-5 1,-3 4 369,0-3 1,-6 2-267,2-2 1,-6 3-409,-1-3 0,-6 3 34,2 1 1,-7 0-938,-1 0 1,-5-4-118,1 0 0,-2 0-678,-2 4 1,-3-4 1615,0 1 0,-1-6 0,5 2 0</inkml:trace>
  <inkml:trace contextRef="#ctx0" brushRef="#br0" timeOffset="8">17497 9331 8119,'0'-27'854,"0"1"0,6-4-264,6 8 1,4-4-133,7 7 1,0 3-221,0 0 1,-1 4 613,1 0-459,0 1 1,-3-1-34,3 1 0,-2 5-62,5 2 1,3 3 119,2 1-104,2 0-135,1 0 0,0 1-83,1 3 98,-1-3 0,0 9-166,0-2 0,-4 3 75,-4 4 0,-2-1-253,-1 5 1,-1-3 100,-3 3 1,-4-2-53,-7 2 1,1 3 36,-6-3 0,1-1-129,-4 1 0,-1-4 79,-3 4 0,-6-4 116,-5 4 1,-6-5 237,2 2 0,-7 0-76,-5-1 0,3 2 170,2-2 1,-2-2-71,1 2 1,4-2 8,4-2 1,7 0 62,0 1-263,1-1 1,11 2-39,0 2 1,14-2-124,8 2 0,13 2 155,-1-2 0,13 4 14,2-4 1,2 4-250,3-4 0,-8 6 274,0-2-125,0 2 0,-11 2 25,3 0 1,-5 4 92,-6-1-204,0 1 74,-15 1 0,0-3-599,-8 6 414,-3-1 0,-4 3-106,-4-2 1,-7 2 77,-13-3 1,-7 3 114,-8 1 1,0-5-265,-4-2 0,-2-7 590,-9-1 0,0-5-128,0 2 1,1-4 43,3 0 1,3-6-77,8-2 0,8-3 77,8-1 0,6 0-2182,5 0 1138,3 0 631,5 0-2050,2-10 1085,15 2 1264,3-13 0,5 8 0,-2-3 0</inkml:trace>
  <inkml:trace contextRef="#ctx0" brushRef="#br0" timeOffset="9">19267 9479 8091,'-16'-5'1866,"3"-1"0,-4 0-1507,6 2 0,3 4-288,1 4 1,-5 3-72,-3 8 0,-5 3 0,1 5 0,-2 5 0,2 2 0,-1 10 0,5 5 0,-4 6-194,4 6 0,4 0 194,8 0 0,1-1 0,2-2 0,2-5 0,1-7 0,8-4 0,4-8 0,5 1 1984,-1-8-1113,3 2-565,1-12 1,3-2 357,1-7-445,10-3 1,-7-1-59,8 0 0,-1-6 169,1-5 0,-1-2 702,5-6-780,-6 0 1,5-9 341,-3-3-160,-2-2-59,3-6 1,-1-4-133,-19 17 1,0-1 246,3 1 0,-1-2-278,-2-5 0,-2-1 0,0 5 0,0 0 119,-3-1 0,-1-1-245,-1-1 0,0 0 91,6-21 0,-7-3 9,-7 11-122,-8-1 0,-14 7-809,-12 4 0,-20 9 698,19 17 1,-2 2-1,-7 1 1,-2 2-428,-3 3 1,-1 2 0,-4 2 0,-1 2-42,1 2 0,1 1 0,3 1 0,1 1 75,4 4 0,3 3 0,4 0 1,2 1 140,0 2 0,3 2 0,0 1 0,2 2 299,3 0 0,2 0 0,-1 0 0,0 2 0,-11 26 0,18-24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0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7732 9822 8006,'0'-6'-1846,"-1"1"2474,-3 5-298,3-6 0,-4 4 65,5-6-198,0 6 1,-4-5 138,0 4 0,0 0 171,4-5-406,-5 6 0,4-4 281,-3 2-20,-2 2-198,-1-3 0,-4 5 42,-1 0 1,1 2-114,0 1 1,-2 0 83,-2 5 1,1-5-154,-5 5 0,3 0 80,-3 3 1,4 1-83,-4-1 1,4 0 16,-4 1 0,5-1-91,-1 1 1,1 0 10,-2 4 1,5-4 58,0 3 1,-1 2-51,5-2 0,-2 5 72,1 0 1,-1-1-103,5 3 0,-3-1 85,3 5 1,-4-2-6,5-1 1,-5 0-27,4 0 0,-1 0 0,1 0 0,3 0-134,-3-1 0,3 0 145,1-3 0,1 1-97,3-5 1,-1 5 76,4-5 0,1 0-42,3-4 1,-3 1 15,-1-1 0,2 1-13,7-1 1,-4-3 36,3-1 0,-1-3 3,2 4 1,-2-6 26,5 2 1,-2-3-37,2-1 1,2 0 92,-6 0 0,4-1-84,-4-3 1,2-1 82,-2-2 1,-2-4-64,2 4 0,-2-5 209,-2-3 1,-3 2-5,-1-2 1,-4-1 98,1 1 1,-4-5 26,-4 5 0,-9 0-139,-10 4 0,-6-1-227,-9 1 1,-8 1 145,-7 2 0,1 3-491,-1 5 1,4 5 176,0 3 1,8 2-12,7 1 1,6 4-291,9 1 0,4-1-1258,7-4 1758,8 1 0,2 4 0,3 2 0</inkml:trace>
  <inkml:trace contextRef="#ctx0" brushRef="#br0" timeOffset="1">8212 10005 8018,'0'-7'-1675,"-2"-2"2628,-1 6-487,1-1-125,-3 4 440,5 0-709,0 5 0,0-3 106,0 6 1,1 0-74,3 3 0,-1 1 7,4-1 1,1 0-113,3 1 0,1-1-10,-1 1 1,2 3 64,2 0 0,-2 0-120,2-3 0,-1-1 88,1 1 0,-2-2-269,2-3 220,-2 3 0,-2-3-97,1 4 1,-5-4-306,1-4-338,-5 4 172,7-1 0,-9 2 594,3-1 0,-3 1 0,-1 3 0</inkml:trace>
  <inkml:trace contextRef="#ctx0" brushRef="#br0" timeOffset="2">8486 10005 8204,'6'-12'80,"-1"1"371,-5-1 91,0 6-110,-5 1-127,4 0 1,-9 4-59,2-3 1,0 8-151,-3 3 1,2 3 89,-6 2 0,-2 3-213,2 0 1,-4 6 139,4-2 1,-4 2-404,4 2 0,-4 0-55,3 0 1,1 0-141,4-1 1,-1 0-1,1-3 0,1 1 1,2-4 483,-2 4 0,9-2 0,-4 4 0</inkml:trace>
  <inkml:trace contextRef="#ctx0" brushRef="#br0" timeOffset="3">9411 9879 8174,'0'-11'-1965,"0"3"2141,0 0 1455,-5 6-884,3-3-526,-3 5 145,0 0-172,4 0 1,-5 1 21,2 3-81,3 2 32,-10 6 1,10-1-74,-3 0 0,-1 1 127,1-1 0,1 1-271,3-1 0,-4 1 60,0-1 1,0 0 5,4 1 1,0-1-5,0 1 0,-4-1-39,1 1 1,-1-1-26,4 0 0,0 1 64,0-1 0,0-3-58,0-1 122,0-4-123,0 7 92,0-9-10,0 4 0,1-5-23,3 0 1,-2 0 135,6 0 1,3 0 8,5 0 1,4 0-29,-1 0 1,4-3-46,4-1 1,2 0 11,5 4 0,-4-4-138,1 0 1,-4 1 121,3 3 0,-5 1-204,2 3 1,-7-2 32,-1 6 0,-5-1-97,2 5 0,-4-1 54,0 1 1,-6-1 96,-2 1 0,-4 4 17,-4 3 1,-4-1-44,-7 1 1,-3 0 2,-4 4 1,-6 0 12,-3-1 0,-3 0-48,-4-3 0,2 1 57,-2-4 0,3 3-74,0-4 0,6-1-178,3-7 1,3 2-14,4-5-360,2 0 0,7-5 0,3-3 663,1-2 0,17-11 0,1-1 0</inkml:trace>
  <inkml:trace contextRef="#ctx0" brushRef="#br0" timeOffset="4">9365 9811 8165,'6'-6'0,"-2"-1"0,-2-3 61,-2-2 0,3 5 141,1-1 1,1 4 240,-1-3 1,2 3-9,6-4 1,4 4-193,3-3 0,8 3-6,3-4 0,3 6 21,2-2 0,3-1-94,0 1 1,0 0 93,-4 4 1,-1-3-292,-2-1 0,-5 0 68,-7 4-191,3 0-1988,-9 0 2144,-2 0 0,-6 0 0,-5 0 0</inkml:trace>
  <inkml:trace contextRef="#ctx0" brushRef="#br0" timeOffset="5">10473 9925 6184,'0'-8'994,"0"1"-324,0 4-205,0-2 601,0 5-917,5 5 1,-2 1-19,4 6 1,0-3 89,0 2 0,3-2-175,-2 6 1,2-2 74,1-2 0,2 4-54,2 1 1,-1-1 68,5-4 0,-3 5-193,3-1 0,-2 0 62,2-4 0,-1 1-108,-3-1 0,-2 1 158,2-1 0,-2 1-16,-2-1 0,0-3-27,-4-1 0,0-3-14,-4 4 1,-1-5-36,1 5 1,-1-5 0,-4 5 36,-1-4 0,-4 5 0,-4-2 0</inkml:trace>
  <inkml:trace contextRef="#ctx0" brushRef="#br0" timeOffset="6">10781 9982 8088,'0'-12'0,"4"1"52,0 0 0,0-1 150,-4 1 1,0 3 266,0 1-12,0 4 0,-2-2-83,-1 5 0,-4 1-8,-4 3 0,-6 4-116,-2 7 1,-3 1-233,-5 3 0,1 7 78,-4-3 1,6 2-513,1-2 1,1-2 59,7-2 0,0 2-518,4-6 874,4 5 0,-3-7 0,4 3 0</inkml:trace>
  <inkml:trace contextRef="#ctx0" brushRef="#br0" timeOffset="7">11524 9696 7609,'0'-6'254,"0"-4"1,0 7 124,0-4 13,0 4 120,0-2-11,0 5 0,0-5 45,0 4-298,0-4 0,0 6-35,0 3 0,3-2 20,1 6 0,0-1-333,-4 5 0,0-1-9,0 1 0,-1 4 22,-3 3 0,1-1-75,-4 1 1,-1 4 93,-3 4 1,-1-1-13,1-3 0,3 0 53,1 0 1,4-2-152,-1-2 0,-1 2 89,2-6 0,-1 0 15,4-3 0,4-1 18,-1 0 0,6 0 100,-1-4 0,6 2-9,1-5 1,4 0-60,-4-4 0,6 0 8,-2 0 0,1 0 4,-1 0 0,3 0-25,-3 0 0,-2 0 29,2 0 1,-5 0-647,2 0 173,-4 0-900,0 0 1381,-1 0 0,-5 0 0,-1 0 0</inkml:trace>
  <inkml:trace contextRef="#ctx0" brushRef="#br0" timeOffset="8">11763 9982 8062,'8'-10'0,"0"2"0,-6-2 674,2 2-393,-3 3 1,1-4 476,1 6-134,-1-1 1,3 10-175,-5 5 0,0 2-82,0 6 1,-4 0-108,0 4 1,-1 4-239,1-1 1,3 6 139,-3-1 0,-1-2-603,1 1 0,0-4 318,4 0 1,0-3-454,0-4 0,0 1-2135,0-4 2710,0 4 0,11-7 0,1 3 0</inkml:trace>
  <inkml:trace contextRef="#ctx0" brushRef="#br0" timeOffset="9">12723 9868 8045,'0'-12'-118,"0"1"807,0-1-99,0 6 101,0 1-123,0 5-225,5 5 1,1 6-137,6 8 1,-1 3-68,1 1 0,-1 0-160,0 0 0,1 3 92,-1 1 0,1-2-442,-1-6 1,0 2 223,1-6 1,-2 0-191,-2-4 1,1 1 142,-6-1 1,2-3-1236,-1 0 1428,-2-1 0,3-1 0,-5 0 0</inkml:trace>
  <inkml:trace contextRef="#ctx0" brushRef="#br0" timeOffset="10">12951 9890 8037,'0'-17'793,"-5"0"-379,-1 11 0,-6 2-106,1 8 1,-2 3 68,-2 9 1,-4 5-99,-8 6 0,3 5-317,-2-2 0,5-1 90,2 2 0,5-5-552,-1 5 1,4-6 356,3 2 0,3-7-896,5-1 1,0-5 77,0 1 961,0-2 0,5-1 0,1-1 0</inkml:trace>
  <inkml:trace contextRef="#ctx0" brushRef="#br0" timeOffset="11">13499 9913 8007,'6'-17'0,"0"0"-558,5 6 0,5-1 137,-1 1 0,0 3 590,-4 1 0,1 4-144,-1-1 1,-3-1 1570,-1 1-1066,1 1 0,4-1 454,-1 0-762,0 0 1,1 4-48,-1 0 1,-3 0-26,-1 0 1,-3 0 137,4 0 1,-4 0-317,3 0 47,-4 0 1,6 1-114,-6 3 0,1-1 20,-4 4 1,-1 1-82,-3 3 0,2 0-7,-6-4 1,0 3 115,-3-2 0,3 2 18,1 1 0,-1 1 2,-3-1 0,3-1 124,1-2 1,4 2-51,-1-2 100,-2 2 1,5 1-58,-3 1 1,3-5-29,1 1 0,5-2 34,2 2 0,3 1-41,2-5 1,0 3 3,4-3 1,-2 5-10,5-1 1,0-2 27,4 2 1,-2-5-30,-2 5 1,3-2-70,-3 2 1,1 2 23,-1-2 1,1 2-97,-4 1 0,-1 1-88,-4-1 1,1 2 110,-1 2 1,-3-1-15,-1 5 0,-4-4 46,1 4 1,-8 0 94,-4 4 0,-2-5-114,-1-3 1,-6 2 498,-2-2 1,-4 0-155,-3-3 1,0 2 7,-4-3 1,-1 3-270,-3-6 1,1 0 112,3 0 0,-1-3-921,8-5 1,3 0 46,9 0 732,4 0 0,7-5 0,7-1 0</inkml:trace>
  <inkml:trace contextRef="#ctx0" brushRef="#br0" timeOffset="12">14733 9948 8082,'-1'-8'-204,"-3"0"228,3 6 629,-5-3-154,6 0 165,0 3-414,0-3 0,6 10 94,1 3 1,3 2-110,2 2 0,-1 0 24,1 3 1,3 2-208,0 2 0,4 3 64,-4-3 1,4 2-295,-3 2 0,3-5 148,-4-3 0,0 2-204,-4-2 1,1 0 79,-1-4 1,-3-3-851,0 0 410,-6-1 65,3 0 0,-4 1-1036,3-4 1565,-2 0 0,3 1 0,-5 2 0</inkml:trace>
  <inkml:trace contextRef="#ctx0" brushRef="#br0" timeOffset="13">15076 9948 8082,'0'-18'0,"3"1"-298,1 6 1,0 3 807,-4 1 0,0 3 353,0-4-389,0 6 1,-5-2-164,-3 8 1,-3 3-277,-4 9 0,-7 1 109,-5 6 1,-3 1-285,3 3 0,1 1-8,3 2 0,0 2 6,0-5 0,5-1-248,3-3 1,4-1-1124,3-3 1513,-2 2 0,4-8 0,-6 4 0</inkml:trace>
  <inkml:trace contextRef="#ctx0" brushRef="#br0" timeOffset="14">15727 9936 8064,'0'-11'0,"0"-1"0,0 6-301,0-4 253,0 3 99,5-4 715,1 0-317,5 4 262,1-3-358,-1 4 1,6-6-34,2 1 0,-1 3-89,1 1 1,2 3 0,2-4 1,2 6 29,-6-2 0,-2 3 87,-2 1-377,-2 0-1,-2 5 262,1 1-474,-6 6 222,-1 4 0,-1 2-251,0 5 189,-6-1 0,-4 6 87,-5 3-325,-11 2-690,3 1 920,-14 0 0,4 2-103,-5 2 64,-1-8 1,2 8-130,3-7 0,7-3-96,1 0 546,10-10-250,0 3 1,7-8-67,5 2 466,0-2-194,5-7-84,2-1 1,9-1 1317,3 0-1067,3 0-25,1-4 1,3 0-15,1 0 0,3 0-143,-3 0 0,3 0-188,-3 0 1,0 0 146,-4 0 0,-1 0-1730,1 0 1637,-5 0 0,4 5 0,-5 1 0</inkml:trace>
  <inkml:trace contextRef="#ctx0" brushRef="#br0" timeOffset="15">16983 9902 7969,'-8'-8'114,"1"1"363,4-1-226,-2-3 1,5 3 358,0 0-145,0 6 410,0-3-644,0 20 111,0-6-185,5 18 0,-2-10 0,4 6 144,2 0 0,1 4-75,2-1 0,-1 1-398,1-4 0,-1-4-34,0 0 1,1-1 137,-1 1 1,1-3-172,-1-4 1,0-2 0,1-1 88,-1-2 1,-3-3-1014,0 4 575,-6-6-1277,3 3 858,-5-5 1007,0 0 0,0 5 0,0 2 0</inkml:trace>
  <inkml:trace contextRef="#ctx0" brushRef="#br0" timeOffset="16">17234 9902 8036,'4'-18'79,"0"3"1,0 2 135,-4 2 1,1 4 943,3 4-393,-3 1 1,3 2-280,-8 0 1,-6 3-205,-6 5-111,-4 4 1,-3 12 27,-7 3 1,-3 1-206,-1 2-593,4 3 0,-1-5 300,4 3 360,5-3 1,6-9-63,5 0 0,-1-5 0,1 2 0</inkml:trace>
  <inkml:trace contextRef="#ctx0" brushRef="#br0" timeOffset="17">18022 9765 7923,'-1'-10'-567,"-3"2"0,3-2 1059,-3 2 0,3 2-83,1-2 0,-4 5 415,0-5-168,0 5-115,-1-7-271,4 9 146,-4-4-234,0 10 0,4 3 59,-3 7 0,1 3-24,-1 4 1,3 3-23,-3 1 1,3 3-84,1 6 0,0-1 24,0 0 0,4 4-130,0 0 0,1 2 52,-1-2 0,-2-3-206,6 3 1,-5 2-239,5-2 1,-4-4 212,4-4 1,-5-4-51,5 0 1,-4-1 57,3-3 1,0-4 100,0-3 1,2-2-63,-5-1 1,1-1 296,-1 0-52,-3-4 211,4 3 65,-5-9-207,0 4-1082,-5-5 656,-1 0 0,-2-1-1790,1-3 2028,4 3 0,-2-9 0,5 3 0</inkml:trace>
  <inkml:trace contextRef="#ctx0" brushRef="#br0" timeOffset="18">5665 10062 8060,'-7'0'174,"2"0"-125,5-5 273,0 3 147,0-3-141,0 5 0,5 2-98,3 1 0,2-1-245,2 2 0,4-3 24,3-1 0,3 4 25,1-1 0,4 1 37,4-4 1,2 0-169,1 0 0,0 0 98,1 0 1,-1 0-79,0 0 0,-1 0-30,-2 0 1,-3-4 70,-6 1 1,0-1-341,-3 4 0,-2 0-65,-6 0-303,-5 0 744,-1 0 0,-5 5 0,0 1 0</inkml:trace>
  <inkml:trace contextRef="#ctx0" brushRef="#br0" timeOffset="19">5619 10324 7931,'11'0'204,"6"0"-25,2 0 0,3 0 154,0 0 0,6 0 276,3 0 1,6 0-201,1 0 0,5 0-120,-1 0 0,1-3-172,-1-1 1,-3-1 131,-5 1 0,-1 3-336,-2-3 1,-3 3-260,-5 1 1,-6 0-330,-1 0 0,-4 0 11,0 0 0,-6 1 664,-2 3 0,-3 2 0,-1 5 0</inkml:trace>
  <inkml:trace contextRef="#ctx0" brushRef="#br0" timeOffset="20">3917 9925 8084,'0'-12'0,"-3"5"-4,-1-1 1,0 4 378,4-3-80,-5 4 0,-1-6-14,-6 5 0,1 1 353,-1 3-428,1 0 0,-1-4-11,1 0 0,-2 1 40,-2 7 0,-1-1-98,-3 4 0,-3 1 99,3 3 1,-3 2-174,0 2 1,-1 3 123,0 5 0,0 1-139,0 3 1,-1 2 32,-3 5 1,7 0 64,-3 1 0,8 3-208,0 0 0,7 1 108,4-1 1,3-2-194,1 2 1,6-6 59,6-2 1,4-5-76,7 2 0,1-8 36,3-4 0,3-2-19,8-2 0,-2-4 0,2-3 0,-2-3 33,-2-1 1,0-5-24,0-3 0,-1 1 58,-2-5 0,-3 3 142,-5-6 1,-2-1-77,-2 0 1,-4-4-65,-7 1 25,-3-3 0,-5 3-4,0 0 1,-6 2 24,-6-2 1,-8-2 46,-7 6 1,-6 0 26,-1 3 80,0 6 1,-9 1 72,5 5 1,1 1 94,6 3 1,5 2-480,7 6 1,2-1-21,6 1 1,4 0-1524,4 4-131,1-4 1860,2 5 0,5-1 0,2 2 0</inkml:trace>
  <inkml:trace contextRef="#ctx0" brushRef="#br0" timeOffset="21">4351 9879 8034,'-6'-11'367,"2"-1"-244,3 1 473,1-1 51,0 6-272,0 1 1,0 6-295,0 3 1,0 7-161,0 8 0,1 3-70,3 1 1,-3 4 185,3-1 0,1 6-539,-1-2 1,1 0 238,-1 0 0,-3-1-603,3 2 866,2-3 0,1-1 0,4 3 0</inkml:trace>
  <inkml:trace contextRef="#ctx0" brushRef="#br0" timeOffset="22">4408 10564 9707,'7'0'2431,"-2"0"0,-4 0-1682,3 0-717,-3 5 0,6-3-383,-4 1-138,-1-1 1,4-2 488,-2 0 0,-3 5 0,4 1 0</inkml:trace>
  <inkml:trace contextRef="#ctx0" brushRef="#br0" timeOffset="23">19404 10096 8103,'0'-8'79,"0"1"0,0 3 307,0-4-120,5 6 1,1-7 525,6 5-502,-1-5 0,5 7 72,-1-6 0,1 6-74,-1-2 0,2-1-1,2 1 1,3 0-235,-3 4 1,-2 0 111,2 0 1,0 0-389,4 0 0,-5 0 203,-3 0 1,2 0-679,-2 0 0,2 0 237,-2 0 0,-3 0-3,4 0 1,-4 0-561,0 0-296,-1 0 1320,-4 0 0,-2 5 0,-5 2 0</inkml:trace>
  <inkml:trace contextRef="#ctx0" brushRef="#br0" timeOffset="24">19404 10302 8781,'11'0'612,"2"0"-187,2 0 0,3 0 105,5 0 1,1 0-132,3 0 0,2 0-377,5 0 1,4-4 120,0 0 1,-3 0-675,-5 4 0,-5 0 264,2 0 267,-3 0 0,4 0 0,1 0 0</inkml:trace>
  <inkml:trace contextRef="#ctx0" brushRef="#br0" timeOffset="25">20558 9696 8072,'-7'2'-1158,"3"1"435,3-1 1741,-4 3-115,4-5-583,6 0 0,2 0-87,9 0 1,-2 0 94,1 0 0,3 0-94,5 0 0,4 0 4,4 0 0,1 0 11,-2 0 0,3-4-29,-2 0 1,-2 0-133,1 4 0,-4 0 176,0 0 1,-3 0-234,-4 0 0,-2 0 93,-6 0 1,-3 0-205,-1 0 66,-4 0-192,2 0-20,-5 0 215,-5 5 1,-2 3-69,-4 7 0,0 3 46,-1 5 0,1 1-11,-1 3 0,-3 2 34,0 5 1,-2 4 18,2 0 1,2 5-8,-2-1 0,2-1-228,2 1 0,1-7 24,2-1 0,3-3 113,5-4 0,0-7 78,0 3 0,0-4-8,0 0 1,0-3-536,0-4 335,0 4 0,0-3-16,0 2 134,0-7 1,0-2 100,0-2 0,0-3 0,0 4 0</inkml:trace>
  <inkml:trace contextRef="#ctx0" brushRef="#br0" timeOffset="26">21197 9856 7943,'10'-21'210,"-2"2"0,6-2-34,-3 6 1,4-4 4,1 4 1,0 3 406,3 5 0,-1 0-153,-3 0 1,-1-2-96,5 5 0,-4 0-91,5 4 1,-7 0-72,3 0 0,-2 5 52,1 3 0,-4 3-194,1 5 1,-2 1-31,-6 6 1,-1 5-77,-3 3 1,-5 2 49,-2 1 1,-10 4-167,-6 0 1,-1 4-1,-6-4 0,-1 4 54,-3-4 0,5 0-142,2-4 0,1-5 47,3-2 0,3-3 51,8-1 0,2-1 142,2-3 0,3-3 130,5-4 0,2-5 162,1 1 1,4-6-91,4 2 1,6-3 48,2-1 0,2 0-92,2 0 0,5 0-71,2 0 0,3-5 64,2-2 1,3-2-248,0 1 0,-1-2-258,-7 2 1,2-2-333,-6-1 0,-3 5-578,-4 2 1,-9 1 1296,2-1 0,-3 3 0,2-4 0</inkml:trace>
  <inkml:trace contextRef="#ctx0" brushRef="#br0" timeOffset="27">21905 10130 7964,'-4'-11'0,"1"-1"0,-2 2 295,1 3 1,1 2 466,-4 5 0,1 0-285,-5 0 0,1 5-132,-9 2 0,0 7-250,-4 2 0,4 8 113,0-2 1,5 5-143,-1 0 1,7-2 103,4 6 1,4-6-372,4 2 0,8 1-7,7-2 1,7 0-2,5-7 1,2-3-1,1-4 1,5-6 32,3-2 1,1-3 264,-1-1 0,3-5-115,-4-3 0,3-2 242,-2-1 0,-3-5-75,-5 1 0,-5-6 230,-2-2 1,-4 0-85,-4-4 1,-4-2-4,-7-1 1,-3-3-177,-5-2 1,-8 1 62,-7 0 1,-5 1-225,-15 2 1,-3 5-15,-11 7 0,-3 4-136,-5 7 0,0 3 112,-1 5 1,11 0-627,6 0 1,9 5 61,5 3 655,3 7 0,8 0 0,4 0 0,6-5 0</inkml:trace>
  <inkml:trace contextRef="#ctx0" brushRef="#br0" timeOffset="64">7346 15476 9331,'0'12'691,"4"0"-385,0 4 0,4 1-77,0 6 1,1 4-14,-1-1 1,2 2-42,-3-1 1,2 1-1,-1 2 1,1 0-57,-5-4 1,3-3-143,-3 0 0,4-1-35,-5-7 0,2 0 74,-1-4 1,-2 1 40,1-1-87,-1-4 26,-2-2 19,0-5-74,0-5 1,0-2 57,0-4 0,0-1 39,0 1 0,0-2 47,0-2 0,0 1-61,0-5 1,1 4-40,3-4 0,1 1 8,2-1 0,3-6 3,-2 2 0,6 0-22,1 0 1,4 7-19,-3-7 0,4 2 68,-1-1 1,2 4-7,2 3 1,-4 2 164,0 2 0,-5 4-61,2 3 1,-4 3 41,0 1 0,-1 6-107,1 6 1,-1 4 12,0 7 0,-3 5 41,0 3 1,-6 2 8,2 1 0,-2 0-92,2 0 1,-1 4-183,4 0 1,-3-1 157,4-6 1,-1 0 19,5-4 0,-5-1-296,1-7 1,-4 1-638,4-5-422,-6 0 848,3-3 1,-4-6-879,3-2 1361,-3-3 0,5-11 0,-6-3 0</inkml:trace>
  <inkml:trace contextRef="#ctx0" brushRef="#br0" timeOffset="65">8420 15008 7906,'0'-22'286,"0"3"0,0 3 58,0 4 1208,0 6-923,0 1 0,0 6-13,0 3 0,0 4-128,0 7 0,0 4 6,0 8 0,0-2-299,0 5 1,0 5 48,0 3 0,0 1-171,0-1 1,1-2 109,3 2 0,-3-3-398,3 0 1,-3-1-249,-1 0 1,1-3-560,3-1 1,-3-5 263,3 2 1,-1-3-419,0-1 1,0-4 1175,5 0 0,-1 0 0,5 4 0</inkml:trace>
  <inkml:trace contextRef="#ctx0" brushRef="#br0" timeOffset="66">8534 15933 7803,'-7'0'2955,"2"0"-2101,5 0 0,4 1-34,0 3-463,0-3 1,-3 8-260,3-5 0,-3 1 85,3-1 0,-2-1-195,2 4-370,-3-4 1,6 2-1340,-3-5 1268,-3 0 453,9 0 0,-4 5 0,6 1 0</inkml:trace>
  <inkml:trace contextRef="#ctx0" brushRef="#br0" timeOffset="67">9653 15499 7827,'0'-6'782,"5"-3"-388,3 5 1,3 0-129,4 4 1,-1 0 29,5 0 0,0 0 97,4 0 1,0 0-67,0 0 0,4 0-105,-1 0 1,6 0-74,-2 0 1,3-1-64,2-3 0,-5 3-171,0-3 0,-4 2-148,1-2 1,-7 2-390,-1-1 1,-5 0-366,1-1-386,-2 3-303,-2-4 1676,-4 5 0,-7 5 0,-7 1 0</inkml:trace>
  <inkml:trace contextRef="#ctx0" brushRef="#br0" timeOffset="68">9767 15682 7827,'-4'7'161,"1"1"1,-1-4 334,4 3 0,1-4-46,3 1 1,2-3-138,6-1 0,4 0 308,3 0 1,8 0-201,3 0 1,6-1 114,6-3 0,-4-2-194,7-6 1,-3 2-275,0 2 0,-4 0-196,-7 4 1,-8 0-409,-8 4 1,-3 0 535,0 0 0,-6 5 0,-1 1 0</inkml:trace>
  <inkml:trace contextRef="#ctx0" brushRef="#br0" timeOffset="69">11126 15385 7882,'0'-6'1055,"0"-5"-615,0 10 135,0-4 115,5 5-401,2 0 0,0 1 10,1 3 1,-4 2 67,3 6 1,0 1-202,0 2 0,3 3-1,-2 4 1,-2 1-127,2 0 0,-4 4 54,3-1 0,-4 2-58,1-1 1,1-4-73,-1 0 1,-1-1-135,-3-2 1,0-4 79,0-1 1,0-2-118,0-2 145,0 1 0,0-5 44,0 1 206,0-5-165,0 2 188,0-5-175,0-5 1,2 2 42,2-5 0,1 1-80,2-5 1,3 1-131,-2 0 1,-2-1 74,2 1 1,-2-5-150,2 1 1,2-5-36,-2 1 0,1-7 109,-2 0 1,3-1 27,-2 4 0,2-2 46,2 2 0,-1-2 14,0 6 0,5 2 51,-1 2 0,0 4 173,-4 3 1,1-1-59,-1 5 0,5 0 305,-1 4-229,0 0 1,-4 6-85,1 1 1,-1 8 48,1 4 0,-5 3-117,1 1 0,-4 1-16,3 3 0,-4-2-5,1 5 0,-3-4-123,-1 0 1,0-1-31,0-3 1,1-3-237,3 0 0,-3-1-226,3 1 354,-3-2 1,1-7 2,1-2 0,-1-2-645,2-2-628,-3-3 921,-1 4 585,0-5 0,0-5 0,0-1 0</inkml:trace>
  <inkml:trace contextRef="#ctx0" brushRef="#br0" timeOffset="70">12017 15579 7790,'-6'-8'2463,"2"1"-1855,3 4-247,1-2-78,5 5-242,-4 0 1,5 0-650,-2 0 0,-3 1 608,3 3 0,-2 3 0,-2 4 0</inkml:trace>
  <inkml:trace contextRef="#ctx0" brushRef="#br0" timeOffset="71">12554 15008 7862,'-12'5'355,"1"-2"104,0 4 1,3 2-213,0 6 1,1 4-93,-5 8 1,1 3 105,-1 9 0,0-1-108,-3 7 1,2-2-83,-2 7 0,6-2 50,1 2 1,-1-3 6,-6 2 0,2 1 83,-2-5 0,2 0 87,2-7 1,5-7-175,2 4 0,3-5-146,1 1 1,2-3-298,6-6 0,-1-3 194,9 0 0,0-5-244,-1 2 1,2-5 113,-2-3 1,2 1-57,2-6 0,1 1-76,-5-4 0,4 0-882,-4 0 1269,6 0 0,-9 5 0,5 2 0</inkml:trace>
  <inkml:trace contextRef="#ctx0" brushRef="#br0" timeOffset="72">12668 15636 7837,'0'-19'171,"0"0"0,1 5 335,3-1 1,2 2-217,6 2 0,-6 3 157,-2 1 154,2 4-378,-4-2 1,3 6 61,-5 3 0,0 4-163,0 7 0,0-1-119,0 5 1,0-4 58,0 4 1,-4-5-180,0 1 0,0 2 79,4-2 1,0-4-83,0-3-228,0 0 227,0 3 1,5-5-241,3-2 227,2-2 0,5-6 78,1 0 1,-1-5-2,-4 1 1,1 2-4,-1-2 1,-3 1 59,-1-5 1,1 5-47,3-1 0,0 1 171,-4-5 1,2 5-56,-5-1 252,5 5-81,-3-2-148,5 5 0,0 5-29,-4 3 0,0 3 5,-4 5 0,2-2-87,3 5 0,2-5 69,-2 1 0,2-2-276,1-2 0,5 0 79,-1 1 0,0-1-651,-3 1 0,3-5 797,0 1 0,5-6 0,-2 3 0</inkml:trace>
  <inkml:trace contextRef="#ctx0" brushRef="#br0" timeOffset="73">13251 15648 7837,'0'-12'386,"5"2"-236,2 2 1,0 2 428,0 2-104,1 3 31,3-4 1,1 5-81,-1 0 0,0 0-172,1 0 1,-1 0-237,1 0 0,-1 0 101,1 0 1,3-1-117,0-3 0,0 3-165,-3-3 1,-1 2-355,1 2 1,-1-3-10,0-1 1,1 0 524,-1 4 0,6-5 0,0-1 0</inkml:trace>
  <inkml:trace contextRef="#ctx0" brushRef="#br0" timeOffset="74">13844 15225 5920,'-6'0'5885,"1"0"-5439,5 0 1,0 6-52,0 6 0,0 4-168,0 7 0,1 0-14,3 0 1,-1 1-69,4 3 0,-3 0 86,4 4 0,-5 2-215,5-3 1,-5 3-53,0 2 0,2-2-243,-1-3 0,4 2 110,-4-6 1,1-3-169,-1-4 0,-3-1-1170,3 1 665,-3-2-1604,-1-6 2446,0 0 0,0-4 0,0-2 0</inkml:trace>
  <inkml:trace contextRef="#ctx0" brushRef="#br0" timeOffset="75">14119 14917 7893,'0'-7'2532,"1"2"-2104,3 5 0,2 7-212,5 4 0,1 2 348,-1 6 1,6 4-93,2 3 1,2 10-31,2-2 0,0 8-219,0 0 1,0 2-232,0 2 1,-2 1-101,-2 2 1,1-2 129,-4 3 0,-2-3-37,-7-2 1,2-4-14,-5-3 1,0-1-566,-4 1 0,0-4-41,0 0 0,-2 1-270,-1-5 1,-8-1 903,-4 2 0,-1-6 0,1 2 0,-4-3 0,-3-1 0,-1 0 0</inkml:trace>
  <inkml:trace contextRef="#ctx0" brushRef="#br0" timeOffset="76">15706 15636 8865,'0'-7'680,"0"-1"1,5 5-585,3 0-523,2 1 172,1-3-234,1 4-612,-1-4 1101,1 5 0,-1 5 0,0 1 0</inkml:trace>
  <inkml:trace contextRef="#ctx0" brushRef="#br0" timeOffset="77">16174 15648 9369,'12'-7'354,"-1"2"-354,1 5 0,-6 0-1118,-1 0 241,0 0 877,-4 0 0,-1-5 0,-6-1 0</inkml:trace>
  <inkml:trace contextRef="#ctx0" brushRef="#br0" timeOffset="78">16665 15670 7845,'0'-11'1487,"2"1"-1153,1 2 1,4 3-541,4 5 131,1 0-224,-1 0 0,-3 0 66,-1 0 1,-3 0-768,4 0 1000,-6 5 0,8 2 0,-3 4 0</inkml:trace>
  <inkml:trace contextRef="#ctx0" brushRef="#br0" timeOffset="79">17773 15099 7859,'0'-9'94,"0"-2"0,0 5 228,0-10 1,0 10 91,0-5-299,0 2 1,0 1 555,0 1-57,0 4 1,0-3 326,0 2 147,0 3-716,0 6 1,-4 7-161,1 11 1,-1 5 8,4 3 0,0 3 8,0 4 1,0-1-27,0 5 0,0-6 6,0 3 1,0 0 26,0-1 1,0 6-80,0 2 1,4-4-114,-1 4 0,2-7 205,-1 3 1,-1-9-69,4 1 1,0-7-197,0-1 0,4-2-5,-4-1 1,-1-5-160,2-3 1,-5-2-29,0-2 1,-1-3-780,-2 0 212,0-6 95,0 3 1,-5-5-1077,-3 0 1,2-4 1754,-2 1 0,-5-6 0,-4 2 0</inkml:trace>
  <inkml:trace contextRef="#ctx0" brushRef="#br0" timeOffset="80">18710 16013 7739,'-5'-16'1185,"-3"-3"1,3 2-652,1 2 0,4 6 586,4 1-720,2 6 1,6-3-767,-1 5 0,1 0 366,-1 0 0,0 5 0,1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49:37.9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1862 3655 7975,'-12'0'415,"1"0"301,-1 0 135,6 0-435,1-5 433,5 3-547,0-3 0,1 5 22,3 0 0,-1 0-81,4 0 1,1 0 99,3 0 1,-3 0-120,-1 0 1,2 0-116,7 0 1,-3 4-80,7 0 0,-5 1 101,4-1 1,1-3-265,7 3 0,-2-3 80,6-1 0,-1 0-51,4 0 0,3-4 30,-3 0 0,2-4 9,-9 0 1,-1 2 53,-3-2 0,-4 4-13,0-3 1,-5 4-85,1-1 109,-2 3-225,-2 1 215,1 0-328,-1 0 178,-4 0-211,3 0 189,-9 5 0,5-4-74,-2 3 586,-3-3-192,4 4 595,-5-3-172,0 3 1,0-14-313,0-2 0,-3-5-71,-1 1 1,-4 1-33,4-5 0,-4 1-109,0-1 1,3-6-183,1 2 0,-1-2 66,1 2 1,0-5-256,4-3 0,0 4 128,0 0 0,0 3-5,0 1 0,2 0 79,1 0 1,3 5-124,1 3 0,3 3 102,-2 0 0,2 2 64,1 2 0,1 0 92,-1 4 0,6 0-64,2 4 0,0 0-178,4 0 1,-7 0 143,7 0 0,-3 5-158,3 3 1,0 6 131,0 1 0,-5 6-153,-3 2 1,-2 1 1,-2 7 1,-5-1-76,-2 4 1,-3-1 3,-1-2 1,0 1 112,0-6 1,-5 5 227,-2-5 0,-3-3-97,-2-4 0,1-1 318,-1 1 1,1 1-153,-1-4 1,1-1 273,0-4 0,0 1-116,4-1 1,-3 4 259,2 1-346,3-1 1,-4-4 83,5 1-71,1-1 0,4-3-55,3-1 1,2-4 255,5 1 1,6 1-89,2-2 1,2 1 286,2-4 0,4 0-104,0 0 1,4-1 43,0-3 1,1 2-216,-2-6 0,2 6-41,-6-2 0,1-1-95,-4 1 0,-4 0 124,0 4 0,-5-1-358,1-3 0,-6 3 165,-1-3-1091,-1 3-1350,0 1 1242,-2 0 61,-5 0 0,5 0 0,1 0 0</inkml:trace>
  <inkml:trace contextRef="#ctx0" brushRef="#br0" timeOffset="1">3392 3392 8049,'-10'-1'2411,"2"-3"-1019,3 3-979,5-4 152,0 5 37,5 0 1,3 0-151,7 0 1,-2 0-222,2 0 1,3 1-127,1 3 0,1-3 141,-1 3 0,3 1-277,-3-1 0,2-1 119,2-3 1,0 0-98,0 0 1,-4 0-363,0 0 0,-5 0-16,1 0 1,2 0-1541,-2 0 891,0 0-1437,-4-5 1122,-4 4 1351,-2-4 0,-10 0 0,-2-1 0</inkml:trace>
  <inkml:trace contextRef="#ctx0" brushRef="#br0" timeOffset="2">3461 3529 8049,'-7'11'1600,"2"-3"-243,5 0-885,0-1 111,5 0 0,-2-1 504,4-2 1,2-2-477,6 6 1,-1-6 75,5 2 1,0-2-56,4-2-851,0 0 254,0 0 1,0 0-1,-2 0-1260,-2 0 0,3-2-3771,-3-2 4996,3 3 0,0-4 0,1 5 0</inkml:trace>
  <inkml:trace contextRef="#ctx0" brushRef="#br0" timeOffset="3">4854 3038 8049,'0'-11'989,"0"-1"-749,0 1 1,-1 1 588,-3 2-499,3-2 0,-6 7 593,3-4-614,3 4 0,-9-2-43,2 5 0,-2 0-275,-1 0 1,-1 1 98,1 3 1,-6 2-47,-2 6 0,-2 1 8,-2 2 1,1-1-136,3 5 1,0-4 49,8 4 1,-3-5-68,6 1 0,-1 2 46,2-2 0,0 0-161,4-3 0,1-1-58,-1 0 0,5 1 112,2-1 0,4 1-42,-5-1 1,6-3 69,-1-1 1,6 0 153,1 0 0,2-2-126,-2-5 0,-1 0 121,5 0 1,-5 0-98,1 0 166,-2 0 0,-2 0-59,1 0 0,-6 2-51,-2 1 21,-3-1-18,-1 3 230,0 0 0,-1 1-135,-3 6 1,-2 0 151,-6 4 0,-1-2 20,-2 5 1,2-4-107,-2 4 1,1 0-65,-1 4 0,2 0 51,-2-1 1,6-3-213,2 0 0,4 0 118,-1 4 1,3-4-199,1 0 1,0-3 48,0 3 1,1-5-22,3 1 1,-1 1 48,4 0 1,1-1 39,3-4 0,-3-3 74,0-1 1,-1 1-68,5 3 1,3-3 115,0 0 0,0-5-89,-3 5 1,-5-5 143,1 0-121,0 4 0,3-5 0,0 6 1,-4-4-97,-4 3-68,4-4 0,-2 3-108,3-2 192,-3-3 1,-4 8-431,3-5 0,-3 1 174,3-1 1,-3-2-1305,-1 6 1632,5-5 0,1 7 0,6-4 0</inkml:trace>
  <inkml:trace contextRef="#ctx0" brushRef="#br0" timeOffset="4">5379 3198 8116,'-1'-17'109,"-3"6"412,-2 0 0,-2 5 363,1-1-428,4 2 0,-3 5-155,2 0 0,3 1 329,-3 3 0,-1 2-135,1 6 1,-1 5-45,1 6 1,3 5-87,-3 6 0,3 1-97,1-1 0,4 1-342,-1 3 0,6-2 125,-1 2 1,1-2-12,-2-2 0,2-5 18,-5-2 0,4-3-452,-5-1 0,2-4-57,-1 0 0,-1-5-303,4 1 0,-4-6 75,1-2 314,2 1 1,-3 0 364,4-1 0,-4-4 0,2 2 0</inkml:trace>
  <inkml:trace contextRef="#ctx0" brushRef="#br0" timeOffset="5">5779 3723 8157,'-6'-18'0,"-3"2"633,5 5 1,0 3 305,4 0-380,0 6-218,0-3 1,0 6-85,0 3 1,0 7 129,0 8 1,0 3-131,0 1 1,0 5-176,0 2 1,0 3 100,0 1 1,-5-1-590,-3-2 1,0 0-580,0-4 0,-2 0 581,2-4 0,-1-1-226,2 1 0,-2-5-70,5-3 700,0-2 0,4 3 0,0 2 0</inkml:trace>
  <inkml:trace contextRef="#ctx0" brushRef="#br0" timeOffset="6">6099 3712 8123,'-12'-12'0,"2"5"1534,3-1-498,-4 6-23,10-3-222,-4-1-674,5 5 62,0-4 0,5 9 89,3 0 1,2 1-2093,1-1 0,2-2 985,2 6 0,-2-6-468,2 2 1307,3-3 0,0-1 0,5 0 0</inkml:trace>
  <inkml:trace contextRef="#ctx0" brushRef="#br0" timeOffset="7">6339 3689 8123,'0'-6'2053,"0"1"-830,0 5-1648,5 0 1,1 0 331,5 0 1,-3 0-816,0 0 0,-1 0 182,5 0 726,-1 0 0,1 5 0,-1 1 0</inkml:trace>
  <inkml:trace contextRef="#ctx0" brushRef="#br0" timeOffset="8">6647 3655 6804,'11'-12'0</inkml:trace>
  <inkml:trace contextRef="#ctx0" brushRef="#br0" timeOffset="9">6864 3678 8493,'0'-7'2256,"0"3"-1866,0 8 1,0 3 14,0 4 1,4 5-141,0 3 0,-1 7-463,-3 0 1,0 6-217,0-1 1,0 2-273,0 1 0,0-4-580,0 1 0,2-6 1266,1 2 0,-1-3 0,3-1 0</inkml:trace>
  <inkml:trace contextRef="#ctx0" brushRef="#br0" timeOffset="10">7561 3061 8029,'-12'0'16,"1"-5"1583,-1-2-1239,6 1 1,0 1-342,2 5 0,-1 5 516,-3 3 1,-6 3-187,3 4 0,-4 8-201,-1 8 1,-1 7-48,-6 4 1,1 2-25,3 2 0,-2-1 53,2 1 0,2 3-238,2 1-968,2-6 774,7 1 0,1-10 175,5 3 1,0-3-64,0-5 1,1-6 50,3-5 1,2-9 30,6 2 1,3-5 132,0 1 0,5-3 14,-1-5 0,-1 0 428,1 0 0,0-5-337,4-3 70,-5-7-35,3 3 1,-8-9 288,2 6 0,-7-5-33,-4 1 0,-3-3-93,-1-1 0,-1 0-294,-3 1 0,-8 0 98,-7 3 1,-3 2-439,-5 6 0,2 5 189,-6 2 1,4 4-183,-3 4 0,10 2-112,1 5 1,5 2-348,2 2 0,6-1-1708,2 5 2466,3-5 0,6 13 0,1-3 0</inkml:trace>
  <inkml:trace contextRef="#ctx0" brushRef="#br0" timeOffset="11">7823 3038 8030,'0'-13'0,"0"-2"0,0 6 2286,0-2-924,0 2-418,0 3-365,0-5-179,5 10-312,-3-4 1,4 5-368,-2 0 353,-3 0-223,9 0 247,-9 0 57,10 0-610,-5 5 217,5 1 99,1 1 19,-6 3-106,4-9 1,-5 9-63,3-2 87,2-3 36,-3 5 0,-1-3 125,-2 4 0,-2-1 10,2-2 1,-3 6 56,3-3 1,-3 8-88,-1 0 1,0 3 335,0 1 1,-3 1-100,-1 2 1,-5-2 127,1 3 0,2 1-86,-2-1 0,2-1 41,-2-3 1,-2 0-64,3 0 1,1-2-11,3-2 1,-2 3-127,1-3 1,0-2 90,4-2 0,0-1-183,0 1 1,0-6 88,0 2 1,4-2-209,0 3 0,4-5 54,0 1 1,2-2 152,2 2 1,-1-3 2,1-5 1,-2 1-9,-3 3 1,3-3-3,-2 3 0,2-3-20,2-1 0,-5 4 198,1 0 0,-6 5-85,2-2 0,1 0 113,-1 0 0,0 1-102,-4 3 0,0 1 14,0-1 0,0 1 12,0-1 1,-1 0 128,-3 1 0,-3-5-186,-4 1 0,-2 0 59,-2 3 0,-3 1-427,-4-1 0,-1 0 177,0 1 0,0-5-366,0 1 0,-4-4 247,1 3 1,-1-4 186,4 1 0,1-3 0,-1-1 0</inkml:trace>
  <inkml:trace contextRef="#ctx0" brushRef="#br0" timeOffset="12">8451 3312 8151,'-6'-5'228,"1"-1"316,0-1 197,4-3-456,-4 9 0,5-5 659,0 2-422,0 2-312,5 2 0,-2 11 27,9 4 0,-2 4 5,9-4 0,-4 5-270,4-1 0,-1 2 114,1-2 0,1 2-598,-4-2 1,-1-2 287,-4-2 0,1-2-881,-1-2 1,1-3 64,-1-1 1040,0-4 0,1 7 0,-1-4 0</inkml:trace>
  <inkml:trace contextRef="#ctx0" brushRef="#br0" timeOffset="13">8714 3244 8044,'-10'-12'0,"2"1"0,-2 4 711,3 4 1,0-3-198,0 3 1,-1 0-65,-3 7 0,-2 7-239,-2 8 1,-2 7-176,-2 0 1,-6 10-536,2-2 0,1 3 291,3-3 0,5 1-259,-1-1 1,8-5 280,3-2 1,2-3 185,2-1 0,11-1 0,1 1 0</inkml:trace>
  <inkml:trace contextRef="#ctx0" brushRef="#br0" timeOffset="14">9331 3004 8311,'-6'-12'4824,"0"6"-4301,6 1-230,-5 5 1,3 0-320,-6 0 0,4 5 145,-3 3 1,-1 2-167,-3 1 1,-4 4 100,-1 1 1,-3 4-360,4-1 0,-1-1 78,0 1 1,5-4 45,-1 4 0,1-5-89,3 1 1,2-2 53,-2-2 1,6 1-5,-2-1 1,3 1 82,1-1 0,0-3-68,0-1 0,1-3 93,3 4 1,-2-5 129,6 5 0,0-4-263,3 3 263,1-4 0,-1 3-27,0-2 1,-3-3 298,0 3-140,-6-3 1,7 5-113,-5 1 0,0 1 151,-4 3 0,0-1-92,0 9 1,-2 0 226,-1 4 0,0 1-67,-5 3 0,6-2-64,-2 6 0,-1-6-180,1 2 0,0 1 121,4-2 1,0 1-91,0-4 1,0-1 65,0-3 1,0 1-58,0-5 1,0 4 94,0-4-280,5 1 1,-2-5 118,5 0 0,-5-3-312,5 0 1,-4-6 17,3 2 1,1-3-116,3-1 1,2 0 421,2 0 0,-7 5 0,2 2 0</inkml:trace>
  <inkml:trace contextRef="#ctx0" brushRef="#br0" timeOffset="15">9342 3849 8090,'17'-17'0,"1"0"0</inkml:trace>
  <inkml:trace contextRef="#ctx0" brushRef="#br0" timeOffset="16">9639 3164 7976,'-6'-5'2276,"-4"-2"-692,8 1-673,-3-4-637,5 8 0,0 4 79,0 9 1,0 7-91,0 8 0,2 5-63,1 7 1,0 3-37,5 4 0,-6 1-635,2 0 1,1-1-598,-1 1 0,0-7 643,-4-4 1,0-4-436,0-8 0,1 1 295,3-8 0,-3-1-665,3-4 1230,-3-4 0,4 3 0,1-4 0</inkml:trace>
  <inkml:trace contextRef="#ctx0" brushRef="#br0" timeOffset="17">9902 3643 10204,'8'4'1087,"-1"0"1,-3 5-656,4-2-159,-6 9 378,3-4-325,-5 10 0,1-4 111,3 4-432,-3 6 79,5-4 1,-10 9-982,0-2 678,-5-3 0,4 4 260,-3-6 0,0 0 239,4-7-280,-5 2 0,-3-8 0,-5 3 0</inkml:trace>
  <inkml:trace contextRef="#ctx0" brushRef="#br0" timeOffset="18">10302 3678 7885,'0'-7'1360,"0"-3"-314,0 9-114,0-9-324,0 8 91,0-3-172,0 0-886,0 4-541,0-4 368,0 5 1,5 0 0,1 0 0</inkml:trace>
  <inkml:trace contextRef="#ctx0" brushRef="#br0" timeOffset="19">10564 3632 7986,'0'-7'2237,"0"2"-2977,0 5 57,5 5 0,-2-2-278,5 5 961,-1-6 0,10 8 0,0-3 0</inkml:trace>
  <inkml:trace contextRef="#ctx0" brushRef="#br0" timeOffset="20">10793 3655 11781,'6'0'894,"-1"5"-559,-5-4-670,5 9 212,2-3 164,-1-1 0,0 3-41,-2-5 0,2 10 0,6-2 0</inkml:trace>
  <inkml:trace contextRef="#ctx0" brushRef="#br0" timeOffset="21">11147 3678 7953,'-12'-6'0,"6"5"1158,1-4-392,5 5-440,0 0-160,0 5 1,-4 3 183,0 7 0,1 4-128,3 8 0,-2-1-272,-2 9 0,2-7 136,-6 6 1,2-4-709,-2 1 1,-1 0-16,6-4 0,-5 0-1263,4-4 1900,0-6 0,9 5 0,2-4 0</inkml:trace>
  <inkml:trace contextRef="#ctx0" brushRef="#br0" timeOffset="22">11809 3175 7952,'0'-18'1507,"-5"-2"-1150,-3 5-81,3-1-118,-5 5 1,8 5-28,-6 2 447,0 3-274,-3 1 0,-2 0 60,-2 0-26,-3 0-190,-10 5 0,3 2 196,-5 9-210,-1 6-183,-8 8 1,3 9 141,-2 3-38,3-3 0,6 4-195,2-5 1,8 5 90,4-1 1,2 2-121,1-3 0,6-1 46,2-6 1,4-5-424,4-2 1,6-3 191,6-1 1,5-7 20,2-4 0,4-2 265,3-6 0,-1-2 143,-2-6 0,-2-2 331,6-5 0,-7-1-299,-1 1 1,-3-4 5,-9-1 0,3-3 37,-6 4 0,-3-5 188,-1 1 1,-4-2-116,-4 2 0,-2-2-152,-6 2 0,-4 2-256,-3 2 0,-4 6 94,-4 2 1,2 4-413,-6-1 0,6 4 240,-2 4 0,7 2-652,1 6 0,6-1 38,2 1 877,5 4 0,6 2 0,0 5 0</inkml:trace>
  <inkml:trace contextRef="#ctx0" brushRef="#br0" timeOffset="23">12026 3095 8023,'-5'-11'1474,"4"-1"-1143,-3 1 1,3 3-598,1 1 0,0 3 158,0-4 1,5 4 271,2-3 0,1 3 146,3-4 0,0 6-125,8-2 1,-4-1-86,4 1 1,-1 0-53,1 4 0,1 0-13,-5 0 1,0 0 63,-3 0 10,-1 0 1,-3 0-56,0 0 0,-6 5-34,2 3 0,-4 7 227,-4 4 0,-4 7-65,-7 0 0,1 6 166,-5-2 1,1 3-64,-1 2 1,3-2-234,5-3 1,3 3 113,0-2 0,6-4-413,-2 0 1,3-3 65,1-1 1,1-1-111,3-3 0,2-2 107,6-1 1,-1-4-7,0 4 1,1-4 47,-1 0 1,4-5 13,1 1 1,-1-4 278,-4 3 1,1-4-74,-1 1 0,1-2 183,-1 2 1,0-1-37,1 4 1,-5-3 54,1 4 1,-2-5 38,2 5 0,-3 0-103,-5 3 1,0 4 362,0 1 0,0 3-160,0-4 0,-5 5 261,-3-1 1,-2 3-261,-1 1 1,-4-4-44,-1 0 0,0-2-120,1 2 1,1-1-29,-5-3 0,3-6 0,-3 3 0,4-3 171,-4 2-400,5 0 0,-12 1 0,1-1 0</inkml:trace>
  <inkml:trace contextRef="#ctx0" brushRef="#br0" timeOffset="24">2433 4443 8160,'0'11'2196,"-5"2"-1533,-3 2 0,2 4-530,-2 8 0,0-2 30,-3 6 1,0-1-141,-1 4 0,1 4 81,-1 0 1,0 6-190,-4-3 1,4-1-4,-4-2 0,5 1-45,3-1 0,0-5 135,4-6 1,-4 0 17,4-5 0,0 3-115,4-10 0,0 4 45,0-4 1,0 0-70,0-3 1,0-5-2,0 1-553,0-6-154,0 3 294,0-5 1,-5 0 0,-1 0 0</inkml:trace>
  <inkml:trace contextRef="#ctx0" brushRef="#br0" timeOffset="25">2387 4534 8163,'0'-8'1147,"0"1"-478,0 4-183,0-7 549,0 9-440,0-4-582,0 5 1,1 5 350,3 3 0,2 3-122,6 4 1,-5 4 50,1 8 0,0 2-20,3 5 0,0 4-69,1 0 1,1 6 17,2-3 1,-2 0-378,2 1 1,-3-5 52,0 1 0,-1-4-60,1-3 0,-1-2-29,1-3 0,-1-5 54,0 2 1,0-7-28,-4 3 0,2-5 137,-5 1 1,5-3-97,-2-5 1,0 2 59,0-5-389,-4 5-212,2-8-549,0 4-546,-4 0 1759,4-3 0,-10 3 0,-1-5 0</inkml:trace>
  <inkml:trace contextRef="#ctx0" brushRef="#br0" timeOffset="26">2638 5242 7985,'-23'-11'0</inkml:trace>
  <inkml:trace contextRef="#ctx0" brushRef="#br0" timeOffset="27">2227 5014 7989,'-5'-7'0,"-1"2"0</inkml:trace>
  <inkml:trace contextRef="#ctx0" brushRef="#br0" timeOffset="28">2193 4991 8329,'6'-5'101,"0"4"-101,-2-3 0,-1 2 779,4 2 0,1 0-244,3 0 1,6-1 38,2-3 0,3 3-218,0-3 1,6 3-174,3 1 0,-2 0 92,1 0 1,-4 0-270,0 0 0,2 0-73,-1 0 0,1-1-84,-1-3 0,-3 3-1150,2-3 0,-2 1 1301,-1 0 0,-5 1 0,-1-3 0</inkml:trace>
  <inkml:trace contextRef="#ctx0" brushRef="#br0" timeOffset="29">3255 4797 8124,'0'-7'1823,"0"2"1,1 5-1517,3 0 1,-1 0 14,4 0 1,1 0-225,3 0 1,1 2 88,-1 1 1,2-1 65,2 1 1,-1-1 0,5-2 0,-4 0-413,4 0 0,0 0 124,4 0 0,-4 0-213,0 0 0,-1 0-103,1 0 1,1 0-243,-4 0 1,-1-4-449,-4 0 0,1 0 491,-1 4 1,-3-1 549,-1-3 0,-4 3 0,2-4 0</inkml:trace>
  <inkml:trace contextRef="#ctx0" brushRef="#br0" timeOffset="30">3301 5002 10107,'11'7'1982,"2"-2"-1391,2-5 0,3 0 33,5 0 1,1 0-217,2 0 1,0 0-121,4 0 0,-4-2-23,0-1 0,-2 0-277,-1-4 1,0 0-462,0 0 1,0 1-565,0 6 1,-4-3 1036,0-1 0,-5 0 0,2 4 0</inkml:trace>
  <inkml:trace contextRef="#ctx0" brushRef="#br0" timeOffset="31">4660 4431 7191,'0'-11'1537,"0"5"-327,0-5-192,0 10-267,0-4-315,0 0-194,0 4 1,-2-4 253,-1 5 1,0 0-160,-5 0 0,1 0-159,-5 0 1,-4 5-11,-3 2 0,-3 9-134,0 3 0,-5 2-89,0 2 0,-2-1 102,6-3 1,-1 1-74,9-5 1,0 4 42,3-4 1,6 1-317,2-5 1,3 0 123,1 1 1,1-2-250,3-2 0,2 2 124,6-3 1,-1 2 179,0-1 0,5 1 153,-1-5 0,0 3-106,-3-3 1,3 0 141,0-4 0,-4 4-93,-3-1 116,0 1-41,3-4 30,-5 0-76,0 0-10,-6 5 0,0-2-6,0 4-7,0-4-4,0 7-9,0-3 176,0 4 0,0 0-82,0 1 0,0-5-38,0 1 0,0-4-165,0 3 1,0-3 28,0 4-627,0-6 186,0 9 346,0-10 4,0 4 108,0 0 3,0-4 54,0 4 0,1-3 168,3 1-150,-3-1 107,4 8 0,-5-4-58,0 6 1,-1 3 142,-3 0 1,1 5-47,-4-1 1,4 4 132,-1 4 0,-1-3-147,1 3 1,1-2-70,3 2 0,0-3 32,0 2 1,0-2-123,0-1 0,0-4 131,0 0 0,0-3-34,0 3 0,0-5 567,0 1-198,0-2-41,0-2 0,5-1 21,2-2 1,0 1 3,0-6 0,-3 1-118,4-4 1,-4 0-55,3 0 1,-3 0-1301,4 0 927,-1 0 1,5 0-2663,-1 0 2803,0 0 0,1 0 0,-1 0 0</inkml:trace>
  <inkml:trace contextRef="#ctx0" brushRef="#br0" timeOffset="32">5185 4477 8108,'0'-8'605,"0"1"274,0 4-230,0-7 105,0 9-186,0-4-13,0 5-35,-5 0-264,4 0-46,-9 0 1,5 5-3,-3 2 1,-2 7-68,2 2 0,-2 9 26,-1 2 0,-3 1-21,2 2 0,-2 4 42,7 4 1,-4 0-193,0-3 0,5-1 54,2 0 0,-1 0-157,1 1 1,0-1-32,4 0 1,1-3-54,3-1 0,-2-3-36,1 3 0,4-4 153,0 0 1,3-2-78,2-1 0,-2-1 89,-2-3 0,2-3-9,-3-4 0,4-1-74,0 1 228,0-1 1,1-1-146,-1-2 1,-1-2-36,-2-2-1095,2-3 467,-4 4-1408,1-5 2133,-2 0 0,0 0 0,1 0 0</inkml:trace>
  <inkml:trace contextRef="#ctx0" brushRef="#br0" timeOffset="33">5585 4911 8124,'0'-8'366,"0"1"1,0-1 830,0-3-847,0-1 0,0 1-392,0-1 0,-1 5 836,-3-1 1,2 4 318,-1-3-1000,-4 4 1,5-3 64,-6 2 0,1 3-103,-5-3 1,-1 3 46,-2 1 1,1 5-12,-5 2 1,4 5-30,-4 3 0,4 2-250,-4 2 1,5 2-135,-2-2 0,8 3 177,0 1 0,5-2-385,0-2 1,1 2 226,2-6 0,5 0 125,3-4 1,3 1-9,5-1 1,-4-3-76,4 0 1,-4-6-72,0 2 1,3-3-109,0-1 0,0-5-171,-3-3 1,-1 2 125,1-2 0,-2 1 226,-3-5 0,2 5 3396,-5-1-1184,0 1-1197,1-5-185,-4 1-396,4 4-20,-5 2-197,0 5 1,0 5-60,0 3 0,2 6 79,1 1 0,0 4-280,5-4 0,-2 5 108,2-5 0,2 4-470,-3-4 0,3 0-502,2-3 467,-1 4 1,1-3 62,-1 2 0,2-6-202,2-1 818,-2-6 0,-2 3 0,-6-5 0</inkml:trace>
  <inkml:trace contextRef="#ctx0" brushRef="#br0" timeOffset="34">5916 5174 9457,'0'7'792,"0"1"0,0 3-870,0 5 0,0 0 114,0-1 0,0-1 166,0 5 1,1 0 12,3 4 1,-3-1-925,3-3 0,-3 5 371,-1-5 1,0 4 337,0-8 0,0 0 0,0-3 0</inkml:trace>
  <inkml:trace contextRef="#ctx0" brushRef="#br0" timeOffset="35">6316 4523 8113,'-7'-12'757,"2"1"49,5 4 23,0 2-216,0 5 548,-5 0-761,4 0 0,-4 2-234,5 1 1,-4 5 100,0 7 1,0 8-157,4 8-119,0 2 186,0 1 1,0 1-77,0 3 1,0-5-99,0 6 1,0-8-220,0 4 1,0-2-263,0-7 0,0 5 285,0-5 0,0-4-252,0-7 291,0 3 1,0-5 273,0 2-180,0-8 148,0-2 757,0-5-539,0-5 0,6 3-87,1-6 1,5-1-221,3-6 0,-1 2 123,5-2 1,0-1-243,4 0 0,3 0 73,1 1 0,0 6-32,-5-3 1,-2 7 34,-1-2 1,-2 4 25,2-1 0,-2 3 5,-6 1 1,1 1-3,-1 3 0,-3 1 51,-1 3 0,-4 2-36,1-2 1,-3 6-111,-1 1 1,-5 4 117,-3-4 0,-6 5-139,-1-1 1,-7-1 112,0 1 1,-1-5-9,-4 1 0,3-2-114,1-1 0,2-2 95,2-3 1,2-2-508,6-5 0,3 0-166,0 0-1249,6 0 1966,-3 0 0,0 0 0,-2 0 0</inkml:trace>
  <inkml:trace contextRef="#ctx0" brushRef="#br0" timeOffset="36">6613 4408 8119,'-2'-15'0,"-1"0"0,1 0 1098,-1 3 1,5 5 236,2-1-376,0 6-608,1-3 1,1 6 60,6 3 0,3 6-250,0 5 0,5 5 76,-1-1 1,3 8-112,1 3 1,0 3 125,-1 2 1,1-1-263,0 0-714,0 0 763,-5 1 1,-2-2-350,-4-3 1,-1 3 45,0-2 0,-3 0-74,0 0 0,-6 1 143,2-6 1,-3 5 91,-1-5 0,-5 5 23,-2-5 0,-4 5 320,0-5 1,-2 0-429,-2-7 0,2 1 49,-2-5 0,1 1-220,-1-5 1,2 0-198,-2 1 1,6-6 554,2-2 0,4 2 0,-2 1 0</inkml:trace>
  <inkml:trace contextRef="#ctx0" brushRef="#br0" timeOffset="37">7229 4671 8287,'0'-11'627,"0"3"902,0 0-406,0 6-272,0-3-374,0 0-8,0 4-2275,0-5 1060,0 6 746,5 6 0,2-5 0,4 4 0</inkml:trace>
  <inkml:trace contextRef="#ctx0" brushRef="#br0" timeOffset="38">7355 4957 8194,'0'6'924,"0"4"1,0-4-646,0 6 0,0-4 247,0-1 76,0-4-79,0 7-804,0-4 418,0 1-1614,5 3 867,-4-9-436,4 4 1046,-5-5 0,6 0 0,0 0 0</inkml:trace>
  <inkml:trace contextRef="#ctx0" brushRef="#br0" timeOffset="39">8417 4922 8116,'0'-7'0,"0"-1"0,0 1 869,0-5 0,4 5-286,0-1 1,0 0 527,-4-3-791,0-1 1,-2 1-74,-1 0 1,-4 0-27,-4 4 1,-2 0-125,-2 4 0,1 1-167,-5-1 0,0 3 153,-4 3 0,-4 4-101,1 4 0,0 1 24,7-1 0,-1 4-128,5 0 0,-1 2-135,5-2 1,1-1-165,2 5 1,-1-1 83,6 1 0,0 1 114,7-4 0,0 3-144,7-4 1,-1 0 53,9-4 1,-3-4 80,3-3 1,0-3-10,3-1 0,0 0 333,-3 0 0,-2-5 80,-6-3 0,0-2 70,1-1 0,-2 3 85,-2 0 0,0 5 24,-4-5 106,0 5-128,-4-2 206,0 5 1,0 5-364,0 3 0,0 6 94,0 1 0,0 2-144,0-2 0,1-2-7,3 2 1,1-2-70,3-2 0,2 0 103,-2 1 1,6-1-435,1 1 0,5-6 166,-1-2 1,3-3-1912,1-1 2030,-1 0 0,6 5 0,1 1 0</inkml:trace>
  <inkml:trace contextRef="#ctx0" brushRef="#br0" timeOffset="40">8977 4740 7096,'0'-7'2250,"-5"-3"-1438,3 9-287,-3-4 221,5 5-406,0 0 1,5 0-146,3 0 0,2 0 38,2 0 1,8-4 138,3 0 0,6-1-139,-2 1 0,8-2-208,-1-5 1,7 3 71,-3 0 0,-5 2-457,-6-2 0,1-1 78,-2 6 0,-4-5-465,-7 4-330,-2 0 1077,-2 4 0,-4-5 0,-2-1 0</inkml:trace>
  <inkml:trace contextRef="#ctx0" brushRef="#br0" timeOffset="41">9011 4934 8463,'11'0'1003,"1"0"1,-1 0-416,1 0 0,4 0-172,3 0 0,3 0-50,1 0 1,5 0-105,2 0 1,-1-4-313,2 0 0,-6-3 138,2 3 0,-4-4-786,-4 4 1,1-3-84,-5 3 1,0-4-504,-3 5 0,-6-6 1284,-2 1 0,2-2 0,1-2 0</inkml:trace>
  <inkml:trace contextRef="#ctx0" brushRef="#br0" timeOffset="42">9377 4443 8200,'0'-18'301,"0"1"451,0 6 428,0 0-359,0 4 510,0 2-358,0 5-839,0 5 0,-2 8 113,-2 10 0,-2 5-224,-5 6 1,-1 8 95,1 0 0,-4 8-286,-1-4 0,0 1-183,1-5 1,2 0-260,-2-8 0,6 2-167,1-10 1,2 4 335,-2-8 0,2 2-392,2-8 0,3-1-271,-3-4 1103,3 1 0,6-1 0,1 1 0</inkml:trace>
  <inkml:trace contextRef="#ctx0" brushRef="#br0" timeOffset="43">9811 4408 8175,'0'-11'2056,"0"0"-790,0-1-1134,0 1-204,0 4 244,0 2 741,0 5 1,1 11-487,3 4-424,-3 5 51,4 8 0,-5 2 263,0 8-601,0-2 211,0 8 1,0-7 163,0 5-1474,0-5 1221,0 7 0,0-9-862,0-1 790,0 0 0,-4-14-63,0 3 1,1-8 62,3 1 1,0-4 451,0 0-261,0-6 1123,0-1 35,0-5 0,1-4-735,3 1 0,2-6-516,5 1 0,6-2 89,2-1 0,2-1-163,2 1 0,4 3 54,0 0 0,3 6-42,-3-2 1,-1 3-6,-3 1 0,-4 0 126,0 0 1,-5 0 67,1 0 1,-2 5-82,-1 3 0,-6-2-3,-2 2 0,1-1 33,-1 5 1,-2 0 50,-6 3 1,-2-1-50,-5 5 0,-5-5 220,1 2 0,-9 0-17,1-1 1,-3 1 116,-1-5 0,-1 0-293,-3 1 0,4-2 74,4-2 0,1-2-230,3-2 0,3-3 41,4 3-1806,1-3 1952,-1-6 0,6-1 0,1-6 0</inkml:trace>
  <inkml:trace contextRef="#ctx0" brushRef="#br0" timeOffset="44">10290 4397 8080,'0'-11'0,"0"-1"792,0 1 1,5 1 150,3 2-1122,-3-2 256,5 9 1,-4-8 423,6 5 0,-1 0-456,1 4 1,0 0 30,4 0 1,-4 0-118,4 0 176,1 0-171,1 0 125,0 0 0,-5 0-192,-6 0 0,-4 1 95,1 3 1,-4 4 37,-4 7 1,-3 3 290,-4 5 0,0 3-89,-1 1 1,-2 3-50,3-3 1,-3 3-69,6-3 1,-1 4 32,2-5 0,0 1-33,3-4 0,3 0-25,-3-1 0,3-3-20,1 0 0,4-5-182,0 2 1,1-4-105,-1 0 149,-3-1 1,9-1-120,-2-2 137,-3 2-218,5-4 224,-4 1 11,6-2 0,-5-5-50,1 0 1,-4 4 21,3-1-287,-4 1 256,7-4 0,-4 4 7,6 0 0,-1 4 18,1-5 0,-1 6 118,0-1 1,5 2-114,-1 1 0,0 5 30,-3-1 0,-5 5 38,1-1 0,-6 3-48,2 1 0,-3-1 218,-1 1 1,0-4-53,0 0 1,0 0 77,0 4 1,0-1-105,0-3 0,-5-3 308,-2-4 0,-1 2-139,-3-3 1,4 3-69,-8-6 1,5 1-2,-5-2 1,-3 2 34,-1-5 1,1 0 229,-1-4-298,0 0 1,-4 0 211,0 0 0,1-2 250,-1-1-628,0-4 0,0-9 0,0-2 0</inkml:trace>
  <inkml:trace contextRef="#ctx0" brushRef="#br0" timeOffset="45">2330 6761 8045,'-6'-5'-505,"-5"4"517,10-4 0,-8 3 306,5-1-33,1 1 1,3-4 210,0 2-227,-5 3 0,2-8 904,-5 5-296,6 0-376,-8 4-10,8 0 195,-3 0-120,0 0-372,4 0 0,-4 6-18,5 1 1,0 8-95,0 4 1,0 0-30,0 4 1,0-1 60,0 8 0,0 1-238,0 3 1,0 4 92,0 0 0,4 5-397,0-1 0,-1 1 229,-3-1 0,4 0-123,0-8 0,4 3 90,-5-6 0,5-3 104,-4-2 0,3-3-12,-3-4 0,4 1 131,-4-4 1,1-1-109,-1-4 0,-3-3-80,3-1-387,-3-4 150,4 2-216,-4-5 271,4 0 0,-5-1-66,0-3 0,0-2-197,0-6 0,0 0 642,0-4 0,-5-7 0,-1-6 0</inkml:trace>
  <inkml:trace contextRef="#ctx0" brushRef="#br0" timeOffset="46">2113 6875 8045,'0'-11'59,"0"0"0,0-1 185,0 1 0,1-1-2,3 1 0,-2-1 136,6 1 1,0 0-139,3-1 0,4 1 127,1-1 1,4 1-59,-1-1 0,6 0-166,2-3 0,3 2-7,-3-2 1,4 6-120,-5 1 0,1 6-118,-4-2 1,-1 3 116,1 1 1,-4 5 7,0 2 1,-3 3-57,3 2 0,-9-1-94,1 1 0,-2 0 72,3 4 0,-2-2 26,-3 5 0,-2-4 111,-5 4 1,0-4 12,0 4 1,-2-4 145,-6 4 1,-4 0-118,-11 4 0,-1-1-8,-3-3 1,2 2-20,-6-2 0,2-2-128,-2-2 1,4-2 144,4-2 1,5-3-452,3-1-465,-3-4-593,5 2-953,2-5 1666,6 0 0,11-4 681,6 0 0,4-9 0,7 0 0</inkml:trace>
  <inkml:trace contextRef="#ctx0" brushRef="#br0" timeOffset="47">3118 6521 8096,'-5'-11'1318,"-3"-1"-842,3 6 1,-1 0-279,2 2 142,3 3 742,-9-4-594,3 5 0,-4 1-85,-1 3 0,1 3-167,0 9 1,-6 3 14,-2 7 0,-1 7-119,1 5 0,-3 9 65,3-1 0,3 7-362,0 1 1,4 1 341,0 2 0,6 6-408,4-31 0,0 0 0,1 32 166,1 1 0,0-7-231,0-1 0,5-5-177,2-6 0,4-2 283,0-2 0,0-8 61,1-7 1,-1 0 45,1-5 0,-1 3 299,1-10 1,-1 0-284,0-4 0,2 1 476,2-1 0,-2-4-440,2-4 1,-2 2 136,-2-1 1,1 0-614,-1-4 0,1 0 199,-1 0 1,0-1-1966,1-3 2273,-1 3 0,1-14 0,-1 2 0</inkml:trace>
  <inkml:trace contextRef="#ctx0" brushRef="#br0" timeOffset="48">3461 6830 8108,'-6'-12'-579,"5"5"232,-3-1 1087,3 5 0,0-2 504,-3 5-120,3-5-386,-4 4-471,5-4 0,0 6-196,0 3 0,-4 4 126,0 7 0,-5 6-3,2 6 1,-4 10 42,0 1 1,3 1-234,1 3 1,0-1-106,0 1 1,-2 0-117,5-8 1,0-2-18,4-10 1,0 0 107,0-3 1,0-2-926,0-6 484,0 0-674,0 1 435,0-6-176,0-1 0,2-5 982,1 0 0,4-10 0,4-3 0</inkml:trace>
  <inkml:trace contextRef="#ctx0" brushRef="#br0" timeOffset="49">3461 6830 8108,'-6'-18'0,"5"1"0,-9 7 0,2 3 0,2 0 0,-2 3 0,5 2 2254,-5-6-825,5 6-439,-2-3-779,5 5 1,2 0-199,1 0 1,4 6 184,4 5 1,2 2 53,2 6 1,3 5-156,5 7 1,-5 2 107,-3 1 1,1 0-305,0 1 1,4-1 67,-1 0 1,1 0-312,-1 1 1,-1-5 160,-3 1 1,-2-6-26,2 2 1,-2-3-12,-2-1 0,-3-4 66,-1 0 1,-3-5-345,4 1 1,-6-3 139,2 0 1,-3-1-1554,-1 1 761,0-6-3,0 4 1150,0-9 0,-5 5 0,-1-6 0</inkml:trace>
  <inkml:trace contextRef="#ctx0" brushRef="#br0" timeOffset="50">3346 7241 8108,'-6'0'871,"1"-1"-28,5-3-488,0 2 1,5-3-79,3 5 0,7 0 33,4 0 1,2 0-204,2 0 1,1 0-195,3 0 0,-2-3-68,6-1 1,-4-4 153,3 4 0,-3-5-803,3 2 1,-6 1 53,-1-2 750,0 5 0,-5-12 0,4 2 0</inkml:trace>
  <inkml:trace contextRef="#ctx0" brushRef="#br0" timeOffset="51">3837 6670 8084,'-11'-24'0,"5"-2"0,2 11 0,3 4 1569,1 3-963,0 0 1,1 1-80,3-1 1,-2 6 134,6-2 1,-4 4-397,3 4 1,5 2-32,3 5 1,5 10 4,-1 2 0,7 8 10,0 4 0,6 4-152,-2 7 1,0 4-1923,0 4 1847,-5 1 0,-2 3 0,-7 0-235,-4 3 0,-2-3-45,-2 3 1,-3-4 46,-5-3 0,0 0 80,0-4 1,-5-2-271,-3-6 0,2-8 141,-2-7 1,2-5-196,-2-3 0,2-2-254,2-6-433,3-4 1,-3-2 1523,8-5 0,2-5 0,6-2 0</inkml:trace>
  <inkml:trace contextRef="#ctx0" brushRef="#br0" timeOffset="52">4637 7012 8019,'-12'-11'0,"6"5"417,1-5 0,14 10-306,2-3-98,-2 3 1057,1 1-778,-3 0 0,4 0 1187,1 0-1003,4 0 1,-1 0-41,8 0 1,-3 0-195,7 0 0,-3-1-178,-1-3 0,-1 3 72,-3-3 0,2 3-335,-2 1 1,-2 0 213,-2 0 0,-2-4-852,-2 0 0,0 0-93,1 4-441,-1 0 1,-3-4 1370,0 1 0,-11-1 0,2 4 0</inkml:trace>
  <inkml:trace contextRef="#ctx0" brushRef="#br0" timeOffset="53">4774 7229 7916,'-6'0'0,"2"0"925,8 0 1,-2 0-377,6 0 0,-1 0 647,5 0 1,4 0-323,3 0 0,-1-1-91,1-3 1,0-2-883,4-5 0,0 0 154,0 4 1,-4-2-523,0 5 1,-4-4 360,4 5 1,-4-2 105,4 1 0,0 3 0,4-5 0</inkml:trace>
  <inkml:trace contextRef="#ctx0" brushRef="#br0" timeOffset="54">6327 6213 8340,'0'-8'-424,"0"1"538,0 4 32,0-7 1,0 7 407,0-4 401,0 4-137,0-7-145,0 9 130,0-9-249,0 9 124,0-5-426,0 6 0,0 7-277,0 4 1,0 6 91,0 6 0,0 6 60,0 5 1,-1 5 93,-3 7 1,3 1-225,-3 2 0,3 0-5,1 4 1,0-9 31,0 2 0,0-4-141,0 0 0,1-4 83,3-8 0,-3-2-150,3-5 1,1-1 50,-1-3 0,1-3-117,-1-4 1,-3-5-458,3 1 147,-3-6-932,-1 3 724,0-5 1,-5-5 0,-1-1 0</inkml:trace>
  <inkml:trace contextRef="#ctx0" brushRef="#br0" timeOffset="55">6807 6293 8194,'-7'-18'46,"4"3"1,1 6 194,2 1 0,0 5 55,0-5 1498,0 5-552,0-7-560,0 9-190,0-4-329,0 5-98,-5 5 1,4 1-12,-3 6 0,2 4 47,-2 3 0,-1 8 57,-3 3 0,-2 5-239,2 3 0,0-1 45,0 4 0,-2 0-261,2 1 0,-4-3 147,0-4 1,-4-6-7,8-3 0,-5-3-33,6-4 0,0 2-502,0-6 34,4 0 1,-2-7-692,5-1 418,0-4 592,0 2 1,1-5-310,3 0 1,4-5 646,7-3 0,-2-7 0,3-3 0</inkml:trace>
  <inkml:trace contextRef="#ctx0" brushRef="#br0" timeOffset="56">6818 6224 8194,'0'-21'68,"0"2"1,-4 2 198,1 6 1,-5-1 174,4 1 1,-3 3 869,3 1-426,0 4-521,4-2 1,0 6-105,0 3 1,0 11-8,0 8 1,6 9 6,6 2 0,3 4-181,4 4 0,4 8 43,0-1 0,0 1-161,3-1 0,-6-3-178,0-4 1,-3 0-132,2-8 1,-2-2 155,-6-10 1,-1-2-385,-2-1-129,2-6 460,-3 4 0,-1-9-1258,-2-1 242,-3-4 667,-1 2 1,-5-5-364,-3 0 956,-7 0 0,-3-5 0,-5-2 0</inkml:trace>
  <inkml:trace contextRef="#ctx0" brushRef="#br0" timeOffset="57">6590 6681 8878,'13'-4'409,"2"1"0,4-2-183,7 1 1,5 1-93,7-4 1,-1 3-127,5-4 1,-2 1-301,2-5 0,-1 4-630,-3 1 1,-6-1 227,2-3 694,-8 4 0,7-3 0,-3 4 0</inkml:trace>
  <inkml:trace contextRef="#ctx0" brushRef="#br0" timeOffset="58">7321 6144 8022,'-8'-11'14,"1"0"937,4 4-351,-2-3 307,5 9-290,0-4 590,0 5-776,0 5 0,0 6-322,0 8 1,0 8 110,0 3 1,0 5-131,0 3 1,1 2-73,3 6 0,1 0-150,3-1 0,1-3-220,-6 0 1,6-6 220,-1-2 1,-2-1-244,2-6 0,-2-2 139,2-6 0,2-3-180,-2-4 1,-2-1 50,2 1 0,-6-5-1540,2 1 1904,2-6 0,-5 9 0,5-5 0</inkml:trace>
  <inkml:trace contextRef="#ctx0" brushRef="#br0" timeOffset="59">6327 7104 7996,'-7'-10'140,"-1"2"37,5 3 335,-2 5-212,5 0 1251,5 0-1035,-3 0 1,8 0-22,-3 0 1,4 0-190,0 0 0,0 0 108,1 0 1,4 1-21,3 3 1,8-3-31,3 3 1,9-3 74,2-1 0,9 0 40,3 0 0,4 0-465,4 0 0,3-3 99,-30 1 0,0 0 0,0-2 0,1 0-42,-1 2 0,0 0 0,30-3 125,-3 1 0,0 3-257,-4-3 0,-4-1 37,-11 1 1,1-1 36,-5 2 1,-1 1-257,-7-1 1,-1 1 121,-2 2 0,-7 0 52,3 0 0,-6 0-10,2 0 1,-5 0-467,1 0 1,-2 0 25,-2 0 1,-3 4-471,-1 0 1,-3 0-1184,4-4-341,-6 5 2513,3 1 0,-5 0 0,0 0 0</inkml:trace>
  <inkml:trace contextRef="#ctx0" brushRef="#br0" timeOffset="60">6476 7412 8127,'0'-11'0,"-2"1"265,-1 2 677,1-2-349,-3 3-233,5 1 343,-5 1-154,4 5 1,-4 3-462,5 4 0,0 7 82,0 13 0,0 3 66,0 8 0,0 4-57,0 8 1,4-3 15,-1 2 0,1-6-126,-4-1 0,0-1-286,0 1 1,-1-4-235,-3-8 0,3 2 212,-3-5 1,2-5-193,-2-3 1,2-5-97,-1 2-190,1-4 1,1-2 251,-3-2 1,3-2-819,-3-2 568,3-3 715,-4 5 0,-1-6 0,-6 0 0</inkml:trace>
  <inkml:trace contextRef="#ctx0" brushRef="#br0" timeOffset="61">6521 7926 8127,'7'-5'266,"3"4"-47,-4-9 1,6 8-15,-1-1 0,0-3 360,1 3 0,1-1-124,2 4 0,3-4-116,4 0 1,1 0-72,0 4 1,0-3-101,0-1 1,0 0 84,-1 4 1,1 0-120,0 0 1,-4 0 3,0 0 0,-4 1-120,4 3 1,-5-3-26,2 3 0,-4 1 80,0-1 1,-1 0-281,1-4 100,-1 0-82,0 0 137,-4 0 138,3 0 42,-9 0-41,4 0 0,-9-5-28,1-3 1,-5-2-5,4-1 0,-5-1 10,2 1 1,0-6 18,0-2 1,-1 1-144,-3-1 1,3-3 2,0-5 1,6-1 14,-2 1 1,3 2 23,1-6 1,1 6-4,3-2 1,2 3-66,6 2 1,3 0 73,0 3 1,5-1-5,0 4 0,2 0-3,5 1 1,-5 6 186,4-3 1,-4 5-98,4-1 0,-5 2-61,-2 2 0,0 3 30,4-3 0,0 8 6,-1 3 1,-4 3-237,-3 2 1,-2 3 68,-2 0 0,-4 7 35,-3 1 0,-3 0 42,-1 3 0,-1 3-208,-3 2 1,-3-2-2,-4 2 0,-4-6 37,0 2 1,-4-3 148,3-1 0,-3-1 87,4 1 1,-3-5 63,7-3 1,-2-2-40,9-2 1,-3 1 38,3-1 1,0-3-70,4-1 47,0-4 1,5 6-34,3-5 0,2 1 206,1-2 1,5-1 244,-1 2 0,5-3-196,-1-1 1,3 0 20,1 0 0,-4 0-109,0 0 1,-2-1-240,2-3 1,-2 2 108,-6-1 1,1 1-520,-1 2 338,1 0 0,-1 0-2222,1 0 149,-6 0 2201,4 0 0,-4-5 0,6-1 0</inkml:trace>
  <inkml:trace contextRef="#ctx0" brushRef="#br0" timeOffset="62">7686 7321 8026,'-5'-12'0,"4"1"0,-4 0 0,5 4 0,0 2 0,0 15 0,1 4 0,3 13 0,-3 2 335,3 5 1,-1 7 2728,0 5-2304,-1-1 1,3 6-396,-5-5 1,0-1-354,0 1 0,-4 0-39,0-1 0,0-9-140,4-6 1,0-4 63,0-3 1,0-6-367,0-1 147,0-4-1498,0-5 1289,0-2 0,5-5-1249,3 0 1780,2 0 0,7-10 0,0-3 0</inkml:trace>
  <inkml:trace contextRef="#ctx0" brushRef="#br0" timeOffset="63">8292 6978 8015,'-7'-11'843,"-3"4"0,9 1-762,-3 2-160,3 3 680,1-4 1,1 5-243,3 0 1,-2 0 243,6 0 1,0 1-167,3 3 1,4-3-66,0 3 0,6-1-170,-2 0 0,-1-1 28,1 1 1,0-1-245,3-2 0,0 0 97,-3 0 0,3 0-149,-3 0 1,-2 0-11,2 0 1,-3-2-780,3-1 0,-5 0-153,1-5 0,-2 6-2048,-2-2 3056,0 3 0,1 1 0,-1 0 0</inkml:trace>
  <inkml:trace contextRef="#ctx0" brushRef="#br0" timeOffset="64">8314 7252 8048,'2'7'860,"1"-4"0,4-1-300,4-2 1,1 0 46,-1 0 0,4 0 205,1 0 0,0-2 241,-1-1 1,3 1-570,5-1 1,-4-3-13,0 3 1,0-5-1030,4 4 0,0-3 433,-1 3 1,-2-1 265,-1 1 0,-2 3 205,2-3-347,3 3 0,-4-5 0,5 0 0</inkml:trace>
  <inkml:trace contextRef="#ctx0" brushRef="#br0" timeOffset="65">9354 7047 8009,'1'-7'129,"3"4"1,3-3 242,9 3 1,-1-2 509,8 1 0,2 2-187,9-1 0,6-2-259,2 1 1,3 0 1,5 4 0,3 0-439,8 0 1,-29 0 0,2 0 194,4 0 0,0 0 1,0 0-1,1 0-318,5 0 0,0 0 1,0 0-1,0 0 159,1 0 1,1 0 0,0-2 0,-1 0 6,1 0 0,0 0 0,-1 0 0,1-1-33,0 1 0,-1 0 0,-1 2 0,-1-1 66,-1-1 0,-1 0 1,-2 1-1,-1 0-64,-2-1 0,0 0 54,29 1-632,-31-2 1,-1 1 670,20 2 1,7-4 69,-11 0-478,-4 0 415,-6 4 20,-5-5 203,-4 4-158,3-4-15,-9 5-100,4-5 1,-7 4-1,-1-3 566,-1 2 0,-5-1-364,2-1 1259,-9 0-1732,3 4 1025,-8 0-1336,8 0 648,-9 0-308,4 0 116,-5 0-2256,-5 0 1000,-1 0-2331,-11 0 3652,-1 0 0,-4 0 0,-1 0 0</inkml:trace>
  <inkml:trace contextRef="#ctx0" brushRef="#br0" timeOffset="66">9948 7389 8502,'0'-6'-76,"-2"-3"130,-2 5 128,3-5 0,-4 7 86,5-6 0,0 4 185,0-3 0,0 3-105,0-4 0,0 5 61,0-5 0,0 4 268,0-3 201,0 4-560,0-7 0,-1 9 254,-3-3-461,3 3 22,-9 1 1,3 0-240,-4 0 0,-2 1 92,-2 3 0,-3 7 4,-5 8 1,-3 3-12,-1 0 0,-5 6-131,2 3 0,-2 7-38,2 4 0,-2-3-69,5-1 1,6 2 158,6-2 0,3-4-154,4-4 0,3-1-34,5 2 1,2-4 56,1-8 0,5 2 146,7-2 0,-1-2-69,5-2 0,-3-2 203,3-2 1,0-1-11,3-2 1,5-3 114,0-5 0,-1 0 115,-3 0 0,1-1-107,3-3 1,-4-2 150,0-6 0,0-1-63,-4-2 1,-7 2 135,0-2 0,-5-1-53,1 1 0,-3-6-243,-5 2 0,-5-1-47,-3 1 1,-3-1-210,-4 4 0,1 1-396,-5 4 1,0-1 301,-4 1 0,0 4-649,0 4 1,0 1 411,0 2 1,6 0-569,1 0 1,1 5-54,4 3 1118,2-3 0,4 10 0,-2-2 0</inkml:trace>
  <inkml:trace contextRef="#ctx0" brushRef="#br0" timeOffset="67">10245 7709 8258,'-12'0'1296,"1"-5"-1085,4 4 663,2-4-194,0 0 22,4 3-190,-4-3-1992,5 5-1166,0 0 2646,5 0 0,1 5 0,6 2 0</inkml:trace>
  <inkml:trace contextRef="#ctx0" brushRef="#br0" timeOffset="68">10907 7366 8235,'0'-11'437,"-1"3"-301,-3 1 1,1 4 78,-4-1 640,4-2 0,-7 4-277,2-6 0,2 5-236,-2 0 1,1 1-117,-5 2 0,-4 0-79,-3 0 0,-4 5-112,-4 3 0,2 3 101,-5 5 1,0-2-68,0 5 1,-2 4-39,6 3 1,0 5-459,7-5 0,3 2 243,4-1 1,5-3-379,-1 3 1,5 1 150,0-2 1,5 2-6,2-1 1,9-4 218,-2-1 0,7 1-6,-3-4 1,5-2 135,-1-2 1,3-4-64,1-3 1,0-2 297,0-2 0,-2-3-52,-2 3 1,1-2 245,-4-2 0,3-4 67,-4 0 1,0-5 235,-3 1 0,-1-2 117,0-1 0,-4-4-291,-3-1 1,-3-3-48,-1 4 0,-5-5-194,-3 1 0,-8 1 16,-7-1 0,-4 6-64,-3 2 1,-7 1-639,3 6 1,1 0-230,2 4 0,6 6-1647,-2 6 2312,8-1 0,3 16 0,4-3 0</inkml:trace>
  <inkml:trace contextRef="#ctx0" brushRef="#br0" timeOffset="69">10016 6179 8244,'0'-12'75,"0"1"136,0-1 1,0 1 116,0 0 0,0 3 206,0 0 432,-5 1-585,-1-5 0,-6 2 217,1 3-298,-1-4 0,1 9-16,0-6 1,-1 6-141,1-2 0,-1 3 122,1 1 1,-1 0-62,1 0 1,-2 1 60,-2 3 1,-1 2-190,-3 5 1,-3 2 13,3 2 1,-3 3-197,0 5 0,-1 5-66,0 2 0,0 3-63,0 2 0,5-1-264,3 0 0,4-1 257,3-2 0,3 0-224,5-4 1,0 3 93,0-3 0,1-4 103,3-4 1,3-5 125,4 1 0,4-2 62,0-2 0,6-4 19,-2-4 1,2 2 243,2-1 0,-1 0 92,-3-4 1,1-4-114,-5 0 1,4-4 320,-3 0 1,-1-2-167,-4-2 0,-1-3 84,-2 0 1,-3-2-94,-5 2 1,0 1-194,0-5 1,-5 5-21,-3-1 0,-3 2-185,-4 2 0,-4 1-34,-8 2 0,-1 3-308,-2 5 1,-7 1-485,3 3 0,2 3 418,5 4 1,4 2-772,4 2 1,8-1 1268,7 5 0,3 0 0,1 4 0</inkml:trace>
  <inkml:trace contextRef="#ctx0" brushRef="#br0" timeOffset="70">10222 6419 8062,'-13'0'1565,"-2"0"-383,13 0-500,-3 0 2797,5 0-2727,5 0-2115,-3 0 1038,8 5 1,-8-3 324,6 6 0,0-1 0,3 5 0</inkml:trace>
  <inkml:trace contextRef="#ctx0" brushRef="#br0" timeOffset="71">10758 6144 8207,'0'-11'0,"0"3"-93,0 1 0,0 3 154,0-4 1,-1 5 185,-3-5 1,3 4-5,-3-3 0,-1 3-31,1-4 1,-1 6 870,2-2-120,1-3-591,-3 6 1,1-5-126,1 2 0,-2 3 580,1-3-332,2 3-61,-8 1-231,4 0 1,-2 1-181,1 3 1,4-2-81,-1 6 1,-1-1 98,1 5 0,1 1-196,3 2 0,0-1 68,0 5 1,0 0-42,0 4 0,0 0 25,0-1 0,0-3-53,0 0 0,0-1 61,0 1 1,0-2-173,0-6 1,1 1 34,3-1 0,1 0 89,2 1 1,4-5 19,-4 1 1,0-4 6,0 3 1,2-4 192,6 1 1,-1-3-114,5-1 1,-4 0 139,5 0 0,-3 0-98,2 0 1,7 0-29,-3 0 0,-2 4 102,-2 0 0,-5 1-78,1-1 0,-2 1-134,-2 2 1,-4 3 74,-3-2 0,-3 2-74,-1 2 0,0 3 79,0 0 1,-1 2 116,-3-2 0,-3-2 36,-4 2 0,-2-1-90,-2 1 1,-1-6 200,-3 2 1,-3-2 59,3 3 0,-3-5 26,0 1 1,-1-4-116,0 3 0,1-4-405,3 1 1,-1 1 139,5-2 1,0 1-1737,3-4-44,1 0-391,4 0 2252,2 0 0,10-10 0,2-3 0</inkml:trace>
  <inkml:trace contextRef="#ctx0" brushRef="#br0" timeOffset="72">10644 6133 8107,'-6'-5'572,"1"4"-62,5-9 0,5 7-104,3-5 1,3 5 35,4-5 0,8 4-53,7-3 1,3 3 124,2-4 0,4 4-111,3-3 1,-1 3-84,0-4 1,-5 4-209,-2-3 0,-2 4-189,-9-1 1,1 3-932,-9 1 0,-1-1 249,-6-3 759,2 3 0,-4 1 0,6 6 0</inkml:trace>
  <inkml:trace contextRef="#ctx0" brushRef="#br0" timeOffset="73">12209 6773 8615,'0'-7'1583,"0"2"-1062,0 5-83,5 0-203,1 0 1,6 0 3,-1 0 1,4 4 15,1 0 0,5 0-124,2-4 1,1 0 100,7 0 1,-1-6-348,4-1 0,-1 1 109,-2-2 1,-3 4-746,-5-3 0,-2 3-112,-2-4 0,-2 6-1438,-6-2 2301,-5 2 0,5-3 0,-5-1 0</inkml:trace>
  <inkml:trace contextRef="#ctx0" brushRef="#br0" timeOffset="74">12197 6978 8275,'12'0'801,"-1"0"-263,1 0 1,0 0 128,4 0 0,1 0-163,6 0 1,0 0-251,0 0 0,4-4-80,-1 1 1,1-5 79,-4 4 1,2-1-734,-2 1 0,2 3 398,-6-3 1,-1-1 80,1 1 0,0-5 0,4 3 0</inkml:trace>
  <inkml:trace contextRef="#ctx0" brushRef="#br0" timeOffset="75">13431 6259 8287,'0'-12'1138,"0"6"-140,-5 1-654,4 5 1,-6 5-90,3 2 0,3 5-94,-3 3 1,3 0 93,1 8 1,0-2-206,0 5 1,0-6 168,0-1 0,0 1 29,0 2 0,0-4 135,0-3-251,0 3 0,-4-5-37,0 2 5,1-7 86,3 2-134,0-9-470,-5 4-349,3-5 0,-1 0 1008,6 0 1,4 0 12,4 0 0,2 0-175,2 0 0,3 0-60,5 0 0,1 0 59,2 0 1,0 1-147,4 3 1,-3-1 113,3 4 1,-6 1-166,-1 3 0,-1 5 92,-7-1 0,0 4-213,-3-4 0,-5 2 66,1-2 0,-6 1 56,2 3 1,-2-2 212,-2-6 1,-4 1-121,0-1 0,-9-1 365,2-2 1,-8 1-154,0-5 1,-4 4 141,-4 0 0,-2 1-66,-5-1 1,-4 2-531,0-3 1,-4 2-13,4-1 1,1 1-446,6-5-480,4 4 1,9-6-192,3 2 1395,7 2 0,-2-5 0,3 4 0</inkml:trace>
  <inkml:trace contextRef="#ctx0" brushRef="#br0" timeOffset="76">13385 6281 8199,'-11'-5'0,"-1"-1"0,6-5 635,2-1 1,3 5-157,1-1 1,3 2 253,4-2 1,2-2-169,10 2 1,5-1 11,7 2 1,3-3-131,4 2 1,-1 2-125,5-2 0,-4 6-176,4-2 1,-6-1 98,2 1 1,-6 0-383,-1 4 0,-7 0 175,-1 0 1,-2 0-1245,-6 0 0,-3 1-120,-5 3 0,-4-1 1325,1 4 0,-8 6 0,-2 5 0</inkml:trace>
  <inkml:trace contextRef="#ctx0" brushRef="#br0" timeOffset="77">13203 7161 8070,'0'-6'314,"0"0"1,0 5 442,0-3-524,0 3 1,1-4 144,3 5 0,2-1-5,5-3 1,2 3 48,2-3 0,4 3-11,8 1 1,3 0-109,8 0 0,4-2-55,8-1 1,-2 0-135,5-5 1,-1 2-114,2-2 0,4-2 84,-5 3 0,3-3-234,-10-2 0,1 4 33,-9 1 1,-1 3-87,-7-4 1,-3 5-1519,-8-5 775,-3 5-1772,-4-2 2717,-6 5 0,-1 0 0</inkml:trace>
  <inkml:trace contextRef="#ctx0" brushRef="#br0" timeOffset="78">13694 7309 8011,'-8'-1'439,"0"-3"1,5 3-37,-5-3 1,4 3-99,-3 1 0,-1 0 62,-3 0 0,-6 4 223,-2 0 1,-4 8-171,-4 0 0,0 3-173,-4 0 1,-2 4-66,3 8 1,-2-3 59,1 3 0,4 2-249,4 1 1,5-1 107,3 2 1,3-6-291,5 2 0,2-3 149,5-1 0,1 0-570,3 0 1,2-1 48,5 1 1,6-4 258,2 0 0,4-5 321,3 1 1,0-7-89,4-4 0,-3-3 170,3-1 1,1-1-83,3-3 0,-5-2 451,-2-6 0,-3 1-193,-1-1 1,-5-3 241,-3 0 0,-7 0-126,-5 3 1,-1-3-91,-2 0 0,-12-4-452,-7 4 0,-9-1 99,-10 5 1,-10 5 3,-13 2 1,1 4-111,26 1 1,0 2-1,-22 4-427,3 8 1,7-1 45,8 5 0,11-3 537,16 3 0,1-4 0,6 4 0,0 0 0</inkml:trace>
  <inkml:trace contextRef="#ctx0" brushRef="#br0" timeOffset="79">14790 7035 8034,'-5'-18'0,"-3"3"0,3 3 745,1 0-145,3 1-358,1-1 1,0 1 295,0-1 1,0 5-142,0-1 1,0 1-249,0-5 0,5 2 120,3 2 1,3-2-223,5 3 0,1-2 126,6 1 0,0-2-132,0 2 1,-3 3-36,3 2 1,-7-3-27,7 3 0,-7-1-146,-1 4 0,-6 5 66,-2 3 1,-3 5-125,4 3 0,-6 4 83,2-1 1,-1 1-66,0-1 0,-1 2 84,1-6 1,4 4-45,0-4 0,4 0 139,0-3 0,4-2 8,0-2 1,2 0 59,-2-4 1,-1 0-58,5-4 0,-4-4 317,4 0 0,-3-6-127,3-1 1,-4-2 297,4-6 1,-1 1-165,1-1 1,1-6 18,-5 2 0,0-2-194,-3 2 0,-2 0-237,-2 0 0,1 5-77,-6 3 1,1 3 129,-4 0 0,0 5-801,0-1 1,-1 5 379,-3 0 0,2 3-657,-6 3 0,4 4 439,-3 4 1,3 4 100,-4 1 1,4 4 588,-3-1 0,-6 3 0,-5 0 0</inkml:trace>
  <inkml:trace contextRef="#ctx0" brushRef="#br0" timeOffset="80">14881 7332 8057,'-11'0'-1589,"5"0"2640,1-5 1,6-1-387,3-6 0,-2 1 77,6 0 0,-4-1-236,3 1 0,1-1-24,3 1 0,2-1-188,2 1 0,-2 3-62,2 1 1,-2 3-118,-2-4 1,1 6 131,-1-2 0,0 3-163,1 1 63,-1 0 1,1 5-436,-1 2 1,-3 4-28,-1 0 1,1 0-138,3 1 1,1 3 125,-1 0 1,1 1-39,-1-5 0,2 0 13,2 1 0,-1-2 125,5-2 1,-4 0 167,4-4 1,-1 0-102,1-4 1,3 0 528,-3 0 0,2-5-12,2-3 1,-4-2 160,0-1 0,-4-4-184,4-1 1,-8 0-66,0 1 0,-3 1-551,-1-5 0,-2 5 195,-5-2 1,-1 4-1265,-3 0 0,2 6 190,-6 2 1160,0 3 0,-3 1 0,0 0 0</inkml:trace>
  <inkml:trace contextRef="#ctx0" brushRef="#br0" timeOffset="81">16240 6795 8036,'6'-11'-1389,"-5"0"694,3-1 2846,-3 1-815,4-1-631,-4 1 0,-1 5-255,-7 2 1,-4 2-72,0 2 0,-7 7-149,-5 4 1,-1 7 0,-6 9 1,4 2-143,0 5 1,3 4 154,4 0 1,2 3-391,6-7 1,5 7 159,2-7 1,5-1-479,7-3 0,1-4 243,10 0 1,0-3-226,4-4 1,4-2 223,4-6 0,1-4 132,-2-4 1,7-3 420,-3-3 1,3-4-200,-3-4 0,-1-4 146,-2-1 1,-3-4-106,-6 1 0,0-3 431,-3 0 1,-4-2-225,-7-3 0,1-2-155,-5-6 1,-1 1-135,-3 0 1,-6-4-317,-5 0 0,-3-4-451,-9 4 1,3 1 381,-7 7 0,-1 2-110,1 5 1,-3 6 106,3 6 0,2 1-464,6 6 1,0 1 216,7 7 0,0 4-838,8 7 1382,0 8 0,-1 6 0,-1 5 0</inkml:trace>
  <inkml:trace contextRef="#ctx0" brushRef="#br0" timeOffset="82">16629 7355 9422,'0'8'1262,"0"-1"-861,0-4 1,0 3-621,0-2 276,0-3-1062,0 4 704,0-5 1,-5 0-1,-2 0 1</inkml:trace>
  <inkml:trace contextRef="#ctx0" brushRef="#br0" timeOffset="83">17177 6830 8006,'0'-12'221,"-4"1"183,0-1 0,1 5-35,3-1-410,0 6 211,-6-3 1,4 1 169,-6 0 417,1 0-410,-10 4 1,3 0 111,-5 0-344,0 5 69,-4 2 1,1 9 14,-1 3-29,0 3 1,1 4-162,3 1 0,7 1 115,4-1 1,5-6-498,0 6 0,6-9 202,5 4 1,7-6-168,4-1 0,7-6 190,0-2 1,6-4 119,-2 1 0,2-4 183,-1-4 1,0-6 56,-4-6 1,3-3 41,-3 4 0,-4-5-68,-4 1 0,-4-3 80,4-1 0,-9 1 21,2-1 1,-8 0-524,-1 0 1,-1 0 158,-2 0 0,-7 1-722,-4-1 1,-2 5 79,-6 3 0,0 7-204,-4 4 1,1 3 223,-1 1 1,1 1 261,3 3 1,3 2 436,4 6 0,-4 4 0,-2 2 0</inkml:trace>
  <inkml:trace contextRef="#ctx0" brushRef="#br0" timeOffset="84">17017 7104 8006,'-6'5'-68,"1"1"1,5 2 860,0-1 1,0 1-121,0 3 0,0 1-22,0-1 0,0 5-509,0-1 0,-4 1 50,0-1 1,0 3-147,4 5 1,0-4 134,0 0 0,0-1-518,0 1 1,4-3 98,0-4 0,9-1-121,-2 1 0,4-6 215,0-2 1,3-3 122,5-1 1,0-1 235,0-3 1,1-2-63,2-6 0,-1 1 305,1-1 0,-3-3-170,-4 0 0,1-5 42,-4 1 0,-1-3-110,-4-1 0,-4-1-85,-4-3-1,-1 2-107,-2-5 0,-5 4-286,-3 0 0,-12 2-294,-7 1 0,-1 6 302,-2 6 0,3 1-536,-3 6 1,4 0 302,0 4 1,3 1-169,4 3 0,2 2-69,6 6 721,4-1 0,-3 6 0,4 1 0</inkml:trace>
  <inkml:trace contextRef="#ctx0" brushRef="#br0" timeOffset="85">17702 6738 8033,'0'-23'761,"0"6"-523,-5 0 0,4 6 1182,-3-1-946,3 6 1,1 0 1053,0 2-1070,0 3 1,-4-3-323,0 8 1,-3 7 75,3 8 0,-5 4-130,1 4 0,2-2-22,-2 5 1,2 1-102,-2 3 0,0 0-55,4 1 0,-4-5 102,4 1 1,1-6-323,3 2 0,0-5 92,0-3 1,3-2-8,1-6 187,5 6 0,-3-4 73,6 2 1,-1-6-77,1-2 0,-1-4-76,0 1 0,5-3 46,-1-1 1,1 0-119,0 0 0,-4 0 168,4 0 1,-4-4-99,0 0-3467,-1-5 3592,1 3 0,-1-10 0,0-2 0</inkml:trace>
  <inkml:trace contextRef="#ctx0" brushRef="#br0" timeOffset="86">17828 6955 8033,'0'-6'924,"0"-4"-116,0 9 0,0-3-120,0 8 1,-1 6 165,-3 5 1,3 6-252,-3 2 0,3 1-199,1 7 1,-2-1-18,-2 5 0,3-1-96,-3 0 1,3-1-464,1-2 0,-4 0-118,1-4 0,-1 0-305,4-5 0,0-4-539,0-3-1275,0-2 2409,0-1 0,0-1 0,0 0 0</inkml:trace>
  <inkml:trace contextRef="#ctx0" brushRef="#br0" timeOffset="87">2181 11649 7980,'0'-6'756,"0"1"-362,0 0 442,0 4-536,5-5 1,2 6-86,4 0 0,-3 0 20,-1 0 0,1 0-154,3 0 1,2 2 129,2 2 1,-1-3-140,5 3 1,-3 1-35,3-2 1,0 5-136,4-4 0,-1 0 80,1-4 1,0 0-135,0 0 1,4 0 11,-1 0 1,-3 0 113,-4 0 1,-1 0-36,1 0 0,-3 0 66,-4 0 1,-1 0-18,1 0 36,-6 0-11,-1 0 0,-4 0 75,3 0 168,-3 0-19,4 0 21,-15 0-137,8 0-59,-13 0 0,12-4 78,-5 0 14,6 0-116,-8 4 14,8-5 1,-6 3-83,4-6 82,0 6 1,4-9-111,0 4 0,0-3 92,0-2 1,1-1-83,3-2 1,-1 1 55,4-5 0,0 0 1,0-4 0,3-1-10,-2-2 1,2-4-1,1-4 0,2 5-47,2 2 0,-2-1 55,2 2 0,2 4-15,-2 7 0,0 0 8,-3 3 0,-1 0-33,1 8 1,-1 0-18,0 4 1,1 0-90,-1 0 0,1 1 82,-1 3 0,0 2 24,1 6 0,1-1-81,2 1 1,-2 3 65,2 0 0,-3 5-66,0 0 1,-5 5 45,1 2 0,-4-1-116,3-3 1,-4 4 10,1-1 1,-3 1 31,-1-4 0,0-2 200,0-2 1,-4 2-157,0-6 1,-3 1 143,3 0 0,-5-4-128,2 4 0,0-4 272,0 0 0,0-1-64,0 1 0,0-5 61,4 1 1,1-4 29,-2 3-177,3-4 1,1 3 106,0-2 0,1-3-86,3 3 1,3-3 96,4-1 1,0 0-99,1 0 0,3 0 131,0 0 0,2 0-66,-2 0 1,3 0 21,5 0 0,-4 0-133,0 0 1,-4 0-175,4 0 1,-5 0-666,1 0 0,2 0 33,-2 0-471,0 0 1,-2 0 72,2 0 1188,-7 0 0,17-5 0,-6-1 0</inkml:trace>
  <inkml:trace contextRef="#ctx0" brushRef="#br0" timeOffset="88">3643 11467 8824,'0'-7'1468,"5"2"-1022,2 5 1,4 0-38,1 0 0,-1-4-152,0 1 1,5-1-128,-1 4 1,5 0 98,-1 0 0,3-4-310,1 0 0,-4-4 105,0 5 0,-5-5-519,1 4-24,3-5 0,-6 4-1753,4-2 2272,-9 2 0,-2 0 0,-5-2 0</inkml:trace>
  <inkml:trace contextRef="#ctx0" brushRef="#br0" timeOffset="89">3666 11649 8025,'-1'7'75,"2"-2"100,11-5 0,0 0 639,3 0 1,1-4-168,7 0 1,-7-6-69,7-1 0,1-1-113,3-3 0,-1 2-142,-3 2 0,-1 1-532,-3 2 1,1-1 217,-5 5 1,2 0-2211,-2 4 2200,-2 0 0,3 6 0,-4 0 0</inkml:trace>
  <inkml:trace contextRef="#ctx0" brushRef="#br0" timeOffset="90">5071 11135 8222,'0'-17'0,"0"4"-160,0 5 1,0 6 329,0-8 1,-1 8-69,-3-1 1,1-3 769,-4 3 0,3-1-289,-4 4 0,4 0-412,-3 0 0,-1 0-45,-3 0 0,-2 5-100,-2 3 1,1 2 86,-5 1 1,4 4-136,-4 1 1,0 4 11,-4-1 1,1 1 73,3-1 0,-1 3-106,5-3 1,1-3 107,6 0 1,-1 0-212,5-1 1,1 0-46,3-3 9,0-1 0,5-1 38,2-2 0,3 1 114,2-5 1,-1 0 234,1-4 1,-1 0-86,0 0 0,1 0-2,-1 0 1,-3 0-66,0 0-66,-6 0-18,8 0-13,-9 0-57,5 5 1,-12 1 65,-1 5 0,1 1-29,-2-1 1,0 2 31,-3 2 0,1-2-25,2 2 1,-2 3 26,2 1 1,-2-3-17,-1 0 1,4 0 14,4-1 0,-2 4-2,1-3 0,0-1 60,4-4 0,0 5-74,0-1 173,0 0 0,0-4-140,0 1 0,0-1 156,0 1 0,0-1-78,0 0 1,0-3 121,0 0 0,1-4-95,3 3-47,-3 1 0,9 2-76,-2-2 0,-2 0 89,2-4 0,-4 4-257,3-4 1,1 1 66,3-1 1,-3-3-458,0 3 0,-5 1-150,5-2-363,0 1 0,3 0 1102,1 0 0,-1 0 0,0-4 0</inkml:trace>
  <inkml:trace contextRef="#ctx0" brushRef="#br0" timeOffset="91">5391 11295 8034,'-5'-19'-157,"3"-1"1712,-8 14-487,9-1-351,-4 2 374,5 5-643,0 0 0,0 6-437,0 6 0,0 4 101,0 7 1,4 1-169,-1 3 0,1-3-173,-4 3 1,4 1-240,0-2 1,0 1-422,-4-4 1,3-5 429,1-3 0,0 1-265,-4 0 1,1-3-86,3-5 809,-3 2 0,10-8 0,-5 3 0</inkml:trace>
  <inkml:trace contextRef="#ctx0" brushRef="#br0" timeOffset="92">5642 11638 8767,'1'11'940,"3"1"1,-3-1-697,3 1 1,-1-1-117,0 0 1,-1 2-34,1 2 0,-1-2-194,-2 2 0,0-1-410,0 1 0,0-2 329,0 2 1,-5-6-1515,-3-1 965,3-1 729,-5 5 0,9-1 0,-5 1 0</inkml:trace>
  <inkml:trace contextRef="#ctx0" brushRef="#br0" timeOffset="93">5916 11661 8754,'0'-7'1990,"0"2"-1592,0 5 0,4 2-139,0 1-911,-1-1 1,-1 7 86,2-6-545,-3 1 1,4-3 1109,-5 3 0,5-3 0,1 5 0</inkml:trace>
  <inkml:trace contextRef="#ctx0" brushRef="#br0" timeOffset="94">6133 11672 8003,'6'0'-47,"5"0"0,-9 0 55,6 0 0,-5 0 86,5 0 1,-5-1-610,0-3 364,4 3 1,-1-4 150,6 5 0,-1-5 0,0-2 0</inkml:trace>
  <inkml:trace contextRef="#ctx0" brushRef="#br0" timeOffset="95">6339 11649 8057,'-7'0'1604,"2"0"-1371,5 0 63,0 5-296,5-3 0,2 8 0,4-4 0</inkml:trace>
  <inkml:trace contextRef="#ctx0" brushRef="#br0" timeOffset="96">6670 11684 7950,'0'-7'542,"0"2"360,0 5 1,-4 1-450,0 3 0,-3 6-335,3 6 0,-1 8 48,1-1 0,-1 3-122,-3 1 1,-1-2-210,5 6 0,1-5-461,3 5 0,0-10 626,0 2 0,0-8 0,0 2 0</inkml:trace>
  <inkml:trace contextRef="#ctx0" brushRef="#br0" timeOffset="97">7378 11078 8038,'0'-11'-889,"0"3"926,0 1 1257,-5 4-123,4-2-269,-10 0-504,5 4 0,-2-4-112,1 5 0,-1 1 61,-3 3 0,-1-2-159,1 6 1,-4 1-31,-1 6 1,-3-1 36,4 5 1,-5-3-157,1 7 1,-3-2 45,-1 5 1,2 3 54,2 2 0,-1-2-191,4 1 0,1 0 16,4 0 1,1-2-118,2-5 0,3 0 48,5 0 0,0-4 102,0 0 0,4-5-261,-1 1 1,10-3 84,-1 0 0,2-4 8,-3-1 1,0-4 74,1 0 1,-1-1 288,1-2 0,3 0-64,0 0 0,0 0 57,-3 0 0,-1-4-31,1 0 0,-6-5 103,-2 2 1,-3 0-129,-1 0 0,0 3 12,0-4 0,-1 1-398,-3-5 0,-8 5 118,-7-1 0,-3 2-218,-5-2 0,3 3 137,-3 5 1,4 0-879,4 0 0,3 0 304,4 0 1,6 1 791,2 3 0,3 2 0,1 6 0</inkml:trace>
  <inkml:trace contextRef="#ctx0" brushRef="#br0" timeOffset="98">7629 11067 8036,'-11'-8'412,"-1"1"683,6 4-104,1-2-236,5 5-318,0 0-192,0-5 0,5 4-209,3-3 0,3 3 62,4 1 0,-1 0-42,5 0 0,-4-2 104,4-2 1,-5 3-144,2-3 0,-4 3 7,0 1 1,-5 0 55,1 0-165,-5 0 307,2 0-23,-5 5 0,-5 3-58,-3 7 0,-2-1 26,-2 5 0,0 0-22,-4 4 0,4 0 18,-3 0 0,2 3-213,1 1 1,5 0 106,-1-5 1,6 0-237,-2-3 1,3 3 93,1-3 0,0-3-120,0-1 1,0 2-138,0-2 197,0 0 1,3-3 10,1-1 1,4-3 34,-4-1 0,1-4 38,-2 1 1,0-2-93,5 2 141,-6-3-54,8 4 0,-7-5 227,4 0-353,1 0-17,4 0 147,-1 0 1,0 2-2,1 1 1,-5 3-81,1 1 1,-4 5 79,3-1 1,-3 0 106,4 5 0,-4 1-123,3 2 1,-4 3 357,1 1 0,-3 0-8,-1 0 1,0-1-17,0 1 1,-4 4-97,0 0 0,-5-5-39,2-3 1,-3-5 117,-2 2 0,1-4-55,-1 0 1,1-2-184,0-3 0,-1-1 206,1-6-1019,-1 0 1,1 0-125,-1 0 0,2-6-540,3-1 1,2-3 1476,5-2 0,5-4 0,1-2 0</inkml:trace>
  <inkml:trace contextRef="#ctx0" brushRef="#br0" timeOffset="99">8257 10827 7950,'0'-6'595,"-5"1"-266,-2 5 0,0 0 181,0 0 1,3 0-1,-4 0 1,1 1-152,-5 3 1,-3 3-79,0 8 0,-4-1-36,3 5 0,-4 2-53,1 5 0,1-1-43,-1 1 0,4 2-143,-4-1 1,5 1 172,-1-2 1,2-2 46,2 3 0,4-3-1034,4-1 1,1 0 413,2 0 0,2-6-57,1-1 1,4-4 197,4 0 1,6-2 59,2-2 0,1-3 120,-1-5 1,3 0 149,-3 0 0,-2-2 265,2-1 1,-1 0-169,1-5 1,-2 1 388,-6-5 0,1 0-257,-1-4 0,-5 4 303,-2-3 1,-3 2-133,-1 1 0,-2-3-329,-6 0 1,-1 1 13,-10 6 1,-1 0-130,-7 4 1,-4 1-991,-4 7 0,0 4 580,8 7 0,2 3 377,6 4 0,-3 6 0,5 2 0</inkml:trace>
  <inkml:trace contextRef="#ctx0" brushRef="#br0" timeOffset="100">2524 12643 7911,'-6'0'-845,"-1"0"422,4 0 895,1-5 1,-4 4 322,2-3 140,3 2-133,-4 2 1718,5 0-2295,0 6 1,0 0 29,0 5 0,0 6-2,0 2 1,0 2-114,0 2 1,0 5 4,0 3 0,0 2-106,0 1 0,0-2-191,0 2 1,0-6 131,0 6 0,4-3-176,-1-1 0,1 2 65,-4-6 1,0 1 9,0-4 1,1-4 61,3 0 1,-2-5-27,1 1 1,0-6-132,1-1-254,-3-1-660,4 0 446,-5 3-959,0-9 671,0 4 166,0-5 1,0-5 805,0-3 0,-5-2 0,-1-1 0</inkml:trace>
  <inkml:trace contextRef="#ctx0" brushRef="#br0" timeOffset="101">2455 12769 7987,'-6'-12'0,"1"1"0,5-1 0,0 5 0,0-1 1012,0 0-517,0-3 1,1 1-30,3 2 0,-1-1-112,4 6 1,1-5-120,3 4 1,1-3-58,-1 3 0,4-4 63,1 4 1,0-3-191,-1 3 0,3 0 62,5 4 0,-4 0-199,0 0 1,-5 0 76,1 0 1,2 1-129,-2 3 1,0-1 17,-3 4 1,-1 0 101,0 0 1,-3 3-82,0-2 1,-5 1 51,5-1 1,-5 2-8,0-3 1,-1 3 46,-2 2 0,-5 1 133,-3 2 0,-2-3-37,-2 4 0,-4-2 55,-3 1 1,1-2-57,-1 2 1,1-3 11,-1 0 0,3-1-40,4 1 1,1-2 13,0-2 1,3 0-95,0-4 1,6 1 155,-2-1-288,3-3 0,2 6 37,3-4 0,-2-1 51,6 2 1,1 1 44,6-2 1,0 6-5,8-1 1,-6-2-16,5 2 0,-1-4 5,2 3 0,-2 1-140,-2 3 1,1 0 87,-4-4 0,-1 3-91,-4-2 1,1 2 73,-1 1 0,-4 1 3,-4-1 1,-1 1 58,-2-1 0,-2 2 123,-1 2 1,-5-2 56,-7 2 1,1 1-53,-5 0 1,-4-1 56,-4-4 0,-4 1-61,0-1 0,3-1 116,1-2 1,5 1-109,3-5 1,-2-1-627,6-3-531,0 0 203,3 0 0,7-1-428,5-3 0,8-3 1289,11-8 0,5-3 0,10-5 0</inkml:trace>
  <inkml:trace contextRef="#ctx0" brushRef="#br0" timeOffset="102">3461 12803 9790,'11'0'971,"0"0"-581,1 0 0,-1 0-178,1 0 1,3 0-156,0 0 0,4 0 97,-4 0 0,6 0-165,-2 0 0,-2 0-401,2 0 0,-1 0 245,1 0 0,2-4-670,-6 0 0,0-3-16,-4 3-82,1 0 0,-1 3 935,1-3 0,-6 3 0,-1-4 0</inkml:trace>
  <inkml:trace contextRef="#ctx0" brushRef="#br0" timeOffset="103">3495 12951 7919,'0'7'-868,"1"-2"1238,3-5 1,2 0 725,6 0 1,-1 0-32,0 0 1,6 0-509,2 0 0,-1 0-131,1 0 1,0 0-388,4 0 0,-2-2-331,-2-1 1,3 1 92,-3-1 0,2 1-571,2 2 770,-5 0 0,9-5 0,-3-1 0</inkml:trace>
  <inkml:trace contextRef="#ctx0" brushRef="#br0" timeOffset="104">4568 12552 8096,'0'-8'-173,"0"0"1469,0 6-809,0-3 0,0 3 605,0-1-414,0 1-442,0-3 0,-5 5 93,-2 0 1,-3 0-79,-2 0 0,-1 5-115,-2 3 0,1 2 51,-5 2 0,1-1-127,-1 0 0,-5 2 39,5 2 1,-4-2-196,8 2 1,-4 2 28,4-2 1,0 0 32,3-3 1,2 3-576,2 0 237,-2 0-143,9 2 93,-4-5 301,10 5 0,1-7 154,6-2 0,1-2-75,2-2 0,-5-3 106,5 3 0,-5-3-105,6-1 1,0 0 172,-1 0 1,0 0-79,-3 0 1,-1 0 4,1 0 1,-1 0-41,1 0 0,-1-4 21,0 1-141,-4-1 39,-2 4 0,-5 1 57,0 3 1,0-2-13,0 6 1,-5 0-22,-3 3 0,-2 0 16,-1 1 0,-5-1 87,1 1 1,0 0-61,3 4 1,2-4 24,3 4-44,-3-4 0,4 0 4,-1-1 0,2-3-101,5-1 1,0-3 104,0 4 0,0-4-208,0 3 1,5-3 58,2 4 0,0-5-2,0 5 0,0-4-119,0 3-264,4-4 435,-5 2 1,1-5-157,1 0 16,-5 0 121,7 0 0,-8 0-278,6 0 165,-6 0 145,4 0 0,-6 5 29,0 3 1,-6-2 143,-1 2 0,1-1-38,-2 5 0,2 3 238,-2 0 1,-1 2 6,5-2 1,-5-1-109,2 5 0,0-1 72,0 1 1,4 1-78,-1-5 0,-1 4-16,2-3 1,-1 3-40,4-4 0,0 0-18,0-4 1,0 1 84,0-1-75,0 1 1,1-1-133,3 1 1,-2-5 66,6 1 0,-4-6-308,3 2 1,-3-3 128,4-1 1,-1 0 102,5 0 1,1 0 28,2 0 0,3 0 0,4 0 0</inkml:trace>
  <inkml:trace contextRef="#ctx0" brushRef="#br0" timeOffset="105">5037 12654 8011,'5'-11'12,"-3"1"63,6 2 0,-6 2 536,2 2-334,-3 3 1,1-8 495,2 5-144,-3 0-13,4 4-130,-5 0 0,-5 5-280,-3 3 0,-3 2 0,-4 1 0,2 7 8,-2 5 0,-3 1 16,-1 7 0,2-5-1,2 5 1,2-1 1,2 4 1,0 1-511,-1-1 0,1 4 190,-1 0 1,2 0-222,3-4 0,-2 1 115,5-1 1,0-1-56,4-3 0,0-2-100,0-5 1,1 0 125,3 0 1,2-5-128,6-3 1,-5 0 43,1-3 0,0 1-250,3-5 1,1-2-54,-1 2 0,0-5-732,1 0 1342,-1 4 0,1-6 0,-1 4 0</inkml:trace>
  <inkml:trace contextRef="#ctx0" brushRef="#br0" timeOffset="106">5448 12974 7979,'0'-8'17,"0"1"430,0 4 134,-5-7-93,3 4 1,-6-2-114,4 1 0,-5 3-42,1-4 1,-2 6-96,-1-2 1,-1 3 57,1 1 0,-6 0-58,-2 0 1,-2 1-124,-2 3 1,-1 2 12,-3 5 1,3 5-57,-3-1 1,7 5-215,1-1 1,5 3 98,-1 1 1,2-4-342,2 0 1,4-2 203,4 2 0,1 3-59,2-3 0,5-2-46,3-2 1,3-2-66,5-2 1,1-1 102,6-2 1,0-3 64,0-5 0,0 0 220,0 0 0,-1 0-56,1 0 1,-4-5 151,0-3 1,-3 2-61,3-2 1,-5 1-107,1-5 1,-6 1 44,-2-1 0,-3 5 64,4-1 1,-6 0 168,2-3-129,2 0 1,-4-1 77,1 1-86,-1 4 0,-2 1 400,0 2 145,0 3-486,0-4-991,0 5 965,5 5-135,-4-4 1,5 4 122,-2-5-119,-2 0 0,6-1 18,-4-3 13,5 3 1,-3-4 10,6 5 0,-5 0 53,1 0 192,-5 0-243,7 0 303,-9 0-293,9 5 1,-9 1 50,3 6 1,1 3-70,-1 0 1,1 2 8,-1-2 1,-3-2-140,3 2 0,-3 1 86,-1 0 0,2 0-169,1-1 0,-1-2 105,2 2 0,-3-2-54,-1-2 1,0 1 41,0-1 0,0-3 6,0-1-19,0-4 1,0 3-94,0-2-1117,0-3 501,0 4 32,0-5 1,0 0 0</inkml:trace>
  <inkml:trace contextRef="#ctx0" brushRef="#br0" timeOffset="107">5847 13282 8027,'0'-7'132,"0"-1"327,0 6 241,0-3 938,0 5-1118,0 5 0,0 5-127,0 5 1,2 4-363,2-4 1,-3 6 160,3-2 0,-3-2-508,-1 2 1,0-3 271,0 3 1,0-5-923,0 1 0,-4-2 212,0-2 0,-1 0-722,1 1 1476,3-6 0,-4 4 0,5-3 0</inkml:trace>
  <inkml:trace contextRef="#ctx0" brushRef="#br0" timeOffset="108">6259 13294 7931,'-7'-6'1213,"2"-5"1,5 9-522,0-6-344,0 6-120,0-3-3703,0 5 2823,5 0 0,2 0 652,4 0 0,6 0 0,0 0 0</inkml:trace>
  <inkml:trace contextRef="#ctx0" brushRef="#br0" timeOffset="109">6498 13237 9597,'6'6'-2722,"-5"-1"2722,9-5 0,-4 5 0,6 2 0</inkml:trace>
  <inkml:trace contextRef="#ctx0" brushRef="#br0" timeOffset="110">6864 13225 8489,'0'-6'1985,"0"1"0,0 6-1716,0 3 1,1-1 186,3 4-136,-3 1 0,4 3-499,-5 1 1,0-1-530,0 0 0,0 1-50,0-1 1,2 1-1963,1-1 2720,-1 1 0,-2-1 0,-7 0 0</inkml:trace>
  <inkml:trace contextRef="#ctx0" brushRef="#br0" timeOffset="111">7549 12860 7925,'-5'-12'-312,"4"5"1502,-3-1-109,-2 6-498,4-8 1,-8 8-250,3-2 1,-5 3-113,-3 1 0,2 0 25,-2 0 1,-3 5-29,-1 3 0,-2 2-88,-2 1 0,-4 5 115,1-1 1,-1 1-232,4 0 1,2 1-101,1 6 1,4-4-150,5 0 0,0-1 43,4 1 1,2-1-223,5-3 1,0-2 82,0 2 1,9-4 102,2-3 1,8 1-10,0-5 0,6 0-38,2-4 0,4-4 313,-5 0 0,1-9 8,-4 2 1,1-3 121,2 2 1,-6 1-3,-1 0 0,-5-1 122,-3 1 1,0-4 65,1-1 1,-5 2-92,1 7 0,-5-3-60,0 2 1,0 3 115,1 1-235,-3 3 0,3 1-10,-8 0 0,-1 5-144,-3 3 1,-2 7 6,3 4 0,-4 2-13,0 2 0,5 0-203,2 0 1,-1 4 82,1-1 1,0 0-132,4-7 0,0 1 50,0-5 0,0 0-452,0-3 1,5-2 81,3-2 1,3 0-53,4-4 1,-1 0 281,5-4 1,0 0 415,4 0 0,0-5 0,0-1 0</inkml:trace>
  <inkml:trace contextRef="#ctx0" brushRef="#br0" timeOffset="112">7949 13123 7986,'0'-8'961,"0"0"122,0 1-557,0-5 0,-5 2 57,-3 3 0,2 1-140,-2 6 1,-3 0 145,-4 0 0,-4 3-370,3 5 1,-8 1 5,1 10 0,-2 1 28,2 6 1,2-1-120,2 1 0,2 2-573,6-1 0,1 3 220,2-3 1,3 0-128,5-5 0,0 0-47,0-3 0,5 1-276,3-4 1,5-1 143,3-4 0,3-1 135,-4-2 0,4-3 347,-4-5 1,4 0-58,-4 0 1,5 0 342,-5 0 1,0-1-94,-4-3 1,1-1 80,-1-3 0,-4-2 67,-4 3 1,2 0 864,-1 0-758,0-1 1,-9-2-105,-3 2 0,-6-1-414,-1 5 1,-5 1 91,1 3 0,-7 0-673,0 0 1,-5 5-96,5 2 0,4 2-424,7-1 1,4 2 340,3-2 872,3-3 0,5 0 0,0-5 0</inkml:trace>
  <inkml:trace contextRef="#ctx0" brushRef="#br0" timeOffset="113">8269 12620 7933,'-8'-11'737,"0"-1"-553,6 1 0,-3 3 1286,5 1-517,0 4-328,0-2 1,0 6-201,0 3 0,1 2-220,3 6 0,-2 4-9,6 3 1,4 3-1,3 1 0,1 3-93,-1 1 0,2 5 132,2-2 0,1 2-360,-4-2 1,3 3 99,-4-2 1,0-2-579,-4 1 1,0-3 78,-4 4 0,-2-5-164,-5 5 1,-1-5-235,-3 5 1,-2-6 377,-6 2 1,1-7 55,0-1 0,-1-4 115,1 4 0,1-5 373,2 2 0,-7-4 0,2 0 0</inkml:trace>
  <inkml:trace contextRef="#ctx0" brushRef="#br0" timeOffset="114">8943 12883 7899,'-11'-5'2597,"4"-3"-1141,2 3-1112,5 0-227,0 5-1356,5 0 0,-4 5 723,3 3 1,-2 2 515,2 1 0,3-4 0,4-2 0</inkml:trace>
  <inkml:trace contextRef="#ctx0" brushRef="#br0" timeOffset="115">8965 13111 7925,'-1'10'1459,"-3"-2"-232,3 2-743,-4-4 0,5 2 30,0 0 1,1-5-309,3 5 0,-3-4-236,3 3 0,-3-3-1989,-1 4 1455,5-6 564,-3 9 0,8-10 0,-4 4 0</inkml:trace>
  <inkml:trace contextRef="#ctx0" brushRef="#br0" timeOffset="116">9936 12780 7941,'-1'-14'122,"-3"3"1,3-3 480,-3 6 132,-2 3 106,4-5-404,-3 8 1,5-1-144,0 6 1,-1 9-49,-3 7 1,2 8-83,-6 3 1,6 3-109,-2 1 0,-1 2-93,1 2 0,-4-3-257,4 4 1,-1-8-438,2 0 1,1-6 375,-2 2 0,3-8-397,1-4 0,0-2 289,0-2 0,0-3-83,0-1 0,1-4 546,3 1 0,-2-8 0,13-2 0,-3-6 0</inkml:trace>
  <inkml:trace contextRef="#ctx0" brushRef="#br0" timeOffset="117">9970 12906 7969,'0'-35'-910,"-1"1"682,-3 0 1,2 0 784,-6-1 0,6 7-27,-2 6 1,-3 4 611,0 6-239,2 1-346,0 5 0,5 2-94,0 8 1,0 8-114,0 11 0,5 5 11,2 6 0,2 4-115,-1 0 1,7 4-121,0-4 1,4 4-86,0-4 0,3-1-215,-3-6 0,-2 0-691,-2-4 0,-3-4 445,0-4 0,-1-5-392,1 1 1,-5-6-218,1-2-977,-6-4 2006,4 7 0,-12-3 0,0 4 0</inkml:trace>
  <inkml:trace contextRef="#ctx0" brushRef="#br0" timeOffset="118">9822 13065 7946,'11'-11'141,"2"3"-141,2 1 0,4 0 602,8 0 1,-2 1-178,6 2 1,-5 2-315,5-1 0,-6 0-280,2-1 1,1 3-599,-1-3 0,-5 2 446,-3-2 321,0 3 0,4-10 0,0 5 0</inkml:trace>
  <inkml:trace contextRef="#ctx0" brushRef="#br0" timeOffset="119">10382 12757 7946,'0'-11'0,"0"3"1422,0 0-943,0 1 1,0-1 91,0 1 0,-2 4 37,-2-1 0,3 8 18,-3 4 0,-2 3-209,-2 4 1,-2 4-108,-1 8 1,3-2-289,1 6 1,0-1 79,0 5 0,-2-5-35,5 0 0,0-3 45,4 4 1,1-10-593,3 2 0,3-4 93,4 0 0,2-2-104,2-6 0,-1-5 298,5-2 1,-1-3 83,1-1 1,6 0 50,-2 0 0,2-1-59,-2-3 1,-5-2-233,-3-5 0,2 3-85,-2 0 343,0 1 91,-3-5 0,-1-4 0,0-2 0</inkml:trace>
  <inkml:trace contextRef="#ctx0" brushRef="#br0" timeOffset="120">10758 12734 7921,'0'-11'0,"-3"-1"2160,-1 1-898,0 0-66,4 4 40,0 2-580,-5 20 1,4 1-275,-3 14 1,-1-1-146,1 2 0,0 2-236,4-3 0,-1 2 101,-3-2 0,3 2-410,-3-5 1,7-2 255,0-6 1,6-1-323,-1-3 1,2-6 92,1 2 1,2-7 38,2 0 1,-1-3 43,5-1 1,-1 0-162,1 0 1,5 0-877,-5 0 0,9-3 540,-5-1 1,2-4 694,-2 4 0,5-10 0,1 2 0</inkml:trace>
  <inkml:trace contextRef="#ctx0" brushRef="#br0" timeOffset="121">11592 12757 7923,'-13'-11'0,"2"1"936,7 2-7,3-2-420,-4 8 329,5-8-469,0 9 1,0-1-10,0 9 1,0 2-92,0 10 1,0 5-62,0 7 0,0-2-134,0 1 0,0-1-182,0 2 0,0 1-46,0-6 0,0-3-343,0-4 0,0-5-686,0 1 515,0-2-1812,0-2 1274,5-4 1206,-4-2 0,9-5 0,-3 0 0</inkml:trace>
  <inkml:trace contextRef="#ctx0" brushRef="#br0" timeOffset="122">11478 12769 7936,'0'-18'227,"1"-3"168,3 6 0,-1 0-68,4 4 1,1 0 90,3 4 1,2-2 60,2 5 1,-2 0-123,2 4 0,3 5 49,1 3 1,4 3-111,3 5 0,-2-4-68,3 4 1,1 1-156,-1 2 1,3 3-173,-3 1 1,-6 0-72,-5-1 0,-4 1-330,0 0 1,-6 4-358,-2-1 1,-8 5 401,-4-4 0,-7-1 16,-4-3 1,-2-4 42,-2 0 0,-4-5 184,0 1 0,1-2 42,3-2 1,0 1 87,0-1 0,2-3-203,2-1 1,-2-4 26,6 1 1,0-3 257,3-1 0,6 0 0,1-1 0,5-3 0,5-2 0,1-6 0</inkml:trace>
  <inkml:trace contextRef="#ctx0" brushRef="#br0" timeOffset="123">12140 12643 7925,'-3'-12'0,"-1"1"2159,-5 0-882,8 4-640,-4 2 0,1 8-218,0 4 1,-1 2-67,1 10 1,3 5-161,-3 7 0,3 2 13,1 1 1,0 0-111,0 1 1,0-2-219,0-3 0,0-1-437,0-2 0,0-8 361,0 0 0,0-1-787,0-3 0,4-4 391,-1-3 0,5-4-595,-4 3 1,5-4 110,-2 1 1078,3-3 0,2-6 0,-1-1 0</inkml:trace>
  <inkml:trace contextRef="#ctx0" brushRef="#br0" timeOffset="124">12369 12689 7949,'-10'-12'674,"2"2"-269,-7 2 438,7-2 0,3 10-289,5 0 1,0 10-243,0 9 0,0 3-98,0 1 0,0 5 0,0 2 1,0 3-86,0 1 1,0 1 91,0-1 1,0-1-713,0-3 1,1 1 332,3-8 1,-3 1-578,3-9 1,1 0-547,-1-3 414,5-6 0,-6-1-25,4-5 0,-3 0 892,4 0 0,-6-5 0,3-1 0,-5-6 0</inkml:trace>
  <inkml:trace contextRef="#ctx0" brushRef="#br0" timeOffset="125">12289 12940 7949,'6'5'0,"1"-4"0,-4 3 0,4-3 741,4-1 0,2 0-205,2 0 1,-1 0-77,5 0 0,4 0-267,4 0 1,-1 0-166,-3 0 1,0-4-175,0 1 1,-4-2-366,0 1 1,-5 1-845,1-4 0,-2 0 284,-2 0 1071,-5-4 0,5 0 0,-5-7 0</inkml:trace>
  <inkml:trace contextRef="#ctx0" brushRef="#br0" timeOffset="126">12335 12746 7950,'1'-10'337,"3"2"0,6-1 501,5 5 0,5-3-304,-1 3 0,7-1-20,0 1 0,5 1-518,-5-4 0,5 4 48,-4-1 1,-1 2-889,-3-2 1,0 3 291,0-3 552,-5 3 0,3-4 0,-3-2 0</inkml:trace>
  <inkml:trace contextRef="#ctx0" brushRef="#br0" timeOffset="127">12883 12803 7995,'0'-12'439,"-5"1"1,3 3 260,-1 1-484,1-1 1,1 0 1199,-3 1-481,3 4-609,-9-2 1,7 12-101,-4 4 0,4 7-211,-1 8 1,2 0-82,-2 4 1,3-3-145,-3 3 1,3-3-160,1 3 1,1-5-452,3-3 1,-3 0 42,3-7 1,1 0 278,-1-3 0,1-1-1156,-1 1 1654,-3-6 0,4-1 0,-5-5 0</inkml:trace>
  <inkml:trace contextRef="#ctx0" brushRef="#br0" timeOffset="128">12803 12986 7995,'5'-7'667,"1"-3"0,9 7-258,1-4 1,-1 4 165,-4 0 1,6 1-214,2 2 0,4 0-136,3 0 1,0-4-311,4 1 1,-4-1 135,0 4 0,-3-4-899,-4 0 1,1-1 54,-4 1 1,-5 2-1337,-3-6 2128,-6 1 0,8-5 0,-3 1 0</inkml:trace>
  <inkml:trace contextRef="#ctx0" brushRef="#br0" timeOffset="129">12791 12746 7995,'0'-12'81,"9"-3"202,3 0 0,7 0-109,0 3 0,7 1 198,5-1 0,6 5-127,1-1 0,5 0-132,-1-3 1,1 3-628,-1 1 0,0 4 280,-8-1 1,1 3-1452,-8 1 1685,-5 0 0,-1 0 0,-3 0 0</inkml:trace>
  <inkml:trace contextRef="#ctx0" brushRef="#br0" timeOffset="130">13454 12620 7995,'-12'6'-93,"5"-1"93,-1-5 0,4 0 611,-3 0 1,3 2-43,-4 2 0,4 1 12,-3 2 0,-1 8-82,-3 1 0,-1 4 92,1 3 0,1 5-407,2 2 1,-1 2 55,6-2 1,-1 3-386,4-2 1,1 1 178,3-2 0,2-2-335,6-5 1,4-4 150,3 0 1,3-6-57,1-2 1,4-1 14,4-6 0,2 0 29,1-4 0,0 0-89,1 0 1,-5-5 46,1-3 0,-7 2-642,-1-2 1,-3 4-121,-9-3-56,3-1 1,-13-3 1021,3-1 0,-13 1 0,-3-1 0</inkml:trace>
  <inkml:trace contextRef="#ctx0" brushRef="#br0" timeOffset="131">13248 12951 7995,'13'-1'107,"2"-3"0,4 2 529,8-6 0,2 5-177,5 0 1,2 0 46,2-1 1,-5 3-236,5-3 0,-9-1-241,5 1 0,-7 1 79,0 3 1,-4-4-154,-4 0 0,-3 0-1142,-5 4 0,-3-1 1186,0-3 0,-6-2 0,3-6 0</inkml:trace>
  <inkml:trace contextRef="#ctx0" brushRef="#br0" timeOffset="132">13385 12677 7931,'13'-11'0,"2"-1"0,3 2 0,5 3 0,5-2 784,2 5 1,-1 0-270,2 4 1,-1 0-131,5 0 0,-2 0-138,-3 0 0,2 0-159,-6 0 0,5 4 28,-5 0 0,1 3-70,-4-3 1,-4 0 54,0-4 0,-5 4-120,1 0 1,-3 4 64,-5 0 1,2 2 49,-5 2 1,4 3 40,-5 0 0,6 5-27,-1-1 1,-2 3-100,2 1 1,-2 0 105,2-1 0,1 4-575,-6-3 1,3 2-189,-3-6 0,-1-1-470,1 1 0,-1-9-1224,-2 1 1536,0-2 804,0-2 0,0-7 0,0-7 0</inkml:trace>
  <inkml:trace contextRef="#ctx0" brushRef="#br0" timeOffset="133">13945 12826 7934,'11'-23'0,"1"0"0,4-4 233,3 1 1,7-5 0,0 5 0,5 0 16,-5 7 0,5 3 47,-5 4 1,1 2 130,-4 2 0,-1 3-76,-3 5 1,-2 0-133,-1 0 0,-8 2-100,4 1 1,-8 5 112,-1 7 1,-1 3-234,-2 5 0,-7 1 28,-4 3 1,-7-2-16,-8 5 1,-4-3-136,-4 4 0,1-5-190,3 5 1,2-6-29,5 2 1,5-4 129,3-4 1,7 1 122,5-5 1,1 4-5,2-4 0,5 1 175,3-5 0,7 0-24,4 1 0,4-4-25,4-1 1,-3-4-55,2 0 0,2-1 12,-1-2 0,0 0-627,-4 0 1,-4 0 271,0 0 0,-4-4-678,4 0 1,-5-5 1039,1 2 0,3-9 0,0-1 0</inkml:trace>
  <inkml:trace contextRef="#ctx0" brushRef="#br0" timeOffset="134">14619 12723 8022,'-18'-12'1277,"3"1"-29,2 0-387,7 4-544,1 2-103,0 5 1,3 5 147,-2 3 0,3 7-137,1 4 0,-4 4-33,1 4 1,0-2-88,7 5 1,-2-4-166,6 0 1,1-1 1,6-3 0,-2 0 99,2-3 0,3 0-568,1-8 0,-1 3 247,1-6 0,-2-3-294,2-1 0,3-3 188,-3-1 0,-1 0-481,1 0 1,-4-1 156,4-3 1,-5 2 168,1-6 0,-3 0 541,-5-3 0,3-6 0,-3 0 0</inkml:trace>
  <inkml:trace contextRef="#ctx0" brushRef="#br0" timeOffset="135">14447 12928 7891,'-17'0'0,"5"-1"0,8-3 0,8 3 1172,8-9-478,5 9-185,6-4-54,0 5-619,0 0 0,5-2 97,2-2-439,3 3 432,2-4 1,-2 1-387,-3 1 1,2-5 135,-6 4 185,-4 0-607,-6-1 358,-4-1 181,-1 0-182,-4-5 198,3 5 0,-9-5 191,3-1 0,-9 1 0,-7-1 0,0 1 0,-7 0 0,5-1 0,-8 1 0,4-6-307,-5 4 207,6-3 100,-5 5 0,9-1 1072,-2 1-613,3-1-243,0 1 3,6 5 71,1-5-225,5 10 204,5-4-49,6 5 1,3-4 706,5 0-42,5 1-528,0 3 0,8 0-303,-5 0-12,5 5 48,-8-4 0,6 8 35,-7-5-137,7 5 207,-11-8-134,4 9 60,-1-9 15,-9 4-58,3-5 48,-5 5-65,-4-3 0,3 3 114,-2-5-85,-3 5 10,0-4 1,-1 5 126,-1-2 0,1 4-31,-4 7 199,5 3-207,-4 5 0,5 1 224,-6 2-248,0-1 222,0 8-168,0-9-735,0 9 157,0-9 223,0 4 0,0-2-12,0 1 1,0-4-315,0-4 91,0-5 233,0 2 341,0-9-217,0-2 0,0-7 110,0-1 1,3-5-2,1-7 0,0 2-22,-4-2 0,1-2 12,3 2 1,-3-5 16,3 1 1,1 1-124,-1-1 0,4 0 78,-5-4 1,5 4-221,-4 0 206,5 5-410,-8-2 212,9 9 0,-5 3-87,3 8 0,2 4 80,-2 7 1,-2-1-68,2 5 0,-1 0-100,5 4 1,0-4 22,4 0 1,-4-4-39,3 4 0,2-6 73,-2-2 1,2 0 476,-2-8 0,-1 1 89,5-4 1,-5 0 274,1 0 0,2-5-226,-2-2 0,0-5 232,-4-3 0,-4 2-249,-3-2 0,1-2-4,-2 2 0,1-4-716,-4 4 1,-5-5 317,-2 1 0,-4 1-1291,0-1 0,5 4 234,2-4 0,-1 5 1133,1-2 0,5-1 0,6-1 0</inkml:trace>
  <inkml:trace contextRef="#ctx0" brushRef="#br0" timeOffset="136">15658 12711 7946,'5'-10'1963,"3"3"-1548,2 2 1,0 6-517,-2 3 0,-3 3 307,-5 8 1,-2 5 273,-1 6 0,1 3-486,-1 6 1,-3-1 77,3 0 1,-5-3-177,4-1 0,0-5 78,4 2 0,0-4-630,0-4 1,0-3-544,0-4 416,0-6 0,2-1 148,2-5 635,-3 0 0,4-10 0,-5-3 0</inkml:trace>
  <inkml:trace contextRef="#ctx0" brushRef="#br0" timeOffset="137">15452 12689 7881,'-12'-12'1742,"-2"1"-1200,10-1 0,5 2-30,7 3 1,3 0-113,5 3 1,1 3-258,6-3 0,5 3-84,2 1 1,2 0-160,-1 0 0,2 0-106,-3 0 1,-2 0-439,-1 0 1,-3 0-437,-1 0 0,-2 0 251,-2 0 829,-2-5 0,-1 4 0,2-4 0</inkml:trace>
  <inkml:trace contextRef="#ctx0" brushRef="#br0" timeOffset="138">16069 12414 8006,'-6'-19'730,"2"0"0,4 5-216,4-1 0,1 3 188,3 0-461,2 6 1,-4-3-1,5 5 0,-3 0-51,0 4 1,-1 0-60,5 0 1,4 0 63,3 0 1,2 0-108,-2 0 1,2 2-114,-2 1 0,-2-1-21,-2 1 1,-2 0-228,-2 1 186,0-3 0,-3 8-2,0-5 1,-6 1-2,2-1 0,-3 2-20,-1 5 0,0-2 99,0 3 0,-5-3 3,-2 6 1,-4 1 41,0 0 1,3 4-54,1-1 1,3-1 162,-4 1 1,5-2-92,-5 2 1,5 2-37,0-6 0,1 4 23,2-4 1,0 0 53,0-3 1,0-1 140,0 1 38,0-1-73,0 1 0,2-2-16,1-3 0,0 2-598,5-5 1,-6 1 184,2-1 1,2-3 377,2 3 1,2 1 52,1-1 0,-3 5-80,0-2 0,-5 4-65,5 0 0,-4 2-81,3 2 1,-4 3 24,1 4 0,1 3 69,-1 1 0,3 0-27,-3 4 0,0 4-26,-4 4 0,4 0 391,0-3 1,-1-1 27,-3 0 1,-1-5 205,-3-2 1,-1-3 128,-2-1 0,-4-5-103,4-3 0,-5-2-196,-3-2 0,-3-1-189,-4-2 0,-1-3-1270,0-5 1,-4 0 413,1 0 573,-6 0 0,3 0 0,-6 0 0</inkml:trace>
  <inkml:trace contextRef="#ctx0" brushRef="#br0" timeOffset="139">2478 14859 7931,'-5'-7'0,"3"-3"264,-6 2 0,6-2 427,-2-1 0,-1 3 301,1 1 4,0 4-372,4-7 107,0 9-499,0-4 0,-4 10-13,0 2 1,1 9 48,3 3 1,0 5-50,0 6 1,0 1-121,0 7 0,0-3 84,0-1 0,3 2-182,1 2 1,4-1 84,-4 5 0,3-5-123,-3 1 0,4-3 2,-4-1 1,-1 1 87,-3-1 1,4-1-233,0-3 0,0-6-358,-4-5-127,0 1 247,0 2 0,0-8-955,0-2 15,0-8-836,0 1 2193,-5-16 0,-2-1 0,-4-11 0</inkml:trace>
  <inkml:trace contextRef="#ctx0" brushRef="#br0" timeOffset="140">2330 14847 7910,'-6'-10'211,"-1"2"53,3-7 0,3 2 86,-3 2 0,8 0 141,4-1 53,2 1 1,6-1-84,3 1 1,3 5-194,1 2 0,1 2-60,3 2 0,-2 0-101,5 0 0,0 0-92,0 0 0,3 0 105,-3 0 0,-2 6-147,-1 1 1,-3 3 28,-1 2 1,-1-5-119,-3 1 1,-3 1-23,-4 6 0,-5-2 54,1 2 1,-6-1 22,2 1 1,-4-1-9,-4 5 1,-7 0 204,-8 4 1,-4 0-96,-4 0 0,-2 0-162,-5-1 0,3-3 129,1 1 0,5-8-223,-2 0 0,8-2-296,4-6-165,2-1-333,2-3-621,4 0 1630,7 0 0,12-10 0,5-2 0</inkml:trace>
  <inkml:trace contextRef="#ctx0" brushRef="#br0" timeOffset="141">3289 14562 7882,'-10'-8'0,"2"0"0,2 6 488,2-2 1,3 1 440,-3 0 306,3 1-440,1-3-283,0 5-283,0 5 1,-5 2 5,-3 4 0,-2 7 10,-1 5 1,-2 1-15,-2 6 1,1 2-71,-5 6 1,4-1 55,-4 5 1,3 0 13,-3 3 1,5 1-128,-1 0 1,6-1-331,2 1 1,0-1 185,0-4 1,2 3 119,5-6 0,0 0-190,0-4 1,1-1 53,3-3 1,2 2-163,5-5 1,1 1 84,-1-2 0,2-3 132,2 0 0,-2 0-100,2-4 0,2-3-130,-2 0 1,4-4-454,-4 0 0,4-1 270,-4 1 0,1-6-337,-5-2 1,0-3 242,1-1 1,-1 0 507,1 0 0,4 0 0,2 0 0</inkml:trace>
  <inkml:trace contextRef="#ctx0" brushRef="#br0" timeOffset="142">3529 14973 7939,'-11'-12'292,"3"2"37,0 3 1,6-4-14,-2 4 1,3 0 107,1 0 967,0 4-890,0-2 0,-1 5-260,-3 0 0,2 1-84,-1 3 0,1 9-99,2 10 0,0 5 159,0 6 0,0 5 0,0 3 1,0 3-60,0 0 0,0 0-195,0-3 1,4-3-237,0-5 0,4-5 192,-5-2 0,2-7-277,-1-1 0,-2-5-270,1 2-306,4-4-356,-6-5-1040,4-2 1543,-5-5 787,0 0 0,-5-10 0,-1-3 0</inkml:trace>
  <inkml:trace contextRef="#ctx0" brushRef="#br0" timeOffset="143">3358 15041 7933,'-5'-11'0,"3"-1"791,-1 1 0,-2 3-343,1 1 0,1-1-293,7-3 0,-1 1 73,4 2 0,2-1 153,6 5 1,3-5-139,5 2 1,3 0-27,1 0 0,9 4-187,-2-1 0,3-1 68,-3 2 0,3-1-144,-3 4 0,-2 0-34,-9 0 0,-6 1-45,-1 3 1,-5-2 79,-3 6 1,-2-2-70,-2 2 1,-3 2-24,3-2 0,-8 6 119,-4 1 0,-2 1 188,-1 0 0,-2-4-111,-2 4 1,-2 0 127,-2-1 0,2 1-19,1-5 1,4-3-33,-3-1 1,2 0 68,1 0-91,6-2 1,0-1-51,2 0 110,3 0-457,-4-4 200,10 0 1,1 3-82,5 1 0,6 4 30,2-4 1,1 3 91,-1-3 1,5 4-22,-5-4 0,6 4-10,-6 0 1,1 2-2,-1 2 0,1-1 35,-5 0 1,1 5-71,-5-1 0,-1 1 76,-2 0 0,-2-2-12,-2 5-1,-3-4 106,3 4 0,-8-5 197,-3 1 1,-3-2-107,-2-2 0,-4 1 129,-3-1 1,-3-3-400,-1-1 1,0 0 74,0 0 1,1 2-172,-1-5 1,1 0 92,3-4 0,3 0-741,4 0 1,-3 0-78,0 0 1,3-2 939,5-1 0,-1-9 0,-3-6 0</inkml:trace>
  <inkml:trace contextRef="#ctx0" brushRef="#br0" timeOffset="144">4112 14562 7880,'-12'0'0,"1"-5"0,1 2 571,2-5 0,-1 5 331,5-5-543,-5 5 1,8-3 327,-3 2 411,-2 3-257,5-4-385,-4 5-194,5 0 1,1 5-151,3 3 0,-2 3 113,6 4 1,-1 3-29,5 5 0,1 1-118,2 3 1,-1 2 6,5 5 0,0 0-141,4 1 1,-4 3 69,0 0 1,-2 5-128,2-1 0,2 2-73,-6 2 0,0-2 10,-3-2 0,-5 3 8,1-4 1,-6 0 115,2 1 1,-2-5-10,-2 1 1,-2-3 20,-2 0 0,-2-6-23,-5-3 0,2 2 26,-3-1 0,3-5-175,-6-7 0,3 1 114,0 0 1,-1-3-730,-2-5 0,6 1 80,-2-5 1,6 0-1217,-3-4 1962,6 0 0,-3-5 0,5-2 0</inkml:trace>
  <inkml:trace contextRef="#ctx0" brushRef="#br0" timeOffset="145">4945 15076 7856,'-11'0'173,"-1"0"0,1 0 809,0 0-713,-1 0 0,5 0 182,-1 0 518,5 0-234,-2 0 1259,5 0-1746,5 0 0,3 0-26,7 0 0,-1 0-193,5 0 0,-4 0 149,4 0 0,4 0-123,4 0 1,0 0-87,-5 0 1,1 0-189,0 0 1,4 0-95,-1 0 0,5-4-260,-4 0 0,-1-4-11,-3 5 1,-4-5-469,0 4 1,-5-4-1477,1 5 2528,-2-6 0,-2-3 0,1-5 0</inkml:trace>
  <inkml:trace contextRef="#ctx0" brushRef="#br0" timeOffset="146">4945 15247 7856,'-11'11'0,"1"-3"394,2 0 605,3-6-601,5 3 1,1-5 83,3 0 1,2 1 385,6 3 0,1-3-328,2 3 0,6 1 62,6-1 0,3 0-192,-3-4 0,5 1-78,-2 3 1,-2-3-145,-1 3 1,-3-3-1,-1-1 1,-4 0-146,0 0-595,-5 0-1011,2 0 1,-6-1 155,-2-3 1407,2-2 0,-3-11 0,4 0 0</inkml:trace>
  <inkml:trace contextRef="#ctx0" brushRef="#br0" timeOffset="147">6076 15247 8573,'0'-6'1175,"-1"0"-559,-3 6 295,3 0-189,-5 0-135,6 0-312,6 0 1,4 0-25,5 0 0,7 4 14,0 0 0,6 0 25,7-4 1,-4 0-121,4 0 0,3 0-80,11 0 0,3 0-212,5 0 0,5-4 223,-29 2 0,-1 0 0,2-2 0,-1-1-293,2 1 0,-1 1 0,1 0 0,0-1 189,1 1 1,0-1 0,-3 0 0,0 0-13,1-1 0,1-1 1,-3 0-1,0 0 20,1 1 0,-1-1 1,30-6-184,-5 1 1,-2 3 277,2 1 1,-8-1 10,5-3 0,-7-1 11,-5 1 1,-4 3-46,-8 1 0,-2 3-121,-5-4 1,-5 6 399,-3-2-1124,-8 3 808,-1-4 0,-12 3-530,-1-1 1,-5 1-180,-3 2 0,-3-1 669,-4-3 0,-6 3 0,-2-4 0</inkml:trace>
  <inkml:trace contextRef="#ctx0" brushRef="#br0" timeOffset="148">6464 14276 7966,'-6'-5'437,"1"-1"0,1-2 621,0 0-264,0 6 348,4-3-419,0 5 1,0 10-583,0 5 0,4 7 50,0 4 1,1 4 25,-1 4 0,-3 1-29,3 3 1,1-2-56,-1 2 0,0-4-152,-4-3 1,3 1-122,1-6 1,0 5 127,-4-5 0,0 1 17,0-4 1,0-2-138,0-2 0,0 2-243,0-6 0,1-1-623,3-7-689,-3 4-580,4-5 2267,-5 0 0,6 4 0,0-3 0</inkml:trace>
  <inkml:trace contextRef="#ctx0" brushRef="#br0" timeOffset="149">6795 14436 7937,'-3'-15'755,"-1"0"191,0-1 1,8 5-444,0-1-381,-1 6 0,-1 1 1095,1 5-540,-1 0-565,3 0 0,-1 9 38,-1 2 0,5 10-187,-4 1 1,1 6 146,-1 7 0,-3-1 85,3 0 0,-2-3-140,2-1 0,-3 1 60,3 3 0,-2-5-321,-2-2 0,0-7-208,0-1 1,0-5-380,0 1 0,3-6-175,1-1-517,0-6 794,-4 3 691,0-5 0,-5 0 0,-1 0 0</inkml:trace>
  <inkml:trace contextRef="#ctx0" brushRef="#br0" timeOffset="150">6727 14504 7937,'-4'-11'0,"0"0"0,0-2 476,4-2 1,0 2 15,0-2 1,4 6-46,0 1 1,5 2-89,-1-2 1,2-1 66,1 6 0,4-5-140,1 4 1,4-3-43,-1 3 1,6-1-163,2 1 0,3 3 105,-3-3 1,0 3-165,-4 1 1,-2 0-74,-2 0 1,-2 1-114,-6 3 0,-1 2 21,-2 5 0,-3 1-83,-5-1 0,0 1 106,0-1 1,-1 2 52,-3 2 1,-2-2 83,-6 2 1,-1-2-68,-2-2 0,2 3 258,-2-3 0,-1 3 12,1-6 1,-2 1 16,2-1 1,2 0 89,-2-4 188,2 5-312,2-8 22,-1 10-463,6-10 185,1 9 0,10-5-164,3 3 0,6 2 21,1-3 0,5 0 131,-1 0 1,1 0 4,-1 0 0,7 3-31,-3-2 1,-3 1 170,-5-1 1,2 2-57,-2-3 1,-4 3-23,-3 2 1,-5 3 11,0 0 0,-1 1-217,-2-5 1,-7 4 150,-4 0 1,-2 5 127,-6-5 0,-4 1-132,-3-1 1,-5-2-13,5 2 0,-2-3 226,1-5 1,7 2-92,-3-5 0,4 0-752,0-4 0,2 0-91,6 0 113,-1 0 1,5-1-87,-1-3 1,6 1 747,-2-4 0,8-6 0,2-5 0</inkml:trace>
  <inkml:trace contextRef="#ctx0" brushRef="#br0" timeOffset="151">7275 14253 7874,'0'-11'288,"-1"-1"37,-3 1 0,3 0-93,-3-1 1,3 5 110,1-1 1,1 5 534,3 0 1,-3 0 187,3-1-123,-3 3-221,-1-4-523,0 5 14,0 5 0,0-3 25,0 6 1,4 4 30,0 3 1,0 5-2,-4-1 1,0 4 3,0 4 1,0-2-55,0 5 0,0 1-168,0 3 0,0 0 128,0 1 1,0-5-162,0 1 1,3-5 5,1 5 0,5-5 10,-1 5 1,-2-6 26,2 2 0,-2-4-16,2-4 1,2 1-287,-3-5 1,0 0 120,0-3 0,-4-5-2360,1 1 1178,2 0 1303,-5-2 0,4 4 0,-5-3 0</inkml:trace>
  <inkml:trace contextRef="#ctx0" brushRef="#br0" timeOffset="152">6316 15647 7791,'0'-12'302,"0"1"1,0 3 467,0 1 0,0 3 198,0-4-65,0 6 46,0-4-259,0 6-578,5 0 1,-4 6 100,3 1 0,-2 8 114,2 4 1,-2 8-105,1 4 0,2 2-26,-1 1 0,0 4 11,-4 0 1,4 0 26,0-4 0,3 1-145,-3-1 1,1-4 115,-1 1 0,-2-5-316,6 5 0,-4-8 110,3 3 1,-3-8-231,4 5 0,-6-7 103,2 3 0,1-8-51,-1 0 1,0-2-447,-4 2-468,5-4-1231,-4 3 1031,4-9 189,-5 4 0,2-6 1103,1-3 0,-1-2 0,3-6 0</inkml:trace>
  <inkml:trace contextRef="#ctx0" brushRef="#br0" timeOffset="153">6544 16161 7775,'0'-7'1091,"0"1"-290,0 2-541,0 3 317,0-4 189,0 5-504,5 0 0,-2-2-36,4-1 1,1 1-116,3-1 0,1 1 106,-1 2 0,1 0-99,-1 0 0,2 0 53,2 0 0,-1 0-108,5 0 1,0-4 19,4 1 0,0-1 0,0 4 1,1-4 70,2 0 0,-2-1 10,3 1 0,-3 3-84,-1-3 0,-4 3 67,0 1 0,-5-4-193,1 0 1,-2 1 96,-2 3 0,-3 0-73,0 0 26,-6 0-197,3 0 184,0 0-247,-3 0 116,3 0 459,-5 0-367,0-5 1,0 2-101,0-5 0,-2 5 94,-1-5 1,0 0-12,-5-3 0,5-4-42,-5-1 0,4 0 69,-3 1 1,0 1-12,0-5 1,-4 1-15,4-1 0,1-3 108,-2 3 0,4-2-13,-4-2 1,6 0 57,-2 0 0,3 0-70,1 1 1,0-1 9,0 0 0,1 4-137,3 0 0,2 5 112,6-1 1,0 2-70,4 1 1,-4 2 50,4 3 0,0-2 5,-1 5 0,4-4 8,-3 5 0,3-1 1,-4 4 0,4 0 1,-4 0 1,2 4 10,-2-1 0,-3 6-21,4-1 1,-4 3 18,0 5 0,-5-2 14,1 5 0,-4 0-10,3 3 0,-4 1-13,1 0 1,-3 0-3,-1 0 0,-1 0 0,-3-1 0,1 5 0,-4 0 0,3-4-308,-4-4 0,5-2 62,-5 2 1,4-1 92,-3-3 290,4-2 0,-2 4 17,5-6 0,0-3 23,0-1 0,0-3-80,0 4 0,1-6 61,3 2 0,-1-3 13,4-1 0,1 4 90,3 0 0,1 0-181,-1-4 1,1 0 53,-1 0 1,4 0-181,0 0 0,4 0 88,-3 0 1,3 0-113,-4 0 0,0-4 8,-3 0 0,-1 0-60,0 4 1,-3-1-457,0-3-3,-6 3 0,7-5-547,-5 2 0,0 1-223,-4-4-413,0-1 1764,-5-3 0,-2-6 0,-4-1 0</inkml:trace>
  <inkml:trace contextRef="#ctx0" brushRef="#br0" timeOffset="154">7698 15532 7786,'-5'-11'2,"0"-4"1094,-3-1 0,3 1 139,5 4-724,0-6 0,0 5 497,0-4 40,0 9-587,0 2-368,0 5 0,0 6 41,0 6 0,0 5-161,0 10 1,1 7 201,3 8 0,-3 2 44,3 2 1,-3 0-304,-1 0 1,0-1 42,0 1 1,0-2-44,0-2 1,0 0 31,0-8 1,0 2-98,0-9 0,2-5 25,1-3-66,-1-5 1,4 2-400,-2-9 358,-3-2 0,5-5-2265,-2 0 1551,-3 0 945,5 0 0,-1-10 0,1-3 0</inkml:trace>
  <inkml:trace contextRef="#ctx0" brushRef="#br0" timeOffset="155">8360 15121 7860,'0'-11'1546,"0"3"-454,0 1-988,0 4 0,0-3 375,0 2 504,0 3-655,0-4 0,5 5-51,3 0 0,2 0-68,1 0 1,5 0 2,-1 0 1,9 0-214,-1 0 1,2 0 111,-2 0 1,4 0-92,-1 0 1,2 0-193,-1 0 0,-3 0-289,3 0 0,-3-2-43,-1-2 1,-2 2-423,-2-6 1,1 6-311,-4-2 1,-5 1 1235,-3 0 0,-6-4 0,3-4 0</inkml:trace>
  <inkml:trace contextRef="#ctx0" brushRef="#br0" timeOffset="156">8349 15350 7929,'-18'6'300,"3"0"288,7-2 192,3-3 0,6 4-364,3-5 1,4 0-159,7 0 1,3 0 459,4 0 0,6 0-268,3 0 1,1 0-9,-2 0 1,6 0-189,-6 0 1,4 0-355,-7 0 0,1 0-283,-1 0 0,-7 0-391,3 0 0,-7-3 261,3-1 0,-4-1 513,4 1 0,0-2 0,4-6 0</inkml:trace>
  <inkml:trace contextRef="#ctx0" brushRef="#br0" timeOffset="157">9308 15235 7844,'0'-7'1741,"0"-1"-1637,0 6 1,5-7 160,3 5 1,-3-1 122,-1 1 0,2 3-70,2-3 1,2 3 28,1 1 1,1 0-94,-1 0 0,2 0 26,2 0 0,3 0 20,4 0 0,5 0-89,0 0 0,4 4 85,0-1 0,4 1-74,7-4 1,2 0-1,9 0 1,8 0-298,3 0 0,-28 0 0,1 0 180,-1 0 1,0 0-1,2 0 1,0-1-291,6-1 1,0 0 0,-1 1 0,0 0 220,1-3 0,0 0 1,1 2-1,0 1-32,-1 0 1,-1-1 0,2 0 0,-1 1 19,0-1 0,0 0 0,0 2 1,1-1-37,-4-1 0,1 0 1,2 1-1,0 0-17,-2-1 1,0 0 0,0 1 0,-1 1 52,0-2 1,-2 0 0,-1 1 0,-1 0-108,0 1 1,-2 0 0,30 0 119,-4 0 0,-8 0 140,-3 0 0,-12 0-103,-4 0 1,-8 0 340,-4 0-130,-4 0 309,-11 0-687,-2 0 0,-7 0 248,-1 0 0,0 2-478,-5 2 0,1-3 3,-5 3 1,1-3-560,0-1 0,-1 0-2029,1 0 2908,-1 0 0,-4 0 0,-2 0 0</inkml:trace>
  <inkml:trace contextRef="#ctx0" brushRef="#br0" timeOffset="161">10541 15658 7859,'0'-11'16,"0"-1"0,0 5 336,0-1-66,0 5 0,-1-3 68,-3 2 0,2 3-34,-6-3 1,4 2-46,-3-2 0,3 3 131,-4-3 0,1 2-129,-5 2 1,1 0 133,0 0 0,-2 0-108,-2 0 1,-2 6-59,-2 1 1,-3 3-24,3 2 0,-3 0-26,-5 4 0,2 1-23,-6 6 0,1 5 66,-5 3 0,1 3-153,0 4 1,1-1-95,2 5 1,5-4-85,7 4 1,2-2-94,6 2 0,-1 1-67,1-5 1,5 0 85,2-3 0,4-6-66,4-3 1,2-1 20,5-3 1,2 0 86,2-3 0,-1-2 70,5-6 0,3 0-44,1 1 1,6-6 148,-6-2 0,6-3-123,-2-1 1,3-1 44,-3-3 1,-1-2 165,-3-6 0,0 0 27,0-4 0,-5 2 270,-3-5 0,-2 4-193,-2-4 1,-5 0-158,-2-4 0,-3 0-4,-1 1 1,-6 3-126,-5 0 0,-8 5-190,-12-2 1,-2 9-331,-13 3 1,2 3 105,-9 1 0,5 5-315,-2 2 0,9 4-93,7 0 1,2 3 337,10-3 0,1 7 527,10-6 0,-1 1 0,1-1 0</inkml:trace>
  <inkml:trace contextRef="#ctx0" brushRef="#br0" timeOffset="162">11033 15464 8898,'0'-6'1683,"0"-5"-875,0 10-36,0-9-487,0 9 0,-2-4-206,-2 5 0,-3 1 108,-8 3 1,1 2-54,-5 5 0,0 5 40,-4-1 0,-4 5 27,0-1 1,1 3-80,3 1 0,0 1-139,0 2 0,2-1 78,2 1 0,2 2 30,6-1 1,1-1-151,2-3 1,3-1 66,5-3 0,0 1-225,0-5 0,1 4 67,3-3 0,2-1-18,6-4 1,3-3 49,0-1 1,6-4 18,-2 1 1,2-3-32,2-1 1,0 0 75,0 0 0,-2-5 10,-2-3 1,2-2-19,-6-1 1,0-2 250,-4-2 1,-4 1 1,-3-5 0,-3 4 12,-1-4 0,-3 5-181,-4-2 0,-6 4-15,-10 0 0,-5 6-664,-2 2 1,-7 4 338,-1 4 0,1 6-363,7 5 1,3 6 680,8-2 0,3 2 0,4 2 0</inkml:trace>
  <inkml:trace contextRef="#ctx0" brushRef="#br0" timeOffset="163">10370 14288 7890,'0'-18'-598,"0"6"1,-1 3 298,-3 6 1,2-5 1645,-6 4-845,0-5 0,-3 8-105,-1-3 0,5-1-75,-1 1 1,1 1 61,-5 3 1,0 0-157,-4 0 0,2 1 0,-5 3 1,0 2-86,-4 5 1,-1 6 85,-2 2 0,2 3-4,-3 0 0,2 5-10,-2 0 1,7 3-136,-3-3 1,4 4-86,0 0 0,2 6-215,6 1 0,1 0 30,2-4 1,3-1-127,5-2 0,0 0 19,0-4 0,0 0 78,0-5 1,5-3 282,3 1 1,2-7-113,1 3 0,2-5 132,2-3 1,-1 1 31,5-6 0,0 2 153,4-1 1,-1-2-67,-3 1 1,2-5 86,-2-2 0,3-5-49,1 2 0,-6-4 40,-1 0 252,-4 0-351,-5-6 1,-2 4-43,-5-2 1,-7 2 5,-4 2 1,-8 3 8,-12 1 0,0 4-342,-11-1 0,1 8 83,-1 4 1,-1 2-1004,5 1 1,5 1 465,6-1 0,5 1-1104,3-1 1245,2 1 0,11-1-108,2 0 0,8-3-110,3 0 718,9-6 0,1 3 0,6-5 0</inkml:trace>
  <inkml:trace contextRef="#ctx0" brushRef="#br0" timeOffset="164">10770 14230 8042,'0'-11'121,"0"0"1,-4-1 300,0 1 0,-3 3-159,3 0 0,-5 6-3,1-2 0,2 3 264,-2 1 1,5 0-118,-5 0 1,2 1 10,-2 3 0,-2 1-101,2 3 0,2 3-53,-2 0 0,6 2-78,-2 6 1,3-2 43,1 6 1,0-3-229,0 6 0,0-1 120,0-3 0,0-3-641,0 1 0,0-5-199,0 4 0,0-5-500,0 1 0,0-2 400,0-2 1,1 0-265,3 1 1,-2-2 1081,6-2 0,-6 7 0,4-2 0</inkml:trace>
  <inkml:trace contextRef="#ctx0" brushRef="#br0" timeOffset="165">10656 14847 14496,'6'1'1725,"-2"3"-1235,2-3-1411,-5 5 1,6-6 920,-3 0 0,-3 5 0,4 1 0</inkml:trace>
  <inkml:trace contextRef="#ctx0" brushRef="#br0" timeOffset="166">12529 15076 7724,'-8'-12'121,"0"1"1,6-1-122,-2 1 0,3 5 0,1 0 0</inkml:trace>
  <inkml:trace contextRef="#ctx0" brushRef="#br0" timeOffset="167">12552 14927 9138,'11'0'2971,"0"0"-2551,1 0 0,-1 0-270,1 0 0,0 0-228,4 0 78,-4 0 0,0-5 0,-7-1 0</inkml:trace>
  <inkml:trace contextRef="#ctx0" brushRef="#br0" timeOffset="168">12700 14927 7901,'11'11'1231,"-3"5"147,0-1 1,-1 1-1047,5 0 0,-5-4-240,1 4 1,0-2-92,3 1 1,0-3-15,1 4 1,0-7-1,4-2 1,-2 0 8,5 0 0,-4-2 191,4-5 0,-1 0-24,1 0 0,2 0 13,-2 0 0,-1-5-72,1-2 0,-1-1 105,1-4 1,1 4-186,-4-8 1,-1 4 71,-4 0 1,-3-3-209,-1 0 1,-3-4 37,4 4 74,-6-1 0,3 5 0,-5-1 0</inkml:trace>
  <inkml:trace contextRef="#ctx0" brushRef="#br0" timeOffset="169">13100 15018 7805,'0'0'0</inkml:trace>
  <inkml:trace contextRef="#ctx0" brushRef="#br0" timeOffset="170">12609 15418 7814,'0'-18'1268,"1"2"1734,3 4-1891,2 1-700,5 0 0,0 3 46,-4 0-249,3 6 0,-7-3-110,5 5 0,-5 0 82,5 0 0,0 5-95,3 2 0,0 4-18,1 0 0,1 2-148,2 2 0,3-2 72,4 2 0,1 1-116,0 0 1,0 0-92,0-1 0,0-2 97,-1 2 1,1-2 35,0-2 1,-4 0 65,0-4 0,-1-2-7,1-5 1,-3 0 42,-4 0 0,1 0 2,2 0 1,-6-1 60,2-3 0,-3-2 181,-1-6 0,2 1-2,-5 0 0,4-1-79,-5 1 1,1-5-264,-4 1 0,0-1 94,0 1-13,0 2 0,0 1 0,0 7 0</inkml:trace>
  <inkml:trace contextRef="#ctx0" brushRef="#br0" timeOffset="171">13899 15430 7857,'5'22'3177,"3"1"0,3-1-2825,5-3 1,1-3-185,6-4 1,-1-5-19,-3 1 1,6-5-111,-2 0 0,2-1-19,-2-2 1,1-5 40,3-3 0,-3-6 5,3-1 1,-3-6 77,-1 2 1,-2-2 145,-2-2 1,2-1-113,-6-3 0,-1 2-69,-7-6 0,-2 1-232,-5-4 0,0 3 2,0 1 0,-2 1 120,-6-2 0,6 13 0,-8 8 0</inkml:trace>
  <inkml:trace contextRef="#ctx0" brushRef="#br0" timeOffset="172">14619 15544 7780,'1'7'1807,"3"1"1,-3-4-910,3 3 0,-2 1-319,2 3 0,-3-3 106,3 0 0,1-1-270,-1 5 0,0-5 346,-4 1-394,0 0-163,5 3 1,-4-3-763,3-1-436,-3-4-1142,-1 2 2136,0-5 0,0 0 0</inkml:trace>
  <inkml:trace contextRef="#ctx0" brushRef="#br0" timeOffset="173">14664 15635 7719,'12'-23'0</inkml:trace>
  <inkml:trace contextRef="#ctx0" brushRef="#br0" timeOffset="174">15201 15155 7400,'0'-11'-812,"0"0"1950,0-1 0,0 1 246,0-1-662,0 1-520,0 0 1,0 3 1393,0 0-556,0 6-1040,0-3 0,-5 0 0,-1-2 0</inkml:trace>
  <inkml:trace contextRef="#ctx0" brushRef="#br0" timeOffset="175">15121 15098 7838,'-11'17'0,"-4"1"2915,-1 4 0,1 5-1553,4 0 0,1 5-1004,2-2 0,-1-2-313,5-1 1,0 0-175,4 0 1,0-4 40,0-4 0,2-1-193,2 1 0,6-3 155,5-4 1,5-1-55,-1 1 0,3-6 62,1-2 1,5-3-1,2-1 0,2-5 159,-2-3 1,3-2 56,-2-1 1,-3-6 147,-2-2 1,1-2 55,-4-2 1,1 0 239,-9 0 0,3-1-24,-7-3 0,2-2-137,-9-5 0,0 2-223,-4-2 1,-3 6 77,-5-6 1,-1 7-282,-10 0 1,-1 8-36,-6 4 0,-1 4-31,-7 3 0,2 3-140,-6 5 1,2 3-340,2 4 1,5 1-91,2 7 0,4 3-596,4 1 1,4 2 1275,7 2 0,-2-5 0,4-2 0</inkml:trace>
  <inkml:trace contextRef="#ctx0" brushRef="#br0" timeOffset="176">15898 14927 8546,'-8'0'2823,"1"0"-1722,4 0 1,-3 0-358,2 0 0,3 1-310,-3 3 1,3 2 23,1 6 1,0 4-112,0 3 1,0 8-11,0 4 0,0 2-122,0 1 1,3 1-92,1 3 0,0-2 30,-4 2 1,4-4-120,0-3 1,1 0-43,-2-4 0,-1 0-281,2-4 0,1-4-504,-2 0 0,1-5 374,-4 1 0,4-6-1963,0-2 92,0-4-413,1 2 2702,-4-5 0,4-5 0,-5-1 0</inkml:trace>
  <inkml:trace contextRef="#ctx0" brushRef="#br0" timeOffset="177">16161 14916 7765,'0'-12'637,"0"1"758,0-1-323,5 6 892,-4 1-1438,4 5 0,-5 1-16,0 3 0,0 6-244,0 5 1,-4 6-2,0-2 1,-3 2-81,3 2 1,-4 0-42,4 0 1,-3-5-95,3-3 1,-1 1 55,1 0 0,3-1-150,-3-4 0,3-3-80,1-1-34,0 1 1,1-2-76,3-2 197,2-3 0,6-1-71,-1 0 0,2 0 63,2 0 0,-2 0-91,2 0 0,3 2 57,1 2 0,-1-2-9,1 6 0,0-4 39,3 3 0,0 2 5,-3 6 1,3-1-77,-3 5 1,1-4 52,-1 5 1,-3-3-118,-4 2 0,-2 3 127,-2-3 1,-2-1 141,-2 1 1,-3-5 43,3 1 1,-8 1 271,-4 0 0,-3-1-157,-4-4 1,-4 2-68,-8 2 0,3-3-473,-3-1 1,-2-1 203,-1-6 0,2 4-478,1-5 0,-1 0-349,2-7 1,3 2 917,4-6 0,10 0 0,-1-3 0</inkml:trace>
  <inkml:trace contextRef="#ctx0" brushRef="#br0" timeOffset="178">16229 14836 7864,'-6'-12'2260,"6"6"-1500,7 2 0,3 2-206,2-2 1,-1 3-73,1-3 0,4 2 103,3 2 0,4 0-446,4 0 0,-2 0 74,6 0 0,-2 0-416,1 0 1,-3 0 213,-8 0 1,2 0-2198,-1 0 2186,-4 0 0,-5-5 0,-5-1 0</inkml:trace>
  <inkml:trace contextRef="#ctx0" brushRef="#br0" timeOffset="179">14356 15121 9488,'-6'0'2342,"1"0"-1534,5-5-445,0 4 0,0-5 429,0 2-530,0 2 0,0-8 130,0 3 0,0 0-257,0 0 0,-2 3 287,-1-4-314,1 1 0,-7-5 103,6 1 0,-6 3-188,1 1 1,2-1-9,-2-3 0,4 3-106,-3 0 0,-1 2 87,-3-2 1,-1 0-103,1 4 0,-1-4 34,1 4 0,0-3 74,-1 3 0,-3 0 34,0 4 0,-2 0-55,2 0 0,1 0-10,-5 0 1,1 0 42,-1 0 0,1 4-3,3 0 0,1 5 15,-5-2 0,1 3 2,-1 2 0,-2 3 21,2 0 1,1 9-26,-1-1 1,4 8 78,-4-1 0,5 4-71,-1 4 0,3-2 95,4 2 0,3-4-103,5-3 0,0 0-5,0-4 0,2 0-130,1-4 0,4-2-234,4-2 1,1 1-708,-1-4 1,1-1 151,-1-4 900,0 1 0,1-6 0,-1-1 0</inkml:trace>
  <inkml:trace contextRef="#ctx0" brushRef="#br0" timeOffset="180">18125 15224 7808,'0'-18'556,"-4"-2"145,0 5 1,0-1-199,4 5 0,-1 1 15,-3 2 1,2-2 78,-6 3 1,1 1-201,-5 3 0,1 1-100,-1 2 1,1 0-42,0 0 0,-5 3 23,1 5 0,-1 0-58,0 11 1,4 0-1,-4 4 1,5 1-87,3 3 0,0 1-174,4 2 0,0 3-153,4-2 0,1-3 167,3-2 0,7 2-114,8-1 0,7-4-6,0-4 1,6-6-72,-1-2 0,5-1 72,3-6 0,0-1 82,-1-7 1,-4-4 81,0-7 0,-1 1 163,-6-5 0,-2 0 18,-5-4 1,-4-4-72,-5 1 1,-4-2-115,-3 1 1,-8-2 51,-4-5 0,-7-1-109,-4 1 1,-3 0-129,-1 0 0,-3 3-232,-1 1 1,-3 9 210,3 2 0,0 7 75,5 4 0,4-1-41,3 5 0,2 1-107,1 3 0,6 5-222,2 2 485,3 9 0,1-9 0,0 3 0</inkml:trace>
  <inkml:trace contextRef="#ctx0" brushRef="#br0" timeOffset="181">18513 15144 7809,'0'-11'4164,"0"-1"-3676,0 6 1,0 2-228,0 8 0,0 3 36,0 9 1,4 3 114,0 7 1,3 2-220,-3 3 1,4 2-132,-4-3 1,5 2-160,-2-2 0,0-2-437,0-5 0,-1-1-719,2-3 0,2-4-113,-2-7 1366,-3 2 0,5-4 0,-4 6 0</inkml:trace>
  <inkml:trace contextRef="#ctx0" brushRef="#br0" timeOffset="182">18479 15121 7810,'1'-21'199,"3"2"0,6-3 352,5 3 0,10 3-168,-3 0 0,4 5-123,-3 3 0,-1-1 229,1 6 0,0-1-107,0 4 0,0 0-86,0 0 0,-1 5-50,1 2 1,-5 4-27,-3 0 0,-3 4-50,-5 0 0,-2 6-50,-5-2 1,0 2 2,0 2 1,-5 1-126,-2 3 1,-10-2 5,-6 6 0,-1-2 62,-6 1 0,3 2-55,-3-5 0,8-1 57,-1-3 0,4 0 144,0 0 0,4-5-14,7-3 1,3 1 429,5 0-457,0-1 1,7-4 87,4 1 0,6-2 0,5-2 1,1 0-65,0-4 1,5 0-190,2-4 0,2 0-368,-1 0 1,2 0-536,-3 0 0,1-5 503,3-3 394,-2 3 0,-8-5 0,-9 4 0</inkml:trace>
  <inkml:trace contextRef="#ctx0" brushRef="#br0" timeOffset="183">19907 14824 7845,'0'-17'979,"1"0"1074,3 6-1315,2 4 1,2 2-409,-1 5 0,-4 5 631,1 3 0,-3 7-332,-1 4 0,1 8-175,3 3 1,-3 4-231,3 5 0,-1-3-94,0 6 0,-1-5-22,1 1 1,0-2-141,1-2 0,-2-1-710,6-3 0,-4 2 412,3-5 0,-3-4-1429,4-4 1,-1-5 1758,5 1 0,-1-8 0,1-2 0</inkml:trace>
  <inkml:trace contextRef="#ctx0" brushRef="#br0" timeOffset="184">20261 15418 10918,'6'8'3402,"-2"-1"-2901,2-4 1,-3 6 853,4-5-1078,-4-1 0,3 1-374,-2 0-2871,-3 0 1904,4-4 1064,-5 0 0,0 0 0</inkml:trace>
  <inkml:trace contextRef="#ctx0" brushRef="#br0" timeOffset="185">20512 14847 7828,'-10'-18'1417,"2"3"-447,-2 2-379,9 2 52,-4 5 688,5-4-395,0 8-504,0-3 1,0 8-150,0 4 1,0 2-19,0 10 0,0 0-2,0 4 1,0 1-55,0 3 1,0-3-66,0 3 0,0-2 9,0 2 0,0-3-112,0 2 0,1-3 50,3-4 1,-3-1-239,3-3 0,2-2 26,2 2 0,-2-3-104,2-5 1,-2 0 97,2-4 1,2-1 13,-3 1 1,5-1 167,3-2 1,-1 0-68,5 0 1,-4-2 10,4-1 1,-3 0-25,3-4 0,0 4 19,3-1 0,-3 3-11,1 1 0,-7 0-25,3 0-28,-4 0 0,-1 5 54,-4 3 1,2 6-50,-5 1 1,0 5 27,-4-1 1,-2 3 0,-1 1 1,-4 3 3,-4 1 0,-2-4 5,-2-4 1,-2-2-62,-2 3 0,-2-4-131,2-5 1,1-3-763,-1 0 0,5-6 73,-1 2 908,-3-3 0,10 4 0,-2 2 0</inkml:trace>
  <inkml:trace contextRef="#ctx0" brushRef="#br0" timeOffset="186">20546 14767 7854,'12'-18'2129,"4"1"-1497,3 1 1,3 8-154,1-4 0,2 8-61,-2 0 0,2-1 10,-6 2 0,-1-5-167,1 4 1,0 0-54,4 4 0,-4 0-217,0 0 0,-4 0-293,4 0 1,-1 2-1030,1 1 1,1-1 1330,-5 2 0,11 2 0,-2 0 0</inkml:trace>
  <inkml:trace contextRef="#ctx0" brushRef="#br0" timeOffset="187">21643 14779 8713,'0'-12'1506,"0"6"1,1 1-1339,3 5 911,-3 0-692,4 0 0,-10 6 201,-3 6 1,-2 5-197,-1 10 1,-2 0-10,-2 7 0,-3-1-99,-5 9 0,0 0-90,0 3 0,-1 1-50,-2 0 1,0-2-124,-4-2 0,5-3 45,-2-4 1,3-6 112,1-3 0,5-3-358,3-4 0,2-2 61,2-6-1594,-1 1-92,6-1 456,-4-5 0,9-6 559,-3-7 0,3-5 789,1-3 0,0 7 0,0-2 0</inkml:trace>
  <inkml:trace contextRef="#ctx0" brushRef="#br0" timeOffset="188">21334 14699 7843,'-5'-12'0,"4"5"1343,-3-1 1,4 5 94,4 0-573,2 1-886,6 2 0,3 4-445,0 0 0,2 5 157,-2-2 309,-3 4 0,15 5 0,-3 2 0</inkml:trace>
  <inkml:trace contextRef="#ctx0" brushRef="#br0" timeOffset="189">21563 15350 7726,'-2'10'1482,"-1"-3"2026,1-2-2470,-3 1 0,5-4-63,0 6 224,0-6 0,0 5 119,0-4-1972,0-1-316,0 8 970,0-9 0,5 9 0,2-3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3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2504 4152 8455,'-12'0'-800,"6"0"738,-4 0 417,8 0-120,-3 0 0,7 0 53,1 0 1,4 0-88,4 0 0,1-3-8,-1-2 0,6 1 23,2 4 0,1-4-76,-1-1 1,3 2 70,-3 3 1,1-4-149,-1 0 0,6-1 67,-2 5 1,3 0-171,-4 0 0,1 0-106,0 0 0,0 0 91,0 0 0,5 0 1,2 0 0,2 1 109,-2 4 0,3-4-119,-2 3 0,0-2 92,0-2 1,-7 0 52,-5 0 0,-5 0-50,1 0 1,-2-2 52,-2-2-290,-4 3 166,-2-5-134,-5 6 33,0 0 156,5 0 1,-4-1 38,3-3 22,-3 3 1,-1-7-69,0 5 0,0 0 142,0-6-133,0 1 0,0-5 100,0 1 1,-4 1-86,1-2 1,-1-4 68,4 1 1,0-7-61,0 3 1,0-3 73,0-2 1,1 0-135,3 0 0,1 0 75,3 2 0,2-2-122,-3 0 0,3 1 104,2 3 0,-1-1-46,1 1 0,0 3 26,4 1 0,-2 3 129,5 2 0,-4 1-128,4 3 1,-4-2 57,4 6 0,-1 0-46,1 4 0,1 0 2,-5 0 1,6 2-144,-2 2 0,1 2 98,-1 6 1,-2 7-193,-6 1 0,0 5 53,1 3 0,-6 5-147,-2 4 0,-3 1 16,-1 4 1,-1-4 118,-3 3 0,-3-2 9,-9-2 1,4-2 10,-3-2 1,-2 2 160,2-6 0,-4-2-85,4-7 0,-1 2 222,5-5 0,-1 0-71,1-5 0,3 1 458,1-1-256,4 1 1,-2-6-15,5 2 0,5-7-67,3 2 0,7-3-83,4-1 1,3 0 141,1 0 0,3 0-128,1 0 1,1-3-131,-2-1 1,0-5 127,4 5 0,-4-4-631,0 4 0,-2-5-179,-1 6 1,0-1-1343,0 4 2018,-5 0 0,-2-6 0,-4-1 0</inkml:trace>
  <inkml:trace contextRef="#ctx0" brushRef="#br0" timeOffset="1">4308 3905 8144,'0'-19'1270,"0"2"1,3 9-1043,4 4 0,1-2-26,7 3 0,-2-2-46,-2 5 1,1 0 114,-1 0 1,6 0-179,2 0 0,2 0 35,2 0 0,4 0-201,-1 0 1,-3 0-427,-4 0 1,-1 0 308,1 0 0,1 0-592,-4 0 0,-1 0 12,-4 0-237,1 0 1007,-1 0 0,-5 0 0,-1 0 0</inkml:trace>
  <inkml:trace contextRef="#ctx0" brushRef="#br0" timeOffset="2">4354 4053 6690,'9'7'1769,"2"-3"1,3-3-862,-2-1 1,4 0-407,3 0 1,3 0-405,0 0 1,5 0 91,0 0 0,3 0-474,-3 0 0,3 0-449,-3 0 1,2 0 732,-6 0 0,2-5 0,-7-2 0</inkml:trace>
  <inkml:trace contextRef="#ctx0" brushRef="#br0" timeOffset="3">5747 3485 8373,'0'-19'0,"0"10"472,0-3-76,-5 2-132,-1-2-179,-1-1-10,-3 7 1,4-4 320,-5 6 127,-1-6-309,1 9 1,-1-9 269,1 6-88,-1-1-265,1 5 0,0 0 165,-1 0 1,5 2-312,-1 3 0,0 1 51,-3 6 1,-1 6-144,1-2 1,0 1 91,-1-1 0,1 4-118,-1 5 1,1-5-63,0 1 0,3-5-11,0 5 0,6-6 81,-2 2 1,-1-4 107,1 0 0,2-1-76,5 1 0,0-2 51,4-3 1,1 2-42,4-1 0,-1-2 32,0 1 1,5-5 58,-1 1 1,0-2-22,-4-2 1,1 3 13,-1 1 1,-3 1-118,0-5 55,-6 5 67,3 3 1,-5 5-27,0 3 1,0 2 138,0 3 0,-1 4-84,-3 0 0,3 1 169,-3 6 0,3 0-72,1 1 1,0 3-45,0-3 0,0-2-9,0 3 1,0-5-5,0 3 0,0-6-16,0-1 0,4-1 8,-1-8 0,1 0-300,-4-4 263,5 1-592,-4-1 0,6-1-891,-3-2-539,-3-4 1992,4-5 0,0 0 0,1 0 0</inkml:trace>
  <inkml:trace contextRef="#ctx0" brushRef="#br0" timeOffset="4">6010 3595 8069,'-1'-12'0,"-3"0"454,3-1-89,-5 7-32,6 1 1,2 14-160,2 3 1,-3 10 78,3 3 0,-2 5 47,2 7 0,-3 6-223,3 3 1,-1 1-81,0 3 0,-1-4-156,1-2 1,-1-8-211,-2 2 0,0-10 57,0 1 148,0-8-542,0 3 1,1-11-42,3 4 747,-3-4 0,4 0 0,-5-1 0</inkml:trace>
  <inkml:trace contextRef="#ctx0" brushRef="#br0" timeOffset="5">6295 4090 8097,'7'0'1749,"2"6"-1135,-6 2 0,5 3-512,-4 2 0,0 0 66,-4 3 1,3 4-180,1 5 1,0 0-309,-4 0 1,0 0-382,0-2 0,-4 2 409,0 0 1,-3-4-484,3-1 774,-5-4 0,3 2 0,-6-6 0</inkml:trace>
  <inkml:trace contextRef="#ctx0" brushRef="#br0" timeOffset="6">6649 4115 8051,'-7'-4'1249,"-1"1"1,7-4-866,1 4-1593,5 1 730,1-4 0,1 6-235,-3 0 993,-3 0-228,9 6 1,-8-4-475,6 1 295,0-1 0,-1-1-330,1 4 0,-4-3 458,3 7 0,-4-7 0,2 4 0</inkml:trace>
  <inkml:trace contextRef="#ctx0" brushRef="#br0" timeOffset="7">6981 4090 8094,'7'0'-103,"1"0"0,-1 0-101,5 0 0,-4 0 152,-1 0 1,1 0-91,3 0 0,-3 0 71,-1 0 1,1 0-20,3 0 138,1 0 1,-1 2 93,1 2 0,-5-2-83,1 1-39,-6-1-61,9-2 1,-9 0 113,6 0-103,-6 0 1,5 0 100,-4 0-100,-1 0 60,3 0-31,0 0 0,-4 0 0,4 0 0</inkml:trace>
  <inkml:trace contextRef="#ctx0" brushRef="#br0" timeOffset="8">7369 4152 8356,'0'-12'-2295,"0"0"3776,0-1-163,0 7-555,0 0-117,0 6 1,4 1-135,0 4-537,-1 1 221,-3 7 1,0 0-269,0 3 127,0 4 0,0 3-99,0 0 1,0 0 140,0 5 1,-3 1-960,-1-1 1,-5-2 94,1 3 767,-2-3 0,-1-1 0,-1 0 0</inkml:trace>
  <inkml:trace contextRef="#ctx0" brushRef="#br0" timeOffset="9">8168 3571 8112,'-11'-19'0,"3"1"539,1 6 1,4 0-71,-1-1 1,2 4-167,-2 2 1,2 2-66,-6-3 0,0 5 121,-3-1 1,-1 3-108,1 1 1,-5 2-156,-3 7 0,-3 6 156,-1 14 0,-5 3-215,-2 4 0,-2 7-196,2 2 1,-2 0 155,5 0 1,2-4-363,6 5 1,-2-3 233,6 2 1,5-1-169,6-7 0,3-5-37,1 2 1,6-8-108,6-1 1,4-4 322,7-9 1,1 2 139,3-9 1,-2-1 183,6-4 1,-5 0-117,5 0 1,-10-6 192,2-2 1,-8-3-88,1-2 0,-9 1 121,-3 0 0,-3-5-47,-1 1 0,-5-5-230,-2 5 1,-12-6-113,-4 0 0,-10 6-330,2 4 0,-8 1-249,5 7 0,-2 0 269,6 4 0,6 0-890,5 0 1273,5 5 0,-3 3 0,6 4 0</inkml:trace>
  <inkml:trace contextRef="#ctx0" brushRef="#br0" timeOffset="10">8294 3447 8159,'0'-23'0,"0"3"0,3 3 120,4 9 1,2-3-86,10 2-4,-5 4 0,3-2 268,-6 3 0,-3 3 5,-1-3-218,1 2 0,3 2 97,1 0 1,-2 6-134,-3 1 0,4 4 10,-4 2 0,-2 1-51,-1 3 0,-3-2 183,-1 5 1,-1 2-23,-3 7 0,-2-3-79,-5 3 1,0 1-72,4-1 1,-2 5-105,5-6 0,0 5-67,4-5 0,0 2 125,0-5 0,2-3-223,1-1 1,0 2 70,4-7 1,0 0-6,0-3 1,2-1-42,-5 0 266,5 1 0,-6-2-9,4-3 1,-4-1 323,1-3-372,2-3 72,-5 10 174,9-3 0,-8 4-121,1 0 0,-1 1 85,-2-1 1,1 4-72,3 1 0,-3 4 133,3-5 1,-3 5-109,-1-5 0,0 5 113,0 1 1,0-5 208,0 0-350,0 2 1,-1-5 167,-3 2-351,3-1 32,-9-4 147,-2 1 0,-2 1-663,-5-1 246,5 1 198,-7-6-2108,8 4 2210,-4-4 0,1 5 0,-2 0 0</inkml:trace>
  <inkml:trace contextRef="#ctx0" brushRef="#br0" timeOffset="11">9036 3670 7992,'-6'-12'775,"1"5"-33,5 1-193,0 6-318,0 6 1,5 2 13,3 8 1,2 4 157,1 5 1,1 0-379,-1-1 0,4 5-164,1 0 0,-1-1 169,-4-3 1,1 0-421,-1 0 1,0-4 187,1-1 1,-2-5-529,-2 2 1,1-3 43,-6-2 0,2 1 686,-1-2 0,-3 1 0,5 1 0</inkml:trace>
  <inkml:trace contextRef="#ctx0" brushRef="#br0" timeOffset="12">9288 3670 8162,'0'-12'0,"0"3"0,0 1 846,0 6 1,-2-8-294,-1 6 0,0-1-232,-5 5 0,-4 10-347,-7 3 1,-4 9-378,-4 3 1,2 1 38,-6 6 1,6 2 182,-2 2 1,8-4-688,4-3 0,7 1 868,5-1 0,-4 0 0,1-4 0</inkml:trace>
  <inkml:trace contextRef="#ctx0" brushRef="#br0" timeOffset="13">9859 3435 8172,'-8'-5'0,"0"-4"0,6 2 2436,-2-1-1859,-2 6 1,-1-4-574,-4 6 1,0 1 14,-1 4 1,-1 1-260,-2 7 0,-1 0-2,-3 3 0,2 4 132,6 5 1,-1 0-83,1 0 0,5-1 122,2 0 0,-1 1-381,1 0 0,0-4 109,4-1 0,0-5-244,0 2 645,0-3 1,1-3-237,3-3 274,-3 3 0,6-10-54,-3 4 1,-3-2 144,3 0-89,-3-1 142,4 4 0,-2-2-22,4-1 0,-3 7-121,4-1 1,-6 2 17,2 7 0,1-1-12,-1 4 1,0 6 186,-4-2 1,0 3-132,0-3 0,0 3 110,0 1 0,-4 3-83,0-7 1,0 6-225,4-6 151,0-4 1,0 1-453,0-5 177,0 0 100,0-5 1,0 1-912,0-1 477,0-5 185,0 4-1578,5-5 1888,-3 1 0,8 5 0,-4-6 0</inkml:trace>
  <inkml:trace contextRef="#ctx0" brushRef="#br0" timeOffset="14">10099 3547 8096,'0'-9'1044,"0"1"-392,0 5 546,0-2-761,0 5 0,0 5 228,0 4-499,0 7-1,0 9 0,0 8 117,0 13 360,0-1-310,0 5 0,1 0-670,3-1 162,-3 1 1,4 1-659,-5-6 1,0-11 519,0-1 0,4-6-605,0-2 1,-1-4 44,-3-1 874,5-5 0,-3 9 0,3-4 0</inkml:trace>
  <inkml:trace contextRef="#ctx0" brushRef="#br0" timeOffset="15">10430 4165 8071,'0'8'591,"0"0"1,1 1-15,3 3-402,-3 6 0,4-5-238,-5 3 0,0 3 120,0-3 0,0 5-410,0-5 0,0 6 247,0-6 0,0 0-553,0-4 0,-4 1 659,1-1 0,-1 6 0,4 1 0</inkml:trace>
  <inkml:trace contextRef="#ctx0" brushRef="#br0" timeOffset="16">10795 4090 8079,'-5'-12'1556,"4"6"-2532,-4-6 532,5 11 221,0-5 1,0 8-282,0 2 328,0-3 0,5 11 176,2-5 0,4 4 0,0 2 0</inkml:trace>
  <inkml:trace contextRef="#ctx0" brushRef="#br0" timeOffset="17">11046 4115 8019,'7'-5'290,"3"4"-164,-2-4 0,-3 2 717,-2 0-119,-1 1-1040,-2-4-1656,0 6 1972,0 6 0,5 1 0,1 5 0</inkml:trace>
  <inkml:trace contextRef="#ctx0" brushRef="#br0" timeOffset="18">11263 4078 8130,'7'-5'1802,"-1"2"-711,-2-5-504,-3 5-231,4-3-356,-5 6 0,0 6 0,0 0 0</inkml:trace>
  <inkml:trace contextRef="#ctx0" brushRef="#br0" timeOffset="19">11743 4078 8101,'-10'1'1699,"2"4"-1992,3 1 0,7 8-397,1 3 0,-1 1 939,1 3-133,-1 1 78,-7-2 1,3 9 351,-1-1 1,0 1-231,-1-4-906,3 0 336,-4 0 0,5-1 24,0 1-1049,0-6 1279,-5 5 0,-2-11 0,-4 6 0</inkml:trace>
  <inkml:trace contextRef="#ctx0" brushRef="#br0" timeOffset="20">12394 3595 8029,'0'-18'768,"0"-1"-480,0 8 34,0 3-235,0-3 595,0 10-362,0-10 1,-5 10 66,-3-3 238,-2 3-326,-6 1 1,-7 11 129,-7 5-535,-3 11 57,-7 4 1,5 12 588,-3-2-2147,2 11 1603,2-7 1,6 9-557,5-4 402,0 0 1,14-5-237,-2 1 1,8-8 159,3-1 0,7-4-542,8-5 1,3-5 325,5 2 0,-1-10 129,1-3 0,4-1 53,-1-7 0,1 1 1011,-4-5 0,-1-3-661,-3 0 1,-2-4 411,-1-5 0,-8-2-98,4-3 1,-8 2-171,0-5 1,-4-1 228,-4-4 1,-4 2-132,-7 3 1,-4-2-355,-8 10 1,-2-2 158,-5 11 1,3-1-601,1 4 0,4 0-84,0 0 0,3 5-946,4 3 1501,7 4 0,2-1 0,4 1 0</inkml:trace>
  <inkml:trace contextRef="#ctx0" brushRef="#br0" timeOffset="21">12634 3497 8100,'13'-32'1110,"2"2"-660,-9 5 0,6 6 233,-1 2-634,1 3 59,-1 8 365,-5 0 60,-1 1-13,-5 4 0,0 8-505,0 11 13,0 0 0,0 1-221,0 1 0,-3 7 136,-1 3 0,0 0-529,4-2 418,0-1 0,0 7-65,0-5 0,0 0-33,0-5 1,4 1-83,0 0-350,4-6 390,-1-1 1,4-5-301,1-1 328,-1-5 1,0 2 291,1-5 0,-5 0-154,1-4 0,-4 0 372,4 0-69,-6 0-65,3 0 70,-5 0 0,-1 5 452,-3-1-397,3 6 0,-9-3 56,2 10-42,-2 2-62,4 6 1,-3 1-202,5 3 0,0-2 94,4 7 1,0-6-138,0 6 0,1-6 69,3 5 0,1-6 184,3 3 0,2-5-108,-2-5 1,2 2-41,1-6 1,1 0 4,-1-3 0,-3-5-4,-1 1 1,-3-6 70,4 0 0,-6 0 273,2 2-105,-3-4 1,-7 4 204,-6-5 1,-4 1 1085,-7 4 0,-5 0-738,-2 4 0,-2 0-399,2-4 1,-2 3-429,5 1 0,1 2 0,3 2 0</inkml:trace>
  <inkml:trace contextRef="#ctx0" brushRef="#br0" timeOffset="110">5461 11045 7957,'0'-7'-131,"0"-1"0,-1 4 164,-3-3 0,3 3 350,-3-4 0,2 6 161,-2-2-367,3 3 213,-4 1-142,5-5 0,-2 3 79,-1-2-110,1 3 0,-3 1-193,5 5 132,0 2 1,-1 4 205,-3 0-347,3 6 41,-4 1 1,5 10 239,0 2-431,0 3 151,0 1 0,1 6 112,3 2-376,-3 2 82,9 2 0,-3-4-127,4-1-637,-5 1 856,5-1 0,-6-3-923,2-8 662,3 3 153,-8-8-85,8 2 201,-9-9 1,5 2 97,-2-4 71,-2-1 302,3-4 1,-5-3-546,0 0 399,0-1-354,0 0-295,0-2-85,0-5 1,-5-5 0,-2-2 0</inkml:trace>
  <inkml:trace contextRef="#ctx0" brushRef="#br0" timeOffset="111">5804 11205 7900,'-6'-11'0,"1"-1"614,0 1-275,3 5 0,-3-1 94,5 3 107,0 3 63,0-4-333,0 15-222,0 3 66,5 5 1,-2 7 68,5-2 0,-5 7 173,5 1-532,-6 7 187,9-3 1,-6 9 50,2-6-1083,3 0 794,-8-4 0,7-4-677,-6 1 485,1-11 180,1 2 0,-3-11-191,1 1 340,-1-1-103,-2-5-109,5 4-193,-4-8 96,4 3 8,-5-5 0,-1-1 391,-3-3 0,3-3 0,-9-4 0,3 0 0</inkml:trace>
  <inkml:trace contextRef="#ctx0" brushRef="#br0" timeOffset="112">5690 11434 7923,'-8'-19'-32,"1"0"0,4 3 14,-1-3 1,3 4 481,1-4-9,0 5-277,0-8 0,0 10 54,0-3 1,1 2 95,3 1 529,2-4-478,11 3 0,-3-3 223,5 4-642,-5 1 74,8-1 0,-3 5 295,7-1-277,-2 1 1,4 0 0,-5 2 276,0 5-714,0 0 278,-5 0 1,2 0-466,-5 0 351,0 5 40,-3 2-175,-1 4 130,1-5 87,-1 5 1,-3-5-172,-1 5 256,-4 6 0,2-4-16,-5 2 1,-1 1 5,-3-1 0,-4 4-38,-7-3 197,-3 4-55,0-7 1,-3 7 124,2-5-68,-3 0 1,-1 1 87,0-1 220,6 0-189,0-3-76,11-6-95,1 4 0,6-9 71,3 3-253,2-3 184,6-1 1,4 0 51,3 0-17,3 0-33,1 0 0,3 0-10,1 0-4,5 0-23,-8 0 1,5 0-77,-2 0 78,-3 0 0,2 0-257,-7 0 151,3 6 0,-9-1 48,2 2-254,-2 3 170,-2-3 0,-5 5 5,-2 4-73,-3-4 54,-1 5 1,-6-2 50,-5 0 11,-6 6 0,-11-9 174,-2 3-55,-3 3 0,-2-4-151,1 5 236,-5-5-64,3 3 0,2-6-117,7 1 390,8-6-56,3-1-158,4-5-774,1 0 447,5 0 0,1-1-582,5-3 530,5-2 1,5-6 259,5 1 0,10-6 0,0-1 0</inkml:trace>
  <inkml:trace contextRef="#ctx0" brushRef="#br0" timeOffset="113">6512 10988 8011,'-6'-11'684,"-4"3"738,2 1-998,3 4-493,0-7 144,5 9-10,0-5 786,0 6-515,0 6 1,4 1 205,0 8-256,4 3-145,-6 10 1,8 1 141,-3 6 199,4 4-391,0 1 1,0 11-236,1 3-1032,-1-4 1125,-4 1 0,2-7-35,-6-2 1,2 0-399,-1-8-169,-2 3 422,3-13 0,-4 4-25,3-5-58,-3 0 277,4-5 0,-1-2-362,0-4 872,-1-1 0,-3 1-718,0-1 1,0-3 85,0-1 1,0-3-1818,0 4 986,0-6 990,0 3 0,5 0 0,2 2 0</inkml:trace>
  <inkml:trace contextRef="#ctx0" brushRef="#br0" timeOffset="114">7335 11239 7929,'-12'0'-5,"1"0"-1,-1 0 226,6 0 113,1 0 51,0 0-55,3 0 64,-3 0 111,5 6-98,0-5-186,5 9-56,2-9 1,8 8 288,0-5-234,6 0 56,1-4-223,3 0 29,13 0 0,-8 0 248,8 0-635,-2 0 313,-2 0 0,-4-4 36,1 0 1,-6-4 56,2 5 1,-4-1 88,-4 4-1958,-3-5 1173,-4 4 1,-5-5-1101,1 6 197,-6 0 1499,-7 6 0,-7 0 0,-11 5 0</inkml:trace>
  <inkml:trace contextRef="#ctx0" brushRef="#br0" timeOffset="115">7220 11468 7116,'12'0'1125,"4"0"-641,2 0 1,10 0 460,2 0-509,3-5-163,2 4 0,3-5-129,0 6 75,5-5-385,-2 4-287,-1-4 407,-1 5 1,-8 0 122,-1 0-1843,-9 0 931,5 0 835,-8 0 0,5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5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5522 15738 7969,'0'-8'575,"5"-2"-23,-4 9 576,4-4-739,-5 5 1,0 1-6,0 3 0,0 2-37,0 7 0,1 3 2,3 4 1,-2 3-132,1 5 1,0 2 27,1 5 1,-3 2-74,3 2 0,1 1-1,-1 3 1,-1 3-104,-3-3 0,2 1 76,2-1 1,-3 2-291,3-6 0,1 4 79,-2-4 1,1 0 128,-4-3 0,4-2-27,0-3 1,1 2-40,-1-6 1,-2-1-28,6-6 1,-6-2-111,2-2 0,1-7-290,-1 2-109,0-1 219,-4-4-70,0-1-882,0-5 1,0-5 0,0-1 0</inkml:trace>
  <inkml:trace contextRef="#ctx0" brushRef="#br0" timeOffset="1">6253 16125 7813,'11'-18'540,"-3"1"-376,-1 5 1,1-3-153,3-2 0,1 2-7,-1 4 1,-4 2 348,-4 1 0,-3 6-9,-3-2 0,-5-1 10,-7 1 0,-3 0-214,-5 4 1,-1 7-8,-3 4 0,-2 2-9,-5 7 1,0 0-90,-1 3 0,-3 4 139,0 1 1,5 4-26,7-6 0,3 6-159,4-5 0,2 2 31,6-1 1,4-3-31,4 7 0,3-5 40,3 5 0,5-6-144,7 1 0,4-6 82,8-2 0,3-8-145,9 1 0,1-5-132,6 2 1,-2-4 89,-2-5 1,1 0-40,-5 0 0,0-4-52,-3-1 0,-6-2-62,-3 3 1,-3-4-29,-4 5 398,-2-6 0,-6 1 0,1-3 0</inkml:trace>
  <inkml:trace contextRef="#ctx0" brushRef="#br0" timeOffset="2">6641 15831 7867,'0'-11'220,"0"-1"0,1 0 367,3 0 0,2 6 102,6 2-496,-6 3 0,3 6 249,-5 3 1,0 8-66,-4 8 0,0 6-36,0 9 0,0 3-35,0 5 1,0 4-17,0-1 1,0 2-114,0-5 0,0-1 0,0 2 0,0-3-113,0-2 1,1-4 43,3-7 0,2 0-554,6-4 0,-1 0 257,0-5 0,1-5-1024,-1-2-42,1-3-625,-1-1 1155,0-1 725,-4-4 0,-2 4 0,-5-5 0</inkml:trace>
  <inkml:trace contextRef="#ctx0" brushRef="#br0" timeOffset="3">7657 16184 7847,'-6'0'-353,"1"0"766,5-6 0,1 5-38,3-3 0,2 3-105,6 1 1,4 0 144,3 0 1,7-4-158,0 1 1,7-1-1,2 4 1,-1-5-245,4 1 0,-2-4 62,-2 5 1,-1-2-337,-3 1 0,2 1 77,-5-5 0,-5 5-130,-2-1 0,-7-1-466,3 1-713,-9 1 1492,-2 3 0,-10 5 0,-1 1 0</inkml:trace>
  <inkml:trace contextRef="#ctx0" brushRef="#br0" timeOffset="4">7669 16395 7908,'11'0'653,"1"0"0,4 0-221,3 0 0,4 0 172,4 0 1,-1 0-203,9 0 0,-4-1-120,7-3 1,2 3-255,-2-3 1,-4 3 59,-3 1 0,-2 0-857,1 0 0,-2 0 287,-5 0 482,-5 0 0,3 0 0,-3 0 0</inkml:trace>
  <inkml:trace contextRef="#ctx0" brushRef="#br0" timeOffset="5">9039 15749 9777,'0'24'833,"0"-1"0,0 6-370,0 2-219,0 8 0,0 3-122,0 5 0,2 0 92,1 0 0,-1 2-150,2 1 1,-2-2-1,2 4 1,-2-9-170,6-4 1,-4-4-34,3-4 0,-3 1-171,4-9 1,-1 2-263,5-9 1,-4-1-517,-1-3-1063,-4-5 2150,2 3 0,-5-9 0,0 4 0</inkml:trace>
  <inkml:trace contextRef="#ctx0" brushRef="#br0" timeOffset="6">9382 15843 7924,'0'-15'92,"0"4"1,1 3 66,3 0 1,2 3 431,6 5 0,-5 0-122,1 0 1,-4 5-63,3 3 1,-4 8-100,1 4 1,-3 6-63,-1 6 0,0-1-35,0 4 1,-5-3 7,-3 3 0,2-1-229,-2-6 0,6 5 75,-2-2 1,-1-3-234,1 0 1,0-5 38,4-4 1,0-1-272,0-7-4,0 1-223,0-5 579,0-2 217,0-5-56,0-5 1,0 3 80,0-7 1,5 5-60,3-3 1,4 0-5,3 0 0,0-3-77,8 6 0,-3 0 4,7 4 1,1 0-170,-2 0 0,5 1 42,-5 3 1,1 3-25,-4 5 1,0-1 156,0 1 0,-6 0-5,-1 0 1,-4 4-127,0-1 0,-6 2-129,-2-1 1,-3-2 101,-1 6 1,-5-6-137,-3 2 1,-7-3-300,-4-2 1,-6 0 212,-2-3 1,-3 1-101,3-5 0,-3-1-17,3-3 0,-3 0 18,3 0 1,0-1 86,4-3 0,-2-2-363,2-5 691,-2-2 0,2-3 0,-6-3 0</inkml:trace>
  <inkml:trace contextRef="#ctx0" brushRef="#br0" timeOffset="7">9279 15855 7900,'0'-19'0,"0"3"377,0 4 0,5 0 580,3 0 1,8 2-363,7 1 0,1 1 79,7 4 1,4-4-339,7 4 1,3 1-107,0 3 0,9-4-704,-1-1 0,4 1 469,-7 4 1,-2 0-1083,-6 0 1087,-3 0 0,-5 5 0,0 3 0</inkml:trace>
  <inkml:trace contextRef="#ctx0" brushRef="#br0" timeOffset="8">12709 15986 7828,'-7'-11'-191,"2"3"-287,5 0 749,0 1 724,0-5-53,0 6-252,0-4-337,0 9 0,0-3-87,0 8 0,0 0 52,0 7 0,4-1-61,0 9 1,3 1 68,-3 7 0,5 4-141,-1 7 1,-3-2 12,-1 6 1,1-1-209,-2 1 0,5 2 80,-4-2 0,1-1-493,-1 1 1,-3-9 253,3 1 1,1-8-454,-1 1 0,1-4 188,-1-4 0,-3-3 29,3-4 1,-2-5-515,2 1-146,-3-5 1065,4 2 0,0-10 0,2-2 0</inkml:trace>
  <inkml:trace contextRef="#ctx0" brushRef="#br0" timeOffset="9">12537 15975 7893,'0'-18'0,"0"-2"290,0 4 0,7 0 471,4 1 0,7 6-234,8-3 0,4 4-157,4-4 0,1 4 73,3 1 0,2 4-160,2 0 0,6 1-72,-2 2 1,2 0-90,-2 0 1,-2 5-209,-2 3 0,-8 3 152,-7 5 1,-6 1-55,-5 6 1,-3 0-474,-9 0 1,-5 4 217,-7-1 1,-11 5-36,-3-5 1,-10 6-10,-2-2 0,-10-2-209,-5-1 1,1 0 181,6-4 0,-1 1-153,5-9 0,5-1-506,6-7-416,3-1 1389,6-6 0,7-6 0,6 0 0</inkml:trace>
  <inkml:trace contextRef="#ctx0" brushRef="#br0" timeOffset="10">13554 15815 7837,'0'-12'181,"0"1"1027,0 0-330,0 4-167,0 2-269,0 5 1,-5 5-103,-3 3 1,2 7 52,-2 4 0,-1 4-87,-6 4 1,2-2-38,-2 5 1,-1 1-207,0 3 0,0 2 102,1 2 1,2-1-103,-2 4 1,3-3-134,5 4 0,0-1-265,3 1 0,3 2 77,-3-2 1,7-1-279,1 1 1,5-6 208,-2 2 1,7-6-83,1-1 1,2-7 113,-2-1 1,3-6 90,5-5 1,0-1-169,-1 1 1,1-2 81,0-3 0,0-1-377,0-6 667,0 0 0,0 0 0,-1 0 0</inkml:trace>
  <inkml:trace contextRef="#ctx0" brushRef="#br0" timeOffset="11">14113 16089 7792,'-6'-18'0,"-3"2"12,5 4 1,0-3-55,4 0 0,-1 3 555,-3 5 1,2 3-172,-6-4 1,1 6 193,-5-2 1,-4 4-145,-3 4 1,-3 3-135,-1 9 1,-3 1-75,-1 6 1,0 5-1,4 3 0,1 2-16,-1 1 1,5-2-152,3 2 1,3-6 44,5 6 0,2-6-223,5 2 1,1-3-317,3 4 0,3-6 185,9 2 0,1-8 13,6-4 0,0-2 140,0-2 1,1-1 38,3-2 0,-2-3-93,6-5 0,-2 0-52,1 0 0,-2-5-326,-5-3 0,-2-1-61,-1 2 632,-4-4 0,1 0 0,0-7 0</inkml:trace>
  <inkml:trace contextRef="#ctx0" brushRef="#br0" timeOffset="12">14296 15815 7823,'0'-18'677,"0"2"175,0 4 0,6 6-96,6 2-461,-1 3 0,6 7 87,-6 5 0,2 3 132,2 9 0,-2 3-139,2 8 1,-2 5-52,-2 3 0,4 3-154,1 0 1,-2 6-228,-7 2 1,-1 3-5,-2 1 1,-2 0 120,1 0 1,-3-5-293,-3-2 0,-4-7-176,-4-1 0,-1-5-324,1 1 1,-2-8-44,-2-3 1,2-4-1568,-2-4 2342,-3-3 0,4-7 0,-5 3 0,0 2 0</inkml:trace>
  <inkml:trace contextRef="#ctx0" brushRef="#br0" timeOffset="13">14764 16192 7804,'0'-7'88,"4"1"156,0 2 1,5 3 408,-2-3 0,5 3-214,3 1 1,-2 0-46,2 0 0,3 4-156,1-1 1,4 1-19,3-4 0,-2 0-284,3 0 1,-2 0-22,2 0 1,-4 0-25,0 0 1,0 0-324,-4 0 1,-3-4-1290,-1 1 1721,-2-1 0,-2-1 0,1-2 0</inkml:trace>
  <inkml:trace contextRef="#ctx0" brushRef="#br0" timeOffset="14">14856 16340 7804,'-4'8'0,"0"-1"0,0-3 488,4 4 0,7-6-29,4 2 1,2-3-19,6-1 0,0 0-231,4 0 1,3 0-21,1 0 0,3-1-149,-3-3 0,3 3-207,-3-3 0,2-1 166,-6 1 0,8-4 0,-7 1 0</inkml:trace>
  <inkml:trace contextRef="#ctx0" brushRef="#br0" timeOffset="15">16203 15392 7826,'-5'-11'1297,"4"-1"-720,-4 1-103,0 5-183,4 1 0,-4 6 108,5 3 0,-4 3-132,0 8 0,-1 5-24,1 6 0,3 8-79,-3 8 0,3 0 45,1 4 1,0-3-250,0 7 0,0-4-101,0 0 1,0-1-161,0-4 0,1 1-70,3-7 0,-3-4-279,3-8 0,-3-1 149,-1-3 1,1 1-1070,3-5 1570,-3 1 0,5-5 0,-6 0 0</inkml:trace>
  <inkml:trace contextRef="#ctx0" brushRef="#br0" timeOffset="16">16386 15529 7877,'4'-16'0,"0"-3"0,6 1 663,1-1 1,1 10-262,3 1 0,-2 6 629,-2 2-666,-5 0 0,-1 9 155,-5 2 1,0 13-86,0 3 1,-1 1-129,-3 2 0,2 1-315,-6 3 0,2-1 96,-2-2 1,-2 0-157,3-4 0,0 0 9,0-5 0,3-3-147,-4 0-127,6-5-268,-9 3-84,10-11 199,-4-1 369,5-5 0,0-5-13,0-2 0,4-3 164,0-2 0,5 1-5,-2-1 1,3 5 91,2-1 0,-1 2-90,1-2 1,3-1 3,0 5 0,5 1 41,-1 3 1,3 0-63,1 0 0,-3 1-81,3 3 0,-7 3 75,7 8 0,-6-2-49,2 2 1,-6 2-40,-2-2 0,-1 5-114,-6-1 1,-2-1 33,-5 1 0,-5 0-94,-7 4 1,1-5-117,-5-3 1,-2 0-313,-5-3 1,4 2 208,-4-7 0,8-2 123,-5-1 1,3-2 349,-3-2 0,0 0 0,0 0 0</inkml:trace>
  <inkml:trace contextRef="#ctx0" brushRef="#br0" timeOffset="17">16363 15518 7879,'8'-19'0,"-1"0"0,6 5 958,6-1 0,4 3-329,4 5 0,2-2-150,5 5 1,2 0-151,2 4 1,2 0-11,6 0 1,-4 0-276,0 0 1,-2 0 8,2 0 0,-6 0-265,-6 0 1,-9 0 219,-2 0 1,-5 0-2039,-3 0 2030,-5 5 0,-6 2 0,-6 4 0</inkml:trace>
  <inkml:trace contextRef="#ctx0" brushRef="#br0" timeOffset="18">15872 16363 7753,'0'-6'1621,"0"-4"-1586,0 8 33,5-3 1,3 5 391,7 0-296,-2 0 0,12 0 77,-2 0 1,11 0-14,1 0 1,10 0-142,1 0 1,6 0 84,-3 0 1,6 0-518,-2 0 0,3-4 357,1 1 0,0-2-160,0 1 0,1 1 22,-1-4 0,-5 4-81,-3-1 0,-7-1-84,-4 1 1,-7 1-833,-5 3 693,-2 0 430,-6 0 0,-1-6 0,-6 0 0</inkml:trace>
  <inkml:trace contextRef="#ctx0" brushRef="#br0" timeOffset="19">15998 16557 7758,'-7'-1'1008,"4"-3"1,3 2-1225,3-6 0,4 5-9,4 0 1,-3 0 1091,-1-1 0,2 3-247,7-3 1,-3 2-59,7-2 1,-1 3-267,3-3 1,3 3-113,1 1 1,-2 0-190,3 0 0,2 0 67,2 0 1,-4 5-103,0 2 0,-3 0 47,-1 0 0,-9 1-293,-3 3 1,-7 4 45,0 1 0,-4 0-81,-4-1 1,-3-2 93,-9 2 0,2 2-14,-5-2 1,-3 2 6,-5-2 1,-1-3 59,1 4 0,3-4 211,-2 0 1,3-1-62,4 1 1,2-6 877,6-2-195,-1 2 118,6-5-314,1 4-319,5 1 0,5-5-39,3 3 1,3 1 55,4-2 1,-1 6-168,5-1 1,4-2 23,4 2 0,-1 0-120,-3 3 1,4 2 110,0 2 1,-1-2-91,-3 2 0,-1-3 11,-3 0 0,-3 3-169,-4 0 1,-6 1-51,-2-5 1,-3 0 87,-1 1 1,-6 2-250,-6-3 1,-9 3 129,-10-6 1,1 1-71,-4-2 0,2 2 10,-6-5 0,2 0 65,2-4 0,1 0-25,2 0 1,5-1-185,7-3 1,0 1 523,7-4 0,-2-6 0,8-5 0</inkml:trace>
  <inkml:trace contextRef="#ctx0" brushRef="#br0" timeOffset="20">16832 16591 7784,'-6'-11'1017,"5"5"117,-9 1 1,2 6-377,-7 3 0,1 3-347,-5 9 1,0 1-98,-4 6 1,0 5-186,1 3 1,0 0-31,3 0 1,-1 0-97,4-4 1,5 4-190,3-5 1,6 1-311,-2-4 0,8-1 243,4 1 1,3-4-159,4 0 0,3-6 118,5-1 0,1-2 53,3-7 0,-3 1 186,2-4 1,2 0 306,-1 0 0,0-5-65,-5-2 0,-3 0 152,0 0 0,-8-1-46,0-3 1,-7-1-75,0 1 0,-9-1-108,-7 1 0,-4 1 23,-7 2 1,-6-1-372,-6 5 1,-8 1 23,-6 3 0,-3 0-102,6 0 1,3 5-134,9 2 0,9 0-1048,6 0 1495,5 1 0,3 3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5368 7812 7409,'-7'-8'-569,"4"1"828,1 4-157,2-7 1,0 7 258,0-4-236,0 4 1,2-2 32,1 5 0,-1-1 74,2-3 294,-3 3-216,-1-4 313,0 5-592,0 5 1,0 1 87,0 6 1,0 3-158,0 0 1,0 5 132,0-1 1,0 4-103,0 4 0,0-2 43,0 6 0,1-1 5,3 4 1,-3 5 172,3-1 0,-2 5-146,2-1 0,-2 2-87,1 2 0,-1-6 92,-2-2 0,0-3-92,0-5 1,3-2 89,1-5 1,4-5-26,-4-3 0,1-2 0,-1-2-29,-3 0 0,5 0-44,-2-4-6,-3-2-334,4-5-1915,-5 0 904,0-5 1378,0 4 0,0-9 0,0 3 0</inkml:trace>
  <inkml:trace contextRef="#ctx0" brushRef="#br0" timeOffset="1">5870 7949 8055,'7'-11'-294,"-2"3"-367,-5 0 737,0 6 791,0-3-224,0 5-451,0 5 0,-4 1-52,0 6 1,-3 0-73,3 3 1,-5-1 13,1 5 1,2 4-22,-2 4 1,1 3 0,-5-3 0,2 5-149,2-2 0,-2 3-106,3 1 1,-3 1 79,-2-1 0,5-5-34,-1-2 0,4-3 12,-4-1 1,6-4-312,-2 0 86,3-5 80,1 2-101,0-9 246,0-2 1,10-15 0,3-3 0</inkml:trace>
  <inkml:trace contextRef="#ctx0" brushRef="#br0" timeOffset="2">5870 7880 8134,'-5'-11'223,"4"0"626,-9-1-76,9 6-484,-5 1 0,8 5 94,2 0 0,-2 9-105,6 2 0,-1 8-95,5 0 0,0 8 87,4 3 0,-2 3-120,5 1 0,-4 6-32,4 2 1,-4-2-152,4 2 0,-4-1-236,4 1 1,-5 1 179,2-5 1,-5-1-74,-3-7 0,2-1 45,-3-2 1,2-7 96,-1 3 1,1-6 0,-5 2 0,1-7-17,-1 0-85,-3-1 9,4-5-834,0 1 388,-4-2-1315,4-5 948,-10-5 925,-1-2 0,-6-4 0,1 0 0</inkml:trace>
  <inkml:trace contextRef="#ctx0" brushRef="#br0" timeOffset="3">5768 8371 8023,'-2'-7'890,"-2"-1"-483,3 6 0,1-7-305,8 5 1,2-1 125,1 1 1,6 3-84,2-3 0,-1-1 98,1 1 0,1-3-197,7 3 1,-7-1-147,3 1 0,-3 3-204,3-3 1,-4 1-192,0-1 1,-5 3-10,1-3 504,-2 3 0,-2 1 0,1 0 0</inkml:trace>
  <inkml:trace contextRef="#ctx0" brushRef="#br0" timeOffset="4">6384 7812 8215,'-4'-12'-582,"1"1"423,-1 5 774,4-4-153,0 8 1,0-4 331,0 2-435,0 3 48,0-4-250,0 5 1,4 5 40,-1 2 1,1 4-83,-4 0 0,0 6 79,0 2 0,0 2-28,0 2 0,2 6 25,1 5 1,0 1-2,4 3 0,-4 2-143,1 2 1,1 1 77,-1-1 1,0 3-100,-4-3 1,3-3 62,1-1 1,1-4-334,-1-3 0,-3-1 88,3-7 0,1 1-3,-1-9 1,1 3 185,-1-6 1,-3 1-84,3-5 261,-3 2-206,4 2-235,-3-6 294,3 4-502,-5-9-678,0 4 533,0-5 0,0 0 0</inkml:trace>
  <inkml:trace contextRef="#ctx0" brushRef="#br0" timeOffset="5">6784 8097 8162,'0'-6'645,"0"1"-433,0 0 0,5 4-134,-4-4 94,9 5 0,-3 0 172,4 0-289,1 0 96,-1 0 1,4 0 170,1 0-147,4 0 1,-2-2 36,4-2 0,5 3 0,0-3 0,3-1-112,-3 2 0,0-3 35,-5 3 1,1 1-204,0-1 1,-4 1 76,0 2 0,-5-4-718,1 1-165,-2-1-543,-2 4 566,-4 0 279,-2 0 1,-6 1 571,-3 3 0,-3 2 0,-4 6 0</inkml:trace>
  <inkml:trace contextRef="#ctx0" brushRef="#br0" timeOffset="6">6898 8223 8162,'8'0'-69,"-1"0"1,1 0 362,3 0 0,1 0 306,-1 0 1,1 0-121,-1 0 1,6 0-176,2 0 0,2 0 168,2 0 1,-4 0-144,0 0 0,-4 0-268,4 0 1,-3 0-152,3 0 0,-5 0-307,1 0 1,-2 0-172,-2 0 0,0 0 567,1 0 0,4 0 0,2 0 0</inkml:trace>
  <inkml:trace contextRef="#ctx0" brushRef="#br0" timeOffset="7">8086 7812 8187,'-10'-1'-546,"2"-3"682,-2 3 1,4-5 537,-6 6 1,1 2-161,-1 2 0,-3-2-123,0 6 1,-4-1-147,4 5 0,-6 3 15,2 0 1,-1 5-16,1 0 0,-3 1-149,3 2 0,2 0 180,-2 0 0,5 1-267,-2 2 1,5-2-76,3 3 1,0 1 168,4-1 1,-4-1-213,4-3 1,1 1 45,3 3 0,1-3-74,3 3 1,2-4 90,5-4 0,1 1-110,-1-5 0,4 4 11,1-4 1,3-1 94,-4-6 1,5 1 20,-1-5 1,4 3 2,4-3 0,-3 0 140,2-4 1,-1-1-133,-3-3 0,0-1 135,-3-3 1,1-3-71,-4-1 1,1 1 84,-5-4 0,2 1-54,-7-2 1,-2 2 5,-1-5 0,-5 0-126,-7-3 0,-2 0 88,-13 3 1,2-1-57,-10 4 0,1 1 45,-4 4 1,-1 4-255,1 4 1,5 1 68,2 2 1,4 5-678,4 3 0,3 3 827,4 5 0,6 1 0,1 6 0</inkml:trace>
  <inkml:trace contextRef="#ctx0" brushRef="#br0" timeOffset="8">8588 8120 12646,'6'7'1184,"-5"-2"-1781,4-5-788,-5 0 1,5 5-1,1 1 1</inkml:trace>
  <inkml:trace contextRef="#ctx0" brushRef="#br0" timeOffset="9">9091 7858 8098,'0'-8'-62,"0"0"0,0 5 274,0-5 288,-5 5 280,4-2-142,-4 0 37,5 4-188,0-4 1058,0 5-1314,0 5 0,0 1-31,0 6 1,0 3-15,0 0 1,3 5-102,1 0 1,0 5-33,-4 2 0,4 4 70,0 0 1,-1 2-136,-3 1 1,4 0 27,0 0 0,1 1-102,-1-1 0,-2-4 10,6 1 0,-4-6 101,3 2 1,-3-3 8,4-1 1,-6-2 7,2-1 1,1 0-58,-1-5 0,0 0 44,-4-3 1,0-1-67,0 1 0,0-5 111,0 1-123,0-6-40,0 3-311,0-5 0,0-5 0,0-1 0</inkml:trace>
  <inkml:trace contextRef="#ctx0" brushRef="#br0" timeOffset="10">9685 8109 8167,'-6'0'-157,"-1"0"360,3 0 241,3 0 43,-4-5-252,5 3-38,0-3 1,5 5 277,3 0-283,2 0 1,1 0-6,1 0 0,0 0-117,4 0 1,-2 0 130,5 0 1,-4 0-160,4 0 1,0 0 73,4 0 1,5 0-89,2 0 1,2 0 67,-2 0 0,7-1-125,-3-3 1,-2 2 83,-5-6 1,-1 4-51,-3-3 0,1 4-142,-8-1 1,-1-1-24,-4 2-580,-4-1 297,-2 4-368,-5 0 1,-9 0 337,-3 0 0,-5 1-842,1 3 1315,-4-3 0,2 14 0,-5-2 0</inkml:trace>
  <inkml:trace contextRef="#ctx0" brushRef="#br0" timeOffset="11">9708 8292 8167,'11'0'479,"1"0"0,0 0 143,3 0 1,2 0-29,2 0 0,4-2-119,0-2 1,0 3-139,3-3 1,2-1-17,-1 2 1,3-3-233,-3 3 1,1 1 102,-2-1 1,-5-3-229,2 3 1,-3-1 93,3 4 0,-6-4-645,-1 0 1,-4 0-49,0 4 1,-1-3-321,1-1 0,-5 0 227,1 4 0,-4 0-1074,3 0 1802,-4 0 0,7 0 0,-4 0 0</inkml:trace>
  <inkml:trace contextRef="#ctx0" brushRef="#br0" timeOffset="12">10941 7858 8209,'0'-12'694,"0"1"-610,0 4 1,0 1 408,0 2 255,0 3-253,0-4-219,-5 5 1,-1 0-38,-6 0 1,-3 0-1,0 0 1,-5 5 34,1 3 1,1 6-28,-1 1 1,-4 5-120,-4-1 1,2 6 79,6 2 0,-3 5-242,3-2 0,1 3 90,-1 2 0,5-2-166,-1-3 1,6 7 17,2-3 1,4-1 28,-1-2 0,4-5-56,4 5 1,-1-6 23,4 2 0,1-5-41,3-2 0,1 0 113,-1-5 1,6-1-7,2-6 0,2 1 0,2-6 0,0 1-45,0-4 1,1-1 32,3-3 0,-3 2-3,2-6 1,-3 0 48,-4-3 1,2-1-38,-6 1 1,-4-4 129,-3 0 1,-6-1-76,2 5 1,-13-4-91,-6-1 1,-10 1 56,-6 4 0,-6 1-152,-1 2 1,-4 3-107,4 5 1,0 0-249,4 0 1,5 5-696,2 3 1211,8 2 0,-2 6 0,3 2 0</inkml:trace>
  <inkml:trace contextRef="#ctx0" brushRef="#br0" timeOffset="13">12848 7846 8223,'0'-11'399,"0"4"24,0 2 156,0 5-268,6 0 0,-5 5 77,3 3 1,1 0-88,-1 3 0,1-1 0,-2 9 0,-1 0 122,1 4-221,-1 0 0,-2 5-49,0 2 1,0-1 94,0 2 1,-4-4-255,0 3 1,0-1 64,4 2 1,0 0-203,0-4 0,0 0 94,0-4 1,0-2-17,0-2 0,4 1-14,0-4 0,4-1-27,-5-4 1,5 1-61,-4-1 1,1-3 12,-1-1-655,-3-4 312,4 2-852,-5-5-1127,0 0 1837,0-5 1,-1 2 637,-3-4 0,-2-6 0,-6-5 0</inkml:trace>
  <inkml:trace contextRef="#ctx0" brushRef="#br0" timeOffset="14">12711 7926 8223,'0'-11'0,"2"-1"65,1 1 1,0-1 208,5 1 0,1 0-9,6-1 0,-1 5 94,5-1 0,4 0-79,3-3 0,5 1 74,-5 2-43,6-2-124,-3 9 0,6-8-62,-1 5 1,-1 0 37,-3 4 1,-2 0-177,-5 0 1,-1 5-151,-3 3 1,1-2 144,-5 2 0,0 1-8,-3 6 0,-6-2 40,-2 2 1,-3 3-232,-1 1 0,-2 2 83,-6 2 1,-5-4-17,-9 0 0,-6-1 35,-3 1 0,1 1 59,-5-5 0,5 1-162,-4-5 1,1-1 95,6-2 0,2 1-145,6-5 1,2-1 112,6-3 1,3 0-527,1 0 1,5 0 679,2 0 0,5 0 0,7 0 0</inkml:trace>
  <inkml:trace contextRef="#ctx0" brushRef="#br0" timeOffset="15">13579 7675 8091,'0'-7'-105,"0"-3"266,0 9 341,0-9 29,0 9 70,0-4-443,0 5 1,-5 5 106,-2 2 0,0 5-55,0 3 1,-1-1 27,-3 5 1,-1 0-92,1 4 0,-4 3 72,-1 1 0,1 5-145,4-2 0,-1 7 45,1 1 0,0 4-73,-1-4 1,6 1-67,2-1 1,3-2 49,1 2 1,0-2-121,0-2 1,1-1 40,3-3 1,2 2-46,6-5 1,-1-1 59,0-3 1,5 0-38,-1 0 1,0-2 70,-4-2 1,1-2-9,-1-6 0,1 1-40,-1-1 1,2-3 39,2-1 0,-2 0-239,2 0 2,-2-2 172,-2-5-1561,1 0 683,-1 0-759,0 0 1710,-4-5 0,-2-1 0,-5-5 0</inkml:trace>
  <inkml:trace contextRef="#ctx0" brushRef="#br0" timeOffset="16">13865 7869 8004,'0'-11'901,"0"-1"-82,0 1-839,0 4 0,0 7 93,0 8 1,0 3 139,0 5 1,-4 1-17,0 6 1,-5 5-115,2 3 0,-3 5-91,-2 2 1,5 4 77,-1-4 1,2 4-70,-2-4 0,-2-1-9,2-6 0,3 0-145,1-4 0,-1-4 16,2-4 1,-3-5-66,3 1 0,1-6-542,-1-1-430,1-6-410,2 3 1584,0-5 0,0-5 0,0-1 0</inkml:trace>
  <inkml:trace contextRef="#ctx0" brushRef="#br0" timeOffset="17">13808 7926 8060,'0'-11'0,"0"-1"642,0 1-243,0 4-370,0 2 362,0 5 0,4 5-116,-1 3 1,6 4 3,-1 3 1,2 3-19,2 4 1,3 2-176,0 3 1,5 2 96,-1 6 1,3-1-83,1 0 1,-4-3 0,0-1 1,-4-5-247,4 2 0,-5-3-52,1-1 1,-6-1 97,-1-3 0,-2-3-54,2-5 0,1 1 87,-6-1 0,5 1-369,-4-1 0,0-3 171,-4-1 0,3-3-1319,1 4 994,0-6 1,-8 5 587,0-3 0,-4-3 0,1 4 0</inkml:trace>
  <inkml:trace contextRef="#ctx0" brushRef="#br0" timeOffset="18">13739 8337 8060,'7'-5'267,"3"4"-217,-3-3 0,4 3 420,0 1 1,4 0-177,0 0 0,6-1-354,-2-3 0,2 2 32,2-1 1,0-2 129,0 1 1,0-1-650,0 1 1,-4 1 271,0-4 1,-4 3 274,4-4 0,-5 1 0,2-5 0</inkml:trace>
  <inkml:trace contextRef="#ctx0" brushRef="#br0" timeOffset="19">14208 7709 8054,'-7'-18'241,"3"3"30,3 7 363,1-2 389,0 9-608,0-4 0,1 5-100,3 0 1,-1 5-70,4 3 1,1 2 105,3 1 1,5 6-107,-1 2 1,5 2-22,-1 2 1,3 5-56,1 3 1,-1 2-109,1 1 0,-4 1-138,0 3 1,-5-2 62,2 2 1,-5 1-150,-3-1 1,0 0 67,-4-3 1,0-1-13,-4 0 1,0-1 55,0-2 0,-1 2-172,-3-3 1,-2-2-44,-6-1 0,1-3-70,-1-1 0,1-4-315,0 0 1,-5-5 244,1 1 0,0-2-1335,3-2 1740,1-5 0,0 5 0,-1-5 0</inkml:trace>
  <inkml:trace contextRef="#ctx0" brushRef="#br0" timeOffset="20">14779 8006 8026,'0'-6'-913,"0"1"1752,0 5-507,5 0 0,1 0 10,5 0 0,2 0 20,2 0 0,3 0-90,5 0 1,1 0 14,3 0 1,-3 0-159,2 0-94,4-5 1,-7 3-276,-1-2 1,0 2 198,-7-2 0,-3 3-569,-5-3 352,-4 3-542,7 1 1,-10 0-178,0 0 977,-5 0 0,-12 10 0,0 3 0</inkml:trace>
  <inkml:trace contextRef="#ctx0" brushRef="#br0" timeOffset="21">14767 8143 8049,'0'6'-1304,"5"-1"1739,3-5 1,-1 4 6,5 0 1,-3 0 37,6-4 0,3 0-184,1 0 1,2 0-50,2 0 1,4 0-2,0 0 0,4 0-151,0 0 0,-2-4 10,1 0 0,-4 0-228,0 4 1,-3-3-711,-4-1 1,2 0 465,-6 4 0,0-4 367,-4 0 0,1 1 0,-1 3 0</inkml:trace>
  <inkml:trace contextRef="#ctx0" brushRef="#br0" timeOffset="22">15989 7435 8107,'-6'-11'-47,"0"3"108,2 0 212,2 6-245,-8-8 150,9 8 0,-9-3 178,2 5 10,-2 0-174,-1 0 1,-2 0 189,-2 0-204,-3 5 0,-1-2 23,0 5 1,0-1 65,-4 5 0,1 4-157,3 3 0,-1-1 47,5 1 0,-4 1-177,4 7 1,3-3 31,5 3 0,4-3-216,-1-1 0,3-1 49,1 1 1,5 0-108,3 0 0,6-4 96,1 0 0,5-5 83,-1 1 1,4-3-88,4-5 1,-3-2 89,2-5 1,-1 0 78,-3 0 0,0 0-67,-3 0 1,-2-1 136,-6-3 1,-3 2-64,-1-6 1,-4 0-33,1-3 0,-4 0-59,-4-1 0,-4 1 66,-7-1 0,-3 1-227,-5 0 0,-1 3 115,-2 0 0,0 6-208,-4-2 1,4 3 55,0 1 1,3 1-563,4 3 845,2 2 0,6 6 0,-1-1 0</inkml:trace>
  <inkml:trace contextRef="#ctx0" brushRef="#br0" timeOffset="23">15475 8109 8173,'0'-7'484,"0"2"0,2 5-225,1 0 0,4 0 10,4 0 0,1 0-10,-1 0 1,2 0 29,2 0 0,3-3-45,4-1 0,6 0-52,3 4 1,3-4-19,4 0 1,2-3-156,1 3 1,3-4-90,-6 5 0,1-3 70,-1 3 1,-8 1-181,1-1 0,-7 1 116,-5 2 0,-2 0-1424,-6 0 726,0 0-369,-4 0 1131,-2 5 0,-10-3 0,-2 3 0</inkml:trace>
  <inkml:trace contextRef="#ctx0" brushRef="#br0" timeOffset="24">15361 8440 8024,'0'-6'-412,"0"-4"950,0 8 0,1-7-136,3 6 1,-1-3 3,4 3 0,1 1-24,3-1 1,2-2-172,2 1 0,-2-4-86,2 4 0,-2-3 115,-2 3 0,4 0-133,1 4 0,-1 0 136,-4 0 0,1 0-198,-1 0 0,-3 0-79,-1 0 1,0 1-29,0 3 1,2-1 21,-5 4 1,1 1 76,-1 3 0,-3-3-142,3 0 0,-3-1 71,-1 5 0,-1-1-75,-3 0 1,-2-3 111,-6 0 1,1-1-48,0 5 0,-1-1 103,1 1 0,3-5 73,1 1 23,4-1-131,-7 5 0,9-5-3,-3 1 17,3-5 1,6 3 7,2-2 0,3-3-6,2 3 0,0 1 88,4-1 1,-4 1-57,4-1 0,0-2-27,-1 6 1,2-4 43,-2 3 0,-6 1 22,2 3-101,-7 1 54,1 4 1,-5 1-141,0 2 0,-9-2 66,-2-1 0,-12-4-125,0 4 0,-6 0-105,2-1 0,-3 4 96,3-3 0,-3-1-126,3-4 1,1-1 54,3-2 1,4 1-270,0-5 0,9-1-201,-2-3 151,8 0 1,0-1 68,8-3 1,4-2 464,7-5 0,3-1 0,5 1 0</inkml:trace>
  <inkml:trace contextRef="#ctx0" brushRef="#br0" timeOffset="25">16023 8314 7997,'-10'-7'0,"3"-1"0,-3 6 0,8-3 0,-8 5 0,4 5 0,-6 2 0,1 5 1550,0 3-662,-6-2-512,4 8 1,-3-2 76,4 8 0,1-3-175,0 3 1,-1 1-275,1-2 0,3 5 117,1-5 1,4 1-196,-1-4 0,3-4-43,1 0 0,1-5-114,3 1 0,4-2-11,7-2 1,-1-3 104,5-1 1,0-4 13,4 1 0,-3-3 63,3-1 1,-7 0 94,7 0 1,-4-5-62,0-3 0,2 2 263,-6-2-91,0 1 1,-9-5-127,-2 1 0,-4-1 101,-4 1 1,-7 1-77,-8 2 0,-8-1-136,-3 6 0,-7-1 132,-1 4 1,0 4-706,4-1 321,4 6 30,2-2 1,11 4 312,1 0 0,-1 1 0,-1-1 0</inkml:trace>
  <inkml:trace contextRef="#ctx0" brushRef="#br1" timeOffset="26">7663 8828 7976,'-5'-6'-73,"4"1"572,-4 5 78,5 0 0,0 5-337,0 3 0,0 2-155,0 1 0,0 1 50,0-1 0,0 4-108,0 0 1,1 6-32,3-2 1,-3 1 109,3-1 0,-3 3-147,-1-3 0,2 1 93,1-1 1,-1 1-119,2-4 0,-3-1 80,-1-4 0,0 1-59,0-1 0,0 1 4,0-1-48,0-5-204,0 4 171,0-8-661,0 3 82,0-5 1,5 0 0,1 0 0</inkml:trace>
  <inkml:trace contextRef="#ctx0" brushRef="#br1" timeOffset="27">8040 8885 8046,'0'-11'0,"-1"3"-32,-3 1 457,3 4-282,-9-2 1,3 5 87,-4 0 0,0 0-184,-1 0 0,1 0 226,-1 0-80,-4 5-31,-2 2 0,2 0-29,4 1 0,2-4-36,6 3 238,0-4-328,4 7 1,2-5 77,1 3 0,0 1-90,5-6 0,-1 5 105,5-4 1,-1 5-187,1-2 0,0 0 56,3 0 1,-2-3-52,2 4 0,-1-2 51,2 2 1,-5 2 60,0-3 0,1 0-95,-5 0 0,2 1 45,-1 3-28,-3 1 1,-5-1 40,0 1 1,0-1-112,0 0 0,-5 0 122,-3-4 0,-3 3-23,-4-2 1,1-2 35,-5 2 1,3-4-38,-3 3 1,5-4 21,-1 1 1,3 1-33,0-1-64,1-1 0,-1-3 78,1 0-797,4 0 29,2 0-237,5 0 468,0-5 1,2 4 551,1-3 0,4-2 0,4 0 0,1-6 0</inkml:trace>
  <inkml:trace contextRef="#ctx0" brushRef="#br1" timeOffset="28">8257 8965 8046,'0'-11'430,"0"5"324,0-5-166,0 10 14,0-4-411,0 15 0,0-1 29,0 10 0,-4-5-51,1 1 1,-1 3-1,4 1 0,0-1-209,0 1 1,0-4 58,0 4 1,0-5-387,0 1 1,0-2 17,0-1 4,0-1 0,1-1-46,3-2-180,-3 2-132,4-9 203,-5 4 0,-1-5-749,-3 0 1249,3-5 0,-9-1 0,3-6 0</inkml:trace>
  <inkml:trace contextRef="#ctx0" brushRef="#br1" timeOffset="29">8120 9000 8046,'2'-8'238,"1"0"0,4 6 438,4-2 0,2-1-187,2 1 0,-1 0 40,5 4 1,4 0-74,3 0 1,-1-3-181,-3-1 1,-3 0-310,4 4 0,-1-4 134,-7 0 1,0 1-1014,-3 3 0,-5 0 912,1 0 0,-5 5 0,2 1 0</inkml:trace>
  <inkml:trace contextRef="#ctx0" brushRef="#br1" timeOffset="30">8943 8840 8058,'0'-12'-216,"0"6"519,0-4-103,0 3 1,1 1 76,3 2 1,2 2-14,5-2 1,-2 3-15,3-3 0,-3-1 7,6 1 0,1-4-1,0 5 0,3-1-58,-4 4 1,1 0-81,0 0 1,-4 1 3,3 3 41,-2 2 0,-5 6-29,-1-1 0,-4 4-136,1 1 0,-3 4-65,-1-1 0,0 2 47,0 2 0,-5 1-248,-3 3 0,-3-3 124,-4 3 1,2-4-215,-2-4 0,1 1-62,-1-5 225,2 6 0,-4-9 124,6 3 1,3-6-112,1-1 341,4-6-205,-2 9 308,5-10-207,5 4 1,1-5 332,6 0-244,-1 0 0,2 0 13,2 0 0,-2 0-94,2 0 0,-1 0 13,1 0 1,-2-1-68,2-3 1,-2 3 60,-2-3 1,0 1-661,-4-1 287,3 3-1267,-8-4 248,3 5 818,-5 0 0,0 0 0</inkml:trace>
  <inkml:trace contextRef="#ctx0" brushRef="#br1" timeOffset="31">9365 8988 8133,'0'-11'0,"0"-1"33,0 1 1,1 5 227,3 2 468,-3-3-433,5 6 1,-6-3-122,0 8 0,0 3 64,0 4 1,0 0-208,0 1 1,0 3-60,0 0 0,0 4-126,0-3 0,0 0 60,0-1 1,0-2-611,0 2 51,0-2 0,0-2-37,0 1-166,0-6 855,0 4 0,0-9 0,0 5 0</inkml:trace>
  <inkml:trace contextRef="#ctx0" brushRef="#br1" timeOffset="32">9342 9022 8133,'7'-11'0,"-2"0"2,-5-1 0,0 5 70,0-1 558,5 5-121,-4-2-350,9 5 1,-3 5 80,4 3 0,2 2-131,2 2 0,-2-1 146,2 0 0,3 5-372,1-1 0,-3 4-51,-1-4 1,2 0-109,-2-3 1,2 2-83,-2-3 0,-3 3 149,4-6 1,-4-2 337,0 2-140,-1-6 1,1 3 561,-1-5-62,-5 0-9,5 0-41,-10-5 1,4-1-104,-5-5 1,-1-1 102,-3 1 1,3-1-100,-3 1 0,-1-1-239,1 1 0,-4-2 135,4-2 1,-1 1-234,2-5 0,1 5-18,-2-1 0,3-2-63,1 2-623,0 0 507,0 4 0,0 3-1400,0 0 709,0 6-160,0-3 1,1 5 407,3 0 0,-1 0 637,4 0 0,1 5 0,3 1 0</inkml:trace>
  <inkml:trace contextRef="#ctx0" brushRef="#br1" timeOffset="33">9811 8931 8013,'0'-7'0,"0"-1"530,0 5-260,0-2 0,0 7 0,0 1 0,0 4-180,0 4 1,0 1 82,0-1 0,0 4-87,0 0 0,0 6 170,0-2 1,1-1-362,3 1 0,-3-2 46,3 2 1,-3 2-238,-1-6 0,0 0 82,0-3 0,0-1-315,0 0-152,0-4 199,0 3-54,0-9 123,0 4 241,0-5 0,-5-5 0,-1-1 0</inkml:trace>
  <inkml:trace contextRef="#ctx0" brushRef="#br1" timeOffset="34">9742 8977 8013,'0'-12'-1738,"0"1"2329,0 5 1,5-3-120,3 5 0,-2-4 3,2 5 1,3-1-172,4 4 0,2 0-91,-2 0 0,3 0 29,5 0 0,-4 0-108,0 0 0,-2 5-37,2 2 1,2 4-91,-6 0 0,0 0-190,-3 1 1,-1 0 130,1 4 1,-6-2-127,-2 5 0,-3-2 73,-1 3 1,-6 1 78,-6-2 1,-4-1 22,-7 1 1,0-1 88,0 1 1,-1-3-57,-3-4 0,7-1 22,-3 0 1,8 0-282,0-4 1,2-2 96,2-5 0,3 0 132,0 0 0,6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22:46.708"/>
    </inkml:context>
    <inkml:brush xml:id="br0">
      <inkml:brushProperty name="width" value="0" units="cm"/>
      <inkml:brushProperty name="height" value="0" units="cm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8634 11033 8085,'-5'-7'-824,"4"1"607,-3 2 22,3 3 301,1-9 0,0 7 230,0-5 157,0 6-210,0-8 324,0 3-170,0-4-84,0 0 0,0 3 168,0 0 215,0 6-217,0-3-500,0 5 0,-5 0-118,-3 0 1,-2 1 141,-2 3 1,-4 2 20,-3 6 0,-3 0 56,0 4 1,-1-3-175,0 7 0,0-3 109,0 2 0,-2 5-111,2-5 1,-2 9 71,6-5 1,1 4 0,-1 0 1,5-2 7,-1 5 0,2-3 19,1 3 1,5-4-61,-1 0 1,6 2 46,-2-1 0,3 0-112,1-4 1,1-1 99,3 1 0,1-1-133,2-3 1,7 1 15,-2-5 0,3 1 23,0-5 1,3 0 61,5 1 1,0-6-4,-1-2 1,1-3 89,0-1-95,0 0 1,4 0 10,-1 0 0,1-5 10,-4-2 1,-2-4 3,-2 0 292,-2 0-282,-6-1 1,-1 1 270,-2-1-131,-3 1 0,-5-4-61,0-1 0,-5 0 17,-3 1 0,-8 1-221,-7-5 1,-1 5 119,-6-1 1,-2 3-70,-6 5 1,2-2 94,-2 5 1,6 0-381,2 4 0,5 0-102,-2 0 1,8 1-104,4 3 0,3-1-560,5 4 0,2 1 1110,5 3 0,10 6 0,2 1 0</inkml:trace>
  <inkml:trace contextRef="#ctx0" brushRef="#br0" timeOffset="1">9022 11364 8227,'0'-7'-2203,"0"2"3066,-5 5-256,4 0-223,-4 0 709,5 0-1157,-5 5 21,4-3-361,-4 3 404,5 0 0,0 1 0,0 6 0</inkml:trace>
  <inkml:trace contextRef="#ctx0" brushRef="#br0" timeOffset="2">9297 11067 8360,'0'-12'-657,"0"1"-82,0 0 1,1-1 738,3 1 0,-2 1 0,6 2 0,-4-2 0,3 2 0,-3-2 0,4-1 0,-5-1 52,5 1 0,-4 3 158,3 1 0,-3 3 183,4-4 0,-4 4 356,3-3-326,1 4 0,3-3-87,1 2 1,3 3-113,0-3 0,2 3-138,-2 1 1,-1 0 77,5 0 1,-5 1-102,1 3 0,-2 2 177,-2 6-111,1-1-237,-6 5 59,4 2 1,-9 5 25,3 0 0,-2 0 1,-4 0-17,-2-1 0,2 5 98,-6 0 1,1-1-134,-5-3 0,5-4 123,-1 0 0,2-4-60,-2 5 0,-2-7 48,2 3 1,3-7 76,1-2 31,3 1-61,1 3 1,0-3 101,0-1 1,1-4-132,3 1 0,6-3 98,6-1 0,3 0-67,-4 0 0,5 4-175,-1 0 1,-1-1 226,1-3-63,-5 6-198,2-5 171,1 9 1,-4-7-283,2 4 268,-2 1-107,-2 3 1,-1 1 55,-2-1 1,-3 2-21,-5 2 1,-1-2 23,-3 2 0,-3-1 72,-4 1 1,-5-2-59,-4 2 0,-1-1 117,-2 1 0,-5-2-46,-2 2 0,0-2 117,0-2 0,1-3-99,-2-1 1,5 0-23,7 0 0,2-2-165,6-5 1,-1 0 110,1 0-2454,5 0 1309,1 0 1131,5 0 0,5 0 0,1 0 0</inkml:trace>
  <inkml:trace contextRef="#ctx0" brushRef="#br0" timeOffset="3">10153 11181 8314,'-7'-4'0,"-1"0"-1,5 1 452,-2 3-64,5-5 101,0 3 128,0-3 68,0 5-511,5 0 0,2 0 101,4 0 0,1 0-119,-1 0 0,4-1 91,0-3 0,6 3-99,-2-3 1,2 3 29,2 1 1,0-4-279,0 0 1,-4 0-344,0 4 1,-1-3 256,1-1 0,-3 0-1572,-4 4 874,-6-5-175,4 4 0,-10-4 53,0 5 1007,-5 0 0,-6 5 0,-1 1 0</inkml:trace>
  <inkml:trace contextRef="#ctx0" brushRef="#br0" timeOffset="4">10165 11318 8314,'0'6'315,"5"-1"0,1-5 192,5 0 1,1 0-68,-1 0 0,6 0-55,2 0 0,2 0-85,2 0 0,1 0-229,3 0 0,-3-1-53,3-3 1,-3 3-31,-1-3 0,-2 3-838,-2 1 0,2 0 471,-6 0 0,-4-4-1436,-3 0 1815,-6 1 0,9 8 0,-5 1 0</inkml:trace>
  <inkml:trace contextRef="#ctx0" brushRef="#br0" timeOffset="5">10747 10964 8322,'0'-23'0,"0"5"208,0 3 1,0 3-124,0 0 304,5 1 297,-4 4 15,4-3-442,-5 9 0,0-4 24,0 5 0,4 5-17,0 3 1,0 7-8,-4 4 0,0 7 32,0 5 0,0 2 97,0 1-194,0 5 1,0-2 80,0 5 0,0 0-33,0 4 1,0-2-23,0-2 0,1 1 57,3-5 0,-3-4-4,3-3 1,-3-6-932,-1 2 1,2-7-623,1-1 0,-1-5 1280,1 1 0,-1-6-1552,-2-1 702,0-5 366,0 7-468,0-9-601,0 4 1297,0-5 0,5-5 0,1-1 1</inkml:trace>
  <inkml:trace contextRef="#ctx0" brushRef="#br0" timeOffset="6">11113 10975 7844,'-7'-11'-146,"2"0"1,5-1 667,0 1 0,0 3 480,0 1-301,-5 4-507,4-2 1,-6 5 8,4 0-9,1 0 1,-8 6-118,3 6 0,-2 0 130,1 7 0,-2 0-176,2 4 0,2 4 114,-2 0 0,6 3-283,-2-3 0,3-1-62,1-3 0,5-4-192,2 0 144,9-5 224,-4-2 0,10-3-2,-3-6 1,4 1 21,3-4-100,-1 0 0,4-5 36,-3-3 255,-2-2-216,4-1-18,-5-6 136,-5 5 0,2-5 190,-4 6 0,-3-4-112,-5-1 1,1-4 145,-5 1 1,0-3-362,-4 0 123,0-1 1,-2 0-128,-1 0 1,-5 0 0,-7 0 147,-4 1 1,-3 2-760,-1 1 283,-5 11-95,4-8-731,-9 15 572,9-4 173,-4 5-558,5 0 593,1 5 0,4 3-285,3 7 240,2-2 471,6 8 0,-3-3 0,4 5 0</inkml:trace>
  <inkml:trace contextRef="#ctx0" brushRef="#br0" timeOffset="7">11090 11284 8229,'-7'0'0,"-2"1"0,6 3 268,0 4 1,-2 2 110,1 1 1,-1 2 609,1 2-433,3-2-338,-9 8 1,9-3-193,-3 5 0,3-2-243,1-2 1,0 2 197,0-6 0,0 4-101,0-4 1,5 0 0,2-4-168,3-4 376,2 3 1,3-8-80,0 1 37,6-1-77,-4-2 1,6-4 21,0 0 20,0-5 165,0 3-160,-6-6 168,5 1 18,-4 0-170,0-1 30,3-4-24,-8 3 369,3-9-151,-4 5 140,-1-6-318,-4 0 1,-2-4 39,-5 1 0,-2-1-229,-1 4 1,-9-2-289,-7 2 0,-8-1 243,-3 9 0,-7 5 132,-1 6-1407,-5 2-128,2 13 1558,1-4 0,-5 11 0,6 0 0,2 8 0,4 9 0</inkml:trace>
  <inkml:trace contextRef="#ctx0" brushRef="#br0" timeOffset="8">12928 10953 8232,'0'-8'-2186,"0"0"2186,-5 6-45,4-3 186,-4 0 1,5 2 10,0-4-101,0 4 1,-4-3 376,0 2-6,1 3-254,3-10 143,-6 10 83,5-4-176,-4 0 199,5 4 80,0-4 476,0 5-402,0 5-406,0 1 1,1 11 225,3 2-135,-2 2-7,8 2-170,-9 0 1,5 4-75,-2-1 1,-3 6 40,3-2 0,1 0-188,-1 0 0,1-5 125,-1 2 0,-3 0-132,3-4 0,1 4-209,-1-8 247,0 6 1,-1-13-56,1 3 1,1 1 125,-1-5 0,-3 3-151,3-6 1,-1 1-69,1-2-156,-3 3 1,5-8-139,-2 1-503,-3-1 71,4-2 271,0 0 714,-3 0 0,3 0 0,-5 0 0</inkml:trace>
  <inkml:trace contextRef="#ctx0" brushRef="#br0" timeOffset="9">12826 10975 8375,'0'-16'-10,"0"3"-22,0-2 201,5 2 0,-3 2 33,6 0 1,-4-3 105,3 2 1,2-2 33,6 7 0,-1-2-113,5 1 1,0-1-1,4 5 1,1-5 232,3 2-507,2 2 243,5 0 0,1 1-194,-1 0 18,0 0 1,-3 6-158,-1 1 0,-4 4 121,0 4 1,-4 4-127,-7 1 0,0 0 63,-7-1 0,-3-1-46,-1 5 0,-3-3 36,-1 3 0,-9-2-95,-2 2 1,-10 3 90,-1-3 0,-3-1 45,-5 1 0,-2-1-163,-6 1 0,3-2 152,-3-1 1,6-8-260,1 4 1,10-5 74,-2 1 1,8 1-713,0-5 2,7 0 951,3-4 0,10-5 0,1-2 0</inkml:trace>
  <inkml:trace contextRef="#ctx0" brushRef="#br0" timeOffset="10">13705 10679 8330,'0'-12'0,"0"4"0,0 1 316,5 4 73,-4-7 1,4 9 78,-5-4 161,6 5-479,-5 0 239,4 0 144,-5 0-234,0 5 0,-5 1-116,-3 6 0,-2 3 77,-1 0 0,-1 5-218,1-1 1,-1 7 152,1 0 35,-6 6-986,5-3 743,-5 6 1,6-1-329,-1 0 268,6 6 0,-3-5-284,5 3 0,1-2-85,3-2 213,0 0-70,0 0 275,5-4 0,1-2-46,5-6-73,1 1 62,-1 0 1,4-1-119,1-3 285,4-3-158,-7-4 1,4-1 34,-1 0 260,-4-4 0,5 2-819,-6-6 544,1 1 1,-1-4-1164,1 0 401,-6 0-254,-1 0 1068,-5 0 0,0 0 0</inkml:trace>
  <inkml:trace contextRef="#ctx0" brushRef="#br0" timeOffset="11">13968 10930 8201,'0'-18'0,"0"3"78,0 2 0,0 5 414,0 1-3,0 4 83,0 8 1,0 3-366,0 7 0,0 3-18,0 1 0,0 6-154,0 2 1,0 1 81,0-1 0,0 2-100,0 5 1,4-1-56,-1-2 0,2 0-206,-1-4 0,-1 2-332,4-6 1,-3 1 225,4-9 0,-4 0-119,3-3 1,-4-4-274,1-1-338,2-4 1080,-5 2 0,4-5 0,-5 0 0</inkml:trace>
  <inkml:trace contextRef="#ctx0" brushRef="#br0" timeOffset="12">13842 10964 8201,'4'-18'0,"0"3"0,5-1 309,-2 0 1,3 2-7,2 7 1,3-2 35,0 5 1,9-4-94,-1 5 1,3-2-195,-4 1 1,1 2 20,0-1 1,0 1-22,0 2 1,-2 0 110,-2 0 1,2 4-12,-6 0 0,0 5-246,-3-1 1,-5 2 78,1 1 0,-6 4-96,2 1 0,-4-1 42,-4-4 1,-2 4-58,-5 1 0,-1-1 27,1-4 1,-5 1 46,1-1 1,0-3 2,4-1 22,-6 1 1,4 0 90,-2-1 0,6-4-91,2 1 59,4-3-25,-2 4 0,10 0 2,3 3 1,2 0 22,1-4 1,2 5 1,2-1 1,2 1 32,2-2 1,1 3-53,-5-2 1,4 2 38,-3 2 0,3-1-29,-4 0 1,0 2 84,-3 2 0,-2-2-69,-3 2 1,2-2 1,-5-2 1,4 2-32,-5 2 0,1-2-4,-4 2 1,-5-2-53,-3-2 0,-3 5 70,-4-1 0,-3 0 19,-5-4 1,0 1-31,1-1 1,-1-3-61,0 0 1,4-5 51,0 5 1,5-6-294,-1 2 0,2-2-1315,2-2 768,-1 0-710,6-6 1543,1 0 0,10-10 0,1-2 0</inkml:trace>
  <inkml:trace contextRef="#ctx0" brushRef="#br0" timeOffset="13">14425 10679 8367,'-12'-13'389,"1"-2"0,4 6-29,4-3 0,5 7-241,2-2 1,5 4 312,-2-1-126,4 3 0,0 1 425,0 0-451,1 0 0,-1 1 82,1 3 1,-1 4-100,0 7 0,5 3 134,-1 5 0,4 3-117,-4 1 0,6 5-207,-2-2 0,1 3 143,-1 1 1,1 4-313,-5 0 1,1 2 14,-5-2 0,-1-1 66,-2 4 0,1-4-104,-5 1 0,-1-2-4,-3-2 1,0 0 7,0 1 1,0-5 29,0 1 0,-5-6-192,-2 2 1,0-3 87,0-1 0,0-6-446,0-1 0,-3-4 64,2 0 1,2-2-620,-2-3 1190,5-2 0,-7 1 0,4 0 0</inkml:trace>
  <inkml:trace contextRef="#ctx0" brushRef="#br0" timeOffset="14">14927 11021 6782,'0'-6'588,"0"1"1,0 3 217,0-1-272,0 1-156,0-3-250,5 5 221,-4 0-116,10 0-29,-5 0 0,5-1-189,1-3 0,4 3 130,3-3 1,-1 3-232,1 1 0,4-4 48,4 0 0,-5-1-23,-3 1 1,-1 3 87,1-3 0,-2-1-455,-6 1 1,-1-1 62,-2 2-769,-3 1 294,0-3 498,-4 5 0,-11 5 0,-9 2 0</inkml:trace>
  <inkml:trace contextRef="#ctx0" brushRef="#br0" timeOffset="15">14950 11124 8063,'0'6'47,"0"-1"1,1-5 256,3 0-24,7 0-106,2 0 1,7 4 321,-4 0-57,4 0-206,3-4-181,1 0 32,9 0 1,-9 0 322,3 0-623,-3 0 210,-1 0 1,-1 0 203,1 0-1207,-5 0 739,-1 0 1,-6 0-1151,0 0 699,-4 0 721,3-5 0,-4 3 0,6-3 0</inkml:trace>
  <inkml:trace contextRef="#ctx0" brushRef="#br0" timeOffset="16">15589 10462 8158,'0'-14'15,"0"2"31,0 8 138,0-6 1,2 9 163,2-3 1,-2 4-115,6 4 1,-4-2-96,3 6 0,-3 1 99,4 6 0,-6-1-89,2 5 1,-3 0 7,-1 4 1,0 4-142,0-1 1,0 5-227,0-5 1,0 2 161,0-1 0,0-3-178,0 3 1,0-4 66,0-4 1,1 1-456,3-5 0,-1 3 48,4-7 1,-3 3-128,4-6 1,-4-2 692,3 2 0,-4 0 0,2 3 0</inkml:trace>
  <inkml:trace contextRef="#ctx0" brushRef="#br0" timeOffset="17">16001 10496 8098,'0'-18'60,"0"2"374,0 4-161,0 6-37,-5 1 1,-2 5-279,-4 0 1,2 1 71,-3 3 1,4-2 71,-8 6 0,4 0 37,0 3 1,1 0-137,-1 1 0,1 3-81,0 0 1,3 0 32,0-3 1,6-1-116,-2 1 0,3-1 55,1 1 0,1-2-110,3-3 0,2 2 132,6-5 1,3 0 29,0-4 1,5 0 17,-1 0 1,-1 0 47,1 0 1,0-1 75,4-3 1,-5-3-76,-3-4 0,-2 0 186,-2-1 1,-3 1-99,-1-1 0,-4-3-110,1 0 1,-3-2 56,-1 2 1,-5 2-299,-3-2 0,-3 3 94,-4 0 0,1 2-37,-5 2 0,3 3-175,-3 5 0,5 0 91,-1 0 0,1 5-62,-1 3 1,2 2 337,-2 2 0,7 4 0,-7 2 0,3 5 0</inkml:trace>
  <inkml:trace contextRef="#ctx0" brushRef="#br0" timeOffset="18">15806 10701 7345,'7'5'1062,"-2"2"0,-5 4-900,0 1 1,0-1 192,0 0-59,0 1-523,0-1 218,0 1 0,1-1 207,3 1-532,-3-1 236,4 0-299,0 1 273,2-1 0,4-1-21,1-2 0,-1 1 98,0-5 1,5 0 7,-1-4 0,4 0-9,-4 0 0,5 0 64,-1 0 0,2 0-33,-2 0 0,-1-4 206,-3 0 1,-2-5-15,2 1 0,-3-2 101,0-1 0,-5-2-130,1-2 1,-5 1-53,0-5 1,-3 4-83,-3-4 1,-5 1 108,-7-1 0,-3 2 12,-5 6 1,0 0-19,0-1 1,-3 6-45,-1 2 1,4 3-51,4 1 0,0 5-155,-4 2 0,6 5-121,1 3 255,4 3 0,0 5 0,1-1 0</inkml:trace>
  <inkml:trace contextRef="#ctx0" brushRef="#br0" timeOffset="19">15544 11204 8046,'-7'0'-2057,"2"-1"3298,5-3-205,0 3-490,0-5-315,5 6 0,2 0-76,4 0 1,1 0 76,-1 0 0,6 0-3,2 0 0,2-3 22,2-1 0,1-1-27,3 1 0,6 1-144,5-4 1,1 3 154,-1-4 1,-1 5-216,5-5 0,-5 5 104,1 0 1,-6-2-203,-2 1 0,-1-1 3,2 1 1,-3 3 53,-6-3 0,-4 3-76,-3 1 1,-2 0 39,-2 0-566,1 0 245,-6 0-1414,-1 0 1580,-5 0 1,-10 5 0,-3 1 0</inkml:trace>
  <inkml:trace contextRef="#ctx0" brushRef="#br0" timeOffset="20">15624 11432 8024,'-4'-7'-121,"0"-1"108,0 6-7,4-4 655,0 1-394,0 4 1,5-5 16,3 2 0,-2 1-135,2-4 0,0 3 230,3-4 1,0 5-121,1-5 0,-1 4 65,1-3 1,-1 4-87,1-1 1,3 3 11,0 1 0,0-4-136,-3 0 1,0 0 206,4 4-230,-4 6 0,5-4 182,-6 6-368,1-1 0,-2 5 7,-3-1 15,-2 1 0,-5-1-15,0 0 1,0 1-26,0-1 1,-3 1-6,-1-1 0,-5 1 78,1-1 1,2-1 88,-2-2-79,1 2 174,-5-4 0,2 2-166,3-1 340,-4-4-165,10 2-60,-4 0-92,5-4 102,0 4 72,0-5 1,5 4-118,3 0 0,1 1 18,-2-1 1,3-3-15,-2 3 1,3 1-18,5-1 0,-7 4-18,2-5 0,-2 2 6,2-1 1,-1-1-183,-2 4 156,2 1 1,-9 3-104,3 1 1,-4-5 59,-4 1 1,-2-2 17,-5 2 1,-2 2 4,-2-2 0,-3-2-10,-5 2 0,2-2-29,2 2 1,-3 1-6,3-6 0,-3 1 13,0-4 0,4 0-15,3 0-127,-3 0 0,5 0 94,-2 0 0,6 0-990,1 0 343,6 0-47,-3-5 0,5-1 137,0-6 1,5 5 674,2-1 0,9-5 0,1-4 0</inkml:trace>
  <inkml:trace contextRef="#ctx0" brushRef="#br0" timeOffset="21">16172 11352 8080,'0'-11'-342,"0"-1"1,1 6 244,3 2 97,-3 3 0,4 1 0,-5-5 887,0 4-357,0-4-2,0 5 145,-5 5-120,4-4-383,-9 9 1,0-4 145,-6 6-81,1 4-171,-1-3 0,3 7 221,-2-4-61,-3 4-170,5-2 0,-3 1 184,4 0 0,2-4-385,3 4 67,-3 0 0,8-1 247,-3 3-435,5-8 1,0 7 83,0-4 0,0-1-219,0-4 126,0 1 208,5 4 0,2-7-386,4 3 348,0-4-129,1 4 0,-1-6-12,1-2 98,-1 2 57,6-4-37,-5 3 43,5-5 0,-4 0 129,2 0 0,-3-4-97,4 0 1,-4-1 213,0 1 1,-1-1 144,1-3 0,-6-2-124,-2 3 0,-3-3 88,-1-2 19,0 1-233,-5 4 1,-6-3-4,-8 3 70,-3 2-50,-6-1 0,3 3-76,-6-1 120,6 0-34,2 4-1017,1 5 481,10-4 202,-10 10 253,15-5 0,-9 5 0,10 1 0</inkml:trace>
  <inkml:trace contextRef="#ctx0" brushRef="#br1" timeOffset="22">8166 11992 8038,'-5'-12'-1542,"4"1"1327,-5 0 1502,6 4-209,0 2-352,-5 0-318,4 4-33,-4-4 148,5 5-134,0-5-309,0 3 119,0-3 158,0 16-345,0-4 16,0 10 1,0-2-92,0 0 61,0 5 7,0-2 1,0 4-91,0-3 52,0 7-79,0-7-98,0 9 150,0-5 1,0-4 15,0 0 0,0 0-48,0 4 0,1-4 85,3 0-167,-3-5 58,4 3 0,-3-6 2,2 1 82,-3-1 1,5-3-41,-2-1-242,-3-4 270,4 7-17,0-9-605,-3 9 404,3-8 0,-5 4-99,0-2 0,1-3-430,3 3 791,-3-3 0,9 4 0,-3 1 0</inkml:trace>
  <inkml:trace contextRef="#ctx0" brushRef="#br1" timeOffset="23">8429 12072 8147,'0'-6'142,"0"-5"371,0 10-33,0-9-118,-5 9-61,-2-4-478,1 5 218,-4 0-13,3 0 42,-4 5 0,-1-3 3,1 6 0,0-4 59,-1 3 1,1-3-3,-1 4-21,6-1 1,-3 5-134,5-1 0,1-3 79,3-1 1,0-3-80,0 4 1,0-4 130,0 3 1,5-3-4,2 4 0,3-5-17,2 5 1,-1-5-24,1 0 0,4 2 120,3-1 0,-1 1-100,1-1 1,0-1 8,4 4 1,-4-3 26,0 4 0,-5-2-194,1 2 0,-2 2-10,-2-3 0,-1 4-133,-2 0 1,1 0 129,-5 1 0,-1-1-65,-3 1 1,0-1-51,0 1 1,-6 3 1,-5 0 0,-2 1 251,-6 0 0,4-4-157,-4 4 1,0-4 248,-4 0 0,4-2-59,0-2 0,5-2-34,-1-2 1,2-3-382,1 3 218,6-3-620,1-6 469,5-1 1,0-6 263,0 1 0,5-1 0,1 1 0</inkml:trace>
  <inkml:trace contextRef="#ctx0" brushRef="#br1" timeOffset="24">8691 12118 8078,'-6'0'443,"1"0"733,5 0-807,5 5 0,-4 1-256,3 5 1,-3 2 70,-1 2 0,0-1-77,0 5 0,0-1 95,0 1 0,0 3-376,0-3 0,0-2-13,0 2 0,0-5-217,0 2 0,0-4-622,0 0 758,5-1 0,-3-3-395,1-1 1,0-4-10,1 1 672,-3-3 0,4 4 0,-5 1 0</inkml:trace>
  <inkml:trace contextRef="#ctx0" brushRef="#br1" timeOffset="25">8566 12083 8130,'5'-11'781,"1"5"-409,5 2 0,5 2 419,-1 2 0,5 0-236,-1 0 1,3 0-100,1 0 1,3 0-290,1 0 1,-2 0 86,-6 0 1,2 0-669,-6 0 1,0 4 319,-3 0 0,-6 1 94,-2-1 0,2 2 0,0 6 0</inkml:trace>
  <inkml:trace contextRef="#ctx0" brushRef="#br1" timeOffset="26">9399 11946 8267,'0'-11'-1892,"0"3"2901,0 1-535,0 4-95,0-7-203,5 9 0,-2-4 236,5 5 114,-6-6-336,8 5 0,-7-5 412,4 2-269,1 3 0,3-8 299,1 5-378,-1 0-64,1-1 0,-1 4 240,1-3-240,-1 3 0,0 1-81,1 0 94,-1 0 0,1 5-258,-1 3 0,-3 2 55,-1 1 0,-4 6 28,1 2 1,-3 2-190,-1 2 1,-6 4-205,-6-1 175,1 6-856,-6-3 889,1 6 1,-2-5-98,-5 0-42,0 1 117,0-2 1,4-1 32,0-5 251,5-5-80,-7 3 0,8-8-164,-2 2 439,2-2-119,7-7 15,-4 4 544,9-8-633,-5 3 1,8-5-27,2 0 10,-3 0 0,13 0 174,-3 0 1,4 0-134,1 0 234,1 0-301,6 0 0,-4-2 69,0-1 136,0 1-88,4-3 0,-5 5-40,-3 0 5,-2-5-29,-2 4-328,1-4 165,-6 5 134,4 0-1001,-9 0 349,10 0 192,-10 0-1351,4 0 844,-5 0 1,0 5 0,0 1 0</inkml:trace>
  <inkml:trace contextRef="#ctx0" brushRef="#br1" timeOffset="27">9753 12140 8020,'0'-11'189,"0"0"378,0 4-338,0 2 1042,0 5-819,0 5-152,0 2 1,0 4 72,0 0-553,0 1 198,0 4 1,0-2 222,0 5-769,0-5 426,0 8 0,0-8-852,0 5 663,0 0 0,0-1-407,0-3 0,0-2 307,0-2 1,2-3-435,1-1 173,-1-4 652,3 7 0,-5-9 0,0 4 0,0-5 0</inkml:trace>
  <inkml:trace contextRef="#ctx0" brushRef="#br1" timeOffset="28">9765 12232 8022,'-7'-18'0,"4"3"0,1 2 0,2 2 92,0 4 251,0-3 468,0 9-159,0-4-206,0 5-237,5 0-23,-3 0 0,7 5 186,-6 2-506,6 9 169,-2-4 1,5 6 17,4-3 1,-4-1 130,4 5 1,0-1-478,-1 1 228,6 3 0,-4-8-232,6 5 1,-4-5 132,0 1 0,-5-2 157,1-2-22,3-5 1,-5 3 368,2-5 0,-6 0-112,-1-4 0,-6-1-171,2-3 1,-3 1 245,-1-4 1,0-1 283,0-3 0,-1-1-140,-3 1 0,2-2-70,-6-2 0,4-2-338,-3-2 1,4-2 85,-1 2 0,-1-3-257,1-1 0,-1 0 132,1 1 1,3 3-331,-3 0 1,3 5 97,1-2 0,0 4-340,0 0-684,0 1 466,0 5-1075,0-5 750,0 10-158,0-4 1273,0 5 0,5 5 0,2 1 0</inkml:trace>
  <inkml:trace contextRef="#ctx0" brushRef="#br1" timeOffset="29">10176 12072 8112,'-6'-5'-327,"1"4"813,5-5 1,0 12-98,0 1-227,0 3 23,0 2-28,0 4 0,1-2 20,3 5 0,-3 0 94,3 4-305,-3 0 78,-1 0 1,0-2 200,0-2-627,5 3 285,-4-4 0,4-1 108,-5-1-649,0-4 421,0-5 0,0 3-766,0-3 317,5-1-408,-3-1 1074,3-5 0,-5 0 0,5 0 0,1 0 0</inkml:trace>
  <inkml:trace contextRef="#ctx0" brushRef="#br1" timeOffset="30">10165 12072 8112,'0'-12'93,"0"6"85,0-4 1,1 9 177,3-3 25,2 3 1,5 1-87,1 0 1,1 0-118,2 0 0,-1 1 43,5 3 0,0-2-30,4 6 1,-4-1-211,0 5 1,-5 1 131,1 2 1,-2-3-225,-2 4 0,-3 0 43,-1-1 0,-4 4 21,1-3 1,-4 0 106,-4-1 0,-3 2 28,-4 2 1,-2 3 26,-2-3 1,-3-2 3,-5 2 0,4-3-61,0 3 0,0-5 35,-3 1 1,4-3-565,3 0 346,-3-6 1,5 3-2055,-2-5 2179,7 0 0,3-9 0,5-2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49:38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2147 8885 7958,'-7'0'-3,"-1"0"0,2-1 375,-2-3 333,3 3-118,5-4 172,0 5 0,1-4-283,3 0-166,2 1 0,6 3-62,-1 0 1,1 0 13,-1 0 0,2 0-16,2 0 0,-2 0-146,2 0 0,3 0 33,1 0 0,-2 0 51,2 0 0,0-4-238,4 0 0,4 0 65,0 4 0,-1 0-9,-3 0 1,0 0 66,0 0 0,-2 0-179,-2 0 0,2 0 47,-6 0 1,1 0-125,0 0 0,-6 0-29,5 0 0,-9 0 32,6 0 146,-3 0 0,2 4-41,0 0 70,-4 0-77,-2-4 1085,-5 0-586,0-5-198,0-2-259,-5-4 124,-2-1 1,-4 1-123,0-1 1,4 5 55,3-1 1,-1 1-109,2-5 0,-5-3 105,4 0 1,0-2-190,4 2 1,0 1 52,0-5 0,0 0-78,0-4 1,0 4 28,0 0 0,5 0 63,3-4 1,2 0-12,2 1 1,-1 3 29,0-1 0,5 5 137,-1-4 1,1 4-140,0-4 0,-2 4 117,5-4 1,-2 5-25,2-2 1,3 4 143,-3 0 1,-1 2-11,1 3 1,0-2-126,4 5 0,-4 0 76,0 4 1,-4 0-60,4 0 1,-5 1-6,1 3 1,-2 4 6,-2 7 1,1-1-32,-1 5 0,-1 0-13,-2 4 1,-2 1-8,-2 3 0,-3 2-178,3 5 0,-6 0 68,-2 1 0,-5-2-185,1-3 0,-6 3 77,-1-2 0,-4-4 120,4 0 1,-2-3-33,2-1 1,3-1 203,-4-3 0,4-3-48,0-4 1,5-1-88,-1 0 328,5 1 1,-2-5 36,5 1-39,0-5 0,2 2-59,1-5 1,4 0 270,4 0 1,4 0-127,1 0 0,-1 0 16,-4 0 1,4 0-106,1 0 1,3 0-19,-4 0 0,1 0-62,0 0 0,-4 0-156,4 0 0,-2 0-62,1 0 0,-2 0 38,2 0 0,-3 0-252,0 0 0,-5 0-15,1 0-273,0 0 1,3-2-48,1-1 0,-5 1-276,1-1 1,-4 1-87,3 2 0,-3-4 82,4 1 889,-1-1 0,10-1 0,0-2 0</inkml:trace>
  <inkml:trace contextRef="#ctx0" brushRef="#br0" timeOffset="1">3700 8566 7978,'-11'-7'0,"5"-3"1535,1 4-903,5-1 1,0 1 538,0 2-134,-6 3-468,5-4-289,-4 5-56,10 0 1,2 0 293,4 0-280,0 0 1,6 1-15,2 3 1,-3-3-46,0 3 1,1-3-6,2-1 0,2 0-278,-2 0 1,1 0 104,-5 0 0,4 0-279,-3 0 0,3-1 147,-4-3 1,1 2-167,0-6 0,-4 6 66,3-2 1,-2-1-1486,-1 1 331,-1 0 1,-1 3-1,-2-3-211,-3 3 1596,-5-4 0,-5 10 0,-2 1 0</inkml:trace>
  <inkml:trace contextRef="#ctx0" brushRef="#br0" timeOffset="2">3723 8794 7943,'-6'0'620,"2"0"-225,8 0 1,-2 0 203,6 0 0,0 0 278,3 0 0,6 0 193,2 0 1,-2 0-474,2 0 1,4-1 59,4-3 1,0 3-238,-5-3 0,1 1 48,0 0 1,0 0-188,0-5 0,0 6-69,-1-2 0,-4-1-218,-3 1 1,2-1 73,-2 1 1,-3 3-684,-5-3 1,-4 2 88,1-2-1183,2 3 0,-6-6 74,0 3 1635,0 3 0,-15-4 0,2 5 0</inkml:trace>
  <inkml:trace contextRef="#ctx0" brushRef="#br0" timeOffset="3">5311 8177 7983,'0'-11'41,"0"3"100,0 1 0,0 3 417,0-4-108,0 6-54,-5-8 0,3 7 149,-1-5-249,1 1 0,2-1-43,0 1 0,0 3-31,0-4 1,0 4 229,0-3-191,-5 4 1,-1-6-211,-6 6 0,0-1 124,-3 4 0,1 5-117,-5 2 0,-4 5 55,-4 3 1,-3-1-230,3 5 1,-4 0 79,5 4 1,-1 0-62,4 0 0,6-4-72,1 0 1,5-4-20,3 4 1,3-5 8,5 1 1,0 2 84,0-2 0,0 0 111,0-4 1,5 1-62,3-1 0,2-3 38,1 0 1,2-2-51,2 2 0,-1 0 140,5-4 1,-3 0-70,3-4 1,-4 0 20,4 0 1,-5 0 14,1 0 1,-2 0-43,-2 0 0,1 0-3,-1 0 9,-5 0-15,5 0 14,-10 0 86,4 0 1,-10 4-13,-3 0 1,2 5 161,-2-2 0,1 7-159,-5 1 0,1 4 123,-1-3 0,1 3-242,0-4 1,3 4 77,0-4 1,1 5-204,-5-1 1,6-1 74,2 1 0,3-4-65,1 5 1,-4-7 32,0 3 1,0 0-98,4-1 1,-1 1 104,-3-5 1,3 0-15,-3 1 0,3-1-46,1 1 0,0-1 76,0 1 1,0-5 0,0 1 1,0-1 0,0 5 0,0-1 9,0 1 1,0-1 37,0 1 1,0 0 83,0 3 1,0-1 195,0 5 1,-1-3-91,-3 3 0,3-4 117,-3 4 1,3-4-58,1 4 0,0-5-6,0 1 0,1 2-51,3-2 0,-2 0 22,6-3 1,-1-1-15,5 1 1,-1-5 4,1 1 1,3-6-76,0 2 0,2-3 47,-2-1 1,-2 0-449,2 0 1,-1 0 180,1 0 0,-2-3-1445,2-1 1,-6-4 1570,-2 4 0,6-10 0,5 2 0</inkml:trace>
  <inkml:trace contextRef="#ctx0" brushRef="#br0" timeOffset="4">5790 8440 8017,'-5'-11'-47,"4"-1"384,-9 1 119,9-1 275,-4 6-73,5-4-106,0 9-393,0-5 1,0 8 95,0 2 0,0 3 117,0 8 1,0 3-128,0 5 1,0 7-168,0 1 0,0 8 97,0-4 1,0 0-106,0-4 1,0 4-175,0-4 0,0-1-219,0-7 1,0 2-60,0-2 0,0 1 220,0-9 1,0 1-315,0-5 0,0-3-110,0-1-917,0-4 574,0 7 929,0-9 0,-6 4 0,0-5 0</inkml:trace>
  <inkml:trace contextRef="#ctx0" brushRef="#br0" timeOffset="5">5710 8440 8042,'-6'-11'825,"-4"-1"-76,9 6 217,-4-4-516,5 8 1,1 2-32,3 8 0,2 2-48,5 2 0,2 0-103,2 4 0,-2 1-236,2 6 0,2-4 161,-2 0 1,1-5-316,0 1 1,-4-2 140,4-2 1,-4 0-217,0-4 1,-1-2 22,1-5 0,3 0-18,0 0 1,2-1 94,-2-3 0,-1-2 51,5-6 1,-1 1 215,1 0 0,1-6-108,-5-2 1,3-2 168,-7-2 1,7-4-102,-7 0 0,3-3-41,-2 3 0,-5 1 120,1 3 0,-5 5 131,0 3 0,-1 6 321,-2 1-458,5 6 0,-4 2-182,3 7 0,-8 10 112,-4 6 0,2 5-77,-2 6 1,2 5 83,-1 3 0,-2 3-369,5 0 0,-4 1-94,4 0 1,1-6-246,3-2 1,0-7 275,0-5 1,0-3 121,0-4 1,0-2 165,0-6 1,3-3-358,1-1-343,0-4 210,1 7-1492,-4-9 1986,4 4 0,6 1 0,1 0 0</inkml:trace>
  <inkml:trace contextRef="#ctx0" brushRef="#br0" timeOffset="6">6430 8691 8204,'-1'-11'361,"-3"-1"1,3 1-55,-3 0 1,3 3-61,1 0 0,-2 2 886,-2-2-713,3-2 0,-5 5 82,2-2-224,3 1 0,-9 8-197,2 2 1,-2 2 12,-2 5 0,1 6-115,0 2 1,-1 2-109,1 2 1,-1 0 113,1 0 0,1 0-214,2 0 1,3-2 55,5-2 0,0-2-5,0-6 1,5-1 93,3-2 1,6-3-103,1-5 0,5 0 161,-1 0 0,-1-6 41,1-6 0,0 0 166,4-7 0,-1-1-71,-3-2 1,-3-1 87,-5 0 0,0 0-29,-4 0 0,-2 0-267,-5 1 1,-5-5 119,-2 0 0,-5 1-243,-3 3 1,-2 5-185,-2 3 1,-2 7-259,2 4 0,2 3-349,2 1 1,4 5 409,3 3 0,-1 7-176,5 4 777,1 8 0,3-3 0,0 4 0</inkml:trace>
  <inkml:trace contextRef="#ctx0" brushRef="#br0" timeOffset="7">6578 8931 8194,'7'-11'1166,"-1"4"-221,-2 4-531,-3 1 1,4 7 209,-5 3 0,0 7-136,0 4 0,-1 3-760,-3 1 1,-1 5 251,-3 2 0,-2 2-862,3-2 0,0-2 554,0-5 0,4-5-741,-1-3 1,3-2 1068,1-2 0,-5 0 0,-1 1 0</inkml:trace>
  <inkml:trace contextRef="#ctx0" brushRef="#br0" timeOffset="8">7184 8257 8058,'-23'-6'1202,"5"1"-460,2 0-453,9 4-103,2-5-89,5 17 1,-4-1-68,1 13 1423,-6 2-915,7 14 0,-3 3 101,5 8-2110,0-3 1459,5 8 0,-2-13-1159,5 0 837,-1-5 1,5-8-151,-1-2 0,-1-4 245,-2-4 0,2-4-183,-2-7 1,-2-3-240,2-5-959,-6 5 1920,3-4 0,0 4 0,2-5 0</inkml:trace>
  <inkml:trace contextRef="#ctx0" brushRef="#br0" timeOffset="9">6841 8326 8058,'5'-18'-285,"2"2"0,5 4 1353,3 1 1,4-2-387,8-2 0,-2 6 225,6-3 1,3 4-362,4-4 1,0 5-251,-3-1 0,-1 5-167,0 0 1,-3 1-140,-1 2 0,-3 0-972,3 0 1,-6 2 682,-1 1 1,-1 2-1310,-7 3 0,0 2 1608,-3-2 0,-6 7 0,-1 3 0</inkml:trace>
  <inkml:trace contextRef="#ctx0" brushRef="#br0" timeOffset="10">7366 8623 8028,'0'6'0,"0"0"0,0-2 1992,0 3-881,0 4-664,0 0 1,2 1 98,2-1 1,-2 5-155,6-1 0,-1 1-614,5-1 1,-5-2 236,1 2 1,1-6-308,6-1 0,-6-2 187,2 2 0,2-3-57,2-5 1,1 0 47,-5 0 1,2 0 45,2 0 1,-1-5 110,5-3 1,-1-3-68,1-4 0,1 1 394,-5-5 1,5 0-132,0-4 0,-4 0 150,-1 0 1,-2-4-85,-2 1 0,-3-5-142,0 5 1,-6 3-5,2 4 0,-3 5 143,-1-1-361,0 7 97,0 3 1,0 6-715,0 3 1,-5 2 338,-3 6 0,3 4-898,2 3 0,0 3 28,-1 1 1207,3-1 0,-4 6 0,5 2 0</inkml:trace>
  <inkml:trace contextRef="#ctx0" brushRef="#br0" timeOffset="11">7938 8794 7959,'6'-6'73,"0"1"1150,-2 5 1,-1-4 146,4 0-190,-4 0-740,7 9 0,-9 5 581,3 6 0,-3 4-436,-1-1 0,0 3-292,0 0 1,-1 5-822,-3 0 1,2 1 412,-6-2 1,2-2-1777,-2 3 1,-1-7 317,5-1 1573,-5-5 0,3 8 0,-5-4 0</inkml:trace>
  <inkml:trace contextRef="#ctx0" brushRef="#br0" timeOffset="12">8554 8840 8048,'-6'-7'1228,"-4"-1"-614,2 4-1129,3 0 349,0-1 811,5 4-653,0-5 5,0 6 1,4 2-950,0 2 0,-1 2 952,-3 5 0,5 1 0,2-1 0</inkml:trace>
  <inkml:trace contextRef="#ctx0" brushRef="#br0" timeOffset="13">8771 8794 8376,'0'-6'1509,"5"1"-1488,3 5 172,-3-5 0,1 3 223,-2-2-1389,-3 3 758,10 1 1,-9 1-1467,6 3 1681,-6-2 0,8 8 0,-3-4 0</inkml:trace>
  <inkml:trace contextRef="#ctx0" brushRef="#br0" timeOffset="14">9000 8760 7998,'6'0'1298,"-1"0"-281,-5 0-564,-5 0-861,4 0 1,-4 1-65,5 3 0,0-2 472,0 6 0,0 0 0,0 3 0</inkml:trace>
  <inkml:trace contextRef="#ctx0" brushRef="#br0" timeOffset="15">9399 8805 8007,'-11'-6'3767,"5"-4"-3286,1 9 1,3 1-72,-2 7 1,3 7-426,-3 2 0,2 4 111,-2-1 1,3 6-557,-3 2 0,3 3 282,1-3 1,1 0-949,3-5 0,-3-4-739,3-3 1088,2 3 169,-5-10 608,10 7 0,-5-9 0,5 6 0</inkml:trace>
  <inkml:trace contextRef="#ctx0" brushRef="#br0" timeOffset="16">10039 8109 8006,'-8'-15'0,"1"-1"0,4 1 1202,-1 4 0,4-1-496,4 1 0,1-1-213,3 1 0,-3 3 95,-5 1-36,0 4 0,-1-3 77,-3 2-686,-2 3 0,-11 5 172,-2 7 0,-4 4-82,-4 1 0,0 5-135,-4 6 1,-2 3 96,3-3 1,3 5-207,4-2 0,3-2 28,8-1 1,0-3-296,8-1 0,1-1 158,7 1 1,4-1-6,7-3 1,8-1 303,7-3 0,3-4-114,2 1 0,0-1 117,3-3 1,-4-2-131,1 2 1,-2-5 233,-7 5 0,0-4-106,-7 4 1,1-5 113,-5 5 1,-5 0-121,-6 3 1,1-2-57,-1 2 0,-1-2 68,-7 6 1,-8 3-27,-7 1 0,-3 1 38,-5 0 0,3 1-50,-3-2 1,3-2-243,1-2 1,2-2 76,2-2 1,2 0-902,6 1-160,4-6 393,2-1 1,8-5 884,4 0 0,1 0 0,9 0 0</inkml:trace>
  <inkml:trace contextRef="#ctx0" brushRef="#br0" timeOffset="17">10302 8577 8006,'6'-8'1732,"-2"1"-526,-3 4 120,-1-2-506,0 5-19,-5 5 0,4 2-421,-3 4 0,-1 4-305,1 1 0,-4 4-529,5-1 1,-1-1 325,4 1 1,0-5-587,0 1 0,5 1 384,2 0 1,4-2-263,0-7 1,2 2 169,2-5 1,-1 0 109,5-4 0,0-2 168,4-1 1,3-4 221,1-4 1,0-1 424,-4 1 1,-1-6-319,1-2 0,0 2 505,0-2 1,-5 0-257,-3-4 0,-2 4 194,-2 0 1,-5 1 162,-2-1 214,3 2-713,-6 6 1,-1 5-257,-8 2 1,-2 3-1360,-1 1 0,3 1 257,0 3 1066,1 2 0,0 10 0,2 2 0</inkml:trace>
  <inkml:trace contextRef="#ctx0" brushRef="#br0" timeOffset="18">10918 7983 8043,'0'-6'-1048,"0"-4"899,0 3 1283,0 1-195,0 1 539,0 0-1029,0-1 1,2-1 416,1 3-573,-1 3 1,4-3-116,-2 0 0,-2 1 82,6 3 0,-4 0-217,3 0 1,0 1 24,0 3 1,4-2-60,-4 6 1,-2-4-109,-1 3 1,1-3 56,-1 4 0,0 1 86,-4 6 1,-5 0-1,-3 8 0,-3-2-52,-5 10 1,0-4 96,-3 3-52,2 0 1,6 1 0,0-2-26,-1-1 1,6-1-13,2-4 1,3-2-238,1-2 1,1 1 83,3-4 0,-2-1 35,6-4 1,-2 1 80,2-1 0,2-3 27,-2-1 0,-2-4 26,2 1 0,-5-3 158,5-1 1,-4 0-12,3 0 1,-3 0 86,4 0 74,-6 0-176,3 0-263,1 0 0,-4 0 113,6 0 0,-2 1-149,2 3 1,1 2 50,-6 6 0,6 1 50,-1 2 1,2 3-63,1 4 0,1 1 57,-1 0 1,4 1 124,1 3 0,0-3-116,-1 3 1,-2-2 2,2 2 1,-3-7 21,-5 3 0,2-4 162,-5 0 1,1-3-52,-1-4 175,-3-1 0,-1-1 373,-7-2 0,-5 1-252,-3-5 1,-4 3-71,-8-3 1,2 0-114,-6-4 0,2 0-847,-1 0 1,-2 0 411,5 0 1,6-1-3100,6-3 3331,7-3 0,3-9 0,5-2 0</inkml:trace>
  <inkml:trace contextRef="#ctx0" brushRef="#br0" timeOffset="19">11444 7915 7928,'-5'-12'0,"2"6"276,-5 2 580,6-2 470,-3-1-481,5-4-567,0 0 0,0-1-9,0 1 0,5 3 89,3 0 1,0 5-120,0-5 0,3 2 68,1-2 1,-1-2-125,5 2 1,-4 2-4,0-2 0,3 5 75,0-5 0,0 5-29,-3 0 1,-1 1-403,1 2 1,-1 0 155,0 0 0,1 0-224,-1 0 0,-3 0-30,0 0-60,-6 5 1,7 2 106,-5 4 1,0 1-13,-4-1 0,-6-3 172,-1-1 0,-3 2 45,-2 6 0,-3-2 56,0 2 1,-4-2-114,4-2 0,-1-3 382,5 0-51,-6-1 112,5 5-228,0-6-85,7 4 144,5-9 1,5 5-95,3-6 0,2 3 137,1 1 0,2 0-101,2-4 0,-1 4 18,5 0 1,-3 1-110,3-2 1,-2 0-98,2 5 1,-1-5 6,-3 5 1,-2-4-458,2 3 111,-2 1 1,-3 3 153,-2 1 1,-3-1-195,-5 1 303,0-1 0,-6 1 439,-6-1 1,-1 0-192,-6 1 1,-3-2 130,-5-2 0,0 0 181,4-4 0,-3 4 270,-1-4 0,4-1-28,4-3 0,5 0 237,-1 0-1085,2 0 0,7-1 179,2-3 0,4-2-4431,4-5 4425,7 4 0,17-8 0,8 2 0</inkml:trace>
  <inkml:trace contextRef="#ctx0" brushRef="#br0" timeOffset="20">2810 10107 8075,'0'-7'0,"0"-1"309,0 6-75,0-3 0,0 3 154,0-1 211,0 1-22,0-3 319,0 5-743,0 5 0,-4-2 95,0 4 1,0-3-60,4 4 1,-1 1 48,-3 6 1,3-2-139,-3 2 1,3 1 21,1 0 0,-4 8-68,0-1 0,-4 3 53,5 1 1,-5 2-9,4 5 0,-5 1-174,2-1 1,-3 0 70,-2 0 1,5-3-37,-1-1 0,0-4 110,-3 0 0,3-2-190,1-1 0,0 0 36,0 0 0,-2-4-118,5 0 1,-4-4 125,5 4 0,-5-5-115,4 1 1,-3-2-67,3-1 1,-1-5 54,1 1 1,3-4-1083,-3 3 432,3-4-311,1 2-1055,0-5 2218,5-5 0,1-7 0,5-5 0</inkml:trace>
  <inkml:trace contextRef="#ctx0" brushRef="#br0" timeOffset="21">2867 10119 8143,'-5'-6'-576,"3"-5"0,-7 9 1027,6-6 1371,-1 6-378,4-3-496,0 0-429,0 3-279,0-3 1,0 6-25,0 3 1,0 3 45,0 4 0,0 6-1,0 2 1,1 7-6,3 5 1,-3 5-31,3 3 0,1 2-174,-1-3 1,3 6 107,-3-2 1,5-3-402,-1-1 1,2-3 187,1 0 0,1-6-340,-1-2 0,1-3 157,-1-1 0,4-1 22,0 1 0,2-4 74,-2 0 1,-6-5 25,2 1 0,2-2 137,2-1 1,-3-1-224,-5 0 293,1 1-123,3-1 1,-3-1-1210,0-2 611,-6-3 1,2-4-257,-8 3 1,0-3 129,-7 3 0,5-2 59,-10-2 695,6 0 0,-16-6 0,2 0 0</inkml:trace>
  <inkml:trace contextRef="#ctx0" brushRef="#br0" timeOffset="22">2650 10656 9682,'11'0'881,"0"0"0,2-4-568,2 0 1,3 0 66,5 4 1,0 0-126,0 0 1,5 0-150,2 0 1,3 0 1,1 0 1,1-5-183,-1-2 0,-1 0-487,-3 0 1,6 0-77,-6 0 0,5-4-193,-9 4 0,5-2 830,-5 1 0,6-7 0,-3 2 0</inkml:trace>
  <inkml:trace contextRef="#ctx0" brushRef="#br0" timeOffset="23">3860 10507 7525,'-11'0'568,"-1"0"115,6 0-256,1 0 588,5 0-404,-5 0 85,4 0 162,-4 0-536,15 0-125,-8 0 0,15 0 151,-6 0 0,2 0-123,6 0 1,-4 4-31,4 0 1,0 0 29,4-4 0,0 0-349,0 0 1,0 0 180,-1 0 0,1-4-574,0 0 0,-1-1 150,-3 1 1,1 2-522,-5-6-340,0 5 1,-4-3 495,-4 2 0,0 3 732,-4-3 0,-1 3 0,3 1 0</inkml:trace>
  <inkml:trace contextRef="#ctx0" brushRef="#br0" timeOffset="24">3837 10724 8461,'12'0'1522,"-1"0"0,1 4-1070,-1 0 0,4 0 546,1-4 0,4 0-421,-1 0 0,2-4-236,2 0 1,1-1-85,3 1 1,-3 2-714,3-6 1,-3 4-278,-1-3 0,0 0-655,-1 0 1,-3-2 1387,1 5 0,4-10 0,5 1 0</inkml:trace>
  <inkml:trace contextRef="#ctx0" brushRef="#br0" timeOffset="25">5334 9948 8046,'-8'-4'-887,"0"0"873,6-5 0,-3 7 926,5-6-71,0 5 27,0-2 549,0 5-1168,0 5 1,-5 2-155,-3 4 0,0 6 41,-3 2 1,2-2-192,-6 2 1,-3 1 21,-1 2 0,1 1-109,-1 0 1,5-4-33,-1 0 1,4-1 150,3 1 0,-1-1-76,5-3 1,1-2 96,3 2 1,0-2-69,0-2 65,0 0 1,5 1-1,2-1 1,3-4 138,2-4 0,-1 2-124,1-1 0,3 0 158,0-4 0,2 0-82,-2 0 1,-1 0 12,5 0 0,-8 0 28,4 0-231,-9 0 112,9 0-37,-14 0-62,4 0 1,-5 5 52,0 3 1,-5-2 35,-3 2 1,0-1-18,0 5 1,-2-2 163,2-3 0,-2 4-91,-1-4 0,0 3 49,4 2 1,-2-1-79,5 1 0,-3-5 21,3 1-46,0 0 1,4-1 96,0 1-116,0-6 1,0 5 39,0-4 1,1-1 0,3 2-3,-3-3-3,9-1-66,-8 0-67,3 0 1,-5 1 96,0 3 15,0-3 1,0 5-27,0-2 14,0 3 0,0 4 21,0 0 1,0 6-26,0 2 1,0-1 21,0 1 0,0 4 46,0 3 0,0 5 11,0-5 1,-4 6-53,0-1 1,0 0 3,4 0 0,-3 0 17,-1-4 0,0 0-14,4-4 1,0-1 165,0 1 1,0-4-92,0 0 0,1-5 153,3 2 7,-3-4-138,9-5 1,-7 3 173,5-3 1,-1-2-280,5-1 0,-1-2 114,0-2 1,1 3-387,-1 1 1,1 0 124,-1-4 0,-3 0-300,-1 0 0,-3-4 49,4 0 393,-1-5 0,5 3 0,-1-5 0</inkml:trace>
  <inkml:trace contextRef="#ctx0" brushRef="#br0" timeOffset="26">5870 10096 8123,'0'-6'0,"0"1"0,0 0 0,0 3 0,0-3 1692,0 5-983,0-5-171,0 4 120,0-4 236,0 5-496,-5 5-184,-1 1 1,-6 6-104,1-1 1,0 4 54,-1 1 0,1 4-94,-1-1 0,-2 2 112,3 2 1,-7 0-140,7 0 0,-3 4 72,2-1 1,2 5-113,3-5 0,-2 6 25,5-1 1,-1 0-35,1 0 1,3 0 39,-3-4 1,3 4-25,1-5 1,5 1-110,2-4 1,0 0 79,0-1 0,1 0-75,3-3 0,1 1 106,-1-5 0,5 5-62,-1-5 0,4 0 29,-4-4 1,4 1 0,-4-1 1,0-1 10,-3-2 3,4 2 1,-3-9 8,2 3 0,-2 1-7,-2-1 11,-4 0-12,3-4 21,-9 0-111,4 0-196,-5 0-702,0-5-256,0 4 237,-5-10 1,0 9 1009,-2-6 0,-9 6 0,4-3 0</inkml:trace>
  <inkml:trace contextRef="#ctx0" brushRef="#br0" timeOffset="27">6179 10267 7899,'-12'-11'-894,"6"3"669,2 1 1,2 3 1672,-2-4-361,3 6-94,-5-3-689,6 5 0,0 1-66,0 3 1,0 2 83,0 6 1,4 4-63,0 3 0,1 6-155,-1 2 0,-3 4 125,3-5 0,-1 5-269,0-5 1,-1 5 51,1-5 0,-1 1-352,-2-4 0,0 0 60,0 0 0,0-6-86,0-1 1,0-4-217,0 0 94,0-1 0,0-3-531,0-1 268,0-4 750,-5 2 0,3 0 0,-3 1 0</inkml:trace>
  <inkml:trace contextRef="#ctx0" brushRef="#br0" timeOffset="28">6190 10279 8033,'-6'-12'228,"-3"-3"201,5 0 1,0 3 494,4 5-186,0-1 146,0 2-544,0 1 0,2 6-95,1 3 0,4-2-28,4 6 1,1 1-112,-1 6 1,0-2 9,1 2 0,-1-2-143,1-2 1,-1-3-217,0-1 1,1-4 190,-1 1 1,1-3-104,-1-1 0,1 0 36,-1 0 0,0-6 148,1-6 1,-1 1 21,1-4 1,2-3 114,-3-1 1,3-1-2,-6 0 1,1 0-49,-2 5 0,-2 0 309,-5 3-141,0 1-198,0 5 23,0 0 1,-5 17-94,-2 4 0,0 6 41,0 6 1,0 6-108,0 5 0,0 1-196,3 0 1,3-4 86,-3 3 0,3 0-448,1-4 0,0 3 263,0-6 1,0-7-398,0-1 1,1-8 295,3 0 0,-3-2-812,3-2 727,3-4 1,-5-2 109,6-5 0,-4 0 419,3 0 0,-4 0 0,7-10 0,-4-3 0</inkml:trace>
  <inkml:trace contextRef="#ctx0" brushRef="#br0" timeOffset="29">6567 10541 8206,'-6'6'1398,"-1"0"-1042,4 5 0,1 1 128,-2-1 1,3 1-159,1-1 1,0 2-284,0 2 1,1-6 18,3 2 0,-1-2 122,4 3 0,1-6-175,3-2 0,1 1 55,-1-1 1,6-2 123,2-6 0,-3 2-101,0-6 0,0-3 123,-1-5 1,0-3-44,-3 4 0,-1-1 116,1 0 0,-5 3-40,1-7 1,-6 5 26,2-4 0,-4 1-338,-4-1 0,-2 2 104,-5 1 0,-6 4-432,-2-3 0,-4 6 195,-3 1 1,4 5-541,-5 0 0,10 5 61,-6 2 0,5 9-213,3-2 1,0 3-180,7-2 0,3 3 93,1 0 979,8 5 0,2-2 0,6 5 0</inkml:trace>
  <inkml:trace contextRef="#ctx0" brushRef="#br0" timeOffset="30">6864 10758 7890,'0'-6'2323,"0"1"1,0 14-1872,0 2 1,0 5-175,0-1 0,0-1-36,0 5 1,0 0-456,0 4 1,0 0 213,0-1 1,-1-3-992,-3 0 1,3-5 27,-3 2 0,3-4 962,1 0 0,-6-1 0,0 1 0</inkml:trace>
  <inkml:trace contextRef="#ctx0" brushRef="#br0" timeOffset="31">7252 10210 8137,'-10'-11'-244,"2"-1"1,2 5 891,2-1 0,3 4-174,-3-3 0,-1 3 216,1-4 0,-1 6 209,1-2-602,3 3 0,-8 7-42,6 5 1,-1 7-171,4 9 0,0 2-8,0 5 1,4 4-87,-1 0 0,5 3 73,-4-7 0,3 6-206,-3-10 0,5 1-581,-1-9 1,-3 0 333,-1-3 1,-3-2-1324,-1-6 1178,0 0 1,0-3-1031,0 0 1564,0-6 0,0 3 0,0-5 0</inkml:trace>
  <inkml:trace contextRef="#ctx0" brushRef="#br0" timeOffset="32">7241 10153 8104,'0'-7'642,"0"-1"171,0 5 121,0-2-543,0 5 1,0 7 145,0 4 1,1 3-347,3 9 0,2-3-128,6 7 1,-1 1 2,1-2 0,-1 1 104,0-4 0,1-5-594,-1-3 1,1-2 273,-1-2 1,0-5-271,1-2 0,-1-3 160,1-1 0,-1-1 14,1-3 0,-1-2 451,0-5 1,0-1-87,-4 1 0,3-5 75,-2 1 1,1-4-27,-2 4 0,2-5-16,-5 1 0,0 1-29,-4-1 0,0 5 37,0-1 0,0 2 133,0 2 202,0 4-493,0 2 0,-1 14 99,-3 2 1,-1 14 2,-3 1 0,-2 7 3,2 5 1,0-1-170,0 5 1,-1-1 108,5 0 0,0-5-746,4-6 1,0 0-58,0 0 0,4-6-374,0-5 1,4-5 33,-5 1 0,10-3 1096,-1-5 0,-4 4 0,-2-5 0</inkml:trace>
  <inkml:trace contextRef="#ctx0" brushRef="#br0" timeOffset="33">7663 10564 8102,'-5'-6'1023,"4"1"-550,-9 5 453,9 0-557,-10 5 0,10-3 139,-3 6 0,3 0-188,1 3 1,0 1-334,0-1 1,0 0 90,0 1 0,5-2-333,3-2 0,-2 0 249,2-4 0,-1 0-264,5-4 0,1 0 81,2 0 1,-1-5 74,5-3 0,-4-2 225,4-1 1,-5-4-119,1-1 1,-3 0 368,-5 1 0,2 1 1,-5-5 26,0 5-178,-4-8 1,-2 6-4,-1-3 1,-5-2-286,-7 6 0,-3-4-8,-5 4 0,-1 5 164,-3 6 0,2 3-483,-5 1 1,4 6 181,0 5 0,5 1-922,2 3 582,5 8 279,3-9 1,6 12-1638,5-7 1920,0 8 0,10 2 0,3 6 0</inkml:trace>
  <inkml:trace contextRef="#ctx0" brushRef="#br0" timeOffset="34">7880 10736 7957,'2'-7'1461,"1"3"1,-1 8-657,2 4 1,-3 2-61,-1 1 0,0 6-287,0 2 0,0 3-248,0 0 0,0 3-314,0 1 1,-4 0-425,0 4 0,0-3-1226,4 3 1,-1-8 461,-3 1 1292,3-8 0,-9 1 0,4-4 0</inkml:trace>
  <inkml:trace contextRef="#ctx0" brushRef="#br0" timeOffset="35">8246 10165 8095,'-6'-12'-9,"2"1"0,2 3 28,2 1 435,-5-1 0,3-2-45,-6 2 0,6 2 683,-2 2-248,3 3-461,-4-4 1,3 10-73,-2 2 1,3 14-40,1 5 1,0 6-47,0 2 1,4 6-108,0 1 0,3 4-357,-3 1 1,4-3 228,-4-5 1,1-1-731,-1-11 0,1 1 379,2-4 1,0-6-641,-4-1 0,0-5-213,5-3-376,-6 2 1589,8-9 0,-9 9 0,5-3 0</inkml:trace>
  <inkml:trace contextRef="#ctx0" brushRef="#br0" timeOffset="36">8246 10176 8095,'-4'-14'0,"0"3"470,-5 2 1,8 1 14,-3 1 0,2 4 808,-2-1-747,3 3 0,-4 2-172,5 3 0,1 4-189,3 7 0,1-1 66,2 5 0,4 0-274,-4 4 1,7 0 117,1-1 1,2-4-313,-2-3 0,-2-3-56,2-5 1,1 2-205,0-5 0,3 0 205,-4-4 1,4-1-90,-4-3 0,2 1 315,-2-4 0,-2-1-83,2-3 0,-2-1 173,-2 1 1,-3-2-83,-1-2 0,-3 2 260,4-2 0,-6 1-79,2-1 1,-3 6 555,-1-3-431,0 9 0,-1-2 24,-3 5 1,2 6-220,-6 5 1,4 7 60,-3 9 1,0 6-147,0 5 0,-4 4 140,4-4 0,2 1-550,1-1 0,3-2 11,1 2 1,0-4-803,0-4 0,0-2 323,0-5 0,1-5 890,3-3 0,2 3 0,6 0 0</inkml:trace>
  <inkml:trace contextRef="#ctx0" brushRef="#br0" timeOffset="37">8703 10599 8080,'-7'0'451,"1"0"826,2 0-600,3 0 1,-4 1-243,5 3 1,-4-2-158,0 6 1,0-1-45,4 5 1,0-1-321,0 1 1,2-1 157,2 1 0,-2-1-549,6 0 455,-1 1 0,5-2-211,-1-2 1,1-3 55,-1-5 1,0 0-23,1 0 1,-1-5 304,1-3 0,-1-2-91,0-2 1,1 1 394,-1 0 1,-4-1-138,-4 1 1,-1-2 113,-2-2 0,0 2-160,0-2 1,-5-2-47,-3 2 0,-7 0-84,-4 3 1,0 2-248,-4 3 1,8 2-298,-4 5 1,-3 0 233,3 0 1,0 3-560,8 1 1,3 5 317,0-1 0,6-2-865,-2 2 0,4-2 1319,4 2 0,7 2 0,7-4 0</inkml:trace>
  <inkml:trace contextRef="#ctx0" brushRef="#br0" timeOffset="38">8943 9982 8148,'-17'-18'485,"6"2"605,-1 4-384,6 6 4,6-4-172,0 8 86,0-3 26,0 5-243,0 5 1,5 3 159,3 7 0,7 4-87,4 8 178,-3 2-321,11 5 0,-8 1 189,8-1-1434,-3 0 1089,4 5 0,-8 2-469,3 5 281,-3-1 0,-6 1-142,-3 0 1,-7 1 36,0 2 1,-3-3-712,-1 0 1,-3-2 382,-1-6 0,-8 3-852,5-7 1,-10-2 130,6-9 1,-2-2-915,6-2 2075,-4-2 0,10-7 0,-3-3 0</inkml:trace>
  <inkml:trace contextRef="#ctx0" brushRef="#br0" timeOffset="39">9468 10884 7883,'0'-18'2814,"4"6"-2027,0 4 0,4 5-483,0 0-138,-3 1 1,-1 4 173,-8 1 1,-2 5-163,-6 7 0,1 4-161,-1 8 0,-3 2-654,0 5 1,-4 1 483,4-1 1,1-1-3000,6-3 3152,-2 3 0,4-14 0,-6 3 0</inkml:trace>
  <inkml:trace contextRef="#ctx0" brushRef="#br0" timeOffset="40">10107 9948 8010,'0'-12'409,"-5"6"75,4-4 389,-4 8-225,5-3-89,0 5 1,-5 2-133,-3 1 0,-2 6-8,-1 10 0,-4 2-101,-1 9 0,-4 6-73,1 5 1,-1 5-116,1 4 0,0-3 118,7 2 1,-2 3-16,7 1 1,2-6 14,1-1 0,2-5 0,2-3 1,2 0-16,2-8 1,2-2 14,5-1 1,1-7-139,-1-1 0,4-6-2619,1-2 0,3-1 105,-4-6 0,5 4 2464,-1-4 0,-2-1 0,-1-3 0</inkml:trace>
  <inkml:trace contextRef="#ctx0" brushRef="#br0" timeOffset="41">10256 10290 7987,'0'-25'668,"0"2"1,1 12 357,3-1-261,-3 3-293,9 3-9,-8 1 0,3 15-96,-5 5 0,4 11-125,-1 4 0,1 4-88,-4 4 0,0 3-185,0 5 0,-1-6-594,-3-2 1,3-7 456,-3-5 0,3-3-900,1-4 1,0-2 499,0-6 0,0-3-916,0-1 1484,0-4 0,0 2 0,0-5 0</inkml:trace>
  <inkml:trace contextRef="#ctx0" brushRef="#br0" timeOffset="42">10050 10187 7971,'2'-17'10,"1"1"0,5 5 675,7 3 1,-1-2-193,5 3 0,2 2 262,5 1 0,3-1-287,6 1 0,-1 0-179,0 4 1,0 0-441,1 0 0,-6 0 175,-2 0 0,0 4-1105,0 0 0,-4 1 724,-4-1 1,-9-3 356,2 3 0,-4 2 0,4 0 0</inkml:trace>
  <inkml:trace contextRef="#ctx0" brushRef="#br0" timeOffset="43">10462 10336 8038,'-6'6'26,"5"4"1,-8-7 257,5 5 0,1-5-98,3 5 1,0 1 412,0 6 0,-4-1-164,0 5 1,0-1-305,4 1 0,2 1 68,1-5 0,0 4-543,4-3 1,1 3 118,4-4 0,-1 0-22,0-3 0,2-6 153,2-2 1,-2 1 39,2-1 0,2-1 39,-2-3 1,4-1-43,-4-3 1,4-1 237,-4-2 1,1-4-76,-5 4 1,1-3 335,-1-2 1,0 0-79,1-4 0,-5 4 76,1-4 1,-5 0-221,0 1 0,-1-4-22,-2 3 0,0-3-154,0 4 0,0 4 277,0 3-1298,-5 1 554,3 0-2087,-3 2 1357,5 5 1153,0 5 0,5 2 0,2 4 0</inkml:trace>
  <inkml:trace contextRef="#ctx0" brushRef="#br0" timeOffset="44">10861 10610 7997,'7'13'1728,"-4"2"0,-1-1-1159,-2 5 1,0-4-253,0 4 1,0 1-92,0 7 0,0-3-655,0 3 1,-4 0 312,0-5 1,-1 2-1178,1-8 0,3-1 1293,-3-4 0,-2 1 0,-1-1 0</inkml:trace>
  <inkml:trace contextRef="#ctx0" brushRef="#br0" timeOffset="45">11409 10039 8172,'-5'-6'-391,"4"-1"157,-3 3 1692,3 3-146,1-4-652,0 20 0,0 1-206,0 14 1,4 2-141,0 6 0,1 2-209,-1 6 1,-2 0 87,6-1 0,-6-3-456,2 0 0,-3-10 261,-1-2 0,0-4-754,0-3 1,0-6-696,0-1-516,0-4 395,0 0 1572,0-6 0,0-1 0,0-5 0</inkml:trace>
  <inkml:trace contextRef="#ctx0" brushRef="#br0" timeOffset="46">11124 10130 8136,'-6'-11'0,"1"-1"641,5 1 1,1 3-95,3 1 0,2 0-22,5 0 0,6-2 200,2 5 1,2-3-256,2 3 1,9-1-334,2 1 1,4 1 49,0-4 0,-2 4-188,2-1 1,-2 3 102,-2 1 0,-4 0-1153,1 0 0,-10 0 104,2 0 947,-3 0 0,3 0 0,0 0 0</inkml:trace>
  <inkml:trace contextRef="#ctx0" brushRef="#br0" timeOffset="47">11638 10302 8038,'-6'11'523,"0"2"-358,6 2 0,0-2 254,0 2 0,0 3 48,0 1 0,0-2 5,0 2 0,0-3-555,0 3 1,4-4 87,0 4 1,5-5-136,-1 1 0,-2-6 92,2-1 0,-1-5 49,5 5 0,-4-5 110,4 0 1,-3-1 50,6-2 1,-1-4-83,1 0 1,-1-5 21,5 2 0,-4-7 171,4-2 0,-5 1-19,2 4 1,-4-4 20,0-1 1,-2-4-55,-3 1 0,-1-3-118,-6 0 1,3-1 65,1 0 1,0 0-203,-4 0 1,-4 5 86,0 3 0,1 3-77,3 0-877,-6 1 421,5 4-2016,-4 2 1805,5 5 1,4 5 679,0 3 0,5 7 0,-3 3 0</inkml:trace>
  <inkml:trace contextRef="#ctx0" brushRef="#br0" timeOffset="48">12095 10530 8013,'0'-6'919,"0"1"1,0 6-342,0 3 122,0 2-179,0 5 153,0 1-336,0 4 1,0 0 115,0 6-605,0-1 208,0 7 1,-2-2 190,-1 1-367,1 0 160,-3-5 0,5 1 272,0 0-1744,0-5 540,0-2 891,0-4 0,0-1 0,0 1 0</inkml:trace>
  <inkml:trace contextRef="#ctx0" brushRef="#br0" timeOffset="49">12597 10073 8033,'0'-11'49,"0"-1"402,0 1-199,-5 0 0,4 3 252,-3 0 102,3 6 1,1-2-169,0 8 1,0 7-19,0 8 0,0 8-98,0 3 0,0 7-232,0 1 0,0 5-120,0-1 0,0-2-192,0-2 1,0-7 73,0 0 0,0-7-201,0-1 1,0-5-893,0-7 1,0 0 1240,0 1 0,5-1 0,1 1 0</inkml:trace>
  <inkml:trace contextRef="#ctx0" brushRef="#br0" timeOffset="50">12312 10062 8178,'6'-12'522,"3"1"172,-5 0 1,10 0-416,1 4 1,5-2-36,3 5 1,4 0 501,-1 4 1,2 0-244,-1 0 1,2-1-86,5-3 1,-3 3-337,-1-3 0,-3 3-317,3 1 0,-4 0-179,0 0 0,-5 0-537,-2 0 0,-1 0-635,1 0 0,-2 0 1586,-1 0 0,-4 0 0,5 0 0</inkml:trace>
  <inkml:trace contextRef="#ctx0" brushRef="#br0" timeOffset="51">12848 10245 8178,'0'11'0,"0"0"482,0 1-220,0-6 1,0 4 43,0-2 0,-3 3 245,-1 5 0,0-4-152,4 3 1,0-1-156,0 2 1,0-4-280,0 4 1,0 0 116,0-1 1,1 1-95,3-5 18,-3 0 0,10 0-136,-4-4 0,0-2 81,0-5 1,1 0-48,3 0 0,1 0 219,-1 0 1,2-1-103,2-3 0,-2-2 188,2-6 0,-1 1-86,1 0 1,-2-1 69,2 1 0,-6-1-13,-2 1 1,0-4 18,0-1 1,2 0-10,-5 1 1,4 2 17,-4-2 1,1 6 157,-2 1-210,-1 1 0,3-1-120,-5 0 276,0 6-528,0-3 137,0 5 1,0 5 7,0 2 1,0 4 23,0 0 1,-4 6-210,0 2 1,0-2-359,4 2 0,-3-1 288,-1 1 1,0 1-748,4-4 0,1 3 432,3-4 1,-3 0-10,3-3 650,2-6 0,6 4 0,6-4 0</inkml:trace>
  <inkml:trace contextRef="#ctx0" brushRef="#br0" timeOffset="52">13248 9753 8182,'-11'-11'1500,"4"5"86,2-4-1089,5 8 0,0-2 62,0 8 0,5 4-152,3 7 0,0 4 151,3 8 1,-1 3-145,9 8 1,0 3-72,4 5 0,0-5-183,0 1 0,0 0-316,0 4 0,-4-4-94,0 0 0,-7 0 245,0 3 1,-2 0-327,-6-4 1,-1 3 151,-3-6 0,-5-1-894,-2-7 1,-1-2 435,-3-5 0,2-4-747,-6 0 0,2-5 1384,2 1 0,-6-2 0,-1-2 0</inkml:trace>
  <inkml:trace contextRef="#ctx0" brushRef="#br0" timeOffset="53">14162 10656 8045,'-12'-12'0,"-2"1"197,3-1 1,-3 2-10,6 3 567,3-4-196,-5 10 197,9-4 0,-4 6-268,5 3 0,0 4-212,0 7 0,1 4-145,3 8 1,1-2 56,3 6 0,1-2-729,-6 1 0,1 2 419,-4-5 1,0-2-1315,0-6 1,0 1 1435,0-4 0,0-1 0,0-4 0</inkml:trace>
  <inkml:trace contextRef="#ctx0" brushRef="#br0" timeOffset="54">14504 10530 8013,'-6'-5'2384,"1"4"-2439,5-4-889,0 5-1243,0 5 2187,5-4 0,1 9 0,6-4 0</inkml:trace>
  <inkml:trace contextRef="#ctx0" brushRef="#br0" timeOffset="55">14779 10496 8965,'6'5'-1184,"4"-4"1,-7 4 1183,4-5 0,-4 5 0,2 2 0</inkml:trace>
  <inkml:trace contextRef="#ctx0" brushRef="#br0" timeOffset="56">15098 10496 8831,'0'6'1622,"0"0"-991,0-2-747,0-2 261,5 8-624,-3-4 479,8 5 0,-9 1 0,4-1 0</inkml:trace>
  <inkml:trace contextRef="#ctx0" brushRef="#br0" timeOffset="57">15430 10519 8081,'6'-8'136,"-2"0"1,-2 6 1246,2-2-342,-3 3-664,4 1 1,-6 9 179,-3 2 1,2 9-148,-6 3 1,1 5-511,-5 6 0,1 1 163,-1-1 1,1-1-894,-1-3 1,2 2-46,3-5 0,2 3 875,5-3 0,-5 0 0,-2-5 0</inkml:trace>
  <inkml:trace contextRef="#ctx0" brushRef="#br0" timeOffset="58">16149 9651 8048,'-6'-12'0,"1"6"0,5 1 0,-5 5 0,2 5 1343,-5 2 0,5 10-571,-5 6 1,0 2-209,-3 9 0,-2 1-177,-2 10 0,2-1-299,-2 5 1,-1 1 104,0-5 0,1 7-547,4-6 1,3 1 61,1-5 0,4 0-339,-1-8 0,3 1 247,1-8 0,1 0-147,3-4 0,6-2-79,5-2 1,4-4 180,-3-7 0,4 1-294,-1-5 1,3 1 722,0-1 0,1-3 0,0 4 0</inkml:trace>
  <inkml:trace contextRef="#ctx0" brushRef="#br0" timeOffset="59">16526 9970 7997,'-6'-24'0,"1"-1"0,5 10 1404,0-1-867,0 5 1,3 0 281,1-1-480,0 6 1180,-4-4-476,0 3-457,0 1-360,-10 1 1,-2 6-256,-7 3 0,-2 2-25,2 6 0,-7 3 6,0 0 0,-1 4 174,4-3 1,-2 0-171,2-1 1,-1-1-270,9 5 0,1-5 116,6 1 1,3 2-113,5-2 0,0 0 104,0-3 1,5 3 20,3 0 0,6 0 54,1-3 0,9 3 125,-1 0 0,2 1-63,-2-5 1,0 0 27,0 1 0,-4-5 42,0 1 1,-5 0-72,1 3 0,-7-3 128,-5-1 1,3 1-24,-3 3-40,1 1 1,-9-1-88,-3 1 0,-3-1-6,-4 0 1,1 1-93,-5-1 0,4-1-212,-4-2 0,5 2-495,-2-2 0,4-3-191,0-1-215,1-3 1302,4-1 0,-3 5 0,4 1 0</inkml:trace>
  <inkml:trace contextRef="#ctx0" brushRef="#br0" timeOffset="60">16560 10222 8001,'7'-12'489,"-1"6"811,-2 2-344,-3-2-633,9 4 0,-9-1 33,3 6 1,1 4-131,-1 4 1,1 6-170,-1 2 1,-1-1-45,4 1 0,1-2-106,3 2 1,1-2-154,-1-6 1,0 1 143,1-1 1,1-1 211,2-2 1,-1-3-88,5-5 1,-5 0 338,1 0 1,1-5-99,0-3 0,0-2 45,-1-1 0,-2-2 112,2-2 0,-6 2 131,-1-2 1,-2-2-260,2 2 1,-3-4-324,-5 4 0,0-4-861,0 4 1,0-1 563,0 5 0,-5 1-3442,-3 2 3769,3 3 0,-5 0 0,4-1 0</inkml:trace>
  <inkml:trace contextRef="#ctx0" brushRef="#br0" timeOffset="61">17063 10416 7909,'0'-12'0,"0"1"0,0 0 1207,0-1-350,0 6-137,0-4-235,0 8 1,0-1-120,0 6 1,0 5-237,0 7 0,0 2 119,0 2 0,0 4-501,0-1 0,0 1-177,0 4 0,0-7-455,0-1 0,0-4-423,0 5 0,-4-7 1307,0 3 0,0-4 0,4 0 0</inkml:trace>
  <inkml:trace contextRef="#ctx0" brushRef="#br0" timeOffset="62">17725 9868 7971,'0'-18'735,"0"1"-368,0 6-307,0 0 1,0 3 135,0 0 0,-1 6 276,-3-2 0,2-1 63,-6 1 1,4 0-108,-3 4 0,-1 0-296,-4 0 1,1 0 57,0 0 0,-6 5-178,-2 3 0,-2 3 132,-2 5 0,1-2-151,3 5 1,-2-4 25,1 4 0,4-1-33,1 1 1,3-2-99,5-1 1,2-4-20,5 4 0,1-4-62,3 0 0,3 3 120,9 0 0,3 0 104,7-3 1,2-1-62,3 1 0,-2-1 145,-3 0 0,-1-3-55,1 0 0,-7-1-29,-4 5 1,-2-5-5,-1 1 0,-6 0 8,-2 3 0,-3 2-122,-1 2 0,-5-1 68,-3 5 0,-6-4-185,-1 4 0,-5-4 48,1 4 1,-3-5-151,-1 2 1,4-4-129,0 0 0,5-2-93,-1-3 1,6 2-336,2-5-163,4 0 338,-2-4 0,6 0 687,3 0 0,2 0 0,11-10 0,1-3 0</inkml:trace>
  <inkml:trace contextRef="#ctx0" brushRef="#br0" timeOffset="63">17725 10233 8016,'12'-6'-1000,"-6"-4"750,-2 2 0,1 2 2222,-1-2-763,-1 5 203,-3-2-492,0 5 0,0 5-862,0 3 1,4 4 141,0 3 0,1-3-153,-1 4 1,1 0 120,3-1 0,3 1-296,0-5 0,1-3 103,3-1 0,-2-4-118,-2 1 1,4-3 55,1-1 0,3 0 83,-4 0 1,0-4 89,-3 0 0,-1-5 157,0 2 0,0-3-29,-4-2 1,2 1-99,-5-1 1,4 0-316,-5-4 0,1 4 101,-4-3 0,0-2-919,0 2 1,4 3-911,0 5-512,0-1 1652,-4 2 787,5 1 0,1 5 0,5 0 0</inkml:trace>
  <inkml:trace contextRef="#ctx0" brushRef="#br0" timeOffset="64">18079 10370 10221,'0'12'1369,"0"3"-970,0 0 1,0 4-500,0-4 0,0 6 156,0-2 1,0 2-732,0 2 1,0 0 400,0 0 1,-4-4-937,1 0 1,-1-5 1209,4 1 0,0-2 0,0-2 0</inkml:trace>
  <inkml:trace contextRef="#ctx0" brushRef="#br0" timeOffset="65">18742 9765 7946,'0'-23'19,"-4"5"-10,0 3 2037,0 2-1303,4 2 0,0 3-60,0 1-337,-5 4 163,-1-2 0,-6 5-93,1 0 1,0 1-428,-1 3 0,-4 2 86,-3 6 0,-3 4-116,-1 3 0,2 3 55,2 1 0,-2 0-82,6 0 0,1-2-96,6-2 0,0 1-49,4-4 1,0 0-77,4-1 1,0-2 111,0 2 1,5-2 4,3-2 1,2 1 103,1-1 0,1 1 97,-1-1 1,2-1-32,2-2 1,-2 2 19,2-2 1,-2 2-33,-2 1 1,0-3 18,1-1 0,-5 1 57,1 3 1,-5 1-60,0-1 0,-1 5-196,-2-1 1,-5 5 115,-3-1 1,-6 3-298,-1 1 0,-5-2 57,0-2 0,0-2-55,1-6 1,3 3-88,4-3 1,1 3-223,-1-6-595,6-3 407,1 0 869,5-5 0,10 0 0,3 0 0</inkml:trace>
  <inkml:trace contextRef="#ctx0" brushRef="#br0" timeOffset="66">18673 10153 8000,'12'-11'2058,"-6"-1"-1065,4 6-767,-9 1 0,4 10 1,-5 1 0,0 6-171,0 4 1,0-3 141,5 8 0,-2-7-483,5 5 199,-6 1 139,8 2 0,-6-3-819,8 0 173,-4-10 327,9 7-188,-6-10 217,1 0 21,-1-1 468,6-5-28,-5 0-281,5 0 0,-4 0 657,2 0-265,-3-5-193,10-1 1,-9-7 509,2-2-271,-2 2-189,3-8 0,-7 7 905,2-5-451,-2 0-410,-2-4 1,2 4-115,-6 0 105,1 5-1232,-4-3 568,0 6 315,0-1 126,0 6-2320,0-4 1080,0 9 596,0-4 640,0 5 0,0 0 0</inkml:trace>
  <inkml:trace contextRef="#ctx0" brushRef="#br0" timeOffset="67">19050 9731 8010,'0'-12'-35,"0"1"17,0-1 270,0 1 0,0-1 78,0 1 1113,0 0-954,0-1 0,4 5 662,0-1-730,-1 5 0,1 0-152,0 6 0,9 5-19,-2 7 0,7 4 14,-3 8 0,5 3-114,-1 8 0,3-1 77,1 5 1,-2-4-287,-1 4 1,-4-5 109,-5 1 1,1 1-647,-1-1 0,-4 0 293,-4-3 0,-1-1-881,-2 0 1,-2-3 101,-1-1 0,-4-6-1197,-4-1 2278,-1 0 0,-4-5 0,-2 5 0</inkml:trace>
  <inkml:trace contextRef="#ctx0" brushRef="#br0" timeOffset="68">19518 9616 7930,'0'-11'262,"0"0"1,0-1-283,0 1 1,5 1-29,3 2 1,3-2 261,5 2 1,-4-1 603,4 2 1,1-2-376,2 5 1,-1-5-46,1 1 1,-4 3-168,4 2 0,-5 0-104,2-1 0,-8 3 274,0-3 96,-5 3-174,2 1-306,-5 0 0,-2 5-31,-1 3 1,-4 7-30,-4 4 1,-2 4 133,-2 3 1,1 4 4,-5 4 1,6 0-199,2 0 0,1-4 68,6-4 1,0 2-63,4-1 1,0-2 28,0-6 0,0 1-86,0-4 0,0-1 119,0-4 0,0 1 7,0-1 1,1-3 206,3-1-162,-3-4 1,4 3 215,-5-2-207,0-3 1,4 6 65,0-4-66,0-1 1,-3 8 0,3-2 0,-3 2-115,3 1 0,1 1 68,-1-1 0,5 4-122,-2 0 0,0 2 71,0-2 0,1-2-18,3 2 0,0 2 57,-4-2 0,3 5 23,-2-1 1,2 3-18,2 1 0,-1 1 5,0 2 1,0-2 177,-4 3 0,3-3-100,-2-1 1,-3 0 163,-1 0 1,-3-4-50,-1 0 1,0-5 447,0 1 0,-1 1-212,-3 0 1,-2-5 210,-6-3 0,0-2-423,-4 2 1,0-3-417,-3-5 0,-2 0-859,6 0 1,-5 0 1077,1 0 0,-3-10 0,-1-3 0</inkml:trace>
  <inkml:trace contextRef="#ctx0" brushRef="#br0" timeOffset="69">2444 12118 8042,'-5'-7'-435,"4"2"1174,-4 0-216,5 4 1,0-6 272,0 4-367,0 1 1,0-1-119,0 6 0,0 0-20,0 5 1,0 3-61,0 4 0,3 5-76,1-1 0,1 3 50,-1 1 0,-1 1-94,4 3 0,-4-3-148,1 2 1,1 2 75,-1-1 0,-1 0-249,-3-5 1,4 1 145,0 0 1,0-1-131,-4-3 1,0 1 7,0-5 0,0 1 137,0-5 0,1-3 41,3-1 12,-3 1 0,5 2 45,-2-2 1,-1-2-64,4-2 0,1-3 144,3 3 1,2-3-112,2-1 1,-1 0 89,5 0 0,-1-4-71,1 0 1,3-3-236,-3 3 0,-3-1-250,-1 1 1,-2 3-341,-1-3 1,-2 2-786,-3-2 1572,4 2 0,-10-3 0,4 5 0</inkml:trace>
  <inkml:trace contextRef="#ctx0" brushRef="#br0" timeOffset="70">2376 12437 7946,'0'-11'953,"0"-1"1,5 1-452,2 0 1,7 3-207,1 0 0,2 2 131,-2-2 1,3 0-45,5 4 1,1-4-42,3 4 0,-3-1-262,2 1 1,2 3-165,-1-3 0,-4 3-259,-4 1 0,0-4-518,4 0 1,-6 1-366,-1 3 1,-4 0 565,0 0 0,-1-4 660,1 0 0,-6-5 0,-1 3 0</inkml:trace>
  <inkml:trace contextRef="#ctx0" brushRef="#br0" timeOffset="71">2341 12140 8055,'-6'-11'0,"1"0"252,5-1 1,6 1 416,6-1 1,3 2-76,4 3 1,4-4-193,0 4 1,4-3-217,8-2 0,0 1 75,3-1 0,2 2-739,2 3 1,-3-2 92,-5 5 1,-1 0-146,-2 4 0,0 0 453,-4 0 77,0 5 0,-5-4 0,1 4 0</inkml:trace>
  <inkml:trace contextRef="#ctx0" brushRef="#br0" timeOffset="72">2992 12072 8055,'-5'6'399,"-1"3"-333,-6-5 1,5 1 597,-1-1 0,4-3-158,-3 3 0,3 2 19,-4 2 1,2 7-133,-2 4 0,-2 4-275,3 4 1,2 2 11,1 5 1,2 2-61,2 2 0,6-4-543,1 0 1,5-1 306,3-6 0,3-1-239,4-3 0,3-6 155,1-6 1,3-3 258,6-4 0,-1-4-153,0 0 0,-1-5 386,-2-7 0,5-4-33,-1-3 1,-4 0-38,-4-4 1,-7 6 315,-1-6 0,-5-1-137,2-2 1,-8-1 80,0 4 1,-5-5-139,0-2 1,-3-3-579,-3-2 0,-9 1-171,-7 0 1,-2 5-444,-2 2 0,-5 4 277,-3 4 1,-2 8-399,-1 7 0,1 4 423,3 4 1,-2 7 200,5 8 1,1 3-242,3 1 636,5 5 0,-4 1 0,5 5 0</inkml:trace>
  <inkml:trace contextRef="#ctx0" brushRef="#br0" timeOffset="73">3004 12620 8055,'6'5'226,"-1"1"1,0 6-227,3-1 518,2-4-278,1 3 0,2-4 972,2 6-767,-2-6 0,9 4-274,-3-2 0,2 1 19,2-2 0,4 0-24,-1-4 0,5-1 80,-5 1 1,5-1-297,-4-2 0,-1 0 107,-3 0 1,-1-4-743,-3 0 1,1-5-68,-5 2 0,5-2-1139,-1 1 1891,-7-2 0,8-1 0,-7-7 0</inkml:trace>
  <inkml:trace contextRef="#ctx0" brushRef="#br0" timeOffset="74">3678 12380 7974,'0'-11'322,"0"-1"1,0 1 1268,0 0-785,0 4 128,0-3-608,0 9 0,1-3-102,3 8 0,-3 3-256,3 9 1,2 1 74,2 6 0,6 1-48,1 3 0,4-5-98,-4 4 1,5-8-302,-1 5 1,3-8 199,1 0 0,0-3 11,0-5 0,3-2 432,1-5 0,-1-5-111,-3-2 1,0-5 398,0-3 0,1-3-235,3-5 1,-7 3 326,3-3 1,-7 2-182,3-10 0,-5 5-45,2-5 0,-9 2-571,-3-1 0,-3-3 226,-1 2 0,0 3-1288,0 1 0,-1 5 682,-3 3 0,-1 6 558,-2 5 0,-9 11 0,4-2 0</inkml:trace>
  <inkml:trace contextRef="#ctx0" brushRef="#br0" timeOffset="75">4797 11958 8043,'-5'-11'-395,"-3"4"566,3-3 1,-4 7 1097,5-4-780,-5 4 0,4-1-124,-2 8 0,-2 2-197,5 6 1,-4 6 76,5 4 0,-2 8-190,1 8 1,1 2 111,-4 6 1,3-4-276,-4 0 0,6-5-139,-2 1 0,-1-4-208,1-4 0,-1-3 120,1-8 0,3 1-239,-3-4 0,3-5-85,1-3 0,0-5-177,0 5 166,-5-5 670,3 2 0,-3-10 0,5-2 0</inkml:trace>
  <inkml:trace contextRef="#ctx0" brushRef="#br0" timeOffset="76">4683 12015 8043,'0'-15'98,"0"-1"1,0 5 610,0 3-25,5 6-248,-4-3 0,9 7 29,-2 6 0,1 4-90,-2 11 1,7 7-41,-2 4 0,5 5-105,-1 7 1,4-1-147,-1 1 0,1-1-11,-1-4 0,3-1-387,-3-6 1,-3-6 78,0-5 0,-2-5-288,1-7 0,-6 0-1194,2 1 1230,-2-6 0,2-1-534,1-5 0,-6 2 186,-2 1 835,-8-1 0,-7-2 0,-7-7 0</inkml:trace>
  <inkml:trace contextRef="#ctx0" brushRef="#br0" timeOffset="77">4603 12369 8043,'-5'-4'-148,"5"0"1,6-1 327,9 1 0,3 3 333,5-3 1,5 2-167,2-2 0,1 3-128,3-3 0,-5 1-563,9-1 0,-9 3 214,6-3 1,-5-1-1414,0 1 1543,3 1 0,-3-2 0,4-2 0</inkml:trace>
  <inkml:trace contextRef="#ctx0" brushRef="#br0" timeOffset="78">5231 12003 8043,'-12'-11'0,"1"5"0,1-1 0,2 3 0,2 3 0,2-3 0,3 4 0,-3 4 0,3 2 0,1 6 0,0 8 0,0 3 0,0 8 0,0-1 3426,0 8-2213,0-2-546,5 3-302,1 0 1,2-6-310,-1 5-33,1-10 1,5 5-629,2-10 1,-5-1 334,5-3 1,-5-3-237,6-4 1,0-5 132,-1 1 0,6-6 151,-2 2 1,-2-3 21,2-1 1,-1-1 334,1-3 0,2-1-533,-6-2 0,5-7-293,-1 2 0,-1-2-429,1 3 1120,-5-1 0,7-4 0,-3-2 0</inkml:trace>
  <inkml:trace contextRef="#ctx0" brushRef="#br0" timeOffset="79">5642 12060 8039,'-12'-5'0,"5"0"390,-1-2 0,6 0 1595,-2 4-458,3 1-1079,1-3 1,0 6-14,0 3 0,1 8-142,3 7 1,-3 7-114,3 5 1,1 2 64,-1 1 0,3 0-500,-3 1 1,8-2-122,-5-3 1,10-2-377,-6-5 0,7-5 32,-3-3 0,5-6 307,-1-2 0,-1-4-348,1 1 0,0-3 266,4-1 0,0-4-293,0 0 1,-2-5 787,-2 2 0,3-8 0,-4-3 0</inkml:trace>
  <inkml:trace contextRef="#ctx0" brushRef="#br0" timeOffset="80">6053 11969 7992,'-16'-5'0,"3"2"2227,-2-4-926,2 4-270,7-2-676,-5 5 0,10 1-258,-3 3 1,3 4 113,1 7 1,5-1-402,3 5 0,2 0 34,1 4 0,10 0-91,2 0 0,3-6 179,1-1-1214,-3-4 249,4 0 628,0-6-386,-4-1 337,4-5 5,-5 0 0,-1-5 794,-4-1-280,4-6-101,-4 1-190,-1 0 978,0-6-452,-6 4 14,1-3 0,-1 3-18,1-2 1,-6 2 971,-2-2-589,-3 2-407,-1 2 593,0 5-357,0 0-83,-5 6-1,-1 0 8,-6 0-206,-4 11 56,-2 6-56,0 8-324,-3 13-745,-2-3 907,4 6-1193,-3 3 667,11-3 294,-1 4-1023,1-4 627,4 3-326,2-13 711,5 7 179,0-14 0,-3 8 0,-1-6 0,0 1 0</inkml:trace>
  <inkml:trace contextRef="#ctx0" brushRef="#br0" timeOffset="81">7583 11912 8100,'-5'-6'207,"4"-5"0,-8 9 274,5-6-159,1 6 1,3-2 291,0 8 1,-4 0 2,0 7 0,0-1-184,4 9 0,-4 4-197,1 4 1,-1 1-61,4-2 0,0 0 75,0 4 1,0-3-268,0 3 0,0-3-58,0 3 0,4-6-93,-1-1 1,6 0-116,-1-4 1,2-2 164,1-2 0,1-4 175,-1-3 1,2 1-69,2-5 1,-1-1 249,5-3 1,-4 0-71,4 0 0,1-1-66,2-3 1,-3 2-197,0-6 0,0 1-267,4-5 0,-5 1-750,-3-1 1,2 1 524,-2-1 1,0 1-1662,-3 0 2245,-6-1 0,4 1 0,-3-1 0</inkml:trace>
  <inkml:trace contextRef="#ctx0" brushRef="#br0" timeOffset="82">7960 11969 8100,'7'-19'0,"-4"0"0,-1 4 1031,-2-4 1,5 5 269,2-1-634,4 7 1,-4-1-237,1 5 0,-2 2 2,2 6 0,2 7-197,-2 8 1,0 8-138,0 3 1,2 4 25,-2 4 1,2-1-128,1 5 1,-3-1-864,0 1 0,-5-7 516,5-4 0,-2-7-818,2-1 0,1-2-247,-5-6-487,5 1 1901,-8-5 0,14 0 0,-2 1 0</inkml:trace>
  <inkml:trace contextRef="#ctx0" brushRef="#br0" timeOffset="83">8394 11843 7932,'-5'-10'1637,"-2"3"-506,-4-3-687,5 8 1,0-2-216,2 8 0,3 4 221,-3 7 1,3 7-193,1 4 1,0 10-184,0-2 1,0 4-291,0 0 0,1-2 226,3 2 0,-2-3-208,6 0 0,-2-6 47,2-3 0,2-5-820,-2-2 1,-2-5 431,2 1 0,-1-7-543,5-5 0,-4-1 1081,4-2 0,-8 0 0,6 0 0</inkml:trace>
  <inkml:trace contextRef="#ctx0" brushRef="#br0" timeOffset="84">8623 11923 7968,'0'-11'2676,"0"0"-2112,0-1 0,-2 6-41,-1 2 1,1 4-25,-1 4 0,-4 6 60,0 5 0,-1 7-160,-3 1 0,0 4-121,-8 8 0,0-1-441,-3 0 0,0 3 200,3-3 0,-3 7-543,3-7 1,4-2 364,4-5 0,1-7-157,6-1 0,1-5 65,7 1 1,4-2-351,7-2 1,4-4 209,8-4 1,3 2 151,8-1 0,-1 0-154,5-4 1,-5-5 122,1-3 1,-3 2-486,-1-2 1,-4 1 221,-4-5 0,-5 2 515,-2 3 0,-5-9 0,2 4 0</inkml:trace>
  <inkml:trace contextRef="#ctx0" brushRef="#br0" timeOffset="85">8977 12003 7954,'0'-15'844,"0"0"1,0 0-298,0 3 0,1 1 443,3-1-352,-3 1 837,4 5-708,-5 1-562,0 20 0,-1-1-6,-3 12 0,2 4 0,-6 0 0,4 3-204,-3 1 1,4 1 74,-1-1 0,4-1-593,4-3 0,2 2 304,6-5 0,3-2-495,0-6 0,6-2 275,-2-6 1,6-3 54,2-1 1,-1-4 46,-3 1 1,0-7-56,0-1 0,0-5-232,-1 2 1,-4-1 201,-3-3 0,-2 4-677,-1-8 1099,-6 5 0,4-7 0,-4 6 0</inkml:trace>
  <inkml:trace contextRef="#ctx0" brushRef="#br0" timeOffset="86">8920 12140 7954,'-18'5'1167,"1"-3"-781,11 3 1,7-5-128,11 0 1,4-4-17,7 0 0,5 0-97,2 4 0,3-5 19,2-2 1,-1 0-463,0 0 0,-1 3 195,-2-4 0,-3 2-726,-6-2 1,-4-2 141,-3 3 1,-3-4 685,-4 0 0,2 0 0,-4-1 0</inkml:trace>
  <inkml:trace contextRef="#ctx0" brushRef="#br0" timeOffset="87">8920 11889 7954,'-12'0'477,"6"0"0,8-1-69,14-3 1,7-1-229,11-3 0,0-1 56,0 6 0,6-5-133,2 4 0,-2-3 35,2 3 0,-9-4-76,1 4 0,-3 1 75,-1 3 0,2-2-129,-5-1 1,-5 1 128,-3-2 0,-5 3-30,2 1 0,-7 0 469,-2 0-375,1 0 1,-2 5 97,-2 3 1,1 6-57,-1 1 1,0 5 334,-4-1 0,0 4-273,0 4 1,-4-2-129,0 6 1,0-2-317,4 1 1,0 2 172,0-5 1,0 4-519,0 0 1,0-3 306,0-2 1,4-3-49,0-4 1,5-2-15,-2-6 1,5-1 97,3-2 0,-1 1 57,5-5 1,-1 0 164,1-4-214,2 0-724,-8-6 369,9 5 186,-5-9 28,1 4-1323,4-6 617,-10 1 396,5-1 181,-6 1 403,1-5 0,-1-2 0,1-5 0</inkml:trace>
  <inkml:trace contextRef="#ctx0" brushRef="#br0" timeOffset="88">9948 11763 7988,'-17'-6'1892,"4"-4"-988,2 9-612,1-4 1,9 10 314,-3 2 0,4 5-180,4 3 1,1 3-329,2 5 1,5-1 47,-1 1 0,2-4-97,6 0 0,-4-3-572,4 3 1,0-9 324,4 1 0,0-7-522,0 0 1,-1-3 332,1-1 1,0 0 22,0 0 1,-4-5 136,0-3 1,-4-2 251,4-1 1,-5-1-81,2 1 0,-4-4 178,0 0 1,-5-1 569,1 5 1,-6-1 15,2 1 1090,-3 0-1235,-1 4 0,-1 2 237,-3 5 0,-7 5-250,-8 3 1,-3 11-116,0 4 0,-5 10-383,0-3 0,1 10-281,3-6 0,0 3-206,0-3 1,4 4 355,0 0 0,6 0-1686,2-4 0,1-1 1763,6-2 0,0-3 0,4-5 0</inkml:trace>
  <inkml:trace contextRef="#ctx0" brushRef="#br0" timeOffset="89">11364 11901 8079,'-7'-12'133,"2"1"0,5 3 349,0 0 1475,0 6-1426,0-3 0,-5 10-35,-2 3 0,-4 8-103,0 7 1,0 5-139,-1 6 1,1 2-22,-1 2 1,6-4-268,2 0 1,3-1 24,1-6 1,3-1-3,4-3 0,2-5-35,10-3 1,6-3-196,10-5 1,1-2 269,10-5 1,-5-6-12,8-5 1,-8-2-11,5-6 1,-10-1 9,-1-7 1,-7 3 166,-9-3 0,-3 3-88,-5 1 1,-4-3-33,-3-1 1,-3-5-79,-1 2 1,-6-3-234,-6-1 0,-4-3-328,-7 2 1,-5 4 244,-3 8 0,-7 10-100,-4 6 0,-2 4 123,-2 3 0,5 9-1,-1 2 1,10 8-49,1 0 0,7 7-127,5 0 0,8 5 35,7-4 0,4 4-433,4 0 879,2-3 0,11 0 0,0-6 0</inkml:trace>
  <inkml:trace contextRef="#ctx0" brushRef="#br0" timeOffset="90">11786 11969 8368,'-5'-6'0,"4"-1"1985,-3 4-615,3 1-796,1 7 0,0 8-207,0 10 0,1 0-98,3 0 1,-1 1-69,4 2 0,2 2 63,6 3 0,-2 0-383,2-4 0,3 2 141,1-6 1,3 1-337,0-9 1,1-1 148,0-6 0,1-3 41,3-5 1,-7 0 195,3 0 0,-3-6 233,3-6 1,0-2-76,0-8 1,0 1-100,-1-5 0,1 0 252,0 0 1,-5-2-2,-3-3 1,-1-3-51,1 0 0,-6-1-304,3-3 0,-5 3-270,1 1 1,-3 6-64,-5 5 0,0 5-997,0 7-113,0-1 0,-5 6 646,-3 2 0,2 8-232,-2 3 0,6 9 1001,-2 3 0,-2 2 0,-1 2 0</inkml:trace>
  <inkml:trace contextRef="#ctx0" brushRef="#br0" timeOffset="91">12654 11901 8061,'-11'-12'668,"-1"1"1038,1-1-529,5 1-356,1-1 600,5 6-936,0-4 1,0 10-284,0 0 0,0 6 18,0 10 0,0 6 15,0 9 0,1 1-216,3-2 0,-2 3 77,6-3 0,-2 2-797,2-1 1,1-3 420,-5-6 1,3 0-2446,-3-3 1960,5 3 1,-4-10-638,3 3 0,-2-7 1402,-2-4 0,-3-3 0,4-1 0</inkml:trace>
  <inkml:trace contextRef="#ctx0" brushRef="#br0" timeOffset="92">12300 11832 8040,'0'-22'1149,"0"3"0,2 4-492,1 8 0,10-2-171,10 5 1,1 0-102,6 4 0,2 0 102,6 0 0,4 0-315,8 0 1,-5 0-390,1 0 1,-2 0-397,-6 0 0,1 4 326,-5 0 212,-5 5 1,-1-3-1,-5 5 1</inkml:trace>
  <inkml:trace contextRef="#ctx0" brushRef="#br0" timeOffset="93">13180 11878 8060,'0'-18'497,"0"-4"1,3 10-154,1-4 0,5 4 136,-1 0 577,2 1-601,-4-1 0,-1 5 662,-5-1-681,0 6 0,-1-2-167,-3 8 0,-3 3-80,-9 9 1,-3 3-1,-7 7 0,2 3-129,-3 6 0,-1-1 105,1 0 0,6 0-90,6 1 1,3-5 42,5 1 0,2-5-411,5 5 0,6-6 46,5 2 1,7-4-96,9-4 1,2 1 188,5-5 0,4-5 89,0-6 1,4-3 211,-4-1 0,4-5-123,-4-2 1,-1-3 75,-7-2 1,-2 1-57,-5-1 1,-1 1 312,-3-1 1,-3 1-23,-4 0 1,-2-5-162,-3 1 1,2 0-203,-5 4 1,1-1 174,-1 1-207,-3-1 135,4 6-428,-5 1 1,0 6 155,0 3 0,0 2-32,0 6 1,0 3 65,0 0 1,7 4-87,4-4 1,2 2 92,6-2 1,4-6 17,3 2 0,2-5 155,-1 1 1,-2-4-87,6 0 1,-6-3 296,2-3 1,-3-4-81,-1-4 0,-2-1 80,-2 1 0,-2-4 170,-6 0 1,-1-6 198,-2 2 0,-3-2-256,-5-2 0,-1 0-117,-3 0 0,-7 0-459,-8 0 1,-8 1 191,-3-1 1,-9 0-914,-2 0 0,0 5 470,-1 3 1,1 8-680,0 3 1,6 4 322,9 4 1,7 2 139,3 5 1,5 6-469,3 2 1168,8 7 0,7 4 0,4 4 0</inkml:trace>
  <inkml:trace contextRef="#ctx0" brushRef="#br0" timeOffset="94">14082 12186 8055,'-4'-11'1409,"0"-1"1,1 1-604,3-1 0,0 1-523,0 0 0,1-1 143,3 1 1,-3-5-101,3 1 0,-3-5 17,-1 1 0,4-3-111,0-1 0,-1-3-220,-3-1 1,0-1 69,0 2 1,0 2-58,0-3 1,0 4-32,0 4 1,0-1-118,0 4 0,0 1-41,0 4 228,0-1-241,0 1 270,0 5-443,0 1 0,2 6 157,1 3 1,0 3-121,5 8 1,-1-1 29,5 5 0,-1-3 143,0 3 0,6-4 20,2 4 0,-1-9-10,1 2 1,-4-5 138,4 1 0,0-3-134,4-5 1,0 0 268,0 0 1,-4 0 109,0 0 1,-2-4 55,2 0 1,2-5-65,-6 2 1,4 0 147,-4 0 1,2-1-9,-2-3 1,-2-1 15,2 1 0,-6-1-73,-2 1 0,-3 5 168,4 2-401,-6-2 0,3 4 0,-5 0-430,0 9 0,-5 2 112,-2 10 0,-1 5-61,-3 7 0,6 2-355,-7 1 0,5 0 289,-1 1 0,3-1-925,5 0 1,0-3 538,0-1 1,0-6-81,0-1 0,5-5 58,3-7 757,7 1 0,3-1 0,4 0 0</inkml:trace>
  <inkml:trace contextRef="#ctx0" brushRef="#br0" timeOffset="95">14916 11752 7986,'-22'-22'733,"3"3"0,3 4-150,4 8 1153,6 2-1173,-4 5 1,5 2-106,-3 6 0,-2 4-103,2 11 0,2 5 66,-2 3 1,4 2-165,-3 1 1,4 0-62,-1 0 1,3 3-303,1-3 0,5 2 146,3-9 1,-2 3-372,2-3 1,3-2 230,4-6 1,2-2-69,-2-6 0,-1-1-165,5-2 0,0 1-113,4-5 1,-4-1-238,0-3 1,0-3 206,4-1 0,-4-5-857,0 1 661,0-7 321,-1 2 1,-2-4-1069,-4 1 1419,-1 4 0,1-15 0,-1 3 0</inkml:trace>
  <inkml:trace contextRef="#ctx0" brushRef="#br0" timeOffset="96">14756 11980 7986,'-12'0'684,"7"0"184,5 0 0,10-1-651,9-3 1,-1 2-29,1-6 1,2 2 169,5-2 0,0-1-62,4 6 1,-1-6-354,2 1 1,0 2 111,-4-2 1,0 6-455,-4-2 1,-2-1-214,-2 1 1,-2-4-1574,-6 5 2184,-5-6 0,5 2 0,-5-4 0</inkml:trace>
  <inkml:trace contextRef="#ctx0" brushRef="#br0" timeOffset="97">14756 11741 7935,'-4'-12'343,"8"1"0,7 4-196,12 4 0,4 1 23,-1 2 1,6-3-47,-2-1 0,5 0 161,3 4 1,1-1-709,3-3 1,-1 3 136,-3-3 1,-7 3-303,4 1 1,2 0 587,4 0 0,4-11 0,0-1 0</inkml:trace>
  <inkml:trace contextRef="#ctx0" brushRef="#br0" timeOffset="98">15692 11604 8022,'-28'0'1027,"4"0"258,-2 0 0,5 0-593,2 0 0,4 0 65,-4 0 0,0 0 13,-4 0 1,4 5-316,0 2 1,5 3-306,-1 2 0,2 3 107,2 0 1,1 2-43,2-2 14,-2-2 0,9 8-140,-5-8-226,6 3 182,0-4 1,6 4-678,5-3 406,7 4 85,0-6-556,8 0 298,-7 1 10,14-6 185,-9 4-85,9-3 122,-9-1 0,8 3-121,-5-5 342,-1 5-171,2-8 0,-9 9 132,0-2 9,-5 2 0,-3 1-52,-4 1 1,-2 3 21,-5 0 1,-6 4 213,-6-4 0,-7 6-64,-11-2 0,-6 2-520,-9 2 0,-1 2 67,0-2 0,-2 5-1170,2-9 0,-6 5 151,7-5 1328,-9-2 0,8 1 0,-7-3 0,-1 4 0,-4 3 0</inkml:trace>
  <inkml:trace contextRef="#ctx0" brushRef="#br0" timeOffset="99">2924 13796 7941,'-8'-3'78,"1"-1"0,3-4 661,-4 4-519,6 1 1,-5-1 575,3 0-57,3 0 105,-4 4-164,0 0-381,4 0 0,-3 6 131,8 6 0,2 6-70,5 8 0,1 7-194,-1 5 1,1 6 53,-1-3 1,-1 3-202,-2-3 1,1 4 24,-5-3 1,3-2-16,-3 2 0,0-5-44,-4 1 1,0-4-340,0-3 1,0 1 16,0-6 0,0 1 166,0-4 0,0-6 109,0-1 1,0-4-72,0 0-593,0-6-99,0 4-63,0-8-258,0 3-612,0-5 1758,0-5 0,0-7 0,0-6 0</inkml:trace>
  <inkml:trace contextRef="#ctx0" brushRef="#br0" timeOffset="100">2810 13945 7916,'-8'-18'0,"0"3"0,6 2 0,-2 2 0,4-1 0,4 1 0,1 0 0,2-1 0,7 1 1286,-2-1 0,8 1-347,3-1 1,5 1-554,6 0 0,0-1-168,1 1 1,4 3-161,3 0 0,-3 6-2,-1-2 0,-3 3-47,-5 1 0,0 1 34,-7 3 1,3 2-156,-7 6 1,-3 3 25,-1 0 0,-6 4 89,-1-4 0,-5 6-87,0-2 0,-6 6 59,-5 2 1,-7 3 16,-4-3 0,-4 1 67,-4-2 0,-2-1 109,-5 1 1,-1-5-164,1-2 0,5-5 8,2 1 0,1-3-107,3 0 1,-1-6 98,8-2 0,1 1-1297,4-1 611,5 0-511,0-4 0,9-5 30,5-3 1162,4 3 0,16-10 0,1 2 0</inkml:trace>
  <inkml:trace contextRef="#ctx0" brushRef="#br0" timeOffset="101">3872 13557 7924,'-8'-8'1262,"0"0"-854,6 6-31,-3-3 518,5 5 0,-1 0 243,-3 0-686,2 0 0,-8 5-115,3 2 0,-5 9 40,-3 3 0,1 7-103,-5 5 0,1 3-1,-1 4 1,-1 1-82,5 3 1,-4 3-6,3-3 1,1 2-373,4 2 1,-1 4 312,1 4 0,3-1-406,1 4 1,4-7 198,-1 3 1,3-6-155,1-5 1,1-3-21,3-5 0,3-1-131,4-2 1,0-5 199,1-6 0,-2 0 107,-2-5 1,6-1 303,-3-6 1,3 1-103,-3-6 0,2 5 12,2-4 0,-2 0-135,2-4 1,2 0-1151,-2 0 1,5 0 187,-1 0 0,3 0-908,1 0 1868,-6 0 0,0-6 0,-6 0 0</inkml:trace>
  <inkml:trace contextRef="#ctx0" brushRef="#br0" timeOffset="102">4226 13956 7895,'-7'-1'289,"4"-3"-192,1 3 490,2-9 0,0 7 230,0-4-185,0 4 1,-4-3 284,1 2 9,-1 3-691,-1-4 0,0 6-59,-3 3 1,-2 7-62,2 8 1,-3 8 60,-4 3 0,2 5-226,-2 3 1,2-3 133,2 3 1,3 2-400,0-2 0,6-2-84,-2-5 0,3-3-248,1-5 0,0-6-421,0-1 0,1-4 488,3 0 0,-2-6-117,6-2 1,0-3 38,3-1 658,1 0 0,-1-10 0,0-3 0</inkml:trace>
  <inkml:trace contextRef="#ctx0" brushRef="#br0" timeOffset="103">4203 13842 7907,'0'-11'0,"0"-1"368,0 1 0,-4-1 1532,0 1-1156,0 5 1,3-1 459,-3 3-754,3 3 1,-3-3-179,8 8 0,-1 8-46,4 7 0,2 7 18,6 5 1,-1 4 101,5 7 1,-3 1-209,3 11 1,-4-2-367,4 1 1,-4-1-182,4-3 1,-1-5 276,1 1 0,-1-10-90,-3-1 1,-5-11 57,5 0 1,-8-4-162,4 0 0,-3-3-241,-1-5-285,3-4-465,-8 3 365,3-9 1,-5 3 66,0-8 1,-5 3 883,-3-3 0,-7-7 0,-3-2 0</inkml:trace>
  <inkml:trace contextRef="#ctx0" brushRef="#br0" timeOffset="104">4043 14242 7907,'1'-8'804,"3"1"0,-1 0-259,4 0 0,1 2-259,3 5 1,2-4 6,2 0 0,3 0 1,5 4 1,1-1-223,3-3 1,-2 3 109,5-3 1,-3 3-796,3 1 0,0-4 388,0 0 1,-2-5-1082,-5 2 0,2 0 1306,-2 0 0,2-6 0,-7-5 0</inkml:trace>
  <inkml:trace contextRef="#ctx0" brushRef="#br0" timeOffset="105">4648 13614 7933,'-11'-7'2599,"-1"-3"-1819,6 9-391,1-4-114,5 5-110,5 0 0,-1 5 380,7 3 1,-1 7-51,10 4 0,-1 4-62,3 3 0,5 3-238,0 6 0,-1-1 38,-3 0 1,0 2-398,0 2 0,-4-1 66,0 5 1,-6-1-300,-2 5 1,-1 0 274,-6-1 0,-1 1-551,-7 0 0,-3-6 148,-4-2 1,-2-3 25,-2-5 0,-1 2-359,-3-5 0,-2-1 317,6-3 0,0-5-740,3-3 1281,6-2 0,1-4 0,5 2 0,0 3 0</inkml:trace>
  <inkml:trace contextRef="#ctx0" brushRef="#br0" timeOffset="106">5379 13991 7984,'-11'0'2845,"4"0"-2303,2 0-176,5 0 0,2 3 141,1 1 1,0 0-174,5-4 1,-1 1-68,5 3 1,0-1-177,4 4 0,1-4 89,6 1 0,1-3-217,3-1 1,-2 0 87,6 0 0,-5 0-57,5 0 1,-6-4-192,2 0 1,-4-3-199,-4 3 1,-1-4-734,-3 4 139,-3-5 0,4 7-2262,-9-6 3251,-2 6 0,-5-8 0,0 3 0</inkml:trace>
  <inkml:trace contextRef="#ctx0" brushRef="#br0" timeOffset="107">5391 14230 9966,'11'0'2199,"0"0"-1575,1 0 1,3 0 378,0 0 0,2 4-436,-2 0 1,2 0-156,2-4 0,2 0-144,-2 0 0,2 0-844,-2 0 0,2-4-443,-2 0 0,3-1-966,1 1 1,1 2 1984,2-6 0,-2-5 0,4-4 0</inkml:trace>
  <inkml:trace contextRef="#ctx0" brushRef="#br0" timeOffset="108">6613 14082 7840,'-5'-6'1974,"3"-1"-1578,-1 3-200,1 3 1,4-4 213,1 5 0,0 0-54,4 0 1,2 0-18,7 0 0,1 0-129,6 0 1,5 0 157,3 0 1,8 0-130,7 0 1,7 0-80,12 0 0,-31 0 0,1 0-347,5 0 0,0 0 0,3 0 0,1 0 241,1 0 0,1 0 1,2-2-1,0-1-369,4 0 0,-1-2 0,1 1 1,-1-2 361,1 0 1,-1 1 0,-1 1 0,0 0-22,2 0 1,-1 1 0,-2-1 0,0 0 33,0-1 0,1-1 0,-3 0 0,-1 0-168,-5 0 1,-2 1-1,-1 1 1,-2 0 135,-3 0 0,-1 0 1,25 1 4,-4-5 1,-5 2 301,-13-2 0,0 2-77,-8 2 1,-6 1 372,-5-4 1,-4 4-161,0-1 693,-6 3-1325,-1-4 1,-6 4 263,-3-3 0,-4-1-867,-7 1 1,-3-1-988,-4 1 1,-5 3-738,0-3 2488,-4 3 0,-9-4 0,-7-1 0</inkml:trace>
  <inkml:trace contextRef="#ctx0" brushRef="#br0" timeOffset="109">7229 13043 7893,'-7'-5'-226,"-1"-3"0,2 2 249,-2-2 1,-1 4 449,6-3 1,-3 4 726,3-1-789,1-2 1,-4 5 287,2-3-430,3 3 0,-4 2 102,5 3 1,0 3-38,0 8 1,0 4 55,0 8 1,0 7-213,0 8 0,0-1-62,0 1 0,0-2-161,0 2 0,0 1 96,0-5 0,0 1-143,0-5 1,0-4 23,0 1 0,0-5-394,0 5 0,0-6 98,0 2 1,0-8-493,0-4 388,0 3 0,0-5-818,0 2-394,0-8 680,0-2 810,0-5 0,0-5 1,0-1-1</inkml:trace>
  <inkml:trace contextRef="#ctx0" brushRef="#br0" timeOffset="110">7492 13088 7961,'-6'-19'1016,"2"0"0,3 5-546,1-1 0,0 6-150,0 2 0,1 4 822,3-1-253,-3-2-519,4 5 0,-5 6-174,0 10 0,-5 10 28,-3 6 0,2 7-69,-2 4 0,1 3 68,-5 5 0,1-3-377,0 2 0,4-6 161,3-1 1,-1-5-758,2 1 1,-5-7 164,4-5 0,0-3-718,4-4 554,0 3 0,2-10-2021,1 4 2770,-1-9 0,8-2 0,-4-5 0</inkml:trace>
  <inkml:trace contextRef="#ctx0" brushRef="#br0" timeOffset="111">7481 13077 8615,'0'-12'1471,"0"5"-920,0-1-243,5 6 0,5-3-13,5 5 1,-3 5-110,-5 2 1,2 5 473,6 3 1,-2 8-213,2 7 1,-2 3-7,-2 2 0,1 3-273,-1 0 1,1 4-248,-1-4 0,0-2 41,1-5 1,-2 1-218,-2-6 0,2 1 16,-3-4 0,4-4 132,0 0 0,-1-5-382,-2 1 0,1-6 171,-6-2 1,5-3-1213,-4 4-110,0-6 641,1 4 0,-5-6 319,0 0 679,-5 0 0,-7 0 0,1 0 0</inkml:trace>
  <inkml:trace contextRef="#ctx0" brushRef="#br0" timeOffset="112">7355 13534 8004,'11'-2'580,"1"-1"0,9 0-489,6-5 1,1 5 88,2-5 1,5 4 294,3-3 0,1 0-371,-1 0 0,-2-3-236,2 2 0,-6-1-779,-2 1 1,-5-2 486,2 3 1,-4-3 423,-4-2 0,-3 1 0,-4-1 0</inkml:trace>
  <inkml:trace contextRef="#ctx0" brushRef="#br0" timeOffset="113">8097 12986 7929,'-11'-6'2761,"5"5"-2125,1-9 0,5 10-191,0 0 1,0 6 355,0 10 0,-2 3-290,-2 7 1,3 5 42,-3 7 1,3 2-141,1 6 1,-1 0-147,-3-1 0,3 0-256,-3-3 0,3-3-321,1-5 1,0-1-544,0-2 0,1-3 539,3-5 1,-2-6-1340,6-1 1,-2-2 132,2 1 1519,2-3 0,-4 5 0,6-6 0</inkml:trace>
  <inkml:trace contextRef="#ctx0" brushRef="#br0" timeOffset="114">7149 14459 7790,'-5'-12'-268,"4"5"309,-3-1 1,3 4 123,1-3 0,-1 3 74,-3-4 1,3 5 89,-3-5 1,1 5-38,0 0 0,1 0 574,-2-1-288,3 3 68,1-4-295,0 15 0,0 4-103,0 13 1,4 2-61,0 5 1,3 2 48,-3 2 0,4 1-137,-4 3 0,1 1 10,-1-5 1,-3 4-143,3-4 1,-3-4-9,-1-3 0,4-2-196,-1 1 1,1-2-108,-4-5 0,0-1 181,0-3 0,0-3-878,0-4 325,0-1-223,0 1-368,0-1-768,0-5 1434,0-1 640,0-5 0,5-5 0,2-1 0</inkml:trace>
  <inkml:trace contextRef="#ctx0" brushRef="#br0" timeOffset="115">7229 14904 7871,'2'-6'1044,"1"2"0,5 2-720,7-2 0,-1 2-173,5-1 0,-3 1 318,3 2 1,1 0-119,7 0 0,-3 0-128,2 0 1,3 0 16,2 0 1,-7 4-190,-1 0 0,0 0 68,0-4 0,1 0-1,-9 0 1,-4 4 227,-3-1-307,0 1 1,-1-4-194,1 0 43,-6 0 184,3 0 1,-5-1 6,0-3 0,-3 2-151,-1-6 1,-4 4 40,4-3 1,-5-1-47,2-3 1,-3 2 2,-2-3 1,5 3 93,-1-6 1,0 1-77,-3-1 1,1 1 54,2-5 1,-2 0 15,3-4 0,1 0-35,3 0 1,1 1 36,2-1 1,2 0-25,1 0 0,0 4 1,5 0 1,3 1-10,4-1 1,4 3-4,-4 4 0,6 1 12,-2-1 0,2 2-4,2 3 1,0 2 9,0 5 0,-2 0-10,-1 0 1,0 1 18,-5 3 1,4 2-37,-4 5 0,1 6 0,-5 2 0,-3 2-56,-1 2 0,-3 4-132,4 0 1,-6 7-166,2-4 1,-8 6 121,-3-6 1,-5-2-17,-3-1 1,2 0 57,-2-5 0,2 3 16,2-10 0,-1 0 121,1-4 1,5 1 297,2-1-177,3-4 266,1 3-55,5-9 0,2 4-76,9-5 0,-3 0-9,7 0 0,-5 0 3,4 0 0,0 0 85,4 0 0,0 0-124,-1 0 1,0-1-49,-3-3 1,1 3-397,-5-3 1,5 3 184,-5 1 1,0 0-799,-4 0 0,-3 0-31,0 0-1796,-6 0 2751,3-5 0,-10-7 0,-1-6 0</inkml:trace>
  <inkml:trace contextRef="#ctx0" brushRef="#br0" timeOffset="116">8212 14436 7893,'-7'-11'0,"-2"-1"1323,6 1 1,0 3 129,7 0-23,-3 6-928,4-3 0,-1 6-80,0 3 1,1 7-27,-1 8 0,-3 9-141,3 7 0,1 0-65,-1 7 1,-1 0 25,-3 4 0,0-1-177,0 1 1,0-5 53,0-3 1,0-4-532,0-4 0,0-2 110,0-5 1,0-5-89,0-3 1,2-2-1579,2-2 1389,-3-4 1,5 1-2467,-2-4 3071,-3 0 0,9-14 0,-3-3 0</inkml:trace>
  <inkml:trace contextRef="#ctx0" brushRef="#br0" timeOffset="117">9331 13922 7987,'-5'-6'-338,"4"-4"757,-5 8 121,6-8 43,0 9 1,6-4-130,1 5 1,3-1-123,2-3 0,4 2 58,3-1 1,-1 1-101,1 2 0,0 0 37,4 0 0,1-3-86,3-1 0,-7 0 0,3 4 1,-3 0-75,3 0 1,-5-4-102,-3 0 0,-2 1-756,-2 3 429,0 0-2154,-4 0 1162,-2 0 649,-5 0 0,-10 0 0,-3 0 0</inkml:trace>
  <inkml:trace contextRef="#ctx0" brushRef="#br0" timeOffset="118">9342 14150 7772,'7'-5'-72,"-1"4"968,-2-3 1,2 3-322,6 1 0,-5-4 435,1 0 0,4 1-289,7 3 0,-1-2-87,1-1 1,-3 1-290,3-2 0,-4 3-109,4 1 1,-5 0-318,1 0 0,-2 0 122,-2 0 1,1 0-1101,-1 0 1,0 0 609,1 0 0,-1 0-3123,1 0 3572,-1 0 0,6-5 0,0-1 0</inkml:trace>
  <inkml:trace contextRef="#ctx0" brushRef="#br0" timeOffset="119">10210 14002 7987,'-6'-5'237,"1"4"174,5-4 0,1 1-58,3 0 0,2 0 169,6 4 1,0 0 132,4 0 0,1-4-229,6 1 1,1-1 52,3 4 0,3 0-132,8 0 0,-1 0-28,5 0 0,4-2-82,3-1 1,11 1-364,1-1 1,-28 2 0,1 0 210,2 1 1,0 0 0,1-1-1,0-2-68,1 2 1,0-1 0,3-1-1,1 1 41,-2 0 1,0 0 0,3 1-1,1-1 46,0-1 1,0-1-1,-2 2 1,1 0-163,-1-2 0,0 0 1,-3 1-1,0 0 42,-2-1 1,-1 0 0,0 0 0,0-1-8,-3 3 0,-1 1 1,29-7-127,-4 4 1,-5-3 238,-7 3 0,-8-4 63,-3 4 1,-8-1 129,-3 1 1,-6 3 264,-5-3-174,-6-2-68,-1 5 0,-6-4-288,-3 5 0,-6 0-1323,-5 0 0,-4 0 162,4 0 0,-6 0-954,2 0 2097,3 0 0,-11 5 0,3 1 0</inkml:trace>
  <inkml:trace contextRef="#ctx0" brushRef="#br0" timeOffset="120">10758 13282 7902,'-5'-11'-109,"4"3"195,-3 1 1,3 3 111,1-4 1,0 5 18,0-5 0,-1 4 474,-3-3 65,3 4-311,-4-2 1,5 4-117,0-3 0,1 3-19,3-3 1,-2 3-46,6 1 1,-1 0-50,5 0 1,3 0 18,0 0 0,6 0-18,-2 0 0,4 0-145,3 0 1,0-2 83,4-2 1,-2 3-77,6-3 1,-2 2 27,6-2 1,-6 3-111,-2-3 1,-4-1-18,0 1 0,-3 0 95,-4 4 0,-2-1-97,-6-3 0,0 3 112,1-3-81,-6 3 1,1 1 86,-4 0-46,-1 0-19,3 0 7,-5 0-25,-5 0 1,2 5 22,-5 3 1,5-2 11,-5 1 1,0 5-10,-3 3 0,0 7-30,-1 1 1,-3 3-6,0 5 0,-6 3-7,2 0 0,2 0-40,-2 5 1,5-4-114,-2-1 0,4-3-133,0-1 0,2-4 105,2 0 0,3-3 7,5-4 0,-3 1 76,-1-4 1,0-1 127,4-4 1,0-3-50,0 0 1,1-5-49,3 5-1,-3-6 45,4 4-1235,-5-6 529,0 0 731,0-6 0,-5-5 0,-1-7 0</inkml:trace>
  <inkml:trace contextRef="#ctx0" brushRef="#br0" timeOffset="121">10793 14356 7892,'0'-8'120,"0"1"1,-2 4 707,-1-1-244,1 3 248,-3 1-262,5 0 1,5 0-355,3 0 0,3-4 76,5 1 1,-1-1-60,8 4 1,-3 0-14,7 0 1,-2 0-88,2 0 1,-3 0 44,2 0 0,0 0-186,0 0 0,-5 0 87,2 0 1,-4 1-98,0 3 0,1-3 30,-5 3 1,0-3 85,-3-1 0,-1 0-64,1 0 0,-1 0-136,1 0 0,-5 0 126,1 0 1,-4 0 18,3 0 182,-4 0-105,2 0 231,-5 0-206,0 5-10,0-3 0,-1 6-27,-3-4 1,1 5 0,-4-1 0,3-2-102,-4 2 1,2 3 91,-2 4 1,-2 2-136,2-2 0,0 3 72,0 5 0,-2 3-164,2 1 0,-2 5 97,-1-2 1,3 2-169,0-2 0,5 2-16,-5-5 0,5 4 10,0 0 1,1-3 89,2-2 0,0-3 39,0-4 1,2 3 39,1-3 0,-1-3-168,1 0 156,-1-4 0,2 0-24,-1-1 0,1-3-238,-4-1 207,0-4 0,0 3-248,0-2-86,0-3 1,-1 4-634,-3-5-1188,3 0 2258,-4 0 0,0-10 0,-2-2 0</inkml:trace>
  <inkml:trace contextRef="#ctx0" brushRef="#br0" timeOffset="122">11649 14173 7782,'-11'-6'377,"-1"1"705,1 5-697,0 0 324,4-5-37,2 4 250,5-5-576,0 6 0,5 0-158,3 0 1,-2 0-11,2 0 1,-1-3-83,5-1 0,-1 0 21,1 4 0,3-4-148,0 0 1,0 1 26,-3 3 0,0 0-229,4 0 143,-4 0 0,5 0 214,-6 0-230,-4 5 0,-1 0 32,-2 2 88,-3 4 0,4-5 49,-5 5 1,-4-3 10,1 0 0,-5-1-29,4 5 1,-5-2 7,2-3 1,-2 3-64,1-2 1,2-2 99,2 2-109,3 0 90,-4 3-188,5 1 113,0-1 1,5-1-10,2-2 1,0 1 9,0-6 1,1 6-1,3-1 1,2-2-121,2 2 0,-6-4 75,3 3 0,-1-3-72,0 4 0,6-5 36,-9 5 1,4-4-18,-4 4 0,-3-5-10,-1 5 0,1-4-20,-1 3 0,-2 0 179,-6 0 1,0 2-121,-7-5 1,1 5 255,-9-1 1,0-2-71,-4 1 0,-4-3-1,1 4 0,-5-4-107,5 3 1,-1-4-21,4 1 0,2-3-271,2-1 1,2 0-1165,6 0-1335,4 0 2784,7-5 0,12-2 0,5-4 0</inkml:trace>
  <inkml:trace contextRef="#ctx0" brushRef="#br0" timeOffset="123">13065 13854 7830,'0'-7'-1242,"0"-3"1870,0 9 0,2-4-105,2 5 0,-2-4-26,6 0 1,-4 0-120,3 4 1,-3 0-160,4 0 1,0 0 144,8 0 1,-2 0-148,5 0 0,-4 0 103,4 0 0,0-4-127,4 1 1,0-1-127,-1 4 0,1-4-72,0 0 0,-4 0-278,0 4 1,-5 0-889,1 0 1,-6 0 45,-1 0-892,-6 0 2017,4 0 0,-22-5 0,-3-1 0</inkml:trace>
  <inkml:trace contextRef="#ctx0" brushRef="#br0" timeOffset="124">13100 14002 7986,'11'0'328,"-3"0"145,-1 0 0,2 0 160,6 0 1,-1 0-215,5 0 1,-1-1 285,1-3 0,3 3-265,-3-3 0,-1 3-320,1 1 0,-2-4 65,2 0 0,-2 0-448,-6 4 0,1 0-219,-1 0 1,4-1-548,1-3 0,-1 3-1666,-4-3 2695,6-2 0,1-6 0,4-6 0</inkml:trace>
  <inkml:trace contextRef="#ctx0" brushRef="#br0" timeOffset="125">14504 13111 7949,'-11'-11'0,"0"1"351,-1 2 0,6 2 341,2 2 55,-2 3-212,4-5-105,-3 6 0,5 2-62,0 2 1,2 6-110,1 5 1,-1 6-53,2 2 0,1 1-113,-2 7 1,3-4-20,-3 3 0,0-1 125,4 2 1,-4-3-426,1-6 1,-3 0 127,-1-3 0,1 1-959,3-4 1,-1-1 7,4-4 0,-3 1 1048,4-1 0,-1-5 0,5-1 0</inkml:trace>
  <inkml:trace contextRef="#ctx0" brushRef="#br0" timeOffset="126">14116 13762 7949,'-6'-7'673,"2"-1"158,3 5 1,6-2-267,2 5 1,4-1 136,0-3 1,2 3-132,2-3 0,3 3-145,5 1 1,2 0-142,5 0 0,2 0-64,10 0 1,-3 0-27,7 0 1,-2 0-23,10 0 0,-10 0-215,2 0 0,-3 0 175,3 0 0,-1-4-200,1 0 1,0-5-292,-1 2 0,-4 0 243,-3 0 1,-7 0-452,-5 0 0,-3-2 277,-4 5 0,-2 0-1252,-6 4-637,-5-5 2178,-1 4 0,-10-4 0,-1 5 0</inkml:trace>
  <inkml:trace contextRef="#ctx0" brushRef="#br0" timeOffset="127">14185 14185 7949,'-7'-7'601,"2"-3"-321,5 9 0,2-8 218,1 5 0,4 0-66,4 4 1,6-1-144,2-3 0,4 3-40,3-3 1,0-1-14,4 1 0,0 1-49,5 3 0,-5-4 48,1 0 1,-5-1-86,5 1 1,-7 3 84,-1-3 1,-2-1 8,-6 1-108,1 0 1,-9 4 38,1 0-92,-6 0 0,4 5 21,-6 3 1,-6 3-64,-1 5 0,-3 1 101,-2 6 0,1 1-237,-1 3 0,0-2 75,-3 6 0,2-1-387,-2 5 1,2-5 62,1 1 1,5-5-77,-1 5 1,2-6 205,-2 2 1,3-3 49,5-1 1,0-4 125,0 0 0,0-5-133,0 1 1,4-2 247,0-2 1,0-3-40,-4-1 0,1-4-401,3 1-355,-3 2-995,4-5 400,-5 4 708,0-5 0,0 0 1</inkml:trace>
  <inkml:trace contextRef="#ctx0" brushRef="#br0" timeOffset="128">14836 14071 7949,'6'-12'464,"0"-3"154,-2 0 1,3 3-202,4 5 1,0 0-196,1 0 0,-1-2 407,1 5 0,-1-4-176,0 5 0,1-1-143,-1 4 0,5 0-141,-1 0 0,-1 1 27,-7 3 1,2-2-37,-5 6 0,4 0-123,-5 3 1,1 2-55,-4 2 0,0-1 44,0 5 0,-6 0-236,-5 4 1,-2-4 113,-6 0 1,5-1-59,-1 1 0,-1-2 5,5-1 0,-6-4-283,10 4 311,-6-4-75,12 0 73,-4-1 1,6-1-12,3-2 1,3-3-20,9-5 0,-2 0 50,5 0 0,-2 0 87,3 0 1,1 0 127,-2 0 1,1 0 147,-1 0 1,2-4 309,-6 0 0,0-1-870,-3 1 1,-1 3-1406,0-3 0,-3-1 81,0 1 1623,-6-4 0,8 1 0,-3-4 0</inkml:trace>
  <inkml:trace contextRef="#ctx0" brushRef="#br0" timeOffset="129">15761 13625 7949,'0'-6'121,"0"1"1,1 5 275,3 0 0,-2 0 404,6 0 0,1 0-337,6 0 1,-2 0-66,2 0 0,3 0-83,1 0 1,2 0-96,2 0 1,0 0-136,0 0 0,-1-4 99,-3 0 1,1-4-524,-5 5 0,0-2-147,-3 1 1,-5 1-507,1-4 1,-5 3 184,0-4 1,-1 4-1336,-2-3 2141,0 4 0,-5-12 0,-2 2 0</inkml:trace>
  <inkml:trace contextRef="#ctx0" brushRef="#br0" timeOffset="130">15647 13762 7890,'8'0'200,"4"0"0,-2 0 344,9 0 0,0 0 17,4 0 0,0-4 213,0 1 0,1-3-107,2 3 1,-1 1-256,1-1 0,-2 1-209,-1 2 0,-4-4 13,0 1 0,-5-1-897,1 4-615,-2 0-83,-2-5 0,-3 4 1379,0-3 0,-6-3 0,3 1 0</inkml:trace>
  <inkml:trace contextRef="#ctx0" brushRef="#br0" timeOffset="131">16960 13157 7890,'-5'-12'-142,"4"1"321,-3 0 1,3-1 893,1 1-399,0-1-291,0 1 1,0 3 777,0 1-351,0 4-411,0-2 0,0 6-121,0 3 1,0 2 80,0 6 0,0 4-200,0 3 1,0 8 13,0 4 0,0 2-57,0 1 0,0 4-183,0 0 0,0-1-78,0-7 0,0 2 77,0-5 0,0-1-749,0-3 1,0-1-82,0-3-551,0 2 0,0-8-117,0 2 810,0-2 756,0-7 0,-6-1 0,0-5 0</inkml:trace>
  <inkml:trace contextRef="#ctx0" brushRef="#br0" timeOffset="132">16537 13694 7890,'-6'-7'1933,"1"2"-1522,5 5 0,5 0-148,3 0 1,2 0 474,1 0 1,6 0-275,2 0 0,7 0-52,5 0 1,7 0-50,4 0 1,4-4 32,3 1 0,4-2-500,8 1 0,-2 1 186,2-4 1,-7 3-99,-1-4 1,1 1 92,3-5 0,-6 4-146,-6 1 1,1 3 38,-4-4 0,-7 6-80,0-2 1,-9 3 13,1 1 0,-8-4-490,-4 0-668,-2 0-1198,-2 4 948,-4 0 0,-7 2 1504,-8 1 0,-7-1 0,-3 3 0</inkml:trace>
  <inkml:trace contextRef="#ctx0" brushRef="#br0" timeOffset="133">16766 13968 7748,'0'-7'581,"0"-3"-167,0 4 1,1-4 140,3 2 596,-3-2-69,9 4-552,-3-6 1,0 6 478,1 2-445,-6 3-298,4 1 0,-6 2-23,0 6 0,0 1-112,0 10 1,-4 0 83,0 4 1,-5 0-257,1-1 0,-2 5-21,-1 0 1,-1-1-294,1-3 1,5 0 33,2 0 0,3-4-225,1 0 0,0-4-287,0 4 501,0-5 1,1 3 298,3-6 0,2-3-89,5-1 1,2-4 76,2 1 1,-2-3 28,2-1 1,-2 0 123,-2 0 0,5 0-229,-1 0 0,0 0-129,-4 0 0,1 0-572,-1 0 1,-3 0-140,0 0-30,-6-5 1,4 4 990,-2-3 0,-8-3 0,3 1 0</inkml:trace>
  <inkml:trace contextRef="#ctx0" brushRef="#br0" timeOffset="134">16903 14162 7936,'0'-12'4190,"0"6"-3842,5 1 1,-3 10 359,6 3 0,-5 3-247,0 4 1,3-1-185,-3 5 1,1 0-129,-4 4 1,0 0-175,0 0 1,0 0-540,0 0 0,-4-2 442,1-2 1,-3 2-668,3-6 0,1 1 325,-1-1 1,-3-6-290,3 3 1,-1-3-768,4 2-214,0-5 800,0 5 934,0-10 0,5 4 0,1-10 0,6-2 0</inkml:trace>
  <inkml:trace contextRef="#ctx0" brushRef="#br0" timeOffset="135">17371 14082 7967,'6'-24'516,"3"-3"-149,-5 8 0,5 1 431,-1-1 0,1 0-269,-2-4 0,2 6-166,-5 1 1,0 0 139,-4 1 0,-5 0-107,-3 3 0,-2 6-293,-2 2 1,-4 3-6,-3 1 0,-7 0-145,0 0 0,-2 5 120,1 2 0,3 7-111,-2 2 0,3 3-98,4-4 0,2 4 66,6-4 0,4 5-380,4-1 0,3-2 160,3-2 1,4 0-193,4-3 0,6 2 183,2-7 0,6-2 15,2-1 0,-1-2 237,-3-2 0,0-2 207,0-2 0,-2 2 205,-2-6 1,-2 2-231,-6-2 1,1-1 94,-1 6 0,-4-2 229,-4 1 306,4 2-423,-6-3 1,4 10 26,-5 3 1,0 2-103,0 2 0,-4 4-188,0 3 1,-1 7-85,2 0 1,0 1 43,-5-4 0,6 3-43,-2 1 1,3 0 78,1-4 1,0-1-642,0 1 0,0 0 8,0 0 0,-1-4-239,-3 0 1,2-9 292,-1 2 0,1-4-681,2 4-461,0-6 689,0 4-63,0-8 1020,0 3 0,5-10 0,2-2 0</inkml:trace>
  <inkml:trace contextRef="#ctx0" brushRef="#br0" timeOffset="136">18296 14002 14369,'12'0'1237,"-6"1"-928,-2 3 504,-3-3-503,-1 9 1,0-7-2200,0 5 1,-1-6 1888,-3 2 0,-13-3 0,-7-1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49:38.3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2524 5882 8311,'0'-7'-205,"0"-3"1,-5 9 0,-1-4 0</inkml:trace>
  <inkml:trace contextRef="#ctx0" brushRef="#br0" timeOffset="1">2513 6076 8087,'0'38'2458,"0"0"1,0 1-2308,0-1 1,0-2-186,0 2 0,0-2-139,0-2 1,0-4 65,0 1 1,0-6-110,0 2 1,0-7 273,0-1 0,0-4-139,0 4 1,0-5-75,0 2 34,0-4 121,0 0 0,5-6 0,1-1 0</inkml:trace>
  <inkml:trace contextRef="#ctx0" brushRef="#br0" timeOffset="2">2627 5768 8021,'35'0'0,"-3"0"1210,-13 0 1,3 3-658,-3 1 1,-7 4-377,0-4 0,-5 4-147,1 0 0,1 2-11,-5 2 1,3-1 109,-3 0 1,0 2-98,-4 2 0,-1 2 150,-3 2 0,-2 3-130,-6-3 0,-1 1 146,-2-1 0,1 1-77,-5-5 0,5 4 18,-1-3 1,-1-1-88,0-4 1,5 1 49,3-1 0,2-3-151,-2-1 221,3 1-272,5 3 1,1 1 97,3-1 1,4-3-70,7-1 1,3 1 36,5 4 0,5-2 39,2-3 0,-1 3-35,2-2 0,-5-2 33,5 2 1,-6 0-68,2 3 0,-7 0 61,-1 1 1,-5-1-129,1 1 1,-2-1 111,-1 1 0,-6 0-124,-2 3 0,-3-2 145,-1 2 1,-1-1 80,-3 2 1,-4-4 289,-7 4 1,-3-4-162,-5 0 0,-4-1 115,-4 0 0,-2 1-67,-1-1 0,-4-1 94,0-2 1,5 1 0,6-5 1,3 0-374,1-4 1,5 0-281,3 0 0,2 0-389,2 0 1,5-2 686,2-1 0,-3 1 0,1-3 0</inkml:trace>
  <inkml:trace contextRef="#ctx0" brushRef="#br0" timeOffset="3">3358 6099 9946,'0'0'0</inkml:trace>
  <inkml:trace contextRef="#ctx0" brushRef="#br0" timeOffset="4">3426 6384 8220,'12'0'945,"-6"0"0,4 0 183,-2 0 0,3 0-419,4 0 1,-1 0-266,5 0 1,0 0 140,4 0 1,1-4-168,3 1 0,-2-2-100,6 1 1,-6 2-298,2-1 1,-3 1-254,-1 2 0,-4 0-70,0 0 1,-5 0-451,1 0 1,-2 0-145,-2 0 0,-3 0-180,-1 0-1289,-4 0 1281,2 0 1084,-5 0 0,0 5 0,0 2 0</inkml:trace>
  <inkml:trace contextRef="#ctx0" brushRef="#br0" timeOffset="5">3381 6156 7934,'0'-6'481,"-2"0"467,-1 6 1,1-1 166,-2-3 146,3 3-433,1-4 248,0 5 0,5 0-652,3 0 1,6 1-12,1 3 0,9-3-76,-1 3 0,7-3 405,1-1-474,2 0 0,5-3 314,0-1-362,5 0-688,-7-1 494,3-1 1,-6-2 161,-3 0 0,2 5 62,-5-5 1,-2 2-73,-6-2 1,-2-1-71,-6 5 1,1-1 20,-1 1 77,-5 3 605,-1-4-959,-5 5-140,0 0 1,-5 0 163,-2 0 1,-8 1-477,-4 3 1,-8-1 65,-4 4 1,-10 1-160,-5 3 0,-2 1 257,2-1 0,-2-1-51,2-2 1,3 1-302,9-5 1,1 3 324,2-3 1,5 0-1323,6-4 900,-1 0 885,8 0 0,-3 5 0,4 1 0</inkml:trace>
  <inkml:trace contextRef="#ctx0" brushRef="#br0" timeOffset="6">4854 5710 7930,'6'-11'1142,"1"1"-706,-4 2 1,-1-2 111,1 2-328,4-2 0,-5-1 13,6-1 0,-6 5 234,2-1-28,-2 6 28,-2-8 3,0 8-245,-6-3 1,0 6 464,-5 3 0,-5 6-440,1 6 0,-5 5-30,1 2 1,-3 1-301,0 7 1,2-6 0,1 2 1,5 1-276,-1-2 0,3 1 62,0-4 0,2 0 139,2-1 1,3 0-86,5-3 0,0-2 89,0-6 1,0 0 94,0 1 1,2-2-67,1-2 1,4 0 173,4-4 1,1 0-83,-1-4 0,4 0 144,0 0 0,1 0 14,-5 0 0,1 0-12,-1 0 0,0 0-76,1 0-15,-6 0 0,0 0 45,-2 0-11,-2 0 17,3 0 1,-7 0-49,-1 0 0,-3 5 98,-1 3 1,-3-2-62,2 2 1,-1 1 6,2 6 1,-4-2-72,4 2 1,2-1 61,1 1 0,-1-2-184,1 2 1,0-2 101,4-2 1,0 2 45,0 2 1,0-2-124,0 2 0,2-3-170,1 0 1,0-1 105,4 1 1,-4-1 64,1 1 1,2-5 156,2 1 0,-3-4-84,-1 3 1,-2 0 100,2 0 1,-3 3-108,3-2 1,-3 2 168,-1 2 1,0-1-65,0 0 0,-3 6-31,-1 2 0,-4-1 38,4 1 1,-3 0 86,3 4 0,0-1-1,4 1 0,0 0-102,0 0 1,1-4-58,3 0 0,1-5 57,3 1 1,2-2 20,-2-2 0,2-1-11,1-2 0,1 1 209,-1-5 0,0 0-109,1-4 0,-1 0-71,1 0 0,-1 0-2032,1 0 1479,-1 0 1,-3-4 443,-1 0 0,-4-10 0,2 1 0</inkml:trace>
  <inkml:trace contextRef="#ctx0" brushRef="#br0" timeOffset="7">5493 5802 8209,'0'-8'0,"0"1"0,2 4 700,2-1-34,-3-2 511,4 5-132,-5-4-366,0 5 1,-4 6-224,0 5 1,-6 6-98,-1 6 0,-2 6-74,-6 5 1,4 2-12,-4 5 1,5 1 3,-2 4 1,4-2-302,0-2 1,2 1 103,3-4 1,2 2-247,5-2 0,1-5-27,3-4 0,2-3-102,5 3 1,2-8 91,2 1 0,-2-4 83,2 0 0,-2-4-149,-2-7 0,-3 2-233,0-3-353,-1-1 1,5 2-102,-1-4 0,-3 0-1762,-1-4 2717,1 0 0,3-5 0,1-1 0</inkml:trace>
  <inkml:trace contextRef="#ctx0" brushRef="#br0" timeOffset="8">5962 6190 8012,'0'-11'0,"0"-1"292,0 1 1,0-1 492,0 1 0,-2 0-246,-1-1 1,0 1 25,-5-1 1,1 2-81,-5 3 0,1-2-203,0 5 0,-5 0-168,1 4 0,-4 0 104,4 0 1,-8 5 9,4 3 0,-4 3-139,8 4 0,0 2-191,3 2 1,1 3-63,-1-3 0,6 2-312,2 2 0,3-1-125,1-3 0,5 1 293,3-5 0,2 2 9,1-2 0,5-6 28,-1 2 0,5-7 197,-1 0 1,-2-3 40,-2-1 1,1 0 164,0 0 0,0-1-71,-1-3 1,-2-2 146,2-6 1,-6 1 92,-1-1 0,-1 1-78,5-1 0,-5 1-24,1 0 1,-4 0-19,3 4-57,-4-3 1,2 7-22,-5-4-1,0 4-55,0 8 1,0 4-14,0 10 0,1-1 11,3 1 1,-3 2 9,3-2 1,-1 3-521,0 1 1,-1-4 216,2 0 0,2-5-757,1 1 1,0-2 263,0-2 0,-4 1-487,1-1 1228,7-5 0,-8 5 0,7-5 0</inkml:trace>
  <inkml:trace contextRef="#ctx0" brushRef="#br0" timeOffset="9">6281 6419 7994,'-7'6'0,"-1"-2"0,6-2 923,-2 2 1,3-1-351,1 4 1,0 1 58,0 3 1,-4 2-325,0 2 1,0 2-267,4 2 1,0 2-236,0-2 1,0 3 252,0 1 1,0-6-1461,0-1 0,0 0 282,0-1 1118,5 1 0,2-5 0,4 0 0</inkml:trace>
  <inkml:trace contextRef="#ctx0" brushRef="#br0" timeOffset="10">6464 5962 7990,'-10'-12'0,"2"1"1383,3-1 1,5 5 135,0-1-596,0 6-566,0-3 0,5 7-134,3 6 0,2 4-171,2 11 1,3 1 41,0 3 1,-3 3-91,-5 9 1,-3 0 72,4 3 0,-6 1-438,2-5 1,-3-4 173,-1-3 1,0-10-161,0 2 0,-1-4 150,-3 0 0,3-2 46,-3-6 213,3-5-200,1 5 456,0-10-205,0 4 1,0-6 43,0-3 0,1-2-60,3-6 1,2 1-35,6-1 1,-1-3 7,0 0 1,2-2 35,2 2 0,-1 2 40,5-2 0,-5 6 114,2 2 1,-4 4 21,0-1 1,-1 3 124,0 1-619,1 0-1078,-1 0 1232,1 5 1,-6 5 116,-2 6 1,-4 0 18,-4-1 0,-4-1-301,-7 5 0,1-1 94,-5 1 0,1 1-434,-1-4 1,2-1 249,1-4 1,4-1-920,-3-2 1,6 1 525,1-5 1,4 1 704,-3-1 0,4-3 0,-2 4 0</inkml:trace>
  <inkml:trace contextRef="#ctx0" brushRef="#br0" timeOffset="11">6807 6498 7971,'6'0'-75,"1"4"75,-4 0 1642,-1 5-1031,8-3 0,-9 6 135,3-1-249,-3 1 1,-1 4-77,0 3 1,-1 3-87,-3 1-139,3 4 0,-8-1-965,5 4 1,-4-8 293,5 1 485,-1-8-1075,4 6 1,0-12 231,0 3-872,0-3 1705,0-3 0,0-1 0,0-5 0</inkml:trace>
  <inkml:trace contextRef="#ctx0" brushRef="#br0" timeOffset="12">7264 6236 7879,'-7'-15'1052,"4"-1"0,1 0 0,2 2 713,0-1-1029,0 5 556,0-1 1,-1 6-198,-3-2-1211,3 2 153,-9 5 0,2 2 149,-7 6 1,1 4-406,-5 11 1,0 1 159,-4 3 0,5 1 0,3 2 136,2 3-895,2-8 559,5 7 1,-3-7-45,5 1-554,0-2 249,4-1 347,5-5 0,0 2 0,4-4-20,-1-3 0,3-4 315,4-1 0,2-5-72,-2 0 0,-1-1-146,5-2 0,0-2 34,4-1 1,-4 0-514,0-5 0,-4 1 246,4-5 0,-3 0 417,3-4 0,-5-1 0,2-6 0</inkml:trace>
  <inkml:trace contextRef="#ctx0" brushRef="#br0" timeOffset="13">7469 5745 8020,'0'-12'1858,"0"1"-1612,0-1-171,0 6-24,0 1 4137,0 5-3530,5 10-429,2 3-1,9 15 70,2 1 0,5 5-41,0 0 0,-3 5-300,3-1-56,-3 5 1,4-6-159,-5 4 1,-4-2 206,4 2-322,-5-4 0,2 1 0,-7-6 75,-2-2-217,-4 1 298,2-2 0,-1 0 22,-1-2 0,0-3-127,-7 3 188,3-8-63,-9 2 1,3-3-418,-4 5 255,-6-5 81,5 3 1,-10-8-1167,3 2 1443,-2-2 0,3 3 0,1 2 0</inkml:trace>
  <inkml:trace contextRef="#ctx0" brushRef="#br0" timeOffset="14">8154 5870 8006,'-6'0'1449,"-3"-1"-441,5-3-379,1 3-174,3-4-145,0 5-1419,0 5 1,0 1 1108,0 6 0,5-1 0,1 1 0</inkml:trace>
  <inkml:trace contextRef="#ctx0" brushRef="#br0" timeOffset="15">8189 6270 7898,'0'8'820,"0"-1"0,4-3 753,-1 4 294,1-6-1050,-4 8-308,5-8-249,-3 8-82,3-4 1,-4 1-431,3-4 0,-3 0 271,3 1-19,-3-3 0,4 4 0,1-5 0</inkml:trace>
  <inkml:trace contextRef="#ctx0" brushRef="#br0" timeOffset="16">9022 6202 8117,'0'-12'0,"0"4"69,0 1 0,0 3 8,0-4 1,0 5 822,0-5-546,6 0 1,-5-3 373,3 0 1,-3 3-231,-1 0 1,0 5-358,0-5 0,-5 4 43,-3-3 0,-2 4 0,-1-1 0,-8 3-158,0 1 1,-11 0 99,4 0 0,3 6-110,0 6 0,-1 0 21,-3 7 0,2-3-156,6 3 0,2-2 34,6 2 0,1 2-315,2-6 1,3 4-142,5-4 1,6 4 127,6-3 1,4-1 152,7-4 0,1-1 83,3-2 0,2-3 164,5-5 0,-1 0-145,-2 0 1,1 0 381,-6 0 0,0-1-90,-7-3 1,1 1 116,-5-4 1,-3 4-98,-5-1 1,-4 2 54,1-2-74,-3 3 28,-1-4-164,0 5 0,-4 5 43,0 2 0,-3 4-485,3 0 0,-4 0 14,4 1 1,1 3-119,3 0 1,0 4-261,0-3 0,1-1 316,3-4 0,2 4 491,5 1 0,1-2 0,-1-7 0,1 8 0,-1-2 0</inkml:trace>
  <inkml:trace contextRef="#ctx0" brushRef="#br0" timeOffset="17">9297 6578 7986,'6'8'1037,"-2"0"1,-3 1-348,-1 6 1,0-1-629,0 5 0,0-4 62,0 4 1,0 0-615,0 4 0,0-2 320,0-2 1,-1 2-230,-3-6 1,3 4-541,-3-4-535,3 1 1474,1-5 0,0 0 0,0 1 0</inkml:trace>
  <inkml:trace contextRef="#ctx0" brushRef="#br0" timeOffset="18">9719 5870 8020,'-11'-11'0,"-1"-1"0,1 6 2093,5-4-1051,0 9-638,6-4-165,0 5-39,0 5 0,0 2 143,0 9 54,0 6-142,0 8 1,2 6 145,2 6-391,2-5-58,0 13 0,4-7 391,-2 2-1577,-3 4 948,0-9 0,-1-3-1165,0-3 1297,0-7 0,-4 0-174,0-8 1,0-3-165,0-4 771,0-1-473,0-5 1909,0-1-1053,0-5 1,3-5-230,1-2 0,5-3-220,-1-2 1,6-3-233,1 0 1,4-6 126,-4 2 0,5 3-221,-1 1 1,2 3 55,-2 5 1,1-2 138,-5 5-50,1 0-19,-5 4 1,-1 1-2,-2 3 0,-3 4 3,-5 7 1,-5-1 53,-3 5 1,-7 0-17,-4 4 0,-6 0-244,-2 0 1,0-2 75,4-2 1,6-2-247,1-6 1,4 0-120,0 1-1943,1-6-299,4 4 1661,-3-8 1061,9 3 0,1-5 0,6 0 0</inkml:trace>
  <inkml:trace contextRef="#ctx0" brushRef="#br0" timeOffset="19">10005 6487 8007,'0'11'194,"0"1"1,0-3-78,0 2 0,0-2 663,0 6 0,0 3-253,0 1 0,0 3-106,0 1 1,0-1-899,0 1 1,0 0 296,0 0 0,0-2 270,0-2 0,0-1 44,0-3 0,0-6-1123,0 3 0,3-7 133,1 2 856,5-4 0,-2 2 0,4-5 0</inkml:trace>
  <inkml:trace contextRef="#ctx0" brushRef="#br0" timeOffset="20">10576 6213 7855,'-4'-11'1505,"0"-1"0,-4 1-873,5-1 1,-1 5 292,4-1-563,0 6 1,-5-7 44,-3 5 0,2 0 403,-2 4 1,1 3-767,-5 4 0,-4 2 17,-3 10 1,-3 1-86,-1 7 1,4 2 77,0 5 1,1 1-203,-1-1 0,4-4 160,8 1 1,-2-10-111,5 2 1,0-4 25,4 0 0,5-2 100,3-6 0,7 1 273,4-1 1,-1-4-56,1-4 1,1-1-290,7-2 0,-3 0 94,3 0 1,-3-2-1222,-2-1 1,-3 0 589,1-5 1,-5 5 579,4-5 0,-5 0 0,2-3 0</inkml:trace>
  <inkml:trace contextRef="#ctx0" brushRef="#br0" timeOffset="21">11672 5962 7923,'0'-12'16,"0"1"526,0-1-112,0 6 1,0 0 857,0 2-538,0 3-358,0-4 1,0 15-132,0 5 0,0 8 0,0 7 0,1 6-39,3 9 1,-3 1-48,3 0 0,1-2-90,-1-2 0,1-4-235,-1-7 0,-1-3-693,4-6 0,-3-3 476,4 0 0,-6-8-2382,2 0 1209,-3-2 1540,-1-3 0,0-1 0,0-5 0</inkml:trace>
  <inkml:trace contextRef="#ctx0" brushRef="#br0" timeOffset="22">11524 6087 7955,'-7'-11'0,"2"-1"320,5 1 0,2 0 33,1-1 1,5 1 26,7-1 1,-1 1 247,5 0 1,5 0-176,7 4 1,-2-2 24,1 5 1,5-4-128,3 5 1,0-1-5,-4 4 1,0 0-126,1 0 0,-2 5-75,-3 3 0,-7 7 3,-8 4 1,-4 7-179,-3 5 1,-3 2-133,-5 1 1,-10 4 124,-5 0 1,-7 4-230,-4-4 1,0-1 124,-4-6 1,-1 0-37,-3-4 0,0 0 134,-1-5 0,6-3-221,3 0 0,2-6-50,1-1 1,5-2-310,3-6-1174,7-1 730,3-3 34,5 0 0,10-5 1031,5-2 0,6-9 0,2-1 0</inkml:trace>
  <inkml:trace contextRef="#ctx0" brushRef="#br0" timeOffset="23">12152 5996 7975,'-4'-15'972,"0"-1"0,0 5-5,4 3 152,5 1-384,-3 1-199,3 0 1,-1 8-147,-1 2 0,5 8-103,-4 11 1,3 5-50,-3 6 1,1 4-15,-1 0 0,-3 0-299,3-3 1,-1-2-406,1-3 1,-3-3-455,3-8 1,-3 1 449,-1-5 0,4 1-2252,0-5 1414,-1 0 1322,-3 1 0,5-6 0,2-1 0</inkml:trace>
  <inkml:trace contextRef="#ctx0" brushRef="#br0" timeOffset="24">12472 5962 7953,'-12'-12'2011,"6"6"-1522,1 1 1,5 11 312,0 6 0,0 0-334,0 7 1,0 4-119,0 4 0,4 5-546,-1-2 1,2 3 171,-1 1 1,-1-5-516,4-2 0,-3-7 356,4-1 1,-6-5-221,2 2 1,-1-4-90,1 0-1799,-3-1 2291,4-4 0,-10 3 0,-2-4 0</inkml:trace>
  <inkml:trace contextRef="#ctx0" brushRef="#br0" timeOffset="25">12403 6167 7953,'1'-7'999,"3"-1"0,2 6-415,6-2 0,-1-1 113,1 1 0,3 0-230,0 4 0,6-4-299,-2 0 0,2 1 54,2 3 0,0-2-174,0-1 1,-2 1-399,-2-2 0,2 3-465,-6 1 1,0 0-2029,-4 0 2843,-4 0 0,3-5 0,-4-1 0</inkml:trace>
  <inkml:trace contextRef="#ctx0" brushRef="#br0" timeOffset="26">12380 5962 9828,'13'-8'972,"2"0"0,3 2-612,5-1 1,3-2 128,1 5 0,1-4-253,-1 4 1,1-3-65,2 3 0,-1-1-554,-2 1 1,-7 3 307,3-3 1,-8 3-1268,0 1 0,-2 0-198,-1 0 1539,-6 0 0,4 0 0,-4 0 0</inkml:trace>
  <inkml:trace contextRef="#ctx0" brushRef="#br0" timeOffset="27">12860 5882 9357,'6'0'1327,"-1"0"0,-3 1-1093,1 3 1,2 6 54,3 5 1,2 7-56,-2 1 1,1 3-206,-2 5 1,2 6-167,-5-3 1,4 3-323,-5-3 0,1-1 39,-4-3 1,0 1 205,0-8 1,4 1-616,0-9 0,0 0-191,-4-3 1020,0-1 0,0-5 0,0-1 0</inkml:trace>
  <inkml:trace contextRef="#ctx0" brushRef="#br0" timeOffset="28">12928 6133 7943,'0'-11'0,"0"3"1352,0 0-259,0 6-554,0-3 0,2 3-170,1-1 0,4 1-16,4-1 0,6 1-132,2 2 0,2 0-414,2 0 1,0 4-172,0 0 0,-4 0-492,0-4 1,-5 0 469,1 0 391,-2 0-5,-7 0 0,4-5 0,-3-2 0</inkml:trace>
  <inkml:trace contextRef="#ctx0" brushRef="#br0" timeOffset="29">12906 5882 7943,'-12'0'1775,"6"0"-1242,1-5 1,6 2-120,3-4 0,7 4-113,8-1 1,3-1 300,1 1 1,1 0-325,2 4 1,0 0-269,4 0 1,-4 0-687,0 0 1,0 0 514,0 0 1,-3 0-1339,0 0 0,-1 0 1499,-7 0 0,0 6 0,-4 0 0</inkml:trace>
  <inkml:trace contextRef="#ctx0" brushRef="#br0" timeOffset="30">13362 5927 8952,'0'12'2433,"4"-5"-1399,0 1 0,0 1-458,-4 6 0,1 2-216,3 2 1,-3 2-136,3-2 0,-3 7-372,-1 0 1,4 2 192,0-1 0,3-3-275,-3 3 1,5-7 168,-1-1 1,2-5-104,1 1 1,1-3-168,-1-5 1,4 2 53,1-5 0,4 0-143,-1-4 1,3 0 132,0 0 0,-3-4-552,0 0 0,-5-5 322,2 2 0,-4-4 516,0 0 0,-1-5 0,1-2 0</inkml:trace>
  <inkml:trace contextRef="#ctx0" brushRef="#br0" timeOffset="31">13340 6110 7881,'7'-1'0,"1"-3"0,4 2 0,8-6 0,-3 5 540,2 0 0,-3-2-121,3 1 0,0-1-32,3 1 0,1 1-724,0-4 1,-1 4 173,-3-1 0,-3-1-293,-4 1 1,-1-3 243,1 3 1,-6-5 211,-2 2 0,2-9 0,0-1 0</inkml:trace>
  <inkml:trace contextRef="#ctx0" brushRef="#br0" timeOffset="32">13431 5813 7881,'-19'0'857,"0"0"305,5 0-311,-3 0-269,11 0 0,6 0-148,8 0 0,7 5 278,4 3 1,8-2-325,3 2 1,3-2-331,1 2 0,-3-2-580,-1-2 0,-4-3 433,0 3 0,-2-3-995,-1-1 1084,-5 0 0,-2 5 0,-4 2 0</inkml:trace>
  <inkml:trace contextRef="#ctx0" brushRef="#br0" timeOffset="33">13625 5870 7982,'6'-11'1806,"5"5"-1271,-10-5 355,4 10-516,-5-4 1,0 8-268,0 4 0,4 2 36,0 10 1,1 1-109,-2 7 1,0-2 162,5 6 1,-1-6 25,5 2 1,-5 1 14,1-1 0,-2-5-146,2-3 0,1-3-163,-6 3 1,5-5 14,-4 1 1,1-6 54,-1-2 0,-3 1 0,4 3 0</inkml:trace>
  <inkml:trace contextRef="#ctx0" brushRef="#br0" timeOffset="34">13728 5859 7950,'0'-12'577,"0"1"1,5 3-229,3 1 0,2 0-114,1 0 0,1-3 420,-1 2 0,-3 3-204,-1 1 1,1-1 63,3 1 1,1 1-199,-1 3 1,1 0-220,-1 0 0,0 1 12,1 3 0,-1 2-203,1 5 0,-2 2-30,-3 2 1,-2 2 174,-5 2 1,0 6-456,0-2 0,-5 2 145,-2-2 0,-8 4 14,-4 0 1,1-1 63,-1-3 0,1-1 235,-1-3 0,4 1 10,7-5 0,-1 4-70,5-4 1,1 1 108,3-5 0,5-1-66,2-2 0,8 2 100,5-2 1,1-2-97,2 2 1,4-6 15,-1 2 0,6-3-119,-2-1 0,0 0-175,0 0 0,-5 0-229,2 0 0,-3-4-548,-1 1 1,-4-2-1158,0 1 2170,-5-3 0,8-4 0,-5 0 0</inkml:trace>
  <inkml:trace contextRef="#ctx0" brushRef="#br0" timeOffset="35">14265 5847 7919,'0'-11'2747,"0"5"-2031,0 1 328,0 15 1,0-1-479,0 10 1,0 5-179,0 6 1,0 3-143,0 2 0,0-1-173,0 0 0,1 0-154,3 1 0,2-2-237,6-3 0,0-2 101,3-5 1,-1-5-198,5-3 1,4-6-183,4-2 1,3-4 222,-3 1 0,1-4-578,-1-4 1,-3 1 369,2-4 0,-5-1-365,-2-3 0,-5-1 946,1 1 0,-2-6 0,-2 0 0</inkml:trace>
  <inkml:trace contextRef="#ctx0" brushRef="#br0" timeOffset="36">14265 6030 7919,'-12'0'342,"1"0"142,4 0 1,4 0-104,6 0 0,5 0-41,7 0 0,8 0-77,8 0 1,3-4-499,4 1 0,-1-5-91,5 4 1,-6-3-284,2 3 1,-7-5 332,-4 1 1,-5-1-87,-3 2 0,-3-3 362,-9 2 0,-2-7 0,-5-3 0</inkml:trace>
  <inkml:trace contextRef="#ctx0" brushRef="#br0" timeOffset="37">14379 5825 7919,'-18'0'199,"3"0"-200,7 0 0,4-2 401,8-1 0,4 0-88,7-5 0,3 6 345,5-2 1,6-1-239,5 1 1,-1-3-186,1 3 0,3-4-81,-6 4 0,3-1 79,-7 1 0,-1 3 20,-3-3 1,-4-1-35,0 2 1,-5-1 295,1 4-50,-2 0-46,-2 0-292,1 0 0,-5 5-127,1 2 1,-5 10-51,0 6 1,3 1 108,-3 6 1,1-3-42,-4 3 0,0 1 33,0 3 0,0-3-278,0-1 1,0-1 98,0 2 0,0-3-365,0-6 0,0 0-113,0-3 122,0-2 210,0-6-212,0-5-10,0-1 234,0-15 1,0 1 80,0-10 0,0 2 137,0-2 1,0-3 224,0 3 1,0-3 151,0-1 1,0 1 822,0-1 0,4 1-666,0 3 1,0 3-246,-4 4 0,1 5-265,3-1 131,-3 6 1,9 2-486,-2 7 0,2 8 190,1 4 1,6-1-81,2 1 0,2 0-11,2 4 0,0 0-12,0 0 0,0-5 149,0-3 0,-2-4-11,-2-3 1,1-3 612,-4-5 1,3 0-271,-4 0 0,0-9 294,-3-2 0,-1-5-227,0 1 1,0 1 80,-4-5 1,0 0 27,-4-4 1,-1 0-93,1 1 0,-3-1-285,-3 0 0,0 0-336,-5 0 0,5 0-1014,-5 0 0,2 2 685,-2 2 1,2 2-924,2 6 0,3 3 232,-3 1 1364,3 4 0,-4-2 0,-2 5 0</inkml:trace>
  <inkml:trace contextRef="#ctx0" brushRef="#br0" timeOffset="38">15510 5825 9327,'0'-7'1490,"0"5"-1223,0 9 1,0 2 318,0 10 1,0 0-236,0 4 1,0 5-183,0 3 1,-2 2-344,-2 1 0,3 0 191,-3 0 1,3-1-792,1-2 0,0-7 152,0-5-327,0-5 1,1 1 23,3-7 925,-3-3 0,10-5 0,-5 0 0</inkml:trace>
  <inkml:trace contextRef="#ctx0" brushRef="#br0" timeOffset="39">15258 5676 7869,'0'-6'5,"2"-3"-3,1 5 2062,4-5-1325,9 8 1,3-4 98,8 5-385,-3 0-172,9 0 0,-4 1 41,5 3-456,1-3 191,-1 9 0,-4-7-1443,1 5 1032,-6-6 1,3 7-1123,-5-5 1476,0 5 0,0-8 0,0 4 0</inkml:trace>
  <inkml:trace contextRef="#ctx0" brushRef="#br0" timeOffset="40">16126 5299 7926,'0'-11'0,"2"3"0,1 1 0,0 3 1451,4-4 0,-3 2-640,4-2 1,-4-2-107,3 2 1,1 3-283,3 2 0,1-2-409,-1 1 0,2 0-26,2 4 1,-2 0 8,2 0 1,2 1-171,-2 3 1,4 1 158,-4 3 1,0 2-223,-3-3 0,-2 9 62,-3 3 0,-1 2 126,-6 2 0,0 5 13,0 2 1,-6 5 79,-1 3 1,-5-5-153,-3 5 0,6-9-142,-2 5 1,2-6-245,-2 3 0,3-10 210,0 2 1,6-6 81,-2 2 0,3-5 23,1 1 1,-2-6 17,-1-2-200,1 1 615,-3-2 201,5-1 135,0 0-7,0-3 0,0 2-263,0-8 1,0 1 9,0-4 0,0-1-325,5-3 0,-2 4 188,5 3-153,-6 3-50,8 1 1,-5 5-123,3 3 0,1 3 1,-5 4 1,4-1 89,0 5 1,2 0-172,2 4 0,-5 0 67,1 0 0,-2 4 54,2-1 0,1 2 38,-5-1 1,1-2-10,-2 6 1,-1-2 43,2 1 1,-4 2 91,-4-5 0,-3-1 301,-4-3 0,0-1-162,-1-3 1,1 1 577,-1-5 0,-2 1-303,-5-5 0,5-3-572,-5-1 0,-4-3 120,1 4 0,-5-6-37,0 2 0,-7 2 0,-7 1 0</inkml:trace>
  <inkml:trace contextRef="#ctx0" brushRef="#br0" timeOffset="41">2524 7812 8129,'0'-6'679,"0"0"39,0 1-219,0 4-676,0-4 1647,0 5 0,0 5-1231,0 3 1,0 12 187,0 7 1,1 8-136,3 3 0,-3 7 143,3 0 1,-3 2-102,-1 7 1,0-6-241,0 1 0,0 2-215,0-1 1,4-1 49,0-3 1,1-2-195,-1-2 0,-2-4 149,6-7 1,-4-4-99,4-4 0,-5-1 52,5-3 0,-6-3-1193,2-4 562,3-1-1749,-6 1 1637,9-6 905,-9-1 0,4-5 0,-5 0 0</inkml:trace>
  <inkml:trace contextRef="#ctx0" brushRef="#br0" timeOffset="42">2901 7983 7931,'0'-18'0,"0"2"1328,0 5-339,0 4-326,0-3-430,0 9 1,0-3 344,0 8 1,0 5-187,0 10 0,4 1-17,0 10 0,3 5-159,-3 3 1,4 5-50,-5-1 0,6-2-56,-1 2 0,-3-1-184,-1 1 1,1 0-67,-1-8 1,1 0 152,-1-11 0,-3 1-1079,3-9 467,-3 1-790,-1-5 508,0-5-793,0-1 0,0-13 1056,0-4 0,-4-3 617,0 0 0,-1-2 0,1-2 0,-2-8 0,-5 3 0</inkml:trace>
  <inkml:trace contextRef="#ctx0" brushRef="#br0" timeOffset="43">2821 8132 7931,'-5'-23'39,"2"1"145,-4 3 1,4-1 303,-1 5 0,3-1-94,1 5 0,1 0 79,3-1 1,-1 5-111,4-1 1,6 0 196,6-3 1,1 3-131,-1 1 0,4 3-161,0-4 0,0 6-112,4-2 1,-3 3-114,-1 1 0,-4 1-132,0 3 1,-5 2 159,1 6 0,-3 0-201,0 3 0,-6 2 80,-2 2 0,-3 1-20,-1-5 0,-5 6-25,-2-2 1,-4-3 36,0 0 1,-8 0 98,0-1 1,-5 0 92,5-3 0,1 2 73,-1-3 1,4 3-43,-4-6 0,5 2 100,-1 1 0,3 1-102,5-1 0,-2-3-39,5 0 0,0-5-108,4 5 1,6-4-171,6 3 0,2-4 136,9 1 0,2-3-118,9-1 1,2 0-72,2 0 0,-3 1 74,3 3 1,-6-3-90,-1 3 0,-7 2 37,-1 2 0,-4 1-117,-4-1 0,-6 3 75,2 0 1,-7 1-10,0 3 1,-4 2 42,-4-2 1,-2 4 25,-6-4 1,-4 5 317,-3-1 1,-3-1-122,-1 1 1,-1-5 380,-2 1 1,-2-2-228,-3-2 1,2 1 99,2-1 0,4-1-72,1-2 1,0 1-192,7-5-170,0 0-414,3-4 1,6-2-660,2-1 0,4-4 503,4-4 1,6-2 717,5-2 0,11-3 0,-2-5 0</inkml:trace>
  <inkml:trace contextRef="#ctx0" brushRef="#br0" timeOffset="44">3506 7869 7967,'-5'-23'736,"-1"0"0,-1 6-73,4 1 121,1 4 0,2 4 255,0 0 628,0 6-846,0-3-420,0 15 0,0 4 47,0 13 0,2 3-141,1 8 1,0 3-57,5 4 1,-5 5-87,5-1 1,-4 1 71,3-5 0,-3 6-666,4 3 1,-4-7 421,3-2 1,-4-3-742,1 0 1,-2-4 234,2-8 1,-3-2 59,3-5 1,1-5-202,-1-3 292,0-2 1,-3-3-876,3-2 408,-3-3-918,4-5 1747,0 0 0,2 0 0,4 0 0</inkml:trace>
  <inkml:trace contextRef="#ctx0" brushRef="#br0" timeOffset="45">3895 8166 7831,'-7'-8'1145,"3"1"1,8 3 3,4-4-645,2 6 0,1-3-144,1 5 0,0 0 299,4 0 0,0 0-304,3 0 1,3 0-237,-3 0 1,1 0-141,-1 0 1,3 0 43,-3 0 187,-3 0-1160,6 0 571,-9 0 292,3 0 1,-5 0-2192,1 0 1035,-1-5 1243,1 3 0,-1-8 0,1 4 0</inkml:trace>
  <inkml:trace contextRef="#ctx0" brushRef="#br0" timeOffset="46">3906 8440 11049,'11'0'1439,"1"0"1,3 0 77,0 0 1,6-5-635,-2-3 1,7-3-255,5-4 0,3 2-193,4-2 1,-6-2 8,2 2 1,-7 0-1377,-1 3 0,-7 2 597,-3 3 1,-4-2-3744,0 5 4077,-6 0 0,-1-6 0,-5-3 0</inkml:trace>
  <inkml:trace contextRef="#ctx0" brushRef="#br0" timeOffset="47">4979 7926 8087,'-3'-8'133,"-1"1"1,0 3 601,4-4-235,0 6 426,5-3-620,1 0 1,10 3 175,-1-1 0,5 1-10,-1 2 0,4 0-30,4 0 0,1 0-127,2 0 1,3 0-66,-2 0 0,0 0-166,0 0 0,4-1 115,-4-3 1,4 3-136,-4-3 0,-3 2 57,-2-2 0,-2 3-72,-1-3 0,-5 1 38,-3-1-296,-7 3 267,2-4-187,-9 5 0,4 1 312,-5 3 0,-5-1-120,-2 4 1,-2 1 149,1 3 1,-2 2-136,2 2 0,-6-1 33,-1 5 0,-1 4 11,1 4 1,1 5 6,-5-2 0,1 3-62,-1 1 1,-3 0 52,3 1 1,-2 3-14,-2 0 0,5 0-7,3-4 1,3-1-448,5-2 0,-2-3 173,5-6 1,0-3 152,4 1 1,0-3 6,0 2 1,0-2-10,0-6 4,0 1-2,0-1-278,0 0 193,0-4-812,0-2-3107,0-5 2578,0-5 1447,0 4 0,5-10 0,2 5 0</inkml:trace>
  <inkml:trace contextRef="#ctx0" brushRef="#br0" timeOffset="48">5916 8269 8164,'0'-7'2047,"0"2"1,-1 4 440,-3-3-463,3 3 280,-9-4-1172,8 5-417,-3 0-831,5 0 0,-5 5 0,-1 1 1</inkml:trace>
  <inkml:trace contextRef="#ctx0" brushRef="#br0" timeOffset="49">6738 7880 7924,'0'-15'0,"0"0"1126,0 0 0,-3 3 204,-1 1-855,-5-1 1,2 2-48,-4 3 0,-4-2 16,0 5 0,-2 0-193,2 4 1,-2 0-1,-2 0 0,-6 7 190,2 4 1,-6 2-127,2 6 0,-3 1-56,3 7 0,-3 2-34,3 5 1,0 2-194,5 2 0,3-2 24,0 6 0,5-1-15,-2 1 0,9 1-377,3-5 0,3 4 196,1-4 0,1 0-318,3-4 1,1-3 187,2-1 0,7-4-120,-2 0 0,6-7 115,-3-3 1,1-4 55,-1 0 1,-1-5 81,5 1 1,-3-6 96,3 2 1,-1-4 45,1-4 0,2-2 55,-2-5 0,3-1 130,1 1 0,-4-2-81,0-2 0,-5 1 192,1-5 0,-4 0-103,-3-4 1,-3 0 48,-5 0 0,0 0-152,0 1 0,-5 3-173,-3 0 0,-7 5 31,-4-2 1,-4 9 77,-3 3 1,0 3-445,-4 1 1,-1 1 169,-3 3 1,5 3-623,2 9 1,3-2 350,1 5 1,2-4-711,2 4 1,2-4 1222,6 4 0,4 0 0,2 4 0</inkml:trace>
  <inkml:trace contextRef="#ctx0" brushRef="#br0" timeOffset="50">6910 8406 7884,'0'-7'5634,"0"2"-4275,0 5-1091,5 0-268,1 0 0,0 5 0,-1 2 0</inkml:trace>
  <inkml:trace contextRef="#ctx0" brushRef="#br0" timeOffset="51">7389 7915 8076,'0'-8'-601,"0"0"973,0 1 374,0-5 1,-1 2 891,-3 3-1111,3-4 1,-4 9 467,5-6-387,0 6-2,0-3-366,0 15 0,0-1 38,0 10 0,0 1-73,0 7 0,-4-2-103,0 6 0,0-1-117,4 4 0,0-3 78,0-1 0,0-1-354,0 2 0,0 1 177,0-6 1,0 1-267,0-4 0,0-4 205,0 0 1,0-1-29,0 1 1,0-7 112,0-4 0,2-6-25,2 2 654,-3 3-222,4-6-71,-5-1 0,0-7-40,0-4 1,4 2 91,-1-2 0,6 2-92,-1-6 0,3 1-236,5-2 1,1 4 102,6-3 1,1-2 23,3 2 1,-2 0-121,6 3 1,-6 5 92,2-1 0,-4 5-127,-4 0 1,1 1 60,-5 2 0,1 5-89,-5 3 0,-1 3 110,-2 5 1,2-2-187,-3 5 1,-1-2 57,-3 2 0,-1 7-53,-2-3 0,-2 3-94,-1 1 0,-4 1 102,-4 2 0,-1 0 135,1-4 1,-6-3-91,-2 0 1,2-2 276,-2-5 0,0 0-86,-4-1 1,4-6-166,0 3 1,3-8-106,-3-1 0,5-1-240,-1-2 1,6 0-776,2 0 833,-1 0 1,-2-2-2284,2-1 2647,3-4 0,0-9 0,-1-2 0</inkml:trace>
  <inkml:trace contextRef="#ctx0" brushRef="#br0" timeOffset="52">7321 7869 8199,'5'-10'488,"2"2"0,4-2-60,0 2 1,6 0 323,2 0 1,7-2-104,5 2 0,3-1 76,4 2 0,-1-3-101,5 2 0,-4 3-202,4 1 1,-6-1-101,2 1 1,-6 0-46,-1 4 0,-10 0-92,2 0 10,-8-5 1,2 4-965,-6-3-1067,-4 3-1527,3 1 3363,-14 5 0,-2 1 0,-12 6 0</inkml:trace>
  <inkml:trace contextRef="#ctx0" brushRef="#br0" timeOffset="53">2752 10016 8157,'-10'-8'787,"3"1"-36,2 4 14,0-2-91,3 5-217,-3 0 0,5 2-171,0 1 1,0 5-30,0 7 1,0 4 128,0 8 0,0 2-144,0 5 1,0 2-117,0 2 0,4 3 88,0 4 0,0 3-281,-4-2 1,0 2 218,0-6 1,0-2 56,0-2 0,0-4-38,0-4 0,0 2-109,0-5 0,0-6-90,0-5 0,0 0-120,0-1 0,0-3-105,0-5 0,0-3-380,0 4 359,0-6 1,1 3-1612,3-5-1820,-3-5 3705,4-6 0,-5-7 0,0-5 0</inkml:trace>
  <inkml:trace contextRef="#ctx0" brushRef="#br0" timeOffset="54">2524 10119 8149,'0'-17'-472,"4"3"583,0-5 0,5 2 564,-2-2 0,7-2-153,1 6 1,6-4 37,-2 4 0,6 0-296,2 3 1,4 2 7,0 2 0,2 0-157,1 4 1,0 0 125,1 4 1,-5 5-175,1 3 1,-6 3 51,2 4 0,-5-1-110,-3 5 1,-2 0-20,-6 4 0,1 0 31,-1 0 0,-4 0 39,-4-1 0,-3 1 37,-3 0 1,-5 0 67,-7 0 1,-4 0-58,-8 0 0,2-4 22,-6 0 1,1-5-147,-5 1 0,1-3-225,0 0 0,5-5-24,2 1 1,4-5-361,4 0 1,3-1-510,4-2 0,6-2 475,2-1 1,3 0-68,1-5 1,5 5 725,3-5 0,12 0 0,4-3 0</inkml:trace>
  <inkml:trace contextRef="#ctx0" brushRef="#br0" timeOffset="55">3472 9868 8035,'0'-12'23,"0"1"0,0 3 1126,0 1-262,5-1-593,-4-3 0,6 4 346,-4 3 1,-1 2 201,2-2-460,-3 3 0,-6 1-86,-3 7 1,-2 5 95,-1 3 1,-6 4-109,-2 8 0,-1 2 62,1 5 0,-7 5-157,3 3 0,-2 4-113,2 4 0,5-4-111,3 4 0,-1 6-164,0 1 0,6-1-349,7-3 1,-3-5 331,3 2 0,0-5-531,7-3 1,2-2 353,6-6 1,-2-4 57,-3 1 1,5-7 193,-1-1 1,1-2 97,3-5 0,-6-1-160,-2-4 1,1-1 524,3-2 1,1 1-631,-1-5 1,1 0 186,-1-4 0,1 0-671,-1 0 1,0-2 265,1-2 0,-1 2 526,1-6 0,-1-4 0,1-6 0</inkml:trace>
  <inkml:trace contextRef="#ctx0" brushRef="#br0" timeOffset="56">3712 10222 7955,'0'-18'0,"0"1"0,0 6 1157,0 0-698,0-1 0,0 5 508,0-1-593,0 5 1,-1-2 766,-3 5-757,2 0 0,-3 3-270,5 4 0,0 6 122,0 10 0,4 5-107,0 2 1,0 3 106,-4 2 1,1 3-272,3 0 0,-3 0-173,3-4 0,1-1-227,-1-2 1,0-1-209,-4-7 1,3 1 310,1-9 1,0 0-436,-4-3 145,5-1-918,-4-4 1026,4-2 1,-3-7-753,2-1 1266,-3-9 0,9-6 0,-4-4 0</inkml:trace>
  <inkml:trace contextRef="#ctx0" brushRef="#br0" timeOffset="57">3632 10199 7955,'-5'-18'0,"3"2"791,-1 4 1,1 1 278,2-1 571,0 1-1165,5-1 1,2 2-49,4 3 0,2-2-126,2 5 0,-1 0-270,5 4 0,0 0 12,4 0 1,0 0-79,0 0 1,-2 4-134,-2 0 1,2 3 130,-6-3 1,0 4 12,-3-4 0,-1 3 1,0-3 0,-3 1 68,0-1 1,-6-1-46,2 4 0,1-3 435,-1 4-316,0-1 0,-4 5-33,0-1 0,-2 0-92,-1 1 0,-3-1 91,-1 1 1,-3-1 0,2 1 0,2-1-23,-2 0 0,2 1-143,-2-1 1,2 4 130,2 1 1,3-1-74,-3-4 1,3 1-13,1-1 0,0 1-139,0-1 1,5 0 85,2 1 0,4-1-188,0 1 1,4-1 70,0 1 1,4-1 117,-3 0 0,4 1 29,-1-1 1,-1-3-50,1-1 1,-5 1 17,1 3 1,-2 1 51,-2-1 1,-3 1 10,-1-1 0,-4 1 160,1-1-143,-3 0 1,-6 1 170,-3-1 0,-3 1-60,-4-1 0,-3-3 20,-5-1 1,-5 1-44,-2 3 1,0-3-282,0 0 1,6-6-56,1 2 0,0-3-394,4-1-714,3 0 0,-1 0 156,6 0 1207,4 0 0,-3-10 0,4-3 0</inkml:trace>
  <inkml:trace contextRef="#ctx0" brushRef="#br0" timeOffset="58">4283 9890 7972,'-12'-11'0,"5"0"1469,-1-1-777,6 6-390,-3-4-197,5 8 745,0-3-384,0 5 315,5 0 1,-3 5-190,6 3 0,3 7-30,4 4 1,6 8-277,-2 3 1,6 3-47,2 2 0,-1 3-186,-3 0 1,0 4-36,0-4 1,-1 5-102,-3-1 0,-3-2 142,-4 2 1,-5-5-501,1 1 1,-6 1 98,2 0 1,-4-5-91,-4-4 1,-2-1 122,-5 2 0,-1 1 67,1-6 1,-1 1 119,1-4 1,-4-2-43,-1-2 0,1-2-546,4-6 336,-1 1 1,2-5-1389,3 1 904,1-6 0,6 2 857,0-8 0,6-2 0,0-5 0</inkml:trace>
  <inkml:trace contextRef="#ctx0" brushRef="#br0" timeOffset="59">4763 10324 7937,'0'-7'0,"0"-1"0,5 6 1203,2-2 0,0 1-377,0 0 1,1 1-239,3-2 0,2 3-337,2 1 1,-2 1-4,2 3 0,2-2-581,-2 1 0,4 2 277,-4-1 0,0 1-114,-3-1 0,-1-3 132,0 3 1,1 1-972,-1-1 1,1 0 99,-1-4 1,-3 0 908,-1 0 0,1 0 0,3 0 0</inkml:trace>
  <inkml:trace contextRef="#ctx0" brushRef="#br0" timeOffset="60">4717 10553 7908,'-7'0'0,"4"0"1508,6 0 1,3 1-380,1 3 0,3-3-133,-2 3 1,7-3-34,4-1 0,3 0-409,1 0 0,3 0-645,1 0 1,-2-4 135,-6 1 0,3-2-1157,-3 1 1,-3 1 741,0-4 0,0 3-3399,-1-4 3769,1 6 0,0-14 0,2 4 0</inkml:trace>
  <inkml:trace contextRef="#ctx0" brushRef="#br0" timeOffset="61">6099 9788 8080,'0'-12'0,"0"5"0,0-1 781,0 5 131,0-7-406,0 9 1,1-5-170,3 2 1,-2 3 59,6-3 0,1 1-30,6 0 0,-1 1-132,5-2 0,0 2 10,4-2 0,0 3 19,0-3 0,-4 3-145,0 1 1,-2 0 114,3 0 1,-4 1-142,-5 3 1,1-2-58,-1 6 1,-4 0-154,-4 3 0,2 2 5,-1 2 0,0 3 61,-4 5 0,-1 4 16,-3 4 1,-4 7 91,-7 4 0,1-2-92,-5 2 0,5-1 55,-1 1 1,0-4-386,3-8 0,0 0 50,8-4 1,-4-7-80,4 0 1,1-5-340,3-2 1,1-2 298,3-3 0,-2 2-2109,6-5 2543,-1 0 0,10 1 0,1 1 0</inkml:trace>
  <inkml:trace contextRef="#ctx0" brushRef="#br0" timeOffset="62">6624 10245 11138,'0'6'720,"0"4"-1150,0-4 1,0 2 429,0 0 0,5-6 0,2 3 0</inkml:trace>
  <inkml:trace contextRef="#ctx0" brushRef="#br0" timeOffset="63">7355 9731 8002,'0'-12'608,"0"1"-297,0-1 1,0 1 143,0-1 1155,-5 6-1096,-1 1 1,-6 5-110,1 0 0,-4 0-110,-1 0 0,-4 5 136,1 3 0,-6 7-26,-2 4 1,-5 8 16,2 3 1,1 6-329,-2 6 1,2-1-125,-2 9 0,7-3-70,5-1 0,5-5 149,-1 1 1,8-5-251,3 1 0,2-2 163,2-2 0,2-5-602,2-2 1,3-4 201,8-4 0,-1 0 28,5-8 0,0 2 486,4-9 1,4-2 129,0-6 1,3 2 50,-3-6 0,-1-1-118,-3-6 0,-4 1 421,0-5 1,-5 5-241,1-1 0,-6-2-25,-1 2 1,-6-1-102,2 0 0,-2 2 32,-2-5 0,-6 4-326,-1-4 1,-8 6 76,-4 2 0,0 1-653,-4 6 0,2 0 353,-5 4 1,-2 2-935,1 1 0,2 4 229,6 4 0,2 1 1028,6-1 0,-6 5 0,0 2 0</inkml:trace>
  <inkml:trace contextRef="#ctx0" brushRef="#br0" timeOffset="64">7641 10039 7916,'-12'0'1003,"6"-1"-154,2-3-801,3 3 321,6-4 48,-4 5 0,5 0 35,-2 0-290,-3 0-175,5 0 1,-6 1 202,0 3-1063,0-3 0,0 5-6,0-2 879,0-3 0,0 9 0,0-3 0</inkml:trace>
  <inkml:trace contextRef="#ctx0" brushRef="#br0" timeOffset="65">7892 9799 7988,'-1'-11'0,"-3"-1"0,2 5 900,-1-1 1,3 2-499,3-2 0,-1 2 544,2 2 304,-3 3-1,-1-4-1004,0 5 1,0 6 7,0 5 1,-1 6-167,-3 6 0,1 3 92,-4 1 0,4 3-162,-1-3 0,-1 4-91,1-5 0,-1 0-106,1-7 1,3 1-28,-3-5 1,3 4-140,1-4 0,0-3 119,0-5 0,1-4 4,3 1 354,-3-3 0,10-1-121,-4 0 0,3 0 22,2 0 1,3-1-2,0-3 0,4 3 33,-3-3 0,3 3-28,-4 1 0,4 0 12,-4 0 1,0 5-1,-3 2 0,-1 3-17,1 2 0,-6 1-178,-2 2 1,1-1 94,-1 5 0,-1-1-167,-3 1 1,-5 2 13,-2-2 1,-5-2 100,-3-2 1,1-2-103,-5-2 1,0 0-168,-4 1 1,4-2-506,0-2 0,5-3 324,-1-5 0,-2 0-908,2 0 747,0 0 715,4-5 0,-1-2 0,1-4 0</inkml:trace>
  <inkml:trace contextRef="#ctx0" brushRef="#br0" timeOffset="66">7835 9673 7988,'0'-16'88,"0"3"-1,0-2 771,0 2 0,1 2-281,3 0 0,2 3 254,6 0 1,4 2-323,3-2 0,8-1-65,3 6 0,8-1-276,4 4 0,1-4-197,-1 0 1,-3 0 43,-4 4 0,-2 0 153,-3 0 0,-3 0-599,-8 0 1,-3 0 0,-4 0-1034,-1 0 1,-4 2 68,-4 1 1395,-6 4 0,-9 4 0,-6 1 0</inkml:trace>
  <inkml:trace contextRef="#ctx0" brushRef="#br0" timeOffset="67">6110 10621 7993,'-6'0'1911,"1"-5"-1726,5 4 1,5-4 510,2 5 1,5 0-115,3 0 0,4 0 64,8 0 0,3 0 94,8 0 1,4 0-280,8 0 1,4 0-357,11 0 1,-32 0-1,1-1 69,6-1 1,0 0 0,3 1-1,0-1-338,5-1 0,0-1 1,2 2-1,1 0 291,1-2 0,-1 0 0,-1 3 0,1 0-69,5-1 1,-1 0 0,-4-1-1,-1 1-31,4 0 0,-1 0 0,-2 0 0,-1 0-94,-4 2 1,0 0 0,0-1-1,0-2-80,-3 2 1,-2-1 0,1-2-1,-1 0 232,-3 2 1,0 0 0,-2-2 0,-1 1-468,26-1 0,-5 0 169,-11 4 0,-8-4-64,-3 0 0,-7 1 359,0 3 0,-4 0-134,-4 0 0,1 0 577,-5 0 1,-3 0-767,-5 0 1,1 0 259,3 0 0,-3 0-586,-1 0-2365,-4 0 1311,2 0 1621,-15 0 0,-3 5 0,-10 1 0</inkml:trace>
  <inkml:trace contextRef="#ctx0" brushRef="#br0" timeOffset="68">6773 11055 7971,'-12'-5'0,"5"3"409,-1-6 738,5 6-253,-2-9 285,5 10-739,0-4 1,5 1-163,3 1 1,7-1 117,4 4 1,8-4-107,3 0 1,7-1-76,1 1 0,2 3-40,-2-3 0,-4 3-125,0 1 0,-1 0 114,-6 0 0,-2 0-130,-6 0 0,-2 0 60,-6 0 1,1 4 28,-1-1 1,-5 3-183,-2-3 1,-3 0 41,-1 5 1,0-5-33,0 5 1,-5 1 17,-2 6 1,-5 0 21,-3 8 1,1-1-48,-5 8 0,0 1 88,-4 3 0,4 4-71,0 0 0,1 5 50,-1-1 1,3-3-180,4-1 0,6-6 100,2-1 1,-1-6-20,1 2 0,1-3 82,3-1 0,0-6 1,0-1 0,3-4-808,1 0 561,0-1 1,-3-1-2104,3-2 1046,-3-3 473,4-5 0,-3-1 835,1-3 0,4-8 0,4-5 0</inkml:trace>
  <inkml:trace contextRef="#ctx0" brushRef="#br0" timeOffset="69">7321 10953 7931,'11'-17'0,"-2"4"326,2-2 0,0-1-126,8 0 1,-2 1 108,2 4 1,-2 1 198,-6 2 1,1-2 214,-1 2 0,4 3 213,1 1-625,-1 3 1,-4 1-258,1 0 1,-5 1 110,1 3 0,-4 3-38,3 4 1,-4 0 91,1 1 1,-3-1-154,-1 1 1,0-1 6,0 1 0,-1-1-65,-3 0 0,3 1-34,-3-1 98,-2 1 1,3-2 44,-5-3 0,6 0 71,-2-3 65,3-3-71,-4 4-238,3 0 74,-3-4 16,5 9 0,4-7-107,0 5 0,5-5 79,-2 5 0,4-6-83,0 2 1,4 1 83,0-1 0,2 4-122,-2-4 0,-2 3 110,2-3 0,2 4-116,-2-5 0,-4 5 113,-3-4 0,-2 5 0,2-2 0,-3 0 5,-5 0 1,0 1-27,0 3 1,-5 1 154,-3-1 0,-7 4-87,-4 1 0,-3 0 170,0-1 0,-5-2-100,0 2 1,1-2-361,3-2 1,0-3-500,0 0 1,5-6-2157,3 2 2906,2-3 0,2-1 0,0 0 0</inkml:trace>
  <inkml:trace contextRef="#ctx0" brushRef="#br0" timeOffset="70">9137 10393 7895,'-7'-8'1038,"4"1"-443,1 4-92,2-2 173,0 5 0,5-4-224,3 1 0,2-1-37,2 4 0,0 0-79,3 0 0,3 0 74,5 0 0,-4 0-190,0 0 0,0 0-1,4 0 1,0-2-434,0-1 1,0 1 244,-1-1 0,-3 0-1049,0-1 1,-5 2 52,2-6-1074,-4 6 2039,0-9 0,-6 5 0,-1-5 0</inkml:trace>
  <inkml:trace contextRef="#ctx0" brushRef="#br0" timeOffset="71">9125 10587 7882,'12'0'666,"-1"0"-321,1 0 0,4 0 486,3 0 1,3 0-164,0 0 0,5-1 291,0-3 0,-1 3-461,-3-3 1,4-1-91,0 1 0,-2-4-518,-6 5 0,1-1 130,-4 4 0,0 0-1434,-1 0 0,-3-1 1414,-1-3 0,0 3 0,-4-5 0</inkml:trace>
  <inkml:trace contextRef="#ctx0" brushRef="#br0" timeOffset="72">10119 9833 8070,'0'-17'0,"1"-1"329,3 3 1,-1 2-99,4-2 0,1 2-15,3 2 1,1-1 208,-1 1 1,2-1-117,2 1 0,-2-1-179,2 1 1,-2 1 117,-2 2 0,0-1-119,1 6 1,-1-5 258,1 4-279,-6 0-162,4 4-154,-4 0 195,6 0 0,-5 0-113,1 0 1,-4 4 87,4 0 1,-5 5-92,5-2 0,-6 4 94,2 0 0,-4 2 27,-4 2 1,-2 1-10,-5 4 0,-2 1 67,-2-2 1,2-2 125,-2-2 0,2 1 1,2 0 1,4-1-82,4-4 1,-2-3-116,1-1 0,1 0 88,7 0 1,2 2-23,6-5 1,4 5 26,3-1 0,4-2 12,4 2 0,2-1-45,5 5 0,-1-5-15,-2 1 0,-2-1-30,-2 5 1,-7-1 26,3 1 0,-8-1-85,0 1 1,-6-1 101,-1 0 1,-6 1-166,2-1 0,-9 4 79,-7 1 1,0 3 15,-7-4 1,-5 5-38,-7-1 0,-2-2-12,-1-2 1,2-1-19,-2 1 0,7-3-132,-3-1 0,8-1-1396,3-6 650,5 5-767,-2-8 1741,9-1 0,13-6 0,6-6 0</inkml:trace>
  <inkml:trace contextRef="#ctx0" brushRef="#br0" timeOffset="73">10884 9833 8080,'-5'-10'0,"-3"3"921,-2-4 0,-1 10-322,-1-3 0,5 4 152,-1 4 1,1 8-278,-5 7 1,5 2-29,-1 2 0,5 4-252,0-1 0,1 5-82,2-5 1,5 1-10,3-4 1,7 0-231,4 0 1,-1-6-187,1-1 1,4-4 215,4 0 0,0-6-127,0-2 1,1-4 60,2-4 0,0-2 174,-4-6 0,-2-3 64,3 0 1,-4-5 239,-4 1 0,1-3-131,-5-1 1,-1-4 85,-6 1 0,1-2 6,-5 1 0,0 2-56,-4-6 1,-7 5-416,-4-5 0,-6 2 146,-6-1 1,-4 3-770,-4 8 0,-3 2-3,-4 6 1,1 5-329,-5 2 0,-2 9 295,-2 6 1,-2 6 215,6 6 0,3 3 638,0 1 0,1 6 0,4-1 0,5 1 0,4-2 0</inkml:trace>
  <inkml:trace contextRef="#ctx0" brushRef="#br0" timeOffset="74">10050 10541 8360,'17'-6'1230,"-2"0"-559,8 2 0,2 1-239,10-4 0,9 3 212,5-4 1,7 2-608,5-2 1,-28 3 0,0 0 214,1 1 1,1 1 0,2-2 0,1 0-47,-4-1 0,0 0 0,0 0 0,-1 1 55,0-1 1,-1 0 0,29-5-91,-29 5 1,1 0-1,25-1 72,-1-1 1,-6 4-160,-9-3 1,-4 4 187,-8-1 1,-2-1-170,-5 2 0,-5-1 128,-3 4 1,-6 0-1238,-1 0-813,-6 0 127,3 0 0,-6 1-1353,-3 3 3045,-2-3 0,-11 14 0,0-2 0</inkml:trace>
  <inkml:trace contextRef="#ctx0" brushRef="#br0" timeOffset="75">10633 10644 7897,'-12'-5'0,"5"3"0,-1-6 1419,6 5-343,-3-2-415,5 5-282,0 0 332,-6 0 1,4 5-249,-6 3 1,6 4-70,-2 3 0,3-1-178,1 5 1,0-4-95,0 4 1,0-1 120,0 1 0,0 2-268,0-2 1,0-1-5,0 1 1,0 0 1,0 4 1,0-4-463,0 0 0,0-5 255,0 1 1,4-2-169,-1-2 1,6 0-144,-1-4 190,2 3 1,5-8 72,0 1 1,-2-1-342,-1-2 1,-4 0 64,8 0 1,-4 0-468,0 0 1025,-6-5 0,9-2 0,-2-4 0</inkml:trace>
  <inkml:trace contextRef="#ctx0" brushRef="#br0" timeOffset="76">10747 10861 7897,'-11'0'3152,"4"2"-2484,3 1 1,3 5-220,1 7 1,0-1 383,0 5 1,0-4-342,0 4 1,0 0-231,0 4 1,1 0-249,3 0 1,-2 1 94,1 3 0,0-3-640,1 2 1,-3-1 404,3-3 1,-3-3-856,-1 1 1,0-7 385,0 3 0,0-4-1550,0 0 578,0-6 101,0 4 1466,0-8 0,0 3 0,0-5 0</inkml:trace>
  <inkml:trace contextRef="#ctx0" brushRef="#br0" timeOffset="77">11158 10861 7764,'0'-18'0,"0"-3"4,0 2 0,4-3 0,0-1 0,3 2 0,-3 2 0,0-1 1,-4 4 1,0 1-1,0 4 0,-5 3-1,-3 0 0,-7 6-1,-4-2 0,-2 8 2427,-2 4 1,-3 5-1390,3 3 0,-6 4-742,6-1 0,-1 3-271,5 0 1,4 0-421,7-3 1,0 1 226,4-4 1,1 3-290,7-4 1,4-1 208,7-7 0,3 2-4,4-5 1,1 0 11,0-4 0,0-1 181,0-3 0,-4-2 92,0-6 1,-5 2 595,1 2 18,-2-2 1,-6 5 0,1-3 907,-5 3-581,2 5-43,-5 0-665,5 5 0,-4 2-195,3 4 1,-3 6 8,-1 2 1,0 2-143,0 2 0,0 0-42,0 0 0,0 4 99,0-1 1,0 1-218,0-4 1,0-2 60,0-2 0,0 2-340,0-6 1,0 4 250,0-4 0,0 0-579,0-3-136,0-1-306,0 1 563,0-6 0,5-1 8,3-5 0,2 0-1252,1 0 1949,1-5 0,-1-7 0,1-5 0</inkml:trace>
  <inkml:trace contextRef="#ctx0" brushRef="#br0" timeOffset="78">11786 10713 14192,'-6'7'-347,"2"1"1,-7-5 0,-2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22:20.6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17337 5105 8028,'0'-6'330,"0"1"1,0 3 13,0-1 257,0 1 80,0-3 433,0 5-534,0-5-90,0 4-174,0-4 215,0 5-514,5 0 1,1 0 85,6 0 0,4-1-10,3-3 0,0 3 83,4-3 0,3 2 16,8 2 1,3-1 42,4-3 0,3 3-83,9-3 1,0-1-326,4 1 1,0 1 305,0 3 0,-3 0 1,-2 0-169,-1 0 1,-2 0 51,-3 0 1,-1 0-95,1 0 0,-1 3-266,-4 1 238,4 0 0,-8-4-99,5 0 0,-6 0 83,2 0 1,-2 0-30,-2 0 1,-3 0 96,-1 0 1,-5 0 45,2 0 0,-4 0 209,-4 0 0,1 4-77,-4 0 1,-1-1 46,-4-3 1,1 0 221,-1 0-152,0 0 1,1 0-72,-1 0 0,-3 0 76,-1 0 25,-4 0-315,2 0 248,0 0 12,-4 0-186,-6 0 0,-5 0-9,-13 0 1,2 4-57,-10 0 1,-4 0 0,-7-3 33,-2 3 0,-3-3 11,-3 3 1,-2-3-1448,-5-1 1315,-5 0 1,28 1 0,1 0 7,-3 0 0,-1 1 51,-1-1 0,-1 0 0,2 2 1,0 0-151,-1-1 1,0 0 92,-1-2 0,-1 1-711,3 4 0,-1 0 799,1-1 1,0-1 0,2 0-1,1 1 52,-27 4 1,8-4-165,3 3 1,5-3 199,3 4 0,3-6-75,4 2 1,6 1 56,2-1 1,3 0-44,1-4 1,6 3 692,1 1 0,4 0-644,0-4 1,5 0 1770,-1 0-1657,6 0 158,-3 0-301,5 0 1,6 0 5,5 0 0,8 0 56,12 0 0,4 0 24,11 0 1,9 0 133,2 0 0,7 0-567,1 0 0,-29 0 1,0 1 338,2 1 0,1 0 1,-2-1-1,0-1-36,1 2 0,1 0 0,-2-1 0,0-1 55,1 1 0,1-2 0,-1 1 0,0 0-172,-4 0 0,0 0 71,0 0 0,-2 0 1,24 0-132,-3 0 138,-7 0 0,-10 0 50,-6 0 0,-5 0 29,2 0 1,-8 0 363,-4 0-125,-2-5 316,-2 4 125,-4-9 1,-2 7-1164,-5-4 424,0 4 1,-1-6-3113,-3 6 3159,-8-1 0,-10-1 0,-8-2 0</inkml:trace>
  <inkml:trace contextRef="#ctx0" brushRef="#br0" timeOffset="1">3038 14470 8147,'-8'2'0,"1"1"1,3-1 253,-4 1 343,6-1-44,-3-2 2631,5 0-2534,5 0-409,-4 0 0,9 0 110,-3 0-155,4 0 0,4 0 60,0 0 1,6 0-16,-2 0 1,4 0 14,3 0 0,0 0 0,4 0 1,-1 0-120,2 0-121,7 0-208,-13 0-414,13 0 464,-14 0 0,8 0-165,-5 0-86,-1 0 296,-3 0 0,0 0-36,0 0-77,0 0 87,0 0 0,-2 0 83,-2 0 1,1 0 203,-4 0 1,-1-2-154,-4-1 128,-4 1-191,3-3 291,-4 5 52,1 0-298,-2 0 286,-5 0 36,0-5-249,0 4 98,0-4-63,0 5-91,-5-5 1,-2 0-14,-4-3 1,3-2-108,1 2-44,-1-2 186,2-1 0,-5-1-196,4 1 161,2-1 1,-4 1-167,5 0 154,-5-6 1,3 3-28,-6-5 77,6 5-50,-4-7 1,9 4-20,-3-2 201,-3-3-175,6 5 1,-4-5 48,5 3-38,0-2 1,5 3 0,-2-1 7,4 0 10,-4 5-23,7-3 1,-4 6 3,6-1 0,-1 1 9,1 0 115,-1-1-120,6 1 0,0 1 8,6 2 104,0-2-107,0 3 1,0-3-48,0 3 57,-1 2-1,1 5 0,0 1-91,0 3 89,-5 2-16,3 11 1,-8-4 1,2 7 0,-2 0-5,-2 6-327,1-1 180,-1 3 0,1-2-42,-1 1-373,-5 5 304,4-8 0,-8 5-288,2-3 173,-3-1 242,-1 3 1,-1-6-85,-3 1 59,2 5-63,-8-4 492,4-1-248,-5-1 1,-1-8-129,1 5 316,4-5-148,2 2 0,1-8-15,1-1 383,-1-4-232,4 2 0,1-5 385,3 0-339,2 0-48,11 0 0,1 0 398,4 0-257,1-5-61,0 4-123,0-10-12,0 10 0,0-8-78,-1 5 1,-4-3-173,-3 3 1,-1-4 278,2 5-1735,-9-1 1054,8 4 1,-8 0-1409,4 0 0,1 0 1917,-1 0 0,6-5 0,0-2 0</inkml:trace>
  <inkml:trace contextRef="#ctx0" brushRef="#br0" timeOffset="2">4648 14093 7895,'-11'-5'1302,"5"4"-1085,0-4 152,6 5-56,0-5-143,0 4 984,0-4-685,6 5 0,-4 0 233,6 0-580,-1 0 40,5 0 0,3 0 175,0 0-67,5 0-159,-2 0 1,4 0-93,-3 0 197,2 0 0,-3 0-289,5 0 97,-5-6 0,0 5 184,-3-3-931,-8-2 340,9 5 126,-10-4-1569,5 5 582,-4 0-1132,-2 0 2076,-5 0 1,-5-5-1,-2-2 1</inkml:trace>
  <inkml:trace contextRef="#ctx0" brushRef="#br0" timeOffset="3">4614 14288 7895,'0'11'136,"0"-5"1,1-1-137,3-5 1437,2 0-556,6 0-360,4 0-152,2 0 1559,0 0-1232,3 0 1,-3-5 833,5-2-1075,0-3 0,0-1 221,0 4-1069,-1-3 305,1 3 206,-5-4-1423,4 4 760,-5-3 381,1 9 164,9-4 0,-13 0 0,7-1 0</inkml:trace>
  <inkml:trace contextRef="#ctx0" brushRef="#br0" timeOffset="4">5733 13682 8008,'-5'-11'71,"4"4"114,-4-3 47,0 9 0,4-5 28,-3 2 0,1 3 81,-1-3 147,3 3 113,-4 1 24,0 0-170,-1 0-227,-1 0 181,-3 0-224,4 0 0,-6 0 185,1 0-362,-1 0 53,-4 5 0,2 1 280,-5 5-386,0 1 91,-4-1 1,0 6-288,0 2 152,1 2 66,-1 7 0,1-4 10,3 3 1,3-3 54,4-1 0,2-4-211,2 0-31,-2-5 243,9 8-299,-4-10 121,5 5 0,1-10 127,3 1-229,-3 0 217,9-2 1,1 3 24,4-5 1,1 3-8,0-3 1,-4 0 61,3-4 0,2 4-110,-2-1-12,-5 1 51,1-4 0,-6 2-7,2 1-143,-2-1 145,-5 3 4,5 0 14,-3 1-18,3 0 1,-5 5 209,0-4 9,0-2-214,0 5 0,-4-2 231,0 7 21,-5-2-222,3 3 0,-2 0 63,1-1 13,-1 0-49,-3 2 1,3-5 29,0 4 1,2-2 29,-2 1-293,-2-3 227,4 5 1,-2-6 39,1 1-299,4-1 240,-7 1 0,9-5-170,-3 1 150,3-1-39,1 0 1,0 3-55,0-2 36,0 2 1,1 1-14,3 1 1,-3-1 31,3 0-124,2 1 135,-5-1 1,8 4-31,-5 1 75,0-1-50,1 1 0,-2-2 83,4 5 1,-3-3-19,4 3 1,-5-4 7,5 4 0,-4-4-39,3 4 99,-4-5-96,7 3 1,-7-6-9,4 0 222,-4 1-199,7-1 0,-8 1-56,6-1 0,-4-1-6,4-2 1,-5 1-611,5-5 311,0 5 136,-2-8-869,4 4 657,-4-5 0,6 0-82,-1 0 498,1-5 0,4-2 0,2-4 0</inkml:trace>
  <inkml:trace contextRef="#ctx0" brushRef="#br0" timeOffset="5">5950 14036 7953,'7'-11'579,"-4"-1"21,-1 6-122,-2-4-369,0 9 224,0-4 1630,0 5 0,0 6-1630,0 5 0,0 6-167,-5 6 1,3 1 82,-1 2 1,1 0-28,2 4 0,0 1-98,0 3-226,0 0 142,0 1 1,4-5-611,0 0 330,5-4 185,-8 2-477,4-5 380,0-6 0,-2 1-95,4-3-25,-4-2 197,2-2-317,-5 0 32,5-5 0,-4 2-519,3-1-379,-3-4 237,-1 2 524,0-5 0,5-10 0,2-3 0</inkml:trace>
  <inkml:trace contextRef="#ctx0" brushRef="#br0" timeOffset="6">6247 14002 7947,'-6'-5'2249,"-4"4"-1403,8-10-378,-3 10 55,5-4 1033,0 5 1,0 10-1226,0 6-345,0 4 194,-5 8 0,4 1 180,-3 5-378,3 0 65,1 6 0,1-5 50,3 3-372,-3-7 218,4 2 0,-1-9-619,0 3 445,0-8 1,0 1-804,-1-5 696,1 0 1,-3-4-491,3-4-359,-2 3 724,3-8 1,-5 4 462,0-2 0,5-3 0,1 4 0</inkml:trace>
  <inkml:trace contextRef="#ctx0" brushRef="#br0" timeOffset="7">5950 14413 7947,'7'-5'1500,"3"4"1,-4-6-818,6 4-213,-1 1-249,5-3-212,2 5 171,5-5 0,1 4 179,3-3-572,-3 3 215,9 1 1,-9-4 276,3 0-2347,2 0 1049,-5 4 1019,4 0 0,-5 6 0,0 0 0</inkml:trace>
  <inkml:trace contextRef="#ctx0" brushRef="#br0" timeOffset="8">6521 14470 7893,'7'0'1754,"-2"0"-415,-5 0-687,5 5 1,0 2 113,3 4 0,-2 0-308,-2 1 0,-3 1-191,3 2 0,-2 1-665,2 3 348,-3 3 0,4-4-1597,-5 5 1212,0-6 1,-1 4 281,-3-6-2322,3 5 2475,-4-7 0,0 3 0,-1-4 0</inkml:trace>
  <inkml:trace contextRef="#ctx0" brushRef="#br0" timeOffset="9">6955 13991 7998,'0'-7'1744,"0"2"677,0 5-2086,0 5 126,0 2-280,0 4 1,0 5-47,0 4-140,5 1 172,-3 7 1,4-3-220,-2 6 1,-3-6 42,3 2 0,1 0-587,-1-5 409,0 4 39,1-14 0,-4 6-126,3-3 0,1-6-37,-1 3-949,-1-3 486,-3-3 774,0 4 0,5-4 0,2 6 0</inkml:trace>
  <inkml:trace contextRef="#ctx0" brushRef="#br0" timeOffset="10">6647 14002 7974,'-6'-5'1178,"1"-1"1,10-1-1195,2 3 1,3 2-21,2-2 0,-1 3 1786,1-3-793,-1 3-538,6 1 0,0 0 9,6 0 1,0-4-240,0 0 0,3 0-29,1 4 1,7 0 175,-3 0-481,-1 0 203,-2 0 0,-5 0-194,0 0 139,0-5-29,-11 4 0,9-4-987,-6 5 1,0 0-103,-3 0 1,-5 0-1677,1 0 2791,-1 0 0,5-5 0,-1-2 0</inkml:trace>
  <inkml:trace contextRef="#ctx0" brushRef="#br0" timeOffset="11">7298 13705 7959,'-5'-11'717,"4"4"-531,-4-3 0,6 8-16,3-6-98,-3 5-64,9-2 0,-7 2 1070,4-1-459,-4 0-340,7-1 0,-3 2 158,9-4-284,-4 4-1,5-2 11,-1 5-45,-3-5 1,5 4 20,-3-3 1,-1 3 8,5 1 0,-5 0 167,1 0-446,-2 0 124,-2 0 1,-3 5-140,0 2 1,-5 4 92,5 0 0,-5 2-79,0 2 197,-1 3-66,-2 4 0,-9 6 11,-3 3 0,-5 2-5,1 1 290,-4 0-281,2-4 0,0-3 36,3-4 245,3 0-246,0 0 1,5 0-8,-1 0 16,5-6 1,-2 0 1,5-6-153,0 1 152,0-6-3,5 4-137,-3-8 156,3 8-35,0-9 209,1 4-204,0-5-11,5 0 79,-5 0-75,0 0 0,1 0-168,-4 0 174,-1 0 25,3 0-202,-5 0 168,5 0-71,-4 0-176,4 0 261,-5 0-59,0 5 0,0 1 21,0 6 0,4-3 10,0 2 1,1-2 81,-1 6-101,-3 3 3,9 0 0,-7 1-128,4 0 128,-4 0 12,7 4-487,-4-5 283,6 3 0,-5-4 25,1 2-337,0 2 269,3-3 0,0 1-88,1 0-60,-1-5 242,-4 2 0,2 0 115,-6-1 59,1 0-407,1-3 827,-4-1-202,5 0-186,-6 1 813,0-6-573,0 4 1,-6-5 0,-1 3 835,-8 2-510,-3-3-252,-5 4 4,-5-5-38,4 4 1,-5-8 540,2 2-737,3-3 65,-4-1 0,10 0 55,-3 0-274,8 0 0,-3-5 0,4-2 0</inkml:trace>
  <inkml:trace contextRef="#ctx0" brushRef="#br0" timeOffset="12">14493 14676 7842,'-8'0'-985,"1"0"1,4-1 1375,0-3-210,-4 2 0,5-3-58,-6 5-43,5 0 0,-3 0 75,2 0-32,3 0-29,-4 0 35,0 0 260,4 0-296,-10 0 1,9 0 219,-6 0-19,6 0-186,-3 0 165,0 0 81,3 0-88,-3 0 676,5 0-530,0 5-96,0-3 36,0 3-21,0-5-158,5 5-3,2-4-181,4 4 135,1-5 1,-1 0-3,0 0 1,1 0-30,-1 0 0,2 0-4,2 0 0,-2 0 5,2 0 1,2 4-152,-2 0-71,0 0 192,-4 1 0,2-4-105,2 3 1,-2-3 18,2-1-12,3 0 68,-5 0 0,3 0 28,-4 0-24,4 0-6,-3 0 0,0 0-43,-6 0 13,1 0-146,-2-5 132,4 4-266,-8-4 170,3 5-2,-5 0 168,0-5-56,0 3-3,-5-3 35,3 0-33,-3-1-2,5-1 101,0 2-98,0 0 1,-4 3 5,1-6-13,-1 1 11,4 0 0,0-3-24,0 2 1,-4-2-2,0-1 0,0-1-113,4 1 129,0 0 4,0-1 1,4-3-90,0 0 77,5-1 8,-8 5 0,9 0-9,-2-1 0,2 0-16,1-4 106,1 4-88,-1-5 1,1 2-14,-1 0 94,1-1-79,-1 5 0,0 1 149,1 2-141,-6-2 0,4 9-13,-3-9 22,4 8-23,-5-3 9,5 5 0,-5 0-18,5 0 8,1 0 0,-1 0 12,1 0 1,-1 2-3,0 1 0,1 2 6,-1 3 0,1 2-9,-1-2 0,-3 6-10,-1 1 1,0 0-18,0-3 1,2 3-3,-5 0 1,4 4 25,-5-4-189,1 6 86,-4-4 1,0 3 77,0-1-219,-5 0 104,4 3 1,-9 1 42,2 0 42,-2-5-5,-1 3 0,-2-3 113,-2 5 1,2-1-159,-2-3 216,7 2-191,-2-8 27,9 3 294,-4-4-243,5-6 1,0 1 49,0-4 1,2-1 78,6 1 1,-1-1 310,9-2-199,1-5-83,-4 3 0,9-7 103,-3 6 0,-2-5-19,2 4 0,-1-3-94,1 3 0,2-1-40,-6 1 1,0 3-129,-4-3 1,1 3 127,-1 1 0,1 0-110,-1 0-360,-5 0 189,5 0 24,-10 0-731,4 0 456,-5 5-629,0-4-884,0 4 1950,0-5 0,0 0 0</inkml:trace>
  <inkml:trace contextRef="#ctx0" brushRef="#br0" timeOffset="13">15658 14356 9711,'11'0'427,"-4"0"0,3 0-125,-2 0-82,2 0-50,1 0 0,1 0 25,-1 0 1,0 0-21,1 0 1,3 0-64,0 0 1,0 0 183,-3 0-543,-1 0 209,1 0 0,-1 0-120,1 0 0,-5-4-362,1 0 0,-4 1-1461,3 3 1114,-4-5 867,2 3 0,-10-3 0,-2 5 0</inkml:trace>
  <inkml:trace contextRef="#ctx0" brushRef="#br0" timeOffset="14">15578 14562 7984,'11'0'125,"1"0"1,3 0 308,0 0 0,2 0 766,-2 0-488,-2 0-382,8 0 1,-4 0 388,2 0 0,2 0-218,-2 0 1,-1 0-47,1 0 1,-5 0-33,1 0-426,-2 0 71,-1 0 1,-5 0-155,1 0-734,-6 0-1901,8 0 1469,-8 0 1252,8 0 0,-4 0 0,6 0 0</inkml:trace>
  <inkml:trace contextRef="#ctx0" brushRef="#br0" timeOffset="15">16537 14139 7915,'0'-8'-332,"0"1"0,-1 0 237,-3 0 773,3-3-44,-4 8 586,5-8-792,0 4 1,-4-2-189,0 1 1,1 3 316,3-4-54,-6 6-175,0-3-132,-5 5 0,-1 0 1,5 0 137,-1 0-267,-5 0 21,1 0 0,-6 5-55,3 2 1,1 5 8,-5 3 0,3-1-52,-3 5 0,5-1-11,-1 1 0,3 1-13,0-5 1,6 4 28,2-3 1,-1 3-109,1-4 1,0 0 61,4-3 0,4-1-97,0 0 1,5-1 22,-2-2 1,4 2 102,0-2 1,0-3 16,1-1 1,-1 1-49,1-1 137,-1-1-100,-5-3 0,5 4-93,-4 0 54,-2 0 0,0-3 53,-5 3-261,0-3 229,0 4 11,0 0-7,0 2-21,-5-1 212,4 4-91,-9-3 0,4 0-119,-6 1 230,6-6 7,-4 8-171,3-3 0,-3 4 22,2 1 1,2-5 65,2 1-274,3-6 203,-4 9 1,5-9-140,0 6 0,-4-4 38,0 3 0,1-3-133,3 4 193,0-6-92,0 3-3,0-5-72,5 5 2,-4-3 0,9 3 125,-4-5-34,1 0 1,3 5 0,-4-3 72,6 6 1,-6-4 1,-2 3 1,1 1-13,-1 3 1,0 1 11,-4-1 0,0 4-15,0 1 0,0 3 9,0-4 0,-4 5 19,0-1 1,-1-1 8,1 1 1,-1-4-12,-3 4 1,2-5-22,2 1 1,3 2 116,-3-2 1,3 0-21,1-3 0,0-1 68,0 1 1,0-5-108,0 1 208,0-1-215,5 0 0,1-1 42,6-2-35,-1-3 6,6 4 1,-5-1-414,4 0 177,1 0-89,-4-4 0,3 4-1540,-4-1 1817,-1 1 0,6-4 0,1 0 0</inkml:trace>
  <inkml:trace contextRef="#ctx0" brushRef="#br0" timeOffset="16">17006 14276 8014,'-12'-11'26,"5"3"70,-1 0 1,4 6 124,-3-2 1,4 2 278,-1-2 155,-2 2-271,0-3 200,-1 5 185,2 0 478,5 0-935,0 5 1,0 2-29,0 4 0,0 6-14,0 2 1,4 2 114,0 2 0,0 1-263,-4 3-114,5-3 92,-4 9 0,4-4-57,-5 5 0,0-3 43,0-1 1,-1-3-256,-3 4 0,3-6 31,-3 2 1,1-5-212,-1-3 1,3 2-81,-3-6 102,3 5 0,1-7-1335,0 2 803,0-2 250,0-7-1532,0 4 638,0-8 1503,0 8 0,0-9 0,0 4 0</inkml:trace>
  <inkml:trace contextRef="#ctx0" brushRef="#br0" timeOffset="17">17211 14767 8014,'12'-11'0,"-6"4"1306,-1-3-262,-5 9-269,0-4-53,0 5-365,5 0 0,-4 1 148,3 3 0,1 2-143,-1 6 1,0 4-80,-4 3-55,0 3-164,0 1 0,0 1-125,0 2 1,0-1 281,0 1-1120,-5-2 692,4 4 1,-4-7 147,5 1-1364,0-6 932,0 0 1,0-4-1172,0-1 1662,0-5 0,5 4 0,1-3 0</inkml:trace>
  <inkml:trace contextRef="#ctx0" brushRef="#br0" timeOffset="18">17600 14230 8201,'-7'-11'1054,"2"3"-792,5 1 1,-4 3 79,1-4 1,-1 5 186,4-5 0,1 4 176,3-4-477,-3 1 0,9-3 244,-2 2-187,2-2-112,1 9 1,2-8 56,2 5 0,-2-4-46,2 5 0,2-3 0,-2 3 1,0 1 157,-3-1-472,4 1 157,-8 7 1,7 2-177,-7 4 0,-2 2 107,2 2 0,-6-1-120,2 5 1,-3 0 24,-1 4 0,-5 1 8,-3 3 0,-3-3 72,-4 2 0,1 2-154,-5-1 1,5 0 155,-1-4 1,-2-2 15,2-2 0,1 1 83,6-4 0,-1 0-85,6-1 0,-1-6 298,4 3-198,0-3 0,1 1-38,3-3 0,6-2 65,5-5 1,6 0 120,-2 0 0,3 0-113,5 0 0,-3-1 11,3-3 0,-3 2-1577,-1-6 709,5 6 494,-9-8 0,6 8-1279,-10-2 1,1-1 117,-5 2 1430,0-1 0,1-1 0,-1-2 0</inkml:trace>
  <inkml:trace contextRef="#ctx0" brushRef="#br0" timeOffset="19">18125 14539 12463,'6'11'1066,"-1"6"-562,-5 2-529,0 2 66,0 2 0,-3 4 281,-1-1-867,-5 6 495,8-8 1,-8 8-347,5-5 299,0-1 15,-1-8 0,2 2-1006,-4-4 407,4-1 325,-2-4-1228,5 1 1007,0-1 1,0-3-198,0-1-204,0-4 978,0 2 0,5-10 0,2-2 0</inkml:trace>
  <inkml:trace contextRef="#ctx0" brushRef="#br0" timeOffset="20">18479 14036 7881,'-11'-7'718,"-1"-1"1,6 4-179,2-3-128,3 4 477,1-7-524,0 4 1,1-5-85,3 4-66,2-3-57,6 8 0,4-8 66,3 3 1,-1 0 124,1 0-386,0-1 198,4 2 1,-2-3 160,-2 5-312,3 0 56,-9 4-200,3 0 0,-6 5 92,-2 3 0,1 3-53,-5 5 1,-1-3-9,-3 7 0,-5-3 91,-2 2 0,-5 3 0,-3-3 0,2-1-2,-2 1 1,2-5 39,2 1 0,0-2 22,-1-2 0,2 0 107,2 1-125,-2-1 1,8-3 96,-6 0-173,6-6 18,-4 3 1,8-5 80,2 0-114,2 0 73,5 0 0,1 4 64,-1 0 0,1 0 6,-1-4 0,0 1-72,1 3 0,1-3-1,2 3 0,-3 2 1,4 2 1,-4-2-9,0 2 0,-5-1-3,1 5 1,-2 0 42,2 4-135,-3-4 101,0 10 0,-5-4-42,0 4 0,-5 3-2,-6 1 0,-6 3-404,-2 6 206,-2-6 91,-7 4 1,2-7-33,-4 1 118,4 0-338,-2-9-500,11-1 193,0 0 256,6-6-1552,-1 1 891,6-6 1107,1-1 0,10-5 0,1 0 0</inkml:trace>
  <inkml:trace contextRef="#ctx0" brushRef="#br0" timeOffset="21">18947 14516 7834,'-6'1'1750,"2"3"0,3 2-1166,1 6 0,0 0 87,0 4 0,0-2 165,0 5-417,0 5-131,0 5 1,-4 1-270,0 1 43,-5-1-224,8 0-771,-4-3 736,0-4 1,2 0 174,-4 0-1334,4-5 925,-2-2 1,1-4 29,0-1-2151,1 0 2552,3-4 0,-5-2 0,-2-5 0</inkml:trace>
  <inkml:trace contextRef="#ctx0" brushRef="#br0" timeOffset="22">19461 13991 7804,'0'-7'-807,"0"-3"1369,0 2-15,-5 3 356,4-5 112,-4 4-511,5 0 1,0-1 89,0 3-67,0 3-270,0 6 0,0 8 99,0 10 0,0 1-208,0 2 1,-2 5 58,-1 7 0,-2-2-129,-3 2 0,-2-7-14,2 0 0,3-6-164,1 2 1,-1-3 109,1-1-499,1 0 376,3-6 1,0 1-54,0-3-78,0-2 125,0-2 0,0 0-316,0-4 347,5-2 0,1 4-97,5-5 1,1 0-67,-1-4 1,5 0-242,-1 0 0,0 0 43,-4 0-902,1-5 812,-1-2 0,-1-4-57,-2 0-83,2-1 679,-9 1 0,5-6 0,-6-1 0</inkml:trace>
  <inkml:trace contextRef="#ctx0" brushRef="#br0" timeOffset="23">19541 14242 7804,'0'-7'224,"-4"1"337,0 2 739,1 3-629,3-4 1363,0 5-1423,0 5-148,0 1-180,0 6 0,1 4-47,3 3 0,-2-1 25,6 1 1,-4 0-247,3 4 1,-4 0-240,1 0 0,1 0-895,-1-1 0,-1 1 165,-3 0-1448,0 0 995,0 0 556,0 0 473,0-6 1,0 4 377,0-6 0,5 0 0,2-3 0</inkml:trace>
  <inkml:trace contextRef="#ctx0" brushRef="#br0" timeOffset="24">19781 14687 7804,'8'0'0,"-1"0"0,-4-1 2133,1-3-1124,-3 3-236,-1-4 1,4 10-206,-1 2-436,1 9 23,1-4 1,-3 9-168,1-6 1,-1 5-305,-2-1 1,0 3-417,0 1 426,0-6 233,5 5 1,-4-5-1500,3 2 652,-3 2 321,-1-8 1,1 2-274,3-7 1,-1 1 871,4-6 0,1 1 0,3-4 0</inkml:trace>
  <inkml:trace contextRef="#ctx0" brushRef="#br0" timeOffset="25">20455 13991 7790,'-12'-12'2246,"1"1"1,1-1-1530,2 1-1665,3 5 208,5 0 831,0 6 0,1 7 777,3 4-451,-3 6-212,5 11 113,-6 1-184,0 5 0,0 0-109,0 1 0,0 3-112,0 0 0,0-5 159,0-7-306,0-1 187,0-3 1,-2 0-110,-2-3-37,3-3 154,-4-4 1,5-5 163,0 1-209,0-5 204,0 2 900,0-5-618,0-5-247,5-2-55,2 1 1,0-3-13,1 5 0,-1-3-133,5 3 0,-1-4-51,1 4-50,4 1 138,-3 3 1,3 1-158,-4 3 206,-1 2-47,1 5 1,-5 2 14,1 2 1,-2 2-59,2 2 26,-3 2 26,-5-3 0,0 5-171,0 0 1,-5 0-92,-3 0 1,-2-1-742,-1 1 507,-6-5 156,4-1-1298,-3-6 998,-1-5 0,3 3-41,-5-5 678,0 0 0,-3-4 0,-1 0 0</inkml:trace>
  <inkml:trace contextRef="#ctx0" brushRef="#br0" timeOffset="26">20341 13933 10481,'10'-6'1762,"-3"-4"-1476,15 9 1,-1-6 103,6 4 0,4 1 143,-5-2 0,6 2-296,-2-2 0,6 3-253,-2-3 0,2 3-640,-10 1 420,6 0 185,-8 0 0,4 0-2885,-5 0 2936,0 0 0,-5 5 0,-2 1 0</inkml:trace>
  <inkml:trace contextRef="#ctx0" brushRef="#br0" timeOffset="27">20877 14573 12569,'7'11'919,"2"-3"107,-6 0-589,1-1 1,-4 10-263,0-5 0,0 9-211,0-6 1,0 5-363,0-1 0,-5 3-450,-3 1 0,2-2 498,-1-2 0,3 2-182,-4-6 1,2 0-175,-2-3 0,2-5 706,2 1 0,-2-1 0,-6 5 0</inkml:trace>
  <inkml:trace contextRef="#ctx0" brushRef="#br0" timeOffset="28">21848 13899 7792,'-8'-11'3690,"1"-1"-4674,4 6 549,-2 1 1,0 5 1073,-2 0 1,-4 0-172,0 0 1,-7 10 41,-5 5 0,-5 12-231,-6 7 1,-5 9-298,18-18 1,0 0 0,1 2 0,-1 0 105,0 0 1,1 0-1304,-17 23 1284,17-22 0,0 0 0,-9 21-135,3 4 1,3-9 29,4 2 1,3-4-663,9 0 1,2-4 113,5-8 0,5 1-71,2-8 1,5-1 711,3-10 1,3 0-11,5-8 0,0 0 574,-1-4 0,1 0-506,0 0 1,-1-1 654,-3-3 1,-2-2-463,-1-6 0,-5 1 697,1-1 1,-2 1-151,-7 0 1,1-1-102,-4 1 1,0-1-79,0 1-630,-5-1 54,-1 1 1,-11 1 41,-2 2 0,-7 3-98,-5 5 1,-2 5-721,-1 3 0,5 2 446,2 1 1,4 1 229,4-1 0,-2 6 0,3 1 0</inkml:trace>
  <inkml:trace contextRef="#ctx0" brushRef="#br0" timeOffset="29">22077 13933 7889,'0'-11'0,"-4"0"403,0-1 1,0 1-30,4-1 0,0 1 476,0 0-385,5-1 238,-4 1-280,10-6 0,-5 4-115,5-2 0,1 4 104,-1 3 1,1-1-177,-1 6 0,0-1-39,1 4 0,3 0-307,0 0 109,1 0 67,-5 0 1,0 5-243,1 2 0,-2 4 48,-2 0-85,-3 0 176,-5 6 0,0-3-96,0 5 1,-3 5-36,-4 6 0,-1 0 111,-7 0 1,-2-1 6,2 2 0,-5 2 28,1-3 0,2 3 10,1 1 1,4-4 43,1-4 0,-1 2-10,1-1 1,1-4-2,2-4 0,3-5 14,5 1 1,0-2 6,0-2 1,0 0-32,0 1 239,5-6-229,-4 4 0,10-8 191,-4 1 0,7-1-92,1-2 1,2 0 39,-2 0 1,-2 0-151,2 0 0,-2 0-124,-2 0 1,1 0 153,-1 0-374,0 5 213,-4-4 1,3 5 20,-2-2 1,2 3 15,1 4 0,1 2-57,-1 2 0,0 1 101,1 3 1,0 7 106,4-3 1,-4 3-35,4 1 1,-7-3 175,-2 3 1,1-3 37,3-1 1,-3 2 207,-1-2 0,-3 1-64,4-9 1,-6 4 492,2-4-133,-3 1 1,-1-5-251,0 1 1,-6-5 75,-5 1 0,-7-4-637,-9 3 1,-2-3-736,-5 4 0,-2-5 657,-2 5 138,-2-5 0,-11 7 0,-1-4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49:38.4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15395 4705 8261,'-6'-11'-208,"-4"0"-53,2-1 1,-2 2 378,-1 2 1,0-2-14,4 3 0,-3 0 483,2 0 1,-2 4-179,-1-1 1,3-1 630,0 1-356,6 1-486,-3 3 0,5 1 133,0 3 0,0 2 0,0 5 0,1 5 76,3-1 0,-2 5-88,6-1 0,-4 3-156,3 1 0,-3 0 88,4-1 1,-2 1-160,2 0 1,-2 0 116,-2 0 1,1 0-277,3-1 42,2-4 1,-8 4 0,5-3-84,-2 2 1,0-3 85,-1-3 98,-3 3 1,8-5 155,-5 2 0,-1-6 10,-3-1 252,5-6-156,-3 3 247,3-5 42,-5 0-82,5 0-440,-4 0 1,5 0 315,-2 0-214,-2-5 0,8 0-15,-3-3 1,0-1 38,0 6 1,1-5-29,3 4 1,4-3-718,1 3 1,0-4 176,-1 4 1,3 1 34,5 3 1,0-2 182,0-1 0,0 1 123,-1-2 1,6 3-79,3 1 1,7 0 64,4 0 1,3-1-265,5-3 0,-2 3 248,5-3 1,-1-1-268,2 1 0,2-3-10,-3 3 1,0-4-4,4 4 1,-3-3-96,3 3 1,0-4 241,-4 4 0,-1-1 10,1 2 0,-4 0-17,0-5 1,-2 6-183,-1-2 0,-2-1 185,-2 1 0,2-3-84,-2 3 0,-1-4 119,1 4 1,-4-5 11,4 2 0,-5 1-55,1-2 1,5 0-26,-1-3 1,3-1 6,-7 1 0,4 1 29,-4 2 1,0-2-96,-3 2 0,-2 3 94,-3 2 1,2-2 21,-5 1 1,4 0 102,0 4 1,-2 0 28,1 0 1,-3-4 334,3 0 1,-4 1-336,0 3 0,2 0 263,-1 0 1,5 0-118,-2 0 1,3 0-87,1 0 1,-2 0-28,2 0 0,-1 0-112,9 0 1,-4 0 18,4 0 1,-4 0-79,4 0 0,-4-4 111,4 0 1,-9 0-8,1 4 1,-3 0 197,-1 0 1,-2 0-128,-5 0 0,0 0 182,0 0 0,-4 0-52,0 0 0,-4 0 13,4 0 0,0 0-118,4 0 1,-4 0 6,0 0 0,-5-4-111,1 0 1,-2 1 131,-2 3 1,1 0-41,-1 0 64,1 0-3,-1 0-71,0 0 1,-3 0 24,0 0 1,-4 0 22,3 0 15,-4 0 66,7 0 1,-8 0-40,6 0 415,-5 0-385,2 0 0,-4 0 264,3 0 0,-3-2 230,3-1-193,-3 1 1,-1-8 0,0 3 1,4 0-171,0 0 0,-1-5 52,-3-3 1,0-2-78,0 2 1,0 1 130,0-5 1,0 1-83,0-1 1,2-2 32,1 2 0,-1 1-97,2-1 1,-3 4-558,-1-4 1,1 5 66,3-1 1,-3 2-172,3 1 0,-1 5-3257,0-1 1970,-1 6 1701,3-3 0,0 5 0,1 0 0</inkml:trace>
  <inkml:trace contextRef="#ctx0" brushRef="#br0" timeOffset="1">3735 6556 8083,'0'-7'0,"0"2"0</inkml:trace>
  <inkml:trace contextRef="#ctx0" brushRef="#br0" timeOffset="2">3735 6544 8083,'0'-7'48,"0"-1"296,0 5 59,0-7 0,0 8-83,0-6 1,0 4 39,0-3 1,0 3-70,0-4 1,0 4 577,0-3-399,0 4 0,0-7-206,0 4 0,-4-2-29,0 1 0,-5 4 0,2-1 0,-5 3 29,-3 1 0,-3 0-29,-5 0 0,0 1 0,1 3 0,-6 4 87,-3 7 0,2-1-309,-1 5 1,-1-4 45,-3 4 0,3 0-66,1 4 0,3 4 24,-3-1 1,8 5-256,-1-5 0,4 6 110,0-1 0,3-4-38,4 0 1,2 2-66,3 2 0,2-2 50,5 1 0,0 0-1,0 0 0,1 2 43,3-6 0,-1 1 128,9-4 0,-3 0-99,6 0 1,1-2 338,0-2 1,4 2-90,-1-6 0,4 0 201,4-4 1,-3 1-60,2-1 1,0-3-36,0-1 0,-2-4-4,3 1 0,1-3-84,-1-1 0,-1 0 86,-3 0 1,0 0-78,0 0 0,0-4-99,0 0 1,-2-3 93,-2 3 1,-1-4-327,-3 5 0,-2-6-257,2 1 1,-6 3-295,-1 1 1,-5-1-257,5 1 0,-4-3 437,3 3 1,-3-5-2404,4 1 2936,-1-2 0,10-1 0,1-1 0</inkml:trace>
  <inkml:trace contextRef="#ctx0" brushRef="#br0" timeOffset="3">4237 6727 8022,'-5'-6'758,"4"-5"0,-6 10-346,4-3 552,1 3 75,-3 1-442,5 0-139,5 0-66,2 0 1,8 0-100,0 0 0,5 0-13,0 0 0,1 0-76,2 0 0,1 0 0,3 0 0,-2-1-219,6-3 0,-6 1 102,2-4 0,-1 0-303,-3 0 97,2 2 99,-12 0 0,4 3-949,-6-1 0,-3-2-42,-1 1-2080,-4 0 3091,2 4 0,-15 5 0,-3 1 0</inkml:trace>
  <inkml:trace contextRef="#ctx0" brushRef="#br0" timeOffset="4">4260 6932 10268,'16'0'1593,"-3"0"1,4 0-830,-6 0 206,6 0-553,0 0 1,6-3 867,0-1-858,0 0 1,0 4-416,0 0 0,-1 0 84,1 0 0,-4 0-1158,0 0 0,0-4 709,4 0 1,-4 1-3702,0 3 4054,0 0 0,4-5 0,0-2 0</inkml:trace>
  <inkml:trace contextRef="#ctx0" brushRef="#br0" timeOffset="5">5356 6293 7853,'0'-8'29,"0"1"1,0 3 349,0-4 1,2 6-256,1-2 147,-1-2 992,3-1-824,-5 1 0,-1 1 387,-3 5-264,2 0-109,-8 0-385,4 0 0,-5 1 123,-1 3 1,-1 2-91,-2 6 1,1 3 106,-5 0 0,1 5-271,-1-1 0,-5 3 56,5 1 1,-4 0-83,8 0 0,-4-2 3,4-2 1,1 1-48,6-4 0,3 3-31,5-4 1,0 0 61,0-3 1,2-1-150,1 0 207,4 1 0,9-1-100,3 1 0,-5-6 71,1-2 0,-4-2 147,4 2 0,-3-3-88,0 3 0,-1-2 201,1-2-120,-6 0 0,0 0-70,-2 0 301,-2 0-228,3 5 0,-5-3 188,0 6-215,-5-1 1,3 5 81,-2-1 1,-1 1-114,2-1 0,-5 0-1,4 1 0,-1-1-127,1 1 1,2-1 100,-6 1 0,4 3-91,-3 0 1,3 0 104,-4-3 0,4-2-36,-3-3 1,4 4 3,-1-4 0,3 0-245,1 0 138,0-4-4,0 7-68,0-9 161,0 4 0,1-5 63,3 0 0,-1 4-73,4 0 0,-3 0 123,4-4 0,-4 0-143,3 0 98,-4 5 1,2-3 29,-5 6 0,0-1 14,0 5 0,0-1 47,0 1 1,0 4-93,0 3 0,-5 3 4,-3 1 1,2 0 4,-2-1 1,1 5-228,-5 0 1,5 4 134,-1 0 0,4-2-60,-3 1 0,4-3 12,-1 4 1,3-6 10,1 2 0,0-7 166,0-1 1,1-5-80,3 1 1,1-2 181,3-2 1,1 1-58,-6-1 1,6-5 49,-1-2 0,-2 1-133,2-1 1,-1 0-245,5-4 1,-4 0-179,-1 0 0,1 0 170,3 0 1,1-5-760,-1-3 0,0 2-4,1-2 990,-1 1 0,6-10 0,1-1 0</inkml:trace>
  <inkml:trace contextRef="#ctx0" brushRef="#br0" timeOffset="6">5916 6510 8027,'0'-12'556,"0"1"-69,0 0 147,0-1 129,0 1 413,0 4-157,0-3-649,0 9 1,-1-4-12,-3 5 0,-2 5-91,-6 3 0,1 7 4,-1 4 0,0 4-29,-4 3 1,4 7-94,-4 5 0,0 6 94,1-3 0,0 4-249,3 1 1,2-1-163,2 1 1,-1-2 15,6-2 1,-1-2-127,4-6 0,0-1 144,0-3 1,4-2 27,-1-5 1,6-1 63,-1-3 0,-2 1 1,2-5 0,-2 0-3,2-3 0,2-1 77,-2 1 0,1-5-530,-2 1 0,2-4 197,-5 3 0,5-4-720,-2 1 1,3-3 437,2-1 1,-4 0-1270,-1 0 1850,1 0 0,8-5 0,2-1 0</inkml:trace>
  <inkml:trace contextRef="#ctx0" brushRef="#br0" timeOffset="7">6350 6864 7963,'0'-11'-104,"0"4"585,0-3-146,0 9 485,0-9-94,0 3 258,0-4-600,0-1 1,0 5 42,0-1 0,-1 6-145,-3-2 0,1-1-52,-4 1 0,-1 0 20,-3 4 1,3 0-161,1 0 0,-5 0 88,-3 0 1,-2 1-62,2 3 1,1 3-238,-5 4 0,5 2 100,-1 2 0,0 3-327,3 5 0,-2-1 168,7 1 1,0 0-300,0 0 0,4 0 104,-1 0 0,4-4-67,4 0 0,-1-4 121,4 4 1,1-5 91,3 1 0,2-7 32,2-4 1,-2 1 127,2-2 0,-2 1 162,-2-4 0,1 0-65,-1 0 0,1-5 303,-1-2 1,0-4-162,1 0 0,-4 0 158,-1-1 1,-1-1 110,2-2 1,1 2-10,-5-2-189,5 3 52,-8 0-94,4 1 1,-5 3 47,0 0 23,0 6 10,0-3-282,0 5-495,0 5 294,0 1-98,0 6 193,0 4 0,0 1 47,0 2-73,0 2 0,4-4-67,0 2 168,-1 2-51,2-8 0,-2 7-29,5-4 57,-6-1 274,8-4 0,-3 1 60,4-1-304,-5 1 35,5-6-10,-5 4-800,0-9 528,4 9 1,-7-7-70,5 5-2085,-1-6 2426,0 8 0,3-8 0,-4 3 0</inkml:trace>
  <inkml:trace contextRef="#ctx0" brushRef="#br0" timeOffset="8">6807 7161 8009,'-12'0'0,"5"-1"1075,-1-3-196,6 3-497,-3-10 0,3 10 151,-2-3-113,3 3 0,-4 2-171,5 3 0,0 8-55,0 7 0,1 3-28,3 5 1,-3 0-163,3 7 0,-2-4-541,-2 5 1,0-1 319,0-4 1,-2-4-865,-2 0 0,3-9 39,-3 2 1042,3 0 0,1-6 0,0 3 0</inkml:trace>
  <inkml:trace contextRef="#ctx0" brushRef="#br0" timeOffset="9">6990 6807 8223,'0'-18'470,"0"2"-284,0 4 1,0-3 186,0 0 103,0-1-160,0 5 0,-4 0 88,0-1 269,-5 1 18,8 4-212,-4-3 19,5 4 63,0 0-299,0 1 25,0 5 1,0 5-152,0 2 0,0 8 52,0 4 0,0 4-287,0 4 1,0-2 36,0 6 1,4-2-114,-1 1 1,2 2-1,-1-5 0,-3 3-114,3-3 0,-2-4-16,-2-4 1,0-4-75,0 4 118,0-5 132,0 3 0,1-7 141,3-3-285,-3-2 316,4-5 71,-5 0 76,0-5 1,1-1 84,3-5 0,-1-1-109,4 1 1,0-2-139,0-2 1,7 2 31,-2-2 0,2 2-16,-3 2 0,4 1 43,0 2 0,4-1-128,-3 5 0,4 0 22,-1 4 0,-1 0-21,1 0 1,-5 0-115,1 0 1,1 0 92,0 0 1,-2 6-388,-7 1 288,3 3 0,-8 2 153,2-1 1,-4 4-70,-4 1 1,-4-1 188,-7-4 0,-7 4-11,-4 1 1,-6 3 116,1-4 1,-2 0-59,-1-3 0,0-2-129,0-3 1,4 2-373,4-5 1,3 4 146,4-5 0,2 1-1818,6-4 1086,5 0 925,1 0 0,15-5 0,2-1 0</inkml:trace>
  <inkml:trace contextRef="#ctx0" brushRef="#br0" timeOffset="10">7424 7127 8963,'0'-7'1264,"0"2"-939,0 5 1,0 5-64,0 3 0,3 3-70,1 5 0,0 1-297,-4 6 0,0 0 72,0 0 0,1 3-550,3 1 0,-3 0 298,3-4 0,-3-2-440,-1-2 1,0-2 38,0-6 686,0 1 0,0-1 0,0 0 0</inkml:trace>
  <inkml:trace contextRef="#ctx0" brushRef="#br0" timeOffset="11">8052 6738 8004,'-14'-3'566,"2"-1"0,5-5 284,-1 1-666,3 3-79,0-5 0,-1 9 765,-6-3-110,6 3-710,-4 1-36,3 0 1,-4 5-91,0 2 0,-1 9-160,1 3 0,-5 2 111,1 2 0,0 0-31,4 0 1,-1 3 68,1 1 0,4 0-303,4-5 1,1 1 115,2 0 1,0-5-41,0-3 0,2-2 165,1-2 1,4 1 207,4-1 1,1-1 51,-1-2 0,4-2-71,0-2 0,4-3 87,-3 3 1,4-3-27,-1-1 0,-1-1-26,1-3 0,-5 2-23,1-6 1,3 1-819,1-5 766,-3 1 0,6-1 0,-4 1 0</inkml:trace>
  <inkml:trace contextRef="#ctx0" brushRef="#br0" timeOffset="12">8246 6419 7990,'0'-12'2,"0"1"686,0-1-153,0 1 238,0 4 0,0 1 225,0 2 383,0 3-487,0-4-350,0 5 1,1 5-510,3 3 1,6 7 162,5 4 0,6 8 47,-2 3 1,1 3-261,-1 1 1,3 1 57,-3-1 0,1 1-415,-1 3 0,1-1 171,-5 5 1,1-4-296,-5 4 0,1-4 175,-1 4 1,-5-5 9,-2 1 1,-3-3 46,-1 0 0,-1-2 45,-3-3 0,2-2 251,-6-5 0,1-2-80,-5-2 0,-3 2-153,0-6 1,-1 0 97,5-3 0,0-1-384,-1 1 0,2-5-569,2 1 135,-2-6 921,4 3 0,0-5 0,0 0 0</inkml:trace>
  <inkml:trace contextRef="#ctx0" brushRef="#br0" timeOffset="13">9148 6544 7972,'-6'-5'2732,"1"4"-1468,5-4-582,0 5-703,0 5 0,0 1-602,0 6 1,5 0 293,2 3 1,4-1 328,0 5 0,0-5 0,1 3 0</inkml:trace>
  <inkml:trace contextRef="#ctx0" brushRef="#br0" timeOffset="14">9114 7070 7989,'11'0'4048,"1"0"-3604,-6 0 0,-1 0-162,0 5-441,2-4 1,0 5-880,1-2 1038,-1-3 0,5 9 0,-1-3 0</inkml:trace>
  <inkml:trace contextRef="#ctx0" brushRef="#br0" timeOffset="15">10245 6636 7622,'0'-12'694,"0"4"-243,0 1 0,0 3 491,0-4-356,0 6 311,0-3-502,0 5 0,0 5-132,0 3 1,0 7-61,0 4 0,0 6 0,0 2 0,-4 1-178,0-2 0,0-2 158,4 3 0,0 1-120,0-1 1,0 3-40,0-3 1,4-1-363,0-3 0,5 0 97,-2 0 0,3-1-69,2-3 1,-1-3 90,1-4 1,-1-2 101,0-3 0,6 2 199,2-5 0,-1 0-101,1-4 1,-4-1 91,4-3 0,-4-3-53,4-4 1,-3 3-74,3 1 0,-9-1-151,1-3 0,-6-1-285,3 1 1,-6-1-813,2 1 0,-8 1 1301,-3 2 0,-8-7 0,-3 2 0</inkml:trace>
  <inkml:trace contextRef="#ctx0" brushRef="#br0" timeOffset="16">10187 6853 8047,'0'-7'733,"0"-3"1,5 7-347,3-4-214,7 4 1,-1-6 241,5 6 1,-3-2 211,3 1 1,5 2-364,6-1 1,3 1-20,1 2 1,1-1-665,-1-3-1,-1 3 319,-3-3 0,-6 3-947,-4 1 0,-7 0 68,3 0 980,-4 0 0,-5-5 0,-2-1 0</inkml:trace>
  <inkml:trace contextRef="#ctx0" brushRef="#br0" timeOffset="17">10199 6613 8031,'0'-12'0,"5"5"332,3-1 0,7 2-21,4-2 1,2-2 145,2 2 1,5 3-182,3 1 0,3-1-67,4 2 1,-3-1-470,4 4 0,-4 0 211,-1 0 0,-5 0-280,-2 0 1,-4 4 191,-4-1-524,3 6 0,-10-6-78,4 4-661,-9-4 1400,-2 7 0,-5-9 0,0 9 0,0-3 0</inkml:trace>
  <inkml:trace contextRef="#ctx0" brushRef="#br0" timeOffset="18">10747 6567 8031,'6'-11'0,"1"3"626,-3 0 118,-3 6 425,9-3-691,-4 5 1,6 2 86,-1 6 0,1 1-145,-1 10 0,0 4-111,1 3 1,1 6-212,2-2 0,1 5 132,3 3 0,3-3-377,-3 3 1,-1-2-130,1-2 0,-5-3-340,1-1 1,-2-8 168,-2 1 0,-3-8 197,-1 0 1,0-2-517,0-2-34,3-5-747,-8 5 779,8-10 768,-9 4 0,9-10 0,-3-1 0</inkml:trace>
  <inkml:trace contextRef="#ctx0" brushRef="#br0" timeOffset="19">11113 6578 7968,'-7'-11'1659,"2"0"-535,5-1 168,0 6-876,-5 1 1,-1 7-72,-6 6 1,-4 8-207,-3 11 1,-4 10-113,-4 1 1,-1 5-598,-2 3 0,-3-1 523,2 1 1,5-1-631,3-4 0,1-6 398,7-9 1,0-3-634,3-4 0,6-2-226,2-6-1,3 1 1139,1-1 0,0 0 0,0 1 0</inkml:trace>
  <inkml:trace contextRef="#ctx0" brushRef="#br0" timeOffset="20">11318 6590 7977,'0'-12'0,"-5"-4"1252,4 8 0,-4-3 53,5 7-839,0 3-4,0 6 1,-4 8-105,0 9 1,-1 6-332,1 3 0,2 7 62,-6 4 0,2 2-614,-2 2 0,2-6 346,2-1 1,3-9-751,-3-3 0,3-5 233,1-3 0,0-2-93,0-6 1,0-3-587,0 0 1375,0-6 0,0 3 0,0-5 0</inkml:trace>
  <inkml:trace contextRef="#ctx0" brushRef="#br0" timeOffset="21">11352 6544 7977,'0'-11'597,"0"-1"-418,0 6 1,-1 1 590,-3 5 1,3 1-100,-3 3 1,3 7 43,1 8 1,0 8-402,0 4 1,5 2-91,3 1 1,3 4-191,4 0 1,3 4 58,5-4 1,0 0-586,0-4 1,-1-5 362,1-2 1,-4-4-637,0-4 1,-5-3 100,1-4 0,-2-5-114,-1 1 1,-1-5-1216,0 0 1993,-4-1 0,3-2 0,-4 0 0</inkml:trace>
  <inkml:trace contextRef="#ctx0" brushRef="#br0" timeOffset="22">11250 6967 7885,'0'-7'0,"1"2"997,3 5 1,7-4-397,8 1 1,-1-2-348,1 1 1,5 1-183,6-4 1,3 3 93,2-4 0,-1 4-878,0-3 0,0 0 400,1 0 0,-5-3-751,1 2 1063,-6 3 0,8-10 0,-4 2 0</inkml:trace>
  <inkml:trace contextRef="#ctx0" brushRef="#br0" timeOffset="23">12049 6613 7895,'-14'-18'0,"3"3"1273,-3-3 1,7 7-639,-4-1 0,-6 2 89,-2 6 0,2 0-258,-2 4 0,0 2-356,-4 1 0,0 9-3,0 7 1,0 2-82,0 2 1,4 5 51,0 3 1,5 2-172,-1 1 1,7-1-289,5-3 0,1 6 228,2-6 0,7 5 23,4-9 0,2 0 53,6-7 0,0-3-83,4-4 1,5-2 58,2-3 0,-1-2-119,2-5 0,-1 0-724,4 0 0,-4 0 944,-4 0 0,4-10 0,-1-2 0</inkml:trace>
  <inkml:trace contextRef="#ctx0" brushRef="#br0" timeOffset="24">12426 6636 8050,'0'-12'0,"-1"4"650,-3 1-319,3-1 0,-6 2 517,3 2-327,3-2 414,-4 4-562,0-3 0,4 8-91,-3 5 0,3 6-51,1 12 1,0 3-135,0 6 1,0-5-1,0 1 1,1-2-162,3 1 0,-2-2-744,6-5 0,-6 0 484,2 0 0,3-6-913,0-1 0,2-4 110,-1 0 1127,-3-6 0,0 4 0,1-3 0</inkml:trace>
  <inkml:trace contextRef="#ctx0" brushRef="#br0" timeOffset="25">12175 6636 8128,'10'-18'19,"-3"3"1,5 2 654,-1 1 1,2 2-181,6 3 1,4-3 197,3 2 1,6-1-236,-1 1 1,2 0-333,1 4 0,0-1 58,0 1 0,-1 3-83,-2-3 0,1 1-13,-6-1 1,0 3-136,-7-3 0,-3 3-332,-4 1 197,-6 0-23,-1 0 216,-5 5 1,-5 1 200,-3 6 1,-2 4-106,-1 3 0,3 3 109,1 1 1,0 3-97,0 1 0,-2 5-69,5-2 1,0 0-291,4 0 0,1-3 122,3 3 0,2-5-173,6 2 0,-1-7 86,1-1 0,3-6 257,0-1-1,5-2-172,0-7 1,-3 1 244,2-4 0,0 0-139,4 0 1,-4 0-89,0 0 0,-5-1-685,1-3 0,1 2-90,-5-6 878,3 0 0,-8-8 0,6-2 0</inkml:trace>
  <inkml:trace contextRef="#ctx0" brushRef="#br0" timeOffset="26">12997 6521 7974,'0'-17'1067,"0"-5"1,0 13-452,0-2 0,5 3-192,3 0 80,2 3-61,1 5 1,1 0-189,-1 0 1,4 5-255,1 3 1,4 2-30,-1 2 1,2-1-203,2 0 1,0-3 141,0 0 0,-3-6-60,3 2 0,-6-3-209,5-1 1,-6 0 120,-1 0 1,-2-1 149,-2-3 1,-1 2-149,-2-6 368,-3 0 1,-1 1 318,-1-1-146,1 6 1,-8-5 171,1 4 0,-6 1-171,1-2 1,-3 4-19,-5 4 0,3 8-13,-7 7 1,1 4 13,-3 3 0,4 3-182,3 6 1,-2-1-138,2 0 1,3 2-38,5 2 1,1-6-262,-2 2 0,-1-8-517,5 1 1,0-7 423,4-1 0,0-5-384,0 2 0,4-4 803,0 0 0,10-1 0,-1 1 0</inkml:trace>
  <inkml:trace contextRef="#ctx0" brushRef="#br0" timeOffset="27">14322 6510 7990,'0'-12'0,"1"5"288,3-1 0,-3 4 225,3-3 142,-3 4 147,4-2 467,-3 5-931,3 0 0,-14 5-113,-3 3 1,-7 8-115,0 7 1,-2 1 127,-2 7 1,1-1-79,3 5 0,3-6 78,4-3 1,2-2-1,3-1 1,1 0-395,6 0 1,6-1 86,1-3 0,8-3-144,4-4 1,8-2 108,4-3 1,3-2 288,4-5 1,2-2-103,6-6 0,-4-1 182,0-10 1,-5 4-111,1-4 0,-8 0-176,-3-4 1,-9 0 44,-7 0 0,-5 1-85,-6-1 0,-6-4-573,-5 0 0,-7-3 313,-9 3 1,-7-3-654,-8 3 1,1 6 381,0 5 0,4 5-266,-1 3 1,7 3 173,5 5 0,7 2 683,3 1 0,4 9 0,0 6 0</inkml:trace>
  <inkml:trace contextRef="#ctx0" brushRef="#br0" timeOffset="28">14801 6578 8051,'-15'-10'1379,"0"3"-690,0-3 63,8 8 0,-1-2-237,4 8 0,-1 4 162,1 7 0,3 0-351,-3 8 1,2-3-130,2 7 1,0 2-344,0 2 0,4-2 189,0 1 0,4-4-69,-4 0 0,4-3 63,0-4 1,-2-3-229,2-9 1,-4 2-63,3-5 333,-4 5 307,7-8-233,-9-1 1,4-6-83,-5-6 0,-1-3 62,-3 0 0,2-4 76,-6 3 0,1-4 24,-5 1 0,5 1-14,-1-1 0,2 0-34,-2-4 0,-1 6-4,5 1 0,0 4 186,4 0 0,0 5-1406,0-1 527,0 6 0,6-2 327,1 8 1,5 6 21,3 5 1,4 5 145,8-1 1,0 2-147,4-2 1,3 2-85,0-2 1,-3-2-180,3-2 1,-7-4 224,-1-3 1,-1-3 30,-3-5 1,-4 0 460,-3 0 0,-2-1-193,-2-3 1,0-2 248,-4-6 1,-2 1-171,-5-1 1,4-3 21,0 0 0,0-5 6,-4 1 0,-4-3-84,0-1 1,-5-3-657,2-1 0,-4-4 255,0 5 0,0-5-1187,-1 5 0,2 0 83,2 7 1383,3 3 0,5 4 0,0 1 0</inkml:trace>
  <inkml:trace contextRef="#ctx0" brushRef="#br0" timeOffset="29">15384 6544 8005,'-12'-11'0,"1"1"1304,0 2 0,4 2 187,3 2-492,3 3-628,-4 1 0,0 7 363,-3 8 1,0 3-261,4 5 0,0 5-393,4 2 0,0 3-227,0 2 0,5-2-216,3-3 0,2 2 89,1-6 0,4-4 200,1-7 0,3-2-369,-4-2 0,5-4 125,-1-3 1,2-3-244,-2-1 0,6 0 131,-2 0 0,-2-5-1191,-2-3 1620,-5-2 0,3 4 0,-6 1 0</inkml:trace>
  <inkml:trace contextRef="#ctx0" brushRef="#br0" timeOffset="30">15293 6693 9265,'8'0'1096,"1"0"-901,18 0 0,-3 0 212,-1 0 0,4-2-73,-1-1 0,6 0-323,-2-5 1,-2 2-442,-1-2 1,-3-2 429,-1 3 0,-10 2 0,-3 0 0</inkml:trace>
  <inkml:trace contextRef="#ctx0" brushRef="#br0" timeOffset="31">15350 6419 8029,'-5'-7'1579,"3"-3"-971,-3 4 0,14-2-95,3 0 0,1 5-33,-1-5 1,3 4-36,0-3 540,11 4-595,-7-7 1,10 7 215,-2-4-1219,-3 4 420,9-2 193,-9 5 0,-6 0 0,-8 0 0</inkml:trace>
  <inkml:trace contextRef="#ctx0" brushRef="#br0" timeOffset="32">16560 6510 8002,'-10'-15'219,"2"-1"1,0 1 967,4 4-781,0-1-587,4 1 0,-5 5 930,-3 2 1,2-1-210,-2 1 0,1 1-116,-5 7 1,0 4-138,-4 7 0,0 7-87,-3 4 0,-3 6-29,3-2 1,3 2-98,1-1 0,3 0-178,4-4 0,3 1 142,5-1 1,3-5-441,5 1 1,6-1 181,12-7 1,5-1 85,7-6 1,-1-3 80,4-5 0,-1-2 157,-2-1 0,2-8-178,-9-4 0,-2-4-151,-10 4 0,-2-4-49,-6 4 1,-5-9 122,-2 1 1,-8-4-433,-3 0 0,-9-2 189,-3-5 0,-2 4 32,-2-1 1,0 2 25,0-2 0,2 9 68,2 6 0,-2 5-70,6 3 0,0 3-446,4 5 784,-1 0 0,6 5 0,1 2 0</inkml:trace>
  <inkml:trace contextRef="#ctx0" brushRef="#br0" timeOffset="33">16937 6544 8016,'0'-18'0,"0"2"0,0 4 762,0 1 0,0 0 343,0-1-242,0 6 0,-1 1 297,-3 5-599,3 0 0,-8 10-421,5 5 0,-4 5-49,5 3 0,-1 5-9,4 3 1,0-2 87,0 1 1,0-3-692,0 3 0,1-4 319,3 0 0,-3-3-1484,3-4 0,1-2 1686,-1-6 0,0 1 0,-4-1 0</inkml:trace>
  <inkml:trace contextRef="#ctx0" brushRef="#br0" timeOffset="34">16777 6658 7950,'0'-7'481,"0"-1"0,5 6 178,3-2 1,7-1-164,4 1 0,7 0 49,0 4 1,6 0-232,-2 0 0,2 0-245,-1 0 1,0 0-1076,-4 0 1,0 0 262,-5 0 743,-4 0 0,-1 0 0,-6 0 0</inkml:trace>
  <inkml:trace contextRef="#ctx0" brushRef="#br0" timeOffset="35">16926 6407 8037,'-4'-11'0,"0"-1"0,2 1 982,5-1 0,4 2-256,4 3 1,1-2-127,-1 5 0,7-4 4,5 5 0,1-5-159,6 4 0,1 0-951,3 4 0,4 0 398,0 0 1,0 0 107,-4 0 0,-10 5 0,-2 2 0</inkml:trace>
  <inkml:trace contextRef="#ctx0" brushRef="#br0" timeOffset="36">18330 6510 8032,'-1'-13'78,"-3"-2"1,3 2 172,-3-2 0,3 2 70,1 2 0,0 0 383,0-1 1,-4 1-211,0-1 1,-3 1-123,3-1 1,-9 5-28,2-1 0,-8 6-116,0-2 1,-3 4-117,-1 4 1,1 3 86,-1 8 1,-4 3-248,0 5 1,1 1-83,3 3 1,5-3-199,3 3 0,7 1-189,5-2 0,1 1 272,2-4 1,7-2-20,4-2 1,6 2 6,5-6 1,6-4 196,3-3 0,-2-6-64,1 2 1,0-3 189,0-1 1,-3-1-64,-8-3 1,1 2 95,-5-6 0,-3 2-91,-5-2 0,0-2-62,0 3-209,-2-4 207,-5 0-179,0 5 1,0-1-141,0 3 24,-5 3 0,4-3 64,-3 8 1,3-1 137,1 4 1,-4 1 117,0 3 1,0 1-143,4-1 1,0 1 101,0-1 1,4-3-61,0-1 1,4 1-4,-4 3 1,4-1 36,0-2 1,-2 1 144,2-5 0,0 0-22,3-4 1,0 3 221,1 1 1,-1 0 142,1-4 1,-1 0-194,1 0 1,-5 0 345,1 0 1,-4 1-228,3 3 1,-4-1 641,1 4-517,-3 1 1,-1 7-70,0 0 1,0 4-224,0-3 0,0 4-219,0-1 0,-4 2 43,0 2 1,0 0-206,4 0 0,0-4-717,0 0 0,4-5 483,0 1 1,1-2-1421,-1-2 1884,-3-4 0,14 3 0,-2-4 0</inkml:trace>
  <inkml:trace contextRef="#ctx0" brushRef="#br0" timeOffset="37">18924 6133 7908,'-11'-22'17,"0"3"2379,4 3-985,2 4-1127,5 6 1,0 6 257,0 8 1,0 11-122,0 4 0,1 11-54,3 0 0,-1 8-85,4 0 1,-4 5-385,1-1 0,-3 6 120,-1-7 1,0-3-567,0-8 0,0-1 272,0-6 1,0-5-278,0-7-241,0-2 116,0-2 391,0-5 79,0-1 1,0-6 317,0-3 1,4 2-48,0-6 0,4 1 85,0-5 0,6 1-10,1-1 1,6 0-138,-2-4 0,-2 5-3,2 0 1,-5 0 19,2 8 0,-4-3 10,0 3 0,-1 1-25,1-1 1,-6 3 97,-2 3 0,1 0-100,-1 5 0,-1-1 8,-3 5 0,-1-1-10,-3 0 0,-5 8 6,-10 0 0,-1 8-220,-10-8 1,3 5 78,-3-5 0,5-1-694,3 1 0,0-5 343,7 1 1,1-2 486,6-2 0,-2 1 0,4-1 0</inkml:trace>
  <inkml:trace contextRef="#ctx0" brushRef="#br0" timeOffset="38">19187 6853 8591,'0'11'-10,"0"0"0,0 1-23,0-1 0,4 4 900,0 1 0,-1 4-349,-3-1 0,0-1-885,0 1 0,0-1-118,0 1 1,0-3 484,0-4 0,0 4 0,0 2 0</inkml:trace>
  <inkml:trace contextRef="#ctx0" brushRef="#br0" timeOffset="39">19690 6487 7981,'0'-18'896,"-4"2"1318,0 4-1048,0 6-802,4 1 0,-5 5-22,-3 0 0,-2 5-51,-1 3 1,-6 8-301,-2 7 1,-2 1 48,-2 7 0,0-1 77,0 4 1,4-1-36,0-2 1,6 0-240,2-4 1,5-4 30,6-4 1,0-4 61,0 4 0,6-5 190,5 1 0,6-3-96,6-5 1,0 2-63,0-5 0,1 0-75,2-4 0,-2 0-215,3 0 1,-3 0-897,-1 0 1218,0 0 0,0-5 0,0-1 0</inkml:trace>
  <inkml:trace contextRef="#ctx0" brushRef="#br0" timeOffset="40">20523 6224 7909,'0'-11'0</inkml:trace>
  <inkml:trace contextRef="#ctx0" brushRef="#br0" timeOffset="41">20512 6179 8022,'-6'-12'1835,"-5"6"1,9 1-1406,-6 5 1,4 0-184,-3 0 1,3 5-19,-4 3 0,2 7-98,-2 4 0,-2 4 37,3 3 0,-3 0-164,-2 4 1,4-3-161,1 3 0,3-1 148,-4 2 0,5 1-355,-5-6 1,5 5 199,0-5 1,1 0-19,2-7 1,2 1 8,1-5 0,5 4 5,7-3 1,-1-5 72,5-3 1,0-2 11,4 2 0,4-3-273,-1-5 0,0 0-370,-7 0 0,1 0-1219,-5 0 1944,1 0 0,-5-5 0,1-2 0</inkml:trace>
  <inkml:trace contextRef="#ctx0" brushRef="#br0" timeOffset="42">20318 6533 7917,'7'-7'-267,"1"4"0,0-2 440,3 1 1,5 0 672,4 4 1,-3-1 9,2-3 1,2 3-115,5-3 1,-2 2-470,3 2 0,1 0-55,-1 0 1,-1 0-1099,-3 0 0,-1-1 592,-3-3 0,1 3-1957,-5-3 2245,0 3 0,-3-4 0,-1-1 0</inkml:trace>
  <inkml:trace contextRef="#ctx0" brushRef="#br0" timeOffset="43">21300 5973 8039,'0'-11'0,"-1"-1"0,-3 1 0,3 3 1271,-3 1-697,2-1 0,1-2 40,-3 2 0,2-1-102,-6 6 1,3-3-156,-6 3 0,2 1-273,-6-1 0,-3 1 126,-1 2 1,-3 4-72,-1 0 1,2 5 90,2-2 1,-1 7-210,4 2 1,1-1-123,4-4 0,4 4-156,4 1 0,1 3-86,2-4 0,0 5 162,0-1 0,7-1-13,4 1 1,0-5 144,5 1 0,-2-2 25,1-2 1,-2 0-41,2-4 1,-3 2 64,0-5 1,-5 3-50,1-3 0,-4 0-18,4-4 16,-6 5 0,4-4-48,-2 3-127,-3-2 172,5 3 0,-5-4 60,3 3-110,-3-3 97,4-1 28,-5 0 27,0 5-30,0-4-43,0 4-59,0-5 0,1 4 56,3 0-284,-3 0 147,4-4 87,0 0 29,-3 0 1,3 1-54,-5 3 288,0-3-167,0 9 144,0-3 0,0 4-98,0 0 0,0 2 103,0 2 0,-4 2-63,0 2 1,-5 2 41,2-1 0,0 1-84,0 2 1,0 4 8,0-1 0,0 1 57,4-4 0,1 0-57,-1-1 0,1-3 152,2 0 0,2-1-83,1 1 0,0 2-104,5-6 0,-1 4 70,5-4 0,-1 0-227,0-3 1,1-1-148,-1 1 1,-1-5-322,-2 1 1,2-4-168,-2 3 0,-2-4 330,2 1 1,-4 1 423,3-2 0,-4-4 0,2-5 0</inkml:trace>
  <inkml:trace contextRef="#ctx0" brushRef="#br0" timeOffset="44">21928 6144 7935,'0'-11'0,"0"0"0,0-1 0,4 5 654,0-1-80,-1 5 91,-3-7 1,0 8 310,0-6-526,0 6 1,-1-4-208,-3 6 1,-2-3-23,-5-1 1,-6 0 21,-2 4 0,-2 1-4,-2 3 0,1-1-89,3 4 1,-9 1 85,5 3 1,-8 1-165,8-1 1,-1 2-75,5 2 0,0-2-41,7 2 0,-2 1 41,7 0 0,0-1-169,0-4 0,4 5-125,-1-1 223,3 0 0,2-1 24,3-3 0,-1 3 35,4-6 1,0 3-30,0 5 1,6-4 34,-5 4 0,9-2 4,-2 1 1,2-3-42,2 4 0,-1-2 4,1 1 0,1-2-154,-5 2 1,1-3 57,-5 0 1,2-4-24,2-1 1,-7-3 42,-1 4 0,-1-5-237,-2 5 284,5-5 237,-8 7 2,5-9 1,-6 5 39,0-2 277,0-3-294,-6 9 1,0-8 200,-5 2-288,-1 2 0,2-4-305,3 6-443,1-5-623,1 2-105,4 0 1371,-4-4 0,10 9 0,1-3 0</inkml:trace>
  <inkml:trace contextRef="#ctx0" brushRef="#br0" timeOffset="45">21848 6601 7912,'-6'-6'-108,"1"1"467,5 5 1,0-1 948,0-3-320,0 2-111,0-3 398,0 5-644,-5 0-414,3 0 1,-3 2-13,5 1 1,-4 0 25,1 5 1,-6-5-194,1 5 1,-3 0-19,-4 3 1,1-3-77,-5-1 1,-1 0-46,-2 0 1,0 3 130,3-2 0,-1-2-77,5 2 1,-5-5 86,5 0 0,0 0-575,4 1 0,3-3-11,0 3-2104,6-3 2650,-8-1 0,3 5 0,-4 1 0</inkml:trace>
  <inkml:trace contextRef="#ctx0" brushRef="#br0" timeOffset="46">22122 6567 7934,'0'-11'2823,"5"0"-2880,3 4 1,-3-3 70,-1 2 1,1 2 482,-1-2 1,-1 0-128,-3-3 0,0 0-149,0-1 1,0 5-31,0-1 1,0 4 137,0-3-296,-5-1 1,-1 2 134,-5 2 0,-1 3-210,1 1 1,-1 0 73,1 0 1,-4 5-318,-1 2 0,1 8 130,4 4 1,-1-1-57,1 1 1,3-1-43,1 1 0,4 1-128,-1-4 1,3 3 8,1-4 1,0 0 31,0-3 0,0-5 368,0 1-139,5-1 1,2 0 315,4-3 1,0-3-116,1-1 1,3 0 90,0 0 0,1 0-11,-5 0 1,2-1 110,2-3 0,-4 1-205,1-4 0,-1 3 127,-3-4-511,-3 6 1,1-3 8,-2 5-1241,-3 0 934,4 0 0,-3 1-58,1 3 1,-1-2 231,1 6 0,-1 3 267,-2 4 0,4 1 165,-1-5 0,1 4 0,-4 1 0,1-5 0,3-3 0,-2 4 0,3 6 0</inkml:trace>
  <inkml:trace contextRef="#ctx0" brushRef="#br0" timeOffset="47">22294 6807 7934,'11'0'0,"0"0"296,1 0 0,-5 0 172,1 0 897,-5-5-900,2 3 1,-5-1 214,0 6 1,-2 4-261,-1 4 1,-4 1 43,-4-1 1,1 6-242,2 2 1,-1 1-190,5-1 1,-3 3 162,3-3 0,0 1 37,4-1 0,-1 1-14,-3-5 0,3 4 110,-3-3-330,3-1 0,-4-9 0,-2-1 0</inkml:trace>
  <inkml:trace contextRef="#ctx0" brushRef="#br0" timeOffset="48">22842 6144 7884,'0'-11'-453,"0"0"0,0-1 977,0 1 1,4 3-100,-1 1 1,1-1 111,-4-4 0,0 5 294,0-1-484,0 1 1,-1-1-6,-3 0 1,2 5 92,-6-5 0,-1 5-223,-6 0 1,1 1-136,-5 2 1,-1 0-30,-7 0 0,3 5 105,-3 3 1,3 2-186,1 2 1,2 3 64,2 0 0,3 2-264,9-2 1,2-1 93,5 5 0,0 0-57,0 4 1,6-3 89,5 3 1,7-3 57,9 7 0,-2-3-11,6-1 1,-6-4 11,2 0 0,-3-1 74,-1 1 0,-6-2-65,-1-1 0,-5-4-121,-3 4 0,1-4 97,-6 0 0,1 3 3,-4 0 1,-1 0 47,-3-3 1,-4-1 2,-7 1 1,1-5 154,-5 1 0,4-1-111,-4 5 1,0-5-210,-4 1 0,4-4 110,0 3 1,5-4-1444,-1 1 1504,2 2 0,12-5 0,2 5 0</inkml:trace>
  <inkml:trace contextRef="#ctx0" brushRef="#br0" timeOffset="49">22636 6636 7945,'5'6'0,"2"-1"0</inkml:trace>
  <inkml:trace contextRef="#ctx0" brushRef="#br0" timeOffset="50">22979 6521 7945,'6'-11'1252,"-2"-1"-350,-3 6 465,-1-4-494,0 9-411,0-4 0,-1 5-207,-3 0 0,3 6-271,-3 5 1,-1 2 73,1 6 1,0-4-105,4 4 0,0-1 25,0 1 1,5 1 73,3-4 0,3-1-332,5-4 1,1 1 67,6-1 0,0-4 164,0-4 1,-3-1 50,3-2 1,-6 0 174,5 0 1,-5-4 128,2 0 1,-5-5-97,1 2 1,-1-4-40,1 0 1,-6-4-40,3-1 0,-3-4 19,2 1 0,-5 1-1,-2-1 0,-1 7-261,0 0 1,-1 1-550,2 3-582,-3 3 475,-1 0 0,-1 5-1755,-3 0 2520,2 5 0,-3 1 0,5 6 0</inkml:trace>
  <inkml:trace contextRef="#ctx0" brushRef="#br0" timeOffset="51">23356 5985 8027,'1'-12'0,"3"1"0,-2-1 208,6 1 0,-4 3 360,3 1 1,-4 3 353,1-4 185,2 6-745,0-3-133,6 5 1,-1 0-167,1 0 0,-5 0 265,1 0-253,-1 0 0,5 5-10,-1 2 0,-4 3-205,-4 2 0,3 4 38,-3 3 1,1 4-23,-4 4 1,0-2 45,0 6 1,0-5 102,0 5 1,0-6-130,0 2 1,0-3 118,0-1 0,0 0-15,0-1 0,0-9 0,0-3 0</inkml:trace>
  <inkml:trace contextRef="#ctx0" brushRef="#br0" timeOffset="52">23504 6339 8081,'6'5'2530,"0"-4"-1340,-6 4 859,0-5-1855,5 0 0,-4-1-33,3-3 1,1 1-52,-1-4 1,1 3 57,-2-4-174,-1 6 0,4-3-206,-2 5 0,-2 1-103,6 3 0,-4 3 146,3 9 0,0 1 166,0 6 0,4 4-52,-4 0 1,0 3 223,0-3 0,-1 4-183,2 0 0,1-3-37,-5-2 0,0 2 35,-4-1 0,0-2-79,0-6 1,0 2-45,0-6 0,-2 0 117,-1-3 0,0-2 5,-5-3-46,1 3 1,-6-4-222,-2 1 0,2-2-304,-2-5 1,2 4-345,2 0 0,3 0 303,1-4 629,-1 0 0,-3-5 0,-1-2 0</inkml:trace>
  <inkml:trace contextRef="#ctx0" brushRef="#br0" timeOffset="53">23698 5745 7959,'5'-7'0,"-2"-2"478,5 6 1,-5-1 367,5 4-702,0 0 1,3 0 77,0 0 1,1 0-10,-1 0 1,1 0-84,-1 0 1,2 0-174,2 0 1,-6 0-242,2 0 334,-2 0-140,3 5 1,-6 1 4,-2 6 1,-3-1 98,-1 1 0,0 4-25,0 3 1,-5-1 197,-3 1 0,-2 1-62,-1 7 0,-2-3-42,-2 3 1,6-3-75,-2-1 0,3-1 0,0 1 0,3 0 47,5 0 1,0-4 0,0 0 1,0-1 93,0 1 1,5-3-119,3-4 1,-2-1 205,2 1 1,-4-2 56,3-3 1,-3 3 81,4-2 0,-4 1-264,3-1 1,-3 0 246,4-4-560,-1 5 0,3-6 45,-2 4 1,2-4 35,-4 2 47,6 0 1,-2-2 47,-2 4 1,1-3-17,-6 4 1,5-1-9,-4 5 0,0-1 25,-4 0 0,3 6 52,1 2 0,0 3 74,-4 0 1,0 5-89,0 0 0,4 1 20,0-2 1,1 2 81,-2 3 1,0 2-38,5-3 0,-1-1-8,5 2 0,-1-5 537,0 5 1,1-6-181,-1 2 0,-3-7-41,0-1 0,-6-5 185,2 1 244,-3-2-477,-1-2 1,-5-3-67,-3 0 1,-7-6-185,-4 2 1,-7-3-227,-5-1 1,-1 0-3712,2 0 3846,-3 0 0,4 0 0,-5 0 0</inkml:trace>
  <inkml:trace contextRef="#ctx0" brushRef="#br0" timeOffset="54">3175 8383 8179,'-6'0'1222,"-1"0"-268,4 0 60,1 0-64,-3 0-540,5 0 1,4 5-136,0 3 0,0 2 179,-4 1 1,1 6-85,3 2 1,-2 2 124,6 2 1,-4 0-120,3 0 1,0 5 19,0 2 1,2 3-150,-5 1 1,3-2-199,-3 2 1,4-2-62,-4 6 1,1 3 214,-1 1 0,-2 2-474,6 2 1,-6-2 149,2-2 0,-1 1-370,0-5 1,-1 0 190,2-3 1,1-2 50,-2-3 1,5-3 152,-4-8 1,1 1 156,-1-5-6,-3 6 1,4-9-132,-5 4 0,1-8-207,3 0 215,-3-5-1096,4 2 447,-5-5-3138,0 0 3855,0-5 0,11-7 0,1-6 0</inkml:trace>
  <inkml:trace contextRef="#ctx0" brushRef="#br0" timeOffset="55">4043 8714 8106,'0'-11'2022,"0"-1"-919,0 1-686,0-1 1,-5 2 146,-3 3 1,2-2-141,-2 5 1,3-1-35,-6 1 0,2 3-156,-6-3 1,-3 3-62,-1 1 1,-4 1-24,-4 3 0,2 2 102,-5 6 0,3 0-177,-4 4 1,2 1 120,-1 6 1,-1 4-156,9-1 1,-6 10-7,9-2 1,0 3-39,7-3 0,2-1 19,2-2 0,3 2-131,5-3 1,2 2-37,1-2 0,4 0 41,4-4 1,4-6-1,1 3 1,4-6 102,-1 2 1,6-5-33,2 1 0,0-6 30,-5-1 1,-3-6-8,1 2 1,-3 1-85,2-1 1,2 0 78,-6-4 0,4 0-306,-4 0 0,2 0 92,-2 0 0,-1-5-427,5-3 1,-5 2 209,1-2 0,2 2-556,-2-2 0,4-2 83,-4 2 1,2-2 924,-2-1 0,3-6 0,4-1 0</inkml:trace>
  <inkml:trace contextRef="#ctx0" brushRef="#br0" timeOffset="56">4363 8486 8397,'-12'-31'1065,"-2"0"-756,3 11 0,-2 0 44,9 1 1,1 3 149,3 4 1,-2 2 216,-1 2 1039,1-2-562,-3 9-688,5-4 0,0 8-148,0 4 1,0 7 64,0 13 0,0-2-87,0 6 0,0 3-74,0 4 0,0 4 69,0-4 1,2 4-107,1-4 0,0 5-192,4-1 0,-3 2 106,4 2 0,-6 1-403,2 2 1,-2-2-207,-2 3 0,0-7-218,0-1 1,0-5 26,0 1 0,0-4 291,0-4 0,-4 2-32,0-5 0,0-1-48,4-3 0,0-5 163,0-3 0,1 2 15,3-2 1,-3-4 1,3-3-217,-2 0-48,3 3 63,-4-5 8,9-1 205,-9-5 1,6 0 2256,-4 0-2012,-1 0 1,3-5-193,-5-2 203,5 2 0,-4-11 0,4 4 0</inkml:trace>
  <inkml:trace contextRef="#ctx0" brushRef="#br0" timeOffset="57">5128 8840 8191,'-6'-5'-180,"1"3"0,5-4 1117,0 2-341,0 3 950,0-4-190,0 5 1,1 4-1205,3 0 0,2 3 43,5-3 1,1 4-116,-1-5 0,6 1 84,2-4 1,2 0-65,2 0 1,1 0 88,3 0 0,-3 0-44,3 0 1,-3-1-100,-1-3 1,-2 3-133,-2-3 1,2 1 90,-6 0 0,4 1-92,-4-1 1,0 1 59,-3 2 1,-5-3 81,1-1 1,-4 0-852,3 4 326,-4 0-312,2 0 0,-4 0-759,3 0-585,-3 0 375,4 0 1751,-15 5 0,3 1 0,-10 6 0</inkml:trace>
  <inkml:trace contextRef="#ctx0" brushRef="#br0" timeOffset="58">5174 9080 8055,'-12'5'0,"1"-4"404,-1 3 838,6-3-831,1-1 0,6 0 88,3 0 0,6 0 33,5 0 0,6 0-170,-2 0 1,4 0 53,3 0 1,-2 0-46,3 0 1,1-1-324,-1-3 0,3 1 12,-3-4 0,3 4 17,-3-1 1,-1-1-618,-3 2 1,0-5 333,0 4 0,0-3-1079,0 3 0,-3-4 581,3 4 0,-7-1 704,7 1 0,-3-2 0,3-5 0</inkml:trace>
  <inkml:trace contextRef="#ctx0" brushRef="#br0" timeOffset="59">6533 8657 8231,'-10'-11'0,"2"-1"0,-1 1 325,5-1 1,-3 5-20,3-1 0,0 4 741,4-3-52,-5-1-58,4-3-461,-4-1-211,10 1 1,1-1 6,5 1 0,5 3-23,-1 1 1,5 3-25,-1-4 0,4 5 40,4-5 0,-2 2-139,6-2 1,-5 2 33,5 2 0,-7 3-188,-1-3 1,-2 2-98,-6 2 1,2 4 116,-2 0 0,-6 4 13,2-5 1,-2 6 29,3-1 1,-5 2-137,1 2 0,-5-5 0,0 1 1,-1-1 29,-2 5 1,-3 0 146,-5 4 0,1-4 13,-8 4 1,-3 0-27,-1-1 1,-7 4-32,0-3 0,-1 3 31,4-4 0,2 0-15,2-3 1,-2-1 81,6 0 0,4 0-6,3-4-206,6 3 1,-3-7 87,5 4 1,5-3-111,2 4 0,5-6 61,3 2 1,-1 1 48,5-1 1,-3 1-63,7-1 1,-3-3 42,7 3 1,-3 1-32,-1-1 0,0 5 27,0-2 1,0 0-88,-1 0 0,0 1 18,-3 3 0,-2 2-14,-6 2 1,0-2-92,1 2 1,-2 3 60,-2 1 0,0 3-96,-4 0 0,0 3 78,-4 1 1,-1-2 320,-3 3 0,-2-3-92,-6-1 1,-3 0 347,0 0 1,-6-6 122,2-1 0,-3 0 374,-5-1 0,2-1-207,-6-6 0,4 1-230,-3-5 0,5 3-1119,-2-3 0,7 0 460,1-4 0,5 0-1690,-2 0 0,9-1 906,3-3 0,3 1 954,1-4 0,5-1 0,1-3 0</inkml:trace>
  <inkml:trace contextRef="#ctx0" brushRef="#br0" timeOffset="99">7732 8954 7966,'-10'-8'16,"2"1"1,3 3 800,5-4 1,5 6-47,3-2 0,-2 3 1456,2 1-700,-6 0-1080,8 0 1,-7 0 314,5 0-275,-6 0-969,3 0 499,0 0-17,-3 0 0,3 0 0</inkml:trace>
  <inkml:trace contextRef="#ctx0" brushRef="#br0" timeOffset="100">8840 8657 8076,'-12'-16'-575,"6"3"1,-3 0 1287,5 6 0,-3-1-191,3-4 0,0-3-71,4 0 1,0 0-153,0 3 1,5 1 152,3 0 1,3-2 5,4-2 1,4 1-46,8-5 0,2 0-44,6-4 1,0 0-99,3 0 1,-6 5-127,2 3 1,-5 4 93,-2 3 0,-2 3-86,-9 5 1,-1 3 85,-4 4 1,-4 2-185,-4 10 0,2 9 0,-1 6 1,0 4-161,-4 0 0,-5 3-163,-3 5 1,-2-1 135,-1 1 1,-2 0-118,-2-1 0,1 0-42,-5-3 1,4 1 190,-4-5 0,3 0 19,-3-4 1,5-3-16,-1-1 1,4-6 63,3-1 1,-1-5 6,5-7 210,1 1-176,3-1 1,5-3 232,2-1 1,3-4 41,2 1 0,3-3-41,0-1 0,2 0-53,-2 0 0,-2 0-26,2 0 0,-1 1-164,1 3 0,-2-3 46,2 3 0,3-3-862,1-1 0,4-3 431,3-1 1,0-4-1492,4 4 0,1-3 1876,3 3 0,-5-5 0,-1 3 0</inkml:trace>
  <inkml:trace contextRef="#ctx0" brushRef="#br0" timeOffset="110">9993 8794 8030,'0'-8'1066,"0"1"1,0 3-596,0-4 1,0 5 721,0-5 458,0 5 609,0-7-1075,0 9-37,0-4-267,0 0-1601,0 4 590,0-4-3111,0 5 3241,5 0 0,2 10 0,4 2 0</inkml:trace>
  <inkml:trace contextRef="#ctx0" brushRef="#br0" timeOffset="111">10998 8360 8202,'-4'-11'-412,"1"-1"1,-1 1 328,4-1 0,0 1 354,0 0 0,4-1 204,-1 1 0,1-1-91,-4 1 1,2 1 587,1 2-146,-1-2-13,3 9-315,-5-4-230,0 5 0,0 5-36,0 2 0,0 7 21,0 1 1,0 6-191,0-2 0,0 2 79,0 2 1,0 1-237,0 3 1,0-3 70,0 3 1,0 1-94,0-2 1,-2 1 14,-1-4 1,1 0 17,-1-1 1,0-4-200,-1-3 163,3 3 40,-4-5 39,5 3 296,0-9-274,0-2 374,0-5-326,5-5 0,1 2 33,6-4 0,-1 3 9,1-4 1,4 2-9,3-2 0,3-2 39,1 2 1,-1 3-60,1 2 0,0 1-117,0 2 1,0 0-129,0 0 1,-4 0 67,0 0 0,-4 5 20,4 3 1,-5-2 12,1 2 0,-6 1 78,-1 6 1,-6-1-40,2 5 1,-4-4 21,-4 4 1,-2 0 72,-6 4 0,-8 4-71,-3 0 1,-2-5 209,2-3 1,-4-1-55,1 1 0,-2-2-50,1-6 0,3 1-31,-3-1 1,3-5 9,1-2 0,4-3-382,0-1 242,5 0 0,-2-1-693,4-3 1,5-1 343,-1-2 1,6-4-1797,-2 4 2237,3 2 0,1-5 0,0 3 0</inkml:trace>
  <inkml:trace contextRef="#ctx0" brushRef="#br0" timeOffset="112">11078 8166 8355,'-24'-9'0,"5"-2"1150,0-3-247,18 2 111,-4 1-49,5 4-656,0 2 0,5 5-2,2 0 0,5 0-12,3 0 0,3 2-13,5 1 0,5-1-57,2 2 0,2-3-63,-2-1 0,2 0-28,-5 0 1,3-1-226,-3-3 1,-4 2-678,-4-1 1,-5-2 462,1 1 1,-4-1-1132,-3 1 581,-3 3 855,0-4 0,-9 10 0,3 1 0</inkml:trace>
  <inkml:trace contextRef="#ctx0" brushRef="#br0" timeOffset="113">12003 8600 8145,'-11'-5'793,"-1"-3"-541,1 3 1,5-1 1288,2 2-461,-2 3 121,-1-4-340,1 5-363,1 0-359,5 5 1,0-3-137,0 6 0,1-6-754,3 2 0,-2-1 506,6 1 1,0-2 244,3 6 0,6-6 0,0 3 0</inkml:trace>
  <inkml:trace contextRef="#ctx0" brushRef="#br0" timeOffset="114">12609 8257 8156,'0'-16'0,"-4"3"0,0-2 0,-4 2 0,5 2 0,-2-1 0,1 1 0,-1-1 0,-3 1 0,-2 5 1,2 2 0,2-1 5,-2 1-3,1 0 0,-3 6-1,2 1 1,-1 4 886,5 4 1,-3 2 1038,3 2 1,0 3-1383,4 5 1,0-1-563,0 1 0,0 0-213,0 0 0,0-1 133,0-3 1,0 2-120,0-2 1,0-2 149,0-2 1,-1-2 16,-3-2 0,-1-3 5,-3-1 1,-2 0 113,2 0 0,3 0-48,2-4 93,-4-1 1,5 3-71,-6-5-3,6 0 1,-2 0-146,8 0 1,4 0 74,11 0 0,-2 0 16,10 0 0,-3 0 7,10 0 1,-5 0-116,9 0 1,-9 1 102,6 3 1,-9 2-1,1 6 0,-4-1-52,-4 0 1,1 1 2,-5-1 1,-1 4 99,-6 1 0,1 3-60,-5-4 1,-1 5 219,-3-1 1,-2-1-128,-6 1 1,-1-1 88,-10 1 0,4 1-16,-4-5 1,-1 4 121,-7-3 1,3-1-188,-3-4 1,3-4 36,1-4 0,1 3-715,-1-3 1,4 1-6,0-4-623,5 0 0,-1-1 563,7-3 0,2 2-808,2-6 1475,3 0 0,1-8 0,6-2 0</inkml:trace>
  <inkml:trace contextRef="#ctx0" brushRef="#br0" timeOffset="115">12552 8154 8249,'-12'-11'972,"6"0"-729,2-1 0,4 1 386,4-1 1,2 2-197,6 3 1,3 0 124,0 3 1,7 2-125,0-6 0,10 6-170,6-2 1,5 3-277,-1 1 0,-2-4 112,-2 0 0,1 0-725,-1 4 1,-4 0 424,-3 0 1,-10 0-2239,2 0 2438,-3 5 0,-2 2 0,-1 4 0</inkml:trace>
  <inkml:trace contextRef="#ctx0" brushRef="#br0" timeOffset="130">3403 15018 7944,'-6'-11'1023,"1"0"0,6 0-56,3 4-161,-3 2-466,9 5 1,-7 1-48,5 3 0,-6 6 123,2 5 0,-1 7-100,0 1 1,-1 3-96,1 5 0,-1 6-41,-2-3 1,3 3 53,1-3 1,0 5-112,-4 3 0,0 1 54,0-1 0,4 3-132,0-4 0,0 3 59,-4-3 1,0 3-16,0-6 1,1-2-1,3-5 0,-3 1 25,3-6 1,-2-3-236,2-4 1,-3-5 16,3 1-1018,2-2-219,-4-2-706,3-4 684,-5-2 518,-5-20 0,2 4 845,-4-11 0,-6 1 0,-5-2 0</inkml:trace>
  <inkml:trace contextRef="#ctx0" brushRef="#br0" timeOffset="131">3335 15213 7916,'-8'-16'-72,"1"1"1,4 0 176,-1 3 74,3 1 1,1 0 284,0-1 1,0 5 260,0-1-229,0 0 0,1-3-114,3 0 0,2 3-212,6 0 0,4 2 44,3-2 1,3-1-104,1 6 1,1-2 57,3 1 1,-2 3 27,5-3 0,-3 2-175,4 2 0,-6 0 20,2 0 0,0 6-15,0 1 1,-4-1 92,-4 2 1,-5 0-179,1 3 0,-3 1-1,-5-1 1,-2 0-75,-5 1 1,0 0 215,0 4 1,-10 1-5,-5 6 0,-10-2 85,-6 1 0,-3-1-109,-4 5 0,1-3-6,-5-4 0,9 2 22,-1-6 0,8 0-291,4-4 1,0 0-627,7-4-550,0 3 234,3-8 145,6 3 1,6-9 330,7 0 686,9-5 0,1-2 0,6-7 0</inkml:trace>
  <inkml:trace contextRef="#ctx0" brushRef="#br0" timeOffset="132">4237 14893 7974,'0'-12'2429,"0"6"-1494,0-4 324,0 9-845,0-4 0,-1 5 2,-3 0 1,-2 5-150,-6 2 1,0 5 59,-4 3 0,2 3-80,-5 4 1,0 6-14,-3 3 0,-1 3-11,0 4 1,1-1-1,3 5 1,3 0-266,4 3 0,1 1 234,-1 0 0,2-4-193,3 0 1,-2-1 38,5 5 0,0-1-182,4-4 0,1-1 11,3-6 1,3 0-104,4 1 0,0-2 134,1-3 1,1-2 34,2-5 0,-3 0-38,4-1 0,0-4 59,-1-3 0,4-2-37,-3-1 1,0-2-42,-1-3 1,-2 0-478,2-4 1,2-1-774,-2 2 397,0-3 1,-3-6 360,-1-3 0,-3-1 616,-1 2 0,1-9 0,3 4 0</inkml:trace>
  <inkml:trace contextRef="#ctx0" brushRef="#br0" timeOffset="133">4820 15304 7851,'-5'-18'0,"-2"2"0,-3 4 385,2 1 0,2 3-187,2 1 1,2 4 1289,-6-1-934,1-2 1,-9 5-31,1-3 0,-5 3-119,1 1 1,-3 1-14,-1 3 0,0 2-82,1 5 0,-1 1-64,0-1 1,0 5-65,0-1 0,0 9 14,1-1 0,-1 2-95,0-2 0,5 5-44,3 2 1,2 2-128,2-2 0,4 0 10,4-4 1,1-2-137,2 3 0,2 0-37,1-4 0,9 2 83,7-6 1,2-3 28,2 0 1,0-4 62,0 0 1,4-5-171,-1 1 1,5-5-34,-5 0 0,1-1-71,-4-2 0,-2-4-70,-2 0 1,2-5-269,-6 2 1,0-4-494,-3 0 1,-1 0 72,1-1 1090,-1 1 0,5-6 0,2-1 0</inkml:trace>
  <inkml:trace contextRef="#ctx0" brushRef="#br0" timeOffset="134">4957 15007 7943,'0'-13'840,"0"-2"0,0 2-269,0-2 1,0 6 77,0 2-14,0 4 318,0-2 517,0 5 0,0 5-1201,0 3 1,3 3 92,1 4 1,5 1-81,-1 6 0,2-1-141,1 5 1,5 6-14,-1-1 1,0 4-126,-4-4 0,2 3 117,2 4 1,-2-3-127,2 4 1,-6-3-221,-1 2 1,-2-2 144,2 2 0,-3-2-275,-5-2 1,0-1 146,0-3 1,-5 3-180,-3-2 0,-7-3-74,-4-2 0,1-2-243,-1-1 0,1-5 156,-1-3 0,-1-2-146,5-2 1,-1-1-1536,5-2 2230,5-3 0,-4-5 0,3 0 0</inkml:trace>
  <inkml:trace contextRef="#ctx0" brushRef="#br0" timeOffset="135">5745 15247 7836,'-18'0'1435,"3"0"-1112,7-5 0,8 0-703,8-3 516,2 3 0,1 5 489,1 0 0,-1 0-157,1 0 1,3 0 124,0 0 1,5 0-430,-1 0 0,3 4 47,1 0 1,3-1-114,1-3 0,0 0 141,-4 0 1,-1 0-349,1 0 1,-1-1-320,-3-3 1,2 2-455,-2-6 0,-2 1-674,-2-5-729,-2 1 2285,-2-1 0,-4 1 0,-2-1 0</inkml:trace>
  <inkml:trace contextRef="#ctx0" brushRef="#br0" timeOffset="136">5745 15361 7847,'-31'15'1030,"1"1"1,9-5-401,2-3 1,11-5-275,4 5 1,4-5 57,4 0 1,2-1 203,5-2 1,6 0-64,2 0 1,4 0 144,3 0 0,4-5-278,4-3 1,-4 2-168,1-2 0,-2 4-690,1-3 0,2 3 350,-5-4 0,-1 4-499,-3-3 1,-4 3 107,0-4 476,-5 6 0,8-14 0,-4 4 0</inkml:trace>
  <inkml:trace contextRef="#ctx0" brushRef="#br0" timeOffset="137">6944 15441 7487,'-6'-5'-306,"0"2"1250,6-4 0,2 3-330,2-4 0,-2 5-178,6-5 0,-1 5-113,5 0 0,3-2 35,0 1 0,5-1-117,0 1 0,0 3-1,-1-3 1,6 2-171,-2 2 0,4 0 118,-1 0 1,4 0-15,4 0 0,4 0 25,0 0 1,10 0-144,2 0 0,6-3-231,4-1 1,-26 0 0,0 0 237,2 2 0,0 0 0,3-1 1,-1-1-10,0 2 0,1 0 1,0-2-1,0 0 5,1 2 1,0 1 0,2-3 0,1 0-44,1 2 1,0 0 0,1 0-1,1-1-211,2 1 0,-1 0 0,1 2 1,-1-1 156,1-1 1,0 0-1,4 1 1,0 1-279,-3 0 0,1 0 0,2 0 0,0-1 326,-1-1 0,1 0 1,-2 1-1,1 1 41,-2-2 0,1 0 1,3 1-1,-1 1-4,0-1 0,-1 2 0,4-1 0,-1 0-22,0 0 0,-1 0 1,-1-2-1,0 0 3,-4 0 0,-1 0 0,5-2 0,0 0-27,-2 2 0,-1 1 0,-1-2 0,-1 0 33,-1 1 1,0 1 0,-3 0 0,0 0-122,-1 0 0,0-1 0,1 0 0,0 1 146,-4-1 0,-2 0 0,-1 2 0,-1-1 62,26-3 1,-4 3 213,-3 1 0,-9 0-39,-7 0 0,-7 1 282,-5 3 0,-7-3 83,-3 3 1108,-4-3-1374,-5-1 325,-2 0-3152,-5 0 1269,-5 0 1,-2-1-69,-4-3 0,2 2 1231,-2-6 0,-8-5 0,-11-4 0</inkml:trace>
  <inkml:trace contextRef="#ctx0" brushRef="#br0" timeOffset="138">6978 14516 7950,'0'-17'122,"0"5"1,0-10 312,0 3 1,0 1-255,0-1 0,5 5-31,3-1 1,2-1 382,1 0 1,1 1-116,-1 4 1,1 3-58,-1 1 1,1 3-100,-1-4 0,4 6-47,0-2 0,6 3-70,-2 1 0,1 0-101,-1 0 0,3 1 94,-3 3 1,1-2-134,-1 6 1,-1-1-186,-3 5 0,-6-5 125,2 1 1,-3 3-315,0 5 1,0-1 133,-4-4 0,0 2 3,-4 2 0,0-2 166,0 2 0,-1-2 33,-3-2 1,1 4 144,-4 1 1,3-1-98,-4-4 0,1 1 81,-5-1 0,5-1-47,-1-2 1,2 2 238,-2-2 0,-1-2 140,5 2-351,1-1 1,8 5-38,2-1 1,7-3-93,2-1 1,4 0 128,-1 0 0,2 3-18,2-2 1,0 2-210,0 2 1,-1-1 100,-3 0 1,-2 1 48,-1-1 0,-8 2-9,4 2 1,-4-2 7,-1 2 0,-2-1 27,-5 1 1,-6-1 0,-6 5 0,-4-3 22,-7 3 0,-5-4 80,-2 4 1,-3-5-83,-2 1 1,2-2-13,3-2 0,2-4-198,5-4 0,5-1-728,3-2 53,3 0 1,5-5 61,3-3 1,4-2 775,4-2 0,8-9 0,5-3 0</inkml:trace>
  <inkml:trace contextRef="#ctx0" brushRef="#br0" timeOffset="139">7732 14710 8796,'-5'-10'-513,"5"2"-106,5 3 619,6 0 0,1 4 0,-1-4 0</inkml:trace>
  <inkml:trace contextRef="#ctx0" brushRef="#br0" timeOffset="140">8029 14367 8010,'0'-17'591,"1"-1"-414,3 3 0,2 2 330,6-2 0,-1 3 278,1 5-124,-1-3 0,0 8-191,1-1 1,-1 1 207,1 2-529,-1 0 0,4 5-139,1 3 0,-1 2 54,-4 2 0,-1 4 138,-2 3 1,1 3-270,-5 0 1,-1 6 67,-3 3 0,-1 2-211,-3 1 1,-2 2 40,-5 2 0,-6 2-47,-2 6 0,-6-4 95,-2 0 1,-3-5 60,3 1 1,-4-4 41,5-4 1,0-2-37,7-5 1,0-5 346,8-3 1,-2-6 85,9-1-72,1-6-193,3 3 0,6-5-25,5 0 1,2 0 2,6 0 1,5-4 1,7 1 0,2-6-465,1 1 1,-4-1 179,1 2 1,-6-2-308,2 5 1,-3-4 224,-1 4 1,-5-3-2266,-3 3 2538,-2-5 0,-2 3 0,0-6 0</inkml:trace>
  <inkml:trace contextRef="#ctx0" brushRef="#br0" timeOffset="141">8577 14630 7865,'-6'-5'0,"-3"3"2751,5-6-1991,0 0 1,9 2-416,3 2-238,-3 3 1,1 1-276,-2 0-626,-3 0 794,4 0 0,1 5 0,0 1 0</inkml:trace>
  <inkml:trace contextRef="#ctx0" brushRef="#br0" timeOffset="142">9045 14299 7882,'-11'-6'613,"-1"-5"953,6 5-99,1 0-456,5 1 153,0 0-342,5 3-68,-4-3-583,10 10 1,-6 2-99,2 4 1,-2 2 130,-5 2 0,4-2-108,0 2 1,0 1-113,-4 0 1,0 0 87,0-1 1,0-2-258,0 2 1,0-2 96,0-2 1,0 1 53,0-1 0,0-3 22,0-1-39,0 1 20,0 3 0,5 0-2,2-4 1,4 0-27,0-4 1,4 0 14,0 5 1,2-5-196,-2 5 0,-1-2-174,5 2 1,0 2 181,4-2 1,-4 3 132,0 4 1,-5-1-11,1 5 1,-6-3 87,-1 3 1,-6-2 4,2 2 1,-4 3 87,-4-3 0,-3 3-82,-8 0 0,-7 1 161,-5 0 1,-6-1-93,-1-3 1,-2 1-65,-5-5 0,4 0-155,-1-3 0,6-2-240,2-2 0,4-3-192,0-5 0,7-2-501,3-1 0,7-9-391,2-7 1483,4 3 0,3-11 0,7 3 0</inkml:trace>
  <inkml:trace contextRef="#ctx0" brushRef="#br0" timeOffset="143">9057 14276 7869,'-12'-8'340,"1"1"1,1 3 1400,2-4-1309,3 6 1,10-3-149,3 5 1,3 0-89,4 0 1,6 0 35,2 0 1,7 0-156,-3 0 0,4 0 141,4 0 1,-1 0-775,0 0 0,3 0-211,-3 0 0,2-4 767,-10 0 0,6-5 0,-3 3 0</inkml:trace>
  <inkml:trace contextRef="#ctx0" brushRef="#br0" timeOffset="144">9605 14550 7903,'-11'0'2013,"4"0"1,3 4-945,8 0-313,-3 0-1113,5-4-2648,-6 0 3005,5 0 0,-4 0 0,4 0 0</inkml:trace>
  <inkml:trace contextRef="#ctx0" brushRef="#br0" timeOffset="145">9936 14219 7934,'0'-11'1569,"0"-1"-745,0 1-283,0 4 260,5 2 843,-4 5-1194,5 0 1,-6 2-114,0 1 1,0 9-109,0 7 0,0 2-9,0 2 0,0 1-170,0 3 1,0-3 140,0 3 0,0-3-208,0-1 0,0 0-53,0-1 1,3-3-95,1 0 1,0-5 59,-4 2 0,0-4-100,0 0 1,4-5-82,0 1 242,-1-5 189,-3 2-40,0-5 0,5-4-300,3 0 1,0 0 67,3 4 1,-1 0 114,9 0 0,-1 0-169,1 0 0,7 0 95,-4 0 0,4 4 140,-3 0 1,1 5-75,2-2 0,-3 2 20,0-1 1,-5 6-77,-7-3 1,1 4 46,-1 1 0,-5 0 4,-2 3 1,-5 3-4,-7-3 0,-1 1 86,-10-1 1,-1 1-205,-7-4 1,2-1-176,-5-4 0,0-1-151,0-2 1,-2-3-440,6-5 1,-1-1 909,4-3 0,-5-2 0,-1-6 0</inkml:trace>
  <inkml:trace contextRef="#ctx0" brushRef="#br0" timeOffset="146">9913 14150 7943,'-6'-16'1305,"-3"3"-979,5-2 0,2 7 367,6 5 1,2 1-71,5 2 0,2 0 70,2 0 1,7 2-285,4 1 0,10 4-69,-2 4 0,4 1-355,0-1 1,-1-3 85,5-1 1,-1 0-806,1 0 1,-3-2 499,-5-5 0,-5 0-1236,-2 0 1470,-8 0 0,3-5 0,-5-1 0</inkml:trace>
  <inkml:trace contextRef="#ctx0" brushRef="#br0" timeOffset="147">8406 15692 7849,'6'-5'354,"0"4"-44,-2-3 1,-1-1 361,4 1 0,1 0-157,3 4 1,-2-3 14,3-1 1,-2 0-149,9 4 0,0 0-158,4 0 1,0-1-142,-1-3 0,3 3 141,1-3 1,3 3-117,6 1 0,-1 0 34,0 0 0,-1-4-96,-2 0 1,0-1 39,-4 1 1,4 3-173,-5-3 1,-4 1 137,-7 0 1,-2 1 39,-2-1 0,-3 1 52,-1 2-46,-4 0 0,2 2 54,-5 1 1,0 4-83,0 4 1,-5 2 8,-3 2 1,-6 7-16,-1 4 0,-5 10-19,1-2 0,-3 8 7,-1 0 0,2 2-12,2 2 1,-2 0-297,6-1 1,0 0 242,3-3 1,5-4-54,-1-8 0,6 2 67,-2-5 1,3-6-2,1-6 1,0 2-131,0-2 1,0-4-498,0-3-357,0-5-794,0 2 1598,0-5 1,5-10-1,1-3 1</inkml:trace>
  <inkml:trace contextRef="#ctx0" brushRef="#br0" timeOffset="148">9285 15555 7850,'-11'-11'0,"-1"-1"0,6 1 1320,2 0 1,4 3-560,4 0 0,2 6-499,6-2 0,-1-1 2,1 1 0,-5-1 26,1 1 0,1 3-114,6-3 1,-2 3-1,2 1 0,3-1-87,1-3 0,-2 3 73,2-3 0,-5 2-253,2 2 1,-4 2 112,0 2 0,-5-3-121,1 3 0,-4 1-36,3-2 1,-4 3-121,1-3 0,-3 0 175,-1 4 1,0-3 67,0 4 0,-4-4 107,0 3 1,-4 0-114,0 0 0,-1 3 164,1-2 1,-2-2-73,3 2 0,0-4 197,0 3-236,4 1 0,-3 2 14,2-2 0,3 2 45,-3-2-57,3 2 0,6 1-4,2 1 1,3-1-1,2 0 0,3-3-55,0 0 0,6-1 53,-2 5 1,2-5-25,2 1 1,0 0-3,0 3 1,-5 0-2,-3 1 1,-3-5 70,0 1 0,-6 0-2,-2 3 1,-4-3 242,-4-1 0,-8 1-90,-11 3 0,-6-3-175,-10 0 1,-5-2 61,-5 2 0,-1-3-409,4-5 0,6 0 99,2 0 197,2 0 0,12-11 0,2-1 0</inkml:trace>
  <inkml:trace contextRef="#ctx0" brushRef="#br0" timeOffset="149">11763 15315 7892,'-11'-5'157,"-5"-1"1,3-2 317,-2 1 1,2-1-114,2-3 1,3 3-121,0 0 1,5 1 283,-5-5 1,5 5 305,0-1-540,1 1 1,2-5-28,0 1 1,2 1 13,1 2 0,5-2-110,7 2 0,-1 2-13,5-2 0,-4 6-136,4-2 0,-1 3 84,1 1 0,-1 0-301,-3 0 1,2 5 76,2 2 1,1 3-72,-5 2 0,4 3 73,-3 0 1,3 1-157,-4-5 0,1-1 85,0-2 1,-4 2 55,3-2 0,2-3 261,-2-2 1,2 3-130,-2-3 0,1 1 205,3-4 0,3-4-54,-3 1 0,1-6 25,-1 1 1,2-2-26,-6-2 0,4 0-33,-4-3 1,0 2-53,-3-2 1,-2-2-28,-2 2 1,0-4-380,-4 4 1,0-1 165,-4 5 1,0 0-1998,0-1 977,0 6 1195,0 1 0,-5 10 0,-1 1 0</inkml:trace>
  <inkml:trace contextRef="#ctx0" brushRef="#br0" timeOffset="150">11798 15658 7856,'-22'-1'0,"3"-3"0,3-2 1060,4-6 0,6-1-434,2-2 1,3 3-9,1-4 1,1 4-147,3 0 1,-2-4 64,6-3 1,0 2-206,3 2 1,4 2-61,1 2 0,-1 1-215,-4 2 1,4 2 45,1 2 0,-1 3-138,-4-3 0,5 3-59,-1 1 0,0 5-131,-4 2 0,1 5 95,-1 3 1,1-1-101,-1 5 0,0 0 63,1 4 1,3-4-2,0 0 0,6-5-16,-2 1 1,2-2 63,2-2 0,0-4 67,0-4 0,0-1 50,-1-2 0,1 0 150,0 0 1,-4-5-108,0-3 0,-5-1 62,1 1 1,-3-6-139,-5 3 1,2-3 20,-5 3 1,1-5-307,-1 1 1,-3-4 121,3 4 1,-4-3-2463,-4 7 2661,3-3 0,-9 7 0,4-4 0</inkml:trace>
  <inkml:trace contextRef="#ctx0" brushRef="#br0" timeOffset="151">13237 15110 7878,'0'-12'300,"0"1"38,0 0 0,0-1 431,0 1 669,0-1 202,0 6-673,0 1-578,0 5 0,-1 10-161,-3 5 0,-8 7 47,-7 4 0,1 7-42,-1 6 0,0 2 0,-3-3 0,4 4-84,3-4 0,3-3-118,5-5 0,1-3-153,6 3 1,2-6 87,2-1 1,7-1-238,8-7 1,4-4 129,3-3 0,4-5 98,4 0 0,4-6 30,0-5 1,1-7-1,-1-4 0,-3-3 34,-1-1 1,-1-1 154,-6-2 1,-2 0-24,-6-4 1,-2-2-88,-6-6 1,-5 1-261,-2-5 0,-4 2-15,-4-2 0,-3 2-304,-9 6 0,-3 5 62,-7 2 0,0 8-177,-4 4 0,5 7 184,-2 5 0,-1 3-96,1 3 1,2 9-355,6 7 1,2 4 893,6 3 0,0 4 0,-1 4 0</inkml:trace>
  <inkml:trace contextRef="#ctx0" brushRef="#br0" timeOffset="152">13785 15498 7857,'-11'0'0,"-1"0"1530,6 0 1,2 0 128,8 0-1519,-3 0 0,4 1-202,-5 3-48,0-3 1,1 6-764,3-3-1166,-3-3 2039,5 9 0,-1-9 0,1 4 0</inkml:trace>
  <inkml:trace contextRef="#ctx0" brushRef="#br0" timeOffset="153">14310 14938 7922,'5'-16'544,"-3"3"190,1-2 1,3 2 55,-3 2-352,6 5 614,-2 1-665,-1 5 0,0 1 151,-2 3 0,-3 2-19,3 5 1,-3 7-97,-1 5 0,-1 1-263,-3 7 1,2-1 85,-6 4 1,1 1-287,-5-1 0,5 0 104,-1 0 0,5-1-335,0-2 1,1-3 56,2-5 0,0-2-58,0-2 0,5-2-84,3-6 1,7-3-217,4-1 1,-1-4 28,1 1 0,0-4-336,4-4 0,0 1-29,0-4 0,-6-1 381,-1-3 0,-4-5-202,0 1 1,-5 0 728,1 4 0,-5-6 0,2-1 0,-5-5 0</inkml:trace>
  <inkml:trace contextRef="#ctx0" brushRef="#br0" timeOffset="154">14573 15178 7920,'-4'-7'0,"0"-1"522,-4 6 0,5-5-111,-5 3 1,5 4 410,-5 0 0,4 5-327,-3 7 1,1 6 378,-5 5 1,6 3-257,-6 5 0,5 5-60,-1-1 1,1 3-175,-2 0 0,3-3-152,5 3 1,0-2-770,0-2 1,0-5 428,0-2 1,0-4-1212,0-4 1,5-3 5,3-4 1,-2-6 1312,1-2 0,6-3 0,5-1 0</inkml:trace>
  <inkml:trace contextRef="#ctx0" brushRef="#br0" timeOffset="155">14790 15087 7844,'6'-17'943,"-1"4"223,-5-7 1,2 3-806,2-2 1,6 2-332,5 6 0,3-1 225,-7 1 0,6-1 137,-10 1 0,6 1 113,-6 2 0,4-1-125,0 6 0,0-5-241,1 4 0,-1-3 99,1 3-244,4 0 0,1 4 169,2 0-212,-3 0-87,1 5 1,-5 0-66,4 3 1,-7 1-11,-2-6 0,-4 6-140,1-1 162,2 2 0,-5 1 219,3 1 0,-8-1 98,-3 1 0,-4-1-10,0 1 0,0-1 156,-1 0 0,-1 1 62,-2-1 1,6 1-82,-2-1 1,2 1-130,-2-1 1,4-3 60,3-1 0,3 1-168,1 3 1,1 1-6,3-1 0,1 0-77,3 1 0,6 1 39,-3 2 0,5-2-102,-1 2 0,-1-1-42,5 1 1,-5-2 114,1 2 0,-2 1 60,-2 0 0,-1 3-25,-2-4 0,-3 1 96,-5 0 1,-1-4-29,-3 3 1,-4-1 141,-7 2 0,-3-4-217,-5 4 1,-5-5-80,-2-3 0,-2 2-174,2-3 1,-2-2-445,5-1 0,2-2-692,6-2 1,3 0 633,4 0 0,2-6-560,2-1 1340,3-3 0,5-7 0,0-1 0</inkml:trace>
  <inkml:trace contextRef="#ctx0" brushRef="#br0" timeOffset="156">15235 14938 7876,'2'-11'0,"2"0"0,3 0 0,8 4 0,1-2 701,6 5 1,-5-1-410,6 1 0,-2 3 85,6-3 1,1 2-73,2-2 1,2 3-44,-5-3 1,4 3-170,0 1 1,1 0 22,-2 0 0,-2 0 109,-5 0 1,-2 0 56,-2 0 1,-2 3 488,-6 1-444,-4 0 1,-2-3 156,-5 3 1,0 2-23,0 6 1,-9 4-35,-3 3 0,-7 8-176,0 3 1,-3 9 13,-5 2 0,3 4-395,-3 0 0,-1 5 225,2-1 0,0 0-193,7-7 1,0-1 129,8-6 0,-3 0-863,6-8 1,3-4-434,1-4 0,3-9 1263,1 1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49:17.01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6715 9685 7553,'6'-6'3036,"-5"0"-2636,4 6 75,-5 0 1,0 6-212,0 1 1,0 0-30,0 0 0,-4 1-122,0 3 1,-1 2 33,1 2 0,2-1-133,-6 5 0,2 0 76,-2 4 0,-1 0-194,6 0 0,-6 1 35,1 2 0,-3 5 128,-5 7 0,2-1-95,-5 5 0,-1-1-116,-6 5 1,1 0 165,-1 0 0,-2-2 15,1-2 0,1 1-80,3-5 1,5 0 67,3-4 1,-2-4-4,2-4 1,4-6-19,3 0 0,4-10 42,-3 1-122,4-7 89,-2 1-1,5-5 1,-1 0 125,-3 0 0,3-1-568,-3-3 1,2 1-1205,2-4 936,0-1 0,0-3-245,0-1 0,4 1 53,0-1 898,5 1 0,-3-5 0,6-2 0</inkml:trace>
  <inkml:trace contextRef="#ctx0" brushRef="#br0" timeOffset="1">6556 9753 8269,'-8'0'-48,"0"0"-21,6 0 1136,-3-5-130,5 4-599,0-4 1,1 5-86,3 0 1,-2 0 39,6 0 1,-4 0-48,3 0 0,1-4-1,3 0 1,6-4-96,2 0 1,-1 2 57,1-2 1,-1 0-166,1-3 1,-2-1 120,-1 1 0,-4 3-137,3 1 0,-2-1 74,-1-3 1,-1 3 115,0 1-63,-4 4 11,-2-7 362,0 9-268,-4-4-22,4 5-91,-5 0 0,-4 5-15,1 2 1,-1 8 14,4 4 1,-4 3 12,0 1 1,0 5-45,4 2 0,-3 3-122,-1 2 1,0-2 60,4-3 0,0 2-134,0-6 0,0 0 110,0-7 0,0 1-336,0-5-498,0 1-555,0-5 213,0-5 1146,5-1 0,1-5 0,6 0 0</inkml:trace>
  <inkml:trace contextRef="#ctx0" brushRef="#br0" timeOffset="2">4763 10804 7891,'0'-11'311,"0"-1"905,-6 1-770,5-1 1,-4 5 338,5-1-222,0 6-2,0-3-155,0 5-233,0 5 0,0 2 6,0 9 0,1 1 92,3 6 0,-1 5-255,4 3 1,-3 2 100,4 1 0,-4-4-218,3 1 1,-1-6 45,2 2 0,2-3-98,-2-1 1,-2 0 5,2-1 1,-4-4-124,3-3 63,-4-2 207,7-2 0,-8 0-183,6-4 109,-5-2 171,2-5 0,-1-5-71,-1-2 0,5-7 40,-4-2 1,1-3-37,-1 4 1,-2-8 8,6 4 0,-4-5 30,3 5 0,-3 1 10,4-1 1,-6 5 16,2-1 0,1 6-52,-1 2 1,1 4 1,-1-1-2,-3 3 1,9 1-94,-2 0 0,2 5 46,1 3 0,1 2-13,-1 1 0,1 2-10,-1 2 1,0-2-115,1 2 0,-1 2-29,1-2 1,-1 0 84,1-3 0,-1-2 97,0-3 0,0 0-114,-4-4 517,3-1-146,-3 3 0,0-10 64,1-3 0,-6-2 27,2-1 1,-3-2-78,-1-2 1,4 1-98,0-5 1,0-2 0,-4-5 0,0 0-240,0-4 0,0 3 61,0-3 0,0 4-62,0 0 0,0 7-1,0 3-423,0 4 1,0 4-606,0 0-717,0 6 0,0 6 1179,0 7 1,0 3-181,0-2 0,5-1 61,3 0 739,2 1 0,6 4 0,2 2 0</inkml:trace>
  <inkml:trace contextRef="#ctx0" brushRef="#br0" timeOffset="3">5413 10884 8159,'0'-11'-235,"0"-1"0,0 5 888,0-1 1,0 4-176,0-3 0,0 3 825,0-4-326,0 6-398,0-3-379,0 5 0,0 6-175,0 5 1,0 6 81,0 6 1,-3 1 120,-1 2 0,-4 4-306,4 4 0,-4-1 87,0-3 1,3 2-287,1-5 0,-1-1 72,1-3 1,0-1-42,4-3 1,2-3 131,1-4 1,0-5-264,5 1-183,-1-6 0,5 4 167,-1-6 1,-1-6-487,-2-1 1,1-3-22,-5-2 900,4 1 0,-1-11 0,4-2 0</inkml:trace>
  <inkml:trace contextRef="#ctx0" brushRef="#br0" timeOffset="4">5608 10896 8159,'0'-12'24,"0"1"0,0-1 73,0 1 1,3-1 713,1 1-71,0 5-151,-4-5 1,4 11-120,0 0 1,-1 9 10,-3 7 1,0 9-165,0 2 0,0 4-16,0 4 1,-3 1-135,-1-1 1,-4 5-151,4-5 0,-3 0 11,3-4 0,-4-4 161,5-4 0,-1-5-376,4-3 1,0-2 65,0-2-1120,0 1-138,0-6-683,0-1 886,0-5 0,0-5 1176,0-2 0,0-9 0,0-1 0</inkml:trace>
  <inkml:trace contextRef="#ctx0" brushRef="#br0" timeOffset="5">5391 11090 8947,'6'-7'1648,"4"-2"-1297,-2 6 1,3-2 51,4 1 0,-1-1-239,5-3 0,0-1-156,4 5 1,1-5-526,3 2 1,-3 1 393,3-2 1,-3 4-792,-1-4 1,-2 5 427,-2-5 1,2 6-149,-6-2 1,4 2 633,-4 2 0,5-5 0,-2-1 0</inkml:trace>
  <inkml:trace contextRef="#ctx0" brushRef="#br0" timeOffset="6">5847 11010 8159,'0'-12'441,"0"6"1,0-4-342,0 2 142,0 3-30,0-5 1,0 7-382,0-4 70,0 4 105,0-2-172,6 5 257,-5 0 435,4 0 1822,-5 0 1,-4 1-2042,0 3 0,-8 3 278,0 4-343,-2 6-60,-2 0 0,3 2-135,-2 0 37,2 0 49,7 4 1,-3-1-319,5-3 143,0 2-53,4-8 1,2 7-117,1-4 0,4 0 68,4-1 1,1-6 24,-1 3 1,5-5-67,3 1 1,3-3 8,1-5 0,4 0-47,-1 0 9,6-5 149,-3-1 1,2-7-303,-1-2 296,-5 2 40,3-9 0,-6 6 61,-3-3 0,-3-3-39,-4 3 1,-6-1 145,-2 1 1,-4-3-109,-4 3 1,-8-4-43,-11-3 0,-1 3-51,-7 0 0,-3 5 86,-4 7 0,0 1-360,3 2 1,6 4-158,3 8 0,1 3-193,3 4 0,4 5-1677,3 3 2364,7 8 0,-2-3 0,4 4 0</inkml:trace>
  <inkml:trace contextRef="#ctx0" brushRef="#br0" timeOffset="7">6841 10804 8105,'-5'-6'-77,"0"-4"-157,-3 2 1286,3 3-661,0-5 0,4 7 742,-3-4-287,3 4-97,1-2-323,0 5-290,0 5 0,0 5 82,0 5 1,0 10 47,0-3 1,0 5-164,0 0 0,4 1 134,-1 2 0,5 2-286,-4-6 0,1 2 33,-1-1 1,-3-3-270,3 3 1,1-3 22,-1-1 0,1-5-136,-1-3 0,-2 0 35,6-4 1,-6 3-149,2-6-1010,2-3 546,-4 0 975,3-5 0,-5-5 0,0-1 0</inkml:trace>
  <inkml:trace contextRef="#ctx0" brushRef="#br0" timeOffset="8">7195 10770 8064,'0'-18'0,"0"2"0,0 4 0,1 1 189,3-1 1,-3 5-5,3-1 2036,-2 6-738,-2-9-998,0 10 0,-6-4-336,-1 5 0,-3 5 113,-2 3 0,-4 2-114,-3 1 0,-3 5 85,-1-1 0,2 1-168,2 0 1,-2-4 76,6 3 1,1 2-193,7-2 0,0 0-35,3-3 1,3 3-52,-3 0 1,8 1 6,4-5 1,3-1 138,4-2 1,3 2-107,5-3 0,0 0 115,0 0 0,0-4-114,-1 1 1,1 1 80,0-1 0,-5 1-57,-3-1 1,2-2 80,-2 6 1,0-2-2,-3 2 1,-2 2 23,-3-3 0,2 0 7,-5 0 0,0 1 77,-4 3 0,-1 1-62,-3-1 0,-3 2 164,-4 2 0,-6-2-51,-2 2 0,-7-2-138,-5-2 0,0 3-196,0-2 1,3 2-333,5-7 0,2-2-882,2-1 0,2-3 1380,6-1 0,-1 0 0,1 0 0</inkml:trace>
  <inkml:trace contextRef="#ctx0" brushRef="#br0" timeOffset="9">4820 11535 10955,'0'17'1112,"0"2"0,0 3-776,0 5 1,0-2-86,0 6 0,1-1-249,3 5 0,-3-5 130,3 1 1,1-6-95,-1 2 1,-1-3 98,-3-1 0,4-4-397,0 0 0,0-5 0,-4 1 0,1-6-28,3-2 1,-3-3-1130,3 4 579,-3-6-822,-1 3 559,0-5-344,0-5 1445,0-1 0,-5-11 0,-1 0 0</inkml:trace>
  <inkml:trace contextRef="#ctx0" brushRef="#br0" timeOffset="10">4728 11638 8243,'-5'-12'495,"4"1"-292,-4 0 1,5-1 210,0 1 0,0-1-163,0 1 0,4-1 247,-1 1 0,6 3-93,-1 1 1,2 1 1,2-2 1,0-1-147,3 5 1,2-3-168,2 3 0,5 0 97,-5 4 1,4 1-103,-8 3 1,4-1-203,-4 4 1,1 1 90,-5 3 0,-1 1-287,-2-1 0,1 2 151,-5 2 0,-1-2-132,-3 2 0,-1 3 77,-3 1 1,-2-3 34,-6-1 0,1 2 114,0-2 1,-2 0 0,-2-3 1,2-1 61,-2 1 0,2-2-127,2-3 377,-1-2 0,5-1 58,-1 0 329,6 0 31,-4-4-496,6 0 1,6-1-83,1-3 0,3 3 59,2-3 0,4 1-103,3-1 0,3 3 75,1-3 0,1 3-112,2 1 1,-1 0 61,1 0 0,-3 0-109,-4 0 1,-2 5 50,-6 3 1,-1-2-137,-2 2 1,-3 1 96,-5 6 0,-1-1-157,-3 5 0,-3-1-50,-4 1 0,-6 2 121,-2-2 1,-2-1-52,-2 1 1,0-5 69,0 1 0,0-2-174,1-2 0,3-1-75,0-2 0,8-2-685,0-2-54,2-2 298,3 3 0,2-7-40,8-1 1,3-1 823,9-8 0,1 3 0,6-7 0</inkml:trace>
  <inkml:trace contextRef="#ctx0" brushRef="#br0" timeOffset="11">5276 11763 8242,'0'-11'0,"0"0"339,0-1 1,0 1 456,0-1-163,0 1 196,0 0-179,0 4 1,-1 2-156,-3 5 1,-1 9-178,-2 2 1,-2 7-269,5-3 1,-4 6 60,5-2 1,-1 2-15,4 2 0,1-4-14,3 0 1,2-4-243,6 5 0,3-7 5,0 3 0,5-5-259,-1-3 1,3-3 150,1-5 0,0 0 120,-1 0 1,3-3 190,1-4 1,-2-1-98,3-7 0,-4 1 246,-4-1 0,-3 1-63,-4-5 1,-2 3-41,-2-3 0,-3 0-63,-5-4 1,-2 1-13,-1-1 1,-9-4-287,-7 1 1,-6 0 102,-2 7 1,-3 4-232,3 7 0,-5-1 133,2 6 0,2 0-270,1 7 1,7-2-56,1 6 1,6 1-194,2 6 0,4-2 40,7 2 739,0-2 0,6-2 0,0 1 0</inkml:trace>
  <inkml:trace contextRef="#ctx0" brushRef="#br0" timeOffset="12">5779 11581 8167,'-6'-5'1805,"-5"-7"-1686,5 0-121,0-5 397,1 11 504,5 1-404,0 5-187,0 5 0,0 1-76,0 5 72,0 6-157,0 1 1,0 6 61,0 3 0,0-2-58,0 5 1,1 0-184,3 0 25,-3 3-151,9-9 154,-9 4 3,5-5 1,-3-2-611,1-2 266,5-2-32,-8-6-645,4 1 14,-5-6-252,5-1 755,-3-5 11,3-5 1,-5 1-886,0-7 1379,0 2 0,-5-13 0,-2 5 0</inkml:trace>
  <inkml:trace contextRef="#ctx0" brushRef="#br0" timeOffset="13">5722 11546 8167,'11'-5'540,"-3"4"-267,0-3 1,0-1-169,8 1 0,0-4 92,3 0 0,1 2 674,-4-2-405,4 5-1,-2-2 56,0 5-339,3-5 1,-8 4 32,2-3 1,-2 8-204,-2 4 232,1-3-338,-6 5 169,4-4 60,-9 11 108,4-5-345,-5 5 129,-5-1 0,-1-3 13,-5 9-90,-6-10 85,4 10-10,-8-4 0,7 1-138,-5 0 1,5 0 119,-1 4 1,2-6-211,1-1 231,6 1-282,-4-4 274,9 4-8,-4-6 1,5 0-227,0 1 221,5-1 1,1 1-48,5-6 168,1 4-133,-1-9-19,1 5 223,-1-1-93,1-4 0,3 4-227,0-5 1,2 0 145,-2 0 0,-1 0-512,5 0 0,-5 0 206,1 0 0,-2 0-589,-2 0 0,0 0 358,1 0 1,-1-1 511,1-3 0,-1 3 0,1-4 0</inkml:trace>
  <inkml:trace contextRef="#ctx0" brushRef="#br0" timeOffset="14">6224 11626 8047,'-6'-16'0,"1"3"280,5-2 0,0 2 89,0 2 1193,0 5-627,0 0-693,0 6 1,0 6-9,0 1 0,0 8-3,0 4 1,1 3-202,3 1 1,-3 4 132,3-1 1,-3 5-302,-1-5 1,0 2-41,0-1 0,0-3-201,0 3 0,0-7 146,0-1 1,0-5-495,0 1 591,0-2 1,0-6-66,0 1 124,0-5 1,0-7 233,0-8 0,0-2 78,0 3 1,0-4 67,0 0 0,2-6-62,1 2 1,-1 1 57,2-1 1,-3 0-100,-1-4 0,1 6-65,3 1 0,-3 4 144,3 0 42,-3 1-294,4 5 52,2 1 1,4 10-126,0 2 0,1 5 87,-1 3 1,1-2-104,-1 2 0,4 1-79,1 0 0,0-1 55,-1-4 0,-2 1-166,2-1 0,2-1 68,-2-2 1,1 1 50,0-6 0,-4 1 46,4-4 0,-2 0 182,1 0 1,-2-5 72,2-2 1,-3-5 203,0-3 0,-5 1-12,1-5 1,-5 4 213,0-4 0,-1 0 35,-2-4 1,-2-1-194,-1-3 0,-4 2-221,-4-6 1,3 5 64,1-5 1,-1 6-751,-3-2 0,3 4-102,0 4 1,6 3-448,-2 4 0,1 6 470,0 2 569,1 3 0,-3 11 0,5 3 0</inkml:trace>
  <inkml:trace contextRef="#ctx0" brushRef="#br0" timeOffset="15">7275 11581 8192,'-5'-12'-179,"4"1"0,-8-1 411,5 1 865,-5 0-740,3-1 1,-6 5 437,1-1-418,0 5 0,-2-2-72,-2 5 0,2 2 20,-2 1 0,-2 4-79,2 4 0,0 2-116,3 2 0,-2-1-23,3 5 1,-3-1-150,6 1 1,3 3 51,2-3 1,1 1-194,2-1 1,2 1-207,1-5 1,0 4 189,4-3 1,5-1-12,3-4 0,0-3 87,-3 0 1,3-6 73,0 2 0,4-3 14,-4-1 0,6-5 99,-2-3 1,-1-2 14,1-1 0,-5-4-111,1-1 1,-4-3-143,-3 4 1,1-5 162,-5 1 1,-1-3-480,-3-1 0,-1 1 186,-3-1 1,-2 0-194,-5 0 0,-1 1 91,1 3 1,-1 4-768,1 8 1173,4-4 0,-3 10 0,4-4 0</inkml:trace>
  <inkml:trace contextRef="#ctx0" brushRef="#br0" timeOffset="16">7435 11546 8331,'0'-17'0,"0"0"0,0 6 423,0-1 0,4 1 481,0 0 36,-1-1 314,-3 1-279,0 4-603,0 2 0,0 7-113,0 1 1,-1 5-12,-3 7 1,3 4 11,-3 8 0,3 2-135,1 5 1,0 1 63,0-1 1,0-4-191,0 1 1,0-2-156,0 1 0,0-2-239,0-5 0,4-1-103,0-3 1,1-3 216,-2-4 0,-1-5-361,2 1 387,-3-6 1,3 2 159,-1-8 1,1-2-118,-4-5 0,0-2 24,0-2 0,0-3 133,0-5 0,0 0-70,0 0 0,-4 1 214,1-1 0,-1-4-125,4 1 1,0 0 168,0 7 0,0 1-106,0 3 0,0 2 316,0-2 0,0 6 235,0 2 139,0 4-574,0-2 1,1 6 1,3 3 0,2 4 128,6 7 1,0-1-59,4 5 0,-2 0-53,5 4 1,0-2-6,3-2 0,1 2-152,0-6 1,1 0 194,3-3 1,-6-6-11,6-2 1,-9 1-24,5-1 0,-7-1-24,3-3 1,-5 0 362,1 0-365,-2-5 0,-3-1 173,-2-5 1,-3-1-74,-5 1 0,0-6-181,0-2 0,0-2-28,0-2 0,-5-4-200,-3 1 1,-2-5-510,-1 4 1,-1-3 393,1 3 0,5-2-354,2 6 0,-1-1 230,1 9 0,0 4-1198,4 3 0,1 5 175,3 0 1430,-3 6 0,4 9 0,-5 6 0</inkml:trace>
  <inkml:trace contextRef="#ctx0" brushRef="#br0" timeOffset="17">4900 12403 8213,'-2'-10'413,"-2"2"0,3-2-43,-3 3 1,-1 0 467,2 0-152,-1-1 1,0 0 217,0 1-105,0 4-520,4-2 0,0 14-171,0 2 1,4 8 139,0 0 0,5 3-129,-2 1 0,4 1 11,0 3 1,4-3-77,0 2 0,1-1-215,-5-3 0,0 1 73,1 0 1,-1-5-213,1-3 1,-5-2 174,1-2 0,-4 1-271,3-1 171,-4-5 344,2-1 4,-5-5 0,0-1 254,0-3 1,-1 1-66,-3-9 1,1 3-85,-4-6 1,4-3-26,-1-1 1,-1-2 24,2-2 1,-1 4-303,4 0 1,0 5 80,0-1 0,0 2-95,0 1-43,0 6 1,5-3 98,2 5 0,4 1-158,0 3 1,2 5 117,2 2 0,-1 3-6,5 2 0,0-1 48,4 1 0,-4-1-134,0 1 0,-1-1 55,1 0 0,1 1 17,-5-1 0,0-4 184,-3-4 400,-1-1-58,1-2 1,-6-2-167,-2-1 1,-3-4-47,-1-4 1,0-4-34,0-1 0,-4-3-73,1 4 0,-6-5 90,1 1 0,2-3-246,-2-1 1,4-3-176,-3-1 1,3 0-188,-4 5 0,6 0-330,-2 3 0,3 2 337,1 6 0,0 3-1395,0 1 655,0 4 495,0-2 0,1 6-17,3 3 1,2-1-34,5 4 1,1 1 689,-1 3 0,6 6 0,1 1 0</inkml:trace>
  <inkml:trace contextRef="#ctx0" brushRef="#br0" timeOffset="18">5505 12289 8157,'0'-6'0,"0"-5"509,-5 10 172,4-4-337,-5 0 638,6 4-156,0-4-93,-5 5-444,4 5 1,-4 2-23,5 9 1,0-3 14,0 6 0,0 1-52,0 2 0,0 1 12,0 0 1,0-1-179,0-3 1,0 2 128,0-2 0,0-1-222,0 1 1,0-5-11,0 1 0,1-2 54,3-2-171,-3 1 169,4-1-84,-5 1 1,2-6 145,2-2-22,-3-3 59,4-1 1,-4 0 7,3 0 1,-2 0-95,6 0 1,0 0-3,3 0 1,4-1 4,1-3 1,4 3 1,-1-3 1,-1-1-125,1 1 0,-2 0 134,3 4 1,0-4-264,-5 1 1,2-1 56,-2 4 1,-6 0-1051,2 0-152,-2-5-523,2 3 310,-4-3 564,-2 0 1016,-5-1 0,-5-5 0,-2-1 0</inkml:trace>
  <inkml:trace contextRef="#ctx0" brushRef="#br0" timeOffset="19">5505 12472 8313,'0'-12'444,"0"5"309,0-1-140,0 0 1,5-2-243,3 3 0,2-2-99,1 5 1,4-4-107,1 4 1,4-3 75,-1 3 0,2 0-250,2 4 0,-1-4 82,-3 1 0,-1-1-615,-3 4 0,-2 0-76,2 0 1,-6-4-1450,-2 0 2066,-4 0 0,2-1 0,-5-1 0</inkml:trace>
  <inkml:trace contextRef="#ctx0" brushRef="#br0" timeOffset="20">5471 12277 8115,'0'-7'230,"0"-1"0,1 6 1085,3-2-576,2-2-553,5 4 1,2-7-83,2 6 1,-1-5 100,5 4 1,0-5-329,4 2 0,0-2 123,0 1 0,0-2-649,0 2 0,-4 2 345,0-2 0,-5 6-242,1-2 0,-2 2 546,-2-2 0,5 2 0,2-3 0</inkml:trace>
  <inkml:trace contextRef="#ctx0" brushRef="#br0" timeOffset="21">5927 12209 8175,'-5'-6'0,"4"0"904,-4 6 1228,5 0-1584,-5 6-369,4 0 1,-4 10 178,5 3-114,0 3-13,0 6 1,0-4 61,0 3 0,0 1-205,0-2-122,0 1 232,0-4 0,0 0-321,0-1 1,0 0 24,0-3 1,0 1-261,0-4 312,0-1 93,5-4 136,-4 1-152,4-6 608,-5-1-390,5-5 1,-2-4 351,4 0-392,1-4 1,3 5-200,1-5 0,-1 5 81,1-5 0,3 4-165,0-3 0,4 4 37,-4-1 1,4-1 70,-3 1 0,4 1-328,-1 3 1,-3 0 81,0 0 0,-4-4-240,0 0 1,-5 0-592,1 4-648,-6 0 992,4 0 0,-8 0-280,-2 0 1,-2 0-370,-5 0 1348,-6 0 0,5-5 0,-5-1 0</inkml:trace>
  <inkml:trace contextRef="#ctx0" brushRef="#br0" timeOffset="22">5882 12449 9556,'5'-7'1357,"1"2"-1107,6 5 1,3-3 60,0-1 1,5-4-146,-1 4 1,3-1 77,1 1 0,0-1-432,-1-2 155,1 2 108,-5 0 0,-1 3-530,-6-2-31,0-2 1,0 4-1174,-4-6 1081,-2 5 578,-5-2 0,-5 0 0,-1-1 0</inkml:trace>
  <inkml:trace contextRef="#ctx0" brushRef="#br0" timeOffset="23">5813 12255 8101,'0'-12'789,"5"6"-643,7-4 0,2 7 972,5-4-447,-5 4-217,7-7 59,-3 9-327,5-5 50,0 1-59,0 4 1,-1-8-587,1 5 289,-5 1-993,4 3 1,-10 0 1112,3 0 0,-2 5 0,-1 1 0</inkml:trace>
  <inkml:trace contextRef="#ctx0" brushRef="#br0" timeOffset="24">6361 12266 8207,'-11'-6'0,"3"1"-39,1 5 1,3-4 11,-4 0 0,6-1 870,-2 1-225,3 3 240,1-9-58,0 8-492,0-8 0,0 10-55,0 0 0,1 7 30,3 8 1,-3 3-260,3 4 1,-3 6 148,-1 3 0,0-2-77,0 1 0,0 0-19,0 0 1,0 2-572,0-6-1,0-3 24,0-4 1,0-5-248,0 2 0,0-4-847,0 0 586,0-6-261,5-1 1240,2-5 0,4-5 0,0-6 0,1-7 0</inkml:trace>
  <inkml:trace contextRef="#ctx0" brushRef="#br0" timeOffset="25">6567 12255 8207,'6'-12'0,"-1"1"0,-5-1 0,0 1 224,0-1 1,4 5 164,0-1 0,0 4 1158,-4-3-965,0 4 0,-1-2-167,-3 5 0,-3 7-102,-4 4 1,0 4-67,-1 4 1,-4 7-145,-3-4 0,1 4 127,-1-3 0,0 1-168,-4 2 0,1-1-31,3 1 1,-2-5-191,2-2 1,2-2 31,2 2 0,2-2-121,2-6 0,5 1 114,2-1 1,2-3 65,2-1 1,2-3 144,2 4 0,2-4-83,5 3 0,5 0 245,-1 0 0,9-2-71,-1-5 0,7 0-49,1 0 0,-2 0-57,1 0 1,-4 0 33,0 0 0,-3 0-248,-4 0 1,-2 0 137,-6 0-598,1 0 1,-5 0-113,1 0-433,-6 0 1,2-4 323,-8 1 1,2-1-344,-6 4 1176,6 0 0,-14-5 0,4-2 0</inkml:trace>
  <inkml:trace contextRef="#ctx0" brushRef="#br0" timeOffset="26">6738 12266 8110,'0'-18'0,"-3"2"151,-1 4 1,0 1 594,4-1 777,0 1-287,0 5-789,0 1 0,0 6 27,0 3 0,0 7-163,0 8 0,0 3 72,0 1 1,0-1-132,0 1 1,0 4-200,0 0 1,0-1 0,0-3 0,0-4-144,0 0 0,0-1-64,0 1 1,0 1 50,0-5 1,0 1-226,0-5 1,0-3 131,0-1 1,1-3-240,3 4 382,-3-6 1,8 5 7,-5-4 0,5-1 48,-2 2 0,4-3 24,0-1 1,0 0-83,1 0 1,4 0 37,3 0 0,-1-4-142,1 0 0,-4-3 77,4 3 1,-5-4-1020,2 4 375,-4-5-802,0 3 837,-1-5 0,-5 3-41,-2 0 0,-8 6 732,-3-2 0,-8-2 0,-3-1 0</inkml:trace>
  <inkml:trace contextRef="#ctx0" brushRef="#br0" timeOffset="27">6727 12437 8171,'0'-7'113,"0"-1"-113,0 6 0,4-5 651,0 3 1,4 3-109,0-3 1,3 3-45,5 1 1,0-4-408,3 0 1,3-3 113,-3 3 1,2-1-572,2 1 0,-4 2 253,0-6 1,-4 4-1756,5-3 599,-7 4 1268,4-7 0,-11 4 0,-1-6 0</inkml:trace>
  <inkml:trace contextRef="#ctx0" brushRef="#br0" timeOffset="28">6807 12266 8143,'0'-11'0,"1"-3"182,3 2 1,2-2-129,6 7 1,-2-4 682,-3 0 0,4 0-300,-4-1 0,7 2-190,1 2 0,4-2-34,-3 3 1,4 0 27,-1 0 0,-1 4-227,1-1 1,-4 2 138,4-2 1,-4 3-163,4-3 1,-5 3 70,2 1 1,-8 1-26,0 3 0,-2-2 89,2 6 0,1 0 15,-5 3 1,3 4 48,-3 0 1,0 6-49,-4-2 1,1 6-3,3 2 0,-3 3 13,3-3 0,-3 3-201,-1-3 1,2 3 119,1-3 1,-1 0-272,1-4 0,-1-1 7,-2 1 1,0-5-9,0-3 0,1-3 101,3-5 19,-3 3 36,4-8-57,-5 3 264,0-5 1,0-5-38,0-3 1,0-2-51,0-1 0,0-6 0,0-2 1,0 1 5,0-1 0,0 0-17,0-4 0,0 0-18,0 1 1,0-1-26,0 0 1,0 0 16,0 0 1,-4 6 20,1 1 1,-1 7 39,4 2 40,0 4-142,0-2 0,5 10-7,2 3 0,4 7 90,0 4 0,2 3-43,2 1 1,-2-1-144,2 1 1,1-1 84,0-3 0,0 1-104,-1-5 0,-2 4 123,2-3 1,2-5-139,-2-3 0,0-6 163,-3 2 0,-1-3 218,0-1 50,1 0 0,-1-1-96,1-3 1,-6-3 121,-2-9 1,-3 2-55,-1-5 1,0 0 10,0-4 0,-1-1-86,-3-2 1,-2 0-95,-6-4 0,2 3-82,2-3 1,0 6-225,4 1 1,-4 1-1114,4 7 699,-5 0-1811,3 3 1124,0 6 149,1 1 1,10 6 418,2 3 1,5-1 175,3 4 1,-1-3 567,5 4 0,0-6 0,4 3 0</inkml:trace>
  <inkml:trace contextRef="#ctx0" brushRef="#br0" timeOffset="29">7698 12175 8143,'-7'-8'186,"4"0"1,0 6 1527,-1-2-1150,3 3 1,-5 1-44,2 0 1,2 10-122,-1 5 1,0 5-159,-1 3-1,3 0-118,-4 5 0,5 0-25,0 2 0,0 2 263,0-5-365,0 5 1,0-8 244,0 4-943,0-6 513,0 1 1,0-5 72,0-3-941,0-2 352,0-7 332,0 4-583,0-8-1071,0 3 1552,0-15 0,0 1 16,0-10 1,0 3-259,0-3 717,-5 0 0,-1-3 0,-6-1 0</inkml:trace>
  <inkml:trace contextRef="#ctx0" brushRef="#br0" timeOffset="30">7538 12209 8143,'0'-18'9,"0"2"66,0 4 0,4 1 315,-1-1 0,6 5-100,-1-1 0,3 2 245,5-2 1,-3 3-112,7 5 0,-1 0-60,3 0 1,1 0-174,0 0 0,0 5-200,0 3 0,0 2 45,-1 1 1,-3 1-136,1-1 0,-7 4-16,3 1 0,-5 4-1,-3-1 0,-3 6-82,-5 2 0,0 1 10,0-1 0,-5-2 1,-3 5 1,-7-4 77,-4 0 1,-3-1-2,-1-3 0,-3 0 11,-1-3 0,1 1-8,3-4 0,0-1-286,0-4 0,5-1 99,3-2 0,4-2-536,3-2 830,3-3 0,10-6 0,1-7 0</inkml:trace>
  <inkml:trace contextRef="#ctx0" brushRef="#br0" timeOffset="31">8029 12060 8085,'1'-11'287,"3"0"1,-2-1-143,6 1 0,0 1 318,3 2 0,-3-1 108,-1 5 0,1 0 251,3 4 0,2 0-441,2 0 1,-2 0-118,2 0 1,-2 2-191,-2 2 1,1 2 106,-1 5 1,-3 1-155,-1-1 0,-4 2 66,1 2 0,-3-2-135,-1 2 54,0 3-218,-5 0 1,-1 1-258,-6 0 0,1 0-367,-1 3 1,1-2 373,-1-1 1,5 0-461,-1 3 0,4-3 342,-3 0 1,3-3-702,-4 3 1275,6-10 0,-3 11 0,5-7 0</inkml:trace>
  <inkml:trace contextRef="#ctx0" brushRef="#br0" timeOffset="32">8120 12483 8085,'0'8'277,"0"-1"1,0-3-43,0 4 1,0-5 1060,0 5-209,0 0-567,0 3 1,2 1-59,1-1 1,-1-3 184,1-1 1,-1-3 248,-2 4-313,0-6-1493,0 3 847,0-5 1,5-5 0,1-1 0</inkml:trace>
  <inkml:trace contextRef="#ctx0" brushRef="#br0" timeOffset="33">9182 9594 8033,'-1'-7'101,"-3"3"1,3-2 280,-3-2 542,3 3-174,1-5 82,0 4 20,-5-6-392,4 6 251,-4 1-411,5 5 1,0 6-120,0 6 1,0 6 49,0 8 1,0 7-55,0 5 1,0 5 1,0-1 0,3 1-103,1-1 0,4 3 27,-4-3 0,4 1 13,0-1 0,2-2-234,2-2 0,-1-6 90,0 2 0,1-6-79,-1 3 1,1-7 29,-1-1 1,4-2-15,1-6 1,-1 1 65,-4-5 0,-1 0-44,-2 1-214,2-6 0,-7 3-91,4-5-146,-4 0 80,2-4-552,-5 0 646,0-5 0,0 2-665,0-5 0,-1 1 210,-3-5 0,3 1 801,-3 0 0,-8-6 0,0-1 0</inkml:trace>
  <inkml:trace contextRef="#ctx0" brushRef="#br0" timeOffset="34">9160 9605 8171,'0'-11'0,"-6"-1"0,5 1 0,-3-1 0,3 5 731,1-1 1,-1 2 335,-3-2-277,3 3-494,-4 0 1,1 5 121,0 0 0,-5 5-189,2 6 1,-7 2 14,-2 2 0,1 3-183,4 5 0,-4-1 132,-1-3 0,1 2-288,4-2 0,0-2 123,4-2 0,-2-2-123,5-2 0,-1-3-246,1-1-295,3-4 349,-4 2 199,5-5 1,4-1 30,0-3 1,4-4 10,0-7 0,6 1-25,1-5 0,2 0 71,-2-4 1,-2 0 8,2 0 0,1 2 2,0 2 0,-5-3-28,-3 3 0,-2-1 37,2 1 1,-3-1-44,-5 4 0,0 1 297,0 4 0,0-1 122,0 1 416,0 4-167,0-3-329,0 9 0,0-3-100,0 8 1,1 4 13,3 7 0,-2 3 112,6 4 1,1 5-120,6 0 1,-2 1-5,2-2 0,1-2-22,0 3 1,3-7-305,-4-1 1,0-5-223,-3 2 1,3-4-280,0 0 1,0-1-950,-3 1 1,-2-5 151,-3 1 1405,-1-6 0,-6 14 0,0-4 0</inkml:trace>
  <inkml:trace contextRef="#ctx0" brushRef="#br0" timeOffset="35">9251 10633 8169,'-1'-8'86,"-3"1"0,3 3 172,-3-4 1,-1 4 92,1-3 0,0 3 136,4-4-147,-5 6 1,2-3 176,-4 5-273,-1 0 1,-3 0-55,-1 0 0,1 0 68,0 0 1,-5 5-170,1 2 0,-5 0 105,1 0 1,1 1-182,-1 3 0,0 1 27,-4-1 1,1 4-57,3 1 1,-1-1 25,5-4 0,1 1 50,6-1 1,-1 1-25,6-1 0,-1 0-10,4 1 0,1-5-81,3 1 0,2 0 65,6 3 0,4-1 60,3-2 1,3 1-19,1-5 1,1 4 29,2 0 0,-1-2-39,1 2 1,-2-2 1,-1 2 1,0 2-20,0-2 0,-5 2-7,-3 1 1,-3 1-48,0-1 0,-6 2 71,-2 2 1,-3-2-227,-1 2 1,-1 2 113,-3-2 1,-6 4-111,-5-4 1,-5 4 103,1-4 1,-4 2-86,-4-2 0,2-4 41,-6 1 0,6-1-112,-2-3 1,7-3 3,1-1 1,5-3 64,-1-1 0,6 0-305,1 0 1,6-5 80,-2-3 1,3-2-517,1-1 1,6-1 277,5 1 1,6-4 623,6-1 0,-1 1 0,1 4 0</inkml:trace>
  <inkml:trace contextRef="#ctx0" brushRef="#br0" timeOffset="36">9594 10953 8169,'6'-5'0,"-1"-2"0,-5-4 465,0-1 0,0 1-52,0 0 1,-1-5 69,-3 1 1,1 0-94,-4 3 1,-1 2 44,-3 3 1,-2-2-120,-2 5 0,-2-4-69,-2 5 0,-2-1-178,2 4 0,-2 1 146,2 3 1,-1 2-188,5 6 1,0-1 140,3 0 0,4 5-145,1-1 1,4 4-122,0-4 1,1 4-113,2-4 0,7 4-16,4-3 0,2-1-52,6-4 0,-4-3 172,4 0 0,0-6 19,4 2 0,-4-3-136,0-1 0,-5 0 71,1 0 1,-2-1 131,-2-3 0,-3 2-1,-1-6 1,-4 4 12,1-4 0,-2 5 35,2-5 1,-3 4 332,3-3 12,-2 4-196,-2-7-261,0 9 184,0-4-80,0 15 0,0 1 25,0 8 0,0 2-8,0-6 1,0 4-26,0-4 1,0 4 7,0-4 0,0 4-37,0-3 1,3-1 46,1-4 67,5 1-64,-3-1 0,6-5 123,-1-2 1,1-3-158,-1-1 0,0-1 5,1-3 0,-1-2-61,1-5 1,-1-1-158,1 1 0,-2-1-708,-3 1 1,2 3 88,-5 1 833,0-1 0,-4-3 0,0-1 0</inkml:trace>
  <inkml:trace contextRef="#ctx0" brushRef="#br0" timeOffset="37">9217 11467 8093,'0'-12'-105,"0"1"684,0-1 1,0 1 519,0-1-727,-5 6 0,2 0 129,-5 2-177,1 3 1,-5-4-90,1 5 1,0 1-65,-1 3 1,1 2 78,-1 5 1,1 5-185,-1-1 1,1 4 0,0-4 0,3 4-175,0-4 1,6 4 24,-2-3 1,-1 3 97,1-4 0,0 0-164,4-3 1,4-1 42,0 0 1,5 0-47,-2-4 0,4 2 90,0-5 1,4 4 85,0-5 1,2 1 25,-2-4 0,2-4 179,2 1 0,2-6-137,-2 1 1,-2-3-46,-2-5 0,2 4-23,-2-4 0,-1 2 51,-7-1 1,2 3-182,-5-4 0,0 0 94,-4 1 1,-1-1-466,-3 5 0,-3-4-88,-4 0 0,0-1-285,-1 5 0,1 3-1141,-1 1 1087,1 4 904,-1-2 0,6 10 0,1 1 0</inkml:trace>
  <inkml:trace contextRef="#ctx0" brushRef="#br0" timeOffset="38">9548 11421 8182,'0'-12'119,"-4"1"-119,0 0 691,-5 4 1,7 1-193,-6 2 0,4 3 65,-3-3 1,4 4-177,-1 4 0,-1 7-226,2 8 1,-1-1 68,4 1 1,0 1-119,0 7 0,0-3-123,0 3 1,0-7 132,0-1 0,0-4-431,0 4 1,4-5 203,-1 2 1,1-4-470,-4 0 0,1-5-85,3 1-160,-2-6 306,3 4 1,-5-8-231,0-2 0,0-2-4,0-5 1,3-2 745,1-2 0,-5-3 0,-5-5 0</inkml:trace>
  <inkml:trace contextRef="#ctx0" brushRef="#br0" timeOffset="39">9502 11398 8182,'7'-11'0,"-4"-1"184,4 1 0,-1-1 60,5 1 1,-3 3 846,0 1-685,-1 4 1,5-2 493,-1 5-498,1 0 1,-1 0-100,0 0 1,1 4-59,-1 0 1,1 3 29,-1-3 1,-3 5-287,-1-1 1,-4 2 117,1 1 1,1 1-366,-1-1 1,-2 2 150,-6 2 0,-2-1-269,-6 5 1,0-1 0,-3 1 1,1 2 171,-5-2 1,6-1 106,1 1 0,2-4-20,6 4 0,1-5 61,3 2 1,0 0-35,0-1 0,5-1 159,2-6 0,7 2-66,2-2 0,4-3 148,-1-1 0,2-2-97,2 2 0,0-3-54,0 3 0,-4-3-217,0-1 1,-5 0 84,1 0 0,-2 0-771,-2 0 0,-3 0 902,0 0 0,-6 0 0,3 0 0</inkml:trace>
  <inkml:trace contextRef="#ctx0" brushRef="#br0" timeOffset="40">9228 11980 8174,'0'-11'397,"0"0"-251,0 4 24,5-3-59,-4 4 37,4-1 1065,-5-3-211,0 9-572,-5-4 0,-1 1-172,-5 0 0,-1 1 48,1 3 1,3 0-63,1 0 0,-1 3-116,-3 1 0,3 5 107,0-1 1,2-2-225,-2 2 0,-1-1 52,6 5 0,-6 0-75,1 4 1,2-4 4,-2 3 1,4-2-156,-3-1 1,4 3 13,-1 0 0,3 0 117,1-3 1,1-1 31,3 1 0,4-1 3,7 0 0,3 1 153,5-1 1,0-3-50,-1-1 1,5-3-24,0 4 0,-4-4 18,-4 3 1,-2-3 3,2 4 1,-3-4-115,-9 3 0,0 1 67,-4 3 1,-1 1-99,1-1 0,-3 0 89,-3 1 1,-4-1-136,-4 1 0,-1-2 12,1-3 1,-4 4-144,0-4 1,-6 2 79,2-1 0,-2 2-80,-2-3 1,-4 0-494,0 0 0,1-3-175,3 4 89,0-6 1,5 3-288,3-5-407,8 0 562,1 0 926,17 0 0,1-5 0,11-1 0</inkml:trace>
  <inkml:trace contextRef="#ctx0" brushRef="#br0" timeOffset="41">9434 12186 8099,'0'-11'0,"3"3"0,1 0 0,0 5 1086,-4-5-616,0 5 1,-1-2 744,-3 5-315,3 0-641,-4 0 0,5 2-45,0 1 0,0 4 22,0 4 1,0 1-128,0-1 0,0 0 142,0 1 1,0-1-212,0 1 0,5-1 42,2 1 0,3-2-111,2-3 0,-1 2 48,1-5 0,0 4-91,4-5 0,-4 5-37,4-4 0,1 0 121,2-4 1,-1-2-37,1-1 0,-4-2 56,4-3 1,-3-6-149,3 3 0,-5-3 118,1 2 0,-6 1-45,-2-1 1,0 1 45,0-1 1,-2 1 1,-5 0 1,0-1 206,0 1 1,0 3 77,0 1 66,0 4-219,0-7 366,-5 9-156,4-4-209,-4 10 0,1 1-52,0 5 1,1 1-82,3-1 1,0 1-53,0-1 0,0 0 71,0 1 0,3 3-149,1 0 1,1 1 101,-1-5 0,-3 4-163,3 0 0,1 1 39,-1-5 1,1-3-449,-1-1 1,-3-3 8,3 4 0,-1-6-973,0 2 438,-1-3 0,4-1 129,-2 0 992,-3 0 0,9-5 0,-3-1 0</inkml:trace>
  <inkml:trace contextRef="#ctx0" brushRef="#br0" timeOffset="42">9936 11912 8084,'-5'-11'383,"4"-1"162,-3 1 0,3 3-119,1 0 0,1 5-133,3-5 1,-2 6-31,6-2 1,0-1-29,3 1 0,5 0 69,4 4 1,1 0-23,2 0 0,-1 0-15,-3 0 0,-3 5-56,-5 3 1,-3 6-78,0 1 0,-6 5-55,2-1 1,-4 3 95,-4 1 1,-2-1-257,-6 1 0,0 4 67,-3 0 0,1-1-97,-5-3 0,5-4-287,-2 0 0,4-5-351,0 1 1,6-2 66,2-2 0,3-3-1660,1 0 2342,0-6 0,0 8 0,0-3 0</inkml:trace>
  <inkml:trace contextRef="#ctx0" brushRef="#br0" timeOffset="43">10085 12483 8084,'6'0'2799,"0"0"-620,-2 0-958,-3-5-901,4 4 75,-5-4-908,0 5 0,2-4-1188,2 0 1701,-3 0 0,9-1 0,-4-1 0</inkml:trace>
  <inkml:trace contextRef="#ctx0" brushRef="#br0" timeOffset="44">10987 9137 9315,'-6'0'1087,"0"0"-215,6 0-555,0 5-122,0 1 0,4 2-69,0-1 0,1 1 60,-1 3 0,2 1-82,6-1 0,-1 1 30,1-1 0,0 0-167,3 1 1,-2-1 74,2 1 0,2-5-111,-2 1 0,5-2 43,-1 2 1,-1-3 41,1-5 0,5 0 44,7 0 0,-1 0-13,5 0 1,-4-6-117,7-6 1,2 1 112,-2-4 0,0 2-132,-4 1 0,-3 0 128,-1-3 1,-6 6-150,-1-3 0,-1 5 49,-7-1 1,-4 2 37,-3 2 1,-4 3-217,3-3 192,-4 3 28,2 1 0,-4 0-9,3 0 0,-2 0 80,6 0 1,0 1-73,3 3 0,0-3 131,1 3 1,3-3-90,0-1 0,4 0 10,-3 0 1,4 4-33,-1 0 1,-3 1 17,0-2 0,0-1-17,-1 2 1,-1-2 12,-6 2 1,2-3-244,-2 3 180,-3-3 0,1 3-89,-2 0 78,-3 0-12,9-4 131,-3 0 1,4 0-85,1 0 1,-1 0 105,0 0 0,5 0-87,-1 0 1,4 0 21,-4 0 0,5-2-2,-1-1 1,-1 1 86,1-2 1,0 4-41,4 4 0,0-1 99,0 4 1,5 1-20,2 3 1,4 0-90,5-4 1,-3 2-40,6-5 1,0 0 49,4-4 1,-4 0-66,0 0 1,-2-5 72,2-3 0,-3-2-173,-4-2 0,-1 1 126,0 0 0,-5-1-19,-2 1 1,-3-1 193,-1 1 1,-1-6-107,-3-2 0,1-2 188,-5-2 1,-1 0-64,-6 0 0,-3 4 47,-5 0 1,0 9 58,0-1-332,0 2 1,-2 2-231,-1 4 1,-4 1-561,-4 2 0,3 7-1023,1 4 1,0 2 1819,0 6 0,2 5 0,5 5 0</inkml:trace>
  <inkml:trace contextRef="#ctx0" brushRef="#br0" timeOffset="45">11855 9422 8293,'0'-11'0,"0"3"1356,0 1-314,0 4-439,0-2-405,0 5 16,0 5 0,-1 1 110,-3 6 1,3 4-91,-3 3 1,2 7 98,2 0 0,0 10-35,0-2 1,0 8 4,0 0 1,0 2-204,0 2 1,6 0 91,1-1 0,-1-3-280,2 0 0,0-4 121,3 4 0,2-9-176,2 1 1,-2-2 53,2 2 1,-1-5 6,1-2 1,-2-4-54,2-4 0,-2 1 14,-2-4 327,1-1-231,-1-4-192,0-4 226,-4-2-293,-2-5 0,-5-2 99,0-1 1,0-4-934,0-4 1,0-1-27,0 1 1,-4-4 514,0-1 0,-5 0 629,2 1 0,-3 2 0,-2-3 0</inkml:trace>
  <inkml:trace contextRef="#ctx0" brushRef="#br0" timeOffset="46">11855 9479 8367,'0'-11'0,"0"-1"-85,0 1 1,0 3 157,0 1 1,0 3 167,0-4 1,-1 5 349,-3-5-99,3 5-224,-5-7 1,6 8 260,0-6-49,-5 6-215,4-3 0,-8 6-198,5 3 0,-4 3 39,0 8 1,-2-1 53,-2 5 1,0 4-168,-4 4 0,4 0 107,-4-5 1,0 1-92,1 0 0,3-5 109,5-3 0,3-2-240,-4-2 103,6-4-222,-3-2 221,5-5 1,5-2-17,2-1 1,5-5-61,3-7 1,-1 1 106,5-5 0,-5 3-65,1-3 0,-2 4 51,-2-4 0,-4 1-9,-4-1 1,3-1-27,-3 5 1,1-4-3,-4 4 1,0-4 124,0 3-43,0 1 1,0 4 221,0-1 1,4 5 105,0-1 71,0 6-173,-4-4-211,5 6 0,0 6 135,2 1 0,4 5-48,-4 3 1,3-1 28,2 5 1,-1-5 8,1 1 1,-1 1-230,0 0 1,0-1 153,-4-4 1,3 1-562,-2-1 1,-2-1 236,2-2 0,-6 2-1234,2-2 1,1-2 1450,-1 2 0,-5 4 0,-6 6 0</inkml:trace>
  <inkml:trace contextRef="#ctx0" brushRef="#br0" timeOffset="47">11341 10713 8209,'-5'-7'-184,"4"-3"0,-6 5 378,3-2 1,2 0 376,-6 3-105,1 3 1,-3-5-91,2 2 1,-2 3-114,2-3 1,-2 3-111,-1 1 0,-1 3 125,1 1 1,-1 5-195,1-1 1,-1 6 105,1 1 1,-4 5-115,0-1 0,-1 3 0,5 1 0,3 0-57,1-1 0,4 5 36,-1 0 1,3-4-162,1-4 1,1-2-83,3 2 1,6-2 168,6-6 1,4 1 39,-1-1 1,4-5-5,3-2 0,4-2 143,4-2 0,0-6-94,0-1 0,1-5 18,-1-3 0,-5-1 69,-2-3 1,-3-3-71,-1 3 0,-6-2-101,-1-2 0,-9 0 111,-3 0 0,-4 0-345,-4 0 1,-11 0 90,-8 1 1,-3 0-395,-1 3 0,-2 3 29,-6 4 0,2 2-137,3 2 1,-2 3 221,6 5 1,3 0-42,4 0 0,9 0-513,-2 0 327,8 5 668,-1 2 0,5 4 0,0 1 0</inkml:trace>
  <inkml:trace contextRef="#ctx0" brushRef="#br0" timeOffset="48">11729 10701 8232,'0'-11'-731,"0"0"292,0-1 2025,0 6-350,0-4-74,0 8-960,0-3 1,0 7 5,0 1 0,1 7 61,3 6 0,-2 4-4,1-1 1,0 3-144,1 0 0,-3 1 100,3 0 1,-3 0-215,-1 0 0,0-4-11,0 0 0,4-5-341,0 1-284,-1-2-393,-3-2-795,0-4 828,0-2 304,0-5 1,0-5 683,0-3 0,-5-2 0,-1-2 0</inkml:trace>
  <inkml:trace contextRef="#ctx0" brushRef="#br0" timeOffset="49">11615 10633 8232,'0'-7'0,"0"1"790,0 2-363,0 3 0,1-4 68,3 5 1,-1 0-154,4 0 0,1 0 36,3 0 1,2-4-98,2 0 0,-1 1-44,5 3 1,0-4-37,4 0 0,-4-4-66,0 5 0,-1-5-111,1 4 1,1-4 116,-5 5 1,1-5-94,-5 4 1,-1-1 128,-2 1-110,2 3 203,-9-4-149,4 5-35,-5 0 0,0 5 18,0 3 0,0 7-23,0 4 1,0 3 26,0 0 0,0 6-139,0 3 0,0 2 117,0 1 1,4 0-248,0 1 1,1-2 80,-1-3 0,-2-2-34,6-5 0,-4-4 74,3 0 0,-4-5-84,1 1-475,2-2-170,-5-2-1232,4-5 878,-5 0-2291,0-6 3414,0-6 0,0 0 0,0-5 0</inkml:trace>
  <inkml:trace contextRef="#ctx0" brushRef="#br0" timeOffset="50">12152 10701 8232,'0'-11'0,"0"0"220,0-1 0,0 1 30,0-1 0,0 5 700,0-1 82,0 0-34,0 2-705,0 1 1,0 14-13,0 2 0,0 10-156,0 1 0,0 3 140,0 5 1,1-3-133,3 3 1,-3-3 71,3 3 1,-2-4-418,2 0 1,-2-2-60,1-1 0,-1-5-712,-2-3-971,5-2 910,-4-2-1167,4-4 1154,-5-2 1057,0-5 0,0 0 0</inkml:trace>
  <inkml:trace contextRef="#ctx0" brushRef="#br0" timeOffset="51">11946 10907 8232,'0'-8'342,"0"1"0,0 3 502,0-4-316,0 1 0,4-5-319,0 1 1,6 3 55,1 1 1,2 0-356,6 0 1,0-4 125,4 4 1,0-2-119,0 1 0,-2-1 132,-2 6 1,3-5-1064,-3 4 0,-3 0 7,0 4 1006,-4 0 0,0-5 0,-1-1 0</inkml:trace>
  <inkml:trace contextRef="#ctx0" brushRef="#br0" timeOffset="52">12312 10724 8232,'0'-6'0,"0"-4"763,0 3-449,0-4 1,-2 1 1228,-1 2-506,1 3-573,-3 5 0,4 6-80,-3 6 0,3 4-86,-3 7 0,3 0-252,1 0 0,4 0 166,-1 0 1,1 1-297,-4 2 1,0-2 132,0 3 1,0-7-317,0-1 1,0-5 93,0 2 1,0-4-50,0 0 0,-1-5 105,-3 1 34,3-6 424,-4 9-286,5-10 1,1 4 185,3-5 1,-2 0-106,6 0 1,-3-1 58,7-3 1,-2 3-92,9-3 1,-4-1-134,4 1 0,-1-4 88,1 5 0,2-3-135,-2 3 1,-2 1 44,-2-1 1,2 1 75,-2 2 1,0 0-519,-3 0 119,-1 0-1096,0 0-60,1 0-556,-6 0 638,-1 0 110,-15 0 1318,8 0 0,-19 0 0,9 0 0</inkml:trace>
  <inkml:trace contextRef="#ctx0" brushRef="#br0" timeOffset="53">12289 10941 8232,'0'-11'0,"-4"3"446,0 1 1,0 3 327,4-4-240,0 6 0,6-7-115,1 5 0,3-4-202,2 4 0,0-3-195,4 3 0,1-4 122,6 5 1,-4-5-141,0 4 0,0-1 84,4 1 0,-5 3-1538,-3-3 661,3 3-991,-5 1 1780,3 0 0,-10 0 0,0 0 0</inkml:trace>
  <inkml:trace contextRef="#ctx0" brushRef="#br0" timeOffset="54">12289 10736 8230,'0'-12'-164,"0"1"0,0 3 796,0 1-370,5-1 1,1-3 439,6-1 0,-1 4-231,1 1 0,4 1-171,3-2 0,3-2-206,0 2 1,5 2 113,0-2 0,3 6-289,-3-2 0,1-1 124,-2 1 0,-1 0-153,1 4 0,-5 0 63,-2 0 0,-5 0-35,1 0 0,-3 0-10,0 0 1,-5 1 65,1 3 1,-5-1-41,0 4 0,-1-3 64,-2 4 0,0-1 37,0 5 0,-4 3-25,0 0 0,-1 7-40,1 1 1,3 0-12,-3 3 0,3 2-8,1-1 0,0 3-24,0-3 0,0 0-147,0-5 1,4-3 32,-1 0 1,1-5-70,-4 2 56,5-4-1,-3 0 41,1-1 0,0-5-794,1-2 295,-3-2-98,4-2 1,-6 0 756,-3 0 0,-2-11 0,-6-1 0</inkml:trace>
  <inkml:trace contextRef="#ctx0" brushRef="#br0" timeOffset="55">12677 10679 8194,'5'-12'0,"-3"6"385,8-4 1,-5 3-42,2-4 0,3 3 123,-2 1 0,6 0-56,1 0 0,2-2 94,-2 5 0,-1-4-232,5 5 1,0-1-46,4 4 0,-4 0-78,0 0 1,-5 1 95,1 3 0,-2 3-240,-2 9 1,-4-2 126,-4 5 0,-3-4-248,-3 4 1,-5 0 61,-7 4 0,-3 3-125,-5 1 0,-3 1 13,-1-1 0,-4-2 23,5 5 1,0-8 131,7 1 0,-1-3 1,5 3 0,5-4-7,6 0 0,3-5-3,1 1 0,0-2-31,0-2 1,8-3-44,4 0 1,7-2-28,0 2 1,3-2 153,0-2 1,2-3 416,3 3 0,-3 1-1381,3-1 1,-3 0 428,-1-4 0,-2 3 501,-2 1 0,3 5 0,-4-3 0</inkml:trace>
  <inkml:trace contextRef="#ctx0" brushRef="#br0" timeOffset="56">11375 11444 8297,'0'-12'768,"0"1"0,0 3-191,0 1 110,-5 4 1,3 1-217,-6 9 1,5 2-5,0 10 0,-2 1-166,1 7 1,0 2-89,4 5 1,0-3 10,0-1 1,0-3-161,0 4 1,1-6-139,3 2 1,-3-7 109,3-1 1,-3-5-200,-1 1 1,2-2-81,1-2-884,-1-4 484,3-2-1297,-5-5 1034,-5 0 1,2-2-890,-4-1 1795,-1-4 0,-4-4 0,1-1 0</inkml:trace>
  <inkml:trace contextRef="#ctx0" brushRef="#br0" timeOffset="57">11033 11478 8240,'11'-11'-334,"0"-1"0,1 5 1005,-1-1 1,6-1-195,2-6 0,2 2 86,2-2 1,0 2-59,0 2 0,4 3-193,-1 1 1,2-1 70,-1-4 1,-3 6-58,2 2 1,-3-1-145,-4 1 1,2 1 68,-6 3 0,-4 0-109,-3 0-18,0 0 0,2 1-48,-3 3 0,2 2 7,-5 5 0,4 1-153,-5-1 0,6 6 4,-1 2 1,-2 2 123,2 2 1,-1 0-154,5 0 0,-4 4 105,-1-1 0,-1 5-262,2-5 0,1 5 102,-5-5 1,5 1-55,-2-4 1,-2-4 2,-1 0 1,1-5 54,-1 1 0,0-6 80,-4-1 102,5-6 568,-4 3-311,4-5 738,-5 0-699,0-5 1,0-5 38,0-5 0,0-2-128,0 2 1,0-3-59,0-4 0,2-1-42,1 0 0,-1 1-231,1 3 0,-1-1-197,-2 5 307,0-1-172,5 5 125,-4 5 0,8 2-197,-5 8 1,5 2 50,-2 5 1,7 6 139,1 2 1,4-1 20,-3 1 0,3-1-25,-4 1 1,4 1-100,-4-5 0,6 4 82,-2-4 0,-3-1 22,-1-6 0,2 1-2,-2-5 1,0-1 236,-3-3 1,-5 0 29,1 0 1,-2-1 52,2-3 1,-2-2-108,-2-5 1,-3-5-16,3 1 1,-3-9-87,-1 1 0,0-2 72,0 2 0,0-4-99,0 1 1,0-5 67,0 5 0,0-1-347,0 4 1,0 4-112,0 0 1,-3 5-96,-1-1 1,0 6-304,4 1-125,0 6-609,0-3 1,0 6 655,0 3 1,0-2-214,0 6 0,1 3 93,3 5 933,2-1 0,6 1 0,-1 2 0</inkml:trace>
  <inkml:trace contextRef="#ctx0" brushRef="#br0" timeOffset="58">12220 11501 8493,'0'-12'2741,"0"1"-2162,0 0 0,-5 4-133,-2 3 1,0 4-14,0 4 0,-1 4-123,-3 7 1,3 3-211,0 5 1,5-1 11,-5 1 0,5 4-94,0 0 1,1 1 124,2-2 1,5-2-248,3 3 0,2-4-179,2-4 0,0 1 137,4-5 1,-2-1 1,5-6 0,0 1 128,3-5 0,3-1 204,1-3 0,-2-6 5,3-5 0,1-2 154,-1-6 1,-5 4-1,-3-4 0,-5 0-149,2-4 1,-5-1-289,-3-3 1,-3 2 197,-5-6 1,-2 1-616,-1-5 1,-9 5 297,-7 0 0,-7 4-330,-5 0 1,-3 7-136,-4 3 0,2 9-483,-2 3 0,4 9 1157,3 6 0,-2 6 0,4 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49:38.6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7568 8571 8125,'0'-6'0,"0"-4"0,0 4 0</inkml:trace>
  <inkml:trace contextRef="#ctx0" brushRef="#br0" timeOffset="3">13602 8931 8268,'0'-11'0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58:01.4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1486 1709 8145,'0'-11'1142,"0"0"1,-1 5-777,-3 2 1,2-1 0,-5 3-1,2 3 1,3 5 0,1 4-1,1 2-131,0 3 1,0 3 0,0 4 0,1 0 0,3 1 0,3-1 0,2 2 0,0 0-225,-2 3 0,0-1 1,5-4-1,-2 0 1,-2 1-1,0-1-221,0 0 1,1-4-1,0-2 1,-3-1-122,-1 0 0,0 0 438,-1-4 246,-3 0 1,5-5-1,-3-3 167,0-6 0,2-3 1,-1-7-1,2 0-153,0-2 1,8-9 0,-2 1-1,3-3-257,1-2 1,7-3 0,-3 3 0,0-1-192,1 3 0,-4 3 0,0 1 1,0 4 37,-4 3 1,2 3 0,-2 2 0,-4 1 13,1 1 0,0 7 7,1 1 0,-3 6 1,-1 9-1,1 4-14,-2 2 1,4 6 0,-3 3 0,2 2-202,-1 2 0,1 3 0,-2 0 0,0-1 19,1-1 1,-5-6 0,4-3-1,-1-3 82,0 0 0,-4-6 0,3-2 163,0-3 0,-3 0 0,3-2-307,0-3 0,-3 3-4827,5-3 5107,-4-2 0,2 0 0,-5-5 0</inkml:trace>
  <inkml:trace contextRef="#ctx0" brushRef="#br0" timeOffset="1">3732 1642 8030,'-6'-11'-3,"0"0"1,3 0 603,-1 0 1,1-1 0,1 1 140,-1 0 1,1 4-1,-1-1-431,1-1 0,-3 3 1,-2 0-1,-3 1 0,-2 3 1,-3 0-106,-4 2 0,-7 5 1,-5 3-1,-4 3-103,-2 4 1,-4 1-1,4 4 1,1-2-50,1 2 0,6 1 0,3 2 0,4-1-162,3 0 0,5 0 0,6-3 0,4 0-92,3 1 0,4 0 0,4 0 0,8-2 96,5 2 1,7-2-1,3-1 1,3-1 160,5-2 1,0 2-1,4-1 1,-2-2-16,-1 0 0,-3-2 0,-5 0-81,-2 0 0,-7 1 1,-1-1-1,-4 0-132,-3 0 0,-7 0 1,-3 0 152,-3 1 0,-1-1 1,-1 1-1,-3 2 97,-3 1 0,-4 1 0,-6-3 0,-4 2 224,-4-1 1,-4-2-1,1 0 1,2-1-27,3 0 0,-5-5 0,10-1 0,2-1-538,2 0-253,8-1 0,-3-4 0,7-3-1003,3-3 0,10 1 1517,11-2 0,11-4 0,6-6 0</inkml:trace>
  <inkml:trace contextRef="#ctx0" brushRef="#br0" timeOffset="2">4268 1687 8064,'-5'-27'3,"0"7"2,-2-3 0,2 12-4,5 0 1,0 10 0,0 5 686,0 9 0,0 12 0,1 6 36,3 5 1,-3 9 0,3 6 0,-2 1-669,2 0 1,-1-6 0,3-1-1,-1-7-86,-3-3 1,1-7-1,-1-3 1,2-4-46,-2-2 0,0-5 1,-1 1-3092,3-3 466,-3-6 2700,4-1 0,-5-5 0,0 0 0</inkml:trace>
  <inkml:trace contextRef="#ctx0" brushRef="#br0" timeOffset="3">3978 1676 8363,'0'-11'677,"0"-1"1,1 2 0,4 2 0,5 0 86,4 0 1,7 1-449,1 0 1,2 1 0,5-3 0,2 2 53,2-2 1,1 3-1,1 0 1,0-1-390,-3 1 1,-2 4-1,0-3 1,-3 1-570,0 0 0,-3 2 1,1 4-1,-4 3-1133,-2 1 1,-2 2 1720,2 3 0,-3 5 0,-5 2 0</inkml:trace>
  <inkml:trace contextRef="#ctx0" brushRef="#br0" timeOffset="4">4782 1698 8094,'-10'-9'0,"2"0"2123,0 0 1428,6-2-3224,-3 9 1,3-1 0,0 8-1,-2 7-436,2 9 0,1 6 0,1 7 0,0 1-29,0 2 0,1 1 0,1 5 0,3-4-260,1 0 1,3-3 0,5-6-1,1-4 238,-2-3 0,1-6 1,1-5-1,2-5 494,1-2 0,6-1 0,0-5 31,3-3 1,3-2-1,2-5 1,0-2 74,-3-2 0,0-6 0,2-6 0,-3-2 287,0-2 0,-2-1 0,-4-1-495,1-1 0,-6-1 0,-3-1 0,-6-1-439,-4 1 1,-3 3 0,-1 3 0,0 5-1282,0 5 1,-1 4 0,-3 6 0,-4 3 1487,-6 3 0,-3 12 0,-6 5 0</inkml:trace>
  <inkml:trace contextRef="#ctx0" brushRef="#br0" timeOffset="5">5665 1620 8100,'-4'-11'31,"-1"0"389,-1-1 0,4 1 0,-3 1 2084,0 3-2097,-2-3 0,-3 11 0,3 3-344,3 10 1,2 12-1,-1 7 1,0 7-49,0 3 1,2 6 0,2-1 0,2-1-375,0-1 1,2-2 0,-2-3-1,2-5 118,1-5 1,-2-4 0,2-6-1,-1-2-936,-3-4 0,1-4 1,-1-2 1176,2-2 0,5 0 0,-3 5 0</inkml:trace>
  <inkml:trace contextRef="#ctx0" brushRef="#br0" timeOffset="6">5542 1642 8121,'5'-21'651,"2"3"0,3-2-332,2 5 0,2 0 0,4 4 0,2 1 0,3 1 179,1 2 0,1 3 0,1-2-269,4 1 1,-2 2-1,2 7 1,1 5-165,1 4 1,2 8 0,-2 7 0,-2 0-135,-4 3 1,-7 5-1,-6 3 1,-4 1-100,-5 2 0,-6 2 0,-6 4 0,-10 0 149,-5-1 0,-12-5 0,1-2 161,0-1 0,-6-2 0,-1-5 0,-1-2 87,1-4 1,0-2 0,7-3-164,6-3 0,4-2 0,6-6-1149,3-2 65,7-3 0,8-5 0,10 0 0,7-3 1018,10-4 0,9-6 0,3-9 0</inkml:trace>
  <inkml:trace contextRef="#ctx0" brushRef="#br0" timeOffset="7">6224 1765 8072,'-4'-21'1602,"0"2"1,0 3-435,4 5 0,0 0 1112,0 0-2124,0 5 0,2 18-199,1 10 0,2 9 0,4-2 0,-1 2-22,0 4 0,5 4 1,-1-1-1,-2-4-78,0-3 0,0 1 1,1-6-1,0-3-17,0-3 0,1-3 0,-1-3 1,0 0 93,0-4 1,5 1-1,2-5 1,1 0-213,4-2 1,-3-3 0,6-1-116,-3 0 0,3-3 0,0-4-202,-1-3 1,-1 0 0,-2-8 0,-1-2-1114,-2-1 1708,-3 3 0,-10-8 0,-1 3 0</inkml:trace>
  <inkml:trace contextRef="#ctx0" brushRef="#br0" timeOffset="8">6201 1910 8072,'-11'0'1404,"5"-5"1,3-1-1438,11-5 1,2 4 0,12 0 276,5 2 1,6-2 0,5 2 0,6 0-104,3 0 0,0-2 1,-5 2-400,-1-2 1,-9 5 0,1-3 0,-3 1-375,-2 1 1,-2-2-1,3 2 632,-2-1 0,-6-4 0,-5 2 0</inkml:trace>
  <inkml:trace contextRef="#ctx0" brushRef="#br0" timeOffset="9">6246 1687 8072,'-6'-11'1372,"1"0"-1042,5-1 0,0 1 0,1-1 0,3-2 113,3-1 1,8 0 0,5 4 0,6 0 0,8 0-14,5 0 0,5 0 1,2 1-331,2 2 1,-2-1-1,4 6 1,-2 0-186,1 2 1,-4 1 0,-6 0 0,-7 0-86,-3 0 1,-4 1-1,-7 2 1,-3 2-30,-2 1 0,-2 1 0,0 6 0,-1 2 31,-3 3 1,3 5 0,-4 3 128,1 3 1,1 5-1,-3 2 1,0 1 3,0-1 0,-1 4 0,-3 1-14,3 2 0,-3-2 0,3-1 1,-3-1-168,-1-3 0,0-7 1,1-3-1,2-3 490,1-5 0,-1-1 853,-3-6-461,0-5 0,0-2 63,0-8 1,0-2 0,0-7-1,0 0-157,0-2 1,-3-5-1,-1 1 1,1-2-409,2-1 1,1-4 0,0-2 0,0 0-204,0-3 0,0 2 0,1 1 0,2 0-225,1 4 1,3 5-1235,-3 4 1127,4 3 0,-5 5 0,6 5-407,3 4 0,0 5 0,7 6 0,1 5 214,1 4 0,-2 4 0,-1 0 1,2 4 104,1 2 0,2-3 0,-1-4 226,0-5 0,-3-4 0,0-6 0,-1-3 341,0-3 0,3-3 0,-4-3 0,0-5 1039,-2-4 1,-2-7 0,-2-1 0,-1-3 500,-3-5 0,2-1 1,-5-6-988,-2 1 1,-2-2 0,-2-2-483,-2-4 0,-1-3 1,1-1-1,-2-3-542,0 0 1,0 1 0,3 6 0,-1 5-1244,2 5 0,1 8 0,1 9 1606,0 1 0,0 12 0,0 2 0</inkml:trace>
  <inkml:trace contextRef="#ctx0" brushRef="#br0" timeOffset="10">7844 1598 8067,'-5'-19'995,"-3"0"0,3 6 188,2-2-134,1 7-765,2 3 1,0 20 0,0 8-108,0 6 0,0 6 0,2 1-129,1 1 1,-1 4-1,1-3-260,-1-2 0,-2-5 1,1-3-1,1 0-311,2-4 0,0-4 0,-4-2 0,0-2-926,0-3 0,1-4 681,3-1 0,-3-5 768,3 5 0,-3-6 0,-1 3 0</inkml:trace>
  <inkml:trace contextRef="#ctx0" brushRef="#br0" timeOffset="11">7509 1564 8117,'0'-11'0,"-4"3"652,0 1 0,7 1 0,8-3 125,6 2 1,9 4 0,5-2-1,7 0-534,6-2 1,7 1-1,7-1 1,2 1-139,-2 0 1,-4 3 0,-3-2-525,-2 1 0,-5 2 0,-7-1-495,-2 1 1,-2-1 913,1-1 0,-6 0 0,0 4 0</inkml:trace>
  <inkml:trace contextRef="#ctx0" brushRef="#br0" timeOffset="12">8559 1519 8122,'0'-11'2979,"0"0"-2060,0 0 0,0 0-618,0-1 0,-1 5 0,-3 1 0,-4 1 2,-1 2 1,-8 2 0,-2 1 0,-6 0-161,-5 0 1,-7 6-1,-3 4-161,0 4 0,3 2 0,7-2 26,4 1 0,7 3 1,5-3-1,2-1-291,5-2 0,2 1 1,5 2 19,0 3 0,7 3 0,7 3 410,7 2 0,14-2 1,2 2-1,5-3-107,3 0 0,0-2 0,-1-2-14,1 0 0,-5-4 1,-3 2 253,-2 0 0,-7-3 0,-3-2 1,-4-1-203,-2 0 0,-9-1 0,0-1 0,-4-2-136,-3 2 0,-3-3 227,-4 1 0,-5 1 1,-9 4-1,-10 2 159,-7 1 1,-10 3-1,-11-1 1,25-9-1,0 0-345,-2 0 1,0 0 0,1 0 0,0-1-309,1-2 0,-1 1 1,-21 5-1,2 0 325,7 0 0,16-4 0,7-2 0</inkml:trace>
  <inkml:trace contextRef="#ctx0" brushRef="#br0" timeOffset="13">1297 4804 8351,'0'-11'2392,"1"1"-2129,3 3 0,-2 2 720,6 5-701,-6 0 1,8 0 0,-1 0-85,4 0 0,5 4 0,5-1-140,3 0 1,2-2-1,4-1 1,0 1-54,3 3 0,1-2 0,-2 5 56,-1-2 1,1 2-1,-2-2-168,-2 1 0,-2-2 0,-3 2 1,0-1 80,-4-2 0,0-2 1,-6 0 352,-1 3 1,-2-3 0,-1 3 1,-5-4 142,-2-4 1,-3 2-254,-1-6 1,0 1-1,0-4-150,0-1 1,-3-3 0,-2-1 0,0-1-88,0-3 0,-3-1 1,5-1-19,0-1 1,2 1-1,0 0-76,-3-1 1,3-3-1,-3 0 1,3 1 77,1 2 0,0-1 0,1-1 0,1-1 42,2 1 1,9-2-24,-2 1 1,4-5-1,0 2 1,3 1 5,3 2 1,2 2 0,-1 3 0,0 2-79,1 5 1,-1 6-99,0 4 1,1 3 0,-1 1 0,0 1 36,1 3 0,3 4 0,1 6 0,0 4-7,1-1 0,-2 9 0,-5 0-33,-2 5 0,-5 4 0,-5 2-65,-1 4 1,-7 3 0,-1 0 0,-6 1-280,-4 0 0,-6-4 489,-3 0 0,-3-6 0,-3-1 0,-1-4 75,1-3 1,5 0 0,3-6 0,0-3 436,4-3 0,0-2 360,2-2-600,5-5 0,2-1 0,8-5 0,5 0 135,4 0 1,8 0-73,6 0 0,7-1 0,1-2 0,2-2 6,2-1 1,-2 0 0,-3-3 0,-1 3-32,1 1 0,-6-3 0,-2 5-128,-2 0 0,-6 1 1,0-1-1004,-2 0 0,-5-1 0,-3 4-3233,0 0 506,2 0 3592,-4 0 0,4 5 0,-3 1 0</inkml:trace>
  <inkml:trace contextRef="#ctx0" brushRef="#br0" timeOffset="14">3096 4503 8070,'-7'-7'1939,"-3"-2"-1398,9 7 6,-4-3 1,6 5 0,3 0-162,4 0 0,3 0 1,5 0-1,6 0 12,7 0 0,3 0 1,2-1-1,0-1-113,4-2 0,-4-5 0,4 3-40,-4 0 1,-4-4 0,-1 4-201,-2-1 0,-1-3 0,-5 4 0,-2 0-1340,-4 2 1,-3-1-1635,-1 2 1455,1-1 1,-7 4 1473,-5 0 0,-5 5 0,-7 1 0</inkml:trace>
  <inkml:trace contextRef="#ctx0" brushRef="#br0" timeOffset="15">3174 4726 8524,'11'0'1204,"0"0"1,4 0-770,0 0 1,4 0 408,-5 0 0,6-4 1,-1-1-1,3 0-22,4 1 1,-1-4 0,5 3 0,1-1-543,1-3 1,-2 1-1,-1-1-1193,-2 1 0,3 5 0,-4-4-2021,-1 2 0,-3 2 2934,-3 3 0,2 0 0,-4 0 0</inkml:trace>
  <inkml:trace contextRef="#ctx0" brushRef="#br0" timeOffset="16">11654 1136 8319,'0'-6'0,"0"1"0</inkml:trace>
  <inkml:trace contextRef="#ctx0" brushRef="#br0" timeOffset="17">11710 1058 15020,'-15'12'502,"0"2"0,0 2-169,-1 1 1,0 2-1,-4 4-147,1 3 1,-3 3 0,-4 5 0,2 0 0,3 2-150,3 2 0,0 4 0,-2-1 0,3 1-222,1-1 1,1 4 0,5-2 47,3 4 1,-2 3-1,5-3-92,2 2 1,1 1-1,1-4 1,1-3-312,2-4 1,4 2 0,4-3-1,0-4 268,0-3 1,5-3 225,3-6 1,2 0-1,3-1 1,0-1 131,3-1 1,2-5 0,-1-1 0,0-3 210,3-2 0,-3-6 0,-2 2 92,-3-3 1,0-1 0,-2 0 47,-3 0 0,-2 0 1,-4-1-51,-1-3-1294,-5 3-2186,-1-9 3093,-5 9 0,-5-4 0,-1 5 0</inkml:trace>
  <inkml:trace contextRef="#ctx0" brushRef="#br0" timeOffset="18">12157 1516 8184,'-16'-23'561,"7"2"0,-1 3 633,4 3 0,3 9-860,7 6 0,-1 7 0,4 12-46,2 7 0,-4 10 0,0 6-116,0 5 1,-4-3 0,4 3 0,-1 0-231,-1-1 0,5-4 0,-3-2 0,1-2-451,3-2 0,-3-6 297,1-4 1,-4-2 0,0-2-1,0-1-501,1-2 1,-3-7-790,3-4 871,-3-6 0,-2 2 631,-3-8 0,3-2 0,-4-5 0</inkml:trace>
  <inkml:trace contextRef="#ctx0" brushRef="#br0" timeOffset="19">12179 1639 8436,'0'-45'0,"0"5"0,0 2 0</inkml:trace>
  <inkml:trace contextRef="#ctx0" brushRef="#br0" timeOffset="20">12179 1493 8357,'0'-21'-352,"0"3"0,0 2 1149,0 4 0,0 1 0,0 0 1697,0 0-2224,0 5 0,0 6 0,0 10 1,1 7 84,3 9 1,-1 5-1,4 4-186,2 2 1,4 3 0,4 4-260,0 1 1,0-5 0,4-3 0,-1-3-299,0-5 1,4-2 0,-6-10 277,3-6 1,6-1 0,-1-6 190,-2-2 1,0-6-1,-2-4 1,1-6 274,-1-4 1,0-4 0,0-1-57,-4-3 0,2-3 0,-4-4-139,2-1 0,-5-3 0,2 0 0,-4 2-109,-3 4 0,-3 5 1,-5 7-1,1 6 68,3 4-245,-3-1 0,4 14 1,-6 2-1,-2 10 121,-1 10 0,-4 6 1,0 6 9,-2 3 0,0 3 1,2 3-252,0 2 0,6-1 1,-2-4-1,3-3-530,1-4 0,1-4 0,3-2 0,3-3-617,3-5 1,5 1 353,0-9 1038,0 0 0,1 1 0,1 1 0</inkml:trace>
  <inkml:trace contextRef="#ctx0" brushRef="#br0" timeOffset="21">13140 1929 8150,'4'-28'185,"0"2"0,-1-2 1,-1 2 714,1 1 0,-2 2 0,3 2-380,-3 2 1,-2-1-1,-4 5 1,-5 2-207,-3 0 1,-7 7-1,0 2 1,-4 3-102,-2 1 0,-4 6 0,3 5-178,-1 7 0,4 4 1,0 3-187,5 1 1,6 4 0,2-3 0,6 2-502,4 2 1,2-4-1,4-1 95,6-2 0,5-7 0,7-2 370,-1-3 1,0-5-1,1-4 1,-1-1 101,0-2 0,-1-2 0,-2-1 150,-4-5 1,1-2-1,-1-1 271,-1 0 0,-6-4 1,-1-1-1,-1 0 121,0 0 0,-4-3 0,2 4-73,-3 1 0,-1 6-248,0 0 1,-1 2 0,-3 0-151,-3 6 1,-2 5 0,1 6-1,1 0 4,2 0 0,-2 5-129,3 3 1,1 1 0,3 0 0,0-3-59,0-1 0,5 0 0,2-3 0,3-1-71,1-2 1,4-2 290,0-1 1,5-2 0,-2-5-1,3 0 9,2 0 1,-1-5 0,1-2 0,-1-5 38,0-2 1,-3 1 0,-2-3 0,-1 1 93,-2 0 0,2-5-10,-1 2 1,-4 0 0,-3 1 0,-1 0 102,-1-1 0,-1 5 0,-5-2-159,0 2 1,0 6 0,-1 1-48,-3 1 0,2 1 0,-6 4-109,0 0 1,-1 5-1,0 4 1,3 3-54,1 3 1,1 5 48,4-2 0,0 2 1,0 0-1,2-3-72,1 0 1,5-3-1,5-2 20,2-1 1,2-1 0,-3-3 140,5-3 0,2-3 0,2-1 0,-1-1 81,0-3 0,-3-2 0,-1-5 1,1 0 102,-2-1 1,0 1 0,-6-1 46,0-3 0,0 1 0,-1-3-19,-3 1 0,2-3 0,-5 4 120,-2 2-318,5 5 0,-6 4 0,3 8-81,-3 4 1,-1 8-1,0 6 1,0 8 9,0 6 1,4 4 0,0 6 17,3 2 1,-4-1 0,4 4-215,-2-1 0,0 2 0,-3-4 1,2-2-299,-2-4 1,-1-3 0,1-7 344,1-2 1,-1-8 0,1-7 310,-1-2 0,-4-3 1,-1-3 616,-5-3 0,-2-3 0,-2-2 484,-3-3 1,1-2 0,-4-5-806,-2 0 0,4-4 0,1-3 0,2-2-732,2-3 1,5-3 0,2 0-25,3-4 0,10-2 0,3-1 327,4 3 0,3 3 0,3 5 0</inkml:trace>
  <inkml:trace contextRef="#ctx0" brushRef="#br0" timeOffset="22">14291 1438 8146,'0'-12'103,"0"5"0,0-1 2512,0 0-2211,0 3 0,0 1 0,0 8-232,0 3 1,0 8 0,0 5 0,0 5 33,0 5 1,1 6 0,2 2 0,2-1 72,1-2 0,0 5-380,2-7 1,0 2 0,-4-4 0,0-4-157,1-3 0,-4 1 0,3-8 37,-3 1 1,-1-2 0,0-5-592,0 0 0,0 0 51,0 0 0,-1-1 132,-3-2 0,3-2 628,-3-2 0,-2-3 0,-1 4 0</inkml:trace>
  <inkml:trace contextRef="#ctx0" brushRef="#br0" timeOffset="23">14637 1527 8173,'0'-17'626,"0"0"-296,0 6 1,-3 0 0,-1 0 520,1 0 0,-2 0 495,2-1-1135,-1 6 0,4 2 0,0 8 0,0 6-162,0 7 0,0 3 0,0 11 0,1 4-39,3 5 1,-2 0-1,5 1-263,-2 1 1,2-3-1,-2 0-327,1-4 1,-3-1-1,2-7 1,-2-4-324,1-3 0,4 0 903,-5-5 0,6 5 0,-3-3 0</inkml:trace>
  <inkml:trace contextRef="#ctx0" brushRef="#br0" timeOffset="24">14894 2030 8211,'0'-7'3407,"0"3"0,0 12-2574,0 3 1,0 4-459,0 0 1,0 0-1,0 6 1,-1 4-431,-3 2 1,2 2-1,-6 2 1,1-1-2044,1 1 2098,-4-4 0,4 5 0,-6-3 0</inkml:trace>
  <inkml:trace contextRef="#ctx0" brushRef="#br0" timeOffset="25">15710 1348 8223,'0'-11'-310,"0"0"0,0 0 3228,0-1-2043,5 1 0,-3 3-636,6 4 0,-4 6 0,2 13 0,0 5 104,0 5 1,-2 3-1,2 6-185,-1 0 0,4 3 0,-3 0-80,0-1 1,4 0 0,-2 0-1,2 1-243,1-1 0,-4 3-68,1-2 1,-6-1 0,2-5-1,-3-1-93,-1 1 1,0-4-1,-1-2 130,-3-5 1,-6 0-1,-5-5 174,2-2 0,-5 0 0,1-2 0,-3 0 155,-2 0 0,6-3-1,-7-1 0,3-3 0,-1 2 0,3-1-292,3-2 0,2-2 0,2-1-266,0 0 1,5-5-21,2-3 1,5 2-1,5-1 1,8-2 445,6-1 0,0-1 0,7 0 0</inkml:trace>
  <inkml:trace contextRef="#ctx0" brushRef="#br0" timeOffset="26">16280 1840 8265,'-18'-16'1099,"2"3"1,5-2-703,0 3 0,4 4 1,-1 2-205,-1 1 0,-6 0 0,-2 3 0,-2-2 53,1 2 1,3 5 0,-2 6-1,-1 3-298,1 3 0,4 5 0,1-1 8,3 2 0,7-1 0,-2 0-129,3 0 0,1 2 0,0-6 0,1 0-59,3 0 0,2-1 0,5-5 124,0-2 1,1 0-1,-1-4 160,0-2 1,4 0 0,0-2-1,0-2 115,1-1 1,-4-3-1,4-6-13,0 1 0,-3 0 0,2-1 8,-3-3 0,-4 2 0,-2-2 0,-1 3 258,-3 1 1,-1 0 230,-1-1-700,0 6 0,0 3 0,-1 6-43,-2 5 1,0 7 0,-3 2 0,1 2-21,2-1 0,2 0 1,1 1-135,0 0 1,1-4-1,2 2 92,1 0 1,4-6 0,0-5 0,2-1 198,1-3 1,0 0 0,0-2 59,0 0 1,2-2-1,0-1 59,2-5 0,0-2 0,-4-1 0,1-1-61,-1-3 1,0 2 0,0-3 0,-1 1 52,-3 0 0,2 0-76,-5 4 1,1 1-127,-1 3-122,-3 2 1,4 6-6,-5 3 0,0 2 0,1 5 98,3 0 0,-2 1 0,6-1 0,0-1-100,2-3 1,1 2-1,1-4 98,-1 1 1,4-3 0,1 0 59,1-1 0,-2-4 0,3 0 0,-1-3 11,0-1 1,1-2 0,2-3 0,-3 0 60,-1 0 1,-1 3 0,-4 2 245,0 1 1,-3-2 37,-1 3 0,-4 1-267,0 7 0,-1 4 0,-2 6-38,0 5 0,0 1 1,0 1-48,0 1 1,0-2-1,0 6 1,1-2-549,3-2 1,-3 1-1,4-1-513,0 0 1,-4-4 0,4-3-1125,0-3 2198,1 4 0,5-3 0,1 3 0</inkml:trace>
  <inkml:trace contextRef="#ctx0" brushRef="#br0" timeOffset="27">17230 1538 8032,'-12'-22'379,"2"1"43,3 2 1,2 3 0,5 5-1,0 0 368,0-1 0,4 5 0,1-1-236,1 0 0,-1 2 0,5-2 0,4 1-328,2 0 1,2 1 0,5 4-9,-1-2 0,0-1 0,-1 3-3,-2-2 0,1 0 0,-5 5 0,-2 2 62,0 1 0,-3 4 0,-2 0-218,0 2 1,-4 1 0,2 0-737,-1 0 0,-1 0 0,-4 1 0,0 0 97,0 3 1,-2-2 0,0 5 540,-2-2 0,-5-1 0,2-3 101,-3 3 0,3-2 0,-1 2 1,1-3 176,0-1 1,-1 0 0,3-1 69,-1-2 0,3 2 0,-2-4 183,0 0 1,4 4-81,-3-3 1,3 3-265,1 2 1,5-3-222,2-1 1,3 2-1,3-3 1,0 2-1,2-2 0,5 3 0,-1-2 1,2 2-72,1 1 0,-3-4 0,-2 1 77,-1 0 0,-2 4 0,-5 1-26,-2 2 1,-4 4 0,0-3 0,-3 1 210,-3 3 1,-7 5-1,-8 1 71,-3-1 0,1-1 0,-6-2-258,3 0 0,2 1 0,1-2 0,2-1-584,2-2 0,1-4 1,4 1-616,0-3 0,5-1 1,2 0 1267,3 1 0,1 4 0,0 1 0</inkml:trace>
  <inkml:trace contextRef="#ctx0" brushRef="#br0" timeOffset="28">17744 2242 7945,'6'-5'3936,"-1"4"0,-5-3-2564,0 8 0,0 3-1046,0 8 0,-2 4 1,-1 7-1,-5 4-458,-2 2 0,-1 3 0,0 1 0,0 1-492,0-1 1,0-1 0,-1-3-1363,1-2 0,5-3 1986,2-5 0,-7 1 0,-1-1 0</inkml:trace>
  <inkml:trace contextRef="#ctx0" brushRef="#br0" timeOffset="29">18626 1471 8127,'0'-11'8,"0"-4"0,0 0 0,0 1 0,0 2 2879,0 1-1237,0 0-1428,-5-1 1,4 15-1,-3 6-9,3 6 1,1 7 0,0 5 0,0 2 47,0 2 1,0 5 0,0 2-122,0 2 0,0 1 0,0 4-240,0-1 1,-5-4 0,-1-3 0,-2-2-78,1-1 1,3-6 0,-3-2 0,-1-3 131,2-5 0,-3-2 0,6-4-169,0-1 0,-2 0 0,2 0-593,0 0 807,2 0 0,1 1 0,0-1 0</inkml:trace>
  <inkml:trace contextRef="#ctx0" brushRef="#br0" timeOffset="30">18783 1471 8158,'0'-17'62,"-4"1"0,-1 6 817,-1 2 0,2-1 2501,-3 6-3149,4-1 1,-1 10-163,8 5 0,-1 10 1,5 11-1,3 5 58,3 7 0,5 6 0,-3 6 1,1 0-516,3 0 0,-2-5-82,0-3 0,-4-7 1,2-5-1,-1-5 82,0-5 0,-4-6 0,-4-3 0,1 0-838,-2-4 557,-1 0 1,-1-2 668,-1 0 0,-4 0 0,-5 0 0</inkml:trace>
  <inkml:trace contextRef="#ctx0" brushRef="#br0" timeOffset="31">18548 1951 9483,'0'-11'692,"1"4"-667,3-1 0,3 6 1,7-2-1,2 3 19,2 1 1,2-4 0,7 1-189,6 0 0,6 2 1,6 1-427,-1 0 1,-3 0 0,-1 0 569,-2 0 0,0 0 0,-5 0 0</inkml:trace>
  <inkml:trace contextRef="#ctx0" brushRef="#br0" timeOffset="32">19129 1918 8209,'-5'-17'1400,"4"0"-862,-3 6 1,3 0-1,1 0 2445,0 0-2368,0 0 0,0 6-766,0 5 0,1 5 0,3 7 126,3 3 0,3 2 1,1 7-1,2 1-162,2 1 0,-2-1 0,5-6 0,-1-1-241,1-2 1,-4-1 506,5-4 1,-4-3 0,4-2 0,-1-1 243,0-3 0,3-2 0,-4-4 0,2-3 185,-1-3 1,-3-6-95,4-3 1,-6 2 0,1-3 0,-4-2-462,-2-3 1,-5-2-1,3 2 1,-1-3-1105,-2 0 0,-2 8 0,-1 1-2893,0 6 2919,0 2 0,5 6 0,1 5 1125,1 6 0,7 9 0,-1 2 0</inkml:trace>
  <inkml:trace contextRef="#ctx0" brushRef="#br0" timeOffset="33">19855 1929 8135,'0'-15'761,"0"0"1,0-3-420,0 3 1,0-1 177,0 1 1,-1 1 0,-1-3 0,-3 1 46,-2 2 1,1 2-1,-2 0 1,0 2-515,-1 3 0,-4 1 0,-2 3-159,1 0 1,-2 0 0,0 7 10,-1 3 0,2 7 0,-3 2 0,3 1-372,5 3 1,0 1-1,7 2-20,0-1 1,2-3-1,2-2 268,3-1 0,2 3 0,5-4 1,1-2 248,-1 0 1,1-6 0,2-1 9,1-1 0,1-1 0,-2-4 105,0 0 0,5 0 0,-3 0 1,0 0 116,0 0 0,-1 0 0,-3 0 1,-1 1-69,0 3 0,0 4-132,0 6 0,0 5 0,1 6 0,-1 4 65,0 3 1,-4 0-1,0 8 1,-2 0 163,-3-1 1,-1 2-182,-1 4 0,0 0 0,0-1 1,-1 1-175,-3 0 0,2-2 0,-6-2 0,0-5-175,-2-5 0,0-1 390,2-8 0,-2-1 1,3-8-1,-3-1-22,-1-2 1,0-5 0,0 1-1,-2-1-233,-2-2 1,2-2 0,-5-1 103,2 0 0,-4-10 0,3-2 0</inkml:trace>
  <inkml:trace contextRef="#ctx0" brushRef="#br0" timeOffset="34">20369 1549 7929,'-6'-16'311,"-4"4"1,3-3-1,-2 2 1,0 2 806,2 0 0,4 0-726,0 0 1,3 1 0,3 1 0,6 2-183,5-2 0,7 3 1,7 0-192,5 1 0,-1-3 1,10 4-17,4 2 1,-5-3-1,3 1 1,-7 2-69,-9 0 1,-2 6-1,-12 2 1,-4 3-38,-5 4 1,-10 5 0,-7 1 144,-10 2 1,-6 1 0,-9 1 64,-4-1 0,-6 0 1,-1-1-1,5-1 96,4-1 1,6-6 0,3 2-111,4-2 1,7-2-1,6 0-143,4 0 0,4 1 1,5-1-54,0 0 0,5-1 0,3-2 60,1 0 1,8-1-1,1 5 120,3-1 0,5-1 1,2-2-1,-1 0 49,0 0 0,3 2 1,-4 2-150,-1-1 0,-6 0 0,-4 0-12,-3 0 1,-1 2 0,-1 0 0,-1 2-106,-2-1 0,-4 2 0,-1 0 11,-4 2 1,-5-4 0,-5 4 139,-3-2 0,-2 3 0,-6-4 0,1-2 140,0 0 1,-1-2 0,1 0-391,0 0 0,6-3 0,3-2-1036,4-1 0,7 0 0,1-3 1274,7 2 0,6 0 0,11-4 0</inkml:trace>
  <inkml:trace contextRef="#ctx0" brushRef="#br0" timeOffset="35">20962 1493 8145,'-5'-22'799,"-4"0"2656,-2-1-2671,2 6 1,9 7 0,0 11-470,0 9 1,6 13 0,4 10-23,4 7 0,4 9 0,-1 7-284,-8-25 1,-1 0 0,-2 2-1,0-1 1,1 0 0,-1 1-1,1 27-584,-2-3 1,-1-3-1,-4-11 1,0-3-295,0-6 0,0-2 1,-1-6-169,-3-1 0,1-3 1,-4-2 1036,-2-1 0,-1-1 0,-1 5 0</inkml:trace>
  <inkml:trace contextRef="#ctx0" brushRef="#br0" timeOffset="36">21274 2175 8125,'-6'-5'0,"1"4"1261,5-4 0,-1 10-683,-3 2 1,-1 3 0,-3 3 0,1 1-466,2 5 0,-3 6 1,0 1-1,0 0-473,0 1 1,-2-2 0,4 2-348,0-3 0,-3 0 0,5-8-1314,2 1 2021,1-3 0,1 2 0,0-5 0</inkml:trace>
  <inkml:trace contextRef="#ctx0" brushRef="#br0" timeOffset="37">21598 2153 8018,'-10'-12'1631,"3"1"0,1 4-186,2-1-1617,3 6 15,-4-3-686,5 5 1,1 0 0,3 0 0,5 1 842,4 3 0,0 2 0,3 5 0</inkml:trace>
  <inkml:trace contextRef="#ctx0" brushRef="#br0" timeOffset="38">21811 2130 8038,'6'-11'501,"0"1"1,-2 1-711,3 2 0,3 3-115,1-3 0,-1 3 0,-1-2 1,-2 1-192,2 2 1,1 2 514,1 1 0,-3 1 0,-1 3 0,-4 2 0,2 6 0</inkml:trace>
  <inkml:trace contextRef="#ctx0" brushRef="#br0" timeOffset="39">22179 2086 8521,'5'-7'759,"-2"-1"1,3 3 460,-1-1 97,-1 3-1928,1-7 1,-4 10 610,3 0 0,2 5 0,0 6 0</inkml:trace>
  <inkml:trace contextRef="#ctx0" brushRef="#br0" timeOffset="40">22649 1225 8069,'-11'-33'292,"1"5"0,2 6 1,4 6 559,3 3 1,1 6-1,1 1-342,3 1 0,6 6 0,6 8 0,3 6-43,4 7 1,6 7 0,8 9-1,4 8-155,-19-19 0,0 1 1,2 0-1,0 1 1,1 2-1,0 1-354,1 0 0,-1 1 0,-3 2 0,-1 0 0,1 2 1,-2 0 76,-1-1 0,-2 1 0,-2-1 0,-4 1 1,-2-2-1,-3 0 0,0 0 0,-1 0-39,0 0 0,-2 0 0,-1-3 0,0 1 0,-6 27 0,-5-1-57,-4-5 1,-6-2-419,-7 1 1,-4-4-1,-7-4 1,-7 0-770,20-23 1,-3 0 1247,0 1 0,-3-1 0,-3 2 0,-1 0 0,1 1 0,-1-1 0,1 0 0,-1-1 0,1 0 0,-1 0 0</inkml:trace>
  <inkml:trace contextRef="#ctx0" brushRef="#br0" timeOffset="41">4548 3955 8161,'0'-7'-362,"0"-1"1,0 5 648,0-5 1,0 4 0,1-2 0,2 0 0,1 0 618,-2-3 0,-1 3-196,-1-2 1,0 5 1031,0-5-1477,0 6 0,-5-3 0,-2 5-222,-3 0 1,-2 5 4,-3 2 0,-3 8 0,-4 5 0,-2 5-87,-2 5 0,4-2 0,-2 1 0,6-2-372,2-2 0,1-2 244,3 0 1,5-1-1,1-1 1,1-2 37,2-4 0,3 1 0,3-1 0,2-2 22,1 0 1,1-3 32,5-3 0,-1 3 1,0-4-1,0 2-76,0-1 1,1-4 0,-1 0 43,0-1 275,-5-2-140,4 0 0,-9 1 786,3 3-647,-3-3 1,0 8-1,2-4-231,1 1 0,-1 1 61,-3 4 1,0 1 0,0-1-19,0 0 1,0 0 0,2 0-6,1 0 0,0 1-43,4-1 1,-3-4 0,2 1-189,-1 0 0,0-3 4,-1-1-17,-3-3 128,4 4 0,-5-2 0,1 4 48,3 2 0,-3 1 133,3 1 0,-4 5 1,-2 3-1,-3 3 122,-2 4 0,0 3 0,-4 6-46,0 2 0,-1-2 0,1 2 18,0-2 0,0-2 0,1 1 0,2-2-26,5-2 0,-2-4 0,1-6 168,2-2 1,0-4 0,2 1 224,0-3 0,4-4 0,1-1-89,1 2 0,2-4-298,3-2 0,0-1 0,0-2-536,0 0 1,4 0-1,1 0 1,2 0 421,2 0 0,-4 0 0,0 0 0</inkml:trace>
  <inkml:trace contextRef="#ctx0" brushRef="#br0" timeOffset="42">5341 4089 8242,'0'-7'398,"0"-1"0,0 1 1,0-4 1106,0 0 0,0-1-961,0 1 1,-1 5-1,-3 2-277,-3 3 1,-3 2-1,-4 4 1,-3 6-207,-5 7 0,-8 9 1,0 7-1,-2 7-71,-2 6 0,6 4 7,2 5 0,3-1 1,5 1-1,3 0-151,2 0 0,7-5 0,2-3 0,3-2-186,1-1 0,6-5 1,4-3 177,4-2 0,6-7 0,-1-2 241,2-2 0,1-7 0,0-2 0,-1-2 118,-2-2 1,1-5-313,-5-2 1,0-3 0,-4-1 0,0 0-353,0 0 0,0 0-1009,1 0 1,-1 0 1475,0 0 0,0-10 0,0-2 0</inkml:trace>
  <inkml:trace contextRef="#ctx0" brushRef="#br0" timeOffset="43">5811 4559 8308,'0'-19'195,"0"0"0,0 6 0,0-2 142,0 2 1,0 2 0,0 0 0,0 0 0,0 0 305,0-1 0,-5 1 0,-3 0-310,-2 0 1,-1 3 0,-1 2-146,-3 1 1,-1 2 0,-5 4 0,0 3-27,-3 3 1,-5 4-1,3 4 1,2 4-173,0 2 1,2 1-88,-1 0 1,6 1 0,3-1 0,4 1-256,3-1 0,4 0 1,1-1-1,4-1-260,6-1 1,3-6 434,4 2 0,2-3 0,6-4 1,0-2 176,3-1 1,-2-1 0,2-4 0,-3-1 175,0-3 0,-5 2 98,1-6 1,-5 1 0,1-3 0,-3 1 32,-1 2 0,-3-1 0,-1-3 1,1 0-86,-2 0 1,2 0-74,-4-1 0,0 1-253,-4 0-189,0 5 1,0 2-1,-1 8-157,-3 3 0,3 7 242,-3 1 0,-1 1 0,1-2 0,2 2-82,1 1 1,2-3 0,1 1 0,3-3 90,1-1 0,2-3 116,3-1 0,0-3 0,2 2 0,0-1 65,2-2 0,0-2 0,-4-1 0,0-1-12,1-3 1,-1 1-1,0-3 134,0 1 0,0-3 0,1 0 59,-1-2 0,0 0 1,-1 2-1,-2 0 206,0-1 1,-4 4 398,3 2-470,-4 1 1,5 5 0,-4 3-57,-2 5 0,0 8 0,-2 0 0,0 2-25,0 1 1,0 0-358,0 1 0,0-1 1,0 0-1,0-1-80,0-2 0,0 1 0,0-5 0,1-1-1997,3-2 1613,-3-1 1,4 0 603,-5 0 0,5-4 0,1-2 0</inkml:trace>
  <inkml:trace contextRef="#ctx0" brushRef="#br0" timeOffset="44">6436 4871 8090,'0'-11'678,"0"4"-55,0-1 0,2 6 0,0-1 1,2 6-1,-2 4-16,0 3 1,-2 3 0,0 3-347,0 6 1,-2 4 0,-1 5-253,-5-1 0,2 0 0,-1 3 0,-2 0-233,-1-4 1,2 1-222,1-7 0,5 0 1,-2-8-1,3-1-2775,1-2 3220,0-1 0,0 0 0,0 1 0</inkml:trace>
  <inkml:trace contextRef="#ctx0" brushRef="#br0" timeOffset="45">6872 4883 8055,'-4'-12'2471,"1"1"-1350,-1 5 1,4 0-8,0 2-672,0 3 1,5-4-1381,2 5 0,0 0 0,0 0 0,2 0 938,1 0 0,-4 0 0,-1 0 0</inkml:trace>
  <inkml:trace contextRef="#ctx0" brushRef="#br0" timeOffset="46">7152 4849 8055,'0'-11'2125,"1"3"-281,3 1-566,-3 4-2141,4-1 1,0 4-100,2 0 0,2 1 0,0 1 962,-2 2 0,0 5 0,5-3 0</inkml:trace>
  <inkml:trace contextRef="#ctx0" brushRef="#br0" timeOffset="47">7420 4804 8055,'6'-5'638,"3"3"700,-6-6-928,6 6 1,-4-2-151,2 8 0,-2-2-100,-5 6 0,0-4-160,0 3 0,-5 1 0,-1 3 0</inkml:trace>
  <inkml:trace contextRef="#ctx0" brushRef="#br0" timeOffset="48">5867 4123 8165,'-4'-15'162,"0"0"1,0 5-1,4-5 1,0 3 1231,0 1 1,2 1 549,1 2-1703,-1 3 1,3 10 0,-5 4 0,0 6-51,0 7 0,-5 5 0,-2 8-77,1 2 1,-4 2 0,4 3-267,0-1 1,-3-4 0,5 3 0,2-1-44,1-3 1,2-2 194,3 0 0,7-1 0,6 1 0</inkml:trace>
  <inkml:trace contextRef="#ctx0" brushRef="#br0" timeOffset="49">7811 4827 8040,'-1'-8'660,"-3"1"0,3 3 380,-3-3 0,3 5 0,1 2-657,0 7 1,0 7 0,0 5 0,0 3-461,0 5 0,0-3 0,0 5 0,0-2-132,0-2 1,0 0 0,0-2-881,0 0 0,0 2 1,1-8 1088,3 0 0,7 0 0,6-6 0</inkml:trace>
  <inkml:trace contextRef="#ctx0" brushRef="#br0" timeOffset="50">8369 4659 8064,'0'-23'478,"0"0"0,0 10-88,0-2 1,2 0-1,0 2-235,2-2 1,0 3 0,-4-3 0,0 3 670,0 0 1,0 1-571,0 0 0,-5 1 0,-3 3-301,-2 3 0,-6 4 1,-4 4 42,-5 3 0,1 4 1,-6 4-1,-1 5 50,-1 5 0,3 0 0,3 3 0,4 0-234,3-3 1,4-2-58,8-1 0,2 1 1,6-2-1,4-2-87,6-5 1,6-1 0,9-3 0,4-3 334,3-3 1,4-4 220,0-4 1,0-7 0,-4-6 0,-4-2-29,-3 0 1,-3 1-1,-3-5 1,-3 0 459,-1-3 0,3-3-371,-4-4 1,0-2 0,-4-2 0,0-6-131,0-4 1,-1 5 0,-1-3 0,-3 2-129,-1 0 0,-1 3 0,-4 3 40,0 2 0,0 6 0,-2 3 8,-1 3 0,1 9 1,-3 4-1,2 3 82,-1 0 0,-1 6-375,1 1 1,3 6 0,-4 10 0,1 8-43,1 8 1,-5 10 0,3 8 0,0 1 55,0 2 0,2 1 0,4 0-58,3 2 1,-3-7-1,4 3 45,0-5 0,-3-8 0,6-5 0,-1-4-340,-1-3 1,3-2-46,-5-6 1,4-2 0,-1-3-1,0 1 600,0-2 0,-4 0 0,2-2 0</inkml:trace>
  <inkml:trace contextRef="#ctx0" brushRef="#br0" timeOffset="51">8772 4715 8138,'-7'-11'4683,"3"5"-4062,4-4-601,0 8 0,0-1 0,1 6 186,2 5 1,0 2-1,4 0 1,1 0-121,-2 1 0,4-5-193,-3 9 1,2-5 0,0 4-177,-2-6 0,-3 1 0,3-5 100,2-2 0,-3-1 1,2-1-1,1 0 146,0 0 0,3-3 0,-1-2 242,0-2 0,4-1 1,0-6-12,-2-1 1,0 2-1,-2 4 1,0 3 103,0 1 1,1-3-224,-1 5 1,-4 0-151,1 7 1,-6 2 0,2 6 0,-3 3-5,-1 4 0,4 2 1,-1 0-32,0-2 0,-2 2 1,-1-4-324,0 1 0,1 1 1,2-2-1,2-1-1063,1 0 0,-2-1 1496,3-4 0,1-5 0,3-1 0</inkml:trace>
  <inkml:trace contextRef="#ctx0" brushRef="#br0" timeOffset="52">9420 3888 8138,'-1'-11'-57,"-2"0"446,-1 0 0,1 3 3435,3 1-3169,0 4 0,1-1 0,1 8-203,2 4 0,5 8 1,-1 6-98,6 7 1,3 3 0,6 3-137,-1 2 0,4 3 0,0 4 0,-1 1-222,-1 0 1,-2 0-1,-1 0 35,-2 4 1,-1-4-1,-5 0-221,-3-2 1,-7-4 0,1 4 0,-3-4-321,-1 0 1,-2-3 0,-3-5 3,-2-1 1,-10-4-1,6 2-149,-1 0 0,-4-2 1,0-5-1,-1-1-458,1-2 0,0 0 1112,1 0 0,3 3 0,-4-3 0</inkml:trace>
  <inkml:trace contextRef="#ctx0" brushRef="#br0" timeOffset="53">10291 4257 8039,'-6'-18'723,"-3"6"-400,6 5 1568,-1 4-1706,4-2-830,0 5 1,1 6 0,3 6 644,3 5 0,3-1 0,1 0 0</inkml:trace>
  <inkml:trace contextRef="#ctx0" brushRef="#br0" timeOffset="54">10291 4737 15581,'8'8'-800,"-1"-1"0,-4 1 0,2 3 0</inkml:trace>
  <inkml:trace contextRef="#ctx0" brushRef="#br0" timeOffset="55">11666 4547 8193,'3'-7'2,"2"1"1,0-1 553,0 1 1,0 0 0,-2-3 554,0 2 1,1 3-747,-4-3 0,-1 1 1,-3-3-74,-3 1 0,-3 6-249,-1-2 1,-6 3 0,-1 1 0,-3 0-42,-2 0 0,0 5 0,-2 4 1,0 3-232,4 3 1,0 1-1,6-1-37,1 4 0,7-2 1,3 0-2,3 0 1,1-1 0,1-3 0,3 2 141,3-1 1,8-3 0,4-4 0,2-3 185,1-3 1,4-1 165,1 0 0,2-5 1,-3-2-1,-1-3 34,-1-1 1,-6-1 0,0-3-1,-1-3 196,1 1 0,-5-6-217,2 1 1,-2-1 0,-4-7 0,0-3-197,-1-3 0,-1 0 0,3-4 1,-1-3-56,-2 0 0,-4-2 22,0 0 0,-1 1 0,-2 2 0,0 3-34,0 6 1,0 6-1,0 1 1,-2 4 160,-1 3 1,1 7-171,-1 5 0,0 4-152,-1-1 0,-1 9 0,-3 8 0,2 10 89,1 13 0,-4 7 0,3 11 102,0 3 0,-3 3 1,5-1-124,3-27 0,0 0 0,-1 27 0,2-3 1,0-6-154,0-4 0,0-10 1,0-4 121,0-3 0,0-3 0,0-5-381,0-3 0,2 0 1,0-4-171,2 0 0,0 1 1,-4-4-286,0 1 983,5-1 0,-4-5 0,4-1 0</inkml:trace>
  <inkml:trace contextRef="#ctx0" brushRef="#br0" timeOffset="56">12046 4570 8188,'-2'-10'1277,"0"1"870,-2 2-1945,0 4 1,6 3 0,0 8 0,3 3 16,1 4 0,0 2 1,3 5-116,-1 1 1,-5-1-1,4 0 1,-2 2-172,-3 2 1,-1-6-1,-1 2 1,0-2-611,0-2 0,0 1 345,0-4 1,0 0 0,0-4-1,0 1-1059,0-1 1391,0 0 0,5 5 0,1 1 0</inkml:trace>
  <inkml:trace contextRef="#ctx0" brushRef="#br0" timeOffset="57">12425 4715 8188,'0'-4'1972,"0"8"-2047,0 2 0,0 12 1,0-4 806,0 5 1,-1 3 0,-1 3-537,-2 1 1,0 5 0,3-2 0,-1 1-672,-2 0 0,-4-4 1,5 1-1,-1-2-1044,-1-4 1,4-5 1518,-3 3 0,3-6 0,1 3 0</inkml:trace>
  <inkml:trace contextRef="#ctx0" brushRef="#br0" timeOffset="58">12761 4693 8068,'-2'-8'3524,"-1"1"-2922,1 4-526,-3-2-443,5 5 1,2 0 0,0 2 0,2 1 366,-2 5 0,5 2 0,-1 1 0</inkml:trace>
  <inkml:trace contextRef="#ctx0" brushRef="#br0" timeOffset="59">13018 4670 8652,'0'-11'1749,"0"4"-1749,0-1 0,0 6 0,3-4 0,1 2 0,5 3 0,-4-3 0,2 8 0,3 2 0,-4 5 0</inkml:trace>
  <inkml:trace contextRef="#ctx0" brushRef="#br0" timeOffset="60">13241 4626 8637,'4'-8'811,"0"1"0,1 4 137,-2-1-951,-2 3 0,6 1-314,-4 0 0,-1 1-549,1 3 0,-1 2 866,-2 6 0,-5-1 0,-2 0 0</inkml:trace>
  <inkml:trace contextRef="#ctx0" brushRef="#br0" timeOffset="61">13677 4704 8068,'-1'-11'1677,"-2"-1"1302,-1 1-2707,-4 5 0,5 7 1,-3 10-1,1 7-369,3 3 0,-3 6 0,0 2-439,-2-1 1,5 3-1,-2-3-514,3 0 1,2-2 0,3 3 1049,3-2 0,3-1 0,2-3 0</inkml:trace>
  <inkml:trace contextRef="#ctx0" brushRef="#br0" timeOffset="62">14269 4469 8193,'0'-28'522,"0"0"1,0 7-51,0 3 1,0 1 0,0 6 0,-1 0-79,-3 0 1,-2 1 0,-7 1 0,-1 3-82,-5 1 0,-3-2 0,-4 4 0,-4 4-273,-3 6 1,-1 8-165,-4 3 0,6 3 1,1 2-1,9-1-106,4 0 1,5 1 0,5-2-1,5-1-317,1-2 1,11-4 353,2 1 0,13-3 0,2-2 0,5-2 153,2-5 0,1-3 1,-1-3-1,2-6 381,2-5 1,-5-3 3,1-6 1,-7 2 0,0 0 0,-2 0 77,-2-2 0,-5-6 0,-2 0 0,-2-2-202,-2-3 0,0-4 0,-1 1-65,-2-4 0,0-2 0,-4-1-171,-2 3 1,0-1 0,-2 6 0,0 4-60,0 5 1,-5 8 0,-2 4 41,1 3 0,-4 2 0,3 2-2,-3 4 0,1 6 0,-1 5 1,-3 9 6,-3 8 1,2 9 0,-1 10 0,3 4 119,0 5 1,2 0-158,3 4 1,2 1 0,5 6 0,1-4-291,3-6 0,-1-4 1,4-8-1,2-4-308,1-2 0,1-7 30,0-2 0,-4-2 0,0-2 0,-2-1-1779,-3-2 2411,-1 2 0,4-9 0,1 4 0</inkml:trace>
  <inkml:trace contextRef="#ctx0" brushRef="#br0" timeOffset="63">14504 4626 8223,'-5'-12'1169,"3"1"339,-1 0-672,-3 5 1,4 2 0,-1 8-544,1 3 1,2 3 0,0 3-160,0 2 1,0 2-1,0 4-78,0-2 0,4 1 0,1-6 0,0 0-223,0-2 1,4-2-1,-3-1 1,1-3-542,1-1 647,-1-1 1,4-4 0,1 0 0,-1-1 151,0-3 1,0-2-1,0-5 1,2-1 51,2 1 0,-3-4 57,3 1 1,1-5 0,-1 4 0,-1 1 151,-2 2 0,-1 2 1,0 1-254,1 2 0,-5 4 0,-1 1-49,-1 4 1,-1 6 0,-3 7 114,3 3 0,-3 3 0,3 2 1,-2-1-54,2 0 1,-3 1 0,3 0-1,-3 1-340,-1-2 1,1 6-152,3-10 0,-3 6 1,3-7-1,-3 1-1948,-1-3 2327,0-3 0,5 4 0,2 1 0</inkml:trace>
  <inkml:trace contextRef="#ctx0" brushRef="#br0" timeOffset="64">15543 4480 8044,'-6'-17'276,"2"2"1,3 3 0,2 2 677,3 2 1,2 0 0,5 4 0,1 1-662,3 2 1,-1-3 0,5 1-1,0 0 1,1 2 0,0 1-142,-1 0 0,-1 0 0,4 0 0,-4 0-1047,-3 0 1,1 0 0,-1 1-2244,-1 3 3138,-2-3 0,-1 14 0,1-3 0</inkml:trace>
  <inkml:trace contextRef="#ctx0" brushRef="#br0" timeOffset="65">15476 4637 10413,'12'-4'3390,"3"0"-3150,-2 1 1,8 3-1,-3 0 1,3 0-93,2 0 0,3-4 0,0 0 0,0 2-154,1 0 0,-2 2-895,5 0 0,-5 0 1,2 0 900,0 0 0,-3-5 0,3-1 0</inkml:trace>
  <inkml:trace contextRef="#ctx0" brushRef="#br0" timeOffset="66">16493 4179 8011,'0'-23'966,"-2"2"-111,-1 3 0,0 3 0,-3 6 734,1 2 1,0 4-1192,1-1 0,3 8 1,-3 6-233,3 7 1,1 4 0,0 12-1,0 3-1,0 2 1,1-2 0,2 3 0,1-2-376,-2 0 1,0 3-20,2-7 1,-3 3-1,3-7 1,-1 0-550,0-3 0,-1-4 0,1-2 0,-1-3-1968,-2-1 2746,5-1 0,-4 1 0,4 2 0</inkml:trace>
  <inkml:trace contextRef="#ctx0" brushRef="#br0" timeOffset="67">17487 4391 7942,'0'-11'2582,"-5"0"-2275,4 4 0,-4 7 1,5 9-5,0 5 1,1 4 0,2 7 0,0 2-243,0 2 0,-2-3 0,-1 3-348,0-2 0,4-1 0,-1-4 1,0 0-416,-2-4 1,3 2 701,0-5 0,-1 5 0,-3-3 0</inkml:trace>
  <inkml:trace contextRef="#ctx0" brushRef="#br0" timeOffset="68">17308 4346 7941,'0'-17'723,"0"1"0,1 6-222,3 2 0,2 0 28,6 4 1,0 0 0,3 4 0,5-1-225,5-3 1,1 3-1,6-3 1,5 3-282,5 1 0,-3 1 1,7 2-1,-1 0-98,-2 0 0,0 2-116,-5-1 0,-9-1 0,0-3 0,-8 0-148,-6 0 1,-3 0-1,-2 2-11,-2 1 365,-3-1 1,-6 6 0,-2-3 160,-1 1 1,-4 7-1,0 5 1,-2 4 43,-1 0 0,0 0 0,1 1-293,3-1 1,-2 4 0,6 0-156,5-1 1,3-3 0,6-2 0,1-2 96,3-2 1,2-3 0,6-4 0,0-3 337,3-1 1,-2-1-64,2-4 1,1-4 0,-2-1-1,-2-1 315,-4-3 1,-5-4-1,1-3 1,-3-2 320,0-2 0,-2-2-656,-3-4 1,-2-3-1,-6-4 1,-3-2-284,-3-2 1,-8 3 0,-5 1-1,-5 7-199,-5 6 1,-6 1-1,0 8-445,4 5 1,3 3-1,8 5-505,3 1 0,3 5 1307,7 7 0,-2 2 0,4 5 0</inkml:trace>
  <inkml:trace contextRef="#ctx0" brushRef="#br0" timeOffset="69">18873 4201 8068,'-12'-17'832,"5"0"0,1 6-494,1 0 1,1 0-1,4 0 117,0 0 0,1 3-16,3 1 0,2-1 0,5-2-222,1 3 1,-1 1 0,1 3 0,2-1-27,1 2 0,3 1 0,-2-1-106,2-1 1,0 2 0,5-3-92,-1 3 1,-3 1-1,-2 0 1,-1 1-60,-2 3 1,-2-2 0,0 4-1,-1 0-223,0 1 1,-5 0 153,-2 4 1,1 0-1,-2 1 144,0-1 1,-3 1 0,-4 2 0,-2 1 70,0-2 1,-4 0 36,2-2 0,2 0 1,0 0-1,0 1-28,0-1 1,3 0 0,-1 0 0,3 0 24,1 0 1,-4-3 0,1-1 7,0 2 1,3 1 0,4 1 5,3 0 0,3 0 0,2 1 0,-1-1-94,0 0 0,0 0 1,0 0-620,0 0 1,2 1 0,0-1 514,2 0 1,-1-4 0,-5 1 0,-2 1-3,2 0 0,-4 6 0,-1 0 1,-3-1-79,-1-2 0,-3 0 192,-4-1 0,-6 4 0,-10 0 0,-3-2 299,-4 0 0,-6-2 0,0 0-121,4 0 0,-1-1 0,7-1-488,2-2 0,5-3 0,4 2-3357,3-1 3624,5-1 0,7-4 0,7 0 0</inkml:trace>
  <inkml:trace contextRef="#ctx0" brushRef="#br0" timeOffset="70">19699 4078 7943,'-5'-17'0,"0"1"0,-2 4 2067,3 1 0,2 4-369,-2-1 1,2 6-1489,-6-2 1,1 9-191,-5 6 0,-4 7 1,-2 8-1,-3 3-113,-2 4 1,-3 5 0,0 3 0,1 3-146,2 0 1,2 1 0,2 0-153,4-1 0,4 1 0,3-3 57,5-4 1,2-2 0,2-10 0,2-1 192,5-2 1,2-6 0,2 0 107,3-1 1,-1-8-1,4 2 156,2-3 0,-2 0 0,0-3 0,1-3 128,-2-3 1,7-1 247,-5-4 0,3-2 0,-7-5 0,-2-2-38,0-1 0,-3-2 1,-3-3-1,-3-1-211,-3 1 1,-2 0-418,-3-1 0,-4 1 0,-10 0 1,-4 1-474,-2 2 1,-3 7-1,1 5 1,1 2-114,1 3 0,3 2 0,3 4-368,3 3 1120,2 8 0,-3 2 0,-1 6 0</inkml:trace>
  <inkml:trace contextRef="#ctx0" brushRef="#br0" timeOffset="71">20001 4100 7960,'-12'-22'759,"-3"5"1011,7 2 1,2 4-738,-1 3 0,3 3-709,-4 5 1,6 6 0,-2 6 0,2 6-453,-2 7 0,3 0 0,-3 5 0,3-1 54,1 0 0,0 2-224,0-5 0,0 4 1,0-5-1,0-3-39,0-2 0,0-5 1,0 2 206,0-1 1,0-4 0,1-6 268,3-1 151,-3-2 1,9-3 0,-3 0 155,3 0 1,3-5-1,2-1-212,3 0 1,2-4-1,0 4-204,-1 0 0,-2-3 0,3 5 0,-3 2-17,-1 1 1,-1 1 0,-4 0 0,1 1-257,-1 3 1,0 2 71,0 5 0,-3 0 1,-2 0-1,0 2 66,0 2 1,-3 2 0,0 4-1,-3 0 124,-3 2 1,-5-4 0,-8 7-4,-6-2 1,-1-3 0,-4-1-56,0-1 1,0-6 0,-5 2-1,4-2-404,1-2 0,1-4-749,3 1 0,5-6 0,0 2 1192,2-3 0,-4-1 0,3 0 0</inkml:trace>
  <inkml:trace contextRef="#ctx0" brushRef="#br0" timeOffset="72">20012 4011 7916,'-6'-24'0,"-3"3"3460,6 10-2472,-1 0 0,5 4 0,3 0-152,3 2 1,8 3 0,5 4-624,5 2 1,3 1 0,6-1-190,-1 3 1,2-1-1,1 1 1,1-1-1230,-1 0 0,-2 2 1205,-4 3 0,-3 0 0,-5 0 0</inkml:trace>
  <inkml:trace contextRef="#ctx0" brushRef="#br0" timeOffset="73">20738 3899 7350,'-4'-11'279,"2"4"0,-1-1 0,1 0 1240,2-2 0,0-2 525,0 1-968,0 5-878,0 1 1,2 5-1,1 0-149,5 0 0,5 0-119,2 0 0,0 0 0,-4 1 0,1 2-112,-1 1 1,0 4-1,-1 0-184,-3 2 1,2 1-1,-5 0 63,-2 0 1,-2 5-1,-4 2 302,-3-1 0,1 5 0,-2-1 1,1 4 73,1 0 0,-4 0 0,4 0-6,-1 1 1,-1 0-1,4-4-96,1 1 0,-2 1 0,2 0 0,-1-3-58,-1 0 1,4-1 0,-3 0 71,3-1 0,1-4 1,0 2-20,0-1 0,0-1 1,0-4 79,0 0 75,5 0 0,-3-1 1,6-2-59,0-4 1,-1 1-18,0-2-59,1 1 0,3-4-210,0 0 1,-1 1-1,-1 2-46,-2 0 0,-3 6 1,3-1 162,2 1 0,-3 3 0,0-1 57,-1 0 1,4 5-1,-2 3 1,2 2 65,-2 1 1,5 2-1,-2 1 1,2 2 102,-2 2 0,6 0-74,-1 5 0,0-2 0,0-2 1,-3-4 174,-1-2 0,-1-2 1,-1 0-1,-3-1 307,-1-2 1,-1 1-124,-4-5 0,0 0 1,-1-4 125,-3 0 0,-4-4 1,-6 1-1,-5-1-150,-2 0 0,-5-2-1110,0-5 0,-4 3 0,3 1 0,-2-2 729,-2 0 0,-1-2 0,-2 0 0</inkml:trace>
  <inkml:trace contextRef="#ctx0" brushRef="#br0" timeOffset="74">1934 6447 8087,'-12'-11'0</inkml:trace>
  <inkml:trace contextRef="#ctx0" brushRef="#br0" timeOffset="75">1911 6413 8139,'0'-6'0,"0"1"0,0 5 0</inkml:trace>
  <inkml:trace contextRef="#ctx0" brushRef="#br0" timeOffset="76">1900 6391 8217,'0'0'0</inkml:trace>
  <inkml:trace contextRef="#ctx0" brushRef="#br0" timeOffset="77">1833 6458 8124,'0'24'1380,"0"2"0,-5-1 1,-1 6-990,0 3 1,-1 0 0,5 4 0,-2 0-347,2-1 1,-1 4 0,1-3-46,-2 2 0,-1 1 0,1 2 0,-2 0 0,0-2 0,-3-5 0,4 0 0,0-4 78,0-2 1,-2-7-1,2 1-702,-1-4 1,3-7 0,-2 2 284,0-2 0,4-2-767,-3 0-994,3-5 1713,1-1 1,5-15 0,1-2 0</inkml:trace>
  <inkml:trace contextRef="#ctx0" brushRef="#br0" timeOffset="78">1967 6559 8124,'0'-12'0</inkml:trace>
  <inkml:trace contextRef="#ctx0" brushRef="#br0" timeOffset="79">1934 6413 8239,'0'-11'6800,"0"5"-5669,0 1-893,0 5 1,1 5 0,3 4 0,2 4 42,0 6 1,6 7-1,-2 5 1,1 5-61,3 5 0,3 2 0,-2 3-275,-1 3 0,2 2 1,0 3-258,2-2 1,-1-2 0,2-5 0,-3-2-256,0-2 0,-7-6 0,3-6 164,2-2 0,-7-1 1,4-5 287,-1-2 1,0 1-1,0-6 1,-1 0 222,-2-1 1,-3-4 0,2 0 362,-1-1-1668,4-6-1289,-8 3 1805,4-5 1,-10-5 0,-2-2 0,-4-3 679,-4-1 0,-3-1 0,-4 1 0</inkml:trace>
  <inkml:trace contextRef="#ctx0" brushRef="#br0" timeOffset="80">1889 6950 8159,'-1'-7'4973,"-3"4"-3555,3 1-1042,-4 2 0,13 0 1,4 0 3,0 0 0,2 0 0,-1 0-168,2 0 1,9 0-1,-1 0-119,5 0 0,1 0 1,4-1-1,-1-2-1145,2-5 0,-3-1 1,6 1-89,-2 0 0,1 1 0,0-4-1826,0-1 2966,-9 6 0,10-4 0,-8 4 0</inkml:trace>
  <inkml:trace contextRef="#ctx0" brushRef="#br0" timeOffset="81">2995 6849 7913,'-11'-12'869,"3"1"1327,1 7-1340,4-2 1684,-1-1-2178,4 2 0,4 5 0,4 0 0,2 0-18,1 0 0,1 0 1,3 0-209,4 0 1,2 0-1,1 0-250,1 0 0,-1 0 0,0 0 0,1 0-487,-1 0 0,0-1 0,0-1 0,-3-2-677,0 1 0,-5 2 0,1 1-1649,-3 0 2927,-6 0 0,-1 0 0,-5 0 0</inkml:trace>
  <inkml:trace contextRef="#ctx0" brushRef="#br0" timeOffset="82">2995 7028 7955,'0'0'0</inkml:trace>
  <inkml:trace contextRef="#ctx0" brushRef="#br0" timeOffset="83">2984 7039 8833,'10'1'2025,"-3"3"1,4-3-672,1 3 0,0-3-706,7-1 0,-1 0 0,5 0 0,-1 0 119,0 0 0,1-5 0,0-1 0,3-1-558,4-1 1,-3 4 0,1-3-1124,-1-2 1,-5 4-1,2 2-1528,-4 1 1,-2-1 2441,5-1 0,-1 0 0,0 4 0</inkml:trace>
  <inkml:trace contextRef="#ctx0" brushRef="#br0" timeOffset="84">4805 6693 8080,'-5'-18'0,"-1"2"0</inkml:trace>
  <inkml:trace contextRef="#ctx0" brushRef="#br0" timeOffset="85">4783 6614 8335,'-6'-11'0,"2"0"1467,3 0 0,1 0-279,0 0 1,-2 4-721,-1 4 0,1 4 0,-3 5-211,0 5 0,-1 13 0,-5 2 0,0 6-32,0 5 1,1 2-1,1 3-305,2-1 0,0-5 0,-1 1 0,2-3-386,1-4 0,1 1 0,4-5-417,0-1 0,0-6 0,1-1-654,3-2 0,-2-2 860,6-7 0,-1-2 0,4-5 677,1 0 0,-1-10 0,0-2 0</inkml:trace>
  <inkml:trace contextRef="#ctx0" brushRef="#br0" timeOffset="86">4839 6503 8070,'0'0'0</inkml:trace>
  <inkml:trace contextRef="#ctx0" brushRef="#br0" timeOffset="87">4827 6413 8175,'-1'-6'3645,"-2"2"-2664,1 3 1,-3 2-435,5 3 1,0 7 0,0 9 0,2 5-55,1 5 0,3 8 0,7 6 0,2 4-109,3 3 0,4 1-486,0 4 1,3-3-1,-2-3 1,-2-8-189,0-6 1,-3-1-1,-1-10 1,1-4-154,-1-5 0,-3-3 0,1-2-379,-3 0 1,-5-4-1,1 0-2103,1-2 234,-4 3 2691,0-7 0,-15 4 0,-3-5 0</inkml:trace>
  <inkml:trace contextRef="#ctx0" brushRef="#br0" timeOffset="88">4705 6927 8052,'0'-13'376,"0"1"1,5 5 86,2 0 0,4-2 1,4 4-1,2 0 298,1 0 1,3-2 0,-1 3 0,5 0-452,4-1 1,7 4 0,2-4-320,-2 0 0,0 4 1,0-4-448,1 0 0,0 2 0,-3-3 0,-2 1-2064,-2 3 2520,2 0 0,-3-3 0,4-1 0</inkml:trace>
  <inkml:trace contextRef="#ctx0" brushRef="#br0" timeOffset="89">5442 6637 8052,'-11'-11'637,"0"-1"244,-1 1 0,5 4 0,0-1 712,-2 0 0,4 1-802,1 0 1,3 6-1,1 1-530,0 6 1,0 9 0,0 4-87,0 2 1,4 6 0,-1 3 0,1 3-216,1 4 0,-2-2 1,3 3-209,-1-4 1,2 2-1,-2-2-118,1-6 0,-2-3 0,4-4 0,0-2 115,2-4 1,1-4 0,1-2 138,-1-2 1,0-4 0,0 0 136,0-1 0,5-2 0,3-2 0,2-1-339,1-5 1,2 2 0,1-2-410,1 0 1,-1-2 0,-5-3-300,-2-1 0,-3 1 0,3-2 1022,-2 3 0,4 1 0,-3-1 0</inkml:trace>
  <inkml:trace contextRef="#ctx0" brushRef="#br0" timeOffset="90">5900 6693 8052,'-6'-16'302,"-3"-2"0,6-4 231,0-1 1,2 6-1,1 2 2101,0 3-1890,0 1 0,0 7 1,0 6-1,1 11 53,3 7 0,-3 4-622,3 10 0,1 3 0,-2 2 0,0-1-204,-2 1 1,3 2-1,0-3 1,-1-1-165,2-2 0,1 0 1,6-9-21,-1-1 1,0-7 0,0-3 74,0-2 0,2-6 0,0-1 0,4-1 369,0-2 0,2-3-72,3-4 1,0-2 0,1-5 0,-1-2-504,0-2 0,1 2 0,-1-5 0,0 1-452,1 0 1,-5-1-1,-2-2 796,-3 2 0,5-1 0,-5-3 0</inkml:trace>
  <inkml:trace contextRef="#ctx0" brushRef="#br0" timeOffset="91">7230 6559 8031,'-6'-18'197,"-1"-2"0,5 5 0,-2 2 0,2 0 0,0 2 1247,2 0 1,0 0-716,0 0 0,0 6 0,2 6-347,1 9 1,-1 7 0,1 9-100,-1 4 0,-2 2 1,0 3-285,0 2 0,0-2 0,0 2 1,0-2-337,0-1 0,0-4 1,0-2-155,0-1 0,0-4 0,0-6-836,0-1 1,0-1-1876,0-4 3202,5-4 0,1-3 0,5-4 0</inkml:trace>
  <inkml:trace contextRef="#ctx0" brushRef="#br0" timeOffset="92">7062 6503 8031,'0'-11'-32,"4"-2"269,0-2 0,1 2 0,-2-5 0,5 1 590,2-1 1,1 4-1,1-4 1,2 2-175,1 2 1,5 2 0,-3 2-411,0 3 1,8-2 0,-2 5-145,0 2 0,5 0 1,-2 2-1,-2 0-83,0 0 0,-2 5 0,-1 3-147,-2 2 1,-3 5 0,-6 1-102,-2 1 0,-3-3 0,-5 2 0,0-1 79,0 0 0,-5 3 0,-3-3 129,-2-1 0,-5 2 1,-1-1 111,-1-1 0,-2 2 0,-3-1 0,0-2 109,-1 0 0,6-2 0,2-1 121,2-3 0,6 2-255,0-5 0,5 4 0,2-1 116,7-1 0,7 3 0,6-5-81,5 3 1,4-1 0,4 3-57,1-2 0,0-1 0,2 3 0,2-2-162,-2 2 0,-6 1 0,-4 1-163,-3 0 0,-2 1 1,-2-1 40,-4 0 1,-6 4-1,-3 0 1,-1-2-24,-3 0 0,-6 2 0,-4 0 125,-6-2 1,-3 1 0,-7 0 250,-2 0 1,-4 1 0,-6-4 0,-1 1 193,1-1 0,-2-1 0,2-2 41,3 0 1,8-6-2085,7 2 1030,4-3 0,5-6 0,14-2-205,13-3 0,4-1 913,8 0 0,5-10 0,4-3 0</inkml:trace>
  <inkml:trace contextRef="#ctx0" brushRef="#br0" timeOffset="93">7923 6469 7974,'-18'-22'745,"2"4"1,5 2-121,0 0 1,4 7-1,2-2 671,1 1 1,1 5-848,-4 2 0,4 8 0,-1 7 0,4 10-435,4 11 1,-1 3 0,4 8 119,2 6 1,1 0 0,1 1-353,0-2 0,-1 0 0,-3-7 0,-2-4-959,0-4 0,-2-9 0,3-2 123,-1-3 0,0-6 63,-1 1 1,-3-7 990,3 0 0,2-6 0,0 3 0</inkml:trace>
  <inkml:trace contextRef="#ctx0" brushRef="#br0" timeOffset="94">8258 6469 7999,'-11'-11'1343,"-1"0"1,6 3-735,2 1 0,3 6 1,1 1-61,0 6 1,1 5-1,3 5-395,4 7 1,2 5-1,1 8 1,0 3-170,0 0 1,-1 2 0,-1 3 0,-3-3-486,-1-4 0,2-3 0,-2-6-26,1-6 0,-3 0 1,2-8-2477,0 0 1206,-4-2 1796,4-5 0,-5-2 0,0-5 0</inkml:trace>
  <inkml:trace contextRef="#ctx0" brushRef="#br0" timeOffset="95">8224 6503 7999,'-6'-25'-19,"2"3"1,3 3 255,1 0 0,5 3 0,2 5 0,3 0 579,2 0 1,4 1-1,4 1 1,3 3-225,3 1 1,5 1 0,-1 4-445,2 0 0,1 5 1,-4 3-113,-3 1 1,-2 4 0,-3 1 0,-2 0-4,-4 0 1,-8 2 0,-3 0 0,-3 2-28,-1 2 1,-1 1-208,-3 1 1,-6 0 0,-7 2 0,-3 1-21,-4 1 0,0 0 0,2-4 167,4 1 0,-2-2 0,5-1 149,1-2 1,3-4 0,4 1 0,3-3 70,3-1 1,1 1 0,0-1 0,1-1 286,3-3 1,2 3 0,5-2-49,0 1 0,4-1 0,1-2-636,2-1 0,0 3 1,5-4-1,-1 1-982,0 0 1,6-1-1,2-3 1213,2 3 0,6-3 0,2 4 0</inkml:trace>
  <inkml:trace contextRef="#ctx0" brushRef="#br0" timeOffset="96">9185 6469 8016,'0'-11'547,"0"0"1,-1 0 639,-3 0 0,3 6-794,-3 5 1,3 9 0,1 11 0,0 5-172,0 5 1,0 3-1,0 3-123,0 2 1,0-1-1,0-5-245,0-2 0,0 1 0,1-5 1,2-2-852,0-4 0,1-1 0,-4-4-1899,0-1 2896,0-2 0,5 0 0,1-1 0</inkml:trace>
  <inkml:trace contextRef="#ctx0" brushRef="#br0" timeOffset="97">8805 6503 8016,'0'-11'85,"5"-1"0,3 1 208,2 0 1,6-3 0,2 2 0,5 2 767,3 0 1,2 1-1,7 1-416,2 0 1,3 6 0,5-2-476,-1 3 1,1 1 0,0 0 0,0 0-156,-1 0 0,-5 0 0,-5 0 1,-4 0 45,-2 0 1,-7 0 0,-6 0-80,-3 0 0,-1 0-111,0 0 0,-1 5 0,-2 2 0,-3 3 159,0 1 1,-4 5 0,4 4 159,0 5 1,-4 4-1,4 5-192,0 4 1,-4 0 0,3 4 0,-3-2-204,-1-1 1,1-6 0,2-4-1,1-3-308,-2-5 0,1 0 73,0-6 1,-1 0-1,3-4-662,0 0 1,-3-1 0,4-1 1101,-1-2 0,4 1 0,-3 3 0</inkml:trace>
  <inkml:trace contextRef="#ctx0" brushRef="#br0" timeOffset="98">9945 6380 8100,'-8'-18'832,"1"4"1,1 5 472,-2 1 1,3 7-1,5 2-897,0 9 1,-3 9-1,-1 9-87,1 6 0,2 11 1,1-1-427,0 2 1,4 5 0,1 0 0,0-1-110,0-6 1,0-5-1,-3-9-519,2-4 0,3-4 1,-2-2-261,2-1 1,-4-9-1,4 1 993,-2-1 0,-2 0 0,-3 1 0</inkml:trace>
  <inkml:trace contextRef="#ctx0" brushRef="#br0" timeOffset="99">9498 6726 8100,'1'-17'3775,"3"2"-3276,2 2 0,10 7-79,3 3 1,3-2 0,6 1 0,4 0 173,4-1 1,7 4 0,2-3 0,5 3-870,1 1 0,-2 0 1,-4 0-1,0 0-1549,-1 0 0,-4 0 1824,-3 0 0,-2-5 0,-1-1 0</inkml:trace>
  <inkml:trace contextRef="#ctx0" brushRef="#br0" timeOffset="100">10325 6380 8100,'0'-8'885,"0"1"-107,0 4 0,0-3 129,0 2 0,-4 8 0,0 1-501,2 8 1,1 4 0,1 7-1,1 2-186,3 3 1,-2 4 0,4 0-1,1 1-131,-1-1 0,0 1 1,3-2-195,-2-2 1,-3 1-1,2-6-651,-1-4 1,2 0 0,-3-6 0,-1-1-994,-2-2 0,3-5 1749,-1 1 0,-4-1 0,-5 4 0</inkml:trace>
  <inkml:trace contextRef="#ctx0" brushRef="#br0" timeOffset="101">10224 6402 8100,'5'-17'0,"-2"1"1626,4 4-1107,6 1 1,8 0 0,6 1-56,2 3 0,0 2 1,6 5-1,1 1 16,1 3 1,6 2-1,-4 6 1,2 3-274,0 4 1,-10 2 0,0 3-331,-2 2 1,-11 2 0,0 6-123,-8-1 1,-5 0-1,-6-1 1,-3 0-65,-4 3 0,-8 1 0,-5-4 167,-4-2 0,-7 1 0,0-6 417,-4-4 1,-7 0 0,4-5-276,-1 2 0,11-10 0,8 2 0</inkml:trace>
  <inkml:trace contextRef="#ctx0" brushRef="#br0" timeOffset="102">10347 6950 8100,'-12'0'0,"2"0"0</inkml:trace>
  <inkml:trace contextRef="#ctx0" brushRef="#br0" timeOffset="103">10291 6972 8100,'0'0'0</inkml:trace>
  <inkml:trace contextRef="#ctx0" brushRef="#br0" timeOffset="104">11185 6447 8100,'-6'-18'95,"2"4"1,-1 1-1,2 1 1,0-2-1,2-1 1661,1 2 1,-4 0-1313,0 2 1,-1 5 0,3 4 0,-3 9-247,-1 8 1,-2 9 0,-3 7-1,0 5-176,0 5 1,0 5 0,-1 0 0,1-2-116,0-1 1,0-1-513,0-1 1,1-2 0,2-7 0,5-3-377,1-7 1,2-1 0,2-7-1,1-3 981,5-2 0,7-7 0,2 3 0</inkml:trace>
  <inkml:trace contextRef="#ctx0" brushRef="#br0" timeOffset="105">11241 6257 8100,'0'-17'644,"0"-3"851,0 5-446,0 0 1,0 11-1,0 8-493,0 10 0,0 7 1,1 6-1,4 6 86,6 7 1,2 7-583,5 2 1,-3-1-1,4-3 1,1 0-276,1-1 1,-2-4 0,-2-3-1,-1-4-459,-2-7 1,1-2 0,-3-9-236,-2-1 0,-3-2 1,2-2-1848,-1-2 2756,-6 2 0,3-4 0,-5 5 0</inkml:trace>
  <inkml:trace contextRef="#ctx0" brushRef="#br0" timeOffset="106">10984 6592 8003,'0'-6'697,"0"-4"-252,0 3 0,5 0 1,4 1-1,4 1 86,6 3 0,7 0 0,6 2 0,7 0 69,6 0 0,3 0 0,0 0-411,5 0 1,-4-3-1,0-2-254,-3-1 0,-7 2 0,-3-4 0,-5 1-6,-5 1 1,-2-4 0,-3 2-27,-2-2 0,-3-1 1,-6-1-68,-3-3 0,2 1 0,-4-3 1,0-1 85,0 1 1,2 3 0,-3 0 0,-2 1 482,0 2 0,-1 1 835,3 3-1193,-3-3 0,5 10 1,-3 1-60,0 9 1,6 5-23,-2 3 1,3 3-1,2-2 1,0 2-337,3 2 1,-1-6-1,4-2 1,2-3-37,1-1 0,1-1 0,0-2 290,-4-5 1,3-1 0,-2-2 131,2 0 0,-2-5 0,-2-3 1,-1-2 23,-2-1 0,2 0 221,-1 0 1,0-2-1,-4 0 1,0-3 237,0-2 1,-3 5 0,-2-4 98,-1 1 1,0 5-363,-1 0 0,-4 2-292,0 9 0,-5 4 1,-8 12-1,-2 6-58,-3 7 1,0 3-95,0 2 0,3 3 0,-3 0 0,2 1-823,3 0 1,0-3 0,3 3 0,3-2-759,3-2 1,3 1 1788,1-9 0,5 0 0,1-4 0</inkml:trace>
  <inkml:trace contextRef="#ctx0" brushRef="#br0" timeOffset="107">12705 6335 7979,'-5'-23'471,"0"-2"1,-4 10 928,2 1 0,4 2 0,-2 2-208,0 2 1,3 0-651,-6 4 1,1-4 0,-4 5 0,0 2-659,-1 3 1,0 5-1,-2 7 31,-1 1 1,-3 5 0,3-3-142,1 1 0,2 3 0,1-3 0,-1 2-136,1-1 0,5-2 0,2-3 33,3 1 1,1 1 0,0-2 183,0 0 0,5 1 1,4-2-1,4 0 17,6 2 1,2 1 0,2-2-21,-1 1 0,4 0 0,0-4 14,-1 0 0,-3 0 0,-2 1 0,-3-1-16,0 0 0,-3 0 1,-4 0 160,-2 0 0,-3 1 1,-5-1 163,0 0 1,-9 0 0,-5 0 0,-4 1 285,-6-1 0,-6 0 1,-1 0-1,-3 0 32,-4 0 0,-3 1-257,4-1 1,0-1-1,5-2 1,2-1-1872,4-2 0,7 3 1635,4 0 0,-2 2 0,0 1 0</inkml:trace>
  <inkml:trace contextRef="#ctx0" brushRef="#br0" timeOffset="108">13912 6335 7979,'0'-17'233,"0"1"1,0 4 254,0 1 1,0 0 0,0 0 0,-2 1 1880,-1 3-2001,1 2 0,-4 5 0,2 1 1,-3 4-228,-3 6 1,-1 11-1,-2 12-92,-2 6 1,3 3 0,-4 2-137,0-1 1,3 1 0,0 0-1,3-2-551,2-2 0,6-6 1,-2-7 152,3 0 1,1-7 0,0-6 8,0-3 1,4-4-1,1-2 1,1-1-91,2-3 0,-1-2 0,-1-3 187,-1-5 1,2-2 0,-3-1 297,-1 0 1,-2-5-1,-1-3 1,0-3 6,0-4 1,0 1 164,0-5 1,3-3 0,2-6-1,3-2 194,4-5 0,-1-2 1,4-6-1,-2 5 316,-2 3 0,-4 4 1,0 9 28,-2 3 1,0 4-1,-3 8 817,2 3 0,0 6-738,-4 2 0,1 23-381,2 6 0,5 12 1,7 3-92,3 4 0,5 2 0,2 2 0,2 0-198,1 0 1,-3-1-1,1 0 1,-3-3-830,-5-4 0,-2-6-6,-4-1 0,-2-7 1,-3 1-1,-2-6-622,0-1 1,-4-2 1417,3-4 0,-8 0 0,-2 0 0</inkml:trace>
  <inkml:trace contextRef="#ctx0" brushRef="#br0" timeOffset="109">13755 6581 7979,'5'-8'1754,"2"1"0,8 1-1203,4-2 0,7 2-132,4 2 1,7 3 0,5-3 0,4 2-217,3-2 0,-1 3 0,-4-3 0,-2 2-457,-1-2 0,-5 3 0,1-4-349,-2 0 0,-7 2 0,-2-3-332,-2 1 1,-5-3-1,-2-1 1,-1-5-88,-2-4 0,-7-3 902,-3-2 1,-3 0 0,-1-2 0,0-1 139,0 1 1,-1 1 0,-3 2 0,-3 1 464,-3 2 0,-1 3 0,-1 6 1144,1 3 1,4 2-919,-1 5 0,2 5 1,-2 5-1,1 6-223,2 6 1,2 12-1,4 0-266,3 5 0,2-2 0,5 2-251,0-5 0,0 6 1,0-6-1,-1-1-906,-2-2 0,1-4 1,-4-5-396,1-4 0,-4-2 0,2-5 1330,-3 1 0,-1-1 0,0 0 0</inkml:trace>
  <inkml:trace contextRef="#ctx0" brushRef="#br0" timeOffset="110">14280 6156 7985,'11'-17'558,"4"-2"0,1 7-17,2 2 0,4 3 0,4-1 0,0 4-2,2 3 1,-5 1 0,5 0-1,-2 1 311,0 3 1,0 2-664,-4 5 0,-1 1 1,-1 0-1,-4 3-228,-3 4 0,-1 2 1,-8 1-1,-3 2-193,-3 2 0,-7 2 0,-10 6 1,-1-1-1,-9 0 1,-3-2-14,0-2 0,1-4 0,4 3 0,6-4 15,3-1 1,5 2 51,5-7 1,5 0 0,5-1 0,4-1 159,4-2 0,4-3 0,8-2 0,2-3 149,2-1 1,2-2-233,6-3 1,1 0 0,1 0 0,0 0-607,-4 0 0,0-3 0,-4-2 0,-1 0 709,0 0 0,-1-9 0,-3 2 0</inkml:trace>
  <inkml:trace contextRef="#ctx0" brushRef="#br0" timeOffset="111">14951 6313 7996,'-5'-16'2481,"-2"3"-1037,1-3 925,1 5-1684,5 5 1,0 6-1,0 8 1,0 7-335,0 8 0,0 4 0,0 6-134,0 1 0,0 1 0,0 1-423,0 1 0,2 0 0,1-3 1,6-3-387,5-5 1,-1 0 0,6-9 125,1 1 0,1-6 0,1-6-59,1-1 0,-1-1 1,0-4-1,1 0-83,-1 0 0,-1 0 0,-2 0-58,-4 0 1,-4-5 0,-4-2 665,-3-3 0,-3-11 0,-1-3 0</inkml:trace>
  <inkml:trace contextRef="#ctx0" brushRef="#br0" timeOffset="112">14872 6503 7972,'-12'0'1832,"3"0"-1258,13 0 1,3-4-209,8 0 1,4 1-1,7 1 1,4 0-12,2-2 0,0-3 1,-2 3-1,-4 1-346,-2 2 0,-3-3 0,-2 0-997,-4-3 0,-8 4 988,-3-5 0,-3-4 0,-1-6 0</inkml:trace>
  <inkml:trace contextRef="#ctx0" brushRef="#br0" timeOffset="113">14772 6223 7972,'-4'-11'914,"8"0"0,8 0-354,14 0 0,3 0 188,4-1 0,6 1 1,2 0-1,2 0-64,2 0 1,0 3 0,-2 2 0,-2 1-764,-4 3 0,-7 0 0,-4 2-1505,-2 0 1,-6 0 1583,1 0 0,0 0 0,3 0 0</inkml:trace>
  <inkml:trace contextRef="#ctx0" brushRef="#br0" timeOffset="114">16146 6290 8043,'11'-17'175,"1"2"0,-5 4 0,0 2 0,1 2 1,-1-1 2340,1 2-1690,-6 1 0,3 6 1,-5 3-602,0 4 0,-3 10 0,-1 7-227,1 6 1,2 1 0,1 8-139,0-1 0,0-2 0,0-4 0,0 0-50,0-4 1,0 0 0,0-5 0,0-1-964,0-2 1,0-6 546,0 0 0,0-3 606,0 0 0,-5-1 0,-1 0 0</inkml:trace>
  <inkml:trace contextRef="#ctx0" brushRef="#br0" timeOffset="115">16023 6223 8121,'5'-17'490,"3"2"1,3 3 409,4 1 0,-2 1-333,6 2 1,0 3-1,3 5 1,3 0 99,5 0 0,-1 1 1,9 3-1,-2 5-368,1 4 1,1 6 0,3 7-310,-3 4 0,-5 0 1,-3 2-235,-4 3 1,-9 5 0,-5-3-1,-7-1-349,-4-1 0,-7-2 0,-6-1-53,-5-2 1,-9-3 0,-4-4 370,-2-1 1,-5-4-1,-2-4 1,1-1 16,-1-2 0,4-4 1,8 0-272,5-2 1,7 2-1285,0-3 1813,8 0 0,11-4 0,9 0 0</inkml:trace>
  <inkml:trace contextRef="#ctx0" brushRef="#br0" timeOffset="116">16872 6246 8127,'-4'-25'835,"-4"4"1394,-2 3 1,4 4-1376,2 2 0,2 9 0,-1 6-487,0 11 1,-1 11 0,4 5-360,0 2 0,0 11 0,0 5-241,0 1 1,1 1 0,2-7 0,1-2-269,3-3 0,-4-5 0,4-3-564,-2-4 1,2-4 0,-3-3-1450,-2-4 2514,4-3 0,1 4 0,4 2 0</inkml:trace>
  <inkml:trace contextRef="#ctx0" brushRef="#br0" timeOffset="117">17107 6223 7995,'-5'-22'3282,"3"1"-1644,-6 2-1281,6 8 1,-3 7 0,5 8-17,0 4 0,-4 11 0,0 8 1,2 5-251,1 5 1,1 3-1,0 4 1,1 1-563,3 0 0,-2 0 1,5-3-7,2-5 0,0-1 0,0-10-222,-2-1 1,-4-3 0,1-3 698,1-4 0,-3 2 0,3 1 0</inkml:trace>
  <inkml:trace contextRef="#ctx0" brushRef="#br0" timeOffset="118">17085 6503 7995,'0'-11'1008,"1"-1"0,3 1-438,3 0 1,4 4-1,4 0-108,4 2 0,-2-2 1,2 3-1,1 1-6,1-2 0,2 3 1,2-1-1,1 1-775,-1 2 0,-1 0 1,-2 0-1313,0 0 1,-4-1 1630,-3-3 0,-3-2 0,-1-5 0</inkml:trace>
  <inkml:trace contextRef="#ctx0" brushRef="#br0" timeOffset="119">16973 6212 8039,'-16'-11'915,"8"0"0,1 0-397,5 0 1,3 1 0,2 1 23,5 1 1,7 5 0,5-3 0,5 1-22,4 2 0,10-2 0,3 1 0,3 2-606,-2 1 0,-3 1-277,-3 0 0,-1 5 0,-10 1 1,-1 1-930,-1 1 1,-7-5 1290,-2 5 0,-3-1 0,-1 5 0</inkml:trace>
  <inkml:trace contextRef="#ctx0" brushRef="#br0" timeOffset="120">17766 6100 9122,'0'-6'3716,"0"3"-3450,0 6 1,0 5-33,0 7 1,0 3 0,0 8-1,0 5-243,0 5 1,0 0 0,2 4 0,0 0-173,2 0 0,3-4 0,-3 1 19,-2-2 0,3-7 0,0-3-250,2-5 0,-4 0 1,4-5-1,-1-2-703,0 0 1,-2-6 1114,3 1 0,1-1 0,3 4 0</inkml:trace>
  <inkml:trace contextRef="#ctx0" brushRef="#br0" timeOffset="121">17699 6447 7979,'0'-11'660,"2"1"1,3 1 729,6 2 1,1 4-1065,7-1 0,-3-1 0,5 0 1,5 0 104,5 1 0,0-1 1,5 2-1,-4-1-648,-2 2 0,-9-3 0,2 1-859,-2 2 0,-5-5-1765,-1 0 2841,-8-3 0,-2-6 0,-5-1 0</inkml:trace>
  <inkml:trace contextRef="#ctx0" brushRef="#br0" timeOffset="122">17755 6100 7979,'-17'0'0,"6"-4"899,7-4 0,3 2-338,1-2 0,1 2-57,3-1 0,3-3 197,8 2 0,0 2 248,7-1 0,3 3-366,9-3-358,4 4-43,-3-2 1,0 5-888,-6 0 0,0 0 507,1 0 1,-2 1-3064,-2 3 3261,-7 2 0,7 5 0,-9 1 0</inkml:trace>
  <inkml:trace contextRef="#ctx0" brushRef="#br0" timeOffset="123">18403 6201 8085,'0'-11'42,"0"3"809,0 1 548,0 4 1,0 0-1046,0 6 1,0 9-1,-1 6-238,-3 3 1,2 3-1,-4 1 1,-1 2-34,1 2 0,4-3 0,-2 2-29,3 0 0,1 1 1,1-3-200,3-1 1,3 3 0,9-2 0,5-3 174,4-3 1,7 0 0,2-6-1,4-3 418,2-2 1,4-7-735,-3 2 1,-4-3-1,-4-1 1,-5 0-3125,-5 0 3410,0 0 0,-6-5 0,-1-1 0</inkml:trace>
  <inkml:trace contextRef="#ctx0" brushRef="#br0" timeOffset="124">18303 6413 8013,'2'-7'1137,"4"-1"-386,6 0 1,11 3 0,2 0-193,2 0 0,4 4 0,-2-3 0,1 1-165,1 0 0,2 1 1,-7-1-1,0 1-974,2 2 0,-6 0-315,0 0 1,-1 0-1,-6 0 895,-1 0 0,-2 5 0,0 2 0</inkml:trace>
  <inkml:trace contextRef="#ctx0" brushRef="#br0" timeOffset="125">18336 6134 8009,'5'-11'742,"3"0"0,7-1-286,3 1 1,7 1 80,1 3 1,8-2 0,-3 4-1,1 0 104,4 0 0,2 2 1,6 3-1,-2 0-325,-1 0 1,-1 0-1,1 0-103,-4 0 0,-7 1 1,-4 1-162,-3 2 0,-5 4 0,-3-4 0,-3 3-86,-1 1 0,-5 4 0,-1 2 0,-1 6-209,0 5 0,3 7 140,-3 6 0,1 4 1,-2-1-1,0 2-60,0 2 1,-1-2-1,1-2 1,0-3-759,0-4 1,2-5 354,-1-3 0,1-4 0,-3-2 0,2-2-1922,-2-2 2488,4-1 0,-4-9 0,3-1 0</inkml:trace>
  <inkml:trace contextRef="#ctx0" brushRef="#br0" timeOffset="126">18850 6089 8133,'11'-23'0,"2"-2"226,2 10 0,2 1 0,5 6 0,2 1 532,2 2 0,-1 2 0,5 3 1,1 0 212,1 0 1,5 5-713,0 2 0,-3 7 0,-4 2 1,-2 1-359,-3 3 0,0 5 1,-10 2-1,-3 2-150,-3 2 1,-5 2 13,-8 5 0,-7-2 0,-8 3 0,-3 0-195,-4-3 0,-2-6 1,-3-4-1,4-3 88,4 0 0,-1-5 362,9 1 1,1-5-1,7 1 1,3-3 55,3-1 0,1 0 0,2 0 0,6-1 236,7-2 0,6 1 1,4-5-169,1 3 0,9-5 0,-2 2-404,2-3 0,0 3 0,-3 0 1,-2-2-2814,-4-1 3073,2-1 0,-4-5 0,3-1 0</inkml:trace>
  <inkml:trace contextRef="#ctx0" brushRef="#br0" timeOffset="127">19643 6190 8017,'-17'-18'1442,"2"2"100,8 5-913,2 5 1,5 2 0,0 9-215,0 6 1,0 7 0,0 8 0,0 5 28,0 5 0,0 2-415,0 3 1,1 3 0,2-4 0,1-1-175,3-2 0,1-7 0,6-4 1,1-3-159,-1-5 0,3-2 16,2-4 1,2-2-1,2-3 1,2-3-358,1-3 0,5-1 0,-3 0 0,-2-1-1476,-4-3 2120,-2-2 0,-3-10 0,-1-2 0</inkml:trace>
  <inkml:trace contextRef="#ctx0" brushRef="#br0" timeOffset="128">19487 6324 8023,'0'-11'858,"5"1"1,4 1-557,4 2 1,8 4-1,7-1 39,0 3 0,2 1 0,4 0 1,-1 0-163,1 0 0,-6 0 0,-2 0 1,-2 0-524,-2 0 1,-4 0 0,-3 0-2653,-3 0 2996,-6 0 0,-6 0 0,-6 0 0</inkml:trace>
  <inkml:trace contextRef="#ctx0" brushRef="#br0" timeOffset="129">19588 6056 8023,'-18'-5'722,"6"2"-333,4-4 1,7-1 0,2-3-16,9 0 0,6 4 0,7 0 0,-1 2 208,0 3 1,6-3-197,2 1 0,1 1 1,0 3-1,-3 0-114,0 0 0,-4 0 1,-4 0-1,-2 1-11,-2 3 1,-1-2-225,-4 5 1,0-3-1,0 2 1,0-1 34,1-2 1,-1 2 0,1 0 0,2 0-134,1 0 0,1 2 36,-1-3 1,-2 3 0,5-2 0,-2 2-137,-2 1 0,-2 3 0,-2 4 0,-1 4-70,-2 2 0,-4 3 0,0 2 5,-2 3 0,-1 4 1,-1 0-32,-2 1 1,-4-1 0,-3 1-1,2-2-233,0-2 1,2-8 352,-1-7 0,0-2 1,5-2 1090,-2 0-350,0-5 0,4-2-149,0-8 1,0-2-1,2-7 1,0 0-67,2-2 0,5-6 0,-2 0 0,3-4-27,1 0 1,-3-2-237,-1 1 0,-1-4 0,3 3 0,-3 0-84,-1 4 0,3-1 0,-5 9-1139,0 2 759,-2 5 0,4 12 0,2 10 0,3 6-266,2 7 0,0 5 0,3 4 0,3 3 68,4 0 1,-4-3 397,1 2 1,-1-7 0,5-4-1,-1-2 224,0-4 0,0-10 0,-3-1 0,0-4 577,1-3 1,0-2-107,-2-1 0,2-6 1,-5-4-1,0-5-72,1-2 0,-3-2 1,2-3-1,-4-2-183,-4-2 0,-1 0 0,-3-5-221,1 0 1,-2-4 0,-4 5-610,-2-2 1,-5 2 0,3 2 0,0 0-1395,2 3 1,-1 7-2486,1 3 4407,1 7 0,3 8 0,0 7 0</inkml:trace>
  <inkml:trace contextRef="#ctx0" brushRef="#br0" timeOffset="130">20984 6156 8064,'0'-22'729,"0"5"0,0 2 1643,0 2-1652,0 7 0,-1 2-783,-3 8 0,-2 12 1,-4 12-1,2 5 95,0 4 0,2 10 1,-3 1-1,3 1-31,1 0 1,1-8-1,4-4-652,0-2 0,0-3 1,0-3-1653,0-7 2303,0 0 0,0-9 0,0 3 0</inkml:trace>
  <inkml:trace contextRef="#ctx0" brushRef="#br0" timeOffset="131">20537 6078 8064,'0'-22'438,"2"1"0,3 2 873,6 4 0,10 3 0,10 1-563,5-1 1,6 6 0,10 2-1,9 3-230,-27 1 0,0 0 0,0 1 1,1-1-1,0 2 0,0 0 1,0 2-1,-1 0-296,-1 0 0,1 2 0,27 5 1,-6 0-1170,-5 0 1,-14 0 0,-6 0-2052,-5 1 1,-9 0 2997,-5 3 0,-5-3 0,-6 4 0</inkml:trace>
  <inkml:trace contextRef="#ctx0" brushRef="#br0" timeOffset="132">1855 9162 8043,'0'-17'0,"0"2"0,0 2 42,0 2 1,0-1-1,0-2 1,0-2 290,0-1 1,0 2-1,0-3 1,0 2 318,0 2 0,0 2 0,-1 1 289,-3 0 0,1 1-422,-4 2 1,3 6 0,-2 9-424,1 8 1,-5 11 0,1 8 0,-3 7-124,-2 6 0,4 0 0,-5 4 0,3-1-119,1-3 1,1-1-1,1-3-163,2-2 0,3 0 0,-2-6 0,1-3-348,2 0 0,2-8 0,1-3 154,0-3 1,0-4-1,1-4 291,3-2 0,-3-4 0,4-8 118,0-4 1,-2-3 0,4-5-1,2-5-114,1-4 0,-1-7 0,-1 0 90,1-4 1,3-5 0,-5 2-1,0-2-41,0-5 1,-3-2 0,2-6 1,-1 2 1,4 6-1,-3 0 1,2 5 112,-1 3 1,-4 6 0,0 7 0,-1 5 998,-2 5 174,0 3 0,0 7-326,0 5 1,1 15 0,3 12-1,4 8-251,6 6 0,2 7 0,5 4 0,0 3-495,3 1 1,2 0-1,-1-1 1,1-1-297,-1-6 0,-2-4 1,-2-11-1,-1-1 14,-1-2 0,-5-6 0,-1-7-52,-4-1 0,1-4 0,-4-5-724,0 2 1,0-4-416,-2-2 0,-4-1 1416,0-2 0,-5-5 0,-6-2 0</inkml:trace>
  <inkml:trace contextRef="#ctx0" brushRef="#br0" timeOffset="133">1665 9385 8137,'1'-7'1274,"3"0"0,3 3-1089,8-4 0,3 6 316,4-2 0,4 3 0,3 1 0,2 0-239,3 0 0,2 0 0,-2 0 0,1 0-602,2 0 1,-1-4 0,4 1 0,-1 0 339,1 2 0,-4-4 0,3-1 0</inkml:trace>
  <inkml:trace contextRef="#ctx0" brushRef="#br0" timeOffset="134">2592 8994 8172,'-16'-11'0,"4"1"0,-2 2 712,5 0 0,3 2 0,4-3 611,-2 2 0,-5 4 0,2 0-697,-3 1 1,-1 2 0,0 0 0,-1 2-615,1 1 1,-4 4 0,-1 5 0,0 3-77,0 3 0,-3 4 0,4-1 1,2-1-66,0-2 0,6-4 0,1 2 0,1-1-388,2 0 1,7 0 0,5-4 294,4 0 1,10 0 0,6 0 0,5 1 383,3-1 0,0-4 0,8-1 42,5-1 0,-3-1 0,-1-3 0,-5 2 9,-3 0 1,-2 2-1,-7-2-21,-7 1 1,-4 4 0,-8 0 0,-3 2-199,-3 1 0,-6 0 1,-5 2 55,-8 1 1,-10 4 0,-6 5 0,-5 2-136,-5 1 0,-7 4 0,-3-4 0,0 0-1634,3 2 1,-1-5 1718,5 3 0,-4 3 0,9-1 0</inkml:trace>
  <inkml:trace contextRef="#ctx0" brushRef="#br0" timeOffset="135">3408 8871 7944,'-1'-7'320,"-3"0"0,3 3 0,-3-4 0,1 1 794,0 1 0,-3 1 1,-6 5-785,1 0 0,-1 0 0,-4 2 1,-7 4-184,-5 6 1,-5 10-1,-1 2 1,-2 2 50,-2 1 0,5 3 0,4-4-67,2-1 0,2 0 0,7-2 0,3 1-260,2-3 1,7-3-1,2 1 1,3-4-352,1-3 1,10 3 347,5 0 0,6-4 0,5-3 0,5-1 6,5-1 0,1-1 0,7-5 1,2 0-8,0 0 1,-4 0 0,-4 0 105,-3 0 0,-1 0 0,-11 0 72,-2 0 0,-9 7 0,-2 4 0,-4 6-26,-4 4 1,-5 3-1,-6 2 120,-5 4 0,-7 2 0,-6 0-86,-2-2 0,3 2 0,-2-3 0,0-2-94,3-4 0,3-2 0,3-6 0,5-2-1470,1 0 735,2-7 0,6-2 0,6-8 0,9-5-1299,8-5 2075,8-3 0,2-10 0,6-2 0</inkml:trace>
  <inkml:trace contextRef="#ctx0" brushRef="#br0" timeOffset="136">3754 9196 8030,'0'-12'1403,"-1"1"-830,-3 0 0,2 4 0,-6 0 28,0 2 1,1 3 0,0 7 0,-2 6 44,-1 6 1,3 6 0,1 3-472,1 4 0,1 3 0,5 3-265,3 1 1,3-1 0,8-5 0,4-2-147,2-2 0,6-6 0,3-6 0,3-4-102,0-3 0,2-4 455,2-8 1,3-4-1,3-5 1,-1-3 7,-1-2 0,-5-4 0,2-4 0,-5 1 121,-3 1 1,-4 2-65,-7 0 1,1-1 0,-6 0 0,0-2-116,-2-1 0,-5-5 0,-4 1 0,-1-1-848,-2 1 1,-4 3 21,0 5 1,-4 4-1,1 3 1,0 4-2540,-1 4 3298,6 2 0,-3 5 0</inkml:trace>
  <inkml:trace contextRef="#ctx0" brushRef="#br0" timeOffset="137">4603 9050 7900,'-4'-11'2622,"-3"-5"-1634,1 4 1,0 0-258,2 9 1,3 3-1,-3 6-423,3 9 0,0 7 1,-2 13-1,0 2-198,0 4 0,3-1 0,3 1 0,0 0-86,0-2 1,-2 2-484,-1-7 0,1 1 1,2-10-1,0-4-260,0-5 1,-2-4 0,0-2-52,3-2 806,-3-3 1,4-10 0,-3-3 0,0-3 188,2-4 1,-1-2-1,-3-6 1,0 1 213,0 0 1,0-1-233,0 1 1,0 0-1,0-2 1,0-1 9,0-1 0,-3-4 1,-1 3-1,2 0 122,0-1 1,-1 6-62,-1 3 1,0 9-205,4-1 0,0 9 1,1 2-528,3 6 0,4 8 0,6 2-147,5 1 1,7 1-1,4 0 145,2-3 1,3-6-1,1-3 1,1-1-298,-1-3 1,-1-5 622,-1-5 0,-5-3-38,1-4 1,-1-2 298,0-6 0,2 1 0,-6 0 0,-2-1 441,-3 1 1,-7 0 0,2 1-1,-3 2 573,0 4 0,-6 3 2216,-2 1-2591,-3-1 0,-6 11 1,-4 7-1,-4 10-318,-6 11 0,-2 7-398,-2 4 0,2 9 0,3 0 1,3 4-858,2 1 1,6-5 0,1 2 0,1-4-2267,2 0 0,2 0 3068,1 0 0,5-6 0,1 0 0</inkml:trace>
  <inkml:trace contextRef="#ctx0" brushRef="#br0" timeOffset="138">5430 9151 8085,'7'-23'-100,"-3"2"0,-4 2 0,2 0 0,0 0 0,2 2 412,-2 2 0,3 3 0,-1 0 1,-1 1 591,-2 0 0,-1 4 1,-1 0-231,-3 2 1,3 3 0,-3 7-237,3 6 0,1 10 0,0 11-330,0 8 1,0 1-1,0 8 1,0-3-214,0-2 1,0 0-1,0-2 1,1-4-91,3-3 1,-2 0-760,6-9 0,-5-1 0,3-7 0,1-1 954,-1-1 0,6-4 0,6 4 0</inkml:trace>
  <inkml:trace contextRef="#ctx0" brushRef="#br0" timeOffset="139">5821 8871 8127,'-16'-6'0,"4"1"946,-3 5 1,7 2 0,5 1-1,2 6-681,1 5 0,0 7 0,0 6 0,1 3 139,2 5 0,4 3 0,4 7 0,0-1-314,0 1 1,0-4-513,1 0 0,-1-9 1,-1-1-1,-2-4 69,0-6 0,-2-6 0,3-2-267,-2-4 435,-4-4 0,2-6 0,-7-3 337,-1-4 0,0-3 1,-4-4 169,-2-3 0,0-3 0,1-3-14,0-2 0,1-3 0,-4-4 0,-1-2-78,1-2 1,1 3-1,2 1 1,1 6 410,2 3-333,2 7 0,4 3-285,3 10 1,7 12 0,9 13-1,6 5-126,7 2 1,-2 2-201,7 4 1,-2 3 0,6 0-1,-2-1-200,-2-1 0,-1-8 0,-3-3 1,-1-6-32,1-1 1,-1-4 585,1-5 0,-6-3 0,-2-5 0,-2-2 253,-2-1 0,-3-4 0,-2-5 0,0-3 755,-4-3 0,-5-4-671,-5 0 1,-1-4 0,-2-3 0,0-2 24,0-3 0,-5-4 0,-3 2 0,-2-1-13,-1 1 1,-4-2-223,0 0 1,-1 5 0,4 6 0,1 2 66,4 4 0,1 9 0,4 3 0,3 2-246,5 5 0,9 6 0,2 2 0</inkml:trace>
  <inkml:trace contextRef="#ctx0" brushRef="#br0" timeOffset="140">6928 8871 8023,'0'-17'1615,"-4"-3"1,0 5-647,2 2 0,-5 2 0,-1 3 145,-6 4 1,-3 8-1,-6 6-685,1 7 0,-5 8 1,-2 12-305,1 4 1,-2 7 0,6 3 0,3 1-427,0 1 0,9 4 0,2-6 1,3 0-1267,5-3 0,6-3 1039,3-4 1,4-4 0,3-8 0,2-7 54,1-6 1,2-8 0,3-5-1,2-1 317,2-2 1,-1-5 297,5-3 1,-4-5 0,2-3-1,0-2 438,-4-2 0,0 3 1,-3-2-1,-2-1 382,-4-1 0,-8 3-672,-3-1 1,-4 4 0,-4-2-1,-6 1-777,-7 2 1,-7 7 0,-11 3 0,-1 4 486,-1 4 0,-5 7 0,2 6 0</inkml:trace>
  <inkml:trace contextRef="#ctx0" brushRef="#br0" timeOffset="141">8201 8905 8108,'0'-11'0,"2"0"0,1-1 3666,5 1-2815,-3 5 0,1 4 0,-4 9 1,2 9-482,-1 8 1,2 2 0,0 6 0,0 4-227,-1 3 1,1 0 0,-1 2-1,4-2-299,2-1 0,4-3 1,3 1-447,0-5 1,2-9 0,3-7 104,0-2 0,2-3 0,1-3 0,1-3 7,-1-3 0,2-2 1,-1-3-1150,-1-3 1638,3-3 0,-4-1 0,3-1 0</inkml:trace>
  <inkml:trace contextRef="#ctx0" brushRef="#br0" timeOffset="142">8246 9196 7934,'-14'-10'2,"3"2"0,9-2 1376,2 3 1,6-2-824,9 2 0,6-3 1,7 2-1,5-3-203,5-4 1,6 2 0,3-5 0,1 2-721,-1 2 1,-6 2 183,-3 1 1,-5 1 183,-3 2 0,-3-2 0,-4 4 0</inkml:trace>
  <inkml:trace contextRef="#ctx0" brushRef="#br0" timeOffset="143">8224 8894 8124,'-18'-11'928,"3"-4"-327,8 0 1,8-4-1,10 4 1,8 0-454,6-1 0,5 4 0,8-4 0,7 1 38,6 0 1,7 0-1,3 4-210,1 0 0,-2 5 1,2 1-366,-2 0 1,-5 3 0,-8-1 0,-5 1-191,-4 2 0,-5 4 1,-4 0-1,-7 0-87,-6 1 0,-5-3 680,-3 5 0,-3-3 0,-6 4 146,-3 0 1,-4 0 0,-5 2 0,-3 2 971,-2 1 1,3 0-187,-3 2 0,4 4 0,-1 6 0,3 2-368,1 1 1,1 6 0,2 4 0,5 2-425,1 2 1,2-2-279,0 1 0,10-5 0,4 1 0,4-3-295,5-4 0,-2-4 0,9-8 0,1-4-182,1-5 1,3-4 477,2-5 1,6-5-1,6-4 1,-2-5 229,-1-4 0,-6-3 0,-3-3 0,-2-1 157,-2-1 1,-5-1-93,-6 1 1,-5 1-1,-7-5 1,-2-1-436,-5-1 0,-3-1 0,-3 4 1,-7 3-789,-8 2 0,-3 3 252,-12 2 1,-3 8 0,-9 7 0,-1 6-979,-2 5 1777,2 1 0,-4 18 0,5-3 0</inkml:trace>
  <inkml:trace contextRef="#ctx0" brushRef="#br0" timeOffset="144">8961 9318 8022,'0'12'664,"0"-1"0,1-1 420,3-3 1,4 2-323,6-5 1,0 4-1,3 0 1,1 2-137,-1 1 1,6 0 0,4 0 0,1 0-553,3 1 0,2-1 1,2-1-1,1-2-789,1 0 0,5-6 329,-1 2 1,-1-4 0,-1-4 0,0-4-763,-3-6 0,-1 1 0,-3-3 0,-1 1-513,-1 1 1,-2-6 1660,2 1 0,2-7 0,-3-3 0</inkml:trace>
  <inkml:trace contextRef="#ctx0" brushRef="#br0" timeOffset="145">9956 9050 8022,'-5'-30'590,"-2"1"181,-4 14 1,-4 1 0,0 7 0,1 3 198,-3 3 0,0 2 0,-5 4 1,1 6-102,2 6 0,3 8-665,5 1 1,4 5 0,4-1 0,3 1-145,3-1 0,4 1 0,5-5 1,3-1-204,4-1 0,5-3 1,4-3-315,0-3 0,1-7 0,2-5 304,-1-1 1,-1-7-1,5-4 1,-1-5 177,1-4 0,-2-3 1,-2-2 113,-4 1 1,-1-2 0,-1-1 90,-2-1 1,1-1 0,-8 2 0,-1-1-535,-2 1 0,-5-2 1,-4 0-1467,-1-2 0,-12 3 1770,-5-4 0,-5 5 0,-2-2 0</inkml:trace>
  <inkml:trace contextRef="#ctx0" brushRef="#br0" timeOffset="146">10659 8726 8069,'0'-17'461,"0"1"1,0 5 814,0-1 1,0 4-865,0 4 1,-3 10-1,-2 15 1,-1 8-207,-3 8 0,3 7 1,-2 4-1,0 3-199,-2 0 0,-2 1 0,1-6 0,0-4-379,0-2 0,3-4 1,2-8-812,1-5 0,2-2 236,3-6 0,1-7 0,3-8 444,3-6 0,3-9 1,2-5 419,3-4 0,-2-5 0,3-5 81,0 1 1,-4 2 0,3-1-1,-4-4 247,-3-3 0,-3 2 0,-5-3 0,0 3 521,0 5 0,0 4 391,0 10 1,0 2-309,0 4 1,0 7 0,0 7-349,0 8 0,5 6-333,2 6 1,4 5-1,4 4 1,4 4-3,2 2 1,6 6-1,3-4 1,2 0-541,2-6 0,-2 1-347,-2-4 1,-3-7 0,-6-2-1,-2-3-788,-4-5 1,-8 0 1508,-3-2 0,-3 0 0,-1 0 0</inkml:trace>
  <inkml:trace contextRef="#ctx0" brushRef="#br0" timeOffset="147">10548 9128 7993,'5'-17'0,"2"1"362,8 5 1,5 0 0,8-1 0,7 1-35,4 0 1,7-4 0,5 0-27,-1 2 0,-1-3 0,-7 1 0,-1 1-151,1 2 1,-3 0-1,-3 1-117,-5 0 1,-4 0 0,-6-2 0,-2 0 32,-4-2 1,-4 0 0,-4 4 110,-3 0 0,-3-1 1,-1 1 412,0 0 0,0 4-38,0-1 0,-1 2 0,-1 0-376,-2 6 1,-4 10-121,5 8 0,-2 8 1,2 4-1,0 2-62,0 2 0,2 0 0,2 0 0,3 2-709,3 2 1,3-2 506,1-7 1,5 2-1,3-6 1,3-4 15,5-5 1,-3-4-1,5-5 1,-1-3-386,1-3 1,0-2-162,0-3 1,4-2-1,-5-5 1,1 0 736,-3-1 0,-3-4 0,0-1 0</inkml:trace>
  <inkml:trace contextRef="#ctx0" brushRef="#br0" timeOffset="148">11855 8726 7993,'-5'-17'0,"-1"4"963,-5 6 0,0 1 0,-1-2-224,1 5 0,4 1 0,1 4 0,1 1 110,2 5 1,2 7 0,1 3-436,0 3 1,0 7 0,0 2-465,0 2 1,1 5 0,2 2 0,2-1-351,1 1 1,-3 0-1,4-4-101,-2-3 1,3-6-1,1 0-261,5-2 1,-1-7-1,6-3 1,2-5-91,4-6 1,0-1 0,5-2-610,1 0 1461,-4 0 0,10-10 0,-2-3 0</inkml:trace>
  <inkml:trace contextRef="#ctx0" brushRef="#br0" timeOffset="149">12447 8503 7943,'-36'-10'1070,"3"2"1,12 3-488,2 5 0,9 2 0,4 1-40,1 5 1,-3 7-1,5 3 1,0 5-311,2 3 0,6-1 0,2 4-494,3 2 0,5 0 1,1-1 58,2-4 0,0-3 1,6-5-1,1-3 57,1-2 0,5-7 0,-1-2-133,2-3 0,2-2 0,-1-3 70,1-4 1,-5-2-1,0-1 1,-1 0 204,1 0 0,-8-4 0,1 0 181,0 1 0,-6 2 0,-3 1 510,-4 0 1,-4 0-1,-5-1-51,0 1 0,-2 5 0,-5 2-194,-4 3 0,-11 4 1,-1 5-327,0 11 1,-8 7 0,0 7 0,1 2-922,1 2 1,3-1 0,4 4-378,0-1 0,4 3 1181,3-1 0,3 2 0,1 2 0</inkml:trace>
  <inkml:trace contextRef="#ctx0" brushRef="#br0" timeOffset="150">13978 8492 8000,'0'-12'1016,"0"1"0,1 5-919,3 2 0,-2 3 47,6 1 1,-4 9 0,3 4 0,2 6 262,1 5 0,-3 2 0,1-1 0,-1 2-195,-1 1 0,0 1 0,-3 1-188,1-4 0,4 1 0,0-1-114,2-1 1,-3-6 0,2-3 0,3-3-81,6-1 1,0 0 0,3-7 19,3 1 0,10-3 0,-1 0-376,2-1 0,3-2 0,0 0 0,-1 0 526,1 0 0,-3-5 0,4-2 0</inkml:trace>
  <inkml:trace contextRef="#ctx0" brushRef="#br0" timeOffset="151">14704 8503 7964,'-16'-18'0,"4"6"2841,-3 5-1933,7-1 0,0 3 0,4 6 1,1 11-569,2 9 0,2 6 0,3 6-68,4 1 1,0 3-1,1 2-260,-2 0 0,1 1 0,3 1 0,-1-5-972,-3-5 1,2 0-1,-4-5-512,1-1 0,-3-5 0,2-3 1472,0 0 0,1-3 0,5-2 0</inkml:trace>
  <inkml:trace contextRef="#ctx0" brushRef="#br0" timeOffset="152">14928 8547 7947,'-11'-22'0,"1"1"1904,2 2-873,3 3 0,6 11 0,3 5-693,4 6 1,5 13-1,3 5-392,2 3 0,-1 3 1,3 3-150,-1 1 1,-2-2 0,2-2-1,-3-4-399,0-2 0,-4-3 0,3-3-108,-2-3 1,-6-6 0,1-3 368,0-1 0,2-1 0,1-5 1,1-2 67,-1-1 1,4-4 363,0 0 1,1-5-1,-3-4 1,3 1 113,2 0 0,-4-4 0,0 2 0,-1-2 712,-2 1 1,-1-2 0,-1 4 385,-2-1 0,-4-2-567,0 6 0,-3 0 1,-3 6-473,-5 5 1,-6 8-313,0 6 0,-5 5 0,3 8 0,0 2 7,0 3 0,2 0 0,6 1 0,5 0-642,1-2 0,4 3 0,1-5 27,5-1 0,2-1 1,1-3 69,0-3 0,5-1 0,3-8 0,3-1 6,4-4 1,-2-3 0,3-1-180,1 0 0,-4 0 759,6 0 0,0-10 0,3-2 0</inkml:trace>
  <inkml:trace contextRef="#ctx0" brushRef="#br0" timeOffset="153">15855 8603 7947,'-1'-26'1288,"-3"0"1,-2 1-490,-5 7 0,0 2-368,-1 4 0,1 6 0,0 2 0,-1 4 88,-3 4 1,1 7 0,-3 9 0,1 5-183,2 5 0,3 2-292,3 2 1,0 4-1,4 2 1,3 1-234,3 0 0,2-5 1,6 0-1,3-5-160,4-5 0,-2-2 0,3-3-317,2-3 1,5-3 0,2-6 191,2-2 1,1-4 0,2 1 0,-1-3-390,-1-1 1,-4 0 327,3 0 1,-5-4 0,0-1 533,-4-1 0,-2-7 0,4-4 0</inkml:trace>
  <inkml:trace contextRef="#ctx0" brushRef="#br0" timeOffset="154">15643 8771 7907,'-6'-11'0,"1"3"0,5 1 0,6 1 0,5-3 0,6 3 0,5 1 0,0 1 0,0 3 0,2-2 199,2 0 1,2-1 0,6 4 717,0 0 0,2 0 0,-3 0-1750,-4 0 1,-5 0 359,-1 0 0,-6 0 473,-2 0 0,-3-5 0,0-1 0</inkml:trace>
  <inkml:trace contextRef="#ctx0" brushRef="#br0" timeOffset="155">15822 8492 7907,'-5'-7'959,"3"-3"-387,-3 9 1,10-9-103,3 3 1,3 2-222,4 1 0,4 3 1,7 1-68,3 0 1,1 0-1,1 0-186,0 0 0,4 0 1,-5 0-1,1 0-38,-1 0 1,1 0 0,-5 0 0,-1 1 106,-2 3 1,-2-3 36,-2 3 253,-3-3-55,-5-1 26,0 0 1,1 5 0,-2 2-187,-3 3 1,-1 7 0,-3 1-66,0 3 0,1 7 0,-4 1-52,0 4 1,0 0 0,0 1 0,0-2-118,0-2 0,0 1 0,1-4 0,3-1-140,4-2 0,-2-1 94,1-8 1,1 0 0,3-4 0,1-1-176,3-2 1,1 0 0,4-4 0,-1-1-348,1-2 1,-3-2 0,2-2-247,1-1 0,-4-4 0,-1 0 908,-3-2 0,9-11 0,3-2 0</inkml:trace>
  <inkml:trace contextRef="#ctx0" brushRef="#br0" timeOffset="156">16838 8458 7921,'0'-11'1348,"0"0"1,-1 0 98,-3-1-738,3 6 0,-7 2-387,4 8 0,0 2 0,4 7 0,1 0-374,3 2 0,2 4-74,5-4 1,1 1 0,0-2-1,2 1-296,1-2 1,6 0-1,0-3 1,4-3-119,-1-3 0,5-3 0,1-1 61,2 0 0,2-1 0,-2-2 222,-2 0 0,2-6 0,-2 1 0,2-2 204,2-1 0,-7 0 0,-5 1 1670,-6 3 0,-4-3-544,-5 2 0,-8 3 1,-12 2-1,-8 1-609,-7 2 1,-11 10-1,-4 5-185,-4 5 0,-1 7 1,5 3-230,-2 3 0,7 4 0,-7 1 1,2 2-623,-1 2 0,3-2 0,1 1-1694,2 1 0,1-3 2266,3-2 0,2 0 0,0-1 0,-2 0 0,-2 1 0</inkml:trace>
  <inkml:trace contextRef="#ctx0" brushRef="#br0" timeOffset="157">1821 11307 7968,'-7'-10'946,"1"2"1577,1 0-875,1 6-1304,-1-3 0,4 11 0,-3 5 1,4 8 78,4 6 1,-2 3-1,4 6-318,-1-1 1,0 1-1,-2 1 1,2 1-99,1 1 0,-4 1 1,2-2-67,-3 1 1,-1 2 0,0-3-161,0 1 1,0-3 0,0-7-1,0-2-43,0-4 1,0-2 0,0-1-398,0-3-322,0-2-532,0-2 1513,0-5 0,5-1 0,2-5 0</inkml:trace>
  <inkml:trace contextRef="#ctx0" brushRef="#br0" timeOffset="158">1631 11419 8047,'-6'-17'0,"2"1"0,3-1 0,1 5 0,5-4 0,1 5 0</inkml:trace>
  <inkml:trace contextRef="#ctx0" brushRef="#br0" timeOffset="159">1631 11307 8047,'13'-11'842,"2"0"385,3 0 1,3 0 0,3-1-924,2 1 1,4 1 0,6 2 0,2 1-231,2 2 1,-3 2 0,4 3 0,0 1-78,-1 3 0,-3 2 1,-7 6-1,-4 2-47,-2 1 1,-9 5-1,-3-2 15,-2 3 0,-3 3 1,-7 1 8,0 1 1,-10 0 0,-4-2 0,-6 0 173,-3 3 0,-4-1 0,-3-4-34,-2 0 0,-2-3 0,1-2-50,-1-1 0,2-2 0,1-5 0,2-3-377,2-1 0,2-1 0,7-4 313,3 0 0,7 5 0,3 1 0</inkml:trace>
  <inkml:trace contextRef="#ctx0" brushRef="#br0" timeOffset="160">2738 11050 8048,'-5'-11'312,"2"-4"-312,-4 0 0,9 0 0,-1 4 0</inkml:trace>
  <inkml:trace contextRef="#ctx0" brushRef="#br0" timeOffset="161">2715 10972 8048,'-6'-1'1857,"1"-2"-751,0 0 1,-1-1 0,-5 5 0,-1 3-671,1 3 1,-1 6-1,-3 4 1,-4 7-110,-2 3 0,-1 5 1,0 8-1,-1 5-157,1 1 0,1 3 0,1 1 0,3 1-125,0 2 0,0 6 1,5 0-149,2 0 0,6-2 1,0-1-148,3-1 0,3 0 0,6-3 0,6-3-62,2-3 1,5-7-1,-3-3 218,4-5 0,0-3 0,0-7 210,1-3 0,-1 2 1,0-5-1,1-2-104,-1-5 1,-3 1-1,-2-5-328,-1-2 0,-1-1 316,-4-1 0,0 5 0,1 2 0</inkml:trace>
  <inkml:trace contextRef="#ctx0" brushRef="#br0" timeOffset="162">3050 11363 7955,'-11'-17'599,"1"-3"1,3 5-88,3 1 0,2 7 866,-2 3 0,1 3-897,-4 1 1,3 7-1,-3 8-300,-2 10 1,3 7-1,-2 4 1,0 3-149,-2 1 0,0-1 0,1 4-5,2-2 0,3-7 0,-2 1-312,1-4 1,1-6 0,4 1 0,-1-2 283,-3-2 0,3-5 0,-4-1 0</inkml:trace>
  <inkml:trace contextRef="#ctx0" brushRef="#br0" timeOffset="163">3006 11274 7960,'-12'-11'0,"1"-1"1,0 1 0,0 0 0</inkml:trace>
  <inkml:trace contextRef="#ctx0" brushRef="#br0" timeOffset="164">2961 11229 7964,'1'-4'0,"2"7"1775,0 7 0,6 10 0,0 2-982,4 7 0,1 4 1,5 4-1,1 4-647,1 3 1,1-1 0,0-1-1,1-2-828,-1-1 682,-5-2 0,10 1 0,-4 2 0</inkml:trace>
  <inkml:trace contextRef="#ctx0" brushRef="#br0" timeOffset="165">3319 11877 7914,'-9'0'-750,"-2"0"1,2 0 749,-6 0 0,-7-10 0,-2-2 0</inkml:trace>
  <inkml:trace contextRef="#ctx0" brushRef="#br0" timeOffset="166">3453 11117 7971,'-12'-7'0,"1"-1"0,0 1 0,0-4 0</inkml:trace>
  <inkml:trace contextRef="#ctx0" brushRef="#br0" timeOffset="167">3419 11073 10376,'11'11'6316,"5"4"-5174,3 0-646,2 5-160,1-3 0,1 6 477,-1 4-349,5-4-92,-3 9 0,5-7-28,-3 5 0,-3 0-206,3 3 1,-2 5-131,-2-1 1,-4 0-106,-3-3 1,-3 3 151,-1 0 0,-5-3-107,-2-5 1,-3 1-1,-3 2 1,-4 0 6,-6-3 0,-5-3 0,1 3 0,-1-3 119,-3-5 1,-1 1-76,-2-3 1,1 1 0,0 0-1,0-3-357,4-1 0,-2-1 1,6-4-1,3-1-3094,2-2 869,2 2 1022,1-4 1561,1 0 0,0-1 0,-1-5 0</inkml:trace>
  <inkml:trace contextRef="#ctx0" brushRef="#br0" timeOffset="168">2838 11698 7901,'8'0'2949,"-1"0"-1818,2 0 1,1-1 0,1-1 0,1-2-720,3 1 1,1 2 0,4 1 0,0 0-49,4 0 1,-1-1-1,7-2 1,0 0-180,-2 0 0,5 1 0,-5-1 0,1-2-21,-3-1 0,-4 4 0,-3-2-34,-4 3 0,1-3 3,-1 0-128,-5 1 1,-7 3 0,-8 0 28,-6 0 0,-1 0 1,-7 0-254,-1 0 1,-6 3-1,-4 2 1,-2 0-77,-1 0 0,-2 4 0,-1-3 76,-1 0 0,3 3 0,5-5 127,2-2 1,5 1 0,4-1 0,2 2-1470,3-2 178,5 0 1,4-2-1807,8 0 3189,2 0 0,6 5 0,-1 1 0</inkml:trace>
  <inkml:trace contextRef="#ctx0" brushRef="#br0" timeOffset="169">4458 11564 8014,'8'0'1681,"-1"0"0,3 0 0,2 0-996,3 0 1,4-1-1,-3-1 1,2-2-234,1 1 0,2 2 0,2 1-249,-1 0 0,1-4 0,-1-1 0,0 0-144,1 1 0,-2-1 0,-1 2 0,-4-2-181,-4-1 1,2 3-811,-7 0 0,-2 0-1944,-1-1 2876,-3 3 0,-6-4 0,-1 5 0</inkml:trace>
  <inkml:trace contextRef="#ctx0" brushRef="#br0" timeOffset="170">4805 11508 7953,'-12'0'0</inkml:trace>
  <inkml:trace contextRef="#ctx0" brushRef="#br0" timeOffset="171">4447 11754 7953,'0'11'0</inkml:trace>
  <inkml:trace contextRef="#ctx0" brushRef="#br0" timeOffset="172">4447 11765 7986,'11'0'0,"2"0"617,2 0 1,-2-3-1,6-1 1,1 0 1193,1-1 0,1 4 0,0-4 0,1 1-599,-1 1 1,5-5 0,3 3-372,3-1 0,0 2 1,-1-2-405,-2 1 1,1-2 0,-5 2 0,-1 0-193,-1 0 1,-7 1-1,-2 4-142,-3 0 1,-5-1 16,-4-3-1592,-1 3 1,-4-4 0,-1 6 1471,-5 3 0,3-3 0,0 4 0</inkml:trace>
  <inkml:trace contextRef="#ctx0" brushRef="#br0" timeOffset="183">9542 11229 7633,'-7'0'710,"-1"0"217,6-5 1,-4 4 1131,2-3-848,3 3-552,-4 1 0,10 4-311,2-1 1,-1 1 0,2-4-166,0 0 1,2 4 0,3 0 0,0-2 5,2-1 0,9-1-83,-2 0 1,8 0 0,0-1 0,2-3-138,2-3 0,-6 1 0,-2-1 0,-2 2-78,-2 3 0,-4-3 1,-3 1-730,-3 2-1533,-1 1 1547,-5 1 1,-6 0-1,-7 0-569,-3 0 1,-2 5 1392,-3 2 0,-3 3 0,-4 1 0</inkml:trace>
  <inkml:trace contextRef="#ctx0" brushRef="#br0" timeOffset="184">9408 11486 8095,'0'6'458,"0"-1"1243,5-5-1040,1 0 0,5 0 0,2 0 0,1 2 198,0 1 0,10-2 1,0 3-317,3-3 0,0-1 1,6 0-103,1 0 0,10 0 1,-2-1-1,-1-1 91,-1-2 0,1-3 1,-4 2-1,-2 0-247,-4 0 0,-8 1-241,-4 4 0,-5-4-546,0 0-431,-6 1-154,-3 3 1,-15 5-1,-3 1 1</inkml:trace>
  <inkml:trace contextRef="#ctx0" brushRef="#br0" timeOffset="192">10593 10559 8015,'0'-11'326,"0"-1"0,0 1 0,0 0 0,0 0 143,0 0 0,3-1 0,2 1-75,1 0 0,-2 1 0,4 2 0,0 1-145,2 2 0,1-2 1,1 2-1,-1 0-67,0 0 0,5 1 1,1 4-49,1 0 1,5-3 0,-2-1-57,3 1 1,-7 2 0,6 2 0,-2 3-106,0 4 0,-2 1 0,-2 3-16,-1-1 1,2 0 0,-6 1-43,-2 3 0,-3-2 0,1 2 0,-4-3 18,-3-1 1,2 0 71,1 1 1,-1-1 0,-7 0 14,-3 0 0,-3 0 0,-2 0 97,1 1 0,0-3 1,0 0 75,0-1 0,0-5 18,-1 5 0,5-6-219,-1 2 0,6-2 0,0 1 110,4 1 0,2 1-50,7-2 1,-2 0 0,7 3-1,-1 0-43,0 0 1,4-2 0,-1 4 0,0-1-50,1-1 0,-5 4 0,2-2-32,0 2 1,-6 1 0,2 1-34,-2 3 1,1-2 0,-7 3 0,-1-1-92,-2-1 0,-5 6 1,-2-2 116,-4-1 1,0 4 0,-9-3 87,0-1 0,-3 3 0,-1-4 0,-2 0 74,-1 0 1,0-1 0,4-4 99,-1 0 1,2-3-739,2-1-562,3-4 0,13 1 16,6-8 0,5-2 0,12-7 1101,3-2 0,0-2 0,4-5 0</inkml:trace>
  <inkml:trace contextRef="#ctx0" brushRef="#br0" timeOffset="193">11542 10469 7982,'0'-22'242,"0"5"1,0 2 943,0 2 0,0 2-248,0 0 1,-1 5-541,-3 2 0,2 3 0,-6 2 0,-2 4-230,-3 6 0,-5 10 1,-4 9-1,-2 4 154,-2 3 1,3-1-148,-3 5 1,2-4 0,3 3-1,2-2 99,5-2 1,2-2 0,4-3-169,0-1 1,6-6 0,-1 2-402,6-2 1,0-5-1,7-2 1,4-1-297,2-2 0,-1-2 1,4-2-1,1-2 349,1-5 1,0-1 253,-3-2 1,3 0 0,-3-2 0,-1 0 162,-2-2 1,-2-5-1,-2 2-34,0-3 0,-5-2 0,-2-2-63,-3-1 1,-2 0 0,-3 4-1,-5 0-140,-4 0 1,-6 0 0,-7 1-1,-4 1-293,-2 1 0,-2 6-53,1-2 0,4 4 1,5 3-1,4 2-956,5 1 0,4 1 266,3 5 1098,3-6 0,20 4 0,4-4 0</inkml:trace>
  <inkml:trace contextRef="#ctx0" brushRef="#br0" timeOffset="194">11766 10492 7913,'-13'-15'0,"-2"0"0,8 0 2012,0 4-339,4 0-854,3-1 0,0 5-596,0 0 1,0 10-174,0 5 1,0 3 0,0 8 0,0 0 17,0 2 1,0 2 0,-1 0-1,-2 1-284,0-2 1,-1 2 81,4-9 0,0 3 0,0-3 0,0-1-65,0-2 0,0-4-80,0-1 245,0 1 0,1-2 170,3-2 0,-2-3 0,6-1 0,0 0 154,2 0 0,-2 0-171,-1 0 1,2 0 0,5 1 0,1 2 8,-2 0 1,3 5-1,-1-3 1,0 0-44,1 0 0,-3 3 0,2 0-22,-3 2 1,-1 1-1,0 0-84,1 0 0,-5 2 0,-1 0 0,-1 2-150,-2-1 1,-2 0 0,-2-1 113,-3 2 0,-2 0 0,-7-3 18,-2 3 1,2-2-1,-6 2 1,0-3-69,2-1 0,-7-3 0,5-2-246,-1-1 0,4 2 0,-2-3-441,2-1 0,1-2 0,4-1-1719,0 0 2513,0-5 0,0-1 0,-1-6 0</inkml:trace>
  <inkml:trace contextRef="#ctx0" brushRef="#br0" timeOffset="195">11777 10413 7961,'-11'-11'815,"5"-4"-173,2 0 0,8 1 1,3 2-1,3 1-17,1 0 1,1 4 0,2-1 0,2-1-23,2 0 0,2 2 1,6 2-468,3 0 0,0 4 0,0-3-232,-2 3 0,3 1 0,-6 0 0,-1 0-813,-3 0 0,-7 1 0,2 2 909,-2 1 0,-7 9 0,-1 0 0</inkml:trace>
  <inkml:trace contextRef="#ctx0" brushRef="#br0" timeOffset="196">12157 10805 7984,'7'0'2591,"1"0"1,-2-2-355,1-1-333,-2 1-1913,0-3 9,1 5 0,1 0 0,-2 0 0</inkml:trace>
  <inkml:trace contextRef="#ctx0" brushRef="#br0" timeOffset="197">12615 10492 7956,'-6'-8'906,"2"1"-424,3-2 1,1 3-1,1 0 1,1-1-200,2 1 1,5 0 0,-2-3 0,3 2-81,1-2 0,1-1 1,-1 0-1,0 2-11,0 0 1,4 2 0,0-3-109,-1 2 0,2 1 0,-1-3-19,-2 1 1,0 6-1,-2-2 1,0 3-190,0 1 0,0 1 45,1 3 1,-6 2-1,-3 5-49,-1 1 1,-2 2 0,-2 3 0,0-1 22,-2 0 1,-3 0 0,2-2 73,-1 1 0,-1-1 0,-1-2 22,0-1 1,2 0-1,-3 0 1,2-1 27,-2-2 0,3 0 128,-1-4 0,4 1 465,-1-1-454,3-3 0,6 4 0,3-6-74,2-3 1,4 3 0,1-3-49,-1 3 1,2 6 0,-1 1 0,-1 1-57,-2 1 0,-1-1 0,0 6-70,1 2 1,-1-3 0,-1 4-148,-3 0 1,2-2 0,-5 3 0,-2 1-54,-1-1 1,-1-2 0,0 2 134,0-1 1,-6 3 0,-4-4 82,-4-1 0,-4-1 1,2 1-1,-2 1-6,-2-2 1,1-4 0,-1-3 110,1-1 1,5-1 0,0-4-488,1 0 0,2 0-1154,0 0 1608,5-5 0,1-6 0,5-6 0</inkml:trace>
  <inkml:trace contextRef="#ctx0" brushRef="#br0" timeOffset="199">13766 10413 6007,'0'0'0</inkml:trace>
  <inkml:trace contextRef="#ctx0" brushRef="#br0" timeOffset="201">13621 10380 7919,'0'-11'-464,"0"3"0,1 2 0,1 0 1062,2 0 0,3-2 0,-2-3 324,2 0 0,-4 3 235,5 1-306,-6 4-641,3-1 0,-6 8 0,-3 5 1,-3 5 14,-3 4 1,-1 5 0,-2 3-123,-2 4 1,3-1 0,-3 4-143,3 2 1,0-1 0,1-3-1,1-2 73,3-2 0,1-1 0,3-5-580,0-2 1,-1-2 86,4-2 0,0-2 415,0 2 1,5-8 0,2-3 82,3-3 0,1-1 0,0 0 91,1 0 0,0 0 1,2 0-1,2-1-7,1-3 1,-2 3-1,3-4-109,-2 0 0,-1 4 0,-4-4-330,0 0 0,0 2 0,0-3-402,0 1 1,-4 0 0,-2 3-1684,0-2 2401,-4 0 0,9-1 0,-4-1 0</inkml:trace>
  <inkml:trace contextRef="#ctx0" brushRef="#br0" timeOffset="202">13777 10458 7850,'0'-11'0,"0"0"378,0 0 1,1-1 358,3 1 1,-3 4-1,3 2 74,-3 4 1,-1 6 0,0 13-262,0 8 0,-1 7 0,-2 4-291,0 4 0,-5 2 0,3 2 0,0 0-142,0-1 0,-2-3 0,3 0-264,2 1 1,-3-4 0,1-5-178,2-5 1,0-6 0,2-4 0,0-3-514,0-2 1,0-6-1381,0 1 2217,0-6 0,5 3 0,1-5 0</inkml:trace>
  <inkml:trace contextRef="#ctx0" brushRef="#br0" timeOffset="203">14202 10693 7468,'0'-6'3551,"0"1"-3016,-5 5 0,2 3 40,-4 1 1,4 1 701,-1-1-641,-2-3-269,5 4-380,-4-5-1081,5 0 1,0-5 0,0-1 0</inkml:trace>
  <inkml:trace contextRef="#ctx0" brushRef="#br0" timeOffset="204">14380 10480 7913,'4'-7'0,"0"0"315,-2-2 1,1 3 0,-1-2 0,3 1 411,1 1 0,-2-1 0,4 5-302,0-2 0,2-3 0,1 3-182,1 2 0,-1-1 0,0 1-10,0-2 1,0 0-1,2 4-110,2 0 1,-3 0 0,2 1-190,-6 3 0,2 2 0,-2 5-61,2 1 0,-4 0 0,-2 2 0,-3 1 6,-1-2 0,0 1 100,0 1 1,-4-3-1,-2 3 1,-3-2 11,-3-2 0,-2 0 0,4 0 82,3 0 1,-7 0 181,3 1 0,2-5-202,5 0 0,3-3 0,2 2-18,3-1 1,4 3-9,7-4 0,-3 4 0,4-2 0,-1 2-58,0-1 1,4 1-1,-5 3 17,0 0 0,-2-3 1,0-1 0,-1 2 1,-4 1 0,-1 1 0,-1 1-47,-2 3 0,-2-2 0,-1 3 0,-1-1-100,-3-1 1,-3 5 103,-8-4 0,-3 1 1,-4-2-1,0 1-4,-1-2 0,0 0 1,-2-3-74,-1-3 0,4 2 0,5-4-448,5 1 1,-2-4-557,7 2 1,2-4 1135,1-4 0,13-2 0,3-5 0</inkml:trace>
  <inkml:trace contextRef="#ctx0" brushRef="#br0" timeOffset="205">15051 10458 7909,'-6'-6'138,"1"-4"871,5 4-161,0 0 411,0-4-867,0 3 0,0 0 1166,0 0-1119,0 4 1,-4 3-255,0 8 0,-6 3 0,0 4 0,-5 4 27,-2 6 0,-2 0 1,-3 5-1,0 1-80,-1 1 1,5 2-1,0-1-187,2 1 1,3-1 0,4 0-60,1-4 0,6 2 1,-2-5-1,3-1-222,1-1 0,5-7 0,2-2 28,3-2 1,1-2-1,1 0 114,-1 0 1,0-5 0,1-2 0,2-3 254,1-1 1,1 0 0,-2-1 215,1-3 0,0-2 0,-4-6-107,0-3 0,-1 1 0,-3-3 1,-3 1 26,-3 2 1,-1-3 0,-1-1-352,-3 1 1,-3 1 0,-8 5-133,-4-1 1,-1 2 0,1 3-1,0 2-949,-1 0 1,4 4 298,1-3 0,4 8 936,3 3 0,3 3 0,5 1 0</inkml:trace>
  <inkml:trace contextRef="#ctx0" brushRef="#br0" timeOffset="206">15252 10447 7955,'-11'-16'456,"1"3"0,2-1-7,5 1 0,1 6 1,2-1 189,0-1 0,0 3 0,0-1 184,0-2 1,2 0 0,0 1-621,2 0 0,4 6 0,-1-3 0,1 1-14,4 0 0,-4 1-214,7 3 0,-1 0 0,-1 0 0,2 0-111,-1 0 0,-2 0 0,-2 1 0,-1 3-108,-2 3 1,0-1 0,1 2-58,0 0 0,-4 2 242,3 2 0,-5-1 0,2 0 0,-3 0 139,-1 0 1,0 0-32,0 1 0,-3-1 1,-2-1 23,-1-3 0,3 3 0,-1-2 0,2 1 7,-2 3 1,3-1-1,-3 0 1,3 0 127,1 0 1,0-3-105,0-1 1,0 1 0,0 3-31,0 0 1,4 0 0,1 0-90,1 1 1,0-5-1,3 0-46,-2 2 1,2-3 0,5 1 0,0-1-33,0 0 1,-2 0 0,0 3 0,-1-3-216,0-1 1,0 4 82,0-2 0,1 3 1,-3 1 79,-1 0 1,-3 1-1,-6-1 140,-3 0 1,-6 4 0,-6 0 20,-2-2 1,-1 1 0,-7 0 0,-3 1 329,0-2 0,1 0 0,3-2 0,0 0 400,4 0 0,4-3-591,6-1 0,-1-4-2716,1 0 899,5-1 1,2-2 1661,8 0 0,2-5 0,5-2 0</inkml:trace>
  <inkml:trace contextRef="#ctx0" brushRef="#br0" timeOffset="207">15732 10592 7850,'-6'-5'2146,"1"3"-300,5-6-1078,0 6 0,1-3-636,3 5 0,2 0-572,5 0 440,1 0 0,-1 0 0,0 0 0</inkml:trace>
  <inkml:trace contextRef="#ctx0" brushRef="#br0" timeOffset="208">16023 10849 7905,'-6'-5'1410,"1"3"-309,5-6 1,1 6-934,3-2 1,-2 3-928,6 1 1,-1 0 758,4 0 0,0 0 0,1 0 0</inkml:trace>
  <inkml:trace contextRef="#ctx0" brushRef="#br0" timeOffset="209">16257 10816 7794,'7'-7'1320,"3"3"-1046,-9 4-1599,4 0 892,-5 0 1,0 0-1</inkml:trace>
  <inkml:trace contextRef="#ctx0" brushRef="#br0" timeOffset="210">16526 10793 7940,'0'7'2034,"0"-2"-124,0-5-3338,5 0 0,-4 1 1428,3 2 0,2-1 0,0 3 0</inkml:trace>
  <inkml:trace contextRef="#ctx0" brushRef="#br0" timeOffset="211">17040 10659 7885,'-13'-6'0,"0"-4"1576,9 3 1,0 0 1306,4 0-2525,0 5-358,5-3 0,6 10 0,7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49:17.06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13328 10404 8111,'0'-6'89,"0"0"324,0 2 324,0 3-269,0-4-106,0 5 119,0-6-125,0 5 16,0-4-10,0 5-185,-5 0 0,3 0 4,-6 0 0,0 0-148,-3 0 0,-1 1 86,1 3 1,0-1-105,-1 4 1,1-3 61,-1 4 1,1-4 34,0 3 0,-1 1 74,1 3 121,-1 1-219,1 4 1,-1-2 40,1 5 0,0-4 25,-1 4 1,5-3-104,-1 3 0,4 0 89,-3 4 0,3-4-135,-4 0 0,6 0 29,-2 4 0,2-4-67,2 0 1,0-4 45,0 4 0,0-1-25,0 1 1,6 1-71,1-5 1,0 0 114,0-3 1,1-1-58,3 1 40,-5-6 1,5 3-1,-4-5-10,3 0 5,2 1 0,3-4-6,0 3 47,1-3-43,-5-6 1,4 2 33,0-4-30,1-1 1,-4-3-14,4-1 0,-4 1 1,3-1 1,-6 1-25,-1 0 1,-6-5 32,2 1 1,-2 0-16,-2 3 0,-6 0 15,-1-3-19,-8 2-41,-3 1 47,-5 2 1,-5 9-280,-2-3 133,-3 3 0,2 2-68,1 3 0,6 2-285,1 6 0,5-5-794,7 1 1,4 0 88,3 3 1207,3 0 0,11 1 0,3-1 0</inkml:trace>
  <inkml:trace contextRef="#ctx0" brushRef="#br0" timeOffset="1">17611 10153 7712,'0'-6'241,"0"1"163,0 5 101,0-5 328,0 3-515,0-3-105,0 0 141,0 4-190,0-4 885,0 5-882,-5 5 0,0 1 2,-3 6 1,-2-1-6,2 1 1,-2 4 65,-1 3 33,-1-2-119,1 4 0,0-3-48,-1 5 30,1 0 1,3-1-13,1 1 0,0 1 20,0 3 24,2-3-280,5 4 222,-6-5 0,5 0 110,-3 0-313,3-1 57,1 6 0,0-4 139,0 3-235,0-3 71,5-1 1,-4 4-9,3-1-35,3 1 116,-1-9-125,0 3 133,4-3 1,-3 0-8,4-3-53,-4 3 53,3-5 0,-4 2-6,5-8-3,-4 4 0,3-5 1,-8 0 4,6-2-157,-5 2 147,7-4-331,-9 3 160,4-5-3309,-5 0 2849,0-5 1,-1 2-162,-3-4 803,3 4 0,-9-7 0,3 4 0</inkml:trace>
  <inkml:trace contextRef="#ctx0" brushRef="#br0" timeOffset="2">17657 10404 8111,'0'-11'7,"0"0"1,0 3 244,0 0-14,5 1-185,-4 0 130,4-3 0,-1 8 184,0-6-38,5 0-151,-3 2 1,2-3 177,-1 5-272,1-4 88,8 6 0,-3-4 172,2 2-250,-2 3 87,-2-4 1,1 5-49,-1 0-101,1 0 1,-1 0-65,0 0 0,1 1 120,-1 3 1,-3-2-150,-1 6 10,1 0 1,-2-1 208,-2 1-269,3-1 51,-6 5 1,4-1 2,-5 1 48,0-1 0,-1 1 49,-3-1 0,-3 0-11,-4 1 1,0-1-16,-1 1 0,0-1 19,-4 1 1,4-5 37,-4 1 1,4-6-38,0 2 1,5 1 310,-1-1-176,6 0 18,-9-4-116,10 0 43,-4 0-98,5 0 70,5 0-16,-4 0 108,10 5-114,-5-4 1,5 4 67,1-5-150,-1 0 73,6 0 1,-3 4-184,5 0 179,-5 5 0,2-7-65,-5 6 0,1-1-47,-1 5 107,1-1-219,-1-4 193,1 8 0,-5-8-7,1 9-129,-6-4 122,3 0 0,-5 1-36,0 2-89,0-3 107,0 10 0,-1-8 4,-3 5-236,-2-5 221,-10 2 0,3-3 20,-2 2-19,-3-7 0,5 7-32,-2-7 150,-3-3-121,5 5-9,-8-9 0,8 6-7,-2-4 1,2-1 12,2 2-533,-1-3 87,6-1 221,-4 0-831,9-5 654,-4 3 0,5-4-1423,0 2 909,0 3 944,5-9 0,6 4 0,7-6 0</inkml:trace>
  <inkml:trace contextRef="#ctx0" brushRef="#br0" timeOffset="3">18399 10359 8017,'0'-8'0,"0"0"0,0 1 0,0-1-37,0 1 203,0 4 1,0-3 443,0 2 253,0 3-572,0-4 0,-1 5 194,-3 0-146,-2 0-168,-6 0 1,-1 1 227,-2 3-239,3 2 11,-10 5 1,9 1 105,-2-1-92,-3 1 1,2 3 5,-3 0 1,-2 5 8,6 0 15,0 1-254,-1 2 86,3 0 0,-2 0 228,7-1-423,-2 1 150,9 0 0,-8 0 145,5 0-402,0 0 186,4-6 0,0 4-165,0-6 175,0 5 1,4-7-75,0 2 1,5-2-109,-2-2 1,3-3 52,2 0 0,-1-6 119,1 2 1,-1-3 101,0-1-84,6 0 0,-3 0-57,5 0 86,-5 0-16,2-5 0,0 0-153,-1-3 153,0-2 0,-7 4-1,-1-6 1,-4 1-8,1 0 1,-3-1-85,-1 1 0,-6-1 65,-6 1 0,-1 1-296,-6 2 163,-5-2 1,-1 9 49,-6-3-345,6 3 255,-3 1 0,5 1-540,0 3 450,6-3 1,0 9-454,6-2 781,4 2 0,-3 1 0,4 1 0</inkml:trace>
  <inkml:trace contextRef="#ctx0" brushRef="#br0" timeOffset="4">18616 10359 8079,'0'-12'0,"0"1"0,0 3 0,0 1 489,0 4 59,0-7 239,0 9-80,0-9-252,0 8 14,0-3-248,-5 10 1,4 5 27,-3 6 0,3-1-78,1-4 1,-4 5 8,0-1 0,-1 4-146,1-4 0,3 4-95,-3-4 1,1 1 50,0-5 1,1 0-130,-1 1 45,-4-1 123,6 1-157,-4-1-2,5-5 136,0-1-83,0 1 76,0-5-80,0 4 173,0-5 155,5 0-224,-4 0 258,9 0-253,-3-5 1,4 4 33,1-3 81,4 2-90,-3-3 1,5 4 36,-3-3 5,-3 3-42,5 1 0,-6 0-163,1 0 169,-1 5-21,1 1 1,-1 2-140,0 0 129,-4-1 0,2 5 37,-5-1-42,-1 1 0,-3-1 19,0 0 12,0 6-28,-5-4 1,-1 7 15,-6-5-212,-4 5 191,-2-7 0,-5 7-245,1-4 237,-1 4 0,4-7-238,0 2 1,3-6-93,-3-2 294,5 1-639,-2-2 158,10-1 94,-5-5-728,5 0 660,0 0 0,1-1-271,5-3-304,0 3 621,0-9 0,0 4 432,0-6 0,5-4 0,1-2 0</inkml:trace>
  <inkml:trace contextRef="#ctx0" brushRef="#br0" timeOffset="5">18593 10347 8075,'0'-7'-42,"0"-1"0,0 4-197,0-3 1160,0 4-184,0-7-139,0 9 0,0-6 290,0 4-687,5 1 0,2-3 43,4 5 0,2 0-29,2 0 0,-1 0-31,5 0 1,-4 0-70,4 0 0,-4 0-36,4 0 0,-1 0-17,1 0 0,-2 0-626,-6 0 220,1 0 236,-1 0-1491,0-5 693,-4 4 906,-2-4 0,0 10 0,1 1 0</inkml:trace>
  <inkml:trace contextRef="#ctx0" brushRef="#br0" timeOffset="6">18936 10541 7901,'0'-6'990,"0"1"-595,0 0 1,1 4 196,3-3-148,-3 3-136,9-4 1,-7 3-74,4-2-63,1 3 0,3 1 28,1 0 1,1 0 43,2 0 0,-2 0-154,2 0 1,-1 0 254,1 0-58,-2 0-424,3 0 135,-4 0 1,-1 0 144,0 0-487,1-5 268,-1 4 0,-3-4-360,-1 5 164,-4 0-668,2 0 0,-1-1-62,0-3-1049,-1 2 2051,-8-3 0,-1 5 0,-5 0 0</inkml:trace>
  <inkml:trace contextRef="#ctx0" brushRef="#br0" timeOffset="7">19336 10427 8025,'0'-11'-392,"0"-1"-39,0 6 711,0 1 1,1 4 1491,3-3-1169,-3 3-196,4-4-252,-5 5 0,4 5 123,0 2-119,-1 3 0,-1 6 212,1-1-333,-1 5 30,3-7 0,-5 8 89,0-2 1,1-1-93,3 1 0,-3-4-177,3 5 70,-3-7 1,-1 5-5,0-3 0,0-2 87,0 2 0,0-6-347,0-1 109,0 0-24,0-2 186,0-1 445,0-5-269,5 0 0,-3-5-44,1-3 0,0-2-74,1-1 1,-2-2 40,6-2 0,-1 1-121,5-5 1,-1 4 77,1-5 0,-1 1-123,1-3 1,-1 0 113,0 3 0,1 3-136,-1 4 1,1 1 191,-1-1 1,-1 5 144,-2-1 1,2 5 135,-2 0 1,-2 1 52,2 2-299,-1 0 145,0 0-72,3 0 1,-4 5 79,5 3-163,-4 2 47,3 2 1,-7-1 177,4 1-289,-4 4 96,2-3 0,-1 8-198,-1-2-77,1 3 225,-4-4-551,0 3 336,-5-8 1,4 7-51,-3-5-735,-2 1 602,4-5 0,-3 1-38,5-1-1478,0 0 758,-5-4 1081,4 3 0,-9-4 0,3 6 0</inkml:trace>
  <inkml:trace contextRef="#ctx0" brushRef="#br0" timeOffset="8">19952 10256 7978,'0'-6'677,"0"-5"-340,-5 10 321,4-4-214,-4 5 616,5 0-641,0 5-250,0 2 0,0 9-8,0 3 1,0-1 13,0 1 0,0-1-87,0 1-141,5 2 192,-4-3 1,6 1-358,-4 0 188,-1-5 0,3 3-757,-5-6 523,5 0 66,-4 1-935,4-6 325,-5-1-60,0 0-319,0-3 1187,0 3 0,-5-10 0,-1-2 0</inkml:trace>
  <inkml:trace contextRef="#ctx0" brushRef="#br0" timeOffset="9">19758 10416 7985,'0'-7'0,"0"-3"599,0 4-276,0 0 0,0-1 466,0 3-496,0 3 0,5-5 29,3 2 1,3 3 409,4-3-507,-2 3 47,9-4-104,1 3 1,1-3 169,2 5-296,3-5 7,-4 4 1,6-5 288,-4 2-704,0 3 343,-5-5 0,-4 6 55,-3 0-1379,3-5 924,-10 4 1,7-4-670,-7 5 489,-3 0-515,0 0 695,-5 0 1,-5 0-1,-2 0 1</inkml:trace>
  <inkml:trace contextRef="#ctx0" brushRef="#br0" timeOffset="10">20421 10199 8068,'0'-12'254,"5"1"340,-4 0 26,4-1 285,-5 6-468,5-4-1,-4 8 33,4-3 116,-5 5-11,0-5-317,0 4 1,0-3 93,0 8-146,0 2-1,0 11 1,0-3 163,0 5-268,-5 5 1,4 1 249,-3 6-236,3-6-29,1 8 1,0-4-202,0 6 0,0-5-10,0 0 276,0-4-369,0 2 154,0 0 1,1-8 29,3 3-369,-3-8 222,9 2 1,-7-6-154,5 0 200,-6 1 1,4-2-223,-2-2-206,-2-3 201,3-5-3135,-5 0 2913,0-5 0,0 2 584,0-5 0,-5-4 0,-2-6 0</inkml:trace>
  <inkml:trace contextRef="#ctx0" brushRef="#br0" timeOffset="11">20638 9982 8149,'0'-12'0,"0"5"350,0-1 1,0 4-28,0-3 1,0 3 815,0-4-290,0 6-195,0-3 651,0 5-682,5 0-326,-4 0 0,9 0 66,-2 0 0,3 5 315,4 2-437,3 9 289,5-4-190,0 10 1,0-4 52,-1 5-284,6-1 72,-4 1 0,4 1 181,-5 3-394,0-3 88,-5 9 0,2-4-268,-5 6 179,1-1 0,-9 4-49,1 0 0,-6 0 62,2-4 1,-3 1-643,-1-1 459,0-5 1,-3 3-116,-1-6-103,-5 6 210,3-8 1,-10 4-49,1-5 44,-5 0 120,7 0 0,-7-1-335,5 1 286,-6-5 37,9 4 1,-9-10-609,6 4 422,0-4 1,7-2-253,1-2 0,0-2-173,0-2 427,2-3-1324,5 5 1615,0-6 0,0-6 0,0 0 0</inkml:trace>
  <inkml:trace contextRef="#ctx0" brushRef="#br0" timeOffset="12">10724 11455 8028,'-11'0'53,"4"0"291,2 0 1372,5 0-1347,5 0-150,2 0 0,4 0-176,1 0 131,-1 0 0,4-1 98,0-3-221,6 3 116,-9-4 1,5 5 125,-6 0-233,1-5-13,-1 3 0,1-3 197,-1 5-258,1 0 29,-1 0 0,0 0 6,1 0-95,-1 0 146,1 0 1,3 0-137,0 0 191,5 0-53,-7 0-130,9 0 114,-5-5 0,6 4 13,0-3 0,-4 2-2,0-2 0,0 3-130,4-3 127,-5 2-19,3 2 0,-4 0-99,2 0-41,2 0 124,-3 0 0,1 0-108,0 0 0,-3 0 109,3 0-140,0 0 116,-2 0 0,1 0-12,-3 0 8,-2 0-5,4 0 1,-6 4-4,0 0 1,1 0 4,-1-4 1,4 4-2,1-1 3,4 1 2,-2-4-207,0 0 197,3 0 1,-3 0-4,5 0 11,0 0-10,-6 0 1,5 0 28,-3 0 1,-3-1 83,0-3 0,-4 3 13,0-3-108,-1 3-2,1 1 0,-5 0 54,1 0 0,-1 0-24,5 0-15,-1 0 4,1 0 1,-1 4-15,1-1 1,0 1-7,3-4 1,3 0 34,5 0 0,-4 0-8,0 0 0,0-4-9,4 1 1,-4-1 0,0 4 1,-1 0-23,1 0 23,-3 0-3,1 0 41,-4-5-43,8 4 0,-8-5 6,2 6 0,3 0 0,1 0 1,1 0 34,-1 0 1,3-3 0,-3-1 0,4 0-152,3 4 121,-2 0-5,9 0 1,-7 0-11,4 0 1,1 0 29,3 0 106,-5 0-128,4 0 1,-4 0 16,6 0-32,-1 0 12,0 0 1,4 0 30,0 0-240,5-5 205,-7 4 0,8-4-5,-2 5 0,1 0-3,-1 0 0,3-4 199,-3 0-220,2 0 0,2 0 118,-1 1-82,1-6 0,1 7 19,2-1-95,-7 1 84,8 2 0,-10-3 51,6-1-238,0 0 184,-1 4 1,1-1-265,0-3-708,0 3 947,-1-5 0,1 5-97,0-3 93,-1 3 0,1-4-6,0 5-150,-1-5 1,2 4 133,3-3 134,-3-2-116,9 4 0,-10-4 6,4 2 8,-3 3-7,4-4 1,-8 1 19,3 0-21,-3 0 3,2 4 1,5-3-33,-1-1 30,1 0-6,-5 4 1,1-1-2,0-3 0,-2 3-2,-2-3-26,3 3 28,-5 1 1,6 0 0,0 0-162,4 0 155,-3 0 0,8 0-15,-6 0-908,6 0 909,-8 0 1,5 0 56,-3 0-61,-2 0-5,9 0 1,-9 0 222,3 0 17,-3 0-934,3 0 880,-3 0-151,4 0 1,-5 0 278,-1 0 1,5 0-258,-1 0 1,6 3-59,-2 1-362,3 0 423,-4-4 1,8 0-131,-3 0 120,2 0-12,-1 0 0,-1 0-44,0 0 1,4 0 134,0 0 0,-2 0-67,-5 0 0,1 0-34,-1 0 0,2 0 1,1 0 1,0 0-29,0 0 1,-4 0-84,0 0 0,1-1 23,3-3 1,-4 3 57,0-3 0,-1 3 114,2 1 1,5-4-55,-2 0 1,2 0 9,-6 4 1,4 0-46,0 0 0,0-4 13,4 1 1,-2-1-32,-2 4 0,-1 0 0,-3 0 1,7 0-104,-3 0 1,4 0 58,0 0 1,-2 0-100,6 0 1,-4-4 125,-29 2 1,1 0 0,1 0 0,0-1 16,2 1 0,0 0 0,3 1 0,0 0 5,-1-3 1,0 0-1,2 2 1,0 0 24,2-1 0,0-1 0,-2 0 0,1 1 25,1 0 1,0-1-1,-2-1 1,1 0-49,-1 0 1,0 2-1,-1 0 1,-1 0 54,-1-1 1,-1 0 0,-1 2-1,1 0-56,24-5 0,1 3 166,-3-4 0,-3 4-122,-1-3 0,-4 3 7,-4-4 1,-4 6-10,0-2 1,-5-1 347,1 1 0,-4 0-403,-4 4 1,2 0 236,-5 0 1,-1 0-230,-3 0 0,-1 0 480,-3 0 1,-3 0-543,-4 0 501,-1 0-334,1 0 9,-6 0 30,-1 0-2085,-5 0 1,-6 0 1963,-6 0 0,-9 0 0,-8 0 0</inkml:trace>
  <inkml:trace contextRef="#ctx0" brushRef="#br0" timeOffset="13">13397 11935 7811,'-7'-1'-823,"4"-3"1414,1 2-19,2-3 237,0 0-178,0-1-307,0-5 1,0 3 407,0 0-496,5 1-25,-3-5 1,6 1 59,-4-1 0,5 1 140,-1 0-186,2-1-49,6 1 1,-2-1 176,5 1-268,-5-1 46,8 1 0,-4 0-88,5-1 13,4 6 4,-2-4 1,3 8-64,-6-1-105,1 1 185,0 2 1,-1 0-75,-3 0 0,-3 2 96,-4 1-364,-1 4 171,-5 4 0,-1 1 74,-5-1 1,0 2 40,0 2 0,0-1-23,0 5 1,-1-5-37,-3 1 1,-2 2-71,-5-2 1,3 0-55,0-3 1,2-1-116,-2 0 0,-2-3-125,3 0 0,0-6 1294,0 2-685,4 2-207,-2-4 0,5 3 699,0-5-548,5 0-91,1 5 68,11-4-91,-4 4 1,8-4 51,-2 3-61,-2-3 6,4 4 1,-4-1 26,2 0-200,2 5 176,-8-3 0,4 6-169,-6-1 166,0 1-10,1-1 0,-5 0-169,1 1-21,-5 4 149,2-3-171,-5 4 81,0-6 0,-2 5 43,-1 3-142,-4-2 165,-9 5 1,2-10-58,-5 3-105,0 3 137,-4-5 0,0 2-53,0-7 63,0 2 1,1-5-61,-1 3-101,0 2 142,5-9-4,-3 4-274,8-5 216,1 0-4,2 0-707,4 0 516,0 0 0,1-1-142,5-3 0,2-2-95,6-6 1,1 1 568,10-1 0,5-4 0,5-2 0</inkml:trace>
  <inkml:trace contextRef="#ctx0" brushRef="#br0" timeOffset="14">14607 11729 8047,'-11'-18'118,"5"2"0,-5 6 350,4 2-237,2-2-177,0 4 322,0-1 0,-2-3 194,-4 9-270,-1-4 1,5 5 131,-1 0 7,0 0-191,-3 0 1,-4 1 366,0 3-442,-6 2 1,5 10 108,-3-1 0,-3 5-29,3-1 0,-2 4-107,-2 4 1,0-2 113,0 5 0,0-3-224,0 4 1,6-5 77,1 5 117,4-6-533,0 8 256,6-14 1,1 11-549,5-7 426,0-2 1,0-1 53,0-5-173,5 5 134,1-7 1,7 4-218,2-6 197,-2 0 0,7-4-76,-5-3 389,6 2-205,-9-5 0,9 4-74,-6-5 184,5 0-99,-7 0 0,7-3-1,-5-1 14,1-5 8,-5 2 0,-3-4 44,-1 0-58,-4-1 10,2 1 1,-6-1-21,-3 1 1,-2-2-27,-6-2-272,-4 2 190,-2-3 0,-6 8-50,-3 1-415,-2 4 330,-5-2 1,3 5-699,1 0 506,9 0 46,-5 5-704,13 1 1150,-3 6 0,9-1 0,2 1 0</inkml:trace>
  <inkml:trace contextRef="#ctx0" brushRef="#br0" timeOffset="15">14824 11729 8080,'-5'-11'0,"-1"-1"0,0 5 207,2-1 174,2 6 252,2-9 239,0 10-369,0-4 59,0 5-210,-5 0 116,4 5-292,-9 2 0,7 8 235,-4 0-25,4 5-210,-7-2 0,5 5-93,-3 0 152,3 0-75,0-1 1,4-3-202,-3 1 102,-2-7 0,5 9-422,-5-9 327,6 3 1,0-4 6,0-1-372,0 0 190,0-4 46,0 3-16,0-9-34,0 4 219,0-5 83,6 0 1,0-1 143,5-3-224,1 3 1,-1-4 16,1 5 185,-1-5-181,0 4 0,2-5 37,2 6 224,-2 0-251,4 0 0,-2 4 126,0 0-82,5 5-27,-7-8 18,3 9-13,1-8 6,-4 8-5,-2-4-123,-1 6 110,-8-1 0,6-2 53,-4 2-338,0-2 273,-4 8 1,-5-2 35,-3 0-449,-2 5 230,-6-7 0,-2 7-444,-5-4 301,0 4 120,5-7 0,-3 3-157,2-4 169,-3-6 70,5 4-621,-5-9 421,9 4 1,-3-5-210,4 0-452,1 0 532,5 0 0,-3-1-253,5-3-176,-5 3 844,8-9 0,-4-1 0,5-7 0</inkml:trace>
  <inkml:trace contextRef="#ctx0" brushRef="#br0" timeOffset="16">14779 11718 8133,'-5'-12'1052,"3"1"-327,-3 5-366,5-5-119,0 10 217,0-4 179,0 5-276,5 0-35,2 0-145,4 0 0,6-1 240,2-3-348,2 3 168,2-4-358,0 5 164,0 0 0,-1-4 284,1 0-1141,-5 0 616,4-1 0,-10 4-78,4-3 1,-4 3-771,0 1-1095,-1 0 2138,1 0 0,-6-5 0,-1-2 0</inkml:trace>
  <inkml:trace contextRef="#ctx0" brushRef="#br0" timeOffset="17">15293 11581 8110,'0'-12'969,"0"6"-350,0-4-220,0 9 274,0-5 190,0 6-524,0 6 1,0 0-70,0 5 1,0 1 86,0-1-251,0 6 72,0-5 0,0 9-130,0-6 14,0 0 1,0 0 276,0 1-573,0-1 167,0-4 10,0-4 1,3 3 9,1-3 1,0 0 216,-4 0-404,0-4 64,0 2 168,0-5 1,4-5-21,0-3 43,4-2-1,-6-1-39,8-1 39,-4 1 0,6-4 31,-1-1-256,0-4 214,1 7 0,3-7 14,0 5-201,1 0 161,-5 8 1,0-3-20,1 2 137,-1 3-113,1 0 0,-5 2 245,1-1-235,0 0 5,-2 4 204,4 0-195,-4 0 35,1 5 228,-2 1-105,-5 6 0,0 0-42,0 4 231,0-4-182,0 10 0,0-8 95,0 5-359,0-5 186,0 7 1,0-8-457,0 2 186,0 3 102,0-10 0,0 7-1058,0-7 534,5-3 218,-4 5-685,4-9 610,-5 9 0,1-8 450,3 1 0,-2-1 0,3-2 0</inkml:trace>
  <inkml:trace contextRef="#ctx0" brushRef="#br0" timeOffset="18">6476 10576 8144,'-2'-8'825,"-1"0"-825,1 6 1092,-3-8-138,5 9-253,0-5 873,0 6-1376,0 6-17,0 0 0,0 7 240,0 2-188,0 3-53,0 4 1,0 6-41,0 3-77,0 2 0,0 1 124,0 0 0,4 4-15,0 0 1,1 2-218,-1-2 0,-3-4 73,3 0 1,-2 3-261,2-6 1,-1 3 134,4-7 0,-4-1-261,1-3 0,1-4 45,-1 0 131,4-10-75,-6 6-86,3-8-228,0-1 241,-4-1 0,4-5-95,0 0-138,-3 0 308,3 0-834,-5 0 640,0-5 0,-2 2-339,-1-4 788,1-6 0,-8-5 0,4-5 0</inkml:trace>
  <inkml:trace contextRef="#ctx0" brushRef="#br0" timeOffset="19">6910 10599 8248,'0'-12'0,"-5"1"548,3 4-243,-3-3 1,5 8 341,0-6 0,0 6 485,0-4-514,0 6 0,-4 7-336,1 4 1,-2 6 162,1 6 0,1 4-157,-4 4 0,3 3-33,-4 4 1,2-1 121,-2 5-548,-2-5 201,4 7 0,-4-7-539,2 5 372,-2-10 0,8 4-43,-1-9-634,1 0 556,2-10 1,0 0-29,0-6-279,0 1 21,0-1-787,0-4 593,0-2 363,5-5 1,-3-2-758,2-1 731,2-4 0,-4-4-711,6-1 1112,-5-4 0,7-2 0,-4-5 0</inkml:trace>
  <inkml:trace contextRef="#ctx0" brushRef="#br0" timeOffset="20">6887 10621 8203,'6'-14'0,"-2"3"655,-3 2 22,-1-2 244,0-1-260,0 1-194,5 5 469,-3 0-344,3 6-111,0 6 318,-4 0-407,9 10 0,-4 3 116,6 8 29,-1 2-176,1 6 0,-1 3 10,1 0-395,-1 5-32,0-3 1,5 2-89,-1 0 113,0-5 1,-3 1 118,-1-8 0,4 2-167,0-5 100,1 0-537,-5-10 351,0 5 0,-3-9-134,0 2-315,-1-3 385,0 0 0,2-5-164,-6 1-662,1-5 255,1 2-711,-4-5-110,5 0 555,-17 0 512,4-5 554,-10-2 0,1-4 0,-2-1 0</inkml:trace>
  <inkml:trace contextRef="#ctx0" brushRef="#br0" timeOffset="21">6784 11021 8154,'5'-6'0,"3"2"1069,2-2-629,1 4 0,6-7 744,2 6-613,2-1-267,2 4 1,0-4 33,0 0-142,5 0 1,-4 1-49,3-1-90,-3 0 1,-1 0 304,-1 0-1146,1-4 671,0 6 1,-5-7 66,-3 6-1855,-2-6 1202,-7 7 0,4-4 698,-2 2 0,2-2 0,1-5 0</inkml:trace>
  <inkml:trace contextRef="#ctx0" brushRef="#br0" timeOffset="22">7401 10564 8206,'-5'-11'178,"3"5"0,-4-1 927,2 3-363,3 3-147,-4-4 176,5 5-147,0 0 1,0 5-127,0 3 1,0 7-192,0 4 1,4 6 247,-1 2-370,1 5 0,0-3 0,0 5 0,4-3 15,-5-1 0,1 1-259,-4 3 71,5-5 0,-4-1-34,3-5 1,-2 0-287,-2-1 0,3-3-497,1 1 1,0-7 395,-4 3 0,1-7-1482,3-2 1241,-3 1 0,4-1-147,-5 1-779,0 0 1576,-5-2 0,-1 4 0,-5-3 0</inkml:trace>
  <inkml:trace contextRef="#ctx0" brushRef="#br0" timeOffset="23">6361 11501 8225,'-11'0'-143,"0"0"1,-1 0 48,1 0 93,-1 0 1279,1 0-772,5 0 0,-5 0 307,4 0 60,2 0-111,-5 0-157,8-5 180,-3 3 51,5-3-139,0 5 0,7 0-328,4 0 94,5 0-201,7 0 0,5-3 153,3-1 1,7-1-98,4 1 1,8 1-1278,8-4 1082,4-1 0,-30 4 1,0 1 55,1-2 1,-1 2-171,0 2 0,1-1 91,1-3 0,0 0 0,0 4 0,0 1-725,-2-2 1,0 0 618,31-4 1,-6 5-26,0-3 1,-3-1-21,-4 1 1,-1-1-22,-7 1 0,-3 1 119,0-4-44,-9 4-154,3-2 54,-9 0 0,4 3 101,-5-6-214,-5 5 884,3-2 1,-8 2-1323,2-1 1078,-2 0 1,-6 4-1578,1 0-618,-5 0 754,2 0 0,-8 0 103,-4 0 908,-1 0 0,-19 5 0,3 1 0</inkml:trace>
  <inkml:trace contextRef="#ctx0" brushRef="#br0" timeOffset="24">6441 11786 8155,'-6'-6'-550,"1"1"1993,5 5-601,-5 0-299,4 0 79,-4 5-283,5 1 1,0 12 148,0 5 45,0 5-207,0 6 1,0 2 37,0 2 45,0-3-228,0 5 1,0-2-65,0 0-704,0 0 783,0-4 1,0 0 4,0 1-152,0-1-164,0-5-261,0 4 336,0-9 0,3 0 12,1-5-448,0-5 342,1 3 1,-2-6-159,4 1 1,-4-5-73,1 1-903,-3-6 964,4 3-35,-4-5 1,4-1-1312,-5-3 1078,0-2 0,4-3 571,0-2 0,5 2 0,-3-8 0</inkml:trace>
  <inkml:trace contextRef="#ctx0" brushRef="#br0" timeOffset="25">6556 12346 8038,'5'-6'981,"-4"1"-513,9 5-148,-4 0 1,3 0-27,3 0 1,-3 0 0,6 0 0,3 0 108,1 0-201,-3 0-29,6 0 0,-8 0-94,5 0 108,-5 0 0,6 0 188,-5 0-338,0 0 0,2 0 194,-4 0-323,3 0 140,-4 0 0,-5 0 26,1 0-155,-1 0 154,5 0 1,-5 0-193,1 0 64,-5 5-5,2-4-81,-5 4 28,0-5 170,0-5-60,0-1-108,0-6 120,0 1 0,-5-2 10,-3-2-161,3 2 148,-5-8 1,5 7-252,-3-5 245,-2-1 3,4-7 0,-2 2-188,0-1-2,6-3 135,-3 5-164,5-9 175,0 8 1,0-3-48,0 6 216,5 4-170,1-4 1,6 10-45,-1-4 345,0 9-171,1-3 1,0 8-2,4-1 1,-4 1 138,4 2 1,1 0 85,2 0 46,-2 0-313,4 0 0,-3 4-104,5 0 179,0 5-37,0-3-227,-5 6 80,3-6 0,-8 8 167,2-3-276,-7 3 81,2-2 1,-9 3 107,3 0-197,-3 5 169,-1-2 1,-5 5-1,-3 0-25,-2-5 23,-1 3 62,-1-3-57,1 5 0,0-2-8,-1-2-203,1 3 210,4-9 0,-1 7-9,4-5-57,0 0 58,4-8 0,0 3-19,0-2 205,0-3-186,0 5 0,0-8 243,0 6 17,5-6-246,1 4 237,1-6-103,3 5 0,0-4-81,5 3 464,0-3-280,-3-1 1,3 0 38,0 0 62,1 0-219,0 0 1,-2 0 129,5 0-202,-5 0 73,8 0 0,-10 0-201,4 0 94,-4 0-33,0 0-276,-6 0 113,4 0 185,-9-5-1048,10 4 297,-10-4 320,4 5-336,-5 0 1,-5-6-1,-2 0 1</inkml:trace>
  <inkml:trace contextRef="#ctx0" brushRef="#br0" timeOffset="26">7561 11752 7996,'-12'-18'1234,"6"7"-1017,1 6 1,5 6 1182,0 3-922,0 2 1,0 11 695,0 2-790,0 2 1,0 7 213,0 3-288,0 2 1,0 1 141,0 0 59,0 6-887,0 0 616,0 1 1,4 2 13,-1-5 1,1 0-29,-4-4 1,0-1-1,0-2 0,4-1 28,0-7 1,0 1-29,-4-9 1,0 1-1,0-5 0,3 0 283,1 1 688,0-6-4328,-4-1 2968,0-5 1,-5-5 0,-1-1 0</inkml:trace>
  <inkml:trace contextRef="#ctx0" brushRef="#br0" timeOffset="27">1747 13979 8160,'-11'0'877,"5"0"-261,-5-5-31,10 4-221,-4-4 152,5 10-304,0-4 0,0 14 152,0 1 151,5-1-318,-4 11 1,13-7 233,-2 8-189,2 2-487,-3 0 291,1 6 53,4-6 1,-3 4 294,2-3-478,-2-2 120,3 5 0,-3-7 61,2 4 1,2-5-93,-2 2 0,0-3 135,-3-1-395,4 0 169,-3-5 0,3-2-257,-4-4 225,-1-1-56,-5 0-307,5-4 1,-6-1 502,2-2-1216,-2-3 281,-5 4-124,0-5 384,0-5 0,-1-1-593,-3-6 1246,3-4 0,-9-2 0,3-5 0</inkml:trace>
  <inkml:trace contextRef="#ctx0" brushRef="#br0" timeOffset="28">2056 14242 8160,'0'-12'-680,"0"6"583,0-4 1310,0 9-242,0-4 624,0-1-1202,0 15 0,0-5 351,0 15-472,0 0-75,-5 4 1,3 1-77,-1 3 1,0-3 242,-1 3-676,3-3 301,-4-1 0,5-4 266,0 0-1150,0-5 428,0 2 318,-5-5-1251,4 1 430,-5-6-586,6-1-819,0-5 2375,0-5 0,6-1 0,0-6 0</inkml:trace>
  <inkml:trace contextRef="#ctx0" brushRef="#br0" timeOffset="29">2090 14242 8160,'0'-7'908,"0"-3"-483,0 9 408,0-4 484,0 5-723,0 5-250,5 1 0,1 7 206,6 2-307,-1-2-62,1 9 1,-1-8 84,1 5-23,-1-5-1,5 7-449,-3-3 220,4 0 1,-2-2 298,0-4-949,0-1 489,-3 0 1,-2 1-74,-2-1-509,2-4 262,-9-2 55,9 0-850,-9-4 323,10 4-1053,-10-5 1993,4 0 0,-5 0 0,0 0 0</inkml:trace>
  <inkml:trace contextRef="#ctx0" brushRef="#br0" timeOffset="30">2421 13991 8075,'-6'-7'520,"1"2"116,5 5-226,-5 0 186,3 0-285,-3 0 1,2 5 130,-1 3 112,0 7-248,4 3 1,0 6-201,0 3 128,0-3-44,0 9 1,0-5-238,0 2 67,-5 8-455,4-12-138,-10 12 456,10-9 0,-8 1 108,6 1-1116,-6-6 734,7-2 1,-4-7-44,2-4-149,3-1-9,-4-4-784,5 3 1376,0-9 0,5 4 0,1-5 0</inkml:trace>
  <inkml:trace contextRef="#ctx0" brushRef="#br0" timeOffset="31">2581 14036 8136,'-5'-11'-459,"4"4"307,-4-3 1464,5 9-536,0-4-268,0 0 580,0 4-168,0-4-212,0 15-186,0-3-342,0 15 0,-4-4 180,0 5-319,0 4 139,4-2 0,0 6 0,0-4-121,0 5 8,0-8 0,-1 7-188,-3-4 55,3 5 296,-4-8-816,5 4 438,-5-5 1,4-4-70,-3 0-43,2-5 106,2 2 0,0-4 115,0-1 82,0-5-87,0 5 212,0-10 28,0 4-190,0-5 225,6 0 46,-5 0-257,9 0 376,-4 0-197,6 0 1,-1 0 31,1 0 40,4 0-93,2 0 1,5 0-185,-1 0 151,1-5-42,0 4 0,0-5-177,0 6-81,-5 0 238,3 0 1,-4-3-142,2-1-53,-3 0 192,-4 4-821,-1 0 230,0 0 227,1 0-1144,-6 0 382,-1 0 241,-5-5-746,0 4 961,0-4 0,-5 3 589,-2-1 0,-9-4 0,-1-4 0</inkml:trace>
  <inkml:trace contextRef="#ctx0" brushRef="#br0" timeOffset="32">2593 14299 8110,'6'-6'1196,"4"1"-908,-4 5 1,6 0 928,-1 0-549,1 0-299,4-6 0,-1 5 299,8-3-430,-8 3-1,12 1-385,-9 0 211,5 0 0,-4-1 197,0-3-350,-5 3 145,2-4 1,-4 1 278,-1 0-1617,-5 0 445,5-1-1367,-10 4 1129,4-9 1076,-5 8 0,-5-8 0,-2 4 0</inkml:trace>
  <inkml:trace contextRef="#ctx0" brushRef="#br0" timeOffset="33">2547 14002 8260,'5'-6'1897,"1"-3"-1557,6 5 1,3-5-159,0 1 1,5 0 1493,-1 0-711,8-2-573,-3 3 0,4-3 256,-5 3-225,0-3-191,0 8-679,0-8 390,-6 9 1,0-4 130,-6 5-2363,1 0 1262,-1 0 1027,-5 0 0,5 5 0,-5 1 0</inkml:trace>
  <inkml:trace contextRef="#ctx0" brushRef="#br0" timeOffset="34">3952 13876 8221,'-2'-7'0,"-1"-1"386,1 6-91,-3-9 78,0 10 426,4-4-369,-4 5 482,5 0-726,0 5 1,0 3 248,0 7 104,0 3-208,0 5 1,0 1-86,0 2 0,0 4 31,0 4 1,0 0 95,0 0-524,-5 1 188,3-1 0,-8-4-667,3 1 450,2-11 1,-4 7 73,5-8-1030,-5-3 595,8 1 164,-4-11-1180,5 4 390,0-8 432,0 3 107,0-5 0,0 0 1</inkml:trace>
  <inkml:trace contextRef="#ctx0" brushRef="#br0" timeOffset="35">3917 13842 8217,'0'-16'0,"0"3"0,0-2 796,0 2-12,0 7-271,0-5 0,0 9 157,0-6 0,2 6-26,1-2-158,-1 8-285,8 7 1,-4 7 458,6 5-155,4 0-717,-3 5 648,8 1-141,-8 5 1,9 0 108,-3 1-483,2 4 142,2-4 1,-1 5 226,-3-6-572,2 0 271,-8 1 0,3-6-656,-4-3 349,4-1 256,-8-8 0,6 0-673,-10-6 307,5 1-161,-8-1 123,4 0 0,-5-3-46,0 0-534,0-6 458,0 3 0,-5-5 89,-3 0 0,1 0 499,-5 0 0,3 0 0,-7 0 0</inkml:trace>
  <inkml:trace contextRef="#ctx0" brushRef="#br0" timeOffset="36">3883 14242 8048,'0'-7'572,"0"-3"-271,0 4 0,4-2 132,0 1 406,5 4-460,-3-7 1,5 9 389,1-3-254,4-2-327,2 4 0,5-3-125,0 5 12,0-5 20,-1 4 1,5-8-681,0 5 408,-1-5-9,-3 8 1,-1-5-292,-3 2 1,1 3 154,-5-3-1495,6 3 1817,-9 1 0,10-5 0,-4-2 0</inkml:trace>
  <inkml:trace contextRef="#ctx0" brushRef="#br0" timeOffset="37">4420 13922 8240,'0'-11'222,"-5"4"174,4-3 1,-6 5 46,3-3 0,3 2 783,-3 2-230,3 3-183,1-4-442,0 20-120,0-1-1,0 14-309,5 0 123,-4-4 1,8 9 51,-5-2 1,1 2-203,-1 1 0,1-4 391,3 1-1488,-3-6 828,-5 3 0,4-6-257,-1-3 1,1-3-101,-4-4-1068,0-1 848,0-5-206,0-1 447,0-5 691,-5 0 0,-1-5 0,-6-1 0</inkml:trace>
  <inkml:trace contextRef="#ctx0" brushRef="#br0" timeOffset="38">4386 13876 8194,'3'-11'0,"1"0"0,5 3 699,-1 0-227,-3 6-144,10-8 0,-7 5 165,7-3 0,3-1 173,1 5 65,2-5-387,2 8 0,4-8 131,-1 5 28,1 1-303,-4 3 0,0 1-14,0 3 0,-6 2-167,-1 5 0,-4 2 21,0 2 1,-6 3-20,-2 5 0,-4 0-317,-4 0 1,-6 3 124,-5 1 0,-9 3-34,1-3 1,-3 3 22,3-3 1,-3 0-40,-1-4 0,1-1 137,3 1 1,1-4 20,3 0 1,0-3 119,8 3 1,-2-5-111,9 1 1,0-6 68,4-2 1,2 1 33,1 3 0,4 1 161,4-1 1,6-3-155,2-1 0,6 1 110,2 3 1,-1-3-88,-3 0 203,5-6-232,-4 3 1,4-3-40,-5 1 1,-1-1-11,-3 1 0,1-1-340,-5-2 0,4 0 69,-4 0-1162,-4 0 427,-1 0-107,-4 0-181,5 0 1292,-4-5 0,-2 3 0,-5-3 0</inkml:trace>
  <inkml:trace contextRef="#ctx0" brushRef="#br0" timeOffset="39">4991 13899 8248,'0'-11'-91,"-5"-1"369,4 6 524,-5-4 916,6 9-852,0-4-28,0 5-124,0 5-279,6 1-121,-5 5-216,4 6 90,-5 1 1,4 4-12,0 1 0,-1 5-119,-3 3 1,0-2 319,0 1-647,0-4 253,0 7 0,0-9-195,0 2 23,0-1 71,0-3 1,0 1-251,0 0 166,5-5 14,-3-2-82,3-4 246,-5-1 1,4-3-35,-1-1 202,1-4 0,1 2-175,-3 0 13,8-4 303,-4 4-131,0-5 1,5 0-107,-4 0 1,7 0 30,1 0 0,4 0 181,-3 0 1,4-3-5,-1-1-422,2-5 230,-3 3 0,4-2 70,-3 0-446,-3 6 214,6-8 0,-9 8 66,2-1-614,-2 1 212,-2 2-986,0-5 718,-4 4 112,-2-4-552,-5 5 448,0 0 171,-5 0 522,3 0 0,-13 5 0,3 1 0</inkml:trace>
  <inkml:trace contextRef="#ctx0" brushRef="#br0" timeOffset="40">4979 14150 8408,'6'-6'2080,"0"1"-1586,5 5 349,1 0-477,4 0 1,2-1 215,5-3-192,0 3-213,0-4 0,-1 1 177,1 0-500,0 0 194,0-1 0,-2 3-560,-1-6 1,-4 5 241,-5 0-1498,1-4 919,-1 1 203,-4 0-1298,-2 1 1944,-5 5 0,-5-6 0,-2 0 0</inkml:trace>
  <inkml:trace contextRef="#ctx0" brushRef="#br0" timeOffset="41">4968 13888 8273,'0'-12'-7,"0"6"0,1-4 561,3 2 1,4 2 48,7-2 786,-2 1-833,8-5 1,-2 1-65,8-1 1,1 2-226,2 3 1,2-2-177,-5 5 1,-1-4-220,-3 5 0,-4-1-383,0 4 0,-5 1 511,1 3 0,-2 7 0,-1 7 0</inkml:trace>
  <inkml:trace contextRef="#ctx0" brushRef="#br0" timeOffset="42">6327 13808 8110,'0'-12'1676,"-5"6"-1171,4-4 1,-4 14 336,5 0-409,0 9-158,0 5 1,1 10 377,3 3-179,-3-3-738,9 10 354,-8-8 88,8 9 0,-9-4 43,3-1-342,-3 0 165,-1 0 0,4-4-29,0-4 1,-1-2-230,-3-1 1,0-1-420,0-3 0,4-3 312,0-4 1,0-5-711,-4 1 269,0-5 408,0 2-1992,0-5 2346,5 0 0,-4-5 0,4-2 0</inkml:trace>
  <inkml:trace contextRef="#ctx0" brushRef="#br0" timeOffset="43">6510 13796 8267,'0'-11'0,"0"0"1095,0-1-157,5 6-345,-4 1 1,6 5 33,-4 0 0,0 6-156,5 5 1,-5 6 29,5 6 1,-4 5 119,3 2-367,-4 3-49,2 1 1,-1 1-242,0-1 65,-1 0-140,-3 1 0,4-5-63,0 0 1,0-5 214,-4-3-918,0-4 331,0-6 266,0-1-318,0 0 132,0-4-92,0-2 501,0-5-33,0-5 1,-1 2-94,-3-4 390,2-1-117,-8-9 1,8 4-194,-6-7 378,6 1-171,-8-3 0,4-3-43,-1-1 251,2-3-137,0-1 0,3-1 84,-1 4 22,1 6-159,2-1 484,0 9-244,0-3-1,5 9-340,2 2 102,4 5 1,1 9 135,-1 3-5,5 7-132,2-2 0,5 5 126,0-3-307,0 3 42,0-5 0,3 6-84,1 0 1,0-4 108,-5 0 1,5-4-107,0 4 0,1-5-29,-2 2 0,-2-5-171,3-3 0,-3 1 137,-1-6 0,-4 1 74,0-4 1,-4 0 72,4 0 0,-5 0 164,2 0 1,-8-5 466,0-3-331,-5-2-102,2-1 208,0-1-183,-4 1 1,4-4 172,-5 0-71,-5-6-46,-1 4 0,-7-8 95,-2-1-547,2-3 191,-3-1 1,0-3-721,1 3 394,0 2 209,3 0 0,5 5-710,-1 0 0,6 6 38,-2 1-828,3 4 968,1 0 0,1 6 55,3 2 0,2-1-47,5 1 0,2 2 126,2 6-654,3-3 1165,5 9 0,5-4 0,1 6 0</inkml:trace>
  <inkml:trace contextRef="#ctx0" brushRef="#br0" timeOffset="44">7572 13842 8091,'0'-11'33,"0"-1"1,-5 6 1456,4 1-656,-4 5 223,5 0 1,0 10-586,0 5 0,0 2-216,0 2 0,0 4 97,0 3-299,0 1 2,0 1 1,0-4 297,0 3-660,0-3 295,0-1 0,0-1 259,0 1-656,5-5 301,-4-2 0,4-4-1056,-5-1 528,0 1-430,5-6-783,-4 4 1158,4-9 0,-8 3-803,-1-8 1493,-5-2 0,3-5 0,-6-1 0</inkml:trace>
  <inkml:trace contextRef="#ctx0" brushRef="#br0" timeOffset="45">7218 13819 8204,'5'-6'114,"1"-4"0,11 7 686,2-4 0,8-1-243,3-3 0,8-1 1280,4 1-2358,2-1 1065,7 1 1,-5-1 114,0 1 0,-1 1-445,-3 2-221,-3-2 79,6 4 0,-13-2-450,2 1-444,-8 4 669,-3-7 1,-2 9-991,-6-3 1525,0 3-612,-3 1-2705,-6 0 2935,-1 0 0,-5 0 0,0 0 0</inkml:trace>
  <inkml:trace contextRef="#ctx0" brushRef="#br0" timeOffset="46">8029 13716 8195,'-8'-3'0,"1"-1"663,4 0 19,-2-1-147,5 4 406,0-4 993,0 5-1719,0 5 1,0 2 153,0 9 202,0 6-265,5 8 1,-4 4 449,3 0-510,3 0-630,-6 6 216,4-5 197,-5 5 0,4-6-8,-1 0 0,1-1-265,-4-2 1,0 0 148,0-4-553,0-6 465,0 1 1,-4-9-199,1 2 164,-1-7 0,3-3 577,-3-5 468,3 0-630,-5 0 300,6 0-83,-5 0-77,4-5-51,-4-2 0,6-4-73,3-1-361,2 6 252,6-4 0,4 5-176,3-3 1,3-1 105,1 6 1,3-5-78,1 4-129,0 0 236,-4-1-337,-1 4 124,1-4 0,0 5 96,0 0 0,0-4-100,0 0 1,-6 0 97,-1 4-600,-4 0 181,0 0-1447,-1 0 786,1-5-460,-6 4 827,-1-4 767,-10 5 0,-6-5 0,-7-1 0</inkml:trace>
  <inkml:trace contextRef="#ctx0" brushRef="#br0" timeOffset="47">8017 14025 8308,'6'-7'1631,"0"-1"-1115,5 4 1,1-4-9,-1 4 0,1-1 24,-1 1 1,5 2-155,4-6 0,1 5 48,2-5 1,0 5-60,0 0-366,-1-4 28,-4 6 0,3-8-982,-6 5 539,0-5 400,1 8-2237,-3-9 1101,4 9 339,-11-9 811,-1 8 0,-5-8 0,0 4 0</inkml:trace>
  <inkml:trace contextRef="#ctx0" brushRef="#br0" timeOffset="48">8040 13762 8158,'0'-7'361,"0"-1"1,5 2-95,3-2 0,3-2 450,5 2-292,1-2-1,6-1 146,0-1-266,5 1 1,1-1 201,5 1-338,-4 0 14,8-1 0,-12 4-165,9 1 52,-9 4 57,2-7 0,-5 9-537,0-3 267,0 3 95,-6 1-1257,5-5 417,-9 3 377,3-3 1,-4 5-883,-1 0 753,0 0 118,1 0-123,-6 5 421,4-3-113,-3 3 598,4 0-240,-4-4 0,3 4 857,-9 0-412,4-3 275,-5 3-80,0 0 0,0 1-161,0 6 0,0-4 185,0 4 0,-1-2-145,-3 9 0,3 1-128,-3 7 0,3-2 187,1 6-355,0-1-338,0-1 36,0 4 271,0-3 0,1 3 30,3-3 1,-3 2-1,3-6 1,-3 1 181,-1-4-919,0-5 289,0 3-2463,0-8 1663,0 3-363,0-9-100,0-2 1469,0-5 0,-5-5 0,-1-2 0</inkml:trace>
  <inkml:trace contextRef="#ctx0" brushRef="#br0" timeOffset="49">8703 13659 8044,'1'-12'428,"3"-4"-197,-3 9-42,9-8 0,0 8 57,6-4 1,0-1 100,-1 1 516,-2 0-478,9 4 1,-5-2 226,6 6-167,0-1-165,0 4 0,-2 1 4,-2 3 1,2 2-40,-6 6 1,0 3-206,-3 0 1,-2 2 178,-3-2-156,-2 3-3,-5 4 1,-5 2 286,-2 3-724,-8-3 291,-3 9 1,-9-9-62,1 3 0,-5 1-169,4-1 1,-1-1 47,2-3 0,2-1 68,-3-3 1,3 1 304,1-5-144,5 5-40,7-7 204,1 4-68,9-6 1,-5 1-65,6-1 1,2-1 16,2-2 0,3 2 38,8-3 458,3 4-279,5-5 0,4 3 128,-1-5 1,6-1-99,-2-3 1,2 0-376,-1 0 0,0 0 40,-4 0-1070,0 0 791,-10 0 0,4 0 63,-6 0-2103,0 0 1048,-3 0 1349,-1 0 0,0 6 0,1 0 0</inkml:trace>
  <inkml:trace contextRef="#ctx0" brushRef="#br0" timeOffset="50">9285 13637 8158,'-7'-4'0,"-1"0"0,5-1 0,0 1 1070,-4 3-630,6-4 1,-4 3 725,5-1-604,0 1-261,0-3 1,0 7-1,0 1 0,0 5 123,0 7 168,0-2-280,0 14 1,0-7 138,0 10 16,0 1-204,0-2 1,0 8 100,0-3-376,0 3 81,0-3 1,-1-1-268,-3-3 145,3 3 98,-10-3 0,10-2-644,-3-6 386,3 1 50,1-10-20,0 3-55,0-9-49,5 3 473,1-9-243,6 4 0,1-5-72,2 0 454,-2 0-203,8 0 1,-3-1 136,5-3-81,0-2-117,4 0 1,-2-3-517,1 5 242,3-5-268,-10 8 0,7-8-416,-11 5 0,4-4 342,-4 5 1,-3-5-207,-5 4 0,-4-1 57,1 1 704,-3 3 0,-6-9 0,-1 4 0</inkml:trace>
  <inkml:trace contextRef="#ctx0" brushRef="#br0" timeOffset="51">9205 13956 8160,'0'-6'1269,"0"-4"-811,0 9 270,5-10-387,-3 10 0,8-5 41,-3 2 0,5 3 92,3-3 0,4-1 228,8 1-239,2-5-281,5 8 0,0-9-270,1 2 165,-6 3-61,4-5-1180,-9 4 959,4-1 1,-10-2 193,-3 5-1891,-2-4 1257,-2 6 1,-5-4-698,-2 2 1342,-3 3 0,-6-9 0,-1 3 0</inkml:trace>
  <inkml:trace contextRef="#ctx0" brushRef="#br0" timeOffset="52">9239 13659 8103,'0'-17'0,"0"1"416,0 9-171,0-3 1,2 5 17,2-3 620,-3-2-503,9 3 0,-4 0 218,6-1-152,-1 6-134,6-9 1,2 5-221,7-5 0,0 3 145,4 0 0,1 1-432,3-5 1,-5 5 181,-2-1-1776,-3 6 1247,-1-3 0,-4 5 112,0 0 430,-5 0 0,7 0 0,-3 0 0</inkml:trace>
  <inkml:trace contextRef="#ctx0" brushRef="#br0" timeOffset="53">9948 13659 8209,'0'-11'763,"0"0"-282,0-1 130,-6 6-289,5-4 0,-8 7 202,6-5 169,-6 6-341,2-3 1,-5 1 129,-4 0 53,4 0-319,-5 4 1,2 0 86,0 0 1,-4 4 67,3 0-317,1 5 162,4-3 1,-1 6-24,1-1 0,0 1 0,-1-1 0,2 0 240,2 1-551,3-1 124,5 6 1,0-5 110,0 4-229,0-4 79,0 0 0,9 3-70,3 0 1,7 0 125,0-3 0,2 1-135,2 2-62,5-3 108,-4 5 1,8-6-120,-5 1 1,-1-1 101,-3 1 0,0-1-60,0 0 0,-6 2-177,-1 2-7,-4-2 257,-5 4 0,-2-5-312,-5 3 298,0-2-17,-10 9 0,-3-8-102,-10 5 1,-1-2 78,-3 3 0,2 0 0,-5-5 0,-1 4-82,-3-4 52,0 1 61,-1-5 1,10-1-64,2-2 1,8-3-164,0-5-289,7 0 0,3-1-98,5-3 1,5-6-258,3-6 1,7 0 962,4 1 0,2-3 0,2-5 0</inkml:trace>
  <inkml:trace contextRef="#ctx0" brushRef="#br0" timeOffset="54">10507 13682 8140,'0'-11'492,"0"4"60,0-3-191,0 9 431,0-4 541,0 5-538,0 5-407,0 1 1,0 11 92,0 2 1,0 4-175,0 3 1,0 0-129,0 4 0,0-3 182,0 3-523,0-4 169,0 7 0,0-9 238,0 2-896,0-1 534,0-8 1,4 4-238,0-6 1,0 0-1133,-4-3-240,0-1 827,0-5 117,0-1-266,0-5 0,-5 0 33,-3 0 1015,-2-5 0,-2-1 0,-4-5 0,-2-1 0</inkml:trace>
  <inkml:trace contextRef="#ctx0" brushRef="#br0" timeOffset="55">10142 13751 8140,'0'-18'609,"6"1"181,5 6 1,6 3 687,6 1-769,5-1-353,1-3 0,14-1 505,3 1 0,3 0-599,1-1 1,-2 4-84,5 1 1,-6 1-49,-1-2 0,-7-1-134,-8 5 1,-3-3 253,-6 3-2094,1 0 1333,-10-1 0,2 4 510,-7-3 0,-3-3 0,0 1 0</inkml:trace>
  <inkml:trace contextRef="#ctx0" brushRef="#br0" timeOffset="56">11033 13659 8166,'-4'-7'-388,"0"-1"0,-4 4 1627,5-3-506,-1 4 176,4-7-129,-5 9-336,3-4 0,-3 6-3,5 3 1,0 3-77,0 9 262,0 1-285,5 11 0,-3 0 290,1 3-564,-1 2 114,-2-4 1,0 1-51,0 1 0,0-5 180,0 5-713,0-6 381,0 3 0,-2-2 137,-1-4-960,1 4 598,-3-8 0,1-1-173,1-2-165,-1-2 669,4-6-260,0 3 704,0-9-286,0 4 0,1-6-78,3-3 0,2 3 57,6-3 1,0-1 49,4 1 1,-2-4-160,5 5-1,1-6 9,7 1 1,-3 3-224,2 1 0,2-1 127,-1 1 1,3-1-240,-3 1 0,0 3-23,-5-3 0,-2 3 20,-1 1 1,-5 0-166,1 0 0,-6-4-994,-2 0 17,-4 1 322,2 3 0,-6 0-134,-3 0 0,-3 0 1170,-4 0 0,-11-10 0,-2-3 0</inkml:trace>
  <inkml:trace contextRef="#ctx0" brushRef="#br0" timeOffset="57">10941 13876 8251,'8'-7'277,"-1"-1"0,2 6 36,7-2 1,-3-1 31,7 1 0,-1-4 504,3 4 1,6-3-299,3 3 0,2-4-6,1 5 1,2-6 74,2 1-713,-8 3 152,8-5 1,-18 9-158,3-3 0,-7-1-411,-1 1 1,-4-1 101,-3 1-654,-3 3-1542,-5-4 2603,-10 5 0,-3-5 0,-10-2 0</inkml:trace>
  <inkml:trace contextRef="#ctx0" brushRef="#br0" timeOffset="58">10884 13659 8242,'12'-11'-459,"-1"0"0,7-1 327,5 1 1267,-1-1-691,16 6 1,-6-8 95,10 3 1,1-3-131,7 2 0,-3 1-149,2-1 0,2 1-2075,-2-1 1762,1 1 104,-10 5 1,-1-3 266,-9 5 0,-2 0-733,-5 4 0,-5 0-176,-3 0-1058,-8 0 1648,-2 5 0,-5 2 0,0 4 0</inkml:trace>
  <inkml:trace contextRef="#ctx0" brushRef="#br0" timeOffset="59">11741 13477 8190,'-7'-7'722,"2"2"190,5 5-414,0 0 160,0 5-304,0 7 0,0 5 148,0 6 146,0 5-313,0 1 0,0 6 135,0-1-285,0 0-1,0 0 0,-4 1-44,1-1 0,-1-4-143,4 1 0,0-6-475,0 2 334,0-3 62,0-6-910,0 3 668,0-13 1,0 7-291,0-7-182,0-3 334,0 0-1984,0-5 1564,0-5 1,-1-1 881,-3-6 0,-3-4 0,-4-2 0</inkml:trace>
  <inkml:trace contextRef="#ctx0" brushRef="#br0" timeOffset="60">11615 13477 8190,'0'-12'183,"1"1"93,3-1 0,2 6 154,6 2 66,-1-2-312,1 5 1,0-4 953,4 5-508,6 0-271,8 0 0,5 5 407,3 2-219,-2 8-1246,8-2 712,-3 9 86,-1-5 0,-4 6 269,-6 0-1180,-4 5 839,2 1 1,-11 2 145,-1-1 0,-9 1-160,-3 3 1,-3-1-147,-1-3 1,-5 3 46,-2-2 1,-9-2-35,-3 1 0,-7-3 44,-5 4 0,-2-6-92,-1 2 0,-4-5 196,0-3 285,0 3-308,4-9 0,-1-1-41,1-4 1,6-4 238,5 3 1,2-4-630,6 1 0,3-3-104,4-1-1674,6 0 989,7-5 1215,3 4 0,18-15 0,-2 4 0</inkml:trace>
  <inkml:trace contextRef="#ctx0" brushRef="#br0" timeOffset="61">13191 13499 8190,'0'-11'0,"0"5"414,0 1-46,0 0-65,0 3 1,-1-3 567,-3 5-472,3 0 363,-4 0-384,5 5 0,-4 3 215,0 7 0,0 7-172,4 4 1,0 6 129,0-1-305,-5-4-92,4 6 0,-4-5-29,5 3 0,0 1 58,0-6 1,0 5-93,0-5 0,0 1 0,0-4 1,0-2-267,0-2 1,1 2-362,3-6 1,-3 0 265,3-3 0,-3-1-612,-1 0 1,0-3 2,0 0-776,0-6 326,0 3-58,0-5 29,-5 0 1358,4 0 0,-9-10 0,3-3 0</inkml:trace>
  <inkml:trace contextRef="#ctx0" brushRef="#br0" timeOffset="62">13408 13568 8190,'0'-14'0,"0"3"867,0 7-48,0-6 268,0 8 219,0-3-781,-5 15 1,4-1-158,-3 10 0,3 4-28,1 4 0,0 3-117,0-3 1,0 5-31,0-2 1,0 2-89,0-2 1,0 3-180,0-2 0,0 1 302,0-2-1140,0-2 656,0-5 1,1-2-434,3-2 0,-3 2-14,3-6 247,-3 0 0,-1-7-680,0-1 350,0-4 1,0 1 179,0-8 1,0-2-31,0-6 0,0-3 636,0 0 0,0-6 0,5-2 0,2-6 0</inkml:trace>
  <inkml:trace contextRef="#ctx0" brushRef="#br0" timeOffset="63">13374 13637 8190,'0'-18'0,"0"1"818,0 6-286,5-1 123,-4 6 130,9-4-269,-3 9-62,4-4 429,6 5-500,-5 5 1,11 2 223,0 8-121,0-2-213,5 9 0,0-8-81,2 5 1,-2 0 15,-1 4 0,-3-1-61,-1 1 0,-1 0 98,1 0 1,-4 0-259,0 0 1,-3 0 6,3-1 0,-4 0-93,4-3 1,-5-1-15,1-3 0,-2-2-150,-2 2 0,-3-4-21,-1-3 0,-3 1 90,4-5 1,-6 1-267,2-2-163,-3-1-361,5 3 370,-5-5 1,3 0-447,-8 0 1,-1-1 434,-3-3 1,-2 1-457,2-4 1081,-2 4 0,-1-12 0,-1 2 0</inkml:trace>
  <inkml:trace contextRef="#ctx0" brushRef="#br0" timeOffset="64">14013 13499 8190,'0'-17'0,"-5"0"895,4 6-199,-4 4 115,5-3 131,0 4 415,0 0-656,0 1-347,0 5 1,0 6 150,0 5 0,-4 7-141,0 9 1,-1 2-58,1 5 1,2 0 122,-6 1-271,6-6 25,-3 9 1,1-6-17,0 10 0,0-6-85,4 2 1,0-3-26,0-5 0,0 2 171,0-6-452,0 1 198,0-4 0,0-5-156,0-3-93,5 3 0,0-6-155,3 4 1,-2-9-1187,-2-3 111,-3-3 219,10-1 0,-10-1 1285,3-3 0,2-7 0,0-7 0</inkml:trace>
  <inkml:trace contextRef="#ctx0" brushRef="#br0" timeOffset="65">2181 15384 8033,'0'-6'424,"0"0"1,-1 6-147,-3 0 0,2 2 125,-6 2 1,4 2-169,-3 5 0,3 6 0,-4 2 0,5 6-9,-5 2 1,2 5-29,-2-2 0,-1 3-169,5 1 0,-1 1 157,1-1 0,2-4-282,-6 1 1,6-2 24,-2 1 0,-1 2 17,1-5 0,-1-1 9,1-3 1,3-1-158,-3-3 1,1 1-106,0-5 1,1 1 108,-1-5 0,1-3-118,2-1 1,0-3-258,0 4 301,0-6-699,0 3-812,0-5 1783,-5 0 0,4 0 0,-9-10 0,3-3 0</inkml:trace>
  <inkml:trace contextRef="#ctx0" brushRef="#br0" timeOffset="66">2181 15430 8033,'0'-23'-55,"0"0"1,0 4 190,0 0 0,2 1 136,1-1 1,-1 3 6,2 4 1,1 1 113,-2-1 1,2 6-92,-1 2 1,-1 3 100,4 1 0,-3 5 56,4 3 1,-1 7-87,5 4 1,-1 4 38,1 3 1,-1 3-115,1 6 1,3-1-61,0 0 0,4 4-94,-4 0 1,6 4-114,-2-4 1,-2 3-30,2-7 1,-1 6 160,1-10 1,2 4-576,-6-7 1,4-2 208,-4-6 1,4 2-204,-4-6 1,1 0 138,-5-3 0,0-2-239,1-3 306,-1 3-26,1-8-110,-6 3 40,-1-5-603,-5 0 556,-5 0 1,-1-1-668,-6-3 0,-4 1 25,-3-4 985,-3-1 0,-1-3 0,0-1 0</inkml:trace>
  <inkml:trace contextRef="#ctx0" brushRef="#br0" timeOffset="67">2101 15818 8033,'7'-6'673,"3"-1"-273,-2 3 1,2 3 47,1-3 1,1 3-93,-1 1 0,5-4 108,3 0 1,-1 1-254,1 3 0,0-2-163,4-1 1,0 1-111,0-2 1,0 2-87,0-2 1,-1 2-263,1-6 0,0 4-35,0-3 0,-5 3-1700,-3-4 2145,-2 6 0,-2-9 0,0 5 0</inkml:trace>
  <inkml:trace contextRef="#ctx0" brushRef="#br0" timeOffset="68">3084 15178 8069,'-7'-17'-173,"-3"0"1,8 9 77,-6 1 0,4 3 788,-3-4 1,3 6 36,-4-2-88,1 3-314,-5 1 1,1 0-11,-1 0 1,-3 5-51,0 2 0,-5 5-39,0 3 0,-1-1 19,-2 5 0,4 0-31,0 4 1,5 0 15,-1 0 1,2-4-105,2 0 1,3-1 15,0 1 0,6 1-95,-2-5 1,3 2 109,1-2 0,5-2-17,3 2 1,3-3-120,4 0 0,-1-1 75,5 1 0,4-6-89,4-2 0,3-3 58,-3-1 1,5 0-151,-2 0 0,-2-1-195,-1-3 1,-3 3-244,-2-3 0,0-1-94,-3 1 1,-4-1-1695,-7 1 868,-3 3 1440,-5-4 0,-10 5 0,-3 0 0</inkml:trace>
  <inkml:trace contextRef="#ctx0" brushRef="#br0" timeOffset="69">3780 15544 6649,'0'-7'2607,"0"2"-2362,0 0 0,2 4 14,1-3 0,0 3-63,5 1 1,-5 0-15,5 0 0,0 0 6,3 0 0,0 0-2,1 0 0,-1 0-82,1 0 1,3 0 103,0 0 0,4 0-72,-4 0 0,2 0 8,-2 0 0,-1 0-81,5 0 0,-5 0 53,1 0 0,2-1-118,-2-3 0,4 3 80,-4-3 0,1 1-163,-5-1 1,0 3-181,1-3 189,-1-2 1,1 5-406,-1-3 0,-3 1-258,-1 0-67,-4 1-262,7-3 129,-9 5 0,3 0 189,-8 0 750,-2 0 0,-6 5 0,1 2 0</inkml:trace>
  <inkml:trace contextRef="#ctx0" brushRef="#br0" timeOffset="70">3815 15749 8058,'-7'0'138,"2"0"2445,5 0-2060,5 0-177,-4 0 0,10 0-35,-4 0 1,3 0 73,2 0 0,-1 0-116,1 0 1,0 0 75,4 0 0,0 0-65,3 0 1,3-3-29,-3-1 0,2-1-82,2 1 0,0 3 91,0-3 1,3-1-168,1 1 0,0-5 37,-4 1 0,-4 2-112,0-2 1,-5 6 193,1-2-329,3-2 288,-6 5-274,5-5-921,-11 6 527,-1 0-467,-5 0 0,-5 2-181,-2 2 0,-4 1-1708,0 2 2852,0 3 0,-1 2 0,1 6 0</inkml:trace>
  <inkml:trace contextRef="#ctx0" brushRef="#br0" timeOffset="71">5288 15430 8058,'0'-12'-1176,"0"5"1922,0-1-9,0 0-326,0-3 1,0-1-116,0 1 1,-1 5 207,-3 2-270,3-2 0,-5 3-14,6-5 0,-5 6-46,-2-2 1,0 3-148,0 1 0,-1 1-45,-3 3 0,-2-2 12,-2 6 0,2-4 0,-2 3 0,1-3 62,-1 4 0,2-2 5,-2 2 0,2 2-4,2-2 1,-1-2 37,1 2-35,5-1-26,0 5 1,6-1-108,0 0 0,2-3 127,2 0 1,2-1 3,5 5 0,7-2 11,5-3 0,1 4 10,6-4 1,1-2-27,3-1 1,0 1 5,1-1 0,-6 4 25,-2-5 0,-1 5 8,-3-4 0,1 5-98,-9-2 0,-1 0 74,-6 0 1,-3 1-124,-5 3 1,0 1 7,0-1 1,-3 4 31,-4 1 1,-2 0-26,-10-1 1,0-1-9,-4 5 1,0-5 3,0 2 0,-3 0-12,-1-1 0,-1 0-152,2-3 0,1-4 102,-1-1 0,5-4-32,2 0 1,5-1-14,-1-2 0,6 0-448,2 0 216,4 0 1,-1 0-282,8 0 0,4-5 56,7-3 1,0-1-67,8 2 0,-3-4 674,7 4 0,2-8 0,0-3 0</inkml:trace>
  <inkml:trace contextRef="#ctx0" brushRef="#br0" timeOffset="72">5790 15521 8058,'0'-11'0,"-3"-1"124,-1 1 0,-1 3 306,1 0 0,1 6-57,-4-2 1,-1-1 138,-3 1 0,1 2-76,2 6 1,-2 2-126,2 5 0,-1 2-15,2 2 1,0-1-65,4 5 1,1 0-127,-2 4 1,3-4-47,1 0 1,1 0-129,3 4 0,3-4 76,4 0 1,2-5-271,2 1 0,-1-2-23,5-2 1,0-4 104,4-3 1,3-3 100,1-1 0,1-1 74,-1-3 1,1-4 7,2-7 1,-1 1 26,-2-5 1,1 0 134,2-4 1,-2 4-41,-5 0 1,-5-4 149,-3-4 0,-2 1-113,-2 3 1,-5-4-75,-2 1 0,-5-5-217,-7 5 1,-4-5 79,-11 4 0,-5 6-68,-3 6 0,-8 3-62,-7 5 0,-1 4-425,-6 11 0,5 4 49,-2 11 1,5 0-420,3 0 1,13 4-825,10-1 1798,10 1 0,4-4 0,5 0 0,0-1 0</inkml:trace>
  <inkml:trace contextRef="#ctx0" brushRef="#br0" timeOffset="73">6430 15327 8058,'-11'0'-930,"-1"0"2289,6 0-509,-4 0-565,8 0 1,-3 6 75,5 6 0,0 4-129,0 7 1,0 1 143,0 3 1,4 1-159,0 2 1,5 2-30,-2-6 1,0 2-87,0-1 1,-3-7-140,4 3 1,-4-4-129,3 0 0,-4-2-294,1-6 1,-3-3-337,-1-1-820,5-4 859,-4 2 1,3-5-49,-8 0 803,-2 0 0,-6-5 0,1-1 0</inkml:trace>
  <inkml:trace contextRef="#ctx0" brushRef="#br0" timeOffset="74">6396 15361 8058,'1'-10'509,"3"2"-277,-3-2 1,5 9 211,-2-3 0,-1 4-70,4 4 0,1 1-15,3 3 0,1 6-70,-1-3 0,2 3 141,2-3 1,-1 2-221,5 2 1,-4-2 14,4 2 1,-3-2-209,3-2 0,-4-3 77,4-1 1,-5 0-273,1 0 1,-6 2-41,-1-5 30,-1 0 1,1-4-129,-1 0 114,-4 0 0,3-1 96,-2-3 0,-1-2 77,4-6 0,0 1 75,0-1 1,2-4-72,-5-3 0,4 1 80,-5-1 1,2 4-53,-1-4 0,-3 5 245,3-2-21,-2 4-64,3 5-172,-4 2 1,4 7 0,-5 1 1,0 8 267,0 4 0,1 6-126,3 2 0,-3 0 55,3 4 1,1 1-161,-1-2 0,1 2-141,-1-1 1,-3-3 12,3 3 1,1-7-235,-1-1 0,1-5 112,-1 1 0,-3-2-89,3-2 1,-3-3-1776,-1-1 832,0-4-343,0 2 1596,0-5 0,0 5 0,0 2 0</inkml:trace>
  <inkml:trace contextRef="#ctx0" brushRef="#br0" timeOffset="75">7012 15372 8058,'0'-11'0,"0"0"722,5-1-428,-3 1 1,4 1 855,-2 2-119,-3 3-583,4 5 0,-5 1-119,0 3 0,0 2 106,0 6 0,0 3-179,0 0 1,0 6 28,0-2 1,0 2-166,0 2 1,0 0 111,0 0 1,0 0-258,0-1 1,0 1-93,0 0 0,0-1-99,0-3 1,5 1 100,3-5 0,2 0-63,2-3 1,-1-2 98,0-2 1,6 0 80,2-4 1,0 0 157,4-4 0,-3-1-88,7-3 1,-2 1-5,2-4 0,-3-1-97,3-3 1,-3-1-140,-2 1 1,0 1-84,-3 2 0,-2-2-431,-6 2 0,-1 2-609,-2-1-1082,-3 4 1230,-10-7 0,-5 9 1143,-6-3 0,-4 2 0,2 2 0</inkml:trace>
  <inkml:trace contextRef="#ctx0" brushRef="#br0" timeOffset="76">6990 15532 8058,'0'-6'0,"0"0"143,0 2 0,1 3 330,3-3 1,-2 3 190,6 1 0,-1 0-237,5 0 0,1 0 86,2 0 0,3-4-197,4 0 0,5 0-128,0 4 1,-1-4 16,-3 0 0,0-3-143,0 3 1,0-4-83,0 5 1,-6-5-374,-1 4 1,-4 0-904,0 4 1,-6-1-98,-2-3-570,-3 3 1963,-6-4 0,-1 0 0,-6-1 0</inkml:trace>
  <inkml:trace contextRef="#ctx0" brushRef="#br0" timeOffset="77">7058 15372 8168,'0'-11'0,"0"0"204,0-1 0,1 2 374,3 2 1,3-2-219,4 3 0,2-2-101,2 1 0,3-2 305,4 2 0,6-2-111,3-1 0,1 1-169,-2 2 1,3-2-199,-3 2 0,0 2-231,0-2 0,-5 6 20,2-2 0,-3 3-221,-1 1 0,-1 1 346,-3 3 0,-3 2 0,-4 6 0</inkml:trace>
  <inkml:trace contextRef="#ctx0" brushRef="#br0" timeOffset="78">8566 15293 8168,'0'-8'-43,"0"0"297,0 6-3,0-8 1,0 7 406,0-5-189,-5 6 0,3-4 115,-2 2-262,3 3 0,1-3-51,0 8 1,0 3-29,0 8 1,0 3 124,0 5 1,0 0-182,0 0 0,0 3 0,0 1 1,1 1 37,3-1 0,-2-3-127,1 2 0,2-2-12,-1-1 0,4-4-242,-4 0 0,1-5-94,-1 1 1,-2-2 161,6-1 0,-6-5-423,2 1 1,-1-4-591,0 3-500,-1-4 404,3 2-345,-5-5 1038,0 0 1,-4-5 503,0-3 0,-5-2 0,2-1 0,-9-1 0,-1 1 0</inkml:trace>
  <inkml:trace contextRef="#ctx0" brushRef="#br0" timeOffset="79">8406 15327 8168,'0'-12'0,"4"1"0,-1 0 0,5-1 119,-4 1 1,5-1 222,-2 1 0,3-1 105,2 1 1,1 1-130,2 2 0,-3-2 30,4 2 1,1 3-32,2 2 1,3-2-75,1 1 1,-4 0-23,0 4 1,-1 0-55,1 0 1,2 1-152,-2 3 0,-1-1 121,1 4 1,-5 1-251,1 3 0,-6 1 12,-1-1 1,-4 0-82,3 1 1,-4 3 81,1 0 1,-8 1-27,-4-5 0,-6 2 11,-1 2 1,-5-2 78,1 2 1,1-3 9,-1 0 0,0-4 23,-4-1 0,4-3 8,0 4 0,5-5 80,-1 5 237,2-5 154,2 2-245,4-5-220,2 0 0,10 3 65,3 1 1,3 0 148,5-4 1,3 4-68,7 0 1,0 1-39,4-1 1,-3-2-67,3 6 0,-4-5-127,0 5 0,-2-2 1,-1 2 0,-5 2 84,-3-2 1,-2 2-87,-2 1 0,-4 1-37,-4-1 1,-1 4-160,-2 1 1,-2-1 62,-1-4 1,-5 5 77,-7-1 1,-3 1 8,-5 0 0,0-4-24,0 3 1,1-6 95,-1-1 0,-4 0-12,1 3 1,0-5-30,7-2 1,-2 1-51,1-1 0,4 0-163,1-4-241,2 0 14,7 0 0,1-1-119,5-3 0,10 1-944,5-4 1592,5 4 0,8-12 0,1 2 0</inkml:trace>
  <inkml:trace contextRef="#ctx0" brushRef="#br0" timeOffset="80">9422 15315 8168,'0'-17'0,"0"0"69,0 6 1,0 3 182,0 0 1,0 5 541,0-5-243,0 6 0,0-5 369,0 3-269,0 3-388,0 6 0,0 4 70,0 10 0,0 0 149,0 4 0,0 1-263,0 3 0,0-2 15,0 6 1,0-5-118,0 5 1,0-6-228,0 2 0,1-3-452,3-1 1,-2-2 348,1-2 0,2 2-1257,-1-6 1090,5 0 0,-6-5-886,4-2 579,-4-3 1,3-5-913,-2 0 570,-3 0 1029,4 0 0,-10-5 0,-1-7 0,-6-5 0</inkml:trace>
  <inkml:trace contextRef="#ctx0" brushRef="#br0" timeOffset="81">10050 15258 8168,'-6'-7'-627,"2"-1"1833,3 6-745,1-4 0,4 8 163,0 2 1,3 6-113,-3 5 1,1 6-90,-1 2 0,-2 0-104,6 4 1,-5-2 121,0 2 1,-1-3-274,-2 3 0,3-5-137,1-3 1,0 2-338,-4-6 1,0 0 227,0-3-924,5-1 1,-4-3-492,3-1 682,-3-4 0,-2 2 72,-3-5 0,2 0-561,-6 0 1300,1 0 0,-10-5 0,-1-2 0</inkml:trace>
  <inkml:trace contextRef="#ctx0" brushRef="#br0" timeOffset="82">9833 15258 8168,'8'-11'0,"0"-1"0,-1 5 333,5-1 0,3 2 122,0-2 0,5-1 167,-1 6 0,2-5-236,-2 4 0,2-3 27,-2 3 0,3-4-98,1 4 0,0 0 158,-1 4 0,4-3-262,-3-1 0,2-1 32,-6 1 0,1 3-191,-1-3 1,-2 3 42,-6 1 0,1 0-64,-1 0 1,1 0 31,-1 0 1,-3 1-92,-1 3 1,-3 3 78,4 9 1,-5-1 45,5 8 0,-5-3 66,0 7 0,0 2-64,1 1 1,-3 2-116,3-2 0,-3 2-46,-1-5 1,0-1-184,0-3 0,4-1 103,0-3 0,1-3-145,-1-4 0,-3-1-362,3 1 134,2-1 0,-5-3-750,3-1 838,-3-4 1,3 3-1762,0-2 607,0-3 1581,-4 4 0,-5-5 0,-2 0 0</inkml:trace>
  <inkml:trace contextRef="#ctx0" brushRef="#br0" timeOffset="83">10679 15178 8168,'-6'-16'0,"5"7"60,-3-2 1,4 5 425,4-1 303,-3 4-244,5-2 0,-6 8-103,0 4 1,0 2 177,0 10 0,1 5 16,3 7 0,-3-2-199,3 2 1,-3-2-39,-1 1 0,0 3-155,0-2 1,0-3-123,0-2 0,1-2 24,3-1 1,-3-1-223,3-3 0,1-3 78,-1-4 1,1-2-228,-1-3 1,-2 2-1118,6-5 732,-5 5-1628,7-8 539,-9 4 72,4-5 236,-5 0 1391,-5 0 0,-1 5 0,-6 2 0</inkml:trace>
  <inkml:trace contextRef="#ctx0" brushRef="#br0" timeOffset="84">10324 15475 8168,'0'-6'1548,"0"-4"-815,6 9 0,0-5 118,5 6 0,2 0-357,2 0 0,4 0-137,8 0 1,2-3-278,5-1 0,1 0 119,-1 4 0,0-4-798,0 0 1,1 1 478,-1 3 0,-4 0-1521,1 0 1,-7 0 1640,-1 0 0,0 0 0,-6 0 0</inkml:trace>
  <inkml:trace contextRef="#ctx0" brushRef="#br0" timeOffset="85">10941 15213 8168,'0'-12'0,"0"1"35,0-1 0,0 5 182,0-1 1,0 4 744,0-3-338,0 4-286,0-2 1,0 8-3,0 4 0,0 6 93,0 10 1,-1 5-147,-3 2 0,3 2 110,-3-2 0,3 3-256,1-2 1,0-2-160,0 1 1,0-4-416,0 0 0,0-5 339,0-2 1,0-5-752,0 1 0,0-2-507,0-2-129,0-5 255,0-1 54,0-5 1176,-5 0 0,-2-5 0,-4-1 0</inkml:trace>
  <inkml:trace contextRef="#ctx0" brushRef="#br0" timeOffset="86">10850 15155 8168,'7'-17'102,"1"1"1,-4 8 170,3 0 1,2 2 108,7-2 1,-2-1-34,5 5 0,0 1 104,3 3 0,1 0-149,0 0 1,4 0 122,-1 0 1,2 5-135,-1 2 1,-3 5-51,3 3 0,-3 4-175,-1 8 0,-6-2 147,-1 5 1,-5 1-257,-3 3 0,-4 0-17,-8 1 0,-4-2-133,-7-3 1,-3 2 74,-5-6 0,-1 1 14,-2-4 1,-2 0-78,-3 0 0,-1-6-133,6-1 1,-1-1-51,4-4 0,0 3 103,1-6 0,8-3-877,2-1-120,3-3 452,3-1 1,2-1 321,8-3 1,2-1 481,6-3 0,4-7 0,2 2 0</inkml:trace>
  <inkml:trace contextRef="#ctx0" brushRef="#br0" timeOffset="87">11352 15624 8168,'7'-8'179,"-4"1"0,3 3 854,-3-4-527,1 6 0,0-9 226,0 4 1,1 0-67,-1 0 1,-2-1-211,6-3 0,-2-4-59,2-1 1,2-3-86,-2 4 0,0-5-15,0 1 0,1-3-124,-5-1 1,3-5-129,-3-2 0,1-3 19,-1-1 1,-3-4-130,3 0 1,-3 1-204,-1 6 0,0 3 175,0 6 0,0 4-43,0 3 91,0 2 248,0 7-281,0 0-46,0 6 1,4 2 130,0 2 0,5 7-3,-1 8 0,2 3 69,1 0 1,4 6-63,1 3 1,3 3-189,-4 4 1,1-6 101,0 2 1,0-3-112,3-1 0,1 2-74,-4-6 1,-1 0-194,-4-7 1,4 1 48,1-5 0,-2 1-230,-7-5 1,3-3-356,-2-1 1,1-3 385,-1 4 1,-3-5 602,-5 5 0,0-5 0,0 2 0</inkml:trace>
  <inkml:trace contextRef="#ctx0" brushRef="#br0" timeOffset="88">11398 15487 8115,'-11'-12'554,"4"1"962,2-1-645,5 1 0,1 5-344,3 2 1,4 1-116,7 0 0,3 1-322,5-2 1,1 3-222,2 1 0,2-1 40,3-3 0,2 3-315,-3-3 1,2-1 176,-2 1 0,2-3-247,-5 3 1,-4 0-637,-4 4 0,-5-4 400,1 0 1,-2 0-26,-2 4 1,-3-3 736,-1-1 0,-4-10 0,2 1 0</inkml:trace>
  <inkml:trace contextRef="#ctx0" brushRef="#br0" timeOffset="89">12003 15121 8115,'-9'-10'26,"-2"2"0,1 0 533,2 4 910,6-5-403,-8 8-526,8-4 1,-3 6-235,5 3 1,0 2-54,0 5 0,5 1-162,3-1 1,2 4-54,1 1 1,5 0-152,-1-1 1,5-2 35,-1 2 0,2-3-335,-2-5 0,1 2 144,-5-5 1,5 0-186,-1-4 1,2 0 153,-2 0 1,1 0 74,-5 0 0,2-4 95,-2 0 1,-2-5 55,2 2 1,-2-3 168,-2-2 1,1 1-101,-1-1 1,0 0 208,1-4 1,-6 8-58,-2-4 0,-2 4 143,2 1 1,-2 1 200,1 2 0,-3 2-171,-3-1 0,-1 6 18,-8 5 1,3 7-32,-6 4 0,1 3 28,-1 1 0,2 3-145,-2 1 0,-1 5-114,0-2 1,1-1 19,4 2 0,-1-4-204,1 3 0,-1-5-301,1 2 1,1-3 216,2-1 0,-1-5-65,6-3 1,-1-2-83,4-2 0,0-3-112,0-1 0,0-3-548,0 4-373,0-6 643,0 3 728,0-5 0,5 0 0,1 0 0</inkml:trace>
  <inkml:trace contextRef="#ctx0" brushRef="#br0" timeOffset="90">13477 15121 7992,'-5'-11'0,"-3"-1"0,2 6 401,-2 2 0,5 3-203,-7 1 0,8 1 240,-6 3 0,6 7-85,-2 8 0,-1 7 163,1 1 0,0 4-77,4 0 1,0 2-46,0 1 1,4-1-184,0-3 1,1 2-29,-1-5 0,-2-1-86,6-3 1,-4-4 113,3 0 0,-4-9-282,1 2 1,-2-3-589,2 2-690,-3-4 698,4 3 1,-4-9-1734,3 3 894,-2-3 815,3-1 1,-4-1 674,3-3 0,2-7 0,5-7 0</inkml:trace>
  <inkml:trace contextRef="#ctx0" brushRef="#br0" timeOffset="91">13819 15087 7992,'7'-22'0,"-4"3"0,0 3 191,1 4 0,-2 1 386,6 0 0,-6 3 314,2 0 252,3 6-765,-6-3 1,4 6-139,-5 3 0,0 6 86,0 5 0,-6 6-135,-6-2 0,1 2 0,-4 2 0,-3-1-44,-1-3 0,1 2-104,-1-2 0,1-2 24,-1-2 0,3-1-213,4 1 0,1-6-130,-1 2 126,6-2 66,1 3 1,5-5 31,0 1 1,0-4 44,0 3 1,5-3 72,3 4 1,7-1 14,4 5 0,2-1-12,2 1 0,0-1 10,0 0 0,0-3 30,0 0 1,0-1-83,-1 5 0,0-5-5,-3 1 1,-3 0-20,-4 3 0,-2 0-24,-2 1 19,2-1 1,-9 1-17,3-1 0,-8 1-3,-4-1 1,-3 0-8,-4 1 1,-4-1 59,-8 1 0,2-1-35,-6 0 1,1 1-106,-4-1 1,3-1-119,1-2 0,6-3-674,1-5 151,0 0-248,10 0-320,2 0 0,8 0 118,11 0 1199,5-5 0,9-1 0,1-6 0</inkml:trace>
  <inkml:trace contextRef="#ctx0" brushRef="#br0" timeOffset="92">15018 15167 7992,'0'-12'-473,"0"1"0,0 0 794,0-1 274,-5 1 0,4-1-207,-3 1 0,2 5 356,-2 2-159,3-3-360,-4 6 1,3 1-150,-1 8 1,1 3 108,-2 4 1,2 1-72,-2 7 1,3-3 51,-3 6 0,3 2-157,1-1 0,0 0 72,0-4 1,5-1-153,2 1 1,0-1-56,0-3 1,-3 1 92,4-5 1,-4 1-159,3-5-126,-4 0-361,7 1-28,-9-6-318,4 4 507,-5-8 1,-5 3-210,-2-5 1,0 0 410,0 0 1,-5 0 314,-3 0 0,-5-5 0,2-2 0</inkml:trace>
  <inkml:trace contextRef="#ctx0" brushRef="#br0" timeOffset="93">14699 15121 7992,'3'-15'69,"1"0"1,6 0 196,2 3 1,4 5 137,7-1 1,0 2-120,0-2 0,5-1 189,2 5 0,3 0-117,1 4 1,-1 0 24,-2 0 0,1 0-73,-6 0 1,2 0-81,-1 0 1,-7 0-38,3 0 1,-4 0 28,0 0 0,-2 0-149,-6 0 0,0-1 102,1-3 1,-1 3-158,1-3 0,-5 3-79,1 1 0,-6 1-1,2 3 1,1-1 134,-1 4 0,4 2 13,-4 6 1,1 1-39,-2 6 0,-1 0 24,2 8 1,-3 1 33,-1 3 1,4 0-27,-1 1 0,1-2-139,-4-3 1,4 2 14,0-5 0,1-2-109,-1-6 0,-3-3 142,3-4 0,1-1-120,-1 1 0,3-5-11,-3 1-260,0-6-656,-4 4-1627,0-6 0,-1-6 2155,-3-1 1,1 0 122,-4 0 1,3-1 407,-4-3 0,6-6 0,-3 0 0</inkml:trace>
  <inkml:trace contextRef="#ctx0" brushRef="#br0" timeOffset="94">15624 15098 7992,'0'-17'0,"0"0"0,0 6 0,0-1 479,0 1 1,1 1 652,3 2 42,-3 3-739,4 5 1,-5 5-11,0 3 0,0 7-60,0 4 1,0 8 87,0 3 0,0 3-237,0 1 1,4 1 23,0-1 0,3 0-218,-3 0 1,4-3-96,-4-1 0,3-4-90,-3 0 0,4-5-91,-5-2 1,5-5-303,-4 1 1,1-6-482,-1-2-737,-3-4-277,4 2 1489,-5-5 1,-1 0 48,-3 0 1,0-1-111,-7-3 623,2 3 0,-8-15 0,6 4 0</inkml:trace>
  <inkml:trace contextRef="#ctx0" brushRef="#br0" timeOffset="95">15270 15407 7992,'7'-2'-8,"1"-1"0,0 0 305,3-4 1,4 4 471,0-1 0,6 2-356,-2-2 0,7 1-117,5-4 0,-1 3-269,5-4 1,-4 2-57,7-2 1,-3-1-81,-5 6 1,2-5-202,-6 4 0,1-3-529,-4 3 0,-5-1 222,-3 1 0,-2 1 617,-2-4 0,0-1 0,1-3 0</inkml:trace>
  <inkml:trace contextRef="#ctx0" brushRef="#br0" timeOffset="96">15944 15133 7992,'-4'-12'0,"0"1"0,0 3 353,4 1 0,-1 4 534,-3-1-364,3 3 1,-4 2-158,5 3 0,0 4 76,0 7 0,0 0-34,0 8 1,0-3 94,0 7 0,0-3-347,0-1 0,0 4 98,0-1 0,0 1-318,0-4 1,0-1 115,0 1 1,0-4-263,0 0 1,1-5-25,3 2 0,-3-4-450,3 0 513,2-1 1,-3-3-153,4-1 204,1-4 1,3 2-36,1-5 1,0 0 43,4 0 1,-2 0 45,5 0 1,0-1 76,4-3 0,-4 3 50,0-3 1,0 3 147,4 1 1,-4-4-10,0 0 0,-4 0-163,4 4 1,-5-1-40,1-3 0,-6 3 0,-1-3 0,-6 3 240,3-4-2273,-5-2 0,-5-3 877,-3 3 1,-7-4 1155,-4 4 0,-2-3 0,-2-2 0</inkml:trace>
  <inkml:trace contextRef="#ctx0" brushRef="#br0" timeOffset="97">15795 15338 8169,'4'-7'609,"0"-1"0,5 4-332,-2-3 0,3 4 157,2-1 1,4-1-56,3 1 0,3-1 69,1 1 1,1 3-305,2-3 0,4 2-108,4-2 0,-5 3-73,-2-3 1,-3-1-281,-1 1 1,-6 0-1708,-1 4 1535,-4 0 1,-5-1-170,-3-3 0,-4 3-61,-4-3 719,-3-2 0,-9-1 0,-2-4 0</inkml:trace>
  <inkml:trace contextRef="#ctx0" brushRef="#br0" timeOffset="98">15829 15110 7992,'0'-8'0,"0"1"0,7-1 282,4-3 0,2-5 452,6 1 0,1 4 19,7 3 0,1 0-285,2-3 0,3 0-102,-2-1 0,0 5-174,0-1 0,0 4-97,-4-3 1,4 4-125,-5-1 0,1 3-291,-4 1 0,-2 0-325,-2 0 1,-2 4 644,-6 0 0,1 4 0,-1-1 0</inkml:trace>
  <inkml:trace contextRef="#ctx0" brushRef="#br0" timeOffset="99">17371 15087 7996,'0'-11'0,"1"3"44,3 0 1,-3 5 306,3-5 115,3 0 119,-6-3 95,9-1-398,-9 1 1,4 3 564,-5 1-418,0 4-215,0-2 1,-5 5-79,-2 0 1,-5 1 50,-3 3 0,1-1-164,-5 4 1,0 1-48,-4 3 0,2 1-62,2-1 0,-2 1 42,6-1 1,0 1-82,3-1 0,2-3 100,3-1 1,2 1-73,5 3 1,0 1 6,0-1 1,1-2 100,3 2 0,6-2 23,5 6 1,9-2 19,-1-1 1,4 3 12,-1 0 1,-2 2 2,3-2 0,-3-3 13,-1 4 1,-3-4-99,-4 0 0,-1 3 56,-8 0 1,-2 0-121,-1-3 0,-2 1 108,-2 2 1,-6-2-87,-1 2 1,-8-3 33,-4 0 1,-3-1-3,-1 1 1,-5-1-51,-2 1 1,1-2 1,-2-3 1,4 0-99,-3-4 0,6-1-211,1 2 0,5-3-329,7-1 0,3 0 259,1 0 1,5-1-405,2-3 1,5 1 32,7-4 823,4-1 0,2-3 0,5-1 0</inkml:trace>
  <inkml:trace contextRef="#ctx0" brushRef="#br0" timeOffset="100">17737 15053 7992,'0'-17'-421,"0"5"351,0-4 0,-2 7 1659,-1 2-921,1-1 0,-4-2-30,2 2 1,2 3-222,-6 5 1,5 2-59,0 1 1,-2 5-141,1 7 1,-4 8 28,4 8 0,-3-1-176,3 4 1,-1-2 102,1 6 0,3-2-279,-3-2 1,1 0-125,0 0 1,1-4-294,-1-4 0,1-3 105,2-4 0,-4-2-1015,1-6 535,-1-5-305,4 5 575,0-10 0,0 3 138,0-8 0,0 1 488,0-4 0,0-2 0,0-6 0,4 1 0,-1-5 0,6-1 0,-1-2 0,2-6 0,1-3 0,-3-3 0,0-4 0,-2 2 0,2-2 0,1 3-282,-6 1 0,2 4 305,-1 4 1,-2 3 562,1 4 0,-1 2 632,-2 6 450,0-1-582,0 6 31,0 1-666,0 20 0,5-3 89,2 14 1,3-3-154,2 8 1,-1-1-163,1 4 1,3 1-110,0-1 0,5 0-31,0 0 1,-3 1-97,2-1 1,-3-5-6,3-2 1,-5-3-306,1-1 1,1-2-194,-1-2 1,1-2-23,-5-6 0,1-1-674,-1-2 413,-5 2-190,4-9 0,-10 5 262,0-6 0,-5 0 110,-6 0 1,-2-4 614,-2 0 0,-3-10 0,-5 1 0</inkml:trace>
  <inkml:trace contextRef="#ctx0" brushRef="#br0" timeOffset="101">17542 15384 7992,'12'-8'998,"-1"1"1,6 4-320,2-1 1,4 3-239,3 1 0,2-4-98,3 0 0,5 1-189,-1 3 1,5-2-93,-2-1 0,-3 1-160,-5-2 0,-1 3-361,2 1 1,-5 0 374,-7 0 1,-2 0-57,-6 0 140,1 0 0,-6 0 0,-1 0 0</inkml:trace>
  <inkml:trace contextRef="#ctx0" brushRef="#br0" timeOffset="102">18125 15087 8074,'0'-11'-578,"0"-1"1,0 1 796,0-1 445,0 1 0,0-1-239,0 1 0,0 3 270,0 1 395,0 4-237,-5-7-474,4 9 0,-6 1-73,3 7 1,3 10 114,-3 6 1,-1 5-186,1 6 1,1 0 14,3 0 1,0 1-146,0-1 1,0 0-228,0 1 0,1-2-53,3-3 0,-2-2 157,6-5 0,-4-2-801,3-2 0,0-2 375,0-6 0,0-4-1660,-4-4 452,-1 4 44,3-6 1251,-5-1 1,0-6 355,0-6 0,-5 1 0,-2-11 0,-4-2 0</inkml:trace>
  <inkml:trace contextRef="#ctx0" brushRef="#br0" timeOffset="103">18102 15144 8074,'0'-11'352,"0"-1"1,0 1-70,0-1 0,4 1 438,0 0-289,5-1 1,-3 2 119,5 2 1,1 3-212,-1 5 1,1 2-35,-1 1 1,2 1-198,2 8 1,-2-4 123,2 8 0,1 0-237,0-1 0,-1 2 77,-4-2 1,4 2-26,1 2 1,-1-3-160,-4-4 1,1-2-185,-1-3 1,1 2 138,-1-5 0,0 0-74,1-4 0,-1 0 98,1 0 1,-1 0 93,1 0 0,3-1 109,0-3 1,0-3-61,-3-4 0,3-2 112,0-2 1,0 1-33,-3-5 0,-1 0-30,1-4 0,-1 0 47,0 1 0,0 4 7,-4 3 1,0 3 238,-4 5 343,-1-4-767,3 10 0,-5-1 32,0 9 0,-4 2 271,0 10 1,-5 4-51,2 4 0,2 0-56,1 0 0,2 2-77,2 6 1,-3-5-17,-1 1 0,0-6-161,4 2 0,1-3-240,3-2 1,-3 0-599,3-3 1,1-2 462,-1-6 0,0 0-2347,-4 1 1537,0-1 1311,0-4 0,-5 3 0,-2-4 0</inkml:trace>
  <inkml:trace contextRef="#ctx0" brushRef="#br0" timeOffset="104">18890 15121 8031,'-8'-32'366,"1"6"531,4 4-491,3 11-223,7 5 380,-1 0 0,-1 8-171,-5 2 1,0 3 127,0 8 0,0-1-78,0 5 1,0 0-151,0 4 1,0 0-100,0 0 1,-4 1-102,0 3 1,-3-3 28,3 2 1,0-1-150,4-3 1,0-3 8,0 0 1,0-3 3,0 3 0,2-5-185,1 1 0,4-2-1,4-2 1,1-1 0,-1-2 1,5 1 98,3-6 1,2 5-59,-2-4 0,5 0 64,-5-4 0,5 0-115,-5 0 1,1 0-21,-1 0 0,3-5 84,-3-3 0,-2 2-434,-2-2 0,-3 0-48,0-3 1,-6 3-231,-2 1 1,-3-1 37,-1-3 820,-10-1 0,-3 1 0,-9-1 0</inkml:trace>
  <inkml:trace contextRef="#ctx0" brushRef="#br0" timeOffset="105">18787 15327 8031,'0'-8'160,"0"1"0,5 3 536,3-4 1,2 4-221,2-3 0,0 4-103,4-1 0,1-1-60,6 2 0,1-5-29,3 4 1,2-1-211,5 1 1,-4 3-171,-4-3 0,-2 3-760,-1 1 1,-1 0 191,-3 0-1491,-3-5 1085,-4 4 1070,-6-5 0,-6 1 0,-6-1 0</inkml:trace>
  <inkml:trace contextRef="#ctx0" brushRef="#br0" timeOffset="106">18810 15064 8031,'0'-16'489,"0"3"0,3-2-162,4 7 0,3-1 237,13 5 1,-2-4 278,5 0 1,3 2-224,2-2 1,3 4 4,4-3 1,-1 4-245,5-1 0,-1 3-142,0 1 1,0-4-119,-3 0 1,-6 0-185,2 4 0,-11 0-725,0 0 0,-8 0 515,0 0 1,-7 2-1521,-4 2 0,-6-2 1793,-5 6 0,-11-1 0,-11 5 0</inkml:trace>
  <inkml:trace contextRef="#ctx0" brushRef="#br0" timeOffset="107">2044 17063 8284,'0'-8'3,"0"1"0,0 3 179,0-4 0,0 4 566,0-3 86,-5 4 327,4-2-528,-4 5-350,5 0 0,0 6 10,0 6 0,0 6 0,0 8 0,0 0-150,0 4 1,1 1 111,3 3 0,-3-4-242,3 1 0,1-1-6,-1 4 0,5-3-149,-2-1 1,0-3 87,0 3 1,0-4-68,0 0 0,2-1 61,-5-3 0,4 0-92,-5-3 1,5-1-50,-4-3 0,0-6-137,-4 2-338,0-2-195,0-2-228,0-2 393,0-5 1,-10 0-1,-3 0 1</inkml:trace>
  <inkml:trace contextRef="#ctx0" brushRef="#br0" timeOffset="108">1976 17086 8249,'1'-18'327,"3"3"1,-3 2-15,3 2 1,2-5 47,2 1 1,2 0-110,1 3 0,2 1 325,2 0 0,3-1-77,5 1 0,0 1-202,0 2 0,1 3-39,2 5 1,-1 0-1,1 0 1,2 0-62,-1 0 0,-1 5-91,-3 3 1,-5 2-149,-3 1 1,-2 1 44,-2-1 0,0 4-25,-4 0 0,-2 4-80,-5-3 1,-1 4-81,-3-1 0,-6 3 43,-5 0 1,-6 1-68,2 0 0,-7 0 32,-5 0 0,2-2 103,-1-2 0,4-2-346,0-6 0,2 1 120,1-1 0,5-4-661,3-4-440,2-1-339,7-2 1736,6 0 0,11-5 0,7-2 0</inkml:trace>
  <inkml:trace contextRef="#ctx0" brushRef="#br0" timeOffset="109">2924 16777 8218,'0'-11'-321,"0"3"-40,0 1 1,0 3 1541,0-4-240,0 6 268,0-9-292,0 10-169,0-4-160,0 5 1,-5 5-504,-3 3 0,-2 3 140,-2 4 0,1 5-160,0 6 1,-1 0 121,1 4 1,-1 0-143,1 5 0,0 4-72,-1 3 0,1 2-10,-1 2 0,2 0 13,3-1 0,-2 0-119,5-3 1,0 1 80,4-5 1,0 0-119,0-4 1,0 1-103,0-1 1,5-5 73,3-2 1,2-3 184,1-1 1,-2-4 11,3 0 1,-5-5 9,5 1 1,2-3-34,-7 0 0,6-4 33,-6-1 1,4-1-30,0 2 0,0 1 20,1-5 0,-4 3-216,-1-3 1,-3 0 110,4-4 1,-5 4-1279,5 0 731,-5-1 662,2-3 0,-5-5 0,0-1 0</inkml:trace>
  <inkml:trace contextRef="#ctx0" brushRef="#br0" timeOffset="110">3323 16914 8045,'0'-6'157,"0"1"0,-1 5 802,-3 0-468,3 0 1,-8 6-125,5 6 0,-4 4 9,0 7 0,-1 5-138,1 2 1,-2 3-1,3 2 0,0 0-55,0 3 0,3-2 14,-4 2 0,6-6-61,-2-2 0,3-3-188,1 3 1,0-5-490,0 2 0,0-7 113,0-1-1137,0-5 136,0 3-323,0-11 1251,0-1 1,3-6 500,1-3 0,5-7 0,-2-7 0</inkml:trace>
  <inkml:trace contextRef="#ctx0" brushRef="#br0" timeOffset="111">3335 16994 8050,'-5'-18'0,"4"-2"437,-3 5 0,-1 0 354,1 3-198,0 1 1,4 3 350,0 1-495,0 4 0,0-1-134,0 8 0,5 6 74,3 5 1,6 10-161,1-3 0,5 9 0,-1-1 1,-1 3 30,1 2 1,-1-1-30,1 0 1,2 0-192,-2 1 1,-2-5-261,-2 1 0,2-6-564,-2 2 0,0-3 442,-3-1 0,-1-2-105,0-2 1,-3-1-397,0-3-200,-1-2 516,0 3 1,1-8-323,-4 0-206,0-6 327,-4 3 728,-5-10 0,-1-1 0,-6-6 0</inkml:trace>
  <inkml:trace contextRef="#ctx0" brushRef="#br0" timeOffset="112">3266 17325 8280,'-11'-5'1982,"5"-1"-1630,1-5-8,5-1 1,5 2-33,2 2 1,3 2-170,2 2 0,4 2-136,3-6 0,0 4-11,4-3 0,-3 3-206,7-4 1,-4 6-656,-4-2 1,1 3 454,-4 1 1,-1 0 409,-4 0 0,1-5 0,-1-2 0</inkml:trace>
  <inkml:trace contextRef="#ctx0" brushRef="#br0" timeOffset="113">3940 16834 8215,'0'-7'76,"0"-1"0,-1 4 326,-3-3-326,3-1 1,-5 0 391,2 1 0,2 3 206,-1-4-376,-4 6 1,5-3 197,-6 5-236,1 0 1,-5 0-13,1 0 0,-1 1-16,1 3 1,-1 2-7,1 6 1,0 0-1,-1 4 1,1-2-191,-1 5 0,2-5 54,3 1 0,-2 1-238,5-1 1,0 1 115,4-5 1,1 4-338,3 1 1,2-1 96,6-4 1,3-1-83,0-2 1,6 1 76,-2-5 0,1 0-79,-1-4 1,3 0-48,-3 0 0,-2-2 106,2-2 1,-5 2-1099,2-6 1395,-4 6 0,0-8 0,-1 3 0</inkml:trace>
  <inkml:trace contextRef="#ctx0" brushRef="#br0" timeOffset="114">4180 16709 8112,'-11'-18'0,"3"3"1643,0 7-524,6-2-138,-3 9-610,5-4 1,4 6 68,-1 3 0,6 7-98,-1 8 0,2 3-70,1 1 0,5-1-120,-1 1 1,5 4 114,-1 0 1,-1 0-158,1 0 0,0-2 85,4 6 0,-4-1-356,0 5 0,-9-4-12,2 4 0,-5-4-82,1 7 1,1-2 117,-6-2 0,1 1-59,-4-1 1,-5 0 28,-2 0 0,-5 1 78,-3-1 1,1-4-402,-5 1 1,0-2 190,-4 1 1,2-2-216,1-5 0,4-5-199,5-3 0,4-6-985,3-1 1698,3-6 0,1 8 0,0-3 0</inkml:trace>
  <inkml:trace contextRef="#ctx0" brushRef="#br0" timeOffset="115">4774 17040 8026,'-6'0'829,"-5"0"-257,10 0 139,-4 0-341,5 0 0,5 0-127,3 0 1,2 0 148,1 0 0,5 0-45,-1 0 0,4 0-54,-4 0 0,5 0-128,-1 0 1,2-1-114,-2-3 1,2 1 3,-2-4 0,2 3-270,-2-4 0,1 4-184,-5-3 0,0 4 69,-3 0-2026,-6 1 2355,4 2 0,-13 0 0,1 0 0</inkml:trace>
  <inkml:trace contextRef="#ctx0" brushRef="#br0" timeOffset="116">4842 17234 10152,'8'0'1053,"0"0"0,-1 0-566,5 0 1,-1 0-99,1 0 1,3 0-99,0 0 1,5 0-10,-1 0 1,0 0-167,4 0 1,-2-4-170,5 0 0,-2-3-746,-1 3 0,-1-4 485,-3 5 0,1-2-1214,-5 1 1,4 2 1527,-3-1 0,-1-4 0,-4 1 0</inkml:trace>
  <inkml:trace contextRef="#ctx0" brushRef="#br0" timeOffset="117">5733 16834 8124,'-11'-24'714,"5"3"223,0 9 1,6 5-99,0-1-618,0 5 290,0-2 0,2 7-127,2 1 0,-3 8-4,3 4 1,-3 9-112,-1-1 0,0 7 68,0 1 1,0 2-188,0 1 1,0 4-103,0 0 0,-1 1 101,-3 0 0,3-4 44,-3 3 0,-1 1-274,1 0 1,0-5 48,4-4 0,0-4-87,0 0 0,0-2-76,0-1 0,0-5-209,0-3-286,0-2-680,0-2 458,5-4-507,-4-2 1419,4-5 0,-5 0 0,0 0 0</inkml:trace>
  <inkml:trace contextRef="#ctx0" brushRef="#br0" timeOffset="118">6064 17120 8110,'0'-6'496,"0"-5"0,6 10-95,1-3 0,0-1-100,0 1 1,1-3 83,3 3 1,4 0-25,1 4 1,0-1 71,-1-3 0,-1 3-269,5-3 1,-1 3 29,1 1 1,3-1-375,-3-3 0,-3 2 208,-1-1 1,-2 1-1052,-1 2 1,-1 0 516,0 0 0,-3 0 506,0 0 0,-6 0 0,3 0 0</inkml:trace>
  <inkml:trace contextRef="#ctx0" brushRef="#br0" timeOffset="119">6818 16823 8185,'-6'-18'0,"1"5"474,5 6 870,0 4 145,0-2-1017,0 5 1,0 5 59,0 3 1,0 8-162,0 7 1,0 4 16,0 3 1,0 7-134,0-3 1,0 5-79,0-1 0,0-2 10,0 6 1,0-5-85,0 1 0,0-2-76,0-2 1,-1-1-95,-3-3 1,2 2-211,-1-5 1,1-4-30,2-4 0,0-5-166,0 1 0,0-6-450,0-2-635,0-4 373,0 2-490,0-5 1061,5-5 1,-3-1 612,2-6 0,2-4 0,0-2 0</inkml:trace>
  <inkml:trace contextRef="#ctx0" brushRef="#br0" timeOffset="120">6681 16926 8061,'0'-22'105,"0"3"0,1-1-1,3 5 1,4-1 185,7 5 0,2-4 475,2-1 1,2 1-254,-2 4 0,3 1-91,1 2 0,3-1-188,1 5 0,0 1 13,-5 3 1,1 0-49,0 0 0,-1 5-113,-3 2 1,1 7 69,-5 1 1,3 4-140,-7-3 1,2 4 29,-9-1 1,0 3-172,-4 0 0,-1 1 40,-3 0 0,-4 1 21,-7 3 0,-4-4-76,-8 0 0,3-1-76,-3-3 0,-1-2-89,2-2 0,-1-2-177,4-2 1,4 1-369,0-1 0,5-5-1285,-1-2 2135,7-2 0,-2 3 0,4 1 0</inkml:trace>
  <inkml:trace contextRef="#ctx0" brushRef="#br0" timeOffset="121">7515 16697 8179,'5'-6'49,"-4"-4"215,4 3 0,-5 0 187,0-1 0,0 4 259,0-3 10,0 4 157,0-7-197,0 9-303,0-4 1,-3 6-134,-1 3 1,-5 2 120,1 6 1,-6 5-124,-1 6 0,-4 1 0,4 7 1,-4-1-24,4 5 1,-5-1-31,5 0 0,-4 4-24,4 0 0,-4 2-126,4-2 0,0-2-184,3 6 0,1-4 107,-1 4 1,5-5-123,-1 1 1,5-6 48,0-2 0,1-3 114,2 3 0,0-4-53,0 0 0,5-5-1,3-2 1,2-4 23,2 4 1,4-5-161,3 1 1,-1-6 38,1-1 1,0-2-14,4 2 1,0-3 58,0-5 0,-1 0 409,1 0 0,-1 0-307,-3 0 0,2-5 0,-3-2 0</inkml:trace>
  <inkml:trace contextRef="#ctx0" brushRef="#br0" timeOffset="122">7778 16937 8086,'-12'-28'317,"1"5"1,4 6-175,4 5 0,5 5-82,2-1 893,0 5-420,-4-7 1,0 14 57,0 0 1,0 11-240,0 8 0,-4 5 43,0 6 1,-5 2-94,2 2 0,-7 1-15,-2 3 1,0 1-239,1-5 0,2 0 80,-2-3 0,2-5-445,2 0 0,1-5 71,2-3 0,3-4-594,5-6 308,0-1 0,1-5-513,3-2 1,2-3 263,6-1 1,-1-5-98,1-2 1,-1-7 40,0-1 835,1-6 0,-1 3 0,1-4 0</inkml:trace>
  <inkml:trace contextRef="#ctx0" brushRef="#br0" timeOffset="123">7766 16914 8086,'-6'-17'0,"-3"0"424,5 6 1,0-1 372,4 1 539,0-1-279,0 1-493,0 5 0,4 2-172,0 8 0,5 6 40,-2 5 0,7 7 3,2 0 0,0 2-179,-1 7 1,-1-1-158,5 5 0,-1-1 120,1 0 0,3-1-227,-3-2 1,2 2-126,2-3 1,0-2-183,0-1 0,0-3 165,0-1 1,-4-2-126,0-2 0,-5-1-354,1-3 1,-3-6 252,0 3 0,-4-5-1291,-1 1 502,-4-3-450,2-5 941,-5 0 0,-5 0 674,-3 0 0,-7-10 0,-3-3 0</inkml:trace>
  <inkml:trace contextRef="#ctx0" brushRef="#br0" timeOffset="124">7675 17280 8075,'-12'-8'0,"1"1"0,3 4 542,1-1 0,4 2 677,-1-2-447,3 3 0,2-4-291,3 5 0,4-2-16,7-2 0,-1 3-286,5-3 1,4-1-1,4 1 1,0-3-90,0 3 0,-2-1 86,6 1 1,-4 3-451,3-3 0,-5-1 247,2 1 0,-2 0-1083,2 4 0,-7-1 115,3-3 1,-6 3-251,2-3 0,-5 3 1245,1 1 0,3 0 0,-1 0 0</inkml:trace>
  <inkml:trace contextRef="#ctx0" brushRef="#br0" timeOffset="125">8257 16834 8158,'-10'-25'0,"3"2"0,1 8 303,6 0 0,0 2 465,0 2 0,4 3 427,0 0-522,0 6 0,-3-3-138,3 5 1,2 5-155,6 2 1,-1 5 0,1 3 1,0 3-84,3 5 0,2 3 36,2 1 0,1 3-105,-4-3 1,3 5-1,-4-2 0,0 3-93,-4 2 0,5-1-144,-1 0 0,0-1-75,-3-3 1,-5 3 73,1-2 1,-6 1-473,2-2 0,-3 2 209,-1-6 1,-1 5-107,-3-4 1,-3-1-293,-9-3 0,4 0-530,-3 0 1,-2-4 263,2 0 935,0-5 0,-2 2 0,-1-4 0</inkml:trace>
  <inkml:trace contextRef="#ctx0" brushRef="#br0" timeOffset="126">8874 17108 8082,'0'-6'705,"1"1"-327,3 5 0,-3-1 422,3-3-444,3 3 1,-1-4 211,5 5 0,-2-2-84,3-1 0,-4 1-187,8-2 1,1 3 17,2 1 1,4-1-81,4-3 0,2 2-31,5-6 1,1 4-95,-1-3 1,-4 3-221,1-4 0,-3 6-164,-2-2 1,0-1-1247,-11 1-1052,0 0 1915,-3 4 0,-7 0-159,-5 0 1,-5 4 815,-7 0 0,-4 5 0,-2-3 0</inkml:trace>
  <inkml:trace contextRef="#ctx0" brushRef="#br0" timeOffset="127">8931 17223 8082,'0'6'1100,"5"-1"-569,2-5 0,4 0-104,0 0 0,1 0 221,-1 0 0,2 0-71,2 0 0,3 0 84,5 0 0,0-4-209,-1 0 1,3-3-20,1 3 1,2-5-135,3 2 0,0 0 0,-4 0 1,0 0-511,-5 0 0,-3-2-243,0 5 0,-5-4-1573,2 5 29,-4-1-1235,0 4 3233,-1 0 0,-4 0 0,-2 0 0</inkml:trace>
  <inkml:trace contextRef="#ctx0" brushRef="#br0" timeOffset="128">10758 16754 8240,'0'-11'245,"0"0"185,0-1 0,0 5 271,0-1 363,-5 0-299,4 2 148,-4-4-677,5 9 0,0-3 14,0 8 1,0 3 74,0 8 1,-1 4-77,-3 8 0,3 0-32,-3 7 0,3-2-15,1 6 1,0-3-74,0 0 0,0 0-59,0 3 1,0-2-83,0 2 0,0-3-6,0 0 1,0-5-40,0 0 1,3-4-14,1 1 0,4-5 151,-4-3 1,1 2-22,-1-6 1,-3 0-86,3-3 0,-3-5-295,-1 1-227,5-1-220,-4 5-157,4-1 1,-5-3-88,0-1-184,0-4 1,-1 3 15,-3-2 1179,3-3 0,-9 10 0,3-5 0</inkml:trace>
  <inkml:trace contextRef="#ctx0" brushRef="#br0" timeOffset="129">11101 17120 8040,'-6'-12'0,"-3"5"457,5-1 738,0 6-273,4-3-203,0 5-232,5 0 0,2 0-112,4 0 1,4 0 97,1 0 0,3 0-27,-4 0 1,5 0-21,-1 0 0,3 0-137,1 0 1,-1 0 0,1 0 0,0-2-181,0-1 1,0 0 135,0-5 0,-2 6-140,-2-2 0,2-1 263,-6 1-790,0 0 1,-5 3-788,-2-3-948,-3 3 1144,-5-4 0,-1 5 1013,-3 0 0,-8 10 0,-5 3 0</inkml:trace>
  <inkml:trace contextRef="#ctx0" brushRef="#br0" timeOffset="130">12266 16378 8346,'-6'-12'40,"1"1"349,5-1 1,0 5-151,0-1 1,0 0 175,0-3 1,1 3 284,3 1-405,2-1 1,5-2-89,1 2 0,-1 0 17,1 4 0,-1-1-1,1 1 1,0 3-124,3-3 1,-2 2-70,2 2 1,-1 0 110,2 0 0,1 4-115,6 0 0,-5 5-2,-3-1 0,2-2-119,-2 2 0,-1-1 58,-7 5 1,0-1-121,-3 0 0,-3 1-1,3-1 1,-4 4 112,-4 1 1,-2 3-18,-6-4 1,1 1 42,-1 0 1,-3-4-84,0 4 0,0-4 72,3 0 1,1-1-1,-1 1 1,5-6 12,-1-2 4,6 2 4,-4-5 1,6 6-20,0-4 1,2-1 121,2 2 1,2-3-108,5-1 1,1 0 124,-1 0 1,2 1-96,2 3 0,-1-3-2,5 3 0,-5 2 19,1 2 1,2-2 4,-2 2 0,4 0-76,-4 3 0,0-1 55,-3-2 0,-4 2-168,-1-3 0,-4 4 138,0 0 1,-1 0-207,-2 1 0,-5-1 66,-3 1 1,-3-1 59,-5 1 0,-1-1-21,-6 0 1,0 1-25,0-1 0,-4 1 31,1-1 0,-1-3 2,4-1 0,0-3-121,1 4 1,0-6 87,3 2 0,3-3-919,4-1 463,1 0 592,-1 0 0,6 0 0,1 0 0</inkml:trace>
  <inkml:trace contextRef="#ctx0" brushRef="#br0" timeOffset="131">13157 16343 8161,'-4'-11'-72,"0"-1"1,0 5 256,4-1 1,-1 4 349,-3-3 0,3 3 548,-3-4-770,-2 6 1,3-7 135,-4 5 1,3 0-96,-4 4 1,5 0-100,-5 0 1,0 7-43,-3 4 0,-1 2 30,1 6 0,-4 0-85,0 4 1,-4 0-112,3-1 1,-3 2-27,4 3 1,0-3 8,3 3 1,-2-2-324,3 2 0,-2-3-2,10 3 0,-1-3-175,4-1 1,0-4 122,0 0 0,1-2-36,3 2 1,6-2 169,5-6 1,4-3 86,-4 0 0,6-6 168,-2 2 0,1-3-56,-1-1 1,1 0 60,-4 0 0,3-1 55,-4-3 0,-1 2 167,-7-6 1,2 0-88,-5-3 0,0 0 37,-4-1 0,-1 1-150,-3-1 1,-2 1 6,-6-1 0,-6 5-216,-4-1 1,-3 2 119,-5-2 1,0 3-136,-5 5 0,2 0-253,3 0 1,3 5-230,8 3 0,3 2 637,4 1 0,1 1 0,-1-1 0</inkml:trace>
  <inkml:trace contextRef="#ctx0" brushRef="#br0" timeOffset="132">13431 16298 8227,'-5'-18'0,"4"1"434,-3 6 0,3 3-36,1 1 0,0 3-15,0-4 1,0 4 225,0-3-111,0 4 63,0-2-62,0 5 0,0 5-219,0 3 1,0 2-32,0 1 1,0 1-1,0-1 0,0 1 31,0-1 1,0 1-3722,0-1 3084,0 0 1,1 1 356,3-1 214,-3 1 1,5-2 585,-2-3-662,-3 4 0,6-6-85,-4 2-74,4-2 20,4 0 0,1-2-8,-1 5 190,0-6-88,1 3 1,4-1 235,3 0-300,-2 5 1,4-7 9,-1 6 0,-3-4 3,2 3 1,-5 1-2,2 3 0,0 1 8,-1-1 0,-1 1-131,-6-1 0,1 0 112,-6 1 1,1 1-213,-4 2 1,0-3 63,0 4 0,-9-4 45,-2 0 0,-8 0 14,0 4 0,-3-4-6,0 4 1,-3-4-47,-1 0 1,2-2-148,-3-3 0,3 2-37,1-5 0,0 1 126,0-1 1,4-3-539,0 3 1,5-3-16,-1-1 0,2-1 722,2-3 0,0 3 0,-1-4 0</inkml:trace>
  <inkml:trace contextRef="#ctx0" brushRef="#br0" timeOffset="133">13442 16298 8226,'-3'-12'0,"-1"1"337,0-1 0,5 1 545,3-1 1,-1 5-252,4-1 1,1 4-21,3-3 0,2 4-167,2-1 0,-1 3-121,5 1 1,0-4-324,4 1 0,4-1 115,-1 4 0,1 0-356,-4 0 1,-4 0-39,0 0 0,-1 0-920,1 0 790,-3 5 409,-4-4 0,-1 14 0,0-2 0</inkml:trace>
  <inkml:trace contextRef="#ctx0" brushRef="#br0" timeOffset="134">14059 16560 8028,'0'-7'480,"0"-1"142,0 5 0,1-3 454,3 2-269,-3 3-617,5-4-543,-6 5-1437,0 0 1790,5 0 0,1 0 0,5 0 0</inkml:trace>
  <inkml:trace contextRef="#ctx0" brushRef="#br0" timeOffset="135">14322 16503 8137,'7'-4'197,"1"1"515,-5-1-194,7 4-289,-9 0 1,5 0-603,-2 0-251,-3 0-701,4 0 1325,1 0 0,0 5 0,5 1 0</inkml:trace>
  <inkml:trace contextRef="#ctx0" brushRef="#br0" timeOffset="136">14562 16515 8730,'0'-7'1086,"0"2"0,1 5-102,3 0-758,-3 0-516,4 0 453,-5 0-163,0 5 0,5 2 0,1 4 0</inkml:trace>
  <inkml:trace contextRef="#ctx0" brushRef="#br0" timeOffset="137">15155 16081 8211,'0'-7'292,"6"2"295,-5 0 94,4 4 233,-5-4-169,-5 5-266,-2 0 0,-4 5-31,0 2 0,-1 9-201,1 3 1,-1-2 208,1 2 0,0 4-129,-1 4 0,-1 0-174,-2-5 1,3 5 2,-4 0 1,4 4-160,0 0 0,1 1 2,-1-2 0,2 3-213,3-2 1,-2-2 12,5 1 0,0-3 34,4 3 1,5-4-160,3 0 0,2-2 48,1-1 1,5-5 55,-1-3 1,1-2 137,0-2 0,-4 0 16,3-4 0,-1 2-55,2-5 0,-4 3-3,4-3 1,-8 0-1302,0-4 527,0 5-575,3-4 1475,-5 5 0,5-6 0,-5 0 0</inkml:trace>
  <inkml:trace contextRef="#ctx0" brushRef="#br0" timeOffset="138">15372 16355 8203,'0'-18'0,"0"1"146,0 6 1,0 3 770,0 1-567,6-1 0,-1-3 108,2-1 1,3 5-101,-2-1 1,2 4-112,2-3 0,0 3-171,4-4 1,-3 4 102,6-3 1,1 4-143,2-1 0,-3 3 118,0 1 1,-3 0-109,3 0 1,-5 0 31,1 0-159,-2 5 1,-2 2-82,0 4 0,-4-3 162,-3-1 1,-3 1-76,-1 3 0,0 1 12,0-1 1,-6 1 40,-6-1 1,1 0 13,-5 1 1,0-1-7,1 1 0,-4-1-11,3 1 1,1-5 4,4 1 1,-1-4 204,1 3-173,0-4 130,4 7 0,2-8-118,5 6 0,0-4 162,0 3-171,5 1 1,2 2-5,4-2 0,0 2 5,1-2 0,3 0-13,0 0 1,2 2-78,-2-2 1,-2 2 70,2 1 1,-2-3-59,-2 0 0,0-1 14,1 5 1,-1-2-109,1-3 1,-2 4 67,-3-4 0,-1 0-107,-6 0 70,0 1 1,-2 3 56,-2 1 0,-6-2-143,-5-3 0,-5 4 114,1-4 1,-3-1-99,-1 2 1,0-4-29,1 4 1,0-6-207,3 2 0,3 1-34,4-1 1,4 0-1059,1-4 1519,4 0 0,-2 0 0,5 0 0</inkml:trace>
  <inkml:trace contextRef="#ctx0" brushRef="#br0" timeOffset="139">16218 16309 8229,'0'-11'-225,"0"-1"1,0 5 1490,0-1-726,0 0 1,-2-2 21,-1 3 0,0 0-173,-5 3 1,1 3 79,-5-3 1,-4 4-137,-3 4 0,-3 2-32,-1 6 0,1 3-195,-1 0 1,0 6 174,0-2 0,1 2-229,3 2 0,-1 0 86,5 0 1,0 0-53,3-1 0,1 1-97,-1 0 1,5 0-196,-1 0 1,6 0-367,-2 0 0,3-2 262,1-2 1,5-1-166,2-3 0,3-6 158,2 2 1,3-3 83,0 0 0,4 1 93,-3-6 1,3 1-22,-4-4 0,5 0 47,-1 0 1,-2-1 204,-2-3 0,-4 2 171,-3-6 1,1 4-135,-5-4 0,-1 1 75,-3-5 0,-1 1-112,-3 0 1,-6-1-28,-5 1 0,-7-1-70,0 1 0,-1 3-315,-4 1 1,2 4 26,-2-1 1,8 3-60,0 1 1,5 4-4,3 0 356,4 5 0,-3-3 0,4 5 0</inkml:trace>
  <inkml:trace contextRef="#ctx0" brushRef="#br0" timeOffset="140">16446 16240 8151,'0'-11'0,"-4"0"89,0-1 1,1 5 214,3-1 1,0 4 777,0-3-252,0 4 163,0-2 127,0 5-1066,-5 0 0,3 5 98,-2 3 1,-1 2-22,2 1 0,-2 1-10,1-1 0,2 4-174,-1 1 1,1-1 2,2-4 1,0 2-124,0 2 0,0-2-91,0 2 260,-5-2 1,4-2-399,-3 1 17,3-1 200,1 0 0,0-3 98,0 0 36,0-6 0,1 3 43,3-5 1,2 0 124,6 0 1,-3 0 16,2 0 0,-2 0-82,6 0 1,2 0-17,-2 0 1,4 4-49,-4 0 0,4 3 5,-4-3 0,4 5-37,-3-1 1,-1 2-162,-4 1 0,0-3 152,-4 0 0,-2-1-122,-5 5 1,0-1 87,0 0 1,-1 1 2,-3-1 0,-2 1 76,-6-1 0,-4 1-65,-3-1 1,-3 0 15,-1 1 1,-1-5-88,-2 1 1,2-2-189,-3 2 1,7-3-94,1-5 0,5 4-915,-2 0 1340,4-1 0,-5-3 0,-1 0 0</inkml:trace>
  <inkml:trace contextRef="#ctx0" brushRef="#br0" timeOffset="141">16378 16229 8221,'0'-18'173,"0"3"1,1 4 352,3 3 1,2-2 124,5 2 1,2 2-214,2-2 0,3 2 355,5-2 0,0 3-143,0 5 1,-1-1-20,1-3 1,1 3-275,3-3 0,-3 3-46,3 1 1,1 0-107,-2 0 1,1 0-87,-4 0 0,-2 0-666,-2 0 1,-2 0 414,-6 0 0,1 0-2897,-1 0 1557,-4 0 1472,-2 0 0,-5 0 0</inkml:trace>
  <inkml:trace contextRef="#ctx0" brushRef="#br0" timeOffset="142">16949 16435 8083,'0'-7'993,"0"2"38,0 5-542,5 0 0,1 0-135,5 0 0,1 0 110,-1 0 0,1 0-258,-1 0 1,4 0 28,1 0 0,3 0-165,-4 0 1,4 0-190,-4 0 0,0 0-865,-3 0-110,-1 0-1080,1 0 2174,-1 0 0,-5-5 0,-1-1 0</inkml:trace>
  <inkml:trace contextRef="#ctx0" brushRef="#br0" timeOffset="143">17417 16332 8192,'0'-12'1700,"0"6"-1397,0 1 1,0 6-59,0 3 0,1 2 30,3 6 1,-3 4-78,3 3 0,1-1-99,-1 1 1,1 0 111,-1 4 1,-2-4-142,6 0 0,-6-5-212,2 1 144,3 3 1,-5-5-120,6 2 1,-6-6-57,2-2 115,-3-4 1,1 2 136,1-5 111,-1 0-189,3 0 1,-5-5 14,0-3 1,0-2 1,1-5 9,3 0 1,-3 0-103,3 3 0,2-1 107,2-2 1,2-1-147,1-3 1,1 1 68,-1 3 1,1 2-18,-1-2 1,1 2 79,-1 2 1,-3 3 43,-1 0 36,1 6-37,3-3 1,-1 10 155,-2 3 1,1 2-49,-5 1 0,3 4 94,-3 1 1,1 4-77,-1-1 1,-3-1-98,3 1 0,-1 0-118,0 4 0,-1-4-240,1 0 0,0-5-523,1 1 0,-3 1 390,3 0 0,-2-5-206,2-3 0,-2-5-31,1 5 638,-1-5 0,3 7 0,1-4 0</inkml:trace>
  <inkml:trace contextRef="#ctx0" brushRef="#br0" timeOffset="144">18091 16252 8194,'0'-19'0,"0"0"0,0 9 1063,0-2-60,0 3-599,0 3 0,1-3-96,3 5 0,-3 2 78,3 6 1,-3 6-31,-1 5 0,0 5-95,0-1 1,4 3-209,0 1 1,-1 3 92,-3 1 0,0-2-103,0-6 1,4 3-241,0-3 0,0-2-953,-4-2 586,5 3 0,-4-6-388,3 3 0,-1-7-1056,0-4 660,-1 2 1348,3-5 0,-15 5 0,-3-6 0</inkml:trace>
  <inkml:trace contextRef="#ctx0" brushRef="#br0" timeOffset="145">17965 16378 8194,'-6'0'422,"1"0"1,7 0-172,6 0 0,1 0-40,10 0 0,0 0-16,4 0 0,1 0-329,2 0 1,0-4 114,4 0 1,-4 0-370,0 4 1,-2-4-30,-1 0 1,-4 1-768,0 3 1184,-5-5 0,8-2 0,-5-4 0</inkml:trace>
  <inkml:trace contextRef="#ctx0" brushRef="#br0" timeOffset="146">18410 16195 8194,'0'-12'-233,"0"1"1,2 0 730,2-1 688,-3 1 220,9-1-918,-9 1 1,6 4 563,-4 4-674,-1 1 1,3 11-112,-5 3 1,0 7-81,0 0 0,0 6-118,0 2 0,0 3 45,0-3 1,0 3 77,0-3 0,0 3-552,0-3 0,1-1 213,3-7 0,-3 1-565,3-5 1,1 0 106,-1-3 1,1-1-160,-1 1 0,-3-5 43,3 1 1,-3-4 720,-1 3 0,0-4 0,0 2 0</inkml:trace>
  <inkml:trace contextRef="#ctx0" brushRef="#br0" timeOffset="147">18605 15989 8194,'0'-18'0,"0"3"0,0 3 652,0 0 1,1 4-244,3 1 1,1 3 1075,2-4-997,4 6 1,-5-3-64,5 5 0,-2 0-70,3 0 1,-4 9 53,8 2 1,0 8-101,-1 0 0,4 4 142,-3 4 0,3-2-305,-4 6 0,4-1 100,-4 4 0,0 2-281,-3 2 1,-2-4 118,-2 0 0,0 1-156,-4-5 1,0-1-250,-4 2 0,0-2-426,0 1 0,-1-2 1,-3-5 0,-6 4-561,-5-1 0,-4 1 1307,3-4 0,-14 0 0,-1 0 0</inkml:trace>
  <inkml:trace contextRef="#ctx0" brushRef="#br0" timeOffset="148">12346 17086 8143,'-5'-7'0,"0"1"95,-3 2 361,3 3-169,5-4 1,0 4 533,0-3-296,0 2-1,0-3-156,0 5 0,1-3 114,3-1-191,-3 0 1,10 3-46,-4-3 1,0 3-31,0-3 1,1 3-23,3 1 1,2-4-127,2 0 0,2 0-76,2 4 1,2-1 64,-2-3 0,7 3-87,0-3 1,2 3 13,-1 1 0,1-4 25,2 0 1,3 0-12,-2 4 0,0-4-2,0 1 0,6-1-19,-3 4 1,3-4-6,-3 0 0,4 0-49,0 4 1,1-3 101,0-1 0,-4 0-60,3 4 1,-2 0 39,-2 0 1,0 0-33,0 0 1,5 0 4,-1 0 0,1 0-3,-1 0 1,3 0 8,4 0 1,4 0-5,-4 0 1,11 0-369,-6 0 1,8-4 367,-1 0 0,-1-3 23,1 3 0,4-1-28,-4 1 0,1 3-6,-4-3 0,-7 3-81,-6 1 1,0 0 75,1 0 0,-3 0 22,-4 0 1,-1 0 1,0 0 1,0 0 102,1 0 1,3 0-103,0 0 1,1 0 61,-1 0 1,3 0-53,4 0 1,1 0 20,0 0 0,-1-4-24,1 0 1,0 0-1,0 4 0,-2 0 3,-2 0 0,1-4-10,-5 1 1,0-1-13,-4 4 1,1 0 14,-1 0 0,-1 0 10,-3 0 0,7 0-9,-3 0 0,4 0-11,1 0 0,0 0 18,3 0 0,6 0 0,-2 0 1,3-4 17,1 0 0,-3-1 2,2 1 0,-2 3 41,-1-3 0,-2 3-55,-2 1 0,1 0 86,-5 0 0,2 0-66,-2 0 0,-3 0-37,3 0 0,-2 0-15,-2 0 0,2 0-8,2 0 0,2 0 29,6 0 1,1-1-15,2-3 1,2 3 68,2-3 1,2 1-67,-6 0 0,2 1 121,-1-2 1,-5 3-50,1 1 0,0 0 125,-4 0 0,1-4-107,-1 1 0,2-1 34,-2 4 1,2 0-87,2 0 0,-2-4-5,-2 0 0,3-1-180,-3 1 0,3 3 131,5-3 0,-6-1-6,6 1 0,-6-1 39,6 1 1,-1 3-17,-3-3 0,2-1 69,-6 1 1,2 1 15,2 3 0,0-4-62,-1 0 1,1-1 15,0 1 0,-4 3-62,0-3 1,-2 2 65,2-2 0,-3 2-71,-4-1 1,-1 0 42,0-1 1,-3 3-16,-1-3 0,-5 3 51,2 1 1,-3 0 342,-1 0 0,-1-4-312,-3 0 1,-3 1 473,-4 3-145,-1 0-216,-5 0-457,-1 0-664,-5 0 267,-5 0 0,-1 0 674,-5 0 0,-11 5 0,-2 1 0</inkml:trace>
  <inkml:trace contextRef="#ctx0" brushRef="#br0" timeOffset="149">14219 17303 7612,'0'-12'461,"0"1"1,0 3 128,0 1 1,1 0-68,3 0 1,1-4-138,3 4 0,2 0 135,-2 0 0,2 3-220,1-4 0,1 5 88,-1-5 1,0 4-143,1-3 1,3 4 8,0-1 1,6 3-112,-2 1 1,2 1 26,2 3 0,0 1-224,0 3 0,-2 2-22,-2-2 0,-2 2-152,-6 1 1,1 4 57,-1 1 1,-5-1-138,-2-4 1,-3 4 126,-1 1 0,0 0 76,0-1 1,-5-1 28,-2 5 0,-3-5-23,-2 2 1,1-4-90,-1 0 193,1-1 14,-1 1 28,6-6 219,1-1-231,5-5 0,1 0-41,3 0 0,2 0 182,6 0 0,1 0-30,2 0 0,3 0 37,4 0 1,1 4-90,0 0 1,0 1 17,0-2 1,-2 0 96,-2 5 0,-2-1-69,-6 5 0,1-4-130,-1 4 1,-4-3 94,-4 6 1,-1-2-104,-2-2 0,-5 4 39,-3 1 1,-4 3-27,-3-4 1,-4 4-4,-7-4 0,0 4-10,-4-4 0,-1 3-64,-3-6 1,4 2-157,-1-7 0,7 2-275,1-1 0,2-2-51,5-2-1814,1-3 997,4 4 877,4-5 0,23-5 0,9-1 0</inkml:trace>
  <inkml:trace contextRef="#ctx0" brushRef="#br0" timeOffset="150">15224 17303 8269,'0'-18'-10,"0"5"270,0 6 599,0-1-485,0-3 1,0 3 201,0 0 0,-5 6-140,-3-2 0,-6 3-185,-1 1 0,-5 5 63,1 2 0,-3 5-81,-1 3 0,1-1-16,-1 5 0,0 4 91,0 3 1,4 1 81,0-4 1,1 1-114,-1 3 1,3-2 14,4 6 1,1-6-243,-1 2 1,6 1 128,2-2 0,3 1-135,1-4 1,1-2-26,3-2 1,6 2-181,5-6 1,6 0 67,-2-4 0,4 0-99,3-4 0,-2-2-58,3-5 0,-3 0 160,-1 0 0,0 0-133,0 0 0,-6-1 115,-1-3 0,-5-2 38,-3-6 1,1 1-65,-6 0 1,1-1-3,-4 1 0,-5-2-124,-3-2 0,-7 2-218,-4-2 0,-4-2-61,-3 2 1,-3 5-270,-6 6 0,1 3 15,0 1 0,6 0 304,5 0 1,6 5 488,10 3 0,2 2 0,5 1 0</inkml:trace>
  <inkml:trace contextRef="#ctx0" brushRef="#br0" timeOffset="151">15441 17268 8118,'-8'-7'292,"1"-1"0,4 4 142,-1-3 750,3 4-352,1-2-323,0 5 1,4 1-209,0 3 0,0 3-63,-4 4 1,0 2-96,0 2 1,3-1-19,1 5 1,0-4 41,-4 4-1,0-1 29,0 1 1,0-1-72,0-3 0,0-2-123,0 2 1,0-2-123,0-2-191,0 0 193,0 1-305,0-1 226,0-4 1,1 1 50,3-4 0,2 0 154,6-4 0,-1 0 0,1 0 1,-1 0 3,1 0 1,-1 4 117,0 0 0,1 3 187,-1-3 1,1 4-61,-1-5 0,0 6 43,1-1 1,-1 2-81,1 2 0,-1-5-102,1 1 1,-6-1-41,-2 5 0,1-1-286,-1 1 109,-1-1 0,-4 0 106,-3 1 1,-3 3-61,-8 0 0,-3 1 54,-5-5 0,0 0-422,0 1 0,-3-5-87,-1 1 1,2-2-294,6 2 1,-2-3 150,6-5 0,-4 0-280,4 0 1,-1 0 265,5 0 665,0 0 0,-1-10 0,1-3 0</inkml:trace>
  <inkml:trace contextRef="#ctx0" brushRef="#br0" timeOffset="152">15407 17314 8282,'-4'-18'-8,"0"3"465,0 2 0,4 2-51,0 0 0,4 3 60,0 0 1,5 6-94,-2-2 1,4-1-73,0 1 0,6 0-39,2 4 1,2 0 13,2 0 1,4 0-108,-1 0 0,0 0-162,-7 0 1,1 0-846,-5 0 1,0 0 162,-3 0-1478,-1 0 2153,1 0 0,-6 0 0,-1 0 0</inkml:trace>
  <inkml:trace contextRef="#ctx0" brushRef="#br0" timeOffset="153">15909 17211 7526,'0'-7'-825,"0"-1"1683,0 5 1,2-3 103,1 2-53,-1 3-182,3-4-488,-5 5 0,0 1-67,0 3 0,0 2 87,0 6 1,1-1-30,3 1 0,-3-1-38,3 1 0,-2-1 29,2 0 1,-3 1-58,3-1 0,-1-1-118,1-2 44,-3 2 168,4-9-378,-5 4-266,0-5 311,5-5 0,-2-1-131,4-5 1,-3-1 108,4 1 1,-5-1-83,5 1 1,0 0 126,3-1 0,0 1-7,1-1 0,-4 5 84,-1-1 0,1 2 88,3-2 153,1 3 1,-1 5-74,0 0 1,1 0 154,-1 0 0,-3 1-30,-1 3 1,0 2-56,0 6 1,2 3-53,-5 0 0,4 6-35,-4-2 1,-1 1-129,-3-1 1,0 3 78,0-3 0,0 1-859,0-1 1,0 1-325,0-5 1,0 1 1055,0-5 0,-5 1 0,-1-1 0</inkml:trace>
  <inkml:trace contextRef="#ctx0" brushRef="#br1" timeOffset="154">4979 17679 8051,'0'-11'1259,"0"5"-822,0-4-59,0 8-132,0-8 1,-1 9 453,-3-3-416,3 3 1,-4 2-77,5 3 1,0 2-129,0 6 0,0 4-19,0 3-31,0 3 0,1-3 318,3 0-377,-3 0 81,4 4 1,-5-2-56,0-2-238,0 3 183,6-9 0,-5 7-130,3-5 100,-3 0 1,-1 1 38,0-1 0,0 0-370,0-4 27,0 1-152,0-1 240,0 1-519,0-6 197,0-1 89,0-5 0,-5-5 0,-2-1 0</inkml:trace>
  <inkml:trace contextRef="#ctx0" brushRef="#br1" timeOffset="155">4968 17588 8051,'6'-11'377,"-1"-1"181,-5 1 1,0 3 248,0 1-352,0 4-199,-5-2 0,3 5 35,-6 0-118,6 0 1,-8 3-4,2 4-115,-2 1 1,-2 10 291,1-3-515,-6 3 206,5 4 0,-5 0 238,6-3-679,-1 3 324,1-10 1,3 9-460,1-6 287,-1 0 31,2-9-200,1 5 179,5-10-133,0 4-194,0-5 195,5 0 155,1-5 0,2-2-122,-1-4 140,1 0 72,3-1 1,1 1 59,-1-1-78,-4-4 39,3 3 1,-5-7 184,2 5 72,4-1-286,-10 5 271,4 0-73,-5-1 0,1 1-122,3-1 674,-3 6-190,4-4-184,-5 9 543,0-5-148,0 1 230,0 4-562,0-4 0,4 6 254,0 3-113,5 2 0,-8 6-154,9-1-193,-3 1 77,4-1 0,0 1 173,1-1-296,-1 0 61,6 6 1,-3-8-33,5 2 0,-1-2-254,1 2 1,-3 0-332,-4-4 1,-1 2 131,0-5-1503,-4 5 566,3-8 1310,-9 9 0,-1-3 0,-6 4 0</inkml:trace>
  <inkml:trace contextRef="#ctx0" brushRef="#br1" timeOffset="156">3004 18342 8188,'-5'-12'115,"2"6"144,-5 2 386,6-2 0,-4 3 279,2-4-427,3 4 0,-5-1-130,6 8 0,0 6 4,0 6 1,0 5-87,0 2 0,0 0-31,0 4 1,0 1-88,0-2 0,4 1-87,0-4 0,4-1-360,-5 1 234,1-5 44,1 4 0,-3-10-420,1 4 1,-1-4-182,-2 0-73,5-1 367,-4-5-1055,4 0 264,-5-6 387,0 0 1,0-6 712,0-1 0,-10-3 0,-3-2 0</inkml:trace>
  <inkml:trace contextRef="#ctx0" brushRef="#br1" timeOffset="157">2981 18330 8188,'-5'-6'0,"0"-4"482,-3 2 790,3 3-613,5 0-52,0 5-287,5 0 0,1 1-6,6 3 1,1 3-15,2 4 1,-1 6 51,5 2 1,-1-2-108,1 2 0,2 0-60,-2 4 1,3-4 182,1 0-458,-1 0 148,-4-1 1,4 0 283,-3-3-553,-3-2 174,1 3 1,-5-6 73,4-2 1,-7 1-97,2-5 1,-2 3-47,2-3 0,-4 1 9,-4-1-143,4-3 150,-6 4 1,8-6 39,-5-3 1,0 2 22,-4-6 0,0 1-7,0-5 0,0-1-1,0-2 0,0 1-4,0-5 0,0 0-104,0-4 117,0 6 7,0-5 0,-4 6-183,0-3 165,0-3-7,4 4 0,-4-1-20,1 0 1,-1 5-10,4-1-167,0 2 99,0 2 1,0-1 41,0 1-443,0 5 67,0 1-363,0-1 320,0 5-1011,0-4 392,0 5 1136,0 5 0,0 2 0,0 4 0</inkml:trace>
  <inkml:trace contextRef="#ctx0" brushRef="#br1" timeOffset="158">3506 18319 8188,'0'-8'770,"0"1"0,-4 3-535,1-4 601,-1 6 462,4-3-584,0 5-625,0 5 0,0 2 279,0 9-134,0 1-50,0 6 0,1 0-80,3 0 1,-3 4 109,3-1 0,-3 1-94,-1-4 1,0 0-172,0-1 0,0-2-73,0-1 1,-1-4 98,-3 4 1,3-5-209,-3 1-65,3-2 216,1-2-67,0-5 138,0 0 52,0-6 1,5 0-41,2 0 1,4-2 4,0-2 1,4 2 16,1-6 0,4 5-1,-1-5 1,2 5 61,2 0 0,0-3 6,0 3 1,0-1-68,0 4 0,-4 0-104,0 0 0,-5 0-198,1 0 0,-2 0-437,-2 0-758,-5 0 486,-1 0 687,-5 0 0,-10 0 1,-2 0-1</inkml:trace>
  <inkml:trace contextRef="#ctx0" brushRef="#br1" timeOffset="159">3506 18582 8188,'0'-12'439,"5"2"162,3 3 1,2-2-58,1 5 0,2-4-223,2 4 1,3-3 98,5 3 0,0-4 126,0 5-542,0-1 59,-1-1 0,-3 2-60,0-4 0,-5 4-273,2-1 1,-8 3-662,0 1-1191,-5 0-391,2 0 2513,-5 0 0,-5-5 0,-2-1 0</inkml:trace>
  <inkml:trace contextRef="#ctx0" brushRef="#br1" timeOffset="160">3575 18342 8188,'-2'-12'0,"-1"1"213,1 5 0,-1-3 266,6 5 1,0-4 518,5 5 1,0-1-373,8 4 0,1-4-445,6 0 1,0-3-49,0 3 0,4-4-122,-1 4 1,0 1-89,-7 3 0,1-2-421,-5-2 0,4 3-512,-4-3-1211,1 3 277,-5 1 1944,-5 5 0,5-4 0,-5 5 0</inkml:trace>
  <inkml:trace contextRef="#ctx0" brushRef="#br1" timeOffset="161">3940 18319 8188,'-6'-5'2390,"6"4"-1979,6 6 0,6 2 223,-1 9 1,-3 0-158,-1-1 0,5 6-90,3-2 1,0 1-210,-3-1 0,-1 3 82,0-3 1,5 1-364,-1-1 1,1 1-46,0-4 0,-4-1-87,4-4 1,-4 1 126,0-1 0,-5-1-127,1-2 1,-4-3-847,3-5 396,-4 0-1537,2 0 354,-5 0 1868,-5-5 0,-2-2 0,-4-4 0</inkml:trace>
  <inkml:trace contextRef="#ctx0" brushRef="#br1" timeOffset="162">4191 18273 8188,'0'-11'1448,"-5"0"-449,4 4-569,-9 2 1,5 8-94,-3 4 1,-2 6-31,3 10 0,-4 1-128,0 3 1,-4 2-103,-1 5 1,0 0 32,1 1 1,-2-2 134,-2-3 1,3-1-417,4-2 0,0-7-97,-4 3 1,8-4-222,-4 0 0,4-6-414,1-6-712,2 1 186,5-2 1429,0-1 0,5-10 0,1-1 0</inkml:trace>
  <inkml:trace contextRef="#ctx0" brushRef="#br1" timeOffset="163">4397 18353 8188,'-4'-7'0,"0"-1"755,1 6 0,3-2-209,0 8 1,0 2 70,0 5 0,0 1-192,0-1 0,0 6-115,0 2 1,0 1-92,0-1 1,3 3-16,1-3 1,0 1-42,-4-1 0,0 1-148,0-4 1,0-1-948,0-4 642,0 1-1129,5-1 652,-4-5-1428,4-1 559,-5-5 1636,0-5 0,0-1 0,0-5 0</inkml:trace>
  <inkml:trace contextRef="#ctx0" brushRef="#br1" timeOffset="164">4237 18376 8188,'0'-7'1092,"0"-1"0,1 4-370,3-3 0,6-1-178,6-4 1,-1 5-90,-4-1 0,6 4 134,2-3 0,2 0-154,2 0 1,0-2-175,0 5 0,0-5-226,0 2 0,-1 0 156,1 0 0,0 4-816,0-1 1,-2-1-311,-1 2 1,-4-1-2756,-5 4 3690,1 0 0,-1 0 0,1 0 0</inkml:trace>
  <inkml:trace contextRef="#ctx0" brushRef="#br1" timeOffset="165">5391 18285 8188,'-5'-12'-79,"2"1"140,-5 0 1,6 3 151,-2 0 0,3 1 565,1-5 72,-5 1 1,-2 1-268,-4 2 0,0 3-194,-1 5 0,-1 0-118,-2 0 1,1 3 4,-5 4 0,1 2-1,-1 10 0,-1 1-96,5 7 1,1 2 30,6 5 0,-1-3-69,6-1 1,-1-3-203,4 4 0,4-6-151,-1 2 1,10-3 154,-1-2 1,3-4-135,0-3 1,3-2 79,5-1 1,-1-2-84,1-3 1,4-2-10,0-5 0,3-1-55,-3-3 1,3-1 83,-3-2 1,3-5-97,-3 1 1,0-1 73,-5-3 0,-3-1 59,0 0 1,-6 0 3,-1 1 0,-2 1 42,-6-5 1,-1 1 178,-3-1 0,0-1-128,0 4 1,-3-4 150,-1 1 1,-4 3 16,4 0-83,-5-1 0,7 5 482,-6 1-112,6-1 116,-3 11-356,0-4 1,3 10 119,-2 3 1,3 6 18,1 1 1,0 5-108,0-1 0,0 3-63,0 1 0,0-4 1,0 0 0,4 0-111,0 4 0,3-2 116,-3-2 0,4 1-235,-4-4 1,3 3-94,-3-4-55,5 0 301,-3-3 0,2-2 98,0-3 12,-6-2 314,3-5-419,0 0 0,2-1 24,4-3 1,-3 3-145,-1-3 0,2-1 153,6 1 1,-2 1-254,2 3 1,2-4-49,-2 0 0,4 0-78,-4 4 0,0-4-52,-3 1 0,-1-1-925,1 4-974,-6 0 122,4 0 670,-8 0 1432,3 0 0,-10-5 0,-2-2 0</inkml:trace>
  <inkml:trace contextRef="#ctx0" brushRef="#br1" timeOffset="166">6133 18205 8188,'-6'-12'0,"1"1"1643,5 0-1167,0 4 0,0 1-50,0 2-137,0 3 1,0-3 117,0 8 1,0 3-209,0 9 1,0 1-1,0 6 1,0 4-41,0 0 0,0 0 86,0 0 1,0-3-383,0 3 0,-4-3 147,0-1 0,-1-4-252,1 0 1,3-5-673,-3 1 42,-2-2 0,3-3-477,-4-2-743,4 2 2092,-7-9 0,3 4 0,-4-5 0</inkml:trace>
  <inkml:trace contextRef="#ctx0" brushRef="#br1" timeOffset="167">6133 18205 8188,'-1'-10'1225,"-3"2"-613,3-2-198,-4 9 1,5-3 458,0 8 1,5 2-328,2 5 1,3 6-62,2 2 0,-1-1-190,1 1 0,3 0-57,0 4 1,2-1-101,-2 1 1,-2-4-199,2 0 0,-1-1 157,1 1 0,-4 2-94,1-6 1,-1 0-1097,-3-4 829,2 6 0,0-4-1121,-2 2 555,2-8-1457,-9 4 1134,4-10 1153,-5 4 0,-5-5 0,-1 0 0</inkml:trace>
  <inkml:trace contextRef="#ctx0" brushRef="#br1" timeOffset="168">6042 18456 8188,'-7'-5'0,"2"4"0,6-6 713,3 4 0,3 1-199,4-1 0,0 1 93,1 2 0,4 0-393,3 0 0,3-4-308,1 1 1,1-1-690,3 4 1,-3 0 405,2 0 0,-2 0-300,-1 0 1,0-4 90,0 0 586,-5 0 0,3-1 0,-3-1 0</inkml:trace>
  <inkml:trace contextRef="#ctx0" brushRef="#br1" timeOffset="169">6773 18159 8188,'-12'-10'0,"1"2"1021,4-2-599,-3 4 1,4-4 60,-6 2 1,1 2-131,0 2 1,-2 3-18,-2-3 1,2 3-7,-2 1 0,-2 5-31,2 2 1,-1 0-20,0 0 0,4 1 30,-4 3 1,8-1-198,0-2 1,2 2 289,-2-2-293,-2 2 1,9 1 2,-3 1 0,4-1-61,4 1 0,2-1 14,5 1 1,2-5-199,2 1 0,3-1 35,5 5 1,-4-5-107,0 1 0,-4-2-29,4 2 1,-5 2 89,1-2 1,2 2-101,-2 1 0,0 1 45,-3-1 0,-1 1 58,1-1 0,-6 0-26,-2 1 0,1 1-83,-1 2 1,-1-3 224,-3 4 0,-1-4-102,-3 0 0,-2-1 176,-5 1 1,-6 0-105,-2 4 1,1-4 162,-1 3 0,-1-6-81,-7-1 1,3-2-62,-2 2 1,-2-3-140,1-5 1,2 0-683,6 0-1212,2 0 2065,11 0 0,1-10 0,5-3 0</inkml:trace>
  <inkml:trace contextRef="#ctx0" brushRef="#br1" timeOffset="170">7149 18136 8188,'-16'-17'0,"7"1"193,-2 9 0,6 0 318,-3 4 1,4 1 614,-3-2 0,-2 3-632,-7 1 0,2 1-125,-5 3 1,4-1-214,-4 4 0,5 2 104,-1 7 1,-2-4-19,2 3 0,1-1-30,7 2 1,-3-4-97,2 4 1,2-4 184,-2 0-319,5-1 1,-2 1 41,5-1 0,2-1-157,1-2 0,4 1 0,4-6 1,4 6 93,1-1 0,4-2-74,-1 2 0,3-4 108,0 3 1,5-3-17,0 4 1,-1-1-33,-3 5 0,-4-5-3,0 1 1,-5 0 107,1 3 0,-2 0 11,-1 1 1,-2 1 103,-3 2 1,2-3-89,-5 4 1,0-2 299,-4 1 0,-5-2-30,-3 2 1,-3 1-167,-5 0 0,-3-1-10,-7-4 0,0 1 44,-4-1 0,-3-1-215,-1-2 1,-7 1-254,7-6 0,2 1-1665,5-4 0,8-5 286,4-2 1630,8-4 0,-4-5 0,5-2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4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23790 17234 7799,'-7'0'112,"-3"-5"-159,9 4 1578,-4-4-516,5 5 165,0 0-762,0 5-180,0 1 1,0 6-7,0-1 1,0 0-184,0 1 1,0 4 104,0 3 0,4-1-169,-1 1 1,1 0-49,-4 4 1,0-1 47,0-3 0,0 2-43,0-2 1,0-1-170,0 1 1,4-5-63,0 1 0,0 2 116,-4-2 1,3 0-19,1-3 1,1-1 36,-1 0 129,-3 1 1,6-2-32,-3-2 37,-3 2-22,4-9 37,-5 4 522,0-5-487,0-5 107,0-1 0,0-7-32,0-2 0,0 2 38,0-2 1,1-2-112,3 2 0,1-5-13,3 1 1,2 1-27,-3-1 0,0 4 65,0-4 0,1 3-153,3-3 0,1 2 71,-1-2 1,2-2-108,2 6 0,-2-4 29,2 4 1,3-4 29,1 4 0,-1-1 52,1 5 1,-4 0 2,4-1 0,-1 2 37,1 2 0,1 3 116,-5 5 1,1 0 86,-5 0-108,0 0 93,1 5 0,-2 5-11,-2 6 1,0 0-3,-4-1 0,4-1-139,-4 5 1,3 2-10,-3 5 1,1-2-294,-1 3 1,-1-1 137,4 0 1,-1-2-327,2 3 1,1 1 137,-5-2 1,5 0-7,-2-7 0,0 1 58,0-5 0,-4 1 34,1-5 0,-2 0-69,2 1 592,-3-1 4,4 1-180,-5-6-1461,0-1 1323,0-5 0,-5 0 0,-1 0 0</inkml:trace>
  <inkml:trace contextRef="#ctx0" brushRef="#br0" timeOffset="1">22876 1610 7720,'-6'-5'-588,"-5"-1"1,6-2 1903,-2 1-1209,-3 4-125,3-7 0,-4 9 171,-1-3 0,0-1-16,-3 1 0,1-1 49,-5 1 0,1 3 9,-1-3 0,-3-1-56,3 1 0,-2 0 29,-2 4 0,-1 0-21,-3 0 1,3 5 14,-3 3 0,3 2-2,1 2 1,-1 0-35,-2 4 0,3 1-99,0 6 0,-1 5 164,1 3-357,5 2 262,-9 1 0,15 5-271,-3 3-730,7-3 874,3 6 0,5-8-203,0 4 0,1 0-40,3 1 0,4-3 79,7-4 0,0-1 136,8 0 1,-3-1-19,7-2 1,-2 0 51,2-4 0,-3 0 25,3-5 0,0 0 198,0-3 0,1-3-131,-1-4 0,-2-1 131,6 1 0,-5-6 398,5-2 1,3-3-474,4-1 1,1-5-60,-1-3 1,-1-3-5,5-4 0,-5 1 71,1-5 0,-4-4 7,-3-4 1,0-4 206,-4 0 0,-4-7-178,-4-4 1,-5-2-16,1-2 1,-7-3-110,-4-1 1,-3-3-199,-1 3 1,0-4-48,0 0 1,-1 2-356,-3-1 0,0 1 288,-8-1 0,2 3-159,-9 8 0,-6 9-281,-9 11 1,-7 9 708,-8 9 0,-5 3 0,-7 3 0,29 2 0,0 0 0,-2 2 0,0 1 0</inkml:trace>
  <inkml:trace contextRef="#ctx0" brushRef="#br0" timeOffset="2">22636 982 8383,'-5'-11'0,"3"-1"-174,-6 1 225,5 0 0,-5-1 119,4 1 0,-1-1-83,1 1 0,3-1 95,-3 1 1,2-2-142,2-2 0,2 2 80,2-2 1,2 2 74,5 2 1,5 0-165,-1-1 0,4 1 29,-4-1 1,5 5-60,-1-1 0,-1 6 60,1-2 1,-4 3-27,4 1 1,-3 5 13,3 2 0,-5 7-13,1 1 1,1 4-62,0-3 0,3 4 90,-4-1 1,5-1-175,-1 1 1,3-5 117,1 1 1,1-4-13,2-3 1,-2-2 73,3-2 0,-3-3 92,-1 3 1,-1-6-68,-3-2 1,-3-5 136,-4 1 1,-1-2-220,0-1 0,0-2 79,-4-2 1,-2 1-149,-5-5 0,0 4-81,0-4 1,0 3-315,0-3 0,-5 5-70,-2-1 1,-4 3-441,0 0 0,3 6 360,1 2 599,-1 3 0,-8 1 0,-2 0 0</inkml:trace>
  <inkml:trace contextRef="#ctx0" brushRef="#br0" timeOffset="3">22705 1176 8383,'0'-19'10,"0"0"0,0 5 0,0-1 0,1 1 478,3-1 1,2 2-75,6-2 1,-1-2-20,0 2 1,1 0 104,-1 4-374,1-1 0,-1 2 66,0 2-311,-4 3 1,2 7 209,-5 1 1,1 4-78,-2 4 0,0 4-102,5 1 1,-5 0 38,5-1 0,1-1-73,6 5 0,3-3 90,5 3 1,0-5 0,-1 1 1,2-6-2,3-2 1,-3 0-9,3 0 1,-3-2 44,-1-5 0,0 0-9,0 0 1,-4-1 52,0-3 0,-5 2-47,1-6 1,1 1 3,-1-5 0,-3 4-58,-4 1 0,-5-1 1,5-3 1,-6-1-56,2 1 0,-2 3-477,-2 1 229,0-1 0,-2 2-772,-2 2 1126,3 3 0,-9-4 0,4-2 0</inkml:trace>
  <inkml:trace contextRef="#ctx0" brushRef="#br0" timeOffset="4">23641 685 8383,'0'-23'0,"0"2"-269,0 2 1,0 2-86,0 6 338,0 5 1,-1 0-386,-3 6 135,3 0 0,-8 7 953,5 4 1,-1 7 1421,1 9 0,3 2-1396,-3 5 1,3 5-372,1 3 1,0 3-199,0 0 0,0 1 32,0 0 1,0-1-296,0 1 0,0-4 117,0 0 0,4-9-35,0 1 0,-1-7-29,-3-1 0,0-5-138,0-2 0,4-9-76,0 1-138,0-7-609,-4 6 1027,0-8 0,-5 3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4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1005 14013 8473,'0'7'-1568,"0"3"1479,0-2 1,0-2 1231,0 1-501,0 1-543,0-2 85,0 0 168,0-6-319,5 0 0,-2 0 116,4 0 0,5 0 0,4 0 0,2 0 0,1 3-48,4 1 0,1 0-2,3-4 30,2 5-49,5-4 1,-1 8 0,-1-4-57,-2 2 0,-3-4 52,3 5 1,-1-4-184,2 3 86,-3-4 0,-5 2-276,0-5 323,-1 5 0,-3-4 1,-1 3-120,-1-3 0,-2-1-4,-4 0 1,-3 0-78,0 0 0,-5 0-691,5 0 423,-5 0-348,2 0 506,-5 0 0,-5 0 1,-2 0-1</inkml:trace>
  <inkml:trace contextRef="#ctx0" brushRef="#br1" timeOffset="1">1108 14242 8785,'-12'0'6,"1"-1"216,0-3 1,0 1-161,4-4 1,-3-1 104,2-3 100,3-1-250,-5 1 1,5-5 154,-3 1 1,-2-5-1,4 1-28,-1-3 75,-3-6-197,9 4 0,-4-9 252,5 3-121,0 2 1,0-4-263,0 6-29,0-6-5,5 8 1,0-3 131,3 8 1,2-3-1,-3 5-52,3-1 1,6 1-219,-1 6 59,0 5 230,2-4 1,-3 8-180,5-2 72,-5 3 1,6 6 82,-5 3 0,5 3-13,-1 5 0,-1 5-37,1 6 1,-4 4 0,3 0-60,-1 2 76,-2 6 46,-4-3 1,1 7-394,-1-5 358,-4 0 1,1-1-9,-4-3 1,1-2-242,-1-9 1,-3-9-77,3-3 0,-4-7 186,-4 0 1,2-6 176,-6-5 0,1-6 0,-5-10 0</inkml:trace>
  <inkml:trace contextRef="#ctx0" brushRef="#br0" timeOffset="2">937 13271 8374,'-18'0'412,"1"0"1,11 1-392,2 3 0,2-3 580,-2 3-204,2-3-199,-3-1 0,5 2 188,0 2-55,0-3-382,0 9 1,0-7 213,0 4 1,5 1-147,3 3 1,6 2-125,1 2 1,6-2 117,-2 2 0,2-1-17,2 1 0,1-1 0,3 5 61,3 1 1,3-3-95,2-2 0,-1-2 25,0-2 0,-1-1 52,-3-2 1,2 1 0,-4-5-79,1-2 1,-3 0-31,0-2 1,-2 0 87,-1 0 1,0-6-141,0-1 0,0 1 118,0-2 1,-4-1-1,-2-5-25,0-1 1,2 0-16,-4 3 1,-1 0 21,-6-4 0,2 4-37,-2-4 1,-2 4-22,2 0 0,-6 1 0,2-1-292,-3 1 0,-1 0-622,0-1 661,0 1 0,0 3-401,0 1 0,-1 4 734,-3-1 0,-2 3 0,-6 1 0</inkml:trace>
  <inkml:trace contextRef="#ctx0" brushRef="#br0" timeOffset="6">1473 12631 8163,'0'7'-457,"0"-2"1,0-4 547,0 3 239,0-3-277,5 4 1,-2-1 67,5 0 0,-1 0 20,5-4 0,-1 4-81,0-1 0,2 1 13,2-4 1,-2 4 0,2 0-27,-2-2 0,0 0-11,2-2 0,-6 0 41,2 0 1,-2 0-140,2 0 177,-4 0-248,3 0 123,-9 0-15,4 0 188,-5 0-143,-5-5 1,0 2-70,-2-5 0,-4 5 66,4-5 1,-3 4-94,-2-3 0,1-1 11,-1-4 0,1 5 48,0-1 28,-1 1-38,1-5 53,-1 1 1,5 1 55,-1 2 146,5-2-226,-7 4 17,9-1 77,-4-3-67,5 4 0,0-6 58,0 1-17,0 5-38,0-5 1,5 10 123,3-3 1,2 3-122,1 1 0,4 0 1,2 0 2,1 0 0,-3 0 11,4 0 0,-4 0-31,4 0 0,-5 0-74,1 0 0,-2 0 143,-1 0-278,-1 0 219,0-5-3,-4 4-529,3-4-151,-9 5-344,4 0 840,-5 0 1,0 0 0</inkml:trace>
  <inkml:trace contextRef="#ctx0" brushRef="#br0" timeOffset="7">982 12392 8080,'-11'11'-266,"-1"-5"1,5-1 769,-1-5-241,6 0 1,-5 0 158,3 0-86,3 0 53,-4 0 65,5 0-349,5-5 1,0 3-12,3-6 1,2 1-20,-2-5 1,2 1-2,1-1 1,1 1 2,-1 0 1,2-5 29,2 1 0,-1-4 28,5 4 0,4 0 1,5 3-183,1 1 137,-4-1 29,8 1-39,-9-1-453,9 6 245,-9-4 202,4 9-19,0-9-124,-4 8 1,6-3 36,-4 5 1,-2 0 19,3 0 1,-3 0-139,-1 0 0,0 1 104,0 3 0,0 1 0,-2 4-112,-2-1 1,1-2 72,-4 2 0,-1 1 28,-4-5 1,1 4-201,-1 0-239,1-3 181,-1 5 1,-5-7 113,-2 4 0,-1-4-462,0 1 203,-1-3-375,3-1 835,-5 0 0,-5 0 0,-2 0 0</inkml:trace>
  <inkml:trace contextRef="#ctx0" brushRef="#br0" timeOffset="8">1279 11901 8074,'-6'5'0,"1"-4"-357,0 4 102,3-5 192,-3 0 673,5-5-358,0 4 1,0-10-64,0 4 0,-4-3 1,1-2-90,0 1-3,2-6 0,0 3 1,-2-5-81,-1-1 1,0-2 122,4 0 1,-1 0-270,-3 3 1,3-1 59,-3 5 1,3-1-521,1 5 236,0-1 97,0 1-600,0 5 856,0 1 0,0 0 0,0-2 0</inkml:trace>
  <inkml:trace contextRef="#ctx0" brushRef="#br0" timeOffset="9">1496 11969 8322,'-5'-11'602,"4"-2"-596,-3-2 0,-1 1 92,1-5 0,-4 0 115,5-4-88,-6 0 1,6 0-83,-4 0 0,4 0 45,-1 1 1,3 4-104,1 3 0,0 2-671,0 2 1,0 3 685,0 0 0,0 1 0,0-5 0</inkml:trace>
  <inkml:trace contextRef="#ctx0" brushRef="#br0" timeOffset="10">1074 11067 8227,'-7'0'-1483,"-3"5"1747,9-4 85,-9 4-168,8 0 107,-8-3 1,8 3 83,-6-5-213,6 0 85,-4 5 1,5-4 106,-3 3 323,3-3-389,-4-1-8,5 0 0,5 1 8,3 3-98,7-3-89,-2 5 0,8-6 207,-2 0-127,3 5-198,1-4 0,0 4 149,4-5 27,-2 0-261,8 5 244,-4-4-559,0 4 400,4-5 1,-8 0 193,6 0-273,-6 0 1,3 0 20,-5 0 157,0 0-138,-6 0 1,4 0 118,-6 0-231,-5 0 188,0-5 339,-3 4-550,-1-4 53,-1 5 141,0 0-660,-4 0 310,5 0-3408,-6 0 3318,-6-5-93,5 4 533,-9-4 0,-1-6 0,-7-1 0</inkml:trace>
  <inkml:trace contextRef="#ctx0" brushRef="#br0" timeOffset="11">1393 10827 7985,'-11'0'-137,"5"0"406,1 0 586,5 0-588,0-5-137,-6-1-25,5-6 0,-4-1 158,5-2-129,0-3-57,0-4 1,-4-1 77,0 0 12,1 0-211,3 0 0,0 0 122,0 1 0,0-1-154,0 0-52,0 5 191,0 2 1,0 4-339,0 1 66,0 4-82,0-3 1,0 9 0,0-3 116,0 8 174,0 2 0,5 11 0,1 1 0</inkml:trace>
  <inkml:trace contextRef="#ctx0" brushRef="#br0" timeOffset="12">685 10039 8278,'-7'0'-156,"-1"0"1,4-1 247,-3-3 0,3 1-96,-4-4 1,4 0 248,-3 0-40,-1-3-97,2 3 1,-4-4 39,2-1 0,2 1 82,-2 0 1,2-2-24,-2-2 0,-1 1-63,5-5 0,-3 3 7,3-3 0,-1 5-63,1-1 1,3 3-198,-3 0 0,3 1 123,1-1 1,0 1 4,0-1-216,5 6 0,-3-3 50,6 5-83,0 1 0,3 3 163,0 0 0,1 1-17,-1 3 0,1 2 8,-1 5 1,1 1-48,-1-1 127,0 6 0,-3-3-49,0 5 1,-1-5 52,5 1 0,-5-2-43,1-2 1,-4-3 199,3-1-203,-4-4 79,2 2 0,-4-5 65,3 0 1,-3-1-101,3-3 1,-3 1 85,-1-4 1,2-5-1,0-4-51,2-2 64,0 4-79,1-8 54,-4 5 1,8-2 8,-5 0 1,3 5-32,-3-2 1,5 0-43,-1 1 0,-2-1-79,2 5 0,-1 3 146,5 1-15,-1 4-231,1-7 193,-1 9-129,0-4 119,1 10-12,-1 1 1,-1 7-17,-2 2 0,2 3 0,-2 5-54,2 0 1,1-1-5,1 1 0,-1 4-41,1 0 1,-5 3 82,1-3 1,-6-4 36,2-4 0,-1-7-44,1 0 1,-3-5-791,3-3 527,-3-3 1,-1 3-733,0-8 439,-5-2 587,4-5 0,-15-6 0,4-1 0</inkml:trace>
  <inkml:trace contextRef="#ctx0" brushRef="#br0" timeOffset="13">582 9297 9161,'0'11'295,"0"0"0,0-3-139,0 0 1,2-1-12,2 5 1,-2-1-96,6 1 0,-5-1-65,5 0 0,-4 1 115,4-1 0,-1 2 0,5 1-100,-1 1-124,0-5 239,6 0-138,-4-3 0,4 3-24,-1-2 1,-4 0 58,4-4 0,0 0 17,-1-4 1,2 0-147,-2 0 1,-2 0 57,2 0 0,-2 0-8,-2 0 1,0-5 45,1-3-14,-1-2 17,1-1 0,-1-1-9,1 1 0,-2-4-13,-3-1-65,3 1 82,-8-1 1,4 2-5,-2-5 0,-3 1-40,3-1 1,-3 2 9,-1 6 1,0 0-9,0-1 1,-5 2 30,-2 2 1,0 0 0,0 4-27,-2 1 0,-1 2-146,-2 1 159,1 0-102,-1 5 1,1 5 87,-1 5 0,1 6-6,0-2 17,-1 2 1,5 2-32,-1 0 1,5-1-62,0-3 0,1 1-238,2-5 0,0 0-150,0-3 530,5-6 0,2 4 0,4-3 0</inkml:trace>
  <inkml:trace contextRef="#ctx0" brushRef="#br0" timeOffset="14">571 9034 8235,'-6'0'213,"1"0"0,3 0 622,-1 0-284,1 0-506,-3 0 83,5 0 0,5 0-34,3 0 1,-2 0-82,2 0 1,-1 0 62,5 0 0,-1 0-155,1 0 0,-1 1 144,1 3 0,-1-3-118,0 3 1,1-3-24,-1-1 0,1 0 1,-1 0 86,1 0 1,-5 0-172,1 0-42,-1 0 212,0 0-81,-2 0 7,0 0 69,-4 0-32,4-5 11,0 4 68,-3-9-24,3 3 0,-5-4-49,0 0 0,0-1 171,0 1-64,0-1 1,0 1 91,0 0-159,0-1 11,0 1 1,1-2 99,3-2-96,-3 7 4,4-7 0,-1 9-31,0-6 23,5 6 0,-3-4-34,5 2 0,-3 3-1,0 1 0,-1-1-9,5 1 1,-1 0-58,0 4 0,1 0 82,-1 0 0,4 6-141,1 1 1,-1 5 74,-4 3 1,1-1-85,-1 5 0,-1-1 104,-2 1 1,1 1-67,-5-5 1,3 4-13,-3-4 0,0 4-122,-4-3 0,4-1-683,-1-4 533,1 1 1,-9-2-576,-2-2 960,2-3 0,-11 0 0,4 1 0</inkml:trace>
  <inkml:trace contextRef="#ctx0" brushRef="#br0" timeOffset="15">571 9034 8248,'-11'0'390,"-1"0"-13,1 0-455,4 0 175,2 0 0,2-5 197,-1-3-260,-5-2 0,8-1 170,-4-1 1,3 0-12,-2-4-21,3-1 1,-4-5 171,5 3-611,0-3 271,0 5-693,0-6 0,0 1 229,0 3 312,0-2 1,1 8 147,3-2 0,-3 2 0,5 2 0</inkml:trace>
  <inkml:trace contextRef="#ctx0" brushRef="#br0" timeOffset="16">845 8554 7898,'-5'7'-96,"4"-2"76,-4-5-610,5 0 630,0-5 0,-5 3 0,-2-3 0</inkml:trace>
  <inkml:trace contextRef="#ctx0" brushRef="#br0" timeOffset="17">845 8394 8244,'-6'0'-1302,"1"0"1605,5 0-130,-5 0 0,3-1 223,-1-3 45,1 3-215,2-4-576,0 5 0,5 0 0,2 0 0</inkml:trace>
  <inkml:trace contextRef="#ctx0" brushRef="#br0" timeOffset="18">857 8177 8104,'-7'0'392,"-3"0"-264,9 0 361,-4 0 1,3 0 202,-1 0-1118,1 0 308,-3 0-240,5 0 0,0-5 0,0-1 0</inkml:trace>
  <inkml:trace contextRef="#ctx0" brushRef="#br0" timeOffset="19">537 7663 8392,'-7'0'-427,"-3"0"541,9 0 285,-9 0-145,9 0 1,-6-1 179,3-3-188,3 3 149,-4-4 13,5 5 323,0 0-722,0 5 1,5 0 110,3 3 1,2 2-138,1-2 1,5 2-40,-1 1 0,5 1 94,-1-1 1,3 0-67,1 1 1,-1-1 90,1 1 1,1-5-176,3 1 0,-3-2 144,3 2 1,-3 1-150,-1-6 0,-2 1 74,-2-4 0,2 0 0,-6 0 1,4-4 42,-4 1 1,4-6-13,-4 1 0,1-2-37,-5-1 1,0 0 38,1 4 0,-2-3 19,-2 2 1,1-2-12,-6-1 1,6 0 8,-1 4 1,-3-3-13,-1 2 1,1 2-218,-1-2 0,1 4-228,-2-3-64,-1 4-409,3-2 421,-5 5 211,0 0 0,-5 5 0,-2 1 0</inkml:trace>
  <inkml:trace contextRef="#ctx0" brushRef="#br0" timeOffset="20">640 7572 8435,'-8'0'-1067,"0"0"1284,6 0-103,-8 0 368,8 0-373,-8 0 0,9-5 1,-9 4-1,9-9-25,-10 8-4,10-8 0,-5 4-4,2-6 1,1 5 34,-4-1 1,4 1-23,-1-5 13,3 1-124,-4-6 121,4 4-6,-4-8 28,5 8-131,0-8 99,0 8-26,0-9 0,0 8-275,0-5 306,0 5-48,0-2 23,0 5-307,0 4 290,5-3-221,-4 9 90,9-9 0,-7 8 106,4-1-37,1 1-157,-2 2 151,5 0 14,-5 0-35,5 5-27,1 2 23,-1-1-14,1 4 1,-5-3 21,1 4 0,-1 0-78,5 1 82,-6-1 0,3 1-31,-5-1 168,5 0-141,-8 1 0,4-6 87,0 4 197,-4-3-101,5-1-147,-6-1 295,0-5-239,5-5-31,-4-1 0,4-6 58,-5 1-49,5-1-3,-4 1-38,9 0 29,-8-6 0,8 3 72,-3-5 1,0 5-46,0-1-9,1 2-56,3 2 1,-3-1 53,0 1 0,-2 3-182,2 1 154,2 4 14,-4-2-146,6 5 133,-6 0 1,4 1 15,-2 3-124,2 3 99,1 9 0,-1-2-85,-2 5 1,2 0 73,-2 4 0,1 0-174,-2 0 164,3-1 4,-8 1-11,3 0 33,-5 0-37,0-5 6,0 3 0,0-8 78,0 2 1,0-6-364,0-1 6,0-6 263,0 3-1154,0-5 638,-5 0 204,3-5 349,-3-1 0,0-11 0,-1 0 0</inkml:trace>
  <inkml:trace contextRef="#ctx0" brushRef="#br0" timeOffset="21">571 6784 7742,'-6'1'592,"2"3"-436,3-3 0,-4 4 0,3 0-90,-3-3 1,5 4 81,0-2 0,0-2-144,0 6 0,0-4 93,0 3 0,0 1 94,0 4-64,0-1-124,5 0 116,-3 1 11,8-1-36,-4 1-173,0-1 168,5 0-19,-5 1 1,7-1-90,2 1 0,-1-2 138,5-3-219,-5 4 0,7-5 139,-8 0-247,9 4 227,-10-8 11,10 8-34,-4-9-133,-1 4 140,5 0-3,-4-3 0,1 3-77,0-5 65,-5 0 13,7-5-28,-8 3-73,9-8 1,-10 8 78,4-6-85,-9 0 91,3-3 1,-5 0 52,3-1-59,2 1 4,-9-1-9,4 1 123,-5-1-116,0 6 4,0-4 2,0 4 67,0-6-58,0 6 5,0-4 0,-5 8 4,-2-1 1,-3 1-1,-2 2 14,1 0-17,-6 0 7,5 5-8,-5 2 0,2 5 0,0 4 0,-1-2 0,5 5-19,0-5 19,-1 7-25,6-3 23,-4 0 1,8-2 0,-3-4-1,5-1-724,0 1 0,2-5-614,1 1 1339,-1-6 0,8 3 0,-4-5 0</inkml:trace>
  <inkml:trace contextRef="#ctx0" brushRef="#br0" timeOffset="22">491 6636 8700,'12'0'321,"-1"0"-398,0 0 0,1 0 282,4 0-42,-3 0-198,3 0 1,1 0 175,-4 0-245,8 0 30,-8 0 194,3 0-206,-4-6 1,-1 5 110,1-3 57,-1 3-153,-5 1 143,5 0-14,-10 0-291,4 0 267,-5 0-30,5 0-43,-4 0-14,4 0 217,-5 0 30,0-5 3,0 4-171,0-9 65,0 3-39,0 1-14,0-4 0,0 3 0,0-4 8,0 0 40,0-1-2,0 1-165,0-1 138,5 1-6,-3-1-8,8 1-45,-9 0 25,9 4-87,-3-3 0,0 9 102,1-3-22,-1-2-105,5 4 105,-1-3 2,1 5-8,-1 0-42,1 0 40,-1 5 10,0 2-20,1 4-51,-1 1 0,1 3 52,-1 0-316,1 5 305,-1-7-17,-5 9-208,4-10-11,-8 10 217,8-4 0,-9-1-271,3-1 23,2 1 217,-4-4-41,3-1-216,-5-2-50,0-9 248,0 9-55,-5-9-518,3 4 694,-8-5 0,4 0 0,-6 0 0</inkml:trace>
  <inkml:trace contextRef="#ctx0" brushRef="#br0" timeOffset="23">503 6681 8374,'-12'5'0,"1"-3"390,-1 3 1,6-7-567,2-1 31,3 1 2,-4-8 324,3 4-401,-3-6 323,5-4-25,0-2 0,0-1 136,0 0 0,0 0-32,0-4-69,0 0-259,0 0 253,0 6-20,0-5 0,0 9-215,0-2-66,0 3-755,0 0 483,5 1 205,-3-1 261,3 1 0,0-1 0,1 1 0</inkml:trace>
  <inkml:trace contextRef="#ctx0" brushRef="#br0" timeOffset="24">720 6281 8359,'0'7'-813,"0"-2"478,0-5 715,-6 0-172,5 0 192,-4-5-1,5 4-286,0-10-23,0 10-4,0-9 1,0 4 55,0-6-65,0 1 1,0-1-222,0 1 230,0 0-379,0-1 209,0 1 1,0 3-990,0 0 645,0 1 428,0-5 0,0 6 0,0 1 0</inkml:trace>
  <inkml:trace contextRef="#ctx0" brushRef="#br0" timeOffset="25">662 6007 7646,'-6'0'-68,"1"0"1683,5 0-1385,0-5-111,0 4 62,0-4-46,5 5 0,1 0-173,6 0-52,-1 0 241,1 0-2,4 0-277,-3 0 263,3 0-267,1-5 29,-4 4 157,3-4 40,1 5-277,-5 0 2,5 0 199,-6 0 1,1 0-148,-1 0 0,-3 0 72,-1 0 0,-3 0-31,4 0 70,-6 0 18,3 0 954,-5 0-939,-5 0 53,-1 0 1,-6-2 33,1-2 0,0 3 27,-1-3-128,1-2 0,-1 1 22,1-3 0,-2-2-164,-2 3 55,2-9 0,-3 4-17,4-4 0,-3 0 55,0 1 0,1-4-133,6 3-6,-2 1 156,9 4 1,-4-1 14,5 1-103,0 0 167,0-1 1,5 2-116,3 2 276,2-2-224,1 9 1,2-4 57,2 5 0,-1 0-45,5 0 22,-5 0-72,8 0 53,-10 0 12,10 0-58,-10 0 0,6 0-254,-3 0 287,-7 0 1,7-4-511,-7 0 290,2-5 1,-2 7-48,-1-6-635,1 6 914,-2-8 0,4 3 0,-3-4 0</inkml:trace>
  <inkml:trace contextRef="#ctx0" brushRef="#br0" timeOffset="26">651 5482 8376,'-11'0'257,"-1"0"205,1 0-198,4 0-562,2 0 1506,5 0-1252,5 0 1,2-4 175,4 0 55,6 1-310,0 3 1,2 0 226,0 0-179,-5 0-87,8-5 1,-8 2 14,5-5 104,-10 6 0,6-5-331,-7 4 217,2 1 0,0-4-787,-2 2-114,-3 3 492,-5-4 566,0 5 0,5 0 0,1 0 0</inkml:trace>
  <inkml:trace contextRef="#ctx0" brushRef="#br0" timeOffset="27">765 5665 8265,'-5'-12'-329,"4"1"242,-3-1 113,3-4 330,1 3 0,-5-8-175,3 3 0,-3-1-11,5 0-56,0 0-205,-5-4 25,4 0 163,-4 5 1,5-3-604,0 3 0,0-1 506,0 0 0,-5 0 0,-1-4 0</inkml:trace>
  <inkml:trace contextRef="#ctx0" brushRef="#br0" timeOffset="28">525 5185 8435,'-11'0'-31,"5"0"26,-5 0-17,10 0 480,-4-5-178,5 4 39,0-9 36,0 8 0,5-4-144,3 2 0,6 3 48,1-3 1,5-1-186,-1 1 0,7 0 0,2 4 70,1 0 1,-3 0-224,5 0 0,-6 0 77,2 0 1,0 0-213,-5 0 1,4-3 0,-8-1-358,-1 1 1,0-2 259,-6 1 1,1-3-723,-1 3 471,1-5 229,-1 8 333,-5-9 0,4 3 0,-3-4 0</inkml:trace>
  <inkml:trace contextRef="#ctx0" brushRef="#br0" timeOffset="29">434 4991 8271,'-11'6'117,"-1"-2"0,5-3 433,-1-1-296,5 0-254,-2 0 1,4 0 444,-3 0 159,3 0-350,-4 0 536,5 0-536,0-5-32,0 4 0,0-9-87,0 2-127,5-2 246,-4-1-284,14-1 173,-7 1 74,14-6-77,-10 5 0,11-10 51,0 3 0,1 1-65,7-1 1,-5 4 33,5-4 1,-2 5-247,1-1 1,0 6-64,-4 1 0,2 6-140,3-2 1,-2 3-189,-3 1 1,-2 0 249,3 0 1,-3 5-142,-1 2 0,4 5 96,-1 3 0,-3 4-707,-4 8 0,-1 2 979,1 5 0,3 11 0,-5 1 0</inkml:trace>
  <inkml:trace contextRef="#ctx0" brushRef="#br0" timeOffset="30">1268 10073 8284,'0'8'0,"0"-1"-701,0 1 351,0-2 87,0-1 1119,0-5 1,-4-1-741,0-3 0,0-2 37,4-5 0,0-2-15,0-2 1,0 2-53,0-2 1,0-2 48,0 2 0,0 0-87,0 3 1,0-3 65,0 0 0,-1-5-106,-3 1 1,3 1-65,-3-1 1,3 0 133,1-4 0,0-1-145,0-3 1,-4 3 83,0-3 0,0 3-88,4 1 95,0 1 1,0-1 0,0-1-104,0-3 1,0 3 78,0-3 0,0-1 36,0 2-43,0-6 36,0 3 1,0-5 4,0-1 1,0 1 37,0 0 0,0 3-49,0 1 1,0 1 129,0-2-118,0-2-317,0 9 334,0-9-17,0 9 1,0-8 5,0 6 0,0-6 20,0 1-11,0 4-183,0-6 167,0 8-9,0-3 0,0 2-62,0-1 0,0 1 56,0 3 0,0 0 33,0 0-42,0-5-1,0 4 1,0-3 65,0 8 1,0-6-62,0 2 1,0-2 23,0 2-4,0 0 118,0 0 1,-1 0-107,-3 0-21,3-4-91,-4-3 1,5 0 87,0-1 0,-4 2-181,0-1 169,1-3-16,3 9 1,0-4-74,0 5 74,0-5-8,0 4 0,0-4 5,0 5-5,0 0 42,0 1 1,0-3 53,0-1-89,0 2 38,0-4-32,0 0 14,-5 4-11,3-9-2,-3 9 0,5-8 12,0 5-5,0 1-17,0-2 0,0 4 15,0-3 0,-5 3-30,4 1 27,-4 0 63,5 0-64,0 0-1,0 1 0,0-1 59,0 0-52,-5 0-1,3 0 0,-3-1-13,5-3 1,-1 3 16,-3-2 1,3 0-40,-3 0 0,3 2 39,1-3-4,-5-2-15,4 5 0,-4-1 6,5 6 87,0 0-88,0 2 0,0-4 106,0 6 1,0-5-80,0 1-12,0-3-6,-6-1 0,5-3 20,-3-1 1,3-1-99,1 1 0,-1 3 103,-3-2-13,3 2-244,-4 1 215,5 0 13,0 0-98,0 0 88,-5 5 1,3-3-10,-1 2 0,1 1-17,2-1-3,0 0 157,0-4 1,0 2-140,0 2 22,0-3 155,0 4 0,0-5-133,0 1 0,0-1 73,0 0-51,-5 0-55,4 0 1,-4 0 10,5 1 0,0-5-38,0 0 1,-4 1 68,0 3-24,0 0-26,4 0 0,0-1 19,0-3 0,-1 3-51,-3-2 37,3 1-30,-4-2 0,5 2-6,0-1 0,0-2 39,0 1-30,0-5 29,0 3 1,0-5-128,0 0 0,0 3 104,0 1-2,0 4 3,0-1-10,0 4 5,0 5-17,0-4 176,0 10 1,0-9 146,0 6 27,0 0-292,0-2 0,0 5 133,0-4 0,0 0-96,0 1 0,1-4 32,3 4-25,-3-6 0,4 5 76,-5-3-206,0-3 0,0 6 110,0-3 0,0-3-22,0 3 1,0 1-118,0-1 0,0 5 73,0-1 1,4-2-45,0 2 1,0-1 66,-4 1 0,0 1-42,0-5 0,4 3 30,-1-3-5,1 0 67,-4-4-58,5 1 1,-3 1 13,1-2 0,0 3-22,1-7 10,-3 8 19,4-2 1,-4 8-13,3-2 0,-3-2 59,3 2-52,-2 5-8,-2 0 46,5 4 1,-4-2-288,3 0-2,-3 6 224,-1-3-940,0 5 1,0 6 972,0 5 0,0 6 0,0 6 0</inkml:trace>
  <inkml:trace contextRef="#ctx0" brushRef="#br0" timeOffset="31">1599 8851 8215,'0'7'-590,"-5"-2"484,4-5 457,-4 0 1,3 0 232,-2 0-356,3 5 0,-5-4 138,2 3-22,3-3-210,-9-1 0,7 0 45,-5 0 1,5 0-148,-5 0 103,0 0 0,-2-1-202,3-3 0,-2-2 103,5-6 0,-4 1-93,5-1 1,-5 1 64,4-1 0,0-3-63,4 0 0,0 0 100,0 3 1,0 1-28,0 0 0,0-5-69,0 1 0,0 0 77,0 3 0,4 5-233,0-1 1,5 2 131,-2-2 1,0 3-92,0 5 146,1 0 1,3 0-27,1 0 61,4 5 1,-3 2-26,2 4 1,2 0 13,-2 1 0,0 3 6,-3 0 0,-1 1-26,0-5 0,1 0 75,-1 1 1,-4-5-42,-4 1 40,4-5-51,-6 2 1,9-5 4,-9 0-19,5 0 0,-6-2 111,0-1 0,0-4-91,0-4 0,0-1-10,0 1 0,3-2 17,1-2 0,1 2-36,-1-2 0,-1 1 32,4-1 1,0 2-101,0-2 100,3 2-25,-3 2 1,4-1-2,0 1 1,0 3-53,-4 1 1,3 4 51,-2-1 1,2 3-11,2 1 1,-1 0 3,0 0 1,0 1 19,-4 3 1,3 3-26,-2 4 5,2 0-54,2 1 1,-5 3 48,1 0-57,-6 1 0,7-1-93,-5 0 132,0 5 0,-4-7 0,0 2 0,0-6-47,0-1-20,0-1-722,0 0 288,-5-2 540,-2-5 0,-4-5 0,0-2 0</inkml:trace>
  <inkml:trace contextRef="#ctx0" brushRef="#br0" timeOffset="32">1473 8166 8298,'-1'11'93,"-3"1"63,3-6 194,-4-1-114,5 0 0,0-2 385,0 4-410,0 1 1,1 3-139,3 1 1,-2-1 97,6 1 1,1-1-233,6 1 1,-2 0 142,2 3 1,3-2-62,1 2 1,3-2-20,0-2 1,1 1 17,0-1 0,0-3-97,0 0 0,0-2 63,-1 2 1,1-3-104,0-5 1,-1 0 127,-3 0 1,2 0-148,-2 0 1,-2-2 124,-2-1 0,-2-4-108,-2-4 1,1-4 127,-1-1 1,-5-4 4,-2 1 0,-3-3 18,-1 0 0,0-1-55,0 0 8,0 0 40,0 5 1,-3-2-30,-1 5 1,-5-3-29,1 7 0,2-2 39,-2 9 1,1 0-37,-5 4 0,1 2-184,-1 1 1,-3 5 120,0 7 0,0 3 0,3 5 1,2-3 37,3 3 0,-2-3-188,5 7-26,0-8 205,4 2 1,0-7-313,0 5 57,0-5 78,0 3-402,0-6 273,0 1 0,5-6 369,-4-1 0,10-5 0,-5 0 0</inkml:trace>
  <inkml:trace contextRef="#ctx0" brushRef="#br0" timeOffset="33">1542 8006 8119,'-12'0'1306,"1"0"-1061,0 0-7,4 0 372,2 0 375,5 0-939,5 0 0,2 0 138,4 0 1,0-1-258,1-3 1,3 3 41,0-3 1,4 3 4,-3 1 0,4 0 144,-1 0-326,-3 0 0,6 0 226,-9 0-122,3 0 0,-4 1 162,-1 3-32,0-3-261,1 4 252,-6-5-33,-1 0-83,0 0 69,-3 0-27,3 0 264,-5 0-205,-5 0 1,3-5-107,-1-3 1,-3 2 103,3-2 1,-2 1-4,1-5 1,2 1-2,-1 0 0,1-5 13,2 1 0,0-4 29,0 4 0,0-2-50,0 2 0,0 2 103,0-2 1,2 2-70,1 2-16,4 0-33,-1-1 46,4 1 1,-3 1-179,4 2-8,0 3 167,1 5 1,-3 0-99,2 0 0,-2 1 55,6 3-99,-2 2 78,4 6 35,-5-1-315,5 1 298,-6 4-5,1-3 0,-1 3-271,0-4 44,1-1 212,-1 6 0,-3-5-193,-1 4 0,-3-4 72,4 0 1,-6-5-351,2 1 192,-3 0-259,-1 3 153,0-5 44,0-1 407,0 0 0,-5 2 0,-1 4 0</inkml:trace>
  <inkml:trace contextRef="#ctx0" brushRef="#br0" timeOffset="34">1576 7983 8109,'-1'-6'-787,"-3"2"787,3 3 530,-4-4-206,0 3-126,3-8 1,-4 8 185,2-6-238,3 1-37,-4-5 0,5 1 225,0-1-144,-5 1-76,3-1 0,-3-3-100,5 0 0,0 0 204,0 3-353,0-4 85,0 3 0,0-3-312,0 4 171,0 1 98,0-1 0,0 5-1096,0-1 661,0 6 528,0-3 0,0-1 0,0 0 0</inkml:trace>
  <inkml:trace contextRef="#ctx0" brushRef="#br0" timeOffset="35">1439 7572 8245,'-6'0'-1239,"-4"0"1062,8 0 1158,-3 0-134,0-5-152,4 4-147,-4-4-480,5 5 114,0 0-262,5 0 153,1 0 1,6 0 159,-1 0-79,-5 0-193,5 0 1,-5-4 157,5 0-149,1 0 0,-1 4 55,1 0 1,-5 0-121,1 0 145,-6 0-180,3 0 50,0 0 112,-3 0-20,3 0 159,-5 0-180,-5 0 1,2 0 27,-4 0 1,0-1-40,0-3 1,-4 2 43,4-6 1,-3 0-55,-2-3 1,1 2-53,-1-2 1,1 2 86,0-6 1,0 2-21,4 1 1,-2 1-19,5 0 158,-5-1-132,8 1-2,-4 4 122,5-3 1,0 8-102,0-6 12,5 6-3,-4-4 0,9 3-17,-2-1 1,0 0 20,3 4 0,-2-4 12,6 0 0,-2 1-13,-2 3 0,2 0 35,2 0-51,-2 0 2,3 0 1,-4 0 135,-1 0 0,1 0-103,-1 0 3,-5 0-119,5 0 118,-10 0-717,4 0 264,0 5 390,-4-4-1302,4 4 582,-5-5 293,5 0 445,-3 0 0,-2-5 0,-7-1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49:17.2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1028 12974 8116,'-8'0'698,"1"0"826,-2 0-1048,4 0-253,0 0 1254,5 0-1281,5 0 0,-3 1 137,6 3-259,-1-3 171,5 10-66,4-10-267,2 9 231,5-4 0,0 6-9,0-1 1,1-1-226,2-2 212,-1 2 1,6-4-250,-4 6 79,5-1 58,-8 1 0,4-5-141,-5 1 176,4 0 46,-2 3-308,-3-5 112,0 4 0,-8-8-63,5 2 74,-5 2 1,2-5 54,-4 3-168,-6-3 170,4-1-10,-3 0-180,-1 0-23,-1 0-159,-5 0-134,0 5 206,0-3 203,-5 3-925,-1 0 0,-6-4 1060,1 3 0,-1 2 0,1 1 0</inkml:trace>
  <inkml:trace contextRef="#ctx0" brushRef="#br0" timeOffset="1">1119 13100 8118,'-11'0'0,"-1"0"480,1 0-1,5 0-162,1 0 408,-1 0 1,5-2 87,-3-1-383,3 1-251,1-3 0,1 5 178,3 0-96,-3 0 0,10-1 97,-4-3-120,8 3 1,3-9 1,1 5 177,0-3-178,0-2-51,4 4 1,0-6-65,0 1 114,0-1-29,0-4 0,-1 3-109,1-2 0,-4 1 0,0 0 37,2-1 1,-1 0-146,-1 3 1,3 1 31,-3-1 0,-3 1-65,-1-1 1,2 2-17,-2 3 122,0-3 1,-3 4 53,-1-1-192,1-3 142,-6 8 1,4-4 40,-2 2-255,-3 3 1,0-4-278,0 5 123,-4 0 210,4 0-4591,-5 0 3741,-5 0 1,-1 0-1242,-6 0 2180,1 5 0,0 1 0,-1 6 0</inkml:trace>
  <inkml:trace contextRef="#ctx0" brushRef="#br0" timeOffset="2">1428 13168 10328,'0'-11'1142,"1"-1"-694,3 1 193,-3-6-315,4 0 0,-1-6 119,0 0-135,-1-5 0,1 3 105,0-6-468,0 1 0,-4-1 127,0 1 210,0 5-2514,0 2 2230,-5 6 0,-2 6 0,-4-1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2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2216 9377 8071,'-12'-7'-298,"6"-3"921,1 4-429,0-6 1,2 2 173,-4 3 1,3-2-127,-4 5 1,4 0-73,-3 4 0,3 0-33,-4 0 1,1 0-175,-5 0 1,1 9-26,-1 2 0,0 5 93,-3-1 0,-2-1-120,-2 5 1,-1 0 15,4 4 1,-3-1-19,4 1 0,0 0 49,4 0 1,-1 0-44,1 0 0,4-4 70,4 0 0,-3-5-3,3 1 0,-1-2 9,4-2 1,4 0-3,-1 1 0,6-4 20,-1-1 0,6-4-17,1 0 0,4-1 121,-4-2 0,4 0-109,-3 0 1,4 0 133,-1 0 1,-1 0-53,1 0 0,-5 0-34,1 0 1,-2 0-38,-2 0 1,-1 1-8,-2 3 1,1-2-62,-5 6 0,-1-4 89,-3 3 0,0 1-91,0 3 0,-5 5 59,-2-1 1,-3 5 44,-2-1 0,1-1 27,-1 1 0,1 0 14,-1 4 1,1-4-22,0 0 1,-1 0-30,1 4 0,-1 0 106,1 0 0,5-1-83,2 1 1,-1 0 38,1 0 0,0-2-30,4-2 1,0 2-76,0-6 0,5 4 1,3-4 0,-2 4-16,2-3 0,-1-1-48,5-4 0,-2 4 100,-2 1 0,2-1-164,-3-4 0,0 1 65,0-1 0,-3 1-920,4-1 349,-6 0-947,8 1 1583,-8-1 0,3 1 0,-5-1 0</inkml:trace>
  <inkml:trace contextRef="#ctx0" brushRef="#br0" timeOffset="1">2707 9639 8092,'-5'-6'-8,"3"-4"292,-1 2 8,1 3 49,2-5-42,-5 9 0,4-4 359,-4 5-33,0 0 98,4 0-547,-5 5 1,6 6 29,0 8 0,0 3 29,0 0 1,2 6-179,2 3 0,-3 2 148,3 1 1,1-3-384,-1-1 1,1 0 143,-2 5 0,-1-6-171,1-2 1,-1-3-188,-2-1 0,4-2-226,-1-2 1,2-2-343,-1-6 1,-1-1 402,4-2 0,-3 1-529,4-5 1086,-1 4 0,10-6 0,1 3 0</inkml:trace>
  <inkml:trace contextRef="#ctx0" brushRef="#br0" timeOffset="2">2969 10153 8060,'12'0'0,"-1"0"0,1 0 0,-6 5 0,3 3 0,-5 7 0,0-1 0,-4 5 0,0 0 1911,0 4 1,0 1-1252,0 3 1,-2-3-439,-2 2 0,2 2-980,-6-1 0,4 0 77,-3-4 1,4-4-705,0 0 1385,-4-5 0,6 7 0,-4-3 0</inkml:trace>
  <inkml:trace contextRef="#ctx0" brushRef="#br0" timeOffset="3">3323 9673 8054,'-3'-17'-247,"-1"1"0,1 4 74,7 0 1,2 1 252,6 0 1,-2-1-91,-2 1 0,2 1 860,-3 2 1,0-2-347,0 2 1,1 3 394,3 1-625,1 3 1,-1 10-109,1 2 1,-5 5-190,1-1 1,-2 3 89,2 4 0,1 1-245,-5 0 1,-1 5 113,-3 2 1,-1 3-140,-3 2 0,2-1 50,-6 0 1,1-3-112,-5-1 0,-1-3 58,-2 3 0,2-4 122,-2 0 1,4-3 138,3-4 0,-2 1-78,2-4 0,3-1 174,2-4 1,1 1-43,2-1 1,2-3 36,1-1 1,4-4-69,4 1 1,6-3 33,2-1 0,2 0-137,2 0 1,1 0-131,3 0 1,-6 0-255,6 0 1,-9 0 175,5 0 1,-7 0-630,3 0 0,-5 0 862,1 0 0,3 0 0,0 0 0</inkml:trace>
  <inkml:trace contextRef="#ctx0" brushRef="#br0" timeOffset="4">3906 10107 7967,'-6'-6'1142,"1"1"0,6 10-748,3 3 0,-3 6-171,3 1 1,-3 9-3,-1-1 1,-4 7 29,0 1 0,-1 2-558,1 1 0,2 0 75,-6 1 1,6-5-77,-2 0 1,3-8-550,1 1 0,0-8 388,0 0 0,0-6 469,0-1 0,5-6 0,1 3 0</inkml:trace>
  <inkml:trace contextRef="#ctx0" brushRef="#br0" timeOffset="5">4112 9662 8060,'-7'-23'0,"3"0"0,6 4 71,5 0 0,5 4-147,7-4 0,1 5 438,-5-1 1,0 2-18,-3 2 0,1 1 139,2 2 1,-3-1-288,4 5 0,-4 0-63,0 4 0,1 6-176,2 1 1,-3 0 99,4 0 1,-7 1-144,-2 3 0,0 1 125,0-1 0,-2 2-247,-5 2 0,0-2 15,0 2 1,-4-2 47,1-2 1,-6 4 74,1 0 1,-1 1 16,2-5 1,-4 0 78,4 1 0,-2-1-66,1 1 0,2-1 396,2 1-154,3-1 75,-4 0-199,5 1 0,1-2 102,3-2 1,0 0-83,7-4 0,-2 4-21,6-4 1,-1 5-134,1-2 0,-1 0 116,5 0 1,0 1-40,4 3 1,-1-3 30,-3-1 1,1 1-71,-5 3 0,4 2 4,-3 2 1,-2-2-14,-7 2 1,0-2 162,-4-2 0,-1 2-69,1 2 1,-8-2 152,-6 2 1,-5 3-105,-7 1 0,-5-1 45,-3 1 0,0-5-68,0 1 1,-2 0 116,3-3 0,0 2-426,0-7 1,10 0-1119,1 0 1333,5-4 0,2 2 0,1-5 0</inkml:trace>
  <inkml:trace contextRef="#ctx0" brushRef="#br0" timeOffset="6">4831 10039 7954,'-6'-6'693,"1"6"1,5 10-496,0 5 0,-4 5-40,0-1 0,-4 7-175,5 0 0,-6 6-85,1-1 0,2-4-256,-2 0 0,4 1-50,-3-1 0,4-5 115,-1-2 293,3-7 0,1 9 0,0-4 0</inkml:trace>
  <inkml:trace contextRef="#ctx0" brushRef="#br0" timeOffset="7">5196 9559 7968,'0'-35'18,"0"3"-233,0 13 0,0-1 209,0 4 1,4 5 364,0 3 1,0 5 976,-4-5-887,0 5 1,1-2-157,3 5 0,-3 7-49,3 4 1,-3 6-6,-1 5 1,0 3-84,0 1 0,-3 0-96,-1 4 1,-1-1-41,1 2 0,1 2-241,-4-3 1,4-2-273,-1-1 0,3-1 239,1-3 0,0 1-149,0-8 0,0-1 155,0-4 0,5 1-88,3-1 0,2-5 68,1-2 1,1-3 58,-1-1 1,1 0-59,-1 0 0,0 0-392,1 0 86,-1 0 573,1 0 0,-1 0 0,1 0 0,-1-5 0,0-1 0,0-5 0,-4-1 0,-1 5 0,-2-1 198,-2 5 84,3-7 0,-5 8 1120,0-6-582,0 6-91,0-3 1,-4 6-195,0 3 0,0 2-48,4 5 1,-4 2-250,1 2 1,-1 3-39,4 5 1,0 1-115,0 3 0,0-3-215,0 2 1,1 2-496,3-1 1,-3-4 369,3-4 1,1-1-1019,-1 1 1,1-2 1271,-1-1 0,-3-4 0,4 5 0</inkml:trace>
  <inkml:trace contextRef="#ctx0" brushRef="#br0" timeOffset="8">5642 10073 7990,'0'-7'889,"0"-1"1,5 5-504,3 0 1,-2 1-453,2 2 1,-6 5 404,2 3 1,-3 7-8,-1 4 0,0 3-96,0 1 1,-4 5-12,1 2 1,-3 3-255,3 1 0,0 2 130,-4 2 0,3-8-728,-4 1 1,4-6-7,-3-2 480,4-5-1160,-2-2 531,5-4 782,0-6 0,0 4 0,0-3 0</inkml:trace>
  <inkml:trace contextRef="#ctx0" brushRef="#br0" timeOffset="9">5985 9548 8077,'-6'-23'0,"1"1"693,-2 3 0,3 4 292,8 8-747,2-4-50,6 10 1,-6-1 191,-2 9 0,-3 3-150,-1 13 1,0-1-1,0 8 1,0 2-98,0 6 0,0-2-138,0 2 1,0-3-261,0-1 0,0-1 153,0-2 0,0-4-319,0-8 311,0 2 1,0-8-111,0 2 108,0-7-10,0-3 111,0-5 106,5-5 0,-2 0 39,4-3 1,-3-2-114,4 2 0,-5-2 104,5-1 1,0 3-85,3 0 0,0 2 28,1-2 0,-1 0-34,1 4 1,3 0 3,0 4 0,4 0-89,-4 0 0,4 0 88,-3 0 0,-1 6-131,-4 6 1,0-1 107,-4 4 0,2 3 41,-5 1 0,0 3-50,-4 1 1,-2-1 140,-1 1 1,-4 0-160,-4 0 1,-2-1 4,-2-3 1,-3 1-43,-5-5 1,2 0-150,2-3 1,-3-2-447,3-3 1,-1 0 273,1-3 0,-3-3 380,3 3 0,-2-8 0,-2-2 0</inkml:trace>
  <inkml:trace contextRef="#ctx0" brushRef="#br0" timeOffset="10">5950 9445 8039,'-6'-23'788,"2"5"200,8 3 0,4 6-620,7 2 1,3 0 0,3 0-33,-2 3 1,-1 1-7,-3 0 1,3 1-179,5-1 1,-2 1-191,-2 2 1,7 0-677,-3 0 1,1 2 552,-5 1 0,6-1-442,-2 1 0,-1 0 603,-3 1 0,0 2 0,3 6 0</inkml:trace>
  <inkml:trace contextRef="#ctx0" brushRef="#br0" timeOffset="11">6544 9251 8097,'-14'-15'408,"3"-1"0,2 1-261,9 4 0,5 1 113,3 2-303,-3-2 1,1 9 1052,-2-3-636,-3 3 1,5 2 3,-2 3 1,-2 2-324,1 5 0,0 5 47,1-1 0,-3 5-108,3-1 0,1 3 154,-1 1 0,-1 3-133,-3 1 1,2 1 84,1-2 0,-1 0-160,2 4 1,1-1 16,-2 2 0,5-3-80,-4-5 1,3-4-31,-3 0 1,4-1 104,-4 1 1,0-3-80,-4-5 0,3 1 72,1-1-44,0 6 1,0-4 50,0 2 1,-1-3 35,-3 0 1,4-1 12,0 1 14,5-1 1,-7 1 71,6-1-110,0 0 1,3 1 147,0-1 1,1 1-83,-1-1 1,-3 0 196,0 1 0,-1 3-67,5 0 1,-5 6 13,1-2 0,-2 2 6,2 2 0,1 0 42,-6 0 1,1 1-59,-4 3 1,0-3-21,0 2 1,0-2-27,0-1 1,-1 0 6,-3 0 1,2-5 239,-6-3 0,0 0-94,-3-3 0,-2 2 82,-2-7 1,1-1-126,-5 2 0,0-4-250,-4 4 1,0-6-1684,1 2 0,-1-3 1692,0-1 0,-10 5 0,-3 2 0</inkml:trace>
  <inkml:trace contextRef="#ctx0" brushRef="#br0" timeOffset="66">2347 15113 8043,'-7'-6'37,"-3"0"145,4 6 0,-2 0 290,1 0 65,4 0-289,-7 0 0,9 6-89,-3 1 0,-1 3 101,1 2 0,0 4-157,4 3 0,0 3 59,0 1 1,1 5-182,3 2 1,-2 3 43,1 1 0,-1-3-121,-2-1 0,0-3 90,0 3 0,0-4-101,0 0 0,3-5-2,1-2 0,0-5 147,-4 1 0,4-2-66,0-2 0,-1-3 43,-3-1 1,2-4-121,2 1 85,-3-3 9,4-1 0,-5-1-9,0-3 1,0-3 21,0-4 0,0 0-28,0-1 0,4-1 22,0-2 0,1-1 4,-2-3 1,0-3-5,5 3 0,-1-2-34,5-2 0,-1 0 18,0 0 1,2 0-5,2 0 1,-1 2 37,5 2 0,-1-2 5,1 6 0,3 1 142,-3 7 1,-1-2-96,1 5 0,-2 0 35,2 4 0,2 5-67,-6 3 0,0 7 93,-3 4 1,3 4-20,0 4 0,-4 0 5,-3 4 1,-5 1-28,0-6 1,0 5-7,1-5 0,-3 1-282,3-4 0,-3-4 78,-1 0 0,4-5-130,0 1 1,3-2 67,-3-2 1,4-3-1148,-4-1 779,4-4 0,-5 2-681,5-5 1235,-1 0 0,5-5 0,-1-1 0</inkml:trace>
  <inkml:trace contextRef="#ctx0" brushRef="#br0" timeOffset="67">3226 15193 8060,'0'-12'0,"0"5"0,0-1 0,5 2 86,3-2 1,3 3-144,4 5 0,-2 0 561,2 0 0,-2 0-187,-1 0 1,0 0-52,3 0 0,-1 0-112,5 0 1,-1 0-29,1 0 0,3 4-183,-3 0 1,1 0 168,-1-4 0,1 0-402,-4 0 0,-1 0 119,-4 0 1,1 0-520,-1 0 0,-3 0-531,-1 0 1221,-4 0 0,-3-6 0,-6 0 0</inkml:trace>
  <inkml:trace contextRef="#ctx0" brushRef="#br0" timeOffset="68">3260 15398 7932,'-6'5'492,"1"-3"1,14 4-49,2-2 0,5-3-119,-1 3 0,3-3-129,4-1 1,1 0-125,0 0 1,1-4-357,3 1 0,2-5 237,5 4 1,-5-3-1671,-2 3 1717,2 0 0,-5-1 0,4-1 0</inkml:trace>
  <inkml:trace contextRef="#ctx0" brushRef="#br0" timeOffset="69">4117 14873 8069,'-10'-11'0,"2"-1"563,-2 1-275,4-1 1,-1 5 241,4-1 0,0 6 239,-1-2-505,3 3 1,-4 2-17,5 3 0,0 6-73,0 5 1,0 10 40,0 2 0,0 1 0,0 2 0,4 0-65,-1 0 1,6 3-127,-1-3 0,-3-2-151,-1-1 0,1-3 100,-1-1 1,1-1-107,-1-3 0,-3 1 82,3-5 1,-3 0-82,-1-3 1,0-5-194,0 1 225,0-5 61,0 2 9,0-5 1,5-4 28,3 0 1,3-1 5,4 1 0,3 3 0,5-3 0,1 3-5,3 1 1,-2 0-4,6 0 1,-5 0-1,5 0 1,-6 5 39,2 2 1,-3 4-36,-1 0 1,-6 0 15,-1 1 0,-5 4-52,-3 3 0,1-1-84,-6 1 1,0 0 33,-7 4 1,-7 0-134,-8 0 1,-3 0-15,-1-1 1,-5-3 145,-2 1 1,2-7 26,1 3 1,-1-4-52,2 0 0,0-6-146,7-2 1,-1-3 142,5-1 0,0-5-432,3-2 0,2-5-27,2-3 1,3 1-136,5-5 1,0 0 704,0-4 0,0-5 0,0-1 0</inkml:trace>
  <inkml:trace contextRef="#ctx0" brushRef="#br0" timeOffset="70">4060 14839 8056,'0'-17'0,"-4"3"539,0-5 0,6 5-85,5-1 0,8 4-175,4 3 0,3-2-41,1 2 1,5 2 22,2-2 1,3 6-91,1-2 0,5-1 61,-1 1 1,1 0-149,-1 4 1,-4 0 88,1 0 0,-2 0-792,-7 0 0,0 0-42,-7 0 661,-3 5 0,-4 2 0,-1 4 0</inkml:trace>
  <inkml:trace contextRef="#ctx0" brushRef="#br0" timeOffset="71">6401 14862 8109,'-4'-13'407,"1"-2"-325,-6 2 0,7-3 303,-1 4 13,1 6 520,2 1-530,0 5 0,0 6-227,0 5 1,0 7 32,0 9 0,0 3 59,0 8 1,0 3-102,0 5 1,0-4-95,0-1 1,4 1-17,0 4 0,4-4 56,-5 0 1,2-5-274,-1 1 0,-2-7 75,1 0 1,2-10-196,-1 2 1,0-4-56,-4 0 1,0-2-203,0-6 1,0 1-512,0-1-397,0-5 148,0 5 1312,0-10 0,5-1 0,0-8 0,3-7 0,2-3 0,-4-5 0</inkml:trace>
  <inkml:trace contextRef="#ctx0" brushRef="#br0" timeOffset="72">6515 15364 8109,'7'-11'0,"-1"3"321,-2 1 213,-3-1 278,9-4-69,-3 6-281,-1 1 0,-1 6-159,-5 3 1,-5 2-40,-3 6 1,-2 4-235,-1 3 0,-4 3 65,-1 1 1,-3-2-174,4-2 1,0 3 103,3-3 0,2-1-63,3 1 1,-2-5-86,5 1 0,0-2-48,4-2 1,0-3 20,0-1 0,5-3 78,3 4 0,3-6 149,4 2 1,3-3-84,5-1 1,5 0-235,2 0 0,3-3 83,2-1 0,-5-5-181,1 1 1,-2 3-282,1 1 1,-2 2 617,-5-2 0,0-2 0,0-6 0</inkml:trace>
  <inkml:trace contextRef="#ctx0" brushRef="#br0" timeOffset="73">7269 15250 7926,'0'-11'315,"0"4"1,5 2 133,3 5 1,-2 0-51,2 0 1,-1 0-117,5 0 1,3 0-145,0 0 0,4 0 46,-3 0 0,4 0-60,-1 0 0,1 0-446,-1 0 1,2-1 228,-6-3 0,4 3-795,-4-3 0,0 3 887,-3 1 0,-1-5 0,1-2 0</inkml:trace>
  <inkml:trace contextRef="#ctx0" brushRef="#br0" timeOffset="74">7258 15456 7943,'-7'0'624,"4"0"-437,6 0 0,9 0 426,7 0 0,2-4-187,2 0 0,1-1-390,3 1 1,-2 1-9,6-4 0,-5 3-133,5-4 1,-4 5-103,3-5 1,-5 5-346,2 0 1,-4 1-497,-4 2 1048,3 0 0,-10-5 0,5-1 0</inkml:trace>
  <inkml:trace contextRef="#ctx0" brushRef="#br0" timeOffset="75">8046 14942 7969,'11'-16'0,"1"1"0,-5 0 21,1 3 146,-1 1 1,5 3 118,-1 1 0,-3 4 152,0-1 1,-5-1 419,5 2-508,0-1 1,3 4 16,0 0 0,1 1-141,-1 3 1,1 2-116,-1 6 1,0 3 103,1 0 1,-4 5-188,-1-1 1,-4 4 52,0 4 0,-1-2-111,-2 6 0,-2-1 202,-1 4-190,-9 1-475,0-1 365,-10 0-805,4 1 477,-5 4 262,1-9 1,0 7-129,3-10 128,2 4 58,6-11 374,0 6-306,4-13 0,2 7-105,5-5 727,0 1-224,0-10 1051,0 4-1029,5-4-159,2 1 0,9-2 612,3-5-403,3 0-137,1 0 0,3 0 303,1 0-125,5 0-199,-3 0 0,5 0 28,0 0 1,-3 0-77,-1 0 0,-1 0 84,2 0-56,-3 0-396,-10 0 197,3 5-32,-3-4 276,0 4-1400,-7-5 626,-1 0 236,-9 0 182,5 0-4655,-6 0 4742,-6 0 0,-5 5 0,-7 2 0</inkml:trace>
  <inkml:trace contextRef="#ctx0" brushRef="#br0" timeOffset="76">11289 14873 7948,'5'-11'0,"-3"-1"-66,1 1 1,4-1 170,0 1 1,0 0 226,0-1 1,-3 4 294,4 1-29,-6 4-362,3-7 0,-6 10-15,-3 0 1,-2 7 25,-5 8 0,-5 0-12,1 8 0,-5 2 47,1 9 0,-3 3-47,-1 5 0,2 0-81,2 8 0,-3 2-245,3 1 1,3 1 158,0 0 1,5 0 97,3-4 1,3-1-110,5-3 1,2 0-229,1-1 1,5 0 146,7-3 1,-1 1-91,5-5 0,-4 4 25,4-4 1,2 0 256,5-4 0,-1 0-31,1 1 1,2-6 102,-1-3 1,-4-1-222,-4-3 1,-2 1 65,2 0 1,2-4-232,-6 0 1,-1-5 95,-6 1 1,2-2 112,-3-2 1,0 1-410,0-1-3,1 1 1,3-2-84,1-3 1,-5 0-795,1-3 106,0-3-184,3 4 1304,0-5 0,1-5 0,-1-1 0</inkml:trace>
  <inkml:trace contextRef="#ctx0" brushRef="#br0" timeOffset="77">11712 14987 7861,'-6'-11'32,"-3"-1"195,5 1 0,0 3 13,4 1 1,0 3 263,0-4-160,0 6 500,0-3 182,0 5-775,0 5 1,4-3 29,0 6 0,3 0-127,-3 3 1,1 4-111,-1 0 0,-3 1-209,3-5 0,-3 1 150,-1-1 0,0-3-564,0-1 304,0 1-184,0-2 290,0 4 0,2-8-138,1 1 258,-1-1 1,7-7 24,-6-3 0,6 2 85,-1-2 1,2 0-102,1-3 0,1-4 108,-1-1 1,1 0-84,-1 1 1,4 2 114,1-2 1,-1 0-3,-4 3 1,1-2-28,-1 7 0,0 2 149,1 1 303,-6 2-332,4 2 1,-3 6 100,4 1 1,-3 7-319,-1 1 1,0 6 150,0-2 1,0 2-562,-4 2 1,-1 1-96,2 3 1,-3-3-343,-1 3 0,1 1 304,3-2 569,-3 6 0,4-8 0,-5 4 0</inkml:trace>
  <inkml:trace contextRef="#ctx0" brushRef="#br0" timeOffset="78">11735 15661 7965,'0'-11'-246,"0"-1"0,0 5 644,0-1 713,0 0-668,0 2-10,5 1-147,-4 5 0,4 10-20,-5 5-99,5 6 0,-4 7-4,3 2 0,-2 3-96,-2 1 0,3-3-187,1-1 1,0-1 108,-4 2 1,1 1-394,3-6 0,-3-3 88,3-4 1,-1-1-43,0 1 1,-1-3-47,2-4 1,-3-1-968,-1 1 579,5-6 792,-4-1 0,9-5 0,-3 0 0</inkml:trace>
  <inkml:trace contextRef="#ctx0" brushRef="#br0" timeOffset="79">11895 15958 7965,'6'-5'364,"4"-1"1,-4-5-24,6 4 0,-5 2 510,1 5-116,-5 0-495,2 0 1,-5 5-100,0 2 0,-5 4 96,-3 0 0,-6 4-287,-1 0 1,-2 5 123,2-5 0,2 4-299,-2-4 0,2 4 14,2-4 0,1 4-79,2-3 1,3-1 168,5-4 0,0 1-54,0-1 1,5-3 90,3-1 0,7-4 8,4 1 0,3 1-354,1-2 194,5 1 81,-4-4 0,11-1-970,-4-3 1125,-1 3 0,-2-9 0,1 3 0</inkml:trace>
  <inkml:trace contextRef="#ctx0" brushRef="#br0" timeOffset="80">12511 14736 7862,'0'-11'0,"0"-1"273,0 1 112,0-1 0,2 5 678,1-1-673,4 6 0,0-4 202,1 6 1,0 0-174,3 0 1,0 6-13,1 1 1,3 5-88,0 3 0,7 4 31,1 7 0,1 5-124,6 7 1,-3 4-169,3 7 1,-3 0 67,3 4 0,-4 0-492,1 4 1,-7 4 171,-1 0 1,-12-29 0,0 1 146,8 28 1,-9-29 0,-1 0-205,3 29 1,-5-28 0,-1-1 77,-2 29 1,0 0-28,0-4 1,-6 0-59,-6 0 1,1-5-152,-4-2 1,1-7 76,-1-1 1,2-7-169,-2 0 1,-2-6-105,2-6 1,0-6 197,3-1 0,6-8-733,2 0 356,-2-5 782,4 2 0,-3-5 0</inkml:trace>
  <inkml:trace contextRef="#ctx0" brushRef="#br0" timeOffset="81">13425 15478 7883,'5'-6'168,"-2"-3"76,4 5 1,1 1-141,3 3 0,2-4 84,2 0 0,-6 0 142,2 4 1,2 0-64,2 0 1,2 0 127,-2 0 0,-1 0-143,5 0 0,-4 0-42,4 0 1,-1 0-336,1 0 0,1-1 160,-4-3 0,-1 3-872,-4-3 0,1 3 169,-1 1 668,-4 0 0,-2 0 0,-5 0 0</inkml:trace>
  <inkml:trace contextRef="#ctx0" brushRef="#br0" timeOffset="82">13345 15718 7943,'-5'12'1317,"5"-6"-560,0-2 0,11 1-266,12-1 0,1-1 118,7-3 1,1 0-183,6 0 0,2-5-138,6-2 1,-2 0-265,-2 0 1,0 0-262,-8 0 0,-2 2-417,-9 5 1,-9-4 652,-3 0 0,-7 0 0,1 4 0</inkml:trace>
  <inkml:trace contextRef="#ctx0" brushRef="#br0" timeOffset="83">15378 14645 7765,'0'-12'-129,"0"1"1,1-1 694,3 1 89,-3 0-221,4-1 413,-5 1-125,0-1-19,0 1-157,0 5-300,0 0 1,-3 12-23,-1 1 0,-4 3-15,4 2 0,-1 4-86,1 3 0,3 4 111,-3 4 1,3 1-242,1 2 1,0 3-18,0-2 0,0 0-24,0 0 1,0 0 42,0-4 0,4 0-107,0-4 0,1-4 63,-1 0 1,-3-5-278,3 1 218,-3 3 0,3-6 93,0 4 1,-1-8-94,-3 0 38,0-5 98,-5 2 40,4-5 234,-4 0-119,0 0-155,4-5 0,-4-2 23,5-4 1,3 3-11,1 1 1,6 3-41,2-4 0,3 4 43,4-3 1,6 4-102,-2-1 0,3-1 23,-4 1 0,5 1-13,0 3 0,-1 0 82,-3 0 1,0 3-38,0 1 0,0 5 56,0-1 1,-6 2-50,-1 1 1,-4 1-43,0-1 1,-6 4-44,-2 1 0,-4 4-147,-4-1 1,-2 3 45,-6 0 0,-4-3-176,-3 0 1,-3-1 1,-1 1 0,0 2 89,1-6 1,-1-1-31,0-7 1,4 2 86,0-5 1,1 0-206,-1-4 0,3 0 26,4 0 1,-2-5 15,3-3 1,-3-3-13,6-4 1,2 2 383,-2-2 0,1-3 0,-10-5 0,-1-6 0</inkml:trace>
  <inkml:trace contextRef="#ctx0" brushRef="#br0" timeOffset="84">15321 14622 7947,'0'-15'332,"0"-1"1,-4 1-29,0 4 1,2-1 12,6 1 0,2 1-41,5 2 1,2-2 27,2 2 1,3 3 20,5 1 1,5-1-70,2 2 0,3-1-33,1 4 0,-2-4 3,2 0 0,-6 0-311,7 4 0,-9 0 150,1 0 1,-4 0-706,-4 0 1,1 0 171,-5 0 1,-3 0-556,-5 0-786,-4 0 1809,2 0 0,-5-5 0,0-1 0</inkml:trace>
  <inkml:trace contextRef="#ctx0" brushRef="#br0" timeOffset="85">16212 14450 7980,'0'-11'0,"0"0"0,1 4 0,3 3 0,-3 3 0,4 2 0,-5 3 0,1 4 545,3 7 0,-3 3 838,3 5 0,-1 0-769,1-1 1,-3 5-392,3 0-196,2 4 197,-5-6 57,4 2-451,0 1 198,-3-3-1,3 2 198,-5-4-1706,5 0 714,-4-5 412,4 3 29,-5-8-1830,5 9 822,-3-10 1334,3 5 0,-5-6 0,0 1 0</inkml:trace>
  <inkml:trace contextRef="#ctx0" brushRef="#br0" timeOffset="86">16280 15170 7915,'0'11'710,"0"-4"-247,5-2 1,2 0-246,-1 1 211,4 1 54,-9 3-264,4-9-1,1 9-556,-5-9 327,9 10 1,-9-9-1654,3 6 839,-3-1 825,-6 0 0,-6 3 0,-7-4 0</inkml:trace>
  <inkml:trace contextRef="#ctx0" brushRef="#br0" timeOffset="87">14761 15650 7868,'-6'-5'235,"1"-2"0,5 0-53,0-1 1,5 5-28,2 0 1,9-2 183,3 1 1,7-1-100,5 1 0,3 3 94,4-3 1,4 3-82,8 1 1,-2 0-174,5 0 1,5 0 19,7 0 1,-30 0-1,1 0-175,0 0 1,1 0 0,1 0-1,1 0 146,-1 0 1,0 0 0,1 0-1,1 0-295,0 0 1,0 0-1,1 0 1,1 0 216,0 0 1,0 0 0,2 0 0,0 0 37,-2 0 0,0 0 0,0-2 0,1 0-100,-1 0 1,-1 0 0,0-2-1,0-1 19,1 1 0,-1 0 0,-1 1 0,-1 0-52,-3-1 1,0 0 0,1 3-1,-1-1-100,-4-2 0,0 0 0,31 2 211,-3-2 1,-2-1 15,-5 1 0,0 0 85,-7 4 0,2-4 100,-6 0 1,-7 1-183,0 3 1,-7 0 338,2 0 1,-8 0-309,1 0 1,-8 0 430,0 0-1380,-7 0 14,-3 0 417,-15 0 459,-8 0 0,-11 0 0,-6 0 0</inkml:trace>
  <inkml:trace contextRef="#ctx0" brushRef="#br0" timeOffset="88">14944 16084 7835,'-11'-2'0,"-1"-1"0,5-2 625,-1-3-372,5-2 0,-2 3 128,5-4 0,5 3-88,3 1 1,2 0 98,2 0 1,0-3-68,3 2 1,-1 2-33,5-2 0,-3 6-42,3-2 1,0 2 1,4 2 0,-2 0-53,-2 0 1,2 0 10,-6 0 1,0 6-181,-4 1 0,1 3 98,-1 2 1,-4 4-261,-4 3 0,-1-1 54,-2 1 0,-5 1-38,-3 7 1,-7-2-54,-4 6 0,-3-5-125,-1 5 1,-1-1-124,-2 5 0,-2-5 152,-3 1 1,-1-5-15,6 5 0,-1-10 67,4 2 1,6-4 264,1 0 0,4-2 21,0-6 0,6 0 213,2 1-249,3-1 0,2-3 82,3 0 0,2-6 129,6 2 1,4 1-65,3-1 1,4 0 100,4-4 1,-3 0-106,2 0 1,-2 3-232,-1 1 0,3 0 116,-3-4-766,2 0 500,-12 0 0,3 0-271,-4 0-119,-1 0-397,0 0-715,-4 0 1701,-2 0 0,0-5 0,1-1 0</inkml:trace>
  <inkml:trace contextRef="#ctx0" brushRef="#br0" timeOffset="89">15424 15912 7779,'-7'-5'919,"2"4"-697,5-4 1,0 11-69,0 6 1,4 0 383,0 7 0,1 0-174,-1 4 0,-3 0-143,3 0 0,2 1-105,2 3 1,-2-3-136,2 2 1,-4-3-385,3-4 1,-3 3 259,4-3 1,-6-3-173,2 0 1,1-4 152,-1 0 0,0-1-750,-4 1 1,0-1 911,0 1 0,0-1 0,0 0 0</inkml:trace>
  <inkml:trace contextRef="#ctx0" brushRef="#br0" timeOffset="90">15492 16540 7816,'0'12'1462,"0"-1"-1088,0 1 0,0-5 136,0 1-204,0-5-288,5 7-628,-3-9-192,3 4 802,-5-5 0,5 0 0,1 0 0</inkml:trace>
  <inkml:trace contextRef="#ctx0" brushRef="#br0" timeOffset="91">15789 16324 7871,'0'-12'-1732,"0"6"3048,0 1-196,0 0-179,0 3-70,0-3 1634,0 5-2987,0 5 146,-5-3 65,-1 8 1,-1-8-724,4 6-1289,-4-6 2283,6 4 0,-4-6 0,5 0 0</inkml:trace>
  <inkml:trace contextRef="#ctx0" brushRef="#br0" timeOffset="92">16177 16027 7871,'0'-8'0,"0"0"0,2 1 381,1-5 1,4 1-104,4-1 1,1 1 108,-1 0 0,6 3-89,2 0 0,-2 2 32,2-2 0,0 0-92,4 4 1,-4-4-13,0 4 0,-1 1-86,1 3 0,-2 0-112,-6 0 1,1 1 8,-1 3 0,-3-2 95,-1 6-520,-4-1 1,2 5 207,-5-1 0,-1 1-199,-3-1 1,-3 0 137,-4 1 1,0 3-19,-1 0 0,-3 1 201,0-5 1,-4 0 7,3 1 1,1-5 108,4 1 0,-1-2-71,1 2 516,5 2-132,0-9-114,6 10 0,2-10-20,2 3 1,2-3-12,5-1 0,6 4-158,2 0 1,2 1-4,2-2 1,0 0-64,0 5 1,0-2 45,0 2 1,-1 2-62,1-3 1,-5 7 75,-3 1 1,-2 1-154,-2-5 1,-4 4-34,-3 1 1,-3 4-143,-1-1 0,-3-1 124,-4 1 1,-6 0-88,-10 4 1,-1-4 214,-3 0 0,2-5-72,-5 1 1,4-1 116,0 1 1,-1-6-86,4 2 0,3-6 193,8 3 0,1-5-88,-1 0-467,6-1 127,-4-2 0,9-5-418,-3-3 1,8-2-280,3-2 1,1 0 983,3-4 0,-2-1 0,8-6 0</inkml:trace>
  <inkml:trace contextRef="#ctx0" brushRef="#br0" timeOffset="93">16817 15832 7871,'0'-17'0,"4"-4"0,0 6 1190,-1 5-833,2 0 0,-2 9 102,5-3 0,-6 4 391,2 4 0,-3 3-486,-1 8 1,0 1-143,0 6 1,4-1-13,0 5 0,3 4-23,-3 0 0,0-2 0,-4-1 0,4 1 84,0-2 1,0 1 105,-4-4 0,3-2-164,1-2 1,0 2 160,-4-6-374,0 0 0,5 2 0,1 0 0</inkml:trace>
  <inkml:trace contextRef="#ctx0" brushRef="#br0" timeOffset="94">16954 16506 7712,'8'0'2740,"-1"0"-1245,1 0 305,-2 5-813,4-3-1435,-8 3-431,3-5-855,-5 0 662,-5 0 1072,-2 5 0,-9-4 0,-2 4 0</inkml:trace>
  <inkml:trace contextRef="#ctx0" brushRef="#br0" timeOffset="95">17868 15490 7729,'-12'0'-394,"1"-4"-49,-1 0 1,5 0 480,-1 4 1,4-3 480,-3-1 1,4-1-19,-1 1-60,3 3-217,1-4 0,1 3-1,3-2 1,3 3-2,4-3 1,2 3-11,2 1 0,1-1 16,3-3 1,6 3-30,-6-3 1,5 3-157,-5 1 0,1-4-134,-1 0 1,1 0-328,-4 4-35,-1 0-502,-4 0 131,1 0 555,-6 0 1,0 0-1123,-2 0 1391,-3 0 0,5 0 0,-12-5 0,0-1 0</inkml:trace>
  <inkml:trace contextRef="#ctx0" brushRef="#br0" timeOffset="96">17811 15673 7729,'7'0'-276,"1"0"1,-1 0 771,5 0 0,4 0-123,3 0 0,4 0 108,4 0 0,-3 0-161,3 0 1,2 0-135,1 0 1,-2-4-211,-1 0 1,-3-1-350,-1 1 0,-4 3-848,0-3 1,-5 1 1220,1 0 0,-2-4 0,-2-4 0</inkml:trace>
  <inkml:trace contextRef="#ctx0" brushRef="#br0" timeOffset="97">19033 14439 8570,'6'0'730,"-1"0"-295,-5 0-236,0 5 1,0 1 139,0 6-94,0-6 0,0 8 54,0-2-17,5 2-132,-4-3 0,4 4 19,-5 0 0,4 4-135,0-3 0,1 4-82,-1-1 52,-3 3 1,8-1 60,-5-2 1,1 7-130,-1-4 1,-3 4-47,3-3 0,1-4 30,-1 0 0,0-1-27,-4 1 1,1 1 109,3-5 1,-3 0-47,3-3 0,-2-1 58,2 1 0,-3-5 1,3 1 0,-1-4-30,0 3 28,-1-4-13,3 2 13,-5-5 545,0 0-320,0-5-152,0-2 1,1-3 18,3 3 1,-2-2-49,6 5 0,1-4 4,6 5 0,-1-1-13,5 4 1,4-4 10,4 0 1,1 0-123,-2 4 0,0 2 73,4 1 1,-5 0-127,2 5 0,-7-5 76,-1 5 0,-5 0 3,2 3 0,-5 0-5,-3 1 1,1 1-6,-6 2 0,1-3-208,-4 4 0,-5 1 79,-3 2 0,-2-2-54,-1-2 1,-6 2 83,-2-2 1,-2 4-98,-2-4 1,0 0 89,0-3 0,-1-2 11,-2-2 1,1 2 32,-1-3 0,3-2 16,4-1 0,-1-2-501,4-2 421,1 0 0,4 0-119,-1 0 1,6-2-164,2-2-195,-2-2 0,4-7 649,-1-2 0,-4-3 0,1-4 0</inkml:trace>
  <inkml:trace contextRef="#ctx0" brushRef="#br0" timeOffset="98">19147 14508 7822,'-7'-12'25,"-1"5"90,4-1 0,-4 4 166,4-3 0,1 3-11,3-4 1,1 6 134,3-2 1,-2 1 40,6-1 1,-4 3-171,3-3 0,2 3-42,6 1 0,-1-4-5,5 0 0,2 1-128,5 3 1,3-4 43,6 0 1,-1-1-52,0 1 1,1 3-379,-1-3 1,-1 3 164,-3 1 1,-7 0-789,-8 0 1,-2 0-21,-2 0-1471,-4 0 2398,-2 0 0,-5 0 0</inkml:trace>
  <inkml:trace contextRef="#ctx0" brushRef="#br0" timeOffset="99">19912 14816 7989,'-6'0'925,"1"0"-158,5-5-488,0 4 0,1-4 534,3 5-519,-3 0 1,5 0 193,-2 0-416,-3 0 1,6 0-436,-3 0-525,-3 0 1,4 1 137,-5 3-440,0-3 0,0 5 1190,0-2 0,5-3 0,1 4 0</inkml:trace>
  <inkml:trace contextRef="#ctx0" brushRef="#br0" timeOffset="100">20380 14508 7989,'0'-16'0,"0"1"528,5 0-281,2 3 0,4 2 344,1 3-49,-1 2 21,-5 0-152,-1 3 0,-5 2-125,0 8 1,0 2-37,0 1 0,-1 6-3,-3 2 1,-1 3-9,-2 0 1,-4 1-149,4 0 1,1 4 84,-2-1 0,4 5-299,-4-4 0,5 3 36,-5-3 0,6-1-103,-2-3 0,2 0-259,2 0 0,0-2 208,0-2 1,0-1-48,0-3 1,0-6 62,0 3 1,2-5 258,2 1 0,1-2-103,2-2 1,5-3 153,-1 3 1,0-3-5,5-1 1,0 0-83,-1 0 0,4 0-165,-3 0 0,-1 0 107,-4 0 0,1-3-419,-1-1 1,-3-1 142,-1 1 1,-4 1-772,1-4 705,-3 4 1,-1-7-24,0 2 1,0 2 220,0-1 1,0 3 145,0-4 0,4 4 19,0-3 1,-1-1 37,-3-3 0,2 3 247,2 0-363,-3 1 611,4-5 0,-5 5 466,0-1 354,0 6-367,0-3 313,0 5-646,0 5 0,0 6-184,0 8 0,0 3-161,0 0 1,0 1-31,0 0 0,0 4-207,0-1 0,0 5-159,0-4 0,1 0-150,3 0 0,1-5-52,3 4 1,2-9-296,-3 2 1,0-1 68,0-3 1,-4 0-391,1-3 0,1-5 80,-1 1 0,-2-1 864,-6 5 0,-2-1 0,-5 1 0</inkml:trace>
  <inkml:trace contextRef="#ctx0" brushRef="#br0" timeOffset="101">19330 15547 7989,'-12'0'-286,"1"0"1068,4 0-169,2 0 1530,5 0-1647,5 0 1,6 0-78,4 0 1,10 0 1,2 0 1,6 0-179,5 0 0,2 0-1,6 0 1,4-1-266,-1-3 0,3 1 204,1-4 0,2 4-328,-23 1 0,1 0 0,28-3 292,-29 3 0,0 0 0,32-5-162,-32 5 0,1 0 1,0 0-1,0 0-58,27 2 1,1-4 44,-4 1 0,-5-1-184,-2 4 0,-8-4-71,-4 0 1,-4 0-125,-3 4 0,-3 0 166,-6 0 0,-4 0-259,-3 0 0,-3 2-354,-5 1-581,4-1 841,-10 8 1,3-8-730,-8 6 1325,-8-5 0,-5 2 0,-6-5 0</inkml:trace>
  <inkml:trace contextRef="#ctx0" brushRef="#br0" timeOffset="102">19752 15901 8580,'13'-6'384,"2"2"0,-2 3 96,2 1 0,-2-4-123,-2 0 0,1-1 146,-1 1 0,0 3-110,1-3 1,-1 3 162,1 1 0,-1 0-129,0 0 0,5 0-8,-1 0 0,1 0-264,0 0 0,-2 0 13,5 0 0,-5 1-110,1 3 0,-4 2 98,-3 6 0,1-1-414,-5 0 1,-1 2 168,-3 2 1,-1-1-391,-3 5 0,-2-4 209,-5 5 1,-5-3-188,1 2 1,-5 3 120,1-3 0,-3 1-14,-1-1 1,4 2 289,0-6 0,5 1-147,-1 0 277,2-4 1,6 5-55,-1-6 816,6-5-426,-3 5 0,10-9 154,2 6 0,3-6-185,2 2 1,4-3 133,3-1 1,3 4-132,1 0 0,3 0-123,1-4 0,5 0-122,-2 0 0,2 4 79,-2-1 0,3 1-613,-2-4 1,-3 0-349,-2 0 0,-3 0-768,-4 0 0,2 0 1517,-6 0 0,5 0 0,-2 0 0</inkml:trace>
  <inkml:trace contextRef="#ctx0" brushRef="#br0" timeOffset="103">21477 15467 7723,'-7'-8'-8,"4"1"45,-4 4 1,6-3 321,-3 2 39,3 3-4,1-4 0,1 5-80,3 0 0,-2 0 9,6 0 1,0 0-55,3 0 0,4 0 0,1 0 1,5-4-49,2 0 0,1 0 13,7 4 0,-5-1-296,5-3 0,-5 3-232,5-3 0,-10 3-930,2 1 952,-8 0-674,-3 0 0,-8 0 235,-8 0 0,-4 0 214,-7 0 1,-3 4 496,-5-1 0,-3 1 0,-1-4 0,0 5 0,5 2 0</inkml:trace>
  <inkml:trace contextRef="#ctx0" brushRef="#br0" timeOffset="104">21488 15570 7723,'5'6'-191,"2"-1"366,4-5 1,5-4 300,3 1 0,3-1-199,1 4 1,0-2-93,0-1 0,3 1-201,1-1 0,1 1 122,-2 2 1,-1 0-704,1 0 0,-5 0 123,-2 0 474,-5-5 0,7-1 0,-3-6 0</inkml:trace>
  <inkml:trace contextRef="#ctx0" brushRef="#br0" timeOffset="105">22333 15033 8551,'12'0'1643,"3"6"-1248,0 6-321,0 4 0,-4 10 88,-4 4 1,2-2 89,-5 10 1,0-4-132,-4 8 0,0-4 25,0 4 0,0-1-328,0 1 0,0 1 108,0-5 0,0-4-38,0-3 0,0-2-114,0 1 1,3-2-114,1-5 0,4-4-73,-4 0 1,3-5-291,-3 1 1,4-2-645,-4-2 1346,4 1 0,-6-1 0,3 1 0</inkml:trace>
  <inkml:trace contextRef="#ctx0" brushRef="#br0" timeOffset="106">22653 15341 7990,'-4'-7'1193,"0"-1"-300,1 6-691,3-4 1,1 12 36,3 1 1,-3 5 73,3 3 0,-3 3-135,-1 4 1,4-3-80,0 0 0,3 1 96,-3 2 0,5 0-103,-1-3 0,3 1-179,4-5 0,-2 1 23,2-5 1,7-3-30,1-1 1,2-4 98,-2 1 0,3-3 59,1-1 0,4 0 2,-5 0 0,5-5 5,-5-3 0,0-3 112,-7-4 0,1 2-103,-5-2 0,-1-3 39,-6-1 1,1-4-23,-6-4 0,1-2-222,-4-5 1,-1 0 127,-3-1 0,-3 1-101,-9 0 0,-3 5 26,-7 2 1,-3 8 26,-6 4 1,-4 7-158,-3 4 1,-2 17 53,-2 6 1,2 12-506,2 3 1,7 4 306,9 4 1,3 2 344,4-2 0,4-1 0,7 1 0,4 1 0,3 1 0</inkml:trace>
  <inkml:trace contextRef="#ctx0" brushRef="#br0" timeOffset="107">19324 4214 7990,'-6'-1'82,"2"-3"294,3 3-172,-4-4-24,3 5 9,-3 0 1,7 5-36,1 3 1,-1 6 35,1 1 0,-1 4-134,-2-4 1,0 4 118,0-4 0,0 1-207,0-5 0,0 4-236,0 0 60,-5 1 0,3-5-270,-1 0-382,-4 1-545,6-1 742,-4-4 663,5 3 0,5-9 0,1 4 0</inkml:trace>
  <inkml:trace contextRef="#ctx0" brushRef="#br0" timeOffset="108">19461 4226 8044,'0'-12'664,"-5"1"85,4 5-456,-4 0 0,5 12 80,0 1 1,0 8-101,0 4 1,0 3-198,0 1 0,0 3-168,0 1 1,0 0-283,0-4 0,4-1-1407,-1 1 1781,6-5 0,3 4 0,5-5 0</inkml:trace>
  <inkml:trace contextRef="#ctx0" brushRef="#br0" timeOffset="109">19792 4865 8061,'-6'-6'147,"0"-3"231,2 5-145,3 0 192,-4-1-76,5 4 58,0-4 653,0 5-871,5 5 0,-3 3-7,6 7-1,-2 3 52,2 5 0,1-1-212,-6 1 1,5-1 46,-4-3 0,0 2-341,-4-2 0,3 2 182,1-2 0,0-3-234,-4-4 1,0-1-33,0 1 26,0-6 505,0-1-171,5-5 0,1-1-46,6-3 1,-1-2 25,1-6 1,-1-3 64,1 0 1,3-6 71,0 2 1,0-1 4,-3 1 0,-1-1-10,1 4 0,-5 0 26,1 1 1,-4 6 129,3-3 1,-3 9-226,4-1-524,-6 3 1,7 6 1311,-5 2 1,3 5-313,-3 3 1,4-1-180,-4 5 1,3 0-334,-3 4 0,5 0-189,-1-1 0,-2 5-339,2 0 1,-2-1-912,1-3 1,4-1 194,-4-3 1234,3 2 0,7-8 0,1 4 0</inkml:trace>
  <inkml:trace contextRef="#ctx0" brushRef="#br0" timeOffset="110">21129 4831 8025,'-2'-10'-793,"-1"2"955,1-2 164,-8 4 0,8-6 188,-6 1-296,5 0 1,-5-1 101,4 1 1,-4 3-103,4 0 0,-1 2 41,1-2 1,-1 2-25,-2 2 1,-3 3-61,2-3 0,-6 4 9,-1 4 1,-2 0-121,2 7 1,-3-1-66,-5 9 1,4-3 116,0 3 1,4 4-97,-4 3 1,6 5 53,2-5 0,1 2-213,6-1 1,0-3-51,4 3 0,5 1-45,3-2 0,6 0 9,1-7 0,5 1 123,-1-5 1,4 0 110,4-3 0,-3-2-74,3-2 1,-3-2 53,-1-2 1,-1-3-47,1 3 0,-4-3-425,0-1 0,-1-4 189,1 0 1,2-3-938,-6 3 1230,0 0 0,1-6 0,2-3 0</inkml:trace>
  <inkml:trace contextRef="#ctx0" brushRef="#br0" timeOffset="111">21357 4728 8025,'0'-18'212,"0"3"372,0 3 74,0 0-28,0 6 323,0 1-547,0 15 0,0 3-119,0 9 0,0 6-58,0 3 0,0 2-170,0 1 0,0 2 15,0 2 0,0-3-68,0 3 1,4-2-173,0-2 0,3-5-573,-3-2 1,1-4-151,-1-4 0,-3-3 369,3-4 1,1-1-415,-1 0 0,1 0 934,-1-4 0,2 3 0,6-3 0</inkml:trace>
  <inkml:trace contextRef="#ctx0" brushRef="#br0" timeOffset="112">21643 4751 8025,'0'-11'0,"0"3"1132,0 0-706,0 6 0,0-2 118,0 8 0,0 4-108,0 7 0,-4 8-148,0 7 0,0 4-69,4 4 1,0 2-107,0 2 1,0 1-523,0-5 1,0-1 347,0-7 0,4-2-1079,0-5 1,5-2 560,-2-2 0,0-2 579,0-6 0,1 1 0,3-1 0</inkml:trace>
  <inkml:trace contextRef="#ctx0" brushRef="#br0" timeOffset="113">21334 5025 8025,'1'-6'654,"3"2"1,3 3-170,4 1 0,4 0-42,0 0 0,10 1-263,-3 3 0,9-3-187,-1 3 1,3-3-250,2-1 0,-1 0 215,0 0 0,-5-4-68,-2 1 0,-3-3 55,-1 3 1,-4 1-625,0-1 467,-5-4 0,1 5-8,-7-6 0,-2 6 117,-2-2 197,-3 2-60,4 2 0,-5 2 206,0 2 0,0-2 124,0 6 0,0-1-126,0 5 1,0 0-105,0 4 0,0-4 1,0 4 0,4-4-232,0 0 1,9 3 6,-2 0 1,4-3-123,0-5 0,2 0 36,2 0 0,3-2 108,-3-5 0,2-1 140,2-3 0,-4 2-123,0-6 0,-4-1 148,4-6 1,-5 2-72,2-2 0,-4-2 200,0 2 0,-6-4 5,-2 4 0,-3-5-97,-1 1 1,-5-3-221,-3-1 0,-7 0 104,-4 1 0,-4-1-309,-3 0 1,-4 5 92,-4 3 0,0 6-190,0 1 0,4 6 111,4-2 1,3 8-117,4 3 0,4 9 392,7 3 0,3 2 0,5 2 0</inkml:trace>
  <inkml:trace contextRef="#ctx0" brushRef="#br0" timeOffset="114">22499 4797 8025,'0'-7'0,"-1"-1"65,-3 4 0,3-1 393,-3 1-45,-2 3 0,-1-4-94,-4 5 1,-1 1 32,1 3 1,0-1-137,-1 9 0,1-2 28,-1 9 0,-3 0-60,0 4 0,0 1-90,3 3 0,5-3-101,-1 2 0,5-2 46,0-1 1,1-4-329,2 0 1,2-3 154,1 3 1,4-7-181,4 0 0,6-2 124,2-6 0,0 0 93,4-4 0,-3 0 69,7 0 1,-2-7-46,2-4 0,-3-1 223,2-3 0,-5-1-112,-2 0 0,-5-3 231,1 4 1,-2-5-85,-2 1 0,-5-4 68,-2-4 0,-3 3-224,-1-2 1,-10 1-279,-5 3 1,-1-1-37,-3 0 1,-4 5 151,-4 3 0,0 7-553,5 5 1,2 1 260,1 2 1,5 5 424,-1 3 0,3 7 0,0 3 0</inkml:trace>
  <inkml:trace contextRef="#ctx0" brushRef="#br0" timeOffset="115">22979 4705 8025,'-4'-17'810,"0"1"-405,-5 4 656,8 0-213,-9 6-407,4 1 1,-6 5-469,1 0 1,-5 5 61,1 3 0,-4 3-97,4 4 1,0-2 64,3 2 0,1 2 0,-1-2 1,2 1 53,3 0 1,0-4-214,4 3 1,1 2-9,-2-2 0,7 4 106,1-4 0,9 2 115,-2-2 1,4-2-59,0 2 1,2-2 1,2-2 0,2 1 5,-1-1 1,0-1 0,-1-2 0,-1 2 13,-3-2 0,-2-2 2,2 2 0,-6-1-69,-2 5 1,-4-1-307,1 0 258,-3 1 0,-6-1 55,-3 1 1,-3-1-256,-4 1 1,-3-1 72,-5 0 1,0 1-313,0-1 0,4-1 171,0-2 0,1 1-374,-1-5 737,8 5 0,1-8 0,3 4 0</inkml:trace>
  <inkml:trace contextRef="#ctx0" brushRef="#br0" timeOffset="116">23173 4751 8025,'0'-11'0,"0"-1"0,0 1 1964,5 4-868,-4-3-76,4 9-560,-5-4 1,0 10-38,0 3 1,0 7-117,0 4 0,0 3-267,0 0 1,0 5 75,0 0 0,0 4-288,0 0 1,0 1 185,0-2 0,0 3-774,0-3 1,0-2 279,0-1 0,2-7 46,1-1 1,0-5-31,5 2 0,-1-8 61,5 0 0,-1-4 132,0 3 0,5-4 26,-1 1 0,4-3-131,-4-1 0,5 0 147,0 0 0,-4-5-510,-1-3 739,3 3 0,-5-10 0,3 2 0</inkml:trace>
  <inkml:trace contextRef="#ctx0" brushRef="#br0" timeOffset="117">23059 5002 8956,'16'-6'1010,"-3"-4"-471,3 9-205,6-5 0,-3 6-204,9-5 53,-5 4 4,5-9-299,-4 9 1,4-6-601,-5 4 575,-1 1-1126,-4-8 0,-1 9 1263,-6-3 0,1-2 0,-1-1 0</inkml:trace>
  <inkml:trace contextRef="#ctx0" brushRef="#br0" timeOffset="118">23162 4694 8025,'0'-6'1091,"5"-5"0,6 10-12,8-3-666,3 3-448,0 1 90,6 0 1,-2 0-459,4 0 290,1 0 0,2 0-1996,-3 0 2109,3 5 0,-9 2 0,4 4 0</inkml:trace>
  <inkml:trace contextRef="#ctx0" brushRef="#br0" timeOffset="119">23744 4466 8025,'1'-12'-621,"3"1"1,-1 4 1715,4 4-150,-4-4-466,2 6 1,-1-3-197,-1 8 0,1 4-120,-4 7 1,2 8 93,1 7 1,-1 3-210,1 1 0,-1 4 66,-2 0 1,-4 2-196,0-2 0,0-3-145,4 3 1,0-2-268,0-2 1,0-1 67,0-2 1,0-3 168,0-6 1,0 0-127,0-3 0,0-2 66,0-6 1,0 0-594,0 1 909,5-1 0,2 1 0,4-1 0</inkml:trace>
  <inkml:trace contextRef="#ctx0" brushRef="#br0" timeOffset="120">23904 4957 8025,'0'-12'-1644,"0"1"3559,0-1-693,0 6-16,0-4-338,0 9-163,0-4-421,0 15 1,-4-3-225,0 9 0,-5 0-100,2-1 1,-3 4-74,-2-3 1,2 3-376,2-4 1,-2 1 257,3 0 0,2-4-301,1 3 246,3-2 0,1-1 69,0-1 0,0-3 144,0-1 1,5-3 10,2 4 1,3-6-87,2 2 1,-1-2 16,1 2 1,4-2-538,3 1 1,3-1 666,1-2 0,-1 0 0,1 0 0</inkml:trace>
  <inkml:trace contextRef="#ctx0" brushRef="#br0" timeOffset="121">24109 4329 8025,'6'-18'0,"-5"1"339,3 6 681,2 4-185,-5-3-150,4 9-430,-5-4 0,2 5-26,1 0 0,-1 6-368,1 6 1,0 0 169,1 7 0,-3 1-807,3 2 1,-3 1 526,-1 0 0,0 0 249,0 0 0,0 0 0,0-1 0</inkml:trace>
  <inkml:trace contextRef="#ctx0" brushRef="#br0" timeOffset="122">24269 4329 8025,'0'-12'162,"-5"6"1428,4 1-484,-4 5-740,5 0 0,0 5-218,0 2 1,0 9-94,0 3 0,2 2-1681,6 2 1626,0 5 0,18 6 0,-2 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11592 9708 8137,'-1'-8'30,"-3"1"1,3 3 40,-3-4 0,3 4-149,1-3 1,0 3 249,0-4 0,1 4-2,3-3 1,-2 0-31,6 0 1,-4-3 34,3 2 1,1-2 28,3-1 1,1 3 17,-1 0 0,5 2-23,-1-2 1,4-2-26,-4 3 0,4 0 7,-4 0 0,6 4-88,-2-1 0,-2 3 83,2 1 0,-3 0-114,3 0 0,-5 5 49,1 3 0,-2 2-91,-2 1 0,-1 6 75,-2 2 1,-3 2-169,-5 2 1,-1 5 22,-3 3 1,-8 3 55,-7 4 0,-2 3-181,-2 4 1,-5 1-216,-3 0 1,-2-1 314,-1 1 0,4-5 47,-1-3 0,6-4 25,-2-4 0,4-2 55,4-5 1,3-4 154,4 0 1,2-9 9,3 2 1,-2-7-15,5 2-111,0-4 1,6 2 258,1-5 0,5 0 15,7 0 1,-1 0-78,5 0 0,0 0 45,4 0 1,1-4-5,3 0 1,-2 1-133,6 3 1,-5 0-64,5 0 1,-5 0-93,5 0 0,-6 0-24,2 0 0,-4 0 76,-4 0 0,-3 0-272,-4 0 0,-1 0-96,0 0-655,-4 0 523,-2 0 209,-5 5-1936,-5-4 878,-2 9 1254,-4-9 0,-5 15 0,-2-4 0</inkml:trace>
  <inkml:trace contextRef="#ctx0" brushRef="#br0" timeOffset="1">12380 9948 8094,'0'-7'68,"0"2"210,0 5 356,5 0-451,2 0 1,4 0 162,0 0 0,1-1-197,-1-3 1,1 3-145,-1-3 0,1 3 134,-1 1 1,0 0-130,1 0 0,-1-2-477,1-1 1,-1 1 231,1-1 0,-1 0-575,0-1 1,1 3 49,-1-3 760,6-2 0,-5 5 0,5-5 0</inkml:trace>
  <inkml:trace contextRef="#ctx0" brushRef="#br0" timeOffset="2">13100 9742 8132,'0'-6'-371,"0"-4"176,0 8 1,4-4 343,-1 2 694,6 3-486,-8-4-93,10 5 230,-10 0 0,-5 0-383,-7 0 1,-3 0 37,2 0 1,-3 4-121,0-1 1,-4 6 10,4-1 0,-2-2 36,2 2 1,1-2-104,-5 2 0,5 2 87,-1-2 0,7-2-52,4 1 107,-2 1-205,5 4 1,1-2 135,7-3 1,3 2-8,2-5 1,4 5 64,3-2 1,3 0-67,1 0 1,0 1 23,-1 3 1,3 0-8,1-4 0,-2 7 0,3-2 0,-4 2 2,-4-3 1,-3 2-42,-4 2 0,-2-2-22,-2 2 0,-3 1-139,-5 0 1,0 0 11,0-1 0,-7-2 129,-4 2 1,-2-1 9,-6 1 0,-4-2-35,-3 2 0,-5-2 192,5-2 1,-2 0-114,1-4 1,3 2 97,-3-5 0,4 1-51,4-1 0,3-3 247,4 3-211,1-3-442,5-1 127,-5 0 185,10-5-1288,-4-1 853,5-1 0,5-3 9,3 3-1076,7-4 653,-2 5 846,8-4 0,-3-2 0,5-5 0</inkml:trace>
  <inkml:trace contextRef="#ctx0" brushRef="#br0" timeOffset="3">13431 9788 8070,'0'-12'1030,"0"6"-738,0 1 293,0 5-352,0 5 1,-1 1-121,-3 6 0,1 0 90,-4 4 1,3 0-141,-4 3 0,6 7 120,-2-4 1,3 4-125,1-3 1,0 3-121,0 1 1,1 0 15,3-5 1,-2 0-72,6-3 0,1 1 75,6-4 0,-1-1-38,5-4 1,-1-1 105,1-2 0,4-3-57,-1-5 0,1 0 5,4 0 1,-3-1 49,-1-3 1,0-2 38,0-6 0,-2-1 141,-2-2 1,2 1 25,-6-5 0,0 0-103,-4-4 1,0 1-36,-4-1 1,2 0 9,-5 0 1,0-4-152,-4 1 0,-2-1 101,-1 4 1,0 4-185,-5 0 0,5 6-127,-5 2 1,4 1-830,-3 6-1556,4 0 2643,-2 4 0,0 5 0,-1 2 0</inkml:trace>
  <inkml:trace contextRef="#ctx0" brushRef="#br0" timeOffset="4">14139 9731 8149,'-11'-5'28,"3"3"177,0-2 292,6-2-60,-8 5-74,8-4-34,-3 5-118,5 0 1,2 5 328,1 2-359,-1 4 1,7 1 32,-6 3 1,5 3-74,-4 5-3,5 0 0,-7 0-38,6 0 1,-6 3 289,2 1-644,-3 0 213,5-5 0,-5 1 168,3 0-408,-3-5 215,-1 3 0,1-8-369,3 2 167,-3-7-339,4 2 0,-3-5-50,1 3 56,-1-3 116,3-5 0,-5-1-594,0-3 696,-5-3 0,0-4 383,-3 0 0,-2-1 0,3-4 0,-4-2 0,0-5 0</inkml:trace>
  <inkml:trace contextRef="#ctx0" brushRef="#br0" timeOffset="5">14059 9788 8149,'-11'-17'0,"3"3"0,0-5 0,6 5 24,-2-1 171,-2 2 0,4 2 75,-1-1 1,5 5 288,2-1-280,5 6 1,-1-7 27,7 5 0,-1 0-50,5 4 0,0-4-68,4 1 1,-1-1 51,1 4 1,4 4-227,0-1 1,-2 6 73,-6-1 1,3 1-239,-3-2 1,-3 4-18,-1-4 1,-6 3-19,-1 2 0,-6-1-57,2 1 1,-3-1 103,-1 0 1,-6 1-19,-5-1 1,-2 1 72,-6-1 0,4 1-20,-4-1 0,3-1 36,-3-2 0,5 1 135,-1-6-77,3 6 1,1-6 260,4 4-34,2-4-177,5 2 0,6-1 197,5 0 1,2-1-60,6-3 0,0 4-109,4 0 1,1 1 14,3-1 1,-6-1-50,6 4 0,-5-1 23,4 2 1,-5 2-16,-2-2 1,-4 2-36,4 1 0,-6 5-13,-2-1 0,-1 0-116,-6-3 1,0 3 90,-4 0 0,-5 1-71,-3 0 1,-3-4 97,-5 4 1,-3-2-27,-7 1 1,-3-4-27,-6 1 88,6-1-55,1-5 1,2 2 134,-1 0 0,2-6-117,5 2 1,4-3-524,5-1 200,-1 0-360,1 0 1,4-5 258,4-2 0,6-4-402,5 0 0,3 0 828,5-1 0,-4-4 0,5-2 0</inkml:trace>
  <inkml:trace contextRef="#ctx0" brushRef="#br0" timeOffset="6">14904 9651 8089,'0'-12'-142,"0"5"-292,0-1 404,0 5 1001,0-2-592,-5 5 0,3 0 179,-6 0-378,0 0-20,-3 0 1,-4 0 150,0 0-169,-6 0 0,9 0 17,-4 0 0,4 4 145,0 0-239,1 5 1,-1-7-99,1 6 0,3-2 275,1 2-440,-1 2 145,-3-4 1,4 6 78,3-1-199,3 1 119,1-1 0,0 1-120,0-1 104,5 0 1,7 2 47,7 2 1,-1-2 19,1 2 0,0-2 17,3-2 0,1 1-10,0-1 1,-1 1-16,-3-1 0,2 4 16,-2 1 1,-2-1 8,-2-4 1,0 1-1,-3-1 1,2 0 0,-7 1 0,-2 3-31,-1 0 1,-4 1 20,-4-5 1,-2 4-9,-5 0 0,-6 1 9,-2-5 0,-4 0 130,-3 1 1,0-1-85,-4 1 1,1-5 90,-2 1 0,3-4-240,5 3 0,2-4 88,2 1 1,2-3-1107,6-1 487,4 0-449,2 0 0,7-5 1076,1-3 0,9-2 0,6-1 0</inkml:trace>
  <inkml:trace contextRef="#ctx0" brushRef="#br0" timeOffset="7">15201 9731 8109,'1'-11'-744,"3"4"859,-2 2 1,4 5 725,-2 0-493,-3 0 327,4 0 468,-5 0-604,0 5-240,0 1 0,0 6 199,0-1-320,0 0 1,0 6 82,0 2 1,0-1-25,0 1 1,1 0-164,3 4 1,-3-1 137,3 1 1,-1 0-264,1 0 1,-3 0 56,3 0 1,-2-2-131,2-2 0,-3 2 25,3-6-31,-3 0 70,-1-4 0,0-3-61,0 0 0,0-4 129,0 3 163,0-4-152,0 2 226,0-5-183,5 0-34,2 0 1,4-4 43,1 0 0,-1 0-39,0 4 1,1 0 4,-1 0 0,2-3 12,2-1 0,-1 0-150,5 4 0,-4 0 37,4 0 1,-3 0-171,3 0 1,-5-4-77,1 0 1,1 0-141,0 4 0,-5 0-647,-3 0 372,-6 0-318,3 0 1,-6 0 1041,-3 0 0,-2 0 0,-6 0 0</inkml:trace>
  <inkml:trace contextRef="#ctx0" brushRef="#br0" timeOffset="8">15213 9982 8040,'6'-12'-1663,"0"2"2842,-2 3-646,2 2 0,6 5 210,-1 0-349,1 0-221,-1 0 1,4 0 229,1 0-439,4 0 76,-2 0 0,1 0-155,0 0 92,0 0 46,-1-6-551,3 5 417,-8-4 0,3 5 52,-4 0-1111,-1-5 292,-5 4 878,0-9 0,-1 3 0,1-4 0</inkml:trace>
  <inkml:trace contextRef="#ctx0" brushRef="#br0" timeOffset="9">15201 9708 8053,'12'-7'0,"-1"-3"180,0 3 1,6 2 624,2 1-361,3-3 220,0 6-350,1-4 1,0 1 127,0 0-383,0 1 43,0 3 1,-1-4-98,1 0 1,-1 0 122,-3 4 1,1 0-1401,-5 0 1272,6 0 0,-9 0 0,5 0 0</inkml:trace>
  <inkml:trace contextRef="#ctx0" brushRef="#br0" timeOffset="10">16001 9662 9493,'0'11'585,"0"-3"-215,0 0 0,0 3-132,0 4-59,0 6 0,0-4 239,0 6-230,0 5-9,0-4 1,0 5 3,0-2 0,1-3-97,3 3 0,-3-3-55,3-1-235,2-5 154,-5 3 0,6-8-552,-3 2 355,-3-2 115,9-7-1056,-9 4 373,4-8 357,0 3-1001,-3-5 564,3 0 895,-5 0 0,5-5 0,1-2 0</inkml:trace>
  <inkml:trace contextRef="#ctx0" brushRef="#br0" timeOffset="11">15738 9662 8011,'11'-6'451,"1"-3"-315,-1 5 1,7-4 188,5 5 1,0-1-60,3 4 0,3 0-15,2 0 1,1 0-81,-2 0 1,7 0-57,-3 0 1,-1 0-89,-2 0 1,-2-4-219,1 0 1,2-3-659,-5 3-1,-4-1 202,-4 1 648,-6 3 0,4-10 0,-6 5 0</inkml:trace>
  <inkml:trace contextRef="#ctx0" brushRef="#br0" timeOffset="12">16629 9616 8882,'-12'0'612,"1"5"1,-4-2-649,-1 5-99,-4-6 148,2 8 0,-4-7 22,-1 4 1,4-3 130,0 4-314,5-1 208,-3 0 1,10 3 60,-1-2-227,5 2 144,-2-4 0,5 4-113,0-2 25,0 2 1,2 1 67,1 1 0,4-1-5,4 1 0,1-1 31,-1 1-22,6-1 0,-1 0 3,3 1 128,3-1-143,-5 1 1,6-1 21,0 0 256,-5 1-127,-2-1 0,0 1 187,-1-1-23,0 1-171,-9-1 0,3 0 163,-5 1-225,0-1 1,-5 2 276,-3 2-254,-8-2 0,-5 3 29,-6-4 0,-5-1-10,-3 1 0,-2-1 92,-1 0-767,0-4 397,0 3 1,3-7-1849,1 4 1992,4-4 0,-7 2 0,4-5 0</inkml:trace>
  <inkml:trace contextRef="#ctx0" brushRef="#br0" timeOffset="13">17188 9411 8049,'2'-7'370,"1"4"170,-1 1-165,3 2 34,-5 0-150,0 5-519,0-3 185,0 3 162,0 0-788,0-4 504,5 4 0,-3-1 197,6 0 0,0 5 0,3-3 0</inkml:trace>
  <inkml:trace contextRef="#ctx0" brushRef="#br0" timeOffset="14">17257 9890 8113,'0'8'113,"0"0"0,0-1 565,0 5-440,0-1 252,0 1-171,0-1 1,0 0 66,0 1 95,5-1-181,-4-4 0,4 3 7,-5-3 1,0 0 109,0 0 0,0-3-60,0 4-328,0-6-171,0 3-114,5-5 373,-3 0-2099,3 0 1764,-5 0 0,5-5 1,1-1-1</inkml:trace>
  <inkml:trace contextRef="#ctx0" brushRef="#br0" timeOffset="15">18228 9331 8041,'0'-12'-608,"0"5"548,0-1 818,0 6-436,0-8 23,0 8 121,0-8-150,0 9 52,0-4 566,0 5-704,-5 0 1,-2 0-71,-4 0-62,-1 0 0,1 0-85,0 0 1,-5 5 29,1 2 0,-4 0-106,4 0 1,0 1 58,3 3 1,1 1-88,-1-1 0,2 1 22,3-1 1,-2-3-19,5-1 1,0 1 31,4 3 0,0 1-112,0-1 1,0 1 40,0-1 0,0 0 91,0 1 0,0-1-103,0 1 1,4-1 83,0 1 0,5-5-35,-2 1 1,3-2 29,2 2 1,-1 1 99,1-6 0,-1 5-58,0-4 1,1 3 4,-1-3 1,1 1 78,-1-1 1,-3-1-111,-1 4 273,-4-4-217,7 7 265,-9-4-166,4 6 0,-8-1 204,-1 1-262,-5-1 0,3 0 3,-6 1 1,5-1 46,-1 1 1,4-1 28,-3 1-6,4-1 0,-3 0 22,2 1-114,3-1 0,-5 1 35,6-1 1,0-3-142,0-1 1,0-3 39,0 4-24,0-6-135,0 3 197,0-5-183,6 0 155,-5 0 1,8 2-26,-5 1 78,-1-1 0,-1 7 6,1-6 0,-1 6 32,1-1 1,-1 2 139,-2 1 0,0 1-4,0-1 0,0 2-97,0 2 0,1-1 118,3 5 0,-3-4-62,3 4 1,1-5-43,-1 2 1,0 0-45,-4-1 0,0 1-112,0-5 1,0-3 79,0-1-198,0 1 1,0 0-665,0-1 578,0-4 0,1 2-251,3-5 1,-2 0 33,6 0 454,-1 0 0,5-5 0,-1-2 0</inkml:trace>
  <inkml:trace contextRef="#ctx0" brushRef="#br0" timeOffset="16">18627 9525 8052,'0'-11'0,"0"-1"0,0 1 0,0 4 0,0 1 0,0 2 0,0 3 0,0-4 0,0 5 0,0 5 0,0 3 0,0 7 0,0 4 0,0 1 2066,0-1-1366,0 8-392,0-8 1,0 9-198,0-5 0,4-1-218,0 1 0,0 0 70,-4 0-606,0-5 452,0 3 1,4-7-882,-1 5 721,1-5 1,-2 2-120,1-9 0,0 3-492,5-2 653,-1-3 0,1 4 309,-1-5 0,1-1 0,8 3 0,2 0 0</inkml:trace>
  <inkml:trace contextRef="#ctx0" brushRef="#br0" timeOffset="17">18902 9902 8055,'-7'-8'-1626,"3"1"2271,3 4 1,2-2-133,3 5 1,-1 5-27,4 3 1,-3 2-144,4 1 1,-2 2-136,2 2 1,-2-1-58,-2 5 0,-3-4-156,3 4 1,-3-3-120,-1 3 1,0-4-894,0 4 193,0-5 0,0 2 392,0-4 1,-1-6-90,-3-2 0,3-1 520,-3 0 0,3-1 0,1 3 0</inkml:trace>
  <inkml:trace contextRef="#ctx0" brushRef="#br0" timeOffset="18">19073 9571 8021,'0'-18'0,"0"3"-510,0 2 268,5 7-4,1-4 632,6 8-168,-1-3 1,1 4 256,-1-3 1,0 3 201,1-3-468,4 3-86,-3 1 32,9 0 1,-10 0 209,3 0-234,-2 0 22,-1 5 1,2 1 151,-3 6-309,3-1 183,-13 0 1,8 2-103,-5 2-146,0 3 252,-9 5-692,-2 0 387,-4 0 0,-6 1 14,-2 2-465,-2-1 396,-2 2 0,1-5-94,3-3 84,3 3 52,4-10 0,1 9-6,0-6 273,4-5-263,2 0 187,5-4-10,0 6 1,1-6 38,3-2 1,3-3-88,4-1 0,4 0 125,0 0 1,6 0-53,-2 0 1,-1 0-60,1 0 0,-4 0 31,4 0-442,-5-5 250,2 4 0,-4-5-667,-1 2-677,1 3 1493,-1-5 0,0 1 0,1-1 0</inkml:trace>
  <inkml:trace contextRef="#ctx0" brushRef="#br0" timeOffset="19">19473 9308 8014,'-7'-18'16,"2"2"-5,5 4-295,0 1 307,5-1 1,2 5 99,4-1 1,-3 6 7,-1-2 1,1-1-10,3 1 1,1 0 65,-1 4 1,1-4-18,-1 1 0,0-1-81,1 4 1,0 0 73,4 0 0,-4-4-133,4 0 283,-4 0-417,0 4 1,-6 5-18,-2 3 0,-3 2-6,-1 2 0,0 0 67,0 4 1,-5 0 11,-3 3 0,0 3 21,0-3 0,-1 2 20,5 2 1,-3 0 8,3 0 0,-1 0 2,1-1 1,3 1 0,-3 0 0,3 0-3,1 0 0,0-4-7,0 0 0,1-5 5,3 1 0,-2-3-2,6-5 0,-4 2 57,3-5 1,-3 3-40,4-3-254,-6 0 236,8 1-11,-8-4-10,8 4 21,-4-5-10,6 0 0,-5 2 149,1 2 0,-2-2-150,2 6 91,2-6 0,-4 8 142,6-2 1,-5 6-51,1 1 1,-2 5 133,2 0 1,1-3-52,-5 2 64,-1 0 1,-3 4-137,0 0 14,0 0-53,0-5 1,0 3-34,0-2 0,-3-1 53,-1 1 1,-5-1-230,1 1 1,-2-3 62,-1-4 1,-5-2-156,1-2 0,0 0-35,4-4-1188,-1 0 189,1-4 473,4 0 0,2-1 719,5-3 0,5-2 0,2-6 0</inkml:trace>
  <inkml:trace contextRef="#ctx0" brushRef="#br0" timeOffset="20">20032 9925 8012,'-6'0'990,"2"5"-538,8 2 1,-3 5 424,3 3-573,-3-2 1,-1 7-64,0-5-170,0 6 100,0-4 0,0 2-460,0 0 170,0 0 121,-5-1 1,3-1-1742,-6-6 829,5 1 910,-2-1 0,0 0 0,-1 1 0</inkml:trace>
  <inkml:trace contextRef="#ctx0" brushRef="#br0" timeOffset="21">20512 9251 7987,'7'-12'-690,"1"1"1,-4 3 1453,4 1-406,-1-1 1,-1 1 329,-2-1-298,3 5-165,-6-7 0,4 9-56,-5-4 0,0 4 225,0-3-406,0 3 59,-5-4 0,-1 5 270,-6 0-382,1 0 101,-1 0 1,-4 5 238,-3 2-363,2 3 198,-4 2 1,8 3-89,-2 0-140,-3 6 197,5-4 1,-3 2-159,4 0 156,1 0 48,0-1-283,4-1 91,2-1 1,1-3 162,1 2-285,-1-2 84,4-7 0,1 3 71,3-5-121,-3 5 164,9-8 47,-9 9-72,10-9-4,-5 10 210,5-10-93,1 9 1,3-9-75,0 3 145,1-3-143,-5 4 0,0-2 57,1 5-11,-1-6-25,1 3 1,-1-1-123,0 0 121,-4 0-31,3 1 1,-9-3-100,3 6 107,-3-6 1,-1 8 20,0-2-25,0 2 0,-4 2 36,1-1 1,-2 1-35,1-1-7,-3 5 171,1-3-162,1 4 1,1-5 175,0 4-167,1-4 1,-1 6 45,0-3-113,0-2 72,4 3 0,0-3-118,0 2 0,0-2 122,0 2 0,0-2-169,0-2-17,0 1 147,0-1-40,5 1 9,-3-1-24,3 0-193,-5 1 198,5-6-248,-4 4 133,4-8 0,-5 4 72,0-2-559,0-3 129,0 4 88,0-5-582,5 0 382,-4 0 634,4 0 0,1 5 0,0 2 0</inkml:trace>
  <inkml:trace contextRef="#ctx0" brushRef="#br0" timeOffset="22">20843 9434 7987,'0'-28'48,"0"5"502,0 5 643,0 12-853,0 1 1,1 5 432,3 0-448,-3 0 1,6 0-59,-3 0 0,-3 9-45,3 2 1,1 8 195,-1 0-5,-1 3-235,-3 0 1,4 5-45,0 0-119,0-1 193,-4-3 1,4 1-94,-1 3-61,1-3 1,0 0-351,0-5 0,0-1 90,-4 1 93,5-2-714,-4-6 563,4 0 0,-5 1-141,0-1-800,5-4 300,-4 3-980,4-9 625,1 9 1260,-5-9 0,9 10 0,-4-5 0</inkml:trace>
  <inkml:trace contextRef="#ctx0" brushRef="#br0" timeOffset="23">21094 9776 8137,'7'-6'180,"-1"0"132,-2 2 0,-2 2 345,6-1-61,-5 6 1,5 8 117,-4 4-504,0 0 1,-3 0 25,3 1 1,-3 4-1,3-1 1,-3 2 183,-1 2-583,0 0 192,0 0 0,0-1-675,0-3 517,0 2 1,0-8 39,0 2-1432,0-2 517,0-2-1378,0-4 2382,0 3 0,-5-9 0,-1 4 0</inkml:trace>
  <inkml:trace contextRef="#ctx0" brushRef="#br0" timeOffset="24">21346 9365 8137,'0'-19'0,"0"0"0,1 9 854,3-2-482,2 4 0,5 0-102,1 0-144,-1 6 1,1-5 233,-1 4-337,1 1 49,4-8 0,-3 9 48,2-3 0,-2-1 56,-2 1 1,0 0-193,1 4 192,-1 0-335,1 0 0,-6 2 31,-2 2 1,-3 2 13,-1 5 0,0-3-98,0 0 1,0-1 52,0 5 1,-1-1-57,-3 0 1,3 1 71,-3-1 1,3 1 121,1-1 1,0-3-175,0-1 270,0 1 1,0 0-44,0-1 1,0-3 161,0 4-209,0-6 1,0 4 312,0-2-165,0-2 1,0 4 246,0-2-51,0-3-226,5 9 218,1-4-248,6 6 1,3-4 83,0-1-145,0 1 61,2 3 0,-5 1-110,4-1 101,-4 5 0,0-3-1,-1 2 0,-4 3-6,-4 1 1,-1-1-217,-2 1 0,-7 0-69,-4 4 273,-1 0-609,-9-5 373,3 3 1,-6-7-69,-3 5 1,3-6-89,-2-2 0,5 1-622,2-5 479,5-2 166,-2 0-580,9-5 367,-3 0 537,9 0 0,-9-5 0,4-1 0</inkml:trace>
  <inkml:trace contextRef="#ctx0" brushRef="#br0" timeOffset="25">21780 9091 8146,'0'-11'336,"0"-1"-76,0 6 0,1 1 73,3 5 181,-3 0 0,9 4 203,-2-1-692,-3 6-48,5-2 215,-4 4-184,6 0 39,-6 1 0,4-1 255,-2 1-442,-3 4 106,5-3 1,-5 3 238,3-4-194,2-1 60,-4 1-291,1-1 35,-2-5-177,0 5 114,-4-10 152,4 9-156,-5-4 102,0 1 0,0-1 131,0-2 1,0-2-103,0 6 205,0-5 0,-1 3-184,-3-2 213,3-3 0,-6 8-59,4-5 1,-3 5 262,-1-2-200,-3 3 1,7 2 97,-4-1-157,4 1 1,-6 0-105,5 3 0,1-2 105,3 2 0,0-1-142,0 2 1,1-4 114,3 3 0,1-2-31,2-1 1,3-1 50,-2 0 0,1 1 22,-1-1 1,2 1-27,-3-1 1,3-1 23,2-2 1,-4 2-7,-1-2 0,1 1-17,3-2 0,-1 3 3,-2-2 1,2-2-3,-2 2 1,1-4 169,-2 3 0,3 1-50,-2 3 1,-2 1-49,2-1 0,-6 1 29,2-1 0,-2 2 33,-2 2 0,0-2-194,0 2 11,-6-2 0,0 2 169,-5 0-302,-1 0 71,1-3 0,-4-2 176,-1-3-344,1 4 113,4-10 0,3 5-867,1-2 303,-1-3-150,2 4-450,0-5 249,6-5 1,2 0 1030,2-2 0,7-4 0,7 5 0</inkml:trace>
  <inkml:trace contextRef="#ctx0" brushRef="#br0" timeOffset="26">22294 9856 8199,'0'-6'2890,"0"1"-2346,0 15 0,0 3-168,0 9 0,0-2-221,0-1-62,-6 5-31,5 0 1,-8 5-121,5-2 0,-4-3-150,0 2 1,2-2-1065,-2-1 1036,0-5-869,2-1 359,-4-6 746,9 0 0,-9 1 0,3-1 0</inkml:trace>
  <inkml:trace contextRef="#ctx0" brushRef="#br0" timeOffset="27">22705 9160 8012,'11'-11'-725,"1"4"0,-5-2 1550,1 5-212,-6-5-230,8 8-155,-8-4 0,3 5 553,-5 0-777,-5 0 46,3 0 1,-8 0 106,3 0 0,-3 1-100,-2 3 0,-1 2-9,-2 6 81,2-1-27,-3 1 1,1 0 22,0 3 0,-1-1 64,5 5-282,-1-5 76,6 8 1,-3-9 56,5 2 0,1-1-171,3 1 1,0-2 241,0 2-348,0-7 139,0 2 0,5-5-190,2 2 299,-2 4 0,6-10 111,-5 9-133,5-9 1,5 4 40,-1-5 1,0 0 10,-4 0 0,-3 4-26,0 0 68,-6 0-40,8-4 32,-8 5 16,3 1-60,-5 6 0,0-1 239,0 0-232,0 1 19,0 4 183,0-3-200,0 9 1,0-10 5,0 4 1,0 1 14,0 2 0,0-2 65,0-2-293,0 3 217,0-5 1,0 8 62,0-2-255,0-2 172,0-1 0,0-1 28,0 1-19,0-1-58,0-4 1,0 1-18,0-1 62,0 1-5,0-1-372,0-5 86,0 4 117,0-3 1,1-1-130,3-2 1,-2 1 35,6-1-1165,0 0 1406,3-4 0,0 5 0,1 1 0</inkml:trace>
  <inkml:trace contextRef="#ctx0" brushRef="#br0" timeOffset="28">22967 9274 8012,'4'-14'165,"0"2"0,1 7 871,-1-2-608,2 4 155,6-2-279,-6 5 0,0 5 184,-2 3-375,-3 2 58,4 1 0,-1 6 212,0 2-155,0 8 57,-4-3-318,0 9 74,0-9 0,0 9 301,0-3-610,0-2 245,0 0 1,0-5 68,0 0-752,0 0 509,5-1 0,-3-4-89,6-3-730,-5 3 660,7-5 0,-9 3-676,3-4 405,2-6 627,-5 4 0,10-3 0,-5 4 0</inkml:trace>
  <inkml:trace contextRef="#ctx0" brushRef="#br0" timeOffset="29">23276 9719 8195,'5'-6'130,"-3"1"748,6 5-533,-6 0 0,4 1 187,-6 3 88,0 2-280,0 6 1,0 3-139,0 0-248,0 5 226,0-2 0,-4 5-388,0 0 181,0 0-45,-1-1-451,4 1 415,-4 0 0,3-1-35,-1-3-329,1 2 287,-3-13 1,5 7-99,0-7-943,0 2 220,0-4 1006,0-1 0,0 0 0,0 2 0</inkml:trace>
  <inkml:trace contextRef="#ctx0" brushRef="#br0" timeOffset="30">23607 9239 8062,'0'-17'0,"0"0"155,0 6-17,0 4-196,0 2 2324,0 5-2351,0 5 110,0 2 1,-1 5 224,-3 4-271,3 1 128,-10 6 0,5 0-190,-5 0 48,-1 0 46,6 0 0,-4 3-223,2 1 102,3 0 19,0-10-229,0 5 187,4-9 0,-4 3 20,5-4 7,0-1 81,5 0 0,0-3-24,2 0 1,5-6-6,-1 2 1,1 1 104,3-1-87,3 0 15,-1-4 0,2 0-15,0 0 34,-5 0-25,3 0-384,-6 0 60,1 0 181,-1 0-573,-5 0 143,0-5 144,-6 3-58,0-3 514,0 5 0,0 0 0</inkml:trace>
  <inkml:trace contextRef="#ctx0" brushRef="#br0" timeOffset="31">23755 9525 8062,'0'-11'-263,"0"-1"251,0 1 1,0 3 423,0 1-179,0 4 0,0-7 209,0 9 116,0-5 325,0 6-588,-5 6 1,4 4 53,-3 5-248,-2 5 73,5-2 1,-4 6 175,5 3-363,0-3 79,0 4 1,0-4-413,0 3 198,0-3 139,0 4 0,0-6-497,0 1 265,5-5 27,-4-1-895,4-6 676,0 0 0,-2-3-123,4 0 556,-4-6 0,7 3 0,-4-5 0</inkml:trace>
  <inkml:trace contextRef="#ctx0" brushRef="#br0" timeOffset="32">23870 9080 8139,'0'-18'0,"0"1"0,5 11 0,2 2 0,5 3 0,3 1 0,-2 0 0,2 0 0,-2 0 0,-2 0 0,4 4 553,0 0 1,4 1 1181,-3-2-1301,4-1 0,-7 3-393,3 0 9,-4-4 0,-2 5 299,-3-2-660,-2-2 162,-5 8 1,0-4-166,0 5 208,0 1 0,-1-1-216,-3 1 336,3 4 0,-9 1 2,2 2-108,3 2 91,-5-3 1,9 5-8,-3 0 0,3-2-1,1-2 1,0 2-140,0-6 145,0 5 0,0-7-8,0 2 1,0-2-12,0-2 14,-5 1-9,3-1-9,-3 0 5,5 1 62,0-1-60,0 1-3,0-6 68,0 4-51,0-8 0,2 3-49,1-5 58,-1 0-8,3 0 0,-4 0-154,3 0 145,-3 5 2,9-4 25,-3 4-28,4-5 0,0 5-12,1 3 76,-1-3-62,1 5 0,-5-4-17,1 6 119,-6-1-97,9 1 1,-10-1 176,3 0-157,2 1-6,-5-1 1,4 6 364,-5 2-216,0-3 0,0 6 321,0-3 1,0 2-17,0 2-194,0 0 54,0-5-103,0 3 0,0-7 98,0 5-31,0-10-131,0 7 0,0-10 167,0 5-874,0-4 467,-5 3 0,3-8-714,-6 6 391,1-6 247,-5 4-2278,1-6 1135,-6 5 1305,5-4 0,-15 9 0,3-4 0</inkml:trace>
  <inkml:trace contextRef="#ctx0" brushRef="#br0" timeOffset="33">11718 10838 8214,'0'-6'-32,"0"-4"404,0 4 0,0-1 160,0-3-98,0 9-62,0-4-163,0 5-23,-5 0 0,2 1 127,-4 3-127,-1 2 1,-5 6-17,-2-1 0,2 0-120,-2 1 1,-1 1-47,0 2 1,1-1 110,4 5 1,-1-4-265,1 4 1,-1-4 54,1 4 1,1-5-42,2 1 1,2-2-34,2-1 39,3-6-29,-4 4 101,5-4 0,0 2 40,0 0 8,0-1-1,0 5 1,0-5-5,0 1 39,5-6-30,-4 9 0,8-9 1,-5 6-201,5-6 188,-3 8 94,5-8-89,1 3 70,4-5 1,-3 0 351,2 0-405,3 0 1,-1 0 163,2 0 1,1 0 13,-5 0-129,0 0 114,-3 5-143,-1 1 0,-4 6 114,-4-1 1,-1 4 106,-2 0 0,-2 1-121,-1-5 1,0 4 111,-5 1 0,5 3-80,-5-4 0,4 4-31,-3-4 1,3 5-43,-4-1 1,6-1 55,-2 1 1,3-1-65,1 1 0,-4 3 0,0-3 1,0-2-163,4 2 1,0-3 24,0 3 0,0-5 121,0 1 0,0 1 141,0 0-149,0-1 1,1-4-72,3 1 0,1-5 63,3 1 1,2-6-25,-2 2 1,-2-1-57,2 1 1,-5-3-361,5 3-1173,-5-3 729,2-1 136,-5 0 0,0 5 0,0 1 0</inkml:trace>
  <inkml:trace contextRef="#ctx0" brushRef="#br0" timeOffset="34">12049 11124 8186,'0'-18'-47,"0"3"1,0 2-93,0 2 1,0 3 686,0 1-326,0 4 1,0-3 1115,0 2-848,0 3 0,-1-4-34,-3 5 0,3 5-211,-3 2 0,-1 5 77,1 3 0,0 0-133,4 8 0,0-3 35,0 7-133,0 2 1,4-4-33,0 6 13,5-6 0,-7 7-85,6-5 1,-2 3 29,2-3 1,1-1-587,-6-3 1,5-1 277,-4-3 1,4-3-599,-5-4 1,2-2 126,-1-2 0,-3-2-109,3-2 0,-1-3-225,1 3 1096,-3-3 0,9-1 0,-4 0 0</inkml:trace>
  <inkml:trace contextRef="#ctx0" brushRef="#br0" timeOffset="35">12243 11501 8186,'7'0'869,"3"5"0,-4-3-470,5 6-215,-4-5 0,3 7-74,-2-3 1,-2 3 149,1 2 1,-3 1-249,4 2 1,-6-2 108,2 2 0,-2 1-183,-2-1 1,0 2 101,0-2 1,-2-3-837,-2-1 0,2 0-40,-6-3 836,6-3 0,-13 5 0,2-3 0</inkml:trace>
  <inkml:trace contextRef="#ctx0" brushRef="#br0" timeOffset="36">12517 11078 8107,'0'-16'620,"-4"3"-434,1-2 0,-1 6 476,4 1-89,0 6 208,0-3-504,0 5 0,4 2 3,-1 6 1,1 1-120,-4 10 1,4-4-5,0 4 1,1 0-84,-1 4 1,-3 0 66,3 0 1,-2-1-360,2 1 149,-3 0 0,5-4 150,-6 0-678,0-5 432,0 3 1,0-10-38,0 1-214,0-6 100,0 9 155,0-10 113,0 4 32,0-5 19,0-5 1,1 4 182,3-3 0,-2-1-26,6 1 1,-1 0 54,5 4 1,0 0-76,4 0 0,-4 0-27,4 0 0,0 0-31,-1 0 1,4 1 13,-3 3 1,0 2 68,-1 6 0,-3-1-58,-1 1 0,1-1-72,-5 1 0,-2-1 56,-1 0 0,-3 2-325,-1 2 1,0-2-80,0 2 1,-5-2-77,-2-2 1,-3 1 2,-2-1 0,-3-3 69,0-1 1,-1-3-385,5 4 1,0-6 206,-1 2 0,1-3-150,-1-1 1,0 0 643,-4 0 0,4-10 0,-5-2 0</inkml:trace>
  <inkml:trace contextRef="#ctx0" brushRef="#br0" timeOffset="37">12540 11044 8107,'-11'-11'-663,"1"-1"2010,2 1-361,3 4-480,5-3 0,5 9-181,3-3 1,3 2-178,4-2 0,3 3 9,5-3 0,0-1-106,-1 1 1,1-1-486,0 1 1,-1 3 205,-3-3 155,2-2-1334,-8 4 931,4-3 0,-7 4 476,-3-3 0,3 3 0,-3-4 0</inkml:trace>
  <inkml:trace contextRef="#ctx0" brushRef="#br0" timeOffset="38">12906 10804 8130,'0'-11'0,"1"1"-69,3 2 69,2-2 0,5 9 0,1-3 994,-6-3-191,4 6-310,-3-4-125,4 5 43,1 0-249,-1 0 1,-3 4 162,-1 0-303,-4 5 134,2-3 1,-1 1 157,-1 1-405,1 0 107,-4 8 1,4-2 298,0 5-409,0 0 69,-4 4 1,0 4 111,0-1 9,0 1 1,0-3-150,0 3 122,0-3 0,0 4 59,0-5-208,0 0 45,5-1 0,-4-3 143,3 0-264,-3-5 26,-1 8-80,0-9 243,0 3-28,0-4 0,0-5-36,0 1-50,0-6-13,0 3 0,0-5 43,5 0 52,-4 5 51,4-3 37,-5 8 0,0-8 316,0 6 0,2 0-147,2 3 0,-3 0-128,3 1 0,1-1-27,-1 1 1,4 3-125,0 0 0,2 2 107,2-2 1,-1 1-71,0 3 0,1-2 84,-1-6 1,-1 5 2,-2-1 1,2 0-74,-2-4 1,-3 1 14,-1-1 1,-3 1-145,-1-1 0,-1-3 104,-3-1 0,-2-3-165,-6 4 0,-3-6 101,0 2 0,-6-3-193,2-1 1,-1 0-186,1 0 1,-5 0-210,5 0 0,-4 0-162,8 0 1,1-5 807,6-2 0,-2-3 0,4-2 0</inkml:trace>
  <inkml:trace contextRef="#ctx0" brushRef="#br0" timeOffset="39">13465 11432 8226,'-5'-6'49,"4"-4"200,-9 9 187,8-10 1,-3 10-250,5-4 0,0 6 187,0 3-157,5 2 1,-2 7 156,5 2-358,-1 3 54,5 5 1,-2 0 366,-3 0-920,-2-6 420,-5 10 1,0-12-1725,0 8 827,0-3 960,0 3 0,0 0 0,0 0 0</inkml:trace>
  <inkml:trace contextRef="#ctx0" brushRef="#br0" timeOffset="40">13922 10827 8177,'5'-18'37,"-4"2"1,4 8 328,-5 0-168,6 1 1,-4-3 198,6 2 94,-6 3-125,3 5-155,-5-5-63,0 4 97,-5-4-314,-1 5 133,-6 0 0,1 0 218,0 0-309,-6 5 39,4 1 0,-8 7 126,2 2-305,-3-2 154,-1 8 1,6-3 69,1 5-235,4 0 200,0 0 1,2-1-213,3 1-30,1-5 239,6 4 1,0-9-406,0 7 184,0-7-63,6 4-109,0-6 220,5 1 0,1-2-88,-1-2 180,1 2-129,-1-9 14,0 9 302,1-9-216,-1 5 0,-3-3 264,-1 1-73,-4 0-1,7-4 263,-9 5-220,10-4 0,-9 8-41,6-5 345,-1 5-244,5-8 0,-5 9 18,1-2 89,0-3-104,3 5 1,-3-4-19,-1 6 53,1-6-135,-2 4 1,3-3 26,-5 4-18,0 1 0,-4 0-183,0 3 1,0-2 119,0 2 0,0-2-158,0-2 27,0 1 0,0 1 175,0 2-26,-5-2-31,3 3 1,-7-3 15,6 2 133,-1-2-154,4 3 0,0-4-18,0-1 24,0 0 0,4 1-137,-1-1 1,3-1 103,-3-2-1,2 2-746,3-2 240,-3-3 161,0 5-1324,-4-9 402,5 4 1262,-6-5 0,0 5 0,0 2 0</inkml:trace>
  <inkml:trace contextRef="#ctx0" brushRef="#br0" timeOffset="41">14116 10998 8264,'1'-17'-11,"3"1"1,-1 4 220,4 0 0,5 2 375,3 2 0,0-2-234,-3 3 0,-1 0 101,1 0 0,0 3 4,3-4-266,-2 6 0,4-3 189,-6 5 142,1 0-331,4 0 0,-2 0 189,5 0-314,-5 5 140,8 1 1,-10 7-168,3 2-3,-2 3 0,-3 2 208,-2 3-668,-3-3 381,-5 13 0,-5-4-167,-3 6 1,-6-1 62,-1 0 0,-5 0-353,1 1 0,1-6 210,-1-2 1,5-1-100,-1-3 1,2 1 106,2-9 1,3 1 146,0-5-78,6 0 440,-8-4-178,8 3-154,-3-9 288,5 4-34,0-5 60,5 0-197,-3 0 0,8 0 72,-2 0 1,2 0 108,1 0 1,1 0-268,-1 0 98,0 0 5,1 0 1,3-4-365,0 1 204,0-1 1,-3 4-909,-1 0 703,1 0 1,3 0-196,0 0-801,0 0 807,-8 0 1,3 0 525,-2 0 0,2-5 0,1-2 0</inkml:trace>
  <inkml:trace contextRef="#ctx0" brushRef="#br0" timeOffset="42">14607 11352 9749,'7'5'761,"-1"2"-346,-2 4 1,-3 6-53,3 2-349,2-3 83,-5 6 1,5-4-23,-6 4-37,0-4 0,0 2 324,0-4-1441,0 4 602,0-7 322,0 3-1460,0-4 511,0-1 1104,0 0 0,-6 1 0,0-1 0</inkml:trace>
  <inkml:trace contextRef="#ctx0" brushRef="#br0" timeOffset="43">14756 10850 8048,'0'-18'0,"0"2"433,5 9-161,1-3 0,6 9 100,-1-4-130,-5 5 0,5 0-11,-4 0-270,3 0 52,2 0 0,-1 0 217,1 0-3,-1 0-128,0 0 0,2 4-71,2-1 96,-2 6-16,3-8 1,-4 6-150,-1-3-62,1-3 116,-1 9 0,-1-7 5,-2 4 1,1-3-15,-5 4 1,-1-1-158,-3 5 0,0-1 148,0 1-263,-5-1 147,-1 5 0,-9-3-282,0 2 376,-6 3-7,9-5 1,-9 3-3,6-4-6,-5-1 1,7 1 230,-2-1-92,7 0 1,-1-3-144,6 0 223,-1-1 20,4 0-150,0 3 148,0-4-153,5 0 0,1 3 244,6-5 1,4 5-219,-3-8 1,7 9 85,-5-2-76,6-3 27,-9 5-136,10-8 93,-9 8 1,3-4 49,-5 5-200,1 1 146,-1-1 0,1 1 55,-1-1-79,-5 6 4,5-5 1,-10 6-186,3-3 187,-3-2 0,-2 7-58,-3-4 1,0 3-281,-7-4 305,2 5-391,-8-7 227,6 3 0,-4-8-7,-1 0-462,1-6 378,-1 8 0,7-9-194,-3 3-670,3-2 656,-2-2 0,3-2-550,1-2 1006,4-2 0,-2-5 0,5-1 0</inkml:trace>
  <inkml:trace contextRef="#ctx0" brushRef="#br0" timeOffset="44">15213 10690 8034,'0'-11'108,"0"-1"-123,0 1 1,1 1-32,3 2 311,2 3 1,4 4 447,-2-3 0,2 2-56,-2-1-291,-3 1-47,5 7-180,-4-3 1,2 8 137,-1-2-293,-4 2 48,7 1 1,-5 1-140,3-1 115,2 5 23,-9-3 1,8 9-25,-5-3-154,0 2 289,-4 2-463,0 0 202,0 0 1,0 0 55,0 0-146,0-1 86,0 6 0,0-7 75,0 1-5,0-1 27,0-4 1,0 4 83,0-6-80,5 0 0,-4-7 104,3-1 1,-3-3-104,-1 4 28,0-6-10,5 4 5,-4-6-108,4 0 101,-5 0 159,0-6-156,0 5 180,0-4 0,0 4-41,0-3-105,0 3 236,0-4 44,0 5-183,0 5 1,0-3 25,0 6 0,2 0 35,2 3-101,-3 0 7,4 6 0,-5-1-49,0 3 59,5 3 12,1 1 227,1 1-264,3 4 1,-4-5 102,6-1-99,-1 6-3,-5-3 1,3 2 71,-5-4-282,5 0 215,-8 0 1,4-1 78,-5-3-363,0 2 119,0-8 1,0 3-67,0-4 45,-5-6 1,-1 0-250,-6-2 153,1-2 77,-5 3 0,2-5-880,-5 0 1,3 0 80,-3 0 917,5 0 0,-7 0 0,3 0 0</inkml:trace>
  <inkml:trace contextRef="#ctx0" brushRef="#br0" timeOffset="45">15727 11398 7973,'0'-6'482,"0"1"-30,0 5-228,5 0-4,-4 5 0,5-2 159,-2 9 0,-1-3 13,4 6-96,1 3-128,3 0 0,-3 6 168,-1 2-283,1-2 57,-2 4 1,5-1-961,-4 0 612,-2-1 1,2-3-299,-4 0 0,-1-4 536,1 0 0,-1 0 0,-2 4 0</inkml:trace>
  <inkml:trace contextRef="#ctx0" brushRef="#br0" timeOffset="46">16286 10599 8002,'0'-12'12,"-5"1"407,4 4-6,-9-3 0,3 9-165,-4-3-53,-1 8-49,1 2 0,-4 6 0,0-1 32,-6 6 0,9-5-259,-10 10 78,9-9 1,-7 8 272,5-2-444,0-2 147,3 4 0,2-7 115,2 5-307,3-5 143,5 3 1,0-2-93,0 0 22,0 0 152,5-3 0,2-1-231,4 1-34,6-1 250,-5 1-124,10-6 101,-9 4 1,7-7-39,-5 4 233,0-4-191,-3 7 1,-5-9-31,1 3 281,-5 2-107,7-4 1,-9 4-123,3-2 208,-3-3 45,4 4 353,-4 0-336,4 1 0,-3 2 265,2 0-297,-3-1 1,4 5 14,-5-1-338,0 1 213,0-1 1,0 0 133,0 1-422,0-1 137,0 1 0,-1-1-179,-3 1 145,3-1 37,-10 0 1,9 5-26,-6-1 24,6 0 73,-3-4-199,5 1 162,0-6 0,0 4 1,0-2-164,0 2-5,0-4 121,5 5 1,1-9-8,5 6 1,-3-6 64,0 2-35,-1-3 1,1-1-32,0 0 317,-1 0-290,-1 5 81,5-3 0,-9 3 79,6-5-134,-6 5 300,3 1-131,-5 6 0,0-1-89,0 0-41,0 1 19,0 4 0,-5-2-130,-2 5 114,2 0 0,0 0-22,5 1 1,0-3-139,0 2 0,0-1-219,0-3 83,0-2 173,0 3-908,5-9 238,1 3 291,0-9-1276,4 4 1729,-8-5 0,8 0 0,-4 0 0</inkml:trace>
  <inkml:trace contextRef="#ctx0" brushRef="#br0" timeOffset="47">16435 10907 7991,'0'-23'733,"-5"5"1,5 3-908,0 7-142,5-2 203,6 9 223,0-9 0,-3 7 287,0-4 1,-1 4-77,5-1-1,-1-2-267,6 5 0,-5-4 470,4 5-221,-4-5-110,0 3 1,-1-3 172,1 5-57,-1 0-172,0 5 16,-4 2 21,3 4 1,-5 6 90,3 2-170,-3 2 31,-5 7 1,0 1 195,0 6-340,0-6 36,-5 9 0,-2-6-359,-4 9 266,-1-4 0,1 1-69,0-7-458,4 2-98,-3-9 541,4 9-149,-1-14 113,-3 8 1,9-15 64,-3 3 267,3-2-278,1-1-33,0-6 261,0-1 127,5-5 0,-3 0-224,6 0-3,0 0 0,3 0 52,1 0 0,-1-4-43,0 0-15,1 1 154,4 3-72,-3-5 1,5 3-80,-3-2 231,-2 3-210,3 1 1,-4 0 8,-1 0-775,0 0 512,1 0 1,-1-1-644,1-3 413,-1 3 209,-5-4 271,5 5 0,-5 0 0,5 0 0</inkml:trace>
  <inkml:trace contextRef="#ctx0" brushRef="#br0" timeOffset="48">16994 11238 7968,'-6'-5'2622,"1"4"-2386,5 1-13,0 6-94,0 6 0,4 3 55,-1 0 0,1 9 152,-4-1-294,0 2 49,0-2 0,-4 0 273,1 0-794,-1 0 393,-1-6 0,3 4-1217,-1-6 695,-4 5-94,6-7 1,-5 2-1298,2-7 1950,3 2 0,-10-4 0,5 6 0</inkml:trace>
  <inkml:trace contextRef="#ctx0" brushRef="#br0" timeOffset="49">17314 10747 8031,'-1'-22'0,"-3"3"1251,3 3-269,-4 10-270,5 1-299,0 5-241,0 5 0,-2 5-18,-1 5 76,1 10 57,-8-6-262,4 9 45,-6-5 0,5 1 275,-1 3-569,1-3 254,0 4 1,1-5 200,2 0-505,3-1 233,-4 1 1,5-1-412,0-3 292,0 2 1,0-8-397,0 2 304,0 3 71,0-5-6,5-2-21,1-1 151,0-3 1,5-1-69,-4-2 166,3 2-109,2-4 0,-1 3-56,1-5-153,4 0 221,-8 0 0,7 0-90,-7 0 59,2 0-818,1 0 216,1 0 135,-6 0-223,-1-5 308,0 3 469,-4-8 0,4 4 0,-5-1 0,0-3 0,0 3 0,0 2 0,0-6 0,0 9 0,0-6 0,0 1 0,0 0 0,0-3 21,0 3 181,0 1 829,0 1-326,0 0-266,0 4 678,0-4-677,-5 10 1,4 3 172,-3 7 74,-2-2-329,5 8 0,-8-3 24,5 5-210,0 5 1,4-4 56,0 2-43,0-1 1,0-3-75,0 1 1,1-1-214,3-3 1,-3 1 313,3-5-1472,3 6 828,-6-9 1,4 1-22,-5-5-1081,0-6 400,5 8 1133,-4-8 0,4 3 0,-5-5 0</inkml:trace>
  <inkml:trace contextRef="#ctx0" brushRef="#br0" timeOffset="50">17520 10621 7973,'0'-15'268,"0"0"0,0 0 930,0 3-769,5 6-142,1 1-134,5 5 0,-3 0 153,0 0-268,-6 0 48,8 0 3,-3 0 75,4 0-33,1 0 1,-1 4-61,0-1-50,1 1 1,-5-4-31,1 0 7,0 5 0,3-3 157,0 1-405,-4-1 176,3 3 1,-9-3 38,3 6-91,2 0 1,-4 4 80,1 3 0,-6-1-182,-5 5-45,-2 1 284,-2 7 0,0 3-1,-3 4-85,2 0-333,-4 0 378,6 1 1,1-1-14,2 0 153,-2-5-122,9 4 1,-4-10 38,5 0 10,0 0-30,0-10 1,5 3-2,2-4 0,4-1-6,0 0 0,0-4 861,1-4-857,-6-1 0,4-2 145,-2 0-92,2 0-31,1 0 23,-4 0 12,-2 0 742,-5 0-594,5 5 0,-4 1 136,3 6 1,-1-1 370,0 0-425,-1 6 1,3-1 206,-5 3 184,5 3-218,-4-4 0,4 5 438,0-1-521,-3 1 1,6 3 270,-4-3-172,5 2-310,-3-7 1,2 1-84,0 0-31,-6-5 1,3 6 314,-5-5-573,5-5 215,-3 1 0,3-5-1622,-5 5 1143,-5-4 0,-2 2 44,-4-6-3027,-1 1 1617,1-4 1831,0 0 0,-11 0 0,-2 0 0</inkml:trace>
  <inkml:trace contextRef="#ctx0" brushRef="#br0" timeOffset="51">17988 11444 8019,'-8'0'480,"1"0"-109,4 0-142,-2 0 129,5 5-187,0 1 0,1 9 100,3 1 0,-1 4-29,4-1 0,1 2-313,3 2 102,1 0 0,-2-1-584,-3-3 437,4 7 1,-6-10 73,2 7 42,3-8 0,-8 6 0,3-3 0</inkml:trace>
  <inkml:trace contextRef="#ctx0" brushRef="#br0" timeOffset="52">18468 10621 8185,'0'-11'336,"-4"3"-76,0 1 1,0 3 193,4-4-209,-5 6 0,3-3 34,-6 5 1,4 0-20,-4 0 0,1 1-248,-5 3 0,1 2 137,0 6-367,-6-1 214,4 0 0,-7 1 211,5-1-427,-5 1 207,7-1 1,-4 1-177,6-1 117,-6 0 1,9 1 79,-4-1 0,5 1 11,-1-1 38,3 0-176,5 1 60,0-1 0,0-3-103,0 0 68,5-1 0,-3 1 96,6-1-41,0-4 26,-2 7 0,4-9 122,-2 3-131,2 2-4,1-4 294,-4 8-269,3-9 1,-8 4 154,6-5-56,0 5 0,3 0 224,0 3-144,1 2 1,-1-3-76,1 4 29,-6-5-59,-1 9 0,-1-7-117,0 7 18,0 3 1,-4 0 151,0 5-218,-5-6 48,3 5 1,-8-4 51,2 5 1,0 0-23,0-1 0,2 0-134,2-3 149,3 3 0,-5-6-16,6 3 0,0 1 2,0-4 1,0 3 20,0-4-8,0 0 1,4-4 0,0 1-187,0 4 182,1-3 1,-4 4-4,3-6-211,-3 0 93,-1-4 1,2 3-134,1-2 114,-1 2 1,3-3-450,-5 1-488,0-6 728,0 9-807,0-10 1160,0 4 0,5 0 0,1 1 0</inkml:trace>
  <inkml:trace contextRef="#ctx0" brushRef="#br0" timeOffset="53">18547 10918 8092,'-6'-17'0,"2"1"538,3 4 0,9 0 16,-1 1 0,10 3 183,-6 1-465,3 4 1,-1-6 112,2 5-149,-2 1-64,8-3 1,-7 5 59,5-3 0,-3 3 181,3 1-464,-5 0 227,2 5 1,-6 2 177,-2 4-502,2 5 185,-9 2 1,4 10-505,-5 3 358,0-3 0,-5 5-65,-2-3-532,-4 3-197,0 1 666,0 1 0,-1-5-80,1 0 0,-1-3 55,1 4 1,3-10-20,1 2 1,0-8-96,0 0 178,2-2-183,0-7 1218,3 5-729,-3-10-28,5 4 219,5-5-194,2 0 0,8 0 257,0 0-223,0 0 0,1 0-26,-1 0 0,4 0-35,-4 0 0,5-4 58,-1 0-301,-2 0 100,-1-1 1,-4 4-588,-1-3 432,1 3 1,-1-3-266,1 0 1,-1 1 484,0 3 0,1-5 0,-1-2 0</inkml:trace>
  <inkml:trace contextRef="#ctx0" brushRef="#br0" timeOffset="54">19061 11284 8008,'0'-7'844,"0"2"-349,0 5-174,0 11 311,0-4-296,0 10 1,0-2 134,0 0-602,0 5 152,0-2 0,0 5-69,0 0 25,0 0 141,0 0 1,0-2-759,0-2 451,0 3 0,-1-6 32,-3 3-1076,3-2 323,-4-11 910,5 4 0,-5-3 0,-1 4 0</inkml:trace>
  <inkml:trace contextRef="#ctx0" brushRef="#br0" timeOffset="55">19198 10793 8165,'0'-29'-59,"-3"6"59,-1 7 0,0 8 1416,4 0-655,0 5-300,0-2-33,0 5 0,0 7-231,0 4 46,0 6 0,0 5 32,0 1-78,0 0 0,0 4 198,0-1-501,0 1 148,0-4 0,0 0-38,0 0 0,0-4-274,0 0 0,0-5-579,0 1 421,0-8 187,0 4-164,0-10 46,0 4-30,0-5 0,4-1 714,0-3-204,5 3-43,-3-4 0,5 5 303,1 0-177,-1 0-2,6 0 1,0 0-60,6 0 0,-2 0 16,1 0-74,-1 5 2,2-4 1,-3 9 134,-5-2-42,0 2-90,-3 1 0,-1 2-113,1 2 125,-6 3-76,4 5 0,-9-4-196,3 0 69,-8 0-35,3 4 1,-13 0-213,3-1 0,-5-3 104,1 0 0,1-5-67,-5 2 0,5-5-67,-1-3-575,-3 2 527,6-9 1,-5 4-692,6-5 1117,-1 0 0,-4-5 0,-2-1 0</inkml:trace>
  <inkml:trace contextRef="#ctx0" brushRef="#br0" timeOffset="56">19130 10781 8110,'1'-21'0,"3"2"0,-1 2 317,4 6-159,6 4-79,0-3 0,7 8 805,-5-6-358,5 6-180,-2-3-458,5 5 72,-5 0 0,6 0 233,-5 0-973,5 0 557,-11 0 0,3 0-18,-4 0-495,-1 0 736,0 0 0,1-6 0,-1 0 0</inkml:trace>
  <inkml:trace contextRef="#ctx0" brushRef="#br0" timeOffset="57">19541 10541 8160,'-6'-11'0,"2"0"0,4 3 678,4 0-333,-3 6 0,9-3 416,-2 5-170,-3 0-409,5-5 0,-4 3 9,6-1-96,4 1 1,-3 2 111,2 0-134,-2 0 0,-2 0 291,1 0-618,-1 5 261,-5-3 1,3 4 113,-5-2 1,0-2-150,-4 6 0,0 3 81,0 5 1,-5 4-144,-3-1 1,-2 8-8,-1 3 1,-1 3 57,1 1 0,1-1-187,2-2 0,2 2-13,2-3 1,3-1 184,-3 2 0,4-6 54,4 2 0,-3-4 0,3-4 376,2 2-161,-5-8-74,10 4 1,-9-7-151,6-3-8,-6 3 1,3-7-1,-5 5 0,2-6 70,1 2-93,-1-3 0,4-1 50,-2 0-26,-3 0 19,9 0 12,-9-5-4,10 4 266,-10-4-259,9 10-3,-9-4 1,8 9 56,-5-2 0,4 3-30,-5 5 2,6 1 281,-2 1-278,-1 4 1,3-8 59,-5 5 111,0 0-75,1-2 1,-4 5-126,3-3 61,-3-2-74,-1-1 0,-5-1-274,-3 1 337,-2-1 7,-1-4-426,-1 1 223,1-6 1,-2 3-231,-2-5-3,2-1 1,-3-3-1275,4 0 1082,6 0 0,0 0-119,2 0 672,3-5 0,-5-6 0,6-7 0</inkml:trace>
  <inkml:trace contextRef="#ctx0" brushRef="#br0" timeOffset="58">19987 11204 8568,'0'13'1791,"0"2"-963,0 3-469,0 4 1,1 1 267,3 0-575,-3 5 30,4-4 1,-5 8 257,0-6-1069,0 6 579,0-8 0,-4 3 32,0-8-666,1 3 424,3-10 360,-6 5 0,5-6 0,-4 1 0</inkml:trace>
  <inkml:trace contextRef="#ctx0" brushRef="#br0" timeOffset="59">20500 10553 8007,'0'-12'118,"0"1"0,0 0 165,0-1 0,0 5 78,0-1-235,0 5 304,0-7 94,0 9-124,-5-4-217,4 5 0,-10 0 75,-1 0-183,1 5 170,-11 1-200,10 11 38,-10 1 0,2 4 340,-3 1-474,-3 0 129,9 0 0,-2 0 171,0 0-492,5 0 191,-3-1 1,3-3-303,3 0 246,-3-5-63,13 3-78,-4-1 75,5-8 78,0 12 0,5-12-72,2 7 0,7-3 125,1-5 0,2 2-3,-2-5 1,-2 1 40,2-1 66,-2-3-101,-7 4 0,4-5 165,-2 0 19,-3 5-145,5-4 209,-9 5-182,4-6-4,0 0 270,2 5-125,-1-4 0,4 5-78,-2-2 255,-3-3-145,5 9 0,-7-5 28,4 3-142,-4 2 35,2-3 1,-1 5-229,0 4 242,-1-4-26,-3 10-286,0-10 262,-5 10 1,0-4 58,-2 5-276,-4 5 179,10-4 0,-4 4 52,5-6-253,0 1 187,0 0 1,0-5 28,0-3-294,0 3 262,5-5 1,0-1-453,3-4 187,2-1-1,-4 0-735,6-2 610,-6 0 1,4-4-349,-2 3 1,-2-3-1481,2-1 2190,-6 0 0,9-5 0,-5-1 0</inkml:trace>
  <inkml:trace contextRef="#ctx0" brushRef="#br0" timeOffset="60">20615 10770 8077,'0'-18'230,"0"-2"346,0 5-224,0-1-319,0 5 1,3 3 23,1 1 685,5 4-285,-2-7-209,-1 9 1,8-8 43,-3 5-39,3-5-162,-2 3 43,-1-6 1,0 5 133,1-1-271,-1 6 121,-4-9 1,3 10-125,-3-3 196,4 3-81,0 1 1,4 0-184,0 0 55,1 0 0,-5 1-163,0 3 98,1 3 1,3 0 67,0 1 0,-1-1-18,-6 5 0,1-1 23,-5 1-245,5-1 134,-8 1 0,4-1 32,-5 0 60,-5 1-12,-2-1 1,-5 4 211,-3 1-192,2-1 0,-5-4 106,3 1-96,2-1 1,-7 1 15,5-1 1,-1-3 22,5-1 21,0 1 152,4-2-183,2 4 1,5-7 49,0 4-44,0-4-9,0 2 1,5-1 176,3 0-89,7 5 1,2-7-19,2 6 1,2-1-33,-2 5 1,1-1-85,0 1 1,1-1 117,-2 0-59,-2 6 0,-1-3 5,-4 5 0,-1-4-5,0 4 0,-4-4-14,-3 4 1,1-1-137,-2 1-19,1 3 135,-9-9-145,-1 8 67,-6-8 1,-3 3 66,0-4-208,-5-1 96,2 1 1,-5-1 55,0 0-233,0-4 150,6 3 0,-4-9-708,6 3 398,0-3 19,3-1-886,1 0 632,5-5 702,1-1 0,10-6 0,1 1 0</inkml:trace>
  <inkml:trace contextRef="#ctx0" brushRef="#br0" timeOffset="61">21129 11170 8078,'-7'5'1970,"2"1"-1427,5 11-60,5-5-307,-3 10 0,3-8 176,-5 5-510,0 0 215,0 4 1,0-1 196,0 1-915,0 0 546,0 0 0,-2-1-1215,-1-3 689,1-3 350,-3-4-412,5-6 104,-5 4 21,4-9 578,-4 4 0,0-5 0,-2 0 0</inkml:trace>
  <inkml:trace contextRef="#ctx0" brushRef="#br0" timeOffset="62">21460 10587 8013,'-12'0'838,"5"0"-433,-1 0 1,6 1 208,-2 3-443,3 3 0,-3 9 173,0 3-149,-5 3-15,8 6 1,-9 0 173,2 2-514,-2 3 200,4-4 1,-5 0-325,4-2 224,-3-3 82,3-1 0,-2-4-532,6 0 304,-1-5-66,-1 2-170,3-9 54,-3 3 98,5-9 284,0 4-48,5-5 1,-2 0-24,5 0 1,-1 0-8,5 0 0,-1-1-187,0-3 221,1 3 1,-1-4-49,1 5 65,-1 0-37,1-5 7,-1 4 116,0-5-99,-4 6 1,3 0-65,-3 0-208,-1-5 265,4 4 1,-5-5-64,2 2 1,0 3-6,-3-3 1,-2-1 17,6 1 14,-6-5 6,3 3 331,0-6-136,-3 6-142,3-4 577,-5 4-210,0-1-113,0-3 431,0 9-405,0-4 0,-2 6 176,-1 3 363,-4 2-429,1 6 0,-3 4 276,5 3-258,-5-2-132,8 9 0,-4-7-105,5 8 89,0-3 0,0-1-282,0 5 83,0-4 0,0 4 372,0-5-878,5-1 391,-4-4 1,8 3 23,-5-6-892,5 0 661,-3-4 1,2-3-544,0 0 377,-6-6 54,8 3-1307,-8-5 737,3 0 973,-5 0 0,0-5 0,0-1 0</inkml:trace>
  <inkml:trace contextRef="#ctx0" brushRef="#br0" timeOffset="63">21585 10507 8004,'0'-23'0,"6"6"1,-4 1 9,6 9 1181,-1 2-724,5 0 0,-1 3 223,1-1-271,-1 1-120,0 2 1,-3 0-119,0 0-125,-1 0 57,5 0 0,-1 0-49,0 0 132,-4 0-1,3 0-184,-9 0 50,4 5 0,-1 2 143,0 4-388,0 1 149,-4 4 0,-2 2-16,-1 5 1,-2 1-65,-3 2 1,-2-2 20,2 3 24,3 2 1,-4-5-85,5 3 158,1-3 1,3-1-15,0 0-145,0 0 70,0 0 0,0-4 48,0 0 1,1-5-7,3 1 0,-2-2-12,6-2-174,-6 0 156,9 1-13,-10-1 42,4 1 1,0-6 12,-4-1-17,9 0-1,-8-4 174,8 4-12,-9-5-90,9 6 0,-3 0 111,4 5 0,-3 1-98,-1-1 481,-4 1-316,7-1 1,-8 4 556,6 0-398,-5 6-107,2-9 1,-2 10 524,1-3-360,0-2 1,-4 4-37,0-3-91,0 0 1,0 2 86,0-5-272,0 5 68,0-7 0,-4 7 23,0-4 0,-1-1-4,2-4-660,1 1 241,-8-1-893,9 1 0,-5-6 145,2-2 698,3-3-2135,-10-1 672,10 0 816,-4 0-1635,5 0 2558,0-5 0,0-1 0,0-6 0</inkml:trace>
  <inkml:trace contextRef="#ctx0" brushRef="#br0" timeOffset="64">21962 11364 8061,'5'6'2086,"-3"4"-1583,3-3 836,-5 4-790,5 0 1,-4 5 214,3-1-760,-3 5 170,-1-2 1,0 1 232,0 0-1232,-5-5 668,4 8 1,-8-10-1973,5 3 1137,0-2 591,-1-6 401,4 3 0,-9-9 0,3 4 0</inkml:trace>
  <inkml:trace contextRef="#ctx0" brushRef="#br0" timeOffset="65">22442 10541 7959,'0'-11'-805,"-1"1"604,-3 2 0,3-2 1080,-3 3-288,-2 1-185,4-4 14,-8 9-183,9-9 0,-9 9 97,2-3-328,-2 3 167,-2 1 0,1 5 174,0 2-174,-1 3-16,1 2 0,-1-1-92,1 1-56,0 4 183,-1-3-330,6 8 139,-4-3 0,5 4 143,-3-3-250,-2 2 56,8-8 1,-6 7 193,4-4-330,-5-1 101,8-4 0,-4 4 165,5 1-326,0-1 119,0-4 0,0-3-82,0 0 179,0-1 32,0-1-172,0 5 124,0-10-8,5 4 175,1-5-68,0 0 1,4 1-104,-2 3 329,-3-3-168,5 4 1,-7-5-24,4 0 216,-4 0-267,2 5 1,-4-2 243,3 5-186,-3-1-30,5 10 0,-6-2 29,0 8 0,-2-3 49,-2 7 159,3 2-241,-4-5 0,5 8 61,0-6 155,0 6-188,0-3 1,0 2-29,0-1 48,0-4-28,5 7 1,-2-9-120,4 2-85,-4-2 136,7-6 0,-7-1 31,4-6 28,-4 1-573,7-6 164,-9-1 45,4-5-2743,-5 0 1500,0-5 957,0 4 1,-1-9 577,-3 2 0,-2-2 0,-6-2 0</inkml:trace>
  <inkml:trace contextRef="#ctx0" brushRef="#br0" timeOffset="66">22442 10713 7959,'-6'-12'148,"1"6"1,5-4 241,0 2-128,0 3-95,5-5 0,-3 9 96,6-3 0,-1-1 110,5 1 0,-1-4-39,1 5-268,-1-1 101,1-1 0,3 3-33,0-1 89,5-4-1,-7 6-300,9-4 132,-5 5 1,2 0 124,0 0-434,-5 0 200,3 0 1,-7 5 33,-2 3 0,0 3-80,-4 4 0,0 3 178,-4 5-428,0-5 209,0 3 0,-5-3-341,-3 5 227,-2 0 0,-1 0 34,-1-6 53,1 5 0,0-9 18,-1 2 266,1-2-187,-1-7 0,1 3-78,-1-5 329,1 4-93,5-6 0,-3 4-119,5-2 232,-5-3 103,8 4-123,-4-5 686,5 0-593,5 0-106,-4 0 0,9 0-18,-2 0 81,2 0-146,7 0 0,-3 0 11,5 0 1,-6 5 7,3 3 0,-4 2-146,0 1-89,-1 1 229,-4-1-205,3 1 166,-9 4 0,4-2 51,-5 5-288,0-5 213,0 8 1,-6-6 25,-6 3-368,1 3 192,-11-4 0,8 3 47,-5-2-550,0 3 401,-4-10 0,2 9-367,2-6 262,-3-5 0,10 0-566,0-3 118,2-1 93,9-1-126,-4-5 704,5 0 1,10 5-1,3 1 1</inkml:trace>
  <inkml:trace contextRef="#ctx0" brushRef="#br0" timeOffset="67">22773 11272 7959,'-6'12'109,"1"-1"58,5 1 1,0 3-158,0 0 1225,0 5-752,0-2 1,0 5 285,0 0-965,0-5 198,0 3 1,0-4-1162,0 2 829,0-3 1,0-4 130,0-1-1047,0-5 415,0-1 621,0 1 0,5-15 0,1 1 0</inkml:trace>
  <inkml:trace contextRef="#ctx0" brushRef="#br0" timeOffset="68">23002 10644 8040,'-8'-16'557,"0"4"1,6 5 96,-2 3-212,3 3-180,6-4-89,-4 5 0,4 5 173,-5 2-37,0 3-108,5 7 1,-3-3-132,1 5 159,-1 0-1,-2-1-474,5 3 246,-4-8 0,4 5 168,-5-3-587,0-2 312,0-2 1,0-1 26,0-2-175,0-3 196,0 0 0,0-4-22,0 3 115,0-3-73,0 4 161,0-5-113,0 5 254,0-3-243,0 3 1,5-4 33,3 3 288,2-3-192,1 9 1,2-7 161,2 4-212,-2 1-36,8 4 1,-7-1-16,5 0 68,-5 1-30,8-1-54,-9 1 36,3-1 1,-6 2 72,-2 2-300,2 3 219,-9-1 0,4 5 55,-5-3-454,-5 3 216,-1-5 1,-7 5-208,-2-3 52,-3-2 268,-4-1 0,-1-2-628,0-3 257,5 3 158,-4-7-773,5-1 610,-1-1 0,0-5-268,3 0-181,2 0 458,-3 0 0,4-5-225,1-3 119,5-2 482,-5-6 0,5-7 0,-5-6 0</inkml:trace>
  <inkml:trace contextRef="#ctx0" brushRef="#br0" timeOffset="69">22922 10633 8121,'0'-12'173,"0"1"-173,5 0 195,1-1-168,6 1 0,0 3 27,3 0 1148,-2 1-707,9 1 0,-8-3 254,5 5-623,0 0 53,4-1 0,-4 4 179,0-3-791,-5-2 305,2 4-1571,1-3 869,-5 5-98,5 0-276,-11 0 1204,-1 0 0,0-5 0,2-1 0</inkml:trace>
  <inkml:trace contextRef="#ctx0" brushRef="#br0" timeOffset="70">23299 10427 8121,'0'-11'391,"0"-1"0,0 6-93,5 1 7,1 5-126,0 0 0,4 0 97,-2 0 0,-2 0 29,2 0 1,0 0 53,3 0-297,1 0 29,-1 0 1,0 0 21,1 0-26,-1 0 16,1 0 0,-5 0-279,1 0 131,-6 0 19,3 0-502,-5 0 389,6 5 0,-5-2-115,3 4 11,-3-4 135,-1 7 1,0-4 27,0 6 1,0-1 20,0 1 0,0-5 164,0 1-138,0-1 1,0 5-38,0-1 375,5 1-161,-4 4 30,4-3 319,-5 8-294,0-3 0,-1 5 11,-3 0 1,2 0-15,-6 0 0,4-4-108,-3 0 0,4-2-5,-1 2 0,-1 2-54,1-6-146,1 5 193,3-7 0,0 3-118,0-4-93,0-1 228,0 1-117,0 4 54,0-3 1,1 3 21,3-4-191,-3-6 170,9 4 1,-4-3 19,6 4-125,-6 0 97,4 1 1,-5-1 171,3 1-164,2-6-10,-9 4 1,8-3 219,-5 4-10,5 0-177,-8 1 232,4-1-236,-5 6 0,0-5 57,0 4 233,5 1-125,-3 1 1,3 1-49,-5 0-114,-5 0 46,-2 4 1,-4-4-386,0 0 142,-1-5 89,-4 8 1,3-11-135,-2 1 94,-3-1-13,5-5-822,-8 1 609,13-2 1,-7-5-1136,7 0-919,3 0 1526,0 0 849,10-5 0,2-2 0,4-4 0</inkml:trace>
  <inkml:trace contextRef="#ctx0" brushRef="#br0" timeOffset="71">23641 11272 8121,'4'12'1860,"0"-1"-841,0 1-390,-4 4-195,0 2 254,0 5-225,0 0 60,0 5-853,0-9 295,0 12 1,0-15-157,0 6 0,0-3-356,0 0 1,0-2-753,0-6 738,0-4 335,0 3 226,-5-9 0,3 4 0,-3-5 0</inkml:trace>
  <inkml:trace contextRef="#ctx0" brushRef="#br0" timeOffset="72">24121 10370 8109,'-5'-7'0,"-3"-1"0,-2 5 41,-1 0 68,-1 1 1,1 2 62,-1 0 0,1 5 66,-1 3 0,1 2 82,0 2-83,-1-1-125,1 5 0,-4-2-80,-1 5 0,0-3 142,1 3 0,2-4-160,-2 4 1,2-4 264,2 4-430,-1-5 124,6 8 0,-3-10-67,5 4 1,0-4 109,4 0 0,0-1-46,0 1 1,0-1 123,0 1-185,0-1 119,0-5 0,2 3 34,1-5-13,-1 5-8,8-8-138,-9 9 149,4-8-140,-5 3 115,0 0 14,0-4-61,0 4 1,1-1 45,3 0-80,-2-1 57,3 3-33,-5 0 459,0 5-253,5 1 0,-4-1-20,3 1 130,2 4-111,-5-3 1,10 7 103,-4-5-187,-2 6 11,5-9 0,-3 10 88,4-3-78,1 2-30,-6 2 1,3 0 23,-5 0 1,3 0 27,-3 0-297,0 0 226,-4-1 1,0 2-302,0 3 147,0-3 38,0-1 1,-1-3-175,-3-4 0,1 3 10,-4-4 1,-1 0-86,-3-4 268,-1-4-55,6 3 1,-3-7-149,5 4 31,-5-4-222,8 7-6,-4-9 139,5 4-783,5-5 657,1 0 0,6 0-898,-1 0 761,1 0 557,-1-5 0,0-1 0,1-6 0</inkml:trace>
  <inkml:trace contextRef="#ctx0" brushRef="#br0" timeOffset="73">24189 10599 8109,'0'-18'0,"2"1"146,1 6 0,0 3 557,5 1-232,-6 4-234,3-2 439,-5 5 8,0 0-159,0 5-220,0 1-127,0 11 0,-1 2 277,-3 8-218,-2 2 60,-6 0-335,1 4 78,0-9 1,3 9 50,0-2 0,6-4-175,-2 0 1,3-3 135,1-1-943,0 0 630,0-5 0,4 2 49,-1-5 1,6-3-74,-1-5 0,2-4 12,1 1 0,1-3-141,-1-1-361,1 0 454,-6 0 0,4 0-217,-2 0-473,-3 0 561,0 0 0,-4-4 450,3 0 0,-3-5 0,4 3 0,0-5 0,2-1 0</inkml:trace>
  <inkml:trace contextRef="#ctx0" brushRef="#br0" timeOffset="74">24304 10918 8109,'0'-7'-871,"0"-1"1,0 1 496,0-5 1776,0 6-860,0-4 0,0 7 310,0-5-157,0 6 4,0-3 245,0 0-469,0 3-149,0-3 1,0 7 231,0 1-118,-5 4-202,3 9 261,-8 2-291,9 5 0,-8 0-40,5 0 0,-1-1 0,1 1 0,3 1 248,-3 3-699,3-3 266,1 4 0,0-3-651,0-2 0,0 1 120,0-8-157,0-1 125,0-4 226,0 1-1227,0-1 895,5-5 0,-2 0-108,4-6-589,1 0 401,3 0 982,1 0 0,-1-6 0,0 0 0</inkml:trace>
  <inkml:trace contextRef="#ctx0" brushRef="#br0" timeOffset="75">24395 11204 8446,'0'-6'440,"0"0"0,4 15-286,0 3 1070,-1 2-723,-3 2 0,4-2-78,0 5 1,0 0-200,-4 4 0,0 0-305,0 0 1,0-4 67,0 0-1579,0 0 1138,-5-1 1,2-2 180,-4-4-1590,4-1 1188,-7 0 0,7-4-115,-4-3 790,4-3 0,-2-1 0,5 0 0</inkml:trace>
  <inkml:trace contextRef="#ctx0" brushRef="#br0" timeOffset="76">24703 10610 8109,'-1'-28'239,"-3"5"-239,3 5 0,-4 12 1031,5-4-397,0 9-247,0-4 1,1 5 103,3 0 1,-3 2-40,3 6 19,-3-1-263,-1 15 0,0-4 148,0 5-107,0 4-71,0 3 0,2 4-63,1 0 0,-1-3 139,1-1-746,-1 1 417,3-2 1,-4-1-109,3-5 0,-2-6-226,2-2 0,-2-2 113,1-1-57,-1-6 69,-2 4-170,0-9 196,0 4-535,0-5 949,5 0-93,-4-5 1,8 3-211,-5-6 430,-1 6-97,3-8-165,0 3 312,5-4-199,-4-1 1,3 5 68,-3-1-123,4 6-41,0-3 0,-3 1 182,-1 0-153,1 0-16,3 4 85,-4 5-91,3 2 0,-8 4 62,6 0 94,-6 1-156,3 4 0,-5-2 19,0 5 1,0-4 21,0 5 0,0-5-149,0 4-26,0 0 139,-5 4 1,3-6-405,-6-1 0,1 0 156,-5-1 1,1 1-153,-1-5 0,1-1-94,0-2 1,-1-2-247,1-2 0,-1-3 18,1 3 0,3-3-76,1-1 1,-1-5 746,-3-2 0,-1-4 0,1-5 0,-1-2 0</inkml:trace>
  <inkml:trace contextRef="#ctx0" brushRef="#br0" timeOffset="77">24658 10610 8109,'1'-17'0,"3"6"0,-2 0 0,6 3 677,-1 3-357,5 0 1,-1 1 454,1 0-376,-1 0-126,6 4 1,-5-3-355,4-1 85,1 0-1,-4 4-901,9 0 706,-10 0 0,6-1 77,-3-3-1569,-2 3 1167,3-4 1,-8 5 516,0 0 0,-1-5 0,5-2 0</inkml:trace>
  <inkml:trace contextRef="#ctx0" brushRef="#br0" timeOffset="78">24932 10347 8109,'0'-17'-955,"0"1"1,0 7 513,0 2 2156,0 4-1094,0-7 1,4 8-35,-1-6 0,6 5-178,-1 0 0,2 0-56,1-1-116,1 3 1,-1-4-215,1 5 63,-1 0 1,4 0 71,1 0 0,-1 0-156,-4 0 0,4 0 260,1 0-627,-1 5 212,-9-4-82,4 9 103,-8-3 54,3 4 1,-5 2-132,0 2 182,0 3 55,0 5 176,-5 5-197,-2 1 1,-4 1 1,-1 1 235,6-6-109,-4 13 0,7-11-74,-4 7-29,4-2 15,-2-3 1,5 3-35,0-6 0,0 1-107,0-4 0,0-4-11,0 0 0,0-5 150,0 1-217,0-7-25,5 2 166,-3-9-179,3 4 147,-5-5-20,0 0 138,5 0-115,-4 0 242,4 0-247,-5 0 289,5 0-232,-4 0 43,4 0-14,-5 0-16,0 5 210,0 7-95,-5 0 1,4 10-26,-3-3 110,3 3-164,1 0 0,1 1 97,3 0 0,2 4-64,6-1 0,-4 5 453,-1-4-234,1-1-54,3 2 1,1-4 47,-1 3 1,-3-4-43,-1-4 205,1 2-300,-2-8 1,-1 3 80,-5-4 1,-1-1-34,-3 1 0,-2-5-264,-6 1 73,-4 0 57,-2 3 0,-5-3-884,0-1 416,-4-4-326,2 7 0,-2-5-772,4 3 0,1 1 564,3-6 938,3 6 0,4-8 0,1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7:22:20.5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12277 7949 7257,'-5'-6'2018,"4"1"-1472,-4 5 478,5 0-868,5 0 0,-2 0 141,4 0-186,1 0 0,3 0 14,1 0 0,0 0 19,4 0 1,-2 0-91,5 0 1,-4 0 84,4 0 1,0 0-62,4 0 1,1 0 39,3 0 0,-3-4-99,2 0 1,-3-4 100,-4 4 0,3 1-135,-3 3 0,-3-4 40,-1 0 1,-2 0 0,-1 4 1,-1-1-49,0-3 0,-3 3 48,0-3-407,-6 3 327,3 1-3351,-5 0 2259,0 5 1,-1-3 1145,-3 6 0,-7 0 0,-7 3 0</inkml:trace>
  <inkml:trace contextRef="#ctx0" brushRef="#br0" timeOffset="1">12357 8212 8157,'0'0'0</inkml:trace>
  <inkml:trace contextRef="#ctx0" brushRef="#br0" timeOffset="2">12346 8200 12684,'6'0'446,"1"0"-89,-4 0-159,4 5 10,4-3 1,1 3 148,-1-5-213,6 0 86,0 0-155,1 0 165,9 0-88,-8 0 1,10 0-81,-2 0 0,1 0 141,2 0 1,2 0-232,-6 0 0,1 0 53,-4 0 0,-4 0-6,0 0 1,-5 0 261,1 0-51,-2 0-101,-2-5-171,1 3-445,-6-3 351,-1 5 1,-5-1-2193,0-3 1728,0 3 0,-1-4 590,-3 5 0,-7-5 0,-7-2 0</inkml:trace>
  <inkml:trace contextRef="#ctx0" brushRef="#br0" timeOffset="3">13648 7675 8005,'0'-7'552,"0"2"429,0 0-180,0 4-669,0-4 55,0 0 0,-1 4 228,-3-3-213,3 3 1,-10 1 39,4 0 0,-3 0 7,-2 0 0,0 0-85,-4 0 1,-1 5 100,-6 2 0,0 3-246,0 2 1,0-1 123,0 1 0,6 3-165,1 0 0,0 2-64,1-2 1,3-2-13,5 2 1,4-3 81,-1 0 0,3 3-92,1 0 1,1 1-51,3-5 1,2 0 27,6 1 1,-1-1-31,1 1 1,0-1 109,4 1 0,-4-1 65,4 0 0,-4-1 15,0-2 0,-1 1 14,0-5 1,-3 3 10,0-3-59,-6 5 1,3-6 49,-5 4 1,0-3-16,0 4 183,0-6-189,0 8 1,-1-7 106,-3 5 0,2-5-90,-6 5 0,4-2 6,-3 2 0,3 1-72,-4-5 1,6 4 85,-2 0-23,-2-3-84,4 5 111,-3-8-8,0 8-216,4-4-3,-4 0 179,5 5-270,0-10-28,0 4-34,0 0 232,0-4 24,5 4 0,0-3 2,3 1 1,2-1-7,-3 1 1,0 0-84,0 1 123,-4-3 0,2 5-28,-5-2 0,0-1 0,0 4 0,0-3 48,0 4 1,-1-1-3,-3 5 1,1-1-41,-4 1 1,3 3 2,-4 0 1,6 4-171,-2-4 1,1 4 24,0-3 110,1 4 0,-3-7-27,5 2 0,0 1 66,0 0 1,0-1-2,0-4 0,0 1 212,0-1-92,0-5 1,0 5-15,0-4 1,0 0 233,0 0 0,0-3 8,0 4 1,1-6-101,3 2 1,-1 1-109,4-1 0,-3 0 52,4-4 0,-4 0-273,3 0 0,-3 0-299,4 0 1,-5 3-981,5 1 1398,0 0 0,3-4 0,1 0 0</inkml:trace>
  <inkml:trace contextRef="#ctx0" brushRef="#br0" timeOffset="4">13991 7846 8118,'0'-6'181,"0"1"0,0 3 96,0-1 76,0 1 120,0-3 29,0 5-83,5 0-191,-4 0 0,4 5-32,-5 3 1,0-2 42,0 2 0,4 5-140,0 6 1,-1 2 49,-3 2 0,4 5-83,0 2 0,0 3-15,-4 2 0,4-5 87,-1 1 0,1-5-194,-4 5 1,2-6 110,1 2 1,-1 1-73,1-2 1,-1-3 58,-2-4 1,3-5-81,1 1 0,0-2 71,-4-2-466,0 1-708,0-1 484,0-4-1101,0-2 1179,0-5 0,-5-10 0,-1-3 0</inkml:trace>
  <inkml:trace contextRef="#ctx0" brushRef="#br0" timeOffset="5">14265 7880 8103,'6'-7'0,"-2"-1"492,-3 6 59,-1-3-196,0 5 380,0-6 24,0 5-407,0-4-253,0 5 0,0 5 187,0 3 1,0 7-21,0 4 1,0 3-96,0 1 1,1 4 65,3 4 0,-3 2-153,3 1 0,-1 2 88,1 2 0,1-7-345,2 4 1,0-9 75,-4 1 1,0-3-58,5-1 1,-6-5-16,2-3 108,2-2 0,-4-2 112,1 0-739,4-4 218,-6 3-612,4-9-663,-5 9 1745,0-8 0,-5 8 0,-1-4 0</inkml:trace>
  <inkml:trace contextRef="#ctx0" brushRef="#br0" timeOffset="6">13968 8303 8069,'5'-6'998,"-4"1"-584,9-1 0,-2 4 124,7-6 1,-1 6 87,5-2 0,0-1-416,4 1 0,0 0-182,0 4 0,-4-4-441,0 1 434,0-1 0,-2 4-965,-1 0 1,0 0 295,-1 0 258,1 5 0,-1-4 390,0 3 0,0-3 0,-3-1 0</inkml:trace>
  <inkml:trace contextRef="#ctx0" brushRef="#br0" timeOffset="7">14584 8383 10018,'7'5'582,"-2"1"-135,-5 6 0,4 0-382,-1 4 106,1-4 0,-2 10-322,1-3 0,-1 3 175,1 0 1,-1-3-418,-2 0 1,0-5 73,0 2 261,0-4-917,0 0 666,-5-1 1,3 1-1258,-1-1 1566,1-5 0,-3 5 0,-1-5 0</inkml:trace>
  <inkml:trace contextRef="#ctx0" brushRef="#br0" timeOffset="8">14996 7926 7996,'-12'-18'127,"1"2"517,4 9-41,2 2-243,5 5 1585,0 0-1359,5 5-416,-3 2 0,7 9 213,-6 3 1,5 4-158,-4 4 1,0-2-84,-4 6-57,0-6 0,3 3 282,1-5-577,0 0 215,-4-1 0,4-4 225,0-3-504,-1 3 220,-3-5 0,4 3-396,0-4 279,0-6 0,0 4-804,-1-2 395,1 2-650,-4-4 599,5 0 293,-3-6 337,3 0 0,-10 5 0,-2 1 0</inkml:trace>
  <inkml:trace contextRef="#ctx0" brushRef="#br0" timeOffset="9">14756 7915 8105,'0'-18'748,"0"1"50,0 11-315,0-4-1,5 9-182,-4-10 0,5 10 115,-2-3 441,3 3-485,4 1 0,0-4 247,1 1-333,4-1 1,-2 4-39,5 0 1,0 0-11,4 0 0,0 0-187,0 0 0,0-4 134,0 0 1,-1 0-520,1 4 1,0-1 19,0-3 0,-1 3-199,-3-3 1,1 2-267,-5-2 1,-3 3 779,-5-3 0,-4-3 0,2 1 0</inkml:trace>
  <inkml:trace contextRef="#ctx0" brushRef="#br0" timeOffset="10">15487 7698 8126,'0'-12'180,"0"1"1,0 3 357,0 1 770,0 4-416,0-7-272,0 9-187,0-4 45,0 5-324,5 0-59,-4 0 264,9 0-381,-3 0 71,4 0 1,-3 0-59,-1 0-37,1 0 43,3 0 0,1 0 74,-1 0 1,-3 0-53,-1 0 139,-4 5-228,7 1 1,-9 5 50,3 1 89,-3-1-193,-1 6 157,-5 1 1,-1 1 59,-6 0-69,6 0 1,-4 3-10,2 1 1,-1 4 5,2 0 0,-3 1-38,2-2 1,2-2 49,-2 3 0,4-7-50,-3-1 40,4-5 0,-2 3 12,5-6-198,0 1 172,0-1 1,0 0-1,0 1-17,0-6-1,0 4 15,0-8-16,0 3 14,5-5-1,-4 0-23,10 0 23,-10 0 0,8-2-37,-5-1 0,1 1-220,-2-1 69,-1-4-21,8 6 69,-9-4 50,9 5 0,-7 1 124,4 3 1,-3 2-94,4 6 0,-4-1 267,3 0-240,1 1 0,0 3-8,-1 0 203,-4 1-174,7 0 1,-8 1 34,6 2 431,-5 2-253,2-3 0,-5 5 258,0 0-158,0-1-194,0 1 529,0 0-345,-5 0 1,-1-4 127,-1 0 203,-8-5-300,7 3 0,-14-6-5,3 0 1,-2 1-57,-2-1 0,0-1-269,0-2 90,0 2 176,1-9-2257,4 4 1045,1-5 460,11 0-3446,1 0 3935,5-5 0,5-6 0,1-7 0</inkml:trace>
  <inkml:trace contextRef="#ctx0" brushRef="#br0" timeOffset="11">16035 8052 8102,'0'-12'0,"0"1"0,0 5 0,0 0 2086,0 6 0,5 6-1552,3 1-342,2 8 1,-3-1-10,1 5 1,3-1 53,5 1 0,-1 3-283,-4-3 1,4 1 77,1-1 1,0 1-180,-1-4 0,-2-1 124,2-4 1,-2 1-217,-2-1 1,1 1 53,-1-1 1,-3-3-344,0-1 87,-1-4 0,-1 3-1076,-2-2 1517,3-3 0,-6 9 0,4-3 0</inkml:trace>
  <inkml:trace contextRef="#ctx0" brushRef="#br0" timeOffset="12">16309 7995 8113,'0'-18'-46,"-5"1"46,4 11 0,-4-4 558,5 2 965,0 3-837,0 0 1908,0 5-2641,-6 0 83,5 10 1,-9 3 157,2 10-82,-2 0 0,-2 1 29,-4 2 0,4-2-182,-4 3 1,0-3-46,1-1 0,0-1 9,3-3 1,1 1-757,-1-5 1,5 0 387,-1-3 1,2-1-1618,-2 1 2062,3-1 0,5-5 0,0 0 0</inkml:trace>
  <inkml:trace contextRef="#ctx0" brushRef="#br0" timeOffset="13">17040 7709 8108,'-11'-11'559,"4"4"-261,2 2 1,5 4 137,0-3 465,-5 3-168,4-4-150,-4 5-313,0 0-77,3 0 0,-8 0 193,3 0-401,-4 0 193,0 5 0,-6 1 179,-2 6-261,-2 4-58,-2-3-55,0 8 60,0-8 0,-3 7 258,-1-4-485,0 4 121,10-7 1,0 3 17,6-4-131,-1 4 121,1-8 1,3 7 15,1-7 1,4 2 4,-1 1 0,3-3-323,1-1 23,0-4 202,5 7 1,1-5 55,6 3 1,-1-3 120,1-5 1,-1 4-98,1-1 0,-1 1 149,0-4 1,1 0-62,-1 0 25,1 0 1,-2 1-44,-3 3 1,0-2 30,-3 1 64,-3 4-95,4-1 0,-5 5-30,0 1 22,0-1 0,0 1 10,0-1 77,0 6-84,0-5 1,-5 5-11,-3-6 0,2 1 0,-2-1 0,4 4-17,-3 1 28,4-1 0,-6-4-145,6 1 1,-1-1 81,4 0 1,0-3-16,0 0 37,0-6-4,0 8 270,0-8-269,0 3 177,0-5 0,5-2-175,3-1 44,2-4 1,-3 0 46,1-1-203,0 0 22,-2 2 143,4 1-230,-9 5-14,4 0 199,-5 0-238,0 5 215,0 1 0,-1 8-48,-3 5 634,3 0-346,-9 9 0,4-4 464,-6 3-429,6-3 1,-3 5-59,5-2-92,0-3 1,4 4 171,0-5-473,0 0 166,0-5 1,0 2 290,0-5-576,0 0 124,0-3-144,5 4 5,2-3 1,0 2-30,1-7-847,0 2 776,3-9 0,0 4-1461,1-5 1288,-1 0 0,4 0 626,1 0 0,4-10 0,-2-3 0</inkml:trace>
  <inkml:trace contextRef="#ctx0" brushRef="#br0" timeOffset="14">17268 7903 7930,'-5'-6'1204,"4"-4"-697,-4 8 0,4-3 366,-3 5-438,3 0 1,-6 0-128,3 0 1,3 7-38,-3 4 1,3 3-49,1 9 0,-4-3-137,0 7 1,1 2 24,3 2 1,0-2-59,0 1 0,0-3 42,0 3 1,0-4-405,0 0 229,0-2-331,0-1 280,0-5 0,1 2-27,3-4-349,-3-1 332,4-4 0,-5-3-114,0-1-790,0 1 297,0-2 176,5 5-486,-4-10 187,5 4 10,-6-5 786,0 0 0,5 0 1,1 0-1</inkml:trace>
  <inkml:trace contextRef="#ctx0" brushRef="#br0" timeOffset="15">17508 7995 7963,'0'-17'358,"0"3"173,0-5 1,0 5-74,0-1 105,0 2-15,0 2-142,0-1 690,0 6-188,0-4-358,0 9-104,0-4-482,0 15 217,0 2 0,0 11 181,0 0-202,0 5 7,0 1 1,0 5 166,0 1-463,5-1 143,-3 0 0,3 0 217,-5 1-1097,0-6 623,0-1 0,1-7-735,3-2 678,-3 3 0,4-9-936,-5 2 466,0-2-1551,0-2 1257,0 0 1064,0-4 0,-5 3 0,-1-4 0</inkml:trace>
  <inkml:trace contextRef="#ctx0" brushRef="#br0" timeOffset="16">17211 8314 7963,'-11'0'1003,"-1"0"-390,6 0-272,1 0 0,5-1 431,0-3-478,0 3 1,1-4-8,3 5-92,7-5 0,9 4 139,6-3-843,8-3 440,2 6 1,5-8 162,-3 6-1181,-8-1 960,8 4 0,-10 0-133,3 0-1261,-4 0 1521,-4 0 0,0-5 0,0-2 0</inkml:trace>
  <inkml:trace contextRef="#ctx0" brushRef="#br0" timeOffset="17">17725 8349 12037,'0'6'566,"0"5"-48,0 1-56,0-1-382,0 11 0,0-4-78,0 4 0,0 1-442,0 0 0,0 0 363,0 0 0,-4 0-830,1-1 0,-1-4 392,4-3 0,-4-2-457,0-1 1,-1-1 971,1 0 0,-2 1 0,-6-1 0</inkml:trace>
  <inkml:trace contextRef="#ctx0" brushRef="#br0" timeOffset="18">18102 7995 7898,'0'-12'0,"0"1"0,0-1 1617,0 6-727,0 1 270,0 5-941,0 5 54,0 1-56,0 11-211,0 6 211,0 6-55,0 5 1,0 0 21,0 1-163,0-1-307,0 0-63,0 0 332,0-4 0,0 1-378,0-4 215,0-5 10,0-6 46,0-5 1,1 1-682,3-1-310,-3 1 90,4-1 1025,-5-4 0,0-2 0,0-5 0</inkml:trace>
  <inkml:trace contextRef="#ctx0" brushRef="#br0" timeOffset="19">17828 8097 7904,'5'-11'3679,"1"5"-3250,11-5-183,-4 5-26,8-5-1,-3 4 834,5-3-645,0-1 0,3 2-122,1-3 1,3 4-247,-3-4 0,0 2-629,-5 2 373,1-2 217,-5 9 0,2-5-1781,-4 2 776,-1 3 520,1-4 147,-3 5-983,4 0 1320,-6 0 0,0 0 0,1 0 0</inkml:trace>
  <inkml:trace contextRef="#ctx0" brushRef="#br0" timeOffset="20">18502 7755 8056,'0'-12'1150,"0"1"-575,0 5-287,0-5-1,0 10-286,0-4 1108,0 5 1,5 0-1189,2 0-201,4 0 188,0 0 1,0 0-16,1 0-17,-1 5 192,-4-4-54,3 5 1,-5-5-35,3 3 32,2-3 1,-8 8-1,5-4-25,-2 1 68,-2-3-36,-3 7 0,0 0 33,0 5 1,-1 2 2,-3-2 0,-1 3 96,-2 5-126,-3 4 1,7-2 10,-5 1 0,2 2 0,-3-1 15,2-2 0,4-1 1,-1-1-4,-2 0-10,5 0-25,-5-5 28,6 3 10,0-8-8,0 3-136,0-4 141,0-1 82,0 1-110,0-1 1,2-3 64,2-1 1,-2-4 332,6 1-318,-1-3 1,3 0 18,-2 3-163,2-3 1,-3 4 118,4-5 1,-3 2-127,-1 1 0,1 0 114,3 5 0,1-5-29,-1 5 0,-3 0-39,-1 3 0,1 0-7,3 1 1,0-1 142,-4 1 1,2 3-111,-5 0 1,0 4 183,-4-4 0,0 6-97,0-2 1,-2-2 76,-1 3 1,-5-5-39,-7 4 1,1-5 121,-5 1 0,0 1-222,-4 0 0,-4-5-106,1-3 1,-1-2-1693,4 2 1,1 1 1750,3-6 0,-2 1 0,3-4 0</inkml:trace>
  <inkml:trace contextRef="#ctx0" brushRef="#br0" timeOffset="21">18993 8600 7984,'0'-12'111,"0"6"1,1-3-107,3 5 268,-3 1 510,4 3-3211,-5 0 2428,0 5 0,-5 1 0,-1 5 0</inkml:trace>
  <inkml:trace contextRef="#ctx0" brushRef="#br0" timeOffset="22">19027 8063 8073,'-6'-5'18,"1"4"235,5-4 567,0 5-59,0-5-137,0 3-275,0-3 119,0 5-295,5 5 0,1 3 25,6 7 1,-5 3-1,1 5 0,-1 1-124,5 3 1,-2-3 9,-2 2 0,2 2-165,-3-1 0,4 0 89,0-5 0,-2-3-98,2 0 1,-6-1 51,7 1 1,-3-2-40,2-6 1,-3 1-68,-1-1 1,-3-1-200,4-2 0,-6 2-1062,2-2 742,-3-3 209,-1 0-1081,0-5 665,0 5 870,0-4 0,-10 4 0,-3-5 0</inkml:trace>
  <inkml:trace contextRef="#ctx0" brushRef="#br0" timeOffset="23">19198 8223 8073,'7'-5'0,"3"-1"0,-9-2 0,3 0 2474,-3 6-1034,-1-3-1006,0 5-186,5 0 1,-3 1-204,1 3 0,-3 2 82,-3 6 0,-4 4 83,-4 3 0,-1-1-44,1 1 1,-4 0-2,0 4 0,-6 0-218,2-1 1,1 0 22,-1-3 0,4 3-478,-4-3 1,5-3 271,-1-1 0,2 2-738,2-2 1,-1-3 36,1-5 1,5 1-1126,2 3 2062,3-4 0,1 3 0,0-4 0</inkml:trace>
  <inkml:trace contextRef="#ctx0" brushRef="#br0" timeOffset="24">19895 7823 7980,'-6'0'0,"-1"-4"61,4 1 55,1-1 1,-4 4 0,3-1 579,0-3-406,-6 3 1,6-5 4,-4 6 1,-2 0-65,-6 0 0,1 0 129,-5 0 1,0 0-101,-4 0 1,0 6 85,0 1 1,0-1-153,0 2 1,0 0 134,1 3-100,-1 1-266,0 4 75,5-3 1,0 3 303,3-4-500,2-1 137,2 1 0,1-1 115,2 0-374,3 1 130,0-1 81,5 1 1,1-1-86,3 0 0,3 0-229,4-4 227,0 3 27,6-8 1,-4 7 106,2-6-20,3 1 1,-6-4 124,4 0-31,-4 0 0,0 0-85,-1 0 33,0 0 0,0 1 4,-4 3 16,-2-3 22,-5 5-5,0-6-35,0 5 0,0-3 267,0 6-131,0-1 1,0 2 34,0 3 0,-5-3-121,-2 6 8,2 3-178,-6-1 173,5 6 1,-4-1 49,2-3-359,-2 2 172,9-3 0,-8 5-177,5 0 145,0-5 1,4 2-121,0-5 0,0 2 86,0-2 1,5-2 137,3 2 0,-2-3-182,2 0 459,0-1-176,3 1 1,-3-1-89,-1 1 178,1-1 25,-2-5-227,-1 4 101,0-3-301,-3 4 113,3 1 0,-5-5 134,0 1-857,0-6 544,0 9 0,0-9-138,0 6-991,0-6 574,0 8 842,0-8 0,0 8 0,0-4 0</inkml:trace>
  <inkml:trace contextRef="#ctx0" brushRef="#br0" timeOffset="25">20032 8040 7985,'0'-17'0,"0"5"0,0 2 637,0 2-348,0 3 1664,0 0 992,0 5-2607,0 5-775,0 7 413,0 5 0,0 8 86,0 1-94,0 8 166,0 2 1,0 3-328,0-4 109,5-1 59,-3 5 1,3-7 24,-5 2 0,0-7-99,0-1-1125,0-6 806,0 1 0,3-8 8,1 2-42,0-7-95,-4 2 20,0-9-501,0 9 362,5-9 666,-4 5 0,10-6 0,-5 0 0</inkml:trace>
  <inkml:trace contextRef="#ctx0" brushRef="#br0" timeOffset="26">20318 8017 7959,'-4'-14'1761,"0"3"-630,0 2-939,4 3-129,0 1 940,-5 5-449,4 0-256,-4 5 1,5 8 287,0 9-390,0 1 0,0 10 139,0-2-168,0 7 1,0-3 69,0 3 0,1-2 0,3-2 1,-3-3-15,3-1 0,-1-5 14,0 2 1,-1-8 236,1-4-251,-1 3 1,-2-5-224,0 2 0,5-2 0,1-2 0</inkml:trace>
  <inkml:trace contextRef="#ctx0" brushRef="#br0" timeOffset="27">19975 8429 7957,'0'-7'1144,"0"-3"-280,5 9-485,-4-4 1,13 3 594,-2-1-607,2 1 0,7-4-143,6 2-166,5 3 1,6-4 302,0 5-1563,5-5 880,-13 4 0,11-5 175,-10 6-1843,4 0 972,-16 0 1018,13 0 0,-13-5 0,9-1 0</inkml:trace>
  <inkml:trace contextRef="#ctx0" brushRef="#br0" timeOffset="28">20569 8394 10417,'0'12'376,"0"4"-272,0 2 32,0 10-34,0 1 1,-1 4-777,-3-2 345,3 2-69,-4-9 1,1 6 0,0-6-801,1-2 72,2-2 1126,-4-2 0,4-2 0,-4-4 0</inkml:trace>
  <inkml:trace contextRef="#ctx0" brushRef="#br0" timeOffset="29">20934 7995 7944,'-6'-12'930,"1"1"-368,5 4-67,0 2-180,0 5-78,0 10 1,0 1 236,0 11 0,0 4-150,0 8 1,4 4-161,0 0 1,1 4-535,-1-4 284,-3 0 0,5-5 86,-2-2-529,-3-3 386,4-6 0,-1-4-12,0-3 0,0-2-785,-4-1-258,0-6 749,0-1 375,0-5 1,5 0 0,1 0 0</inkml:trace>
  <inkml:trace contextRef="#ctx0" brushRef="#br0" timeOffset="30">20592 7960 7923,'0'-11'1311,"1"-2"-977,3-2 1,2 2-348,6-2 1,0 6 217,4 2 1,3-1 345,7-3 0,9-1 565,6 1-734,4 4 0,6 1-892,2 2 358,-7 3 192,3-4 0,-13 5-171,2 0-1043,-8 0 862,3 0 0,-9 1-2000,3 3 1155,-3-3 558,-6 4 599,3-5 0,-3 5 0,5 2 0</inkml:trace>
  <inkml:trace contextRef="#ctx0" brushRef="#br0" timeOffset="31">21391 7721 8043,'-6'-2'219,"2"-2"1,4 2-89,4-6 1,-2 6 495,6-2-353,-5 3 1,7-1 912,-3-1-773,4 1 1,1-3-172,3 5-70,-2 0 1,4 0 172,-6 0-261,6 0 29,-5 0 1,1 0 261,-5 0-531,-1 0 175,0 0 1,-1 0 202,-2 0-382,-3 0 55,4 0-364,-5 0 352,0 5 1,-1-2 19,-3 4 0,0 5 148,-7 3 1,2 5-3,-6-1 0,2 3-63,1 1 192,1 5-93,0-4 1,-1 4-134,1-5 71,4 0 0,-1-1-50,4 1 1,-1-1-117,1-3 1,3 1-24,-3-5 0,3 4 91,1-3 1,0-1-209,0-4 207,5 1 20,1-1 1,2-1-76,-1-2 278,1 2-203,3-4-8,-4 1 1,1-1-45,-4-2 76,5-3 1,-6 5-33,4-2 1,-3-1 1,4 4 101,-6-4 0,8 7-11,-2-2 0,-2 2 14,2 1 1,-2 1 135,2-1 0,2 6 148,-2 2-307,2-3 1,-3 7 44,1 0 1,-2 0 143,2 3 0,-3-2 153,-5-1 0,4 0-84,0 0 1,0 0 207,-4 0 0,-2-2-134,-2-2 0,2-1 377,-6-3 1,1-2-241,-5 2 1,0-6-65,-4-1 1,0-2-419,-3 2 0,-7-2 156,4-2 0,-5-3-3690,0 3 3527,-2-3 0,-5-1 0,0 0 0</inkml:trace>
  <inkml:trace contextRef="#ctx0" brushRef="#br0" timeOffset="32">4705 12940 8250,'-17'0'0,"-4"0"-12,6 0 0,-4 0 197,4 0 0,0 4 378,3-1-312,1 1 147,4-4 125,-3 0-225,4 0 1,0-1 235,2-3-445,3-2 162,6-6-31,-4 1 0,9 1-89,-2 2 1,2-2 94,1 2 1,-3 0-247,-1 0 1,1-2-14,3 2 1,1-2 139,-1-1 1,1-1-33,-1 1 0,1-4-109,-1-1 1,2-4 2,2 1 0,-1 1 86,5-1 0,0-1 55,4-7 0,3 3-14,1-3 43,5 3-71,-3-4 1,7 3 26,2-5 0,2 3-248,6-3 1,0-1 305,-1-3-1450,6 0 1348,-4-6 1,-19 22 0,0 1-82,-2-2 1,1 0-1,1 1 1,0 0-17,0 1 0,1 0 0,0 1 0,0 1-8,2 0 0,-1 0-99,24-10-57,-24 8 0,1 1 0,24-9 138,-24 12 0,-1 0 1,1 0-1,0 0 54,0 0 1,-1 0-1,2 0 1,0 0-7,2-2 0,0 0 1,1 2-1,0-1 4,1-1 1,0 0-1,0 1 1,0 1-3,1-2 0,2 0 0,-1 1 0,1 1 28,3-2 1,0 0 0,-1 0-1,0-1-144,3-1 0,0 0 0,-3 1 0,0 1 154,1 0 0,0 0-230,-1 2 0,-1 1 209,0-5 1,0 1 31,-2 3 1,-1 1-105,0-2 1,0 1 0,-1 1 0,1 1 94,1-1 0,0 1 1,0-2-1,-1-1 1,2 1 0,-2 0 0,-1-1 0,0 1-17,-1 1 1,2 1 0,2 0 0,1-1 1,-1 1 0,1-1 1,2 1-1,-1 0-45,-1-1 0,0 1 0,0 0 0,0 0 41,0 2 1,0-1 0,0-2 0,0 0-13,0 2 0,0 1 0,-2-3 0,0 1-7,0 3 0,0 1 0,-2-2 0,-1 0-4,1 3 1,0 1 0,-1-4-1,0 0 14,0 3 1,-1 1 0,-2-1 0,0 1 42,1 1 0,-1 1 0,0 0 1,1-1-60,1 1 1,0-1 0,2-1 0,1 0 1,-1 1 0,0 0 1,2 1-1,0 1-13,-2 0 0,1 0 0,-1 0 0,0-1 22,-2 1 0,0 0 0,5 0 0,0-1-379,1 1 1,0 0 272,1 2 0,0-1 82,2-1 1,-1-1 0,-1 1 0,1 0-10,2 1 0,-1-2 0,-1 0 1,-1-1 193,1 2 0,0 0 0,-2 0 0,1 0-206,-1 2 1,0 0 0,-3 0-1,1 0-13,-2 0 1,0 0 171,1 0 1,1 0-129,-3 0 1,0 0-1,-1 0 1,0 0 116,27 0 31,2 0-142,-4 0 0,-26 2 0,1 1 51,-2 1 0,1 0 1,0-1-1,0 0-50,-1 1 0,0 0 137,2-3 0,0 0-117,29 10 0,-27-9 0,1 1 9,-1 0 0,0 1 1,2 1-1,1 0 4,-1-1 1,0 0 0,1-1-1,0 0-10,-1 1 1,0 0 0,3-1 0,-1 0-3,-2 1 0,0 0 1,3 1-1,0 0-8,-3-1 1,0 0-1,-1 0 1,-1 2 42,1-1 1,-1 1-1,-1 0 1,-1 0-36,1 0 0,-1-1 0,-2-1 0,1 1 41,-1 1 0,0-1 0,28 4 27,1 6 1,0-2 14,-4-1 0,-1-1 248,-7 0 0,-6 2-309,3 2 1,-7-1 11,3 5 0,-1-3 49,1 3 0,2-4 18,-2 4 1,1-4 10,-1 4 1,-1-4-162,-3 4 0,-3-5 549,3 2 1,-3 0-705,-5-1 1,2 1 392,-6-5 0,1-1-190,-4-2 1,0 2 370,0-2 0,-2 2-181,-2 1 1,-2-3-29,-6-1 1,4 0 21,1 0-165,-1 3 1,-4-7 56,1 5-64,-6-6 6,-1 3 17,-5-5 93,0 0-70,0-5-433,0-1 222,0-1 1,0 1-23,0 2 48,0 3 64,0-9 1,0 7 177,0-4 0,0 3-129,0-4 0,-1 4 242,-3-3-132,3-1-1,-9-3-82,8 4 0,-4-1 52,2 4-112,3-5 96,-4 8-36,5-10 1,-4 9-13,0-6 1,0 5-28,4-5 22,0 5 0,-1-6 92,-3 6 1,3-2-2,-3 1-38,3 3 1,1-6 14,0 3 11,0 3-23,0-4-246,0 5 1,5 5 146,3 3 1,2 3 39,1 4 0,1-1 1,-1 5 0,1-3-40,-1 3 147,0 0-117,1 3 1,-1-2-15,1-1 0,-1-2 9,0 2 1,1-1-43,-1-3 1,1-2 67,-1 2 0,-3-3 6,-1-5 1,0 3 62,0-2 1,-2-2 358,-5 2 199,5-5 6,-3 2 1,2-5-35,-8 0 1,-4-2 309,-7-1 0,-8-4-526,-7-4 0,-3-1-135,-2 1 0,-3 1-1333,0 2 0,-5-1 1081,1 6 0,-2-1 0,-2 4 0</inkml:trace>
  <inkml:trace contextRef="#ctx0" brushRef="#br0" timeOffset="33">8634 14938 8101,'-18'0'0,"2"0"32,4 0-32,6-5 0,6-1 190,8-5 1,-2 3-41,2 0 1,-1 6-34,5-2 1,-5-1 14,1 1 0,0 0 103,3 4 1,0-1-104,1-3 0,-1 3 25,1-3 0,0 3-5,4 1 1,-4 0-14,4 0 1,0 0 68,-1 0 1,4-4-136,-3 0 1,4-3-114,-1 3 0,4-1 113,3 1 0,-2 2-150,3-6 0,1 5 143,-1 0 1,1 1 0,-2 2 1,2-1-135,3-3 0,2 3 97,-3-3 0,3-2-15,1-2 0,2 2-17,2-2 1,3-3 28,4-4 1,5-4-161,-1 3 1,2 0 137,-2 1 1,2-3 0,3-5 1,-4 4-4,-4 0 1,1 4-117,2-4 0,0 5 118,4-2 1,-5 0-45,2 1 0,-3-2 33,-2 2 0,5 1-1,-1-5 0,6 4-53,-2-4 0,3 1 5,1-1 0,0-3-271,0 3 1,-1-2 293,-3-2 0,1 0 32,-1 0 0,0 0-16,-22 12 1,-1 0-1,27-12 121,-3 0 1,1-1-63,-1-3 0,-2 3 12,1-3 1,0 2-17,4-2 0,2 3-3,-29 11 0,1 0 0,27-13-44,-27 13 0,-1 0 0,28-12-86,-1-1 1,1 2 81,-1 1 0,1 0 13,-27 12 1,-1-1 0,28-11 24,-27 12 1,-1-1 0,29-10 24,-2-1 1,-3-1 67,3-3 1,-2 3-92,-25 11 0,1-1 0,0 2 0,0-1 21,0 0 0,-1-1 1,30-10-57,-7-3 1,1 5 6,-4 3 1,1-3-51,-2 3 0,-7-1 68,0 1 0,-5-2-30,-3 6 0,-1-1 73,-3 0 1,3 2 100,-2-5 0,2 2-143,1-2 0,0-3 10,1 3 1,0 1 17,3-1 1,-2 4 20,2-4 0,1 5-151,-1-1 0,0-3 126,-3-1 0,3 1-163,0-1 0,0 4 86,-4-4 1,4 4-14,0-4 1,-1 1-2,-6-1 1,4-1-1,-4 4 0,3-3 178,-8 4 0,1-4-141,-4 4 0,0-2 397,0 2 1,-4 2-401,0-2 1,-2-1 53,2 0 0,3 0-44,-3 1 1,3 2 8,1-2 0,-1 2-17,1 2 1,-4-1-16,0 1 0,-4-1 23,5 1 0,-7 3-7,3 1 0,-4 4 28,0-1 0,-5-1-9,1 1 0,-4 1 28,3 3-32,-4-5 6,7 3-55,-9-3 1,4 4-62,-5-3 7,0 3 0,-1-4-154,-3 5 1,-2-4 149,-5 0 1,-6 0 12,-2 4 1,1 0-23,-1 0 0,0 4-45,-4 0 1,4 4-69,0-5 0,4 1 3,-4-4 0,5 4-253,-1 0 0,2 0-389,2-4 1,3 0 2817,1 0-1558,-1 0-113,-3 0 2,4 0 1,2-2 190,5-1-262,0 1-148,0-3 1,1 1-15,3 1 1,-1-1 127,4 4-112,1 0 1,3 0-147,1 0 1,-1 0 128,1 0 1,-1 0-18,1 0 0,0 0-23,3 0 1,-1 0 7,5 0 1,-3 0 3,3 0 1,-4 0-5,4 0 1,-1 0 47,1 0 0,2 0-3,-2 0 1,2 0 93,-2 0 1,1 0-102,-5 0 1,0-4 125,-3 0 1,-5 0 214,1 4 275,-5 0-466,2 0 1,-8 0-32,-4 0 1,-1 2-73,-7 2 1,-3 6-153,-1 5 1,-3 5-11,-1-1 0,2 7 132,2 0 0,1 1-628,3-4 1,6 0-263,-2-1 1,7 0 815,0-3 0,-2 3 0,-1-5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40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10850 8783 8135,'-5'-12'-691,"3"1"961,-3-1 1,4 6 34,-3 2 234,3-2-263,-4 5 1,4-6 269,-3 3-230,3 3-79,-10-4 1,5 5-10,-5 0 1,3 0 10,0 0 0,1 0-7,-5 0 1,-3 1-127,0 3 1,-5-1 95,1 4 0,1 2-212,-1 6 1,0-1 3,-4 5 0,1 0-66,3 4 1,-1 1-59,5 3 1,1-3 95,6 3 0,3 1-104,5-2 1,0 1 99,0-4 1,1 0-55,3 0 1,4-2 79,7-2 1,-1 1-43,5-4 0,5-1 75,7-4 1,-1-3 5,4 0 0,-1-6 98,9 2 0,-5-4-119,1-4 0,-1 0 189,1-7 0,-4 1-99,1-9 0,-6 0 146,-6-4 1,-7 0-105,-5 0 0,0-9-78,-8-2 0,-4-3 10,-6 3 0,-10-1-166,-6-3 0,-5 2-219,-6-2 0,-5 5 152,-3 6 0,1 6-227,-1 9 1,6 6 121,-3 2 1,10 8-542,6 4 0,6 7 809,5 4 0,6 7 0,1 4 0</inkml:trace>
  <inkml:trace contextRef="#ctx0" brushRef="#br0" timeOffset="1">11786 8771 8277,'7'-11'0,"2"-1"0,-6 1-321,6 0 173,-7-1 955,3 1-397,-5-1 0,0 5 78,0-1 0,-3 6-218,-5-2 1,1 2 117,-8 2 0,-3 6-74,-1 1 1,-7 5-184,0 3 1,-1 4 154,4 7 0,0 0-330,1 4 0,0-1-56,3 2 1,6 1-100,6-6 0,4 5-134,-1-5 1,8 1 167,4-4 1,7-2-34,4-1 0,3-4 130,0-5 0,1 1 9,0-1 0,4-4-5,-1-4 1,6-1 219,-1-2 1,0-4-38,0 0 0,1-6 126,-6-1 0,2-1 30,-1-3 1,-7-3-126,3-1 1,-8 1-40,0-1 1,-7 0 2,-4-4 1,-3-3-109,-1-1 1,-1-1 105,-3 2 0,-6-2-222,-5-3 0,-6 3-16,2 5 0,-2 2-31,-2 2 1,0 2 74,0 6 1,-4 5 60,1 2 0,-1 2-25,4 2 1,0 2 16,1 2 0,-1 3 21,0 8 1,5-1-12,3 5 0,4 0 47,3 4 0,-1-4-21,5 0 1,0 0-1,4 4 0,2-1-15,2-3 1,2-1 1,5-3 1,6-3 14,2 4 1,0-7-13,4-2 1,-3-4 121,7 1 1,2-3-115,1-1 0,-1-1 16,2-3 0,-6 1 48,2-4 0,-4-5 4,-4-3 0,-3 0 68,-4 3 1,-5 0-95,1-4 0,-5 2-16,0-5 0,-1 5 28,-2-1 0,-5 0 15,-3 4 0,-6-3-22,-1 6 0,-7 3 8,-1 1 1,-1 3-71,-6 1 1,-1 6-11,-3 6 0,0 0-37,-1 7 1,2 0 80,3 4 1,3-1-93,8-3 1,0 1 77,8-5 1,1 4-130,6-3 1,3-1 60,-3-4 1,8 1 48,3-1 1,5-3 13,3-1 0,4-4 0,8 1 1,-3-3 104,2-1 1,2-5-74,-1-3 1,1-2 142,-1-1 0,-7-2-83,3-2 0,-8 2 102,0-2 1,-3-2-93,-5 2 1,-1-4-47,-2 4 1,-2 0-1,1 3 1,-5 1-6,-2-1 0,-5 2-36,2 3 0,-7 1 44,-2 6 0,-4 0-211,1 0 0,-3 2 109,0 2 0,-1 2-137,0 5 0,1 5 95,3-1 0,3 0-15,4-4 0,2 5-12,3-1 0,2 4-11,5-4 0,0 0 68,0-3 0,5-2-17,2-2 0,5 0 167,3-4 1,-1 4-144,5-4 1,0-1 131,4-3 0,0-1-76,-1-3 1,0 2 3,-3-6 1,1 1 39,-4-5 0,-1 1-45,-4-1 0,-3 0 43,-1-4 0,-4 4-43,1-3 1,-3 2-11,-1 1 0,-5 2 13,-3 3 0,-2-2 57,-1 5 1,-1 0-80,1 4 1,-2 1-1,-2 3 0,2 3-89,-2 4 0,1 2 103,-1 2 1,2-2-191,-2 2 0,4-1 104,3 1 0,-1-2 9,5 2 1,-3-2 13,3-2 0,0-3-191,4-1 231,0-4 0,1 2 108,3-5 0,-1 0-45,4 0 1,5-5 174,3-3 1,1-2 54,0-1 1,0-5-156,3 1 0,2-4 100,-6 4 1,0-4-105,-4 4 1,1-4 167,-1 3 0,-4 1 126,-4 4-163,-1 4 1,-4 2-142,-1 5 1,-9 0-80,-7 0 1,-2 9-27,-2 3 0,-4 3 121,0 0 0,1 2-234,3 2 0,4 2 60,0-2 0,4-1-72,-4 1 1,5-5-21,-2 1 0,8-6-292,0-1 495,5-6-36,-2 8 0,7-8 2,1 1 0,0-1-59,5-2 1,4-4 66,7 0 0,-1-1-34,1 1 1,0 2-45,4-6 1,0 4-6,0-3 0,-1-1-38,1-3 0,-5 3-1,-3 0 1,-2 1-25,-2-5 1,0 1 99,-4 0 0,2 3-41,-5 0 0,0 5 186,-4-5 0,-2 4-106,-1-4 1,-4 6 78,-4-2 0,-4 3-55,-1 1 0,-5 0 60,-2 0 1,0 5-56,-4 3 1,3 2-2,1 1 0,2 6-151,2 2 0,2-2 85,6 2 0,5-1-326,2 1 1,3 2 91,1-6 0,6 4 72,5-4 1,6-1 65,6-6 1,1 0 215,2-4 1,2 0-55,3-4 0,1 0 156,-6 0 0,0-5-427,-7-3 1,0 2 72,-8-2 1,2 1-1257,-9-5 1,-2 5 1397,-6-1 0,-12 1 0,-8-5 0</inkml:trace>
  <inkml:trace contextRef="#ctx0" brushRef="#br0" timeOffset="2">12974 8874 8157,'0'-11'0,"0"-1"70,0 1 181,0-1 1,0 1 380,0-1-239,0 1 48,-5 0-160,4-1 0,-6 5 14,4-1 1,-4 4 0,-4-3 0,-1 4 299,1-1-414,0 3 1,-6 1 90,-2 0 1,1 1-31,-1 3 0,0 2-170,-4 6 1,-3 4 143,-1 3 0,3 4-267,1 4 0,7-6 65,-7 6 0,8-5-32,-1 4 0,9-2-72,3-1 0,3-1-90,1-3 1,1 1-9,3-5 0,3 2 119,9-2 0,1-2 0,6 2 1,0-2 42,0-2 1,5-3 32,2-1 0,3-4-26,1 1 1,2-3 138,2-1 0,-5-1-24,5-3 0,-6-2 70,2-6 1,-5-3-47,-6 0 1,-4-6 122,0 2 0,-10 0-107,-1-4 0,-6 2-18,-2-10 0,-2 5-254,-6-5 0,-6 0 89,-13-7 0,-2 2-297,-5-2 1,0 9 126,0 6 0,-2 3 20,-2 8 0,6 3-78,-2 9 0,7 2-93,1 1 0,7 5-564,3 7 1,9 4-56,3 8 987,8 2 0,7 5 0,7 1 0</inkml:trace>
  <inkml:trace contextRef="#ctx0" brushRef="#br0" timeOffset="3">13968 8771 8286,'-10'-11'-878,"2"-1"1458,-2 1-236,9 0 1,-6 3 82,3 0 1,2 5 202,-6-5 0,4 5-139,-3 0 0,-1 1-172,-3 2 1,-2 0-20,-2 0 0,1 5-29,-5 3 0,0 7-30,-4 4 1,-4 3-67,1 1 1,-1 1-105,4 2 0,4-1-161,0 1 0,9-2 83,-1-1 0,7 1-150,0 3 0,4-3 71,4 3 0,3-5-12,9-2 0,1 0 54,6-5 0,4 3-71,-1-7 0,6 2 86,-1-9 0,5 0 237,3-4 1,-1 0-27,-4 0 0,4-6 115,0-1 1,-4-8 188,-3-4 1,-10 1-141,2-1 1,-8-2-221,1-5 0,-9 0 113,-3-4 0,-4 0-298,-4-5 1,-7 1 171,-8 0 0,-4-1-792,-4 1 1,-2 6-389,-5 5 0,0 6 548,-1 5 0,1 6-755,0 2 1,6 12 129,5 3 1144,5 8 0,7 4 0,-1 6 0</inkml:trace>
  <inkml:trace contextRef="#ctx0" brushRef="#br0" timeOffset="4">15041 8726 8216,'-6'-6'68,"2"-1"0,3 1 479,1-2 16,0 0-191,0-3 249,5-1 92,-4 6-247,4 1 58,-5 0-200,0 4 0,-5-3 30,-2 8-168,-9 7 1,-3 3-186,-7 5 1,0 4 113,-4 4 1,1 0 79,-2 0-113,3-3 0,11 4 147,1-5-717,4 0 361,5 0 0,2 0-1,5-1-492,0-4 392,10 4 1,-1-10-90,10 4 176,0-9 1,5 2 208,3-5 0,0 4-97,7-5 0,-6 0 182,6-7 0,-2 2-52,2-6 0,-3 0 103,-1-3 0,-5-4-12,2-1 1,-8-4 162,-4 1 1,-2 1-90,-2-1 0,-4 0-137,-3-4 1,-3 1-54,-1-1 0,-1 5-148,-3 3 0,-4 0 52,-7 3 0,-3-2 53,-5 7 1,0 1-92,1 3 1,-5 1 75,0 2 0,-3 0-165,3 0 0,-3 5 104,3 3 0,0 2-101,5 2 0,0 0 5,3 4 1,3-4 99,4 3 1,6 2-87,2-2 1,3 2 70,1-2 1,1-6 45,3 2 1,2-2-47,6 3 0,4-6 82,3-2 1,3-3 5,0-1 1,5 0 173,0 0 0,1-1 61,-2-3 0,-2-2-58,3-6 0,-7-1 72,-1-2 1,-5 3-93,2-4 1,-7 0-38,-2 1 1,-4-1-8,0 5 0,-1-1-50,-2 1 0,-7 1 4,-4 2 1,-2 3-165,-6 5 0,-1 0-86,-7 0 0,2 5 60,-6 3 0,6 2-66,-2 1 0,1 5 85,3-1 0,-1 1-176,9 0 1,-1-2 50,5 5 0,3-5-55,1 1 0,4-2 76,-1-2 0,4-1 65,4-2 1,4 1 53,7-6 1,2 1 146,2-4 1,6 0 78,-2 0 0,3-5-70,1-2 1,-3-4 109,3 0 1,-4 0-25,-4-1 0,1 1-51,-5-1 0,0 1-63,-3-1 1,-6 1-8,-2 0 1,-3 3 106,-1 0-95,0 1 0,-1-1-59,-3 1 0,-3 4 39,-9-1 0,2 3-129,-5 1 0,0 5 110,-3 3 1,-1 2-229,0 1 0,0 2 54,0 2 0,5-2-100,3 2 0,2-2 106,2-2 0,5-3 50,2-1 1,3-3-148,1 4 133,0-6 0,6 3 231,5-5 1,6 0-72,6 0 0,0-5 128,-1-2 0,5 0 22,0 0 1,-1-1 16,-3-3 0,-4-1 0,0 1 1,-5-1-116,1 1 1,-6 1 290,-1 2-145,-5-2 4,2 9 1,-10-4-129,-3 5 0,-6 0-20,-1 0 1,-6 5 12,2 2 1,-2 4-11,-2 0 1,0 0-126,0 1 0,6-1 85,1 1 1,4-1-558,0 1 1,1-5 252,-1 1 0,6-1-1377,2 5 1,3-1 126,1 1 1470,5-1 0,6 6 0,7 0 0</inkml:trace>
  <inkml:trace contextRef="#ctx0" brushRef="#br0" timeOffset="5">12928 8863 8035,'7'-8'-393,"-3"0"0,-3 5 274,-1-5 0,0 4 264,0-3 742,0 4-550,0-2 0,-1 4 191,-3-3-182,2 3-51,-8-5-190,4 6 38,-5 0 1,-2 4 188,-2 0-394,2 5 72,-9-3 1,8 6-48,-5-1 160,0 1 0,2-1-160,1 0 1,4 1 73,0-1 1,1 1-123,-1-1 156,6 1-147,-4-1 108,9 0-178,-4 1 57,5-6 30,0-1 0,1-5 9,3 0 0,2 0 43,5 0 0,1 0 2,-1 0 1,1 0-8,-1 0 0,2-1 33,2-3 0,-1 2-29,5-6 0,-4 5 19,4 0 1,-3-4 52,3 0 1,-5 0 11,1 0 0,-6 4 205,-2-1-144,-4-2 45,7 5 1,-10-4-66,0 5 0,-5 0-51,-7 0 1,0 5 21,-3 2 0,-3 1-1,-5 3 1,1-2-57,3 7 1,2-4-12,1 0 1,7-2-81,-2-3 0,6 4 58,-3-4 1,6 0-238,-2 0 200,3-4 0,2 6-16,3-6 0,-2 1 25,6-4 0,0 0-1,3 0 1,5-1 8,3-3 0,-1-1 1,1-3 1,0-2-26,4 3 0,0-4 28,0 0 1,0 0 57,0-1 0,-6 5-56,-1-1 0,-4 4 324,0-3-195,-6 4 201,-1-2-217,-5 5 1,-1 0-29,-3 0 0,-2 1-74,-6 3 1,1-1 70,-1 4 0,0 0-134,-4 0 0,4 3 110,-3-2 0,-2 2-187,2 1 0,1-3 86,6 0 1,-1-4 5,6 3 0,-1-3-57,4 4 0,0-6 104,0 3 1,5-5-25,2 0 1,5 0 10,3 0 0,-2 0-4,2 0 1,1-1 42,0-3 1,3 2-38,-4-6 1,1 4-1,0-3 0,-4 3 59,4-4 0,-4 6 54,0-2 20,-1-3 0,-3 6-105,-1-3 272,-4-2-139,2 5-135,-5-4 1,-4 6 61,0 3 0,-5-2-100,2 6 1,-3-4 76,-2 3 1,-3 1-9,0 3 1,0 1-65,3-1 0,1 1 47,-1-1 0,1-3-59,0-1 1,3-4 76,0 1-9,6 2-15,-8-5 0,8 3 172,-1-8 0,1 2 37,2-6-149,0 0 0,0-3-863,0 0 590,0-1 0,-4 1-748,1-1 545,-1 6 399,-1 1 0,-2 5 0,-4 0 0</inkml:trace>
  <inkml:trace contextRef="#ctx0" brushRef="#br0" timeOffset="11">10804 10165 7559,'-11'0'755,"-1"0"1,1 1-533,-1 3 1,1 2 158,0 5 0,-1 6-34,1 2-274,-1 3 0,1 0-1,0 1 0,-1 0-126,1 0 1,4 0 243,4 0-467,1-1 205,2-4 1,0 2 79,0-4 1,5 3-91,3-4 0,2-4-166,2-3 124,4 0 38,2-2 0,5-1 249,-1-5-169,1 0 1,0-1 153,0-3 0,0-1-77,0-3 1,0-6 99,-1 3 0,0-3-64,-3 3-60,-3-6 192,1 4-93,-4-8 0,-1 7-14,-4-5 1,-6 0 0,2-4 1,-2 4-180,-2 0 123,0 0 1,-6-3-177,-1 3 35,-3 3 1,-6 4 171,1 1-215,-5 4 148,2-3 1,-8 9 20,-1-3-140,0 3 95,-1 1 1,3 5-21,-6 3 7,6 2 1,-3 3-36,5 2 0,6-1 8,1 5 1,5-1-176,3 1 89,3 2 1,5-4 99,0 2-200,5 2 181,2-3 1,5 0-31,4-3-139,1-2 79,6-2 1,1-5 174,3-2-121,-3-2 18,4-2 0,-1 0 135,-1 0-130,1-6 0,-6 0 278,-1-5-140,1-1 0,-8 1 25,2-1 0,-6 1 140,-1 0 1,-6-1-105,2 1 102,-3-1-95,-1 1 0,-5-4-6,-3-1-80,-7 1 0,1 5 11,-5 2 0,0 0 0,-4 4 1,-3 0-196,-1 4 1,-1 1 103,1 3 0,7 4-146,-3 7 59,8-2 0,-1 4 124,4-1-470,6-4 255,1 10 0,5-8-157,0 5 107,5-5 175,1-3 0,7-1 119,2-2-155,-2-3 69,8 0 0,-3-5 3,5 0 0,0-1-97,0-3 364,0-2-162,-1-6 0,-4 1 32,-3-1 205,-2 1-180,-2 0 1,-4-1 27,-3 1 0,-3-1 21,-1 1 1,0-4-269,0-1 139,-5 1 1,-2 4-21,-4-1 1,0 1 29,-1 0 0,-1 3 56,-2 0 1,3 6-29,-4-2-74,4 3-136,0 1 146,1 5 1,-2 1-283,-2 6 122,7 4 60,-7-3 0,13 3-69,-6-4-14,5-1 129,-2 0 0,5 1-17,0-1 0,4-3-3,0 0 33,5-6 1,-3 3 37,6-5 0,-1 0 144,0 0 0,2-4-89,2 1-77,-2-6 52,4 2-557,-6-4 300,0-1 1,-4 5-1479,-4-1 575,-1 6 1094,-2-3 0,-10 5 0,-3 0 0</inkml:trace>
  <inkml:trace contextRef="#ctx0" brushRef="#br0" timeOffset="12">11866 10142 8104,'0'-8'-132,"0"1"0,0 3 639,0-4-329,0 6 0,-1-5 177,-3 3-106,-2 3-42,0-4 1,-5 5-58,4 0 28,-8 0 0,2 1-66,-2 3 1,1 2 85,-2 6 0,2-1-123,-5 1 0,4 3 104,-4 0 0,5 5-171,-1 0 0,2 2 6,2 5 1,1-3 46,2 3 1,-1 1-18,5-2 1,1 1-129,3-4 0,1 0-247,3 0 231,2-6 0,7 1 55,2-3-103,3-7 62,5 7 0,1-10 64,2 3 100,-2-3-93,9-5 1,-7-1 139,4-3-140,-4-3 1,5-4 182,-4 0 1,2-6-90,-6-2 0,1-2 213,-9-2 1,1 0-52,-5 0 1,-5-1 9,-2-3 0,-4 2-39,-4-6 0,-3 2-287,-8-1 1,-5-2-93,-6 5 1,0 1-115,-4 3 0,1 5 33,-2 3 1,0 7 73,4 4 1,2 3-445,6 1 0,2 1-69,6 3 687,4 3 0,2 14 0,5 3 0</inkml:trace>
  <inkml:trace contextRef="#ctx0" brushRef="#br0" timeOffset="13">12803 10165 8113,'0'-8'7,"0"0"297,0 6 182,-5-3-1,3 0-128,-3 3 250,0-3-429,-1 5 1,-5 2 177,-1 1-349,1 4 186,-1 4 1,0 4 17,-4 1 1,4 4-16,-4-1 1,4 6-339,0 2 157,1 0-52,-1-10-307,6 10 269,-4-13 0,9 13 32,-3-8-209,8-3 156,2 1 0,7-3 53,2-3-191,3 3 230,5-8 1,-1 1-11,1-3 0,0-3-1,0-1 0,4 0 172,-1 0-156,1 0 50,1-5 0,-4-2 116,3-4 1,-3-2-126,-1-2 396,-6 2-245,0-8 1,-3 3 24,-3-5 1,2-1 143,-9-3 0,-1 2-67,-3-5-383,0-1 205,-5-3 0,-6 3 17,-8 1 0,-4 5-179,-4-2-603,-2 8 477,-10 7 0,2 7-3,-5 5-1739,5 0 1481,-2 5 1,10 3-260,2 7 691,8 3 0,1 5 0,6 2 0,0 6 0,3 4 0</inkml:trace>
  <inkml:trace contextRef="#ctx0" brushRef="#br0" timeOffset="14">13933 10256 7935,'0'-11'0,"0"-1"204,0 1-21,-5-1 1,4 5 463,-3-1-416,3 5 1,1-7 468,-5 9 30,4-4-388,-9 0 1,3 4-74,-4-3 1,-6 9 77,-2 6 50,3 1-227,-6 9 0,4-3 169,-4 5-323,4 0 62,-4 0 1,13-2-245,-2-2 159,7 3 0,-1-8-573,5 5 286,10-5 243,-2 2 1,15-8-269,-1-1 195,6-4 0,5 2 22,-2-5 0,2-5 29,-3-3 1,-2-2-23,-1-1 0,-3-1 5,-1 1 1,-2-4 22,-2 0 1,-3-5 62,-9 5 0,2-5 130,-5 1 0,0 1 33,-4-1 0,-5 5-107,-3-1 0,-7 2-52,-4 2 1,0 4-1,-4 4 1477,3 1-979,-8 2-300,0 0 1,4 7-186,-3 4 0,3 1-164,1 3 1,5 1-396,3 0 347,2 4 1,7-7 26,2 2-173,3 3 138,1-6 0,1 5 54,3-6 43,2-5 18,11 5 0,1-10 26,5 3 1,-1-3-5,1-1 0,-1 0 174,-3 0-51,2-5 1,-8 2 355,2-4-270,3-1 0,-9-3-42,2-1 279,-7 1-209,1-1 0,-5 1 14,0 0 49,0-1-83,-5 1 0,-1 1-37,-6 2 0,0-1 26,-4 5 1,3 1-151,-7 3-66,7 0 175,-9 5-299,9 1 118,-3 5 0,2 1 164,2-1-475,-2 1 238,8-1 1,0 0 38,2 1-110,3-1 91,1 1 0,0-1 38,0 1 0,5-6-22,2-2 0,4 1 158,0-1-132,5-1 20,-3-3 258,9-5-106,-5 4 0,2-9-146,1 2 464,-7-2-238,4-1 0,-6-5-40,1 1 346,-6 0-250,-1 4 0,-5-2 294,0-2-410,0 2 0,-5-3 136,-2 4-278,-9 1 158,-1-1 1,-6 2-98,0 2 1,1 3 178,3 5-76,-2 0-429,3 0 213,0 5 0,2 2 19,4 4-1226,1 1 869,-1-1 0,6 4-6,2 1-1940,8 4 2383,7-2 0,7 4 0,5 1 0</inkml:trace>
  <inkml:trace contextRef="#ctx0" brushRef="#br0" timeOffset="15">15110 10165 7982,'-8'-12'0,"1"1"0,-1-1 0,-3 1 1137,4-1-684,-3 6 1,2 0 542,-7 2-595,-3 3 0,-4-4 72,-1 5 7,-5 0-184,4 5 0,-5 1-125,2 5-3,3 1 1,-4 4 14,5 3 0,1 2-70,3-2 1,4 2 251,8-2-486,1 3 160,6 1 0,2-4-496,2 0 363,2-5 0,12 2-78,5-4-165,-1-6-140,11 4 235,-3-9 73,4 5 154,0-6 0,-1-4 24,-2 0 1,0-5 7,-4 1 0,0-2 2,-5-1 1,-4-4 100,-3-1 0,-2 1-93,-2 4 468,-4-6-130,-2 0 0,-5-5-4,0 3-132,-5-3-82,-2 5-75,-4-1 15,0-4 0,-6 10 97,-2-4-333,-2 4 100,-2 5 1,0-2 93,0 6 0,-1-1-136,-3 4 0,3 1-166,-3 3 117,3 7 51,2 2 0,3 9-245,-1-3 189,12-3 0,-6 6-155,10-3 0,0 1-90,4-1 308,0 3-234,5-10 108,7 5 1,5-6 116,6 1 1,1-6 111,3-2 1,-3-3-64,3-1 12,2 0 1,-5-1-129,3-3 551,-3-2-202,-1-6-1,-6 1 429,0-1-408,-6 1 0,-1 0 106,-2-1 1,-3-3 84,-5 0 0,0-2 26,0 2-96,-5 2-196,-6-3 0,-3 9-4,-5 4-98,0-4 110,-4 6 1,4-3-308,0 8 76,0 2 35,1 6-462,-4-1 372,10 1 1,-5 0-54,6 3-256,4-2 288,-3 9 0,9-10-127,-3 4-180,3-4 241,1 0 0,1-1 110,3 1 119,2-6 1,6-1-98,-1-5 1,2 0 87,2 0 1,-2 0 131,2 0 1,1-4-37,0 0 0,3-4 186,-4 0 0,0-2-97,-3-2 1,-5 1 402,1 0-382,-6-1 1,3 1 299,-5-1-305,0 1 1,-5-1-6,-2 1 0,-3 1 6,-2 2 0,1 3-211,-1 5 0,0 0 119,-4 0 43,4 0-446,-5 5 220,6 2 1,-1 4 117,1 0-265,-1 1 57,6-1 12,1 1 175,5-1-36,0 1 1,0-5 390,0 1-224,0-6 0,5 3 124,3-5 1,2 0-136,1 0 0,5 0-248,-1 0 0,-1-1 153,-7-3 0,4 3-1933,-4-3 1066,-2-2-2136,5 5 2963,-8-4 0,-2 10 0,-7 1 0</inkml:trace>
  <inkml:trace contextRef="#ctx0" brushRef="#br0" timeOffset="16">12689 11969 7978,'6'0'52,"-1"-5"284,-5 4 142,0-4 169,0 5-372,-5 0-107,4 0 1,-8 1 167,5 3-952,-5-3 495,8 9 0,-8-4-254,5 6 1,0-1 374,4 1 0,5-1 0,2 1 0</inkml:trace>
  <inkml:trace contextRef="#ctx0" brushRef="#br0" timeOffset="17">12689 12506 7996,'-7'5'2131,"2"-4"-1803,5 4 332,0 0-358,5-3 1,-2 8 44,4-3-578,-4-2 184,2 6 1,-5-9-798,0 6 428,0-6 85,0 3-335,0 0 358,0 2-570,0-1 157,0 4 1,0-3 42,0 4 678,0 0 0,0 1 0,0-1 0,5 6 0,1 1 0</inkml:trace>
  <inkml:trace contextRef="#ctx0" brushRef="#br0" timeOffset="18">12734 12803 7932,'7'5'-15,"-2"1"919,-5 6-151,0-6-172,0 4 216,0-4-54,0 1 153,-5 3-562,-2-4 1,-3 2-1413,2 0 566,3-6-405,5 3 917,0 0 0,0-3 0,0 3 0</inkml:trace>
  <inkml:trace contextRef="#ctx0" brushRef="#br1" timeOffset="19">10770 9388 7915,'0'-6'-347,"0"-5"741,0 10-143,0-9-41,0 9 42,0-4 618,0 5-717,5 5-40,-4-4 1,4 9 0,-5-2-82,0 2 0,2 5-61,1 0 1,-1 2 92,1-2 0,-1-1-136,-2 5 1,0-5 89,0 1 1,0 2-57,0-2 0,1 0-7,3-3-2,-3-1 159,4 1-17,-5-1-297,0-5 243,0-1-489,0-5 0,-5 0 0,-1 0 0</inkml:trace>
  <inkml:trace contextRef="#ctx0" brushRef="#br1" timeOffset="20">11775 9388 7522,'0'-11'262,"1"3"107,3 0-141,-3 6 95,4-3 18,-5 0 57,0 3-195,0-3 138,0 5 138,0-5-295,0 4 1,2-5 244,1 2-202,-1 3 1,7-6-89,-6 3 112,6 3-13,-2-4-159,4 5 1,0 0 230,1 0-519,-1 0 163,1 5 0,-1 0-219,1 3 203,-1 2 0,-5-4-100,-2 6 0,-3-1 81,-1 1 1,0 0-117,0 3 0,-1-2 55,-3 2 1,-6 3-37,-5 1 0,-2-1 108,2 1 0,3-4-190,-4 4 1,0-5 122,1 1 1,1-2-64,6-1 72,-2-1 249,9 0 6,-5-4 0,12-2-45,1-5 1,7 0 214,1 0 0,6 0-88,-2 0 0,6 0 11,2 0 0,-1-4 11,-3 0 1,-1 0 126,-3 4-464,2-5 0,-8 4 83,2-3 0,-6 3-838,-1 1 490,-6 0 170,3 0-1061,-5 0 0,-1 4 1262,-3 0 0,3 4 0,-4-1 0</inkml:trace>
  <inkml:trace contextRef="#ctx0" brushRef="#br1" timeOffset="21">12677 9388 7982,'0'-11'268,"0"-1"-44,5 6-3,-3-4-41,8 8 1,-4-4 364,5 2-213,1 3 1,-1-8-174,1 5-51,4 0 0,-3 1-19,2-1 1,-2 0 129,-2 4 0,4 0-284,1 0 1,0 0 42,-1 0 0,-2 0-86,2 0 0,-2 0-1,-2 0 1,1 0-34,-1 0 1,-3 0 72,-1 0 26,-4 5 0,2-2-152,-5 4 191,0-4 1,-1 6-17,-3-6 1,-2 5 5,-6-4 0,5 3 30,-1-3 1,0 4-44,-3-4 183,0 5-118,-1-3 1,5 4 10,-1-2 1,5-2-54,0-2 45,1-3 0,2 9 1,2-7-23,1 4 0,4-4-5,4 1 0,1 1 2,-1-1 0,2 3-40,2-3 0,3 4 62,5-4 0,-4 4 2,0 0 0,-5 1 65,1-1-88,-3 2 0,-1-4 4,-4 5-15,3 1 0,-8-1 45,1 1-19,-6-1 1,-7-1 204,-6-2-113,-4 2 1,2-7-22,-5 4 1,-3-3 13,-1 4 1,0-6-297,5 2 1,0 1 94,3-1 1,2 0-1791,6-4 1874,5 0 0,-4 5 0,3 1 0</inkml:trace>
  <inkml:trace contextRef="#ctx0" brushRef="#br1" timeOffset="22">13979 9319 7984,'-1'-7'-30,"-3"-1"297,3 6 31,-4-8 199,5 8 114,0-3 325,0 5 0,-2 5-542,-1 3-438,1 2 0,-3 1 269,5 1-479,-5 4 231,4-3 1,-8 5 131,5-3-163,0-2 41,-1 3 1,4-1-44,-3 1-280,3-1 181,1-9 1,0 4-33,0-2-128,0-3 157,5 5 0,0-7-400,3 4 300,2-4-65,-4 2-440,6-5 432,-6 0 1,4 0-451,-2 0 159,2 0 622,1 0 0,1 0 0,-1 0 0</inkml:trace>
  <inkml:trace contextRef="#ctx0" brushRef="#br1" timeOffset="23">14071 9445 7984,'0'-11'-526,"0"3"-66,0 0 1,0 5 1185,0-5 1884,0 5-1123,0-2-937,0 5 1,0 5-56,0 3 1,0 2-125,0 2 0,0 3-379,0 0 1,0 5 185,0-1-72,0 3 1,3-3-87,1 0 1,0-5-1503,-4 1 816,0-2 247,0-2 551,0-4 0,5 8 0,1-2 0</inkml:trace>
  <inkml:trace contextRef="#ctx0" brushRef="#br1" timeOffset="24">14881 9251 7953,'0'-12'-167,"0"1"0,2 1 872,1 2 31,-1-2-93,3 9 92,-5-4 185,0 5-572,-5 5 1,3 1-165,-1 6 1,-2 3 64,1 0 1,0 4-188,4-4 1,-1 4-3,-3-3 1,3 3-94,-3-4 1,3 0-56,1-3 1,0-1 90,0 0-264,0 1 1,0-5-33,0 1 77,0-5 0,1 2-127,3-5 225,-3 0 101,4 0 22,0 0-26,1 0 0,6 0 17,-1 0 0,1 0 66,-1 0 0,2 0-68,2 0 1,-2 0 9,2 0 0,-2 3 0,-2 1 1,0 4-50,1-4 0,-1 3 35,1-3 0,-2 5-16,-3-1-3,4 2 1,-10 1-3,3 1 1,-3-1-120,-1 0 133,-5 1 0,1-1-19,-7 1-260,2-6 265,-8 4 0,2-7-45,0 4-377,0-4 244,-2 2 0,3-5-1057,-5 0 816,5 0 0,-6 0 450,5 0 0,-6-5 0,4-1 0</inkml:trace>
  <inkml:trace contextRef="#ctx0" brushRef="#br1" timeOffset="25">14893 9217 7926,'11'-11'396,"1"4"0,4-3 124,3 2 0,3 3 390,1 1 1,-1 3-509,1 1 0,4 0-156,0 0 0,-2 0-1026,-6 0 1,1 1 201,-4 3 578,-1 2 0,-4 6 0,1-1 0</inkml:trace>
  <inkml:trace contextRef="#ctx0" brushRef="#br1" timeOffset="26">10690 10793 7920,'0'-7'256,"0"2"413,0 5 0,0 5-313,0 3 1,0 6 5,0 1-360,0 5 163,0-7 1,0 9 165,0-3-498,0-3 166,0 6 1,0-6 220,0 3-965,0-2 558,0-1 0,0-3-1367,0 2 813,5-2 741,-4-2 0,9 1 0,-3-1 0</inkml:trace>
  <inkml:trace contextRef="#ctx0" brushRef="#br1" timeOffset="27">11809 10896 7974,'-10'-8'19,"2"0"0,0 4 152,4-3 53,0 4 0,4-2 209,0 5 111,0-5-210,0 4 0,6-5 95,6 2 1,0 2-11,7-1 3,0 1-127,4 2 1,4-3 196,0-1-268,4 0 0,-7 4-191,4 5 68,-5-4 0,-5 9 235,-3-2-577,-7 2 235,2 2 0,-9 0 282,3 4-998,-8-4 530,-2 10 1,-11-4-76,-2 4-495,-2 1 498,-2-5 0,-4 2-207,1-4 196,-1 4 66,4-2 1,2-1 73,2-1 75,2-4-79,6-5 438,4 3-157,2-4-87,5 1 1,7-2 160,4-5 1,3 0-38,9 0 13,-3 0-166,8 0 1,0 0-250,2 0 117,-2-5 0,4 3-1154,-5-2 603,-6 3 657,6 1 0,-8-5 0,9-1 0</inkml:trace>
  <inkml:trace contextRef="#ctx0" brushRef="#br1" timeOffset="28">12814 10781 7891,'0'-6'-374,"-5"-4"457,4 9-42,-4-5 46,5 1 160,0 4 1,0-5 314,0 2-225,0 3 18,5-4-191,-4 0 0,9 3 217,-2-2-8,-3 3-131,5-4 1,-4 4 340,6-3-358,-1-2-82,1 4 0,-1-3 28,1 5 0,-1-3-29,0-1 1,1 0-96,-1 4 1,1 0 55,-1 0 1,-3 0-99,-1 0 0,-3 1 116,4 3-526,-6-3 286,3 9 0,-1-3-522,0 4 350,0 1 138,-9-1 0,2 4-253,-4 0 221,-1 1 0,-3-5 41,-1 1 61,6-1 1,-4 0-93,2 1 280,3-1-78,-5-4 0,7 1-135,-4-4 230,4 0 180,-2-4 680,5 0-755,5 0-155,1 0 1,6 0 44,-1 0-261,6 5 195,-5-4 1,6 5-13,-3-6 1,-1 3-29,5 1 0,-5 4-88,2-4-17,-4 4 111,0-6-178,-6 8 75,-1-4 0,-5 2 86,0-1-153,0 1 140,0 3 1,-5-3-16,-3 0 19,-7-1-7,-3 5 1,-4-2-24,-1-3-211,0 4 228,0-10 0,-2 8-219,2-5-22,-2 4-752,12-6 291,-4 3 188,11-5 536,6 0 0,11 0 0,7 0 0</inkml:trace>
  <inkml:trace contextRef="#ctx0" brushRef="#br1" timeOffset="29">13922 10690 7958,'0'-6'186,"0"-1"-186,0 3 381,0 3-27,0-4 2973,0 5-3104,0 5 295,0-4-351,0 10 0,0-5 166,0 5-305,0 1 152,0-1 1,0 2-141,0 2 21,-5-2 25,-1 8 0,-2-8-279,0 2 125,6 3-15,-8-5 1,7 5-70,-4-3 1,4-3-40,-1 4 1,3-7-142,1-2 0,1-3 81,3 4-185,-3-6-33,9 3 88,-3 0 8,9-3 158,-8 3 0,7-5-1051,-7 0 553,2 0 280,1 0 1,-3 0-660,0 0 1092,-1 0 0,5 0 0,-1 0 0</inkml:trace>
  <inkml:trace contextRef="#ctx0" brushRef="#br1" timeOffset="30">14059 10907 7958,'0'-11'0,"0"4"0,0-3 0,0 9 0,-1-4 0,-3 5 0,3 1 0,-3 3 0,3 2 0,1 6 0,-4 0 0,0 3 0,0-1 0,4 5 2554,0 0-1659,0-1 1,0 4 76,0-3-3032,0-3 921,0 6 1139,0-9 0,0 8 0,0-3 0</inkml:trace>
  <inkml:trace contextRef="#ctx0" brushRef="#br1" timeOffset="31">14938 10679 7910,'-6'-8'-1904,"2"0"3135,3 6-134,1-3-13,0 0-561,0 3 64,0-3 700,0 5-923,0 5-114,0 2 0,0 4 106,0 1-326,0 4 40,0-3 0,0 7 85,0-5 0,-1 4-117,-3-4 0,3 2 213,-3-2-566,3-2 278,1 3 0,0-8-356,0 0 240,0-1 60,0 0-23,0-2-18,0 0 59,0-4 4,5 4 60,-4-5 0,9 0 17,-2 0-11,2 0-3,1 0 0,2 0-2,2 0 173,-2 0-159,3 0 0,0 1 131,-1 3-125,0-3 8,2 5 0,-5-3 5,4 1 0,-4 4 22,0-4-31,-6 4 5,4-1 0,-7 0 23,4 1-70,-4 0 45,2 3 0,-5 0-133,0 1 132,0-1-9,0 1 0,-4-1-368,0 1 171,-10-1-28,7 0 49,-10-4 131,6 3 0,-6-5-54,-2 3 1,-1-2-11,1-2 1,-1-3-59,4 3-626,-4-3 476,7-1 0,-3 0-225,4 0-488,1 0 358,0-5 665,4 4 0,2-14 0,5 2 0</inkml:trace>
  <inkml:trace contextRef="#ctx0" brushRef="#br1" timeOffset="32">14893 10644 7995,'-7'-6'0,"2"0"0,5 2 0,2 2 964,1-1-369,4 1-259,4 2 1,2 0 925,2 0-621,3 0-207,10 0 296,-4 0-344,14 0 1,-10 0 78,10 0-599,-5 0 169,6 0 0,-9 0 271,-4 0-447,-2 0 173,-11 0 0,2 0 215,-7 0-247,-3 0 0,-5 0 0,-6 0 0</inkml:trace>
  <inkml:trace contextRef="#ctx0" brushRef="#br0" timeOffset="53">10896 13774 8034,'-2'-8'-184,"-2"0"201,3 6 0,-4-5 297,5 4-95,0 1 1,-1-4 50,-3 2 126,3 3-208,-4-4-75,0 5 0,2 0 1,-5 0 0,5 1 3,-5 3 0,0-2-21,-3 6 0,1 0-4,2 3 0,-4 2-24,4 2 0,-5-2-47,6 2 0,-2 1 92,1 0 0,2 3-184,2-4 1,3 1-23,-3 0 0,3-4-45,1 4 1,1-4 133,3 0 1,2-6-107,5-2 1,6 1 67,2-1 1,3 0-12,0-4 0,3-2 89,1-2 0,0-2-51,4-5 0,-1-1 149,2 1 0,-3-4-29,-6-1 1,0-4 190,-3 1 0,0-1-125,-8 1 1,2-3-59,-9 3 1,0-2-37,-4-2 1,-2 4 14,-1 0 0,-7 5-138,-6-2 0,-4 5 87,1 3 1,-6 3-88,-2 5 0,0 0 0,4 0 0,1 2 0,-1 1 0,1 4 0,3 4 0,3 1-104,4-1 0,-2 4 79,3 0 1,-3 6-10,6-2 1,3-1 7,1 1 1,3-5 24,1 1 1,0-2-11,0-2 1,5 0 14,3 1 1,3-2-2,4-2 1,2-3 13,2-5 1,6 0 11,-2 0 1,3-2 46,-4-1 1,-3-3 7,1-1 0,-3-7 150,2 2 1,-2-1-58,-6 1 0,-1 1 31,-2-1 0,-3 0-15,-5-4 1,0 7-27,0-2 1,-5 2 33,-3-2 1,-2 4-7,-1 4 1,-4 1-73,-1 2 1,-3 0-110,4 0 0,-4 2-58,4 1 0,-4 4 97,4 4 0,-1 1-168,5-1 1,0 4 40,-1 0 1,6 1 53,2-5 1,3-3 17,1-1 0,0-3-6,0 4 1,1-6 45,3 2 0,2-3 100,6-1 1,-1 0 117,0 0 1,5-5-61,-1-2 1,0-3 63,-4-2 0,1 1-116,-1-1 1,-3 2-144,0 2 1,-6-2 35,2 3 0,-3 0-168,-1 0 1,-5 4-276,-3-1 0,-2 3-1435,-1 1 1887,-6 5 0,0 2 0,-6 4 0</inkml:trace>
  <inkml:trace contextRef="#ctx0" brushRef="#br0" timeOffset="54">11923 13774 7997,'0'-12'0,"0"1"260,0-1 0,0 1 229,0-1 0,0 1-290,0 0 0,0 3-12,0 0 1,-1 6-51,-3-2 0,2 3 52,-6 1 1,1 1-1,-5 3 0,1 3-125,-1 9 0,1-2 35,-1 5 0,1-4-111,0 4 1,-1 0 126,1 4 1,1-4-169,2 0 0,-1-4-17,5 4 1,0-4-46,4 4 1,2-5 127,2 2 1,2-8-119,5 0 1,5-5 74,-1 0 0,6-1 24,2-2 1,1 0-73,7 0 0,-6-5 66,2-3 1,-3-3 30,-1-5 1,-2 4 42,-2-4 1,-2 3 144,-6-3 0,-3 4-141,0-4 1,-6 0 20,2 1 1,-4-1-100,-4 5 1,-2 1 65,-6 2 1,-4-1-59,-3 6 1,-2-1 19,2 4 0,-2 0-96,2 0 1,-2 5 57,2 2 1,-1 0-104,5 0 0,1 1 25,6 3-34,-2 1 1,5-1 43,-2 1 0,1-5 48,6 1 1,0-4-25,0 3 1,6-4 20,1 1 0,7-3 1,1-1 0,4 0 31,-3 0 0,4 0 10,-1 0 1,2-5 37,2-3 1,-4-2 6,0-1 1,-3-1 191,3 1 1,-9-1-67,1 1 0,-3 0 246,-1-1-275,-1 1 0,-12-1 38,-1 1 0,-7 5-86,-1 2 0,-6 2 34,2 2 1,-2 6-39,-2 1 1,0 1-102,0 3 1,2-2-85,2 6 1,-2-2 38,6-2 1,0 1-211,3-1 0,6-3 18,2-1 1,3-3-111,1 4 1,3-6-128,4 2 0,2 1 488,10-1 0,10 0 0,7-4 0</inkml:trace>
  <inkml:trace contextRef="#ctx0" brushRef="#br0" timeOffset="55">13111 13694 8065,'-6'-12'1337,"1"6"-466,0-4-522,-2 8 1,-4-3 19,-1 5 0,0 0-191,-3 0 0,2 2-83,-2 1 0,-2 8 71,2 4 1,-4 4-156,4-4 1,-4 5 93,3-1 1,2 2-138,7-2 0,2 1-130,5-5 1,0 4 42,0-3 1,2-1-32,6-4 1,1-3-1,10-1 0,0-4-19,4 1 0,0-3 119,-1-1 1,2 0-11,3 0 1,-3-5 88,3-3 1,-7-6 136,-1-1 1,-6 0-42,-2 4 1,-1-2-69,-6-2 0,0 2 150,-4-2 1,-1 1-85,-3-2 1,-4 5-90,-7 0 0,-3 0 15,-4 8 1,3-5-104,0 4 1,-1 0 74,-2 4 1,4 6-105,3 1 1,-2-1-48,2 2 1,0 0 109,3 3 0,6 1-192,2-1 1,3 0-89,1 1 76,0-1 0,2-1 193,6-2 0,0-3-6,7-5 1,-1 0-10,1 0 0,2 0 89,2 0 0,-2-1 37,-1-3 0,-5 1-150,0-4 206,1-1 0,-7-3-2,2-1 1,-1 5 108,-6-1 1,-2 2-57,-2-2 1,2-1 64,-6 6 0,2-3-88,-2 3 0,-2 1 90,3-1 1,-4 1-223,0 2 0,0 0 106,-1 0 1,2 5-124,2 3 0,0-2-121,4 2-100,-5 0 0,8 3-69,-3 0 0,3-3-838,1 0 463,0-1 0,1 5 650,3-1 0,2 1 0,5-1 0</inkml:trace>
  <inkml:trace contextRef="#ctx0" brushRef="#br0" timeOffset="56">14345 13694 8001,'-12'-12'0,"2"1"-33,2-1 175,-2 1 202,9 0 74,-9-1-151,4 1 0,-6 4-40,1 4 0,-1 1 92,1 2 0,-1 0-64,1 0 1,-4 5-6,0 3 0,-5 2-39,5 2 0,-4-1 28,4 0 1,0 2-76,3 2 1,-2 2-131,3 2 0,-2 1 73,9-5 1,-3 4-226,3-3 1,0 3 67,4-4 0,0 0 46,0-3 1,2-1-90,1 0 1,4 0-18,4-4 0,2 2 79,2-5 1,3 0 28,5-4 0,-1-2 4,1-1 0,1-4-6,3-4 1,-7-2 21,3-2 0,-4-3-22,0-5 1,-2 0 17,-6 1 0,1-1-39,-1 0 0,-5-1-73,-2-3 1,-3 4-174,-1 0 0,0 6 21,0 5 1,-5 2-203,-2 2 1,-5 0-125,-3 4 1,5 1 23,-5 7 0,8 4-637,-4 7 1189,2-2 0,3 8 0,1-3 0</inkml:trace>
  <inkml:trace contextRef="#ctx0" brushRef="#br0" timeOffset="57">15064 13637 7964,'-4'-8'0,"1"0"411,-6 1 0,6-3-37,-5 2 1,5 3 7,-5 5 0,0 0-56,-3 0 1,-2 1-54,-2 3 0,1 4-46,-5 7 1,5-1 13,-1 5 0,-2-4-204,2 4 1,1 0 65,7 4 0,-2 4-105,5-1 0,0 0 58,4-7 0,3 2-185,4-2 1,6-2 58,10-2 1,2-4-56,6-3 1,0-3 146,11-5 0,-4-1 0,4-3 0,-1-2 155,1-6 1,-3-3-90,-5 0 0,-5-6 186,-2 2 0,-8-2-115,-4-2 0,-3-4-166,-5 1 0,-8-5-134,-10 5 1,-8-2-397,-12 1 0,-6 3 248,-12-3 0,-3 12-416,-5 4 0,-4 7-304,0 0 1,0 9 1008,4 6 0,1 6 0,3 6 0,3 0 0,3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8.0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3872 14973 7613,'-7'-8'115,"4"1"758,1 4-245,2-7 2,0 3 156,0-4-469,0 5-162,0-4-162,0 8 218,0-3 8,0 5-77,5 5 0,-3-2-87,1 4 1,2 1 66,-1 3 1,4 1-83,-4-1 1,3 6 19,-3 2 1,0-1-80,-4 1 0,4-2-107,0 2 1,-1 2 65,-3-6 0,0 4-196,0-4 1,0 0 73,0-3 1,0-4-472,0-1 366,0 1 0,2-2 287,1-2 0,-1 2 0,3 1 0</inkml:trace>
  <inkml:trace contextRef="#ctx0" brushRef="#br0" timeOffset="1">4751 15018 8068,'0'-11'0,"0"3"13,0 1 1,0 3 84,0-4 1,4 5 156,0-5 1,1 5 6,-1 0 1,-2-2 62,6 1 0,-1 0-91,5 4 0,-5 0-76,1 0 0,0 0 16,3 0 1,0 0-118,1 0 0,-1 0 95,1 0 1,-1 1-229,1 3 0,-5 2-245,1 6 222,-6-1 74,8 1 0,-8 0-81,2 4 1,-3-3 21,-1 7 0,-1-1-118,-3 3 1,-3-3-13,-4 0 0,0-1 98,-1 1 0,1-2 95,-1-6 1,-2 4 9,3 1 0,-2-5 55,9-3 296,-4-6-14,6 3-255,-3-5 0,6 0 223,3 0 1,3 0 4,4 0 0,4-4 13,0 1 1,6-5-6,-2 4 36,-3-5-120,6 8 1,-6-8-138,3 5 0,2-1 111,-6 2 1,4 1-161,-4-2 0,0 3 291,-3 1-765,-1 0-325,1 0-665,-1 0 689,-5 5 0,0-2 738,-6 4 0,0 1 0,0 3 0</inkml:trace>
  <inkml:trace contextRef="#ctx0" brushRef="#br0" timeOffset="2">5859 14950 8010,'4'-8'32,"0"1"1,1 0 153,-2 0 0,4-2 200,4 5 1,-3-4-33,-1 5 1,1-5-60,3 4 1,1-1 156,-1 1-227,1 3 0,-1-4-64,1 5 1,-5 0 342,1 0-256,-1 0 222,5 0-538,-1 5 0,-4-2-184,-4 4-41,-1 1 0,-4 3 150,-1 1 1,-4-1-12,-4 0 1,-1 1-138,1-1 0,0 1 88,-1-1 1,4 1 28,1-1-56,-1-5 364,2 5 0,1-9 19,5 6 189,0-6-274,0 3 1,1-5 100,3 0 1,4 0 126,7 0 1,-3 0-21,4 0 1,1 0-35,2 0 0,3 2-65,1 1 1,-4-1-52,0 1 0,-4 0-45,4 1 0,-5-2-133,1 6 0,-2 0-121,-1 3 1,-6-3 64,-2-1 1,1 1 7,-1 3 0,-2 1 57,-6-1 0,-2 0 17,-5 1 1,-2 3 72,-2 0 0,1 1 154,-5-5 1,0-1-82,-4-2 0,0 2 235,0-2 0,1-3-64,3-2 1,-1 3-38,5-3-253,0 1 236,3-4-1234,6-5 0,2-1 144,8-6 853,7 1 0,12-6 0,6 0 0</inkml:trace>
  <inkml:trace contextRef="#ctx0" brushRef="#br0" timeOffset="3">7184 14847 8030,'-5'-11'144,"-2"4"121,1-3 1,0 9 294,2-3-280,3 3 1,-5 2 399,6 3-330,0 2 1,-1 7-107,-3 2 0,3-2-61,-3 2 1,-1 2 60,1-2 0,-4 4-199,0-4 1,-1 4 61,1-4 1,-2 1-70,3-5 0,0 4-115,0 0 1,4-3-13,-1-4-82,3-1 24,1-1-81,0 5 184,5-10 0,2 4-54,4-5 1,0 0-26,1 0 1,3 0-92,0 0 1,0 0 67,-3 0 1,-1-4-95,1 0 0,-1 1-1011,1 3 489,-1 0-656,0 0 1418,1 0 0,-6 5 0,-1 1 0</inkml:trace>
  <inkml:trace contextRef="#ctx0" brushRef="#br0" timeOffset="4">7287 15030 8030,'-4'-8'-505,"0"1"1,-4 3 888,4-4 1262,1 6-169,-2-3-571,3 5-401,-3 0 0,4 5-208,-3 2 0,3 3 187,-3 2 0,3 4-73,1 3 0,0-1-292,0 1 1,0 0-42,0 4 1,1 0-161,3 0 0,-3-4-510,3 0 0,-3-4 360,-1 4 1,0-5-646,0 1 0,0-6-109,0-1 214,0-1 1,2 0 771,1-3 0,-1 2 0,3 0 0</inkml:trace>
  <inkml:trace contextRef="#ctx0" brushRef="#br0" timeOffset="5">7880 14859 7904,'-6'-6'-985,"1"5"2375,5-4 878,0 5-1780,0 5 0,0 2 126,0 4-427,0 0 1,1 1 41,3-1 1,-3 4 35,3 1 1,1 3-258,-1-4 0,0 4 87,-4-4 1,0 2-200,0-2 1,0-2 11,0 2 1,0-6-329,0-2 257,0 1 153,0-2 1,1-1-31,3-5 18,-3 0 0,6 0 0,-4 0 1,0 0 38,4 0 0,1-1-33,4-3 1,-1 2 59,0-6 0,2 4 0,2-3 0,-1 4 27,5-1 1,-4-1 7,5 2 0,-5-1 27,4 4 0,-5 0-59,1 0 1,-2 0-14,-2 0 1,0 0 23,1 0 1,-6 5-128,-2 2 0,1 0 2,-1 0 0,0 1-113,-4 3 0,0 5 125,0-1 1,-5 1-125,-3 0 0,-2-2 233,-2 5 1,1-5-116,0 1 0,-5-3 139,1 0 0,-1-1-70,0 1 1,3-5 130,-7 1 1,5-6-184,-4 2 0,5 1 7,-1-1 0,2 0-175,2-4 1,3 0-872,1 0-84,4-5 1,-6-1 51,5-6 1115,1 1 0,3-6 0,0-1 0</inkml:trace>
  <inkml:trace contextRef="#ctx0" brushRef="#br0" timeOffset="6">7858 14801 8190,'0'-7'701,"0"-1"-98,5 6-173,1-8 0,7 8 53,2-2 0,-1 3 181,5 1 1,-4 0-186,4 0 0,0 0-45,4 0 0,-4 0-370,0 0 1,-4 0 151,4 0 0,-5 0-654,2 0 0,-8 0 342,0 0 0,-4 0-2708,3 0 2804,-4 0 0,7 5 0,-4 2 0</inkml:trace>
  <inkml:trace contextRef="#ctx0" brushRef="#br0" timeOffset="7">9354 9719 8341,'-7'0'-271,"2"0"1,5-1 509,0-3 110,0 3-75,0-4-85,5 5 0,2 0 80,4 0 1,-2 0-56,2 0 1,0 0 26,8 0 1,-3 0 31,7 0 0,-1 0-49,8 0 0,4-2-40,4-1 1,11 0 30,0-4 0,8 3-344,-25 0 1,1 0-1,-1 1 1,1 0 202,2-1 0,2 0 1,0-1-1,-1 1-88,1 2 0,-1 0 1,2-2-1,0 0 4,-2 0 1,0 0-1,-1 1 1,-1 0-68,-2-1 1,1 0 0,30 0 31,-31 1 0,1-1 0,0 0 0,0 0 54,28-7 0,-2-1-183,-5 1 1,-4-1 92,-4 1 1,-5 1 41,-3 2 1,-4-1 10,-4 5 1,-3-3 180,-8 3 1,1 0-119,-4 4 1,-1 0 123,-4 0 1,-3 0-37,-1 0 233,1 0 1,0 0-344,-1 0 40,-4 0 0,2 1-488,-5 3 143,5-2 14,-4 3 0,3-5-62,-8 0 0,2 0-83,-6 0 1,1 0 72,-5 0 1,1 0 112,-1 0 0,1 0 52,-1 0 0,1 0-249,0 0 432,-1-5 0,1 2-117,-1-5 0,1 5 223,-1-5 1,-3 2 27,0-2 1,0-2 48,3 2 0,1 2-54,0-2 1,0 4 449,4-3-92,-3 4-235,8-2 225,-3 0-349,5 4 0,5-4 154,3 5 1,2 0-151,2 0 1,3 0 0,0 0 0,1 4 26,0-1 1,-4 2-21,4-1 0,0 1-110,-1 3 1,4 2 95,-3-2 1,3-2-59,-4 2 0,0-2 53,-3 2 0,-1 1-131,0-6 1,-3 5 111,0-4 0,-6 1 69,2-1-22,-3-3 1,-3 8-52,-6-5 1,-1 3-160,-10-3 0,-5 5 148,-6-1 1,0 0-122,0 0 0,1 1 108,-2-5 0,1 3-635,7-3 1,-1 0-93,9-4 1,3 0-1048,5 0 1703,4 5 0,-2-4 0,5 4 0</inkml:trace>
  <inkml:trace contextRef="#ctx0" brushRef="#br0" timeOffset="8">12197 9308 8233,'0'-8'0,"0"1"0,0 3 123,0-4 374,0 6 180,0-3 948,0 5-1406,6 5 0,-4 2 364,6 9-396,-1 1 1,1 8 26,0 1 0,-1 2-103,5 3 0,-1 2-14,0-3 0,0 2 168,-4-2 1,3 3-389,-2-2 1,2-3 79,2-2 0,-5-2-153,1-1 0,-1-1 57,5-3 0,-5 1 130,1-5 0,-2-3 198,2-5 1,1-3 12,-5 4-99,-1-6 50,-3 3 391,0-5-363,0-5 0,0-1-167,0-5 0,0-1-4,0 1 1,-3-2-98,-1-2 1,0 1-85,4-5 0,0 0 120,0-4 0,4-4-58,0 1 0,3 0 37,-3 7 1,5-1 38,-1 5 0,-2-1-7,2 5 0,-5 1 82,5 2 1,-4-1-33,3 6 0,-3-1 16,4 4 1,-1 1 2,5 3 0,1 6-19,2 5 0,-3 5-77,4 0 1,-4 1 66,0 2 1,3 0-228,0 0 0,4-1 64,-3 1 0,3 0-20,-4 0 0,4-5 90,-4-3 1,4-2 41,-4-2 0,2-1 299,-2-2 0,-6 1-113,2-5 1,-2-1 128,3-3 0,-5 0-51,1 0 0,-4-1 475,3-3-388,-4-2 1,2-9 56,-5-1 1,0 0-220,0 1 1,0-4-8,0-8 0,0 2-176,0-6 0,0 1 112,0-4 1,0-6-294,0-2 1,0 2 143,0-2 1,4 5-376,0-1 1,1 8 115,-2 3 1,-1 4-51,1 4 1,-1 2-189,-2 6 75,0 5-809,0 1 841,0 5 0,0 5-415,0 2 0,0 3-21,0 2 908,0 4 0,10 2 0,3 5 0</inkml:trace>
  <inkml:trace contextRef="#ctx0" brushRef="#br0" timeOffset="9">13225 9479 8126,'12'-6'1016,"-1"1"-962,1 5 1,-1 0 137,0 0 1,1 0 27,-1 0 0,6 0-2,2 0 0,2 0 15,2 0 0,0-1-213,0-3 0,-1 3 67,-3-3 1,1 1-61,-5-1 1,0 3 8,-3-3 0,-1 2-546,1-2-1,-5 3 16,1-3-991,-6 3 1486,3 1 0,-5 0 0,0 0 0</inkml:trace>
  <inkml:trace contextRef="#ctx0" brushRef="#br0" timeOffset="10">13248 9639 7655,'12'7'451,"-1"-4"0,2 2 10,2-1 0,-2 0 229,2-4 1,3 0-20,1 0 1,2 0-191,2 0 0,1 0-418,3 0 0,-3-1 117,3-3 1,1 1-810,-2-4 1,-2 3 463,-1-4 1,-8 5 164,4-5 0,0 0 0,-1-3 0</inkml:trace>
  <inkml:trace contextRef="#ctx0" brushRef="#br0" timeOffset="11">14288 9114 8135,'0'-8'-1791,"0"1"2612,0 4-317,0-7 20,0 9-39,0-4-20,0 0 7,0 3 86,0-3-329,-6 5 0,0 0 6,-5 0 0,-1 5 13,1 3 0,-2-1-219,-2 5 1,2-3-129,-2 6 0,-2 1 130,2 0 1,0 0-132,4-1 1,0-2 63,4 2 1,-2-1-28,5 2 1,-1-4 115,1 3-194,3-2 0,-3-1 138,8-1 0,-1-3-5,4-1 1,1-3 20,3 4 0,2-2 7,2 2 0,-1-2-4,5-2 0,-5-2-2,1 6 1,2-6 87,-2 2-82,0 3 1,-3-5 211,-1 6-219,-5-6-9,0 8 0,-6-7 59,0 5-24,0-6 1,-6 7 5,-1-5 1,0 5-6,0-2 0,1 0-52,-2 0 1,-1-3-49,5 4 30,-5-1 1,4 5 20,-2-1 1,2-3-8,5-1 1,0-3-12,0 4 1,1-2 32,3 2 1,2-2-24,5-2 0,-3-3 9,0 3 1,-1-3 26,5-1 1,-5 2-25,1 1 8,-6-1 1,5 6-1,-3-4 0,-3 5 1,3-1 1,-4-2 125,-4 2 0,3-1-119,-3 5 1,-1 0 100,1 4 0,-4-4-81,4 4 0,-1 0-22,2-1 0,1 4-6,-1-3 0,1 3-2,2-4 0,0 0 9,0-3 1,0-1-9,0 0 1,4 1-91,0-1 0,1-3-178,-1-1 0,-2-3-1170,6 4 998,-6-6 0,5 3-1659,-3-5 2097,-3 0 0,9 0 0,-4 0 0</inkml:trace>
  <inkml:trace contextRef="#ctx0" brushRef="#br0" timeOffset="12">14642 9228 8082,'0'-11'-318,"1"4"265,3 3 0,-2-1 432,6 2 0,-6 0 83,2 7 1,-3-2 64,-1 6 0,2 1-222,1 6 1,-1 2-40,2 2 0,-3 4-86,-1-1 1,0 2 55,0 7 0,0-1-163,0 5 0,0-5-42,0 1 1,0-5-136,0 5 0,1-6-92,3 2 1,-3-7 88,3-1 1,-3-4-23,-1 4 1,0-5 14,0 1 0,1-3-1081,3-4 496,-2 2-1269,8-4 1968,-4 5 0,0-4 0,-1-2 0</inkml:trace>
  <inkml:trace contextRef="#ctx0" brushRef="#br0" timeOffset="13">14950 9776 8247,'4'12'418,"0"-1"0,-1 2 107,-3 2 1,0-1-239,0 5 0,0-1-73,0 1 1,0 2-228,0-2 1,-3 2 130,-1-2 1,-4 1-158,4-5 1,-1 1-259,1-5 0,3 0-940,-3 1 865,-2-6 372,0-1 0,-6 0 0,1 2 0</inkml:trace>
  <inkml:trace contextRef="#ctx0" brushRef="#br0" timeOffset="14">15293 9182 8045,'0'-11'-454,"0"0"725,5 4-60,-4 2 1,4 6 329,-5 3 1,0 3-234,0 4 1,0 4 86,0 0 1,0 6-183,0-2 1,0 6 5,0 2 1,0 3-208,0-3 0,-1 3-19,-3-3 0,-1 3-95,-3-3 0,-2 2 89,2-6 1,3 1-110,2-9 0,-3 2 63,3-2 1,-1-6 27,4 2 0,0-5-25,0 1 41,0-4-10,5 2 0,1-5 30,6 0 0,-1 0-23,1 0 1,-1 0-30,0 0 0,1 0-122,-1 0 0,1-1-12,-1-3 0,-3 2 85,-1-1 0,-3 0-919,4-1 365,-6 3-675,3-4 556,0 0 769,-3 4 0,3-6 0,-5 3 0,1 3 0,3-3 0,-2-1 0,6 1 0,-4-3 0,3 3 0,-4-5 0,1 2 0,-2 0 0,2 0 214,-3-1 38,4-3 0,-3 4 833,2 3-572,-3-2 1,4 6 157,-5 0 0,0 3-136,0 8 0,0-1-154,0 9 0,-4 0-164,0 4 1,0 0 18,4 0 1,-1 1-62,-3 3 0,3-2 91,-3 5 0,3-4-285,1 0 0,0 1-63,0-4 1,0 1-314,0-9-81,0 6 1,1-9 66,3 3-1387,-3-7 803,10-3-225,-10-5 1218,4 0 0,0 0 0,1 0 0</inkml:trace>
  <inkml:trace contextRef="#ctx0" brushRef="#br0" timeOffset="15">15669 9068 8043,'7'-18'114,"-1"3"41,-2 8 0,4 1-185,7 6 1,-6 0 20,2 0 1,-6 0 407,3 0 1,-4 4-97,3 0 1,0 5-34,0-1 1,2-2-128,-5 2 1,3-1-122,-3 5 1,4-1 44,-4 0 0,1 5-9,-1-1 0,-3 6-73,3 2 1,-3 0 69,-1 4 1,0-2-124,0 2 0,0-3 70,0 3 1,-4-3-26,0-1 0,0-4 52,4 0 0,0-5 101,0 1 1,0-3-62,0 0 1,4-4 87,0-1-52,0-4 28,-4 7 158,0-9-137,0 4 9,0-5-93,0 5 0,-1-2 41,-3 4 1,3-3 120,-3 4-120,2-1 0,2 6 133,0 2 0,2-2-71,2 2 0,-2-1-77,6 1 1,-1-1 25,5 5 0,-1-3-159,1 3 1,-1-4 91,0 4 0,-3-4-180,0 4 1,-2-4-52,2 4 0,0-5-85,-4 2 1,4-4 119,-4 0 0,0-1 21,-4 1 430,0-1-252,0 0 1,-2 0 435,-2-4 1,-3 0-210,-8-4 0,1-1 3,-5 1 1,-4 3-384,-4-3 1,0 1-551,5-4 1,-1 0-1007,0 0 1650,0 0 0,-5-5 0,-1-1 0</inkml:trace>
  <inkml:trace contextRef="#ctx0" brushRef="#br0" timeOffset="16">9456 10930 8247,'7'0'-75,"3"-2"416,-2-1 0,2 1-92,1-1 0,2 1 184,2 2 1,3 0-111,5 0 0,1-3 0,2-1 1,4-1-10,4 1 0,1 1-63,3-4 0,3 3-123,5-4 1,5 2-50,2-2 0,4-2-73,4 3 1,-29 2 0,1 1-224,2 0 0,2 0 1,0-1-1,1 0 189,2 1 0,0 0 0,-2-1 0,1 0 23,1-1 1,0 1 0,-1-1 0,-1 2-74,5 0 0,-2 0 0,-4-1 0,-1 1-32,-2 2 1,0 0 0,30-3-132,-4 1 1,-4 3 201,-10-3 1,-2 3 48,-2 1 0,-7 0-6,-9 0 1,-2 1 337,-1 3-284,-5-3 688,-2 4-818,-4-5 295,-6 0-238,-1 0-763,-5 0 493,-5 0 0,3 0-348,-6 0 284,0 0 1,-3 0-124,0 0 1,-1 0 204,1 0 0,-1 0-271,1 0 550,-1 0 1,1 0-79,0 0 1,3 0 196,0 0 0,5-1 9,-5-3 49,5 3 18,-7-9 447,4 9 163,0-9-247,1 8-292,5-3 1,0 4-86,0-3 1,5 3 47,2-3 1,0 3-66,0 1 1,1 4-127,3-1 1,4 5 70,1-4 0,-1 3-12,-4-3 0,2 5-52,2-1 0,-6-2-153,3 2 0,-5-5-9,1 5 230,2-5-66,-9 7 1,3-8-11,-8 6 1,-2-4-164,-6 3 1,-4 1 37,-3 3 0,-3-3-71,-1 0 1,-2-1-145,2 5 1,-1-5-972,9 1 1262,0 0 0,3 3 0,1 0 0</inkml:trace>
  <inkml:trace contextRef="#ctx0" brushRef="#br0" timeOffset="17">12163 10679 8169,'-5'-7'-627,"4"-3"250,-3 2 1151,-2-2 1,4-1 306,-3-1-306,0 1-53,4 5-213,-4-5-214,5 10 1,5 1-1,3 8 1,-1 3-35,5 4 1,-3 3-60,6 5 0,-3 5 30,0 2 1,-1 0-175,1 0 1,-2-1 46,-2 2 1,2 2-210,-3-3 1,0-2 60,0-1 1,-3-3-3,4-1 1,-2-4-11,2 0 0,2-5-38,-3 1 1,0-6 151,0-2 1,-3-4 34,4 1 148,-6-3-199,3-1 1,-3 0-19,1 0 38,-1-5 0,3-1-126,-5-6 1,4 0 83,-1-4 0,1 2-19,-4-5 0,4 0-66,0-4 0,3 1-6,-3-1 0,4-4-27,-4 0 0,3 1 51,-3 3 110,5 5-84,-3 2 0,2 9 42,0 4 1,-1 1-38,5 2 1,-1 9 23,0 3 0,5 7 5,-1 0 0,5 4 7,-1 3 1,3-2-79,1 3 1,-1-3 55,1-1 1,4-2-189,0-2 1,1 2 98,-2-6 1,-2-4 286,3-3 1,-7-5 62,-1 0 0,-5-3 128,1-3 0,-2 0-188,-1-5 0,-2 1-32,-3-5 0,-2 0 70,-5-4 0,0 3-5,0-7 1,-1 1-249,-3-3 1,2-3 130,-6-1 0,1-2-204,-5-3 0,5-2-161,-1 3 1,2-2-137,-2 2 1,3-2 38,5 5 0,0 6 129,0 6 0,0 2-1154,0 2 897,0 4 1,1 2-863,3 5 0,2 5 140,6 3 1196,4 7 0,2-2 0,5 3 0</inkml:trace>
  <inkml:trace contextRef="#ctx0" brushRef="#br0" timeOffset="18">13420 10770 8247,'-6'-10'-833,"-1"2"1478,2-2-95,0 9 333,5-9-182,0 8-526,0-3 0,5 5 73,2 0 1,5 1-57,3 3 1,0-2-23,8 1 1,-3-1-143,7-2 0,-3-2-32,-1-1 0,-4 1 38,0-2 0,-1-1-590,1 2 0,-3-2 326,-4 1 0,-1 2-1651,1-1 855,-6 1 1026,-1 2 0,-5 0 0</inkml:trace>
  <inkml:trace contextRef="#ctx0" brushRef="#br0" timeOffset="19">13397 10884 8247,'5'6'289,"2"-2"0,4-2 268,0-2 1,2 0-117,2 0 0,3 0-81,4 0 0,1-4-93,0 0 0,0-1-417,0 1 0,0 3 18,0-3 1,-1-1-356,1 1 487,0 0 0,-5 4 0,-2 0 0</inkml:trace>
  <inkml:trace contextRef="#ctx0" brushRef="#br0" timeOffset="20">14299 10496 8299,'5'-7'-152,"-4"-3"1,4 8 889,-5-6-430,0 6 1,0-5 464,0 3-260,0 3-202,0-4 0,-5 6-23,-2 3 1,-3-1-106,-2 4 0,-1 1 4,-2 3 1,1 2-107,-5 2 0,4-1 28,-4 5 1,5-1-217,-1 1 0,3 1-84,5-4 1,2 0 89,5-1 0,0-2-27,0 2 1,1-2 83,3-2 1,2-3-117,5 0 1,1-2 159,-1 2 1,1 0 45,-1-4 0,1 4 70,-1-4 1,-3-1-16,-1-3 70,1 6-132,3-5 0,1 4 8,-1-5 1,-3 1 91,-1 3-148,1-3 1,0 4 168,-1-5-81,-4 5 0,2 2 46,-5 4 0,0 1-75,0-1 0,0 0 181,0 1 1,0 3-104,0 0 0,0 4 78,0-3 0,0 4-79,0-1 0,1-1-16,3 1 0,-3-5-35,3 1 1,-3 1 1,-1 0 0,4-1 5,0-4 0,0 1-14,-4-1 0,0 1-242,0-1 1,0-3 64,0-1 0,0-3-522,0 4 0,-2-6-126,-1 2 130,1-3 0,-4-1-992,2 0-803,3 0 1630,-4 0 791,5 0 0,5-10 0,1-3 0</inkml:trace>
  <inkml:trace contextRef="#ctx0" brushRef="#br0" timeOffset="21">14607 10667 8124,'2'-18'225,"1"3"0,0-1-30,5 0 0,-1 1-73,5 4 0,-1 1 319,0 2 0,0-2-90,-4 2 1,2 2 421,-5-2-265,5 6-215,-3-3 1,4 6-108,-2 3 0,-2 2-1,-2 5 1,-3 6-111,3 2 0,-3 3 124,-1 0 0,0 3-315,0 1 1,-1 0 90,-3 4 1,-2 0-365,-6 5 0,1-2 214,0-3 0,-1-1-251,1-2 1,3-8 95,1 0 422,4 0 0,-2-6 42,5 2 159,5-7 1,1-2-39,6-2 1,3-3-43,0 3 1,6-3 48,-2-1 0,1 0 24,-1 0 1,3 0-332,-3 0 0,1 0-105,-1 0 1,-3 0-258,-4 0 0,-1 0-1572,1 0 929,-6 0 665,-1 0 0,-5-1-183,0-3 568,-5 3 0,-1-4 0,-6 5 0</inkml:trace>
  <inkml:trace contextRef="#ctx0" brushRef="#br0" timeOffset="22">15064 10998 8079,'0'-11'1007,"1"1"-576,3 2 0,-1 3-206,4 5-41,1 0 0,2 5 183,-2 3 0,-2 3-91,-2 4 1,-3-1-75,3 5 1,-3 0-106,-1 4 0,0 0 167,0 0 0,-4 4-508,1-1 1,-5 1 208,4-4 1,-3-2-975,3-2 1,-4 2 506,4-6 0,-3 0-613,3-4 1115,0-4 0,-1 3 0,-1-4 0</inkml:trace>
  <inkml:trace contextRef="#ctx0" brushRef="#br0" timeOffset="23">15224 10621 8037,'0'-12'9,"0"-4"0,1 5 610,3 0 0,6 0-155,5 8 0,1-2-345,-5 1 1,2 3 77,2-3 1,-2-1-130,2 1 0,-1 0 51,1 4 1,-2-4-46,2 0 1,-2 1 257,-2 3-191,1 0 1,-2 1-204,-3 3 1,2-2 80,-5 6 1,4-1-204,-5 5 156,1-1 1,-4 5-122,0-1 1,0 0 34,0-4 0,-1 1-8,-3-1 1,3-3 107,-3-1 62,3 1 1,-3 4 155,0-1-225,0-5 280,4 4-58,0-3 94,0 4-271,6 1 0,0-2 6,5-3 0,1 4-14,-1-4 1,1-1-20,-1 2 0,4 0 50,0 3 1,1 1-15,-5-1 0,-3 0 91,-1 1 0,-3 1-85,4 2 1,-6 1 68,2 3 0,-4 3-31,-4-3 0,-2 2 16,-6 2 1,1-1-62,0-3 1,-6-1-7,-2-3 0,-1-2-114,1 2 1,-2-6 81,6-2 0,-4-4 33,4 1 1,0-3-14,3-1 0,1 0-900,-1 0 1,6-1 885,2-3 0,-2-2 0,0-6 0</inkml:trace>
  <inkml:trace contextRef="#ctx0" brushRef="#br0" timeOffset="24">15692 10450 8087,'0'-18'0,"0"2"338,0 4 0,5 6 48,3 2 0,2 3 164,2 1 0,-5 0-380,1 0 1,-1 0-238,5 0 1,3 0 81,0 0 1,0 0 57,-3 0 0,-1 4-62,1 0 0,-1-1 97,1-3 1,-5 0-66,1 0 21,-6 5-184,3 2 1,-5 4 192,0 1 0,-5 3 7,-2 0 0,-3 5 151,-2-1 1,2 3-112,2 1 1,-2 4 88,3-1 0,-4 5-56,0-5 0,1 5-157,2-5 1,-1 5 77,6-5 0,-1 5 5,4-4 1,0-1-39,0-3 0,0-1-170,0-3 0,5-3 50,2-4 0,4-1 95,0 0 1,0-4 239,1-3 1,-1-3-84,1-1 0,-1 0 24,1 0 0,-1 4-52,0-1 1,1 1 32,-1-4 1,-3 0 124,-1 0-155,1 0 0,0 0-137,-1 0 0,-4 2 226,1 1-135,-3-1 0,3 8 8,0-3 1,-1 0-21,-3 0 1,0 1-24,0 3 1,0 5 6,0-1 0,0 0 58,0-3 0,0 0 9,0 3 0,0-2-23,0 2 0,-3-2-13,-1-2 0,-1 1-444,1-1 1,1 1 181,-4-1 1,-1 1-852,-3-1 1,-1-3-140,1-1 0,-6-3-1729,-2 4 2876,-2-6 0,-12 8 0,-3-3 0</inkml:trace>
  <inkml:trace contextRef="#ctx0" brushRef="#br0" timeOffset="25">10427 12060 8683,'5'-6'1017,"-3"1"-404,8 5-200,-9 0 1,4 0-439,0 0 98,-4 0 1,8 5-54,-5 3 8,0-3 1,0 5-427,0-2-276,-1 2 1,1 1 673,0 1 0,0 4 0,-4 2 0</inkml:trace>
  <inkml:trace contextRef="#ctx0" brushRef="#br0" timeOffset="26">10587 12529 9791,'-6'0'1972,"-1"0"-986,4 0-161,1 0-325,-3 0-1023,0 0-394,4 5-15,-4-4 1,6 4 114,3-5 0,-2 1 817,6 3 0,0 3 0,3 4 0</inkml:trace>
  <inkml:trace contextRef="#ctx0" brushRef="#br0" timeOffset="27">10633 12906 8210,'-7'5'651,"2"-4"0,4 5 774,-3-2-571,3-3 1,-4 6-28,5-4-614,0-1-1216,0 8 0,0-8 299,0 6-647,0-5 1351,0 7 0,0-9 0,0 4 0</inkml:trace>
  <inkml:trace contextRef="#ctx0" brushRef="#br0" timeOffset="28">9331 14390 7512,'0'-6'1636,"0"1"-1547,5 5 0,1 0 121,6 0 0,-1 0 112,1 0 0,0 0-98,3 0 1,3 0 29,5 0 0,4 0-54,-1 0 1,7-1 17,2-3 1,0 1-67,7-4 0,1-1 65,7-3 1,-1-1-512,8 1 1,3-4 374,-26 7 1,0 0-1,-1 0 1,0 1-81,2 1 0,-1 1 1,28-7 19,-28 6 1,1 1-1,26-3 73,-1 1 1,-5 4-39,-2-1 1,-4-1-236,0 1 0,-2 1 115,-1 3 0,-6 0 66,-2 0 0,-2-4-77,-2 0 1,0-1 67,1 1 0,-1 2-11,0-6 1,-5 5 341,-2 0 1,1-3-338,-1 3 1,-6-2 159,-6 1 1,-2 3-149,-1-3 0,-5 2-286,1 2 176,-6 0-35,3 0 1,-6 0 42,-3 0 1,2 0-165,-6 0 1,4 0 51,-3 0 0,-1 0-131,-3 0 0,3 0-17,0 0 211,1 0 0,-5 0 135,1 0 0,3 0-131,1 0 0,3 0 119,-4 0 0,5 0-30,-5 0 0,4-1 32,-4-3 1,5 3-4,-5-3 0,4-1 153,-3 1 1,4-1-66,-1 2 1,-1 0 432,1-5-29,1 6-253,3-8 344,0 8-56,0-8-281,0 9 0,5-4-83,2 5 0,3 0-2,2 0 0,-1 0-26,1 0 0,4 0 25,3 0 1,3 0-81,1 0 0,0 4 61,-1 0 1,1 1-128,0-2 1,-1 0 121,-3 5 1,-3-5-278,-4 5 0,-2-4 27,-3 3 1,-2-3 20,-5 4 1,-1-1 147,-3 5 0,-2-5-40,-5 1 1,-6 4 15,-2 3 0,1 0-13,-1-4 0,0 1-149,-4-1 1,2 1 105,2-1 1,2-3-1005,6-1 306,4-4 0,2 3 753,5-2 0,0-3 0,0 4 0</inkml:trace>
  <inkml:trace contextRef="#ctx0" brushRef="#br0" timeOffset="29">12323 13933 8322,'-1'-7'0,"-3"-1"0,3 1-384,-3-5 443,3 1 1,-3-1 706,0 1 100,0 0-159,4-1 57,-5 1-164,4 4-110,-4-3 1,5 10-148,0 0 0,0 7-51,0 8 1,4 3-71,-1 4 1,6 6-17,-1 3 0,-2 0-155,2 0 1,0 2 148,3-3 1,-1 2-130,-2-1 1,2 0 0,-3-4 1,4 0-260,0-5 0,0-3-67,1 0 1,-2-5 18,-2 2 0,1-7 67,-6-2 0,2-3-7,-1 4 53,-2-6 57,3 3 0,-5-6 88,0-3 0,0 2-50,0-6 0,0 0 38,0-3 0,0-4-17,0-1 1,0-4 31,0 1 1,3-2-74,1-2 0,1-4-4,-1 0 1,-1 1-2,4 3 0,-3 1 32,4 3 1,-5 0 236,5 8 1,-4-2 53,3 9-107,1-5 0,4 8-83,-1-3 0,0 8-16,1 4 0,-1 6 15,1 1 0,3 5-27,0-1 1,2 3-151,-2 1 1,-2 0 94,2-1 1,1-3-291,-1 1 1,4-7 87,-3 3 0,-1-4 286,-4 0 0,1-5-69,-1 1 1,1-5 282,-1 0-198,0-1 1,1-6 276,-1 0 0,-3-5 25,0 2 1,-5-5-95,5-3 1,-5 1-170,0-5 1,-1 0 69,-2-4 0,0-4-245,0 1 1,0-7 64,0-2 0,0 1-40,0-4 0,0-2-93,0-2 1,0 4-260,0 3 1,1 2 40,3 7 1,-2 3-802,6 4 146,-6 5 0,8 1 363,-2 6 0,-2 4-559,2-1 0,0 8 1175,3 4 0,6 7 0,0 3 0</inkml:trace>
  <inkml:trace contextRef="#ctx0" brushRef="#br0" timeOffset="30">13465 13842 8129,'-5'-6'1702,"4"1"-1238,-4 5 0,10 0-118,2 0 1,1 0-14,4 0 0,-2 0-80,9 0 0,0 0 0,4 0 0,-1 0-19,1 0 1,0 0-30,0 0 0,0 0-347,0 0 0,-6 0 169,-1 0 0,-4 0-1872,0 0 157,-1 0 518,-5-5 1,-2 3 562,-8-1 0,-6 3 607,-5 3 0,-5-1 0,2 3 0</inkml:trace>
  <inkml:trace contextRef="#ctx0" brushRef="#br0" timeOffset="31">13454 13991 8740,'11'0'479,"1"0"-81,-1 0 0,6 0-96,2 0 1,2 0 425,2 0 0,0-2-223,0-2 0,1 3-196,2-3 1,-1 3-335,1 1 1,-6 0-316,0 0 0,-3 0-3337,2 0 3677,-2 5 0,-6-4 0,1 5 0</inkml:trace>
  <inkml:trace contextRef="#ctx0" brushRef="#br0" timeOffset="32">14436 13499 8035,'0'-11'11,"0"0"180,0-1 154,0 1-99,0-1 1,-5 5 28,-3-1 1,-2 6-113,-1-2 0,-5 3 67,1 1 1,-4 0 104,4 0 1,-2 1-106,2 3 0,-1 2-141,-3 5 0,2 1 38,6-1 0,-4 2-223,-1 2 0,0 2 100,1 2 0,2 1-132,-2-5 1,2 4 36,2-4 1,-1 4 85,1-3 0,1 3-116,2-4 0,3 4 59,5-4 0,0 0 17,0-3 1,1-1 38,3 1 1,1-1 3,3 1 0,2-2-4,-3-3 1,4 2-2,0-5 1,0 4 6,1-5 0,-1 1-2,1-4 0,-1 0 163,1 0 1,-5 0-94,1 0 0,-2 2 219,2 1-188,-3-1-68,-5 3 8,0 0-20,0 1 1,0 6 24,0-1 0,-4-3-12,0-1 0,-3 1-6,3 3 1,-4 1 3,4-1-45,-5 0 0,7 1 31,-6-1 1,6 1 10,-2-1-5,-2 1 1,4-1 13,-1 0-143,1 1 1,2-1 114,0 1 1,0-1-176,0 1 1,0-1 98,0 0-1,0 1 47,0-1 0,0 2 65,0 2 1,0-2-1,0 2 0,0 2-14,0-2 1,0 1 20,0-1 0,2-2-46,1 2 1,4-2 8,4-1 0,1-2-197,-1-3 1,0 2 65,1-5 1,-5 0-184,1-4 1,-4 0-291,3 0 0,-3 0-1526,4 0 2117,-6 0 0,-2-5 0,-6-2 0</inkml:trace>
  <inkml:trace contextRef="#ctx0" brushRef="#br0" timeOffset="33">14630 13637 8035,'0'-12'-45,"0"4"74,0 1 1,1 1 125,3-2 1,-3 2 235,3 2 510,-2 2-511,-2-3 1,0 7 49,0 1 1,0 8-141,0 4 0,-4 6 74,0 2 0,-1 0-156,1 4 0,3 1-139,-3-2 1,-1 5 138,1-5 1,-1 1-110,1-4 0,2 0-198,-6 0 1,4-1 115,-3 1 0,3-4-375,-4 0 1,4-5 170,-3 2 0,4-4-54,-1 0 0,3-5-98,1 1 274,0-6 36,5 4 0,3-6 31,7 0 1,-2 0-102,2 0 0,2 0 73,-2 0 1,4 0-275,-4 0 1,2 0 87,-2 0 1,-6 0-652,2 0-18,-2 0 428,-3 0 1,3-2-16,-5-2 1,0 2 219,-4-6 1,0 4 4,0-3 0,0 3 31,0-4 1,1 5 201,3-5 0,-3 0 0,4-3 26,-5 0-26,5-1 245,-3 1 329,3-1-29,0 1 1,-4 3 76,3 1 162,-3 4 131,-1-2 939,0 5-1426,0 5 0,0 1-151,0 6 1,0 3-29,0 0 0,0 6-211,0-2 0,0-2 157,0 2 0,4-1-141,0 1 1,1 2 117,-1-6 0,-3 4-748,3-4 0,1 0-608,-2-3-492,1-1 364,-4 1-605,0-1 533,0-5 1384,0-1 0,0-5 0,0 0 0</inkml:trace>
  <inkml:trace contextRef="#ctx0" brushRef="#br0" timeOffset="34">14961 14128 8035,'0'-8'550,"0"0"169,0 6 0,2-3-234,1 5 0,0 1-129,5 3 1,-5 3-182,5 9 0,-5-2 1,0 5 0,2-2 0,-1 2 0,0 6-7,-4-6 1,0 5-108,0-5 1,-1 2-94,-3 2 0,3-4-536,-3 0 1,-2-5-727,-2 1 1,-2-2 603,-2-1 1,5-1 688,-1 0 0,0-4 0,-3-2 0</inkml:trace>
  <inkml:trace contextRef="#ctx0" brushRef="#br0" timeOffset="35">15213 13648 7910,'0'-29'2,"0"6"97,0 8 0,0 2 142,0 2 1,1 0 955,3 4-466,-3 2-367,4 5 1,-1 6-87,0 5 0,-1 2-90,-3 6 0,0 0-30,0 4 1,0 1-84,0 3 0,0-6 71,0 6 0,0-5-110,0 4 0,0-5-302,0-2 0,0-5 151,0 1 1,0-6-341,0-2 93,0-4 90,0 2 67,0-5 288,6 0 0,0 0-110,5 0 1,2-4 74,2 0 0,-2 1-47,2 3 0,-1 0 133,1 0 1,-2 0-122,2 0 0,2 0 157,-2 0 0,1 5-65,0 2 0,-4 3-30,4 2 0,-4-1 43,0 1 0,0-1-55,4 0 1,-5 2-114,0 2 1,0-2 107,-8 2 0,1 2-111,-4-2 0,-1 4 93,-3-4 0,-3 4-209,-9-3 0,2 0 55,-5-1 1,0-3-78,-4-1 1,1 1-180,-1-5 1,1-1 90,3 2 1,-2-5-381,2 0 0,2-1 255,2-2 0,2 0-588,2 0 567,-1-5 0,5-2 425,-1-4 0,6-1 0,-9-4 0,5-2 0</inkml:trace>
  <inkml:trace contextRef="#ctx0" brushRef="#br0" timeOffset="36">15155 13637 7998,'0'-18'0,"0"1"227,0 6 0,2-1-94,2 1 1,2 5 36,5 2 0,1-1 27,-1 1 1,1 0 131,-1 4 0,6 0-291,2 0 1,2 0 71,2 0 1,0 0-209,0 0 1,3 0 61,1 0 1,-2 0-542,-6 0 0,2 0 73,-6 0 504,5 0 0,-7 0 0,3 0 0</inkml:trace>
  <inkml:trace contextRef="#ctx0" brushRef="#br0" timeOffset="37">15727 13420 8039,'0'-12'0,"0"1"188,0-1 125,5 1 1,1 3 467,5 1-447,-4 4 1,-1-2-169,-2 5 1,-2 1 78,6 3 0,-2-1 73,2 4-102,2 1 1,-4 2-168,6-2 0,-4 2-7,-1-3 0,-3 0-104,4 0 1,-5-3 48,5 4 1,-4-4-181,3 3 1,-4-3-66,1 4 90,-3-1 3,-1 5 0,0-1 73,0 0 35,0-4 0,-5 2 51,-3-6 0,2 5 9,-2-4 1,-1 5 36,-6-2 0,3 4 164,-4 0 1,4 0 24,0 1 0,1 1-113,-1 2 0,2-1-44,3 5 0,-2-5 11,5 1 1,0 1-7,4 0 1,0-1 22,0-4 0,0 5-4,0-1 1,1 0 66,3-4 0,1 1-13,3-1 1,2 1-86,-2-1 0,1 4 38,-2 1 0,2-1-49,-5-4 1,3 1 52,-3-1 1,4 0-173,-4 1 1,5-1 84,-2 1 1,0 3-70,0 0 1,-3 4 61,4-4 1,-5 4-19,5-3 1,-4 4-41,3-1 1,-3-1 69,4 1 0,-6-4 91,2 4 0,-3-4-88,-1 4 0,0-5 187,0 2 1,0 0-111,0-1 1,-1 1 298,-3-5 0,2-1-32,-6-2 1,1 1 22,-5-6 1,1 5-49,-1-4 0,-3 0-74,0-4 1,-4 0-618,4 0 1,-2 0 248,2 0 1,2-2-1513,-2-1 0,4 0 190,3-5 1417,-2 6 0,9-8 0,-5 3 0</inkml:trace>
  <inkml:trace contextRef="#ctx0" brushRef="#br0" timeOffset="38">18102 10644 8107,'0'-7'-701,"0"-1"597,0 5 430,5-7-124,-4 4-67,4 0 41,-5 1 779,0 5-827,-5 0 1,4 1 81,-3 3-98,3-3 1,-3 9-6,0-2 0,-3-2 20,3 2 0,-5 1 7,2 6 0,0-1-8,0 5 1,-1 0-43,-3 4 1,-1 5 51,1 2 1,-1 0-64,1 5 1,3-2-14,1 9 0,3-6 8,-4 2 1,6-1 0,-2 1 1,3-2-9,1 2 1,0-4-104,0-3 1,0 4 71,0-4 1,1 4 45,3-4 0,-2 0-20,6 0 0,-4 2 6,3-3 0,-3 2 14,4-2 0,-5 2 9,5-5 1,-2 5-121,2-2 1,1-2 99,-5-1 1,5-3-74,-2-2 1,0 1 54,0 0 1,0-1 23,0-3 1,3-1-35,-2-3 0,2-3 138,1 4 1,-3-5-108,0-3 0,-1 2 10,5-3 0,-1-1-10,1-3 1,-5 2 86,1-1-22,-1 0 18,5-4-304,-1 5 148,-4-4-721,-2 4-182,-5-5-531,0 0-839,0-5 1616,-5 4 1,2-5 661,-5 2 0,1-2 0,-5-6 0</inkml:trace>
  <inkml:trace contextRef="#ctx0" brushRef="#br0" timeOffset="39">18513 10690 8059,'0'-8'-95,"0"1"0,0 3-165,0-4 216,-5 6 342,4-8 176,-4 8-91,5-3 289,0 5-513,0 5 0,0 2-39,0 4 1,0 1-108,0-1 1,1 0 86,3 1 1,-3-1-192,3 1 1,-3-1 106,-1 0 0,0 1-104,0-1 1,0-3 76,0 0 0,-4-5-62,1 5 0,-2-6 3,1 2 70,2 3 26,-3-6-17,0 4 73,4-5-50,-4 0-53,5 0 0,4 1 6,0 3 14,4-3-6,-1 9 0,4-7 6,1 5 1,-1-5 40,0 5 1,2-4-37,2 3 0,-1 0 78,5 0 0,-5 4-53,2-4 0,0 3 5,-1 2 0,1-1-66,-5 1 0,0 3-45,1 0-28,-6 0 0,-1-3 25,-5-1-60,0 1 1,-1-2 53,-3-3 1,-2 2 120,-6-5 1,1 4-59,0-5 1,-2 5 10,-2-4 1,2 0-88,-2-4 1,1 3-111,-1 1 0,2 0-13,-2-4 1,-2-1 100,2-3 1,0 3-477,3-3 1,-2-2 596,3-2 0,-8-2 0,6-2 0</inkml:trace>
  <inkml:trace contextRef="#ctx0" brushRef="#br0" timeOffset="40">18479 10633 8207,'-6'-8'0,"2"1"85,3 4 0,2-2 157,3 5 1,2-4-16,5 0 1,1 1 57,-1 3 0,4 0-22,1 0 0,4 0-26,-1 0 1,1-4 25,-1 0 0,3 0-106,-3 4 0,3-1 90,0-3 1,0 3-207,-3-3 1,1 3-369,-4 1-764,-1 0-80,-4 0 1,-4 1 1170,-4 3 0,-1 2 0,-2 6 0</inkml:trace>
  <inkml:trace contextRef="#ctx0" brushRef="#br0" timeOffset="41">18547 11649 7670,'-6'-11'-452,"1"3"642,5 1 1,0 3 175,0-4 0,0 4 208,0-3-85,5-1-278,1-3 1,6 1 15,-1 2 0,1-1-34,-1 5 1,1-1-2,-1 1 0,0 3 29,1-3 0,1-1-10,2 1 0,-3 1-102,4 3 0,-4 0 93,0 0 0,-5 3-136,1 1 0,-2 5 71,2-1 0,-3 2-203,-5 1 1,0 5-75,0-1 0,-1 1-57,-3 0 0,-1-4 23,-3 3 1,-6 2 41,3-2 0,-3 0-76,3-3 0,-1-1 76,1 1 1,-5-1 136,1 0 1,1 1-89,7-1 0,-2-3 139,5 0 1,-4-5-6,5 5 0,-1-4 232,4 3-17,0-4-244,0 2 1,0-4 150,0 3 1,5-3-127,2 3 1,4-3 251,0-1 0,2 0-55,2 0 0,3 0 79,5 0 0,-1 0-4,1 0 0,0-1-86,0-3 1,-4 3-249,0-3 1,-5 3 64,1 1 1,-2 0-403,-2 0 0,-3 0 29,-1 0-568,-4 0 419,2 0-3341,-5 0 3813,-5 0 0,-1 0 0,-6 0 0</inkml:trace>
  <inkml:trace contextRef="#ctx0" brushRef="#br0" timeOffset="42">19084 10644 8072,'0'-11'-960,"0"-1"1245,0 1 1,0 3 208,0 1 722,0 4-290,0-2-260,0 5-266,5 0 0,-2 0-106,4 0 1,0 1 53,0 3 1,4 3-110,-4 4 0,3 4 69,2 0 1,-1 10 14,1-3 1,3 5-30,0 0 0,5 2-29,-1 5 0,3 2 29,1 2 1,0-1-138,0 4 1,-2-3-59,-2 4 1,1 0-30,-4 4 0,3-4 35,-4 0 0,0-4-173,-3 4 0,-5-6 77,1 2 1,-6-2-27,2-2 1,-3 1-23,-1-1 0,0-4-71,0 1 1,-1-5 30,-3 5 0,-1-6 115,-2 2 0,-4-3-205,4-1 1,-3 0 195,-2-1 1,1 0-262,-1-3 0,1 1 75,0-4 0,-5-1-52,1-4 0,4 1-85,3-1 1,2-3 104,-2-1 0,2-4-340,2 1 131,3 2-727,-4-5 711,5 4 1,0-6-415,0-3 1,3 2 24,1-6 805,5 1 0,3-5 0,5 1 0</inkml:trace>
  <inkml:trace contextRef="#ctx0" brushRef="#br0" timeOffset="43">20021 11227 7935,'0'-7'-490,"0"-3"867,5 9 1,1-4-78,6 5 0,-1 0 89,0 0 0,2 1-133,2 3 0,3-3 69,5 3 0,0-3 19,0-1 1,3 0-56,1 0 0,3 0-249,-3 0 1,0 0 153,-4 0 1,-2 0-588,-2 0 1,1 0 242,-4 0 0,-5 0-1277,-3 0 113,-6-5-438,3 4 1752,-10-4 0,-6 10 0,-7 1 0</inkml:trace>
  <inkml:trace contextRef="#ctx0" brushRef="#br0" timeOffset="44">20101 11432 7998,'6'5'0,"0"-3"85,-2 1 0,3-1 196,4-2 1,0 4 174,1-1 1,4 1-22,3-4 0,4 0 94,4 0 1,2-4-100,5 1 1,-3-5-128,-1 4 0,-7-4-285,4 5 0,-10-5 83,6 4 1,-7-1-478,-1 1-514,-3 3-1007,-5-4 1897,-2 5 0,-10 5 0,-2 1 0</inkml:trace>
  <inkml:trace contextRef="#ctx0" brushRef="#br0" timeOffset="45">21117 10941 8045,'7'-11'0,"-4"-1"0,-1 5 441,-2-1-62,0 6 389,0-3-540,0 5 1,0 5 188,0 2 0,-2 8-24,-1 4 0,0 8-100,-5 4 1,6 2-35,-2 1 0,3 0-15,1 0 1,0 4-121,0 0 0,0 1 81,0-5 0,0-1-252,0-3 1,4 2 79,-1-5 0,5 2-156,-4-6 1,5 2 48,-2-6 1,0-2-12,0-2 1,-4-3-113,1 0 1,1-4-166,-2-1 0,1-3-1455,-4 4 805,0-6-1426,0 3 1418,0-5 1020,-5 0 0,-1-5 0,-6-1 0</inkml:trace>
  <inkml:trace contextRef="#ctx0" brushRef="#br0" timeOffset="46">21403 11181 8043,'-2'-11'0,"-1"-1"809,1 6-409,2 1 0,2 6-121,1 3 0,-1-2-91,-2 6 1,0 3 0,0 5 1,0 4 45,0-1 1,0 3-38,0 0 0,0 1-176,0 0 0,0-1 129,0-3 0,4 2-208,-1-2 1,9-1-27,-5 1 1,10-5-23,-6 1 0,8-6 136,0-1 1,3-6 39,1 2 0,5-3-59,2-1 1,-1 0 17,2 0 0,-2-5 24,1-2 1,2-3 5,-5-2 0,-2-4 186,-6-3 1,-2 1-124,-6-1 0,1-4-37,-1-4 0,-5-4-50,-2 0 0,-3-6-122,-1-1 1,-6-4-28,-5 4 1,-6 2 96,-6 5 1,-5 3-19,-2 5 0,-7 9 23,-1 3 1,-4 8 161,4 3 1,0 7-99,4 8 0,1 7-394,2 4 1,5 10-447,7-2 1,3 7 786,9-3 0,7 5 0,6-3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20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1588 5596 8201,'0'-11'921,"0"-1"-463,0 1-54,0 5 19,0 1 551,0 5-774,0 5 0,-2 2 201,-2 8-159,3 8-57,-4 6 0,0 7 247,-3 2-388,-2 3-122,-1 9 1,-1-3-46,1 3 105,0 2 1,-1-5-315,1 2 0,-1-2 213,1-1 0,1-3-250,2-5 1,-2-1 166,2-10 1,3-4-113,1-4 1,2-5-169,-2 1-230,3-8-317,-4-2-103,5-5 1213,5-5 0,-4-6 0,4-7 0</inkml:trace>
  <inkml:trace contextRef="#ctx0" brushRef="#br0" timeOffset="1">1610 5619 8299,'-5'-23'309,"3"5"655,-6 3-425,6 3-35,-3 0 129,5 6 62,0 1-487,0 5 0,0 5 197,0 2 0,5 9-21,2 3-127,3 2 121,7 7-154,1 6 1,4 7 160,1 5-1736,0-1 1390,0 6 1,0-3 409,0 6-829,-6-6 337,5 8 0,-6-13-363,4 3 243,1-8 1,-7 1-18,5-5 1,-5-5-106,1-2 1,-2-4 78,-2-4 0,0-3 83,-4-4 1,2-1-461,-5 1 0,3-5 1134,-3 1-1441,0-6 1,-5 4 52,-3-6 837,-2 0 0,-11-6 0,-1 0 0</inkml:trace>
  <inkml:trace contextRef="#ctx0" brushRef="#br0" timeOffset="2">1439 6202 8225,'8'-6'631,"-1"-1"0,3-3 913,9-2 0,6 1-570,9-1-423,5 6-213,-3-4 0,8 4-208,-2-6-833,2 6 890,2-4 0,0 5-1449,-1-3 635,1-2-257,-5 9-901,3-5 1785,-8 6 0,-2 0 0,-6 0 0</inkml:trace>
  <inkml:trace contextRef="#ctx0" brushRef="#br0" timeOffset="3">2752 5619 8082,'-11'-11'0,"3"3"-179,1 0 248,4 6 751,-2-3-474,5 10 0,0 2 242,0 9-67,0 7-202,0 6 0,1 6 33,3 3-14,3 3-133,4 0 1,-3 3-106,-1-2-971,1 2 1047,3-3 1,-3-2-5,-1-5-115,-4 1 0,6-6-339,-5-2 216,5-3 0,-8-3 46,3-2-720,-3-2 516,-1-6 1,0 1-109,0-1-122,0-5-507,0-1 961,0-5 0,-10 0 0,-3 0 0</inkml:trace>
  <inkml:trace contextRef="#ctx0" brushRef="#br0" timeOffset="4">2353 5665 8134,'0'-18'0,"0"-2"115,0 4 0,6 1 305,5 4 1,6-1-119,6 1 508,0 0-416,5-1 0,2 1 476,8-1-576,3 1 1,9 3-959,4 1 859,-3-1 0,2 2 195,-8 2-1234,4-2 905,-9 4 0,5-3-295,-3 5-660,-3 0 658,-5 0 0,-3 0 83,-1 0 153,1 0 0,0 0 0,1 0 0,2 0 0,2 0 0,2 0 0</inkml:trace>
  <inkml:trace contextRef="#ctx0" brushRef="#br0" timeOffset="5">3952 5596 8133,'-2'-10'657,"-1"2"-219,1 3-198,-3 5 207,5-5-237,-5 4 0,4-2 331,-3 11-271,3 5 0,-3 12 131,0 6 1,0 0-147,4 11 0,0 4-150,0 3 0,4 5-1006,0-5 1201,5 6-572,-8-13 142,9 7 0,-7-8 325,4 4-654,-4-9 381,2-3 0,-1-10-123,0 0 55,-1-6-885,3 0 1646,-5-6-1564,4-4 0,-5-4 1008,0-6 1,-5-9 0,-2-6 0</inkml:trace>
  <inkml:trace contextRef="#ctx0" brushRef="#br0" timeOffset="6">3586 5653 8320,'6'-17'1238,"0"0"-759,-1 6 0,1 0-224,5 4 1,1-2 19,-1 5 0,2 0 141,2 4 1,-1-3-159,5-1 1,1-4 74,7 4 1,1-5-127,2 2 0,5 1-152,-1-2 1,2 2-350,5-2 0,-3-2 207,4 2 1,-1 2-174,1-2 0,1 2 164,-5-2 1,-4-1-601,-3 6 0,-7-1 267,-1 4 1,-2 0-33,-5 0 1,-5 0 137,-3 0 0,-5 0 296,5 0 1,-5 5 299,0 2 0,-1 4-157,-2 0 0,-2 6 202,-1 2 1,0 2-83,-5 2 1,5 5 369,-5 2 0,4 5-198,-3 3 0,4-2 6,-1 6 0,3 0-275,1 4 1,0-2-143,0-2 1,1 1-134,3-5 1,1-3 77,3-5 0,2-4 101,-3 0 1,4-3-15,0-4 1,0-2-11,1-6 1,-5 0 60,1 1 0,0-6 197,3-2 0,2-3-144,2-1 0,-1 0 138,5 0 0,0-1-111,4-3 1,0 2 36,0-6-22,5 0-274,-4 2 84,4-4 0,-6 7 203,1-4-438,0 4 190,0-2 0,-5 5 7,-3 0-1304,-2 0 892,-2 0 0,-3 0-1814,-1 0 1032,-4 0 504,2 0 743,-5 0 0,0 0 0</inkml:trace>
  <inkml:trace contextRef="#ctx0" brushRef="#br0" timeOffset="7">4374 5996 8099,'-7'-18'1170,"-1"3"-901,5 2-492,-2 2 104,10 5 0,2-3 729,4 5-345,1 0 0,4 0 296,3 0-353,8 1 0,3-1-23,8 0 0,3-5-71,5 8 1,-5-8 115,1 5-1415,-5-5 1071,3 8 1,-8-9-1166,-1 2 882,-8 3 1,-7-4 19,-4 5 377,-1-4 0,-5 1 0,0-4 0</inkml:trace>
  <inkml:trace contextRef="#ctx0" brushRef="#br0" timeOffset="8">4317 5608 8109,'6'-23'0,"1"4"0,-3 0 149,7 5-82,7-3 0,6 2-116,3 0 723,-3 0-385,4 3 0,-1 5 236,4-1-417,2 5 0,1-5 126,0 4 1,2 0-18,2 4-922,3 0 678,4 0 154,1 0 0,-2 0 91,-2 0-422,-2 0 185,-6 0 0,-1 0 140,-3 0-321,-2 0 96,-10 0 89,-1 0 52,-1 5 1,-5-1 9,1 7 266,-1-2 143,-9 13 0,6-3-389,-4 7 78,0 4-84,-4 4 0,0 1 96,0 3-86,0 3 7,0 0 0,0 3-97,0-2 0,0-3 1,0 4 22,0-5 1,1-3-342,3-5 354,-3-4 34,4-4-30,-5 0-38,6-9-5,-5 3-9,9-4-268,-9-6 47,4-1-104,-5-10 209,0-1 0,-3-10-12,-1 1 1,-4-4-200,4 4 1,-3-5 283,3 1-31,-5-3 0,8-2-138,-3-3 375,-2-2-80,4 0 0,-3-8-210,5 3 341,0-3-222,0-2 0,0 3 333,0-2-110,0 2-65,0 7 1,4 5 578,0 5-182,0 5 216,1-2-222,-4 9-387,9 2-208,-4 10 204,1 7 0,4 6 134,1 4-364,-1 1 98,6 0 1,-1 0 238,3 0-466,3 0 154,-5-6 1,5 0-276,-3-6 239,-2-4 1,4 2 129,-2-6 0,-1 0-42,1-7 30,-5 3 289,8-14-288,-5 7 1,6-10 57,0 3 0,-4 1 142,0-5 0,-4 4 137,4-4-216,-5 0-54,3-4 0,-6 4 310,1 0-239,-1 0-46,-5 1 274,5 1-146,-10 6 1,4 3-31,-5 1 196,0 4-267,0-2 0,0 6 124,0 3-404,0 8 164,0 5 1,0 8 287,0 1-193,0 8 0,0 3 52,0 5 1,4-1 9,-1 1 1,5 6-268,-4-2 0,4 2-1084,-5-3 1286,6 1-1466,-8-5 937,5-7 1,-3-2 60,1-6-1079,5 1 894,-8-9 1,6-2-1664,-4-4 1155,-1-1 1069,3 1 0,0-6 0,1-1 0</inkml:trace>
  <inkml:trace contextRef="#ctx0" brushRef="#br0" timeOffset="9">6007 5562 8101,'0'-11'0,"2"-1"0,1 1 0,-1-1 189,2 1 18,-3-1 1,-1 5 452,0-1-119,0 6 205,5-8-97,-4 8-137,4-3-32,0 5-303,-3 5 1,8 4 177,-3 10 80,-2 5-129,6 11 1,-6 4-209,2 3 139,3 7-221,-8-2 0,4 4 13,-2-5-938,-3-1 954,4 1-733,-5 0 515,0-6 0,1 2-105,3-8-398,-2 3 456,3-13 0,-4 0-139,3-5 158,-3-5 131,4 3-1177,-5-11 1273,5-1-671,-4-5 0,4-1-525,-5-3 1170,-5-2 0,-1-11 0,-5 0 0</inkml:trace>
  <inkml:trace contextRef="#ctx0" brushRef="#br0" timeOffset="10">5905 5551 8163,'3'-22'392,"1"3"-165,10 2 0,-5 5-94,10-3 0,4 2-1,4-2 1,4 2 1018,0 1-705,2 1 1,1 0 351,0-1-483,1 1 0,4 1 49,3 2-1314,2-2 1010,-3 9 0,2-4 243,-5 5-829,5 5 445,-7 6 1,-2 8-476,-7 8-2,-3-3 388,-12 4 0,-1 2-209,-11 1 241,0 4 1,-16-2 93,-7 5 1,-8-2-43,-7-2 0,-7-7-1040,-4 3 1202,-6 1 0,4-9-131,-2 1-81,2-5 435,11-1 1,2-9-283,7 4-630,3-8 620,11 1 1,4-5-1458,5 0 491,6 0-284,12 0 1606,4 0 1,19-10 0,-4-3 0</inkml:trace>
  <inkml:trace contextRef="#ctx0" brushRef="#br0" timeOffset="11">7047 5459 8117,'-2'-10'1851,"-1"2"-1424,1-2-595,-3 9 146,5-4 443,0 5-232,0 10 1,0-1-7,0 10 460,5 5-346,-3 5 1,3 11 35,-5 1 0,0 4 91,0 1 1,0 3-1454,0 1 1061,0-1 56,0-3 0,0-6-769,0-2 657,0-2-23,0-7-204,0-6 198,0-1 0,0-10-180,0 3-48,5-2 0,-4-5 1022,3-1-2205,-3-4 1207,-1 2 1,-4-10-1779,0-3 2035,-4-2 0,-4-6 0,-6-2 0</inkml:trace>
  <inkml:trace contextRef="#ctx0" brushRef="#br0" timeOffset="12">6693 5459 8028,'-7'-11'10,"3"-1"1817,3 1-1153,11-1 1,3 2 132,10 3-245,5-3-265,1 3 1,1 1 132,1 2 327,4-2-341,11 4 0,2-6 260,6 4-592,-6-5 0,3 8-169,-6-3 0,0-1 63,-3 1 253,-3 0-1780,-5 4 1117,-5 0 0,-1 0 179,-5 0-2982,-5 0 3235,-2 0 0,-4 0 0,-1 0 0</inkml:trace>
  <inkml:trace contextRef="#ctx0" brushRef="#br0" timeOffset="13">8417 5276 8244,'0'-17'-112,"0"0"598,0 11 39,0 1 0,0 6-150,0 3 0,0 7 77,0 8 0,0 8 7,0 3 0,0 8-50,0 4 0,0 7-211,0 0 0,0 2 31,0-2 0,0-2-164,0 3 1,0-5-690,0-3 875,0 3-244,0-10 162,0 5 1,1-10 108,3 0 59,-2-4-228,8 7 0,-8-13 51,6 3-305,-6-8 236,3 7 1,-1-9 506,0 2-742,0-8-1355,-4 4 851,0-10-926,0 4 0,-1-5 1574,-3 0 0,-3-10 0,-4-3 0</inkml:trace>
  <inkml:trace contextRef="#ctx0" brushRef="#br0" timeOffset="14">1074 6921 8486,'17'-5'-688,"0"4"-861,-6-3 1549,1 3 0,-1 1 0,1 0 0,-6 0-212,-1 0 3321,-5 0-2710,0 5-138,0-4 0,1 4 175,3-5-66,2 0-138,6 0 0,4-1 256,3-3-425,-2 3 142,4-4 0,-3 5-20,5 0 0,0 0-142,0 0 0,3 0-61,1 0-73,5 0-203,-3 0 234,5 0 59,0 0 1,4 0 158,1 0-365,4 0 151,-3 0 0,6 0 24,0 0 1,-1 0 30,1 0 1,5-4-105,2 0 156,3-5-33,6 8 1,-2-8-56,-28 7 0,0 0-722,3-2 1,0-1 757,0 5 0,0-1 1,4-4-1,-1 0 87,-1 1 1,-1 0-72,3 2 0,-1-1-2,-3-2 1,0 0-53,6 2 0,2 0 51,-3 0 1,1-1 0,3 0-1,1-1 34,0 4 1,1-1-1,0-3 1,1 1 53,2 0 1,1 0 0,2 1-1,1 0 35,-2-1 0,1 0-111,3 1 1,0-1-1,0-2 1,-1 0 0,5 0 0,-1 1-162,-1-1 1,0 0 68,7 1 1,-1-1-1315,-2 0 0,0 0 1329,2-2 0,1 0 56,-21 4 1,0 0 0,0-1 0,20-3 0,0-1-623,-19 3 1,1 1-1,-1 0 719,0 1 1,-1 0 0,1 0-40,0-2 1,-1 0 0,1 1 0,19-1 0,-1 1-465,1-1 0,0 0 509,0 0 1,0 1-49,-1 2 1,1-1 0,0-1 0,0 0 11,0 2 1,-1-1-35,1-1 0,0 0 1,0 1-1,1 0 64,-21 1 1,0 1 0,0-1-235,3 1 1,0 0-1,0-1 202,17-3 1,2 0-48,-16 4 1,2 0 0,-2 0-105,-5-1 0,-2-1 1,2 1 152,4 1 0,2 0 0,-1-1 0,-3 0 0,-1-1 0,0 0-58,2 0 1,0 0-1,0 1-154,-2 0 1,0 1-1,0 0 117,1-1 0,0-1 0,0 1 1,-3 1-1,0 1 0,0-1 53,18-2 1,0 0-72,-4 2 0,0-1 45,3 1 1,-2-1-1,-10 3 1,-2-1 287,0-1 1,-1 0-304,-2 2 0,-2-1 137,-3-2 0,-1 1 1,-2 1-1,-2 1 169,28-4-117,-7 3 1364,-9 1-1174,-10 0-187,-2 0 1,-13 0 2103,3 0-1934,-8-6 667,7 5 1,-10-4-925,3 5 1,-2 0 131,-1 0 1,-1 0-539,0 0 913,1 0-721,-6 0-167,4 0 96,-3 5 1,3-2-331,-3 4 209,-2-4-120,-5 7-179,6-9-460,-5 9 347,4-8 0,-6 4 726,-3-2 0,-8-3 0,-5 4 0</inkml:trace>
  <inkml:trace contextRef="#ctx0" brushRef="#br0" timeOffset="15">8988 5459 8088,'0'-6'272,"0"-4"141,0 8 0,0-4 166,0 2-372,0 3 176,0-4-55,0 5-1728,0 5 1400,0 1 0,0 6 0,0-1 0</inkml:trace>
  <inkml:trace contextRef="#ctx0" brushRef="#br0" timeOffset="16">9045 6019 8584,'7'0'1920,"-2"0"271,-5 0-1153,0 5-523,0-4-1,0 9-1089,0-8 480,0 8 1,0-8 121,0 6-2487,0-1 2460,0 0 0,-5 3 0,-2-4 0</inkml:trace>
  <inkml:trace contextRef="#ctx0" brushRef="#br1" timeOffset="38">1041 8755 8046,'-6'0'-1075,"2"0"2153,8 0 110,-3 0-725,4 0 1,-1 1 676,0 3-597,10-3-156,-7 9 119,15-8-195,-4 8 0,6-9 93,2 3 3,-2 2-146,9-5 0,-5 5 86,3-6-295,2 0 60,-9 0 1,5 0 234,-2 0-370,-3 0 69,4 0 1,-5 0-30,-1 0 11,-4 0 2,4 0-107,-10 0 36,10 0 46,-9 0-62,3 0 17,-9 0 0,-1 0 102,-2 0-105,-3 0 82,4-6 1,-6 5-162,-3-3-30,3 3 172,-9 1 1,7-1-152,-5-3 156,6 3-17,-3-4-84,5 0 81,-5 3 0,3-8-8,-1 3-10,1-4 7,2 0 0,-1-2-16,-3-2 29,3-3-20,-4 1 0,1-5-64,0 3 76,1-8 1,-1 2-60,0-6 1,-4 1-126,4-4 0,1-1 4,3 1 0,0-4 76,0 0 0,5-4-107,2 4 1,4-4 75,0 4 1,5 0-102,3 4 1,2 5 98,-2 2 1,2 3-9,-2 1 1,7 5-12,0 3 0,-3 7-2,-4 5 0,-3-2-9,3 1 0,0 1-68,3 7 1,-2 2-35,-1 6 0,0-1-102,3 1 1,5 4 1499,0 3 0,1 4-602,-2 4 0,-5 3-394,1 8 0,-8 3-102,-2 5-1608,-6-1 1383,-6 6 1,-1-4-760,-3 2 638,-2-2 1,-11-5-183,-2 0 88,-2-5 86,-2 2 1,0-8-10,0-1 453,0-10-147,5 7 1,1-10 38,1 2 31,9-3-183,-8-4 0,12-2 666,-4-3 946,4-2-846,-2 0 1,6-3-226,3 2 1,2-3 648,6-1-671,4 0 0,1 0 260,2 0 38,7 0-359,-7 0 1,11-4 179,-4 0-267,3 0-43,1-1 0,3 3 15,-3-6-145,-2 6 173,0-3-379,-5-1 193,0 5 1,-2-5 235,-2 2-1606,3 3 937,-10-4 1,5 5 89,-6 0-2172,-4-5 749,3 3 1721,-9-3 0,4 0 0,-5-1 0</inkml:trace>
  <inkml:trace contextRef="#ctx0" brushRef="#br1" timeOffset="39">2766 8287 7904,'-7'-12'525,"2"6"-937,5 1 167,0 5 1766,5 0-968,2 0 1,1 0 94,4 0 255,-3-5-525,12 3 0,-3-3 382,5 5-368,5 0-114,1 0 1,1-3-123,1-1 63,-1 0-345,5-1-90,-6 4 245,4-4 0,-12 5 114,6 0-339,-5-6 174,0 5 1,-1-4 15,-6 5-1562,0 0 436,-3 0-1165,-6 0 989,-1 0 1327,-5 0 1,-10 5 0,-3 2 0</inkml:trace>
  <inkml:trace contextRef="#ctx0" brushRef="#br1" timeOffset="40">2811 8538 7985,'15'0'914,"1"0"-530,4 0 0,-6 0 1464,5 0-910,0 0-519,4 0 1,5-1 1098,2-3-747,3 3-773,2-10 433,-1 10-132,0-9 1,-4 4 38,1-6-1146,-1 6 654,-5-4 0,4 8 160,-10-1-2398,0-4 1282,-13 6 1110,4-4 0,-8 0 0,3-2 0</inkml:trace>
  <inkml:trace contextRef="#ctx0" brushRef="#br1" timeOffset="41">4079 7796 8222,'0'-12'-173,"-1"1"273,-3-1 0,3 5 232,-3-1 0,-3 2 41,0-2-124,2-2 156,0 9-110,0-10 1,-2 10 117,-4-3-227,-1 3 1,1 1-80,0 0 0,-6 5 105,-2 3 0,-3 3-109,0 4 1,-1-1 86,0 5 1,1-3-216,3 3 1,3 0 21,4 4 1,2-4-115,3 0 1,-2-4-13,5 4 1,0-4 30,4 4 1,0-5-80,0 1 0,5 2 101,3-2 1,3 4 0,5-4 1,-4 2 37,3-2 1,2-2 75,-2 2 1,4-2 7,-4-2 0,2-3 23,-2-1 1,-2 0-64,2 0 0,-2 2 12,-2-5 0,-3 5-9,-1-1 0,-4-2 11,1 1 1,-3-3-85,-1 4 75,0 0 1,-9 3 5,-2 0 0,-5 5-19,1-1 0,3 0 218,-4-4 0,0 1 14,1-1 0,-1 1 61,5-1 0,3 1-275,1-1 1,3 0 187,-4 1-185,6-1 229,-3 1-350,5-1 0,5-1 88,2-2 0,0-2-252,0-2 234,1-3 1,3 8-10,1-5 1,-6 1 34,-2-1 0,-2 1-3,2 3 1,-2 3 101,1 0 1,-1 2-91,-2 6 0,-5 0 244,-3 4 0,2 0-23,-2 0 0,4 1-10,-3 2 0,4-1-128,-1 1 0,3-2 4,1-1 0,1-1 28,3-3 0,-1 1 15,4-5-32,1 6 94,3-14-124,1 8 0,-1-8 55,0 4-79,1-4 68,-1-2 13,1 0-353,-1-4 92,-4 4-1458,3-5 574,-9 0 1016,4 0 0,-5-10 0,0-3 0</inkml:trace>
  <inkml:trace contextRef="#ctx0" brushRef="#br1" timeOffset="42">4524 8047 8164,'0'-12'452,"0"1"-87,0 0 0,0 4 255,0 2 88,0 5-72,5 0-454,-3 5 1,8 7 336,-3 7-229,4 7 1,0 1 73,0 7-183,1 3 1,-1 4 0,1 3 243,-1-2-1298,1-3 933,-1 6 1,-3-11 304,-1 0-1103,1 0 690,-2-4 1,4-1-379,-2-3 362,-3-7 1,4 2-18,-5-6-103,5 0 1079,-8-3-926,9-6 802,-9 4-723,9-9 47,-8 4 126,3-5-140,-5 0 46,5 0 185,-4-5-98,4-1 1,-5-5-13,0-1-165,0-4 0,0-2 145,0-5-244,5 0 41,-3 0 0,4-1-119,-2-2 60,-3 2 1,8-4 156,-5 5-190,5 5 132,-8-4-59,4 10 327,0-5-25,-4 11-233,4 1 8,0 5-3,-3 5 0,8 3-90,-3 7 92,4 3 0,4 3-143,0-2 142,5 8 0,-3-8 34,2 7-369,8 4 183,-8-6 1,8 4-15,-4-5-168,0-6 268,-5 0 1,2-3 120,-5-3-124,6 3 0,-9-13 103,4 3 1,-4-3 254,0-1 1,-5-1 505,1-3-558,-5-2 0,5-9 153,-4 0 41,0-6-206,-4 4 0,0-6 128,0 0-393,0-5 42,0-1 0,-5-6 37,-3 1-121,-2 0 10,4 0 0,-3-3-437,5 3 392,-5-8 1,8 15-338,-3-7 0,3 6 163,1-3 1,0 10-294,0-2 0,0 7 186,0-3 0,0 8-577,0 0 0,1 3-447,3 1 747,-3 2 0,4 6-48,-5 3-719,0 2 1407,0 6 0,5-1 0,2 0 0</inkml:trace>
  <inkml:trace contextRef="#ctx0" brushRef="#br1" timeOffset="43">5438 8013 8103,'0'-12'67,"0"6"1,0-1 371,0 4-323,0 1 1280,0-3-316,0 5-161,5 5-473,-4 2 60,10 9-96,-10 2-233,9 10 1,-5-3 178,3 6-213,2 4 64,-4 1 0,6 3 149,-1-5-457,0 6 151,1-5 1,-1 1 280,1-6-744,-1 1 310,1-2 0,-2-1-416,-3-5 310,3-6 112,-3 5 1,0-9-81,1 2 166,-5-8 101,7 4-163,-9-10 267,4 4 0,-5-6-29,0-3 0,0-2 83,0-6 0,0-1-34,0-2 0,0-3-90,0-4 0,0-1-156,0 0 1,1-5 81,3-2 0,-1-3-173,4-2 1,-3 2 116,4 3 0,-5-1-80,5 9 1,-5-3 43,0 10 0,0 5-167,1 6 191,-3-2 0,8 11-3,-5 3 1,3 7-12,-3 8 1,9 5 11,-2 2 0,3 3-124,-2 1 0,3-3 80,0-1 1,2-4-243,-2 0 1,-1-2 73,5-1 1,-5-1 86,1-3 0,2-8 158,-2-7 1,0 1 201,-4-1 0,1-2 325,-1-5 1,4-5-270,1-7 0,-1 1 217,-4-5 1,-3 0-124,0-4 1,-6-4 5,2 1 0,-3-6-119,-1 1 0,0-2-66,0-1 1,0-4-59,0 0 0,-1-1-192,-3 1 74,3 7 1,-4-7-691,5 8 462,0 2 0,0 5-1046,0 8 457,0 2 377,5 2-1443,-4 4 1165,4 2 0,-1 10-134,0 3-748,5 2 991,-8 6 1,5 4 598,-2 6 0,-3-2 0,4 4 0</inkml:trace>
  <inkml:trace contextRef="#ctx0" brushRef="#br1" timeOffset="44">6260 8469 7926,'7'12'1458,"3"-6"0,-5 6-742,3-1 638,2 0-835,-4 11 0,2-4 551,-1 5-497,1-1-296,-2 6 0,-1-2-44,-5 4-14,0-4-213,0 7-832,0-9 647,0 4 0,-1-7 233,-3-2-2060,-2 3 1383,0-10 0,-8 5 623,2-6 0,-2 1 0,3-1 0</inkml:trace>
  <inkml:trace contextRef="#ctx0" brushRef="#br1" timeOffset="45">6706 7990 8048,'-7'-12'0,"2"-3"189,5 0 1,0 3 158,0 5-117,0-1 622,0-3-456,0 4 0,0 1 183,0 2-35,0 3 38,0-4 351,0 5-592,0 5 1,4 6 209,0 8 1,5 7-148,-2 0 0,4 6-249,0-1 1,2 5 74,2 2 1,-2 4-212,2-4 1,-1 1 89,1-5 0,-2 4-73,2 0 0,-2-4-87,-2-3 1,-1-7-271,-2-1 1,2-2-126,-2-6 320,-3 1 0,4-5-94,-6 0 199,1-4-24,-4-2 423,0-5 0,0-5-239,0-3 106,0-2-87,0-1 0,0-5-68,0 1 44,0-5-54,0 2-221,0-5 100,0-5 0,0 4 182,0-2-397,0-4 166,0 6 1,4 0 54,0 5-193,0 10 218,1-6 1,-4 12-23,3-4 27,2 4-15,0-2 0,6 10-101,-1 3 100,6 7 0,-3 3 50,5 5 0,-4 3-40,4 1 0,-4 1-84,4-1 86,-5-3 0,7 4-7,-6-6-341,5 1 205,-7-5 1,7-1 1,-5-6 405,6 0-182,-9-4 1,5-2 198,-6-5 130,1 0-202,-6 0 213,4 0-230,-4-5 1,1-5 126,-3-6 109,2-4-188,-5 2 0,4-6 99,-5-2-416,0-4 242,-5 1 1,3-8 140,-6 3-755,6-8 370,-9 2 1,10-2-978,-3 0-121,-2 5 863,5-2-413,-4 5 414,5 4 1,0 0-171,0 7-919,0-2 847,0 12 0,1-2-96,3 7-686,-3-2 841,4 9 1,0-4-516,3 5 1019,-3 5 0,5 1 0,-4 5 0</inkml:trace>
  <inkml:trace contextRef="#ctx0" brushRef="#br1" timeOffset="46">7608 7933 8052,'0'-18'0,"0"1"274,0 6 0,0-1 459,0 1 0,4 3 498,0 1 165,5 4-846,-8-7 1,8 11-153,-6 3 0,1 8-103,-4 10 0,4 8-49,0 4 1,1 1-38,-1 7 0,-3 0-55,3 4 1,1 0-102,-1-1 1,3 0-114,-3-3 1,1 1-363,-1-5 0,-1-4-244,4-4 0,-4-8 302,1 1 1,1-8-717,-2 0 350,1-2-1301,-4-7 1340,0-1 0,-1-6-293,-3-3 984,-2-2 0,-6-10 0,1-2 0</inkml:trace>
  <inkml:trace contextRef="#ctx0" brushRef="#br1" timeOffset="47">7425 8001 7983,'0'-18'624,"0"3"-278,5-3 0,2 6 91,4-4 232,6 4-334,-5 5 1,6-3 168,-3 3 250,-2 2-387,19-6 0,-11 6 362,14-2-417,-4-3 0,4 7-135,-1-5 0,4 6-14,0-2 1,-4 3-185,-3 1 0,-6 0 104,2 0 1,-4 1-151,-4 3 1,-3 2 70,-5 6 1,-4 0-380,-3 4 1,-3-3 157,-1 7 0,-6-5-183,-6 4 1,-4-4 145,-7 4 1,-4-1-11,0 1 1,-4 1 215,0-5 1,3 1-79,2-5 0,3 0 240,4 1 1,2-2-70,6-2 491,5 2-373,1-4 0,11 2 329,5-1 0,2-4-84,6 1 1,1-3 73,7-1 1,1 4 60,2 0-273,3 4 1,-7-5 154,4 5-522,-4-1 163,7 5 0,-9-1 264,2 1-622,-2 4 241,4-3 0,-7 8-337,1-2 324,-6 3 0,-1-3-104,-7 0 1,-3 0-262,-5 4 278,0 0-54,-5-1 54,-7-4 0,-7 4 9,-8-3-262,3-3 196,-9 1 0,5-6-112,-2 1 380,-8-1-80,7-5 0,-9 1-244,2-3 131,2-3 51,2 4 0,2-6-978,6-3 289,4 3-1175,0-10 1317,15 5 0,-2-1 629,13-1 0,7 0 0,7-3 0</inkml:trace>
  <inkml:trace contextRef="#ctx0" brushRef="#br1" timeOffset="48">8293 8458 7947,'7'6'3932,"-2"4"-3148,-5-2 281,0 7-608,0-2 1,0 9 190,0-3-207,0 2-275,-5 2 0,2 1 222,-5 3-490,6-3 147,-8 4 0,5-5-1850,-3-1 1303,-2 1 0,4-5-2462,-6-3 2964,1-2 0,-1 3 0,1 2 0</inkml:trace>
  <inkml:trace contextRef="#ctx0" brushRef="#br1" timeOffset="49">8887 7807 7932,'-5'-11'11,"3"3"416,-6 0 111,5 6-200,-7-3 150,9 5 59,-4 0-205,0 0 379,4 5-353,-5 6 0,6 11 785,0 4-596,0 11-265,6-6 1,-1 13 420,2-2-759,3 2 417,-8-3-1237,8 3 894,-9-8 1,8 3 215,-5-4-256,5-1 71,-8-5 0,5-1-85,-2-5 1,-3 0-644,3-1-1097,-3-4 1328,-1-1-177,0-6-723,0-5-223,0-1 719,-5-5-240,-1-5 1082,-5-1 0,-1-5 0,1-1 0</inkml:trace>
  <inkml:trace contextRef="#ctx0" brushRef="#br1" timeOffset="50">8545 7921 7975,'0'-23'469,"5"6"0,-2-5-254,9 3 0,-2 1 15,9-1 1,1 5 678,7-1-411,2 2-194,5 7 1,2-3 483,2 5-282,-2 0-871,8-1 851,-3 4-317,9-4 0,-7 5 169,3 0-351,-3 5 71,-2-4 0,-6 9-34,-4-2-19,-11 2 68,2 2 0,-12 4-229,-2 3 8,-3 3 156,-10 1 0,-7 3-452,-7 1 187,-2 0 265,-7-5-484,-2 6 296,-9-4 1,4 1-45,-4-6-91,9-5 266,-8 7 1,13-8 30,-6 2 109,11-2-75,-2-2 1,13-3 39,-2-1 39,7-4-133,-1 2 1,6-1 180,3 0 763,8-1-927,5 2 530,11-3-328,1 8 1,9-8 113,1 6 5,-1 0-114,1 3 1,-5 1-19,0-1-131,-4 0 71,-7 1 1,-1 3-56,1 0 93,-5 6-42,-7-9 0,-2 10-133,-5-3-134,0 2 270,-9 2-619,-2 0 365,-9 0 0,-6-4-39,-4 0-535,-6 0 466,3-1 0,-7-2-147,-2-4-981,3-1 1066,-5 1 0,10-6-1301,-1-2 1058,6-3 0,-2-1-91,8 0-210,3 0 861,4-5 0,6 4 0,1-4 0</inkml:trace>
  <inkml:trace contextRef="#ctx0" brushRef="#br1" timeOffset="51">9390 7898 8162,'0'-28'0,"-4"8"1002,0-3-537,0 13-318,4-5 1,0 12 2061,0-4-714,0 4-580,0-2-611,5 10 0,-2 3 202,4 7 223,1 8-365,4 6 1,-1 5 121,0 1-84,1 4-110,-1 2 1,1 4-532,-1 1 84,0 0 0,0-2 385,-4-2-1497,3-3 1004,-3-10 81,-1 4 1,0-12-75,-2 2 0,-3-8 6,3 0-110,-2-7-109,-2 2 212,0-9-82,0 4 550,0-5-312,0-5 31,0-1 1,0-6 114,0 1-10,0-6 0,0 3 106,0-5 1,0 0-79,0-4 0,0-1-16,0-2 0,0 2-76,0-3 85,0 3 104,5 1-43,-4 10 1,4-2 111,-5 7 42,0 3-265,5 0 1,-2 15-51,4 6 98,6 4-112,0 3 89,8 5 1,-7-3 27,5 6-225,0-6 87,4 8 0,0-10 95,0 0-285,0-1 115,-6-9 1,4 4-170,-6-6 141,0-5 1,0-1 403,1-5-140,-1 0 1,-4-2-99,1-6 265,-6 1-126,4-15 1,-9 4-154,3-4 334,3-6-125,-6-2 0,3-4-87,-8 0 143,-3 0-77,-4-1 0,3-3-160,1 0-22,-1-5 1,-2 6 41,2-5 1,3 2-144,5-2 0,0 0-443,0 8 1,0 0 234,0 11 1,0-1-1175,0 8 1052,0 6 0,5 5-563,3 5 1,1 8 366,-1 7 1,2 4-194,-3 11 844,-2 1 0,6 3 0,-5 0 0</inkml:trace>
  <inkml:trace contextRef="#ctx0" brushRef="#br1" timeOffset="52">10143 8298 8012,'-5'6'0,"4"5"0,-3-4 0,3 5 1762,1 3-1175,0-3 0,0 10 1120,0-3-865,0 3-451,5 6 0,-4-3 352,3 5-354,-3 1-461,-1 3 147,0 0 124,0 1 1,0-2-107,0-3-1141,-5-2 799,4-5 1,-8 0 285,5 0-2519,-4-11 1080,6 9 1402,-8-19 0,4 13 0,-6-8 0</inkml:trace>
  <inkml:trace contextRef="#ctx0" brushRef="#br1" timeOffset="53">10737 7796 7831,'-6'-18'0,"2"3"0,-1 2 0,1 1 643,0 6-164,4-4 53,0 9 385,0-10-406,0 10-151,0-4 353,6 5-386,-5 0 0,4 10 100,-5 6 229,0 9-318,0 9 0,0 3 115,0 5-138,0 0-158,0 3 1,0-3-82,0 0-493,0 0 627,5-1-723,-4-2 472,4-5 1,-5-1 130,0-2-849,5-3 530,-3-11 1,4 2 19,-2-7-1091,-3 2 335,4-8 369,-5 0-1002,0 0 1225,0-6 1,-1-6-667,-3-1 499,3-3 190,-9-7 350,3 5 0,-9-10 0,-2 4 0</inkml:trace>
  <inkml:trace contextRef="#ctx0" brushRef="#br1" timeOffset="54">10383 7807 7878,'12'-11'0,"0"-5"617,4 1-326,1 0 1,2 5 53,0 2 1,6-2 114,5 2 1,-1 2-52,2-2 344,4 6-399,1-3 0,7 1 492,-5 0-1127,0 0 709,1 4-349,-3 0 106,3 5 1,-6 2 179,-2 4-583,-3 1 223,-6 4 1,-4-2 230,-3 5-676,-2 0 344,-7-1 0,0 3-12,-6-2-405,-11 3 351,4-4 0,-19 3-403,4-2 324,-9-2 160,2-1-92,-5 1 97,-1-4 0,2 2-177,3-8 463,-3 4-264,14-5 1,-6 2-22,9-1 461,6-4-95,0 2 92,9 0 64,-4-4 1,15 4-391,5-5 573,0 0-367,12 0 80,-8 5-69,14-3-90,-4 3 1,2-2 89,-1 1-169,0 5 22,0-3 0,1 6 123,-4-1-324,0 1 93,1-1 1,-8 2 200,3 2-359,-8 3 116,1 0 0,-5 3-285,-4-2 188,-2-2-66,-5 4-281,-5-3 276,-6 5 0,-8 0-14,-8 0-203,3-6 212,-14 5 0,7-9-84,-7 2-645,3-3 791,1 0 1,-2-6-173,-2-2-355,8 2 345,-8-4 1,17 3-821,-2-5 565,13 0 174,-5-5-1012,14-2 1409,-4-4 0,15-1 0,2 1 0</inkml:trace>
  <inkml:trace contextRef="#ctx0" brushRef="#br1" timeOffset="55">11354 7704 7958,'-5'-23'0,"4"6"0,-3 1 0,3 7 1811,1 2-429,0 4-46,0-2-919,0 15 1,0 3 222,0 10 127,0 5-417,0 6 0,5 7 106,2 4-1558,3 6 1283,-3-4 0,3 8-195,-2-6 48,-3 1 1,5-5-906,-9 1 680,9-10 0,-9 0 149,3-9-1071,-2-5 364,-2-1 327,0-8-1226,0 3 429,0-9 487,0-2-689,0-5 1421,-6 0 0,0-5 0,-5-2 0</inkml:trace>
  <inkml:trace contextRef="#ctx0" brushRef="#br1" timeOffset="56">11080 7716 8037,'5'-14'0,"3"2"477,2-2-305,6 8 1,7-4-75,8 2 1366,-3-2-924,4 9 1,-2-8 99,4 5 251,5 0-498,2 4 1,1 0 327,0 0-1407,0 0 916,3 0-269,1 5 226,-6 2 0,-5 4 159,-9 0-592,-1 6 240,-8-4 0,-1 8 232,-9-2-421,-2 3 126,-5 1 0,-6 3-450,-6 1 300,-9 0 529,-3-5 0,-13-3-863,3 1 314,-8-1-389,6-2 354,-3 0 209,5-6 0,4 1-186,4-1-65,7 1 236,-3-6 1,13 3-140,-2-5 284,7-1-72,-1-3 92,5 5 356,5-3 1,1 3-542,6-5 643,4 0-383,2 5 0,9-4 203,-1 3 1,9-2-127,-5 2 1,10-2-49,-6 1 1,3 2-49,-3-1 1,-4 5 58,1-1 0,-6 2-128,2 1 0,-3 1 1,-1-1 0,-7 1 27,-4-1 1,-2 4-124,-6 0 0,-1 4-1,-3-3 0,-6 4 100,-5-1 1,-7-1-320,-9 1 1,-3-1 95,-8 1 0,-3 1-74,-5-5 0,1 0-297,-1-3 0,2-2-114,2-2 1,4-3-74,7-5 0,5 0-1310,7 0 2015,2 0 0,11 0 0</inkml:trace>
  <inkml:trace contextRef="#ctx0" brushRef="#br1" timeOffset="57">11959 7464 7943,'0'-28'0,"0"6"843,0 4-526,0 6 1,5 2 134,3 3 701,2-4-697,-3 5 1,3 0 576,-3 2-657,3-2 1,2 4 120,-1-1-332,6-4 1,-1 6 165,3-3-471,3 3 149,-4 1 1,3 5 217,-2 3-547,3 2 312,-9 1 0,3 1 262,-5-1-740,-4 0 359,3 6 0,-8-4-276,6 2 203,-5 3 64,2-1 0,-5 2 75,0 0-18,-5 0 52,-7 4 214,0 0-205,-10 5 1,8-4-18,-5 3 281,0 2-117,1-5 1,2 9-114,4-2 133,1-4-123,-1 6 1,5-7-192,-1 4-12,6-4 200,-3 2 0,5-7-183,0-2 66,0-2 0,3-6 52,1 1 24,5-1 1,-3-3-28,6-1 386,-1-4-224,1 2 0,-1-4-58,1 3 52,-1-3-87,0 4 0,-3-5-198,0 0 223,-1 0 35,0 0-285,3 0 92,-9 5 1,9-2 124,-2 4-36,-3 1 0,5 3-98,-2 1 544,-3-1-276,5 6 0,-8-3-36,6 5 406,-6 0-284,9 9 0,-10-3 548,3 6-384,2-1-164,-5-1 1,4 4 435,-5-2-316,5 2-272,-3-4 157,3 4-74,-5-4 1,1 1 167,3 1-84,-3-6-70,4 3 1,-5-5 181,0 0 4,0-5 112,0 3 378,0-8-401,0 3-172,0-4 1,-5-6 95,-2-2-320,-4-3 56,0-1-1941,-6 0 1309,5 0 0,-14-1 173,4-3-1683,-9-2 2026,2 0 0,-5-10 0,-1 4 0</inkml:trace>
  <inkml:trace contextRef="#ctx0" brushRef="#br1" timeOffset="67">1820 9911 8142,'0'-10'0,"0"3"-69,0 1 1,0 3 165,0-4 45,0 5 518,0-3-293,0 1 1,0 4 98,0 0 62,0 9-204,0 11 1,0 9 97,0 8 26,-5 1-423,0 10 1,-5-1 407,0 5-237,0 3 0,-3-5-135,0-1 1,-1 3 62,4-6 0,1 3-181,-1-10 0,1 2 104,2-8 1,2-1-312,1-6 1,3 1 145,-2-7 1,2 0-70,1-6 0,0-1-295,0-3-274,0-5-151,0 0 10,0-5-8,0-5 0,0-1 905,0-8 0,0-1 0,0-5 0</inkml:trace>
  <inkml:trace contextRef="#ctx0" brushRef="#br1" timeOffset="68">1810 10010 8142,'0'-20'189,"0"0"161,0 1 0,0 0 46,0 2 0,0 0 86,0 4 445,0-1-504,0 4 1,1 5 79,2 2 135,3 6-309,-1 2 0,5 13 192,0 2 119,0 11-486,9-1 1,-7 14 406,4 3-351,1-3 1,2 4-92,1-2 0,3 5-219,0-2 1,-11-23 0,1 0 101,10 20 1,-2-2 76,2-1 1,1-5-319,-1-2 0,0-8 156,-3 2 0,-4-7-39,1 0 0,-2-2-81,2-1 1,-4-3 300,-6-1 0,1-4-888,-1 1 0,-3-5 733,0-1 0,-3-4-1638,-1 4 1292,0-5 1,0 1-28,0-6 0,-5-3-232,-1-4 662,-3 0 0,-5-4 0,-2-1 0</inkml:trace>
  <inkml:trace contextRef="#ctx0" brushRef="#br1" timeOffset="69">1711 10505 8033,'-6'-6'937,"6"-2"1,2 7-306,5-3-171,4 3-159,0 1 1,8 0 70,-3 0-1,12 0-200,-2 0 1,9-3-210,-2 0 94,3-5 1,3 2-855,1-4 1,-1 4 552,1-1 1,-5 2 243,-2-2 0,-2-2 0,-1 4 0</inkml:trace>
  <inkml:trace contextRef="#ctx0" brushRef="#br1" timeOffset="70">2592 10228 8095,'0'-10'1398,"2"1"-1075,5 2 608,-1-1-537,13 7 0,-7-7 221,5 5-197,-5-1-211,6 4 0,-2 0 401,4 0-372,4-4-59,1 3 0,5-4-23,-1 5-107,-3 0 1,2 0-1069,-1 0 733,-3-4 1,-3 3 236,-5-2-1999,-4-3 1359,3 5 1,-9-3 690,1 4 0,-5-5 0,3 0 0</inkml:trace>
  <inkml:trace contextRef="#ctx0" brushRef="#br1" timeOffset="71">2641 10446 8492,'14'0'1441,"-1"0"-977,4 0 1,-1 0 54,4 0 561,-1 0-643,1-5 0,4 0 223,3-5-154,6 0-168,-2 0 0,4 3-1153,-2 1 624,-2-1 1,-1 1 242,-3-1-2626,-5 5 2574,2-3 0,-4 5 0,0 0 0</inkml:trace>
  <inkml:trace contextRef="#ctx0" brushRef="#br1" timeOffset="72">3988 9812 8221,'0'-10'-848,"1"3"424,2 1 1156,-2-1-392,4-3 0,-5 4 893,0-1-392,0 5-187,0-7 92,-5 8-358,4-8 1,-8 8 139,3-2-12,-3 2-196,-1 1 1,-4 1 52,-3 2-302,-6 3 115,2 4 1,-11 4 25,3 2-124,-3 3-814,-2 1 622,3 4 135,-3-3 0,7 6-330,1-3-128,8-1 351,0 1 0,12-3-88,3 2-391,2-2 388,1-1 0,10-4-77,6 1-11,3-5 229,9 2 0,-2-4-75,3 0 46,6-5 464,-5 4 1,4-7-388,-4 5-67,-5-5 0,0 4 828,-6-3-810,-3-2 1,-5 8 65,-5-3 118,-3 3-162,1 1 1,-5 0-3,-2 0 130,2 0-126,-8 0 0,3 1 34,-4 2-22,0-2-2,-4 3 1,6-4-8,-1 0 7,1 0 1,-1 0 86,2 0 0,-1 0-78,1-1 1,2 1 127,-2 0 0,4 0-68,-4 0 0,4-1-45,-4-3 0,5 3-38,-1-2 1,2 2-8,1 1 0,0-4 4,0 1-92,0-1 1,5 3 38,5-2 50,0-3 0,7 1 6,-3 1 102,3-1-113,-6 3 0,2-2-42,-6 4 481,2 0-249,-8 4 0,3 1-52,-4 5-79,-4-4 1,-2 6-42,-3-3 0,-5 3-44,1-2 124,0 0-186,3 0 152,0 0 1,5-4 4,1 1 60,3-1-110,1-1 1,5 0-54,1-5 286,7 0-117,3-1 1,4 0 340,-1-2-252,1-3 1,3 0-716,0-1 1,1 0 80,-5-3 237,1 0-2725,0 0 1311,-5 0 1605,4 0 0,-8 0 0,3 0 0</inkml:trace>
  <inkml:trace contextRef="#ctx0" brushRef="#br1" timeOffset="73">4572 10109 8092,'-3'-10'-622,"-1"0"1,-2 0 1137,2 0 0,0 4 343,1-1 195,2 1-278,-4 0-281,5 2 1413,0 4-1156,0 4-381,5 6 0,0 9 398,5 4-419,0 9 0,0-5 4,0 9-163,0 1-120,-1 2 0,1-2 73,0-1-102,-4 0 1,3 1 311,-3-1-613,7-4 264,-2 2 1,5-6 253,-3-1-823,-2-3 419,8-4 1,-8-5-37,2-2 88,-2-2 0,-2-4 46,-3 0 443,3-5-266,-3 2 60,-1-4 0,-1-4-87,-4-3 0,0-2-10,0 0 1,0-2 10,0-3 0,0-1-359,0-5 172,0-4 1,0-1-494,0-5 319,0 5 129,0-8 1,4 7-211,-1-3 21,5 3 153,-7 7 278,8 3-220,-8 2 0,8 5-39,-3 2 256,3 3-94,-4 4 1,4 1-33,-2 2 65,6 3 0,-1 8-57,5 3 0,-4 3 181,3 3-109,1 2 0,4 5 45,2-1-874,-2 1 768,3-5-251,-4 4 241,4-8 1,-6 2-303,1-7 123,-1 3 83,2-12 1,-5 5 60,-2-9 521,-2 0-122,-1-3 486,0 0 275,-4-4-859,2-1 1,-6-10 699,1-1-601,-2-3-69,-1-1-296,0-4 171,0-1 1,0-8 231,0 0-411,0-5 213,0 8 0,-3-9-645,-1 3 210,-3-3 0,4 0 134,-3-1-1460,4 0 784,-7 10 276,8-3-1390,-8 12 437,8-3 549,-4 8-732,5 2 1023,0 8 0,5 6-89,1 7-2,8 2 176,-3 5 530,7 1 0,-7 5 0,4 0 0</inkml:trace>
  <inkml:trace contextRef="#ctx0" brushRef="#br1" timeOffset="74">5592 10119 8105,'-10'-20'0,"4"1"0,3 3 1122,2 2-251,1 8 593,0-3-480,0 8-437,0-3 1,0 5-181,0 2 1,0 8 486,0 9-474,0 4 0,3 7 130,0 2-78,5 2-254,-7 0 0,7 4 177,-5-3-919,5 3 594,-7 0 1,7-2-338,-5-1 213,5-4 155,-7 2 1,4-6-622,-1-1 356,-3-3 175,8-4-1060,-8-5 353,3 0 309,-4-6-1589,4-3 1072,-2-2 39,2-4-480,-4-4 784,0-2 1,0-7 600,0 0 0,-4-9 0,-2 1 0</inkml:trace>
  <inkml:trace contextRef="#ctx0" brushRef="#br1" timeOffset="75">5374 10139 8184,'1'-16'218,"2"3"0,1-1 202,5 1 1,0-1-32,8 4 0,-1 1 223,4-1 1,1 0-141,2 0 0,2 0 54,5 0 0,1 3-131,2 1 1,-2 0-245,2 0 0,-3 0-27,0 3 1,0 2-220,0-2 0,-5 5 132,-2 1 0,-3 5-273,-4-2 206,-1 8-147,-10-3 75,-1 3 1,-4 0-112,0 3 44,-4 1 57,-6 2 1,-3 0-86,-7 0 18,7 0 145,-15-1 1,12-3 97,-7-3-82,2-2 1,-2-1 45,0 0 1,0 0-49,3 0 0,1-2 79,3-1 1,1-2-81,5-1 565,5-3-337,1 8 1,5-7 32,2 4 0,6-2 11,4 2 0,8-2 339,-1 2-198,2 1-556,2 3 301,1-5 0,6 3 129,2-5-319,-2 5 64,7-3 0,-3 2 225,5 0-303,-5-1 56,-1 9 1,-5-4 152,-3 2-406,-1 2 172,-6-4 0,-4 8-242,-5-3 126,-1 3 155,-7-4-194,-2 4 106,-6-3 0,-9 2 75,-5-1-373,-4 1 246,-10-2 1,2-1-38,-5-2-490,1-2 651,-4-1 1,1 0-110,-1 0-21,1 0 98,-1-4 0,8-2-1099,2-4 859,7 0 0,4 0-598,5 0-316,8 0 541,1-4 714,5-2 0,9-4 0,2 0 0</inkml:trace>
  <inkml:trace contextRef="#ctx0" brushRef="#br1" timeOffset="76">6295 10594 7988,'9'0'1078,"-2"0"233,0 0 0,-1 4 213,4 3-853,-4 2-336,-2 5 1,-4-2 280,0 5-433,0-1 0,0 4 183,0 0-279,0 0 82,-4 4 1,-2-3 168,-4 2-1417,5-2 822,-4-6 1,0 4-897,-4-3 313,0-1 840,-2-1 0,0 0 0,-5 2 0</inkml:trace>
  <inkml:trace contextRef="#ctx0" brushRef="#br1" timeOffset="77">6750 9951 7968,'-6'-10'147,"3"0"1,2 0 288,1 0 0,1 3 52,2 1 5,-1 4-29,2-3 0,-3 6 126,2 3 1,0 5 52,3 8 109,-4 2-384,3 9 0,-2 3 105,0 9-1259,1-1 986,-4 5 0,0-6-39,0 1 0,0 1-111,0-1 0,1 3 350,2-5-768,-2-3 353,4 0 0,-2-6-1006,0-1 720,5-3 1,-7-4-675,2 0 0,-1-8 4,2-2-297,-3-3 612,3-1 1,-4-3 717,0-6 0,0-7 0,0-6 0</inkml:trace>
  <inkml:trace contextRef="#ctx0" brushRef="#br1" timeOffset="78">6562 10040 8158,'0'-20'0,"3"1"0,0 3 769,5 1-412,-2 1 0,7 3 123,0-2 391,0 2-478,-3 1 1,4 0 582,3 0-605,2 0 0,2 4-37,2-1 0,-1 5-33,4-1 1,0-2-176,4 2 0,-3 1 77,-1 5 1,-4 2-211,1 5 1,-2 0 81,-1 0 0,-5 1-262,-2 2 1,-3-1 44,-3 5 1,-3-1-96,-4 4 0,0 0 99,0 0 0,-4 3-38,-3 0 1,-5-1 80,-1-5 0,-5 0 54,2-4 1,2 1 45,0-5 1,0 1-72,1 0 419,0-4-168,3 3 1,4-7 256,3 4-409,2-3 1,6 5 36,5-1 0,6-2 57,7 2 0,3 0-40,7 3 1,-1-1-135,4 1 1,-3 0 102,4 0 1,-7 3 9,0 1 1,-2 3-27,-9 0 0,2-2-2,-7 2 0,-2-1-208,-6 4 1,-1 1 116,-5 2 0,-1-2-246,-3 2 0,-7-2 94,-9-1 0,0-2-31,-7-1 0,3 0 24,-6-3 1,3-1-87,-6-3 0,-1 0-69,1-1 1,0-3-152,3-3 1,1-2-182,3-1 1,6-1 218,7-2 0,3 0-1016,3-7 1496,3 2 0,8-11 0,2 4 0</inkml:trace>
  <inkml:trace contextRef="#ctx0" brushRef="#br1" timeOffset="79">7473 9921 8023,'-10'-25'746,"4"0"0,2 10 239,4 2 938,0 6-1257,0 3-113,0 4-231,4 9 0,3-1 347,6 12-195,-2 2-302,3 8 0,0 4 486,-1 2-476,4-2 0,-6 5-199,3-3 53,-3 3 1,-3 0 273,-1 1-1490,2-5 1140,-8-1 1,7-5-136,-5-3-393,0-2 429,2-4 0,-4-4-120,2-3 125,-2-2 1,0-2 74,2-3-97,-1-1 1232,2-5-945,-4-5 1,0 2 213,0-7-72,0 2-109,0-10 0,1 5-69,2-3-139,-2-1 104,8-2 0,-7-2-307,5-2 125,0 2 71,-2-3 1,4 4-158,-2 0 110,1 5 0,1 0-110,-2 5 1,2 5 72,-3 2 0,3 3-57,1 3 0,1 3 83,2 8 1,1 4 154,3 5 0,-2 4-51,-2-4 1,0 3-8,3-3-26,-4 1 1,4-5-12,-3 1 32,-2 0 0,3-5 43,-4-1-55,4-3 1,-2-6-7,5-2 560,-5-2-358,2-1 0,-4-4 54,0-3 552,0-6-478,0 2 1,-1-7 443,-3 1-469,3-2 1,-8-5 267,2-2-146,-1 2-548,-2-5 441,-5 4-945,0-9 715,-5 3 1,-5-3 309,-1 4-2351,2 0 1349,-1 1 0,3 0-292,2 3-1799,-2 1 697,11 10-780,-3 1 2894,4 8 1,4-3 0,2 4 0</inkml:trace>
  <inkml:trace contextRef="#ctx0" brushRef="#br1" timeOffset="80">8176 9703 8052,'-5'-24'293,"4"4"160,-2 0 0,3 0 159,3 4-424,-2 2 1,4-1 188,-5 5 82,0 1 115,0 3-226,0-3 582,0 4-181,0-1 90,0 2-204,0 4-573,4 0 0,3 4-252,6 3 0,3-2 131,7 2 0,-1 0-207,5 2 0,-5 1-5,1 0 1,-3 3-7,-4 1 0,2 2 178,-5-3 1,-1 2 23,-5-2 1,0 1 125,-3 3 0,0-2-75,-1-2 0,-2-1 37,3 5 0,-3-4-51,-1 4 1,-3-1 222,-1 4 0,-2 1-65,2 2 0,-3 2 16,0 5 1,2-2 101,-2-1 1,1 5-108,0-3 1,-2 0-59,5-3 0,0-2 30,3 2 0,0-4-206,0 1 0,3-5 154,0-2 0,5-4 37,-2 1 1,7-2 21,0-1 0,3-3 5,-3 0 0,1-2-82,-4 2 0,-1 0 26,1-3 1,-1 0-204,-2-1 202,-3-2 1,-1 8 52,1-2-236,-1 2 76,-3 1 0,0-1 142,0 1-354,0 0 262,0 5 1,0 0 141,0 5-157,0-5 5,0 8 0,0-6 125,0 6-118,4-2 129,-2-1 1,6-1 223,-1 1 1,-2-3-159,2-1 642,-5-4-195,7 3-86,-8-1-326,4-3-74,-5 3 1,-2-7-548,-1-1 320,-7-3 1,-2 5 109,-4-1-1089,-5-3 533,-9 5-552,-1-3 1071,-12 4 0,8-3 0,-11 3 0,-2 2 0</inkml:trace>
  <inkml:trace contextRef="#ctx0" brushRef="#br1" timeOffset="81">1884 11878 8111,'-5'-7'428,"4"-3"371,-4 4-215,10-6 289,-4 6-587,4-4 1,-1 14-57,0 0 1,0 10-80,-4 5 0,0 7 86,0 5 1,-4 5-283,0 3 1,-5 2 132,2-3 1,0 6-206,0-3 1,4 3 74,-1-2 1,3 1-164,1-5 0,-4 1 4,1-1 1,-1-7-121,4-1 0,0-5 145,0-2 0,0-4 56,0 0 0,0-9-600,0 2 172,0-8-378,0 1 588,-5-5 0,3-5-111,-1-3 0,1-6 161,2-1 1,0-5 163,0 1 1,0-4 123,0-4 0,0-2 0,0-5 0,0-2 0,0-2 0,0 1 0,0-5 0,0 0 0,0-3 0,0 3 0,0 0 0,0 0 57,0-4 0,-1 2 84,-3 2 1,3 4 264,-3 8 1,3 2 428,1 5 0,0 5-369,0 3 1,0 6 584,0 1-572,0 6 0,1-3-162,3 5 1,2 6-80,6 6 0,0 5 250,4 10 0,1 3-218,6 9 0,4 2-74,0 9 1,-1-2-448,-3 5 1,-4-3 285,0 3 1,0-1-301,4 2 0,0-4 177,0-4 0,1-4-31,2 0 0,-1-7 2,1 0 0,-3-3-137,-4-5 0,1-1-147,-4-7 1,-2 1-154,-7-5 1,2 0-1441,-5-3 833,0-6 1161,-4-1 0,-5-5 0,-2 0 0</inkml:trace>
  <inkml:trace contextRef="#ctx0" brushRef="#br1" timeOffset="82">1759 12472 8330,'0'-12'-3,"0"5"792,0-1 1,10 5-233,5 0 0,7-2-456,4 1 1,0-4 51,4 4 0,6-1-127,6 1 1,1 3 104,-1-3 0,1 2-969,-5-2 1,0 3 152,-4-3 559,0 3 0,1 1 1,-1 0-1</inkml:trace>
  <inkml:trace contextRef="#ctx0" brushRef="#br1" timeOffset="83">2878 11912 8074,'-16'-17'1562,"-3"6"-1340,2 0 0,1 9 12,4-1 0,1 1-365,-1 2 0,-3 0 167,0 0 1,-7 4-100,-1 0 1,-1 5 135,-6-2 0,6 4 203,1 0 0,0 2-65,4 2 1,4-1 116,3 5 1,2-1-221,6 1 1,1-2 70,3-1 0,0-4-33,0 4 1,1-4 66,3 0 0,7 3-191,8 0 0,3 0 95,1-3 0,6-1-214,5 1 1,0-1-1,4 0 0,2-3-4,-2 0 0,0-1 165,-4 5 0,-3 3-21,-1 0 1,-5 2 75,2-2 0,-8-1-80,-4 5 1,-3 0 24,-5 4 0,-2 0 6,-5-1 0,-6 3-195,-5 1 1,-6-2-34,-6 3 0,-1 1-150,-2-1 1,-1-5 107,-7-3 0,2-1 132,-6 1 0,4-4-479,3-7 0,-1-3 21,6-5 526,-1 0 0,4 0 0,0 0 0</inkml:trace>
  <inkml:trace contextRef="#ctx0" brushRef="#br1" timeOffset="84">3495 11889 8137,'0'-7'-701,"0"-1"0,1 5 938,3 0 92,-3-4-72,9 1 0,-5-6 286,3 1 1,1 0-112,-5-1 1,3 1 95,-3-1 1,1 2-117,-1 3 1,-3-4 4,3 4 1,-4 2-109,-4 1 0,0-1-271,-7 1 1,1 0 65,-9 4 0,0 5-60,-4 3 1,-5 3 16,-2 5 1,-3 1 72,-2 6 1,2 0-191,3 0 1,-2 0-8,5 0 1,6-2-29,6-2 0,2 1-51,2-4 1,4-1-25,3-4 0,8 1 100,4-1 1,3-3 23,4-1 0,7 0 135,5 0 1,4 4-125,0-4 1,3 3 210,4 2 0,-2-1-101,2 1 0,-8 3 101,-3 0 1,0 5-109,-5-1 0,3-1-45,-10 1 0,-1 0-15,-7 4 0,2 0-165,-5 0 1,-1 0-111,-7-1 0,-3 1 76,-4 0 1,-2-4-42,-2 0 1,-3-1 78,-5 1 0,-3-3-273,-1-4 0,-1-1 65,2 1 0,-2-5-179,-3 1 0,3-6-86,5 2 1,10-2-383,1-2 1004,3-6 0,3 0 0,1-5 0</inkml:trace>
  <inkml:trace contextRef="#ctx0" brushRef="#br1" timeOffset="85">3872 11958 8144,'0'-18'0,"-2"1"225,-1 6 1,1 3 578,-1 1 37,1 4 0,1-2-196,-3 5 0,-1 6-172,-3 6 1,-2 6-117,3 8 1,-2 5-79,1 7 1,-1-1-156,6 5 0,-1-4 68,4 3 0,1-2-122,3 2 0,3-4 9,9 1 0,1-7-207,6-5 0,4-3-165,0-4 0,4-2 156,0-6 0,-1-4 45,4-4 1,-6-3 79,7-3 1,-4-5 53,4-7 1,-5 1-41,1-5 1,-5 0 36,5-4 1,-7-4 50,-1 0 1,-2-3 123,-6 3 1,-3-4-132,-5 0 1,-4-2-8,1-1 1,-4-4-416,-4 0 1,-2-2 168,-6 2 0,1 4-427,-1 0 1,1 2-112,0 9-821,-1-2 272,1 12 673,4 2 0,2 7 584,5 8 0,0 7 0,0 7 0</inkml:trace>
  <inkml:trace contextRef="#ctx0" brushRef="#br1" timeOffset="86">4625 11729 8263,'0'-16'2202,"0"3"-1870,0 2 0,0 11-153,0 7 1,2 8 21,2 4 0,-3 9-22,3 7 1,-3 0 330,-1 7 0,0 0-109,0 4 0,1-1-269,3 1 1,-3-2-101,3-2 1,-1 1-312,0-4 1,-1-3 5,1-5 1,-1-1 134,-2-7 1,1 1-1532,3-9 664,-3 1-1052,4-5 2057,-5-5 0,0-6 0,0-6 0</inkml:trace>
  <inkml:trace contextRef="#ctx0" brushRef="#br1" timeOffset="87">4660 11843 8147,'0'-27'0,"0"6"808,0-2 1,0 8-269,0 0 1,1 7-53,3 4 1,-3 4-155,3 4 0,2 4-51,2 7 1,2 7-67,1 4 1,1 2 29,-1-1 1,4-2-103,1 6 0,3-6-146,-4 2 1,5-3-351,-1-1 1,-2-2 216,-2-2 0,2-2-300,-2-6 0,0 1 229,-4-1 0,1-5 1,-1-2 0,4-4 177,1-4 0,-1 2 68,-4-6 1,5-1-64,-1-6 0,4 1 173,-4-5 1,4 0 12,-4-4 1,2 0-74,-2 1 1,-2-6 61,2-3 0,-1 2 35,1-1 1,-2-2 75,2-6 1,2 7-148,-2 1 1,0 6 126,-4 5 0,1 4-90,-1 7 1,-3 3-45,0 5 0,-6 6 270,2 6 1,-3 9-133,-1 10 0,0 8 6,0 7 1,-1 1-171,-3 6 1,3-4-212,-3 5 0,-1-6-41,1 1 0,0-2-43,4-1 0,0-4-535,0 0 0,2-9 383,1 1 1,0-11-446,5 0 1,-5-8 256,5 0 1,-6-6-1291,2-1 1841,3-6 0,-1-2 0,5-6 0</inkml:trace>
  <inkml:trace contextRef="#ctx0" brushRef="#br1" timeOffset="88">5585 11661 8194,'0'-16'0,"0"1"1171,0 5 1,5 6-487,2 8 1,2 4-729,-1 7 1,-3 0 191,-5 8 0,0-1 427,0 8 1,-1 2-84,-3 6 0,1 2-128,-4 6 0,3-1-21,-4-4 0,6 3-83,-2-6 0,2 2-410,-2-6 0,2 2-51,-1-9 0,1 2-80,2-6 1,5 1 146,3-9 1,2 4-40,2-4 0,-1-3 109,0-5 0,6-4 12,2 1 1,-1 1 24,1-1 1,-4-1 4,4-3 0,-1-3-280,1-1 1,2-4-110,-2 4 1,-1-5-145,1 2 0,-5-3 83,1-2 0,2 5-789,-2-1 527,0 0 0,-3-3-166,-1 0 899,-4 4 0,3-3 0,-4 4 0</inkml:trace>
  <inkml:trace contextRef="#ctx0" brushRef="#br1" timeOffset="89">5516 12049 8030,'0'-11'1922,"7"3"-1404,4 0 1,6 6-243,5-2 0,-3-1-146,0 1 0,2-3 0,5 3 1,0-4 15,4 4 0,1-1-16,3 1 1,-4 2-1,1-6 0,-7 6 16,-1-2 1,-2-1-17,-5 1 0,-1 0-996,-4 4 0,-3-1 507,-1-3 359,-4 3 0,2-9 0,-5 3 0</inkml:trace>
  <inkml:trace contextRef="#ctx0" brushRef="#br1" timeOffset="90">5573 11615 8036,'13'-18'459,"2"3"1,1 2 703,6 2 1,-1 5-189,5 2 1,-2-1-424,-1 1 1,4 0-169,0 4 1,-1-1-155,-3-3 1,4 3-403,-1-3 0,0 3-356,-7 1 0,2 0-667,-2 0 1,-2 0 1194,-2 0 0,-2 5 0,-2 1 0</inkml:trace>
  <inkml:trace contextRef="#ctx0" brushRef="#br1" timeOffset="91">7104 11729 8118,'0'-19'280,"0"0"159,0 5 0,1-1 393,3 7 287,-3 3-597,4 5 0,-5 3-121,0 4 1,0 2-19,0 10 1,-4 5-98,1 7 1,-5 2-19,4 1 0,-1 0-89,1 1 0,3 1-120,-3-1 0,3 2-105,1-7 1,0-1 98,0 2 0,1-6-269,3 2 0,2-3 136,6-1 0,4-4-107,3 0 0,4-5 113,4 1 1,2-4-35,5-3 0,-2 1-21,2-5 1,-2-1-94,6-3 1,-4 0-500,-3 0 1,0 0 274,-4 0 0,0-3-636,-4-1 1,-6-5 450,-1 1 1,-8-6 630,0-1 0,-5-5 0,2 2 0</inkml:trace>
  <inkml:trace contextRef="#ctx0" brushRef="#br1" timeOffset="92">7070 12038 8174,'-7'0'1747,"3"0"-1448,8 0 0,4 0-342,7 0 1,-2 0 617,2 0 1,4-2-88,4-1 0,1 1-121,6-2 0,5-2-82,3-2 0,5-2-364,-1-1 0,-2-1-411,2 1 1,-6-3-501,-2 3 1,-5-7 93,-6 6 0,-6-1 896,-6 1 0,0-4 0,-4-2 0</inkml:trace>
  <inkml:trace contextRef="#ctx0" brushRef="#br1" timeOffset="93">7127 11661 8321,'5'-12'0,"2"2"37,9 3 1,3 0-57,7 3 1,5 3 258,7-3 0,-3-1-149,3 1 0,3 1 5,1 3 1,2-4-113,2 0 1,2 0-169,-2 4 0,2 0 82,-6 0 0,-3 0-1,-1 0 1,-7-4 111,-5 1 0,-1-1 12,-3 4 1,-4-4 176,-3 0-183,-2 0 760,-7 4 13,0 0-139,-6 0-341,-6 5 0,0 2 278,-5 4 0,2 6-44,-3 2 0,3 4 119,-6 3 1,3 5-242,0 7 0,-3 6-194,0 6 1,1 0-295,6 0 1,3-6 121,5 6 0,1-10-381,3 6 0,4-9 222,7-3 0,-1-5-122,5-6 1,4-5 54,3-3 1,6-7-20,-1-4 1,5-4 227,2-4 0,4-4-94,-4-7 0,4 1 243,-4-5 0,0 0-99,-3-4 1,-1-4 392,0 1 0,-5-6-150,-2 2 0,-4-3 102,-4-2 1,1-4-154,-5-3 1,-4-4-53,-8-3 0,-4 2-422,-6-3 1,-7 4-82,-13 0 1,-4 1-282,-7 4 0,-7 6 298,-9 9 0,-5 12-587,-2 6 1,29 6 0,-1 2 69,-28 0 1,10 6-368,10 5 0,9 6 1143,5 6 0,7-2 0,1 6 0,0 5 0</inkml:trace>
  <inkml:trace contextRef="#ctx0" brushRef="#br1" timeOffset="94">7926 12277 8624,'5'-6'438,"3"2"0,2 4 0,3 3 193,2 1 0,-1 5-93,5-2 1,-4 3-73,4 2 1,-4-1-352,4 1 1,0 3 83,4 0 1,1 0-231,3-3 1,2-1 98,5 0 0,2 0 0,2-4 1,-1-2-305,5-5 1,0 0-425,3 0 0,0-5 95,-3-2 0,-1-7-438,-6-2 0,0 0 1003,-8 1 0,0-3 0,-5-5 0</inkml:trace>
  <inkml:trace contextRef="#ctx0" brushRef="#br1" timeOffset="95">8828 11741 8046,'0'-26'256,"0"3"0,0 8-61,0 0 1,2 4 841,1 3-199,-1-2-308,3 9 1,-5-2-52,0 11 0,-2 4-84,-1 11 1,-4 5-52,-4 2 1,3 7-98,1 1 0,4 4-16,-1-4 1,3 0 0,1-3 0,3-1-182,4 0 0,2-3-128,10-1 0,1-5-147,7 2 1,1-4 149,2-4 0,5-4-162,-1-7 0,2-3 96,5-5 1,-3-1 109,4-3 0,-5-6 88,1-6 0,-2-4-105,-2 1 0,-4-2 270,1-2 0,-10-1-14,2-3 1,-11 2-112,-1-6 0,-3 1-433,-1-5 1,-2 0 180,-5-3 1,-5-2-168,-2-1 1,-2 1 84,1 6 0,-1 2-570,6 6 1,-1 0-179,4 11-800,0 5 1785,0 5 0,5 10 0,1 1 0</inkml:trace>
  <inkml:trace contextRef="#ctx0" brushRef="#br1" timeOffset="96">9868 11763 8156,'6'-17'0,"0"-1"0,-2 3 0,-3 1 152,3-5 1,3-2-1,-1-4 365,0-2 1,-1 5-141,-5 3 0,0 5 213,0-2 1,0 7 342,0 2-523,0 4 1,-5 0-168,-2 6 1,-4 10-37,0 10 1,-4 9-15,0 6 0,-4 10-16,3 1 1,-3 7-416,4 5 0,-1-8 315,0 1 0,7-6-376,-2-2 1,3-3 139,1-5 0,-2-1-216,5-11 0,0-4-41,4-7 171,0-2 79,0-2 84,0-4 1,0-7 100,0-8 0,0-4 112,0-3 1,0-3-88,0-4 1,2-1-67,1 0 1,0-1 54,5-3 0,-5-2-48,5-5 0,-4-6-8,3-1 1,0-4-16,0-1 0,3-4-229,-2-4 0,1 2 266,-1-1 0,2 9-22,-3-2 0,2 8 200,-1 0 1,1 11-114,-5 4 0,3 12 770,-3-1-543,5 9 0,-3 9 17,6 13 0,-1 9-73,0 10 1,1 4 91,-1 7 0,5 5-126,-1 7 0,5 0-59,-11-27 1,1 0-1,13 24-149,-10-25 1,1-1 0,10 20 63,2 1 1,-2-6-455,-1-5 0,-1-7 34,-3-9 1,-3-3-160,-4-4 0,-1-2-590,1-6-531,-6 0 389,-1-4 0,-6-2 604,-3-5 1,-2 0 149,-6 0 500,1-5 0,-6-2 0,0-4 0</inkml:trace>
  <inkml:trace contextRef="#ctx0" brushRef="#br1" timeOffset="97">9639 12072 8356,'8'-4'268,"-1"0"0,5 0 286,3 4 1,9-3-2,-1-1 0,2 0-235,-2 4 1,6-4-291,6 0 0,0-3 155,7 3 1,-4-5-197,4 1 1,-1-2-377,1-1 0,1-1-489,-5 1 1,-1 0 315,-7-1 0,-2-3-1079,-5 0 1641,0 0 0,-1-2 0,1-1 0</inkml:trace>
  <inkml:trace contextRef="#ctx0" brushRef="#br1" timeOffset="98">10473 11558 8207,'0'-15'-319,"0"-1"72,0 1 0,-4 4 2586,0-1-1641,1 6 1,1 1 138,-2 5 0,3 10-257,-3 5 1,3 11-69,1 4 0,0 7-254,0 1 0,0 4-35,0-4 1,0 4-237,0-4 1,-1 0 94,-3-4 0,3 1-237,-3-1 0,3-1 143,1-3 1,0 2-452,0-5 1,0-2 195,0-6 0,0-1 61,0-3 1,5-4 112,2 1 1,4-2 276,0-6 0,2 3-30,2-3 0,-2 0-96,2-4 1,1 0-1,-1 0 0,6 4 1,-2 0 1,2-1-263,2-3 1,0 0-165,0 0 0,0 0-233,0 0 0,-4-3 162,0-1 0,-5 0-223,1 4 1,-4-1 660,-3-3 0,2-2 0,-4-6 0</inkml:trace>
  <inkml:trace contextRef="#ctx0" brushRef="#br1" timeOffset="99">10953 11604 8144,'0'-28'120,"0"9"-31,0 0 1126,0 5-561,5 2 322,-4 6 1,4 11-364,-5 10 1,0 7 31,0 4 0,0 4-159,0 4 0,0 1-230,0 3 1,-1 2-99,-3 2 0,3 1-95,-3-5 0,3 4-320,1-4 1,-2 1 237,-1-1 1,1-3-159,-2-1 1,3-5 88,1-6 1,4-2-248,0-2 1,5 2 145,-2-6 0,0-4 103,0-3 1,2-5 13,6 0 1,-1-1 4,5-2 0,-3 0-233,3 0 1,0 0 101,4 0 0,-1-5-136,1-3 0,0-2 72,0-2 0,-5 1-793,-3-1 1,0 1 1054,-3 0 0,1-6 0,-6-1 0</inkml:trace>
  <inkml:trace contextRef="#ctx0" brushRef="#br1" timeOffset="100">11341 11581 8146,'0'-23'349,"0"5"-291,0 3 0,1 4 1346,3 3-294,-3 3-794,4 5 0,-1 1-77,0 3 0,4 2 30,-5 6 1,6 3-180,-1 0 1,2 5 96,1-1 0,5-1-354,-1 1 1,5-1 156,-1 1 0,2-2-504,-2-6 1,2-1 204,-2-2 0,-1 1 0,1-6 0,0 1 47,4-4 0,-4-1-33,0-3 1,-4 2 254,4-6 1,0 0-91,4-3 1,-5 0 273,-3-1 1,2-3-61,-2 0 1,0-1 263,-4 5 1,-3 0 253,0-1 173,-6 1 16,3 4 0,-6 2-272,-3 5 1,-3 10-73,-9 6 1,2 9-192,-5 6 1,2 3-148,-2 4 1,-3-1 82,3 5 1,1-4-311,-1 4 1,1-6-180,-1 2 1,-1 0-411,5-3 1,-2 0 277,2-8 0,4 2-231,-1-6 1,1 2-709,3-6 1,2-2 1367,-2-2 0,1 3 0,-5 0 0</inkml:trace>
  <inkml:trace contextRef="#ctx0" brushRef="#br1" timeOffset="101">1902 13553 8393,'-1'-18'227,"-3"3"718,3 3-475,-9 0 1,7 2 332,-4 2 433,4 3-672,-2 5 1,6 8-98,3 7 1,-1 4 17,4 12 0,-3 3-63,4 4 1,-6 5-396,2-1 0,-3-1 76,-1 0 0,0-4-31,0 1 0,0-6-88,0-1 0,0-6-233,0 2 0,0-3-232,0-2 1,0 0 199,0-3 0,0-2 49,0-6 1,0-3-43,0-1 597,0-4-299,0 2 310,0-5 0,5-1-96,3-3 0,3 1 21,4-4 0,5 0 2,6 0 0,1-3-113,7 2 0,0-1-156,12 1 0,-7-2 118,7 3 1,-3 0-465,3 0 0,-7 3 177,-5-4 1,-2 6-956,-9-2 0,-3 1-976,-8 0-515,-1 1 2623,-4-3 0,-13 0 0,-6-1 0</inkml:trace>
  <inkml:trace contextRef="#ctx0" brushRef="#br1" timeOffset="102">2519 13496 8101,'0'-21'0,"0"2"1710,0 7-1184,0 2 0,4 10 164,-1 0 0,3 6-238,-3 10 1,0 6 161,5 9 0,-5 7-163,5 4 1,-6 2-179,2 2 1,-1 0-316,1-1 1,-3 1-26,3 0 0,-3-1-28,-1 1 0,0-5 120,0-3 1,4-8-936,0-3 0,-1-4 384,-3-4 1,0 1-682,0-5 1,0-3 9,0-5 1197,0-4 0,5 7 0,2-4 0</inkml:trace>
  <inkml:trace contextRef="#ctx0" brushRef="#br1" timeOffset="103">2907 13473 8093,'0'-28'0,"0"6"1301,0 4-976,0 11 0,4 4 519,0 6 0,0 9-339,-4 7 1,3 6 5,1 2 1,0 8-113,-4 0 1,0 7-163,0-1 0,0 0-138,0 1 1,0-4-176,0 4 1,0-5-564,0 1 1,0-4 427,0-4 1,0-2-784,0-5 0,4-5-147,0-3-1142,-1-2 1165,-3-2 1118,0-4 0,6-7 0,0-7 0</inkml:trace>
  <inkml:trace contextRef="#ctx0" brushRef="#br1" timeOffset="104">3193 13565 8089,'0'-23'0,"0"5"158,0 3 1,4 6 554,-1 1 281,1 6 0,-4 2-422,0 7 0,0 5 46,0 3 0,-5 8-189,-3 7 0,-3 0-323,-4 0 1,2 0 21,-2 5 0,-3-5-132,-1 1 1,1-1-34,-1 4 1,0-1 140,-4-2 1,1 2-429,-1-3 0,5 2 140,3-2 0,3-2-11,5-5 0,3-1 55,8-3 0,2 1 481,5-5 1,6 1-83,2-5 0,3-3-66,0-1 0,1-4-318,0 1 0,5-3 177,2-1 1,3 0-876,2 0 0,-5 0 411,1 0 0,-6-4 412,2 0 0,-3-5 0,-1 3 0</inkml:trace>
  <inkml:trace contextRef="#ctx0" brushRef="#br1" timeOffset="105">3672 13553 8071,'8'-15'0,"0"0"0,-6 3 47,2 5 0,-3 3 449,-1-4 379,0 6-181,0-8 305,0 8-122,0-3-526,0 5 1,-4 5-26,1 3 0,-1 7 117,4 4 1,-4 4-172,0 4 1,0 2-10,4 5 0,-3-3-229,-1-1 1,0 1 132,4 3 1,-4-4-228,0 1 1,1-5-4,3 5 1,1-6-106,3 2 1,2-3-51,5-1 0,6-2 93,2-2 1,2-2 83,2-6 0,4-1 11,0-2 1,6-3 258,1-5 0,0 0-79,4 0 1,-1-1-59,1-3 0,-6 2-262,2-6 1,-3 0-343,-1-3 1,-2-1 124,-5 1 0,-4-2-164,0-2 0,-6 1-950,-2-5 0,-5 5 88,-6-1 1413,0-3 0,-5 6 0,-1-5 0</inkml:trace>
  <inkml:trace contextRef="#ctx0" brushRef="#br1" timeOffset="106">3661 13793 8082,'16'-10'597,"3"2"1,3 2-255,1 2 0,5 3 235,2-3 1,2-1-134,-2 1 0,3-1-146,-2 1 0,2 2-327,1-6 1,-1 4 81,-2-3 0,-3 0-847,-6 0 0,-4-2-25,-3 5 1,-3-5 817,-5 2 0,-2-9 0,-5-1 0</inkml:trace>
  <inkml:trace contextRef="#ctx0" brushRef="#br1" timeOffset="107">3741 13450 8154,'16'-11'0,"3"0"0,8 3 555,4 0 0,3 2-75,4-2 0,2-2 95,6 3 0,-4-2-145,0 1 0,-1-2-188,0 2 0,0-6 180,-3-1 1,-4 0-111,1 4 1,-2 0-149,-7 4 0,3-2 93,-6 5 1,1-4-136,-8 5 0,-1 0 71,-4 7 1,-1 6-91,-2 5 1,-3 11 151,-5 0 1,0 7-45,0 5 1,0 3-187,0 5 1,-4-1 91,0 1 1,-4 2-498,0-2 0,2 2 318,-2-6 1,6 1-132,-2-1 0,2-3-1,2-4 0,0-2-61,0-3 1,7-2 87,4-5 1,2-5 69,6-3 0,-4-2 157,4-2 0,-1-5-136,1-2 1,3 1-3,-3-1 1,2 0 46,2-4 0,-4-4-607,0 0 1,-1-5 75,1 2 1,1-3-143,-5-2 1,-1 1 703,-6-1 0,-3-4 0,-5-2 0</inkml:trace>
  <inkml:trace contextRef="#ctx0" brushRef="#br1" timeOffset="108">4814 13313 8053,'0'-28'691,"0"6"1066,0 4-671,0 12-483,0 0-349,0 17 0,0-4 7,0 8 0,4 2-156,0-2 0,5 2-10,-1-2 0,6-1-69,1 5 0,5-5-102,-1 1 0,3-2-412,1-2 0,3-1 79,1-2 0,-1-3 189,-3-5 1,4 0-207,0 0 0,-5-1 82,-3-3 1,-3-2 108,3-6 1,-5 1 124,1-1 0,-2 1 130,-2-1 1,-1 1 144,-2 0 1,-3-1 248,-5 1-102,5 4 1,-5 2-138,0 5 0,-6 11 480,-10 4 1,-3 11-239,-7 9 0,0 1 300,-4 10 1,1-1-552,-2 8 1,0-5 91,4 2 0,0-2-708,4 1 0,1-6 335,-1 3 1,4-8-1195,0 0 0,8-2 677,0-2 0,7-6-935,0-5 1567,3 0 0,1-13 0,0 5 0,0 0 0</inkml:trace>
  <inkml:trace contextRef="#ctx0" brushRef="#br1" timeOffset="109">6322 13393 8052,'-5'-21'-301,"-3"2"0,2 6-810,-2 5 1651,1 1 0,-5 0-114,1 4 0,-2 1 51,-2 2 1,1 0-14,-5 0 0,1 7 255,-1 4 1,-6 7-171,2 9 1,-2 3-196,2 8 1,0 3-108,0 4 1,5-3-2,3 0 1,2-1-207,2 1 0,5-3-26,2-5 0,11-1-80,5-2 1,12 0 83,3-4 0,4-2-58,4-6 1,4-2-74,3-6 1,-2-4 70,2-3 1,0-6 227,4-5 0,-2-2-108,-2-10 1,-2 0 65,-6-4 1,-5 0-126,-2 0 1,-8-1-158,-4-3 0,-8-2 154,-3-5 1,-4 0-151,-4-1 1,-7-4-363,-8-3 1,-8-2 185,-3-2 1,-7 2-512,-1 2 0,-4 4 387,4 7 0,-4 8-153,4 8 0,3 4 49,8 3 0,2 4 85,9 8 1,2 4 452,7 7 0,7 3 0,6 5 0</inkml:trace>
  <inkml:trace contextRef="#ctx0" brushRef="#br1" timeOffset="110">6722 13462 8325,'0'-18'1451,"0"3"-625,0 2-290,0 7-371,0 1 1,-2 7 1195,-1 6-808,1 5 0,-6 11 1,4 2 1,-4 5-171,4 7 0,0-1-187,4 5 0,2-4 27,2 4 0,2-6-292,5 2 0,6-3-2,2-5 0,2-2-68,2-5 1,1-5 8,3-3 0,1-8 49,2-3 0,3-2 74,-2-2 1,1-2 20,-2-2 0,3-6 161,-3-5 1,-2-5-65,-1 1 0,-3-7 108,-1 0 1,-5-6-42,-3 2 0,-4-5-80,-3-3 0,-3-4-500,-5-7 0,0 1 208,0-6 0,-5 2-712,-3-1 0,0-2 552,0 6 1,-1 10-374,5 8 1,0 7-331,4 5-116,-5 8 440,4 6 1,-4 15-899,5 5 1630,0 5 0,5 3 0,1 0 0</inkml:trace>
  <inkml:trace contextRef="#ctx0" brushRef="#br1" timeOffset="111">7750 13291 8133,'0'-30'0,"0"4"0,0 12 1044,0-1-121,0 13-262,0-3-331,0 5-150,0 5 0,0 3 240,0 7 62,0 3-181,0 10 0,0 1 59,0 5 117,0 0-267,0 1 0,0-1-233,0 0 60,0 1 0,0-5 55,0 0 0,0-4-119,0 0 1,0-1-782,0-3 1,0-4 438,0-3 0,1-7-1887,3-4 1574,-3 2 0,4-6 682,-5 0 0,-5-10 0,-1-8 0</inkml:trace>
  <inkml:trace contextRef="#ctx0" brushRef="#br1" timeOffset="112">7407 13279 8109,'0'-11'2495,"5"-1"-1931,7 1-164,10-1-387,8 6-555,9-4 750,-4 9 0,9-8 877,-6 5-483,5-5-288,-3 3 1,6-2 63,0 1 0,-2 0-22,-2 0-1104,2-4 493,-8 10 247,3-4-1500,-9 5 1,1-4 549,-4 0 958,-6 1 0,-4 8 0,-6 1 0</inkml:trace>
  <inkml:trace contextRef="#ctx0" brushRef="#br1" timeOffset="113">8549 13279 8097,'0'-23'-108,"0"6"157,0 5 0,0 2 109,0 2 28,0 3 399,0-5-166,0 4 1,-5-1 22,-3 4 1,-6 1-92,-1 2 0,-5 2 51,1 1 0,-3 4-101,-1 4 0,-1 11 69,-2 4 1,2 6-134,-3 2 1,3 2-45,1 2 0,1-1-4,3 5 1,4-7-80,8-1 1,1 1 8,6-5 1,7-2-229,4-1 0,7 1-98,9-2 0,6-3 125,5-4 1,5-5-116,-1 1 1,1-7 161,-1-4 0,1-3 89,-5-1 1,0-1 32,-4-3 0,-3-1 159,-1-3 1,-6-2-83,-1 3 0,-5-5-84,-7-3 0,1 1-139,-1-5 1,-4 1 161,-4-1 1,-1-2-234,-2 1 0,0 3 55,0-2 1,0 9 319,0-2-334,0 3 39,-5 3 1,2 6 46,-5 8 0,6 5 11,-2 3 0,3 4-95,1-1 0,5 3 104,2 0 0,9 1-132,3 0 1,4 0 91,3 0 0,5-5-19,7-3 1,2-3 8,6 0 1,-4-6 11,0-2 1,0-4 47,3-4 0,0 0 105,-3-7 0,-4 2 27,-8-6 1,-2-3-86,-5-1 1,-5-4 150,-3-3 1,-7 0-142,-5-4 1,-3-4-137,-3-5 0,-9-4-15,-7 1 1,-8-2-425,-3-2 1,-8 2 119,-4 2 0,-7 4-178,-5 8 0,-2 8 278,-1 11 0,7 4 75,4 7 1,5 7-200,7 4 1,5 7 27,2 8 0,8 7-1558,4 5 1925,2 0 0,7-2 0,2 2 0,3 4 0,1 2 0</inkml:trace>
  <inkml:trace contextRef="#ctx0" brushRef="#br1" timeOffset="114">9554 13302 8143,'5'-34'239,"0"6"-199,3 5 0,2 5 1031,-2 7-232,-3 4 485,0 2-811,-5 5 0,0 3-202,0 4 0,-1 11 28,-3 13 1,2 3 176,-1 4 0,-2 3-366,1 4 1,0 0 90,4-3 0,0-3-281,0-5 0,0-1 94,0-2 1,4 0-360,0-4 1,1-2 120,-2-6 1,0-1-45,5-3 0,-6-6-17,2 3 92,2-8 386,-4 1-273,3-5 1,-5-7 93,0-4 0,0-2-42,0-6 1,0 0-42,0-4 0,-5-3-6,-3-1 1,2-9-21,-2 2 1,0-3 90,-3 3 1,3-1-2,1-3 0,0 1-39,0-5 1,2 6-18,5 2 1,0 2 65,0 9-43,0-2 1,1 12 56,3-2 1,-2 8-98,6 3 0,0 4-127,3 4 0,2 2 113,2 5 1,-1 1-7,5-1 1,0 1-104,4-1 0,0 0 100,-1 1 1,1-1-144,0 1 0,4-6 87,-1-2 0,1-3 138,-4-1 0,0-1-32,0-3 1,-1-2 168,1-6 1,-1 1-118,-3-1 0,2-3 168,-1 0 0,-3-4-22,2 4 0,-3-6-96,3 2 1,-5-1 91,1 1 1,-3-1-90,0 5 0,-5 1 545,1 6-495,-5 3 0,2 7-159,-5 6 1,-2 10 121,-1 12 1,-4 5-2,-4 3 0,-1 2-45,1 6 1,0 0-6,-1-1 1,5 0-176,-1-3 1,5 1 33,0-5 0,1-1-751,2-7 0,2 2-72,1-6 1,0 0-412,5-7 0,-5-3 413,5-4 906,-5-1 0,2-5 0,-5 0 0</inkml:trace>
  <inkml:trace contextRef="#ctx0" brushRef="#br1" timeOffset="115">10445 13165 8073,'0'-29'0,"5"6"954,-4 11 0,8 9-236,-5 6 0,-1 10-126,-7 10 1,1 5-167,-4 6 0,-1 0-123,-3 1 1,-1 0 7,1 3 0,3-2-77,0 2 0,6 1-291,-2-1 0,3-3 0,1-5 0,0-1 16,0 2 1,6-3-48,6-6 1,0 0-185,7-3 1,0-2-5,4-6 1,0 0 98,0 1 1,4-5-230,-1 1 0,5-5 143,-5 0 0,6-1-354,-2-2 0,0-2 171,0-1 0,-3 0-34,3-5 1,-4 0-203,0-8 0,-3 2 37,-4-5 645,3 5 0,-10-12 0,5 2 0</inkml:trace>
  <inkml:trace contextRef="#ctx0" brushRef="#br1" timeOffset="116">10308 13530 8576,'5'-6'167,"6"0"-264,8 2 0,3 1 113,1-4 1,1 3 140,3-4 1,2 1-21,5-5 1,-3 1-120,-1-1 1,0 1-83,5 0 0,-2 3 83,-3 0 0,-2 2-863,-5-2 844,-5-2 0,-2 4 0,-4-6 0</inkml:trace>
  <inkml:trace contextRef="#ctx0" brushRef="#br1" timeOffset="117">10388 13119 8100,'1'-11'0,"3"-1"0,9 2 281,9 3 0,6-4-146,7 4 1,-5 1 230,1-2 1,0 2-53,7-2 1,-1-1-181,5 5 1,-4-3-251,4 3 0,-1 0 64,0 4 1,-1 0-791,-6 0 0,-1 0 114,-2 0 728,2 5 0,-9 1 0,4 6 0</inkml:trace>
  <inkml:trace contextRef="#ctx0" brushRef="#br1" timeOffset="118">11564 13039 8134,'-5'-10'188,"-2"3"1,-5 1 256,-3 6 0,-3-3 349,-5-1 0,-5 0-268,-2 4 1,-7 1-16,-1 3 1,0 4-127,4 7 0,2-1-56,5 5 0,1 1-164,7 7 0,3-2-119,5 6 1,5-5 92,6 5 1,2-5-150,6 5 0,4-6-112,11 2 1,10-3 93,5-1 1,6-4-121,1 0 1,1-4 108,0 4 1,-1-5-26,1 1 1,-11 2 156,-4-2 0,-6 2 136,-2-2-1,-5-2-50,-3 2 0,-3 1 225,-5 0 1,-2 0 12,-5-1 1,-9-1-108,-2 5 1,-13-5 54,-3 1 0,-15 2-28,-7-2 0,-11 0-828,28-9 0,-1 0 0,-2 1 1,-2 0 268,-1-1 1,0-1-1,-1 2 1,-1 0-370,0-2 1,0-2 591,3-1 0,0 1 0,-1 1 0,2 1 0,1-3 0,1 0 0,0-1 0,0 0 0,0 0 0,-1-1 0</inkml:trace>
  <inkml:trace contextRef="#ctx0" brushRef="#br1" timeOffset="119">1986 16632 7932,'-7'-11'-405,"2"3"1189,5 0 0,-4 5 238,1-5-274,-1 6 354,4-4-277,0 6-688,0 6 0,0 1 205,0 8 0,0 9-32,0 11 0,4 4-119,-1 7 0,3 3-86,-3 1 0,0 1-103,5-2 0,-1-2 60,5 2 0,-5 1-25,1-4 1,-1 2 6,5-6 0,-5 1-313,1-1 1,0 0 92,3-8 1,-3 1-101,-1-8 1,-4-4 27,1-4 1,-2-5-600,2 1-547,-3-7 956,4-3 0,-6-5-466,-3 0 0,2-5 468,-6-3 1,4-2-390,-3-1 825,4-1 0,-12-4 0,2-2 0</inkml:trace>
  <inkml:trace contextRef="#ctx0" brushRef="#br1" timeOffset="120">1894 16803 8077,'-11'-17'0,"-1"1"0,6 0 157,2 1 1,3-6-101,1 2 0,0 3 753,0 1 1,0-2-247,0 2 0,5 0-137,3 3 0,6 1-142,1-1 1,9 1-3,-1 0 1,11-1-15,0 1 0,12 4-16,0 4 1,2 1-220,-2 2 1,3 2 7,1 1 0,-6 9-135,-6 7 1,-4 2 34,-3 2 1,-1 4-46,-7 0 0,-3 4-16,-8 0 1,-6 0-145,-2 0 1,-5 4-15,-7-4 1,-6 4 78,-12-4 0,-4-2 97,-4 2 1,0-6 26,0 2 0,-4-7 160,-1-1 0,-2-5-186,3 1 1,-4-3-175,4-5 1,-3 2 22,7-5 0,2 0-202,9-4 0,9 0 453,3 0 0,3-10 0,7-3 0</inkml:trace>
  <inkml:trace contextRef="#ctx0" brushRef="#br1" timeOffset="121">2991 16507 8306,'0'-12'0,"0"1"0,0 3 69,0 0 0,0 5 188,0-5 0,0 4 634,0-3-273,0 4-206,-5-7 0,2 9-71,-4-3 0,0 4-32,0 4 0,-4 2 42,4 5 1,-5 6-63,-3 2 1,1 8 147,-5 3 0,4 4-120,-4 4 0,1 7-22,-1 4 1,3 6 42,4-2 0,6 3-55,2 1 1,3-4-78,1 1 0,0-6-158,0 1 0,4-2-351,-1-1 0,8 0 239,0-1 0,0-3-492,5 0 1,0-5 252,-1 1 1,4-2-72,-3-2 0,4-5 130,-1-2 1,1-3 53,-1-1 0,2-4 72,-6 0 1,4-5 214,-4 1 1,0-6-138,-3-2 0,2-3 248,-3 4-843,3-6 0,-11 3-131,4-5-1262,-4 0 2028,2 0 0,-5 0 0,0 0 0</inkml:trace>
  <inkml:trace contextRef="#ctx0" brushRef="#br1" timeOffset="122">3493 16769 8162,'-9'-28'248,"-2"5"0,-2 6 17,6 5 1,2 5-94,5-1 1,-2 5 146,-1 0 0,0 1-96,-5 2 1,5 2 211,-5 1 1,4 10-36,-3 10 1,0 5-107,0 6 0,-2 9-107,5 3 1,-4 4-17,4-1 0,1-1-86,3 6 1,-4-10 110,0 2 1,-1-3-502,1 2 1,2-4 212,-6-3 0,4-7-561,-3-5 1,4-7-606,-1-4-489,-2-2 1098,5-6 649,-4-2 0,5-16 0,0-1 0</inkml:trace>
  <inkml:trace contextRef="#ctx0" brushRef="#br1" timeOffset="123">3459 16712 8104,'0'-18'0,"-4"2"405,0 4 846,1 1-334,3 0-344,0 4 0,5 3 151,2 8 1,3 8-278,2 7 0,4 7 74,3 5 1,4 7-110,4 4 0,-3 0-404,3 3 1,1-2 130,-2 7 0,1-7-117,-4-1 0,-4-5-11,0 1 0,-1-4-127,1-3 1,-2-4-286,-1-4 1,-4-1 160,3-3 0,-3-3-752,-5-4 369,4-1-1326,-5 1 184,0-1 965,-1-5 1,-10-1 73,-2-5 726,-3 0 0,-2 0 0,1 0 0</inkml:trace>
  <inkml:trace contextRef="#ctx0" brushRef="#br1" timeOffset="124">3390 17249 8095,'0'-12'0,"0"5"713,0-1 0,2 6-209,2-2 0,2 3-137,5 1 1,6 0-85,2 0 0,7-4 15,5 0 0,2-5-260,1 1 0,2-2 70,2-1 1,-3 3-753,3 1 0,-3-1-90,-5-3 1,-2 1-613,-5 2 1,-4-2 1345,0 2 0,-5-7 0,2-3 0</inkml:trace>
  <inkml:trace contextRef="#ctx0" brushRef="#br1" timeOffset="125">3962 16541 8178,'-12'-28'314,"1"5"1,-1 5 173,1 7 0,4 3 1034,4 1 161,1 4-622,2-2-520,0 5 1,7 6-161,4 6 0,6 4 80,6 7 0,4 5-81,4 2 1,6 7 108,1 1 1,4 2-312,-4-2 1,0 1-114,-4 3 1,-1 6 51,-3-2 1,-3 3-176,-8 1 0,-2-7-143,-6 3 1,-5-3 180,-2 2 1,-4 1-103,-4 0 0,-2 0-43,-5-1 1,-6-3-397,-2 0 0,-6-6-224,-2-2 1,-3-1-516,3-7 1,-3 0 221,3-7 0,2-3-1681,5-4 2759,-1-6 0,3-1 0,-5-5 0,0 0 0</inkml:trace>
  <inkml:trace contextRef="#ctx0" brushRef="#br1" timeOffset="126">4967 16942 8178,'0'-7'1182,"0"2"-584,0 5 0,5 0-171,2 0 1,5 0 11,3 0 0,0 0-114,8 0 0,-1 0 186,8 0 0,-2 0-94,6 0 0,-6-1-136,6-3 0,-2 1-95,2-4 1,1 3-164,-1-4 1,-5 5-65,-2-5 0,-3 5-410,-1 0 0,-6 0-2312,-1-1 1359,-9 3 326,-2-4 0,-6 5 1078,-3 0 0,-2 0 0,-6 0 0</inkml:trace>
  <inkml:trace contextRef="#ctx0" brushRef="#br1" timeOffset="127">5046 17158 8178,'12'0'0,"3"0"847,0 0 0,4 0-256,-3 0 0,4 0 413,-1 0 1,0-3-362,4-1 1,-3 0-66,7 4 1,-3 0-220,-1 0 0,3 0-79,1 0 1,0 0-695,-4 0 0,3 0 337,1 0 0,-1-4-1586,-3 0 0,-1 1 222,-3 3 1441,-3 0 0,-4-10 0,-1-3 0</inkml:trace>
  <inkml:trace contextRef="#ctx0" brushRef="#br1" timeOffset="128">6554 16039 8325,'0'-11'0,"0"-1"325,0 1 0,0 0 225,0-1 587,0 1-268,0-1-469,0 6 1,0 2-70,0 8 0,0 6-59,0 5 1,0 11 81,0 0 0,0 11 157,0 5 0,0 0-73,0 4 0,0-2-103,0 9 0,0-4-204,0 0 1,4-3 127,0-4 0,1 1-319,-1-5 0,-3 0-72,3-4 0,1-3-127,-1-1 0,3-6 145,-3-1 1,0-1-159,-4-7 0,0 0-341,0-4 0,0 1-159,0-1-1288,0-4 1452,0 3 1,-2-9-1849,-1 3 2456,1-3 0,-8-6 0,4-1 0</inkml:trace>
  <inkml:trace contextRef="#ctx0" brushRef="#br1" timeOffset="129">6908 16165 8119,'-1'-29'-23,"-3"2"1,3 7 189,-3 1 1,3 5 802,1-1-528,0 2 1,-2 3 791,-1 2-747,1 3 0,-4 8-150,2 4 1,2 7-49,-6 13 1,2 4-51,-2 11 0,-1 1 17,5 11 0,-3-5-366,3 5 0,-4-2 14,5 1 0,-3-4-4,3-7 1,1-2-410,-1-6 1,0-5-188,-1-2 1,3-4-6,-3-4-217,3-3 186,1-10-243,0 0 0,0-8 1082,0-2 0,0-7 1,0-7-1</inkml:trace>
  <inkml:trace contextRef="#ctx0" brushRef="#br1" timeOffset="130">6885 16074 8108,'0'-18'1511,"0"1"-399,0 11-641,0 1 1,5 11-4,3 6 0,2 8 177,2 7 1,3 8-152,0-1 1,9 12 18,-1 0 0,2 7-602,-2 0 1,0-2 213,0-1 0,-4-5-491,0-3 1,-1-4 317,1-7 0,-3-1-493,-4-7 1,2 1 164,-3-9 1,3 1-373,-6-5 202,-3 0 1,4-3-1115,-6 0 369,1-6 1,-5 3 489,-3-5 801,-2 0 0,-6-5 0,1-1 0</inkml:trace>
  <inkml:trace contextRef="#ctx0" brushRef="#br1" timeOffset="131">6748 16610 8348,'0'-6'1053,"9"1"-425,3 5 1,5 0-88,-1 0 1,5 0-140,2 0 0,5 0-301,6 0 0,2 0 109,2 0 0,-3 0-655,3 0 1,-2-4-168,-2 0 0,-5-3-467,-2 3 1,-3-5-282,-1 1 1360,-5 3 0,3-10 0,-3 2 0</inkml:trace>
  <inkml:trace contextRef="#ctx0" brushRef="#br1" timeOffset="132">7491 16028 8174,'0'-23'0,"-2"5"1237,-2 3-313,3 2 384,-4 2-416,5 5-454,0 0 0,0 17-48,0 4 1,0 8 69,0 7 0,0 2-132,0 10 0,1 5-41,3 6 0,3-1-417,4 1 0,-3-3 2,-1 3 0,1-8-573,3 0 1,-3-7 426,-1 0 0,0-3-278,0-5 0,2-3 196,-5-8 1,4 1-2126,-4-5 1205,-1 1 1276,-3-5 0,-10 0 0,-2 1 0</inkml:trace>
  <inkml:trace contextRef="#ctx0" brushRef="#br1" timeOffset="133">6486 17079 8222,'-17'-7'154,"4"2"-78,-2 5 1,6-4 517,2 1 992,4-1-36,-2 4 470,5 0-1620,5 0 0,6 0 138,9 0 1,1 4-43,2-1 0,9 1-173,2-4 0,13-1 33,2-3 1,6 2-365,2-6 1,-24 5 0,0 0 59,1-1 0,1 0 1,6-1-1,1 0-225,0 1 1,0 0-1,4-1 1,-1 0 196,-1-1 1,0 1-1,0 1 1,1 0 13,-1 0 0,-1 0 1,-1 3-1,-1 0-214,-5-1 0,0 0 1,0 1-1,-2-1 194,23-1 1,-4 1-88,-11-1 1,-4 1 45,-7 2 0,-3 0 248,-5 0 0,-2 4-963,-2 0 1390,-2 0-3596,-6 1 1836,-5-4 0,-6 4-631,-7-5 1,-5 0 1750,-3 0 1,-8 0 0,-6 0-1</inkml:trace>
  <inkml:trace contextRef="#ctx0" brushRef="#br1" timeOffset="134">6508 17398 8166,'7'-11'77,"-2"5"469,-5-5 30,0 5 167,0 0-431,0 1 1,1 5 54,3 0 1,1 6 108,3 5 0,2 6-2,-3 6 1,3 5-118,2 2 1,-4 3-202,-1 1 0,-4 1 23,0-1 0,-1 1-128,-2 4 0,0-4 66,0 3 1,0-6-277,0-2 1,0-1-2,0 2 0,-4 1-244,0-6 1,0-3 144,4-4 1,0-4 50,0 4 0,0-8 42,0 0 1,0-2-513,0 2-10,0-4 0,0-1-355,0-2-90,0-3 350,0 4 0,0-6 783,0-3 0,0 2 0,0-6 0,-5 0 0,-1-3 0</inkml:trace>
  <inkml:trace contextRef="#ctx0" brushRef="#br1" timeOffset="135">6645 18015 8166,'12'0'35,"-1"0"1,1 0 181,-1 0 0,7-1 38,5-3 0,1 3 243,6-3 1,1-2-88,3-2 1,-4 3 43,1 1 0,-2-1-57,2 1 0,-4-1-103,-4 1 1,-4 3-84,0-3 0,-5 2-108,2-2 0,-4 3 32,0-3 1,-1 3 81,1 1 0,-6-2-560,-2-2 274,-3 3-235,4-4 1,-4 4 162,3-3 1,-3 2-324,-1-6 291,-5 5 1,3-6 125,-6 6 1,4-6 162,-3 1 1,3 2-88,-4-2 0,2 1 134,-2-5 1,-1-1-82,6-2 1,-5 1 225,4-5 0,-1 0-51,1-4 1,3-1-170,-3-2 1,3 0-45,1-4 0,5-1-14,3-3 1,3-1-117,4-4 0,3 4 96,5-3 0,1 7-74,3 5 0,-3 2 84,2 1 0,-3 5 14,-4 3 1,3 7 17,-3 4 1,-3 3 15,0 1 0,-4 1-43,0 3 0,-5 8 7,1 7 1,-4 3-111,3 5 0,-4 0 112,1 7 0,1-6-336,-1 6 0,-1 2 84,-3 2 0,-1-4-25,-3-3 0,2-2-66,-6 1 1,4 2-167,-3-5 1,-1-1 195,-3-3 1,1-4 68,2 0 0,-1-4 74,5 4 1,1-5 293,3 2 1,0-8 478,0 0-528,0 0 1,1 2 240,3-3 0,3-1-127,8-6 0,-1 0 35,5 0 1,-3 0-58,3 0 1,0 0 96,4 0 1,3-2-96,1-2 0,1 2-21,-2-6 1,-3 6-251,0-2 1,-1 1 87,-7 0 1,0 1-1381,-3-1 340,-1 1-127,-5 2-374,-1 0-1025,-5 0 2545,-5 0 0,-1 0 0,-5 0 0</inkml:trace>
  <inkml:trace contextRef="#ctx0" brushRef="#br1" timeOffset="136">7856 17341 8166,'-6'-18'0,"-4"3"2002,2 8-806,3 2-636,0-1 1,5 6-145,0 0 1,1 9 152,3 7 0,-3 4-39,3-1 0,-2 8-81,2 3 0,-2 3-105,1 1 1,0 2-24,1 2 1,-3-4-183,3 0 0,-3 1 104,-1-5 1,0 2-301,0-2 1,0 2 126,0-5 0,0-1-364,0-3 0,1-4-159,3 0 0,-3-5-333,3 1 1,-1-2-512,1-1-837,-3-6 240,4-1 1361,-5-5 1,4-1 532,-1-3 0,1-2 0,-4-6 0</inkml:trace>
  <inkml:trace contextRef="#ctx0" brushRef="#br1" timeOffset="137">8610 16964 8166,'-8'0'-121,"1"0"-85,-1 0 349,-3 0 459,-1 0 62,6 0 40,1 0-339,0 0 222,3 5-163,2-3 1,8 3-51,7-5 0,3 4-87,5-1 0,1 1 7,3-4 1,3 0-52,8 0 1,-1 0-89,5 0 0,-4 0 4,4 0 1,-4 0-208,4 0 0,-9-4 38,1 1 0,-13-1-279,-1 4-2119,-1-5 1787,-12 3 0,2-3-976,-13 5 0,-8 0 255,-11 0 1342,0 0 0,-15 5 0,2 2 0</inkml:trace>
  <inkml:trace contextRef="#ctx0" brushRef="#br1" timeOffset="138">8576 17284 8190,'16'0'0,"-3"-1"153,2-3 0,3 3 352,1-3 1,4 3 103,3 1 0,3 0-173,6 0 0,0 0 309,3 0 0,3-4-266,5 0 1,-1-4 80,1 5 1,-5-2-348,-3 1 1,-3 3-417,-1-3 0,-1 1-380,-2-1 0,-7 3-788,-5-3 1,-5 3 1370,1 1 0,-2-5 0,-2-1 0</inkml:trace>
  <inkml:trace contextRef="#ctx0" brushRef="#br1" timeOffset="139">9912 16188 8190,'0'-13'0,"0"-2"0,0 1 181,0-5 1,0 4 363,0-4 0,4 5-29,-1-2 1,2 4-171,-1 0 1,-1 1 118,4-1 1,0 1-178,0 0 0,4 3 137,-4 0 1,3 6-188,2-2 0,-1-1 0,1 1 0,-1 0-191,0 4 1,1 7 121,-1 4 1,1 6-167,-1 5 0,-5 6 67,-2 3 0,-4 7-214,-4 4 0,-6 2 79,-5 2 1,-5 3-500,1 1 1,-3-5 176,-1-3 1,0-5-100,1 1 1,4-3 158,3-5 0,3-3 23,5-8 0,2-3 402,5-4-255,0-1 0,5-1 509,2-2 1,8-3-215,4-5 0,3 0 332,1 0 1,1 0 37,3 0 1,1 0-52,2 0 0,3 0-166,-3 0 0,0 0-46,0 0 1,-6 0-280,-1 0 0,-1 0 108,-7 0 0,-4 0-1877,-3 0 930,0 0-2584,-2 0 3457,-1 0 0,-5 0 0</inkml:trace>
  <inkml:trace contextRef="#ctx0" brushRef="#br1" timeOffset="140">9809 17056 8068,'-9'0'280,"-2"0"0,7-2 1196,-4-1-676,6 1-264,2-3 487,0 5 1,6 0-618,6 0 1,4 0-102,7 0 1,5-4 207,2 1 0,8-5-100,4 4 0,4-5-263,3 2 1,0-2 24,4 1 1,-1-2-160,1 2 0,-2-2-33,-5-1 1,-2 3 99,-2 1 1,-3 3-396,-4-4 1,-6 6 194,-3-2 1,-7 3-502,-3 1 1,-4 0-465,0 0 1,-6 1-2241,-2 3 3322,-8-3 0,-7 9 0,-7-3 0</inkml:trace>
  <inkml:trace contextRef="#ctx0" brushRef="#br1" timeOffset="141">10083 17284 8068,'-6'0'-222,"-1"4"-77,4 0 387,1 0 127,-3-4 349,5 0 29,0 5-120,0 1 0,0 5-113,0 1 1,0 1 128,0 2 1,-1 2-74,-3 6 0,2 4-117,-6 0 0,0 1-100,-3-2 1,0-2 29,-1 3 0,5-3-160,-1-1 1,5-2 109,0-1 0,1-4-43,2-5 1,0 1 49,0-1 0,0-3-201,0 0 132,5-6-202,2 3 42,4-5 1,-3 0-476,-1 0 12,-4 0 99,7 0 1,-4 0 30,6 0 0,-1 0 56,1 0 0,4 0-271,3 0 0,2 0 86,-2 0 1,2 0 36,-2 0 0,-1-4 21,1 1 0,-4-5-190,4 4 1,-5-4 41,1 5 595,-2-6 0,-1-3 0,-1-5 0</inkml:trace>
  <inkml:trace contextRef="#ctx0" brushRef="#br1" timeOffset="142">10334 17547 8068,'-6'1'1027,"2"3"0,-1-2-564,1 6 1,-1 3-5,1 5 0,-1 4 118,-2-1 1,0 3-86,4 0 0,1 3 78,-1 1 0,1-2-154,2 3 0,0-3-129,0-1 1,5-2-262,3-1 0,-2 0 74,2-5 0,-4 4-1058,3-4 312,-4 1-233,2-5 263,-5-5 1,-1-1-1639,-3-5 1360,3 0 0,-6-5-898,3-2 1792,3-3 0,-4-7 0,5-1 0</inkml:trace>
  <inkml:trace contextRef="#ctx0" brushRef="#br1" timeOffset="143">10917 17044 8068,'0'-11'184,"0"-1"1,1 2-85,3 3 647,2-3-393,6 8 0,-5-3 732,1 5-701,0 0 0,3-4 78,0 1 0,6-3-148,2 3 1,-1 0 55,1-4 0,4 3-92,3-4 1,2 4-263,-1-3 0,-2 0-258,6 0 1,-6 0-286,2 4 1,-4 1-92,-4-1 1,-2 1-2122,-6 2 1240,1 0 1498,-6 0 0,-6 5 0,-6 2 0</inkml:trace>
  <inkml:trace contextRef="#ctx0" brushRef="#br1" timeOffset="144">11020 17238 8108,'-7'2'281,"3"2"22,3-3 0,2 4 378,3-5 0,-1 4-184,4-1 0,1 1-54,3-4 1,2 0-9,2 0 1,7-1-107,5-3 0,6 2-244,1-6 0,1 0 101,7-3 1,-4 0-729,0-1 0,-4 1 381,-3-1 1,-1 5-2411,-7-1 2571,-3 0 0,-3-8 0,1-2 0</inkml:trace>
  <inkml:trace contextRef="#ctx0" brushRef="#br1" timeOffset="145">12174 16199 8112,'-7'-27'388,"-1"1"1,5-1-67,0 4 1,1 6 584,2 1-149,0 4 122,0 5 20,0 2-302,0 5 0,-1 5-107,-3 3 1,3 8-173,-3 7 0,3 5-50,1 6 0,0 6-17,0 2 1,0 2-266,0 2 1,5-1-310,3 1 1,2-1-141,1-4 0,-1-1 179,-2-6 0,6-4-252,-3 1 0,2-6-737,-5 2 1,2-7 487,-3-1 1,-2-5 783,-1 1 0,-3-7 0</inkml:trace>
  <inkml:trace contextRef="#ctx0" brushRef="#br1" timeOffset="146">11900 17033 8112,'-6'-8'1183,"2"1"1,4 4-479,4-1 0,-2 3-116,6 1 1,-4 0-50,3 0 1,2-4 38,6 0 1,1-1-295,6 2 0,5 0-80,11-5 0,3 1-100,4-5 0,5 1 147,-1 0 1,9 0-763,-5 4 1,3-3 485,-11 2 0,2 3-1007,-9 1 1,-1 3 103,-6 1 0,-5 0-305,-7 0 0,-2 0 413,-6 0 0,-1 5-725,-2 3 1544,-3 2 0,0 1 0,1 1 0</inkml:trace>
  <inkml:trace contextRef="#ctx0" brushRef="#br1" timeOffset="147">12174 17341 8013,'-11'-4'306,"-1"1"117,6-6 1,1 6 628,5-4 1,0 3-436,0-4 0,0 4-228,0-3 0,5-1 51,3-3 1,7-1-114,4 1 1,6-1-56,2 1 1,3 3-96,-3 1 0,3 0 28,-3 0 0,0 2 33,-4 5 0,-4 0 0,0 0 0,-5 4-203,1-1 1,-4 8 43,-3 0 0,-3 0-386,-5 5 0,-1 1 184,-3 2 0,-4 3-110,-7 1 1,-3 0-85,-5-1 1,-3 3-152,-1 1 1,-3-4 193,3 4 1,-3-4-18,3 5 0,0-7 124,4-1 0,6-5-6,1 1 0,5-2 688,3-2-432,3 1 1,7-2 555,1-2 1,4-3-196,4-5 0,2 0 15,2 0 1,0 0 19,8 0 1,-3 0 262,7 0 0,1 0-244,-1 0 1,4 0-153,0 0 0,1 1 92,-2 3 0,2-3-79,-6 3 1,1-2-303,-4 2 1,-4-3-441,0 3-878,-5-3 436,2-1 31,-9 0 0,-3 0-1662,-8 0 0,-3 0 2456,-4 0 0,-11-5 0,-2-1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2:51:45.35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6533 11455 7230,'-5'-6'2036,"3"1"-1570,-8 5-200,9 0 0,-5 0 282,2 0-162,3 0-129,-5 0-292,6 5 143,0-4 262,0 9-449,0-3 89,0-1 0,0 4 117,0-2 68,0 2-72,0 1 1,2 1 48,2-1 1,-3 6 34,3 2 0,-3 2 121,-1 2 0,0 4-47,0-1-307,0 6 59,0-8 1,0 8-155,0-5 72,0-1 50,0 2 0,1-5-183,3 0 132,-3 0 0,4-11 1,-1 9-147,0-6 249,5 0-138,-3 2 322,1-5-241,3 5 1,-8-6 68,6 1 0,-6-1 27,2 0 0,-3 2-44,-1 2 0,0-2 7,0 2 1,0 2-122,0-2 1,-5 4 69,-2-4 0,-3 4-114,-2-3 1,5 3 114,-1-4-102,0 0 86,-3-4 1,-1 3 41,1-2 0,1 2 7,2-7 1,-1 0 158,6 0 0,-5-3-117,4 4 1,-3-4 241,3 3-351,-5-4 0,3 7-8,-6-3 0,1 4 56,-1 0 0,0 0-103,-4 1 0,2 1 116,-5 2-309,0-2 149,-4 3 1,1-1-67,-1 0 0,0 1 85,0-5 0,2-3 122,2-1 1,-3-3-36,3 4 1,-3-6 163,-1 2 1,1 2-99,-1 2 1,0-2 161,0 2 1,0 0-155,0 3 1,-3 0 42,-1 1 1,0-4-51,5-1 1,-5 1-6,0 3 0,1-1-94,3-2 0,-1 2 122,-3-2-202,3-3 66,-4 0 0,5-5 105,0 0 1,4 0-11,0 0 1,0-1 22,-4-3 0,1 1 115,-1-4 1,0 3-86,0-4 0,4 4-46,0-3 0,0 4 121,-4-1 1,0-1-147,0 2 1,1-5-80,-1 4 1,0-1 54,0 1 0,4 3-187,0-3 1,-1-2 151,-7-2 0,3 2-25,-3-2 1,3 4 78,1-3 0,0 3-52,1-4 0,-5 6 221,0-2 1,-1 3-109,2 1 1,-3 0-49,-6 0 1,5 0-63,-1 0 1,1 4-110,-4-1 1,-1 5 35,1-4 0,0 3 75,0-3 0,3 1-19,1-1 0,3-3 7,-3 3 1,3-3 30,-3-1 0,3 0 19,-4 0 0,1 0 136,-4 0 0,-1 0-92,1 0 1,-1 0 155,-3 0 0,2 2-173,-2 2 1,1-2 9,-1 6 0,3-6-40,-3 2 1,1 1 47,-1-1 1,1 0-29,-5-4 0,1 4-8,-1-1 0,2 1-14,2-4 0,2 4-35,-2 0 0,3 0 11,0-4 1,1 0-9,0 0 1,0 1-11,-1 3 0,0-3-51,-3 3 1,2-3 74,-2-1 0,3 0 97,0 0 0,-3 1-81,0 3 0,-1-1 6,1 4 0,1-3 14,-5 4 1,0-2 7,-3 2 0,0 2-54,3-3 0,-2 2-9,2-1 1,3 2 50,1-2 1,-2-2-18,2 2 1,4-6 3,3 2 0,1-3-1,-4-1 0,-1 0 2,1 0 1,1 0 0,3 0 0,-3 1 6,2 3 0,-2 3-66,-1 4 1,1 0-16,3 1 1,-7 3-86,3 0 0,-3 6 70,2-2 1,-3-2 39,0 2 0,-4-3 51,4 3 0,0-4 5,4 4 0,5-5 10,2 1 0,-1-2 19,2-2 0,-1 1 33,4-1 1,0 2 147,1 2 1,0-1-96,3 5 0,-3-4-57,3 4 1,2 4-217,-3 4 0,3 1 43,-2-2 1,1 4-88,3 4 1,2-1 75,-2-3 1,2 3-89,2-2 0,-1 2 125,1 1 1,1 0-11,2 1 0,-2 0 200,2 3 1,-2-2-123,-1 2 0,3-3 229,0 0 0,5-1-8,-5 0 1,6 0 16,-2 1 1,2-1-160,2 0 1,0 0 0,0 1 1,6-5-1,1 1 1,5-5-26,3 5 0,-1-6-144,5 2 1,0-2 83,4 2 1,0-7-143,-1 3 0,2-3 91,3 3 1,-3 0-19,3 0 1,-2-4 98,2 0 1,-2-2-10,6 3 1,-2-3 12,1-1 0,5-4 139,-1 3 0,3-2-23,8-1 0,0-5-224,8 1 0,-3-4 288,3 3 0,-1 1-82,1 3 1,-2-3-30,2-1 1,-1-3-76,-18 0 1,1 0-1,-3-1 1,1 0-164,-1 1 1,0 0 0,2 1 0,0-1 171,-2-2 1,0 0-1,32 6-11,-32-4 0,0 0 1,2-1-1,1-1-20,1 0 0,0 0 1,1-1-1,0-1 25,-1 0 1,0 0 0,0 0 0,-1 0-42,3 0 0,0 0 0,0-2 0,1-1 38,0 0 1,1-2 0,0 1 0,0-2-42,0 1 1,0-1 0,0 0 0,0 0 35,0 1 1,0-1-1,1 2 1,-1 0-249,2 0 0,0 1 1,-1 1-1,1 0 283,2-2 1,-1 0 0,-3 3-1,0 0 70,2-1 1,0 0 0,-3 1 0,1 1-46,2 0 1,-1 0 0,-2 0-1,0 0-33,-1 0 1,0 0 0,-2 1-1,0 2-177,2-2 0,0 1 0,-2 3 0,-1-1 156,2 0 0,-1 0 1,1-1-1,-1 0 0,1 1 0,-1 0 0,1-3 0,-1 0-9,0 1 0,1 0 0,0-1 0,1-1-67,1 1 0,1-2 0,0 1 1,-1 0 47,-1 1 0,0-2 0,2-1 0,-1-1 10,-1 0 0,0-1 0,0-1 0,-1 0 98,1-1 0,0 0 1,-2 2-1,-1 1-56,1-1 0,1 0 0,-2 2 0,1 0 91,0-2 1,0 1-1,-3 1 1,0 1-47,1-1 0,0 0 1,-1 1-1,0 1-23,2 0 1,-1 0 0,0 0 0,0 0-36,1 0 1,-1 0 0,0 0-1,1 0-6,-1 0 1,0 0 0,0 0 0,1 1-13,-1 1 1,0 0 0,1-1 0,0-1-99,1 2 0,0 0 0,-1-1 0,0-1-45,1 1 1,0-2 0,1 1 0,0-1 47,-1 0 0,0-2 1,3-1-1,0-2 99,-1-1 1,0-1-1,1 0 1,1-1-18,0 2 1,-1-1 0,-1 2 0,-1 0 55,0-2 0,-1 0 1,0 2-1,1 0-6,-1 0 0,1 0 1,-1 1-1,1 0 117,0 1 0,-1 0 0,-2 0 1,0 0-71,0 1 1,1 2 0,-1-1 0,1 0 32,0 2 0,-1 0 0,2 0 0,2 0-160,1 0 1,1 0 0,-2-2-1,-1 0 68,-1 0 0,1 0 0,0 0 1,1 0-89,0 2 0,0 0 0,-1 0 0,1 0 9,0 1 0,0-2 1,-1 1-1,1-1-37,-1-1 0,2 0 0,0 1 0,0 0 33,0-3 0,-2 0 0,1 2 0,-1 0 9,1-1 0,1-1 0,-3 0 1,1 0 24,-1-1 1,0-1 0,2 2 0,-1 0 12,-4 0 1,-1 1 0,2 1-1,1 0 96,25-6 0,-27 7 0,-1 0-172,29-3 0,1-1 274,-1 1 1,-2 0-17,1 4 0,-5 4-104,-2 0 1,1 3-21,3-3 1,0 4-2,0-4 1,-1 4-48,-3 0 1,5-2-178,-4 2 0,5-5-138,-2 0 0,2-1 87,6-2 0,-6-5 100,2-3 1,1-2 99,-1-2 0,-5 5 144,-6-1 0,2 2-43,1-2 0,-4 3 363,-3 5 0,0 0-353,-4 0 1,-3 0 3,-1 0 1,1 1-62,-1 3 1,-1-1 519,-6 4 1,5-4-697,-1 1 0,5-3 0,-2-1 1,0 0-26,-3 0 1,3 0 145,0 0 1,0-5-9,-4-3 1,-1-2 407,-2-1 0,2-1-246,-3 1 0,-1 3 235,2 1 1,-6 0-313,2 0 1,-2-2 136,2 5 0,-3-5-201,3 1 0,-7-2-7,-1-1 1,0 2 18,4-2 0,3 0-89,1-8 0,0 3-10,-4-7 1,3 3 88,1-7 0,3-2-6,-3-2 1,3-1-19,-3-3 0,0 1 221,-4 0 0,-1 1-23,1 2 1,-4-2 109,0 3 0,-1-2-227,1 2 0,-2-3-24,-6 2 1,2 2-87,2-1 0,-1-2-207,5-6 0,0 2 59,4-2 1,-3-2 63,3-2 0,-3-3-120,7 0 1,-4-5 228,-4 1 1,2-1 102,-2 4 1,2 1-71,-2-1 1,-3 4 148,-4 0 0,-5 0-72,1-3 0,-6-1 119,2 0 0,-8 6-167,-3 2 1,-1 1 18,-3-1 1,2-2-104,-6-1 0,2 1 47,2 6 0,3-2-110,0-2 0,2-2 104,-2-6 1,3 3-10,5-3 1,0 3 152,0-6 0,0 3-91,0 4 1,-1-1 162,-3 5 1,0-1-47,-7 0 0,2 5 23,-6 0 0,-2 0-87,2 3 0,-5 3 0,1 2 0,-1 2-26,0 1 1,-1 0-111,2 0 0,-3 0 267,-1 0 1,1 0-344,-1 1 1,4-1 21,0 0 1,0-1 135,-4-3 1,0 3 3,0-3 1,0 3 14,0 1 1,1 1 13,-1-1 1,0 1 4,0 3 0,-1-1 118,-3 5 0,3-1-135,-2 5 0,0 0-7,0-1 0,-2 2-172,-3 2 0,-2-2 64,3 3 1,-3 2-179,-2 1 1,-3-1 39,0 1 0,-4-4 139,4 4 1,-1-4 38,1 0 1,2-1-1,-2 1 0,-1-2 173,1 3 0,-5 0-123,1 0 1,-2 0 171,-2 0 0,-4 0-185,1 4 0,-1 1 122,5-1 0,-1 1-112,0 2 0,-3 0-110,-1 0 0,-4 2 42,0 1 0,4-1-179,0 1 0,-1 3 139,2-3 1,0 1-106,3-4 0,-1 4 47,-3 0 1,0 0 44,-4-4 0,4 0 204,4 0 0,-1 0 8,-3 0 0,2 0 150,-5 0 0,3 0-125,-3 0 1,0 0 102,-4 0 1,3 0-137,1 0 1,4 3-8,-5 1 0,6 1-217,-1-1 0,-3-3 60,-2 3 0,4-3-170,0-1 0,3 0 1,1 0 1,1 0 121,-1 0 0,0 0 101,1 0 1,-1 0 2,0 0 0,-1 0 137,-2 0 1,1 4-100,-6 0 1,6 1 62,-1-1 0,0 2-66,0 6 1,1-5 109,-6 1 1,2 0-91,-1 3 0,2-3-1,6-1 0,-1-1 39,0 2 0,2 1 2,2-5 0,-2 0-37,2-4 0,-3 0 5,0 0 0,-1 0-47,0 0 1,4 3 42,0 1 1,2 1-116,-2-1 0,-2-1 19,2 4 1,-4 0-147,-3 0 0,2 3 112,-3-2 1,3 1-66,1-2 0,1 4 150,-1-4 1,-1 2-13,-2-1 1,4 2 96,-4-2 0,3-2-76,-7 1 1,8-3 47,0 4 1,5-6-78,-2 2 0,6-3 9,-2-1 1,6 0-222,1 0 0,5 4-412,-5 0 0,2 5 638,-1-1 0,-1 0 0,3 3 0,-5 0 0,-2 6 0,-3 3 0</inkml:trace>
  <inkml:trace contextRef="#ctx0" brushRef="#br0" timeOffset="1">12529 10918 8010,'0'-11'1169,"0"0"0,0 2-908,0-3 1,1 2-52,3-9 0,2 3 8,6-7 0,0 1-11,3-8 1,3-6 16,5-6 0,4-3-221,-1-5 1,6-6 125,-17 27 0,1-3 0,2-7 0,2-2-433,0 0 1,1-1 0,4-4 0,0-1 408,1 0 1,1-1 0,3-6 0,0-1-98,0-2 1,1-1 0,-10 18 0,-1-1 0,1 1-277,-1 0 0,0 1 0,1 0 0,0-1 0,1 0 1,0 0 261,1-2 0,2 0 0,-1 1 1,-1 1-1,1 1 0,0 1-24,1 1 1,1 0 0,-1 1 0,11-17 0,-1 0-238,1 0 0,1 0 1,-3 1-1,1 2 277,0 2 0,-1 1 0,-1 3 0,0 0-88,1 4 1,0 0 0,-5 6 0,-1 0 141,3-2 1,-1 0-1,-2 2 1,-1 2 93,0-1 0,-1 1 1,-1 3-1,0 1-101,-4 3 0,0 0 0,18-20-2,-5 3 1,1 0 27,-1 8-83,-5-3 0,3 5 0,-6-2 0,0 5 0,-2 3 0</inkml:trace>
  <inkml:trace contextRef="#ctx0" brushRef="#br0" timeOffset="2">14447 7926 8147,'12'-11'0,"-1"4"0,-4 1 0,-4 2 2422,-1 3-1131,-2-4-1268,-5 15 1,-3-1-463,-7 10 1,-7 1-1129,-4 7 672,-6-3 624,3 9 0,-11 1 0,0 7 0</inkml:trace>
  <inkml:trace contextRef="#ctx0" brushRef="#br0" timeOffset="3">12369 10679 7525,'0'-7'743,"0"2"-175,0 0-151,5 4 294,-4-9 23,4 8-58,-5-3-44,0 5-233,5 0-250,-3 5 50,8-3 1,-9 8-73,3-3-91,2 4 0,-5 5 14,3 3 1,-3 3 90,-1 0 1,0 0-281,0-3 0,0 6 90,0-2 1,0-1-96,0-3 1,0-1 54,0 1 0,-1 2 89,-3-2 0,3-2 77,-3-2 1,-1-2 413,1-2-57,1 1-287,3-6 1,5-1 158,2-5 0,3-1-61,2-3 0,1-2 272,2-6 1,-1-2-86,5 3 1,-4-7 79,4 7-512,-5-3 0,3 7 0,-6 2 0</inkml:trace>
  <inkml:trace contextRef="#ctx0" brushRef="#br0" timeOffset="4">14790 7070 8060,'0'-7'3275,"0"-3"-2673,0 9-84,0-4-9,0 5 1,0 5-175,0 2 0,0 5-73,0 3 0,0-1-83,0 5 0,-1 1 53,-3 7 1,1-2-171,-4 6 1,4-6-32,-1 2 1,3 1-144,1-2 0,0 1 63,0-4 0,1 0 91,3 0 1,3-2-177,4-2 1,6 1 25,2-4 0,3-1 24,5-4 1,-2 0 42,6-4 1,-4-2 48,3-5 0,-1-1 36,2-3 1,2-3 13,-3-9 1,-1-1 1,2-6 1,-5-1-35,5-3 0,-6 2 114,2-6 0,-8 6-44,-4-2 1,-2-1 93,-2 1 0,-4-3-156,-4 3 0,-3-4-93,-3 0 0,-5-1-75,-7 2 1,2 1-45,-2 2 1,-2 7-51,2-3 1,0 8 51,3 0 0,5 6-330,-1 1 14,6 6-669,-3-4 0,6 6 20,3 0 1141,2 6 0,5-5 0,1 4 0</inkml:trace>
  <inkml:trace contextRef="#ctx0" brushRef="#br0" timeOffset="5">15635 7058 8080,'0'-11'-531,"0"-1"332,0 6 0,0-4 1450,0 2-759,0-2 0,-4-1 567,1-1-447,-1 6-245,-1-4 0,2 8-103,-4-1 0,3 6-114,-4 5 0,6 8 60,-2 7 1,2 5 53,2 7 0,0-4-243,0 4 0,4-4 142,0 7 1,4-2-334,-4-2 1,3-5 105,-3-2 1,4 0-307,-5-5 1,2 3 35,-1-10 0,-2 0-149,1-4 0,-1-3-474,-2 0-685,5-6 258,-4 3 1384,4-5 0,-10-5 0,-1-1 0</inkml:trace>
  <inkml:trace contextRef="#ctx0" brushRef="#br0" timeOffset="6">15624 7127 8080,'0'-18'-219,"0"1"0,0 10 392,0-1 1,0 1 615,0-5 1,0 4-207,0 1 0,0 3 48,0-4 1,5 6-167,2-2 0,5 4-168,3 4 1,-1 4 8,5 7 1,1 3-72,7 4 0,-2 5-42,6 0 0,-1 3 56,5-3 0,-5 1-411,0-2 0,-8-5-14,1 1 1,-4-2-236,0-1 0,1 1 118,-4-5 0,-1 0-31,-4-3 183,1-6 45,-1 4-16,-5-9-55,4 5-48,-8-6-107,3 0-435,0 0 483,-4 0 1,3 0-949,-8 0 0,2-2 1222,-6-2 0,0 3 0,-3-4 0</inkml:trace>
  <inkml:trace contextRef="#ctx0" brushRef="#br0" timeOffset="7">16069 7024 8013,'-6'-18'0,"-3"-2"499,5 5-192,0-1 0,4 5 3,0-1 1,0 1 583,0 0-344,0 4 1,0 1 320,0 2-711,0 3 1,2-4 67,1 5 0,0 5 38,5 2 0,-5 5-26,5 3 1,-4 3-15,3 5 0,-4 1-46,1 2 0,-3 0 0,-1 4 1,4 1-205,0 3 0,-1-4 64,-3 1 0,4-4-262,0 3 0,0-5 138,-4 2 1,4-3-350,-1-1 0,3-4-47,-3 0 0,-1-9-246,1 2 0,0-3-31,1 2 1,-3-3 258,3-1 0,-2-4-1177,2 1 1675,-3-3 0,5 4 0,-6 1 0</inkml:trace>
  <inkml:trace contextRef="#ctx0" brushRef="#br0" timeOffset="8">16378 6967 8067,'0'-18'319,"0"1"-212,0 6 909,0 5-283,0-4 39,0 8 0,0-2-298,0 8 1,0 4-99,0 7 0,0 8-97,0 7 1,0 5-47,0 3 1,3-3-121,1 3 1,1 2 109,-1-2 0,-1-4-415,4-4 0,-3 0 174,4 0-3,-6-2-886,8-10 592,-8 3 0,3-8-231,-5 2 201,0-2 0,3-5-718,1-1-577,0-4-243,-4 2 970,0-5 913,0-5 0,-5-2 0,-1-4 0</inkml:trace>
  <inkml:trace contextRef="#ctx0" brushRef="#br0" timeOffset="9">16343 7047 8067,'2'-18'0,"1"3"0,0-2 0,4 2 782,1-5-431,-2 7 0,5-4 1028,-4 6-899,8 0 0,-1-1 150,5 1 0,0 4-190,4 4 1,0 1-296,0 2 0,0 0 103,0 0 0,0 2-150,-1 1 1,0 5-47,-3 7 1,1-1-132,-5 5 0,-1 0 11,-6 4 1,1 0-272,-5 0 0,0 0-41,-4 0 1,-6-1 119,-1 1 0,-5-1 17,-3-3 0,1 1 142,-5-5 1,0 4 135,-4-3 0,1-1-34,-1-4 1,0 4-26,0 1 0,4-2 41,0-7 0,6 3 156,2-2 1,1-2 221,6 2-291,0 0 0,5 2 236,3-3 0,2 4 150,6-4-404,4 3 632,-3-3-424,9 3 1,-8-5 299,5 2-314,0 4 1,7-10 129,1 3 0,1 1 16,-1-1 1,-3-1-320,2-3 0,-2 0 153,-1 0-27,0 0-1420,0 0 881,-5 0 1,2 2 204,-5 1-3015,6-1 1516,-9 3 1600,0 0 0,-2 1 0,-4 6 0</inkml:trace>
  <inkml:trace contextRef="#ctx0" brushRef="#br0" timeOffset="10">17086 6910 8107,'-5'-7'1002,"3"2"-205,-3 0-177,5 4-33,0-4 568,0 5-961,0 5 0,0 6 402,0 8-268,5 8 0,-2 2-69,4 5 0,-4 1 0,1-1 0,1 0-203,-1 0 1,-1-3 110,-3-1 1,0-4-277,0 0 1,0-1 37,0-3 0,-1 1 6,-3 0 0,2-4-20,-6 0-175,6-5 1,-5 1 211,4-7 1,1-2 29,-2-2 425,3-3-111,1 4-48,0-5 0,5-1-26,3-3 0,3 3-6,5-3 0,-3-1-21,7 1 1,0-1-31,6 1 1,4 2-102,4-6 1,-4 5 83,1-5 0,-2 4-197,1-4 1,2 5 91,-5-5 1,-4 4-438,-4-3 1,-5 4-174,1-1 0,-6 3-1372,-2 1 1353,-4-5 1,1 4-192,-8-3 1,-2 3-403,-6 1 0,1 0 121,-1 0 1058,-4 0 0,-2 0 0,-5 0 0</inkml:trace>
  <inkml:trace contextRef="#ctx0" brushRef="#br0" timeOffset="11">17074 7264 8107,'-6'0'514,"1"0"178,5 0-336,0-5 292,5 3-316,1-3 0,9 4 652,1-3-632,4 3 1,-1-8-20,8 5 0,1-5 31,2 2 0,2-2-222,-6 1 1,5-2 94,-5 2 1,1 0-331,-4 0 0,-1-1 182,-3 5-2031,-3-5-8,-4 8 603,-6-9 1,-6 9 1346,-8-3 0,-7 3 0,-3 1 0</inkml:trace>
  <inkml:trace contextRef="#ctx0" brushRef="#br0" timeOffset="12">17051 6978 8172,'0'-18'-200,"0"3"200,0 2 0,5 2 494,3 0 0,2 3 140,2 0 0,0 5 71,4-5 1,3 4-204,7-3 0,1 3-159,7-4 0,-5 4-242,9-3 1,-8 3 94,4-4 1,-8 6-181,1-2 1,-4-1 72,-4 1 1,1 0-917,-4 4 1,-1 0-44,-4 0 1,-3 0-1376,-1 0 2245,-4 0 0,7 0 0,-4 0 0</inkml:trace>
  <inkml:trace contextRef="#ctx0" brushRef="#br0" timeOffset="13">17759 6807 8199,'0'-12'0,"-5"6"0,4 0 308,-3 2 79,3 3 1283,1-4-747,0 5 0,0 10-677,0 5 1,0 7 47,0 4 0,0 3-33,0 6 0,0-1-31,0 0 0,-5 4-77,-3 0 1,2 0-110,-2-3 1,5-2-260,-5-3 1,4-2 148,-3-5 1,4-4-233,-1 0 0,3-9 152,1 1 0,0-5-987,0 1-1,0-4-390,0 2 1006,0-5 1,0-5-89,0-3 0,0-2 606,0-1 0,0-6 0,0-1 0</inkml:trace>
  <inkml:trace contextRef="#ctx0" brushRef="#br0" timeOffset="14">17737 6795 8194,'0'-15'0,"0"0"714,0 0-354,0 8 0,0-3 126,0 3 355,5 2-403,-4-1 1,5 6 627,-2 0-676,2 0 0,10 7 415,-1 4-805,0 1 0,7 14 0,2-2 0</inkml:trace>
  <inkml:trace contextRef="#ctx0" brushRef="#br0" timeOffset="15">17862 6818 8194,'28'28'0,"-5"3"0,0 2 2144,-5 1-1013,4 0 0,-3 0-764,1 1-474,-7-1 1,4-5 115,-6-2 1,1-4-698,-1-4 677,-4 2 1,1-8-571,-4 2 135,5-2 253,-8-7 395,4-1-774,-5 0 117,0-3-649,0 3 207,0-5 897,-5 0 0,-6 0 0,-7 0 0</inkml:trace>
  <inkml:trace contextRef="#ctx0" brushRef="#br0" timeOffset="16">17645 7207 8074,'-11'0'631,"4"0"759,2 0-911,5-6 0,2 5 701,1-3 0,4 3-512,4 1 1,4-4-7,1 1 1,8-5-237,-1 4 0,6-5-240,-3 2 1,6-4-330,-1 0 0,-2 3-385,1 1 0,-3 4-1460,3-1 1,-4 3 1987,0 1 0,-1 5 0,-3 2 0</inkml:trace>
  <inkml:trace contextRef="#ctx0" brushRef="#br0" timeOffset="17">18605 6738 8227,'0'-6'0,"-2"0"713,-1 2-337,1 3 1,-4-6 506,2 3-594,3 3 0,-9-5 183,2 2 1,-2 3-84,-2-3 0,0 3-148,-3 1 0,-3 1-24,-5 3 1,-4 2-1,1 5 1,-9 5 31,5-1 1,-1 0-32,9-3 1,0 3-137,3 0 1,0 0 72,8-3 1,-2-1-157,9 1 0,0 0 110,4 3 0,2-2-257,1 2 0,1-2 77,8-2 1,-2 5 114,9-1 0,1 0 77,7-3 1,-2-1 4,6 0 1,-2 0-1,1-4 1,6 3-41,-6-2 0,4 1-117,-7-2 1,-2 4 92,-5-4 0,0 3-83,-5 2 1,-1-1 87,-6 1 0,-3-1-294,-5 0 0,-2 1-5,-1-1 0,-5 5-19,-7-1 0,-3 4-53,-5-4 0,-1 4 71,-3-4 0,3 1-321,-2-5 1,-2 0 166,1 1 1,2-6-163,6-2 0,-3-3-896,3-1-335,3 0 1780,-1 0 0,16-10 0,2-3 0</inkml:trace>
  <inkml:trace contextRef="#ctx0" brushRef="#br0" timeOffset="18">18890 6887 8061,'-5'-12'0,"-1"1"0,-1 0 730,4-1 0,0 4-191,-1 1 1,2 4 628,-6 0-608,0 1 0,-3 4 37,0 1 1,-1 5-177,1 7 0,4 3-138,4 5 0,1 1-224,2 3 0,0 0 52,0 4 1,2 1-209,1-6 1,4 5-40,4-5 0,1 1-169,-1-4 0,6-2 180,2-2 1,2 2-56,2-6 0,1-5 93,3-6 0,-3-3 18,2-1 0,2 0-21,-1 0 1,3-9 14,-3-2 1,4-4 11,-5-1 1,0 3 54,-7-7 0,-3 1 104,-4-3 1,-6 3 96,-2 0 1,-3-2 70,-1-5 1,-6 0 56,-6-4 1,-6 1-632,-8-2 1,-1-1 230,-7 6 0,1 4 79,-9 7 0,0 4 0,-4 3 0,2 4 0,2 8 0,8 2-3215,7 6 1491,8 4-227,3 2 975,9 0 976,7 3 0,12 2 0,6 6 0</inkml:trace>
  <inkml:trace contextRef="#ctx0" brushRef="#br0" timeOffset="19">19495 6807 8056,'-6'-23'495,"-4"0"0,9 2-265,-3 2 1,3-2-17,1 6 1428,-6 0-547,5 3-336,-4 6 1,5 3-288,0 11 0,0 5-393,0 10 1,0 5 63,0 2 1,1 7 103,3 1 0,-3 4-249,3-4 1,3 4 108,0-4 0,-2 0-566,-1-4 1,1-5 246,-1-2 0,4-4-265,-5-4 1,3-3 225,-3-4 1,-1-1-1832,1 1 24,-1-6 2058,-2 4 0,-5-9 0,-2 4 0</inkml:trace>
  <inkml:trace contextRef="#ctx0" brushRef="#br0" timeOffset="20">19484 6750 7976,'-6'-8'1624,"2"1"-356,3 4-863,1-7-237,5 9 1,1-5 244,5 6 0,5 6 219,-1 1 0,6 7 292,2 1-568,0 6 0,6-4 161,-2 6-238,-3 5-111,9-4 1,-5 5 167,2-2-1478,3-3 1149,-8 9 1,-1-9-1158,-5 3 939,0-8 0,-2 1 32,-1-4 0,-4-1-450,0-4-516,-1 1 286,1-6-102,-1-1 452,-5-5 0,0-1-855,-6-3 1364,0 3 0,0-15 0,0 4 0</inkml:trace>
  <inkml:trace contextRef="#ctx0" brushRef="#br0" timeOffset="21">19929 6658 7947,'-3'-29'0,"-1"3"0,0 5 0,4 2 929,0 0-626,0 1 1,0 6 1062,0 4 1004,5 0-1615,-4 2-139,4 6-198,0 12 51,-3 5-206,8 6 0,-8 9 69,6 2-45,-5 8-107,7-1 0,-5 4 180,2 1-1421,-1 0 1120,-1-1 0,-4 0 201,3-3-1053,-3-3 623,-1-5 1,0-5-1156,0-2 916,0-8 0,0-2-310,0-6 1,0 0-1881,0 1 2840,0-6 1,5 4-1,1-3 1</inkml:trace>
  <inkml:trace contextRef="#ctx0" brushRef="#br0" timeOffset="22">20352 6613 7943,'0'-12'363,"0"1"-31,0-1 143,0 1-182,0 5 0,0-1 93,0 4 93,0 1 111,0-3-35,0 15-264,0 3 0,0 10-11,0 0 1,-4 8-15,0 4 1,-5 3-197,2 0 1,1-1 109,-2 4 0,0-4-443,-3 1 0,-1-3 208,1-5 0,1-2-651,2-5 1,2-2 201,2-2 0,3-2-516,-3-6 0,3-3-515,1 0 1535,0-6 0,10 3 0,3-5 0</inkml:trace>
  <inkml:trace contextRef="#ctx0" brushRef="#br0" timeOffset="23">20352 6613 7943,'0'-18'0,"0"1"0,0 6 833,0 0-119,0-1 508,0 1-775,0 4 1,1 2 4,3 5 1,2 0-35,6 0 1,-1 10 52,1 6 0,3 7-140,0 7 0,5-3-43,-1 7 0,3 1-40,1 4 1,-4-4-295,0-1 1,-4-3-116,4 3 1,-4-4-125,4-3 1,-5-7-240,2 3 0,-4-6 284,0 2 1,-1-9-1005,1 1 490,-1-2-497,-5 3 753,5-6 1,-11-1-911,0-5 1408,-6 5 0,-10-4 0,-2 5 0</inkml:trace>
  <inkml:trace contextRef="#ctx0" brushRef="#br0" timeOffset="24">20181 7012 7943,'5'-6'580,"2"2"0,4-1-206,0 1 1,5 1 561,3 3 0,3-4-344,1 0 1,1-1-175,3 1 1,2-1-272,5-3 1,4-2-82,0 3 0,-2-4-637,-2 0 0,-4 1 452,5 2 0,-2-1-1290,-7 6 1,-3-5 1408,-4 4 0,-5 0 0,3 4 0</inkml:trace>
  <inkml:trace contextRef="#ctx0" brushRef="#br0" timeOffset="25">20912 6544 7943,'-12'-18'1175,"6"-3"-712,1 13 1,5-7 225,0 7-663,0-2 69,0 4 1,-4 0 236,0 2 481,0 2-462,4-3 0,0 10 50,0 3-236,0 7 1,0 9 92,0 11 0,5 0 87,3 7 1,-2-1-198,2 1 0,-4-2 183,3-2-746,-4-2 179,7 3 258,-9-10 0,8 3 100,-5-5-788,5-6 498,-8 1 0,6-10-786,-4 4 374,-1-4-451,3 0 130,-5-6-176,0-1-52,0-5 1129,-5 0 0,-2-5 0,-4-1 0</inkml:trace>
  <inkml:trace contextRef="#ctx0" brushRef="#br0" timeOffset="26">20729 6636 7943,'0'-16'366,"0"1"-229,0 0 0,1 3 937,3 1-267,2 0 8,6-1 1,-1 2-295,1 2 1,0-2-118,3 3 0,3 0-141,5 0 1,5 4-136,2-1 0,3-1 204,2 1-111,-6 1-699,4 3 492,-9 5 0,8-3-483,-6 6 376,1-1 1,-8 9-117,0-1 1,-9 1-124,2 0 1,-5-2 65,1 5 1,-3-4 65,-5 4 0,0-4 47,0 4 49,-5-5 0,-7 6 163,-7-4 163,3-1-163,-6-4 0,5 5 220,-6-1-186,0 0 0,1-4 13,3 1 0,3-5 242,4 1-161,1-5-41,5 7-57,1-9-55,5 9 1,0-7-14,0 4 1,5-3 60,2 4 1,8-4-4,5 3 1,1-4 166,2 1-126,0 2 0,3-5-154,1 3 1,0-2 139,-4 2-45,-1-2-210,1 3 89,0 0 1,-5-3 143,-3 6-296,-2-1 101,-2 0 0,-1 3-268,-2-2 217,-3 2 0,-5-1 22,0 2 1,-6-2 33,-6 6 0,-6 2 18,-8-2 18,-3 5 0,-6-6-77,1 5-141,-5-5 216,3 3 1,-2-6-76,8 0-377,2-4 290,10 3 0,2-9-1069,4 3 399,1-3 269,4-1 635,2-5 0,15-1 0,3-6 0</inkml:trace>
  <inkml:trace contextRef="#ctx0" brushRef="#br0" timeOffset="27">21471 6556 7943,'-6'-18'0,"1"1"888,0 11 963,3-4-1293,-3 3 977,5 1-706,0 1 177,0 5 1,0 9-1142,0 2 135,0 8 0,-5-6 0,-1 4 0</inkml:trace>
  <inkml:trace contextRef="#ctx0" brushRef="#br0" timeOffset="28">21460 7070 16130,'7'0'696,"1"0"-814,0 0 219,3 0 1,0 0-79,1 0 73,-1-6 0,5 5-30,-1-3 0,4-1-134,-4 1 0,4-1-360,-4 2 1,6 1 209,-2-1 1,-3 0-682,-1-1 0,2 3 411,-2-3 1,0 3-1323,-3 1 888,-6 0 922,4-5 0,-8 3 0,3-3 0</inkml:trace>
  <inkml:trace contextRef="#ctx0" brushRef="#br0" timeOffset="29">21414 6590 6153,'6'-7'-221,"1"2"555,-3 5-240,-3-5 112,4 4-91,-5-4 0,0 4 362,0-3-187,0 3 0,0-6 183,0 4-71,0 1 0,0-4 251,0 2 36,0 3-88,0-4 113,0 0-222,0 3 0,0-3 464,0 5-682,0 5 0,0-2-53,0 5 0,0-1-221,0 5 0,0-6 0,0-1 0</inkml:trace>
  <inkml:trace contextRef="#ctx0" brushRef="#br0" timeOffset="30">21426 7104 7943,'11'0'0</inkml:trace>
  <inkml:trace contextRef="#ctx0" brushRef="#br0" timeOffset="31">21471 6590 7943,'0'0'0</inkml:trace>
  <inkml:trace contextRef="#ctx0" brushRef="#br0" timeOffset="32">21460 6533 8226,'0'-7'876,"0"2"3675,0 5-4402,0 5 0,0 2 215,0 4-186,0 1 1,0 3-121,0 0 1,-4 0 110,0-3 1,0-1-55,4 1 0,-3 3 38,-1 0 0,0 1-112,4 0 1,-4-4 56,0 4 1,1 0-102,3-1 0,-4 4 87,0-3-147,0-1 128,4-4 1,0 4-44,0 1 0,0-1 96,0-4-33,0 6-112,0-4 73,0 3 1,0-5 41,0 1-193,0-1 151,0 1 0,0-1 26,0 1-281,0-1 234,0 0 0,0 1-124,0-1 35,0-4 1,0 3 21,0-3 1,0 0 39,0 0-33,0 1 26,0 3 0,0-3-1,0 0-10,0-6 49,0 3-4775,0-5 3401,0-5 1345,0 4 0,5-4 0,2 5 0</inkml:trace>
  <inkml:trace contextRef="#ctx0" brushRef="#br0" timeOffset="33">21928 6544 7943,'0'-7'-264,"0"-1"475,0 0 0,0-3 36,0-1 1,0 5 545,0-1-112,0 1-247,0 0 0,-1-2 356,-3 6-394,3-1 1,-4 5-106,5 3 0,-2 2-15,-1 6 1,1 4 17,-2 3 1,3 7-60,1 0 0,-4 5-149,1-5 1,-1 5 147,4-5 1,0 5-215,0-4 1,0-1 48,0-3 45,0 0-494,0 0 312,0 0 0,0-1-550,0 1 346,-5 0 115,3-5 1,-3 2-56,5-5 0,0 1-49,0-5 387,0 0-192,0-4 0,0-1-114,0-2 517,0-3-116,0 4 1234,0-5-1315,5 0 33,-3 0-82,8 0 34,-4 0-118,6 0 70,4 0 0,1-4 92,2 1-337,2-1 226,-3 4 0,1-4-153,0 0 56,-5 0 0,8 3 56,-3-3 0,-3 3-97,-1-3 0,2 3-166,-2 1 258,0-5-940,-3 4 286,-6-4 284,-1 5-514,-5-6 505,0 5 1,-1-4-157,-3 5-1386,3 0 1909,-9 0 0,-2-5 0,-6-1 0</inkml:trace>
  <inkml:trace contextRef="#ctx0" brushRef="#br0" timeOffset="34">21917 6818 7943,'0'-11'885,"0"4"-512,0 2 0,0 4 531,0-3-527,5 3 0,1-4 19,5 5 0,1-4 110,-1 0 0,5 1-191,-1 3 1,5-2-139,-1-2 0,1 3-132,-1-3 0,3 2 98,-3-2 0,-1 3-273,1-3 1,-1 3 147,1 1 1,-3-2-1805,-4-1 854,-1 1 104,0-3 1,-4 4 827,-3-3 0,-3 3 0,-1-4 0</inkml:trace>
  <inkml:trace contextRef="#ctx0" brushRef="#br0" timeOffset="35">21905 6521 7943,'0'-7'0,"0"-1"507,0 6-317,0-9 0,9 6 213,3-2 1,1-2 458,-1 5 1,3-4-368,0 5 0,6-5-169,-2 4 0,6-3-107,2 3 1,-1-4 28,-3 4 1,1-1-342,3 1 0,-7 3-16,3-3 1,-6-1-585,2 1 1,-5 1-103,1 3 0,-2 0-1573,-2 0 2368,0 0 0,1 0 0,-1 0 0</inkml:trace>
  <inkml:trace contextRef="#ctx0" brushRef="#br0" timeOffset="36">22682 6202 8382,'-5'-12'1207,"3"4"-1248,-1 1-7,1 4 1509,2-7-488,0 9 582,0-4-1210,0 5 1,0 6-298,0 6 1,0 4 136,0 7 1,0 1 35,0 3 0,0 2-315,0 5 127,0-5 1,0 3 178,0-5-571,0 4 231,5-6 0,-3 6-1725,2-4 838,-3 0 222,-1-5 1,0 1-1466,0 0 2258,0-5 0,-5 3 0,-2-3 0</inkml:trace>
  <inkml:trace contextRef="#ctx0" brushRef="#br0" timeOffset="37">22648 7001 11546,'0'6'1540,"0"4"0,0-7-892,0 5-56,0-1-23,0 0-159,0 3-611,0-4 222,0 0 1,0 1 231,0-3-1703,0-3 1086,0 4 1,1-5-1192,3 0 656,-3 0 899,4 0 0,-5 5 0,0 1 0</inkml:trace>
  <inkml:trace contextRef="#ctx0" brushRef="#br0" timeOffset="38">23299 6590 7943,'-7'-12'0,"1"1"-73,2 0 56,3 4 0,-4-3 609,5 2-36,0-2-194,-5-1 304,3-1 0,-3 6-224,5-4 119,0 4-17,0-1 130,0 2-373,0 5-286,0 5 206,0 7-148,0 5 106,0 6 1,5 5 179,3 3-460,-3 7 90,5-3 1,-3 3 2,4-7-178,0 2 99,-4-4 0,3 0-310,-2-2 254,2 2 57,1-5 0,-3 3-90,-1-8-25,1 2 162,-2-8 48,4 4-66,-8-11 57,3 4 28,0-9-79,-4 4 882,4-5-542,-5 0 1,0-5 527,0-2-416,0-3-144,0-2 1,0-3-137,0 0-91,0-6 1,0 5-371,0-3 267,5-3 1,-3 8 63,1-5-431,4 10 311,-6-6 0,4 13-325,-5-6 229,5 5 0,1-2-340,6 5 282,-6 5-96,4 2 411,-3 4 99,4 1-233,6 4 1,-5-3 178,4 2-37,-4-2 1,0-2-176,-1 1 286,1-1-80,-1-5 1,-3 3-147,-1-5 298,1 0-88,3-4 0,-3 0 621,-1 0-484,-4-5 0,6-3 96,-5-7 1,1-2 328,-1-2-291,-3-2-398,4 3 164,-5-5 1,0-3-55,0-1 0,0-1-156,0 1 0,0-1 270,0-2-995,0-3 551,0 4 1,-4-2-484,0 1 458,0 5 1,4-2-97,0 8-888,0-3 442,0 10 311,0-5-848,0 11 244,0-4 330,6 8-235,0-3 575,0 5 0,3 2 402,-5 1 0,10 9 0,-1 6 0</inkml:trace>
  <inkml:trace contextRef="#ctx0" brushRef="#br0" timeOffset="39">23904 6453 7943,'0'-18'0,"0"2"0,0 4 424,0 1-21,0-1-190,0 1 1099,0 4-299,0 2-55,0 5-629,0 5 0,-1 4-71,-3 10 0,3 6-41,-3 9 1,2 5-106,2 3 1,0 1 218,0-1-209,0 2 1,0-7-5,0 5 0,0-5-40,0 1 1,4-6-248,0-2 1,1-4-559,-1 0 393,-3-7 190,9-2 0,-7-6-761,5 1 475,-6-1 118,8-5-1117,-9-1 316,10-5 399,-10 0 714,9 0 0,-9-5 0,4-1 0</inkml:trace>
  <inkml:trace contextRef="#ctx0" brushRef="#br0" timeOffset="40">24167 6407 7943,'-6'-11'0,"5"-1"1198,-4 6-345,5-4-490,0 8 0,4-1 261,0 6-458,0 4 0,-4 9 55,0 3 0,0 7 13,0 0 1,0 9 0,0-5 0,1 9-14,3-4 0,-3 2 13,3-3 1,-3-1 0,-1-3 0,0 2-14,0-5 0,0-1-1423,0-3 0,0-1 1202,0-3 0,4-3 0,0-4 0,-1-1 0,-3 0 0,-5-4 0,-1-2 0</inkml:trace>
  <inkml:trace contextRef="#ctx0" brushRef="#br0" timeOffset="41">23938 6750 7943,'-6'-5'1669,"1"3"-725,5-8-306,5 9-46,1-9-287,6 9 0,-5-5 119,1 6-440,4-5 209,1 4 1,9-4 137,-3 5-823,-3-5 432,6 4 0,-4-4-554,4 5 467,1 0 1,0-4-756,0 0 0,-4 0 12,0 4 582,-5 0-735,8-5 608,-10 4 1,5-5-188,-6 2 294,-4 2 52,3-8 285,-4 4 0,4-5-9,-2-1 0,1 1 286,-6-1-235,1 1-11,1 4 364,-3-3-142,3 9-193,-5-9 1134,0 9-774,0-4 0,-4 6 81,0 3 289,-5 2-416,8 5 0,-4 1 300,5-1-766,0 1 186,0-1-241,0 1 134,0-1 41,0 0 0,5 0-51,3-4-9,2-2 1,1-1-552,1 0 377,-1 0 0,4-4-12,0 0-164,1 0 182,-5-5 0,4-1-71,1-1 310,-1-3-113,-4 3 0,1-4 266,-1 0-104,0-6 1,1 4 92,-6-3-86,4-1 1,-3 3-57,4-5 402,-5 5-232,5-7 0,-9 8 108,6-2 13,-6 7-124,3-2 0,-3 5 148,1-3-150,-1 3-79,3 5 1,-5 3-44,0 5-110,-5-1 75,3 15 1,-8 1-148,3 7 217,-3 3-255,-2 1-17,1 1 204,-1-1 0,1 0 29,-1 0-451,6-5 227,-4 4 1,5-7 4,-3 4-763,3-4 566,0-3 0,4-3-1123,-3-5 448,3 0 76,1-3 928,0-6 0,0 4 0,0-3 0</inkml:trace>
  <inkml:trace contextRef="#ctx0" brushRef="#br0" timeOffset="42">24818 6304 7943,'-7'-16'184,"2"-2"0,6-1 816,3 0-722,8 5 1,0-2 979,4 4-824,-4 1 1,0 1 218,-1 2-143,0-2-227,6 3 0,-3 1-111,5 2 0,-4 3-84,4 1 0,-5 1-177,1 3 85,3 2 1,0 11-463,0-4 394,-2 8 1,-6-4-80,-2 2 1,1 1-152,-5-5 1,-1 6-15,-3-2 124,0 2 71,0-3 0,-1 3-57,-3-1 109,-2-4 15,-5 6 0,-2-6-171,-2 3 145,2 3 12,-3-10-384,-1 10 243,4-9 1,-3 7-28,4-5-976,1 5 757,0-7 0,3 5-102,0-3 557,6-2 0,-8 3 0,3-4 0</inkml:trace>
  <inkml:trace contextRef="#ctx0" brushRef="#br0" timeOffset="43">24920 6944 8004,'-6'0'1795,"1"5"-1332,5-4 0,0 6 246,0-4 0,0 0-66,0 5 1505,0-6-1377,0 8 0,0-7 107,0 4 788,5-4-426,-4 2-867,4 0 1,-3-4 137,1 3-1691,-1-3 647,3-1 380,-5 0-3864,5 0 1926,-4 0 2091,4 0 0,0-5 0,2-1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8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1291 5322 6572,'-2'-6'2025,"-2"2"-1119,3-2-376,-4 4-244,5-3 703,0 5-796,5 0-5,-4 0 0,6 4-8,-3 0 1,-3 6 21,3 1 1,1 2-88,-1 6 1,-1 1 194,-3 7-145,5 2-757,-3 6 732,3 4 0,-5-2-237,0 5 17,5-6 0,-4 5-397,3-3 260,-3-7 111,-1 7 0,2-14-105,1 2 0,-1-2 35,1-1 0,-1-1 93,-2-3 0,1-3 472,3-4-448,-3-1 27,4 1 0,-1-5-98,0 1-494,0-6 186,-4 4-671,0-6 730,0-6 1,0 4 378,0-6 0,0 1 0,0-5 0</inkml:trace>
  <inkml:trace contextRef="#ctx0" brushRef="#br0" timeOffset="1">1599 5436 8094,'0'-11'441,"0"-1"1,0 5 485,0-1 18,0 6-835,0-3 0,1 6 126,3 3 0,1 6-97,3 5 0,-3 10 55,-5 2 0,4 5-263,-1 2 0,2 4-116,-1 0 1,-2 2-189,1-2 0,0-4 129,1 0 1,-3-5-552,3-6 564,2-5 0,-5 2-40,3-4 1,-1-5-159,1-3-132,-3-6-57,4 3 78,-5-5 412,0 0 1,0-5 0,0-1 0</inkml:trace>
  <inkml:trace contextRef="#ctx0" brushRef="#br0" timeOffset="2">1599 5459 7505,'0'-11'-353,"0"-1"1740,0 1-908,0-1 0,1 1 722,3 0-257,-3 4-586,9 2 0,1 5-125,4 0 0,0 5 0,-4 3 1,5 3-304,-1 5 1,4-2 136,-4 5 1,4-2-321,-4 2 1,1-1 164,-5-3 0,4-2-141,1 2 1,-1-2-72,-4-2 1,1-3-56,-1 0 1,0-6 24,1 2 0,-5-3 37,1-1 0,0 0 330,3 0 1,1-1-124,-1-3 0,-1-2 164,-2-6 0,2-3-38,-3 0 0,0-5 32,0 1 0,1-7 55,3 0 1,-3-1 66,0 4 0,-2 4-8,2 0 0,2 5 18,-3-1 169,-1 2-214,4 2 94,-9 4-167,9-3 1,-9 10-50,3 0 1,1 1 34,-1 7 1,0 1-10,-4 6 1,4 3-21,-1 5 0,5 1-10,-4 3 0,1 2-90,-1 5 0,1 2 62,2 2 0,4-2-278,-4 6 1,0-5 88,0 1 0,-3-6 33,4-2 0,-5-4 105,5 0 1,-4-7 185,3-3 0,-3-4-83,4 0 0,-6-1-106,2 1 75,-3-6-40,5 4 10,-5-9-601,4 4 148,-5-5 457,0 0 0,-5-10 0,-2-2 0</inkml:trace>
  <inkml:trace contextRef="#ctx0" brushRef="#br0" timeOffset="3">2558 5322 8117,'0'-6'791,"0"1"-492,0 5-121,0 5 1,-4 6 158,1 8 0,-2 4-84,1 4 0,-3 3-22,-4 8 0,3 7 127,1 4-740,-1 1 433,2-5 34,-4 1 0,8-2-554,-1-2 357,-4-2 0,6-7-200,-3-3 0,3-6 72,1-5 0,0-9-202,0 2 43,0-3-378,0-3 489,0-1 1,0-6 76,0-3 1,0 1 210,0-4 0,0-6 0,0-5 0</inkml:trace>
  <inkml:trace contextRef="#ctx0" brushRef="#br0" timeOffset="4">2535 5345 8092,'0'-11'171,"0"4"0,0-3 344,0 2 1,2 2 9,2-2 231,-3 6-384,9-3 0,-4 6 515,6 3-450,-1 2-130,6 6 0,-3 5 236,5 6-272,0 5 1,3 10 168,1 0-234,0 11 1,-4-11 146,0 7-1608,0-2 1244,-1-2 0,2 1 299,-4-8-1161,-1 3 759,-4-13 0,1 4-667,-1-5 595,0 0 0,1-5-74,-1-3 0,-3 1 18,0-1 1,-1-3 621,5-5-638,-6 1 565,4-2-750,-9 0 164,4-6-971,-5 0 858,-5 0 0,-5-2-1223,-5-2 1615,-5-2 0,2-5 0,-5-1 0</inkml:trace>
  <inkml:trace contextRef="#ctx0" brushRef="#br0" timeOffset="5">2376 5847 8079,'7'-3'-257,"1"-1"489,-1 0 1,6 0 407,2 0 0,-1-4 2,5 0-36,5 3-291,6-5 1,4 3-187,0-4-42,0 5 0,2-5-387,2 4 1,-4-2 204,1 1 92,-1-2-1426,-10 9 995,4-9 1,-5 9 433,-1-3 0,1-3 0,0 1 0</inkml:trace>
  <inkml:trace contextRef="#ctx0" brushRef="#br0" timeOffset="6">3483 5448 7997,'0'-18'0,"0"1"131,0 6 1,0 0 281,0-1 1,0 1 334,0-1-409,0 6 1,0-4 170,0 9-142,-5-10 56,4 10-1,-9-4-253,4 0 0,-6 4 169,1-3-296,-1 3 63,-4 6 1,2 1 233,-5 6-271,5 4 21,-13 2 1,8 6 97,-8 3-68,3-3 0,3 11-273,2-4 95,-3 9 1,9-9-12,-2 7 1,3-3-185,0 0 1,6-2 101,2-3-574,3 3 482,1-9 0,5 4-29,2-5 0,7-4-36,2 0 0,5-5 326,2 1-183,0-7 136,5 2 0,-2-9-37,1 3 1,4-3-173,-5-1 452,6-5-149,-8 4 0,8-10-73,-6-1 179,6 1-67,-8-6 1,4 6-147,-5-1 185,0-4-142,-5 3 1,-1-3 355,-1 4-179,-9 6 17,8-4 93,-13 8 38,3-8-173,0 9 625,-4-4-455,-1 5 1,-6-4 133,-6 0-22,1 1-132,-6 3 1,2 0-217,-8 0-30,3 0 0,-8 0-302,5 0 1,2 0-1255,2 0 1127,-3 0-1177,9 0 1549,-3 0 0,5 0 0,-1 0 0</inkml:trace>
  <inkml:trace contextRef="#ctx0" brushRef="#br0" timeOffset="7">3895 5425 8010,'0'-12'-424,"0"1"1127,0 0 317,0-1-241,0 6 70,0-4-157,0 8-332,0-3 1,0 7-20,0 1-113,0 9 166,0 6-126,0 4 0,0 6-97,0 3 56,0 2-609,0 1 205,0 5 224,0-3 1,0 3 192,0-4-1125,0-6 652,0 4 0,1-9 129,3 3-663,-3-3 507,4-7 0,-4 0-175,3-6-87,-3 1 583,4-1 0,-3-3-900,1-1 205,-1-4-318,3 2 134,-5-5 818,0 0 0,0 0 0</inkml:trace>
  <inkml:trace contextRef="#ctx0" brushRef="#br0" timeOffset="8">4226 5356 8009,'0'-6'686,"0"1"0,0 8-565,0 4 1,0 3 120,0 13 0,0 0-181,0 11 0,0-1 138,0 9 1,-2-1-198,-1 1 1,1 1-94,-1-5 0,1 2-258,2-5 0,0 0 12,0-8 1,0-1-261,0-3 1,2-1-158,1-3 1,0-3 753,5-4 0,-1-1 0,5 1 0</inkml:trace>
  <inkml:trace contextRef="#ctx0" brushRef="#br0" timeOffset="9">4180 5539 7944,'0'-11'0,"0"-1"0,0 6 1104,0-4-680,0 9 1,1-8 217,3 5 225,-3 0-485,10 4 0,-5 0 219,5 0-243,6 0-192,1 5 0,4 3 6,1 7 104,5 3-110,-4 5 0,5 4-59,-2 4-54,2 2 1,0-3-435,-2 1 279,-3-6 0,-5 2-17,0-8-255,0 2 272,-1-8 0,2 7-88,-4-4 50,4-1 40,-7-4 1,7 1 154,-5-1-92,0-4 0,-7 1-23,0-4 288,-1 0 32,0-4 271,3 0 0,-9-1-187,3-3 1,-3-2 505,-1-6 1,0-4-306,0-3 1,0-4-188,0-4 1,-4-2-258,0-5 0,-4-2-152,0-2 0,2 1 263,-2-5-630,5 1 363,-2 0 1,2 5-174,-1 6 0,0 5 98,4-2 0,0 7-883,0 1 625,0 5 0,0-3-113,0 6-606,0 4 632,0-3 0,-1 8-1036,-3-6 551,3 6-1653,-4-4 2613,5 6 0,0 0 0,0 0 0</inkml:trace>
  <inkml:trace contextRef="#ctx0" brushRef="#br0" timeOffset="10">4945 5368 8037,'0'-12'978,"0"1"-365,0 5 0,2 1 965,1 5-1028,-1 0-349,8 5 1,-5 6 144,2 8-165,4 3-8,-5 6 0,0 1-36,-2 5 35,-3 0 1,3 4-282,0 0 0,0 2 101,-4-2 0,0-4-263,0 0 1,0-3 69,0-5 3,0-1 66,0-3 45,0 0 0,0-9-2,0 2 42,0-2-14,0-2 0,1-3 169,3-1-152,2-4 20,6 2 0,0-5 428,4 0-193,-4 0 73,10 0 132,-4 0-223,4-5 1,5 0 30,0-3-56,-1-2-54,2 4 1,-4-5 73,3 4-409,2-3 187,-5 8 1,0-4-255,-5 2 199,-5 3 0,3-4 6,-6 5-1027,-4-5 456,3 4 310,-9-5-1344,4 6-347,-5 0 2035,-5 0 0,-6-5 0,-7-1 0</inkml:trace>
  <inkml:trace contextRef="#ctx0" brushRef="#br0" timeOffset="11">4911 5688 7937,'0'-8'152,"0"0"0,0 5 827,0-5-466,5 5 1,1-5-147,6 4 0,4 0 132,3 4 0,4 0-128,4 0 0,2-1-126,5-3 0,1 1 140,-1-4-789,0 4 40,-5-7 412,-1 9 1,-6-8-439,-3 5 304,-3-5 121,-4 3-1939,-1-1 1269,-5-3 0,0 8 635,-6-6 0,0 1 0,0-5 0</inkml:trace>
  <inkml:trace contextRef="#ctx0" brushRef="#br0" timeOffset="12">4900 5311 8037,'7'-7'137,"1"4"1,1-4 344,6 0 1,1-2 703,3 1 1,3-2-417,-3 2 466,3 3-721,0-5 1,3 4-10,1-6 1,3 1-134,6-1 0,-1 2-314,0 3 1,-1-2 162,-2 5 9,-3-5-1851,-6 8 1243,1-4 1,-5 5-3289,-3 0 3665,-2 0 0,-7 5 0,-1 1 0</inkml:trace>
  <inkml:trace contextRef="#ctx0" brushRef="#br0" timeOffset="13">6476 5288 8093,'6'-8'595,"-2"1"70,-3 4 175,-1-2-231,0 5-212,0 10 0,0-1-44,0 10 129,5 5-305,-4 5 0,4 6-68,-5-1-55,6 0 0,-5 4-117,3 0 1,2 0 76,2-3 0,-2-1-226,2 0 119,-1-5 0,1-2-19,-1-8-522,-4 3 394,7-10 1,-7 1-82,4-5-264,-4-6 60,2 8-569,-5-8 699,0 3 1,-1-5-980,-3 0 1374,-3-5 0,-9-2 0,-2-4 0</inkml:trace>
  <inkml:trace contextRef="#ctx0" brushRef="#br0" timeOffset="14">6327 5322 7983,'8'-11'0,"-1"-1"0,-3 1 434,4-1 0,-1 1 55,5 0 1,3-1 271,0 1-458,6-1 0,-2 1 445,7-1-426,3 6 1,6-3 157,-1 5 1,0 1 12,1 3-268,4 0-1084,-4 5 914,10 6 0,-13 8 103,2 8 0,-9-1-132,-2 9 1,-3-4-290,-8 8 75,-3 1-165,-4 1-616,-4-1 666,-1 5 0,-6-8 8,-6 4-405,-4-4 419,-2 3 0,-5-10-28,0 1 0,-3-7 456,-1-2 1,-5 0-522,2-7 707,2 6-242,-10-9 1,12 1 242,-4-5-244,0-1 0,9 0 305,-2-4 1,8-1-318,0-2 0,6 0-920,1 0 620,6 0 0,-2-4-1470,8 0 1692,7-5 0,7 3 0,5-6 0</inkml:trace>
  <inkml:trace contextRef="#ctx0" brushRef="#br0" timeOffset="15">7138 5334 7985,'-1'-19'0,"-3"-1"328,3 7 1,-4-4 622,5 6 343,0 4-615,0 2 249,0 5-898,0 5 13,0 2 1,0 10 128,0 6 1,3 6-91,1 9 0,4 3 283,-4 5-610,5 5 61,-8-5 0,8 4-598,-6-8 576,6 2 1,-7-9-118,1-1-56,4 0 183,-6-15 24,4 8 1,-4-15-56,3 4 83,-3-4 1,5-4-238,-6 0-25,0-6 472,-6-2 0,0-11 0,-5-7 0</inkml:trace>
  <inkml:trace contextRef="#ctx0" brushRef="#br0" timeOffset="16">7058 5322 8064,'12'-18'0,"-1"2"542,0 4 0,6 1-107,2 0 1,2-1 22,2 1 0,0 1 33,0 2 1,4-2-22,-1 2 0,2 3-120,-1 1 0,-3 3-18,3 1 0,-3 5-339,-1 3 1,-2 2 95,-2 1 0,1 2-190,-4 2 1,-5 0 95,-3 8 0,-6-2-103,2 5 0,-8 0-106,-3 0 53,-9-2-138,-1 9 128,-11-8 1,2 8 16,-4-3-347,-1-2 469,2 0-534,-4 0 542,9-4 0,-2 2-218,6-6 429,4 1-191,5-8 1,4 3 7,3-4 387,3-1-383,1 1 1,0-1 342,0 0 1,5 1-360,3-1 1,3-1 507,4-2-493,3 2-2,5-4 225,0 1-215,5 3 1,-3-9 25,6 3-211,-6-3 190,3 4 0,-1-3 26,-1 1-1062,1-1 678,-4-2 0,0 0-113,-1 0-1342,1 0 811,-5 0 982,4 0 0,-5 0 0,6 0 0</inkml:trace>
  <inkml:trace contextRef="#ctx0" brushRef="#br0" timeOffset="17">7823 5916 7845,'0'-11'0,"0"-1"764,0 6-407,0-4 1,4 2 92,0-7 1,0 2 65,-4-2 1,0-3 149,0-1-225,0 3-230,0-6 104,0 4-157,5-5 0,-4-1 211,3-2-265,-3 2 54,4-9 0,-2 7 159,4-4-362,-4-1 101,2 2 1,-1-3 26,0 6-15,-1-6-58,-3 8 0,0-3-15,0 8 13,0-2 44,0 3 1,0-1 21,0 0 1,0 5 41,0-1-80,5 2 85,-3 7 3,3-5-208,-5 5 67,0 0 1,1 1 110,3 5-232,-3 0 70,4 0 0,-1 5-109,0 2 201,5 9-25,2 6 0,2 8 163,2 4-146,3 5-224,0 2 0,4 8 194,1 1 1,0-1 32,0-3-612,0-5 392,-5-2 1,-1-2-229,-1-3 225,-4-2 56,5-9 0,-6-1-290,1 1 190,-1-5-98,0 4-319,1-10 316,-6 5 1,4-7-11,-2-2 1,1-2-410,-2-2 821,-1-3-723,-1 4 361,-4-5 1,3-1 308,-8-3 0,-8-2 0,-5-6 0</inkml:trace>
  <inkml:trace contextRef="#ctx0" brushRef="#br0" timeOffset="18">7709 5768 9421,'12'-6'967,"0"4"-190,3-6 0,4 6-81,8-2-650,-3-2 113,9-1 1,-2-3 160,7 3-332,-3-4 73,10 10 0,-10-8-1904,3 5 1843,3 1 0,-11-2 0,3-2 0</inkml:trace>
  <inkml:trace contextRef="#ctx0" brushRef="#br0" timeOffset="19">8509 5345 8277,'0'-8'-3,"0"1"497,0-1-305,-6-3 1,4 3 811,-6 0-91,6 6-375,-8-8-109,3 9-46,1-5 64,1 6-150,5 0 1,0 6 140,0 1-118,0 8-127,5 3 1,3 6 427,7 3-309,-3 2 1,10 5-227,-3 1 1,1 3 162,-1 0-863,3 0 287,-9 1 276,8-3 1,-8-2 34,2-7 0,-2-1-153,-2-3 0,-1 1-481,-2-9 477,2 1 1,-7-5-286,4 0 192,-4 1 1,2-4 1193,-5-1-1032,0-4 16,0 2 1101,0-5-745,-5-5 144,4-2-238,-4-4 1,1-2 455,0-2-330,0-3 1,4-5 194,0 1-455,0-1 113,0 0 0,1-4-123,3 1 0,-1-5 30,4 4 0,0 5-241,0 3 1,2 8 121,-5 0 1,1 6-462,-1-3 303,-3 6 0,8-2 57,-5 8 0,5 0 10,-2 7 1,9-1 28,3 9 1,2 0-1,2 4 0,-3 1 33,3 3 1,-6 1-337,5 2 1,-1-2 89,2-5 1,-2-1 67,-2-3 0,2-3 182,-6-5 1,4-3 104,-4 0 0,0-6 83,-3 2 0,-1-3 392,1-1 0,-2-1 153,-3-3 1,3-2-53,-2-6-395,-3 1 634,0 0-459,0-6 1,-3-1 344,1-4-755,-1-6 212,-2 4 1,-2-13-338,-1 2 156,1-1 0,-7-4 131,6-2-309,-6 3 140,7 0 0,-3 7-419,5 5 0,0 2 204,0 10 0,0 0-1048,0 3 459,0 6-1585,0 1 306,0 5 5,0 5 2121,0 1 0,0 11 0,0 0 0</inkml:trace>
  <inkml:trace contextRef="#ctx0" brushRef="#br0" timeOffset="20">9468 5391 8045,'-5'-18'389,"4"1"-143,-3 6 0,2-4 267,2 0 0,0-1 155,0 5-432,0-1 1,0 5 664,0-1-554,0 6 435,0-3 520,0 5-1293,6 10-1,-5-3-46,9 15 76,-4 1 1,4 6 366,-2 5-672,2 6 151,-8 0 1,6 6 51,-4 0 0,5-2-162,-1-2 0,-3-3 49,-1-5-940,2-4 684,-5-2 1,8-7-523,-5-2 521,0 3 145,1-10 0,-4 5-966,3-6 608,-3-4 647,-1 3 0,0-9 0,0 4 0</inkml:trace>
  <inkml:trace contextRef="#ctx0" brushRef="#br0" timeOffset="21">9822 5368 7963,'-6'-18'399,"1"2"-280,5 4 1,1 5 740,3-1-51,-3 0-277,9 2-242,-9 1 1,8 11 89,-5 6 0,4 5-197,-5 10 0,5 3-31,-4 9 71,0 1-1500,1 6 1220,-4 0 0,4-1 210,-5 1-985,0-5 592,5-2 0,-4-6 67,3-3-776,-3-2 608,-1-5 1,0-5-434,0-3 460,0-7 1,2 1-851,2-6 1164,-3 6 0,-1-7 0,-7 3 0</inkml:trace>
  <inkml:trace contextRef="#ctx0" brushRef="#br0" timeOffset="22">9788 5402 7982,'0'-11'807,"1"4"-402,3 3 0,3 3 241,9 1 1,-4 5-293,4 3 0,-3 3-112,3 5 0,1-1 81,6 8 1,0 1 13,0 6-112,5 3-1049,-4 1 797,9 2 0,-9 3 218,3-4-1095,-3-6 689,-1-1 0,-2-5-593,-2-1 637,3-4 0,-6-1 92,3-6 1,-2-3-2,-6-1 1,1-4 110,-1 1 0,1-3-121,-1-1 716,0 0 0,0-1-415,-4-3 1,-2 1 535,-5-4 1,0-5-250,0-3 1,0-4 8,0 4 0,0-7-87,0-1 0,-4-1-134,1-6 0,-5 2-114,4-6 0,-3 6 67,3-7 0,0 4-194,4-4 0,0 1 115,0 0 1,0 3-491,0 1 0,0 1-85,0-2 1,0 0-303,0 4 0,0 2-263,0 6 0,4-2-126,0 6-1083,-1 0 1583,-3 8 0,-1 4-486,-3 6 1092,3 9 0,-9 6 0,4 4 0</inkml:trace>
  <inkml:trace contextRef="#ctx0" brushRef="#br0" timeOffset="23">10930 5254 8028,'5'-18'0,"-3"5"-90,6 6 0,-2-1 353,2-4 1,1 5 1121,-5-1-388,-1 6-108,-3-8-632,0 8 1,-1-3 0,-3 5 0,-7 1-205,-8 3 1,-3 4 117,0 7 0,-5 3-49,0 5 1,-5 0-4,2-1 0,1 6-28,-2 3 1,2 6-89,-1 1 0,2 5 39,5-1 0,1 1-304,3-1 1,3 2 221,4-2 1,6-6-126,2-2 0,7-4 48,1 1 1,8-3 16,0-6 0,7-4 13,0-3 0,2-2 26,2-1 1,4-2-22,0-3 1,3-2 166,-3-5 0,1 0-123,-2 0 0,-2-3-4,3-1 0,-3-5 135,-1 1 1,0-2-77,0-1 0,-6-2 207,-1-2 1,-8 2 39,0-2 0,-5 1 37,0-1 1,-3 2-225,-3-2 0,-10 2 44,-10 2 0,-5 4-1798,-6 4 1135,5-4 0,-2 6 542,8-3 0,-12 8 0,4 2 0</inkml:trace>
  <inkml:trace contextRef="#ctx0" brushRef="#br0" timeOffset="24">12175 5208 8031,'0'-12'1169,"0"6"-632,0 1 1119,0 5-1377,0 5 1,-2 7 72,-1 7 0,-3 3-108,-1 5 0,-3 4-171,2 7 1,-2-2 99,-1 6 0,-1 0-218,1 4 0,3 0 116,0-1 0,2 0-475,-1-3 1,1-4 153,6-8 0,-3-2 20,-1-5 1,0-5 88,4-3 0,0-3-5,0 0-715,5-1 284,-4-4-268,4-2 1,-1-7 317,0-1 0,0-4 527,-4-4 0,-5-1 0,-2 1 0</inkml:trace>
  <inkml:trace contextRef="#ctx0" brushRef="#br0" timeOffset="25">12140 5288 8031,'0'-18'0,"0"2"488,0 4 0,0 1-69,0-1 1,0 5 351,0-1 1,2 6-286,1-2 0,0 2 27,5 2 1,-1 7-66,5 4 1,0 7-169,4 9 0,-2 2-166,5 5 0,0 4 211,3 0-385,1 5 1,0-2 85,0 5 0,0-4 319,0-1-1185,-6-4 553,5 3 1,-8-11 19,5-3-691,-5-1 578,2-8 1,-4 4-518,-1-6 585,-4 0 0,-1-7-362,-2-1 0,-3-3-279,3 4-505,-3-6 1458,-1 3 0,-10-5 0,-3 0 0</inkml:trace>
  <inkml:trace contextRef="#ctx0" brushRef="#br0" timeOffset="26">11980 5768 8154,'7'-6'0,"3"4"709,-2-6 1,7 6-110,4-2 0,4 1-14,3 0 0,0 1-486,4-1 1,4-3 79,5 3 0,-1-5-418,-4 4 1,4-5 227,0 2 0,-1 0-276,-7 0 1,2 4 270,-5-1 1,-1-1 14,-3 2 0,-5-6 0,-2 2 0</inkml:trace>
  <inkml:trace contextRef="#ctx0" brushRef="#br0" timeOffset="27">12757 5288 7978,'-4'-18'0,"0"3"196,1 2-196,3 2 0,0-1 1162,0 6-240,0 1 33,0 0-620,0 4 0,0-3-12,0 8 0,1 2-85,3 5 1,-2 7 57,6 5 0,-4 5-72,3 6 0,0 5-148,0 3 1,0 3-34,-4 0 1,-1-3-146,2 0 0,-3 0 38,-1 4 1,0-7-66,0-5 1,0-1-108,0-6 1,0 0 120,0-5 0,-1-4 294,-3-3-262,2-2 468,-3-1-124,5-6 477,0-1-60,0-5 1,5-4-475,3 0 1,7-3 11,4 3 0,3-4-249,1 5 1,3-5 83,1 4 1,3-1-189,-3 1 0,0 3-61,-4-3 1,3-1-23,1 1 1,0 0-119,-5 4 1,-3 0-278,0 0 1,-5-3-230,2-1 1,-4 0-254,0 4 1097,-6 0 0,-1-5 0,-5-1 0</inkml:trace>
  <inkml:trace contextRef="#ctx0" brushRef="#br0" timeOffset="28">13374 5311 7943,'0'-18'0,"-4"1"0,0 6 1187,0 0-287,9-1-227,-3 6-149,3 1 63,-5 5 15,0 0-353,5 5 1,-3 5-141,6 5 1,-4 11 138,3 0 1,-3 2-168,4 3 1,-6 0 93,2 7 0,-2-2-34,-2 2 1,3-2-103,1-2 0,0-1-188,-4-3 0,0 2-19,0-5 1,0-1 70,0-3 1,0-1 72,0-3 0,0-3 45,0-4 1,0-1 333,0 0-209,0 1 34,0-1-63,0-4 0,1-1 24,3-2 488,2-3-331,6 4 0,4-5 721,3 0-634,3 0 1,1 0-6,0 0 0,3-4-111,1 1 0,1-3-517,-2 3 0,-5 1 248,2-1 0,-4 1-1309,0 2 0,1 0-725,-5 0-11,0 0 2045,-8 0 0,-2 0 0,-5 0 0</inkml:trace>
  <inkml:trace contextRef="#ctx0" brushRef="#br0" timeOffset="31">16754 5208 7665,'-6'0'1771,"1"1"-904,5 3-510,0 7 0,0 8-12,0 8 1,1 4 71,3 7 1,-1-2-205,4 6 0,1-1-30,3 1 1,-3 1-76,-1-5 1,0-1-159,0-7 1,2-2-689,-5-5 553,0 0 0,0-5-806,0-3 471,-1-2-440,-3-2 1,-1-5-52,-3-2 1011,-2-8 0,-5-2 0,-1-5 0</inkml:trace>
  <inkml:trace contextRef="#ctx0" brushRef="#br0" timeOffset="32">16515 5265 8075,'11'-11'347,"0"-1"-142,1 1 0,1 1 146,2 2 368,3-2-362,4 3 1,6-8 21,3 0 0,2 4 21,1 3 1,4 0 29,0-3-240,5 5 1,-7 1-156,2 5 1,-6 1 70,-2 3 0,-8 2-140,0 5 1,-6 1 102,-1-1 0,-6 4-253,-2 1 0,-4 0 129,1-1 1,-3-2-108,-1 2 1,-5 2-38,-3-2 1,-3 0-34,-4-3 1,1 3 136,-5 0 1,0-1-14,-4-6 0,0 2 163,0-3 0,4 0-75,0 0 1,5-4 469,-1 1-300,2 2 1,6-5 155,-1 3-214,5 3 1,3-2 88,8 2 1,3 3-16,5-2 0,7 2 147,7 2 0,4-1-146,4 0 1,-5 1-36,5-1 0,-5 1-219,5-1 0,-6 2 144,-1 2 0,-7-1-263,-1 5 1,-6 0 94,-5 4 0,-2-2-113,-2-1 1,-5 1-76,-6-2 1,-9 3-152,-7 1 1,-4-2 27,-3-2 1,-4-1 82,-4-3 0,-4-3 316,0-1 0,-4-1-151,4-6 1,-1 0 135,1-4 1,7 0-232,1 0 1,6 0-291,5 0 0,7-5 75,8-3 484,3-2 0,6-7 0,2 0 0</inkml:trace>
  <inkml:trace contextRef="#ctx0" brushRef="#br0" timeOffset="33">17588 5231 8007,'0'-18'358,"0"3"1,0 2 348,0 2-281,0-1-286,0 6 946,0 1-180,0 0 245,0 3-981,0 13 0,0 3 171,0 12 68,0 3-239,0 1 1,0 9-233,0 3-32,0 7 0,0-6-420,0 3 1,-4-3 342,1 3 1,-5-3-214,4-5 0,-1-1 153,1-10 1,3-5-308,-3-2 0,2-7 149,-2 3 0,3-7-239,-3-2 0,1-4 29,-1 1 0,2-3 599,-6-1 0,1-10 0,-5-3 0</inkml:trace>
  <inkml:trace contextRef="#ctx0" brushRef="#br0" timeOffset="34">17588 5185 7937,'0'-11'420,"0"-1"0,0 5-34,0-1 1,1 5 194,3 0 0,-1 1-39,4 2 0,1 9 104,3 3 1,5 7-50,-1 0 1,6 7-187,2 5 0,0 6-350,4 1 0,-3 4 69,-1-4 1,0 5-277,-1-1 0,0-2 246,-3 2 1,-3-6-659,-4-2 1,3-5 68,0-6 0,-1-4-133,-6 0 0,2-5-1123,-2 1 684,-3-2-689,5-2 1822,-9 1 0,-6-6 0,-8-1 0</inkml:trace>
  <inkml:trace contextRef="#ctx0" brushRef="#br0" timeOffset="35">17417 5642 7924,'0'-8'224,"0"1"-112,5 4 1,3-3 372,7 2 1,3 1-126,4-4 1,2 3-280,3-4 0,0 5 30,7-5 1,2 4-457,5-3 0,3 3 200,-6-4 1,-4 6-437,-4-2 1,-4 1-410,0-1 990,-2 3 0,-1-9 0,0 4 0</inkml:trace>
  <inkml:trace contextRef="#ctx0" brushRef="#br0" timeOffset="36">18125 5311 7977,'0'-17'0,"0"3"333,0-5 1,0 5-210,0-1 0,4 6 1553,0 2-31,-1 4-1157,-3-2 0,2 5-275,1 0 1,0 9 9,5 2 1,-5 10 11,5 1 0,-5 6-12,0 7 0,2 0-170,-1 3 0,0-1-107,-4 5 1,0-4-182,0 4 1,0-5-232,0 1 1,0-7 265,0 0 1,0-10 128,0 2 1,0-8 9,0 1 1,0-4 71,0 0 1,0-5-190,0 1 645,0-5-101,0 2 673,0-5-593,5 0 0,3 0 78,7 0 0,3-2-256,5-1 1,1 0-25,2-5 1,3 5-156,6-5 1,-1 4 93,0-3 0,-1 4 53,-2-1 1,-1 3-284,-7 1 1,2-4-436,-6 0 1,-2 1-1936,-2 3 2416,-2 0 0,-7 5 0,-1 1 0</inkml:trace>
  <inkml:trace contextRef="#ctx0" brushRef="#br0" timeOffset="37">18867 5174 7918,'0'-7'-1695,"0"2"3630,0 5 1,0 5-1088,0 3-531,0 7 1,0 3 21,0 5 1,0 5-79,0 2 0,0 3-186,0 1 1,4 1 123,0-1 0,0 0-214,-4 0 1,0-1 93,0-2 0,0 1-326,0-6 0,0 5 49,0-5 0,0 0-44,0-7 0,-4-1 154,0-3 0,0-6 61,4 2 139,-5-2 0,3 1-84,-6-2 555,6-3-94,-4-5-246,6 0 1,6 0-59,1 0 0,3 0 107,2 0 0,0 0-223,4 0 0,1 0 27,6 0 1,1 0-92,3 0 1,-3 0 80,3 0 1,1-1-470,-2-3 0,5 1 212,-5-4 1,0 4-1066,-7-1 1,1-1 101,-5 1 1134,-4-5 0,-1 3 0,-4-5 0</inkml:trace>
  <inkml:trace contextRef="#ctx0" brushRef="#br0" timeOffset="38">19724 5276 7925,'0'-17'0,"1"0"-241,3 6 0,1-1 39,3 1 0,-2-1 847,-2 1 0,-3 0-239,3-1 0,-3 1 13,-1-1 1,0 5-76,0-1 0,0 4-146,0-3 0,-5 4-184,-3-1 0,-2 3 99,-1 1 0,-6 0-50,-2 0 0,-4 0 93,-3 0 0,0 4-76,-4 0 1,3 3 29,-3-3 0,6 5-16,1-1 1,1 3-53,7 4 1,4-2 76,3 2 0,6-1-42,-2 1 1,9-1 31,6 5 0,10-1 218,5 1 1,10 2-77,-2-6 1,8 5-112,0-1 0,-2-1 17,2 1 1,-5-5-126,1 1 0,-4 3 65,-3 1 1,-3-3 51,-5 0 1,-4 0-140,0-1 0,-9 4 95,1-3 0,-7 3-137,0-4 0,-4 4 57,-4-4 0,-7 0 139,-8-3 1,-9-1-77,-7 1 1,-4 2-218,-7-3 0,-8 3-399,-3-6 1,-4-3-745,0-2 0,2-1 13,-1-2 1,6 0 1258,5 0 0,1 1 0,3-2 0,10-4 0,8 1 0,9 1 0</inkml:trace>
  <inkml:trace contextRef="#ctx0" brushRef="#br0" timeOffset="39">11992 6247 8093,'-12'0'174,"6"0"584,-4 0-513,9 0-98,-4 0 1,6-1-89,3-3 0,-2 3 127,6-3 0,-1 2 84,5-2 0,1 2-95,2-1 0,-2 1-29,2 2 0,-1-3 39,1-1 0,-2 0-175,2 4 1,1 0-7,0 0 1,3 0-77,-4 0 1,5 0-4,-1 0 1,3 0 134,1 0 1,-1 0-176,1 0 1,0 0 74,0 0 1,0 0-21,0 0 0,1 0 54,2 0 0,-1 0 130,1 0 0,2 0-145,-1 0 1,4 0 6,0 0 0,2 0-60,1 0 1,-2 0 85,2 0 0,-2 0-68,6 0 0,1 0 52,-1 0 1,5 0-39,-1 0 0,2 0 11,-3 0 0,4-4 44,-3 0 1,-2 1-28,2 3 1,-5 0 6,1 0 1,3-4 65,1 0 0,-2 0-64,2 4 1,-5 0 82,1 0 1,-3 0-70,0 0 6,-1 0 223,-5 0-219,4 0 0,-5 0 190,2 0-94,3 0 0,-3 1-20,4 3 1,1-3 228,4 3-232,-4-2-734,9-2 714,2 0 0,1 0 88,3 0-243,2 0 66,5 0 1,1 0 155,3 0-239,-3-6 159,-6 5 0,8-4-36,-3 5 19,-2 0 0,1 0 53,-3 0-14,-2 0-47,10 0 1,-8 1-165,8 3 63,-3-3 1,-1 5 114,0-6-426,6 0 283,-5 0 0,-25 0 0,1 0-13,31 0 19,-31 0 0,-1 0 56,31 0 0,-1 0 58,-2 0-71,-3 0 0,4 0-73,-4 0 486,-6 0-1300,3 0 1103,-8 0 218,9 0-203,-9 0 1,4 1-1,-5 3-172,4-3 57,2 4 1,9-5 116,0 0-260,-28 0 1,0 0 31,26 0 0,-25 0 1,0 0 16,0 0 0,1 0-21,-1 0 1,0 0 48,5 0 1,1 0 0,-5 0 0,0 0-69,1 0 0,0 0 45,1-3 0,1 1-674,-1 1 0,1 1 778,-1-3 0,1 1-44,1 1 0,0 2 0,-4-2 0,0 0-42,1-1 0,0 0 105,0 2 0,-2-1-165,30-4 1,-31 5-1,1 0 120,31 0 54,-32 0 1,1 0-81,29 0 0,-30 0 1,0 0 42,28 0-36,-28 0 0,0 0 1,26 0 0,-26-2 0,1 0-20,-2 0 1,1 0 12,0 0 1,1 1-309,29 1 197,-29 0 1,0 0 119,24 0 1,4 0 39,-5 0 34,0 0-83,0 0 1,-3 0 41,-1 0 0,-5 0 308,2 0 1,-3-4-229,-2 0-98,1 0 908,0 4-1023,-1 0-252,6 0 379,-4 0-9,4 0-230,-5 0 1,-1-1 619,1-3 1,0 3-651,-1-3 79,1 3 1,-2 1 104,-2 0 10,-2 0 104,-1 0 0,-5-4-5,0 0-119,1 0 0,-12 4 324,-1 0 1,1 0-100,-4 0 0,-2 0 368,-2 0 1,-6 0-484,-2 0 379,-4 0-354,2 0-454,-5 0-864,-5 0 0,-6 0 1208,-8 0 0,-13 0 0,-4 0 0</inkml:trace>
  <inkml:trace contextRef="#ctx0" brushRef="#br0" timeOffset="40">21197 5185 7976,'0'-11'84,"0"4"1413,0 2-336,0 5-826,0 5 0,0 3 419,0 7-572,0 8 0,-4 2 81,1 6 0,-6 4 73,1 7-111,-2 3-1216,4 0 1077,-5 1 1,9-2 249,-6-2-548,6 3 204,-3-5 0,5 1-781,0-3 659,0-2 1,0-6-49,0 0 1,0-8-34,0 1 0,0-8-660,0 0 335,0-7 600,0 2 0,0-10-836,0 0 113,0-5 225,0-11 1,-4 3-685,0-2 1118,-5-3 0,3 0 0,-6-5 0</inkml:trace>
  <inkml:trace contextRef="#ctx0" brushRef="#br0" timeOffset="41">21151 5311 7976,'6'-17'-171,"-5"5"-44,3-4 1,1 0 890,-2 1 1,1-1-178,-4 5 1,2 1 848,1 2-920,-1-2 1,4 9-2,-2-3 0,-2 3-114,6 1 0,0 9-54,3 2 0,0 13-22,1 3 1,-1 4 14,1 4 0,-1 3-258,0 0 35,1 10 0,1-6-757,2 7 326,-2-7 322,8 3 1,-3-10-659,5 3 99,0-7 454,-6-3 0,4-5-397,-6-1 363,0-4 1,-4-1-163,1-6 1,-4-1-691,-1-2-42,-4 2 1113,2-9 0,-5 4 0,0-5 0</inkml:trace>
  <inkml:trace contextRef="#ctx0" brushRef="#br0" timeOffset="42">21037 5676 7992,'12'-6'250,"-5"-3"-209,1 5 1,3 0 598,5 4 1,4 0-180,-1 0 1,6 0-23,2 0 1,6 0-168,1 0 0,0 0-230,4 0 1,2-1-165,-2-3 0,0 3-404,-4-3 1,-5-1 276,-2 1 0,-3-3-168,-1 3 1,-5-5-1180,-3 1 1596,-2 3 0,-2-10 0,1 2 0</inkml:trace>
  <inkml:trace contextRef="#ctx0" brushRef="#br0" timeOffset="43">21745 5311 7992,'0'-12'0,"0"1"0,0 3 611,0 1 1,0 3 338,0-4 551,0 6-1084,0-3 1,0 7-193,0 6 1,2 4-11,1 11 0,2 4 25,3 0 0,1 4-179,-5 0 1,3 6 57,-3 1 0,4-2-294,-4-5 0,1 2-26,-1-3 0,-3-3-168,3-4 1,-2-2 132,2-5 0,-3-1-208,3-4 93,-3 1 229,-1-1-53,0-5 270,0 0-162,0-6 1,0-6-49,0-1 424,-5-3-199,4-2 1,-5 0 582,2-4-486,3-1 1,-6-10 22,3 0 1,2-4 44,-6 0 0,4-6-114,-3-1 0,4 4-9,-1 4 0,3 4 63,1-1 0,0 8-68,0 4 0,0 3 21,0 0-186,0 6 1,5 3-235,3 11 1,8 1 143,7 10 1,3 1-32,8 7 1,-2 2-19,6 5 0,-4 0 19,-4 1 0,3-5-137,-2 1 0,2-6 111,1 2 0,-5-5 104,-2-2 1,1-4 3,-2-5 1,0 0 134,-7-4 0,1 2-71,-5-5 0,1 0 308,-5-4-68,0 0 0,-3-2 159,0-1 0,-6-4-29,2-4 246,-3-1-363,-1-4 0,0-3 198,0-8-126,0 3-76,0-9 0,-3 4 44,-1-5-26,-5-6-204,8 5 1,-8-1-65,5 6 53,-5 4 1,8-1-477,-3 4 0,-1 5 224,1 3 0,-1-2-623,1 2 1,3 4 391,-3 3 1,-1 4-2197,1-3 771,-5 4 451,8-2 1397,-4 5 0,5 10 0,0 3 0</inkml:trace>
  <inkml:trace contextRef="#ctx0" brushRef="#br0" timeOffset="44">22648 5174 8017,'-4'-12'414,"0"1"1,0 3-398,4 1-347,5 4 1677,-4-2-883,5 5 0,-3 6-51,1 6 1,4 9-150,-4 10 0,3 2-67,-3 1 0,0 5-79,-4 3 0,1-1-155,3 1 0,-3-4 19,3 4 0,-3-9-246,-1 1 1,4-7 66,0-1 1,1-3 52,-1-4 0,-3-1-372,3-3 1,1-6-115,-1 2-858,0-7 1488,1 1 0,-4 0 0,4 2 0</inkml:trace>
  <inkml:trace contextRef="#ctx0" brushRef="#br0" timeOffset="45">22533 5185 7940,'5'-19'786,"3"0"0,9 6-432,5 2 0,6 1-296,7 6 1,-5 0 184,0 4 1,-3 0 401,4 0 1,-5 0-70,5 0 1,0 6-171,7 6 0,-2 4-370,2 7 0,-4 4 132,-3 0 0,1 4-276,-6 0 0,0 6 135,-7 1 1,-3-2-62,-4-5 1,-6 6-84,-2-3 1,-4 1-89,-4-4 0,-2 1 79,-6-6 0,-6 5 29,-5-5 90,1 1-465,-11-4 472,3 0 0,-5-2 2,-3-2-573,2-2 351,-8-6 0,8-1-47,-2-2 0,8-3-628,3-5 895,3 0 0,0-4 0,5 0 0,5 1 0</inkml:trace>
  <inkml:trace contextRef="#ctx0" brushRef="#br0" timeOffset="46">1336 6727 8318,'-6'-5'1184,"1"4"-990,5-5 0,0 8 239,0 2 0,0 3-100,0 8 0,0 4 55,0 8 0,0 2-130,0 6 1,1-1 16,3 0 0,-2 4-1,6 0 1,-4 4-277,3-4 0,0 1-54,0 0 0,2-9-121,-5 0 0,4-4 65,-4-3 1,1-2 125,-2-2 1,-1-2 15,1-6 0,-1 1 10,-2-1 43,0 0 0,-2 0-54,-1-4 0,1 0 412,-1-4-31,-4-1 114,6 3-97,-4-5-299,5 0 1,6-2-49,6-1 1,3 0 47,4-5 0,4 6-15,0-2 1,1-1-59,6 1 1,1-3-36,3 3 0,-1 0-151,-3 4 0,2-1 13,-5-3 0,3 3 111,-3-3 1,-4-1-107,-4 1 0,-2-4-11,3 5-561,-4-6 160,-5 7-226,-4-8 1,-3 9-158,-8-3 1,-3 3-374,-4 1 1,0 0 1280,-1 0 0,1 0 0,-1 0 0</inkml:trace>
  <inkml:trace contextRef="#ctx0" brushRef="#br0" timeOffset="47">2159 6978 8056,'-6'-18'474,"-1"3"1,1 4-267,-2 3 0,5 2 1460,0 2-1126,-4 3 0,1-4-110,-6 5 1,2 1-201,3 3 1,-3 3 17,2 9 0,-1 3-55,1 7 1,0 1-161,4 7 1,0-2-101,4 6 1,1-4 130,3-3 1,2-2-248,6-3 1,-1-3 85,1 0 1,4-1-110,3-7 0,0 0 101,4-3 1,-3-6 41,7-2 0,2-4 45,2-4 0,-1-4 33,4-7 0,-6 1 8,6-5 1,-7 0-31,0-4 0,-3-3 210,-1-1 1,-7-1-108,-4 1 0,-2-1 34,-6-2 1,-2-4-162,-6-1 0,-6 1-144,-5-4 1,-9 3 101,1 0 1,-7 6-113,-1 3 1,-3 8-311,-4 6 1,2 6 170,-2 6 0,4 1-475,3 3 0,1 4 273,7 7 1,3 3-1051,8 5 1574,6 4 0,-4 3 0,4 4 0</inkml:trace>
  <inkml:trace contextRef="#ctx0" brushRef="#br0" timeOffset="48">2912 6864 8039,'-5'-11'0,"0"-5"418,-2 1 0,1 0 624,6 3 0,-1 1-504,-3 0 1,2-1-173,-6 1 1,1 4-9,-5 4 1,1 1-72,-1 2 1,1 2-214,0 1 0,-2 6-7,-2 10 1,2 2-89,-2 9 1,-1 1-95,5 3 0,-3 1 42,6 3 1,3-1 35,2 5 0,1-5 26,2 1 0,2-6-167,1-2 1,9-6 43,7-1 1,2-3 13,2-8 1,1 0 153,3-8 0,-2 0-5,6-4 1,-2-1 92,2-3 0,2-6-77,-3-5 1,-2-6 134,-1 2 1,-3-2-89,-2-2 1,-4 0 87,-3 0 1,-2-1-50,-1-3 1,-6 2 28,-2-5 1,-4 3-217,-4-4 1,-4 5-206,-7-5 1,-8 6-693,-7-2 1,-3 8 476,-1 4 1,-6 7-1993,-2 5 2230,-2 6 1,-2 9 0,1 6-1</inkml:trace>
  <inkml:trace contextRef="#ctx0" brushRef="#br0" timeOffset="49">3415 6818 8107,'-7'-11'0,"-1"-1"-11,4 1 0,-4 0 255,4-1 0,-3 1 113,3-1 0,-1 2-1,1 3 145,3-4 178,-4 10-323,5-9 36,0 9 1,0 10 23,0 10 4,5 5-151,-4 9 1,9 2-101,-2 11-819,2 0 946,-4-6-278,4 5 50,-3-5 1,0 1 287,1-3-1323,0-8 873,3 3 1,-1-10 49,-2 0-693,2 0 497,-4-10 0,1 3-722,-3-4 1175,2-6-1246,-5 4 172,4-9-637,-5 4 1049,-5-5 0,0-1 449,-3-3 0,-2-2 0,4-5 0</inkml:trace>
  <inkml:trace contextRef="#ctx0" brushRef="#br0" timeOffset="50">3780 6898 8107,'0'-16'263,"4"2"191,0-5 0,1 5-145,-1-1 0,-3 2 536,3 1-608,-3 1 548,-1 5-18,5 1-274,-4-1 3,5 5 1,-15 5-303,-3 7 0,-3 10-71,0 2 1,-3 1-142,-5 6 44,0-4 1,-3 7 9,-1-3 0,0 3-348,5 1-312,-1-5-117,5 4 543,1-8 1,6 1-32,0-7 48,4 3 68,2-10 1,5 6 28,0-3 544,10-7-301,-2 7 0,14-10 317,-3 3-315,7 2 0,3-9 391,6 3 1,1-2 91,-1-2-279,2 0-740,-8 0 416,0 0 1,1 0 157,-7 0-460,3 0 189,-14 0 1,9 0-1082,-6 0 803,0 0 1,-7 0-82,-1 0 0,-3 0-96,4 0 1,-5 0-802,5 0 0,-4 0 133,4 0 1195,-1 0 0,5 0 0,-1 0 0</inkml:trace>
  <inkml:trace contextRef="#ctx0" brushRef="#br0" timeOffset="51">4340 6750 8144,'-11'-12'571,"-1"1"1,2-1-309,2 1 462,3 5-52,5 1 951,0 5-1259,0 5 1,0 6 39,0 8 1,2 8-32,1 3 1,-1 7 96,1 1-331,-1 5 0,1-6 53,1 5 1,0-1 177,-4 0-1282,5-1 887,-4-6 0,5-1-41,-6-3-623,5-2 518,-4-5 1,4-5-694,-5-3 474,0-2 108,0-2-1013,5-4 1146,-4 3-470,4-9-704,-5 4 489,5-5 303,2 0 530,-1-5 0,4-6 0,-3-7 0</inkml:trace>
  <inkml:trace contextRef="#ctx0" brushRef="#br0" timeOffset="52">4625 6807 8052,'-3'-12'1035,"-1"1"-322,0 0-221,4 4 103,0-3-8,0 9-202,0 6 207,0 2-254,0 15 0,0-4 277,0 5-352,0 5 0,0 1 60,0 5 1,1 0-78,3 1 1,-1 3-232,4 0 1,-3 2 100,4-5 0,-6 0-947,2-8 577,2-1 0,-3-8-346,5-3 99,-6-2 0,4-3-1281,-2-2 524,-3-3-284,5-5 129,-6 0 1413,-6-5 0,-5-1 0,-7-6 0</inkml:trace>
  <inkml:trace contextRef="#ctx0" brushRef="#br0" timeOffset="53">4568 7047 8035,'0'-12'5,"0"-4"1,2 3-6,1-2 1140,-1 7-226,3-2-228,0 4 8,1-1-369,1 2 0,4 5 293,0 0-446,1 5 1,8 6 230,-5 4-399,6 5 168,-4-7 1,6 8-222,0-2 88,0 3 1,0 1 236,0 0-757,-1-1 385,1 1 1,-1-4-37,-3 0-234,2-5 242,-8 3 0,4-6 12,-6 1 86,0-6 1,1 3 39,-1-5 0,1 0 292,-1-4-311,1 0 510,-6 0-316,4 0 1,-4-6 170,6-1 1,-5-3 182,1-2 0,-5 0 30,0-4 91,4 4-336,-6-10 1,4 3 256,-5-8-358,0 3-43,0-14 0,-1 8 231,-3-8-245,3-3 0,-6 4-129,4-5 0,0 1 102,-5-5 1,6 6-853,-2 6 482,-2 5 0,5 7 73,-3 3-1228,2 3 379,2 5-2126,0 4 2116,-5 2 0,4 6 1013,-3 3 0,-2 8 0,0 5 0</inkml:trace>
  <inkml:trace contextRef="#ctx0" brushRef="#br0" timeOffset="54">5950 6727 8015,'-10'-8'-13,"3"1"1,-4 3 174,4-4 52,2 6 503,-5-8-8,8 8-49,-8-8-363,4 4 1,-2-2 153,1 1 0,-1 4-89,-4-1 0,0 3 34,-3 1 0,1 0-122,-5 0 1,0 5-46,-4 3 0,-1 2 27,-3 1 1,2 6-207,-6 2 0,4 2 64,-3 2 0,1 4-21,-2-1 0,0 6-244,4-1 0,2 2 94,6 1 0,2 0-121,6 0 1,0-3 56,4-1 0,-2-3-25,5 3 0,2-4-46,5 0 1,5-1 104,7-3 1,3 1 17,5 0 122,0 0-99,5-5 22,-4-2 1,9-4-6,-3-1 1,3-1-29,1-2 170,1 2-130,-6-9 1,4 4-24,-3-5 155,3 0-123,-3-5 1,1-1 19,-4-6 113,5 1-121,-8 0 1,4-2 288,-5-2-281,-6 2 1,0-5 144,-6 3 0,-1 2-72,-2-2 1,-3-1 109,-5 0 0,-1 1-70,-3 4 0,-4-1-149,-7 1 1,-3-1 83,-4 1 0,-1 5-247,0 2 0,-4 3-84,1 1 0,-1 0-89,4 0 1,0 0 33,0 0 1,6 0-564,1 0-478,4 0 0,5-2 1367,4-1 0,6-4 0,4-4 0</inkml:trace>
  <inkml:trace contextRef="#ctx0" brushRef="#br0" timeOffset="55">7366 6693 8140,'0'-12'0,"-3"5"152,-1-1 239,0 5-150,4-7 266,-5 9 121,4-4 45,-4 5-312,5 0-84,-5 0 0,3 2-22,-2 6 1,-1 5 124,2 10 1,-6 8-99,1 4 0,-6 6-73,-1 1 0,0 3-68,3 0 0,-3 0-187,0-3 1,1 1 142,6-5 0,-1-5-171,6-6 1,-1-3-176,4-1 1,0-6 163,0-1 1,0-4-683,0 0 288,0-6-1056,5-1 1100,-4-5 0,4-1-1044,-5-3 807,0-2 1,0-7-320,0-2 991,0 2 0,-5-9 0,-1 5 0</inkml:trace>
  <inkml:trace contextRef="#ctx0" brushRef="#br0" timeOffset="56">7264 6727 8140,'0'-17'-137,"0"5"-68,0-4 0,0 4 205,0 0 1216,0 1-282,0 5-213,0 1-418,5 5 0,1 2 60,6 6 0,0 2 109,3 13 0,3 2-20,5 9 1,0 1-128,0-1 1,3 0-130,1 0 1,0 1 44,-4-1 0,-2 0-194,-2 0 0,1-3 119,-4-1 1,3-4-367,-4 0 1,0-3-7,-3-4 1,-1 2-233,0-6 0,-3 0-105,0-4 1,-5 0-31,5-4-866,-5 3 575,2-3 118,-5-1 0,-2-1-24,-1-5 770,-4 0 0,-4 0 0,-1 0 0</inkml:trace>
  <inkml:trace contextRef="#ctx0" brushRef="#br0" timeOffset="57">7195 7127 7957,'12'-13'0,"-5"-1"570,1 10 0,1 0-132,6 4 0,-1 0 35,5 0 0,1 0-133,7 0 0,2 0-152,5 0 0,1 0-30,-1 0 0,4-3-132,0-1 1,1-4-702,-1 4 1,-6-5 432,2 2 0,-3 0-1571,-1 0 1813,-2 4 0,-5-7 0,0 4 0</inkml:trace>
  <inkml:trace contextRef="#ctx0" brushRef="#br0" timeOffset="58">7972 6830 8131,'0'-12'0,"0"5"1306,0-1-280,0 5 443,0-2-1136,0 16 1,1-3 43,3 11 0,-3 4 108,3 4 1,1 5-116,-1-2-190,5 3 0,-7 1-266,6 1 0,-2-2 136,2-3 0,2 2-601,-2-6 0,-2-4 284,2-7 0,-6-2-483,2-2 1,1-3-334,-1 0-924,0-6 160,-4 3 1847,-6-10 0,0-1 0,-5-6 0</inkml:trace>
  <inkml:trace contextRef="#ctx0" brushRef="#br0" timeOffset="59">7652 6795 8139,'11'-11'0,"6"1"1228,2 2 1,9-2-73,6 2-745,5 3 316,7-5-183,0 9 1,8-9 289,3 2-531,3 3 0,-8-4-580,-2 5 0,-5-3 304,-3 3 0,-4-4-581,-7 5 1,-1-1 344,-7 4 209,2 0 0,-12 0 0,4 0 0</inkml:trace>
  <inkml:trace contextRef="#ctx0" brushRef="#br0" timeOffset="60">9479 6647 9261,'-6'10'937,"2"5"0,3 7-494,1 5-43,0 2-126,0 5 0,-1 5 84,-3 3 1,3 3-123,-3 0 0,2-3-186,2 0 1,0-5 133,0 1 0,2-4-239,2-3 1,-2 0-37,6-4 0,-1-4-51,5-4 0,-5-5 59,1 1 0,0-6-1,3-1 1,-3-6-629,-1 2 283,-4-3-1200,2-1 1168,-5 0 1,-5-5-664,-3-2 1,-2-4 1123,-1 0 0,-6-6 0,-1 0 0</inkml:trace>
  <inkml:trace contextRef="#ctx0" brushRef="#br0" timeOffset="61">9388 7138 8092,'18'-4'168,"-3"0"1,3-3-57,1 3 1,2-1 714,2 1 0,-4 3-274,0-3 0,4 3-189,4 1 0,4-1-128,0-3 0,2 2 9,1-1 1,0-2-126,1 1 0,-6-1-249,-2 1 1,-5 3-764,-3-3 1,-2-1 250,-6 1-543,-4 0 1,-4 0 1183,-6 0 0,-9 1 0,-6 3 0</inkml:trace>
  <inkml:trace contextRef="#ctx0" brushRef="#br0" timeOffset="62">9399 6830 8224,'12'-12'405,"-1"1"1,7-1-19,5 1 0,5 3 87,6 1 1,2-1-86,2-3 1,2 3-27,6 1 1,-2 0-115,-2 0 0,3-2 25,-4 5 0,3-4-58,-3 4 0,-1-3-39,-6 3 0,-5 0-91,-2 4 0,-4 0 135,-4 0 1,-3 0-213,-4 0 80,-1 0 0,-1 1-44,-2 3 0,-3-1 31,-5 4 1,4 2-27,0 7 1,-1 1 63,-3 6 0,2 1-27,1 3 0,-1 2-125,2 5 1,-3 4 81,-1 0 1,0 2-285,0-2 0,4-1 87,-1 5 1,1-9-167,-4 1 1,2-8 108,1 1 1,-1-4 34,1-4 0,-1-2 25,-2-6 1,0 0-7,0 1 0,0-5-909,0 1 335,0-5-858,0 2 514,0-5 1074,0-5 0,0-2 0,0-4 0</inkml:trace>
  <inkml:trace contextRef="#ctx0" brushRef="#br0" timeOffset="63">10530 6784 7980,'0'-17'1466,"0"5"-452,0-5-98,0 11-581,5 1 0,-4 10 17,3 3 0,-3 8 80,-1 7 1,2 1-78,2 6 0,-3 5-156,3 3 1,-3 4 38,-1-4 1,4 4-335,-1-4 0,1 2 119,-4-5 1,0 0-517,0-8 0,2-4-51,1-4 0,-1-5-1146,1 1-562,-1-8 974,-2-1 970,0-6 0,0-6 0,0 0 0</inkml:trace>
  <inkml:trace contextRef="#ctx0" brushRef="#br0" timeOffset="64">10404 6784 7975,'5'-11'141,"2"-1"36,4 1 0,6-1 183,2 1 0,2-1 467,2 1 1,0 3-246,0 1 1,5-1-156,2-3 0,-1 3-80,2 1 1,-1 4-124,5-1 0,-5 3-85,1 1 0,-6 0-51,2 0 0,-7 5-111,-1 3 1,-9 2-61,1 1 0,-7 6 66,0 2 1,-4 2-113,-4 2 0,-3 4 52,-9-1 0,-3 6-15,-7-1 0,-2-2 54,-3 1 1,-2-1-73,3 2 1,2-2-33,1-2 1,5-3-127,2 3 0,5-5 200,8-3 0,2 2-6,5-6 0,0 1 203,0 0 1,8-4-84,4 4 1,3-4 165,0 0 1,2-1-57,2 1 1,2-6 47,-2-2 1,3 1-84,1-1 0,0-1-53,0-3 0,-2 0-191,-2 0 0,3 0-374,-3 0 1,2-3-822,2-1 1,-1-4 45,-3 4 1272,2-5 0,-3 3 0,5-5 0</inkml:trace>
  <inkml:trace contextRef="#ctx0" brushRef="#br0" timeOffset="65">11535 6773 7933,'-11'-12'0,"4"1"0,4-1 0,1 1-328,2 5-2,0-5 1133,-5 5-537,-1 0 1,-6-3 336,1 5 0,-6 0-272,-2 4 1,2 0-46,-2 0 1,-2 1-167,-5 3 0,2 3 143,-3 4 0,3 4 12,1 1 0,1-1 69,3-4 0,3 2-11,4 2-373,1-2 237,0 3 42,4-4-216,2-1 108,5 1 1,0 0 11,0 3 0,5-2 20,3 2 0,7-1 84,4 2-316,3-4 172,1 5 0,1-6 118,2 1-373,-2-1 130,9 0 0,-7 1-181,4-1 159,-4 1 1,5-2-298,-4-3 192,0 4 70,-5-5 0,-2 5-220,-1 1 169,-5-1 1,2 1-4,-5-1 0,-3 0 22,0 1 1,-6 1 25,2 2 26,-3-8 0,-1 12-66,0-7 217,-5 2 0,-6-3-177,-7 1 179,-5-1 17,0-5-135,-5 5 0,-1-6-252,-5 2 1,-4 2-76,0-5 163,-5 5 1,12-8-255,1 3 0,9-3-38,6-1-781,3 0 1261,5 0 0,2-10 0,5-3 0</inkml:trace>
  <inkml:trace contextRef="#ctx0" brushRef="#br0" timeOffset="66">11878 6715 7966,'0'-17'1204,"0"0"-435,5 11-418,1 1 1,2 5 57,-1 0-185,-4 0-1,2 5 279,0 1-224,-4 11 1,8 0 56,-5 6 89,5 5-142,-8 1 1,8 6 79,-5-1-289,0 5 94,-4-3 1,0 4 29,0-2 82,0-2-56,0-2-708,0-1 503,0-9 0,1 4 155,3-5-629,-3 0 344,4-5 1,-5-2-51,0-4-633,5-1 288,-4-5 437,4 5-925,-5-10 308,6 4-749,-5-5 615,4 0 327,-5-5-335,0-1 303,0-6 526,0 1 0,-5-6 0,-2-1 0</inkml:trace>
  <inkml:trace contextRef="#ctx0" brushRef="#br0" timeOffset="67">11706 6841 7998,'0'-11'0,"5"-1"0,3 1 0,7-2 2187,4-2-1404,3 2 0,6-3 633,2 4-1004,3 1 1,3-1 287,2 1 1,-1 1-248,5 2 0,-2-1-234,2 6 0,-4-1 7,-7 4 1,0 0-860,-4 0 0,-4 0 481,-4 0 0,-5 5 152,1 2 0,-7 4 0,-3 0 0</inkml:trace>
  <inkml:trace contextRef="#ctx0" brushRef="#br0" timeOffset="68">13659 6715 8081,'-5'-6'0,"3"1"201,-6 5 234,6 0-24,-9 0 42,10 0 0,-4 5-88,5 3 1,4 7 119,0 4 0,0 8-87,-4 3 1,3 3-133,1 1 0,0 1-57,-4-1 1,0-4-139,0 1 1,0-2-16,0 1 0,0 2 148,0-5 1,0-4-394,0-4 0,1-5 115,3 1 1,1-2-298,3-2 1,2-1 77,-3-2 0,0-3-939,0-5 697,-4 0-914,2 0 335,-5 0 1114,0-5 0,-5-7 0,-1-5 0</inkml:trace>
  <inkml:trace contextRef="#ctx0" brushRef="#br0" timeOffset="69">13248 6738 8239,'7'-11'0,"4"-1"1113,0 1-431,1 5-216,9-4 678,-3 8-646,10-8 0,3 8 212,7-6-271,2 5-277,6-7 0,0 8 267,-1-6-1069,1 6 820,0-9 0,-1 10 180,1-3-380,0-2 101,-6 5 1,-2-4-390,-7 5 357,-3-5 0,-5 3-326,-6-3 211,0 5 0,-6 0 89,1 0 1,-5 0-288,1 0 1169,-6 5-1008,4 2 262,-6 4 1,3 2-185,1 2 214,0-2-17,-4 8-217,5 2 59,-4 1 1,6 9 10,-4-2-207,-1 2 96,3 1 0,0 0 92,2 0-443,-1 1 256,4-1 0,-8-5 20,6-2 1,-2-3-80,2-1 1,1-2 190,-6-2-61,6-2 0,-6-7 74,5-2 264,-1 2 0,1-5 265,-1 2-185,-4-1 452,2-6-478,-5 0 0,0-6 49,0-1 1,0-3-89,0-2 0,0-3-40,0 0 1,0-5-44,0 1 1,4-3-105,0-1 0,1-4-168,-2 1 1,0-1-14,5 4 259,-6 6-457,8-5 92,-8 9 195,8-3-346,-4 9 223,0-3 1,5 9-230,-4-3 96,3 8 105,2 7 0,3 5 140,0 7-82,0-3-292,2 13 569,-4-9-229,8 9 1,-7-9-63,5 3-146,-5 2 112,3-5 1,-2 3-85,0-8 204,5-3-15,-7-4 1,4-2 713,-6-3-452,0-2 0,1-5 26,-1 0 1,-3 0 686,0 0-218,-1-5 1,1-2 90,-1-9-412,-4 4 1,2-10 150,-5 3 0,0-2 0,0-2-482,5-5 41,-4-1 0,4-6-211,-5 1 185,0 0-14,0 0 0,0-3-1110,0 3 719,0-3 0,0 13-532,0-3 257,0 3 235,0 6-902,0 2 231,0 4 277,0 6-958,0 1 452,0 5-762,5 5 2059,-3-4 0,8 9 0,-4-3 0</inkml:trace>
  <inkml:trace contextRef="#ctx0" brushRef="#br0" timeOffset="70">15098 6704 7992,'-7'-10'191,"-1"2"0,2 2 659,-2 2-468,3 3 1,0-4 202,-3 5 0,-2 0-202,-1 0 0,-1 1-16,1 3 0,-5 6 0,-4 5 346,-1 11-361,3-7 0,-3 14-54,2-3-101,2 3 1,1 3-127,4 2 155,1-3-589,4 5 645,2-6-506,5-5 225,0 4 0,5-5 224,3 2-661,7-2 350,3-10 0,6 2 21,3-4-61,2-6 48,5 0 1,6-9-187,1 3-652,-1-8 770,4-2-83,-3-11 214,-1 5 0,0-10-70,-6 3 494,-5-3-254,4 0 0,-9-2-31,3-3 180,-8-2-148,-3-6 0,-5 0 6,-4-3-270,-2 2 166,-5-8 1,-10 5-79,-5-3 139,-5 7-48,-13 7 1,-3 7-440,-10 2 212,-4 7 1,3 9-1214,-3 6 924,-2 4 0,10 9-55,0 3 500,6 3 0,6 5 0,4 2 0,2 4 0,1 4 0</inkml:trace>
  <inkml:trace contextRef="#ctx0" brushRef="#br1" timeOffset="71">1348 9228 7671,'5'6'1210,"0"1"-980,2-3 1,4-3-33,-4 3 0,3-3 325,2-1-243,4 0 0,1 0 311,2 0-304,2 0 0,-3 0 71,5 0-268,5 0 119,-4-5 0,10 2 148,1-4-426,-1-1 132,5 2 0,-8 1-185,-1 5 103,-5-5 1,7 3 63,-5-2 0,-4 3-190,-4 1 320,-5 0-428,2 0 166,-4 0 0,-1 1 64,0 3-188,-4-2 103,3 3 0,-8-5 117,6 0-195,-5 0 177,2 5 119,0-4-126,-4 4 8,4-5 0,-4 0 268,3 0-263,-3 0 12,4 0 436,-5 0-55,0-5-221,0 4 131,0-4-82,-5 0 1,3 2 23,-6-5-307,6 6 82,-8-8 1,3 8-121,-4-1-82,4-4 247,-3 6 1,8-8-268,-6 5 106,6-5-19,-9 3 1,10-2 53,-3 1 0,-1-2-20,2-6-201,-1 2 242,4-8 1,0 7-52,0-5 52,0-1 3,0-2 0,0-1-59,0 0 53,0 0 8,0 0 1,4 0-21,-1 1 11,1 4-8,1-4 112,-4 10-87,10-10 0,-9 8-19,6-5 185,-1 5-161,5-2 1,-1 4-12,1 1 133,-1 4-110,0-3 1,5 4 288,-1-6-284,5 1 67,-2 5 1,5-3 64,0 5-109,0-5 21,-1 8-87,1-4 69,0 5 0,0 1 28,0 3-76,0 2 53,-1 6 0,-3 3 27,1 0-161,-7 5 123,4-7 0,-7 10-261,-2 0 255,-3 0-18,-5 10 1,0-4-289,0 5-6,-5 0 252,-2-5-932,-4 10 808,-6-9 1,0 9-55,-6-4-76,0-1 231,5-5 1,-3-1-21,2-5 1,2-4 57,2 0 0,7-5 375,4 1-162,3-7-12,1 2 135,0-9 502,0 4-598,5-5 427,2 0-394,9 0 1,-2 0 154,5 0 202,0 0-312,4 0 0,1-1 88,3-3-9,-3 3-192,4-4 1,-4 5 194,3 0-103,-3 0-170,4-5 1,-6 3-78,1-1 1,-1 1 319,-3 2-579,2 0 198,-8 0 1,4 0 140,-6 0-310,0 0 72,1 0-136,-1 0-338,-4 0 15,3 0 275,-9 0-82,4 0-865,-5 0 496,-5 0 330,4 0-1835,-4 0 2286,0 0 0,-2 0 0,-4 0 0</inkml:trace>
  <inkml:trace contextRef="#ctx0" brushRef="#br1" timeOffset="72">3221 8885 7978,'-2'-6'-862,"-1"2"1648,1 3-220,-3 1 1568,5 0-1950,10 0 0,-2 4 184,7 0-37,-2 5-161,-2-8 0,5 4 89,-1-5 1,9 0-1,-1 0 0,6 0 36,-2 0-68,4-5-69,-7 4 0,9-10-92,-2 4 171,-3 2 6,0-5-497,-5 8 236,-1-8 1,-4 9 202,-3-3-1237,-2 3 437,-7 1 378,0 0-1589,-6 0 1186,-6 0 0,0 0-924,-5 0 1564,-6 5 0,-1 1 0,-4 6 0</inkml:trace>
  <inkml:trace contextRef="#ctx0" brushRef="#br1" timeOffset="73">3198 9102 8038,'0'7'316,"1"-2"30,3-5 335,2 0-361,6 0 0,4 4 925,3-1-615,8 1-293,2-4 1,5 0 522,1 0-436,-1 0-508,0-5 509,0 4-140,1-4 0,-5 4-158,1-3-270,-6 3 175,8-5 1,-9 3 219,3-1-1334,-8 0 815,2 4 1,-8-1-2445,2-3 1729,-2 3 982,-7-4 0,4 5 0,-3 0 0</inkml:trace>
  <inkml:trace contextRef="#ctx0" brushRef="#br1" timeOffset="74">4637 8646 8291,'0'-12'1099,"0"1"-412,0 4 52,0-3 10,0 9-347,0-4 1,0 6-118,0 3 35,0 7-94,0 7 0,-5 8 63,-3 4 1,-3 3 94,-4 13-984,2-3 671,-4 3 1,6 2 231,0-3-836,4 4 448,-3-4 0,9-5 16,-3-6-592,-2 0 472,4-10 1,-3 0-119,5-5 143,0-5-3,0 3 241,0-11-506,0 4 39,0-8-825,0 3 303,0-5 188,0-5-588,0 3 1315,0-8 0,0-1 0,0-7 0</inkml:trace>
  <inkml:trace contextRef="#ctx0" brushRef="#br1" timeOffset="75">4603 8657 8182,'0'-15'0,"0"0"213,0-1 0,0 5 388,0-1 1,3 5-99,1-1 372,0 6-479,-4-3 0,1 5 238,3 0-209,2 0-152,6 10 1,1 2 365,2 11-333,-3 5-174,5 1 0,-2 7 61,0 2 0,2 3-745,-2 4 438,-2-4 140,8 3 0,-7-8-49,5 2 1,-3-4-257,3-3 1,-4-1-376,4-7 369,-5 2 130,7-7 1,-8 0-269,2-3 109,-2-2 146,-2-2 757,1 1-661,-1-1-66,-4-5-352,-2 5 249,-5-10 0,0 5-73,0-2-1030,0-3 774,-5 4 1,-2-5 569,-4 0 0,-11 5 0,-2 2 0</inkml:trace>
  <inkml:trace contextRef="#ctx0" brushRef="#br1" timeOffset="76">4523 9148 8663,'9'-6'589,"2"2"0,-2-1-185,6 1 0,4-1-64,4 1 1,5 3 143,6-3 0,4-2-182,0-2-279,0 3-340,2-5-479,-10 9 643,8-9 1,-14 7-357,3-5 0,-3 5-1514,-1-5 2023,-5 5 0,3-7 0,-3 4 0</inkml:trace>
  <inkml:trace contextRef="#ctx0" brushRef="#br1" timeOffset="77">5162 8714 8139,'-10'-18'0,"2"3"1062,3 2-318,5 2-503,0 5 630,0 1-87,0 0-19,0 3-525,5 12 1,-3 4 353,2 13-293,2 2-60,-5-5-98,9 14 37,-3-7 1,0 12 180,1-5-844,-6 5 516,9-7 0,-10 6-314,3-8 1,-3 3 232,-1-7 1,4-2-170,0-1 91,-1-8-1,-3 2-132,0-8 256,0 3 1,0-8 223,0 0 1,0-4 8,0 3-253,0-4 423,0 2 179,0-5 1,5-4-547,3 0-69,2-5 71,2 8 1,0-9 25,4 2 1,0 2 93,3-2-228,3 6 125,-5-3 1,6 1 46,0 0 99,0 0-168,0 4 1,-2-4 31,-2 1-7,3-1 0,-9 4 1,7 0-269,-5 0 108,0 0-83,-3 0 1,-1 0-420,1 0 296,-1-5-1728,-5 3 501,-1-3 1538,-5 5 0,0 0 0,0 0 0</inkml:trace>
  <inkml:trace contextRef="#ctx0" brushRef="#br1" timeOffset="78">5825 8623 8014,'-11'-12'917,"4"1"0,2 3-183,5 1-551,0 4-931,0-2 1,0 5 2017,0 5-468,0 1-350,5 11 355,-4 1-443,9 5 0,-7 5 162,4 2-315,-4 3-47,7 1 1,-9 0 218,3 1-392,-3-1 57,-1 5 0,0-3-208,0 2 127,0-3 74,-5 0 0,4-6-346,-3-2 164,3-8 40,-4 2 166,4-8-49,-4 3 138,5-4 225,0-1-291,0-4 344,0-2-43,0-5 115,5 0-130,1 0-186,0 0 0,8 0 403,-2 0-226,2 0 0,2 0 53,2 0-218,5 0 0,0-4 147,0 0-245,-1-5 69,1 8 1,0-8 227,0 5-660,-5 0 233,3-1 0,-8 4-513,2-3 316,3-2 221,-5 5-2471,3-4 1641,-10 5 1,5 0-22,-4 0-2292,-2 0 3147,0 0 0,0 0 0,2 0 0</inkml:trace>
  <inkml:trace contextRef="#ctx0" brushRef="#br1" timeOffset="79">7218 8646 8202,'0'-12'399,"0"1"1,0-1-72,0 1 1,0 3 152,0 1 0,0 3-30,0-4 75,0 6-156,0-3 407,0 5-530,0 5 161,0 6-143,0 7 1,0 10 166,0 2-480,-5 8 106,4 8 0,-8 1 312,5 2-1935,-5-2 1495,3-1 1,-2-1 15,0-4-1453,6-1 1236,-8-6 0,7-6-234,-4-5 233,4 0 162,-2-11 1,5 1-470,0-5 1004,5-6-1524,-4 3 988,4-5-555,1 0-191,-5-5 412,9-1 1,-8-7 444,6-2 0,0-3 0,3-5 0</inkml:trace>
  <inkml:trace contextRef="#ctx0" brushRef="#br1" timeOffset="80">7229 8588 8202,'-6'-17'0,"2"1"602,-2 4-177,5 0 61,-4 1 138,5 0 29,0 4-188,0-3 163,5 9-269,1 1 0,9 7 107,0 9 216,6 6-334,-3 8 1,3 9 178,-2 3-1491,3 2 1149,-5 7 0,6-3-75,0 6-124,-5-11 323,3 6-1599,-8-18 1238,9 12 1,-6-18-133,3 6-423,3-11 422,-9 2 1,3-10 4,-5 3-451,1-2 923,-1-1 0,-1-5-1578,-2 1 1529,-3-6-786,0 8-846,-4-8 426,5 3 389,-12-5 574,0 0 0,-5 0 0,-1 0 0</inkml:trace>
  <inkml:trace contextRef="#ctx0" brushRef="#br1" timeOffset="81">7104 9034 8090,'6'-6'1138,"-1"-5"-850,0 10 0,2-8 426,4 5-239,6 1-58,-5 3 31,10 0-271,-4 0 0,9 0 59,4 0 0,-2 0 0,2 0 0,2-4 117,1 0-749,3 0 389,-8 4 1,4-1-1689,-3-3 878,-2 3 305,-5-4 512,0 5 0,0-5 0,0-2 0</inkml:trace>
  <inkml:trace contextRef="#ctx0" brushRef="#br1" timeOffset="82">7835 8703 8146,'-5'-12'458,"3"1"764,-3-1-574,5 6 147,0 1 483,0 5-754,0 10-313,0-2 0,2 17 398,1-2-368,-1 7-75,8 5 0,-9 2 45,3 4-945,2-4 976,-5 8-564,5-5 291,-6 1 1,3-6-71,1-4 0,0-6-415,-4 2 0,4-4 306,0-4-851,-1-3 303,-3-4-408,0-1 1279,5-5-769,-3 5 656,3-10 0,-10-1 0,-2-7 0</inkml:trace>
  <inkml:trace contextRef="#ctx0" brushRef="#br1" timeOffset="83">7732 8691 8019,'1'-11'149,"3"-1"-74,-3 1 0,9 0 1230,-2-1-797,2 1 0,2-1 238,-1 1-237,6-1-58,0 1-222,6 0 128,5 4-186,-4-3 0,9 5 229,-2-3-352,2 3 33,-4 5 1,3 0 261,-6 0-588,1 5 267,-9 2 1,-2 5-437,-5 4 290,1 1 29,-6 6-134,-1 0 123,-5 0 1,-5 0-78,-2 0-91,-4 0 131,0-1 0,-9 5-88,-3 0 135,-2-1 45,-3-3 1,0 0-57,-3 0-157,-2 0 219,9 0 1,-6-1 163,7 1 26,3-5-171,8-2 319,6 1-174,1-4 0,5 3 6,0-4 319,10-1-243,-3 0 1,15 0 53,-3-4 100,8 3-11,2-8 0,4 6 17,-3-4 230,3 0-280,-9-4 0,4 4-167,-5 0 54,0 0-5,0-4 0,-5 0-889,-3 0 361,3 0 232,-6 0-2229,5 0 774,-11 0 1558,4 0 0,-8 5 0,3 1 0</inkml:trace>
  <inkml:trace contextRef="#ctx0" brushRef="#br1" timeOffset="84">8543 8691 8255,'0'-7'-673,"0"-1"0,0 0 1588,0-3-471,0 0 1,0-1 252,0 1-74,0-1-185,0 6-15,0-4 1,0 7 853,0-4-756,0 4 200,0-2-356,-5 5 0,3 5 193,-1 3-88,1 12-281,2-1 0,0 15 158,0 1-95,0 4-484,0 7 257,0-1 50,0 1 1,0-2 302,0-2-915,5 3 444,2-15 0,0 7-235,1-10-598,0-1 606,-2-8 1,4-1-717,-2-6 558,-3 0-108,0-4-519,0 3 269,-4-9-340,4 4 184,-5-5 0,-5-4 992,-2 1 0,-9-11 0,-1 1 0</inkml:trace>
  <inkml:trace contextRef="#ctx0" brushRef="#br1" timeOffset="85">8474 8657 8277,'7'-11'0,"3"-1"181,-3 1 0,5-1 735,3 1-427,-2-1 429,8 1-520,-3 5 0,5-4 231,0 2 44,5 3-350,-4-5 1,8 8-30,-6-1 1,6 3-29,-2 3 0,-2 4 147,-1 4-468,-3 1 90,-6-1 1,-2 4-171,-4 1 195,-1 4-64,-5-7-516,0 8 381,-6-3 1,-11 6 44,-4 3-460,-5-3 370,-3 4 1,-1-2-123,-3 1-30,-2 0 142,0-5 1,-3 4 34,6-3 1,0 2 49,7-6 0,3 1 151,4-1-44,1 3 0,4-9 45,4 2-19,1 3 1,2-6-138,0 4 323,5-4-103,7 0 1,1-1-158,2 1 459,3-6-239,-1 4 0,6-9-38,0 3 1,0 1 67,0-1 0,-1 0-104,1-4 40,5 0-63,-4 0-742,4 0 481,-5 0 0,4 0-11,-1 0-1670,1 0 1228,-4 0 1,-2 0-49,-1 0 689,1 0 0,-3 5 0,5 1 0</inkml:trace>
  <inkml:trace contextRef="#ctx0" brushRef="#br1" timeOffset="86">9297 9239 7958,'0'-7'0,"0"-1"413,0 6-188,5-8 1,-4 7-1,3-5 766,2 1-556,-5-5 0,6 1 187,-3 0-127,2-1-165,0-4 0,4-1 39,-2-2-147,-3-8-92,5 8 0,-5-10-18,3 3 1,-2-4 276,-2-4-565,-3 0 193,4 0 0,-5-1 183,0 1-253,0-5 65,0 8 0,0-6-41,0 11 101,5-1-24,-3 4 1,3 2 312,-5 2-286,0 2 0,0 10 396,0-1-28,0 5-88,0-2-323,5 5 0,1 2 229,6 1-428,-1 4 165,0 9 1,6 0 106,2 6-237,-2-1 199,4 12 1,-7-8-291,5 6 112,-5-6-590,8 13 222,-10-13 281,5 13 0,-6-13 35,1 1 0,-1-2 56,0-1 1,-3-1-45,0-3-60,-1 2 32,0-8 0,3 7-95,-3-4 337,-1-1-307,4-4 0,-9-3-1086,3-1 435,-3 1-1418,-1-2 1281,0 5 1032,0-10 0,-5 4 0,-1-5 0</inkml:trace>
  <inkml:trace contextRef="#ctx0" brushRef="#br1" timeOffset="87">9205 9034 7914,'5'-12'802,"2"6"-534,4 1 1012,6 5-772,0-5 1,6 4 244,0-3-329,0 3-157,5 1 0,1-4 60,5 0-495,0-5 166,1 3 1,-2-2-31,-3 1 1,3 3-186,-2-4 0,-5 6 217,-3-2 0,0 3 0,-5 1 0</inkml:trace>
  <inkml:trace contextRef="#ctx0" brushRef="#br1" timeOffset="88">9970 8668 8282,'0'-7'130,"0"-1"0,0 4 688,0-3-55,0-1-438,0-3 0,0 3 656,0 1-637,0 4 0,0-3 405,0 2-479,0 3 1,0 4-103,0 9 1,0 12 130,0 3 1,0 6 182,0 5 1,2 2-163,1 6 1,-1 0-72,2-1 1,-3 0-388,-1-3 166,0-3 1,0-6 223,0-3-651,0-2 302,0-10 1,0 2 126,0-4 1,0-5-128,0-3-77,0-6-90,0 3-26,0-5 0,0-5 99,0-1 118,5-6-285,-4 1 193,4-6 0,-5 2-21,0-8-72,0 3 193,-5-8 0,3 0-91,-6-2 0,4-4-4,-3-5 0,4 5-176,-1 0 229,3 0 1,1 11 71,0 0 0,-4 1 474,0 7 478,1 0-444,3 9-202,0 1 0,1 5-102,3 0 1,2 5 149,5 2 0,6 3 228,2 2-287,3 4-89,5-3 0,-1 9 126,4-3-284,1 2 110,-2 7 0,4-3-202,-3 6 1,-2-6-35,-1 2 247,-3-3-888,4-1 645,-4-5 0,0 2-76,-5-5-18,0 0 88,-1-8 1,-1 2 252,-6-6-197,5 6 14,-8-7 855,7 3-589,-8-5 156,-1 0 469,-1 0-536,-5-5 0,0-2 182,0-4 187,0-6-355,0 5 1,0-14 278,0 3-624,-5-7 91,-1 1 0,-2-5-628,0-1 439,1-4 0,-3 2 14,2-5-350,3 5-245,5-2 635,0 10-1268,0-4 862,0 14 1,0-6-98,0 9-1184,0 1 405,0 4 560,0-1-587,0 6 758,0 1-1363,0 0 934,0 3 1045,5-3 0,1 10 0,6 2 0</inkml:trace>
  <inkml:trace contextRef="#ctx0" brushRef="#br1" timeOffset="89">11101 8588 8105,'0'-11'126,"0"5"1,0-4 207,0 2 0,0 2 22,0-2 196,0 0-257,-5 2 1,2-3 477,-4 5-257,4 1-339,-7-3 1,4 5 328,-6-3-239,1 3 1,0 1-12,-1 0-78,1 5 0,-6 7 18,-2 7 1,-2 3 29,-2 5 0,0-1 130,0 4-401,-5 0 81,4 5 1,-3-1-233,8 0 144,3 0 1,2 1 13,2-1-836,-1 0 694,11-5 94,-3 4-649,5-8 545,5 2 0,3-5-144,7-3-24,3-2 146,5-6 1,5-1 93,2-2 0,-1 1 12,2-6 1,-1 1 92,4-4-83,-4-5 1,1 3 33,-4-6 1,0 0 235,-4-3-255,-1 0 912,-4-1-676,-1 1 1,-6-1 123,0 1 163,-4-1-251,-2 1 1,-5 0-36,0-1 1,-1 1 89,-3-1 0,-4 5 173,-7-1-234,-3 6-68,-5-3 0,1 1-530,-1 0 303,5 0 1,-1 5-1679,7 3 618,-7-3 1170,17 10 0,-13 0 0,8 7 0</inkml:trace>
  <inkml:trace contextRef="#ctx0" brushRef="#br1" timeOffset="90">11478 8577 8121,'0'-8'-332,"0"1"0,0 3-67,0-4 399,0 6 1170,0-3-230,0 0-233,0 3-59,0-3-338,-5 5 0,4 5 136,-3 3 60,3 7-178,1 8 1,0 5 355,0 3-148,0 7-357,0-8 0,0 11-60,0-3-30,0-3 1,0 5-291,0-6 0,0-1 207,0-3 51,0 3-266,0-9 126,0 4 1,0-9-46,0 0-247,0-5 50,-6 3 138,5-6 170,-4 1-145,5-6 453,0-1-153,5-5 32,-4 0 177,5 0-189,-1 0 0,1 0 28,5 0 0,5 0-18,-1 0 0,5-1 73,-1-3 56,3 3-72,6-4 0,-4 5-249,2 0 14,4-5 0,-6 3-44,2-1-130,-2 1 130,-1 2 0,-4 0-622,0 0 278,-5 0 82,3-5-1040,-6 4 349,-4-4-200,-2 5-213,-10-5 1420,-7 4 0,-6-15 0,-4 4 0</inkml:trace>
  <inkml:trace contextRef="#ctx0" brushRef="#br1" timeOffset="91">11478 8908 8058,'4'-7'411,"0"-1"1,6 6 80,1-2 0,2-1 47,6 1 1,-1 0-164,1 4 0,2-4-73,-2 0 1,7-1 85,0 2 0,1 0-142,-4-5 0,-2 6-386,-2-2 1,-2-1 199,-6 1 1,1-1-1468,-1 1 542,-4 3 471,-2-4-1771,-5 5 2164,0 0 0,-11-5 0,-1-2 0</inkml:trace>
  <inkml:trace contextRef="#ctx0" brushRef="#br1" timeOffset="92">11352 8611 8262,'2'-16'96,"1"4"1,4 1 74,4 3 1,6-2-23,2-1 967,7 4-677,-2-3 1,15 4 235,-1-5-226,5-1-223,2 6 0,1-4 62,0 2 1,-1 2-787,1-2 318,-5 6 223,-2-4 1,-6 3 21,-2-1-567,-4 0 419,-4 4 0,-5 0 104,-3 0-589,-2 0 121,-7 0-17,5 0 1125,-10 5-788,4-4 0,-4 8 196,3-5-124,-3 0-61,4 1 477,-5-4-237,0 9 1,0-3-30,0 4 383,0 1-262,0 4 1,0 2 74,0 5 65,0 5-163,0 1 0,0 5 152,0 0-231,0 6 12,0 0 0,0 2-697,0 0-376,0-5 830,0 2-462,0-5 388,0-4 0,0-3-139,0-4 259,0-5-17,0-1 1,4-6-78,0 0 72,0-4 541,-4 3-1062,0-9 272,0 4-94,0-5-609,0-5 473,-5 4 187,-2-9-733,-4 3 1118,-1-4 0,1 0 0,0-1 0</inkml:trace>
  <inkml:trace contextRef="#ctx0" brushRef="#br1" timeOffset="93">12095 8680 8117,'-7'-5'0,"2"-2"0,5-4 0,0 0 541,0-1-209,0 1 648,0 4 613,0-3-864,5 9-272,2-4-140,4 10 1,1 1 39,-1 6-407,0 4 228,6-3 1,-4 7 238,2-5-476,-3 1 238,0 0 0,-1-2-315,1 5 125,-1-5 60,1 3-633,-1-6 436,-5-5 1,5 3-65,-4-5 2,-2 5 90,5-8 0,-7 4 96,4-5-84,-4 0 92,2 0 0,-1-1-31,0-3 247,5 3-99,-8-9 1,9 2 190,-2-7-267,2 2 0,-3-8 180,1 2-167,5 2 0,-1-6 46,4 1-216,-4-1 179,0-5 0,-1 4 39,1-3-188,-1 3 133,0-4 1,1 9 117,-1 0-121,-4 5 112,3-3 9,-9 6-98,4 0 187,0 4-99,-4 2 0,5 6-40,-6 3 173,0 8-197,5 5 1,-4 8 63,3 1 185,2 3-129,-5 6 1,4-1 85,-5 0-146,5-5-36,-3 9 0,3-7-140,-5 7-73,0-3 153,0 0 1,4-2-135,-1-3 1,1 2 189,-4-5-474,0-6 219,0 1 1,1-10 62,3 4-237,-2-4 18,3 0-692,-5-1 536,0 1 0,0-6-1337,0-1 1399,0-5 1,-5 0 0,-2 0 0</inkml:trace>
  <inkml:trace contextRef="#ctx0" brushRef="#br1" timeOffset="94">12711 8486 8038,'0'-7'0,"0"1"-644,0 2 606,0 3 1,2-4 778,1 5 31,-1-5 222,8 4-502,-4-5 1,4 8-191,-2 2 0,1 3 119,-5 8 1,0 4-138,-4 8 1,0 2-7,0 5-91,0 1 1,0 3 35,0 0-143,-6 0 93,5 1 0,-4-4-319,5-1 60,0 0-173,0-10-483,0 9 541,0-9 1,0 0-48,0-5 23,0-5 84,0 3 0,1-9 77,3-1 393,-3-4-223,5 2 0,-5-5 839,3 0-483,-3 0-199,4 0 60,0 0-208,-4-5 1,9 3 178,-2-1-173,7-4 1,3 5 178,5-6-358,0 6 174,0-4 0,3 5 118,1-3-434,5 3 172,-8-4 0,4 5-175,-6 0 6,1 0 236,0 0 1,-4 0-147,0 0 111,-10 0 40,6 5-812,-8-4 256,4 4 137,-5-5-1302,0 0 449,-6 0 508,-6 0 720,5 0 0,-14 0 0,2 0 0</inkml:trace>
  <inkml:trace contextRef="#ctx0" brushRef="#br1" timeOffset="95">12769 8817 8194,'1'-8'43,"3"1"-43,-3 4 0,9-6 1205,-2 5-721,-3 1 0,5 3 244,-3 0-10,9 0-326,1 0 0,6 0 356,0 0-502,5 0-62,6 0 1,1 0-459,-1 0 167,0 0-148,-5 0-1026,0 0 965,4-5 0,-12 3-7,2-2 1,-12 2-908,0-2 1230,-7 3 0,1-9 0,-5 3 0</inkml:trace>
  <inkml:trace contextRef="#ctx0" brushRef="#br1" timeOffset="96">12780 8543 8130,'11'-12'0,"1"1"0,4 0 321,3-1 0,4 5-58,4-1 1,1 0 652,2-3-530,3 5 1,0-3-76,5 5-71,0-5-46,-3 3 1,-5-1 195,0 3-210,1-2 0,-2 5-34,-2-3-61,-3-2 1,-3 4 291,-2-1-472,-2 1 124,-6 2 0,1 2 169,-1 1-197,-4-1 11,-2 13 0,-2-7 249,1 7-170,0 3-2,-4 4 1,0 4 96,0 4-72,0 1-453,0 3 226,0 0 91,0 6 0,0-4 201,0 6-621,0-5 295,0 7 0,1-8 104,3 2-533,-3-8 377,5-2 0,-6-5-146,0 0 180,5-5 64,-4-2 1,4-4 309,-5-1-62,0-4 608,5-2-594,-4-5-135,4 0 425,-5 0-282,0-5 1,-3 1-32,-1-8 0,-4 3-84,4-6 1,-5-1-154,2 0 156,-3-4 1,2 2 33,0-4-90,6-1 28,-8-5 0,8 4-156,-1-3 0,1-1 85,2 1 1,0 1-18,0 3 0,4 5 56,0 3 243,5 2 0,-3 7-69,6 2 0,-1 3-95,1 1-39,-1 10 1,2-1 159,2 10-116,3 0-28,-1 4-204,5 0 237,-4 5 1,5-4 64,-1 2-124,1-7 35,0 3 1,0-6 39,0 3-245,-5-2 190,3-1 0,-7-7 269,5 3-270,-5-8-2,3 6 0,-6-9 335,0 3 450,1-3-543,-1-1-110,1 0 0,-5-5 49,1-3 285,-6-2-228,4-6 0,-6-2 17,0-5 1,0 0-81,0 0 1,-4-4-363,0-4 114,-5-2 82,8-1 0,-9-2-562,2-2 271,3 3 38,-5-5 0,8 7-147,-1 3 0,-2 2 79,1 5-879,0 5 673,4 2 1,-1 6-224,-3 2-811,3 3 365,-4 0-901,5 4 1101,0-4 1,5 10 942,2 2 0,3 9 0,2 1 0</inkml:trace>
  <inkml:trace contextRef="#ctx0" brushRef="#br1" timeOffset="97">14242 8474 8009,'0'-6'-263,"5"1"807,-4 5 181,4 0 1,-3 5-34,1 3-414,-1 7-108,3 3 1,-5 4 348,0 1-58,0 5-290,0-4 0,0 8 4,0-5-4,0 4 0,0-7-251,0 3 72,0-3 0,1-2 230,3-3-856,-3-3 489,4 1 1,-5-8-31,0 2-816,0-7 330,5 6-304,-4-9 389,5 4 315,-6-5 1,-2 0-1101,-2 0 1361,3-5 0,-14-1 0,2-5 0</inkml:trace>
  <inkml:trace contextRef="#ctx0" brushRef="#br1" timeOffset="98">13979 8486 7970,'0'-12'257,"0"1"1,9 3 51,2 1-309,8-1 1656,-1-3-1041,5 4 0,5-2 390,2 6-626,-2-6 1,4 7 78,-5-1-142,4-4-538,-6 6 446,13-9-339,-13 9 134,13-5 1,-9 3 216,6-1-1487,-6 0 954,-1-1 0,-6 4 244,1-3-1988,0 3 1319,-5 1 1,2 0-1326,-5 0 1521,1 0 526,-5 0 0,1 0 0,-1 0 0</inkml:trace>
  <inkml:trace contextRef="#ctx0" brushRef="#br1" timeOffset="99">14767 8371 7985,'0'-6'0,"5"-4"-298,-3 4 187,3-6 1,-5 5-80,0-1 2082,0 5-513,0-7-403,-5 9-565,3-9-149,-8 9 1,4-4 268,-6 5-305,1 0-11,-1 5 0,0-3 28,-3 6 0,2 1 95,-2 6-326,2-2 185,2 3 0,-1-1 141,1 1-239,4-1 70,-3 1 0,9-3-84,-3 2-22,3 3-63,1-5-131,5 8 127,1-8 1,7 5 139,2-3-202,3-2 45,5 3 0,-3-5 51,3 1 1,-3-1-15,7 1 0,-3-2-41,-1-2 1,0 2-102,0-3 0,-1 3 17,1 2-28,0-1 141,-5 1 1,0-1-199,-3 1-9,-2-1 154,3 0-32,-10 1 53,-1-1 0,-1 2-49,0 2 363,-5-2-188,-6 3 0,-9 0 75,-3-1 0,-6 0 184,-2-4 0,-5 3-38,2-2-28,-3 2-228,-7-8 1,4 2-870,-6-1-16,5-4 694,8 2-1841,2-5 1298,14 0 0,-2-1 671,8-3 0,-4 8 0,5-3 0</inkml:trace>
  <inkml:trace contextRef="#ctx0" brushRef="#br1" timeOffset="100">15978 8394 8048,'-5'-6'229,"3"-4"119,-3 9 309,5-10-165,-5 10 535,4-4-635,-4 5 0,1 1-56,0 3 1,-5 4-96,2 7 1,-3 7-15,-2 4 0,1 6-36,-1-2 1,1 3-110,0 2 0,3-2-99,0-3 0,6 2 61,-2-6 0,8 5-37,3-4 0,5-1-60,3-3 0,3-1-97,5-3 107,0-3 0,-1-4 19,1-1 53,5-5 0,-4 3 143,3-5 1,1-1-7,-2-7-115,6-3-117,-3-4 245,1 0 1,1-5-112,-4 1 100,0-5-78,-10 2 0,0-5 13,-6 0 1,-4-5 12,-4-2 0,-1-3-399,-2-1 159,-10-6-915,-3 0-7,-15-1 687,-1-3 1,-4 8 10,-5-2-751,5 13 660,-12-2 0,11 16-202,0-1 195,5 6 116,6 6 1,2 5-7,6 3 0,4 7 336,3 4 0,6 8 0,-3 2 0</inkml:trace>
  <inkml:trace contextRef="#ctx0" brushRef="#br1" timeOffset="101">16572 8383 8050,'0'-12'0,"0"1"273,0 0 0,0 3-35,0 0 1,0 5 1197,0-5-471,0 5-111,0-2-202,0 5 86,0 11-565,5 1 1,-4 12 101,3 3 1,-3 2-45,-1 5 1,0 1-123,0-1 0,4 1 110,0 4 1,1-8-255,-1 4 1,-2-9 96,6 1 1,-4 1-437,3-2 1,-4-4-252,1-7 246,2 3 0,-1-5-299,3 2 95,-3-7-398,-5-3 587,0-5 0,-2-5-471,-1-3 0,-4 2 153,-4-2 1,-1-1 711,1-6 0,-6 2 0,0-3 0</inkml:trace>
  <inkml:trace contextRef="#ctx0" brushRef="#br1" timeOffset="102">16435 8611 8050,'6'-5'0,"4"4"457,-2-3-171,2-2 1,1 3 302,1-4-266,-1 4 1,6-3 23,2 2 431,2 3-400,2-4 1,5 5 269,2 0-474,-2 0 0,8-4-43,-6 0 0,5 0-137,-9 4 0,5-4-326,-5 1 0,0-2 299,-7 1 1,-3 2-1684,-4-1 1270,-6-4 0,-1 5-305,-5-6 1,-5 6 750,-3-2 0,-7-3 0,-3 1 0</inkml:trace>
  <inkml:trace contextRef="#ctx0" brushRef="#br1" timeOffset="103">16457 8337 8116,'18'-6'243,"-1"-4"1,0 7 118,6-4 1,5 0 587,7 0 0,1-2-358,6 5 1,1-5 102,11 1 0,-2 2-707,1-2 371,-2 6 0,-8-7 119,-5 5-451,0-5 338,-14 8-67,-1-4-1982,-7 5 840,-4-5 721,-6 4 123,-6-4 0,-16 0 0,-8-2 0</inkml:trace>
  <inkml:trace contextRef="#ctx0" brushRef="#br1" timeOffset="106">5722 9970 7998,'-5'-11'780,"4"5"-263,-5 1 41,6-1-346,0 5 1,0-3-9,0 8 1,0 4 135,0 7 64,0-2-145,6 13 1,0-5 136,5 9-345,-4-4 119,3 7 0,-4-6-52,6 4-112,-1 2 192,0-9 0,0 4-315,-4-5 93,3-5-64,-3 3-44,-1-8 136,4 3 1,-7-4-8,4-1 1,-3-1 33,4-2 21,-6-3 89,3-5 593,-5 0 1,0-5-324,0-3-287,0-2 66,0-1-97,0-1 54,0-4 0,0-2 147,0-5-404,0 5 251,5-3 1,-3 7 181,1-5-549,4 5 127,-6-3-130,4 6 177,0 0-86,-3 4-46,3-3 83,-5 9 1,1-4 106,3 5-282,-3 5 156,9 1 1,-4 6-24,6-1-84,-1 5 190,1-3 1,0 9-65,4-3 0,0 2 10,3 2 0,3-4-232,-3 0 29,2-5 158,2 3 21,0-6 41,-5 1 1,2-5-75,-5 1 658,1-6-253,-5 3-131,0-5 542,1-5-448,-6 4 1,3-9 104,-5 2 134,0-2-251,1-1 1,-4-6 518,3-2-228,-3 3-45,-1-11-361,0 8 82,0-14 1,-4 4 188,0-5-514,-4-1 140,6 1 1,-4-5 184,2-3-1173,3 2 930,-9 1 0,8 10 11,-1 2-252,1 3 196,2 6 1,0 2-370,0 5 252,0-1-62,0 6-552,0 1-28,0 5 498,5 0-1974,-3 0 1089,8 0 1259,-9 5 0,14 6 0,-2 7 0</inkml:trace>
  <inkml:trace contextRef="#ctx0" brushRef="#br1" timeOffset="107">6647 10427 8046,'0'-6'-286,"0"1"1492,0 5-631,5 0-76,-4 5-191,9 6 0,-7 6 273,5 2-174,-6 8-176,8-8-379,-8 8 179,3-4 1,-2 4 278,1 0-1629,0-1 969,-4-3 0,-4-1 350,0-3 0,-4 2 0,1-3 0</inkml:trace>
  <inkml:trace contextRef="#ctx0" brushRef="#br1" timeOffset="109">8726 9936 7914,'0'-7'-78,"0"-1"483,0 5 34,0-2 1260,0 5-1067,5 5-334,-4 2 0,5 10 119,-2 6-38,-3 0-202,4 10 0,-1-7 18,0 4 0,0-1-88,-4 2 1,4 0-174,-1-4 60,1 0 57,-4 1 1,1-8-554,3 3 273,-2-8 126,3 1-582,0-4 236,-4-6 77,4 4-702,-5-8 251,5 3 278,-4-5 0,4-2-230,-5-1 1,0-4 130,0-4 644,-5-1 0,-1-4 0,-5-2 0</inkml:trace>
  <inkml:trace contextRef="#ctx0" brushRef="#br1" timeOffset="110">8543 9982 7914,'5'-13'382,"2"-2"-135,4 2 1,1-3 86,4 4 247,-4-4-252,10 3 1,-3-3 479,8 4-498,-3 6 1,5-4 118,-3 2 70,-1 3-335,8-5 1,-6 9 165,4-3-274,2 3 1,-9 1 217,4 0-489,-10 5 216,3 1 1,-8 5 218,2 1-442,-7-1 229,-3 6 1,-5-3-52,0 5-306,0-5 255,-5 7 1,-5-4-334,-6 2 209,-4 2 65,2-8 0,-4 4 89,-1-6 1,-4 0 12,0 1 76,6-1-55,-1-4 0,10 1-36,-4-4 260,4 0-28,5-4-191,-3 0 291,9 0-118,-4 0 1,6 4 136,3 0-41,2-1-182,11-3 1,0 4 366,6 0-161,5 0 26,1 1-563,6-4 371,-6 9 0,6-8 119,-4 1-324,4 4 63,-10-1 1,2 4 89,-4-2-257,0 2 166,-5-4 1,-2 10-248,-4-1 177,-1 0 17,-4-3 1,-2 0 301,-5 3-358,0-2 162,-5 4 1,-3-5-65,-7 4 0,-4-4-22,-8 3 52,-2-2-10,-5-1 1,-4-5-32,-1 1-644,-4-6 776,3 8 0,0-8-298,6 2 300,5-3 0,7-1-64,3 0-451,3 0 214,9 0 7,2-5-1228,5 3 213,0-8 1333,5 4 0,7-5 0,6-1 0</inkml:trace>
  <inkml:trace contextRef="#ctx0" brushRef="#br1" timeOffset="111">10564 9833 7932,'0'-11'-130,"-5"0"466,4-1 5,-9 1 425,9 4-435,-5-3 0,5 9 176,-3-3 1,3 3-196,-4 1 0,5 2-32,0 6 0,0 5 25,0 10 0,0 4 231,0 4-112,0 2-256,0 1 0,0 4 250,0 0-250,0-5 1,5 0-36,3-2-67,2-3 0,-3 0 326,1-6-663,0 1 221,-2 0 0,3-5 219,-5-3-1004,5-2 577,-8-2 0,4-3-899,-5-1 610,5-4 46,-4 2-872,4-5 676,-10 0 152,4 0-268,-9 0 460,4-5 1,-6-1-262,1-6 614,-1 1 0,-4-1 0,-2 1 0</inkml:trace>
  <inkml:trace contextRef="#ctx0" brushRef="#br1" timeOffset="112">10336 9890 7979,'6'-17'464,"4"0"-296,-8 6 1,8-2 131,-3-2 0,7 2 323,2-2-398,-1-3 341,1 5-255,2-3 1,9 5 144,-1-1 49,6 1-335,-8-1 0,8 2 254,-5 3-227,4 1 0,-7 3-39,3-1 1,0 1-221,-4 7 287,2 2-385,-12 1 163,3 8 1,-4-7 121,-1 7-499,-5 3 294,4-6 0,-8 10-91,2-3-187,-8 3 204,-3 0 0,-5-3-16,-4 0 1,3 0 82,-7 4 1,0-4-200,-6 0 200,1-5-255,-2 8 422,4-9-129,0 3 0,1-4-51,3-1 304,3-5-14,9 4-243,-3-8 213,9 3 16,-4-5 29,5 0 1,9 1-19,2 3 0,8-3 384,0 3-237,3-3-90,6-1 1,-3 1 22,6 3-100,-1-2-275,-1 3 66,-1 0 66,0-4 1,-4 9 195,3-2-256,-8 2 44,2 1 0,-8-2 158,2 3-328,-2-4 71,-2 9 0,-3-6 6,0 1-63,-6-1 165,3 6 0,-10-3-126,-2 5-78,-9-5 1,-1 2-112,-6 1 121,0-5 0,-5 4 72,-2-9 5,-3 3 34,-2-3 1,-3-1-75,0-2-181,0-3 248,9-1 0,1 0-310,5 0 180,5 0 0,2-1-829,4-3 650,6-2 0,1-6-211,5 1 592,10-1 0,3 1 0,10 0 0</inkml:trace>
  <inkml:trace contextRef="#ctx0" brushRef="#br1" timeOffset="113">11192 10302 7879,'0'-7'331,"0"-3"1,2 9-173,2-3 874,-3-2-617,4 4 1,-4-4 265,3 2-192,-3-2-226,4 0 0,-3-5 144,1 4-194,-1-3-90,3-2 1,-5 1 69,0-1 21,0-4-94,0 3 0,1-5 80,3 3 1,-3 1 127,3-5-389,-3 5 70,-1-7 0,0 3 97,0-5-295,5-5 107,-4 4 1,5-5-66,-6 2 90,5 3 121,-4-4-81,4 0 63,-5 4 1,0-2 21,0 6 180,0 4 37,0 5-18,0-1 42,0 1-85,0 4-127,0 2-5,0 5 1,4 5-172,0 3 43,4 2 0,-1 8 252,4 5 1,6 1-1,2 6-140,-3 1-442,6 3 425,-9 0 0,4 4-69,-1 0 1,-3 1-123,7-5 1,-7-5 143,3-2-560,1-3 376,-4-1 0,4-1-330,-6 1 188,0-5 15,1-1-60,-1-1 308,1-3 0,-5 3-231,1-4-184,-5-6 206,7 4 0,-9-7 0,3 4-679,-3-4 114,-1 2-107,0 0 473,0-4-1,-5 4 459,-1-5 0,-11-5 0,-1-1 0</inkml:trace>
  <inkml:trace contextRef="#ctx0" brushRef="#br1" timeOffset="114">11113 10210 7984,'12'-6'794,"3"2"1,4 3-198,8 1 178,2 0-400,6-5 1,0 2 132,3-4-226,3 4-1125,4-2 509,-4 5 293,-2-5 1,-4 4 142,-1-3-102,-5 3 0,-1 1 0,-5 0 0</inkml:trace>
  <inkml:trace contextRef="#ctx0" brushRef="#br1" timeOffset="115">11843 9799 8041,'0'-11'0,"-3"3"0,-1 0 380,-5 6 1,8-8-93,-4 8 253,0-8 38,3 9-260,-8-4 1,8 5 299,-6 0-273,5 0-112,-2 10-61,5-2 0,0 17 377,0-2-173,0 7-146,0 5-472,0 0 414,0 5 1,4-5 229,0 3-496,5-7 144,-8 7 1,5-10 12,-2 2-398,-2-2 286,3-5 1,-5-2-131,0-2 116,0-2-10,0-1 405,0-3-483,0 4 213,0-11-151,0 4 67,0-9-14,0 4 625,0-5 0,5 0-420,2 0-47,3 0-58,7 0 0,2-1 238,8-3-141,2 3 1,4-8-15,-3 5-254,8 1 173,-7-2 1,4 3 67,-4-2-287,-6 3 88,3 1 0,-5-4-352,0 1 198,0-1-7,-6 4 0,0 0-242,-6 0 279,-4 0-1,3-5-1228,-9 3 873,4-3 1,-6 5-137,-3 0-913,-2 0 681,-6 0 912,-4 0 0,3 5 0,-3 2 0</inkml:trace>
  <inkml:trace contextRef="#ctx0" brushRef="#br1" timeOffset="116">12414 9811 8048,'0'-18'0,"0"3"0,0 2 719,0 1-243,0 6 144,0-4 519,0 9-526,0-4-27,0 5 0,4 6-313,0 5 0,1 7-1,-1 9 1,-3 2 132,3 5-227,-3-5-5,-1 9 1,4-7-116,0 7-116,0-2 260,-4-7 1,0 4-565,0-3 214,0-2 84,0 0-441,-5-5 378,3 0 0,-3-4-24,5 0 1,0-5 83,0 1 0,0-6-98,0-2 185,0-4-130,0 7 254,0-9 16,0 4-179,5-5 0,-2 0 425,5 0-191,-1 0 78,5 0 53,-1 0-165,6 0 1,-4-3 70,6-1-71,1 0-77,7 4 0,-2-4 180,1 0-330,-2 1 74,4 3 1,-5 0-7,0 0 1,0-4-207,-4 0 1,-3 0-506,0 4 395,1 0 98,-9 0-1438,7 0 1027,-14 0 1,8-1-83,-5-3-1530,0 3 2219,-4-4 0,-10 0 0,-3-2 0</inkml:trace>
  <inkml:trace contextRef="#ctx0" brushRef="#br1" timeOffset="117">13271 9788 7986,'0'-12'130,"0"1"1,1-1-131,3 1 0,-3 3 552,3 1-214,-3-1 0,-1 2 482,0 1-449,-5 0 0,3 2 101,-6-4-28,1 4-261,-10-2 0,1 5 183,-3 0-304,-3 0 106,-1 5 1,-1 0-19,-3 3-56,-2 7 74,5-7 1,-4 8 16,5-5-165,1 1 57,-1 4 0,6-3-126,6 2 0,1 2 48,6-2 0,0 1-115,4 0 1,1-4 158,3 4-136,7 1 135,2-4 0,9 4 186,-3-6-10,2 0-172,7 1 0,-2-1 161,4 1-151,1-1 0,2 1 249,-3-1-225,3 0 0,-8 1 56,6-1-254,-6 1 200,3-1 1,-6 0 94,-3 1-320,2-1 75,-8 1 0,4-1-38,-6 1-57,-5-1 177,-1 0 0,-5 5-165,0-1-19,0 0 149,-5-3 1,-2-1-3,-9 0 0,-1 1-31,-6-1 215,-5 1-87,-1-1 0,-6-3-93,1-1 199,-5-4-170,3 7 0,1-9-351,4 3 166,11-3 13,-7-1-779,15 0 440,-5-5-15,11 4 0,1-9 516,5 2 0,10-2 0,3-1 0</inkml:trace>
  <inkml:trace contextRef="#ctx0" brushRef="#br1" timeOffset="118">19450 8863 8019,'0'-7'0,"0"1"402,0 2 143,0 3 21,0-4-109,0 5-236,0 5-36,-5 1 1,3 12 186,-1 5 74,-4 5-166,6 6 0,-4 4 6,5 0 0,1 5-28,3-1 0,-1 1-12,4-1-60,1 3 0,2-6 185,-3 3-1137,4-3 838,-5-5 1,0 6-257,4-10 181,-8 8 0,7-14-59,-6 3-133,1 2 168,-4-5 0,0 0 45,0-5 94,0 0-66,0-1 0,0 3 35,0-6 722,0 5-743,0-7 1,0 3 81,0-4-67,0-1-5,-5 1-359,4-6 206,-4 4 1,5-7 76,0 4-885,0-4 296,0 2-2510,0-5 2218,0-5 273,0 3 614,0-8 0,5 4 0,1-5 0</inkml:trace>
  <inkml:trace contextRef="#ctx0" brushRef="#br1" timeOffset="119">19815 9616 8007,'-6'0'0,"1"-1"1281,5-3-564,0 3-245,0-4 1383,0 5-1685,10 0 1,-2 0 19,7 0-20,3 0 1,-5 0 227,7 0-405,-1 0 177,3 0 1,-3 0-212,0 0 1,-1 0 33,1 0 1,3 0-66,-3 0 1,-1 0 15,1 0 1,-5 0-15,1 0 1,-2 0 79,-2 0 0,0 0-11,1 0 26,-1 0 0,1 0 15,-1 0-71,-5 0 88,0 5-8,-6-4-44,0 4 671,0-5-595,-6-5 1,4 3-20,-6-6 1,4 4-8,-3-3 1,4 3 22,0-4 0,0 1-109,-1-5 0,2 1 71,-6-1 1,5 0-96,0-3 0,0 1 56,-1-5 1,3-1-8,-3-2 28,3-1-206,1 0 84,0-5 0,1 4 94,3-3-270,-3-2 259,9 0 0,-7-2-37,5 1 42,-1 0-21,5-5 1,0 6-10,4 2-1,-4 3 4,5 1 0,-6 2 153,1 2-148,-1 2 5,-5 6 196,10 0-75,-9 4 0,10-2-81,-6 6 182,1-1-173,4 4 0,-2 0 13,5 0 76,-5 0-92,8 0 1,-5 5 121,6 2-99,-5 4 1,0 0 37,-3 0-166,-2 6 117,8 1 0,-9 4-156,-1 1 144,0 5 1,-9-2 15,2 4-352,-3-5 193,-1 8 1,0-7 28,0 4-376,-5-4 264,-2 2 0,-4-2-22,0 1-48,-1 0 90,-4-5 1,3-3 16,-2 0 42,-3 0 1,5-1 179,-2-3 1,4 2-193,3-2 392,-2 0-163,4-3 0,-1-5-80,3 1 432,3-5-297,1 7 0,1-9 86,3 3 62,-3-3-106,10-1 1,-5 0 284,5 0-250,1 0 0,-1 0 342,1 0-306,4 0 0,1 0 1,2 0 72,2 0-88,-3 0 0,5 0 55,0 0-268,-6 0 121,5 0 1,-4 0 1,5 0 0,-4 0-185,0 0 0,-5 0 5,1 0 155,-2 0 67,-2 0-365,0 0 97,1 0 0,-5 0 194,1 0-747,-5 0 264,2 0-1483,-5 0 1291,-5 0 0,-2 0-2301,-4 0 1483,4 0 573,-3 0 802,4 0 0,-11 0 0,0 0 0</inkml:trace>
  <inkml:trace contextRef="#ctx0" brushRef="#br1" timeOffset="120">21026 8771 7928,'0'-18'0,"0"3"104,0 8 11,0-4 0,0 9 1200,0-6-269,0 6-319,0-3-132,0 5-260,0 10 93,5-3-262,-4 15 0,8 1 165,-5 7-83,5 3-69,-3 2 1,2 0 283,-1 3-243,1 3-54,3-1 0,1 5-34,-1-3-39,-4 2 1,1-2-12,-4 0 1,1 0-963,-1 3 1041,-3-4-114,4-2-26,-5-4 0,0-1 150,0 0-40,0-5-49,0 4 0,0-10-11,0 0-43,0 5 38,6-14 1,-5 11-18,3-9 910,-3-1-934,-1 1 0,1-7 16,3 3 0,-3-4 92,3 4-305,2-6 212,-4 4 1,3-7 42,-5 4-5,5-4-18,-4 7-21,4-9 27,-5 5-1657,0-6 1,0 5-1,0 1 1</inkml:trace>
  <inkml:trace contextRef="#ctx0" brushRef="#br1" timeOffset="121">21700 9160 7310,'-7'0'903,"2"0"151,5 0-797,0-6 1,5 5 328,3-3-172,2 3-243,1 1 1,6 0 483,2 0-288,3 0 0,6 0 71,-4 5-153,9-4 1,-8 5 57,5-6-265,-4 5 80,7-4 0,-5 4 29,2-5 1,2 0-74,-5 0 0,-1 0-486,-3 0 298,0-5 0,-5 4-839,-3-3 0,-2-1 89,-2 1-235,-5 0 0,-2 4 350,-8 0 0,-3 0-65,-8 0 1,-3 1 773,-5 3 0,-5 3 0,-1 4 0</inkml:trace>
  <inkml:trace contextRef="#ctx0" brushRef="#br1" timeOffset="122">21711 9434 7844,'8'3'448,"-1"1"-290,-4 0 0,7-4 544,-2 0 1,6 0-220,1 0 1,6 0 705,2 0-789,0 0 0,10-1 207,-3-3-168,3 3-193,-3-4 0,3 1-155,-3 0 120,-2 0-40,5 4 1,-10 0-769,0 0 339,-6 0 234,0 0-2352,-4 0 1224,-2 0 1152,-1 0 0,-3 5 0,4 2 0</inkml:trace>
  <inkml:trace contextRef="#ctx0" brushRef="#br1" timeOffset="123">22911 8432 12586,'-1'2'32,"-10"17"224,3 4-44,1 3 1,-1 3 0,-3 6 0,-1-1 91,1 0 1,-4 2-94,-1 2 0,1 0-132,4 8 0,0-5 114,4 5 0,-2 4-218,5-5 1,-1 2-39,1-5 0,3 1-14,-3-5 0,3 2 3,1-2 0,0 1 87,0 3 1,1 2 0,3-2 1,-1 3 0,4 0 1,0-3 230,0 0 1,3-5-54,-2 1 0,6-4-10,1-3 0,0 0-114,-3-4 1,3 0-66,0-4 1,2-1-12,-2 1 1,-2-1 102,2-3 0,-2-3-79,-2-4 0,0 2 25,1-3 0,-5 3-18,1-6 1,-4-2-24,3 2-3,-4-6 0,3 3-174,-2-5-351,-3 0-370,4 0-1381,-5 0 1716,-5 0 0,-1-5-1612,-5-2 2174,-1 1 0,1-9 0,-1 3 0</inkml:trace>
  <inkml:trace contextRef="#ctx0" brushRef="#br1" timeOffset="126">24098 8406 7844,'-4'-8'217,"0"1"316,1 4-200,3-7 1,0 7 661,0-4-14,0 4-263,0-2-465,0 5 1,0 5 14,0 3 0,1 2 22,3 1 0,2 6-14,5 2 1,1 2 62,-1 2 0,5 0-115,-1 0 1,5 4 95,-1-1 0,3 5-60,0-5 1,-2 2-30,-1-1 1,-2 2-21,2 5 1,-2 1-118,-6-1 0,1 1 34,-1 4 1,1 0-77,-1 3 1,0 1 10,1-5 1,-5 5-202,1-1 0,-2-1-100,2 0 1,1 1 129,-5 4 1,3-5-34,-3-3 1,0 1 73,-4-1 1,0 0 188,0-4 0,-1-1-53,-3-2 0,1 1-23,-4-6 0,3 5-20,-4-5 0,2 1 8,-2-4 1,-2 0-167,3 0 0,0-4 112,0 0 0,0-5-85,0 1 0,-4 1 48,4 0 1,1-1-34,-2-4 1,0 1-13,-3-1 1,3-3 1,1-1 1,-1-3 39,-3 4 0,3-5 0,0 5 1,5-5-313,-5 0 305,5 4 0,-3-6-428,2 3 89,3-3-207,-4-1-2409,5 0 1,5-1 3021,3-3 0,2-2 0,1-6 0</inkml:trace>
  <inkml:trace contextRef="#ctx0" brushRef="#br1" timeOffset="127">1999 12118 8067,'6'-8'-283,"-2"0"327,-3 6 0,0-5 469,3 4 53,-3 1-1,4-3 211,-5 5-269,0 0 1,0 10-246,0 6 1,-1 5 5,-3 6 0,-2 0-86,-5 7 0,3-1-73,0 9 1,1 1-178,-5 6 0,1-2-79,0 3 1,-1-3 163,1-2 0,1 0-18,2-3 0,-1 0-253,5-8 1,0 0 126,4-11 1,0 1-78,0-9 0,0 0-196,0-3 196,0-1-229,0-4-120,0-2-1025,0-5 1578,0-5 0,0-7 0,0-6 0</inkml:trace>
  <inkml:trace contextRef="#ctx0" brushRef="#br1" timeOffset="128">2033 12152 8092,'0'-18'468,"0"2"1,0 4 352,0 1 63,0 4-519,0 2 0,0 7 33,0 1 1,5 6-2,3 10 1,2 2 84,1 9 1,4 6-197,1 5 1,4 4-32,-1 1 0,3-5-255,0 1 0,-3-4 103,0 4 1,0-5-333,4 1 1,-4-6 198,0-2 0,-5-4-120,2 0 1,-1-5-51,-4-2 1,3-5-53,-6 1 1,1-2 8,-2-2 0,0-1-54,-4-2 1,-1-2-752,2-2 408,-3-3-442,-6 4 0,-2-5 28,-4 0 1054,0 0 0,-6 0 0,-1 0 0</inkml:trace>
  <inkml:trace contextRef="#ctx0" brushRef="#br1" timeOffset="129">1907 12689 8001,'5'-12'-13,"2"6"1,5-3 765,4 5 1,1 0-250,6 4 1,0-1 236,0-3 1,9 3-342,2-3 1,3 3-212,-3 1 0,0-4-27,0 0 1,-1-3-100,-2 3 0,1 0-1110,-6 4 0,1-1 1047,-4-3 0,0 3 0,-1-4 0</inkml:trace>
  <inkml:trace contextRef="#ctx0" brushRef="#br1" timeOffset="130">3266 12243 7671,'-6'0'296,"1"0"0,6 0 1,3 0 228,4 0 0,2-4-68,1 1 0,2-1-87,2 4 0,3-2-7,5-1 1,0 1-78,-1-1 0,3 1-86,1 2 0,-2-1 26,3-3 0,-2 3-30,2-3 1,-3 2-27,3-2 1,-3 3-153,-1-3 0,-4-1-46,0 1 0,-5 0-111,1 4 1,-2-1-1319,-2-3 755,-5 3-1619,-1-4 1174,-5 5 1147,-10 0 0,3 5 0,-10 1 0</inkml:trace>
  <inkml:trace contextRef="#ctx0" brushRef="#br1" timeOffset="131">3346 12483 8000,'12'-6'992,"-1"2"0,4 3-305,1 1 1,0-4-184,-1 0 0,3 0-39,5 4 0,0-1 49,0-3 0,1 3-24,2-3 1,0 1-96,4 0 1,-4 1-170,0-1 1,-2 1-153,-1 2 0,-4 0-72,0 0-148,-5-5 0,3 4-544,-6-3-1208,-5 3 926,0 1 1,-8 4 971,-2 0 0,-7 4 0,-7-1 0</inkml:trace>
  <inkml:trace contextRef="#ctx0" brushRef="#br1" timeOffset="132">4831 11958 8047,'0'-8'-476,"0"0"0,4 5 1662,0-5-304,-1 5-415,-3-7 1,-1 5-157,-3-2 1,3 0-56,-3 3 1,-2 3-112,-2-3 0,2 2 48,-2-2 0,1 3-127,-5-3 0,1 3 137,0 1 0,-2 1-217,-2 3 0,2 2 29,-2 6 0,-2-1 40,2 0 1,-4 2 5,4 2 1,-1-2 9,5 2 1,1-2-103,2-2 0,-1 1 67,6-1 1,-1-3-116,4-1 1,0-3 91,0 4 0,1-6 85,3 2 1,3 1 11,9-1 0,1 4 157,6-5 1,4 5-206,0-4 0,4 4 14,0-5 1,-2 6-82,1-1 1,-3-2 105,4 2 0,-6-4-42,2 3 1,-3 1 37,-2 3 1,0 1-176,-3-1 1,-2 0 71,-6 1 1,-5 4-161,-2 3 1,-3 2-17,-1-2 1,-2 2 112,-6-2 1,-1 3-163,-10 1 1,0-2 95,-4-2 1,1 2 212,-1-6 0,-4 0-114,1-3 1,-5-1 99,4 0 0,-3 0-70,3-4 1,1-2 89,3-5 1,4 0-189,0 0 0,9 0-461,-2 0 160,8-5 0,-1-1 151,5-6 0,2 1-760,1 0 1,8-1 1013,4 1 0,10-6 0,-1-1 0</inkml:trace>
  <inkml:trace contextRef="#ctx0" brushRef="#br1" timeOffset="133">5219 11992 8019,'-6'-8'389,"2"1"-273,-2 4 1,5-3 1213,-3 2-351,2 3-341,2 6 1,0 4-154,0 10 1,4 0-94,0 4 0,0 1-271,-4 2 0,0 0 107,0 4 1,0-3-145,0 3 1,5-3 115,3 3 0,-2-4-284,2 0 0,3-1 72,4-3 0,4 0-260,-4-3 1,10-3 88,-3-4 0,4-6-2,-3-2 1,5-3 207,2-1 1,-1-5-35,2-2 1,-5-7 148,5-2 0,-6-4-75,2 1 1,-3-4 92,-1-3 1,-5-2-48,-3-3 1,-3-2 287,0 3 0,-5 1-132,1-2 1,-5 1-146,0-5 0,-3 6-471,-3 3 1,-4 1 207,-4 3 1,-1 4-721,1 3 1,0 7 430,-1 4 1,5 3-1077,-1 1 1508,5 0 0,-7 5 0,4 1 0</inkml:trace>
  <inkml:trace contextRef="#ctx0" brushRef="#br1" timeOffset="134">6030 11980 8184,'0'-11'-58,"1"3"945,3 1 1,-2 3 202,1-4-685,-1 6 1,-2-2 58,0 8 0,1 3-151,3 9 0,2 7 192,5 7 1,-3 7-171,0 1 1,-2 5-163,2-1 0,1 1-104,-6-1 0,2 0-240,-1-8 1,-2 3-409,1-7 1,-1-3 105,-2-4 98,5 0 1,-4-11-156,3 4-1348,-3-9 28,-1-2 1850,-5-15 0,-1 3 0,-6-10 0</inkml:trace>
  <inkml:trace contextRef="#ctx0" brushRef="#br1" timeOffset="135">5916 12003 8297,'0'-11'411,"0"3"-158,0 1 1,0-1 64,0-3 0,5-1 91,3 1 0,2-1 196,1 1 1,4-2-170,1-2 0,5 1 55,2-5 0,1 5-306,7-1 0,-5 2 102,5 2 0,-6 1-250,2 2 0,-3 3 130,-1 5 1,-2 1-84,-2 3 0,-1 2-78,-3 6 0,-6 3-199,3 0 1,-5 6 22,1-2 0,-3 2-123,-5 2 0,-1 0 37,-3 0 0,-2-1 80,-6 1 1,-3 0 134,0 0 1,-6-1-11,2-3 1,-2 1-15,-2-5 0,-4 4 49,1-4 1,0-1 23,7-6 0,3 1 119,4-5 0,5 1 585,-1-1-20,6-3-428,-4 4 0,8-5 63,2 0 0,6 0-99,5 0 0,5 0 110,-1 0 1,7 0-166,0 0 1,5 0-200,-5 0 0,5 0 127,-4 0 0,0 5-135,0 3 0,-3 2-155,3 1 0,1 1 78,-2-1 0,0 2-240,-7 2 1,-1-1 104,-3 5 1,-8-4-102,1 4 0,-2-4 102,-2 4 0,-5-3 145,-7 3 0,-7-4-1,-4 4 0,-8-4 23,-3 4 1,-3-5 157,-1 1 1,-6-2-104,-2-1 0,3-1-177,1 0 0,3-4 109,0-3 1,10-3-366,2-1 1,8 0-166,0 0 0,7-5-390,4-3 1,4-2 296,4-1 1,4-5 713,7 1 0,8-10 0,6 1 0</inkml:trace>
  <inkml:trace contextRef="#ctx0" brushRef="#br1" timeOffset="136">6864 11946 7993,'0'-11'87,"0"-1"0,1 1 134,3 0 1,-1 3 727,4 0-602,-4 1 0,2-1 601,-5 0-548,0 6 0,-1-3 29,-3 5 1,-3 0-138,-4 0 1,0 1-50,-1 3 1,1-2-75,-1 6 1,-3 0-15,0 3 1,0 1-88,3-1 1,1 0 114,-1 1 0,1-1-105,-1 1 1,5 3 65,-1 0 1,6 0-156,-2-3 0,3-1 35,1 1 1,5-2 41,2-3 1,3 4 37,2-4 1,4 3-11,3 2 1,3-5-130,1 1 0,0-2 135,0 2 1,-1 2-207,1-2 0,0 1 115,0-2 0,0 3-92,0-2 1,-4 2 75,0 1 0,-5 1-115,1-1 0,-6 5 140,-2-1 1,-4 1-11,1 0 1,-4-3 188,-4 6 0,-2-5-60,-6 2 0,-4 0 43,-3-1 1,-3 4-115,-1-3 1,-5-1 48,-2-4 0,-3 1-152,-1-1 1,4-1-159,4-2 1,-1-3-247,4-5 0,-1 0-1670,9 0-797,0 0 2908,8 0 0,2-5 0,5-1 0</inkml:trace>
  <inkml:trace contextRef="#ctx0" brushRef="#br1" timeOffset="137">7287 11946 8085,'0'-6'0,"0"-4"688,0 2-226,-6 3 534,5-5-25,-4 9 100,5-10-627,0 10 1,0-3-95,0 8 1,0 9-18,0 10 0,0 1 125,0 6 0,0 5-301,0 3 1,0 4 52,0-4 0,0 3-391,0-2 1,4 0 200,0-1 0,0-6-180,-4 2 1,0-7 134,0-1 0,0-3-429,0-4 0,0-2 188,0-6 1,0-3 26,0-1 1,1-4 510,3 1-210,-3-3 1,5-1 208,-2 0 0,-1 0-57,4 0 1,1-1-2,3-3 0,6 1 17,2-4 0,2 3 60,2-4 1,0 4-152,0-3 1,0 4-157,0-1 0,-1 3-181,1 1 1,4-4 98,-1 1 0,1-1-289,-4 4 0,-4-4 158,0 0 0,-5-1-638,1 1 0,-2 3-189,-2-3-444,-4 3 686,-2 1 1,-10-4 814,-3 0 0,-2 0 0,-1 4 0</inkml:trace>
  <inkml:trace contextRef="#ctx0" brushRef="#br1" timeOffset="138">7287 12243 8060,'-6'-6'84,"5"-1"-84,-3 4 0,4 1 793,4-1 1,3 0-187,4-1 0,4 3-79,0-3 0,9 3 25,-1 1 1,8 0-134,-1 0 1,3-5-336,2-3 0,-5 2 98,0-2 1,0 4-501,0-3 0,-3 3 260,-8-4 1,-3 5-2226,-4-5 1448,-1 5 0,-5-3 834,-2 2 0,-2 3 0,-2-4 0</inkml:trace>
  <inkml:trace contextRef="#ctx0" brushRef="#br1" timeOffset="139">7218 11992 8074,'1'-12'90,"3"1"1,2 0-91,6-1 0,4 1 811,3-1 0,8 1-191,3 0 1,0-2-130,0-2 0,4 2-352,4-2 1,4 6 123,-4 1 0,0 1-214,-3-5 1,-2 6 73,-3 2 1,-2-1-932,-5 1 1,-4 0 113,0 4 694,-5 0 0,8 5 0,-5 2 0</inkml:trace>
  <inkml:trace contextRef="#ctx0" brushRef="#br1" timeOffset="140">8086 11923 8022,'-6'0'2658,"1"0"-2197,5 0 0,0 5-96,0 3 0,0 6 66,0 1 1,0 7-169,0 1 0,0 1-20,0 6 1,0-3-41,0 3 0,0 0 25,0 0 1,3 2-230,1-6 1,0 1-119,-4-4 0,4-2-489,0-2-268,4-2 486,-6-6-1277,3-4 708,-5-2-1143,0-5 2102,-5-5 0,-2-2 0,-4-4 0</inkml:trace>
  <inkml:trace contextRef="#ctx0" brushRef="#br1" timeOffset="141">7766 11958 8013,'7'-11'1115,"4"4"0,9-3-454,7 2 0,7 2 346,-3-2 1,4 4-436,-4-3 0,2 3 38,1-4 0,4 5-184,0-5 1,0 2-320,-4-2 0,1-1-48,-1 5 0,-6-3-177,-5 3 0,-2 0-308,-6 4 0,1 0-829,-5 0 0,-1 1 1255,-2 3 0,-3 2 0,-5 6 0</inkml:trace>
  <inkml:trace contextRef="#ctx0" brushRef="#br1" timeOffset="142">9217 11809 7638,'-7'0'419,"-3"0"0,4 0 119,-6 0 0,5 5-258,-1 3 0,-1 3 204,-6 5 0,2-3-15,-2 7 0,1 0-162,-1 6 0,2 0-52,-2 4 1,-1 1-29,0 3 1,5-4-28,3 1 1,6-6 41,-2 2 0,3-3-190,1-1 0,6-4 131,5 0 0,3-5-143,9 1 1,-2-6-26,5-1 0,3-6 76,2 2 0,2-4-38,1-4 1,0-2-88,1-6 1,-1-4-60,0-3 1,-3-3 98,-1-1 1,-5-3 20,2-1 1,-4 1 58,-4 3 0,-4 0-4,-7 0 0,-3-4-93,-5 1 0,-3-5-67,-4 5 1,-6-2-353,-10 1 1,-5 3 190,-2-3 1,-7 4-413,-1 4 0,-4 8 241,4 7 1,5 3-292,6 1 0,8 0 217,4 0 1,4 1-1190,3 3 1673,3 2 0,10 11 0,1 1 0</inkml:trace>
  <inkml:trace contextRef="#ctx0" brushRef="#br1" timeOffset="143">9742 11866 8029,'-6'-11'352,"1"-1"1,5 5 203,0-1 662,0 6 161,0-3-955,0 15 0,1 2 37,3 11 1,-2 4-60,6 0 0,-2 4-145,2 0 0,1 2-126,-6 1 1,5-4-120,-4 1 1,1-2-275,-1 2 1,-3-4 253,3-4 1,-2-1-191,2-3 1,-3-3 85,3-4 0,-2-1-986,-2 1-179,5-6-601,-4-1 425,4-5 1453,-5 0 0,-5-5 0,-1-1 0</inkml:trace>
  <inkml:trace contextRef="#ctx0" brushRef="#br1" timeOffset="144">9708 12118 7832,'11'0'1135,"1"0"1,0 1-481,3 3 0,3-3-185,5 3 1,5-3 35,2-1 1,0 0-490,0 0 0,-1 0 56,2 0 1,0-5-475,-4-3 0,0 2 301,-4-2 0,-6 5-608,-1-5-776,-4 5 1484,-5-7 0,-2 4 0,-5-6 0</inkml:trace>
  <inkml:trace contextRef="#ctx0" brushRef="#br1" timeOffset="145">9708 11843 8020,'2'-17'0,"6"1"0,5 0 922,9 1 1,6-6-175,3 2 0,2 3-47,1 1 1,0 2-125,1 2 1,-1-3 64,0 2 0,0-2-620,1 7 1,-6 2 69,-3 1 1,-1 2-1060,-3 2 1,-4 0 342,-3 0 624,-2 6 0,-1 0 0,-1 5 0</inkml:trace>
  <inkml:trace contextRef="#ctx0" brushRef="#br1" timeOffset="146">11090 11706 8052,'0'-11'-402,"0"0"1,0-1 1994,0 1-507,0 4 14,0-3-233,0 9-439,0-4 1,-4 14-60,0 2 0,-4 13-138,5 3 1,-5 6 137,4 5 0,-1 5-63,1 3 1,2 6-311,-6-6 0,4-2 94,-3-2 1,3-7-103,-4 0 1,6-5-219,-2-3 0,-1-7-341,1 3 1,-1-12-349,1 1-701,3-3 460,-4-3 1,4-1 504,-3-5 0,3-5-538,-3-3 1193,2-2 0,2-6 0,0-2 0</inkml:trace>
  <inkml:trace contextRef="#ctx0" brushRef="#br1" timeOffset="147">11055 11672 8052,'0'-15'0,"0"0"0,0-4 529,0 3 1,0 5-103,0 3 1,0 5 1052,0-5-987,5 5 0,2 3 116,4 8 0,2 7-166,2 4 0,3 7 38,5 0 0,0 7-148,-1 2 0,1 4-207,0 7 1,0-5 41,0 1 1,1-5-132,3 1 1,-3-2-425,2-2 0,-5-6 271,-2-5 0,-2-2-571,2-5 1,-2-1 245,-6-4 1,1 1-473,-1-1 0,-4-3-877,-4-1-361,-1-4 2151,-7 2 0,-7 0 0,-6 1 0</inkml:trace>
  <inkml:trace contextRef="#ctx0" brushRef="#br1" timeOffset="148">11044 12083 8177,'11'0'178,"1"0"1,3 0 594,0 0 0,6 0-282,-2 0 1,6 0-187,2 0 0,3 0-251,-3 0 1,4-4 136,0 1 1,1-5-983,-2 4 0,2-5 205,-6 2 586,1-3 0,-4-2 0,0 1 0</inkml:trace>
  <inkml:trace contextRef="#ctx0" brushRef="#br1" timeOffset="149">11672 11695 8190,'-5'-11'1421,"4"-1"-904,-4 6 1,6 7-57,3 10 0,-3 2 126,3 6 1,-2 5-138,2 7 1,-3 6-120,3 1 1,1 4-87,-1-4 1,4 3-318,-4-2 0,3-3 131,-3-5 0,1-3-75,-1-5 0,-2-2-156,6-2 1,-4 1-277,3-4 0,-4-5-1653,1-3 940,-3-6-1358,-1 3 1391,0-5 1128,-5 0 0,-1-10 0,-6-3 0</inkml:trace>
  <inkml:trace contextRef="#ctx0" brushRef="#br1" timeOffset="150">11592 11706 8013,'0'-11'0,"5"-2"482,3-2 1,3 2-85,5-2 0,1-1 246,6 0 0,0 5-218,0 3 0,1 2 21,3-2 0,-2 3-83,5 5 0,0 0-214,0 0 1,2 2-19,-6 1 1,1 4-114,-4 4 0,-5 1 101,-3-1 1,-2 4-99,-2 0 0,-5 5-244,-2-5 0,-3 5 108,-1-1 0,-5 3-363,-2 0 0,-8 1 217,-5 0 1,-5 0-35,-2 0 0,-3 0 89,3 0 0,-1-2 128,2-2 1,3 1-5,0-4 0,5 0 79,7-1 1,1-2 198,2 2 1,3-2-40,5-2 0,1 1 57,3-1 1,0 1 66,7-1 1,0 1 57,8-1 1,-3-3-104,7-1 1,-3-3-73,7 4 0,-2-6-183,2 2 0,-3-3-207,3-1 0,-3 0-279,-1 0 0,1 0 280,2 0 0,-5 1 224,1 3 0,-1-2 0,2 3 0</inkml:trace>
  <inkml:trace contextRef="#ctx0" brushRef="#br1" timeOffset="151">12323 11729 8081,'0'-11'85,"0"-1"0,0 5 425,0-1-58,0 1 117,0-5 1,0 5 361,0-1-540,5 5 0,-4 5-104,3 9 0,1 9 193,-1 7 0,4 9-168,-4-2 0,3 8-130,-3 0 0,4 1 22,-5-1 1,2-2-149,-1-2 0,1-6-486,3 2 0,1-8 306,-5-4 0,3 0-601,-3-7 0,1-1-62,-1-6-1076,-3 2 1267,4-9 0,-6 4 596,-3-5 0,-2-5 0,-6-1 0</inkml:trace>
  <inkml:trace contextRef="#ctx0" brushRef="#br1" timeOffset="152">12266 11672 8105,'5'-13'0,"3"-2"0,3 3 385,4-4 1,2 7-68,2 2 0,2 0 373,-2 0 0,-1 2-163,1 5 1,0 0-60,4 0 0,4 1-156,-1 3 1,2 2-62,-1 6 0,-4 0-218,0 4 1,-2 1 149,-5 6 1,-3 0-252,-5 0 0,-3 0 58,-5-1 1,-5 3-423,-3 1 0,-7 0 150,-4 4 1,-2-5-2,-2 2 1,0-3 137,0-1 0,4-4 72,0 0 0,5-4 99,-1 4 1,6-5-93,1 2 0,6-8 202,-2 0 0,3 0 60,1 3 1,6-3 77,6-1 1,-1 0-117,4 0 0,5 3 80,-1-2 0,6-2-425,-6 2 0,2-2 104,2 2 1,0-2-155,0-2 0,0-3 72,-1 3 1,1-3-54,0-1 1,-4 0-257,0 0 0,-1 0-319,1 0 1,-3 0 91,-4 0 0,-1 0-989,1 0 1689,-6 0 0,4 0 0,-3 0 0</inkml:trace>
  <inkml:trace contextRef="#ctx0" brushRef="#br1" timeOffset="153">12940 12209 9870,'0'-12'1325,"0"5"-862,0-1 0,4 1 171,-1-5 1,3 0-195,-3-4 0,-1 2-14,1-5 0,2 0-117,-1-4 1,0-4-55,-4-4 1,1 1-130,3-5 1,-3 6 61,3-9 1,-2 4-173,-2-8 0,0 5 116,0-1 0,0 6-161,0 2 0,0 5-58,0-2 0,-2 7 151,-2 1 0,3 8 46,-3 0 1,3 6 129,1-3-267,0 6 0,0-1 74,0 11 0,5 2 34,3 13 0,6-2 13,1 10 1,5 4-70,-1 7 1,3 1-97,1-1 0,0-1-221,-1-3 1,-3-3 143,0 4 1,-1-5-86,1-4 0,2-2-247,-6-5 1,0-4 186,-4 0 1,1-5-190,-1 1 1,-3-2 73,0-2 0,-6-3-1166,2 0 41,-3-1-455,-1 5 1988,0-6 0,-5 4 0,-1-4 0</inkml:trace>
  <inkml:trace contextRef="#ctx0" brushRef="#br1" timeOffset="154">12803 12083 8076,'7'-4'1083,"1"1"1,1-1-406,6 4 1,3 0-212,5 0 1,3 0-196,1 0 0,0 0-41,-4 0 0,4 0-428,4 0 0,-1 0 201,5 0 0,-7 0-366,6 0 0,-8 0 291,1 0 71,-3 0 0,-1 0 0,0 0 0</inkml:trace>
  <inkml:trace contextRef="#ctx0" brushRef="#br1" timeOffset="155">13579 11695 8010,'0'-11'-810,"0"3"607,0 0 0,-1 5 1366,-3-5-624,3 0 0,-4 1 430,5-1-667,-5 6 1,2-2-21,-4 8 1,4 7 66,-1 8 0,3 8-82,1 3 1,0 4 101,0 4 0,0 2-104,0 2 1,0 1-229,0-5 0,0 0 105,0-4 0,1-5-358,3-2 0,-3-3-72,3-1 1,-2-5-240,-2-3 1,1-2-441,3-2 332,-3-5-481,4 5 0,-5-11-178,0 0 907,0-6 0,-4-5 387,0 0 0,1-6 0,3-1 0</inkml:trace>
  <inkml:trace contextRef="#ctx0" brushRef="#br1" timeOffset="156">13499 11832 8014,'0'-19'7,"0"0"1,0 9 350,0-2-33,0 3 1,6-1 174,1 3 0,3 3 136,2 8 1,4 0-229,3 7 0,3-1 82,1 9 1,3 1-197,1 7 0,5-2-80,-2 6 1,3-4-41,1 3 1,1-5-152,-1 2 0,0-7 70,0-1 1,-3-3-72,-1 3 1,-4-5-132,0 1 0,-5-6 49,-2-2 1,-5-4 28,1 1 1,-6-3 52,-2-1 0,-3 0 424,4 0-177,-6 0 0,3-5 141,-5-3 0,-3-3-114,-1-4 0,-5 1-72,1-5 0,-1 0-132,2-4 1,-3-5 117,2-3 1,3-2-506,1-1 0,-1-1 185,1-3 1,1 1-195,3-5 0,-4 6-119,0 2 1,0 2-352,4 9 0,0-1-254,0 9 0,-1 0 432,-3 3 0,3 5-1393,-3-1 1420,-2 6 1,4 2 568,-1 7 0,1 3 0,2 2 0</inkml:trace>
  <inkml:trace contextRef="#ctx0" brushRef="#br1" timeOffset="157">14619 11649 8061,'0'-7'0,"0"-1"573,0 0-108,0-3 426,0 0-538,0-1 0,-5 5-2,-3-1 0,-2 5-86,-2 0 1,0 1-1,-3 2 1,1 2 42,-5 1 1,-2 5-62,-5 7 1,1 3 56,-1 5 1,-2 5-72,1 2 0,1 3-141,3 1 1,5 1 103,3-1 0,2 4-298,2 0 0,4-1 77,4-7 1,1 2-90,2-5 0,5-1-228,3-3 1,7-1 175,4-3 0,4-3-89,4-4 1,-3-5 111,2 1 1,2-5-93,-1 0 1,0-1 97,-5-2 0,1-5 71,0-3 0,-1 2 14,-3-2 0,-3 0 27,-4-3 1,-1 0 184,1-1 0,-6 1-62,-2-1 1,-3 1 17,-1-1 1,-5 1-75,-3 0 0,-7-1-335,-4 1 0,-3 3-216,0 1 1,-1 4-1142,0-1 1086,0 3 564,5 1 0,2 5 0,4 1 0</inkml:trace>
  <inkml:trace contextRef="#ctx0" brushRef="#br1" timeOffset="158">14904 11672 8117,'0'-11'-500,"0"3"200,0 0 883,0 6-88,0-3 1817,0 5-1061,0-5-812,-5 4 0,4-3 78,-3 8 0,2 3-46,-2 8 0,1 3-164,-4 5 0,4 4-205,-1-1 1,-1 6 150,1-2 0,-3 2-298,3-1 1,-1 0 18,1-4 0,3 1-2,-3-1 1,8-7-280,3 3 1,9-4 139,3 0 1,6-3-160,2-4 1,4-1 116,0 1 1,2-6-6,1-2 0,-3-3-19,-1-1 1,-5 0-93,2 0 0,-3 0 67,-1 0 1,-1-1-116,-3-3 0,-4 1-219,-8-4 1,2 3-391,-5-4 0,-1 5 982,-7-5 0,-8 0 0,-5-3 0</inkml:trace>
  <inkml:trace contextRef="#ctx0" brushRef="#br1" timeOffset="159">14801 11935 8079,'7'-5'526,"3"3"-144,-2-1 1,7 1 253,4 2 1,2-3-169,2-1 1,1 0-171,3 4 1,2-1-252,5-3 1,-2 1 56,2-4 1,-7 3-660,4-4 0,-6 5 337,-2-5 1,-5 2 217,-3-2 0,-3-2 0,0 3 0</inkml:trace>
  <inkml:trace contextRef="#ctx0" brushRef="#br1" timeOffset="160">14881 11581 8276,'12'-5'1319,"0"2"-851,4-4 1,3 0-380,7 0 0,2-2 119,3 5 0,2-4 202,-3 4 1,-1 1-97,2 3 0,-1-2-23,5-1 1,-5 1-62,1-1 0,-2-3 14,1 3 0,2-2-181,-5 1 1,-5 2 102,-3-1 0,-5 1-60,2 2 0,-4 0 49,0 0 1,-5 0-142,1 0 1,-2 2 175,2 1 1,1 5 4,-5 7 0,3 3 39,-3 5 0,0 5-90,-4 2 1,0 5-211,0 3 1,0-2 57,0 6 0,-1-4-391,-3 4 0,2-6 204,-1-2 1,1 0-126,2-3 0,0-3-50,0-2 1,0-3-200,0-4 0,0-2-412,0-6 232,5 1-396,-3-1 346,3-5-138,-5-1 558,0-15 0,0 3-227,0-9 606,0 4 0,-5-5 0,-2-1 0</inkml:trace>
  <inkml:trace contextRef="#ctx0" brushRef="#br1" timeOffset="161">15498 11706 8058,'0'-11'0,"0"0"0,0-1 426,0 1 0,4-1-64,0 1 0,1 3 214,-1 1 0,-2 0 307,6 0-444,-6-3 0,8 8-77,-2-2 1,-2-1-189,2 2 1,0-1 1,3 4 0,0 1-1,1 3 1,-1-2-205,1 6 0,-2-4 119,-2 3 0,2-3-294,-3 4 1,3-4 97,2 3 0,-1-4-152,1 1 0,0-3 116,4-1 0,-2 0-85,5 0 0,-4-5 26,4-3 0,-4-2 111,4-1 1,-5-1 80,1 1 1,-2-2-67,-2-2 0,0 2 236,-4-2 1,2-2-83,-5 2 652,0 0-114,-4 4 129,0 4-485,0 2 1,0 15 27,0 6 1,3 5-47,1 6 1,1 2-31,-1 5 1,-3 0 43,3 1 1,1 3-65,-1 0 1,4 0-267,-4-4 0,3 0 77,-3 1 1,1-2-723,-1-3 1,-3 1-54,3-9 1,-2 3-396,2-10 1,-2 0-1819,1-4 2984,-1 1 0,-2-1 0,0 1 0</inkml:trace>
  <inkml:trace contextRef="#ctx0" brushRef="#br1" timeOffset="162">16206 11604 8105,'0'-12'0,"0"1"40,0-1 0,0 5 395,0-1 177,0 0 304,0-3 155,0 5-287,0 1-250,0 5 0,-4 10-115,1 5 1,-2 8 32,1 7-1,2 2-142,-1 10 0,1-4-159,2 4 1,0-4 47,0 4 0,5-5-273,3 1 0,3-4 40,5-4 0,7-2-33,7-5 0,-1-5-244,2-3 1,-1-3 145,4-5 1,-3 2-168,-1-5 0,-4 0 120,0-4 0,-3 0-340,-4 0 0,1-4 51,-4 0 0,-1-4-576,-4 5 0,-4-6-292,-3 1 384,-3-2 986,-1-1 0,-10-6 0,-3-1 0</inkml:trace>
  <inkml:trace contextRef="#ctx0" brushRef="#br1" timeOffset="163">16183 11855 8043,'7'-5'0,"4"4"855,1-3 0,0 2-211,7 2 1,-3 0-47,3 0 0,-4 0-363,4 0 1,4 0-206,3 0 0,5-3-38,-5-1 1,5-1 181,-4 1 1,-1-1-727,-3-3 0,-5-2 290,-3 2 1,-4 2-1937,-3-1 2198,-3 4 0,-10-7 0,-1 3 0</inkml:trace>
  <inkml:trace contextRef="#ctx0" brushRef="#br1" timeOffset="164">16183 11546 8156,'12'-15'-61,"-1"0"0,6-1 541,2 0 0,7 4-97,5-4 0,1 4-32,-2 0 1,2 1-49,-6-1 0,5 1-108,-4 0 0,0 3 83,0 0 0,-3 2 140,3-2 1,-7 0-142,-1 4 1,-5 0-1,1 4 0,-2 0-99,-2 0 0,0 1 64,-4 3 0,3 4-33,-2 7 1,-2 6 63,2 6 0,-4 9-148,3-2 1,-4 8-34,1 0 0,1 2-222,-1 2 1,-1-4-46,-3-1 0,4-2-272,0 2 1,4-5-232,-5-2 0,5-5 281,-4-6 1,3-1-436,-3-3 98,5 2 380,-8-8 1,6 2-179,-3-7 279,-3-3 1,4-6-4,-5-3 0,-4-2 15,0-6 0,-5-1 122,2-2 0,-2 1-51,1-5 1,-1 1 322,6-1 1,-5-6-168,4 2 0,0-2 199,4 2 1,-3-4-14,-1 1 1,-1-5-31,1 5 1,3 4 180,-3 7 0,3 2 849,1 2-473,0-1 0,5 6-237,2 2 0,3 9-123,2 7 0,3 4-79,0 7 1,6 1-239,-2 3 0,2-3 26,2 2 0,0-1-95,0-3 0,0 0-40,-1-3 0,1 1 103,0-4 0,-4-1-107,0-4 1,-5-1 4,1-2 1,2-3 305,-2-5 1,0 0-129,-3 0 1,-2-1 260,-3-3 1,4-2 31,-4-6 1,-2-4 23,-1-3 0,-3-4-152,-1-4 0,0-2-14,0-5 0,-8-1-322,-4 1 1,-2-1 109,3-3 1,-1 2-408,1-2 1,-1 2 204,1 2 1,1 5-852,2 2 1,-1 8 109,6 4 0,-2 2-1195,1 2 665,2 5 1045,-3 1 0,16 20 1,1 4-1</inkml:trace>
  <inkml:trace contextRef="#ctx0" brushRef="#br1" timeOffset="165">17451 11387 8051,'-1'-18'221,"-3"3"1,4 3 283,0 5 1,1 1 137,7 6 0,-6 6-238,2 1 0,-2 8 79,-2 4 1,0 4-171,0 4 1,1 2 119,3 5 1,-3 4-107,3 1 1,1-1-201,-1-4 1,-1 3-317,-3-3 1,4 1 223,0-8 1,0 2-607,-4-6 0,1 1 337,3-9 0,-3 1-1711,3-5 844,-3 1-543,4-6 777,-3-1 866,3-5 0,-5-5 0,0-1 0</inkml:trace>
  <inkml:trace contextRef="#ctx0" brushRef="#br1" timeOffset="166">17188 11421 8101,'0'-18'0,"3"3"945,5 7 0,0-2-422,11 2 0,2 2 369,5-1 1,0 4-354,4-1 1,1-1-276,3 1 1,0-1-206,1 1 1,0 3 108,3-3 0,-6 3-731,2 1 0,-7 0-164,-1 0 0,-2 0-2009,-1 0 2736,-5 0 0,4 0 0,-5 0 0</inkml:trace>
  <inkml:trace contextRef="#ctx0" brushRef="#br1" timeOffset="167">17942 11352 7965,'0'-11'382,"0"-1"1,1 1 181,3 0 1,-2 3-146,1 0 1,-1 5 158,-2-5 1,-2 5-11,-1 0 0,-4-2-177,-4 1 0,-1 0 34,1 4 1,-2 0-145,-2 0 0,1 5-28,-5 3 0,1 3-51,-1 4 0,1-1-126,3 5 0,3 0 80,-4 4 0,4 0 28,0 0 0,6 0-183,2 0 0,3-2 14,1-2 1,0 3-153,0-3 1,6-3 72,6-1 0,4-2-125,7-1 1,0-1-31,0 0 0,3 1-32,1-1 1,-1-1 117,-3-2 1,-1 2-81,-3-2 1,-1 1 158,-3-2 0,-4 3-48,1-2 1,-2 2 223,-6 2 0,0-1-118,-4 0 0,0 1 365,0-1 0,-6 1-121,-1-1 1,-10 4 20,-5 1 0,-6 3-591,-7-4 0,-4 4 170,-3-4 0,-4 2-698,-3-2 1,2-4 298,-2 1 551,2-1 0,5-6 0,0 3 0,-1-4 0,-2-3 0,0-1 0</inkml:trace>
  <inkml:trace contextRef="#ctx0" brushRef="#br1" timeOffset="168">4774 13157 8003,'-5'-7'211,"4"-3"1,-6 9 299,3-3-79,3 3 1,-4 2-138,5 3 0,0 5 159,0 10 1,0 3-114,0 12 1,1 1 42,3 7 1,-1 1-296,4-5 1,-3 4 86,4-4 0,-4-1-116,3-6 0,-1 0 120,2-4 1,-2-4-578,-2-4 0,-1-6 78,4-2-1211,-4 0 95,2-9 496,0 3 1,-4-6 938,3-3 0,-3-3 0,-1-4 0</inkml:trace>
  <inkml:trace contextRef="#ctx0" brushRef="#br1" timeOffset="169">4374 13180 8055,'1'-12'-83,"3"1"0,3 1 438,4 2 0,6-2 559,2 2 0,2 2-18,2-2 0,5 2-377,2-2 1,8 2-40,4 2 0,1 3-175,-1-3 1,3 2-310,-3-2 1,1 1 108,-1-4 1,-3 3-36,-5-4 0,-5 2 103,-2-2 0,-4-1 73,-4 6 1,-3-5-804,-4 4 377,-1 0 1,-3 4-98,0 0 265,-6 0 0,4 5 176,-2 3 0,-1 3-60,4 5 1,-4 1 0,1 6 0,1 1-89,-1 3 1,1 2-5,-2 6 1,-1-2-127,2-3 1,1 3-256,-2-3 1,2-2-169,-1-1 0,-1-4 208,4-4 0,-4 1-44,1-5 0,-2 1-657,2-5-124,-3 0 247,10 1-119,-10-1 115,4-4 911,0-2 0,1-5 0,6 0 0</inkml:trace>
  <inkml:trace contextRef="#ctx0" brushRef="#br1" timeOffset="170">5516 13031 8124,'0'-18'2787,"0"2"-2196,0 10 1,2 3-198,1 11 1,0 4 392,5 11 1,-5 5-247,5 3 1,-4 3-143,3 4 0,1-3-285,3 4 0,-3 0-157,0-1 0,-1-4-47,5-3 0,-5-5-288,1 5 0,-4-6-147,3 2 0,-4-8 201,1-4 0,-3-2-2275,-1-2 975,0 1-58,0-1 1682,-5-5 0,-2-1 0,-4-5 0</inkml:trace>
  <inkml:trace contextRef="#ctx0" brushRef="#br1" timeOffset="171">5174 13488 8079,'-7'-1'1975,"3"-3"-1361,3 3 1,11-6 445,6 4 0,5 1-479,6-2 0,3-2-81,8-1 0,2-4-232,2 0 1,6 0-304,-3-1 1,4 1-336,-4-1 1,-4 2-1510,-3 2 1764,-7 3 1,2 0-1,-4-1 1</inkml:trace>
  <inkml:trace contextRef="#ctx0" brushRef="#br1" timeOffset="172">5962 13659 8155,'7'0'280,"1"0"0,-4 0 772,3 0-441,-4 0 1,3 0-42,-2 0 1,-3-1-18,3-3 1,-1-1-162,0-2 0,-1-4 21,2 4 0,-3-7-181,-1-1 1,0-4 39,0 3 1,1-4-198,3 1 0,-3-4 111,3-3 1,1 0-185,-1-4 1,3-1-84,-3-3 1,1-4-95,-1 0 0,-3 0 44,3 4 1,-1-2-85,1-2 0,-3 6-19,3-2 1,-3 7 141,-1 1 1,0 2 22,0 1 16,0 5 0,-1 3 381,-3 7-141,3-2-47,-5 9 1,6-3-107,0 8 0,0 3 5,0 8 1,2 5 218,2 6 0,6 3-59,5 6 1,5 3-52,-1 0 0,-1 4-59,1-4 0,0 0-194,4-4 0,-4-1 120,0-3 0,-4-2-295,4-5 1,-3 0-10,3 0 1,-4-5-12,4-3 1,-5-2-510,1-2 0,-4 0 317,-3 1 1,1-5-2375,-5 1 2866,5-5 0,-8 7 0,4-4 0</inkml:trace>
  <inkml:trace contextRef="#ctx0" brushRef="#br1" timeOffset="173">6042 13522 8141,'6'-5'114,"-1"4"1,0-8 1771,3 5-1287,2-5 0,1 8-99,1-3 0,4 3-252,3 1 1,0-1-177,4-3 0,-3 1 184,7-4 0,2 3-15,2-4 0,-2 2-3902,1-2 3661,-4-2 0,2-1 0,-5-7 0</inkml:trace>
  <inkml:trace contextRef="#ctx0" brushRef="#br1" timeOffset="174">6704 13088 8145,'-11'-6'0,"3"-3"863,0 5 0,6-1 317,-2 1-592,3 3 0,1-1-164,0 9 1,-4 2 241,0 10 0,0 5-273,4 7 1,2 2-149,1 1 0,3-1-158,1-3 0,7 2-227,-2-5 1,1 3-204,-1-3 1,-4-4 204,-1-4-2256,1-5 891,3 2-1299,-5-4 1612,0-6 1190,-6-6 0,-6-6 0,0-6 0</inkml:trace>
  <inkml:trace contextRef="#ctx0" brushRef="#br1" timeOffset="175">6350 13145 8023,'8'-11'934,"-1"0"0,7-1-375,9 1 0,6-2 116,9-2 1,-1 2-214,5-2 1,0 2 304,4 2 0,-1-1-584,1 1 0,-4 0-153,0-1 1,-6 6-329,3 2 0,-8-1-655,0 1 1,-6 0 952,2 4 0,-3 5 0,-1 2 0</inkml:trace>
  <inkml:trace contextRef="#ctx0" brushRef="#br1" timeOffset="176">7903 12848 8093,'-5'-11'-741,"3"1"1374,-6 2 315,5-2 1,-3 5-158,2-3 0,3 2 144,-3 2-509,-2 3 1,3-4-133,-4 5 0,-1 0-163,-3 0 0,-2 1 52,-2 3 0,-3 4-136,-5 7 1,0 3 141,1 4 0,-3 1-80,-1 0 1,3 0-227,0 0 1,1 0 60,7 0 0,1-6-72,7-1 0,2-4 115,5 0 1,2-1 3,6 0 1,4 1 109,11-1 1,9-3 16,2 0 0,8-5-45,0 5 1,1-4 26,-1 3 1,1-4-88,-5 1 1,-3 2 0,-5 2 0,-5 2-38,2 1 1,-8-3 83,-4-1 0,-2 1-235,-2 4 1,-4 3 43,-3 0 0,-3 0-73,-1-3 0,-9 0 187,-2 4 1,-9-4-29,1 3 0,-2-2 95,-2-1 0,0-1-104,0 0 1,-3 1 52,-1-1 1,0-3-29,5-1 0,-1-3-528,0 4 1,5-6-106,3 2 0,6-2-340,1-2 0,6-2 262,-2-2 1,8-2 739,3-5 0,9-6 0,1-1 0</inkml:trace>
  <inkml:trace contextRef="#ctx0" brushRef="#br1" timeOffset="177">8440 12871 8085,'0'-17'2907,"0"0"-2307,0 11 1,0 6-187,0 7 0,0 9 126,0 3 0,4 3-140,0 5 0,1 1-162,-1 2 1,-2 3-64,6-2 0,-5 1-164,5-2 0,-2 2-19,2-6 1,2 1-197,-2-4 0,-2-1-589,2-3 0,-4-3 17,3-5-1420,-4 1 896,2-1 117,-5-4 1183,0-2 0,-5-10 0,-2-2 0</inkml:trace>
  <inkml:trace contextRef="#ctx0" brushRef="#br1" timeOffset="178">8086 12917 8201,'5'-11'1011,"3"3"-758,7 0 0,4 1 873,8-5 0,2 5-489,5-1 0,0 2 301,1-2 1,4-1-355,3 5 1,2-3-146,2 3 1,-4 0-398,0 4 1,-6-1-345,2-3 1,-3 3-1389,-5-3 0,-2 3 461,-5 1 1229,0 0 0,0 5 0,-1 1 0</inkml:trace>
  <inkml:trace contextRef="#ctx0" brushRef="#br1" timeOffset="179">9102 12780 7783,'-11'-11'487,"0"-1"0,4 4 949,3 1-1035,-2 4 0,5 1 99,-3 9 1,3 7-37,1 13 1,-2 6-11,-1 5 1,0 9-313,-4-1 0,3 2 32,-4-2 1,4-1-585,-3 1 0,3-4 398,-4 0 1,2-9-645,-2 1 0,3-9 348,5-2 0,0-1-410,0-7 361,0-5 0,1-5-576,3-5 282,-2 0 1,4-1 217,-2-3 1,-3-2-42,3-6 1,-3 1 473,-1 0 0,-5-6 0,-1-1 0</inkml:trace>
  <inkml:trace contextRef="#ctx0" brushRef="#br1" timeOffset="180">9045 12814 8006,'0'-15'313,"0"0"0,0-4-2,0 3 1,0 1 235,0 4 861,0-1-957,5 1 0,-2 5 185,5 2 1,0 13-199,8 6 0,-4 10 97,4 6 1,1 7-221,2 4 0,3 2-354,1 2 1,-4 0 117,0-1 0,-1-3-130,1 0 1,2-5-464,-2 1 1,-1-8 300,1-3 0,-1-4-540,1-4 1,-3 1 280,-4-5 1,-1-3-307,1-5 1,-2-3-276,-3 4-740,4-6 1171,-10 3 622,4-5 0,-10-5 0,-2-1 0</inkml:trace>
  <inkml:trace contextRef="#ctx0" brushRef="#br1" timeOffset="181">8931 13271 8044,'5'-6'0,"-2"-1"0,4 4 0,2 1 911,6-2 0,-1-1-317,5 2 1,2-1-145,5 4 1,0 0-327,4 0 1,1-4 106,3 0 0,0-1-617,0 1 1,1 2 297,-1-6 0,-1 4-1030,-3-3 0,-2 3 1118,-5-4 0,-5 1 0,-2-5 0</inkml:trace>
  <inkml:trace contextRef="#ctx0" brushRef="#br1" timeOffset="182">9605 12917 8137,'-18'-11'517,"3"-1"0,7 5-169,5-1 1,0 5 681,-1 0-508,3 1 1,-4 5 11,5 4 1,0 4-174,0 11 0,0 0-26,0 8 0,5 1-297,3 3 1,2 0 80,1 1 0,2-5-340,2 1 1,-5-5 160,5 5 0,-8-6-768,4 2 0,-3-4 367,-1-4 0,2 1-137,-5-5 0,0-3-776,-4-5 1374,0-4 0,0 7 0,0-4 0</inkml:trace>
  <inkml:trace contextRef="#ctx0" brushRef="#br1" timeOffset="183">9525 12871 8044,'11'-17'656,"1"1"1,-1 0-26,1 1 1,4 1 0,3 6 0,3 3-188,1 5 0,-1 0 13,1 0 0,0 0-111,0 0 1,0 1 74,0 3 0,1-1-499,2 4 1,-1 1 120,1 3 1,-3 1-377,-4-1 1,-2 0 304,-6 1 0,-1-1-437,-2 1 1,-3 4 96,-5 3 0,-9 3-43,-2 1 1,-9 0 77,1-1 0,-2 5-1,-2 0 0,-4 3 235,1-3 0,-1 1-16,4-2 1,2-2 337,2 3 1,2-3-8,6-1 0,1-4 161,2 0 1,3-4-68,5 4 0,9-5 97,2 2 0,8-4-42,0 0 1,3-6-81,1-2 1,1 1 55,2-1 0,0 0-91,4-4 1,1 0-779,3 0 1,-4-2-318,1-2 0,-7 3-725,-1-3 1,-2 3 691,-5 1 878,-1 0 0,1 0 0,2 0 0</inkml:trace>
  <inkml:trace contextRef="#ctx0" brushRef="#br1" timeOffset="184">10462 12848 8065,'0'-6'790,"0"1"551,0 5-897,0 5 1,0 7 60,0 7 0,0 2-15,0 2 0,0 0 27,0 0 0,0 3-141,0 1 0,3 3-57,1-3 0,4 4-157,-4-5 0,3 5-113,-3-5 0,4 1-268,-5-4 0,5 0 224,-4-1 1,3 0-601,-3-3 1,4-2 131,-4-6 0,1-3-578,-1-1-457,-3-4-965,4 2 853,-5-5 1610,-5 0 0,-2-5 0,-4-2 0</inkml:trace>
  <inkml:trace contextRef="#ctx0" brushRef="#br1" timeOffset="185">10130 12906 8131,'0'-12'294,"0"1"1,0-1 546,0 1 0,7 1-195,4 2 0,2-1-56,6 5 1,4-3 495,3 3 0,10 0-453,-2 4 1,7 0-61,-3 0 0,5-4-158,-1 1 0,2-2-272,2 1 0,-2 1-96,-2-4 1,1 3-147,-5-4 1,-5 1-60,-6-5 1,-3 4-328,-1 1 0,-5 4-1269,-3 0 1174,-7 1 1,-3 4 579,-5 1 0,-10 9 0,-3 6 0</inkml:trace>
  <inkml:trace contextRef="#ctx0" brushRef="#br1" timeOffset="186">11626 12814 8015,'-11'0'0,"3"0"383,1 0 804,4 0-710,-2-5 334,5 4-104,0-4-264,5 15 1,2 3-22,4 9 1,0 3 437,1 1-510,-1 3 0,1 6-16,-1-1 0,1 4 4,-1 0 0,-3 1-402,-1-1 1,-3-3 122,4-1 0,-1-1-340,5-6 1,-5 2 184,1-6 0,-1 1-253,5-9 1,-4-1 135,-1-6 1,-3 0-177,4-4 225,-1 0 1,1-5 196,-1-3 1,-4 1 224,1-4 0,-3-1-112,-1-3 1,0-4 97,0-1 0,-4-4-44,0 1 1,-1 0-75,2-4 1,1 3-65,-2-7 1,3-1-94,1 2 0,0-1 66,0 4 0,0 4-22,0 0 0,0 9 36,0-1 1,0 5 9,0-1-184,5 4 1,2 3 88,4 8 0,0 6 9,1 1 1,4 5-4,3-1 1,0 3-3,4 1 1,-5 0-44,9 0 0,-6-6-125,6-1 1,-4-4-95,-4 0 1,1-6 80,-5-2 0,4-3 707,-3-1-272,-1 0 239,-4-5 0,-1-1-101,-2-6 1,-3-3 82,-5 0 1,0-2-177,0 2 0,-1-3-83,-3-5 1,1-3-57,-4-1 0,3-3 77,-4 3 0,6-5-616,-2 2 1,2-7 240,-2-1 0,2 0-924,-1 4 1,1 4 77,2 4 0,0 2-290,0 1 1,0 9-390,0 2 1695,0 9 0,5-2 0,2 5 0</inkml:trace>
  <inkml:trace contextRef="#ctx0" brushRef="#br1" timeOffset="187">12483 12791 7996,'0'-11'-93,"-5"0"611,4-1-37,-4 1 790,5 4-725,0 2 1,0 7 14,0 1 1,-2 10-114,-1 10 0,1 5 78,-2 6 1,3 0-169,1 1 0,0 3-132,0 0 0,0-1-296,0-7 1,1 2 124,3-6 0,-1 5-86,4-5 0,-3 1-246,4-4 1,-2-4-427,2 0 1,-2-5-356,-2 1-907,-3-2-249,9-2 2214,-8-4 0,8-2 0,-4-5 0</inkml:trace>
  <inkml:trace contextRef="#ctx0" brushRef="#br1" timeOffset="188">12848 12780 8058,'0'-18'411,"4"2"-343,0 4 1,1 5 496,-1-1-126,-3 5 0,8 0 178,-5 6 0,0 9 8,-4 7 1,0 4-50,0 3 1,1 6-132,3 2 1,-3 7-160,3-7 1,1 7-209,-1-3 1,3-2 92,-3-2 1,1-6-300,-1 6 1,-1-7-83,4-1 0,-4-5-221,1-2 1,-2-5-571,2 1 418,-3-3-1971,4 0 1775,-5-6 1,-1-1 778,-3-5 0,-2-5 0,-6-1 0</inkml:trace>
  <inkml:trace contextRef="#ctx0" brushRef="#br1" timeOffset="189">12643 12791 7976,'0'-17'655,"0"1"1,1 4-276,3 0 1,5 5 261,10-1 0,0 4-184,8-3 1,-3 4-120,-1-1 0,2 3-60,5 1 0,-3-1-87,7-3 0,-2 1 0,2-4 0,-3 4-55,-1-1 0,-4-2-204,0-2 1,1 2-112,-4-1 0,1 3 140,-9-4 0,0 4-1,-3-3 0,-5 4 61,1-1 226,-6 3-239,4 1 212,-1 0 0,-4 6 0,3 6 1,-3 6 97,-1 8 1,0 3-177,0 6 0,0-1 24,0 0 1,0 2-294,0 2 0,1-1 85,3 4 0,-3-4-82,3 1 1,-3-3 27,-1-5 1,4 2-273,0-6 0,1 1 61,-1-4 1,-3-1-36,3-3 0,1-2-267,-1-1 0,0-8 190,-4 4 0,1-5-574,3 1 1,-3-2-127,3-2 1118,-3-3 0,-1 5 0</inkml:trace>
  <inkml:trace contextRef="#ctx0" brushRef="#br1" timeOffset="190">13465 12723 7976,'-5'-13'1100,"4"3"1,-3 10-459,8 0 0,1 3-176,3 4 1,0 5-137,-4 7 0,1 7 173,-1 1 1,-1 3-75,4 1 1,-3 6-148,4-3 1,-6 6-94,2-1 0,-3-1-99,-1-4 1,0 3-312,0-3 0,4-1 236,0-6 1,0-7-745,-4 3 0,0-7-41,0 3 0,0-5-364,0 1 1,0-6-327,0-1 1460,0-6 0,-5 4 0,-2-6 0</inkml:trace>
  <inkml:trace contextRef="#ctx0" brushRef="#br1" timeOffset="191">13168 13134 8087,'5'-6'3641,"11"-5"-2667,6 4 1,9 1-256,-1-2 0,3 4-579,2-3 1,-1 3-459,0-4 0,0 0-79,1-3 0,-2 3 257,-3 1 140,-2 4 0,0-7 0,1 4 0</inkml:trace>
  <inkml:trace contextRef="#ctx0" brushRef="#br1" timeOffset="192">15710 12791 7916,'-7'-11'0,"1"3"0,2 1 0,2 3 486,-6-4 108,5 6 471,-7-8-647,4 3 1,-5 1 60,-1 2 1,4 3-32,1 1 1,-1 0-41,-3 0 1,-1 6-144,1 6 1,-2 4 10,-2 7 0,2 5-166,-2 2 0,6 0 110,2 0 1,4-3-252,-1 3 0,3-5 106,1 2 0,6-3-255,6-1 0,4-4 5,7 0 1,1-9-84,3 2 1,-2-5 64,6 1 0,-2-3 3,1-5 1,2-1-9,-5-3 0,3-4 117,-3-7 1,0 1 105,-5-5 0,-4 5-104,-3-1 0,-3-2 166,-5 2 1,-2-5-87,-5 1 1,-1-3-97,-3-1 0,-3 1-11,-8-1 0,-3-4-164,-5 0 0,0-3-90,0 3 0,-3 1 110,-1 3 0,2 1-215,6 3 1,0 7-278,7 4-634,-7 5 1376,11 3 0,-8 12 0,5 6 0</inkml:trace>
  <inkml:trace contextRef="#ctx0" brushRef="#br1" timeOffset="193">16075 12677 8029,'-6'-18'288,"2"3"0,3 2 396,1 2 1,0 3-224,0 1 0,1 4 744,3-1-657,-3 3 1,5 8-169,-2 4 0,-3 7-11,3 8 1,1 5-103,-1 7 0,4-1-125,-4 5 0,-1-6-14,-3 2 0,4-2-225,0-2 0,0-3-24,-4-1 0,4-4-331,-1 0 1,1-2-564,-4-1 1,4-4-44,0 0-161,0-5 0,-3 1-107,3-7 400,-3-3 926,4-5 0,-5-5 0,0-1 0</inkml:trace>
  <inkml:trace contextRef="#ctx0" brushRef="#br1" timeOffset="194">16052 12597 8029,'12'-18'0,"0"-2"929,4 5 0,3 0-359,7 3 0,-2 1 203,3-1 1,1 6-306,-1 2 1,-1 3-7,-3 1 1,0 0-105,0 0 0,0 1-140,-1 3 0,-2 6-267,-1 5 0,-6 6 140,3-2 1,-9 2-382,-3 2 0,-3 4 202,-1 0 1,-1 3-603,-3-3 0,-7 4 307,-8 0 1,-3-3-10,-1-2 0,1-2 162,-1-1 1,1-1 214,3-3 0,-2 2-96,2-1 0,2-4 152,2-1 0,3-2 441,5-2 1,2 2-217,5 2 0,0-2 246,0 2 0,1-2-168,3-2 0,3 1 129,9-1 0,-2-1-29,5-2 1,0 2 93,4-2 1,3-2-212,1 2 0,5-6-80,-2 2 0,-1 1-277,2-1 0,-6 1 110,2-1 0,-7-3-888,-1 3 0,-5 1 120,1-1-3010,-2 5 3698,-2-3 0,1 5 0,-1 1 0</inkml:trace>
  <inkml:trace contextRef="#ctx0" brushRef="#br2" timeOffset="195">14185 12928 8256,'-5'-7'140,"-3"-1"1,3 4 194,1-3 0,-1-1-67,1-3 0,0 3 142,4 1 0,-1 0 231,-3 0 361,3 1-219,-4 6 371,5 0 1,-5 3-934,-3 5 1,-3 4-270,-4 11 0,2 1 106,-2 3 0,2 1-54,2 2 0,1 2-18,2-5 0,-1 1-236,5-2 0,0-3 4,4 0 0,5-2 9,3-5 1,4-1 76,3-4 0,4-3 109,7 0 1,-1-7-133,1-1 0,3-3 77,2-8 1,-3-2-78,-2-6 1,4-7 171,0-1 1,-3-1 107,-4-2 1,-2 3-12,-6-4 1,-3 5 241,-5-5 0,-5 5-218,-2-5 0,-9 6-59,-6-2 1,-10-1-125,3 2 0,-9-1 138,1 4 0,-2 5 43,1 3 0,0 7-15,4 5 1,2 1-14,6 2 1,-2 5-7,6 3 1,0 7-40,4 4 0,0 8-175,4 3 1,-2 2 137,5-1 0,0 0-172,4-4 0,0 0 55,0-4 0,0-1-76,0 1 0,2-5 24,1-3 1,4-2 44,4-2 0,1-1 69,-1-2 0,5-3-35,3-5 0,4 0 132,4 0 1,2-5-65,5-3 0,-3-5 199,-1-3 0,-8-3-126,1 4 0,-8-4 291,0 4 0,-3-4-126,-5 3 1,-2-4 41,-5 1 0,-1 1-97,-3-1 1,-2 5-38,-6-1 0,1-1 19,0 0 0,-5 5-4,1 3 1,-4 6-187,4-2 1,-2 4 97,2 4 1,1 2-251,-5 6 0,4 3 66,-4 0 1,4 7-31,-4 1 1,3-1 21,-3 5 1,5-3-61,-1-1 1,4-1 105,3-3 0,3-2 8,5-1 1,0-8 50,0 4 1,1-3-43,3 2-1,6-5 170,6-2 0,4-2-68,-1-2 0,6-2 156,2-2 0,0-6-44,-5-5 1,1-5 247,0 1 1,-1-3-67,-3-1 0,-3 6-142,-4 1 1,-6 0 165,-2 1 1,-3-4-33,-1 3 1,-5 1-275,-3 4 1,-3-4-8,-4-1 0,1 2-107,-5 7 1,3-2 50,-3 5 0,5 0-160,-1 4 0,3 1 9,0 3 0,2 3 126,2 4 1,-1 7-54,6 5 1,-5 0 60,4 3 1,-3 2-128,3-1 1,0 2 55,4-6 0,0 1-20,0-9 0,0 0 121,0-3 0,5-6 101,3-2 1,2-3 60,1-1 0,1 0-114,-1 0 0,1-5 111,-1-3 0,-1-3-125,-2-4 0,1 2 185,-6-2 0,3 1-264,-3-1 0,-1 2-185,1-2 1,-3 2-122,-3 2 0,-4-1-445,-4 1 0,3 3-455,1 1 0,3 4-156,-4-1-630,6 3 2054,-3 6 0,10 6 0,1 7 0</inkml:trace>
  <inkml:trace contextRef="#ctx0" brushRef="#br2" timeOffset="196">14847 12643 8119,'-10'-1'506,"2"-3"1,-2 3-13,3-3 0,-4 4-83,0 4 1,-2 2 7,-2 5 1,2 6-40,-2 2 0,-1 4 88,0 3 1,-3 2-256,4 3 0,-4 6 25,4-3 1,1 3-188,6-3 1,-1-4 80,6 1 0,-1-5-214,4 5 1,2-6-8,6 2 0,1-4-131,10-4 1,5-1 108,7-3 0,-2-8 54,1 1 0,1-5-169,3-3 0,0 0 46,0 0 0,1-9 109,-1-3 0,-5-3 16,-2 0 1,-4-3 228,-4-5 1,1 4-10,-5 0 1,-5 0 165,-6-4 0,-3 0-159,-1 1 0,-6-5 102,-5 0 1,-2-3-232,-6 3 1,-1-3 105,-7 3 1,2-2-326,-6 6 1,6-1 104,-2 9 0,3-1-517,1 5 0,2 5-280,2 2 0,2 3 868,6 1 0,-1 10 0,1 2 0</inkml:trace>
  <inkml:trace contextRef="#ctx0" brushRef="#br2" timeOffset="197">17385 12609 8102,'-5'-7'0,"0"1"0,-3 2-58,-2 3 74,4-4 0,-2 1 540,0 0 0,1 0-119,-5 4 0,0 2 24,-4 1 1,0 5-92,-3 7 1,-7 3-85,4 5 0,-3 1 10,6 3 0,-1 4 89,5 4 0,0 5-261,3-5 0,6-2 127,2-3 1,4-5-211,4 2 0,4-3 69,7-1 1,4-1-78,7-3 1,4-4-116,4-8 0,0 2-91,0-5 1,1 0 115,-1-4 1,4-9 33,0-2 0,0-8 127,-4 0 0,-1-3-69,-2-1 1,-5 3 170,-6-3 0,-4 3-105,-5-7 1,-4 3 15,-3 1 0,-6-5-107,-5-2 1,-2-2-162,-10 1 1,4-1 153,-4 1 1,0 3-186,-4 1 0,0 8 38,0 4 0,-1 3 36,-3 0 1,-1 6-84,-2 2 1,1 4 135,2 4 1,2 2-17,-6 6 0,6 0 41,-2 3 1,3-1 109,1 5 0,4-1-92,0 1 0,5 3 106,-1-3 0,2 2-68,2 2 1,4-4-21,4 0 0,1-3 20,2 3 1,0-4-13,0 4 0,5-5-79,3 1 1,6 2 38,1-2 0,4 0-8,-3-4 1,3-3 5,-4 0 1,4-5-5,-4 5 1,0-5 161,-3 0 0,-1-1-141,1-2 1,-5-2 16,1-1 1,-2 0-3,2-5 1,-3 5-793,-5-5 1,4 0-131,-1-3 0,1 0 918,-4-1 0,0-4 0,0-2 0</inkml:trace>
  <inkml:trace contextRef="#ctx0" brushRef="#br2" timeOffset="198">17990 12631 8151,'0'-6'683,"5"-4"471,-4 4-239,4-6-606,-5 1 1,-1 1 489,-3 2-351,3 3 1,-9 5-78,2 0 1,-2 0-132,-1 0 1,-2 5 16,-2 3 0,-2 7 12,-2 4 0,-2 8-131,2 3 1,1 0-139,-1 5 0,9-5-21,-2 4 1,9-1 109,-1-6 0,4 0-383,4-4 0,2-1 160,5 1 1,6-5-234,2-3 1,8-7 140,3-4 0,2-3-33,-2-1 1,7-1 150,-3-3 1,3-4 36,-3-7 0,-1 1 76,-2-5 0,0 4-81,-4-4 0,-2 4 339,-5-4 0,-4 1-69,-5-1 0,1-3 49,-1 3 1,-4-2-35,-4-2 1,-1-1 26,-2-3 1,0 2-59,0-6 1,-5 6-17,-3-2 1,-3 3-189,-5 1 0,-3 5 82,-7 3 1,-4 8-152,-4 3 0,-5 2 43,-3 2 1,-1 6-64,1 1 1,3 7 77,4 1 1,2 6-67,3-2 1,3 7 36,8 5 1,-1 2-114,5 1 0,5-4-74,6 1 1,3-2 117,1 2 0,10-2-157,5-3 0,6-7 69,6 0 0,2-6-3,6-5 0,3-3 47,0-5 0,0-1 5,-4-3 0,0-3 82,1-4 1,-6 0 125,-3-1 1,-7-3 532,-3 0 0,-4-2-337,0 2 0,-2 1 353,-2-5 1,-3 5-249,-5-1 0,0-3 24,0-1 1,-5 1-2,-3-1 0,-2 1-87,-2-1 0,1 3-60,-1 4 1,-3 5 13,0-1 1,-4 6-298,4-2 1,-6 4 60,2 4 1,-2 3-127,-2 9 1,1-2 80,3 5 0,-1 0-119,5 3 0,0-3 0,3 0 0,2-3 31,2 3 1,3-5 57,5 1 0,0-2-194,0-2 0,5-1 67,3-2 1,4 1 115,3-5 0,2-1 137,6-3 0,5-5-87,3-2 1,-3-4 112,-2 0 1,2-2-83,-1-2 1,-4 2 329,-4-2 1,-5-1-75,1 0 0,-6 0 47,-2 1 1,-4 2 56,1-2 0,-3 2-73,-1 2 1,-9-1 79,-2 1 0,-5 3-83,1 1 0,-3 4-222,-4-1 1,-5 9 120,0 7 1,1 1-189,3 6 0,0 0 36,0 3 1,5 5-94,3 0 0,0-2-290,4-6 1,-2 1 162,9-4 0,0-1-123,4-4 1,5 1 112,3-1 0,6-4 52,1-4 1,5-1 28,-1-2 1,7-4-14,0 0 0,1-6 67,-4-2 0,0 1 127,0-4 1,-2-2-46,-2 2 0,-4-1 126,-7 0 1,1 2 241,-5-5 0,3 4-167,-3-4 1,-1 5 143,-7-1 1,-2 2-77,-6 2 1,-1 3-31,-2 1 0,-3 4-94,-4-1 0,-5 7-219,0 1 0,2 8 106,6 0 1,-3 5-132,3-1 1,2 4-294,-2-1 1,5-1 180,-2 1 0,5-5-163,3 1 1,2-2-272,2-2 455,3 0 18,-4 1 215,10-6 1,1-1-83,6-5 1,3 0 31,0 0 1,2-5 118,-2-2 0,-2-4-75,2 0 0,-3 0 297,0-1 1,-2-3 9,-2 0 1,1-2 17,-6 2 0,1 2-74,-4-2 0,-1 1 128,-3-1 1,-6 6-71,-5-2 1,-6 7-37,2 0 1,-2 4 55,-2 4 1,1 2-110,3 6 1,-1 4-210,5 3 0,0 3 43,3 1 1,5-2-1149,-1-2 0,5 3-100,0-3 1,1-3-615,2-1 0,5-3 606,3-4 1163,2 2 0,2-9 0,-1 4 0</inkml:trace>
  <inkml:trace contextRef="#ctx0" brushRef="#br1" timeOffset="199">19895 11684 9036,'-1'11'981,"-3"0"0,2 2-517,-6 2 0,4 3-159,-4 5 1,2 0 125,-1 0 1,-2 5-123,5 2 0,-4 3-50,4 1 1,1 0-55,3 1 1,0-1-1,0 0 0,0 6-20,0 1 0,5 0-82,2 1 1,0 0-128,0 4 0,1-5 30,3 1 1,-1-4-198,-2 4 1,1-9 109,-5 1 1,1-7-119,-1 0 0,-3-3-8,3-1 0,-3-5 62,-1-3 1,0-3-383,0 0 296,0-6 0,0 1-1260,0-4 513,0-1-1307,0 3 2285,-5-10 0,-1-2 0,-6-4 0</inkml:trace>
  <inkml:trace contextRef="#ctx0" brushRef="#br1" timeOffset="200">20432 11980 8004,'0'-11'0,"0"3"429,0 1 25,0-1 534,0-3-494,0 4 0,0 1 578,0 2-334,0 3-180,0-4-121,0 15 1,0 3-56,0 10 0,-1 5-144,-3 2 0,-2 4-11,-6 4 0,-1-1-129,-2 5 0,1 0-102,-5 4 1,5-1-310,-1 1 0,2-2 92,2-2 1,1-2-294,2-6 1,2-5 137,2-2 0,3-4 82,-3-4 1,3-3 212,1-5 1,0-3-282,0 0-602,0-6 480,0 3 0,3-6-291,1-3 0,0-2-120,-4-6 0,0-3 495,0 0 0,0-5 400,0 1 0,0-3 0,0-1 0</inkml:trace>
  <inkml:trace contextRef="#ctx0" brushRef="#br1" timeOffset="201">20421 11946 8004,'0'-11'430,"0"-1"0,0 1-47,0 0 0,0 3 511,0 0 209,0 6-333,5-3 1,1 10-45,5 2 0,2 12-273,2 4 1,-2 8 17,2-1 1,2 7-110,-2 1 0,1 5-354,0-1 1,-2 2-165,5 2 1,-5-4 107,1 0 1,3-5-8,1 1 1,2-4-372,2-3 0,-4-2 24,0-3 1,-5-3 118,1 0 0,-2-1 284,-2-7 0,1 0-181,-1-4 228,-4 1 1,-2-1-410,-5 1 0,0-5-317,0 1 0,-2-5 133,-1 0 1,-4-1-266,-4-2 1,-1 0-495,1 0 0,-4-2 1304,0-1 0,-11-4 0,2-4 0</inkml:trace>
  <inkml:trace contextRef="#ctx0" brushRef="#br1" timeOffset="202">20306 12472 8089,'0'-12'2013,"2"2"-1546,1 2 0,4 2-64,4 2 1,1 3-64,-1-3 1,5 3 133,4 1 1,7-4-62,8 0 0,0 0-119,7 4 1,0 0-289,4 0 0,-6-1-297,-2-3 1,-3 3-340,-5-3 1,-2-1-64,-5 1 1,-2-1-694,-2 2 0,2 0 1386,-6-5 0,0 1 0,-3-5 0</inkml:trace>
  <inkml:trace contextRef="#ctx0" brushRef="#br1" timeOffset="203">21140 11821 8089,'-1'-16'587,"-3"1"1,3 0 0,-3 3-337,3 6 1,1 0 1032,0 2 1455,0 3-2101,5 6 1,-3 9-50,6 12 0,-4 7 184,3 5 1,0 6-304,0-3 0,3 4 50,-2 1 1,-2 3-261,2 1 1,-4 4-127,3-1 1,-4 2 12,1-2 0,-3-2-105,-1-5 1,4-2 30,0-2 0,-1-3-133,-3-4 0,4-6-136,0-3 0,4-6 89,-5-5 0,2-3-12,-1 0 131,-2-1-627,8 1 198,-9-6-420,4-1-655,-5-5 131,0 0 0,-1-5-804,-3-3 0,-4 2 2165,-7-2 0,-3-4 0,-4-6 0</inkml:trace>
  <inkml:trace contextRef="#ctx0" brushRef="#br1" timeOffset="204">21677 12289 9308,'11'-4'968,"1"0"1,0 0-518,4 4 0,-1 0-177,8 0 0,-3 0 186,7 0 0,-3-3-54,-1-1 0,-1 0-214,1 4 0,4-4-159,0 0 0,-2-1 58,-6 2 0,3 1-265,-3-2 1,-3 2 189,-1-2 0,-2 3-948,-2-3 1,-3 3-11,0 1 18,-6 0 1,2 0 73,-8 0 1,-2 4-87,-6-1 1,-4 2 298,-3-1 637,2 3 0,-4 4 0,3 0 0</inkml:trace>
  <inkml:trace contextRef="#ctx0" brushRef="#br1" timeOffset="205">21711 12472 7899,'0'6'280,"0"-1"1,1-1 192,3 0 0,-1-1 13,4-3 1,1 2-49,3 2 1,2-3-31,2 3 1,-1-3 166,5-1 0,0 0 94,4 0 1,5 0-245,2 0 0,3-4 45,2 0 0,-1-5-192,0 2 0,1 0-379,-1 0 0,-1 3-318,-3-4 1,-3 5-1246,-8-5 554,2 5 88,-8-2 0,-8 5 1022,-12 0 0,-9 5 0,-6 2 0</inkml:trace>
  <inkml:trace contextRef="#ctx0" brushRef="#br1" timeOffset="208">22625 12026 8042,'5'-11'-1003,"0"-1"752,2 1 0,0-1 902,-3 1 1,-3 0-115,3-1 0,1 1-109,-1-1 1,-1 1-155,-3 0 1,4-1-16,0 1 1,4-1 59,-5 1 0,6-1-88,-1 1 0,2 0 193,2-1 1,-1 1-98,0-1 0,1 5 28,-1-1 0,4 6 299,1-2-356,-1 2 1,-4 2-105,1 0 1,-2 6 64,-3 1 1,2 7-45,-5 1 1,0 9 15,-4-1 0,0 8-127,0-1 1,-1 4-99,-3 5 1,-2-3-200,-6 6 1,-4 0-26,-3 4 0,1-4-261,-1 0 1,0-4-45,-4 3 0,1-5 235,3-2 1,-1-1 89,5-6 0,0 0 28,3-5 1,1 0 99,-1-3 0,5-2-13,-1-6 1,6 0 261,-2 1-68,-3-1 337,6 1 164,-4-6-416,5 4 0,1-9 166,3 3 1,4-3-115,7-1 1,3 0 74,5 0 0,3-3 26,1-1 1,1-4 99,-2 4 1,-1-3-57,1 3 1,-2-1 16,-1 1 1,-5 3-319,-3-3 0,-2 3 335,-2 1-914,1 0 1,-5 0 190,1 0-1267,-6 0 0,2 4 326,-8-1 0,-2 1-1042,-5-4 2279,4 0 0,-3 0 0,4 0 0</inkml:trace>
  <inkml:trace contextRef="#ctx0" brushRef="#br1" timeOffset="209">23504 11432 7582,'0'-6'-350,"0"0"1021,0 2-256,0 3 0,0-6 156,0 3 111,0 3-88,0-4 161,0 5 0,-4 1-551,1 3 1,-8 8-1,0 7 1,-2 2 201,-6 2 0,4 5-127,-4 2 1,5 3 90,-1 2 1,2 3-112,2 0 1,-5 5 9,1-1 1,0 3-214,4 5 0,-1-7 174,1 3 1,3-3-71,0 3 0,2-6-143,-1-2 1,-2 2-93,5-2 0,-1 1 76,1-1 0,3-2-153,-3 2 1,3 1 81,1-1 0,0 0-57,0-4 1,0 1-38,0-1 0,5-4 94,2 1 1,3-6 72,2 2 1,3-3 155,0-1 1,2-2 200,-2-2 0,-2 2-157,2-6 1,1 4 361,0-4 0,-1 0-190,-4-3 0,1-1 5,-1 1 1,1-1 132,-1 1-362,0-1 1,1-1-94,-1-2 1,-4-2-503,-4-2-338,4-3 1,-5 4 16,6-5-611,-6 0 0,4-1-268,-6-3-7,0-2 0,0-6 225,0 1 1426,-6 0 0,0-6 0,-5-1 0</inkml:trace>
  <inkml:trace contextRef="#ctx0" brushRef="#br1" timeOffset="214">24532 11295 8042,'0'-6'-1115,"0"-4"2000,0 8-157,0-8-164,0 9 68,0-4 1798,0 5-2200,0 5 1,0-2 28,0 4 0,4 1 27,0 3 0,5 2-14,-2 2 0,2-1-9,-1 5 1,6 0-1,-3 4 1,3-1-126,-3-3 0,0 2 107,-4-2 1,3 2-161,-2-2 1,-2 2 81,2-2 0,-4-1-117,3 1 0,-3 0 27,4 4 0,-4 0 25,3 0 1,-3-1-16,4 1 0,-5 0-153,5 0 0,-5 4-84,0-1 1,0 5 152,1-5 0,-3 2-92,3-1 1,-3-3 64,-1 3 0,0-3 0,0-1 1,0 1 60,0 2 1,0-2 77,0 3 0,0 1 61,0-1 0,0 4 244,0 0 0,0-2-135,0 1 0,0-3 16,0 4 0,0-6-361,0 2 0,0-3 109,0-1 1,0-1-233,0 1 0,0-4-33,0 0 0,-1-3-11,-3 3 0,1-4 82,-4 4 1,0-5 14,0 1 0,-3-2-46,2-2 0,-1 1 33,2-1 0,-4 0-103,4 1 0,-3-1 87,-2 1 1,1-1 122,-1 1 1,1-1-6,0 0 1,3 1-23,0-1-10,1 1 1,-5-1 24,1 0 1,3-3 120,1 0 1,4-4-75,-1 3 0,-1-3 89,1 4 0,-1-6-110,2 2-143,1 2 93,-3-4 31,5 3 0,0-4 34,0 3 0,0-3-21,0 4-526,0-5 333,5 0-1452,-3-5-677,3 4 2350,-5-10 0,0 5 0,0-5 0</inkml:trace>
  <inkml:trace contextRef="#ctx0" brushRef="#br1" timeOffset="215">3129 15418 8284,'0'-6'1699,"0"1"-584,0 5 1,0 5-866,0 2 1,0 5 44,0 3 1,0 4-28,0 8 0,0-2-126,0 6 0,2 0 52,1 7 0,-1-2-86,1 2 0,0 1-90,1-1 0,-3 4-214,3-4 0,2-1 29,2-6 1,-2 0-247,2-4 1,-2 0-99,2-5 1,-2-2 190,-2-1 0,-3-5 175,3 1 1,-3-6 40,-1-2 0,0-3 143,0 4-251,0-6 74,0 3-80,0-5 100,5 0 0,-3 2-1323,1 1 516,-1-1 925,-2 3 0,0-5 0</inkml:trace>
  <inkml:trace contextRef="#ctx0" brushRef="#br1" timeOffset="216">3015 15430 8154,'0'-18'0,"-4"1"151,0 6 1,1-4 161,3-1 1,3 0 97,1 1 0,9-2-111,-2-2 0,5-1 86,-1 5 1,4-2-24,8 2 0,-2 2-51,5-2 1,-2 2 56,7 2 1,-4 3-128,7 1 0,-2 4-18,-2-1 1,0 4-30,1 4 1,-2 4-95,-3 7 1,3 3 44,-2 5 0,-4 1-251,0 2 0,-4 2-20,-4 3 1,-2-2 100,-6-2 1,-5 0-308,-2 4 1,-4 1 162,-4-6 1,-7 5-104,-8-5 0,-4 5 82,-4-4 0,2-1 125,-5-3 1,-1-1 28,-3-3 0,-2-3 144,-2-4 0,3-1-53,-3 0 1,2-4-66,2-3 1,5-3 87,2-1 0,8-5-58,4-3 1,3-2-499,5-1 1,2-1-286,5 1 0,6 3-1528,5 0 2290,1 6 0,14-8 0,-1 3 0</inkml:trace>
  <inkml:trace contextRef="#ctx0" brushRef="#br1" timeOffset="217">4169 15064 8177,'0'-18'-659,"0"7"453,0 1 0,0 3 1208,0-4-541,0 5 0,0-4 25,0 2 1,-5 3 141,-3 1-309,-2 3 1,-5 1-61,-1 0 1,1 2-21,4 6 1,-1 1 19,1 10 1,-1 1 80,1 7 0,0 3-51,-1 8 1,1 3 15,-1 5 1,2 3-41,3 1 0,-4 5-317,4 3 1,-2-1 191,1 4 0,-1-4 79,6-4 1,-1 1-325,4-4 0,1-1 80,3-3 1,2-5-165,6-3 1,3-3-46,0 0 0,4-2 12,-4-3 1,4-2 76,-3-5 1,3-2 71,-4-2 0,1-2 103,0-6 0,-5 1 228,0-1 0,1-3 84,-5-1-257,4-4 1,0 2-275,0-5 12,1 0 1,-1 0-729,1 0 277,-6-5 0,3 2-497,-5-4 0,0 3-1142,-4-4 2267,0 6 0,-6-8 0,0 3 0</inkml:trace>
  <inkml:trace contextRef="#ctx0" brushRef="#br1" timeOffset="218">4580 15327 8215,'-2'-12'267,"-1"1"434,1 0-450,-3 4 0,5 1 250,0 2-134,0 3 1,0-3-120,0 8 0,0 3-23,0 9 0,0-2 54,0 5 0,-1 3-49,-3 5 1,2 5-42,-6-2 0,1 7-104,-5 1 0,4 4-12,1-4 0,-1 5-263,-3-1 1,1-3-191,2 0 0,2-9 220,2-3 0,3-5-98,-3-2 0,3-4-128,1-5 134,0 1 1,0-5-175,0 1 1,1-5-828,3 0 715,-3-1 1,4-7-91,-5-3 1,0-2 627,0-2 0,0 1 0,0-5 0,0-2 0</inkml:trace>
  <inkml:trace contextRef="#ctx0" brushRef="#br1" timeOffset="219">4603 15293 8215,'0'-16'72,"0"1"1,-2-4 282,-1 4 0,1 0 137,-2 3 1,3 1-56,1-1 0,0 5 806,0-1-680,0 6 1,0-2-179,0 8 1,5 8 29,3 11 0,2 5-184,1 6 1,2 2-16,2 2 0,-1 2-101,5 6 0,-3-1-224,3-4 1,-4 3 126,4-6 1,-4 4-170,4-4 0,-1-4-362,1-4 0,-3-4 246,-4 0 1,-1-5 12,1-2 1,-2-5 0,-3 1 0,2-2 576,-5-2-308,5-5 0,-6 3-241,4-5-367,-4 0-753,2-4 547,-5 0 1,-4-1 309,0-3 0,-5 1 489,2-4 0,-9-1 0,-1-3 0</inkml:trace>
  <inkml:trace contextRef="#ctx0" brushRef="#br1" timeOffset="220">4477 15727 8215,'0'-12'-470,"0"1"1,0 3 1512,0 0 1,1 6-380,3-2 0,2 3-134,6 1 0,4 0-214,3 0 1,3 0-144,1 0 0,1 0-58,3 0 1,-3 1-236,2 3 1,0-3-277,0 3 0,-3-3-585,0-1 1,0 0-1268,-4 0 2248,-3 0 0,6 0 0,-4 0 0</inkml:trace>
  <inkml:trace contextRef="#ctx0" brushRef="#br1" timeOffset="221">5071 15087 8318,'-12'-28'450,"1"5"0,1 4-34,2 4 1,3 2 148,5-2-187,0 2 0,-1 6 734,-3-1 5,3 6-682,-4-4 1,5 8-47,0 2 1,5 7-88,2 8 0,4 3 220,0 0 0,6 3-125,2 1 0,2 0-278,2 4 0,0 0 106,0 5 0,-1-1-164,1 0 1,3 2-327,-3 2 0,2-1 205,-6 5 1,-3-4-373,0 3 0,-5-2 191,-3 2 0,1-4-61,-6 1 0,2-2 97,-1-2 1,-2 0 98,1 1 1,-1-5 39,-2 1 1,-2-6 30,-1 2 1,-4 0 48,-4 0 0,-1-1-68,1-7 0,0 1-570,-1-5 0,1 4 240,-1-4 1,6-3-2471,2-5 1281,3-4 1573,1 2 0,0-5 0,0 0 0</inkml:trace>
  <inkml:trace contextRef="#ctx0" brushRef="#br1" timeOffset="222">5950 15510 8318,'0'-7'346,"2"2"183,1 5 1,0 0-22,4 0 1,-3 0-202,4 0 0,0 0 73,3 0 0,5 4-49,3 0 1,-1 1 76,1-1 1,2-3-134,5 3 0,-2-3 32,3-1 1,-5 0-99,0 0 0,-5-4-99,6 0 0,-7-1-313,3 1 0,-5 3 166,1-3 1,-6-1-1692,-1 1 926,-5 1-684,2 3 1,-7 0 436,-1 0 0,0 1 1049,-5 3 0,-4 2 0,-6 6 0</inkml:trace>
  <inkml:trace contextRef="#ctx0" brushRef="#br1" timeOffset="223">5985 15715 8318,'6'0'1268,"-1"0"0,-4 0-635,3 0 1,4 0 40,7 0 0,0 0-219,8 0 0,-1 0 25,8 0 1,-3 0-103,3 0 0,-1 0-119,2 0 0,2 0-189,-3 0 0,-2 0 82,-1 0 0,-4-4-646,-4 0 0,1 1 380,-5 3 1,-3 0-3233,-5 0 3346,-4 0 0,7 5 0,-4 1 0</inkml:trace>
  <inkml:trace contextRef="#ctx0" brushRef="#br1" timeOffset="224">7561 14493 8318,'0'-11'0,"-2"3"232,-1 0 388,1 6 476,-3-8-683,5 8 0,-1-1-23,-3 6 1,3 5-15,-3 7 0,3 4 7,1 8 1,-4 2-76,0 5 1,0 6 131,4 2 1,0-2-306,0 2 1,2-4 123,1 4 0,0-5-251,5 1 0,-5-6 81,5-2 0,-2-1-445,2 2 1,1-3 173,-5-5 1,3-4-29,-3 0 1,0-5-3,-4 1 1,0-3 70,0 0 1,0-4-382,0-1 0,0-3 174,0 4 1,-1-5-756,-3 5 0,1-4-161,-4 3-685,4-4 1949,-7 2 0,9-5 0,-9 0 0,3 0 0</inkml:trace>
  <inkml:trace contextRef="#ctx0" brushRef="#br1" timeOffset="225">7903 14584 8180,'0'-22'425,"0"4"1,0 5 687,0 6-588,0 4-265,0 8 0,0 4 131,0 10 0,0 1-103,0 7 0,-4 2-151,1 5 1,-5 6-49,4 2 1,-3 2-174,3 2 1,-4-4-13,4-1 1,-3-5-345,3-2 0,-1-5 141,1-6 0,3-1 60,-3-3 0,3-3-107,1-4 1,-2-2-282,-1-2-571,1-3 48,-3-5 1150,5 0 0,-5 5 0,-1 1 0</inkml:trace>
  <inkml:trace contextRef="#ctx0" brushRef="#br1" timeOffset="226">7926 14562 8180,'0'-16'-1477,"0"1"1108,0 0 0,0 3 2979,0 1-862,0 5-1157,0 1 1,1 7-111,3 6 0,3 1 42,4 10 1,2 5-112,2 6 1,-1 5-115,5 3 0,-4-2-276,4 6 0,-4-1 80,4 1 0,-5-4-70,2-8 0,-4 2-112,0-5 1,-1-2-189,0-6 1,1-1 95,-1-3 0,1-2-99,-1 2 1,-3-6 70,-1-1 1,-3-2 110,4 1 1,-6 0-1277,2-3 563,3-3-615,-6 9-126,4-9 1543,-5 4 0,-10-5 0,-3 0 0</inkml:trace>
  <inkml:trace contextRef="#ctx0" brushRef="#br1" timeOffset="227">7823 14973 8180,'0'-8'-1506,"0"1"2556,0 4 0,5-2-381,3 5 1,2 1-213,2 3 1,4-3-227,3 3 0,3-3-120,1-1 1,4 0-291,4 0 1,1 0 226,-2 0 0,2-1-994,-6-3 0,5-1 247,-4-2 699,-1-4 0,-3 5 0,0-5 0</inkml:trace>
  <inkml:trace contextRef="#ctx0" brushRef="#br1" timeOffset="228">8463 14504 8180,'0'-21'-121,"0"2"1,0 6 120,0 6 2355,0 4-776,0-7-975,0 9 0,0 4-150,0 9 1,0 11-33,0 0 1,0 11-152,0 0 1,0 8-12,0 0 0,4-2-243,-1 2 1,5-4 105,-4 4 1,5-10-455,-2-2 0,0-2-120,0-5 1,-3 3-329,4-7 1,-6-3 145,2-1 1,1-2-1430,-1-2 664,0 1 0,-4-1 1398,0 1 0,-10-1 0,-3 1 0</inkml:trace>
  <inkml:trace contextRef="#ctx0" brushRef="#br1" timeOffset="229">7435 15464 8551,'-8'0'1852,"1"0"-791,4-5-297,-2 4 117,5-5-318,0 6-311,5 0 0,2 0 131,4 0 0,11 0 150,4 0 1,3 0-38,6 0 1,-2 0-132,9 0 0,1-1-56,6-3 1,-1-2-162,6-5 1,-4-1 63,8 1 1,-4 1-264,7 2 1,-3-2 323,-1 2 1,-3 2-65,-1-2 1,-8 6-259,0-2 0,-2-1-98,3 1 0,-5 0 93,-3 4 0,-3-1-236,-1-3 0,-3 3 311,-1-3-1,-4 3-501,0 1 1,-3 0 455,-4 0 1,-2 0-653,-6 0-100,1 0-3,-6 0 0,-2 0-1239,-8 0 0,-7 0 2019,-8 0 0,-3 0 0,-1 0 0</inkml:trace>
  <inkml:trace contextRef="#ctx0" brushRef="#br3" timeOffset="230">7572 15841 8625,'0'-12'347,"0"1"646,0-1 243,0 6-570,0 1 1,0 6-253,0 3 0,0 2-55,0 6 1,0 4-103,0 3 0,0 8 29,0 4 0,0 2-120,0 1 0,0-1 92,0-3 0,4 7-134,0-3 0,3 7-19,-3-3 0,4-1-305,-5-7 1,3 3-116,-3-2 0,-1-3 214,1-2 1,-1-2-71,-2-1 1,0 0 101,0 0 0,0-4-16,0 0 0,0-5 53,0 1 0,0-2-212,0-2 0,0-3 51,0-1 1,0-3-376,0 4-132,0-6-850,0 4-482,0-6 747,5 0 120,-4 0 1165,4 0 0,-5 0 0,0 0 0</inkml:trace>
  <inkml:trace contextRef="#ctx0" brushRef="#br3" timeOffset="231">7835 16492 8625,'-4'-12'-191,"0"1"1,-1 3 764,1 1 189,3 4 0,-4-3 179,5 2-273,0 3 178,0-4 536,0 5-1172,5 0 1,1 0-1,6 0 0,-1-2-230,1-1 0,4 1-111,3-2 1,3 2 99,1-2 1,-1 2-31,1-6 1,0 5 87,0 0 0,-2 0-175,-2-1 1,-2 3-14,-6-3 0,1 3-99,-1 1 115,1 0-8,-1 5 78,-5-4 1,1 4-3,-3-5 96,-3 0-52,4 0 0,-1-1 226,0-3 1,-1 2-68,-3-6 1,0 4 426,0-3-274,-5-1 1,0-3-123,-2-1 1,-2 5-99,5-1 0,-4 0-82,4-3 1,-4 0-130,0-1 1,2 1 64,-2-1 1,4 0-2,-3-4 0,3 2 48,-4-5 1,6 0-26,-2-3 0,3-1 34,1 0 0,0-1 43,0-3 0,5 3 96,2-3 0,5-1-63,3 2 0,-1-1 43,5 4 0,0 4-61,4 0 1,0 5 173,-1-1 0,0 2-30,-3 2 1,1 5-34,-4 2 1,3 2-72,-4 2 0,4 0-2,-4 0 0,2 6-22,-2 1 1,-2 7-125,2 1 1,-3 6-240,0-2 1,-2 2 110,-2 2 0,-3 4-40,-5-1 0,0 5-26,0-4 1,-5 4 101,-3 0 1,-2 0-10,-2 0 0,1-3 15,0-5 0,-5-1 53,1 1 1,4-5 147,3-3 0,2 2 181,-2-2-216,-2 0 1,7-5 322,-4-2 67,4 2-159,-2-9 0,5 6-55,0-3-70,0-3 0,1 4 64,3-5 0,3 0-79,4 0 0,-1-1 70,-2-3 1,6 3-57,-3-3 1,4-1 51,1 1 1,-2-4-66,5 4 1,-4-3 7,4 3 0,-5-4-45,1 5 1,2-2 42,-2 1-66,0 2 0,-4-3-181,1 5 1,-4 0-861,-1 0 417,-4 0-2273,2 0 1551,-5 0 1,-5 5 0,-2 2 0</inkml:trace>
  <inkml:trace contextRef="#ctx0" brushRef="#br3" timeOffset="232">8828 15784 8625,'0'-18'1292,"0"1"-80,0 11-520,0 1 1,0 6-148,0 3 0,0 2 71,0 6 0,0 0-212,0 4 0,0 3-82,0 7 1,0-1-103,0 1 1,0 3 64,0 2 1,0 2-99,0 1 1,0 0 133,0 1 0,0-5-362,0 0 1,0 0-145,0 0 1,-3-2-131,-1-5 1,0-4 142,4 0 0,0-4-34,0 4 0,-4-5 297,0 1 0,0-6-113,4-1 140,0 0-101,0 3-242,0-5-375,0 4-742,0-8-352,0 3 908,0-5 1,-5-5-1,-1-2 1</inkml:trace>
  <inkml:trace contextRef="#ctx0" brushRef="#br3" timeOffset="233">9365 15178 8625,'0'-11'304,"0"-1"0,1 5 273,3-1 231,-3 6-384,5-3-188,-1 5 1,1 5 4,5 2 0,2 0 16,2 0 0,1-3 124,6 4 1,0-6-17,8 2 1,1-3-73,3-1 1,0 0-90,1 0 0,-1-3-95,0-1 0,-5-5-197,-2 1 1,-3-1 99,-1 2 1,-5-2-160,-3 5 1,-2 0-81,-2 4-1470,-5 0 760,5 0 1,-11 0-440,0 0 0,-6 5 1376,-5 3 0,-5 2 0,-2 1 0</inkml:trace>
  <inkml:trace contextRef="#ctx0" brushRef="#br1" timeOffset="234">9514 15361 12060,'11'1'950,"0"3"1,2-3-562,2 3 0,-1-3-8,5-1 1,4 0-152,4 0 1,5-3-59,-2-1 1,-1-1-140,2 1 0,-1 1-275,4-4 0,1-1-1211,-1-3 0,0 1 168,0 2 1285,1-2 0,-1 4 0,0-6 0</inkml:trace>
  <inkml:trace contextRef="#ctx0" brushRef="#br1" timeOffset="235">10964 14413 8356,'0'-11'640,"0"-1"-214,0 1 65,5-1-98,-4 6-89,10-4-75,-5 9 0,7-4 27,2 5 1,-3 0 5,4 0 1,0 0 13,-1 0 1,4 0-15,-3 0 0,4 1-19,-1 3 0,-2-2 47,-2 6 0,1-1-257,-1 5 0,-3 4-96,-4 3 1,-6-1-144,2 1 1,-4 0 20,-4 4 1,-4 4 80,-7-1 0,1 5-331,-5-5 1,0 6 171,-4-1 1,1 0-161,-1 0 1,0 1 53,0-6 1,4-3 314,0-4 1,6-5-17,2 1 492,-1-2-349,11-2 87,-4-4 0,6-2 149,3-5 0,2 0-46,6 0 0,1 0 96,2 0 1,1 0-33,3 0 1,3-1-142,-3-3 1,3 2-112,0-1 0,0 1-27,-3 2 1,3 0-49,-3 0 1,-3 0 111,-1 0 1,-2 0-465,-2 0 93,1 0-1427,-1 0-204,1 0 1890,-6 0 0,-1-5 0,-5-1 0</inkml:trace>
  <inkml:trace contextRef="#ctx0" brushRef="#br1" timeOffset="236">11878 13968 8179,'6'-5'-14,"4"-2"1,-9 0 327,3-1 422,-2 6-451,-2-4 1,1 6 470,3 0-207,-3 0 0,4 0 57,-5 0-334,-5 0 0,2 6 101,-4 1 1,-1 8-56,-3 4 1,-1 4 42,1 4 0,-2 2-117,-2 5 1,1 6-49,-5 2 0,4 2-11,-4 2 0,1 3-341,-1 1 1,2 0 252,6 0 0,3-7-304,1 3 0,4-3-325,-1 3 0,8-6 294,4-2 0,2-6-108,1-2 1,1-4 121,-1 0 1,1-3 49,-1-4 1,0 2 107,1-6 0,-1 0 377,1-4 0,-5 1-335,1-1 1,-2 1 105,2-1 1,1-3 41,-5-1 1,3-3-6,-3 4-383,5-6 277,-3 3 1,2-5-1092,0 0-169,-6 0 310,3 0 0,-5-1 199,0-3 0,0-2-697,0-5 1435,-5-1 0,-6 1 0,-7-1 0</inkml:trace>
  <inkml:trace contextRef="#ctx0" brushRef="#br1" timeOffset="241">13020 13899 8094,'-4'-18'192,"0"3"163,0-3 0,4 6 318,0-3 508,0 7 143,0-2-893,0 8 1,5 2-6,3 8 1,2 7-48,2 4 1,4 4-41,3 4 0,4-2-103,4 6 0,-3-1 226,2 4 1,-1 2-180,-3 2 1,0 3-443,-3 4 1,-3 2-156,-4 3 0,-2-6 276,-2 6 0,-3-6-657,-5 6 0,-2-4 363,-1 0 1,0-4-112,-4 0 1,-1-5-99,-4 1 0,1-3-291,0 0 1,-5-6 157,1-3 1,0 2-88,4-1 1,-5-4 760,1-4 0,2-4 0,2 4 0,-3 0 0</inkml:trace>
  <inkml:trace contextRef="#ctx0" brushRef="#br1" timeOffset="242">10907 15293 8157,'-11'5'-1556,"-1"-4"1484,1 3 265,4 2 295,-3-5-258,4 9 494,-1-8 125,-3 3 93,9-5-316,-4 0 468,5 0 1,5 0-895,3 0 1,2 0-12,1 0 1,6 0-33,2 0 0,2 0 25,2 0 0,4-1-91,-1-3 0,6 2 74,-1-1 1,2-2-16,1 1 0,-2-1 26,2 1 1,-2 1-36,6-4 0,-3 4-33,-1-1 0,1 3-186,-1 1 1,0 0 115,1 0 0,3 0-136,0 0 1,-4 0-79,-4 0 1,1 0 86,3 0 0,0 0-60,1 0 0,-1-4 65,0 1 1,4-1-73,0 4 1,0 0 55,-3 0 0,-1-4-3,0 0 0,-1 0-23,-2 4 0,0 0-116,-4 0 0,3 0 166,-3 0 0,0 0-31,-4 0 0,-1 0 10,1 0 1,4 0-9,0 0 0,4 0-75,0 0 1,0 0 24,0 0 1,6 0 6,-3 0 0,3 0-21,-3 0 0,-1 0-143,-2 0 1,0 0 259,-4 0 1,0 2-116,-5 1 1,0-1 222,-3 1 1,1 3-120,-4-3 1,3 2 258,-4-1 1,1-1 17,-1 4 0,-1-4-24,5 1 1,-5-2-65,2 2 0,0-3-26,-1 3 1,4-3-95,-3-1 1,3 2 65,-4 1 0,0-1-31,-3 2 0,3-3 46,0-1 0,0 4 82,-3-1 1,-1 1-50,1-4 1,-1 4 9,0 0 1,1 0-65,-1-4 0,1 1 11,-1 3 0,4-3 65,1 3 1,0-3-25,-1-1 1,-2 0 69,2 0 0,2 0-90,-2 0 0,0 0 80,-3 0 0,-5 0 160,1 0 226,-1 0-163,5 0-101,-1 0 0,-3 0 44,-1 0 49,-4 0-450,7 0 246,-4 0-658,1 0 0,-1 0-832,-2 0 174,-3 0 0,3 0 1,-8 0 0,-3 4 1126,-9 0 0,-1-1 0,-6-3 0</inkml:trace>
  <inkml:trace contextRef="#ctx0" brushRef="#br1" timeOffset="243">11581 15589 8319,'0'-11'0,"0"3"-14,0 1 1,0-1 361,0-3-10,5-1 0,-4 1 86,3 0 0,-3 3 151,-1 0 32,0 6 40,0-8-32,0 8-479,0-3 1,-1 7 137,-3 1 1,-1 5-224,-3 7 1,-6 7 153,3 4 1,-4 7-109,0 2 0,2 0 76,-2 7 1,2-1 67,2 1 0,-1 2-103,1-2 1,1 2-107,2 2 0,3-4 5,5 0 1,0-2 97,0 2 0,0 1-247,0-5 0,1-1 54,3-6 0,1 0-218,3-4 0,2 3-45,-3-3 1,4 1-4,0-1 0,0-3 91,1 2 0,0-5 84,4-2 0,-4-4 184,4 4 1,-4-5-144,0 1 0,-5-6 200,1-1-132,0-6 1,3 3 325,0-5 0,-3 0 159,0 0-322,-1 0-640,5 0-170,-1 0 0,-3 0-2542,-1 0 1791,-4 0 1438,2 0 0,-5-5 0,0-1 0</inkml:trace>
  <inkml:trace contextRef="#ctx0" brushRef="#br1" timeOffset="248">12780 15395 8467,'0'-11'-2174,"0"3"2666,0 1-127,0 4 0,0-3 507,0 2-246,0 3 164,0-4 355,0 5-661,5 0 0,-2 1-53,4 3 0,0-2 25,0 6 1,3-4-186,-2 3 1,2 1 16,1 3 0,0 6-6,-4 2 1,3-1-18,-2 1 1,2 1 32,2 7 0,-1-2-8,0 5 1,5 1-136,-1 3 1,1 0-25,0 1 0,-4 0-267,4 3 1,0-2 51,-1 2 0,0-1-230,-3 1 0,-4-7-88,-1 4 0,-4-5 176,0 1 1,-1-3 95,-2-6 0,0 1-114,0 0 1,0-1 39,0-3 0,-4 1 209,0-5 0,-5 2 172,2-2 0,0-2-47,0 2 0,3-6 133,-4-2 1,2 1 53,-2 3 1,-2 1-92,3-1 1,-4 1-179,0-1 0,-2-3 63,-2-1 0,2 1-303,-2 3 0,2 1-132,2-1-78,0 1 271,-1-1 0,2-3-512,2-1 806,3-4-249,5 2 1669,0-5-1223,0-5-1605,0 4 203,-5-5 333,4 6 0,1-3-1028,8-1 1,-2-4 152,2 4 1584,-6-4 0,13 1 0,-2-4 0</inkml:trace>
  <inkml:trace contextRef="#ctx0" brushRef="#br1" timeOffset="249">14071 15190 8467,'-12'5'0,"4"-4"0,1 3 95,4-3 136,-2-1 1210,5 0 0,5-5-956,3-3 1,2 3 110,2 2 0,3-2-140,0 1 1,0 0-19,-3 4 0,3 0-88,0 0 1,4 0-67,-4 0 0,6 1-48,-2 3 0,2-3-1,2 3 1,1 1-119,3-1 1,-2 0 189,6-4 1,-5 0-300,5 0 0,-6-2 33,2-1 0,-3-2-51,-1-3 1,-2-1-88,-2 5 30,-2-5-388,-6 8-228,-4-4 0,-4 5-1050,-6 0 0,-4 1 749,-4 3 1,-1 2-636,1 6 1,5-1 1618,2 1 0,-2-1 0,-1 1 0</inkml:trace>
  <inkml:trace contextRef="#ctx0" brushRef="#br1" timeOffset="250">14150 15464 8094,'-6'0'1150,"1"0"908,5 0 1,5 0-1667,3 0 1,-2 0 104,2 0 0,3-4-95,4 0 1,6-1 108,-2 1 1,2 3-77,2-3 1,1-1-129,3 1 1,-2 1-80,6 3 0,-5-4 45,5 0 1,-5-1-209,5 1 0,-4 3-16,3-3 0,-8 1-112,0 0 0,-6 1-66,-1-1 1,-6 1-575,-2 2-1150,-4 0 918,2 0-291,-15 0 0,1 0 31,-10 0 1195,10 5 0,-11 2 0,7 4 0</inkml:trace>
  <inkml:trace contextRef="#ctx0" brushRef="#br1" timeOffset="251">15464 14630 8467,'0'-11'-70,"0"-1"291,0 1 104,0-1 5,0 1-125,0 0 0,1-1 347,3 1-347,-3-1 0,9 2 40,-2 3 0,2-4 17,2 4 0,-1-3-15,0-2 0,5 1 26,-1-1 0,5 5 85,-1-1 0,-1 6-68,1-2 1,-4 3-158,4 1 0,-5 1 134,1 3 0,1 2-187,-5 5 1,3 6-8,-6 2 0,-2 2-112,2 2 1,-6 1-9,2 3 0,-3-2 141,-1 6 0,-5-4-508,-2 3 1,-4-5 209,0 2 0,0 1-334,-1-1 1,-3-1 219,0-3 0,-2 0-206,2 0 0,2 0 172,-2-1 0,2-4 186,2-3 1,-1-2-12,1-1 0,3-2 123,1-3 353,4 4-112,-2-5 195,5 5-121,0-4 0,5-2 65,3-5 0,7 0-6,4 0 1,-1 0 119,1 0 1,0 0 161,4 0 0,3-4-186,1 0 0,0-1 91,-4 1 0,-2 3-191,-2-3 0,2-1 304,-6 1-426,5 0 1,-7 4-212,2 0-1184,-2-5 869,-7 4-2385,-1-4 1303,-5 5-417,-5 0 0,-1 0 245,-6 0 1586,6 0 0,-9-5 0,2-1 0</inkml:trace>
  <inkml:trace contextRef="#ctx0" brushRef="#br1" timeOffset="252">16309 14699 8467,'-4'-8'1066,"0"0"-166,1 6 149,3-8-33,0 8 114,0-3 795,0 5-2143,5 0 0,-3 0 308,6 0-2532,-6 5 2442,3 2 0,-5 4 0,0 1 0</inkml:trace>
  <inkml:trace contextRef="#ctx0" brushRef="#br1" timeOffset="253">15532 15384 7173,'-7'0'-213,"-1"0"0,4 0 290,-3 0 1,3 0 54,-4 0-46,1 0 0,-1 0 126,0 0 144,6 0-205,-3 0 45,5 0 0,5-4-84,3 0 0,-2 0 35,1 4-77,1 0 0,4-1-43,-1-3 0,-3 3 39,-1-3 1,-3 3-142,4 1 1,-5 0 71,5 0 1,-4 0-25,3 0 0,-3 0 24,4 0 1,-1 0-16,5 0 0,-3 0 61,2 0 0,-2 0 4,6 0 1,2-1-5,-2-3 0,5 3-20,-1-3 1,3-2 9,1-2 0,3 3 4,1 1 1,0-1-2,-4 1 1,-1 0-23,1 4 1,-5 0-2,-3 0 1,-1 0-17,1 0 0,-1 0-6,5 0 0,-5 2 40,2 1 1,0-1-17,-1 2 1,6-3 61,-2-1 1,6 0-27,2 0 0,6 0 9,1 0 0,-4 0-54,5 0 0,-5 0 0,1 0 0,2-1 8,-3-3 1,-2 2-8,-1-1 0,-2 1-47,2 2 0,-3 0 51,2 0 1,-1 2-41,-3 1 0,5-1 37,0 2 1,6-3 1,1-1 0,0 0 32,4 0 0,2 0 5,-2 0 0,4-1 51,-4-3 0,-2 2-73,-5-1 0,1 1-4,-6 2 0,1-3 13,-4-1 0,0 0-76,-1 4 1,1 0 53,0 0 0,5 0-11,2 0 1,7 0-15,1 0 1,2-4-4,-2 0 0,-1 1 1,4 3 0,-3-2 7,4-2 1,-6 3 3,-2-3 0,4 3 4,-4 1 0,-1 0 1,-2 0 0,-2 0-1,2 0 0,2 0 0,-3 0 0,-1 0 16,2 0 0,-2 0 1,1 0 1,3-4-10,-2 1 1,2-3 2,1 3 1,0 1-40,1-1 0,3 0 33,0-1 1,4 3-14,-4-3 0,-4 3 95,-4 1 1,0-1 7,0-3 0,2 3-19,-6-3 1,1 2 7,-4 2 0,4 0 119,-1 0 1,2-1-60,-1-3 0,-2 3-143,6-3 0,-5 3 90,5 1 1,-6-4-173,2 0 0,-1-1 117,-3 2 1,5 1-28,-9-2 1,4 3 99,-8 1 1,0-1 111,-3-3-11,-1 3 57,1-4 250,-6 5-291,-1 0-911,-5 0 685,-5 0 0,-6 5 0,-7 1 0</inkml:trace>
  <inkml:trace contextRef="#ctx0" brushRef="#br1" timeOffset="264">19564 15795 10935,'-5'6'0,"-1"-1"0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53:05.4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14836 5117 8043,'-2'-7'3657,"-1"3"-3395,1 8 0,-4 3-65,2 4 1,3 2 0,-3 2 272,3 4-238,1 2-174,0 2 43,0 5 1,0 1 73,0 6 1,0-1-50,0 0 0,0 2-188,0 2 73,5-3 0,-3 2 1,6-3 1,-4-6-131,4 7 1,-5-9 66,5 1 0,-6-3 109,2-1 1,1-2-62,-1-2 0,4-2 110,-4-6-383,4 1 177,-6-1 0,4-4-242,-2-4-119,-3 4-29,4-6 0,-5 3-628,0-8 1,-1-1 465,-3-3 1,3-3 650,-3-1 0,-2 1 0,-1-5 0</inkml:trace>
  <inkml:trace contextRef="#ctx0" brushRef="#br0" timeOffset="1">15110 5174 8218,'0'-12'0,"0"5"0,0-1 332,0 5 40,0-2 1974,0 5-2079,0 5 1,4-2-20,-1 5 1,2-5-56,-1 5 0,-2 0 71,1 3 0,2 0-169,-1 1 0,0-1 169,-4 1 0,0 3-223,0 0 0,0 0-18,0-3 0,0-1-41,0 1 0,0-1 1,0 1 0,-1-2 82,-3-3 0,3 3-167,-3-2 1,1-3 91,0-1-147,1 2 206,-3-4 9,5 3 156,0-5-140,5 0 0,2 0-37,4 0 0,2 0 63,2 0 1,-1 1-59,5 3 1,-4-3-78,4 3 0,0-2 8,4 2 0,-4-3 41,0 3 1,-4 1-24,4-1 0,-3 5 28,3-1 0,-5-2-66,1 2 1,-2-1 44,-2 5 1,-1 3-132,-2 0 0,1 2 72,-6-2 0,1 1 22,-4 3 1,-5 3-95,-2-3 1,-5 2 51,-3 2 0,1-1 19,-5-3 1,1 1 11,-1-5 1,-1 5 93,5-5 1,-4-4-85,3-3 0,0-4-32,1 3 0,2-4-51,-2 1 1,2-3-135,2-1 1,0-1-142,4-3 1,-2-3-391,5-4 0,-3 0-1276,3-1 2064,0 1 0,-1-6 0,-2-1 0</inkml:trace>
  <inkml:trace contextRef="#ctx0" brushRef="#br0" timeOffset="2">15167 5174 8120,'-5'-12'252,"4"5"-167,-3-1 519,2 5 266,2-2-103,0 0 0,2 4-191,2-3 0,3 3-168,8 1 0,-1 0 78,5 0 0,2 0-175,5 0 1,0 0 48,4 0 1,-3 0-52,3 0 1,-1 0-116,2 0 0,1 4 36,-6 0 0,1-1 29,-4-3 1,-4 0-204,0 0 1,-1 0 121,1 0 0,-3-1-132,-4-3 1,-1 3 38,0-3-551,-4 3 303,3 1-1235,-9 0 145,4 0-218,-15 0 1017,3 0 454,-15 5 0,4 1 0,-5 6 0</inkml:trace>
  <inkml:trace contextRef="#ctx0" brushRef="#br0" timeOffset="3">4751 9753 11438,'0'12'380,"1"1"-265,3 2 0,-3 3 0,3 4 354,-2 1-537,-2 0 1,0 0 76,0 0 0,0 0-90,0-1 0,3-3 81,1 0 1,0-5-40,-4 2 1,0-4-65,0 0 0,0-5-4,0 1 159,0-5 24,0 2 1186,0-5-1008,0-5-175,5 3 1,-4-4 96,3 2-78,2 3 0,1-9 11,4 2 1,1 2 28,-1-2 0,4 4-202,0-3 1,6 3 94,-2-4 1,2 6-140,2-2 0,-1 3 66,-3 1 1,1 0-119,-5 0 168,6 5 1,-9 1-197,4 6 78,-4-1 1,0 5 32,-1 3 0,-3 3 47,-1 1 1,-4 1-133,1 3 1,-8-2 106,-4 5 1,-2 0-30,-1 0 1,-5-2 99,1-5 1,-4-2 1,4-2 1,-5 2-11,1-6 1,2 0 15,2-3 1,1-2-21,-1-3 0,6 0-14,-3-3 0,4-3-92,-4 3 0,1-4 99,-1-4 0,5-2-579,-1-6 1,6-1-157,-2-2 0,-1 1-1178,1-5 1916,0 0 0,4-4 0,0 0 0</inkml:trace>
  <inkml:trace contextRef="#ctx0" brushRef="#br0" timeOffset="4">4763 9788 8076,'-11'-8'317,"4"0"-80,-3 1 929,8 0-760,-3-3 1,10 9 199,3-3 0,2 3-163,2 1 0,4 0-43,3 0 1,6 1-20,2 3 1,1-3 60,-1 3 1,-2-3-159,5-1 1,0 0-21,0 0 0,2 0-193,-6 0-9,1-5 0,-8 4 226,0-3-1099,-5-2 488,3 5 266,-6-4-2401,0 5 1211,-4 0 1247,-2 0 0,-10 5 0,-2 1 0</inkml:trace>
  <inkml:trace contextRef="#ctx0" brushRef="#br0" timeOffset="5">7572 9742 8270,'0'-6'60,"0"-4"380,0 3-171,0-4 1,-1 1 442,-3 2 367,3-2-692,-4 9 0,3-6 649,-1 3-418,1 3-467,-3-4 0,5 11 134,0 6 1,1 6-13,3 8 1,1 3-83,3 6 1,2 3-94,-2 0 1,-2 5-121,2-1 0,-5 1-91,5-1 0,-4-2-298,4-1 0,-6-8 206,2 4 0,-3-5-67,-1 0 1,1-3 52,3-8 1,-3 1-825,3-4-88,-2-1-484,-2-4 307,0 1-24,0-6 1332,0-1 0,0-15 0,0-3 0</inkml:trace>
  <inkml:trace contextRef="#ctx0" brushRef="#br0" timeOffset="6">7823 9913 8177,'0'-11'250,"-5"-1"0,4 5 677,-3-1 687,3 6-979,-4-3 1,4 7-180,-3 6 0,2 1-168,2 10 0,0 1 140,0 7-184,0-3-403,6 9 191,-5-4 0,9 0 233,-2-2-208,2 2 2,1-5 1,1 4-540,-1-5 298,0-5 1,5-2-208,-1-4 1,1-2 165,0-3 1,1 2 11,6-5 1,0-1 79,0-7 0,0-3 1,0-4 0,-1-6 40,1-2 1,-1-2 102,-3-2 1,-3 0-30,-4 0 0,-1-5 114,1-2 0,-2-4-6,-3-4 1,-2-3 222,-5-5 0,0 1-798,0-1 669,-10 0 1,1 6 23,-10 2-540,-5 7 507,-5 8 1,-6 8-955,-4 7 655,-1 8 1,-6 12-166,1 7 0,0 9-720,3 6 1007,3 5 0,3 10 0,17-23 0,0 1 0,-1 2 0,0 0 0</inkml:trace>
  <inkml:trace contextRef="#ctx0" brushRef="#br0" timeOffset="7">23344 8497 8146,'-6'-5'0,"1"4"0,5-4-204,0 5 221,0-5 403,-5 3 89,3-8 52,-3 9 41,5-4 433,0 5 1,0 5-627,0 3-131,0 7-82,0-3 0,0 10 160,0-3-115,0 3 0,0 0-44,0 6-1,0-3 0,0 6 196,0-4-598,0 5 206,0-8 1,0 7 208,0-4-580,0 0 300,0-9 1,0 2-118,0-5 105,0 0 33,5-3 1,-3-1-279,2 1 129,-3-6 0,-1-1-1236,0-5 334,0 5 302,0-4 1,0 3 177,0-8-872,-5 3 1493,-2-9 0,-4 4 0,0-6 0</inkml:trace>
  <inkml:trace contextRef="#ctx0" brushRef="#br0" timeOffset="8">23481 8497 8146,'0'-7'-916,"0"-1"1798,0 0-254,5 2 54,-3-4-12,3 9-127,-5-5 345,0 6-944,5 6 237,-4 0 0,4 7 241,-5 2-388,0-3 40,5 5 0,-4-2-70,3 0 12,-2 6 15,-2-9 1,0 5-171,0-6 92,0 1 1,0-5-106,0 1 300,0 0-126,0-2-203,0-1 256,0-5 5,0 5-49,0-4 67,0 4 154,0-5-214,5 0 0,1 2 20,5 2 45,1-3-75,-1 4 1,6-1 30,2-1 53,-3 6-79,6-7 1,-6 8-162,3-3 169,3-2 1,-9 6 1,7-5-181,-5 5 173,0-4-11,-8 3-192,3-4 79,-9 6 0,4-1 77,-5 0-190,0 1 179,-5-1 1,-2 1-57,-9-1-142,-1 1 184,-6-1 0,0 0-199,0 1 188,0-1-10,-5 1 1,4-2-210,-2-3 202,6 4-23,-1-10-238,8 4 254,-3-5 0,4 0-54,1 0-702,5 0 505,-5 0 1,10-1-236,-3-3-178,3-2 220,1-6 516,0 6 0,0-9 0,0 2 0</inkml:trace>
  <inkml:trace contextRef="#ctx0" brushRef="#br0" timeOffset="9">23447 8509 8146,'0'-12'-271,"4"1"1282,0-1-560,5 6 1,-7 0 73,6 2 1,1 1 396,6-4-400,-3 4 117,10-2-331,-4 0 0,6 4 138,3-3-50,-3-2-200,9 4 0,-5-7 196,2 6-646,-2-1 249,-5 4 1,-5-4-348,-3 0 332,-2 0 84,-7 4-2164,-1 0 891,-5 0 1209,-5 5 0,-7 2 0,-5 4 0</inkml:trace>
  <inkml:trace contextRef="#ctx0" brushRef="#br0" timeOffset="10">23516 9468 8106,'0'-6'-731,"0"-5"292,0 4 1588,0-3-456,5-2 71,-4 1 222,4 4-539,-5-3 124,0 9 36,0-4 2015,0 5-2562,0 5 29,0 1 1,0 2 102,0 0 0,0-1-61,0 5 1,0 0 223,0 4-766,0-4 321,0 5 0,0-6-388,0 1 1,-4-1 225,0 0 0,1-3-407,3 0 425,0-1 1,0 1-58,0-1 149,-6-4 238,5 2-161,-4-5 1305,5 0-1152,5 0 266,-4 0-301,10 0 1,-5 0 64,5 0 86,1 0-117,-1 0 0,2-4 56,2 0-93,-2 1 17,8 3 0,-4 0-82,2 0-76,3 0 146,-10 0 1,9 1-143,-6 3-56,0-3 211,-4 9-440,1-3 86,-1-1 160,-4 9 0,-2-3-130,-5 7 0,0-3 166,0-5-155,0 6 177,-5-4 0,-6 4-111,-4-1 56,-5-4 43,2 5 1,-3-6 120,2 1-163,-3-1 30,4 1 214,-5-1-71,1 0 1,4-4-135,3-3 76,2 2-61,1-5 3,1 4-375,5-5 247,-5-5 1,10 3-1130,-3-6 638,3 0 394,1-3 0,1 0-523,3-1 0,-1-3 813,4 0 0,-4-11 0,2 2 0</inkml:trace>
  <inkml:trace contextRef="#ctx0" brushRef="#br0" timeOffset="11">23493 9331 8106,'0'-12'539,"5"6"1,-3-3 249,6 5 187,-6 1-586,9 3 1,-9-4 220,6 0 106,-1 0-344,5 4 0,1 0 497,2 0-451,3 0-150,-1 0 0,5 0 325,-3 0-297,8 0-60,-3-5-32,4 4-27,-6-4 0,1 5 178,0 0-290,-5-5-4,3 3 0,-8-6 294,2 4-863,-2 0 312,-2-1-1384,-4 4 805,-2-5 471,-5 6 1,-1 0-1714,-3 0 0,-8 0 2016,-7 0 0,-12 6 0,-5 0 0</inkml:trace>
  <inkml:trace contextRef="#ctx0" brushRef="#br0" timeOffset="12">23778 11478 11543,'0'11'330,"0"-4"-200,0 3 0,2-4 67,1 6 1,0 3-36,4 0 0,-4 5 138,1-1-90,2 3-40,-5 1-222,5 0 174,-1 0 0,-4 2 14,3-2 1,-3 2-132,-1-6 0,0 1 62,0 0 1,4 0-126,0-5 1,-1 4-36,-3-4 0,2 1 86,1-5 0,-1-3-23,1-1 0,-1-3 7,-2 4 1,0-5-31,0 5 54,5-5-84,-4 2 86,4-5-919,-5 0 554,0-5 0,-1 3-559,-3-2 0,2-1 251,-6 2 0,4-5 670,-3 4 0,-1-5 0,-3 3 0</inkml:trace>
  <inkml:trace contextRef="#ctx0" brushRef="#br0" timeOffset="13">23915 11569 8054,'0'-11'514,"5"-1"-337,-3 1 1,7 3 353,-6 1-117,1 4-222,1-7 0,-2 8 1,4-6 0,0 4 3,0-3 1,3 3 14,-2-4 1,-2 6 173,2-2-401,0 3 42,3-5 1,0 5 136,1-3 1,-3 3-105,2 1 1,-6 0-115,7 0 1,0 0 121,4 0-180,-6 0 58,0 5 1,-5-2 94,3 4 0,1-3-110,-6 4 1,1-1 124,-4 5 1,0-1-10,0 1 0,-4 0 100,1 4 1,-10-4-94,1 3 1,-2-2 113,3-1-103,0-1 1,-1 0 81,1 1-6,4-6 5,2-1-69,5-5-30,0 0 24,0 5-27,5-3 0,2 3-9,4-5 0,-3 4-5,-1-1 1,5 5 33,3-4-153,0 5 117,-3-3 1,-1 5-35,1 1 1,-1-1-8,0 1 1,1-1-36,-1 0 1,-1 2 21,-2 2 0,1-2-74,-5 2 1,3-2 88,-3-2 0,0 5-23,-4-1 1,-1 1 25,-3 0 1,-3-4 2,-4 4 1,-4-4 54,0 0 1,-6-1 164,2 0 0,-5 1 33,1-1 1,-2-3-115,6 0 0,2-6 145,2 2 0,2-3 339,2-1-409,0 0 1,3 0-110,0 0 0,6-1-212,-2-3 336,3 3-2048,1-4 1224,0 0 0,6 3 601,6-1 0,-1 1 0,5 2 0</inkml:trace>
  <inkml:trace contextRef="#ctx0" brushRef="#br0" timeOffset="14">23972 12369 8101,'0'-7'94,"0"-3"194,0 9 214,0-4-147,0 5 0,0-5 153,0 4-153,0-4 5,0 5-165,0 5 0,0 5 190,0 5-20,-5 5-188,4-2 1,-8 5-63,5 0 1,-5 0 135,2-1 1,1 1-325,-2 0 1,0 0-35,-3 0-110,-1-5 158,6 3 0,-4-7 74,2 5 1,-1-5-111,2 1 55,-3-2 1,7-3-202,-4-2 300,4-3-44,-2-5 357,5 0-274,5 0-57,1 0 0,6-4 3,-1 0 1,1-1 20,-1 1 1,2 3-2,2-3 0,-2 2 65,2-2 1,-1 3-78,1-3 1,-2-1 47,2 1 1,-2 0-83,-2 4 0,0-4-1,1 1 0,-4-1 75,-1 4-588,-4 0 132,2-5-19,0 3-296,-4-3-583,4 5 1,-6 0 1261,-3 0 0,3 0 0,-4 0 0</inkml:trace>
  <inkml:trace contextRef="#ctx0" brushRef="#br0" timeOffset="15">24041 12540 8101,'0'-11'334,"-1"3"172,-3 0 0,3 5 448,-3-5-495,2 6 586,2-4-615,0 6 1,0 6 69,0 1 0,-3 5-58,-1 3 1,0 4-134,4 7 1,0 0-13,0 4 1,0-4-247,0 0 0,0 2 74,0-1 1,0-2-167,0-6 1,0 2 72,0-6 0,0 0-54,0-4-148,0 1-130,0-1 112,0 1-211,0-6-914,0-1 457,0-5 1,-5-10-1,-1-3 1</inkml:trace>
  <inkml:trace contextRef="#ctx0" brushRef="#br1" timeOffset="35">23036 14139 7874,'-6'5'45,"0"-4"399,6 4 1558,0-5 1,4-1-1797,0-3 1,4-2-14,-5-5 1,6 3-36,-1 0 1,1-3-144,-2-4 1,7-2 97,-2 2 1,3 1-143,0-5 1,-1 4-59,5-4 0,0 0 69,4-4 1,-2 0-44,1 0 0,-5 0 72,6 1 1,-3-1-124,3 0 1,-2-4 88,-2 1 0,2-1-112,-6 4 0,4-4-29,-4 1 1,4-5 85,-4 5 1,5-5-120,-5 5 0,5-5 29,-1 4 1,3-3-70,1 3 1,-2 1 122,-2 3 1,1 0-2,-4 0 1,3 2 43,-4 2 1,-4 2-15,-3 6 0,-6 3-4,2 0 251,-2 6 151,-2-8-278,-6 8 1,4-4 134,-6 2-141,6 3 9,-3-4-51,5 5 1,-2-4-52,-1 0-12,1 1 51,-3 3 109,5 0-5,0-6-81,0 5-5,0-4 1,-1 5 1,-3 0 0,2 0-12,-6 0 1,4 0-4,-3 0 1,3 0 29,-4 0-231,1 0 208,-5 0 1,5 4-26,-1 0 0,4 0 7,-3-4 1,3 1 148,-4 3-83,6-3 177,-3 4-119,5-5 227,0 0-301,5 0 0,1 0 29,5 0 1,2-1 10,2-3 1,-2-1-22,2-3 1,2-2 21,-2 2 0,0-2 121,-3-1 0,2 3-107,-3 1 194,3-1-211,-8 2 1,2-3 115,-1 5-82,-4-5 0,3 8 45,-2-3-245,-3 3 223,5 1-151,-6 0 15,0 5 46,0-4-3,0 9 1,0-7 92,0 4 22,0 1 0,3 3-28,1 1 0,0 1 125,-4 2 1,0-3-26,0 4 1,4-4-80,0 0 0,-1-1-44,-3 1 0,0-1 41,0 0 0,0 1-181,0-1 1,4 1-87,0-1 0,0-3-535,-4-1 133,0-4 1,0 3-1527,0-2-854,0-3 2923,-5 4 0,-2-5 0,-4 0 0</inkml:trace>
  <inkml:trace contextRef="#ctx0" brushRef="#br1" timeOffset="36">21643 14390 7852,'5'-6'738,"-4"1"-448,4 5-36,0-5-51,-4 4-176,4-5 266,-5 6 68,0 0-5,5 0-131,-3 0-213,3 0 112,0 6 1,-4 1 8,3 8 1,1-1-36,-1 5 1,3 0 101,-3 4-226,5 0 38,-8 0 0,8 0 45,-5 0 0,4-4-135,-4 0 0,3-4 107,-3 4 0,4-5-37,-5 1 1,5-2-117,-4-2 1,3 1 97,-3-1 1,0-3-188,-4-1-2,5-4 140,-4 2 1,6-5 38,-3 0 4,-3 0 44,4 0 0,-4-5 3,3-3 1,-3-2 61,3-1 0,1-1-79,-1 1 0,1-2 24,-1-2 1,-2 2-16,6-2 0,-4 2 2,3 2 0,-3-1-6,4 1-15,-6 0 50,8-1 1,-7 6 45,5 2-3,-6 3-49,8 1 102,-8 0 0,6 5-106,-4 2 1,4 4 5,-4 0 1,1-3-30,-1-1 0,1 1-13,2 3 1,3 6 0,-3-5-6,4 4 0,1-4-1,-1 0 1,-3-6 20,-1-2-37,1 2 1,3-4 51,1 1 1,-5-1 3,1-2 0,-4 0 10,3 0 1,-3 0 48,4 0-33,-6-5 1,7-2 88,-5-4 1,1-1 38,-1 1 1,-3-4-79,3 0 1,-3-5-38,-1 5 0,0-4 42,0 4-89,-5-5 36,4 7 1,-8-7-1,5 4 0,0 1-163,4 4 108,-5-1-273,4 1-534,-4 5 339,5 1-814,0 5 786,5 0 1,0 1-64,3 3 1,2-2-19,-3 6 0,0-2-325,0 2 903,-4 2 0,2 1 0,-5 7 0</inkml:trace>
  <inkml:trace contextRef="#ctx0" brushRef="#br1" timeOffset="37">22305 14756 7357,'0'-7'1176,"0"2"-288,0 0-451,0-1-292,0-6 16,0 1 1,0 0 24,0-1 1,4 1 12,0-1 1,-1 0-38,-3-4 1,4 4-14,0-3 0,0 1-163,-4-2 1,4 2 54,-1-5 0,1 5-91,-4-1 0,0-1-67,0 0 83,5 1 9,-3 4 1,3-1 95,-5 1-131,0 0 97,0-1 1,1 5-19,3-1 1,-3 4 24,3-4-6,-3 6 0,0-3 51,3 5-47,-3 0 1,6 0 61,-3 0 0,1 1 9,2 3 0,3 4-33,-2 7 1,2-1 14,2 5 1,3 0-73,0 4 0,0-4-2,-3 0 1,-1 0-26,1 4 0,-1-4 68,0 0 1,1-5-262,-1 1 1,-3 0-19,-1-3 1,-3 1-22,4-5 1,-4 1 43,3-1 1,-4-2-495,1-2 115,-3-3-246,-1 4-839,0-5 1362,-5 0 1,-2 0-59,-4 0 0,-2 0 352,-2 0 0,-3-5 0,-4-1 0</inkml:trace>
  <inkml:trace contextRef="#ctx0" brushRef="#br1" timeOffset="38">22294 14664 7887,'0'-11'9,"0"3"58,0 1 1,0 3 309,0-4 51,0 6-161,5-3 1,1 1 99,5 0 1,1-4-75,-1 5 1,2-1-202,2 4 0,-1-1 231,5-3-492,-5 3 213,8-5 0,-10 6-106,4 0 1,-4 0-291,0 0 0,3 0-490,0 0 1,0 0 409,-3 0 1,-5 0-264,1 0 1,-2 2 694,2 2 0,2-3 0,-4 4 0</inkml:trace>
  <inkml:trace contextRef="#ctx0" brushRef="#br1" timeOffset="39">22625 14482 7887,'0'-12'-698,"0"6"0,1-3 1592,3 5-71,-3-5-672,9 8 1,-7-8 126,4 5-209,-4 1 31,7 3 0,-7 1-2,4 3 0,-3-2-146,4 6 1,-5-2 109,5 2 1,-4 2-142,3-2 1,-3-2 32,4 1 0,-4 0-106,3 0 0,-3 2-70,4-5 1,-4 4-53,3-4 1,0 1-28,0-2 84,3-1 1,-3 3 38,4-5 1,-3 0-342,-1 0 519,1 0 0,3 0 0,1 0 0,-5 0 0,1 0 0,-4-2 0,3-1 0,-3 0 0,4-4 0,-4 4 0,3-1 0,-4-2 0,3 1 0,-2-3 0,-3 2 0,3 2-121,-3 3 188,-1-9 1,2 5 147,1-3 1,-1 2 266,1 2 75,4 2-182,-6-8 184,4 9-258,-5-4 15,0 5-177,-5 0 0,2 0 20,-4 0 0,-1 4-125,-3 0 1,3 3 71,1-3 1,-1 5-87,-3-1 0,-1-2 52,1 1 1,3 1-81,1 3 1,0 1 43,0-1 1,-4-3-233,4 0 165,2-1 1,-2 5-21,4-1-259,1-5 176,-3 5-113,5-10 230,0 9 0,1-9-5,3 3 0,-2-1 40,1 0 204,-1-1-35,-2 3 1,1-1 4,3-1 1,-3 6-87,3-1 1,-3 2 8,-1 1 0,0 1-17,0-1 1,0 1-64,0-1 0,0 0 20,0 1 1,1-4-140,3-1 121,-3 1-98,4 3 0,-5-3 81,0-1 1,2-4-74,2 1-63,-3-3-219,4-1-2885,-5 0 3220,0-5 0,-5-1 0,-2-6 0</inkml:trace>
  <inkml:trace contextRef="#ctx0" brushRef="#br1" timeOffset="40">23139 14516 7961,'0'-8'-191,"0"1"1,0 3 142,0-4 1,0 4 646,0-3-293,0 4 368,-5-2 320,3 0-512,-3 4-268,0-9 0,3 8-10,-6-1-200,5 1 327,-2 2-213,0 0-42,-1 0 1,-5 2-87,-1 1 0,5 0 105,-1 5 0,4-5-23,-4 5 0,6-4-9,-2 3 1,-1 1-111,1 3 1,0-3 24,4 0 0,0-1 100,0 5 1,2-2-168,2-2 0,2 2 78,5-3 0,1 0-85,-1 0 0,2-3 50,2 4 0,2-5-16,2 5 1,1-4 12,-5 4 1,4-6-83,-4 2 1,1 1 62,-5-1 1,0 3 28,1-3 1,-5 4 2,1-4 1,-5 4 11,0 0 1,-1-2 52,-2 2 0,-5 0-16,-3 3 0,-3 0 120,-5 1 0,-3-1-104,-7 1 1,0-1 14,-4 1 0,3-1-72,-3 0 1,6 0-207,1-4 14,0 3 0,10-5-68,-2 3-1234,7-3 702,3 0 820,5-4 0,0 5 0,0-6 0</inkml:trace>
  <inkml:trace contextRef="#ctx0" brushRef="#br1" timeOffset="41">23824 14459 7961,'0'11'0,"0"2"0,0 2 0,-1 2 1039,-3 2 0,3 2-455,-3-2 0,3-1-468,1 1 0,0-4 25,0 4 1,0-5-250,0 2 0,0-4-174,0 0-85,5-1-35,-4 0-236,4 1 103,-5-6 3,0-1-550,0-5 1,-1-3 1081,-3-1 0,-2-5 0,-6 2 0</inkml:trace>
  <inkml:trace contextRef="#ctx0" brushRef="#br1" timeOffset="42">23664 14493 7961,'0'-11'453,"0"3"-216,0 0 0,5 5 107,3-5 0,2 5-83,1 0 0,5 1 0,-1 2 1,5-3-85,-1-1 0,3 0-77,1 4 1,3 0 29,1 0 1,-1 0-173,-3 0 0,3 0-220,-3 0 1,2 0 160,-6 0 1,-3 0-11,0 0 1,-4 0 64,0 0 0,-5 0-8,1 0 146,-5 0 229,7 0-109,-9 0 63,4 0 1,-5 1-25,0 3 0,-4-1-130,0 4 1,-1 5-5,2 3 0,0 0-39,-5-4 0,5 5-10,-5-1 1,5 4-36,0-4 1,-2 0-125,1-3 1,0-1 6,4 1 0,1-1-109,3 1 0,-1-1-10,4 0 1,-3-3 116,4 0 0,-1-6-124,5 2 0,0-3 32,4-1 0,-4 0 44,3 0 0,-1 0 78,2 0 0,-4-1 3,4-3 0,-4-2 35,0-6 1,3 0 141,0-4 1,-1 0 119,-6-3 1,1-3-100,-6 3 0,1-6-22,-4-2 1,-1 1-42,-3 3 0,-4 4-27,-7 0 0,-8 9-237,-7-2 1,-12 8-403,-4 1 0,-1 10 262,6 5 120,1 7 1,6-2 0,0 6 0</inkml:trace>
  <inkml:trace contextRef="#ctx0" brushRef="#br1" timeOffset="43">21860 15110 7961,'0'-7'-474,"0"2"1741,0 0-843,0 4 0,0-3-135,0 8 0,-2 0-91,-2 7 0,3-1 12,-3 9 0,-1 0 14,1 4 0,-3 1-94,3 3 1,-5-3-181,2 3 1,0-3 35,0-1 0,3 0-164,-4-1 1,6-2-177,-2-1 1,1-5 175,0 1 0,1-6-226,-2-2-20,3-4-174,1 2 151,0 0-127,0-4-128,0 4 259,0-15 0,0 5 443,0-10 0,0 5 0,5-12 0,2 4 0</inkml:trace>
  <inkml:trace contextRef="#ctx0" brushRef="#br1" timeOffset="44">21860 15087 7961,'0'-11'-1371,"0"-1"685,0 1 1573,0-1 1,1 2 493,3 3-835,-3-4 1,5 10-208,-2-3 0,-1 3-108,4 1 0,-3 5 71,4 3 0,-2 7-65,2 4 0,2 3-116,-3 0 1,3 2 21,2 3 0,-1-1-106,1 4 0,-1-3 21,1 3 0,-2-5-204,-3 2 1,4-7 76,-4-1 1,2-5-98,-1 2 1,2-4 22,-3 0 0,0-2 27,0-2 1,-3 0-403,4-4-149,-6 0-173,3-4-1327,-5 0 1636,-5 0 1,-1-5 530,-5-3 0,-6 3 0,4-10 0,-3 2 0</inkml:trace>
  <inkml:trace contextRef="#ctx0" brushRef="#br1" timeOffset="45">21745 15350 7961,'12'0'0,"-5"-2"0,1-1 0,0 1 313,3-2 0,4 3-8,0 1 1,2-4 75,-2 1 1,-1-1-114,5 4 0,0-1-28,4-3 1,-1 2-131,-3-1 1,-2 1-140,-1 2 0,-4-3-701,4-1 1,-4 0 466,0 4 1,-1 0-846,1 0 605,-6-5 503,-1 4 0,0-4 0,1 5 0</inkml:trace>
  <inkml:trace contextRef="#ctx0" brushRef="#br1" timeOffset="46">22202 15133 7961,'0'-7'858,"0"-3"-212,0 9-208,0-4 1,0 6-118,0 3 1,4 3-44,0 9 1,0 1-197,-4 6 1,0 0 106,0 0 1,1 0-190,3 0 1,-3 0-10,3-1 1,-3 1-33,-1 0 1,0-4-115,0 0 0,0-5-563,0 1-267,0-2 375,0-2-470,0-4 333,0-2 101,0-5 1,-4-5 645,0-3 0,-4-7 0,1-3 0</inkml:trace>
  <inkml:trace contextRef="#ctx0" brushRef="#br1" timeOffset="47">22214 15155 7961,'5'-11'-107,"2"0"0,0 3-162,0 0 1,1 1 936,3-5 0,1 2-154,-1 3 1,1-4-54,-1 4 1,0 2-214,1 1 0,-1 3-42,1 1 0,-1 0-39,0 0 1,1 5-15,-1 2 0,-3 4 46,0 0 0,-5 4-78,5 0 1,-5 4-148,0-3 0,-1 4 19,-2-1 1,-5-1-81,-3 1 0,-2-4-66,-2 4 0,1-5-61,-1 1 0,1-2 95,0-2 0,-1 1-41,1-1 1,-1-1 113,1-2 12,5 2 0,-3-7 216,5 4-151,0-4 121,4 2 1,4-4-48,0 3 0,5-3 186,-2 3 1,3 1-107,2-1 1,-1 0-27,1-4 1,3 4-208,0-1 0,0 1 94,-3-4 0,3 0-193,0 0 1,-1 1 73,-6 3 1,2-2-1950,-2 1 2022,2-1 0,-4 3 0,-1 1 0</inkml:trace>
  <inkml:trace contextRef="#ctx0" brushRef="#br1" timeOffset="48">22602 15121 8874,'5'12'446,"-4"-1"-6,3 0 1,-1 5 57,0-1-420,-1 5 89,3-2 0,-5 1-5,0 0 0,0-1-113,0 1 1,0 1 15,0-5 1,1 1-154,3-5 0,-3 0 5,3 1 0,-3-4-12,-1-1-703,0-4 338,0 7-1118,0-9 931,0 4 0,-1-5 113,-3 0 1,2 0 533,-6 0 0,0-10 0,-3-3 0</inkml:trace>
  <inkml:trace contextRef="#ctx0" brushRef="#br1" timeOffset="49">22602 15133 7961,'11'-12'0,"1"1"301,-1-1 1,1 5 49,-1-1 0,-3 4 93,-1-3 1,1 4-231,3-1 1,1 3 27,-1 1 0,2 0-138,2 0 0,-2 0 118,2 0 1,1 1-102,0 3 0,-2-1 16,-7 4 0,2 2-155,-5 6 0,0-1 60,-4 5 0,0 0-148,0 4 1,-7 0-15,-4 0 0,0 0-67,-5 0 0,-1-4-78,-2 0 1,2-5 86,2 1 0,-2-2-40,2-2 156,0 0 1,3 0 40,1-4 1,5 0-103,2-4 247,3-1-107,1 3 1,0-4 34,0 3 0,1-3 51,3 3 1,2-2-60,5 2 1,1-2 70,-1 1 1,4-1-91,1-2 0,3 0 1,-4 0 1,1 0-33,0 0 1,-4 0-216,4 0 36,1 0 1,-4 0-311,2 0 1,-2 0-418,-2 0 0,-3 3 374,0 1 0,-5 0 538,5-4 0,-5 5 0,2 1 0</inkml:trace>
  <inkml:trace contextRef="#ctx0" brushRef="#br1" timeOffset="50">23024 15441 7961,'6'-11'102,"-5"-1"0,4 5 194,-5-1 1,0 0 43,0-3 1,-4-4-118,0-1 0,-3 0 171,3 1 0,0-2-124,4-2 1,0-2-121,0 2 1,0 1 23,0-1 0,0 4-14,0-4 0,0 8 49,0 0 0,1 2 0,3-2 0,-1 4-92,4 3 1,-4-2 0,3 5-74,-2-3 4,-3-2-107,4 4 0,-3-3 171,1 5 1,-1 2-149,1 1 0,4 3 52,0 1 0,0 7 40,0-2 1,1 7-48,3 0 0,-3 2 35,0 2 0,-1 0-128,5 0 0,-2 0 11,-3-1 0,4 0-190,-4-3 1,2 1 72,-1-4 0,2 3-156,-3-4 0,0 0-71,0-4 1,-3-3-212,4 0 1,-4-5-593,3 5 359,-4-5-529,7 2 1390,-9-5 0,4 0 0,-5 0 0</inkml:trace>
  <inkml:trace contextRef="#ctx0" brushRef="#br1" timeOffset="51">23002 15384 7961,'0'-12'268,"1"2"594,3 3-618,-3 2 1,9 1-7,-2 0 0,-2 0 13,2 4 1,3 0-118,4 0 1,2 0-167,-2 0 0,2 0-48,2 0 1,1 0-308,-5 0 0,4 0-16,-4 0 1,1 0-430,-5 0 0,0 0-167,1 0 999,-1 0 0,1-5 0,-1-1 0</inkml:trace>
  <inkml:trace contextRef="#ctx0" brushRef="#br1" timeOffset="52">23344 15190 7961,'-1'-10'0,"-3"2"264,3-2 560,-4 9-474,5-5 0,0 8-99,0 2 0,0 2-166,0 5 0,0 5-19,0-1 0,0 4-98,0-4 0,1 5 100,3-1 1,-3-1-91,3 1 0,1-5-129,-1 1 1,0-2-233,-4-2 1,1 0 31,3-4 0,-3 0-100,3-4 408,-3-1-40,-1 3 164,0-5 1,-1-5-12,-3-3 1,1-1 219,-4 2 0,3-7-120,-4 2 0,5-2 72,-5 3 0,4-4 139,-3-1 1,4-3 251,-1 4 30,3 0-163,1 3-482,0 1 1,1 5 90,3 2 0,2 4-147,6 4 0,3 2 92,0 5 0,6 1-120,-2-1 0,2 1-65,2-1 1,-1 1 65,-3-1 1,2 0-127,-2 1 0,-1-1 64,1 1 0,-1-5-74,1 1 1,-1-6 212,-3 2 0,-2-3-14,2-1 1,-3 0 200,0 0 119,-1 0 0,-1-5-6,-2-2 0,1-1-77,-5-3 1,0 2 306,-4-6 0,0 1-130,0-2 0,-4 0-117,0-3 0,-4-3-160,5 3 1,-5-1-211,4 1 42,-5-3 0,4 10-264,-2-4 1,0 5-336,3 3 468,3 3 0,-4 4-1153,5-3-15,0 3-403,0-4 1146,0 5 1,5 0-90,3 0 0,-2 1 678,2 3 0,4-3 0,6 4 0</inkml:trace>
  <inkml:trace contextRef="#ctx0" brushRef="#br1" timeOffset="53">24007 15087 7961,'6'-6'0,"-1"-5"-191,-5 4 0,1 1 330,3-2 0,-3 4 1226,3-4-319,-3 1 85,-1-5-696,0 1 0,0 3-199,0 1 1,-5 4-133,-2-1 0,0 3 58,0 1 0,-5 5-30,-3 3 0,-5 2 4,1 1 1,1 6-139,-1 2 1,5 3-40,-1 0 0,-2 1-72,2 0 1,4 4 12,3-1 1,2 1-7,-2-4 0,-1 0-222,5 0 0,1-1 45,3 1 1,0-5-94,0-3 1,1-2 120,3-2 0,-2 1-22,6-1 0,1-3 6,6-1 1,-2-4 25,2 1 1,-1-3 96,1-1 1,-1 0-54,5 0 1,-5-1 146,1-3 0,-2 1-40,-2-4 1,1-1 167,-1-3 1,-1 3-105,-2 1 1,1-1 41,-5-4 0,-1 5 115,-3-1 143,-5 1 1,-1-4-54,-5 4 0,-2 2-115,-2 5 1,-3 0-324,-5 0 1,4 0-166,0 0 0,5 1-903,-1 3 1289,2 2 0,2 6 0,-1-1 0</inkml:trace>
  <inkml:trace contextRef="#ctx0" brushRef="#br1" timeOffset="54">24246 15133 7854,'0'-12'-877,"-3"5"957,-1-1 497,0 5 1,4-3-139,0 2 1,-1 3 474,-3-3-594,3 3 0,-8 2 90,5 3 0,-1-1-43,1 4 1,3 2-109,-3 6 1,-1-2-41,1 2 0,-1 3-70,1 1 1,3-1-128,-3 1 0,3-4 45,1 4 1,0-4-134,0 4 1,0-5-39,0 2 1,5-4-121,3 0 1,-2-2 25,2-3 1,-1 2 54,5-5 1,-1 4 76,0-4 1,5-1-23,-1-3 0,0 0 3,-3 0 0,3 0-73,0 0 0,0 0-196,-3 0 1,-1-3-347,1-1 108,-1-5 1,-1 6-307,-2-4 0,-3 3 485,-5-4 0,0 4 413,0-3 0,-5-1 0,-2-3 0</inkml:trace>
  <inkml:trace contextRef="#ctx0" brushRef="#br1" timeOffset="55">24132 15293 7854,'-5'-4'649,"5"0"1,1-4-316,7 5 0,0-3 68,3 3 0,2 1-71,2-1 1,-1 0-120,5-1 0,-1 3-357,1-3 1,2 3-124,-2 1 0,-1 0-326,1 0 1,-4 0 100,5 0-495,-7 0 988,4-5 0,-6 4 0,1-5 0</inkml:trace>
  <inkml:trace contextRef="#ctx0" brushRef="#br1" timeOffset="56">24212 15155 7854,'-5'-11'0,"5"5"503,0 2 1,5-2 56,7-2 1,-1 2 6,0-2 0,6 4-129,2-3 0,3 0-24,0 0 1,1 0-218,0 3 1,-1 3-126,-3-3 1,2 3-429,-2 1 0,-2 0-316,-2 0 1,-2 5-1701,-2 3 2372,-4 2 0,-7 6 0,-7 2 0</inkml:trace>
  <inkml:trace contextRef="#ctx0" brushRef="#br1" timeOffset="57">21802 15818 7854,'-6'-1'0,"2"-3"736,3 3-372,1-5 0,0 8-26,0 2 0,0 2-66,0 5 1,0 6-17,0 2 1,0 2-72,0 2 1,0 4-1,0 0 0,0-1-60,0-3 0,1 1 87,3 3 0,-3-4-272,3-1 0,-3 0 73,-1-7 0,4 2-154,0-2 0,0-6-61,-4 2 1,0-6-241,0 3 190,5-5 0,-4 3-545,3-2-660,-3-3 1042,-1 4 1,0-6-140,0-3 0,-4 1-103,1-4 657,-1-1 0,-1-3 0,-2-1 0</inkml:trace>
  <inkml:trace contextRef="#ctx0" brushRef="#br1" timeOffset="58">21757 15909 7854,'0'-11'0,"4"-1"96,-1 1 0,2 0 245,-1-1 1,3 1 124,4-1 1,0 1-118,1-1 0,1 5-3,2-1 0,-1 2-63,5-2 1,0 2-125,4 2 1,-4 3-4,0-3 0,-5 3-86,1 1 0,1 4 56,0-1 0,-2 6-148,-7-1 0,2 6-137,-5 1 1,0 2 90,-4-2 1,-2 3-189,-1 4 1,-4-3 135,-4 0 1,-4 1-77,-1 2 0,-4-3-28,1 0 1,-1-3-7,1 3 1,-2-5 102,6 1 0,0-2-53,4-2 211,-1 0 1,2-3 13,2 0 174,3-6-111,5 8 1,5-8 65,3 1 1,2 0-74,2 1 1,-1-3-21,0 3 1,1-3-28,-1-1 1,4 0-12,1 0 1,4 0-131,-1 0 0,-1-1 82,1-3 0,-5 3-829,1-3 342,3 3-1369,0 1 1861,-1 0 0,0 0 0,-6 0 0</inkml:trace>
  <inkml:trace contextRef="#ctx0" brushRef="#br1" timeOffset="59">22225 15886 7854,'0'-11'-237,"-5"0"529,4-1 0,-4 1 1173,5-1-545,0 6-499,0 1 1,0 6-159,0 3 0,0 2-52,0 6 0,0 0-83,0 4 1,0-2 30,0 5 0,3 0-145,1 4 1,0-2 69,-4-2 0,0 3-212,0-3 1,1-1-30,3 1 0,-1-4-112,4 4 1,-3-5 107,4 1 1,-1-2-67,5-2 1,-1-3 17,1-1 0,-1-4 16,0 1 1,1-3 53,-1-1 0,4 0-25,1 0 1,0 0-94,-1 0 0,-2 0-315,2 0 26,-2-5 1,-3 2-621,-2-4 1166,-3 4 0,0-7 0,1 4 0</inkml:trace>
  <inkml:trace contextRef="#ctx0" brushRef="#br1" timeOffset="60">22122 16069 7854,'13'-7'622,"2"-1"1,-2 5-231,2 0 1,3 1-137,1 2 1,6-3-205,2-1 0,1 0-27,-2 4 0,-1-4-45,1 0 1,-3-1-16,-4 1 0,1 3-717,-4-3 49,-1-2 38,-4 5 1,-4-6-18,-4 4 0,-1 0 682,-2-5 0,-5 1 0,-2-5 0</inkml:trace>
  <inkml:trace contextRef="#ctx0" brushRef="#br1" timeOffset="61">22179 15864 8032,'18'-8'1160,"-3"0"1,3 1-518,1-5 1,3 5-276,1-1 0,1 4-143,2-3 1,-2 0-351,3 0 1,-4 2-310,-4 5 1,1 0-530,-5 0 1,1 1 962,-5 3 0,-5 2 0,0 5 0</inkml:trace>
  <inkml:trace contextRef="#ctx0" brushRef="#br1" timeOffset="62">22625 15841 7990,'0'-12'1125,"0"1"-427,0-1 69,0 1-36,0 5-130,0 1-293,0 20 0,0-5-95,0 13 0,0-3 28,0 3 0,0 1-107,0 3 0,0-3-138,0 3 1,0-5-215,0-3 0,0 2 147,0-6 0,0 4-255,0-4 0,0-3 153,0-5 0,0-3-709,0 4 242,0-6-62,0 3 400,-5-5 0,3-1 55,-1-3 1,-2-2-94,1-6 1,0 0 79,4-3 1,0 1 177,0-5 0,0-1-51,0-2 0,0-1 205,0 0 1,0 4-24,0 0 0,0 5 352,0-1-280,0 2 0,-1 3 249,-3 2 537,3-2-334,-5 9 136,6-4-442,6 0 0,-4 3-229,6-1 76,-1 1 0,5 2-140,-1 0 1,1 2 109,-1 1 1,0-1-108,1 1 1,1-1-84,2-2 0,-3 0 68,4 0 0,-4 0-112,0 0 0,-1 0 89,1 0 0,-5-2-59,1-1 0,-1 0 112,5-4 0,-4 3-3,-1-4 1,-1 4 38,2-3 191,-3-1-187,0-3 1,-4 3 241,3 0-136,-2 6 0,-2-2-12,0 8 1,0 2-2,0 6 1,0 4 6,0 3 1,0 1 96,0 0 1,0 5-190,0-2 0,0 2 8,0-2 0,3 0-6,1 0 0,0-2-120,-4-2 1,0-1-307,0-3 1,4-6-50,0 3-283,-1-4 0,-3 0-713,0 0 497,0-6 0,0 5 932,0-4 0,-5-1 0,-1 3 0</inkml:trace>
  <inkml:trace contextRef="#ctx0" brushRef="#br1" timeOffset="63">23047 15841 8063,'0'-12'124,"0"6"0,2-4 276,1 2 1,-1 2 192,1-2 283,-1 1-341,-2 0-282,5 2 1,-4 10-20,3 3 1,-3 7 12,-1 4 1,0 3-119,0 1 0,-5 4-4,-3 4 0,2-2-166,-2 2 0,1-6-115,-5 2 1,5-3-267,-1-1 0,6-6 85,-2-1 1,-1-4-615,1 0-263,0-6 319,4-1-803,0-5 1698,0-5 0,0-1 0,0-6 0,5-4 0,-3-2 0,3-5 0</inkml:trace>
  <inkml:trace contextRef="#ctx0" brushRef="#br1" timeOffset="64">23070 15806 8063,'5'-11'114,"-4"0"408,5-1 132,-6 6-187,0-4 1,1 10 53,3 0 1,-3 2-162,3 10 1,1-2-49,-1 9 0,4 0-95,0 4 0,2 0-120,2-1 1,0 5 68,4 0 0,-4 1-105,4-2 1,0-2-410,-1 3 0,0-4 181,-3-4 0,-5-3-752,1-4 644,0-1 0,-1-1-298,1-2 0,-6-2-650,2-2-391,-2-3 973,-2 5 641,-6-6 0,-5 0 0,-7 0 0</inkml:trace>
  <inkml:trace contextRef="#ctx0" brushRef="#br1" timeOffset="65">22979 16081 8063,'11'-7'656,"1"2"-304,-1 5 1,4 0 20,0 0 1,6-1-211,-2-3 0,2 3-117,2-3 0,0-1-382,0 1 0,-4-1 238,0 1 1,-5 3-285,1-3 1,-2 2-587,-2-2 968,1 3 0,-1-5 0,1 6 0</inkml:trace>
  <inkml:trace contextRef="#ctx0" brushRef="#br1" timeOffset="66">23379 15864 8063,'0'-12'0,"0"5"534,0-1-39,0 0 614,0-3-378,0 5-339,0 0-149,0 22 0,0-6-15,0 13 0,3-3-26,1 3 0,4 0-91,-4 0 0,3-1-317,-3 1 0,4-1 160,-5-3 0,1 1-442,-4-5 0,1 4 145,3-3 0,-2-5-43,1-3 0,-1-1-203,-2 5 1,-2-5 588,-1 1 0,-4 0 0,-4 3 0</inkml:trace>
  <inkml:trace contextRef="#ctx0" brushRef="#br1" timeOffset="67">23527 15898 7985,'0'-8'220,"0"1"0,0 3 286,0-4 184,0 6-353,0-8 42,0 8-182,0-3 0,0 6-21,0 3 0,0 6 0,0 6 0,0 4 13,0-1 1,0 3-156,0 0 0,0 1 120,0 0 1,0 4-158,0-1 1,1-3-472,3-4 1,-3-5 270,3 1 0,-3-2-188,-1-1 1,2-6-243,1-2-146,-1-3 213,3-1 129,-5 0 1,-1-5 228,-3-3 0,2-2 71,-1-1 0,1-1-27,2 1 1,0-6-4,0-2 0,0 2 167,0-2 0,0 1 359,0-1 0,0-2 389,0 6 0,0 0-748,0 4 0,0-1 0,0 1 0,0 3-608,0 0 2269,0 6-797,0-3-114,0 5-424,5 5 0,-2-3-106,5 6 1,-1 1-54,5 6 0,3-1 19,0 5 1,2-4-165,-2 4 1,-2-3 73,2 3 0,1-5-209,-1 1 0,5 1-5,-5 0 1,0-2 53,-4-7 1,1 2-64,-1-5 0,1 1 104,-1-1 1,-3-3 103,-1 3 0,-3-3 64,4-1 0,-6-5 198,2-3 0,1 2 126,-1-2 0,0-3-108,-4-4 0,0-5-127,0 0 1,0-1-6,0-2 0,-4 0-129,0 0 0,-3 1-129,3-1 0,-1 4-238,1 0 0,3 5-109,-3-2 11,3 4 1,-1 4-545,-2 1-90,3 4 9,-4-2 0,5 6 395,0 3 0,1-1-6,3 4 1,-1 1 600,4 3 0,1 1 0,3-1 0</inkml:trace>
  <inkml:trace contextRef="#ctx0" brushRef="#br1" timeOffset="68">23972 15875 8040,'0'-11'0,"0"-1"0,0 5 72,0-1 0,0 4 190,0-3 0,0 3 292,0-4 0,0 6-28,0-4-149,0 6-155,5 0 1,-3 7 58,2 4 1,-3 2-97,-1 6 1,1 0-12,3 4 1,-3 0-41,3 0 1,-3-1-168,-1 1 1,0 0 50,0 0 1,0-2-106,0-1 0,0 0-540,0-5 0,0 0 332,0-3 1,0-5-1586,0 1 896,0 0 984,0-2 0,0 4 0,0-4 0</inkml:trace>
  <inkml:trace contextRef="#ctx0" brushRef="#br1" timeOffset="69">24132 15886 8040,'0'-17'0,"0"0"26,0 6 346,0-1-79,0 1 1,4 3 350,0 1-261,0 4-192,-4 3 0,0 10 213,0 6-235,0 4 4,0-2 0,0 8-43,0 1 1,-4 3 90,0-3 0,0 3-343,4-3 1,-1-4-65,-3-4 0,3-5-138,-3 1 0,3-2 32,1-2 1,0-3-235,0-1-411,0-4 304,0 2-397,0-5 844,0-5 0,0-1 77,0-6 1,0 1 113,0-1 1,0-3-18,0 0 0,0-4 161,0 4 1,-1-4 148,-3 3 1,3 0-158,-3 1 1,2 6 668,2-3-256,0 4-18,0 1-384,0 2 1,2 5 154,2 0 0,-2 5-150,6 3 0,-1 2-10,5 1 0,3 1-21,0-1 0,0 1-155,-3-1 1,-1 0-35,1 1 0,3-1 44,0 1 0,-1-1-99,-6 1 1,2-6-112,-3-2 182,4 2 143,0-5-27,0 4 0,-3-5 356,0 0 0,-6-1-170,2-3 1,1-2 283,-1-5 1,0-2-153,-4-2 1,0-2-21,0-2 1,0-2-97,0 2 0,0-6-170,0 3 1,0-8-133,0 8 1,-2-3-359,-1 6 1,1 3-356,-1 4 0,0 1-18,-1 0-944,3 4 168,-4 2 745,5 5 0,0 1 793,0 3 0,5 3 0,1 4 0</inkml:trace>
  <inkml:trace contextRef="#ctx0" brushRef="#br1" timeOffset="70">24612 15806 8070,'0'-11'-336,"0"0"1,0 3 786,0 0 258,-5 6 1,2-3-352,-4 5 1,3 0-152,-4 0 1,1 5 110,-5 2 1,1 5-107,-1 3 0,5 2 9,-1 2 1,1 2-55,-5-2 0,2 3-118,2 1 0,0-4 49,4 0 1,0-4-179,4 4 1,0-5-193,0 1 1,0-2 146,0-2 0,0 1-178,0-1-193,0 1 181,5-1 0,1-3 73,6-1 1,-3-4-25,2 1 0,-6-3 170,7-1 0,-2 0-16,5 0 0,-6-4 285,2 0 1,-2-3-88,3 3 1,-5-5 217,1 1-24,-6-2 1,3-1 121,-5-1 0,-5 6-300,-2 2 1,-5 3-298,-3 1 1,2 1-274,-2 3 0,-1 2 468,0 6 0,-4 4 0,2 2 0</inkml:trace>
  <inkml:trace contextRef="#ctx0" brushRef="#br1" timeOffset="71">21757 16515 7922,'0'-12'165,"0"1"0,0 3 602,0 1-164,0 4 136,0-2-146,0 5-358,0 5 0,0 3-52,0 7 0,0 3-1,0 4 1,0 1 10,0 0 0,0 4-27,0-1 0,1 1-221,3-4 1,-3 0 79,3 0 1,-3-2-96,-1-2 1,1 1-114,3-4 0,-2-1-99,1-4 1,2-3-173,-1 0-130,0-6-140,1 8-292,-4-8-501,4 3 687,-5-5 830,6 0 0,-5-5 0,4-2 0</inkml:trace>
  <inkml:trace contextRef="#ctx0" brushRef="#br1" timeOffset="72">21939 16583 7906,'0'-11'0,"0"-1"-5,0 1 1,0-1 585,0 1 0,4 0-119,0-1 1,5 1-92,-1-1 1,-2 2-81,2 3 0,-1-4-110,5 4 0,-1 2-73,0 1 0,1 3 83,-1 1 1,-3-4-132,-1 0 0,-3 0-82,4 4 1,-4 1 79,3 3 1,-4-1-212,1 4 0,1-3 56,-1 4 0,-1-1-22,-3 5 1,0-1 60,0 1 0,-1-1 37,-3 1 1,-1-1 13,-2 0 0,-2 1-7,5-1 0,-5-1 74,1-2 0,2 1-46,-2-5 133,6 5 0,-4-7-113,2 6 0,3-6-60,-5 8 1,8-4-5,2 1 0,-2-1 15,6-2 1,-1 1-97,5 3 1,0-2-71,4-2 0,-4 1 75,4 3 1,0-2-12,-1-2 0,2 1 67,-2 3 0,-2 1-47,2-6 30,-2 6 15,-2-2 29,-5 4 24,-1 0 0,-6-3 35,-3 0 0,-2-5-62,-5 5 0,-6-4 149,-2 3 0,-3-3-33,0 4 0,-1-2 67,0 2 1,-4 1-145,1-5 1,-1 3 9,4-3 1,2 0-112,2-4 1,2 0-204,6 0-22,4 0 0,2-1-106,5-3 419,5 2 0,7-13 0,5 3 0</inkml:trace>
  <inkml:trace contextRef="#ctx0" brushRef="#br1" timeOffset="73">22670 16549 8011,'0'-12'1226,"0"6"-691,0 1-177,0 5 0,2 5-130,1 3 0,-1 2-27,2 1 0,-3 2-27,-1 2 1,4 2-14,-1 2 0,1 1 11,-4-5 1,4 4-151,0-4 0,0 5-200,-4-5 0,3 0 165,1-4 0,1 1-232,-1-1 1,-3-3 131,3-1 0,-2-3-859,-2 4 249,0-6-65,0 9-147,0-10-281,0 4 1216,0-5 0,-6 0 0,0 0 0</inkml:trace>
  <inkml:trace contextRef="#ctx0" brushRef="#br1" timeOffset="74">22568 16560 8011,'5'-11'0,"-3"-1"158,6 1 0,-1 0 322,5-1 1,-1 1-3,1-1 1,-1 2-103,1 3 1,0-2-41,3 5 0,-1-1-109,5 1 1,-1 3-107,1-3 1,2 3 21,-6 1 1,0 0-128,-4 0 0,0 5 56,-4 2 1,2 0-204,-5 0 1,0 2 8,-4 6 0,0-2 35,0 2 1,-2-2-70,-1-2 0,-4 1 10,-4-1 1,-1-1-7,1-2 0,3 1 118,1-5 0,-1 3-42,-3-3 69,-1 5 22,1-8 6,5 4-38,1-5 0,5 2 35,0 1 0,1-1-21,3 2 0,2-3 154,5-1 0,2 1-100,2 3 1,-1-3 7,5 3 1,-3-2-18,3 2 0,-4 1 6,4 3 1,-5 2-48,1-2 1,-2-2 75,-2 2-77,1-1 1,-2 5-30,-3-1 1,-2-3-53,-5-1 51,0 1 0,-1 3-94,-3 1 0,-3-2 33,-9-2 0,2 2 3,-5-3 1,4 2 20,-4-1 1,0 1 12,-4-5 0,2 4-193,2 0 0,-2-3 110,6-1 0,0-3-106,4-1 0,3 0-426,0 0-420,6 0 1089,-3 0 0,5 0 0</inkml:trace>
  <inkml:trace contextRef="#ctx0" brushRef="#br1" timeOffset="75">23139 16503 7984,'0'-11'0,"0"3"755,0 1-400,0-1 1,0 0 514,0 1-140,0 4-288,0-2-72,0 5-171,0 5 1,0 3-22,0 7 1,0 3-15,0 5 1,0-1-130,0 1 0,-2 0 34,-1 0 0,1 1-278,-1 3 1,-3-4 124,3-1 1,-2 1-408,1-4 0,2-1 53,-1 1 1,0-6-169,-1-2 0,3 1 229,-3-5 0,3 0-558,1 0-301,-5-4 1236,4 2 0,-10-5 0,5 0 0</inkml:trace>
  <inkml:trace contextRef="#ctx0" brushRef="#br1" timeOffset="76">23127 16560 7984,'0'-18'230,"0"3"199,0 3 0,4 0 158,0 1 273,0 4-538,-4-3 0,5 9-97,2-3 0,4 4-104,0 4 1,0 2 131,1 6 1,-1 4-224,1 3 1,3-1 3,0 1 1,0 1-98,-3 7 1,-1-3-66,1 3 1,-5-4-146,1-4 0,-4 1-83,3-5 1,-4 4 154,1-4 1,1 1-42,-2-5 0,1 1-192,-4-1-506,5-5 4,-3 4-308,3-8 1244,-5 3 0,0 0 0,0 1 0</inkml:trace>
  <inkml:trace contextRef="#ctx0" brushRef="#br1" timeOffset="77">23059 16766 7984,'0'-8'454,"0"1"137,5 4 0,0-3-187,2 2 1,5 3-104,-1-3 1,2 3-372,6 1 1,0 0 99,4 0 1,0-4-576,0 0 1,-1 0 307,1 4 1,-4 0-430,0 0 666,-5 0 0,8 0 0,-4 0 0</inkml:trace>
  <inkml:trace contextRef="#ctx0" brushRef="#br1" timeOffset="78">23516 16515 7997,'0'-12'0,"0"5"-142,0-1 223,0 5 1,0-3 818,0 2-181,0 3-346,0-4 0,0 6-92,0 3 0,0 2 80,0 6 0,0 4-122,0 3 1,0-1 13,0 1 1,0-1-153,0 1 0,0 1 79,0-5 0,0 6-209,0-2 0,-4-2-149,0 3 0,0-7-115,4 3 0,0-4 135,0 0 1,0-1-70,0 1 1,0-5 178,0 1 65,0-6 231,0 4 941,0-6-951,0-6-165,5 5 1,2-5-123,4 2 1,0 3 87,1-3 0,-1 3-135,1 1 0,-1 0 45,1 0 0,-1 0 45,0 0 1,1 0-318,-1 0 195,1 0 0,-1 0-188,0 0 0,-3 0-537,0 0 34,-1 5 0,1-4 819,0 3 0,-6 2 0,3 1 0</inkml:trace>
  <inkml:trace contextRef="#ctx0" brushRef="#br1" timeOffset="79">23858 16503 7914,'0'-18'0,"0"2"557,0 4-121,0 1 445,0 0-82,0 4-513,0-3 0,0 10-71,0 0 0,0 5-29,0 7 1,0 0-5,0 4 1,0 1-1,0 6 0,0 0-139,0 0 1,0-4 81,0 0 0,0-4-272,0 4 0,0-5-36,0 1 0,0-1-382,0 2 416,0-4 1,0 5-129,0-6 150,0-5 1,0 1-49,0-3 363,0-3-218,0 4 416,0-5-385,5 0 0,-2 0 42,4 0-26,1 0 1,3 0-20,1 0 1,-1 0-21,1 0 1,-1 0 54,1 0-45,-1 0 0,0 0 7,1 0 0,-1 0-53,1 0 1,-5 0-303,1 0 1,-4 0-168,3 0 0,-3 0-892,4 0 1419,-6 0 0,3-5 0,-5-1 0</inkml:trace>
  <inkml:trace contextRef="#ctx0" brushRef="#br1" timeOffset="80">24384 16423 7604,'-6'-6'-276,"5"1"0,-5 4 1487,2-3-774,-2 2 1,-6-3 369,1 5-504,-1 0 1,1 2-56,0 1 0,-1 0 108,1 5 1,1-5-145,2 5 1,-2-4 27,2 3 1,2-3-89,-2 4 0,4-2-138,-3 2 0,4 2 119,-1-2 0,3-2-266,1 2-50,0-1 1,0 5 102,0-1 0,5-1 0,3-2 0,-2 1-16,2-6 0,3 6-130,5-1 0,-1-2 89,-4 2 1,2-4-36,2 3 0,-2-4 37,2 1 1,-2 1 8,-2-1 1,1 1 104,-1-2 0,-3-1-169,-1 2 231,-4 2 0,2-4 2,-5 6 1,0-4-26,0 3 0,-1 0 45,-3 0 1,-4 4 142,-7-4 0,1 3-53,-5 2 1,-4-1-35,-4 1 0,1-2-340,3-3 0,0 3 111,0-2 1,5-3-592,3-1 363,3-3 338,0-1 0,1 5 0,-1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12277 14013 7614,'0'-7'1463,"0"-1"1846,0-1-2433,0 4-237,0 0-105,0 5 0,0 5-589,0 3 0,0 2 29,0 1 0,0 6-77,0 2 0,0-1 26,0 1 1,2 0-61,2 4 1,-3-4 13,3 0 1,-3-4 57,-1 4 1,0-4-133,0 4 1,0-5 103,0 1 0,0-2 26,0-1 0,1-2-52,3-3 55,-3 3 0,4-7-214,-5 5 7,0-6 132,0 3-10,0-5 0,0-10 1,0-3-1</inkml:trace>
  <inkml:trace contextRef="#ctx0" brushRef="#br0">12426 14013 8028,'0'-6'-576,"0"1"2198,0 0-510,0 4-676,0-10 0,1 9-171,3-6 0,-1 5-49,4-5 1,1 4-23,3-4 0,1 5 13,-1-5 1,0 6-62,1-2 1,-1-1 82,1 1 1,-1 0-257,1 4 1,-1 0 32,0 0 0,1 0-147,-1 0 1,-3 1-6,-1 3 1,0-1-29,0 4 1,2-3-1,-5 4 1,1-1-23,-1 5 1,-3-5-18,3 1 1,-4 3 95,-4 5 0,2-1 27,-6-4 0,0 1-4,-3-1 0,3 1 129,1-1 0,3-1 28,-4-2 262,6 2-224,-8-9 315,8 4 31,-3-5-233,5 0-223,0 5 36,5-3 1,2 4-3,4-2 1,1-3-30,-1 3 0,4 1 23,1-1 1,-1 3-63,-4-3 0,1 5 63,-1-1 1,-1-2-139,-2 2 70,2-1 1,-9 5-114,3-1 1,-4 0 100,-4 1 0,-3-2-17,-9-2 1,2 2 217,-5-3 1,0 2-117,-4-1 1,1 1 156,-1-5 1,4 3-56,0-3 1,0 1-163,-4-1 1,5-3-7,3 3 0,6-3-412,1-1-20,6 0 0,-2-4-646,8 1 0,3-5 1119,9 4 0,1-5 0,6 3 0</inkml:trace>
  <inkml:trace contextRef="#ctx0" brushRef="#br0">12472 14676 8028,'-2'-10'-150,"-1"2"0,1 2 451,-2 2-57,3 3 0,1-6 464,0 3-479,0 3 1,-1-4 187,-3 5 1,3-1 351,-3-3 103,3 3 54,1-4-320,0 5-463,-5 0 48,3 5 0,-6 1-97,4 6 0,-5 0-48,1 3-1,2-1-127,-2 5 1,4-5-61,-3 2 1,3-4-215,-4 0 0,6-1-49,-2 1 0,3-1 158,1 0 1,0-3-84,0 0 118,0-1 16,0 5 36,0-1 129,0 1 0,1-5-10,3 1 0,2-6 26,6 2 0,-1-3-104,0-1 1,1 0 57,-1 0 1,2 0-272,2 0 1,-2 0 72,2 0 0,-2-3-276,-2-1 0,1-4 111,-1 4 0,-3-1-510,-1 1 599,-4 3 1,2-5 334,-5 2 0,0 3 0,5-9 0,1 3 0</inkml:trace>
  <inkml:trace contextRef="#ctx0" brushRef="#br0">12620 14744 8028,'-6'-11'360,"-4"5"0,7-3 282,-5 5 587,6 0-808,-8 4 1,7 0 9,-4 0 1,4 5-167,-1 3 1,-1 3-45,1 4 0,1-1-28,3 5 0,0 0-159,0 4 1,-4 0-35,0 0 0,0-4 120,4 0 1,0-4-476,0 4 1,0-3 180,0 3 0,0-5-778,0 1 0,0-6-63,0-2 1,0-3 1014,0 4 0,0-1 0,0 5 0</inkml:trace>
  <inkml:trace contextRef="#ctx0" brushRef="#br0">12003 15521 8028,'-6'-6'923,"1"1"-465,5 5 672,0 0 1,-4 1-911,0 3 0,0 3-22,4 8 0,0-1-94,0 5 1,0 0 39,0 4 0,0 4-193,0 0 1,0 1 90,0-2 1,0-2-149,0 3 0,0-3-56,0-1 0,0-2-39,0-1 1,0-4 24,0-5 1,4 1 128,0-1-341,0-4 45,-4 3-587,0-9 588,0 4 1,1-5-643,3 0 1,-3-1 391,3-3 0,-1-2 592,0-6 0,4 1 0,4-1 0</inkml:trace>
  <inkml:trace contextRef="#ctx0" brushRef="#br0">12163 15544 8028,'-11'-7'1689,"4"-3"-706,2 9-125,5-4 153,0 5-999,0 5 0,0 1 1,0 6 0,0-1-193,0 1 0,0-1 75,0 0 0,0 1-1,0-1 0,-3 1 72,-1-1-106,0 1 1,4-1-16,0 0 89,0-4 15,0-2 1,0-4-247,0 3 273,0-3 0,1 4 13,3-5 1,2 0 99,6 0 0,-1 0-116,1 0 1,-1 0 30,0 0 0,5 0-10,-1 0 1,0 0-13,-3 0 0,-1 0-6,0 0 0,1 4-16,-1 0 1,-3 3-7,-1-3 0,0 5-8,0-1 71,-1 2 0,-6 1-42,0 1 1,0-1 124,0 1 1,-6 0-106,-1 4 0,-3-4 128,-2 3 1,0-2-109,-4-1 1,4-1 5,-4 0 0,4-3 3,0 0 1,1-6 4,-1 2 0,5-3-152,-1-1 0,1 0 138,-5 0 0,5 0-713,-1 0 0,5-1 316,0-3 1,1-2-1345,2-6 1726,0 1 0,0-5 0,0-2 0</inkml:trace>
  <inkml:trace contextRef="#ctx0" brushRef="#br0">12129 15567 8028,'-8'-11'389,"1"4"1,4 1 45,-1 2 0,3 1 151,1-4 1,4 3-186,0-4 0,8 4-100,0-3 0,7 4-152,0-1 0,-1-1 109,1 1 0,0 1-228,4 3 1,-2-4 79,-2 0 0,-2 0-141,-6 4 1,1 0-328,-1 0 1,-3 0-351,-1 0 0,-3 0-804,4 0 1512,-6 5 0,-2 2 0,-6 4 0</inkml:trace>
  <inkml:trace contextRef="#ctx0" brushRef="#br0">12129 16275 8028,'0'-7'-1864,"-1"-1"2963,-3 4-177,3 0-71,-4-1-557,5 4 0,0-6 464,0 3-107,0 3 145,0-4 14,0 5-716,-6 0 0,5 5 100,-3 3 0,-1 2-265,2 1 1,-3 1 76,3-1 0,0 4-306,-5 1 1,6-1 82,-2-4 0,3 1-61,1-1 1,0 1 88,0-1 1,0-3-231,0-1 234,0-4 8,0 7 130,0-9-114,0 4 187,0-5 0,5-1 117,3-3 1,-2-1-15,2-3 0,-1 0-3,5 4 1,-1-4-77,0 4 0,1-1-17,-1 1 1,2 3-25,2-3 0,-2-1 36,2 1 0,-2 1-63,-2 3 1,1 0 34,-1 0 1,0 0-52,1 0 0,-1 0-18,1 0 1,-5 3-129,1 1 0,-6 5 8,2-1 1,1 2 84,-1 1 1,0 1-98,-4-1 1,-1 4 60,-3 1 0,-2-1 50,-6-4 1,1 1 52,-1-1 1,1 1 142,-1-1 1,0-1-124,-3-2 1,2 1 171,-2-6 0,2 3-130,1-3 0,1-1-35,0 1 0,-1-1-251,1-2 0,3-4 93,1 0 0,3-5-350,-4 2 32,6-4 1,-3 0-325,5 0 1,0-1 792,0 1 0,5-1 0,1 1 0</inkml:trace>
  <inkml:trace contextRef="#ctx0" brushRef="#br0">12140 16183 8028,'0'-6'1320,"0"-4"-735,0 9-28,0-4-131,0 5 0,5 0-233,-3 0 1,4 0 221,-2 0-31,-3 0-155,9 0 0,-3 0-191,4 0 0,0 0 84,1 0 0,-1-2-56,1-2 1,0 3 44,4-3 0,-4 2-144,4-2 0,0 3 96,-1-3 1,1 1-143,-5 0 0,0 1 102,1-1 0,-1 1 39,1 2 1,-5 0-121,1 0 139,-6-5-454,3 4-342,-5-4 144,0 5 0,-5 1-280,-2 3 1,-1-2 850,-3 6 0,2 0 0,-8 3 0</inkml:trace>
  <inkml:trace contextRef="#ctx0" brushRef="#br0">16252 15658 7975,'-6'-5'-505,"0"4"1276,6-4-127,0 0-444,0 3 167,0-3 966,0 5-1319,0 5-48,0 2 1,0 4 76,0 0-22,0 1 1,0-1-4,0 1 1,0-1 127,0 1 1,0 3-87,0 0 1,4 1 12,0 0 1,0-4-59,-4 4 0,0 1 1,0 2 0,4-1-21,0 1 0,-1-1 47,-3 1 0,0 3-113,0-3 0,0 2 88,0 2 0,0-1-87,0-3 1,0 1 58,0-5 0,0 4-17,0-4 46,0 1 1,0-5 27,0 1-65,0-6 26,0 4-211,0-9 5,0 4-2059,0-5 1668,0-5 0,0-1 590,0-5 0,0-1 0,0 1 0</inkml:trace>
  <inkml:trace contextRef="#ctx0" brushRef="#br0">16480 15681 7892,'0'-6'-113,"0"-5"722,0 10-429,0-9 0,0 7 96,0-4 90,0 4-17,0-2 239,0 5-442,0 5 0,2 2 13,1 4 1,-1 2-66,1 2 1,-1-2 10,-2 2 0,0 1-91,0 0 1,1 3 63,3-4 1,-3 4-142,3-4 1,-3 0-3,-1-3 1,0-1 85,0 1 0,0-1-44,0 0 1,0-3 73,0 0-221,0-1 187,0 5-216,0-6 181,0-1 144,0-5-189,5-5 27,2-1 0,4-4 22,0 2 1,1 2-10,-1 2 1,4 1 18,1-4 0,0 4-9,-1-1 0,-2 3 31,2 1 1,-2 0-30,-2 0 1,1 0 71,-1 0 0,1 1-55,-1 3 0,-1-1 65,-2 4 0,2-3-75,-2 4 0,-3-1 5,-1 5 0,1-1-15,-2 1 1,1-1-85,-4 0 0,0 1-4,0-1 0,-4 1 80,1-1 0,-6 0-64,1 1 1,-2 3 62,-1 0 1,-1 1-5,1-5 0,-5 0 59,1 1 1,0-1 132,4 1 1,-2-1 44,-2 1 0,2-2-119,-2-3 0,2 2 27,2-5 1,-1 1-43,1-1 1,3-3-183,1 3 140,-1-3-16,-3-1-116,-1 0-88,6 0 0,-3-1-40,5-3 0,0 2-178,4-6 1,0 4-384,0-3 0,0 3-195,0-4-50,0 1 1032,5-5 0,2 1 0,4-1 0</inkml:trace>
  <inkml:trace contextRef="#ctx0" brushRef="#br0">16537 15635 7892,'0'-6'570,"0"-4"400,0 8-108,0-3 447,0 5-1174,0 5 1,5 0-60,3 3 1,2-3 36,2-5 1,0 0 10,4 0 1,-2 0-37,5 0 1,-2 0-76,2 0 0,3 0 57,-3 0 0,-1 0-101,1 0 1,-5 0 178,1 0 3,-2-5-255,-2 4 140,-5-4-281,0 5-1571,-6 0 1470,-6 0 346,-5 0 0,-7 5 0,-5 1 0</inkml:trace>
  <inkml:trace contextRef="#ctx0" brushRef="#br0">17131 15898 7892,'-6'0'1008,"0"0"-196,2 0-109,3 0-127,-5 0-713,6 0-2625,0 5 2762,0-4 0,6 4 0,0-5 0</inkml:trace>
  <inkml:trace contextRef="#ctx0" brushRef="#br0">17508 15589 7892,'0'-6'220,"-4"0"379,1 2 94,-1 3-261,4-4 1210,0 5-1556,0 5 1,0 2 48,0 9 1,0-2-45,0 5 1,0-2 7,0 2 1,4 7-96,-1-3 1,1 3 39,-4 1 0,4-2-147,0 6 0,0-2 102,-4 1 0,0 2-107,0-5 0,3 3-80,1-3 1,0-2 36,-4-6 1,0 2 144,0-6 1,0 0-88,0-4 212,0 1 0,0-1 19,0 1-108,0-6 1,0 0-67,0-2 1,1-3-266,3 3-1106,-3-2 590,4-2 360,-5 0 0,6-6 0,0 0 0</inkml:trace>
  <inkml:trace contextRef="#ctx0" brushRef="#br0">17839 15578 7892,'0'-11'116,"0"4"1,0 1 364,0 2 268,0 3-176,0-4-491,0 5 0,0 5 8,0 2 0,0 7-85,0 2 1,0 3 61,0-4 0,-1 9 59,-3-1 1,2 2-158,-6-2 0,2 0 88,-2 0 1,-2-2-134,2-2 1,2 3 46,-2-3 1,1-2 21,-5-2 0,5-1 40,-1 1 0,4-6-23,-3 2 1,3-3-56,-4-1-81,6 4 25,-3-5 135,0 0 105,3-1 13,-3-5 1,7 0-324,1 0 0,0 0 126,5 0 1,-1 0 44,5 0 0,0 0 0,4 0 0,-4 0 0,3 0 0,2 0 0,-2 0 0,4 0 573,-4 0-265,1-5-434,-5 4 1,0-4 90,1 5 0,-4-4-623,-1 0 60,-4 1-192,2 3 179,-5 0 1,0-6-1,0 0 1</inkml:trace>
  <inkml:trace contextRef="#ctx0" brushRef="#br0">17976 15818 7892,'-6'-8'-43,"2"1"1,2 4 591,-2-1 927,3 3-495,-4-4-552,5 4 0,0 5-213,0 7 0,0 4-14,0 0 1,0 2 33,0 2 0,0 2-140,0-1 1,0 1-43,0 2 0,0-4-128,0 0 0,0-4-3,0 4 0,0-1 58,0 1 1,0-2-143,0-6 0,0 0 22,0 1 0,0-5 116,0 1 0,0-4 164,0 3 258,0-4-249,0 2-15,0-5-502,0 5 184,0-4-627,5 5 328,-4-6-648,4 0 1130,-5 0 0,0-6 0,0 0 0</inkml:trace>
  <inkml:trace contextRef="#ctx0" brushRef="#br0">17017 14459 7892,'-10'-1'88,"2"-3"0,2 1 165,2-4 1,3 3 204,-3-4 363,3 6-166,1-9-374,0 10 1,0-5 296,0 2 214,0 3-276,0-4 427,0 5-840,0 5 0,0 2 110,0 9 0,0-2-263,0 5 1,0 0-6,0 3 1,4 5 38,-1 0 0,1 1-14,-4-2 0,4 0-55,0 4 0,0-1-64,-4 2 1,0-2 102,0-2 0,1-7-125,3 3 0,-3-4 77,3 0 0,-3-3-35,-1-4 1,4-1-28,0 1 73,0-1 0,-4-3-180,0-1 1,1-4-49,3 1-785,-3-3 346,4-1 80,-5 0 0,-5-5 1,-1-2-1</inkml:trace>
  <inkml:trace contextRef="#ctx0" brushRef="#br0">17314 14527 7892,'0'-11'111,"0"-1"1,0 5 664,0-1-82,0 6-208,0-8-225,0 8 0,0-4 171,0 2-224,0 3 0,-1-4 138,-3 5-258,3 0 1,-9 5-22,2 3 1,-1 2 9,1 1 0,-6 6-30,3 2 1,-3 3 90,3 5 0,-1-2-205,1 6 0,1-2 101,2 2 1,-1 0-169,5-4 0,1 3-108,3-3 1,0-2-100,0-6 1,5 2 37,2-6 0,5 0 80,3-3 0,3-2 230,5-3 1,-1-2-95,1-5 1,1 0 100,3 0 1,-2 0-65,6 0 0,-6-5 123,2-2 0,1-3-80,-2-2 0,0-3 104,-7 0 0,1-4 298,-5 4 0,-3-7-181,-5-1 1,0-1 135,0-6 1,-2-1-69,-5-3 0,0-2-277,0-2 0,-6 3 137,-5-3 0,-2 3-83,-6 5 1,1 2-41,-1 5 1,-2 4-188,1 0 1,0 9-146,1-2 1,-1 9 135,5-1 0,-4 3-519,3 1 0,1 1 303,4 3 1,-1 7-1610,1 8 2002,-1 3 0,1 6 0,0 1 0</inkml:trace>
  <inkml:trace contextRef="#ctx0" brushRef="#br0">17919 14676 7892,'-6'-5'0,"1"3"1698,5-3 1297,0 5-4269,5 0 707,-4 0 567,4 5 0,-5 2 0,0 4 0</inkml:trace>
  <inkml:trace contextRef="#ctx0" brushRef="#br0">18308 14413 7852,'-7'-5'1606,"2"4"-784,5-4-600,0 0 7,0 3 0,0-1-113,0 6 1,1 2 99,3 3 0,-2 2-145,1-2 0,0 6-22,1 1 0,-3 0-125,3-3 1,-2 3 101,2 0 0,-3 0-76,3-3 1,-3 0-172,-1 4 159,0-4 1,0 5-138,0-6 88,0 1 28,0-1 0,0-3 51,0-1 17,0-4 14,0 2 398,0-5-322,6 0 1,0 0 118,5 0 1,1 0-29,-1 0 0,4 0-84,1 0 1,0-1-65,-1-3 1,-1 3-4,5-3 0,-3 4-29,3 4 0,-5 1 72,1 2 0,-3 3-178,0-2 0,-1 2 22,1 2 1,-5 0-130,1 4 0,-5-8 28,0 4 1,-1-3-138,-2 2 353,0 1 1,-2-1 141,-1 0 0,-5-3 57,-7 0 0,1-1-99,-5 5 0,0-5 21,-4 1 0,0-2-68,0 2 0,-1 1-25,-3-5 0,7 3-6,-3-3 0,4 0-100,0-4 0,3 0 72,4 0-155,1 0 0,3 0-481,1 0 402,4 0 1,-2-1-190,5-3 1,0 1 103,0-4 1,4 3-1626,0-4 1933,4 1 0,-1-5 0,4 1 0</inkml:trace>
  <inkml:trace contextRef="#ctx0" brushRef="#br0">18342 14402 7892,'-6'-2'-1025,"2"-1"2224,2 1-747,-3-3 1,4 4 329,-3-3-565,3 3 1,0-4 163,-3 5-61,3 0-91,-4 0 1,6 0-27,3 0 0,2 0 26,5 0 0,2 0 72,2 0 0,3-1-56,5-3 0,1 3 20,3-3 1,1 2-29,2 2 0,2 0-15,-5 0 0,3-1-67,-3-3 0,-1 3 74,-3-3 0,-4 3-40,0 1 1,-5 0 35,1 0 1,-6-4-12,-1 0-51,-6 1-344,9 3 62,-10 0-126,-11 0 1,-2 1 244,-14 3 0,-1 2 0,-7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5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11512 11261 7915,'0'-11'-1378,"0"4"1797,0-3 1,-1 8 278,-3-6-231,3 5 260,-4-2-171,5 5 215,0 0 1,4 2-530,-1 1 0,1 4-33,-4 4 0,0 2 0,0 2 0,0 3-18,0 5 1,2 1-170,1 2 0,-1-1-76,1 1 0,-1 2 92,-2-1 1,3-1-243,1-3 1,4 0 84,-4 0 1,1-4-16,-1 0 1,-3-4 33,3 4 1,1-5-341,-1 1-51,-1-2-190,-3-1-528,0-1 374,0 0 9,0-4 1,2-1 825,1-2 0,-1-3 0,3 4 0</inkml:trace>
  <inkml:trace contextRef="#ctx0" brushRef="#br0" timeOffset="1">11992 11329 7909,'0'-11'24,"0"0"-6,0-1 0,-4 5 259,0-1 0,-1 5-47,1 0 0,2 1 177,-6 2 1,4 0-109,-3 0 0,-1 0-39,-3 0 0,-4 5-19,-1 3 0,0 4-30,1 3 1,2-1-58,-2 5 0,2 0-94,2 4 1,3 1 64,0 2 1,6-2-139,-2 3 0,3-4-272,1-4 1,0 3 165,0-3 0,5-3-216,2-1 1,5-2 164,3-2 1,-1 1-67,5-1 0,0-1 142,4-2 1,1-3 48,3-5 0,-3 0 96,2 0 0,2-5-105,-1-3 0,0-2 105,-4-1 0,-4-1-70,0 1 0,-5-4 293,1 0 1,-4-6-73,-3 2 0,1 1 13,-5-1 1,-2 0-154,-6-3 1,-3-3-145,-9-1 1,2 2-156,-5-3 0,0 4 91,-3 4 0,0 3-59,3 4 1,1 2 5,3 2 1,2 3-411,-2 5 0,2 5 189,2 3 0,-1 4 420,1 3 0,0 2 0,-1 6 0</inkml:trace>
  <inkml:trace contextRef="#ctx0" brushRef="#br0" timeOffset="2">12517 11364 8027,'0'-12'-573,"0"5"-72,0-1 0,0 4 1518,0-3-11,0 4-64,0-7-339,0 9-257,0-4 56,-5 10 0,-1 1-27,-6 5 1,1 1-48,0-1 1,-1 1 23,1-1 0,1 2-120,2 2 1,-2-2 69,2 2 0,3 2-159,1-2 0,3 4 26,1-4 1,0 4-113,0-4 1,5 4 56,3-3 0,3-1-157,4-4 0,-1 1 12,5-1 0,0-3 61,4-1 1,0-4 9,0 1 1,1-3 52,3-1 1,-3-1 138,2-3 0,2-3-123,-1-4 1,0-2 396,-4-2 1,-4 2-152,0-2 1,-5-3 341,1-1 1,-4-2-165,-3-2 1,-3-4-19,-5 1 0,-1-6-251,-3 1 0,-8 0 102,-7 0 1,-2 5-606,-2 7 0,-6 0 243,-6 7 1,1 3-940,-4 9 1,4 7 537,3 4 1,1 11 540,7 8 0,-2 3 0,7 1 0</inkml:trace>
  <inkml:trace contextRef="#ctx0" brushRef="#br0" timeOffset="3">11775 12563 7948,'0'-6'217,"-5"-5"1,4 5 123,-3-5-175,2 4 1,2 1 199,0 2 0,0 2 105,0-6-386,0 6 1,6-7 149,1 5 0,0-4-99,0 4 0,1-1 10,3 2 1,4 1-128,1-2 1,-1 3-14,-4 1 0,5 0 122,-1 0 1,1 1-177,-1 3 1,-2 0 97,2 7 1,-2-2-149,-2 7 1,-3 1 100,0 2 0,-6 3-216,2 1 0,-3 1-46,-1 3 0,-5 2-30,-2 5 1,-5-4-103,-3 1 0,1-2 99,-5 2 1,4-4 113,-4-4 1,4 0-4,-5 0 1,7-5 293,-3-3 0,5-2-107,3-2 1,-1-3 718,6-1-190,-1-4 56,4 2-140,0-5 1,5 0-361,2 0 1,4 0 20,0 0 1,4 0-44,0 0 0,6-4 10,-2 0 1,2-1-21,2 1 1,-4 3-21,0-3 1,-1-1-71,1 1 1,-1-1-397,-3 2 1,-2 1 198,2-1 1,-4 0-1764,-3-1 1072,2 3 919,-3-4 0,-1 0 0,-1-2 0</inkml:trace>
  <inkml:trace contextRef="#ctx0" brushRef="#br0" timeOffset="4">12369 12460 7846,'-7'-11'326,"2"-1"580,5 6 168,0-4-707,-5 9 0,4 1-108,-3 7 1,3 5-15,1 3 0,1-1-203,3 5 0,-3-1 27,3 1 1,-1 1-7,0-5 0,-1 5-215,2-1 1,-2-2 118,2-2 0,-3-2-536,3-2 398,-3 1 0,-1-1-41,0 1 35,-5-6 58,-1 4 0,-2-9 131,1 3 1,3-1 335,-4 0 87,6-1-247,-3 3 131,5-5 43,0 0-284,5 0 1,-3 0-9,6 0 0,1-4-23,6 0 1,-2 0-7,2 4 0,3 0-37,1 0 0,2 0 46,2 0 1,-4 0-97,0 0 1,-4 0 83,4 0 1,-5 4-100,2 0 1,-4 5 79,0-1 1,-2 2-202,-3 1 1,2 1 24,-5-1 1,0 0-100,-4 1 1,-1 0 96,-3 4 0,-3-4 66,-4 4 1,-4 0 9,0-1 1,-6 1-28,2-5 1,-2-1-85,-2-2 0,5 1 81,3-6 1,-2 1-110,2-4 0,0 0-75,3 0 1,5 0-256,-1 0 1,4-1-863,-3-3 1414,4-2 0,-7-11 0,4 5 0,-6-5 0</inkml:trace>
  <inkml:trace contextRef="#ctx0" brushRef="#br0" timeOffset="5">12335 12472 7907,'0'-12'0,"1"1"339,3-1 1,-2 5 72,6-1 0,-4 2-10,3-2 0,2-1 115,6 5 0,-1-3-92,5 3 0,-3-4-149,3 5 1,0-1-59,3 4 1,1 0-88,0 0 0,-1-4-147,-3 0 1,-2 0-430,-1 4-524,-4 0-1102,5 0 2071,-6 0 0,-4 5 0,-2 2 0</inkml:trace>
  <inkml:trace contextRef="#ctx0" brushRef="#br0" timeOffset="6">12906 11170 7966,'0'-8'5,"0"0"0,0 5 194,0-5 1,0 4 152,0-3 189,0-1 43,0 2-92,0 1 46,0 5 47,0-6-151,0 5-320,0-4 299,0 5-149,0 5-88,5-4 1,-4 10 111,3-4 1,2 0-42,2 0 0,-2 1 29,2 3 1,-1 1-34,5-1 1,3 0 47,0 1 0,2 3-115,-2 0 0,1 4 14,3-3 0,3 4-10,-3-1 1,3 6-157,0 2 1,1 3 65,0-3 1,-5 4 48,-3-5 1,2 6-206,-2-2 0,4 3 51,-4 2 1,0-2-162,-3-3 1,-1 7-64,1-3 0,-5 3-41,1-3 1,-2 0 114,2 1 1,1-1-11,-6 0 0,3 0 129,-3 1 0,-1-2-44,1-3 1,-1 7 70,-2-3 1,0 4-70,0 0 1,0-1 147,0 5 0,0-4-39,0 4 0,-2-5 70,-1 1 1,1 1-75,-1-1 1,-3 4 112,3-4 0,-2 0-239,1-3 0,-3 0 74,-4 3 1,1-2-173,2 2 0,-2-4 119,2-3 1,-2 0-48,-1-4 0,-1 0 18,1-5 0,0 1-33,-1 0 1,1 0 67,-1 0 0,1-6 1,0-1 1,0 0 104,4-1-52,-3 1 0,5-5-325,-3 1 155,3-6-159,5-1 140,0-5-724,-5 0 445,3 0-869,-3 0-853,0-5 2218,4-1 0,-9-6 0,4 1 0</inkml:trace>
  <inkml:trace contextRef="#ctx0" brushRef="#br0" timeOffset="7">11250 11227 7978,'0'-7'-271,"5"2"1055,-4 5 36,4 0-61,0 0-549,-4 0 1,4 5 24,-5 3 0,-3 2-13,-1 2 0,-5 0 24,1 3 1,2 2-51,-2 2 0,1 3 19,-5-3 0,-3 6-8,0 2 1,-2 4-35,2 0 0,2 2 4,-2 1 1,6 0-125,2 1 0,0 3 84,0 0 1,2 0-82,5-4 1,0 0 65,0 1 1,1-1-160,3 0 1,-2 2-7,6 2 0,-4-7-83,3 4 1,0-4 38,0 4 0,2-1 81,-5 0 0,4-1-68,-5-2 1,5 2 85,-4-3 1,3 2-23,-3-2 1,4 3 5,-4-2 1,3-2 139,-3 1 1,5 0-76,-1 0 0,-2 2 101,2-6 1,-5 5 44,5-4 0,0 3-82,3-3 1,2-1 84,2-3 1,-2 0-132,2 0 0,1 0 152,0-1 1,4 1-132,-1 0 0,-1-4-32,1 0 0,-4-5 24,4 1 1,-5-2-119,1-1 0,2-1 91,-2 0 1,0 1 109,-4-1-133,1 1 0,-1-1 35,1 0 1,-5-4 28,1-3 1,-4 1 54,3-1-59,-4-1 20,2-3-44,0 0-391,-4 0-633,4 0-175,-5 0 1,-5 0 0,-1 0 0</inkml:trace>
  <inkml:trace contextRef="#ctx0" brushRef="#br0" timeOffset="13">14059 11181 6828,'0'-6'867,"0"1"-365,0 0-353,0 3 1,-1-3 166,-3 5-62,3 0 1,-6 0-90,4 0 1,0 0-5,-5 0 1,5 4 41,-5 0 1,4 3 21,-3-3 0,0 5-40,0-1 0,-4 2-14,4 1 1,1 1-4,-2-1 0,0 1 18,-3-1 0,-1 5-64,1 4 0,0 1 59,-1 2 1,1 0-145,-1 0 0,1-1 45,0 1 1,-1 0-9,1 0 1,3 1-89,0 3 1,5-3 73,-5 2 0,5 2-95,0-1 1,1 5 116,2-2 1,0 3-87,0 1 0,-1 1 60,-3-1 1,3-1-108,-3-3 0,2 3 38,-2-2 1,3 2-10,-3 1 1,-1-1-142,1-2 1,0 2 106,4-3 1,0-1-145,0 2 0,0-1 102,0 4 1,1-4-54,3-4 1,-1 2 67,4-1 1,-3 1-113,4-2 1,-6-1 149,2 1 0,1-2-6,-1-1 1,4-1 128,-5-3 0,3 2-87,-3-2 0,-1 3 76,1 1 1,2-2-60,-1-2 0,5 2 17,-1-6 0,-2 1-28,2 0 0,-2-4-17,2 4 1,2 0 19,-3-1 0,0 2-10,0-2 1,0-2 44,0 2 1,2-1-47,-5 1 0,5-2 98,-1 2 1,-2-2-88,2-2 0,-5 1 84,5-1 0,-4 0-30,3 1 29,1-1 58,3 1-65,1-1 1,-2-3 135,-2-1-167,2-4 0,-8 3-224,6-2 162,-6-3-1411,4 9 678,-6-3-2204,0 4 2954,0 1 0,0-1 0,0 0 0</inkml:trace>
  <inkml:trace contextRef="#ctx0" brushRef="#br0" timeOffset="14">14345 11250 8165,'0'-12'-15,"0"6"0,3-1 188,1 4 0,5 1 199,-1-1 1,2 1-115,1 2 0,2 0-78,2 0 0,3 0 46,5 0 0,-2 0-2,-2 0 0,7 0-153,-3 0 0,2-4 108,-2 1 1,0-1-100,0 4 0,-1-4 100,1 0 1,-1 0-237,-3 4 1,1-3 52,-5-1 0,1 0-41,-5 4 1,-3 0 64,-1 0 1,-3 0 83,4 0-52,-6 0 88,3 0 229,-5 0-232,0 5 0,-1-4-50,-3 3 0,3 3 6,-3 0 0,-1 3-49,1 2 0,-1 3-3,1 0 1,-1 7-52,-2 1 0,-3 1 84,2 6 0,-2-3-132,-2 3 1,1-3 61,-1 3 0,1-4-53,0 0 0,0-2 64,4-1 0,-2-4-123,5 0 1,0-5-15,4 2 0,0-4 109,0 0 1,0-5-550,0 1 151,0-6-1085,0 9 649,0-10-1129,0 4 1975,0-5 0,5-5 0,2-1 0</inkml:trace>
  <inkml:trace contextRef="#ctx0" brushRef="#br0" timeOffset="15">15167 11170 8015,'0'-12'-202,"0"6"1,-1 1 1316,-3 5-161,3 0-616,-5 0 0,6 1-110,0 3 1,-1 3-56,-3 9 0,3-4 83,-3 4 1,2 1-169,-2 2 1,3-1 139,-3 1 1,1-4-171,0 4 1,1-5-36,-2 2 1,2-4-90,-2 0 1,3 3 87,-3 0-105,3 0 1,-3-3-92,0-1 281,0 1-196,4-1 0,0-3 114,0-1 149,0-4-5,0 2 207,0-5-206,5 0 0,2-4-24,4 0 1,-2-1-50,3 1 1,-4 2-13,8-6 0,-2 6 19,1-2 1,-2 3-212,2 1 1,1 0 108,-1 0 0,1 0-147,-5 0 0,1 1 33,-1 3 1,0-2-90,1 6 1,-2 0-80,-2 3 1,0 2 145,-4 2 1,0-1-30,-4 5 1,0-4 54,0 4 0,0-5 33,0 1 0,-6 2-40,-6-2 0,1 2 219,-4-2 0,1-3-69,-2 4 1,3-4 67,-7 0 0,3-5-118,-2 1 1,1-4-1,3 3 0,2-4-108,-2 1 0,2-3 26,2-1-538,-1 0 0,1-4-120,-1 0-961,6-4 1716,1 1 0,0-9 0,-1-2 0</inkml:trace>
  <inkml:trace contextRef="#ctx0" brushRef="#br0" timeOffset="16">15121 11124 8040,'0'-11'19,"5"0"164,3 4 0,2 2 621,1 5-431,1-5 1,4 3 86,3-1 173,3 1-295,1 2 0,0 0 137,0 0-441,-1-5 139,1 4 0,0-4-17,0 5-49,-5 0 0,2-1-153,-5-3 1,-3 2-820,-5-1 865,-4 1 0,2 13 0,-5 1 0</inkml:trace>
  <inkml:trace contextRef="#ctx0" brushRef="#br0" timeOffset="17">14539 12426 8026,'-8'0'-931,"1"0"852,4 0 721,-7-5-313,9 4 0,-5-6-114,6 3 1,0 2 432,0-6-429,0 6 1,2-7-56,2 5 1,-2-4 300,6 5-283,-1-6 0,5 6-9,-1-4 1,4 4-25,1-1 0,4 2 21,-1-2 0,1 3-6,-1-3 0,3 3-169,-3 1 0,-1 1 100,1 3 0,-5-2-161,1 6 1,-2 1 51,-2 6 0,-5 3-120,-2 4 0,-3 3 56,-1 1 0,-5 0-52,-2 4 1,-5 1-69,-3 3 0,-3 0-103,-5 0 0,3-3 50,-3-1 1,4-1 100,-4 2 0,2-4 181,6-8 1,-4 1-138,3-5 1,1 0 218,4-3 0,-1-2 82,1-2 60,5 2 150,-5-9-226,10 4 1,-3-5 98,8 0 1,2 0-41,6 0 1,1 0 14,2 0 1,-2-4-66,2 0 1,3 1-70,1 3 1,2-4 6,2 0 1,-4 0-22,0 4 0,0 0-44,4 0 1,-4 0-139,0 0 0,-5 0-67,1 0 0,-1 0 118,1 0 1,-6-1-107,3-3 106,-3 3 0,-2-4-761,1 5-246,-6 0 223,3 0 1,-6 0 279,-3 0 1,2 0-207,-6 0 1,4 0 735,-3 0 0,-1 0 0,-3 0 0</inkml:trace>
  <inkml:trace contextRef="#ctx0" brushRef="#br0" timeOffset="18">15076 12392 7985,'0'-12'121,"0"1"338,0-1 19,0 6 350,0 1-386,0 5 0,-4 1-230,0 3 1,0 2-15,4 6 1,0-1-85,0 1 1,0-1 76,0 0 1,0 5-199,0-1 1,0 4 58,0-4 1,0 2-56,0-2 1,-1-2 67,-3 2 0,3-1-168,-3 1 0,1-4-2,0 1 0,1-1-169,-1-3 238,1 2-190,2 1 160,-5 1 41,4-6 56,-4-1-53,5-5 266,0 0-67,5 0-53,-4 0-23,9 0 1,-3 0-5,4 0 1,2-1 12,2-3 0,-2 3-48,2-3 1,3 3-34,1 1 0,-1-4 29,1 0 1,-2 0-49,2 4 1,2 0-18,-6 0 0,1 0-13,0 0 1,-4 4-57,4 0 1,-8 4 45,0-4 0,-2 4-92,2 0 0,-3 2 71,-5 2 0,0-1-112,0 0 1,0 2 74,0 2 0,-5-1-7,-3 5 0,-2-5 38,-1 2 1,-1-3 3,1 3 1,-4-4-172,0 4 1,-5-4 97,5 0 1,-4-2-246,4-2 0,-2 0 70,2-4 0,3 0-439,-4-4 1,4 0-56,0 0 795,6 0 0,-4 0 0,3 0 0</inkml:trace>
  <inkml:trace contextRef="#ctx0" brushRef="#br0" timeOffset="19">15076 12357 7971,'-2'-7'130,"-2"-1"-130,3 1 662,-4-5-24,5 1-251,5 4 384,-4 2-395,10 5 0,-5-4-110,5 1 0,1-1-69,-1 4 0,6 0 254,2 0-282,2 0 1,6 0 53,0 0 0,-1 0 1,-3 0 1,1 0-198,3 0 0,-4 0 51,0 0 0,-2-4-438,-6 0 1,4-1 236,-3 1 1,-5 3-2183,-3-3 1284,-6 3 1021,3 1 0,-5 0 0,0 0 0</inkml:trace>
  <inkml:trace contextRef="#ctx0" brushRef="#br0" timeOffset="20">15681 10964 8019,'-6'-6'650,"0"1"-294,6 5 686,0 0-423,0 5-148,0-4-208,6 9 0,-4-4 0,6 6 0,-5-5-15,5 1 1,0 0-39,3 3 0,-3 2 29,-1 2 1,1-1-13,3 5 0,1-4 6,-1 4 1,1-1-85,-1 1 1,0 3 66,1-3 1,-1 2-203,1 2 0,3 1 130,0 3 0,0-3-129,-3 3 1,3-3-4,0-1 0,1 1-73,-5 2 1,0-2-14,1 3 1,-2 1 143,-2-1 1,2 3-173,-3-3 1,0 1 73,0-2 1,-4 0-64,1 4 0,-2-3-7,2 3 1,-3-3-91,3 3 0,-1 0 95,0 0 1,-1 2-26,1-6 0,-1 5 41,-2-4 0,0 3 10,0-3 0,0 3 35,0-3 0,0 3-41,0-3 0,0 3 211,0-3 0,0 3-107,0-3 0,-4 3 131,0-3 0,-3 4-6,3-5 1,-4 2 17,4-1 0,0-3-200,4 3 0,-3-3 67,-1-1 1,0-2-43,4-2 0,-1 1 47,-3-4 0,3 4-111,-3-1 1,-1-1 86,1 1 1,-1-4-76,1 4 1,-1-4 87,-3 4 1,-2-5-1,3 2 1,-2 0-20,1-1 1,-1 0 2,5-3 1,-3-1-20,3 1 1,-1-2 19,1-2 0,3 2-46,-3-3 1,2 0 42,-2 0 0,2-3 23,-1 4-48,1-6 1,-3 8 0,4-7-457,-3 4 160,-2-4-1645,5 7 873,-4-9 1076,5 5 0,-5-1 0,-2 1 0</inkml:trace>
  <inkml:trace contextRef="#ctx0" brushRef="#br0" timeOffset="27">16857 10953 9446,'-6'0'450,"0"1"-135,2 3-262,2 2 121,-8 0 1,8 6 31,-6-1 1,-3 2-12,-5 6 1,0-1 105,1 1-161,2 2 0,-7 1 10,5 5 0,-6 0 9,2 0 1,1-3-83,-1 3 0,5 2 96,-1 2 1,-1-2-138,0 1 1,1-3 76,4 3 0,-1-3-138,1 3 0,3-3 94,1 3 0,4 1-106,-1 3 1,3 0 69,1 1 1,0-1-151,0 0 1,0-3-53,0-1 1,0 4 48,0 4 1,0 1-65,0-5 1,0-1 76,0-3 0,0 3-37,0-2 0,0 0 99,0 0 0,0 1-3,0-6 1,0 1 4,0-4 0,4 3 95,0 1 0,3 0-93,-3-4 0,5-1 6,-1 1 1,-2-1-34,2-3 1,-2 1 30,2-5 1,2 6-59,-3-2 0,2 1 56,-1-1 0,2-1-3,-2-3 1,2-2 20,1 2 0,4-2 5,1-2 1,-1 0 123,-4 1 0,1-2-130,-1-2 1,-1 2 120,-2-3 0,2 2-94,-2-1 360,2 2-270,1-4 0,-4 6 67,-4-1 1,-1-3-64,-2-1 0,3-3-27,1 4 0,0-4-158,-4 3 156,0-4 1,1 3-730,3-2 312,-3-3-1287,10 4 838,-5-5 796,5 0 0,6 0 0,1 0 0</inkml:trace>
  <inkml:trace contextRef="#ctx0" brushRef="#br0" timeOffset="28">17257 11147 8053,'0'-12'9,"0"5"48,0-1 350,0 6-102,-5-3 0,2 5-63,-4 0 0,3 0 174,-4 0 1,4 1 120,-3 3-339,4 2 1,-6 5-74,6 1 0,-5 3 85,4 0 0,-1 2-184,1-2 0,3-1 53,-3 5 1,3-4-130,1 4 0,0-4 33,0 4 0,0-5-26,0 2 4,0 1-283,0 1 102,0 0 234,0-2 0,0-8-18,0 0 3,0-6 152,5 3 1,-2-5-127,4 0 64,1-5 1,3 4 5,1-3 1,-1 2-3,1-2 1,0 3-56,3-3 0,-1 2 32,5 2 0,-3 0-141,3 0 0,-2 0 119,2 0 1,2 4-165,-6 0 0,4 5 79,-4-1 0,1 2-109,-5 1 1,-1 1 46,-2-1 0,-3 4 35,-5 0 0,0 1 74,0-5 0,-2 4-58,-1 1 0,-5 3 96,-7-4 0,-3 1-84,-5 0 1,0-4-177,1 3 0,-1-3 122,0-5 0,0 2-381,0-5 0,2 0 66,2-4 0,-2 0-65,6 0 1,4-1-343,3-3 0,5 1 812,0-4 0,-4-6 0,1-5 0</inkml:trace>
  <inkml:trace contextRef="#ctx0" brushRef="#br0" timeOffset="29">17120 11101 8234,'0'-11'-1058,"1"3"1224,3 0 1,2 6 607,6-2 1,4-1-29,3 1-488,3 0-71,6-1 1,0 4 187,2-3-862,3-2 400,-4 5 0,2-8-943,-1 5 737,-9 0 1,4 4-511,-10 0 1,0 0 172,-3 0 630,-1 0 0,1 0 0,-1 0 0</inkml:trace>
  <inkml:trace contextRef="#ctx0" brushRef="#br0" timeOffset="30">17679 11158 8222,'-6'0'952,"0"5"-514,2 3 0,-1 6-96,-3 1 1,-2 7 130,3 0 1,-4 3-76,0 5 1,5 0-324,2 5 0,3-1-36,1 0 0,0-3-142,0-1 1,1-4-210,3 0 1,3-3 223,8-4 0,2-2-48,2-6 1,3-3-5,-3-1 0,6-4 106,2 1 1,3-7-32,-3-1 1,3-6 148,-3-1 0,1-1-27,-2-3 0,-3-3 29,0-1 1,-1-1 169,-7 1 1,-1-4-66,-7 0 1,-1-1 64,-6-6 1,0 0-98,0 0 0,-7-3-254,-4 3 1,-6-3 71,-6-2 1,-1 2-60,-2 3 0,-5 3-36,-7 8 0,3 8-307,-3 7 1,3 3-373,5 1 0,-1 6 345,9 5 0,-3 7 452,10 9 0,0 2 0,4 5 0</inkml:trace>
  <inkml:trace contextRef="#ctx0" brushRef="#br0" timeOffset="31">17280 12369 7918,'-2'-8'-1256,"-1"1"1134,1 4 681,-8-7 1,9 4-211,-3-6 1,3 4 498,1 1-461,0-1 1,1-3-104,3-1 0,2 1 75,6 0 0,-5 3-128,1 0 0,0 2 151,3-2 0,2 0-108,2 4 1,-2 0-82,2 4 0,-2 0-43,-2 0 0,0 1-85,1 3 0,-1 2-231,1 6 0,-6 0 120,-2 4 1,1 1-57,-1 6 0,-2 1-10,-6 3 0,-2-2-352,-5 6 1,-5-6 129,1 2 1,-4-3 3,4-1 0,-4 0 169,4 0 1,-6-6 67,2-1 1,3 0 190,1-1 0,2 0-67,2-3 0,-1-1 111,1 1 1,1-5 77,2 1 55,-2 0-115,8 3 47,-3 0 0,7-4-76,1-3 1,5 1 10,7-2 1,-1 1-31,5-4 0,0 0-22,4 0 1,0 0-17,0 0 1,1 0 13,3 0 0,-3 0-58,2 0 1,-5-4-95,-2 1 0,-5-1-217,1 4 0,-2 0-414,-2 0-531,0-5-1159,1 3 1012,-6-3 1373,-1 5 0,-5 0 0,0 0 0</inkml:trace>
  <inkml:trace contextRef="#ctx0" brushRef="#br0" timeOffset="32">17839 12232 7921,'-1'-24'528,"-3"5"1,3 5 105,-3 2-258,3 6-392,1-4 167,0 8 369,0-3 0,0 14-340,0 3 0,0 5-4,0-1 1,0 4-70,0-1 0,0 3 129,0 0 1,0 4-229,0-3 0,0 6-16,0-6 0,0-2-121,0-2 0,0-3-29,0 3 108,0-5 1,0 2 79,0-5 0,0-3 18,0 0 4,0-6 0,-1 3 4,-3-5 241,3 0-109,-4 0 89,5 0 0,3-1-214,1-3 0,5 3-11,-1-3 1,2 3-14,1 1 0,4-4 33,1 0 1,3 0-141,-4 4 0,4 0 67,-4 0 1,4 2-75,-4 2 0,1-2 95,-5 6 1,4-5-75,1 5 0,-5 0 9,-3 3 0,-5 1-107,5-1 1,-5 0 79,0 1 0,-1 3-129,-2 0 1,-5 4-50,-3-3 0,-6 0 100,-1-1 1,-6-2 135,2 2 0,-2-2-55,-2-2 1,1 1 8,3-1 1,-2 1-154,2-1 1,-1-5-135,0-2 0,4 1-437,5-1 206,-1 0-955,1-9 1533,4-2 0,2-9 0,5-2 0</inkml:trace>
  <inkml:trace contextRef="#ctx0" brushRef="#br0" timeOffset="33">17839 12129 8044,'-11'-11'763,"3"3"-631,1 0-97,4 1-23,3-5 649,7 6-98,-1 1-258,4 5 517,1 0-436,2 0 1,5 0 320,-3 0-534,3-5 1,1 4-68,0-3 0,0 2 139,4 2 1,0-3-443,0-1 1,-1-4 211,1 4 1,-5-1-396,-3 2 1,-2 1 45,-2-2-1887,1 3 2221,-1 1 0,-4-5 0,-2-1 0</inkml:trace>
  <inkml:trace contextRef="#ctx0" brushRef="#br0" timeOffset="34">18251 11113 8060,'0'-12'0,"-2"6"-38,-2 2 412,3-2 212,-9 4-406,9-3 0,-6 5 745,4 0-522,1 0 1,-4-4 513,2 1-174,3-1 148,-4 4 654,5 0-1308,0 5 0,4 1 134,-1 6 1,8-1-106,0 1 1,2 3 84,6 0 1,-1 4-77,1-4 1,3 6 69,1-2 0,-2 3-149,5 5 0,-5-3-83,1 3 1,1 2 40,-4 1 0,3 0 45,1 0 1,-4 1-319,0 3 0,-4 0 137,4 0 0,-5 1-278,1-1 0,-2 0 42,-2 0 1,-3 1-75,0-1 1,-2 1 89,1 4 0,2-4 18,-5 3 1,4-2 118,-4-2 0,3 0 4,-3 0 0,0 1 194,-4-1 0,4 3-140,-1-3 0,0 3 11,-7-7 0,-1 2-64,-3-2 0,-2 2-84,3-5 1,-6-1 53,2-3 0,-7 0-110,6 0 1,-2-1 62,3-3 0,2 2 43,-2-2 1,2-1-156,-6 1 1,2-4 125,1 4 1,5-5-71,-1 1 0,1-2 78,-5-1 0,2-1 121,2 0 1,-2 0-12,3-4 1,-2 3 74,1-2 1,-1-2-22,6 2 1,-5-4-54,4 3 0,-4-3-91,5 4 1,-2-4 64,1 3-376,3-4 185,-5 7-276,6-9-140,0 4-163,-5 0 237,4-3 135,-4 3-56,5-5 397,0 0 1,5-5-1,1-2 1</inkml:trace>
  <inkml:trace contextRef="#ctx0" brushRef="#br0" timeOffset="40">19632 11021 8109,'0'-11'-84,"0"3"68,0 0 0,0 5 352,0-5-98,0 6 59,0-4 1136,0 6 1,-1 6-1146,-3 1 1,2 3 35,-6 2 0,1 4-30,-5 3 1,1 3-48,-1 1-9,1 5-102,-6 1 0,3 10 76,-5 3 27,0 2-1229,-3 2 1034,4 5 54,-4-4 0,8 1 217,-5-2-568,5-3 206,-2 8 1,4-6-274,1 1 51,5-5 192,-5 3 1,10-3-146,-3 4 151,3 1 1,1-2 106,0-2-287,0 3-481,5-5 702,7 1 0,5 7-22,6-2 1,-2-2-67,1-2 1,-5-4 105,6 4 1,-3-6-24,3-2-128,-5 0 640,-2-5 0,-4 0-324,-1-2-190,-5-3 1,4-2 361,-2-3 1,-2-1-357,2-3 464,-5-2 1,7-1-307,-3-4 0,0-2 203,0 2-136,-4-3-105,2-5 47,0 5-238,-4-4 188,9 4-496,-8-5 215,3 0-366,0 0-239,-4 0 381,4 0-329,-5 0 0,0-5 0,0-1 0</inkml:trace>
  <inkml:trace contextRef="#ctx0" brushRef="#br0" timeOffset="41">19884 11158 7922,'0'-11'41,"0"-1"-27,0 1 0,0 0 37,0-1 61,0 6 1,0-4 430,0 2 2,0 3-109,0-5-195,0 3-57,0 1 0,0 0 182,0 2-239,5 3 295,-4-4-243,9 5 0,-3 0-2,4 0 1,-1 1-150,-2 3-22,2-3-1,-4 14-271,1-7 203,3 8 1,-9 1 162,3 2-437,-3 2 223,-1 7 1,-1 1 82,-3 6-598,-2-1 419,-6 0 1,0 2-32,-4 2 1,7-8-55,-2 1 0,3-7 181,1-5-67,-3 2 69,8-8 426,-3 4-237,5-11 0,2 3-158,1-5 470,4 5-243,4-8 0,1 8-57,-1-5 235,5-1-164,-3-3 0,9 0 27,-3 0 139,2 0-258,2 0 0,-4 0 130,0 0-88,-5 0-19,3 0-398,-6-5 123,1 4 203,-1-4-1187,0 5 782,-4 0 1,-1 0 8,-2 0-1206,-3 0 566,4 0 1017,-5 0 0,-5 0 0,-1 0 0</inkml:trace>
  <inkml:trace contextRef="#ctx0" brushRef="#br0" timeOffset="42">20329 11090 8109,'-6'-12'0,"-4"1"0,8-1 275,-3 1 111,5 5 450,-5 1-374,4-1 1,-4 5-107,5-4-163,0 5 0,0 5 58,0 3 1,0 6-16,0 1 1,0 4 119,0-4-228,5 6-34,-4-4 0,4 2-174,-5 0 82,5-5 0,-3 4 266,1-3-654,4-7 268,-6 7 47,4-8-192,0-1 175,-4 4 0,6-9-4,-3 3 43,-3-3 37,9-1 1,-7 0 27,4 0 0,-3 0-6,4 0 1,-1 0 9,5 0 1,-1 0 135,1 0-139,4 0 2,-3 0 1,7 0 31,-5 0-21,6 0 2,-4 5-118,1-3 103,-1 8 0,-2-5-8,0 3 1,2 2-3,-2-3 1,-6 3 18,2 2-107,-2-1 84,-3 1 1,-1 3-264,-5 0 118,0 6 1,-1-8-112,-3 7 112,-7-7 0,-3 8 24,-5-6 1,4 1-116,-4 0 0,0-4 75,-4 4-161,0-9 114,5 3 0,-2-8-629,5 1 362,-1-1 188,0-2 1,7 0-952,-2 0 719,2 0 515,2 0 0,2-5 0,0-2 0,-1-9 0,-6-2 0</inkml:trace>
  <inkml:trace contextRef="#ctx0" brushRef="#br0" timeOffset="43">20261 11078 8109,'11'-11'297,"0"-1"-119,6 1 0,-3 3 59,5 1 1,0 4 29,4-1 1,-3-1 740,3 2-444,-3-1-163,8 4-491,-5-5 175,0 3 0,-4-3 190,0 5-1790,-5 0 1125,2 5 0,-4 2 390,-1 4 0,-4 1 0,-2-1 0</inkml:trace>
  <inkml:trace contextRef="#ctx0" brushRef="#br0" timeOffset="44">19918 12197 8222,'-6'-11'0,"-1"3"0,3 1 35,3-1 40,-4-3 1,5 3 296,0 1 0,0 3-108,0-4 1,0 4 402,0-3-418,0 4 0,0-7-39,5 9-24,-4-4 1,10 1 187,-4 0-281,-2 0 109,5 4 0,-2 0 203,7 0-452,-2 0 231,9 0 0,-8 0-99,5 0-69,0 0 103,3 0 1,1 5-131,0 3-101,-5-3 231,-2 10-336,-4-7 156,-1 8 0,-3 0 91,-1-1-406,-4 10 246,-3-6 1,-6 10 28,-6-2-95,-4 2 52,3 6 0,-9-2-333,3-3 201,-2 3 75,-2-9 0,0 8-158,0-6 35,6 1 138,0-9 195,1 3-42,8-8 1,-7 7-211,7-4 470,3-6-150,-5 0-73,9-4 0,-4 2 238,5 0 191,0-6-149,0 3-107,5-5 0,5 0 244,5 0-70,5 0-171,-2-5 199,5 4-284,0-9 0,0 8 107,-1-1-299,1-4 219,0 6 1,-4-4 79,0 5-445,-5 0 184,3 0 0,-6 0-25,1 0 1,-5 0-182,1 0 1,-6 1-1487,2 3 783,-3-3 404,-1 4-1123,5-5 632,-3 0 1055,3 0 0,0 0 0,1 0 0</inkml:trace>
  <inkml:trace contextRef="#ctx0" brushRef="#br0" timeOffset="45">20489 12197 8006,'-6'-29'0,"-3"5"528,5 5 0,0 5 99,4-1-257,0 2-358,5 7 386,-3 1 201,3 0-188,-5 4 1,0-3-59,0 8-125,0 2-83,0 10 1,0 2 56,0 5 1,0 0 196,0 0-534,0-1 161,-5 1 0,3 0 201,-2 0-661,3 0 375,1-5 0,-4-2-21,1-4-295,-1-1 276,4 0 1,0-3-144,0 0-8,0-6 327,0 3-12,0-5 0,5-4-79,2 1 210,-1-1-169,4-1 0,-4 3 45,5-1 127,1 1-71,-1-3 0,5 4 83,-1-3-155,5 3-1,-2 1 0,1 1-69,0 3 91,-5-3-33,2 9 0,0-3 19,-1 4 0,-1 1 41,-7-1-205,4 0 51,-10 1 1,4 3 85,-5 0-631,0 6 387,-5-9 1,-3 9-134,-7-6-223,2 0 291,-8 2 1,4-9-314,-2 4 426,-2-3-71,8-3-305,-9 4 246,10-8 1,-9 3-86,6-5 0,0 0-74,3 0 0,1-2 21,0-1-294,-1 1 722,6-8 0,1-1 0,5-8 0,0-3 0,0-1 0</inkml:trace>
  <inkml:trace contextRef="#ctx0" brushRef="#br0" timeOffset="46">20432 12106 8013,'-11'-6'164,"4"-4"0,2 7-164,5-5 1085,0 6-647,0-8 1,6 9 20,6-3 1,4 2-162,7 2 1,1 0 43,3 0-164,2 0 7,5 0 0,3 0-446,-3 0 167,3 0 138,-13 0 1,3 0-1563,-8 0 801,3 0 386,-10 0 331,5 0 0,-6 0 0,1 0 0</inkml:trace>
  <inkml:trace contextRef="#ctx0" brushRef="#br0" timeOffset="47">20934 11067 8069,'-1'-12'-1022,"-3"1"1,3 3 2337,-3 1-682,3 4 1,0-3 629,-3 2-660,3 3-290,-4-4 0,5 3 371,0-1-268,0 1-183,0-3 1166,0 5-1017,0 5-129,0 2 1,5 8 129,2 0 246,3 5-267,7-2 0,2 9 118,8 0-51,-3 4-328,9-2 0,-4 10 144,5-1 1,-3 5 108,-1-1-405,-5 7-170,3-2 0,-5 8 635,0-6-2203,-5 1 1683,-2 5 0,-4-1 73,-1 7-1167,1-3 767,-6-1 0,-1 0-63,-5 0-590,0-5 584,0 4 0,0-9-982,0 3 1290,-5 2 0,2-5 78,-4 2 10,-1-2 1,1-6-518,-1-3 1516,0-3-653,-3-6 1,-1-1 203,1-5 105,0 0 257,-6 0 1,3-4-1100,-5 0 188,0-5 0,0 2 1218,0-4-1980,5-1 1093,-7-4-507,3 3-1907,0-9 1264,-4 9 1,6-7 922,-3 4 0,-3 1 0,5 3 0</inkml:trace>
  <inkml:trace contextRef="#ctx0" brushRef="#br0" timeOffset="54">11672 15397 7864,'0'-6'89,"0"-4"1030,0 8-351,5-3-274,1 5-303,6 0 1,-1 0-126,1 0 1,-1 0-77,0 0 1,1 2 142,-1 1 1,6-1-153,2 1 0,2-1 63,2-2 0,1 0-9,3 0 1,-3 0-33,3 0 0,1 0 2,-2 0 0,1 0 21,-4 0 0,-2 0-86,-2 0 0,2 0-844,-6 0 395,0 0-811,-3 0 486,-6 0-256,-1 0 1090,-5 0 0,-5 5 0,-1 1 0</inkml:trace>
  <inkml:trace contextRef="#ctx0" brushRef="#br0" timeOffset="55">11695 15705 7796,'0'-6'0,"1"1"-6,3 5 1,2-1 115,6-3 1,-1 3 286,0-3 0,2 1-82,2 0 1,-1 1-107,5-2 0,2-1 27,5 2 0,0-1-13,4 4 1,-3 0-18,3 0 1,-3-4 12,3 0 1,-1 0 7,2 4 1,-2 0-9,-2 0 1,-3 0-66,3 0 1,-5 4-31,-3 0 1,-2 0-123,-6-4 0,1 0 98,-1 0-309,-4 0-1680,-2 0 1889,-21 0 0,2 0 0,-14 0 0</inkml:trace>
  <inkml:trace contextRef="#ctx0" brushRef="#br0" timeOffset="56">13020 14758 7892,'0'-12'-439,"0"1"0,0 3 668,0 0 790,0 1-848,0-5 1,1 6 165,3 2 396,-3 3-424,4 1 0,-5 6-100,0 6 0,4 0-44,0 7 0,-1 2-67,-3 5 0,0 0 26,0 4 1,4-3-120,0 3 0,0-3 9,-4 3 0,0-3 54,0 4 0,1-6-174,3 2 1,-3-5-7,3-2 0,-2 0-40,2-5 0,-2 0-37,1-3 1,-1-1-217,-2 1 1,1-5-1124,3 1 669,-3-6 859,4 8 0,-5-8 0,0 3 0</inkml:trace>
  <inkml:trace contextRef="#ctx0" brushRef="#br0" timeOffset="57">13374 14872 7953,'0'-12'-268,"0"1"1,0 3 520,0 1 495,0 4-441,0-7 1,-2 9 197,-2-3 0,2 3-77,-6 1 1,5 1-207,-5 3 0,0 3-138,-3 9 1,1-2 57,2 5 1,-2 0-108,2 3 0,2 5 61,-2 0 0,6-1-219,-2-3 1,3 0-39,1 0 0,0-4 83,0 0 0,5-5-105,2 1 1,5-2 28,3-2 0,3-4-36,5-4 0,3-1 2,1-2 0,9-2 97,-2-1 1,-1-8 18,-3-4 0,-4-1-3,0 1 1,-3-2 273,-4-2 0,0-3-94,-7 3 1,0-1 47,-8 1 1,0-3-65,-4 3 0,-6-2-162,-6-2 0,-3 0 49,-4 0 0,-6 2-143,2 2 0,-7 3 74,4 9 0,-5-2-2,5 5 0,-5 0-154,5 4 1,3 0-9,4 0 0,5 5-231,-1 3 0,2 2-23,1 2 511,6-1 0,-4 0 0,4 1 0</inkml:trace>
  <inkml:trace contextRef="#ctx0" brushRef="#br0" timeOffset="58">13945 14769 7901,'-5'-6'322,"-2"1"0,0 5-1,-1 0 0,4 0 78,-3 0 0,-1 1-134,-3 3 1,-1 2-14,1 5 0,-1 1-76,1-1 1,-1 6-28,1 2 1,1 2-93,2 2 1,-1 0 132,6 0 1,-1 1-269,4 3 0,0-3 34,0 2 1,0-5-14,0-2 1,5-4-55,2 4 1,4-5-39,0 1 1,5-6 57,4-1 1,-3-6-110,2 2 1,0-3 17,4-1 0,1-1 145,3-3 1,-4-2 16,0-6 1,-1-3-50,-2 0 1,-4-5 201,-1 1 0,-3 1-15,-5-1 1,-2 0-14,-5-4 0,0 0-86,0 0 0,-5 0-28,-2 1 0,-5-1-148,-3 0 0,-1 0 103,-4 0 1,0 5-140,5 3 1,-4 4-161,4 3 0,-1-1-797,5 5 688,0 1 462,-1 3 0,1 5 0,-1 1 0</inkml:trace>
  <inkml:trace contextRef="#ctx0" brushRef="#br0" timeOffset="59">14481 14529 7925,'0'-8'663,"0"1"28,0 4-288,0-2 0,0 7-119,0 1 0,0 0 14,0 4 0,0 2-39,0 7 0,0 1-14,0 6 1,0 1-162,0 3 0,0-2 99,0 6 0,0-1-144,0 5 1,0-6-94,0-3 0,0-2-138,0-1 0,0 0 26,0 0 1,0-5-52,0-3 0,4-2-142,0-2 0,1 1-376,-1-1 1,-3-3-275,3-1 0,1-3 1009,-1 4 0,5-1 0,-3 5 0</inkml:trace>
  <inkml:trace contextRef="#ctx0" brushRef="#br0" timeOffset="60">14493 15157 7794,'1'8'881,"3"-1"1,-2-4-462,6 1 1,-4 1 325,3-1-481,-4 5 1,3-7 196,-2 6-1321,-3-6 199,4 8 0,-5-7 660,0 5 0,-5-1 0,-1 5 0</inkml:trace>
  <inkml:trace contextRef="#ctx0" brushRef="#br0" timeOffset="61">13020 15443 7937,'11'-1'-268,"0"-3"1,5 2 886,-1-1 0,5 1-127,-1 2 1,3 0-85,1 0 0,-1 0-140,1 0 1,1 0 123,3 0 1,0 0-181,7 0 1,-2 0-1,6 0 1,1 0-93,-1 0 0,5 0 57,-1 0 1,6 0-137,2 0 1,-1 0 32,-3 0 0,5 0-295,2 0 0,2 0 328,-2 0 0,3 0-14,-3 0 0,3 0-57,1 0 0,0 0-100,0 0 1,-5-3 20,-2-1 1,1-4 59,-2 4 0,-1-1 51,-6 1 0,-3 3 56,-4-3 0,-2 3 148,-3 1 0,-3 0-145,-8 0 0,1 0 132,-5 0 1,4 0-52,-3 0 1,-1 0 163,-4 0 0,-3 0-95,0 0 1,-2 1-50,1 3-1158,-1-3 379,-6 5 1,0-5-335,0 3 1,-7-3-122,-4 3 1,-6-3 1005,-6-1 0,-10 0 0,-2 0 0</inkml:trace>
  <inkml:trace contextRef="#ctx0" brushRef="#br0" timeOffset="62">13111 15808 7814,'-8'0'0,"1"0"-338,4 0 259,-2 0 0,4-1 305,-3-3 152,3 3 251,-4-4-420,5 5 1,0-1 237,0-3-253,5 2 1,1-3 12,5 5 0,1 0 30,-1 0 1,6 0 49,2 0 0,2 0-121,2 0 1,0 2-16,0 1 0,-5 4-119,-3 4 0,-2 1 35,-2-1 1,-5 6-250,-2 2 1,-3 2 142,-1 2 0,-6 0-111,-5 0 1,-2 0-45,-6-1 1,4 1-143,-4 0 1,0-1 131,-4-3 0,4 2-35,0-2 0,5-1 83,-1 1 0,2-5-13,1 1 313,1-2-175,0-2 1,4-3 499,3 0-156,3-6-148,1 3 1,1-5 11,3 0 0,4 0 95,7 0 0,-1 0-108,5 0 1,-4 0-44,4 0 1,0-4-207,4 1 0,0-1 129,0 4 1,-4-4-1099,0 0 164,-5 0 344,2 4 0,-9-1 546,-3-3 0,-3 3 0,-1-4 0</inkml:trace>
  <inkml:trace contextRef="#ctx0" brushRef="#br0" timeOffset="63">13533 15763 7814,'0'-12'636,"0"5"-445,0-1 0,2 5 1050,2 0-347,-3 1-464,4 2 1,-5 5-196,0 3 1,0 2-150,0 2 0,0 4 8,0 3 1,-1 1-168,-3-1 1,3 2 25,-3-6 1,2 1 119,2 0 1,-1-4-277,-3 4 1,3-4 100,-3 0 1,3-5-60,1 1 0,0-4-96,0 3 215,0-4 1,1 2 25,3-5 1,-3 1 4,3 3 1,3-3 13,0 3 1,3-3-15,2-1 1,-1 2 104,1 1 0,-1 0-64,0 5 1,2-5 5,2 5 0,-2-2-37,2 2 0,-2 2 3,-2-2 1,-3 2-45,0 1 1,-6 1-122,2-1 1,-3 2-32,-1 2 1,-2-2 46,-6 2 0,0-2-49,-7-2 0,1 1 103,-1-1 0,1-1-138,-5-2 1,5 1 13,-1-6 1,-2 1-64,2-4 0,0 0 27,3 0 1,1 0-199,0 0 1,0-1 450,4-3 0,-8-2 0,2-6 0</inkml:trace>
  <inkml:trace contextRef="#ctx0" brushRef="#br0" timeOffset="64">13556 15705 7804,'5'-10'174,"3"3"1,2-2 282,2 5 1,4-4 91,3 5 0,-1-1-178,1 4 1,0 0-153,4 0 1,-4 0-13,0 0 0,-1 0-159,1 0 0,-3 0-278,-4 0 0,-5 4-542,1-1 1,-6 2 771,2-1 0,-3 3 0,-1 4 0</inkml:trace>
  <inkml:trace contextRef="#ctx0" brushRef="#br0" timeOffset="65">13910 16037 9426,'8'0'1598,"0"0"-916,-6 0-151,3 0-2401,-5 0 1870,-5 0 0,-1-5 0,-6-2 0</inkml:trace>
  <inkml:trace contextRef="#ctx0" brushRef="#br0" timeOffset="66">14184 15717 7788,'-6'-5'286,"1"2"147,5-4 1,5 4 17,3-1-393,2 3 96,1 1 0,5 0 154,-1 0 25,0 0-154,1 0 1,-2 0 25,5 0-51,1 5 0,-1-4-1,0 3 1,-4-3-99,4-1 1,-5 2-46,1 2 0,-2-3 272,-2 3-314,-5-3-38,5-1 11,-10 5 0,3 0 74,-8 3 0,-2 6-10,-6-3 0,-1 4 13,-2 0 1,1 3-102,-5 5 0,5 0 69,-1 0 0,2 1-117,2 3 0,0-3 12,-1 2 1,2 2 78,2-1 1,-1 2 70,6-6 1,-5 2 28,4-6 0,0-2 125,4-2 0,0-2-209,0-2 0,0-3-354,0-1-1169,0-4 746,0 2 448,0-5 1,0 0-1</inkml:trace>
  <inkml:trace contextRef="#ctx0" brushRef="#br0" timeOffset="67">14538 15774 7762,'0'-8'0,"0"1"0,0-1 572,0-3 0,6 4 253,1 4-168,-2-4-119,0 6-148,-5-4 0,0 10-160,0 3 1,0 3-27,0 4 0,-1-2-181,-3 2 0,3 2 146,-3-2 0,2 4-183,-2-4 1,3 0 61,-3-3 1,2-1-167,2 1 0,0-1-82,0 0-75,0 1 73,0-1 50,0-4 1,0-1 80,0-2 13,0-3 170,0 4 0,2-5-63,2 0 61,-3 0 0,9 0-63,-2 0 1,-2 0 30,2 0 0,0 0-63,8 0 1,-4 1-3,4 3 0,-4-1-87,0 4 0,-1-3 102,1 4 0,-1-2-106,0 2 1,0 2 27,-4-2 1,-2 2-99,-5 1 1,0 2 57,0 2 1,0-2-123,0 2 0,-5-2-9,-2-2 1,-9-1 135,-3-2 1,2 2-216,-3-2 0,1-3 36,-3-2 0,3 3-151,0-3 1,1 1-102,-1-4 1,1-4-73,3 1 0,6-5 588,-3 4 0,4-10 0,-4 1 0</inkml:trace>
  <inkml:trace contextRef="#ctx0" brushRef="#br0" timeOffset="68">14561 15694 7772,'0'-11'0,"0"3"252,0 0 1,5 6 388,3-2 0,2-1-289,2 1 0,-1 0-129,0 4 0,2 0-237,2 0 1,-2 0 81,2 0 1,-1 0-118,1 0 0,-2 0 150,2 0-894,-2 0 0,-2 0 793,1 0 0,-6 0 0,-1 0 0</inkml:trace>
  <inkml:trace contextRef="#ctx0" brushRef="#br0" timeOffset="69">14961 15591 8360,'0'12'1143,"0"-1"0,0 2-726,0 2 1,0-1-206,0 5 0,0 1-37,0 7 1,-1-3-191,-3 3 1,1-2 73,-4 2 0,0-4-806,0-1 1,1 0 209,2-7 1,2 4-80,-1-4 1,1 1 75,2-5 540,0 1 0,5-1 0,2 0 0</inkml:trace>
  <inkml:trace contextRef="#ctx0" brushRef="#br0" timeOffset="70">14344 16729 7800,'0'12'456,"0"-1"1,0-3 344,0 0-567,0-6 1,1 7-211,3-5-625,-2 0 551,3 1 50,-5-4 0,-5 4 0,-2-5 0</inkml:trace>
  <inkml:trace contextRef="#ctx0" brushRef="#br0" timeOffset="71">13876 15705 7821,'6'-1'0,"-2"-3"672,-2 3 49,-2-4-226,0 5-317,-6 0 1,1 1-1,-2 3 0,-2 2-19,5 6 1,-4-1-87,5 1 0,-5 4 38,4 3 0,-1 3-8,1 1 1,3 0-150,-3-1 0,2-3-15,-2 0 0,3-5-145,-3 2 1,3 0-80,1-1 1,-2-1-264,-2-6 0,3 2-370,-3-2 0,3-2 918,1 2 0,-5-1 0,-1 5 0</inkml:trace>
  <inkml:trace contextRef="#ctx0" brushRef="#br0" timeOffset="72">13179 16787 7821,'7'6'0,"-1"3"0,-2-5 0,-3 4 0,4-5 0,-5 5 0,1-6 0,3 2 0,-3-3 0,5 1 0,-6 1 0,0-1 0,0 3 0</inkml:trace>
  <inkml:trace contextRef="#ctx0" brushRef="#br0" timeOffset="73">15361 15397 7741,'0'-6'2649,"0"1"-2075,0 5 171,0-5 144,0 3-207,0-3-213,0 5-4,5 0-298,-4 0 0,5 0 54,-2 0 27,-2 0-269,3 0-680,-5 5 377,0-3-668,0 3 1,0-4 88,0 3 903,0-3 0,0 9 0,0-3 0</inkml:trace>
  <inkml:trace contextRef="#ctx0" brushRef="#br0" timeOffset="74">16229 14632 7833,'6'-1'0,"-2"-3"0,2 1 182,2-4 1,-2 4 27,2-1 0,-1 3 38,5 1 0,3-4-18,0 0 0,2 1 7,-2 3 1,-1 0-39,5 0 0,-4 0-27,4 0 0,0 0-24,4 0 1,-4 0 76,0 0 0,-1 0-158,1 0 0,1 0 34,-4 0 1,3 0-76,-4 0 0,0 0 57,-3 0 0,-1 0-14,0 0 0,-3 0 66,0 0-295,-6 0-131,3 0 195,-5 5 0,-1 0 21,-3 2 0,-1 4 35,-3-4 0,-2 5 35,3 3 0,-3 3 24,-2 4 1,3 3 9,-2 1 0,2 3-19,-6 6 1,2-1 12,2 0 1,-1 4-1,1 0 1,-1-1 15,1-6 1,1-2-11,2-3 1,3-3-9,5 0 1,0-1-133,0-7 0,0 0-43,0-3-309,0-1 97,0 0-241,0-4-936,5-2 1543,-4-5 0,10 0 0,-5 0 0</inkml:trace>
  <inkml:trace contextRef="#ctx0" brushRef="#br0" timeOffset="75">16811 14735 7827,'0'-18'0,"0"1"192,0 6 1,2 0 889,1-1-809,-1 1 0,4 4 171,-2 4-51,-3 1-210,4 2 0,-5 2 390,0 1-351,0 4 0,0 4-111,0 1 0,0-1 31,0 0 0,0 1-59,0-1 1,0 1 201,0-1-257,0 1 0,0-1 30,0 0 1,0-3-222,0 0-58,0-1 147,0 5-20,0-1 83,0 0-24,0 1 0,1-2 99,3-2 0,-1 1 5,4-6 0,1 6-59,3-1 0,1-2 9,-1 2 0,1-1-39,-1 5 0,2-1 49,2 1 1,-2-1-1,2 1 1,-2-1-8,-2 0 1,0 5-13,1-1 1,-6 1-35,-2 0 0,-3-4 5,-1 3 0,0 2-22,0-2 1,-5 0-117,-2-3 0,-5-1-64,-3 1 0,1-5 109,-5 1 0,0-6-169,-4 2 0,4-2-220,0-2 0,0 0-197,-4 0 1,5-2 98,3-2 599,2-2 0,-3-10 0,-2-2 0</inkml:trace>
  <inkml:trace contextRef="#ctx0" brushRef="#br0" timeOffset="76">16743 14678 7826,'0'-12'731,"0"1"0,1 1-252,3 2 0,3-1-256,9 5 1,0-1-57,3 1 0,3 3 26,-3-3 0,2 3-360,2 1 1,0 0 187,0 0 0,-4 0-639,0 0 0,-5 0 171,1 0 447,-2 0 0,3 0 0,2 0 0</inkml:trace>
  <inkml:trace contextRef="#ctx0" brushRef="#br0" timeOffset="77">17348 14483 7911,'-6'-1'328,"2"-3"53,3 3 1,4-3-24,1 8 1,0-1 194,-4 4 0,4 6-212,0 6 1,-1 0-2,-3 4 1,0-2 87,0 10 0,-3-2-143,-1 2 1,-5 0-258,1-4 1,2 3-181,-2-3 0,5-2-245,-5-6 0,5 2-81,0-6 1,1 0-461,2-3 0,4-1-1295,0 0 2233,5-4 0,-8 3 0,4-4 0</inkml:trace>
  <inkml:trace contextRef="#ctx0" brushRef="#br0" timeOffset="78">17325 15134 7822,'0'7'1481,"5"-2"-932,3-5-502,2 5 0,-2-4 60,-1 3-337,-4 2-1534,2-4 1764,-5 8 0,-5-4 0,-2 6 0</inkml:trace>
  <inkml:trace contextRef="#ctx0" brushRef="#br0" timeOffset="79">16035 15409 7836,'-8'0'0,"0"0"-37,6 0 156,-3 0 2395,5 0-2255,5 0 0,2 0 125,9 0 0,1 0-42,6 0 0,1 0-87,3 0 1,2 0-33,6 0 1,4 0-64,3 0 0,6 0-11,1 0 1,6 0-342,-2 0 1,8 0 302,4 0 1,-31 0-1,0 0-247,3 0 1,-1 0 0,-1 0 0,1 0 137,2 0 1,0 0-1,-1 0 1,1 0 13,0 0 1,0 0-1,1-1 1,1 0-52,-2-1 0,0 0 0,1 1 0,1 0 12,0-3 1,-1 0 0,-1 2 0,-1 0-33,0-1 1,-1-1 0,-2 2 0,0 0 17,-1-2 1,-1 0-1,1 3 1,0-1-109,28-6 0,-2 5 253,-5 0 0,-4 1 132,-4 2 0,-4 0-55,0 0 0,-10 0-87,-2 0 0,-5 0 232,-2 0 1,-5 0 178,-3 0 1,-6 4-389,-1 0 7,-6 0 1,2-4-873,-8 0 0,-7 0 692,-8 0 1,-3 0-159,-1 0 210,-4 0 0,-3 0 0,-4 0 0</inkml:trace>
  <inkml:trace contextRef="#ctx0" brushRef="#br0" timeOffset="80">16115 15717 7793,'0'-12'0,"0"5"63,0-1 1,1 4 110,3-3 1,3 0 21,8 0 0,-2-2 75,2 5 0,3-1 103,1 1 0,-1 3-141,1-3 1,-1 3-16,1 1 1,1 1 32,-5 3 0,1 2-46,-5 6 1,-1 0-180,-2 4 0,1 1-70,-6 6 0,0 0-107,-7 0 0,-2 0 11,-6 0 0,-3 0-142,0-1 0,-5 1-5,1 0 1,-2 0 77,2 0 1,-1-4 148,5 0 1,-6-5 39,2 1 1,3-2 9,1-2 1,6 1 25,1-1 1,4-3 330,-3-1-158,4-4 0,-2 3-68,5-2 1,5-3 60,3 3 0,2-3-111,1-1 1,2 0-7,2 0 0,3 0-46,5 0 1,-4 0 3,0 0 1,-1 0-67,1 0 0,1 0-184,-5 0 0,1 0-465,-5 0-717,0 0 1409,1-5 0,-6-1 0,-1-6 0</inkml:trace>
  <inkml:trace contextRef="#ctx0" brushRef="#br0" timeOffset="81">16514 15671 7752,'-5'-6'1569,"4"-4"-1060,-4 8 0,6-3-119,3 5 0,-3 2-137,3 1 0,-1 4 82,0 4 0,-1 2-163,1 2 1,-1-1-144,-2 5 1,0-4-86,0 4 1,0-3 129,0 3 1,0-5-236,0 1 1,0-2-111,0-2-142,0 0 177,-5 1 103,3-1-8,-3-4 12,5-2 144,0-5 0,5 0-52,3 0 0,-2 0 74,2 0 0,0 0-23,3 0 1,0 0 78,1 0 1,-1 1-53,1 3 1,-1-2 8,1 6 1,-1-4 58,0 3 1,1 0-76,-1 0 1,-3 3 15,-1-2 0,0 2-2,0 2 1,-2-5-151,-5 1 1,0-1-30,0 5 1,-5-1-149,-2 1 1,-3-1 67,-2 1 1,-3-2-149,0-3 0,-6 2 73,2-5 1,-1 4-26,1-5 1,-3 1-272,3-4 0,2 0 178,-2 0 0,3-1-262,-3-3 666,5 3 0,-7-14 0,3 2 0</inkml:trace>
  <inkml:trace contextRef="#ctx0" brushRef="#br0" timeOffset="82">16491 15705 7781,'2'-11'-189,"2"0"0,-3 3 703,3 0 0,2 5-136,2-5 1,3 5 23,4 0 0,-2 0-91,2-1 0,3 3-106,1-3 1,-1 3-81,1 1 1,-1 0-107,1 0 1,1 0-94,-5 0 1,0 0-712,-3 0-144,-1 0 929,1 0 0,-1 5 0,0 1 0</inkml:trace>
  <inkml:trace contextRef="#ctx0" brushRef="#br0" timeOffset="83">17005 15591 7775,'-5'-6'406,"4"1"-85,-4 5-82,5 5 1,0 1 224,0 6 0,1 3-190,3 0 1,-3 2-90,3-2 0,-3-1-219,-1 5 0,0-1 106,0 1 0,0-2-489,0-1 0,0-4 103,0 4 1,0-4-102,0 0 1,0-1 93,0 1 321,0-1 0,0 0 0,0 1 0</inkml:trace>
  <inkml:trace contextRef="#ctx0" brushRef="#br0" timeOffset="84">17040 16014 7775,'-5'6'449,"3"4"-99,-3-3 471,5 4-417,0 1 1,0-1 285,0 0-371,0-4-129,0 3-272,0-9-645,0 9-1012,0-8 1739,0 3 0,-5-5 0,-1 0 0</inkml:trace>
  <inkml:trace contextRef="#ctx0" brushRef="#br0" timeOffset="85">17291 15820 7781,'-6'0'183,"1"0"1,3 0 114,-2 0-139,3 0 176,-4 0-521,5 5-286,0-4-281,0 4 753,0-5 0,0 0 0</inkml:trace>
  <inkml:trace contextRef="#ctx0" brushRef="#br0" timeOffset="86">17439 15671 7746,'0'-7'0,"0"-1"0,0 4 337,0-3 1,2 4 343,1-1 77,-1 3-493,3 1 1,-1 1 36,-1 3 0,1 2-98,-4 6 0,-1-1-3,-3 1 1,3 3-30,-3 0 0,-1 4-140,1-4 0,-1 4-13,1-3 1,3 3 69,-3-4 0,3 0-202,1-3 0,0-1 26,0 0-170,0 1 130,5-1 95,-4 1-19,4-6-10,-5-1 179,0-5 48,5 0-146,-3 0 0,4 0 155,-2 0-146,2 0 1,6 0 4,-1 0 1,4 0-19,1 0 1,-1 0-13,-4 0 0,4 4-61,1 0 0,-1 3 75,-4-3 1,-1 5-57,-2-1 1,1 2 21,-5 1 0,0 1-2,-4-1 0,0 0-55,0 1 1,-6-1-108,-1 1 0,-5-1 39,-3 1 1,1-2-98,-5-3 0,4 0-470,-4-4 0,4-1 276,-4 2 0,0-3-347,-4-1 0,4-4 779,0 0 0,0-10 0,-4 2 0</inkml:trace>
  <inkml:trace contextRef="#ctx0" brushRef="#br0" timeOffset="87">17417 15683 7767,'0'-8'0,"0"0"0,5 1 539,2-5 1,3 5-137,2-1 1,4 4-46,3-3 0,3 4-265,1-1 0,0 2-259,-1-2 1,1 3-88,0-3 1,0-1-319,0 1 0,-4 0 135,0 4 0,-5 0 436,1 0 0,3 0 0,0 0 0</inkml:trace>
  <inkml:trace contextRef="#ctx0" brushRef="#br0" timeOffset="88">17851 15591 7767,'-2'8'0,"-2"-1"0,3-3 296,-3 4 1,-1 0 47,2 3 1,-3 4 124,3 0 0,-2 6-178,-3-2 1,-2 2-39,2 2 1,-2 1-86,-1 3 0,3-3-109,0 3 1,5-3-168,-5-1 0,5-1 119,0 1 1,1-5-85,2-3 0,2-2-247,1-2 80,4 1 1,8-2 72,0-2 0,2-3 87,-2-5 1,1 0 86,3 0 1,3-5 16,-3-3 0,1-2 84,-1-2 0,-2 1-64,-6 0 0,1-2 103,-1-2 0,-1-2-56,-2-2 1,-2-2 68,-2 2 0,-3-3-158,3-1 0,-4 0 7,-4 0 0,1 1-19,-9-1 0,3 5-124,-6 3 1,1 6-234,-1 1 0,-2 4 159,-2-3 0,-1 4-494,5-1 0,0 3-24,3 1 726,1 0 0,-6 5 0,-1 2 0</inkml:trace>
  <inkml:trace contextRef="#ctx0" brushRef="#br0" timeOffset="89">18113 15591 7756,'8'-10'200,"-1"2"1,-3 0-284,4 4 28,-1 0 0,1 4 295,0 0 1,-6 5 407,2 3 0,-3 2-126,-1 1 1,0 4-172,0 1 0,0 4-51,0-1 1,0-1-40,0 1 1,4-4-232,0 4 0,4-4 46,-5 4 1,2-5-22,-1 2 1,-2-2-206,1 1 0,2-3-409,-1 4 0,0-7-620,-4-2 1,0 1 536,0 3 0,0-3 642,0-1 0,0 1 0,0 3 0</inkml:trace>
  <inkml:trace contextRef="#ctx0" brushRef="#br0" timeOffset="90">18170 16060 7757,'8'7'182,"0"1"0,-5-6 306,5 2 190,-5 2-137,2 1 1,-2 0 190,1 1-449,0-5-764,-4 7-925,0-9 1406,-5 4 0,-6-5 0,-7 0 0</inkml:trace>
  <inkml:trace contextRef="#ctx0" brushRef="#br0" timeOffset="91">18696 15386 9903,'7'0'828,"1"0"-2363,-6 0 1535,4 0 0,-6 5 0,0 1 0</inkml:trace>
  <inkml:trace contextRef="#ctx0" brushRef="#br0" timeOffset="92">19278 14586 7802,'0'-11'0,"0"3"0,0 1 0,1 0 41,3 0 103,-2-4 373,3 10-103,-5-4 226,0 0-403,5 4 0,-4-3-23,3 8 0,-3 2 42,-1 6 0,0-1 118,0 0 1,4 5-169,0-1 0,-1 5-1,-3-1 1,2-1-61,1 1 0,-1-1-160,2 1 0,-3 2-146,-1-2 0,0-2 168,0-2 0,4 2-443,-1-2 321,1 0 1,-2-5-100,1-2 81,-1 2 1,3-7-229,-5 4 238,0-4 73,0 2 1,-2-5 69,-1 0-69,1-5 0,-3 2 71,5-4 0,2 3-68,1-4 1,4 6-2,4-2 0,1-1 31,-1 1 1,2 0-8,2 4 1,-1 0 151,5 0 1,0 0-93,4 0 1,-4 1 186,0 3 1,-4-1-60,4 4 0,-5 0 47,1 0 1,-6 3-109,-1-2 1,-6 2-133,2 2 0,-3-1 59,-1 0 1,-6 1-131,-5-1 0,-2 1-35,-6-1 0,4-1-233,-4-2 1,0 1-178,-4-5 1,0-1 172,0-3 0,4 0-253,0 0 0,0-1-53,-4-3 677,5-2 0,-8-11 0,2 0 0</inkml:trace>
  <inkml:trace contextRef="#ctx0" brushRef="#br0" timeOffset="93">19244 14598 7811,'6'-12'0,"1"1"495,-4-1 0,4 1-111,4 0 0,2 3-266,2 0 0,-1 4 10,5-3 1,-1 1-61,1-2 0,2 3 14,-2 5 1,3-4-195,1 0 0,0 0-33,0 4 1,-1 0 137,1 0 0,0 0-390,0 0 0,-4 0 115,0 0 0,-4 0-2,4 0 0,-5 0 60,1 0 0,2 4 2,-2 0 184,0 0 1,-3-4 228,-1 0-31,-4 0 315,3 0-28,-9 0-271,4 5 1,-5 1 221,0 6 0,0 3-24,0 0 1,0 5 68,0-1 0,-4 7-132,0 1 0,-4 4-69,0 0 0,2-2-256,-2 1 0,4-3 70,-3 3 1,4-4-45,-1 0 1,7-5 24,1-2 1,6-5-310,1 1 1,2-2 79,6-2 1,0-5-22,4-2 1,0-2 74,-1-2 0,5 0 74,0 0 1,-1-6 57,-3-1 1,-1-3 113,-3-2 0,-3 0 109,-4-4 0,-2 0-59,-2-3 0,0-4-74,-4 0 0,-1 0-84,-7-3 1,-2-2-112,-6 1 1,0-3 19,-4 3 0,-1 2-216,-6 6 0,0 2 35,0 6 0,4 0-154,0 4 1,1-2-893,-1 5 637,-2 0 681,8 4 0,-4 11 0,6 1 0</inkml:trace>
  <inkml:trace contextRef="#ctx0" brushRef="#br0" timeOffset="94">20375 14358 8894,'0'11'782,"0"2"-318,0 2 0,0 0-189,0 8 1,-4-2-257,0 5 1,-1-2-6,1-1 1,3-3-75,-3 3 1,3-6 88,1 6 1,0-4-126,0 0 1,0-3-699,0-4 1,0 3 383,0 0 0,4-2 410,-1-2 0,6-2 0,-2 8 0</inkml:trace>
  <inkml:trace contextRef="#ctx0" brushRef="#br0" timeOffset="95">20363 14883 7861,'-5'7'406,"4"-1"692,-3-2-709,3-3 0,1 5-112,0-2 1,1-3-176,3 3 1,-2 1 86,6-1 1,-6 1-668,2-1 1,-2-2 477,-2 6 0,0 0 0,0 3 0</inkml:trace>
  <inkml:trace contextRef="#ctx0" brushRef="#br0" timeOffset="96">19164 15237 8061,'0'-6'813,"0"1"0,1 5-477,3 0 76,2 0-257,6 0 0,0 0 75,4 0 0,3 0 0,7 0 0,9 0 44,7 0-119,7 0 0,3 0-202,5 0 1,5 0 104,3 0 0,-30 0 0,1 0-191,0 0 0,0 0 0,1 0 0,-1 0 209,-2 0 0,0 0 0,1 0 0,0 0-15,1 0 1,0 0-1,2 0 1,-1 0 13,3 0 1,0 0 0,-2 0-1,0 0-133,1 0 0,-1 0 1,-3 0-1,1 0 10,0 0 1,0 0 0,-1 0 0,0 0 27,-1 0 1,0 0 0,30 0 21,-3 0 1,-7-4-292,-1 0 0,-6 0 195,-1 4 0,-5 0 30,-7 0 1,-5 0 195,-2 0 1,-8 0 308,-4 0-649,-7 0 618,-3 0-800,-20 0 1,1 0 399,-13 0-10,-2 0 0,0 5 0,-6 2 0</inkml:trace>
  <inkml:trace contextRef="#ctx0" brushRef="#br0" timeOffset="97">19175 15626 7760,'-11'-7'0,"0"3"0,3-1-93,0 1 347,6-4 467,-3 6-404,5-8 0,1 8 190,3-6 0,2 5-133,6 0 1,3-2-160,0 1 0,9 0 49,-1 4 1,2 0-63,-2 0 0,4 0 0,-1 0 0,1 1-54,-4 3 0,-1 2-98,-3 6 0,-3-1 56,-5 1 1,-4-1-177,-3 1 1,-4 4-55,-4 3 0,-3-1 55,-4 1 1,-5-1-279,-3 1 1,-3 2 69,-1-2 0,0-1-47,0 1 1,1-5 96,-1 1 0,5-2 74,3-2 1,2 1 114,2-1 0,3-3 287,0-1-21,6 1 1,-3 0-103,5-1 1,5-4-15,2 1 0,5-2-43,3 2 0,-1-3 23,5 3 1,-4-3-39,4-1 0,-1 0-4,1 0 1,1 0-180,-4 0 0,3 0-672,-4 0-818,0 0 1175,-3 0 0,-2-1-415,-3-3 859,-2 3 0,1-9 0,0 3 0</inkml:trace>
  <inkml:trace contextRef="#ctx0" brushRef="#br0" timeOffset="98">19598 15568 7756,'0'-17'1051,"1"1"-808,3 9-243,2-3 0,2 8 140,0-1 1,-5 1 259,5 2 1,-5 2-98,0 1 0,0 0 196,1 5 0,-3-1-335,3 5 0,-3 3-12,-1 0 0,0 0-191,0-3 1,0 3 8,0 0 0,0 0-38,0-3 1,0-1 123,0 1-179,0-1 0,0 0-112,0 1 100,0-6 1,1-1 108,3-5 3,-3 0 24,10 0 0,-5 0 16,5 0 12,1 0 0,-1 0 7,1 0 0,-1 4 34,0 0 0,1 1 14,-1-1 0,2-2 21,2 6 0,-2 0-64,2 3 1,-2-3 7,-2-1 0,1 1-31,-1 3 0,-1 1-11,-2-1 0,-3 1-61,-5-1 0,0 0-152,0 1 1,-1-1 85,-3 1 1,-6-2-81,-6-3 0,-4 4-226,1-4 0,-4-1 163,-3 2 1,1-5-193,-1 0 0,3-1-26,4-2 0,-1 0 4,4 0 1,1 0-186,4 0 662,-1-5 0,1-7 0,0-6 0</inkml:trace>
  <inkml:trace contextRef="#ctx0" brushRef="#br0" timeOffset="99">19587 15534 7765,'0'-7'-112,"0"-1"1,5 5 175,2 0 0,5 1 135,3 2 0,3-3-45,4-1 1,3 0 169,1 4 1,0 0-149,4 0 0,-1 0-47,2 0 0,0-1-44,-4-3 1,-4 3-117,-4-3 0,-6 1-498,-2-1 198,0 3 0,-9-5-790,2 2 1121,-3 3 0,-1-4 0,0 5 0</inkml:trace>
  <inkml:trace contextRef="#ctx0" brushRef="#br0" timeOffset="100">20089 15443 9430,'10'11'685,"-2"1"1,1 0-531,-6 4 1,3-4-61,-3 3 1,-1 2-156,1-2 0,-1 2-74,-2-2 1,0-2-344,0 2 0,0-1 38,0 1 0,0-2-385,0 2 1,0-2 823,0-2 0,0 0 0,0 1 0</inkml:trace>
  <inkml:trace contextRef="#ctx0" brushRef="#br0" timeOffset="101">20146 15877 7821,'0'7'216,"0"1"160,0 0 1,1 3-67,3 0 0,-3-3 86,3 0 0,1-5-60,-1 5 1,1-4 123,-1 4 1,-1-6-702,4 2 284,-4-3-1785,2-1 1742,-5 0 0,0 5 0,0 2 0</inkml:trace>
  <inkml:trace contextRef="#ctx0" brushRef="#br0" timeOffset="102">20409 15740 7719,'-7'0'-89,"2"-2"-174,5-1 62,0 1-406,0-3 607,0 5 0,0-5 0,0-1 0</inkml:trace>
  <inkml:trace contextRef="#ctx0" brushRef="#br0" timeOffset="103">20523 15626 7732,'0'-12'0,"0"1"0,0 3 43,0 0 1,4 1 343,0-5-111,5 1 1,-4 0 2,2-1 0,2 5-68,-5-1 1,5 5 5,-2 0 0,2 0-88,-1-1 1,2 3 30,-2-3 0,-2 3-75,2 1 1,-5 4 20,5 0 1,-4 4-48,3 0 1,-4 2 38,1 2 0,-3 0-153,-1 3 1,0 3-55,0 5 1,-5-1 137,-3-3 1,0 2-65,0-2 0,-2 3 19,2 1 0,-1-4-113,2 0 0,-2-4 125,5 4 0,0-5 6,4 1 0,0-2 397,0-2-233,0 1-89,0-1 1,1-1-21,3-2 0,3-2-112,4-2 1,0-3 40,1 3 1,-1-3-43,1-1 0,-1 0-72,1 0 0,3 0-232,0 0 1,0 0-136,-3 0 0,-6-1 495,-2-3 0,2-2 0,0-5 0</inkml:trace>
  <inkml:trace contextRef="#ctx0" brushRef="#br0" timeOffset="104">20911 15557 7743,'-6'-11'193,"1"-1"-193,5 1 0,4 3-485,0 1 762,4 4 1291,-6-2-803,3 5 881,-5 0-1401,0 5 1,0 1-19,0 6 1,0-1-139,0 1 0,0-1 5,0 0 1,0-3-113,0 0 1,0-1 14,0 5 1,0-5-142,0 1 1,0-4-33,0 3 166,0-4-218,5 2 125,-4 0 109,4-4 0,-5 6 11,0-4-2,0-1 1,1 7-25,3-6 0,-2 2 2,1-1-32,4-2 1,-1 6 45,5-4 1,-3 4-27,0-4 0,-1 3 12,5-3 1,-1 5 14,1-1 1,-1-2-65,0 2 1,1-2-2,-1 1 0,1 4 38,-1-4 1,-3 3-4,-1 2 1,-3-2 11,4-2 1,-6 2-10,2-3 0,-3 4-2,-1 0 0,-5 4-32,-2 0 0,-4 1 1,0-5 0,-5-3 2,-3-1 0,1 0-4,-1 0 0,-2 2-34,-5-5 1,2 4-134,-3-5 1,3 1-97,1-4 1,2 0-361,1 0 0,4-5 36,5-3 0,4 2 641,3-2 0,-2-4 0,0-6 0</inkml:trace>
  <inkml:trace contextRef="#ctx0" brushRef="#br0" timeOffset="105">20831 15500 7756,'0'-8'391,"0"1"137,0-1 1,5 2-523,3 2 0,2-1 41,2 1 1,0 0 34,4 4 0,-2 0-99,5 0 1,0 0-376,3 0 1,0 0-1,-3 0 0,1 0 392,-4 0 0,4-5 0,-2-1 0</inkml:trace>
  <inkml:trace contextRef="#ctx0" brushRef="#br0" timeOffset="106">21231 15386 7833,'12'0'1484,"-6"5"-919,-2 2 0,-2 5-181,2 3 0,-3-1-231,3 5 0,-3 0-104,-1 4 0,0 0-201,0 0 1,0-2-104,0-2 1,0 1-414,0-4 0,0 3 293,0-4 1,0 4 374,0-4 0,5 0 0,2-3 0</inkml:trace>
  <inkml:trace contextRef="#ctx0" brushRef="#br0" timeOffset="107">21288 15888 7812,'0'12'0,"-4"-5"0,1 1 0,-1-4 756,4 3 1,1-3 458,3 4-707,-3-6 0,5 5-323,-2-4 0,-1-1-355,4 1 109,-4 4 0,3-6-298,-2 3 359,-3-3 0,4-1 0,-5 0 0</inkml:trace>
  <inkml:trace contextRef="#ctx0" brushRef="#br0" timeOffset="108">21631 15180 7789,'0'-8'502,"0"1"-542,0-1 132,0 2-153,0 1 37,0 5 0,5 5 0,1 1 0</inkml:trace>
  <inkml:trace contextRef="#ctx0" brushRef="#br0" timeOffset="109">22076 14883 7882,'0'-11'1585,"0"-1"-1021,0 6 159,0-4-60,0 9 149,0-5-510,5 12 1,-3-4 70,1 6 0,2 2 52,-1 9 1,4 1-367,-4 11 0,0-1 116,-4 4 1,0 2-284,0 2 1,0-1 128,0 5 1,0-4-1029,0 4 0,0-8 72,0 4 935,0-5 0,0 11 0,0-3 0</inkml:trace>
  <inkml:trace contextRef="#ctx0" brushRef="#br1" timeOffset="110">16000 15271 7880,'-11'0'229,"5"0"73,1 0 0,6-3-58,3-1 1,3-5 3,8 1 0,8 2 179,8-2 0,4-4-97,7-7 0,6-3-121,-18 11 1,1-1 0,3-1 0,1-2-279,2 0 0,2 0 0,5-2 0,1 1 269,2-1 1,1 0 0,4-2-1,1 0-490,2 0 0,1-1 0,0-1 1,1-1 422,0 2 0,0-2 0,0 0 1,0-1-59,0-2 1,0 0-1,-1 2 1,-1-1-1,0-1 1,0 1 0,-5 2 0,-1 2-38,-1 0 1,-1 2 0,-3 2 0,-2 0-88,-3 0 1,-1 2 0,-4 3 0,-1 1 166,24-9 1,-10 5-54,-9 3 0,-9 5-277,-6 2 317,-10 3 0,-9 2-738,-8 3 1,-11 3 899,-8 9 0,-8-3-1342,1 6 0,-6-1 202,2 1 1,-3 7 872,7-3 0,-1 2 0,-3-2 0,-3 0 0</inkml:trace>
  <inkml:trace contextRef="#ctx0" brushRef="#br1" timeOffset="111">13853 16379 7937,'-11'0'0,"3"0"0,1 0 0,4-1 865,-1-3-471,8 3 0,2-9 135,6 2 1,9-7-148,6-4 0,11-4-48,8-4 0,-18 12 1,2-1-406,6-5 1,1 0 0,2 0 0,3 0 338,5-3 1,1-2 0,0 1-1,2 0-92,1 0 0,0 0 0,1 0 0,0 1-46,2 1 0,-1 0 1,-2 1-1,0 0-29,-2 0 1,1 2 0,-3 0 0,-1 2 13,-5 2 0,-2 1 0,-4 1 1,-2 0-33,20-9 1,-10 6 136,-5 1 1,-9 4-395,-6 0 0,-5 6-468,-7 2-588,-4 3 421,-2 1 170,-20 0 0,-1 5-364,-14 3 0,-1 7 1003,-3 4 0,0 2 0,0 2 0</inkml:trace>
  <inkml:trace contextRef="#ctx0" brushRef="#br1" timeOffset="112">19187 14872 7905,'-17'0'-137,"5"0"-207,-4 0 1143,4 0-67,0 0-373,6 0 1,2 0-95,8 0 0,2-2 98,6-1 1,5 0-95,6-4 1,6-2 176,10-7 1,4-1-58,10-6 0,5-1-535,-24 10 0,1 1 0,2 0 0,1 1 248,1-3 0,2-1 1,1 1-1,2 0-56,3-2 0,1-1 0,-2 1 0,0 0 24,-1 0 1,1 0 0,0 2 0,-1 1-45,-1 0 1,0 1 0,-4 1-1,0 0-16,-2 1 1,0-1 0,-5 1-1,0 1 6,28-9 0,-13 3-201,-6 9 1,-10-2 52,-6 5 1,-7 0-1251,-3 4 663,-9 0 0,-4 0-310,-11 0 1,-2 4 1382,-13 0-354,3 10 0,-8-2 0,5 11 0</inkml:trace>
  <inkml:trace contextRef="#ctx0" brushRef="#br1" timeOffset="113">17371 16242 7799,'-12'0'242,"1"0"186,0 0-210,4 0 1,3 0 57,8 0 1,4-5 45,7-2 1,3-5 87,5-3 1,6-3-53,5-5 1,3-1 51,9-2 1,3-4-476,-19 13 0,1 0 1,-1 0-1,0 0 196,2 0 1,0 0 0,-1-1 0,-1 0-14,3-1 0,-1 0 0,0 3 0,-1 0-1,2-1 0,-1 0 0,0 2 1,-2 0 131,27-16 1,-3 2-242,-1 2 0,-6 4 261,-1 1 0,-6 4-26,-5 6 0,-6-2-252,-3 3 0,-3-2-287,-4 9 1,-6 1-1068,-5 3 1123,-6 0 0,2 0-963,-8 0 0,-7 5 825,-8 2 378,-3 9 0,-11 6 0,-2 8 0</inkml:trace>
  <inkml:trace contextRef="#ctx0" brushRef="#br0" timeOffset="114">11752 17438 7460,'1'-7'531,"3"3"0,2 3-193,6 1 0,-1 0 76,0 0 0,6 4-92,2 0 1,4 0-79,3-4 0,4 0 154,4 0 0,0 0-121,0 0 0,-1 0-77,-2 0 1,1 0-164,-6 0 1,0-2-413,-7-2-203,2 3-948,-8-4 17,3 5 809,-9 0 700,-7 0 0,-7 5 0,-4 2 0</inkml:trace>
  <inkml:trace contextRef="#ctx0" brushRef="#br0" timeOffset="115">11820 17677 7901,'12'-5'263,"-1"4"147,0-3 0,6 3 29,2 1 1,4-4-153,4 0 1,2 1-123,5 3 0,0-2 65,0-2 0,1 3-297,-1-3 0,0 3 36,1 1 31,-1 0 0,0-5 0,0-1 0</inkml:trace>
  <inkml:trace contextRef="#ctx0" brushRef="#br0" timeOffset="116">13522 17221 7901,'-11'-6'0,"4"4"792,3-6 207,3 1 0,6-3-305,3 2-872,2 3 193,-4 10 0,-1 1-17,-5 6 77,5 4 0,-3 3-11,1 8 1,-6-2-209,-5 6 0,2-2-194,-2 1 1,4 2 221,-3-5 0,4-1-463,-1-3 0,3-1 96,1-3 0,1-3-47,3-4 0,3-5 530,4 1 0,5 0 0,2 3 0</inkml:trace>
  <inkml:trace contextRef="#ctx0" brushRef="#br0" timeOffset="117">13876 17312 7798,'-5'-12'0,"4"1"599,-3 0 746,3 4-1303,1 2-96,0 5 0,-7 5 111,-4 3 0,-1 3-18,-3 5 1,-1 0 86,0 3 0,1 3-187,4-3 0,4 2-85,4 2 0,1-5 54,2-3 1,0-2-134,0-2 0,7-1 138,4-2 1,2-3 11,6-5 1,4 0-137,3 0 0,2 0 135,-1 0 1,2-5 75,5-3 0,-4-3 10,-4-4 0,2 1 203,-1-5 0,-6 4-83,-5-5 0,-5 5 120,-3-4 1,-3 4-61,-5-4 0,-2 1-77,-1-1 1,-9-1-82,-7 5 1,-2-1 75,-2 5 1,-4 3-197,0 1 1,-7 4-121,4-1 1,-1 4-142,8 4 0,2-1-112,2 4 1,2 1 460,6 3 0,-1 1 0,1-1 0</inkml:trace>
  <inkml:trace contextRef="#ctx0" brushRef="#br0" timeOffset="118">14356 17232 7798,'-7'-5'754,"-3"4"1149,9-10-2084,-4 10 69,5-4 1,0 10 120,0 3 0,-4 2 74,0 1 0,-1 2 4,1 2 0,3-1-76,-3 5 1,-1-3-2,1 3 1,1-5-2,3 1 0,1 1-89,3-1 1,2-1 3,5-6 1,1 1 55,-1-5 0,4 3-18,1-3 1,4 0-9,-1-4 0,4-1-6,4-3 0,-3-2-15,2-6 1,-2 1-5,-1-1 1,-1-3 81,-3 0 0,-3-5 97,-4 0 1,-6-1 3,-2-2 0,-3 0-68,-1 0 1,-2 1-87,-6-1 0,-1 0 64,-10 0 0,0 5-157,-4 3 1,-3 6 50,-1 2 0,3 4-79,1-1 1,4 7-87,-4 1 1,5 4-678,7 0 926,-1 2 0,1 7 0,0 0 0</inkml:trace>
  <inkml:trace contextRef="#ctx0" brushRef="#br0" timeOffset="119">14984 16969 7961,'0'-11'183,"0"-1"0,1 2 41,3 3 221,2 2 0,2 5-55,-1 0 1,-4 1-83,1 3 0,-3 2-45,-1 5 1,-1 6 95,-3 2 0,1 3-190,-4 0 0,3 3-63,-4 1 0,5-2-419,-5 3 0,4-2 210,-3 2 0,4-7-739,-1 3 0,3-4 842,1 0 0,0 3 0,0-5 0</inkml:trace>
  <inkml:trace contextRef="#ctx0" brushRef="#br0" timeOffset="120">14984 17483 9073,'11'0'-39,"1"0"0,-5 0 96,1 0-57,-6 0 0,3 5 0,-5 2 0</inkml:trace>
  <inkml:trace contextRef="#ctx0" brushRef="#br0" timeOffset="121">12997 17609 7942,'6'-10'359,"5"2"1,2 2-33,6 2 1,1 3-52,7-3 1,-2 3-10,6 1 1,-1 0-14,5 0 0,0 0 97,3 0 0,4 0-78,8 0 1,4 0-409,11 0 0,-33 0 1,2 0 258,4 0 0,0 0 0,0 0 1,0 0-141,2 0 0,0 0 1,3-1-1,2 0-30,2-1 1,1 1 0,-2 0-1,2 0-317,3 0 0,0-2 0,-1 1 1,-1-1 302,5 2 1,-1-1-1,-2-3 1,1 1-360,5 0 1,0 0-1,-3-2 1,-1-2 267,0 1 0,0-1 1,0 0-1,0 1-114,0 1 1,0 0 0,0 1 0,-1-1 187,4 0 0,-1 0 0,-2 1 0,-1-1-6,2 0 0,-1 1 1,-3 1-1,-1 0-161,-1 0 1,-1 0-1,-3 1 1,-1 0 241,0-1 1,-2 0-1,-1 0 1,0-1 162,-1 4 1,-2-1-1,0-2 1,-1 0-128,-4 2 0,0 0 1,1-2-1,-1 1 84,25-1 1,-2-4 469,-10 4 0,-9 1-526,-6 3 1,-5 0 1121,-6 0-1112,-8 0 0,-8 3-60,-11 1 1,-11 5-13,-15-1 0,-11-3 0,-7 0 0</inkml:trace>
  <inkml:trace contextRef="#ctx0" brushRef="#br0" timeOffset="122">13271 17814 7942,'-12'-3'180,"1"-1"1,3-4 295,1 4 1,3 1 215,-4 3 71,6-5-313,-9 3 0,10-4 241,-3 2-212,3 3-130,1-4-295,5 5 0,2 0 97,4 0 0,-3 0-43,-1 0-169,1 0 1,3 4 37,1-1 1,-1 2-66,1-1 0,-1 1 26,0 3 1,2 2 5,2-2 0,-6 2 33,3 1 0,-5 1-117,1-1 0,-3 4 59,-5 1 0,0 0-119,0-1 0,-5 2 38,-3 2 0,-3-1-58,-4-3 1,1-2-44,-5 2 1,1 1 95,-1-1 0,1 1 17,3-5 0,2-3 54,-2-1 1,6-3 6,1 4 0,5-4-21,-5 3 281,5-4-197,-2 2 140,5-5 0,2 0 78,1 0 1,4 0-125,4 0 1,1 0 53,-1 0 0,4 0-52,0 0 0,1 0-39,-5 0 1,4 0-76,1 0 0,-1 0-160,-4 0 1,1 0-578,-1 0 1,-3 0 78,-1 0 702,-4 0 0,7 0 0,-4 0 0</inkml:trace>
  <inkml:trace contextRef="#ctx0" brushRef="#br0" timeOffset="123">13590 17780 7942,'-6'-5'0,"-3"3"995,5-6 0,1 4 169,3-3-1114,5 4 43,-4-2-54,9 10 0,-9 1 125,3 6 1,-3 0-85,-1 4 0,-1-4-60,-3 4 0,3 0 259,-3-1-464,3 1 0,1-5-191,0 0 309,0 1 0,0-5 88,0 1-49,0-5 49,0 2 0,0-5 14,5 0 0,1 0 9,6 0 0,-1 0 122,1 0 1,4 0-130,3 0 0,-1 0 131,1 0 0,-4 1-110,4 3 1,-1-2 6,1 6 1,-2-4-28,-6 3 0,0-3-80,1 4 1,-6-1-76,-2 5 0,1-1 95,-1 1 1,0-1-101,-4 0 1,-2 1 58,-1-1 1,-1 2-305,-8 2 0,4-6-62,-8 2 1,-1-2-48,-3 3 1,0-6 65,1-2 0,-1 1-46,5-1 0,-1 0-562,5-4 1018,0 0 0,-1-5 0,1-2 0</inkml:trace>
  <inkml:trace contextRef="#ctx0" brushRef="#br0" timeOffset="124">13636 17757 7942,'5'-10'985,"3"3"0,7 1-881,4 6 1,-1-3-4,1-1 0,0 0-119,4 4 1,0-4 19,-1 0 0,1 1-156,0 3 1,4 0-149,-1 0 1,-4-4-384,-7 0 0,2 0 685,-2 4 0,0 0 0,-3 0 0</inkml:trace>
  <inkml:trace contextRef="#ctx0" brushRef="#br0" timeOffset="125">14059 17746 8107,'-7'-5'494,"2"4"0,7-5-186,1 6-386,-1 0 1,3 2 180,-5 2-573,0 2 1,0 5-41,0 1 1,0 3 509,0 0 0,0 6 0,0-4 0</inkml:trace>
  <inkml:trace contextRef="#ctx0" brushRef="#br0" timeOffset="126">14104 18077 7942,'0'6'1031,"2"0"-239,1-6-471,4 5 0,0-4-104,1 3-370,-5-3-309,7-1-869,-9 0 1331,4 0 0,-5 5 0,0 1 0</inkml:trace>
  <inkml:trace contextRef="#ctx0" brushRef="#br0" timeOffset="127">14333 17906 7942,'-7'0'-643,"2"0"643,5 0 0,-5-5 0,-1-2 0</inkml:trace>
  <inkml:trace contextRef="#ctx0" brushRef="#br0" timeOffset="128">14458 17803 7942,'0'-8'0,"0"1"0,6-1 646,1-3 0,7 1-178,1 2 0,4-1-306,-3 5 1,0 0 72,-1 4 0,-2 0 17,2 0 1,-1 2-66,1 2 1,-2 2 27,2 5 1,-6 1-79,-1-1 0,-2 4-125,2 1 0,-3 4-164,-5-1 1,-1-1 139,-3 1 1,-6 0-187,-6 4 0,-3-1 106,4 1 0,-4-4-245,4 0 0,-2-1 126,2 1 0,5-2 8,-5-6 0,8 1 85,-4-1 0,6 0-33,-3 1 260,6-6-145,-3 4 1,10-8 159,2 1 1,4-1-133,0-2 0,4 0-156,0 0 1,6 0-77,-2 0 1,2 0-365,2 0 1,-4-4 603,0 0 0,-5-5 0,3 3 0</inkml:trace>
  <inkml:trace contextRef="#ctx0" brushRef="#br0" timeOffset="129">14858 17734 7942,'-1'-7'258,"-3"-1"0,3 4 52,-3-3-601,3 4 681,1-2 958,0 5-522,0 5 16,0 2-481,0 4-321,0 0 47,0 1 1,0-4 273,0-1-473,0-4-98,0 7 86,0-9 1,4 5-161,-1-2-167,1-2 153,-4 8-54,0-4 328,0 5 1,1 0-34,3-4 0,-1 2 50,4-5 0,-3 4-14,4-5 0,-2 2 91,2-1 0,2-3-52,-2 3 1,3-1 20,4 1 0,-2-2-21,2 6 1,2-4-15,-2 3 1,1 1-62,0 3 1,-4 1 53,3-1 0,-6 0-3,-1 1 0,-5 3-1,0 0 0,-1 4 6,-2-3 0,-2 0-10,-1-1 1,-4-2 1,-4 2 0,-6-2-46,-2-2 1,1 1-97,-1-1 1,0-4-109,-3-4 1,0 2-161,3-1 1,2 0-181,6-4 0,0-1 599,-1-3 0,6-2 0,1-6 0</inkml:trace>
  <inkml:trace contextRef="#ctx0" brushRef="#br0" timeOffset="130">14824 17734 7942,'0'-11'0,"1"3"87,3 1 1,4 0-129,7 0 1,3-2-55,4 5 1,-3-3 28,0 3 1,1 0 116,2 4 0,1-1-172,0-3 0,-4 3-317,0-3 438,-5 3 0,3-5 0,-6 0 0</inkml:trace>
  <inkml:trace contextRef="#ctx0" brushRef="#br0" timeOffset="131">15235 17620 8594,'11'0'266,"1"0"0,-6 2 226,-2 1 1,1 0-104,-1 5 1,1 0-344,-1 8 1,-2-4-212,6 4 1,-5 0-353,0-1 1,0 6 79,1-2 0,-3-3-782,3-1 1219,-3-2 0,4 4 0,1 0 0</inkml:trace>
  <inkml:trace contextRef="#ctx0" brushRef="#br0" timeOffset="132">15361 17986 7942,'-10'11'0,"2"1"0,3-5 212,5 1 0,0-4 566,0 3-95,0-4 1,1 2-423,3-5 0,2 4-408,6-1 0,-5 1-510,1-4 657,0 0 0,8 0 0,2 0 0</inkml:trace>
  <inkml:trace contextRef="#ctx0" brushRef="#br0" timeOffset="133">15532 17917 7942,'-11'0'760,"-1"0"1,6-1-634,2-3-780,8 3 1,1-5 380,3 2 1,-3 1 370,-5-4-283,5 4 184,1-7 0,5 4 0,1-6 0</inkml:trace>
  <inkml:trace contextRef="#ctx0" brushRef="#br0" timeOffset="134">15601 17734 8028,'0'-11'256,"0"3"-189,0 1 1,3-1 153,1-3 1,5 3 160,-1 1 0,2 3-90,1-4 1,1 6 130,-1-2 0,-3 3-44,-1 1 0,1 0-321,3 0 0,-3 3-14,0 1 1,-5 5-118,5-1 1,-6 2 154,2 1 0,1 2-40,-1 2 1,0-1-10,-4 5 1,-5 0-153,-3 4 1,-2-4-25,-1 0 1,-1 0 20,1 4 0,-1-4-64,1 0 0,0-5 92,-1 1 0,1-2-107,-1-2 1,6 1 161,2-1 1,3 1-23,1-1 1,0-3 41,0-1 0,0-3 15,0 4 1,5-6-123,3 2 0,2-3 75,1-1 0,4 0-357,1 0 1,0 0-117,-1 0 524,-2-5 0,9-1 0,-5-6 0</inkml:trace>
  <inkml:trace contextRef="#ctx0" brushRef="#br0" timeOffset="135">15852 17666 7942,'0'-11'321,"0"-1"1,0 5 524,0-1 1,1 5-422,3 0 0,-3 3-200,3 3 1,-3 4 63,-1 4 1,0 2-73,0 2 0,0-1-94,0 5 0,0-1 112,0 1 0,0 1-260,0-5 1,0 4-38,0-3 0,0-1-272,0-4 128,0 1-380,0-1 235,0 1 143,0-6 0,1-1 148,3-5 1,-1 0-32,4 0 1,-3-4 125,4 0 1,-2-1 0,2 1 40,2 3 55,-4-9 222,6 9 127,-1-4-246,1 5-182,-1 5 0,0 1 29,1 6 0,-2-1-75,-2 0 0,0 1 35,-4-1 0,4 1-118,-4-1 0,1 0 61,-1 1 1,-3 3-109,3 0 0,-4 1-44,-4-5 0,1 2 79,-4 2 0,-1-6-363,-3 2 1,-2-3 163,-2-1 1,1-1-254,-5-6 0,5 0-42,-1 0 583,-3 0 0,5-6 0,-3 0 0</inkml:trace>
  <inkml:trace contextRef="#ctx0" brushRef="#br0" timeOffset="136">15863 17655 7942,'0'-12'556,"0"1"1,1-1-134,3 1 0,6 3-382,6 1 1,0 4 11,-1-1 1,-2 3 129,2 1 1,-2 0-191,-2 0 1,1 0-286,-1 0 0,1 1-1408,-1 3 1700,1-3 0,4 10 0,2-5 0</inkml:trace>
  <inkml:trace contextRef="#ctx0" brushRef="#br0" timeOffset="137">16194 17597 8341,'7'6'1368,"-2"-4"-888,-5 6 1,1 1-193,3 6 0,-3-3-229,3 4 1,-3 0-227,-1-1 1,2 4-112,1-3 1,-1 3-406,1-4 1,0 0 418,1-3 264,-3-1 0,9 6 0,-3 0 0</inkml:trace>
  <inkml:trace contextRef="#ctx0" brushRef="#br0" timeOffset="138">16263 17974 7942,'0'12'548,"0"-1"0,0-3 248,0-1-416,0-4 1,1 2-167,3-5 1,-1 4-183,4 0 0,-3-1-317,4-3 1,-5 0 284,5 0 0,0 0 0,3 0 0</inkml:trace>
  <inkml:trace contextRef="#ctx0" brushRef="#br0" timeOffset="139">16526 17849 7942,'-7'0'1346,"2"0"-1327,5 0 0,5-5 1,2-2-1</inkml:trace>
  <inkml:trace contextRef="#ctx0" brushRef="#br0" timeOffset="140">16640 17689 7942,'0'-13'0,"0"-2"0,1 2 805,3-2 1,2 4-295,6 3 1,3-1-153,0 5 0,0-3-96,-3 3 0,0 0-27,4 4 0,-4 0-19,4 0 0,-4 5 31,0 3 1,3 2-288,0 1 1,0 5 97,-3-1 0,-5 5-204,1-1 1,-5 3-5,0 0 0,-1 5-90,-2 0 1,-7-1 24,-4-3 0,-2 4-90,-6 0 0,0-1-7,-4-3 1,2-1 55,2-3 1,-2 1 60,6-5 1,-3 0-114,7-3 445,-3-1 70,13 1-69,-4-6 1,10-1-97,2-5 1,5 0 150,3 0 0,3 0-369,5 0 0,-1-4 141,1 1 1,-1-3-695,-3 3 1,1-2 727,-5-3 0,6-2 0,-3 3 0</inkml:trace>
  <inkml:trace contextRef="#ctx0" brushRef="#br0" timeOffset="141">17005 17620 7942,'-6'-11'0,"1"-1"1295,5 1-507,0 0-409,5 4 1,0 3-105,3 8 0,-2 3 143,-2 4 0,-3 6-67,3 2 1,-3 2-138,-1 2 0,0 4-152,0-1 0,1 1 77,3-4 1,-3-4-135,3 0 1,-2-5 156,-2 1-409,0-2 109,0-2-188,0-5-57,0 0-134,0-6 483,0-6 0,0 4-43,0-6 0,1 6 2,3-2 1,2-1 8,5 1 0,2 0 4,2 4 1,-1 0-53,5 0 0,-3 5 58,3 3 0,-4 2-11,4 2 1,-5-1 30,1 0 0,-2 1 3,-2-1 1,-3 1 30,-1-1 0,-4 4 10,1 1 1,-3-1-105,-1-4 1,-9 1-130,-2-1 0,-8-1-493,0-2 0,-3 1 261,-1-6 0,0 1 457,0-4 0,-4 0 0,-3 0 0</inkml:trace>
  <inkml:trace contextRef="#ctx0" brushRef="#br0" timeOffset="142">16982 17609 7942,'6'-12'51,"1"1"1,8 1-32,4 2 0,7-1 9,0 6 1,5-3 81,-4 3 1,4 1 188,0-1 1,2-2-229,1 1 1,-4 0-48,1 4 1,-6-1-26,2-3 0,-3-3 0,-1-4 0</inkml:trace>
  <inkml:trace contextRef="#ctx0" brushRef="#br0" timeOffset="143">17553 17460 7942,'8'-1'0,"0"-3"0,-1 3 0,5-3 0,-5 3 0,1 1 0,-4 1 0,3 3 0,-4 2 0,1 6 0,-3 3 0,-1 0 0,0 6 0,0-2 0,0 6 1689,0 2 0,0-1-1355,0-3 1,0 0-288,0 0 1,0 0-393,0-1 1,1-4 160,3-3 1,1-2-1714,3-1 1897,2-1 0,-4 0 0,6 1 0</inkml:trace>
  <inkml:trace contextRef="#ctx0" brushRef="#br0" timeOffset="144">17725 17951 7942,'5'12'1022,"1"-6"-172,6-1-329,-6 0-652,4-3 92,-9 3 39,4-5 0,-10-5 0,-1-2 0</inkml:trace>
  <inkml:trace contextRef="#ctx0" brushRef="#br0" timeOffset="145">16229 17380 7942,'0'-6'-187,"0"1"0,0 4 847,0-3-73,0 3-206,0-4 98,0 5 0,5 0-124,2 0 1,5 0-107,3 0 0,3 3-101,5 1 0,-1 0-9,1-4 1,0 0-6,0 0 0,5 0-5,2 0 0,5 4-153,3 0 0,-2-1 89,6-3 0,4 0-225,4 0 0,4 0 25,-1 0 1,3 0-202,1 0 0,-3-1 387,-1-3 0,-4 3-28,5-3 0,-6-1-1,1 1 1,-3-1-2,-4 2 0,-4 1 3,-7-2 1,0 3 129,-4 1 0,-4 0-61,-4 0 1,-5 0 148,1 0 0,-6 0-128,-2 0-50,-4 0 0,2 1-500,-5 3 1,-2-2-871,-6 1 1306,0 4 0,-18-1 0,2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13796 7929,'-6'-5'-21,"-5"-1"0,10-2 344,-3 1 283,-2 4 131,5-7-133,-4 9 58,5-4 964,0 5-1453,5 5 1,-4 2-118,3 9 8,-3-4 0,-1 10 95,0-3 0,0 3-111,0 0 1,0 5 104,0 0-524,0-1 297,0 2 1,0-4-104,0 3 0,1-2-189,3 2 1,-1-7-375,4 3 395,-4-8 145,7 7 0,-8-11-42,6 1 0,-5-1-72,0-3 3,4-3-209,-6 0-229,4-5 570,-5 0 1,5 0 0,2 0 0</inkml:trace>
  <inkml:trace contextRef="#ctx0" brushRef="#br0" timeOffset="1">11763 13831 8070,'-3'-12'0,"-1"1"0,0-1 579,4 1-277,0 0 0,0 3 916,0 0-478,0 6-229,5-3-322,-4 0 1,13 3 190,-2-1-19,2 1-186,2 2 1,7-4 10,8 1 0,2-1 0,1 4 1,1-4-3,3 0-117,3 0 122,0 4 1,2-3-304,-5-1 1,4 0 3,-4 4 1,-4-4-54,-4 0 0,-5 1 79,-3 3 1,0 0-60,-7 0 0,-3 0-112,-5 0-392,-4 0 397,2 0 1,-6 3-413,-3 1-1212,-3 5 397,-4-8 711,0 10 0,3-6 766,0 2 0,6-2 0,-8 0 0,3 2 0</inkml:trace>
  <inkml:trace contextRef="#ctx0" brushRef="#br0" timeOffset="2">12609 13751 8198,'0'-12'0,"0"5"0,0-1 897,5 6-121,-4-4 383,4 6-707,0 0 1,-4 2-206,3 2 0,-3 2 15,-1 5 1,0 5 30,0-1 1,0 5 76,0-1-303,0-2 117,0 4 1,0 1-11,0 4 0,0 2-197,0-1 1,4-3-298,0 3 1,0 1 139,-4-2 0,0 0-42,0-7 1,1 1 181,3-5 299,-3 0-309,4-3-67,0-1 443,-3 1-13,3-6-400,0 4 43,-4-9-1288,4 5 641,-5-6-447,0 0 0,-5 0 1,-1 0-1</inkml:trace>
  <inkml:trace contextRef="#ctx0" brushRef="#br0" timeOffset="3">14676 13659 8198,'0'-7'-279,"0"-1"232,0 6 46,0-9 451,0 10-166,0-4 1,4 4 326,-1-3 76,1 3-80,-4-4-361,5 5-61,-3 5 0,3-3 159,-5 6 1,0 3-102,0 5 0,0 4-1,0-1 1,0 2 188,0 2-411,0 5 51,0-4 1,0 4 67,0-5 0,0 4-160,0-1 1,1-3-386,3-4 260,-3-5 83,4 3 0,-4-2-364,3 0 185,-3-5 35,4 0 0,-5-7-277,0 5-409,6-6-561,-5 3 909,4-5-1018,-10 0 468,-2 0 1095,-4-5 0,-5-6 0,-2-7 0</inkml:trace>
  <inkml:trace contextRef="#ctx0" brushRef="#br0" timeOffset="4">14482 13648 8198,'0'-18'192,"0"2"432,0 4-234,0 6 1,5 0-96,2 2 0,3 2 184,2-1 0,1 1-223,2 2 0,-1 0-68,5 0 1,0 0 243,4 0-349,0 0 20,-1 0 0,-3 0 116,0 0 0,0 0-86,4 0 0,0 0-411,0 0 170,0-5 100,-5 4 1,2-4-821,-5 5 0,0 0 122,-3 0-1339,-1 0 1290,1 0 1,-5 0-161,1 0 915,-6 0 0,9-5 0,-5-1 0</inkml:trace>
  <inkml:trace contextRef="#ctx0" brushRef="#br0" timeOffset="5">15121 13716 7654,'0'-7'-751,"0"-1"1744,0 6-605,0-3 0,0 3 268,0-1-199,0 1-281,0-3 1,0 4 361,0-3-213,0 3-79,0-9-70,0 8 1,4-4 43,0 2 0,3 2-13,-3-6 0,5 6 11,-1-2 1,2-1 0,1 1 0,5 0-125,-1 4-132,5 0 195,-7 0 0,7 1-107,-5 3 1,1-1-21,-5 4 1,0 2-114,1 6 0,-5-1 185,1 5-545,-5 0 326,2 4 0,-7 0-37,-1 0-534,-4 0 452,-4 5 0,-2-4-443,-2 3 321,-3-3 120,0-2 0,-2-4 114,5-3 0,0 2-81,3-2 0,1-3 314,-1-5-56,6-4 0,-4 7 417,9-9-234,-5 4-40,6 0 1,2-3 112,2 1 1,3-1 417,8-2-335,-2 0-173,9 0 0,-5-2 153,6-1 1,0 1-138,0-1 0,0 0-110,0-1 1,-1 3 164,1-3-880,-5 3 467,4 1 0,-10 0-1196,4 0-1269,-4 0 2588,-5 5 0,3-4 0,-4 4 0</inkml:trace>
  <inkml:trace contextRef="#ctx0" brushRef="#br0" timeOffset="6">17360 13454 7905,'-5'-12'58,"3"6"109,-8-4 196,9 4-182,-4-6 1,5 4 642,0 1-186,0 4-195,0-2-144,0 5 1,0 5-41,0 3 0,0 3 94,0 5-285,0 1 20,0 6 1,0 0 237,0 0-378,0 0 75,0 0 0,0-1-44,0 1 1,4 0 90,-1 0-518,1-5 340,-4 3 1,0-7-24,0 5-743,5-5 582,-3-2 0,3-2-156,-5-3 1,0 0-1030,0 0-312,0-4 1789,0 2 0,0-5 0,-5 0 0,-2 0 0</inkml:trace>
  <inkml:trace contextRef="#ctx0" brushRef="#br0" timeOffset="7">17029 13442 7978,'-11'-14'266,"4"3"1,2 2-107,5-2 0,0 3 377,0 0 0,5 6 85,2-2-168,4-2-174,5 4 0,2-4 39,5 2-338,-1 3 203,6-4 1,3 1 131,7 0-144,3 1-16,4 3 1,-3 0 49,0 0-944,0-6 909,-2 5 0,2-5-411,-7 2 0,-4 3 128,-8-3-505,-5-2 434,3 4 0,-12-3 1,3 5-24,-8 0-72,1-5 475,-10 4 0,-7-4 1,-6 5-1</inkml:trace>
  <inkml:trace contextRef="#ctx0" brushRef="#br0" timeOffset="8">17794 13351 7960,'6'-6'0,"0"-5"0,-2 4 0,-1 1 1167,4-2-472,1 5-352,-2-7 1,4 9 402,-2-3-321,2-2-56,-3 5-419,3-5 80,-4 1 1,5 4 137,1-3 0,-1-1-138,1 1 0,-1 1 282,1 3-262,-6 0 79,4 0 0,-4 0-97,6 0-64,-6 0 102,4 5 1,-8 1-200,1 5 86,-1 1-35,-2-1 1,0 1-185,0-1 334,0 1-32,-5-1-379,3 5 205,-3-3 0,0 4 39,-2-6-190,2 1 117,-6-6 0,9 3 80,-6-5 0,4 4-84,-3 0 243,-1-3-82,-3 5 0,3-7 294,1 4-346,4-4 345,-2 2-48,5-5-78,0 5 0,5-2 145,3 4 1,2-3 152,1 4-373,6-6 1,-1 8 0,4-3 10,0-1 1,-1 4 103,3-2-211,6 2 100,-4 6 0,4-3 87,-5 2-169,-5 3 68,-2-5 1,-4 5 65,-1-3-204,-4-2 50,-2 8 0,-5-7-42,0 5 0,-7-5 72,-4 1 0,-3-2-8,-9-2 0,-1 1 65,-6-1-194,-9-4 140,4 3 1,-7-9 15,0 3-824,0-3 804,-3-1 1,0 0-437,3 0-153,8 0 465,6 0 0,7-1-1728,2-3 1336,2 3 0,12-8-1183,5 5 1687,5 0 0,12-1 0,0-1 0</inkml:trace>
  <inkml:trace contextRef="#ctx0" brushRef="#br0" timeOffset="9">20055 13237 7894,'6'0'-94,"-1"0"469,-5 0-159,0 5 0,0 1 125,0 11-152,6 0 0,-5 8 135,3 1-282,-3-2 33,-1 4 0,0-5 303,0 0-311,5 0 18,-4 0 1,8-6 24,-5-1 84,5 1-71,-8-4 1,5 4-30,-2-6 21,-3-5 1,8 4-48,-5-2-27,0-3 1,-4 2 177,0-4-912,0-1 501,0 3 1,0-4 80,0 3-1188,0-3 353,0 4-1147,0-5 2093,-5 0 0,2 0 0,-4 0 0,-1 0 0,-3 0 0</inkml:trace>
  <inkml:trace contextRef="#ctx0" brushRef="#br0" timeOffset="10">19770 13237 7894,'1'-17'0,"3"6"0,2-1 738,5 5-261,1 2 0,4 0 298,2 0-424,5 3 1,5-3-30,2 5 1,7 0 36,1 0 1,4 0-9,-4 0 60,5 0-152,-7 0 0,2 0-298,-8 0 127,3 0-17,-9 0 0,4 0-570,-5 0 1,-5 0 144,-3 0-1130,-2 0 1024,-2 0 0,-3 0-89,-1 0-972,-4 0 241,2 0 1039,-5 0 0,0 0 1</inkml:trace>
  <inkml:trace contextRef="#ctx0" brushRef="#br0" timeOffset="11">20569 13145 7955,'0'-6'-208,"0"-4"1135,0 9-359,5-4-179,-4 5 169,4 0 390,-5 0-543,0 5-225,0 1 1,-3 5 180,-1 1 0,-5 4-195,3-3 1,-2 9 25,0-3 1,1 2 43,-5 2 0,1 4-225,-1-1 51,1 1-1,0-4-587,-1 0 407,6 0 1,-4-4-88,2 0 1,-1-5-132,2 1 0,-2-3-51,5 0 189,0-6-80,4 4 289,0-8-116,0 3-127,0-5 97,5 0 302,-4 0-196,10 0 0,-4 0-20,8 0 134,-2 0-109,4 0 1,-1-4-193,3 0 182,-2 0 6,4 4 0,-3 0-202,5 0 196,-5 0 1,-1 0-254,-1 0 244,-4 0 0,5 0-89,-6 0-402,1 0 40,-6 0 212,4 0-585,-9 0 74,4 0 73,-5 0 721,-5-5 0,-1-1 0,-5-6 0</inkml:trace>
  <inkml:trace contextRef="#ctx0" brushRef="#br0" timeOffset="12">20752 13385 8169,'0'-11'1323,"0"4"-808,0-3 207,0 9 471,0-4-721,-5 20 128,3-6-292,-3 18 0,5-9 223,0 4 0,0-3-169,0 0 1,0 0-17,0 4 1,0 0-129,0 0 1,0-4-180,0 0 1,0-5 87,0 1 0,2-2 256,1-2-385,-1 1 1,4-2 117,-2-2-1408,-3 2 667,4-9-2063,-5 4 349,0-5-111,-5 0 2450,-1 0 0,-6 0 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8.811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1633 7652 8569,'7'-8'-2234,"-4"1"3526,-1 4-217,-2-2-696,0 0 29,0 4-62,0-4-37,0 5 1,1 5 54,3 2 1,-2 4-127,6 0 0,-1 4-118,5 0 0,-5 6 96,1-2 1,0 2-134,3 2 0,-5 0-32,-2 0 1,1 1-131,-1 3 0,0-3-181,-4 2 0,4-1 101,0-3 1,-1-3-9,-3 0 0,0-5 77,0 2 0,-3-4 136,-1 0 1,-1-2-85,1-3 0,1 4 41,-4-4 1,0 0-2,0 0 0,0-4 22,4 1 1,1-2-81,-1 2 1,0-3 88,-1 3-120,3-3 75,-4-1-129,5 0 1,5 0 155,3 0 0,-2 0-29,2 0 0,0 0 4,8 0 0,1-4 74,6 1 0,0-1-85,0 4 0,4-4 193,-1 0 1,5-1-99,-5 1 0,5 2 0,-5-6 1,1 4-32,-4-3 1,0 4-194,0-1 1,-6 2-78,-1-2-189,-4 3-1073,0-4 580,-1 5 909,-5 0 0,-6 0 0,-6 0 0</inkml:trace>
  <inkml:trace contextRef="#ctx0" brushRef="#br0" timeOffset="1">1736 7926 8278,'0'-6'0,"1"-3"82,3 5 0,2-1 176,6 1 0,3 3 95,0-3 459,6-2-412,1 4 1,6-4-17,3 2 0,2 2 18,-3-6 0,3 4-290,1-3-56,1 4 0,-5-3-282,1 2 1,-10 2 212,2-6 1,-4 5-225,0 0 1,-6 0 85,-6-1-1768,-4 3 1361,2-4 0,-6 5-1118,-3 0 1676,-2 0 0,-6-5 0,1-2 0</inkml:trace>
  <inkml:trace contextRef="#ctx0" brushRef="#br0" timeOffset="2">1736 7686 8278,'-11'-11'482,"4"-1"-296,-3 1 1,10 1 99,0 2 1,3 2 44,8 2 1,-1 2-78,9-6 1,2 2 7,5-2 1,0-1-110,4 5 1,0-3-152,5 3 1,3-4-401,0 4 0,-3-1 296,0 2 1,-5 0-782,4-5 0,-1 6 452,-6-2 0,0 3 431,-5 1 0,1 0 0,0 0 0</inkml:trace>
  <inkml:trace contextRef="#ctx0" brushRef="#br0" timeOffset="3">2444 7561 8203,'0'-18'234,"-1"5"650,-3 6-514,3 4 172,-4-2-172,5 5 25,0 0-353,0 5 1,5 5 328,2 5-198,3 6-6,2 2 1,1 2-67,2 5 1,-1-3 268,5 3-596,0 1 241,-1-2 0,3 4-89,-2-2-267,3-4 269,1 1 1,-2-5 1,-2 0-100,3-5 205,-9-2 0,3-4-91,-5-1 54,1 1 1,-2-5-370,-2 1 91,2-6-1283,-9 3 691,4-5 872,-5 0 0,-5 6 0,-1 0 0</inkml:trace>
  <inkml:trace contextRef="#ctx0" brushRef="#br0" timeOffset="4">2798 7561 8158,'-4'-18'0,"0"3"0,1 6 0,3 1 908,0 6-499,0-3 0,-2 5 106,-1 0 37,1 0-240,-3 0 1,1 5 158,1 2-390,-6 8 19,2 8 1,-8 3 263,0 4-392,-5 6-767,7-1 314,-9 10 413,5-10 0,-6 8-1,0-5-16,5 0 30,-3-8 1,8-2-313,-2-6 35,2 1 183,2-5 0,-1-2-63,1-4-766,4-1 219,2-4-860,5 3 1595,0-9 24,0 4 0,5 0 0,2 2 0</inkml:trace>
  <inkml:trace contextRef="#ctx0" brushRef="#br0" timeOffset="5">3015 7983 7971,'6'0'2682,"1"0"-2582,-3 0-122,-3 0 104,4 0-319,0 0-329,-4 0 566,4 0 0,-5 5 0,0 2 0</inkml:trace>
  <inkml:trace contextRef="#ctx0" brushRef="#br0" timeOffset="6">1667 8371 8321,'0'-6'0,"2"-3"343,2 5 1,2-1 44,5 2-65,6 1 407,-5-8-360,10 9 1,-4-5 135,5 2 59,-1 2-186,1-3 1,5 5-75,3 0 0,2 0-1,1 0 1,4 0 148,0 0-345,5 0-42,3 0 0,1 0 202,2 0 1,3 0 184,2 0-1765,-4 0 1506,11-5 0,-11 4 194,7-3-595,-2-2 221,-3 5 1,-2-8-716,-4 5 417,0 0 222,-6 4 0,-2-1-132,-7-3 160,-3 3 1,-5-4 193,-1 5 0,-4 0-147,-3 0 1,-2 0 764,-1 0 1,-5 0-727,1 0 0,-4 0 989,3 0-960,-4 0 1,3 0-1070,-2 0-810,-3 0-996,-6 0 2794,-3 0 0,-13 5 0,3 1 0</inkml:trace>
  <inkml:trace contextRef="#ctx0" brushRef="#br1" timeOffset="7">4340 7538 8009,'0'-12'-86,"0"1"356,0 0 1,0 3 42,0 0 536,0 6-313,0-3-142,0 5-173,0 5 0,0 2 31,0 9 0,4 3 13,0 7 0,-1 2 139,-3 3 0,4 3 4,0 0 1,5 6-835,-2 5 0,0 5 167,0-1 0,0 4 30,0-3 1,4-2-46,-4-6 0,-1-8-14,2-7 1,0-3-21,3-1 1,-3-7-121,-1-4 1,-3-2-161,4-6 37,-6 0 0,5-4 139,-4 0 0,-1-2 486,2-1 1,-3-4-1,-1-4 1</inkml:trace>
  <inkml:trace contextRef="#ctx0" brushRef="#br1" timeOffset="8">4774 7698 8314,'0'-12'-125,"0"6"194,0 1 1139,0 5-845,-5 5 1,2 6-192,-4 8 0,3 3-23,-4 1 1,1 3-148,-5 1 1,1 5-75,-1-2 1,6 3 86,2 2 0,3-3-151,1-1 0,1 1 55,3-6 1,2 0-135,6-7 1,3-3-149,0-4 325,6-1 4,-4-5 0,6-1-52,0-5 1,4 0 22,-1 0 1,5-6 1,-5-5 1,1-2 2,-4-6 1,2 4 222,-2-4 33,3 0-407,-14-4 179,5 0 259,-6-5 1,-3 4-84,-1-3 0,-4-2 33,1-1 0,-9-3-153,-7-2 24,-4 6 22,-7 1 0,-5 6-258,-3-1 249,-2 5 2,-1 1 1,0 11-265,0 2-33,5 3 225,1 1 38,10 0-467,1 5 108,6-4-105,5 9 0,1-3-952,5 4 1385,5 1 0,1 4 0,5 2 0</inkml:trace>
  <inkml:trace contextRef="#ctx0" brushRef="#br1" timeOffset="9">5448 7652 8368,'-5'-11'474,"2"0"823,-4 4-393,4 2-641,-2 5 0,0 0-147,-3 0 1,2 6 130,-2 5 0,1 6-249,-5 6 0,1 0 146,-1 0 0,5 4-155,-1 4 1,6-1-53,-2 5 1,3-2-73,1 8 1,1-4-59,3 1 1,2-3 98,5-5 1,2 1-46,2-9 1,-1 2 89,5-8 1,-1-2-38,1-7 0,3 2 42,-3-5 1,4 0-72,3-4 1,0-5 107,4-3 0,-3-6 2,3-1 1,-4-5 217,0 1 0,-2-4-75,-1-4 0,-1 2 314,-3-6 1,-3 2-164,-4-1 0,-2-7 52,-3 3 0,-2-8-108,-5 0 0,-5 1-150,-2-1 1,-8 3-135,-4 1 0,-7 6-338,0 13 1,-10 3-79,2 4 0,-8 7 253,0 5 0,-1 6-1119,1 10 0,8 1 1333,7 6 0,-2 0 0,0 0 0</inkml:trace>
  <inkml:trace contextRef="#ctx0" brushRef="#br1" timeOffset="10">7184 7538 8185,'-2'-8'-489,"-1"1"1,1 3 852,-1-4 1,-3 4 10,3-3 0,-2 4 460,1-1-583,-3 3 0,-8 1-149,0 0 1,0 0 65,3 0 0,-4 5-142,-3 3 0,-1 2 125,0 1 0,-1 1-98,2-1 0,1 1-48,-1-1 1,5 4 74,-1 0 1,3 1-108,5-5 0,-2-3 204,5-1-291,0 1 1,6 3 112,1 1 0,5-2 13,7-2 0,3 2 43,5-3 1,5 4 3,2 0 1,1 0-65,3 1 1,-4-5 42,5 1 1,-2 0 41,-7 3 0,-3-3-32,-4-1 0,-5 1-4,1 3 1,-3 1-41,-5-1 0,2 4-16,-5 1 0,-1 0 0,-7-1 0,-2-1-3,-6 5 0,-4-3-17,-3 3 0,-7 0 45,0 3 0,-5-4 113,4-3 1,0-2-115,0-1 0,4-2-81,0-3 0,2-2 87,5-5 1,1 0-355,4 0-296,-1 0-632,6-5 191,1-1 0,11-4 66,6 2 1006,4-2 0,7 4 0,0-6 0</inkml:trace>
  <inkml:trace contextRef="#ctx0" brushRef="#br1" timeOffset="11">7652 7698 8279,'-6'-18'242,"-3"1"486,5 6-314,0 5-200,4 1 0,1 3 295,3-2-372,-3 3 0,5-3 89,-6 8 0,3 3-134,1 4 1,0 4 46,-4 0 0,4 6 54,0-2 0,3 6-63,-3 2 1,0 3-265,-4-3 1,4 3-44,-1-3 1,1 1 69,-4-1 1,2-7-48,1 3 0,-1-8 47,1 0 1,-1-2-862,-2-2 364,0-4-1292,0-2 1896,0-5 0,0 0 0</inkml:trace>
  <inkml:trace contextRef="#ctx0" brushRef="#br1" timeOffset="12">7378 7641 8376,'5'-12'0,"-3"2"-67,6 2 0,4 2 294,3 2 1,5 3 365,-1-3 1,3-1-313,1 1 1,1 0-107,2 4 0,-2 0-44,3 0 0,2 0 58,2 0 1,-2 0-215,1 0 0,-4 0 57,0 0 1,-3 0-76,-4 0 0,2 0 78,-6 0 0,0 0 49,-4 0-101,1 0 90,-1 0 1,-3 4-89,-1 0 0,-4 1 79,1-1 0,-3 2-8,-1 6 1,0 0-1,0 4 1,-4 0 150,0 3 0,-3 4-103,3 0 1,0 0-53,4 3 0,0 0-137,0 0 1,2-2 165,1 3 0,4-4-177,4-4 0,2 1 90,2-4 0,1 1-55,4-5 1,1 2 50,-2-7 1,1-2-92,-1-1 1,3-3 188,-3-1 1,3-1-114,0-3 0,1 2 126,0-6 1,0-3-106,0-4 1,0-4 298,0 3 1,-2-4-76,-2 1 1,-1-4 98,-3-4 0,-2 3-128,2-2 0,-6-3-78,-1-2 0,-6-2-37,2-1 0,-3 3-186,-1 1 0,-5 6-257,-3 1 1,-3 5 190,-4 7 1,1 4-947,-5 4 0,1 3 524,-1 3 0,3 9 598,4 7 0,1-3 0,-1 1 0</inkml:trace>
  <inkml:trace contextRef="#ctx0" brushRef="#br1" timeOffset="13">8771 7526 8218,'-11'-11'682,"4"5"-154,2-5-66,5 10 1,0-3-148,0 8 0,0 8-49,0 7 0,0 3-50,0 5 1,2 2-111,1 6 1,0 3-121,5 0 0,-2 0 77,2-4 0,2 3-95,-3-3 0,3 2 94,2-10 1,-4-3-209,-1-4 1,-1-5 41,2 1 1,1-6-496,-5-1-1040,0-6 797,1 3 42,-4-5 1,4-1 17,-5-3 782,0-2 0,-10-5 0,-3-1 0</inkml:trace>
  <inkml:trace contextRef="#ctx0" brushRef="#br1" timeOffset="14">8623 7583 8218,'6'-17'0,"4"0"227,-2 6 1,3-1 20,5 1 1,1 1-1,6 2 1,1-1 133,3 5 1,2 1-135,5 3 1,4 1-139,0 3 1,4 3 168,-4 9 1,0-2-351,-3 5 0,-2 1 126,-3 7 0,-2-2-36,-5 5 1,-5-3-189,-3 3 1,-4-3-74,-3 4 1,-3-5 14,-5 5 0,-6-6 46,-6 2 1,-4-1 44,-7-3 0,-1 3 68,-3-7 1,3-3 86,-3-1 1,0-2-63,0-2 1,-4 0 49,5-4 1,0-2-60,7-5 0,-1 0-57,5 0-205,0 0 1,7-4 92,0 1 0,6-6-1126,-2 1 1347,8-2 0,7-6 0,7-2 0</inkml:trace>
  <inkml:trace contextRef="#ctx0" brushRef="#br1" timeOffset="15">9434 7641 8232,'0'-12'1110,"-5"1"-137,3 4-507,-3 2 0,5 10-96,0 3 0,0 3-151,0 5 0,0 1 8,0 6 0,-4 1 23,1 3 0,-5-2-193,4 6 1,0-5 83,4 5 0,0-4-307,0 3 1,0-5 154,0 2 1,0-7-258,0-1 0,0-5 103,0 2 1,5-4-21,3 0 0,-2-2 142,2-3 1,0-1 2,3-6 1,0 0 119,1 0 0,4 0-87,3 0 0,3 0 8,1 0 1,1-4 17,3 0 0,-3-4-176,2 5 1,-2-5-16,-1 4 1,0-5-141,0 2 0,-1 0-439,-3 0 0,-3 4 334,-4-1 0,-5-1-598,1 1 1015,-6 1 0,-2-2 0,-6-2 0</inkml:trace>
  <inkml:trace contextRef="#ctx0" brushRef="#br1" timeOffset="16">9342 7869 8232,'5'-10'851,"3"2"1,3-1-507,5 6 1,1-1-96,6 4 0,1-4-211,3 0 0,-2 0 65,6 4 1,-5-4-58,5 1 0,-6-2 160,2 1 1,-3 1-669,-1-4 1,-4 3-93,0-4 1,-9 6-1382,2-2 1934,-9-2 0,2-1 0,-5-4 0</inkml:trace>
  <inkml:trace contextRef="#ctx0" brushRef="#br1" timeOffset="17">9354 7641 8232,'5'-13'0,"1"-6"571,6 7-173,4-2-24,2 3 0,10 0 87,2-1 1,3 1-270,1-1 0,2 2 89,2 3 0,-1-4-261,5 4 1,-7 2 150,-1 1 0,-1-1-799,-6 1 0,0 0 190,-4 4 438,-6 0 0,5 5 0,-4 2 0</inkml:trace>
  <inkml:trace contextRef="#ctx0" brushRef="#br1" timeOffset="18">10165 7572 8229,'-7'-5'0,"2"-1"0,1-2-25,1 0 510,-1 6 143,4-3-363,0 5 1,4 5-1,-1 2 0,2 4-34,-1 0 1,-3 4 17,3 0 1,-1 10-40,1-3 0,-3 5 47,3 0 1,-3 2-212,-1 5 1,0 0 19,0 1 0,1-5-201,3 1 0,-3-6-42,3 2 0,-3-5 113,-1-2 0,0-4-1,0-5 1,0-3 62,0 0-162,5-6 139,-3 3 16,3-5 0,-5-5-38,0-2 0,0-4 4,0 0 1,0-4-8,0 0 1,-1-6 38,-3 2 1,2-2-46,-1-2 0,-2-1 37,1-3 1,-4 2-79,4-6 0,1 2 65,3-1 0,0 2 25,0 5 1,0 5 444,0 3-148,0 2-153,0 2 1,1 4-47,3 4 1,2 3-11,5 3 1,6 8-5,2 4 0,3 4 45,0-4 1,2 7-40,3 0 1,2 1-54,6 4 0,-1 1-87,0-2 1,-3 1 51,-1-4 1,-1-5 81,2-3 1,-3-2-29,-6-2 0,1-1 205,0-2 0,-5-3-73,-3-5 1,-2 0 253,-2 0-224,1 0 101,-6 0 1,3-1-55,-5-3 0,-1-2-69,-3-6 0,-3 1-177,-1-1 0,-5-4 107,1-3 0,-2-3-215,-1-1 1,-1-1 65,1-2 0,-4 0-344,-1-4 1,1 3 4,4-3 0,-1 3-138,1-4 0,5 7-200,2 2 0,-1 3 263,1 3 0,0 7-111,4-2 1,1 6 99,3-3 1,3 6-169,4-2 0,0 3 174,1 1 0,4 0 449,3 0 0,3 5 0,1 1 0</inkml:trace>
  <inkml:trace contextRef="#ctx0" brushRef="#br1" timeOffset="19">10987 7561 8224,'0'-8'0,"0"0"0,1 6 629,3-2 95,-3 3-249,4 1 0,-3 5-261,1 2 1,-1 7 34,1 2 0,0 4-82,1-1 1,-3 6 96,3 2 1,1 3-149,-1-3 0,3 4 136,-3-5 0,4 3-350,-4-6 1,1 3-109,-2-7 0,-1-3-95,2-1 0,1-2-810,-2-1 570,1-6-1337,-4 4 1601,0-9 0,0-6 1,0-7-1</inkml:trace>
  <inkml:trace contextRef="#ctx0" brushRef="#br1" timeOffset="20">10736 7561 8201,'0'-18'91,"0"5"-46,0 6 1,5 4 463,2-1 1,9-1-93,3 1 0,3 1 65,5 3 0,4 0-106,7 0 0,2 0-126,6 0 0,-2-4-30,-2 0 1,1 0-279,-5 4 1,-1-4 16,-6 0 1,-1-1-45,-7 2 0,1 1-749,-9-1 0,3 0 22,-7-1-1195,3 3 2007,-7-4 0,-1 5 0,-1 0 0</inkml:trace>
  <inkml:trace contextRef="#ctx0" brushRef="#br1" timeOffset="21">11706 7446 8123,'-6'-6'0,"0"0"0,2 2 583,3 3-349,-10-4 1,5 6 512,-5 3-448,-1-3 0,-3 8-65,0-5 1,-8 4-48,4 0 0,-8 2-52,8 2 0,-5 0 29,5 4 1,1-2-139,-1 5 1,5-4 114,-1 4 1,6-4-222,2 4 38,4-5 1,-2 3 28,5-6-59,5 5 24,1-3 0,11 4-95,2-6 172,3 1 1,0-1-222,1 0 203,5 1 0,-4-2-9,3-2-169,-3 2 168,4-4 0,-5 4-5,0-2 249,-1 2-123,-4-4 1,0 4 131,-3-2-123,-2 2 0,-3-3 3,-2 4 0,-2 0-57,-2 1 1,-3-5 148,3 1-156,-8 0 0,-7 3 86,-8 1-227,-3-1 151,-6 0 1,3-3 26,-6 0-294,-4-1 91,-1 0 1,-3 1-555,5-4 431,-1 5 1,-3-8-816,0 3 0,5-3 464,7-1 1,7 0 569,3 0 0,4 0 0,0 0 0</inkml:trace>
  <inkml:trace contextRef="#ctx0" brushRef="#br1" timeOffset="22">12940 7561 8282,'-7'-5'0,"1"3"-209,2-2 0,3 2 23,-3-2 1017,3 3-431,1-4 0,-4 6-59,0 3 0,-3-2-29,3 6 0,0 5-24,4 6 0,0 0-34,0 4 1,0-2-63,0 10 1,0-5 62,0 5 0,5-5-240,3 5 0,-2-6-51,2 2 0,-2-4-183,2-4 1,2 1 7,-2-5 1,-2 1-41,1-5-357,-4 0 1,6-3-147,-5 0-1318,0-6 1067,-4 3 1005,-6-5 0,0-5 0,-5-1 0</inkml:trace>
  <inkml:trace contextRef="#ctx0" brushRef="#br1" timeOffset="23">12609 7572 8239,'0'-18'0,"1"3"307,3 7 1,2 0-18,5 4 1,6-4 57,2 4 1,5-3-154,7 3 0,0-4 15,11 4 1,0-3-17,4 3 0,2-1-145,-2 1 1,2 3 0,-6-3 1,1 3 78,-1 1 0,-4-1-172,-8-3 0,-2 2 45,-5-1 1,-5 1 2,-3 2 146,-7 0-237,2 5 1,-14 3 97,0 7 0,-6 1 168,-5 6 0,-3-1-193,-5 5 1,0 2 66,1-1 1,4 3-89,3-3 1,2 1 79,1-1 0,6-2-265,2 5 1,4-4 78,4 0 0,6-5 5,5-2 1,7-5 123,1 1 1,5-4 31,6-3 1,0-3 170,1-5 1,3 0-141,0 0 0,0-5 135,-4-3 0,4-6-98,0-1 0,-4-4 106,-3 4 0,-7-2-51,-1 2 1,-2 1 6,-5-5 0,-6 0-110,-6-4 0,-3-1-28,-1-2 1,-5 0-145,-3-4 1,-8 3 118,-7-3 0,-5 3-355,-6-3 1,-6 8 150,-2-1 0,-4 13-352,0 2 1,-2 7 203,6 5 0,2 4-678,2 7 0,10-1 1042,9 5 0,-2 0 0,8 4 0</inkml:trace>
  <inkml:trace contextRef="#ctx0" brushRef="#br1" timeOffset="24">14801 7481 8235,'0'-18'-314,"0"1"743,0 11 0,-1 1-110,-3 5 0,3 9 167,-3 2 0,3 8-61,1 0 1,0 4 0,0 4 1,1 2-117,3 5 1,-1-3-179,4-1 1,1 1-162,3 3 0,1-5 113,-1-2 1,1 1-215,-1-2 1,-1-3 53,-2-4 1,1-1-42,-6 1 0,5-2 9,-4-6 1,1-1-1290,-1-2 601,-3-3-117,4-5 1,-6 0 11,-3 0 901,3-5 0,-9-2 0,3-4 0</inkml:trace>
  <inkml:trace contextRef="#ctx0" brushRef="#br1" timeOffset="25">14596 7481 8152,'0'-18'-139,"0"1"0,2 6 236,6 0 1,1 3-68,10 0 0,0 5 917,4-5 0,1 4-338,3-4 1,2 6-290,5-2 0,3-1-239,-3 1 1,7 0 103,-7 4 1,-2 2-270,-6 2 0,-2 2 115,-1 5 1,-5 1-249,-3-1 0,-7 4 113,-4 1 1,-3 3-71,-1-4 0,-5 5 9,-3-1 0,-7-1-45,-4 1 0,-4-4 7,-3 4 1,1-5 130,-1 1 0,2-3 130,1-5 0,5 2-83,3-5 1,2 4 379,2-4-296,4-1 0,2-1 22,5 1 0,5-1-14,3 2 0,7-3 104,4-1 0,8 1-3,3 3 0,3-3-98,2 3 1,-5 1 33,1-1 0,-2 3-28,1-3 1,-2 4 56,-5-4 0,-2 5-43,-1-2 0,-4 0-77,-5 0 1,0 1 0,-4 3 1,-2 4-17,-5 1 1,-2 0-111,-6-1 0,-5 2 89,-9 2 1,-5 2-136,0-1 1,-4-4 82,0-1 0,-2-2-168,-1-2 0,3 1 42,1-1 0,5-4-239,-2-4 1,4-1 2,4-2 0,6 0-120,6 0 0,5-2-72,2-1 0,7-4-56,8-4 685,3-1 0,10-4 0,1-2 0</inkml:trace>
  <inkml:trace contextRef="#ctx0" brushRef="#br1" timeOffset="26">15418 7492 8176,'-7'-18'245,"-1"3"34,0 7 0,1 0 959,-1 4-483,6 0-307,-9-1 0,10 5-154,-3 0 0,3 6 77,1 9 1,0-1-128,0 5 1,0 2-35,0 5-90,0 4 1,4 0 276,0 1-641,5-1 244,-8-1 0,8 3-630,-5-5 496,4 4 1,-1-7-182,4 3 1,1-4 111,-1-4 1,0-3 123,1-4 0,3-1-4,0 1 1,6-6 92,-2-2 1,2-3-72,2-1 0,0 0-79,0 0 1,3 0-54,1 0 0,0-1-223,-4-3 1,-1 1-341,1-4 0,-1 3 306,-3-4 1,-3 1-940,-4-5 1389,-1 6 0,-4-9 0,-2 2 0</inkml:trace>
  <inkml:trace contextRef="#ctx0" brushRef="#br1" timeOffset="27">15384 7698 8214,'8'-4'22,"-1"0"1,2 0-84,6 4 0,3 0 526,5 0 1,0 0-170,0 0 1,1 0-151,2 0 1,0 0-54,4 0 1,-4-4-249,0 1 1,-2-5 147,-1 4 0,-5-5-261,-3 2 1,-2 0-189,-2 0 0,-4-1-795,-4-3 1251,-1-1 0,-13 1 0,-1-1 0</inkml:trace>
  <inkml:trace contextRef="#ctx0" brushRef="#br1" timeOffset="28">15384 7378 8214,'0'-12'0,"2"5"265,6-1 1,5 2-114,10-2 0,-1-2 462,1 3 0,1 0-126,3 0 1,2 3-469,5-4 1,1 6 11,-1-2 0,3-1-18,-3 1 0,7 0-1826,-7 4 1679,3 0 1,-3 0-1,0 0 1</inkml:trace>
  <inkml:trace contextRef="#ctx0" brushRef="#br1" timeOffset="29">16720 7481 8234,'0'-12'0,"0"1"-37,0-1-5,0 6 125,0 1 681,0 0-201,0 4 43,0-4-356,0 5 0,-1 6 54,-3 5 1,3 3-55,-3 9 0,3-3 22,1 7 1,0 2-50,0 2 1,0-2-148,0 1 0,1-4-147,3 0 1,-2-1 93,6-3 1,-4 0-239,3-3 1,-4 1 127,1-5 0,1 1-412,-1-5 1,-1-3-307,-3-1-147,5-4-1084,-3 7 1001,3-9 1035,-5 4 0,-5-10 0,-2-1 0</inkml:trace>
  <inkml:trace contextRef="#ctx0" brushRef="#br1" timeOffset="30">16572 7446 8234,'0'-12'296,"0"-4"0,5 5-65,2 0 0,4-1 15,0 5 1,4 2 83,0 1 0,10 2-15,-3 2 0,9-3 83,-1-1 0,11 0-89,1 4 1,10 5-77,-3 3 1,1 2 31,-1 1 1,-3 5-235,-4-1 1,-4 6 79,-8 2 1,-3 0-202,-8 4 1,-4 1 22,-7-2 0,-3 5-43,-5-5 0,-6 6-227,-6-1 1,-4-2 165,-7 1 0,-4-3-111,1 3 0,-6-4 37,1 0 0,-2-3-7,-1-4 0,0-1 145,0-3 1,1-6-12,2 2 0,3-5-28,5 1 1,1-4 39,-1 0 1,5-1-225,3-2 0,6 0-72,1 0-304,6-5 1,-3-2-30,5-4 735,5 5 0,6-10 0,7 4 0</inkml:trace>
  <inkml:trace contextRef="#ctx0" brushRef="#br1" timeOffset="31">17474 7355 8170,'0'-18'463,"0"2"-432,5 9 292,-4 2 0,4 10 490,-5 3 1,0 7-266,0 4 1,0 7-234,0 0 0,0 6-167,0-1 1,0 2 124,0 1 1,0 0-154,0 0 0,0-1-58,0-2 1,0 0-126,0-4 1,0 1-221,0-1 0,0-7 158,0 3 1,0-8-819,0 0 500,5-2-1580,-3-2 1396,8 1 1,-8-6-87,6-2 1,-4-4 712,3-4 0,1-2 0,3-6 0</inkml:trace>
  <inkml:trace contextRef="#ctx0" brushRef="#br1" timeOffset="32">17702 7481 8119,'0'-12'-157,"0"1"1109,0-1-178,0 6-371,5 1 0,2 10-64,4 3 1,1 3-86,-1 4 0,0 1 90,1 6 0,-5 0-106,1 8 1,0-3-117,3 4 1,-3-2 87,-1 1 0,-3 2-261,4-5 58,-1 4 1,1-7 149,0 3 1,-5-3-7,5-1 1,-2-1-58,2-3 1,2-3-30,-2-4 1,-2-5-191,2 1-45,-1-6-44,5 3 89,-1-5 0,-3-1 363,-1-3 1,-4-2 781,1-5-773,-3-1 1,-1-4-136,0-3-114,5-3 1,-4-1 197,3 0-475,-3-5 193,5-1 1,-5-5 86,3 0-390,2-1 221,-5 1 1,9-1-61,-2-3-306,2 2 330,2 2 1,-2 6-805,-3 5 327,3 5-226,-3-3 1,0 9 320,1 1 0,-5 3-469,0 4 1055,-1 3 0,3 1 0,1 6 0</inkml:trace>
  <inkml:trace contextRef="#ctx0" brushRef="#br1" timeOffset="33">18251 7481 8204,'0'-12'-92,"0"1"1,0 3 153,0 1 1,-4 3 149,0-4 330,0 6 34,4-3-35,0 5-240,0 5 1,4 5 10,0 5 1,1 4-66,-1-4 0,-2 9-180,6-1 0,-4 4 97,3 0 1,-3-2-177,4 5 0,-6-3 22,2 3 0,1 0-32,-1 0 1,1 2-240,-1-6 0,-3 1 133,3-4 1,1-1-434,-1-3 1,1 1-92,-1-5-901,-3 0 795,4-3 758,0-1 0,-4-4 0,4-2 0</inkml:trace>
  <inkml:trace contextRef="#ctx0" brushRef="#br1" timeOffset="34">18605 7481 8074,'0'-18'-95,"0"1"-56,0 6 0,1 5 672,3 2-24,-3 3-61,4 1 0,-5 5-160,0 2 0,0 8-113,0 5 1,0 2 50,0 5 0,-1 1-28,-3 2 1,3 7 15,-3-3 0,3 3-194,1-2 0,0-3-61,0-1 1,0 2-124,0-3 1,1-2-138,3-1 1,-2-8 148,6-4 1,-6-2-68,2-2 0,-1-1-216,1-2-1142,-3-3 806,4-5 783,-5 0 0,-5-5 0,-2-1 0</inkml:trace>
  <inkml:trace contextRef="#ctx0" brushRef="#br1" timeOffset="35">18399 7515 8088,'0'-11'0,"5"-1"273,3 1 1,3 3-24,4 0 1,3 6 140,5-2 0,5 3-101,2 1 1,3 0-34,2 0 1,-1 0 4,0 0 0,0 4-17,1-1 1,-1 8-175,0 0 0,-5 0 120,-2 5 1,-3 1-239,-1 2 0,-5 4 64,-3 4 0,-2-3 12,-2 3 0,-5 1-27,-2-2 1,-8 6-146,-3-2 1,-6 0-17,-6 0 1,0 1-66,-8 3 0,-2-5-66,-1-2 0,-7-1 109,-1-3 1,1 1 65,7-9 1,-2 1 18,5-5 0,2-1-494,6-2 105,2-3 134,6-5 0,6-1-124,5-3 0,5-2-547,6-6 1022,6 1 0,1-6 0,4-1 0</inkml:trace>
  <inkml:trace contextRef="#ctx0" brushRef="#br1" timeOffset="36">19141 7458 8077,'0'-18'824,"0"2"-268,0 9-431,5 2 0,-2 10 355,5 3 1,-6 3-77,2 4 0,-3 3 203,-1 5-294,0 0 0,0 4-212,0-1 184,0 6-115,0-8 1,0 8-301,0-6 112,0 1 1,0 0-22,0-1 0,5 1 75,3-4 1,2-2-271,1-2 1,1-2 110,-1-6 1,6 0-23,2-4 0,2-2 51,2-5 1,4 0-171,0 0 107,-1 0 1,-3 0-457,0 0 352,0 0 0,0 0-203,-1 0 1,-3-4 140,0 1 0,-5-5-1355,2 4 1678,-4-5 0,0-2 0,-1-7 0</inkml:trace>
  <inkml:trace contextRef="#ctx0" brushRef="#br1" timeOffset="37">19107 7698 8122,'0'-7'424,"5"2"-278,3 5 1,7 0 160,4 0 0,-1 0 14,1 0 0,1 0-112,7 0 1,2 0-58,5 0 0,1 0 19,-1 0 1,0 0-230,0 0 0,1-4-222,-1 1 0,-5-5-268,-2 4 0,-4-5-1225,-4 2 1773,-3 2 0,-5-11 0,1 4 0</inkml:trace>
  <inkml:trace contextRef="#ctx0" brushRef="#br1" timeOffset="38">19153 7435 8103,'11'-11'0,"2"-1"-143,2 1 0,7 4-319,4 4 1,6-3 1076,-1 3 0,2-1-220,1 4 1,4 0-8,0 0 0,-1 0-133,-7 0 1,6 0-103,-6 0 1,6-4-2,-6 0 1,2-1-101,-2 1 0,0 3 40,-4-3 1,-3-1-42,0 1 0,-2 1-2,-5 3 1,-1 0 35,-4 0 0,1 0 58,-1 0 1,-5 1-65,-2 3 1,1 2 134,-1 5 0,0 2-45,-4 2 1,4 3-106,0 5 1,-1 1-1,-3 3 1,0 2-7,0 5 0,0 0-97,0 1 1,-1 3 77,-3 0 0,3 0-109,-3-4 0,3-1 59,1-2 1,0 0-90,0-4 0,0-2 66,0-6 1,0 2-3,0-6 1,4-4-82,0-3-73,-1 0 0,-1-2-1499,1-2 735,-1-3-1211,3-1 2165,-10-5 0,-7-6 0,-5-7 0</inkml:trace>
  <inkml:trace contextRef="#ctx0" brushRef="#br1" timeOffset="39">19712 7424 8058,'5'-14'53,"3"2"0,2-1-53,2 10 0,4-1 1102,3 4-673,3 0 0,2 5 226,3 3-431,-3 2-33,9 1 0,-4 1 72,5-1 1,3 4-15,-3 0 0,3 6-296,-7-2 95,-2 2 0,3 2-178,-8 0 1,1 0 144,-9 0 0,-1 3-27,-6 1 0,0 1 30,-4-1 0,-1-3-45,-7 2 1,-7 2 138,-8-1 1,-3 3-4,-1-3 1,-5 0-93,-2-4 0,-8-4 17,-4 0 1,-1-2-397,1 2 1,-3-1 240,3-3 1,3-3-165,1-1 0,5 1 63,6-5 1,6-2-1890,9-1 2111,6-3 0,12 11 0</inkml:trace>
  <inkml:trace contextRef="#ctx0" brushRef="#br1" timeOffset="40">21174 7492 8033,'0'-8'0,"0"1"0,0 3 7,0-4 114,0 6 176,0-3 1,0 4 240,0-3-98,0 2-38,0 8-172,0 1 217,0 15-275,0 1 1,0 6 172,0 5-203,0 0-43,0 1 1,0 3-151,0 0-511,0 0 636,0-4 0,5 3-196,3-3 70,2 8 0,2-13-6,-1 5 0,0-1 64,1-6 0,-1 0-361,1-4 0,-5-2-77,1-2-789,-1-2 883,5-6 1,-6-3-605,-2-1 942,-3-4 0,4-3 0,2-7 0</inkml:trace>
  <inkml:trace contextRef="#ctx0" brushRef="#br1" timeOffset="41">21414 7629 8110,'-6'-29'9,"1"6"-5,5 8 1,4 6 163,-1 1 1,6 6 797,-1-2-503,-3 3 1,1 2-164,-2 3 0,-3 3-181,3 9 1,-1 3 100,0 7 0,-1 0-122,2 4 1,-3 1-3,-1 3 0,0 0-156,0 0 1,0-1-147,0-2 1,4 1 113,-1-6 0,5 5-25,-4-5 1,3-3 16,-3-4 0,5-5 125,-1 1 1,-2-6-43,2-1-61,-6-6 1,5 4 52,-4-6 17,-1 0 1,3-2-25,-5-2 1,-2-2-12,-1-5 0,0-2-93,-4-2 1,0 1 104,0-5 0,-4 0-51,4-4 1,-3-1 29,-2-3 1,6-1 148,2-2 0,-1-2-68,1 5 1,0-2 7,4 6 0,0-1 180,0 9 0,0 0-118,0 3 0,2 6 46,1 2 1,0 3-72,5 1 1,-1 1-49,5 3 0,3 4 52,0 7 0,2-1-14,-2 5 0,3 0-14,4 4 1,5 0 0,0-1 1,4 5-61,0 0 1,2 2 53,1-6 0,-3 2-29,-1-6 1,-5-2 27,2-2 0,-3-2 172,-1-2 0,-1-3-98,-3-1 1,-3-4-4,-4 1 143,-1-3-113,0-1 1,-4-1 43,-3-3 1,-3-4-82,-1-7 0,0 1-83,0-5 1,-1 0 72,-3-4 1,-3-1-168,-4-3 0,-4-2 105,0-5 0,-2 2-193,2-2 0,2 5-226,-2-2 0,2 3-279,2 9 1,4-2 348,4-2 0,-2 1 123,1 3 0,0 3-473,4 4 380,0 1 0,1 5-272,3 2 1,2 3 96,6 1 0,-1 1 458,1 3 0,4 7 0,2 7 0</inkml:trace>
  <inkml:trace contextRef="#ctx0" brushRef="#br1" timeOffset="42">22431 7515 8222,'0'-18'903,"0"7"-904,0 6 1,0 7 357,0 6 0,0 1-80,0 10 0,0 0-52,0 4 0,0 3-66,0 1 0,-4 3 5,0-3 1,0 3-177,4-3 0,0 4 146,0-5 0,5 1-215,3-4 0,-2-2 63,2-2 0,-2-2-643,2-6 293,2 1-366,-4-1-453,1-5 1187,-2 0 0,-5-12 0,0 0 0</inkml:trace>
  <inkml:trace contextRef="#ctx0" brushRef="#br1" timeOffset="43">22054 7492 8166,'11'-11'454,"1"-1"1,8 6-43,3 2 0,12 3-348,3 1 0,5-1 95,3-3 0,0 2 60,-1-1 1,0 0-113,-3-1 1,1 2 105,-5-6 1,3 4-234,-7-3 1,6-1 83,-5-3 1,0 3-677,-4 0 0,-5 5 266,-7-5 1,-2 6-1187,-6-2 350,1 2 291,-6 2 891,-1 0 0,-5 6 0,0 0 0</inkml:trace>
  <inkml:trace contextRef="#ctx0" brushRef="#br1" timeOffset="44">22830 7458 8166,'-11'0'0,"3"0"-122,1 0 0,3 0 87,-4 0 0,4 5 345,-3 3 1,-1 3-53,-3 4 1,3-1-65,1 5 1,-1 0-72,-3 4 1,3 4 54,0-1 0,6 1-111,-2-4 0,3 3 85,1 1 0,1 0-191,3-4 1,2-1 40,6 1 0,3-4-16,0 0 0,5-5 172,-1 2 0,7-5-10,0-3 1,6 0-36,-1-4 1,2 0 26,1-4 1,0 0-30,0 0 0,-1 0 16,-2 0 1,0-5 84,-4-3 0,4-2-77,-5-1 0,-3-6 191,-4-2 0,-1-4-176,1-3 1,-3 0-76,-4-4 0,-2-2 2,-2-6 0,-3 1-131,-5-5 1,-10 4-61,-6-3 0,-14 4-221,-8-1 1,-12 8 214,-7 8 1,26 12 0,-1 3 32,-4 2 0,-1 3 0,3-1 0,0 2-390,-1 2 0,1 2 1,-28 5-222,9 11 698,12 0 0,4 12 0,11-1 0,-1 6 0</inkml:trace>
  <inkml:trace contextRef="#ctx0" brushRef="#br1" timeOffset="45">4454 8863 8305,'0'-12'0,"-4"5"155,1-1 282,-1 5 2,4-7 162,0 9-401,-5-4 0,3 10 57,-1 3 0,1 7 39,2 4 1,0 4-40,0 3 0,4 7-131,0 5 1,4 2 161,-5-2 0,5-1-261,-4 4 1,3-2 10,-3 2 1,1-4-116,-1 1 1,-1-6-116,4-2 0,-4-4 132,1 1 0,-3-7-163,-1-1 1,1-6-98,3-2-183,-3 0 56,4-9-1186,-5 3 617,0-5 1,0-5 1015,0-3 0,0-2 0,0-2 0</inkml:trace>
  <inkml:trace contextRef="#ctx0" brushRef="#br1" timeOffset="46">4420 9217 7318,'11'0'1216,"1"0"-726,-1 0 0,3 0-38,5 0 1,1 0-111,11 0 0,-4 0-20,3 0 1,0 0-160,5 0 1,-2 0 93,-3 0 0,2 0-210,-5 0 1,-2-4 64,-6 0 1,-1-1-594,-3 1 1,-6 3-241,2-3-224,-7 3-1083,1 1 2028,-5 0 0,-5-5 0,-1-2 0</inkml:trace>
  <inkml:trace contextRef="#ctx0" brushRef="#br1" timeOffset="47">4374 8965 8168,'0'-11'180,"5"0"33,7 4 0,3-2 16,8 6 174,-3-6 1,14 4 42,1-3 1,0 2-22,7 2 1,-1 3-198,0-3 0,3-1 30,-6 1 1,0 0-241,-4 4 1,-4 0 81,1 0 0,-7-1-386,-1-3 1,-2 3-788,-5-3 60,-1 3 1,-5 2 1012,-2 3 0,2 2 0,-4 5 0</inkml:trace>
  <inkml:trace contextRef="#ctx0" brushRef="#br1" timeOffset="48">5231 8954 8157,'-4'-8'-636,"0"1"253,-5 4 1280,8-2-94,-4 5 72,0 0-573,-2 0 1,-4 6-36,0 6 1,-1 4-3,1 7 0,-1 4-36,1 0-44,0 4 1,0-3-92,4 3 1,-2 2 84,5-3 0,0-2-286,4-1 0,3 1 130,4-2 0,2-3-146,10-4 1,0-4 73,4 4 0,5-9 112,3 2 1,-2-4 2,1-1 0,1-2 4,3-5 0,0-1 116,0-3 1,-3-2-110,-1-6 0,0-3-48,0 0 0,-2-4 78,-5 4 0,0-6-55,-1 2 0,-4 2 32,-3-2 1,-7-1-82,-4-2 0,-3-2-40,-1-3 1,-5 1-159,-3-4 1,-7 1 96,-4-2 0,-4 0-88,-3 4 1,-5-3-340,-7 3 0,1 2 180,-4 6 0,4 6-275,-1 5 0,3 6 173,5-2 1,3 8-281,8 3 0,4 5 35,7 3 692,3 3 0,5 5 0,0-1 0</inkml:trace>
  <inkml:trace contextRef="#ctx0" brushRef="#br1" timeOffset="49">5836 9034 8157,'-5'-12'0,"4"5"366,-3-1 1,3 4 479,1-3 403,0 4-332,0-2-510,0 5 1,0 5-275,0 3 1,0 7-23,0 4 0,0 3-90,0 1 1,0 1-159,0 2 1,0 0 97,0 4 0,0-3-147,0 3 1,6-4 66,5 0 0,1-2 11,3-1 0,3-1 47,1-3 1,2-3-10,2-4 0,0-6 94,0-2 0,1-3 103,3-1 1,-2-1-72,6-3 1,-5-6 25,5-5 0,-6-4 20,2 3 0,-3-4-56,-1 1 1,-2-2 148,-2-2 0,-4 0-123,-7 0 0,-3 0 177,-5 0 1,0-3-186,0-1 0,-5-3-203,-3 3 1,-5-3-334,-3 3 0,1 0 217,4 4 1,0 4-545,4 0 0,-2 9-88,5-1-235,0 7 0,4 0 1122,0 8 0,5 2 0,2 6 0</inkml:trace>
  <inkml:trace contextRef="#ctx0" brushRef="#br1" timeOffset="50">6567 8908 8262,'-11'-17'496,"-1"1"905,6 9-1285,1 2 1,5 6 74,0 3 1,0 2-64,0 5 1,1 6 72,3 2 0,-3 4 175,3 3 1,-3 4-93,-1 4 1,0 1-20,0 4 1,0-4-90,0 3 1,0-4-53,0-3 1,4 1-204,0-6 1,1 1 87,-1-4 0,-3-6-161,3-1 0,1-4 99,-1 0 0,1-6-1213,-2-2 620,-1 2-381,3-4 1,-1 1 203,-1-6 0,1 0 104,-4-5 1,0 1 718,0-5 0,0-4 0,0-2 0</inkml:trace>
  <inkml:trace contextRef="#ctx0" brushRef="#br1" timeOffset="51">6407 8965 8247,'6'-17'0,"3"-1"0,-5 3 0,9 2 638,-2-2 0,8 6-154,0 1 0,3 2 132,1-2 0,1-1-221,2 6 1,-1-1-193,1 4 0,-2 0-14,-1 0 0,0 5-108,0 2 1,-2 4-196,-2 0 1,2 4 80,-6 0 0,-1 6-341,-6-2 1,0 2 184,-4 2 0,0 0-67,-4 0 0,-5 4 47,-3-1 0,-6 1 119,-1-4 0,-9 3 134,1 1 1,-3 0-89,-1-5 1,3 1 234,-3 0 0,7 0-123,1 0 1,6-2 124,2-2 1,4-1-98,7-3 1,0-2 233,0 2 0,5-6 57,3-1 1,7-2 59,4 2 0,4-2 15,4-2 1,-2-3-106,6 3 1,-1-3-85,4-1 1,1-1-36,-1-3-1,-4 3-175,1-3 1,-6 3 128,2 1 0,-7 0-1018,-1 0 1,-9 1-335,2 3 0,-5-1-2263,1 4 3424,-3 1 0,-5 8 0,0 2 0</inkml:trace>
  <inkml:trace contextRef="#ctx0" brushRef="#br1" timeOffset="52">8143 8771 8148,'0'-11'0,"0"-1"0,1 5 13,3-1 0,-1 2 339,4-2 1,2-2 245,6 2 0,-1 0-182,5 0 0,0-2-137,4 2 0,4-1 89,0 2 1,-1 2-125,-3 5 1,0 0-135,0 0 0,-4 5 79,0 2 1,-1 9-160,1 3 1,-3 3-57,-4 5 0,-6 2-168,-2 5 1,-4 7-28,-4 5 0,-4-1 132,-7 5 0,1-7-397,-5-1 1,0-5 213,-4 1 1,0-4-41,0-3 0,4-4 101,0-4 0,4-1 310,-4-3 0,5-3 398,-1-4-290,2-1 10,2 1-139,5-1 1,6-5 136,7-2 0,8-2-21,4-2 0,3 0 160,1 0 0,5 0-76,2 0 0,3-2 45,1-2 1,1 2-120,-1-6 0,-1 4-28,-3-3 0,-2 4-212,-5 0 0,-1-3 75,-3 3 1,-3-1-192,-4 4 0,-1 0-36,1 0-1602,-6-5 779,-1 4-509,-5-5 1,0 5 1519,0-3 0,-5 3 0,-1-4 0</inkml:trace>
  <inkml:trace contextRef="#ctx0" brushRef="#br1" timeOffset="53">8840 8737 8262,'0'-18'644,"0"2"28,0 4-289,0 6 1,1 1 549,3 5-734,-3 0 1,5 1 68,-2 3 1,-2 2-108,1 6 0,2 4 92,-1 3 0,0 7-75,-4 0 1,0 2-24,0-1 0,0-3-220,0 3 1,0 1-173,0-2 0,0 0 154,0-7 0,-4-3-130,0-5 0,1 1-31,3-1 21,0-4 165,0 3 74,0-9-12,0 4 0,5-9 13,2 1 0,3-5 97,2 4 0,4-3-48,3 3 0,3-5 79,1 1 0,0 3-55,-1 1 1,-1-1 117,2 1 0,-3 1-81,7 3 0,-7 3-13,-1 1 0,-4 5-32,4-1 1,-5 2 0,1 1 1,-3 2-31,-5 2 1,2-2 31,-5 2 1,1 2-164,-1-2 1,-3 5 151,3-1 0,-8-1-231,-3 1 0,-7-1 49,-2 1 0,-4 1-241,1-5 0,-2 1 23,-2-5 1,0 0-119,0 1 0,0-5-9,0 1 1,0-5 131,1 0 1,4-1-613,3-2 1,-2-2-73,2-1 1005,5-4 0,-5-9 0,2-2 0</inkml:trace>
  <inkml:trace contextRef="#ctx0" brushRef="#br1" timeOffset="54">8828 8748 8331,'0'-17'0,"5"0"104,3 6 1,7 4-45,4 4 0,3-3 1151,1 3 0,5-2-500,2 1 1,3 3-18,1-3 0,-3 2-318,-1 2 1,1-3-164,3-1 0,-4-1-542,1 1 0,-6 1 278,2-4 1,-4 4-754,-4-1 530,2 3 274,-8 1 0,-7 0 0,-7 0 0</inkml:trace>
  <inkml:trace contextRef="#ctx0" brushRef="#br1" timeOffset="55">9776 8988 8160,'2'-6'597,"1"2"-383,-1 3 1,8 1 255,-3 0 1,4 0-151,0 0 1,2 0-241,2 0 1,-2 0 47,2 0 0,3-4-520,1 0 0,1 0-113,-1 4 1,2 0 504,-1 0 0,1-5 0,2-1 0</inkml:trace>
  <inkml:trace contextRef="#ctx0" brushRef="#br1" timeOffset="56">10713 8783 8173,'0'-12'260,"0"1"-260,-5 4 0,2-1 360,-4 4 0,3 0 538,-4 4 0,-3 0-556,-5 0 1,-4 0-384,1 0 0,-2 0-132,-2 0 159,0 5 1,0-2-15,0 4 1,4-3 184,0 4 1,1-1-116,-1 5 1,3-5 47,4 1 1,1-1-53,0 5 1,4-4 40,3-1 1,3-3-71,1 4 0,1-2 117,3 2 1,8 2-9,7-3 1,4 3-3,3 2 0,1-1 12,7 1 1,-5-1-78,9 1 0,-5-1 46,5 0 1,-2 5-129,-2-1 1,-3 0 73,-1-4 1,-8 5-85,1-1 1,-4 0 61,0-3 1,-7 0-131,-4 4 1,-6-6 19,2 5 1,-2-8 90,-2 9 0,-7-6 5,-4 5 0,-7-2-14,-9-2 0,-2-1 45,-5-2 1,-2 5-36,-2-6 1,3 6 2,-3-5 1,2-3-142,2-2 0,5 3-250,2-3 0,4 1-407,4-4 1,3 0-148,4 0 939,6 0 0,1-5 0,5-1 0</inkml:trace>
  <inkml:trace contextRef="#ctx0" brushRef="#br1" timeOffset="57">11341 8851 8195,'0'-11'-1053,"-5"-1"903,4 6 610,-10 1-34,10 5-76,-4 0 1,1 1 279,0 3 1,1 4 73,3 7-425,0 3 0,0 4 8,0 1 0,1 1-41,3 3 0,1-3-82,2 3 1,4 1 112,-4-2 0,3 1-306,2-4 1,-1-2 68,1-2 0,-5-2-229,1-6 1,-2 1-447,2-1-573,2 1-1027,-9-6 1037,4-1 133,-10-5 1065,-1 0 0,-6 0 0,1 0 0</inkml:trace>
  <inkml:trace contextRef="#ctx0" brushRef="#br1" timeOffset="58">11101 8840 8112,'12'-17'-480,"-1"6"0,5-1 1138,3 5 1,4 0-162,4 0 0,3 3-28,8-4 0,-1 6-140,5-2 1,-5-1-170,1 1 0,0 0 80,-4 4 0,2 0-106,-9 0 1,3 0 34,-3 0 0,-6 0-113,-6 0 19,3 5 0,-6-2 28,-1 5 1,-5-5-94,-6 5 0,0 0 86,0 3 1,-1 6-135,-3 2 1,2 2 149,-6 2 0,2 1-137,-2 3 0,-1-2 23,6 6 0,-1-5-141,4 5 1,1-6-104,3 2 0,3-3 91,9-1 1,-4-2 38,4-2 1,0-2 47,-1-6 1,6-3 163,-2-1 0,6-4-156,2 1 1,3-4 250,-3-4 1,3-2-68,-3-6 0,3 1-45,-3-1 1,0 0 222,-5-4 0,0 2-54,-3-5 0,1 0 119,-4-3 0,-2-1-51,-7 0 1,2-5-195,-5-2 0,0-3 69,-4-2 1,-5 5-352,-3-1 1,-3 1-9,-5-4 1,2 6-24,-5 5 0,4 5-614,-4 7 1,5 4 373,-1 4 0,-2 4-2074,2 6 2505,0 1 0,3 19 0,1-3 0</inkml:trace>
  <inkml:trace contextRef="#ctx0" brushRef="#br1" timeOffset="59">12414 8771 8373,'0'-11'0,"0"3"0,0 1 0,2 3 354,2-4-156,-3 6 0,5-5 466,-2 3-299,-3 3 0,6-4-53,-4 5 0,-1 1-48,1 3 0,3 8 172,-3 7 1,1 2-174,-4 2 1,4 8-128,0-1 0,0 6 161,-4-6 0,0-1-295,0 2 0,1-5-65,3 5 1,-2-6-81,6 2 1,-4-7-262,3-1 1,0-5 17,0 1-576,3-2 366,-3-2-1017,-1-4 464,-1-2-257,-5-5 1406,0-5 0,-5-2 0,-1-4 0</inkml:trace>
  <inkml:trace contextRef="#ctx0" brushRef="#br1" timeOffset="60">12323 8748 8276,'5'-17'0,"3"1"0,2 4 226,1 0 1,6 5 43,2-1 0,4 6 328,3-2 1,4-1-78,4 1 1,4 0-207,0 4 0,5 1 68,-1 3 0,2 2-113,2 6 0,0 3-235,-1 0 1,-4 9 139,-3-1 1,-7 6-255,-5-2 1,-7 4 142,-3-5 1,-9 6-501,-3-2 0,-8 2 96,-3-1 0,-9 0-59,-3-4 0,-7 3 101,-5-3 1,-2 0 96,-1-4 1,1-6 24,2-1 1,-2 0 29,3-1 1,-2-3 157,2-5 1,2-4-92,5 1 1,5-3-87,3-1 0,2 0-311,2 0 7,5 0 0,1-5-13,5-3 0,1 2-135,3-2 617,7 6 0,2-14 0,3 4 0</inkml:trace>
  <inkml:trace contextRef="#ctx0" brushRef="#br1" timeOffset="61">13191 8783 8158,'0'-18'0,"0"1"0,0 10 1363,0-1-886,0 6 0,0-2 66,0 8 0,0 3-86,0 8 0,0 3-183,0 5 1,0 0-159,0 0 0,0 5 114,0 2 0,-4-1-251,0 2 0,-1-2 90,2 1 1,1 2-95,-1-5 1,1 1 0,2-2 0,0-5-293,0 1 0,0-6 144,0-1 1,4-2-39,0-2 1,1-3 235,-1-1 0,-2-4-61,6 1 0,-4-3 137,3-1 1,-3 0-62,4 0 1,-1 0 94,5 0 1,0 0-42,4 0 1,-1-4 134,8 0 0,-2-5-282,10 2 0,-3 0 74,6 0 1,-6-1-171,6-3 1,-3 3 63,-1 1 1,-2 3-74,-5-4 0,-2 6 88,-2-2 0,-2 3-859,-6 1 323,-4 0-238,-2 0 175,-15 0 1,1 0-321,-10 0 0,5 0 989,-1 0 0,-3-6 0,0 0 0</inkml:trace>
  <inkml:trace contextRef="#ctx0" brushRef="#br1" timeOffset="62">13100 9022 8098,'-7'-7'0,"4"-1"205,1 6 1,9-3 410,4 5 1,3 0-247,9 0 1,2-4 4,10 0 1,4 0-216,3 4 1,1-4 90,-1 1 0,1-5-239,-5 4 0,-1 0 104,-7 4 0,-6-3-511,-5-1 1,-5-1 200,2 1 0,-8 3-776,0-3 0,-5 1 49,0-1 921,-6 3 0,-4-9 0,-4 4 0</inkml:trace>
  <inkml:trace contextRef="#ctx0" brushRef="#br1" timeOffset="63">13180 8691 8136,'11'-11'18,"2"1"-9,2 2 0,7 2-9,4 2 815,6 3-453,2-4 1,2 1 316,2 0-367,2 0 1,-4 4-10,2 0 1,-2 0-49,-2 0 1,-4-4-212,1 1 1,-2-1 87,1 4 0,-2-4-167,-5 0 1,-1 0-5,-3 4 1,-3 0-112,-4 0 69,-1 0 108,-5 0 0,3 2 158,-5 1 0,0 4-72,-4 4 0,0 4 3,0 1 1,0 4-18,0-1 1,0 8-138,0 3 1,0 3 28,0 1 0,0 1-59,0-1 1,0 0-102,0 0 1,0 3 119,0-3 1,0 2-49,0-9 1,4-5 70,0-3 1,-1-5 325,-3 2-208,0-4 66,5 0-61,-3-6 206,3-1-256,-5-5 0,0-5 16,0-2 1,0-4-145,0 0 0,0 0 127,0-1 0,-1-4-104,-3-3 1,2 1 79,-1-1 1,1 0 10,2-4 1,0-4-44,0 1 1,0-2-6,0 1 0,0 3-13,0-3 1,2 7 33,1 1 1,3 9-15,1-2 0,3 9 12,-2-1 1,2 2-116,1 2 0,5 9 99,-1 3 0,5 7 11,-1 0 0,3 4 0,1 3 1,-4 0-2,0 4 1,0-4 22,4 0 1,-2-2-32,-2-1 0,3-1 7,-3-3 1,-1 1 0,1-5 0,-2-3 212,2-5 1,2-4-117,-6 1 1,4-3 400,-4-1-309,0 0 1,-3-1 66,-1-3 1,-4-2 142,-4-6 0,-1-1-55,-2-2 0,0-1-89,0-3 1,-5-7-39,-3 3 1,-2-3-247,-2-1 1,-2-1 116,3-2 0,-3-3-162,6 2 1,-2-2-204,-1-1 0,3 0-217,1 0 1,4 4 144,-1 4 0,3 3 123,1 4 1,0 2-880,0 6 331,0-1-298,0 6 1,4 6 443,0 8 0,5 3-387,-2 4 1,7-1 1017,1 5 0,1-5 0,-5 3 0</inkml:trace>
  <inkml:trace contextRef="#ctx0" brushRef="#br1" timeOffset="64">14756 8691 8164,'0'-11'0,"0"3"379,0 1 481,0 4-328,0-2-95,5 5 1,-4 1-42,3 3 0,-3 4 245,-1 7-61,0 3-398,0 5 1,0-1 189,0 1 0,0 1-11,0 3 1,0-2-44,0 6 0,4-5-274,0 5 0,0-6 148,-4 2 0,3-3-246,1-1 0,1-4 73,-1 0 0,-1-5-83,4 1 11,-4-2-309,7-2 0,-8-4-666,6-4-717,-5-1 471,2-2 1,-5-2 563,0-1 0,0 0-141,0-5 0,-5 1 851,-3-5 0,-7 1 0,-3 0 0</inkml:trace>
  <inkml:trace contextRef="#ctx0" brushRef="#br1" timeOffset="65">14493 8691 8032,'0'-16'6,"0"3"0,3-2 1747,4 7-759,6-2-396,10 9 0,1-6 565,3 4-720,2 1 59,10-3 1,2 2-46,4-1 1,4-4-269,4 4 0,-5 0 92,5 4 1,-6 0-732,-5 0 0,-4 0 327,-7 0 0,-3 0-982,-6 0 691,-4 0 414,-6 0 0,-2 11 0,-4 1 0</inkml:trace>
  <inkml:trace contextRef="#ctx0" brushRef="#br1" timeOffset="66">16115 8748 8109,'0'-11'-705,"0"0"0,0 3 2012,0 0-832,0 6 273,0-3 779,0 5-1226,0 5 1,0 2-7,0 9 1,0 1-33,0 6 1,0 1 93,0 3-313,0-3 164,0 9 1,5-9-104,3 3 73,-3 2 1,5-5-224,-3 3 0,2-3 65,-1-1 1,2-4-445,-2 0 0,-2-5 268,2 1 0,-6-6-578,2-2 313,2-4-1734,-4 7 1286,3-9 1,-9 3-469,0-8 1337,-5 3 0,-2-9 0,-7 4 0</inkml:trace>
  <inkml:trace contextRef="#ctx0" brushRef="#br1" timeOffset="67">15761 8714 8113,'11'-5'0,"2"3"96,2-6 1,2 5 141,2 0 1,6 1 190,-2 2 1,6 0-27,-2 0 0,4 0 109,0 0 0,2 0-90,1 0 0,0 4-158,1 0 1,-1 0-147,0-4 1,2 0 150,2 0 0,-5 0-229,5 0 0,-6-2 32,2-1 1,-5 1-95,-6-1 0,-2-3 43,-2 3 1,-2-2 104,-6 1-145,1 3 68,-6-5 154,-1 6-191,-5 0-73,-5 6 0,4 1 123,-3 8 1,-1 3-34,1 5 0,-3 0-50,3 0 1,-4 5 38,4 2 1,1 3-149,3 1 0,0 1 139,0-1 0,1-4-153,3 1 1,2-5 86,5 5 0,6-7 83,2-1 0,-1-2 14,1-5 0,1-1 12,7-4 0,-3-1 28,2-2 1,2-3-83,-1-5 0,3 0 201,-3 0 0,4-5-79,-5-3 0,2-2 164,-1-1 1,-4-4-48,-1-1 1,-2-4 79,-5 1 1,-6-4-107,2-3 0,-7-2-232,0-3 0,1-6-9,-1 3 0,-2-4 101,-6 0 0,-2 1-386,-5-5 0,-1 7 163,1 0 0,1 6-228,2 6 0,-2 6 149,2 1 0,2 9-574,-2 3 1,4 3-118,-3 1 0,4 1-386,-1 3 1,3 7 1307,1 8 0,10 3 0,3 1 0</inkml:trace>
  <inkml:trace contextRef="#ctx0" brushRef="#br1" timeOffset="68">17554 8691 8190,'0'-6'0,"-5"-4"0,4 7 79,-3-4 123,2 4 539,2-2-480,0 5 0,0 5 176,0 3 0,0 3-97,0 4 0,0 3-41,0 5 1,0 4-101,0-1 1,0 6 30,0-2 0,0 0-215,0 0 0,6-3 92,1 3 0,-1-4-244,2 0 0,0-3 93,3-4 1,-1 1-378,-2-4 1,2-2-25,-2-7-191,-3 3 0,4-7-357,-6 4 412,1-4 1,-4 1-212,0-8 0,-4 1 792,1-4 0,-11-1 0,1-3 0</inkml:trace>
  <inkml:trace contextRef="#ctx0" brushRef="#br1" timeOffset="69">17177 8646 8083,'11'-11'-276,"1"4"1,2-2 341,5 5 1,1 0 586,11 4 0,-4 0-178,8 0 0,0 0-118,7 0 0,3 0 34,-4 0 1,0 0-155,1 0 0,-1 0-85,0 0 1,-1 0 113,-6 0 1,0 0-166,1 0 1,-6 0 90,-3 0 1,-5 0-79,-2 0 0,-5 0-161,1 0 110,-7 0-54,-3 0 48,-5 0 0,-5 2-136,-3 1 1,-7 5 55,-4 7 0,-3 3 19,-1 5 1,2 1-5,2 3 1,-2-2-110,6 5 0,4-3-12,3 4 0,6-2 87,-2 1 1,4 2-102,4-5 1,3 3 115,8-3 1,3-2-138,5-6 0,1 1 89,3-4 0,-2-2 63,6-7 1,-1-2 172,4-5 0,-1 0-128,-2 0 1,2 0 144,-3 0 1,-1-5-47,2-2 1,-6-5 116,2-3 1,-4 1-50,-4-5 1,-3 0-44,-4-4 1,-6-5-24,-2-2 0,-3-3-334,-1-2 1,-5 1-143,-3 0 0,-12-3-169,-7 3 1,-6-5-199,-5 8 0,-7 1 95,-9 7 1,-1 6-337,-3 6 0,3 4 28,1 7 922,4 11 0,4-6 0,3 10 0,5 3 0,5 2 0</inkml:trace>
  <inkml:trace contextRef="#ctx0" brushRef="#br1" timeOffset="70">18650 8668 8227,'-7'-7'0,"-1"-1"0,4 4 259,-3-3 89,4 4-35,-2-2 1,4 5 181,-3 0 1,3 7 125,-3 4-326,3 5 0,1 9 25,0 1 0,0 3-40,0 6 1,0 0-122,0 3 1,5-2 89,2 2 1,0-4-275,0-3 1,1 0-136,3-4 1,1 3-155,-1-3 1,1-2-264,-1-6 1,-1 2 21,-2-6-735,2 0 510,-4-3-800,1-6 1018,-2-1 1,-10-6 561,-3-3 0,-2-2 0,-2-6 0</inkml:trace>
  <inkml:trace contextRef="#ctx0" brushRef="#br1" timeOffset="71">18468 8668 8112,'10'-19'361,"-3"0"0,7 9-53,-2-1 1,7 3-137,0 1 0,6-2 80,2 5 1,1-4 4,-2 4 1,2 1 36,3 3 0,0 0 15,-4 0 0,0 5-54,-4 2 0,2 9-14,-2 3 0,1-2-188,-9 2 1,-1 2 79,-6 5 0,-3-2-500,-5 3 0,-3-2 222,-4 2 0,-6-3-278,-10 3 0,-4-3 181,1-1 0,-1-4 5,4 0 1,-2-5 130,2 1 1,-1-2-29,9-2 0,-3 4 225,7 1 1,-2-1-115,9-4 0,0 1 173,4-1 1,3 2-22,4 2 0,2-2-90,10 2 1,0-2 119,4-2 0,5 1 130,3-1 0,2 0-74,1 1 1,0-5 60,0 1 0,-1-5-389,-2 0 1,-3 2 88,-5-1 1,-2 0-549,-2-4 0,-2 0 247,-6 0 0,-3 0-1442,-1 0 896,-4-5 871,2-1 0,-5-6 0,0 1 0</inkml:trace>
  <inkml:trace contextRef="#ctx0" brushRef="#br1" timeOffset="72">19267 8703 8085,'0'-23'273,"1"4"186,3 0 0,-1 6-125,4 2 0,-3 1-39,4 6 1,-6-1 621,2 1-565,-3 3 0,1-5 16,1 6 0,-1 6-100,1 1 1,-1 8 170,-2 4 0,0 8-48,0 4 0,0 2-92,0 1 1,0 1-255,0 3 0,0 2 76,0 2 1,3 1-182,1-5 1,1 1 67,-1-1 1,1-3-88,3-1 1,2-1 9,-2-7 0,1-3-227,-2-4 1,3-3 26,-2 3 0,1-9-91,-2 1 1,2-6-743,-5 3-736,5-6-685,-3 3 2523,1-5 0,3 0 0,-4 0 0</inkml:trace>
  <inkml:trace contextRef="#ctx0" brushRef="#br1" timeOffset="73">19712 8691 8051,'-6'-11'-306,"-4"-1"687,9 6 117,-4 1-260,5 5 0,0 5 158,0 3 0,0 7-63,0 4 1,-2 6-65,-2 2 0,2 5-72,-6-2 0,5 2-1,-5-2 1,4 7-131,-3-3 1,0-1 126,0-2 0,-2-6-327,5 2 1,-4 0 118,4-5 0,1 2-216,3-8 1,0-1 1,0-4 1,0-3-116,0 0 1,0-5-583,0 5-446,0-5 570,0 2 1,0-7 801,0-1 0,0 0 0,0-5 0,0 1 0,0-10 0,0 0 0</inkml:trace>
  <inkml:trace contextRef="#ctx0" brushRef="#br1" timeOffset="74">19621 8646 8078,'6'-18'0,"1"1"66,-3 6 0,-2 1 417,6 2-175,-6-2 1,8 9 138,-2-3 1,-2 5-34,2 7 0,1 2-130,6 13 0,-2-2 98,2 10 0,3 1-109,1 6 0,2 1 60,2 3 1,0 1-166,0-5 1,0 4-174,0-4 1,-2 1-226,-2-1 1,1-7 226,-4-1 0,3-4-148,-4-3 1,4-2 67,-4-2 0,0-2-17,-3-6 1,-2-3 51,-2-1 1,1-3-384,-6 4 1,2-6-646,-1 2 242,-3-3 0,3-1-106,-8 0 0,-2-1 356,-5-3 0,-1 2 584,1-6 0,-6-5 0,0-4 0</inkml:trace>
  <inkml:trace contextRef="#ctx0" brushRef="#br1" timeOffset="75">19587 9034 8062,'0'-6'389,"5"-5"0,1 10-276,6-3-57,-1 3 1,6 1 253,2 0 0,3 0 0,5 0 0,2 0-273,6 0 1,-1 0 92,0 0 1,0 0-476,1 0 0,-5 0 239,0 0 0,0 0-788,0 0 1,-3-1 893,-8-3 0,2-2 0,-3-6 0</inkml:trace>
  <inkml:trace contextRef="#ctx0" brushRef="#br1" timeOffset="76">20318 8634 8073,'-4'-13'-719,"0"-2"616,0 8 1204,4-9-149,0 15-283,0-4 1,0 19-410,0 5 0,-1 5-9,-3-1 1,3 5 112,-3 2 1,2 5-116,-2 3 0,3-3-46,-3 3 1,2-2 30,2-2 0,0 4-199,0 0 0,0-1-52,0-6 1,0 0-139,0-4 1,0 0 168,0-5 0,2 0-67,2-3 0,-3-3 227,3-4-136,-3-1 1,-1-3 171,0 0-91,0-6 205,0 3-233,5-5 1,-4-1 0,3-3 1,-1 2-71,0-6 0,0 2 60,5-2 1,-2-2-104,1 2 1,4-1 96,-4 2 1,5-3-183,3 2 0,-2 3 26,2 1 1,3-1 33,1 1 1,2-3 65,2 3 0,0 0-5,0 4 0,0 0 66,-1 0 1,3 0-71,1 0 0,-2 0-153,3 0 0,-7 0 105,-1 0 0,-1 0-200,1 0 1,-2 0 70,-6 0 1,0 0-1594,1 0-95,-6 0-282,-1 0 2136,-5 0 0,-10 0 0,-3 0 0</inkml:trace>
  <inkml:trace contextRef="#ctx0" brushRef="#br1" timeOffset="77">21243 8680 8085,'-7'-17'-539,"-3"5"684,9-5-115,-9 6 1,4 4 321,-6 4 0,1-2-63,-1 1 0,1 0 82,-1 4 0,-3 0-125,0 0 1,-4 0 48,4 0 1,-4 4-89,3 0 1,-3 4 15,4 0 1,-1 2-61,0 2 0,4-1 54,-3 0 0,6 5-202,1-1 0,6 0 61,-2-3 1,2-1 71,2 0 0,0 5-19,0-1 0,7 0-22,4-4 1,2 5-71,6-1 1,1 4-29,7-4 1,1 4-88,2-4 0,3 1-8,-2-5 0,0 1 175,0-1 0,1 4-617,-6 0 1,1 1 417,-4-5 0,-4 4 678,0 1 0,-5-1-197,1-4 0,-4 1-281,-3-1 0,1 0-58,-5 1 0,0-1 3,-4 1 0,-9 2 41,-3-3 0,-11 7-48,1-7 1,-13 3 39,1-2 1,-8-1-140,0 0 1,-1 1 51,1-1 0,4-3-614,8 0 1,3-6-260,8 2 0,3-3 892,4-1 0,6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0:32:18.6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12449 9708 6042,'-7'0'1068,"2"0"1,4 0-417,-3 0 1,2 0 310,-6 0-722,6 0 293,-4 0 1098,6 0 0,6 0-1504,1 0 32,3 0 1,2 0-142,-1 0 0,2 0 102,2 0 0,2 0-96,2 0-30,2 0 0,-3 0 189,5 0-218,0 0 47,-1 0 0,0 0 116,-3 0-328,3-5 135,-5 3 0,2-3-174,0 5 131,-5 0 0,3-3-133,-6-1 108,1 0 0,-5 4 69,1 0-287,0 0 188,-2 0 1,0 0-38,-2 0-173,-3 0-58,4 0 75,1 0-272,-5 0-45,9 0 56,-9 0-48,9 0 25,-8 0 138,3 0 145,-5 0 1,0-5 0,0-2 0</inkml:trace>
  <inkml:trace contextRef="#ctx0" brushRef="#br0" timeOffset="1">12506 9936 7983,'-12'0'-681,"6"0"1488,1 0 2348,5 0-2817,5 5 151,-4-4-321,10 5 1,-5-6 231,5 0-231,-4 5 0,7-4 94,-3 3 1,4-3-29,0-1 1,3 0-44,5 0 0,0-4 28,0 0 0,0-1-91,-1 1 0,1 3 95,0-3 1,0-1-104,0 2-111,0-1 0,-4 4 227,0 0-407,-5 0 154,-3-5 0,-1 3-379,-2-1 214,-3 1-244,0 2-323,0 0 377,-4 0 1,3 0 64,-8 0 1,-2 0-1838,-5 0 2143,-6 0 0,-1 5 0,-5 2 0</inkml:trace>
  <inkml:trace contextRef="#ctx0" brushRef="#br0" timeOffset="2">13682 9377 8016,'0'-12'26,"0"6"70,0-4 1,0 7 439,0-5-23,0 6 173,-5-8-154,4 9 28,-4-10-187,5 10-114,0-4 112,-5 5-212,3 0-101,-8 5 1,4 0-42,-5 3 1,3 6 114,0-3 0,1 7-104,-5-3 0,1 5 95,-1-1 1,1-1-188,0 1 1,3-3 34,0 3 0,5-4-96,-5 4 0,5-5 59,0 1 0,-3-2 60,3-2 7,-1 1-127,4-1 136,0 0 1,0-3-16,0 0-19,0-6 16,5 8 1,-4-7-6,3 4-128,2-4 137,-4 2 1,8-4-200,-3 3 193,4-3-11,0 4 11,0-5-15,1 0 7,4 0-17,-3 0 100,4 0-107,-6 0 2,0 0-58,1 0 63,-6 0-36,4 0 3,-8 6 93,3-5-43,-5 9 1,-2-7 64,-1 4 0,0 1 129,-5 3 1,1 1 125,-5-1-170,6 0 1,-4 1-76,2-1 176,3 6-182,-5-10 1,9 9 78,-3-9-319,3 3 295,-4-3-176,3 3 125,-3-4-129,5 1-209,0 3 96,0-4 203,0 0-290,0-1 117,5 1 0,-2-5 92,4 3 38,-4 2-18,2-5 1,-1 6-67,0-4 285,0-1-215,1 8 1,-4-8 93,3 6-89,-3 0-19,-1 3 242,0 0-197,0 1 0,0-1-2,0 1 137,0 4-124,0-3 0,0 3 8,0-4 181,0 4-184,-5-3 1,4 3 10,-3-4-31,3-1 24,1 1 1,0-1-12,0 1 12,0-1 1,0-3 14,0-1-45,0-4 33,0 2-1,0 0-205,0-4 195,0 4 0,1-5 0,3 0-249,-3 0 112,4 0 1,-5 2 86,0 1-163,0-1-39,0 3-91,0-5 12,5 0 147,-4 5-132,9-4-14,-3 4 220,-1-5-685,4 0 430,-8 0 0,8 0 362,-3 0 0,3 0 0,2 0 0</inkml:trace>
  <inkml:trace contextRef="#ctx0" brushRef="#br0" timeOffset="3">14002 9639 8025,'-5'-11'694,"4"-1"-350,-10 1 100,10 0-101,-4 4 1,5-3 324,0 9 33,0-9-219,0 8-250,0-3-61,0 5 1,4 2 80,0 1-52,0 4 1,-1 9 31,1 3-60,0 3 0,0 1 172,0-1-396,-1 6 91,-3 2 0,2 4 201,1 0-666,-1 0 356,3-4 1,-5 3 25,0-3-540,0-2 416,0 0 1,4-7-167,-1-2 137,1 3 2,-4-9-135,0 3 126,0-4 1,0-5-412,0 1 35,0-6 0,0 5 20,0-3-245,0-3 438,0 4 1,0-6-788,0-3 1154,0-3 0,0-4 0,0 0 0</inkml:trace>
  <inkml:trace contextRef="#ctx0" brushRef="#br0" timeOffset="4">14322 9594 8114,'6'-18'0,"-1"1"0,-5 6 200,0-1 0,0 5 1039,0-1-741,0 1 499,0 0-166,0 2 415,0 5-1039,0 5 1,0 7 206,0 7-221,0 2 1,0 7 10,0 3-117,0 2 0,-4 5 270,1 0-596,-1 5 268,4-8 1,0 2 54,0-2-740,0-9 434,0 12 1,1-14-628,3 3 590,-3-3 1,5-2-878,-2-3 745,-2-3 1,4-4-150,-2-1-197,-3-5-2,4 5 135,-5-10-578,0 4 1182,0-5 0,-10 0 0,-3 0 0</inkml:trace>
  <inkml:trace contextRef="#ctx0" brushRef="#br0" timeOffset="5">14059 9970 8086,'5'-6'0,"2"-4"0,0 9 0,1-3 0,-1-1 0,5 1 1940,-1 0-1231,1 4 1,3-1 69,0-3-703,5 3 100,-7-9 1,9 8 176,-3-1-375,2-4 84,2 1 1,4 0-1414,-1 2 951,1-3 0,-5 5 400,-3-6 0,2 6 0,-3-3 0</inkml:trace>
  <inkml:trace contextRef="#ctx0" brushRef="#br0" timeOffset="6">14642 10016 8048,'-7'0'1979,"2"0"-1503,5 0-343,0 5 342,0 2-214,0 9 0,0-2-168,0 5-96,0 0 146,0 4 1,-1 0-355,-3 0 143,-2-1 0,-2 4-188,0-3 1,5 1 149,-5-9 49,6 5-1284,-4-7 423,6-2 918,0 0 0,0-5 0,0 5 0</inkml:trace>
  <inkml:trace contextRef="#ctx0" brushRef="#br0" timeOffset="7">15053 9616 8001,'-5'-16'421,"-2"8"-121,1-7-227,1 14 389,5-4 1270,0 5-1414,0 10 1,0-1 138,0 10-108,0 5-179,0 0 0,0 5-92,0-2 1,0 2 181,0 5-33,0-5-753,0 4 502,0-8 0,0 6 208,0-4-363,0 0 108,0-5 0,0-4-30,0-3-316,0 3 251,0-10 0,1 6-775,3-10 688,-3 4-333,4-6-632,-5 3 435,0-5 783,0-5 0,0-7 0,0-5 0</inkml:trace>
  <inkml:trace contextRef="#ctx0" brushRef="#br0" timeOffset="8">14733 9616 8099,'0'-6'639,"5"-4"-296,-4 9 0,9-8 74,-2 5 253,-3 0-331,5-1 1,-3 4 183,4-3-180,6 3-166,0 1 1,7-4 9,3 0 109,-3 0-119,9 4 1,-5 0-101,3 0 100,2 0 1,-6-1-235,4-3 1,-3 3 93,-5-3 1,-1 3-1180,1 1 791,0-5 1,-4 3 147,0-1 1,0-2 202,4 1 0,0-5 0,0 3 0</inkml:trace>
  <inkml:trace contextRef="#ctx0" brushRef="#br0" timeOffset="9">15475 9422 7982,'0'-11'171,"4"3"-411,0 1-17,5-1 160,-3 2 1174,6-5-670,-1 10 1,-1-5-31,-2 2 0,2 3-75,-3-3 0,4 3-296,0 1 158,-5 0 0,5 0 117,-4 0-485,3 0 182,-3 0 0,3 0-134,-9 0 141,4 0 1,-1 5 90,0 2-187,0 4 43,-4 0 1,0 0 64,0 1-57,0-1 54,0 6 1,0 0-12,0 6 36,0-5-3,-5 4 1,3-8 4,-2 5 0,3 0 0,1-2 122,0 5-124,-5-9 1,4 7 18,-3-5 139,3 0-146,1-3 0,0 1-31,0 2 0,0-6 1,0 2 0,0-2-21,0 2 58,0-4-13,0-2 1,1-5-59,3 0 66,-3 0 118,4 0-136,0 0 0,-2-1 13,4-3 129,-4 2-107,2-8-5,0 9 262,-4-9-232,4 9-235,-5-4 215,6 5-16,-5 0 0,4 1 129,-5 3-119,0 2 14,0 5 202,0 6-116,0 1 1,0 1-53,0 0-179,0 0 142,5 4 1,-3-4 46,6 0-484,0 0 249,-2 4 1,4-2-120,-2-2 0,2 3 108,1-3 0,-3-1-173,0 1 191,-6-5 68,8 2-44,-8-5 24,3 1 1,-5-1-88,0 1 472,0-1-228,0 1 0,-2-5-85,-1 1 419,-4-6-280,-4 8 0,-2-7 258,-2 5-186,2-6-70,-8 8 0,3-8 57,-5 1-77,0-1 38,0-2-491,0 0 240,6 0 1,1-2 82,9-1-1377,-3 1 894,8-8 1,-3 4 492,5-6 0,11-4 0,1-2 0</inkml:trace>
  <inkml:trace contextRef="#ctx0" brushRef="#br0" timeOffset="10">15944 9205 7921,'0'-6'178,"0"1"31,0 5 299,0-5-208,0 3 0,1-4 289,3 2-73,-3 3-130,4-4-80,-5 0 25,0 4 0,5-4-274,-4 5 329,4-6-268,0 5-1,2-4 149,4 5-318,1 0 1,-1 0-5,0 0 0,-3 0 160,0 0 1,-4 0-196,3 0 1,-4 1 30,0 3 0,3-1-23,-3 4 1,1-3 23,-4 4 0,0-1-13,0 5 37,0-1 1,0 1 38,0-1 0,-1 0 40,-3 1 1,-1-4-36,-3-1 39,-2 1 0,8 2-37,-6-2 1,6-2-17,-2-2-8,2-3 5,2 4 0,0-4-204,0 3 172,0-3 1,2 4 27,2-5 1,2 4-10,5 0 1,1 0 61,-1-4 0,2 1-60,2 3 1,-2-3 44,2 3 0,-2 1-20,-2-1 1,1 3 10,-1-3 0,0 5-73,1-1 1,-5-2 30,1 2 1,-5-1-145,0 5 0,-1-5 91,-2 1 1,0 0 61,0 3 1,-2 0-34,-1 1 0,-5-1 47,-7 1 1,1-2 11,-5-2 1,0 2 139,-4-3 0,0 0-12,0 0 0,0-4 148,0 1 1,2-3 46,2-1 1,-1 0-79,4 0 0,2-1-26,7-3 59,-3 2-1084,8-8 329,-3 4 0,15-5-886,6-1 1353,9 6 0,4-4 0,5 3 0</inkml:trace>
  <inkml:trace contextRef="#ctx0" brushRef="#br1" timeOffset="11">16469 9879 7977,'-8'-1'-348,"1"-3"87,4 3 717,-2-4 44,5 5 2435,0 0-2657,5-5-110,-4 3 1,6-3 168,-3 5-274,-3 0 133,4 0 1,0 0-80,3 0 44,2-5 1,1 4-13,1-3 1,0-1-11,3 1 0,-1-5-244,5 2 0,1 0 80,2 0 0,5-5-71,0-3 1,4-4 25,0 4 1,2-5-34,1 0 1,0 3 14,1-2 0,-1 0 50,0-4 1,-1 0 20,-2 0 1,2 3 3,-3-3 0,-1 6 12,2-5 0,-6 1 1,2-2 0,-3 1-87,-1-1 0,-4 4 79,0 0 1,-5 3-132,1-3 1,-2 6 93,-2-3 0,-1 4-168,-2 0 106,2 1 1,-9-1-10,3 1 0,-3 3 20,-1 1 0,0 3-67,0-4-82,0 6 83,0-8 66,0 8-5,0-8 10,0 9 4,0-4 33,0 0 61,0 3 0,0-4-118,0 2 117,0 3 1,0-5-79,0 2 200,0 3-107,0-10-1,0 10 1,-1-4 6,-3 5 1,2-4-31,-6 0 1,4 1 89,-3 3 0,3-2-72,-4-1 210,1 1-184,-5-3 272,1 5-185,-1 0 1,5 0 81,-1 0-57,6 0-6,-9 0-86,10 0 88,-4 0-206,5 0 108,0 5 1,1-3-16,3 1 1,3-1-21,4-2 0,0 0-9,1 0 1,4 0-17,3 0 1,3-2-6,1-1 1,-2-2-94,-2-3 1,3-2 117,-3 2 0,-3-1-73,0 2 1,-4-2 41,0 5 167,-1-5-95,-4 3 168,-2-1-185,-5 2 0,-2 5 16,-1 0 1,0 0-63,-5 0 1,6 2 84,-2 1-42,-2-1-174,4 8 161,-3-4 1,2 6 24,-1-1 5,0 6-43,4-5 1,-4 6 167,0-3-173,1 3 0,-1 1 135,0 0 1,-1-5-59,1 1 0,3 2-106,-3-2 1,3-4 141,1-3-620,0 0 1,0-1-43,0 1 548,0-6 0,0 3 0,0-5 0</inkml:trace>
  <inkml:trace contextRef="#ctx0" brushRef="#br1" timeOffset="12">17954 9331 7314,'0'-6'195,"0"0"496,0 1 177,0 4-496,0-4 185,0 0 21,0 4-210,0-9 172,0 8 30,-5-8-257,-2 9-129,-4-4 0,-1 5 184,1 0-451,-6 0 175,5 0 0,-9 1 193,6 3-494,-5-3 173,7 9 1,-7-7-123,5 4 15,-1 1-4,5 3 187,0 1-116,4-1 120,2 1 1,5-1-235,0 1 210,0-1 1,1-1-12,3-2-160,-2 2 150,8-4 0,-3 2-208,9-1 204,-4 1 1,6 0-52,-3-1 0,-2 0 37,2 0 0,-2 0 2,-2-4 1,1 0-14,-1 5-4,-5-6 0,3 8-10,-5-2 0,0-2 1,-4 2-13,0-1 34,-5 0 0,-2 3 98,-4-2-92,-5 2 0,-1 1-35,-2 1 1,-3-5-43,3 1 61,3-6 16,-1 3-4,1-5 1,3 0-42,-2 0 1,6 0-68,2 0-645,-1 0 223,-4-5-456,6 4-246,1-9 762,10 9 490,1-10 0,6 10 0,-1-4 0</inkml:trace>
  <inkml:trace contextRef="#ctx0" brushRef="#br1" timeOffset="13">18113 9365 8137,'0'-11'0,"0"-1"256,0 6-193,0-4 1,0 7 62,0-4 873,0 4-567,0-2 0,0 4 269,0-3-124,0 3-217,0-4-136,0 5 0,0 5-113,0 2 0,0 7 129,0 1 1,0 6-199,0-2 0,0 2 44,0 2 1,4 0-194,0 0 1,0 0-20,-4 0 0,1-4-308,3 0 329,-3-5 0,4 2-105,-5-4-48,5-1-722,-3 0 537,3 1 177,-5-6-884,0-1 549,0-5 1,0-5 0,0-1 0</inkml:trace>
  <inkml:trace contextRef="#ctx0" brushRef="#br1" timeOffset="14">18296 9308 8174,'0'-11'74,"0"4"102,0 2 1007,0 5 0,0 7-767,0 4 1,0 2-51,0 6-331,0 0 148,0 9 0,0-3 244,0 5-383,0-4 38,0 7 1,0-9 27,0 3-201,0-8 0,0 2-61,0-2 0,0-2-459,0-2-602,0-2 614,0-2-1264,0-5 984,0-1 879,0-5 0,0-5 0,0-1 0</inkml:trace>
  <inkml:trace contextRef="#ctx0" brushRef="#br1" timeOffset="15">18102 9514 8143,'0'-7'0,"0"1"0,0 2 0,1 3 0,3-3 0,-1 1 0,4 0 0,2 1 0,6-1 0,3 1 0,5 2 0,-4-3 0,0-1 0,0 0 0,4 4 0,-4-4 0,0 0 0,-4 0 0,4 4 0,-5 0 0,3 0 0,-6 0 0</inkml:trace>
  <inkml:trace contextRef="#ctx0" brushRef="#br1" timeOffset="16">18479 9479 8143,'-11'0'-465,"4"0"1047,-3 0 160,9 0 1,-4 2 148,5 1-213,0-1-335,0 8 0,0-4-102,0 6 0,0-1-193,0 0 1,5-3 157,2 0 1,4-2-285,0 2 0,2 0-28,2-4 1,-1 0-34,5-4 0,-1 0 42,1 0-254,2 0 212,-3 0 1,4-4-228,-3 0 222,2-4 1,-8 1 63,2-4 1,-2-1-9,-2 1 0,-1 0-17,-2-1-6,2 1 56,-9-6 0,3 3 2,-8-5-44,-7 0 41,-2 1 1,-10 2 85,1 5-73,-1-1 1,-9 4 24,5 1 1,-1 4-27,2 0 0,2 6-350,-3 5 224,3 2 0,6 3-21,3 2 0,2-1-90,2 5 0,3-4-855,1 4 1136,4 0 0,3-1 0,6-1 0</inkml:trace>
  <inkml:trace contextRef="#ctx0" brushRef="#br1" timeOffset="17">18970 9365 8092,'-6'-11'0,"-4"-1"51,8 6-103,-3 1-253,5 0 1089,0 4-295,0-5-197,-5 6 206,4 6-279,-4 0 0,5 7 44,0 2-209,0 3 18,0 4 1,0-1-88,0 2 107,0-3 24,5 8-407,-4-10 221,4 3 0,-5-4 120,0 2-576,0 2 360,0-13 0,4 7-102,0-7-382,0-3 153,-4 0 34,0-5 1,0-5-1,0-2 1</inkml:trace>
  <inkml:trace contextRef="#ctx0" brushRef="#br1" timeOffset="18">18947 9331 8092,'0'-12'-223,"0"6"223,5-4 0,-2 7 0,4-4 947,-4 4-554,7-2 0,-4 5 299,6 0-261,-1-5-254,1 4 0,0-4-149,4 5 36,-4 0 56,5 5-337,-6-4 184,1 9 83,-1-3 1,-3 4 54,-1 0 1,-4 1 50,1-1-366,-8 6 114,-2-5 0,-6 6-174,1-3 320,-6-2-43,-1 9 0,-1-8 132,0 5-105,0-5-2,2 2 285,0-4-284,6-1 0,4-3 120,3-1 17,3 1-41,1 3 130,0 1-188,0-6 1,5 3 560,3-5-284,7 0-112,-2 1 1,7-4 4,-5 3-60,6-3-158,-4-1 0,6 0-147,0 0 1,-4 0 247,0 0-1550,-5 0 533,3-5 506,-6 4 387,-5-4 0,-6 5 0,-6 0 0</inkml:trace>
  <inkml:trace contextRef="#ctx0" brushRef="#br1" timeOffset="19">19427 9377 8052,'0'-12'-1014,"0"4"870,0 1 1193,0 4-620,0-2 0,0 4 226,0-3-278,0 3 175,0-4-215,0 5-163,0 5 0,0 1 174,0 6-119,0 4-56,0-3 1,0 8-207,0-2 62,0 3 1,4 0 246,0-3-381,-1 2 104,-3-8 58,5 8-591,-3-8 383,3 4 1,-1-10-870,-1 1 532,1-6 56,-4 4 45,0-6 1,0-6 0,0 0 0</inkml:trace>
  <inkml:trace contextRef="#ctx0" brushRef="#br1" timeOffset="20">19164 9354 8205,'5'-12'0,"3"6"287,7 2-195,3-2-55,5 5 1,0-5 830,-1 6 0,5-3 16,0-1-345,4 0-523,-1 4 139,-1-5 0,3 2 155,-6-4-1185,1 4 647,-9-2 1,2 5-733,-5 0 543,0 0 238,-8 0 179,3 0 0,-9 0 0,4 0 0</inkml:trace>
  <inkml:trace contextRef="#ctx0" brushRef="#br1" timeOffset="21">19701 9297 8147,'0'-12'732,"0"6"-66,0 1-289,0 0 568,0 3-181,0-3-262,0 5-261,0 5-45,0 2 1,0 5 0,0 4-150,0 1 87,0 6 1,1 1-19,3 3 1,-3-3 275,3 3-945,-3 2 430,-1-5 1,4 3 58,0-8-665,0 2 454,-4-8 1,4 4-527,-1-6 290,1-5 71,-4 4-1264,0-8 1704,0 3 0,5-5 0,2 0 0</inkml:trace>
  <inkml:trace contextRef="#ctx0" brushRef="#br1" timeOffset="22">19907 9251 8103,'0'-12'502,"0"5"834,0-1-698,0 6-342,0-3 178,0 5-283,0 5-14,0 1 1,0 11 75,0 2 0,0 2-30,0 2 1,3 1-318,1 3 96,0 2 80,1 0 1,-4 3-616,3-5 225,-3-1 219,-1-3-558,5-5 427,-3-2 0,3-4-147,-5-1-564,0 1 282,5-6 184,-4-1 465,4-5 0,-5 5 0,0 1 0</inkml:trace>
  <inkml:trace contextRef="#ctx0" brushRef="#br1" timeOffset="23">19678 9514 8083,'6'-5'931,"1"3"-219,-3-2-478,-3 3-12,9 1-46,-4 0 0,6-4 235,-1 1-144,6-1-91,-5-1 1,10 2-308,-3-4 124,8 4 92,-3-7 0,4 7-225,-5-4 125,-1 4 0,-4-2-1479,4 0 1015,-4 4 0,-1-4 479,-1 5 0,1-5 0,1-2 0</inkml:trace>
  <inkml:trace contextRef="#ctx0" brushRef="#br1" timeOffset="24">20181 9308 8103,'0'-11'0,"0"-1"712,0 6-379,0 1 1,0 3 126,0-1-414,0 1 146,0-3 1,-2 7 191,-1 1-411,1 4 73,-3 9 0,1-2 26,1 5-60,-6 0 223,7 4-624,-3 5 308,0-4 0,4 4 200,-3-5-734,-2 0 387,5-5 0,-4 2-29,5-5 0,0 0-366,0-3 297,0-1-618,0-5 944,0 0 0,-6-6 0,0 0 0</inkml:trace>
  <inkml:trace contextRef="#ctx0" brushRef="#br1" timeOffset="25">20181 9228 8103,'0'-11'1099,"0"4"-760,0 2 0,0 6 198,0 3 1,1 3 234,3 4-327,-3 6-60,9-5-467,-3 10 140,4 1 0,4 1 277,0 2-833,1-1 427,-5 2 0,4-2-101,0 1 1,2-2-208,-2-1 1,-2-5-285,2-3 313,-2 3 201,-2-5 1,1-1-261,-1-4 137,-5 0 0,5-2-461,-5-1 107,0-5 626,-1 0 0,0 5 0,2 1 0</inkml:trace>
  <inkml:trace contextRef="#ctx0" brushRef="#br1" timeOffset="26">20101 9502 9532,'11'0'227,"1"0"-152,4 0 1,2 0 75,5 0-397,0 0 188,-1 0 0,1 0-774,0 0 439,0 0 247,-5 0 1,2-4-1107,-5 1 1252,5-1 0,-2-1 0,5-2 0</inkml:trace>
  <inkml:trace contextRef="#ctx0" brushRef="#br1" timeOffset="27">20466 9308 8066,'-6'-6'1117,"1"-1"-633,5 4-424,0 1 0,0-3 173,0 5-357,0 5 179,0 2 1,0 4 234,0 0-711,0 1 363,5 4 0,-3 1 90,6 2-271,-5 2 184,2-3 1,-2 4 142,1-3-973,0 2 484,-4-8 1,4 4-675,0-6 1075,-1 0 0,-3 1 0,0-1 0</inkml:trace>
  <inkml:trace contextRef="#ctx0" brushRef="#br1" timeOffset="28">20478 9331 8047,'-5'-12'86,"3"1"542,-3 5-242,5 1 0,5 5-1,2 0-242,-1 0 0,8 5 143,-3 2-375,3 3 207,-2 2 1,4-1 118,3 1-379,-2 4 125,4-3 1,-7 7 135,5-5-546,-5 6 330,8-9 0,-9 5-255,2-6 152,-3 1-1,5-1-191,-4 1 24,3-6 164,-4 4-469,-1-9 125,-5 9 548,4-8 0,-3 3 0,4-5 0</inkml:trace>
  <inkml:trace contextRef="#ctx0" brushRef="#br1" timeOffset="29">20763 9285 8031,'0'-11'0,"0"-1"399,0 1 61,0-1-279,0 6 822,0-4-118,0 9-235,0-4-478,0 5 0,4 1-259,0 3 125,0-3 1,-4 14 198,0 0-299,0 1 83,0 5 1,0 1 343,0 4-742,5 1 288,-4 1 1,4-3-8,-5 6-729,0-6 502,0 3 1,0-9-1030,0 0 688,0-5 210,0 3-678,5-11 1132,-4 4 0,4-3 0,-5 4 0</inkml:trace>
  <inkml:trace contextRef="#ctx0" brushRef="#br1" timeOffset="30">20923 9285 8036,'0'-11'494,"0"4"-465,0 2 883,0 5-567,0 5 1,0 3-23,0 7 1,1-1-133,3 5 1,-3 0-127,3 4-35,-3 0 1,-1 0-243,0 0 137,0-1 1,0-4 141,0-3-474,0 3 304,0-10 0,4 7-28,0-7-430,0-3 161,-4 0-1161,0-5 1069,5 0 492,-4 0 0,9-5 0,-3-2 0</inkml:trace>
  <inkml:trace contextRef="#ctx0" brushRef="#br1" timeOffset="31">20877 9251 8022,'0'-12'52,"0"5"12,0-1 0,5 2-143,3-2 1302,7-2-777,-2 4 0,9-2 586,-3 1-676,-3 4 0,4-3 298,-4 2-393,4 3 0,-6-3 83,5 8-38,-5 2-121,2 10 1,0 1 186,-1 2-345,0 3 43,-9-5 0,3 7 32,-5 3-158,5-3 1,-8 4 18,3-5-404,-3 0 284,-1 0 69,0-6-237,-5 5 0,3-9 131,-6 2 1,0-2-82,-3-2 131,-5-5 1,2 3-51,-5-5-327,-1 0 260,-2-4 0,-1 0-1387,0 0 1648,-5-5 0,-1-2 0,-5-4 0</inkml:trace>
  <inkml:trace contextRef="#ctx0" brushRef="#br1" timeOffset="32">17645 9902 8100,'7'-5'-1268,"-2"2"1785,-5-4 0,0 3 448,0-4-423,5 6-128,-4-3-86,4 0 27,-5 3 44,0-3 16,5 5-179,-4 5 127,10 2-186,-10 4 1,8 4 61,-5 1 0,1 4 0,-2-1 0,-1 1 116,1-1-434,-1 3 130,-2-10 1,0 9-492,0-6 350,0 5 1,0-7-216,0 2 1,0-6-943,0-1-670,0-1 1060,0 0 427,0-2-14,0-5 0,5-10 1,1-3-1</inkml:trace>
  <inkml:trace contextRef="#ctx0" brushRef="#br1" timeOffset="33">17657 9913 8185,'-4'-11'157,"0"-1"-1,0 6-156,4-4 978,0 9-152,0-4-122,0 5-138,5 0-262,2 0 0,9 0 143,3 0-36,3 5-197,1 1 1,-4 5 213,0 1-244,0-1 0,0 2 183,0 2-125,-5-2-59,2 8 1,-4-7-158,-1 5 0,4-1 196,1 1 84,-1 3-717,-4-9 353,1 3 1,-1-5 46,0 1-298,1-1 221,4 1 1,-3-5-128,2 1 141,-2-6 0,-5 4 80,-1-6 0,-3 0-1,4 0 491,-6 0-296,3-6 1,-5 0-15,0-5 128,0-1-120,0-4 1,-1 2-145,-3-5 1,2-1 22,-6-7 1,4 3-536,-3-3 230,4-2 169,-7 5 1,9-3-620,-3 8 484,-3-2 1,6 8-351,-3-2 350,3 2 1,1 2-263,0-1-449,0 6 143,0 1-837,0 5 0,1 5 1603,3 2 0,3 9 0,4 1 0</inkml:trace>
  <inkml:trace contextRef="#ctx0" brushRef="#br1" timeOffset="34">18262 9948 8147,'0'-12'719,"0"1"-382,-5 4 1,4 1 397,-3 2-373,3 3 267,1-4-260,0 5 0,-4 1-294,0 3-22,-5 2 0,7 7 339,-6 2-485,0 3 148,2 0 1,-3 2-9,5-5-19,0 6 0,4-7-30,0 5 1,0-5-172,0 1 1,6 1 48,1 0 0,5-5-246,3-3 346,-3-6-21,10 3 37,-4-5 0,5 0 2,-1 0 9,6-5-10,-3-1 0,2-6-6,-4 1 61,-5-1-45,4-4 1,-11 2 184,0-5-88,1 5 0,-11-8-22,3 3-28,-3 3-20,-6-6 1,-2 6-261,-9-3 0,-7-1 90,-7 4 1,1 2-319,-2 7 0,1 2 8,-4 5 194,4 0-749,3 0 225,4 0-224,5 10 1004,7 2 0,0 6 0,5-1 0</inkml:trace>
  <inkml:trace contextRef="#ctx0" brushRef="#br1" timeOffset="35">18753 9902 8118,'0'-12'0,"0"6"0,0 1 957,0 0-90,-5 4-240,4-4 16,-4 5-313,5 5 0,-4 2-73,0 9 0,0-2-204,4 5 0,0 0 65,0 3-119,0 1 299,0 0-311,0 0 66,0 0 0,0-2 305,0-2-1179,0-2 597,5-6 1,-3 1-25,1-1-565,4-5 192,-6 0 237,4-6-658,0 0 602,-4 0 0,4-6 440,-5-1 0,0-8 0,0-3 0</inkml:trace>
  <inkml:trace contextRef="#ctx0" brushRef="#br1" timeOffset="36">18525 9902 8042,'5'-6'421,"1"0"-146,5 6-240,6-5 619,1 4-345,0-9 1,3 7 113,-2-4 1,8 3 159,3-4 0,3 1-194,1-5-158,1 1-29,-6 5 0,-1-3-888,-5 5 383,0 0 250,-6-1-2325,0 4 2378,-6-4 0,1 10 0,-1 1 0</inkml:trace>
  <inkml:trace contextRef="#ctx0" brushRef="#br1" timeOffset="37">19050 9879 8070,'0'-6'-343,"5"-4"179,-4 8 224,4-3 552,-5 0-5,0 4 76,0-4 365,0 5-814,0 5 0,0 1 58,0 11-304,-5-5 65,4 10 0,-8 0 113,5 4 0,-3 1-106,3-4 1,-4 0-74,5-1-325,-6-4 228,7 4 0,-6-10-676,4 4 336,0-4-603,4 0 339,-5-6 235,4 4-522,-5-9 1001,6 5 0,0-17 0,0-1 0</inkml:trace>
  <inkml:trace contextRef="#ctx0" brushRef="#br1" timeOffset="38">19016 9879 8070,'0'-11'-199,"0"-1"0,0 1 404,5-1 1,-4 5 721,3-1-562,-3 6 53,4-9 406,-3 10-464,3-4 0,-4 5 212,3 0-517,-3 0 149,9 0 1,-7 6 88,4 6-97,1-1-21,3 11 1,1-4 135,-1 4-136,1 1 0,-1 0-186,0 0 1,5 0-14,-1 0 294,0 0-806,-4-6 413,1 5 0,-2-9-18,-2 2-793,2 3 639,-9-6 0,8 1-1150,-5-5 679,5-1 443,-8-1 0,5 3-753,-2-5 480,-3 0 596,4-4 0,0 0 0,2 0 0</inkml:trace>
  <inkml:trace contextRef="#ctx0" brushRef="#br1" timeOffset="39">19004 10119 8120,'0'-6'1318,"0"-1"-640,0 3-243,0 3-197,0-4-196,5 5 152,-3 0 0,8 0 193,-3 0-362,9 0 154,1-5 0,2 4 178,0-3-727,1-2 320,7 4 1,-2-4-1334,1 2 724,-2 3 438,-1-4 0,-1 4-1353,-3-3 1574,2 2 0,-3-8 0,5 4 0</inkml:trace>
  <inkml:trace contextRef="#ctx0" brushRef="#br1" timeOffset="40">19507 9902 8073,'-10'-8'109,"2"1"-106,3 4 0,5-2 863,-5 5-140,4 0-169,-4 0-112,5 5-165,-6 1 1,5 6 70,-3-1-213,3 6-40,1-5 0,0 10-29,0-3 153,0 3-29,5-5 1,-2 5-331,4-3 110,-4-2 0,7-1-481,-9 1 399,9-5 1,-8 1-62,2-5-631,2-6 273,-5 3 128,4 0-619,-5-4 626,0 5 0,0-8-259,0-2 652,0-2 0,-5-5 0,-1-1 0</inkml:trace>
  <inkml:trace contextRef="#ctx0" brushRef="#br1" timeOffset="41">19256 9856 8159,'6'-5'0,"4"4"-143,-4-4 56,6 5 1,4-1-116,3-3 846,-2 2-431,4-3 0,-3 5 296,5 0-254,0 0-94,0 0 1,0 0-39,-1 0-46,1 0 0,-1 0-155,-3 0 161,2 0 0,-4 0 59,2 0-230,3 0 73,-10 0 1,5-3 182,-6-1-31,1 0-59,-1 4 269,0 0-289,1 0 50,-6 0 192,4 0-220,-8 0-12,3 0 0,-2 1 193,1 3-57,0-3-151,-4 9 30,0-3 1,0 4-13,0 1 1,0 3-23,0 0 1,0 5 5,0-1 33,0 3-20,0-4 1,0 3-245,0-2 250,0-2-9,0 4-234,0-8 99,0 4 0,0-6 123,0 0-269,0 1-34,5-6-250,-4 4-675,5-8-454,-6 8 753,0-9 876,0 4 0,5-10 0,1-1 0</inkml:trace>
  <inkml:trace contextRef="#ctx0" brushRef="#br1" timeOffset="42">20009 9913 8057,'0'-11'217,"-5"5"-217,4 0 0,-4 1 1006,0 4-590,4-4 1,-6 5 356,3 0-270,3 5-270,-9-4-1,9 15-264,-4-9 88,0 10 1,3-2 321,-1 0-567,-4 5 190,6-2 1,-4 1-63,5 0 43,5-5 120,-4 3 0,9-6-345,-2 1 84,2-1 0,2-5-3,4 5 72,-3-10 0,8 4 113,-2-5-268,3 0 109,6-5 1,-4 2 102,3-4-149,-3-1 77,-1-3 1,-6-2 109,-1-2-75,-4 2 29,0-3 1,-2-1 141,-3-2 30,-2-3-170,-5 0 206,-5-1-183,-1 0 1,-12 1-13,-5 3 219,-4-2-185,-8 13 0,1-6 3,0 10-277,-6 1 133,5 3 1,-3 5-660,7 2 501,3 8 0,11-1-600,1 5 452,9 0 441,2 4 0,5 0 0,0 0 0</inkml:trace>
  <inkml:trace contextRef="#ctx0" brushRef="#br1" timeOffset="43">20478 9845 8092,'0'-12'272,"-5"1"1,3 3 1218,-2 1-817,3 4 518,1-2 990,0 5-1928,0 5 0,-4-1-180,1 7-119,-1-2 340,4 8-444,0-1 182,0 2 0,0 5 224,0 0-270,0-6 93,0 5 1,0-4 45,0 5-784,0-6 406,0 5 0,1-5-601,3 2 465,-3-3-1,4-10 214,-5 5 106,0-5-36,0 0 292,0-1-123,0-5 243,0-5-185,0-1 1,0-6 1,0 1-15,0-5-58,0-2 1,0-4 170,0 3-88,0-2 0,0 3-164,0-5 81,0 0 1,0 4 70,0 0-345,-5 5 258,4-2 0,-4 8 4,5 0-86,0 6 94,0-3-197,0 5 152,5 0 0,-3 1-186,6 3 189,0 2-38,3 6 252,0-1-224,6 0 3,-4 6 1,3-4 115,-4 3-109,-1-4 1,2 3 5,2 0-342,-2 0 205,3-8 1,-4 3 35,-1-3-147,5-2 181,-3 1 51,4-6-74,-6 0 24,0 0 1,-3 0 285,0 0-145,-6 0 1,3-6 521,-5-1-425,5-3 1,-3-3 87,1-2 284,-1 2-333,-2-9 1,0 5 182,0-6-99,0 0-168,0 0 0,-4 4-166,0 0-111,0 5 373,4-2-275,0 4-13,0 6-818,0-4 290,0 8 319,0-3-927,0 5 1,0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8.8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15727 12620 8292,'0'-6'-1702,"0"1"2001,0 0 60,0 3-164,0-3 1,0 4 4,0-3 116,0 3-107,0-4 0,0 4 185,0-3-6,0 2 15,0-3 358,0 5 1,0 5-557,0 3-117,-6-3-32,5 5 1,-8-2 163,5 7-136,-4-2 5,6 3 1,-8-4-15,9 4 1,-8-3 79,5 2-134,-5 3 60,8 0 1,-8 1 82,5 0-138,-4 0 39,6-1 1,-8 3 79,2-2-48,3 3-37,-5 1 1,5 3 208,-2 1-179,-4 0 21,5-5 8,0 6-46,-4-4 1,8 4 76,-2-5-306,-2 0 237,5 5 1,-4-7 58,5 6-253,0-5 70,0 6 0,0-7 1,0-2 71,0 3 0,0-4-5,0 4-157,0-4 141,0 4 0,0-4 297,0 4-287,0 1 0,0-1 16,0-3 203,0 2-97,5-3 1,-4 5 132,3 0-190,2 0-21,-4 0 1,8-1 116,-3 1-78,3 0-28,2 0 1,-1 0 29,1 0 0,-1-4 70,1 0-154,-1-5 48,0 7 0,0-8-9,-4 2 1,3-1 1,-2 1 0,1-2 50,-2 2-19,-1-7 23,-1 2 70,-4-4-106,9 6-20,-9-1 1,4-3 18,-5-1 1,4-3 40,0 4-15,0-6 22,1 8-360,-4-8 349,9 3-335,-8 0 248,8-4 1,-8 4-63,6-5 1,-4 0-13,3 0 0,-3 0-255,4 0 1,-4 0-84,3 0 316,-4 0-295,7 0 183,-9 0 0,5 0-94,-2 0-1101,-2 0 802,3 0 1,-5 2-2323,0 1 2896,0-1 0,0 8 0,0-4 0</inkml:trace>
  <inkml:trace contextRef="#ctx0" brushRef="#br0" timeOffset="1">17051 12609 8203,'-7'-8'-7,"-1"0"266,6 6-12,-3-3 0,-1 5 271,5-5-86,-4 3-62,5-3-243,0 5 306,0 5-319,0 2 65,0 4 0,0 4 37,0 1-112,5 4 71,-4-2 1,6 1-163,-3 0-97,-3 0 167,9 4 1,-7-2-70,4-2 1,-4 2 215,1-6-550,2 0 233,-5-4 0,4 1 41,-5-1-345,0 1 54,5-6-74,-3 4 312,3-8 23,-5 3 972,0-5-828,0-6 0,3 0-4,1-5 167,0-1-66,1 1 0,1-4 59,6-1-190,-1-4 58,1 2 0,-1-4-156,1-1-44,4 0 172,-3 0 0,7 1-158,-5 3-40,1-2 142,0 8-119,-3-3 129,3 4 0,-4 2-8,-1 2 1,-3 0-2,-1 4 1,-3 0-16,4 4-11,-6 0 19,8 5 1,-5-2 286,3 4-276,2 6 1,-7 1 49,4 5 0,-3 0 96,4 4 1,-6 3-274,2 1 153,-3 0 1,-1-4-35,0-1 0,4 1-97,0 0 0,0-4 167,-4 0-765,0-5 214,0 3-1182,0-6 780,0 0 878,0 1 0,5-1 0,1 1 0</inkml:trace>
  <inkml:trace contextRef="#ctx0" brushRef="#br0" timeOffset="2">16046 13499 6990,'0'-6'2238,"0"1"-2053,0 5 0,0 5 66,0 3 1,2 3 31,1 4 1,0 3-106,5 5 0,-2 0-7,2 0 0,0-4-10,-4 0-174,0 0 175,1 4 1,-4-2-245,3-2 75,2 3-23,-4-10 0,3 5-143,-5-6 299,5 1-66,-4-1 1,6-4-8,-4-4-57,-1-1 71,3-2-51,-5 0 34,0-5 13,0-2-20,0-4-11,0-1 1,3 1-19,1 0 0,4-6-4,-4-2 1,1 1 18,-1-1-158,2 0 141,5-4 1,-3 1-184,0-1-15,-1 0 181,5 0 0,-1 1-159,0 3 155,1 3-29,-6 4 92,4 1-76,-3 0 1,3 3 10,-3 0 17,4 6-13,-5-3 0,5 10 7,1 2 1,-6 5 260,-2 3-265,2 3 18,-4 5 1,3 3 299,-5 1-290,0 5 16,0-3-429,0 5 413,0-5 1,0 3 21,0-5 1,0-2 5,0-6 0,0 1 24,0-4-106,5-1 50,-4-4 0,4-3 94,-5 0 225,0-6-668,5 8-392,-4-8 522,5 8 3,-6-9-1377,0 4 984,0-5 0,0 0 1</inkml:trace>
  <inkml:trace contextRef="#ctx0" brushRef="#br0" timeOffset="3">16515 13888 8153,'0'-7'214,"0"-3"1,0 8 992,0-6-406,0 6-321,0-3 1,3 6 156,1 3-239,0 2-217,1 0 0,-4 4 331,3-2-210,-3 7-60,-1-2 40,0 9-101,5-10 1,-3 9 181,2-6-444,-3 5 119,-1-7 0,0 3 229,0-4-606,0-1 315,0 1 1,0-1-1484,0 0 1022,0-4 1,0 3 28,0-3-914,0-1 1370,5 4 0,1-4 0,6 5 0</inkml:trace>
  <inkml:trace contextRef="#ctx0" brushRef="#br0" timeOffset="4">16834 13956 8248,'0'-6'-1518,"0"1"2988,0 0-387,0 4-245,0-10-429,5 10-112,-3-4-109,8 5 1,-8 5 188,6 3-316,-5 2 1,2 1 0,-2 5-288,1-1 156,0 5 101,-4-2 0,0 5-250,0 0 31,-5-1 165,4-4-1223,-9 4 834,8-10 1,-7 9-20,6-6-986,-1 0 1417,4-9 0,-5 10 0,-2-4 0</inkml:trace>
  <inkml:trace contextRef="#ctx0" brushRef="#br0" timeOffset="5">17211 13865 8161,'-6'-5'1205,"1"4"-729,5-4-1786,0 5 285,0 5 704,0-4 0,1 4 321,3-5 0,-3 5 0,4 1 0</inkml:trace>
  <inkml:trace contextRef="#ctx0" brushRef="#br0" timeOffset="6">17463 13876 8521,'0'-6'602,"0"1"0,1 5-238,3 0-427,-3 0 198,4 0 173,0 0-319,-4 0-627,4 0 333,-5 0 180,5 0-888,-3 0 468,3 0-586,-5 0 800,5 0 0,-3 0 331,6 0 0,0 0 0,3-5 0,0-1 0</inkml:trace>
  <inkml:trace contextRef="#ctx0" brushRef="#br0" timeOffset="7">17771 13888 8161,'6'0'-1766,"-1"0"7201,-5 0-5087,-5 0-1683,4 0 656,-4 0 129,5 0 1,-5 0 0,-2 0-1</inkml:trace>
  <inkml:trace contextRef="#ctx0" brushRef="#br0" timeOffset="8">18056 13922 8234,'-7'-4'-15,"-1"0"374,6 1 257,-9-2-178,10 3-196,-4-3-55,5 5 1,0 5 128,0 3 1,0-2 31,0 2 0,4-1-104,0 5 0,3 3-1,-3 0 1,4 1-346,-4-5 1,-1 2 120,-3 2 0,0-2-973,0 2 0,0-2 219,0-2 735,0 0 0,-5 6 0,-1 1 0</inkml:trace>
  <inkml:trace contextRef="#ctx0" brushRef="#br0" timeOffset="9">18342 13534 8099,'-6'-5'-434,"0"3"1144,6-3-498,0 5 0,4-1 40,0-3 424,0 3-37,-4-4 13,0 5-348,0-5 1,0 2-197,0-4 137,0 4 123,0-2-95,0 5 154,0-5-275,0 4-57,0-4-463,0 5 139,0 5 155,0-4 1,1 4-180,3-5 306,-3 0-53,4 5 97,-5-4 1,0 10-63,0-4 0,0 3 16,0 2 0,0 3 30,0 0 40,5 5-72,-3-7 0,4 7 66,-2-4-225,-3-1 158,4 1 1,-1-3-131,0 2-33,0-2 133,1-7-156,-4 5 160,4-5-17,-5 0-63,0 4 39,0-8 233,0 3 8,0-5-328,-5 0 125,4 0 6,-4-5 0,5 2-220,0-5 196,0 1 1,0-5-9,0 1 0,0-2-3,0-2 0,1 1-13,3-5 1,-2 4-26,6-4 56,-6 0-18,9-4 1,-5 1-196,5 3 190,1-2 7,-1 3 1,2 0 17,2 3 0,-2 2-12,2 2 0,-2 0 1,-2-1 1,0 4 29,1 1 1,-1 4 8,1 0 0,-1 1-20,1 2 0,-5 0 21,1 0 1,-1 0 173,5 0-186,-1 5 1,1 3-16,-1 7 23,1-2-66,-6 8 1,3-3 2,-5 5 1,-1 0-17,-3 0 1,4 3-153,0 1 1,0-2 133,-4-6 1,0 2-43,0-6 0,0 4 33,0-4-5,0 0 28,0-3-123,0-6 118,0 4 1,0-7-183,0 5-224,0-6 326,5 8-771,-4-9 560,4 5 1,-4-6-177,3 0-840,-2 0 234,3 0 1126,-5 5 0,0-4 0,0 4 0,0-5 0</inkml:trace>
  <inkml:trace contextRef="#ctx0" brushRef="#br0" timeOffset="10">18902 13637 8144,'-6'-12'251,"5"1"683,-3-1-545,3 6 1,1 0-149,0 2 0,1 2 387,3-1-181,-3 6-206,5 4 137,-1 4-198,-4 6 1,4-3 242,-5 5-389,0 0 147,0 4 0,0-1-32,0 1 0,0 0-107,0 0 0,0 0-262,0 0 1,0-2 164,0-2 1,0 2 51,0-6 0,0 0 12,0-4 0,0 1-122,0-1 32,5 1 0,-2-5-101,4 1 0,-3-6-157,4 2-1766,-6-2 599,8-2 39,-3 0 782,4 0 453,-5 0 1,1-2 231,-3-2 0,-3 2 0,3-6 0,-3-4 0,-1-6 0</inkml:trace>
  <inkml:trace contextRef="#ctx0" brushRef="#br0" timeOffset="11">18833 13865 8144,'-11'0'387,"4"0"1,2-1-79,5-3 1,5 3 91,3-3 0,7 1 71,4-1-292,3 3 1,1-8 0,-1 4-237,1-1 1,4 2-313,0-4 0,-1 5-339,-3-5 1,-1 5 525,-3 0-1418,-3-4 1599,-4 1 0,-1-5 0,0-1 0</inkml:trace>
  <inkml:trace contextRef="#ctx0" brushRef="#br0" timeOffset="12">19096 12620 8116,'-5'-11'-107,"2"-1"17,-5 1 334,6 4-291,-3-3 464,5 9-59,-5-9-154,3 9 153,-3-4 142,5 5 932,0 0-1110,0-6-11,0 5-219,0-4 1602,0 5-1811,0 5 177,0-4 1,2 6 74,1-3 113,-1 2-197,3 0 0,0 4 339,3-2-43,2-3-269,1 5 0,1-2 295,-1 7-226,5-2-28,-3 3 1,4-3 17,-6 2 1,4-1 118,1 5-314,-1 0 186,1 4 1,-3 0 75,2 0-223,-2 0 107,-2-1 1,2 3 84,2 1-81,-2-2-17,8 4 1,-7-4-122,5 3 152,-5-3 22,8 9-224,-9-9 166,8 9 1,-8-4 55,2 6-218,3-1 42,-5 0 0,3 0 108,-4 1-941,-1 4 780,0-3 1,-3 2-339,0-8 263,-6 3 65,3-9 0,-5 8-284,0-5 370,0-1-28,0-3-61,0-5 404,0 3 0,0-7-386,0 5 604,0-5-550,-5 8 0,0-8 138,-3 5-8,-7-5-111,8 7 0,-10-8-241,6 2 1,-1-2 148,1-1 1,3-1-314,1 0 168,-1 1 28,-3-1 0,3-4-149,0-4 112,6 4-42,-3-6 53,0 4 16,3-5 0,-4 0-9,2 0 0,3 1-303,-3 3-58,3-3-24,1 4-785,0-5 962,0 6-317,0-5 398,0 4 0,2-5-111,6 0 492,0-5 0,8-2 0,-4-4 0</inkml:trace>
  <inkml:trace contextRef="#ctx0" brushRef="#br0" timeOffset="13">20066 13111 8083,'0'-6'167,"0"1"661,0 5-595,6 0 1,0 0 118,5 0 56,1 0-117,4 0 1,2 0 89,5 0 1,0 0-98,0 0 0,-1 0-135,1 0 0,-4-2 127,0-1-1037,-5 1 613,8-3 0,-10 5 100,4 0-571,-4-5 237,-5 4 178,3-4-1552,-9 5 379,9 0 301,-8 0 1076,3 0 0,-15 0 0,-3 0 0</inkml:trace>
  <inkml:trace contextRef="#ctx0" brushRef="#br0" timeOffset="14">20055 13340 8083,'13'-7'514,"2"3"0,-1-1-49,5 2 1,4-5 254,3 4 1,6-5-245,-1 2 1,2 0-33,1 0 0,0 3-337,0-4 1,-1 4 99,-2-3 0,-3 4-994,-5-1 1,-1 3 310,1 1-2371,-5 0 2847,-1 0 0,-1 5 0,2 2 0</inkml:trace>
  <inkml:trace contextRef="#ctx0" brushRef="#br0" timeOffset="15">22042 12357 8083,'-6'-11'0,"0"5"0,2 2 521,3-3-169,-5 6-38,6-4 1,0 6-31,0 3 1,0 6 32,0 6 1,4 5-54,0 2 1,1 0-138,-1 3 0,-2-1 45,6-3 1,-5 1 29,0 0 0,0-1-88,1-3 0,-3 1-212,3-5 1,-2 4 209,2-3-386,-3-1 181,5-9 1,-5 3-124,3-5 62,-3 5 285,4-8 47,0 4-115,-4-5 1,6 0 22,-4 0 0,-1-1-57,2-3 1,-3-2 9,-1-6 1,1 1-10,3-1 0,-3 1-138,3-1 0,-3-3-91,-1 0-26,5-5 226,-3 2 0,8-5-161,-3 0 1,3 0 38,2 1 0,-1-1 46,1 0 1,-1 4-31,1 0 169,-1 10-114,0-6 0,1 10-50,-1-3 409,-4 3-194,3 5 1,-8 0 138,6 0-77,-6 0-151,4 10 1,-3-1 145,1 10 1,1-2-71,-1 5 0,-3-1-52,3 5 0,-1 2 63,0-1-312,-1 5 113,3-8 1,-1 6 54,-1-7 1,2 1-23,-1-9 0,-2 4-332,1-3 234,4-1 1,-5-5-687,6-2 382,-6 2 122,3-9-1078,1 4 867,-5-5 1,5 0 543,-2 0 0,2-5 0,6-1 0</inkml:trace>
  <inkml:trace contextRef="#ctx0" brushRef="#br0" timeOffset="16">22705 11901 8083,'0'-23'0,"0"5"402,0 3 0,0 6-82,0 1 0,1 6-241,3-2 61,-3 3 1,5 2 64,-2 3 1,-3 2 96,3 5 0,1 7 15,-1 5 0,0 4-119,-4 3 0,1 2-15,3-5 0,-3 3-229,3-3 66,-3-1 22,-1-3 1,0 4-32,0-1 1,0-3-25,0-4 0,0-1-180,0 1 1,4-1 97,0-3-763,5-2 575,-8 3 0,9-4-252,-2-1 1,-2-1-250,2-2 1,-1 1 783,5-5 0,-1 4 0,1-1 0</inkml:trace>
  <inkml:trace contextRef="#ctx0" brushRef="#br0" timeOffset="17">22876 12643 8083,'0'-6'1733,"5"0"-1321,1 6 0,2 0-53,0 0 0,-5 0-675,5 0 183,0 0 1,3 0-187,1 0 0,-6 2 319,-2 2 0,2-3 0,0 4 0</inkml:trace>
  <inkml:trace contextRef="#ctx0" brushRef="#br0" timeOffset="18">20969 13168 7538,'-7'-5'-1047,"2"4"2538,5-4-365,0 5-876,5 0 1,-2 0-16,5 0 0,3 0 142,4 0 1,5 0-98,0 0 1,1 0-15,2 0 0,6-1-64,5-3 0,2 2-1,6-1 1,0-2-12,3 1 1,6 0-221,2 4 0,2-4 87,-2 0-1530,8 1 1511,-2-3 0,-26 6 0,2-1-15,-1 0 0,1-2 0,-1 1 1,0-1-178,0 2 1,1-1-1,1-2 1,1 0 100,1 2 0,0 0 0,2-2 0,-1 1 78,1 1 1,0 0-702,2-3 1,1 1 634,0 1 0,0-1 0,3-1 1,0-1-23,0 0 0,-1 1-20,-2 1 0,0 1 90,3-2 1,-2 0 0,-5 2-1,-1 1-114,0-2 0,0 0-13,-5 2 1,0-1 123,1 1 0,-1-1 0,25 2-65,3-3 1,-2 2 15,-2-2 252,0 3 242,0-4 0,4 1-460,0 0 1,1-1 12,-1 1 1,-2 1 1,-26 0 1,-1-1-287,1 2 0,-1 1 299,31-4 0,0 1-132,-6 1 1,-2-5 535,-1 4 1,-3 0-486,-6 4 47,1 0 40,0-5 0,-5 4 19,1-3 1,-1 3-83,1 1 226,-8 0-82,-1 0 0,-9-1 211,3-3-114,-3 3-72,-1-4 1,-2 5 310,-2 0 1,-2 0-318,-6 0 1,1 0 766,-1 0 1,-3 0-642,-1 0 169,-4 0-333,2 0 0,-4 0 208,3 0-402,-3 0 55,4 0-661,-5 0 635,-5 0 0,-2 0-1173,-8 0 1,-3 1 575,-5 3 0,-6 1 677,-6 2 0,-4 3 0,-7-3 0</inkml:trace>
  <inkml:trace contextRef="#ctx0" brushRef="#br0" timeOffset="19">21129 13762 8083,'0'-6'430,"0"-4"-82,0 8-143,0-3 0,0 7 81,0 1 1,0 4-1,0 4 1,1 2-49,3 2 1,-3 3-4,3 5 0,1-4-206,-1 0 0,-1-1 111,-3 1 1,4 1 32,0-5 0,0 4-186,-4-4 0,0 1-260,0-5 0,0 0 30,0 1-179,0-1 345,0-4 140,0-2 662,0-5-609,5 0-51,-4-5 1,4-2 17,-5-4 0,4-1 98,0 1-183,5-6 70,-8 5 0,9-9-28,-2 6 1,1-5-142,-2 1 1,3-3 20,-2 0 1,6-4 61,1 3 1,0-2-48,-3 6 1,-1 2 90,1 2 1,-1 4-1,1 3 0,-5-1-41,1 5 12,-1 1-40,5 3 0,-2 5 48,-2 2 1,2 3-13,-3 2 1,2 4 13,-1 3 1,2 3-8,-2 1 1,-2 1-65,2 3 1,-6-3-135,2 2 0,1-2 113,-1-1 0,0-4-129,-4 0 1,0-5-117,0 2-20,0-4 127,0 0 1,3-5 48,1 1 0,0-4-76,-4 3-377,0-4 4,0 2-1158,0-5 1781,5 0 0,1 0 0,6 0 0</inkml:trace>
  <inkml:trace contextRef="#ctx0" brushRef="#br0" timeOffset="20">21677 14048 8083,'6'-5'94,"-2"-3"0,-3 2 447,-1-2-189,0 5 39,0-2 721,0 5-765,0 5 0,0-2-87,0 5 0,1-1-49,3 5 1,-2 0-15,1 4 1,0-4 7,1 3 0,-3-1-89,3 2 0,1-2 237,-1 5-571,-1-5 203,3 2 0,-4-1-2,6 1 1,-6-1-161,2-4 0,-3-3-122,-1-1 102,5 1 131,-3 4-269,3-6-91,-5-1 1,0-4-531,0 3-638,0-3 1119,0 4 0,-5-15 0,-2-2 0</inkml:trace>
  <inkml:trace contextRef="#ctx0" brushRef="#br0" timeOffset="21">21928 13442 8083,'0'-17'228,"0"0"91,0 11 1,0-1 315,0 4-165,0 1-168,5 2 1,-4 10 50,3 6 22,-3 4-199,5-7 0,-5 10 27,3-1 1,-3 1-152,-1 4 0,4-2 118,0 2 0,-1-3-122,-3 3 1,0-3-274,0-1 0,0-2 143,0-2 0,0-1-291,0-3 0,2-2 49,1 2-630,-1-7 599,3 2 0,0-5-197,2 3 1,0-2-304,0-2 1,-3-2 213,4 6 641,-6-6 0,3 4 0,-5-6 0</inkml:trace>
  <inkml:trace contextRef="#ctx0" brushRef="#br0" timeOffset="22">22042 14139 8806,'2'6'1137,"1"-2"0,-1-1-191,1 1-390,-1-3 0,-1 8 292,3-6-555,-3 1 1,5 0-179,-2 0-194,-3 0-369,5-4-1044,-6 0 0,-6 0 0,0 0 1</inkml:trace>
  <inkml:trace contextRef="#ctx0" brushRef="#br0" timeOffset="23">22511 13899 8083,'6'-5'-456,"-1"-1"1380,-5-1-141,0 2-844,0 5-703,0 5 76,0-3-398,-5 8 667,4-9 419,-4 4 0,10 0 0,1 2 0</inkml:trace>
  <inkml:trace contextRef="#ctx0" brushRef="#br0" timeOffset="24">22899 13911 8083,'-7'-7'669,"2"1"-258,5 2-371,0 3 117,-5-4-287,4 5 277,-4 0-474,5 5-213,0-4 144,0 4 0,1-5 70,3 0 0,-1 4-541,4 0 867,1 0 0,3-4 0,1 0 0</inkml:trace>
  <inkml:trace contextRef="#ctx0" brushRef="#br0" timeOffset="25">23173 13911 8083,'6'-5'2164,"-1"3"-1617,-5-3 31,0 5-599,5 0-729,-3 0-398,8 0 0,-4 4 1148,6 0 0,-1 0 0,0-4 0</inkml:trace>
  <inkml:trace contextRef="#ctx0" brushRef="#br0" timeOffset="26">23596 13716 8083,'0'-11'89,"-4"3"410,0 1-415,0 4 268,4-2 226,0 5 0,0 5-256,0 3 0,4 3-56,0 5 0,1-3-30,-1 7 0,-3-1-41,3 3 0,1 1-51,-1 0 0,-1 0 51,-3 0 0,4-2-83,0-2 1,1-1-149,-1-3 0,-3-2 20,3 2 1,-2-3-63,2-5 123,-2 3-1,3-8 1,-4 3 116,3-5 20,-3 0-141,4 0 0,-5-5 3,0-3 1,1-2-50,3-1 1,-3-2 75,3-2 1,-3 1-187,-1-5 0,4 3 31,0-3 0,4 0-110,-5-3 1,6-3 117,-1-1 1,-2 3-187,2 0 0,1 0 182,6 4 1,-6 3-15,2 0 0,-2 5 59,3 3-137,-1-2 361,1 9-118,-1-4 1,-1 10-22,-2 3 0,-3 7 12,-5 4 0,1 2 168,3 2 1,-3 4-169,3 0 1,-3 4 10,-1 0 1,0-3-193,0-2 1,1-2 98,3-1 1,-2-1 58,1-3 1,2-3-136,-1-4 1,4-1-241,-4 1 1,3-5-11,-3 1 0,5-4-281,-1 3 1,-2-4-73,2 1 1,-5-3-1353,5-1 2052,-6 0 0,4 0 0,-1-5 0,1-1 0</inkml:trace>
  <inkml:trace contextRef="#ctx0" brushRef="#br0" timeOffset="27">24029 13888 8083,'0'-12'190,"0"1"0,0 3 895,0 1-335,0 4-297,0-2 1,2 5-21,2 0 1,-3 1-128,3 3 0,-3 6-33,-1 6 0,0 3-9,0-4 1,0 9-15,0-1 0,0 2-39,0-2 1,0 0-76,0 0 0,0 0-19,0-1 1,0 1-221,0 0 1,0-1-173,0-3 1,0 1 178,0-5 1,5 0-259,3-3 0,-2-2 66,2-2 0,-1-3-98,5-5 0,0 0 105,4 0 1,-4 0-437,3 0 186,-2 0 1,-1-4-361,-1 0 1,-5-5 890,-2 2 0,-3-4 0,-1 0 0</inkml:trace>
  <inkml:trace contextRef="#ctx0" brushRef="#br0" timeOffset="28">23938 14093 8083,'0'-6'368,"0"1"0,1 5-193,3 0 0,6 0 166,6 0 0,4 0-236,-1 0 0,2 0-139,2 0 1,-1 0-294,-3 0 1,3-1-152,-3-3 1,1 3-680,-1-3 1157,-3 3 0,1-5 0,1 0 0</inkml:trace>
  <inkml:trace contextRef="#ctx0" brushRef="#br0" timeOffset="29">24441 13305 8083,'0'-17'-1301,"0"0"1546,0 6 1404,0 4-891,0 2 286,0 5-697,-5 0 1,3 1 6,-2 3 1,3 8-37,1 7 1,-4 2-30,1 2 0,-1 0-156,4 0 1,0 1 130,0 3 0,0-2-251,0 5 0,0-3 88,0 4 1,1-5-64,3 5 0,1-6-186,3 2 1,2-3-68,-3-1 1,0-2 15,0-2 0,-3 2-133,4-6 1,-6 0 7,2-4 1,1-3-740,-1 0-21,0-1 0,-3 1-230,3-1 331,-3 1 983,4-2 0,-10 5 0,-1-5 0</inkml:trace>
  <inkml:trace contextRef="#ctx0" brushRef="#br0" timeOffset="30">24498 14059 9739,'6'0'4399,"-1"5"-3719,0 2-259,-3-1-152,3 4 0,-4-7 118,3 4-305,-3-4 1,8 3-469,-5-2 0,1-3-987,-1 3-1476,-3-3 2849,9-1 0,-14 5 0,3 2 0</inkml:trace>
  <inkml:trace contextRef="#ctx0" brushRef="#br0" timeOffset="31">16001 15201 7903,'0'-11'-517,"0"-1"1,0 1 101,0-1 1202,0 6-4,0-4-107,5 9-242,-4-4-42,4 5-9,-5 0-192,0 5 1,-1-3 59,-3 6 0,-1 1-28,-3 6 1,-2-1-22,3 5 0,-4 0 17,0 4 0,1 0-120,2 0 0,-2 1 65,2 2 0,-2-2-57,-1 3 1,3 1-5,1-1 0,0 4-154,0 0 1,-2-2 75,5 1 0,-4 0-154,5 0 0,-5 2 98,4-6 0,0 1-99,4-4 1,0 0 32,0 0 1,2-4 63,1 0 1,0-2-69,5 3 0,-5 0 95,5-5 0,0 4-9,3-4 1,0 2 48,1-2 0,-1-4 9,1 1 0,3-1 22,0-3 0,0-2 143,-3 2 0,-5-6 354,1 2-416,0 3 0,3-6 21,0 3 1,-3 1-39,0-1-61,-1-1 0,1-3-74,0 0-554,-6 0-193,8 0-578,-8 0-190,3 0 1,-4 0 175,3 0 1345,-3 0 0,4 5 0,-5 2 0</inkml:trace>
  <inkml:trace contextRef="#ctx0" brushRef="#br0" timeOffset="32">16240 15601 7903,'0'-12'0,"0"5"0,0-1 0,0 6 0,0-8 0,0 8 0,0-4 0,0 2 0,0 3 0,6-4 0,-1 10 743,2 2 1,2 4-230,-5 0 0,4 6-369,-5 2 0,6 2-106,-1 2 1,-2-4-112,2 0 0,-6 0 52,2 4 0,1 0-149,-1 0 0,1-4 113,-1 0 1,-3-5-128,3 1 1,-3-6-67,-1-2 213,0-4-27,0 2 165,0-5 88,5 0 1,-3-5-89,1-3 0,2-2 102,-1-1 1,4-1-152,-4 1 1,5-6 7,-2-2 1,3-2-176,2-2 1,-1-1 115,1-3 1,-3 3-66,2-3 1,-5 3 13,10 1 0,-10 4-12,5 0 1,-2 9 96,3-1 1,-5 3 140,1 1 1,-4 2-73,3 5 0,-3 1-4,4 3 0,-5 3-45,5 8 1,-2-1 18,2 5 0,2 0-113,-2 4 0,-2 4 43,2 0 1,-2 3-111,2-3 1,1-1-50,-6-3 0,5 0-212,-4 0 1,0-5-13,-4-3 0,3-2-623,1-2 387,0 0 1,-4-3-325,0 0 938,0-6 0,0 3 0,0-5 0,5-5 0,1-1 0</inkml:trace>
  <inkml:trace contextRef="#ctx0" brushRef="#br0" timeOffset="33">16834 15829 7903,'0'-11'-1356,"0"3"1085,0 1 0,0 3 1656,0-4-112,0 6-728,5-3 0,-2 5-213,5 0 1,-6 5-92,2 2 1,-3 3-52,-1 2 1,4 1-94,0 2 0,0-1-39,-4 5 0,0-5-9,0 1 1,0-1-242,0 1 1,0-2-49,0 2 1,0-6-548,0-1 435,0-1 0,0 1-899,0-1 355,0-4-92,0 7 988,0-9 0,0 10 0,0-5 0</inkml:trace>
  <inkml:trace contextRef="#ctx0" brushRef="#br0" timeOffset="34">17257 15487 7903,'6'-12'-648,"-1"1"540,-5-1 606,0 1 45,0 5 213,0-4-322,0 8-149,0 7 1,0 4-24,0 10 1,4-2-28,0 6 0,4-3-81,-5 7 0,5 0 26,-4 0 1,3 0-63,-3-4 1,4-1-164,-4 1 1,3-5-359,-3-3 1,1 0 230,-1-3 1,-2 2-533,6-7 200,-5-1 0,3 2-1220,-2-4 780,-3 0 944,4-4 0,-5-5 0,0-1 0</inkml:trace>
  <inkml:trace contextRef="#ctx0" brushRef="#br0" timeOffset="35">17166 15681 7903,'0'-12'-524,"0"6"0,0 0 2297,0 2-1317,5 3 1,1-4-34,5 5 1,2-2-108,2-1 0,3 1-25,5-2 1,0 2-201,0-2 1,3 3 79,1-3 0,0-1-443,-5 1 1,0 0-183,-3 4 1,1-3-560,-4-1 1,3 0 404,-4 4 0,4 0 608,-4 0 0,0 0 0,-3 0 0</inkml:trace>
  <inkml:trace contextRef="#ctx0" brushRef="#br0" timeOffset="36">17862 15727 7903,'-6'-7'113,"1"1"353,5 2 27,0 3 54,0-4-113,0 5-535,5 0-355,-4 5-511,9-4 594,-8 4 0,4-5-857,-2 0 973,-3 0 1,5 4 256,-2 0 0,2 5 0,6-3 0</inkml:trace>
  <inkml:trace contextRef="#ctx0" brushRef="#br0" timeOffset="37">18113 15738 7903,'0'-8'911,"0"1"-324,0 4 284,0-2 99,0 5-1336,6 0-126,-5 0-266,4 0 0,-4 0-296,3 0 0,-3 1 232,3 3 822,-3-3 0,-1 10 0,0-5 0</inkml:trace>
  <inkml:trace contextRef="#ctx0" brushRef="#br0" timeOffset="38">18399 15715 7903,'0'-11'-545,"0"-1"0,0 5 3135,0-1-853,5 6-718,-4-4-697,10 6-365,-10 0 1,5 2-637,-2 2 187,-3-3 1,4 5-499,-5-2 0,0-2 386,0 6 604,5-5 0,2 7 0,4-4 0</inkml:trace>
  <inkml:trace contextRef="#ctx0" brushRef="#br0" timeOffset="39">18890 15350 7903,'0'-7'198,"-5"2"198,4 5-26,-4 0-78,5 5 1,0 3-63,0 7 1,0-1-132,0 5 1,0 0 95,0 4 1,0-1-71,0-3 0,0 2-37,0-2 1,0 2-200,0-2 0,0 1-58,0-5 0,0 0-180,0-3 0,1-1 26,3 1 1,-3-1-266,3 0 1,-3-3-895,-1 0 1482,0-6 0,0 8 0,-5-3 0,-1 4 0</inkml:trace>
  <inkml:trace contextRef="#ctx0" brushRef="#br0" timeOffset="40">18685 15567 7903,'0'-12'0,"0"1"256,0 4 0,0 1-12,0 2 0,5 3-62,2-3 0,5 3-12,3 1 1,3-1 26,4-3 1,6 3-21,3-3 0,2-3-82,1 0 1,0 0-62,1 0 1,-5 3-312,1-4 1,-6 5-559,2-5 0,-3 6 384,-1-2 0,-6 2-570,-1 2 1021,-4 0 0,0-5 0,-1-1 0</inkml:trace>
  <inkml:trace contextRef="#ctx0" brushRef="#br0" timeOffset="41">19393 15441 7903,'-8'-5'10,"0"-3"1,5 2 160,-5-2 426,5 6-1,-2-3-90,5 5-239,0 0 0,0 5-86,0 2 0,4 7 36,0 2 0,0 4-119,-4-1 1,0 1 22,0-1 1,4 3-136,-1-3 1,1-1 72,-4 1 1,1-2-176,3 3 1,-2-3 61,1-1 1,-1-8-321,-2 4 92,0-3 305,0-3-46,5-1 70,-4-5-21,4 0 1,-5-1-69,0-3 0,4-2 7,0-6 0,3 1 17,-3-1 1,5-3-4,-1 0 0,2-4-16,1 4 1,1-6 23,-1 2 1,0-2-86,1-2 0,-1 0 61,1 0 1,-1 6-3,1 1 1,-2 4 113,-3 0 232,3 6-197,-3 1 0,0 5 122,1 0 0,-5 5-6,0 2 1,2 4-95,-1 0 0,1 2-2,-1 2 1,-3 3-58,3 5 1,-3-1-23,-1 1 1,0-1-96,0-3 0,4 2-220,0-2 1,0-2-77,-4-2 0,0-2-781,0-2-4,0 1 0,1-1-198,3 1 1323,-3-6 0,4 4 0,-5-4 0</inkml:trace>
  <inkml:trace contextRef="#ctx0" brushRef="#br0" timeOffset="42">19838 15532 7903,'0'-11'-448,"0"0"1084,0 4 0,0 1 224,0 2-313,0 3-150,0 6 1,1 2-161,3 9 0,-3 1-52,3 2 1,-3 7-10,-1 1 1,0 0-162,0 0 0,0-2 75,0 6 0,0-4-161,0 3 1,0-7-4,0 4 0,0-10 22,0 6 1,2-8-235,2 1 0,1-4 61,2 0 0,3-2-67,-2-3 0,-2 2 120,2-5 0,0 0 29,3-4 1,0 0-66,1 0 0,-1-4-185,1 0 1,0-5-59,4 2 1,-8 0 105,4 0 0,-4 3-422,-1-4 767,-2 1 0,-5-10 0,0 0 0</inkml:trace>
  <inkml:trace contextRef="#ctx0" brushRef="#br0" timeOffset="43">19804 15818 7903,'10'-12'431,"-2"1"1,2 3-227,-3 1 1,7 3 24,1-4 1,5 6-7,-5-2 0,5-1-175,-1 1 1,3 0-200,1 4 1,-4-3-239,0-1 1,-2 0 387,2 4 0,-2-5 0,-6-1 0</inkml:trace>
  <inkml:trace contextRef="#ctx0" brushRef="#br0" timeOffset="44">20489 15418 7898,'11'-6'416,"1"2"1,1 3-196,2 1 0,3-4 82,4 0-119,1-5 1,5 7 22,3-6 1,-2 4-1,1-3 0,-4 0-194,0 0 0,-2-2 44,-1 5 1,-5 0-111,-3 4 0,-6-1 58,-1-3-1073,-6 3-18,3-4 306,-5 10 1,0 1 391,0 6 0,-1-5 388,-3 1 0,-2-2 0,-6 2 0,-4 7 0,-2-2 0</inkml:trace>
  <inkml:trace contextRef="#ctx0" brushRef="#br0" timeOffset="45">20512 15658 7903,'0'-8'2,"0"1"162,0 4 0,1-6 374,3 6-151,-3-1 1,9 2-111,-2-1 0,2 1 80,2-1 0,-1 1-109,0 2 1,6-3-19,2-1 1,3-1-36,0 1 1,5 3-2,0-3 1,1-1-72,-2 1 1,-2-4-37,3 4 1,-3 1-196,-1 3 0,-4 0-147,0 0 0,-5-4-265,1 0 1,-2 0-410,-2 4 1,-3 0 413,0 0 1,-1 0-965,5 0 1479,-6 0 0,4 0 0,-4 0 0</inkml:trace>
  <inkml:trace contextRef="#ctx0" brushRef="#br0" timeOffset="46">21300 15338 7903,'-5'-11'0,"2"3"110,-4 1 1,4 3 489,-1-4-65,3 6-1,-4-3-168,4 5 0,-4 5-109,5 2 1,0 3-129,0 2 0,0 0 72,0 4 0,0-2-113,0 5 1,0-2 69,0 3 1,3 0-111,1-5 1,1 4 68,-1-4 1,-3 4-150,3-3 1,-3-1-116,-1-4 1,4 1 60,0-1 0,0-3-57,-4-1 0,0-3-147,0 4 173,0-6 74,0 3-19,0-5 69,0-5 1,0 3 20,0-6 0,0 0-21,0-3 0,4 0 117,0-1 0,1 1-53,-2-1 0,4-4-30,4-3 1,1 1-59,-1-1 1,0 1 1,1-1 0,3-1-24,0 5 1,1-1 54,-5 5 1,0 3 100,1 1 1,-2 3 58,-2-4 253,2 6-173,-4-3-139,5 10 1,0 1-4,-4 6 0,0 3 26,-4 0 1,-1 5-171,1-1 0,-1 3 124,-2 1 1,0 0-255,0 0 1,4-2 53,-1-2 1,1 3-40,-4-3 1,0-3 11,0-1 0,0-6 36,0-1 0,1-2-50,3 2 0,-2-2-330,1-2-25,-1-3 0,-1 6-1430,3-3 230,-3-3 1702,4 4 0,0-5 0,1 0 0</inkml:trace>
  <inkml:trace contextRef="#ctx0" brushRef="#br0" timeOffset="47">21597 14870 7903,'0'-11'0,"0"3"0,0 0 0,0 5 122,0-5 375,0 5-188,0-7 1,-1 8 221,-3-6 193,3 6-155,-5-4 107,6 6 639,0 0-1098,0 6 0,4 0 58,0 5 0,5 1-60,-1-1 0,6 6 0,1 2 1,1-2 19,-1 2 0,3 2-28,5 5 1,0-1-188,0 1 1,0 2 141,-1-1 1,0 4-106,-3 0 0,3-2 60,-3 2 0,-3-1-254,-1 4 1,-6-3-69,-1-1 0,-6-3-37,2 3 0,-3-4 84,-1 0 0,0-2-44,0-1 1,0 0 63,0 0 0,0-1 67,0-3 1,-3 1 38,-1-5 0,-4 4-15,4-4 0,-1 4 6,2-3 1,-3-1-26,-1-4 0,-3 2 5,2 2 0,-3-2 4,-5 2 0,4-2-9,-3-2 1,-2 1 59,2-1 0,1 0-54,6 1 0,-2-4-118,2-1 0,2-3 115,-1 4 0,4-5 36,-1 5 1,2-5-33,-2 0 4,3-1 47,-5-2 22,6 0 119,-5 0-180,4 0-10,-4 0 39,5 0-497,-5 0-522,4 0-726,-4 0 1596,5 0 0,0-5 0,0-2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50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2787 8543 8040,'-7'-5'-1030,"-3"-2"1584,9-4 1,-8 3-170,5 1 1,-1 4-165,1-1 0,2 3 62,-6 1 0,4 0-97,-3 0 1,-1 1 63,-3 3 1,-6 0-99,-2 7 1,1-2 45,-1 7 1,2 1-1,-2 2 1,2 3-38,6 1 0,-5 5-176,1 2 1,4 3-77,3 1 0,6 4 103,-2 1 0,3-1-26,1-4 0,0 0 63,0 0 0,8-4-168,4-4 1,6-3 11,-3-4 0,9-2-44,-1-6 1,3-1 129,1-2 0,1-3-3,3-5 1,2-1 14,-3-3 0,2-4-5,-2-7 0,2-2 16,-5-2 0,-1-2-12,-3 2 0,-1-3 34,-3-1 1,-3 1-25,-4-1 0,-2 0 141,-3 0 1,0-1-105,-4-3 0,-1 2 10,2-6 0,-8 5-95,-4-5 1,-3 6 73,-5-2 1,2 3-132,-5 1 0,4 6 117,-4 1 1,0 5-73,-4 3 0,0-1 44,1 6 0,-5-1-91,0 4 0,2 0 53,6 0 1,-3 0-2,3 0 1,3 0 92,1 0 1,2 5-72,1 2 1,5 1 123,-1 4 1,6-2-108,-2 9 0,-1 0 70,1 4 0,0 3-47,4 1 0,0 3 147,0-3 0,0 3-121,0-3 1,0 4 7,0-5 0,1 1-68,3-4 1,3-6 57,4-1 0,0-1-81,1-4 0,1 2 67,2-9 1,1 3 1,3-3 1,3 0-14,-3-4 1,-1-1-14,1-3 0,-4 1 11,4-4 0,-5-1 6,1-3 1,-2-1 18,-2 1 0,1 0-15,-1-1 1,1-4-5,-1-3 0,-5-2 4,-2 2 0,1-6-30,-1 2 0,0-2 22,-4 2 1,-5 0-31,-3 0 0,-2 4-17,-1 0 0,-5 6 34,1 2 1,-5 1 1,1 6 0,1 0-2,-1 4 0,0 5 154,-4 3 0,0 6-91,0 1 0,2 5-13,2-1 0,-1 7-15,4 0 1,1 5-79,4-4 1,0 3 6,4-3 0,2 3-13,5-3 1,5-4-96,2-4 1,5-5 128,3 1 1,4-8 134,8-3 1,-2-3-155,6-1 0,-5-1 234,5-3 1,-6-2-64,2-5 0,-3-5 52,-1 1 1,-5-1-88,-3 0 0,-3 4 23,0-3 0,-1-2-98,1 2 0,-6-2 68,-2 2 1,-3 1-153,-1-5 1,-5 4 72,-3-4 0,-2 4-175,-1-4 1,-6 5 103,-2-2 1,-2 9-44,-2 3 1,0 3 75,0 1 1,0 1 1,1 3 0,0 2 18,3 6 1,1-1-21,3 0 1,2 5-120,-2-1 0,4 5 121,3-1 0,-1 3-165,5 1 1,0-2 87,4-2 0,6 2-105,1-6 0,5 0 142,3-4 0,1 0-3,3-4 1,3 2 24,-3-5 1,-1 0-48,1-4 1,-5-2 226,1-1 0,1-4-55,0-4 0,-2-4 233,-7-1 0,2 1-78,-5 4 1,0-2 8,-4-2 0,0 2-56,0-2 1,-2-2-88,-1 2 1,-4-5-79,-4 1 0,-1 1 95,1-1 1,-5 5-86,-3-1 0,1 3 37,-1 5 0,0-2 137,-4 5 0,0 3-92,0 8 0,-1 2 14,-3 10 1,3 4-152,-2 4 1,3 5-168,4-2 0,4 3-1156,7 1 1,3-3 217,5-1 1127,10-4 0,8 7 0,11-4 0</inkml:trace>
  <inkml:trace contextRef="#ctx0" brushRef="#br0" timeOffset="1">4979 8680 8408,'0'-12'-169,"0"1"88,0 0 0,0 3 0,-1 2 574,-3 1 1,2-3-104,-6 4 1,4-3-100,-3 3 1,-1 0-28,-3 4 0,-1 0-5,1 0 0,-2 0 44,-2 0 1,1 5-45,-5 3 1,0 2-85,-4 1 0,0 6 51,1 2 1,2 6-184,1 2 1,2 3 83,-2-3 0,3 1-135,9-2 1,2-4-144,5 5 1,1-7 118,3 3 1,3 0-49,9-4 1,1-3 124,6-1 0,0-2-247,0-2 1,4 1 12,-1-1 0,2-4 3,-1-4 0,-2-1 166,6-2 1,-2-2-30,1-1 0,5-7 102,-1-6 1,-1-4-92,1 1 0,-1 1 87,-6-1 0,-1 0-63,-3-4 0,-5 0 86,-3 1 1,-3-3-15,-5-1 0,-2 2 10,-5-3 0,-1 2-61,-3-2 1,-3 3 1,-9-3 0,-3 1-30,-7 3 0,0 0 39,-4 12 1,-1-2 66,-3 9 0,-4 1-68,0 7 1,1 1-2,7 3 1,-2 6-6,5-3 1,1 5 68,3-1 1,5-1-58,3 5 1,2-1-3,2 1 1,3 2-58,1-2 1,4 7 59,-1 0 0,4-3-43,4-4 1,6-1 30,5 1 1,6 1 13,-2-5 0,-2 1-24,3-5 1,2-5-2,5-2 1,0 1-14,-5-1 0,1 0 21,0-4 1,0-4-81,0 0 1,0-5 70,0 2 1,-2-3-11,-2-2 0,1 0 1,-4-4 0,-1 4 78,-4-4 1,-4 2-55,-4-1 1,3 3 5,-3-4 0,0 0-24,-7 1 0,0-4 3,-7 3 1,1-3-161,-9 4 1,3 0 155,-3 3 1,-3 6-9,-5 2 0,-4 4-9,5 4 1,-6 4 130,2 7 1,2-1-73,1 5 1,3 0 15,1 4 0,5 3-41,3 1 0,4 1 14,3-1 1,3-3-210,5 2 1,3-1 127,4-3 0,6-4-4,10-3 0,3-3 35,1-5 1,9-2 228,-2-5 1,4 0-77,0 0 1,-3-5 109,4-2 0,-5-3-124,-4-2 1,-2-3 147,-5 0 1,0-6-26,0 2 1,-6 2-62,-1-2 1,-7 3-26,-2-3 0,-4 4-10,1-4 1,-3 0-165,-1-4 1,-7 0-21,-4 1 1,-5-1-133,-7 0 1,-1 1-24,-3 3 1,2 4 147,-6 7 1,-1 3-73,-6 5 1,3 3 71,-3 4 1,7 1-133,5 7 1,1 3 109,3 1 0,3 3-106,0 1 0,8 1 46,0 2 0,7-2-129,0 3 1,3-3 96,1-1 0,6-5 46,6-3 0,3-2 127,4-2 0,3-5-102,-3-2 0,2-2 473,2-2 0,0-6-179,0-1 0,0-3 256,0-2 0,-4 0-153,0-4 0,-4 2 55,4-5 1,-6 4-148,-2-4 0,-1 4-37,-6-4 0,4 4-242,-5-4 1,0 0 75,-7-4 1,-2 0-177,-6 0 1,-4 4 51,-3 0 1,-4 5-678,-4-1 1,1 7-138,-9 4 1,7 9-1450,-6 7 2376,8 4 0,-2 17 0,5 3 0</inkml:trace>
  <inkml:trace contextRef="#ctx0" brushRef="#br0" timeOffset="2">8280 8531 7671,'0'-11'-1129,"0"5"1781,0-5 0,-4 9-201,1-6 0,-3 6 75,3-2 26,1-2-289,-8 4 0,4-3-102,-6 5 1,1 0 18,0 0 1,-1 4 11,1 0 1,-2 9-26,-2-2 1,1 4 37,-5 0 1,5 3-192,-1 5 1,-2 4 90,2-1 0,0 2-151,3-1 0,5-2 59,-1 6 0,6-5-95,-2 5 0,4-6-45,4 2 1,2-3-4,5-1 1,2-5 13,2-3 0,3-2 120,5-2 0,0-5 19,-1-2 0,5-3-40,0-1 0,1-1 203,-2-3 0,-2-2-114,3-5 0,-3-1-46,-1 1 0,0-2 21,0-2 1,-4 2 45,0-2 1,-4-2 62,4 2 0,-5-5 19,1 1 1,-6-3 42,-1-1 0,-2 1-465,2-1 0,-3-4-19,-5 0 0,-1-3 127,-3 3 1,-3 2-13,-4 6 1,-2-1 121,-2 4 1,1 1-11,-5 4 0,-4 1 36,-3 2 0,-2 3-31,1 5 0,-2 1 123,-5 3 1,4 4-107,4 7 1,-2 3 67,1 4 0,0 1-44,5 0 1,4 5 48,3 2 0,2 3-42,2 2 0,4-1-142,3 0 0,4-3 41,4-1 0,4-1-50,7 2 0,-1-3 29,5-5 0,0-4 59,4 0 0,4-7 39,-1 0 0,5-2-63,-5-6 0,1-1 268,-4-3 0,0 0-62,-1 0 0,0-5 126,-3-2 1,1-3 0,-4-2 0,-1 1 18,-4-1 0,1 0-225,-1-4 0,-5 4 66,-2-3 1,-2-3-190,-2-1 1,0-3 113,0-1 0,-6 0-133,-1 1 1,-3-5 75,-2 0 1,-4 1-157,-3 3 0,-3 1 45,-1 3 0,-3 8 93,-1 7 1,-5 3 137,2 1 0,2 2-80,1 6 1,-1 2 100,2 13 0,0-2-64,7 10 0,3-4-49,4 3 0,6 0-67,2 5 1,4-2-156,4-3 0,4 2 171,7-5 0,0-2-233,8-6 1,-3-3 164,7-4 1,1-4 19,-2-1 1,1-4 312,-4 0 0,0-6-104,0-5 0,-1-2 191,1-2 1,-4-3-29,0 0 0,-5-4-108,2 4 0,-4-6-98,0 2 1,-2 2 43,-3-2 1,-1 0-168,-6-4 0,0 0 82,0 0 0,-6-4-196,-1 1 0,-5-1 53,-3 4 0,1 2 1,-5 2 1,-1 2 83,-7 6 1,2 4-12,-6 4 0,5 3 98,-5 3 1,2 4-86,-1 4 1,2 2 118,5 2 0,0 4-89,0 8 1,5-2-181,3 6 0,3-2 117,0 1 1,6 2-280,2-5 1,4 3 31,4-3 1,3-1 59,9-3 0,3-5 156,7-3 1,2-3-24,3-5 1,2-2 357,-3-5 0,2 0-128,-2 0 1,2-6 187,-5-5 0,-1-1-112,-3-3 0,-1-2 191,-3 2 0,-3-5-101,-4 1 1,-1-1-10,1 1 1,-6-7-303,-2 3 1,-4-3 124,-4-1 0,-4 2-92,-7-6 1,-3 2 51,-5-1 0,1 8-435,-1 11 0,-5 4 172,-3 7 1,-2 1-114,-1 3 0,5 4 23,2 7 0,8 2-561,4 2 0,4 6 846,3-2 0,13 7 0,8-1 0</inkml:trace>
  <inkml:trace contextRef="#ctx0" brushRef="#br1" timeOffset="3">3906 8554 8320,'-5'-6'0,"0"0"22,-3 2 0,-2 2 107,2-1 1,2 1 275,-2 2 1,1 0-88,-5 0 0,1 0-140,0 0 0,-2 2 97,-2 1 0,1 0-76,-5 5 0,1-1 59,-1 5 1,-3 3-81,3 0 1,1 5 42,-1-1 1,5 3-132,-1 1 0,4 0 31,3 0 0,3 3-206,5 1 1,0-1-40,0-3 0,5 0 118,3 0 0,3-4-56,4 0 0,3-4 72,5 4 1,0-6-56,0-2 0,3 0 15,1-8 1,1 5-59,-1-4 0,-3-2 135,2-5 0,-1-1-37,-3-8 1,1 3 93,0-6 1,-4-1-87,0 1 0,-1-6 25,1 2 0,-3 1-15,-4-1 1,-2 0-36,-2-4 0,0 1 45,-4-1 1,0-4-88,-4 1 0,-6-2 8,-6 1 1,0 2-167,-7-6 1,1 6 64,-1-2 1,-3 7 97,3 1 0,-1 6 136,1 2 1,-7 4-88,4 7 1,-4 2 127,3 1 1,-3 5-87,-1 7 0,0 3 80,5 5 0,0 1-46,3 3 0,3 2-18,4 5 0,2 0-219,2 1 0,3-1 127,5 0 1,2-3-198,1-1 1,9-5 50,7 2 1,2-7 91,2-1 1,0-6 4,0-2 1,4 0 160,-1-8 0,1 1-69,-4-4 0,0-5 69,-1-2 0,0-1 90,-3-4 0,-1 6-80,-3-9 1,-6 5 50,2-5 0,-3 1-77,-1-2 1,-1 4-110,-6-4 0,0-1 93,0-2 0,-6 1-168,-1-1 1,-5 0 79,-3-4 1,1 4-21,-5 0 0,-1 6 88,-7 2 1,3 1-48,-2 6 1,1 1 179,3 7 1,-1 2-101,0 6 1,1 4 51,3 3 0,-1 3-74,5 1 0,3 0-91,5-1 1,4 1 47,-1 0 0,4-4-143,4 0 0,4-5 123,7 1 1,3-3 12,5-5 0,1-1 114,2-6 0,0 0-127,4 0 0,-4-7 218,0-4 0,-2-1-111,-1-3 1,-5-1 72,-3 0 0,-2 0-89,-2 1 1,-4 2-11,-4-2 0,-1 1-67,-2-1 1,-2 2 79,-1-2 0,-8 1-224,-4-2 0,-5 5 121,1 0 1,-3 0-117,0 8 1,1-1 125,-2 4 0,7 1 27,-7 3 1,3 2-14,-3 6 0,4 3 2,0 0 1,6 5-101,2-1 0,1 3 88,6 1 1,0 0-83,4 0 1,5-4 81,3 0 0,7-5-155,4 1 1,2-4 225,2-3 1,0-3 155,0-5 1,1-5 25,3-3 1,-3-7 276,3-4 1,-3-3-148,-2 0 0,-4-1-138,-3 0 1,-3 1-318,-5 3 1,-1-1 189,-6 5 1,-2 0-348,-2 3 1,-3 2 142,-8 2 1,-4-1-1469,-8 6 0,-1 4 1570,-2 7 0,-3 12 0,3 4 0</inkml:trace>
  <inkml:trace contextRef="#ctx0" brushRef="#br1" timeOffset="4">6270 8600 8477,'-11'-10'27,"-1"2"0,5-2 38,-1 2 1,0 2-1,-3-2 335,0 0 0,-1 2-92,1 3 1,-1-2 80,1 1 0,-1 0-115,1 4 0,0 0 176,-1 0 0,1 0-104,-1 0 0,-3 5-47,0 3 0,-4 3-162,4 4 1,-4-1 136,3 5 0,-3 2-239,4 5 0,0 2 105,3 3 0,1 0-101,0-4 0,4 5 4,3-2 0,3-1-280,1 2 1,5-6-45,3 2 1,7-3 18,4-1 0,6-5 56,2-3 0,5-4 106,-2-3 1,3 1 112,2-5 1,-1-2-73,0-6 0,0-6 162,1-5 1,-1-7-85,0-1 0,-1 1 218,-2-5 1,-3 2 58,-6-2 1,-4 3 69,-3-3 0,-2-1-143,-2 2 1,-4-5-87,-3 5 0,-3-6-198,-1 1 1,0 2 129,0-1 0,-6 6-152,-6 1 1,-1 2 106,-6 10 1,-3-2-80,-5 10 0,-9 0-12,2 7 0,1 2 1,3 6 1,-1 0-117,-3 3 0,3 3 105,1 5 0,5 1-270,-2 3 1,3-3 86,1 3 1,5-3-7,3-1 0,6-2 58,2-2 0,4 1 48,-1-4 1,7-1 195,1-4 0,4 1-139,0-1 1,6-3 212,1-1 0,6-4-50,-2 1 0,3-3 135,5-1 1,-2 0-34,6 0 0,-6-5 27,2-3 0,1-2-52,-1-1 0,-1-1-61,-3 1 1,-5-4 14,-3-1 1,-2 0 3,-2 1 1,-3 2 74,-1-2 0,-4-2-93,1 2 1,-4-1-60,-4 0 1,-2 4 65,-6-4 0,1 8 16,-1 0 0,-4 5-19,-3 0 1,-3 4-161,-1 6 1,0 2 100,1 10 0,-1 0-12,0 4 1,1 1-141,3 3 0,3-3 93,4 3 0,2-3-274,3-1 1,2-4 76,5 0 0,1-5-25,3 1 0,3-2 150,9-2 1,-3-5 87,6-2 0,2-2 195,5-2 1,0-2-106,4-2 0,-4-3 58,0-8 0,-2 1-75,-1-5 0,-1 1 250,-3-1 1,-3-1-57,-4 4 0,-2-4 60,-2 1 1,-3-1-39,-5 1 0,-3-3-157,-5 3 1,0-3-38,-11 0 1,1 1-155,-1 6 1,-7 5-186,4 10 0,-4 0 93,3 0 1,2 6 576,2 6 1,-2 0-165,6 7 1,-4 2-435,4 5 0,0 0-316,3 4 0,6-3-583,2 3 1,4-3 1091,4 3 0,7-4 0,7 2 0</inkml:trace>
  <inkml:trace contextRef="#ctx0" brushRef="#br2" timeOffset="5">7252 8520 8250,'-4'-8'0,"1"1"0,-2 4 250,1-1 0,1 3 2,-4 1 0,-1 0 107,-3 0 0,-2 1-130,-2 3 1,1 3-32,-5 4 0,0-2-86,-4 2 0,0-2 117,0 6 1,0 2-188,0-2 0,1 5 114,-1-1 0,6 2-151,6-2 0,1 2 19,6-2 1,0 2-82,4-2 1,0 2 86,0-2 0,0 3 36,0 1 1,4 0-106,0-1 1,5-3 65,-2 1 1,7-7-81,1 3 0,6-5 93,-2-3 0,4 1 4,3-6 0,-2 1 37,3-4 1,2-5 5,2-2 0,0-5-23,0-3 1,-2 1-1,-2-5 0,-1 4 88,1-4 1,0 0-72,-8-4 1,1 0 128,-1 0 0,-6 0-113,-6 0 0,-4-3-163,1-1 0,-4-5 150,-4 2 0,-3-3-158,-4-1 0,-4 4 23,0 4 1,-10-1-87,3 4 1,-5-1 137,0 9 1,2 5 4,-6 6 1,5 3-11,-5 1 0,6 2-8,-2 6 0,-1 1 23,2 10 0,-1 5-7,4 6 0,2 2-257,2-1 1,2 2 12,6-3 1,4 2-13,4-2 1,3-2 168,3-5 0,5 0-40,7 0 1,-1-6 157,5-1 0,4-4-158,4 0 1,-1-6 218,-3-2 1,4-3 47,-1-1 0,1 0 52,-4 0 0,0-5-107,0-3 1,-2-2-22,-2-1 0,2-1-34,-6 1 0,0 0 17,-4-1 0,-4 0-37,-3-4 1,-3 4 22,-1-4 1,-1-1-66,-3-2 1,-3 1 16,-4-1 1,-5 5-6,-3-1 1,1 2 83,-1 1 0,-2 6 6,-5 2 1,2 3-92,-3 1 0,3 5 40,1 3 0,1 6-26,3 1 1,-1 5 26,5-1 0,0 7-168,3 0 1,1 2 93,-1-1 0,2-3-124,3 3 1,2-5 64,5-2 0,5 0-22,2-5 1,7 0 220,1-3 1,6-6-151,-2-2 0,6-3 319,2-1 1,3-6-91,-3-6 0,1 1 5,-2-4 0,-3-3-34,0-1 1,-5 2 84,-7 2 1,1-1-119,-1 0 0,-4 0 8,-4 1 0,-1 1-184,-2-5 1,-2 0 92,-1-4 1,-4 1-175,-4 3 0,-1-1 103,1 5 1,-2-1-14,-2 5 1,1 5 63,-5 2 1,1 3-29,-1 1 0,-2 9-36,2 2 1,1 8 9,-1 0 0,1 3-107,-1 0 1,3 1 132,4 0 1,2 0-72,2 0 1,3 0 45,5-1 0,3-2-9,4-1 1,2-5-5,10 1 0,-3-8 56,3-3 0,0-3-130,3-1 1,-3 0-159,1 0 1,-3-3-1516,2-1 1809,-2-5 0,-1 3 0,2-6 0</inkml:trace>
  <inkml:trace contextRef="#ctx0" brushRef="#br2" timeOffset="6">9491 8520 8290,'0'-8'-62,"0"1"1,0 3 63,0-4 0,0 5 0,-2-5 328,-1-1 0,0 4 71,-4 1 0,3-1-103,-4 1 1,4-3 130,-3 3 1,-1 0-106,-3 4 1,3 0 22,0 0 0,0 0-29,-8 0 1,4 5 0,-4 3 0,-1 7-125,-2 4 0,-3 3 16,-1 0 0,0 6-139,0 3 1,1 0 64,-1 0 0,5 2-211,3-3 1,3-2 78,5-1 1,2-4-79,5-4 1,5 1 39,2-5 0,5 4-124,3-3 1,7 3-37,4-4 1,2 0 132,-1-3 1,1-5-141,2 1 1,3-4 100,-2 3 0,-2-4 28,1 1 1,-1-7 13,2-1 0,1-5 161,-6 2 1,5-5-65,-5-3 1,1 1-31,-4-5 1,0 4 118,0-4 1,-2 0-62,-2-4 0,-4 0 6,-7 0 0,1-3-24,-5-1 0,0-1-189,-4 1 1,-7 2 98,-4-5 0,-3 3-179,-9-4 0,1 7 96,-8 1 1,2 6 57,-6 5 1,1 6 1,-9 2 0,1 3-3,-1 1 1,2 1 29,2 3 0,7 4-28,1 7 1,4-1 6,4 5 1,0 0 18,3 4 0,4 5-117,7 2 0,-1-2 58,5-1 0,1-2-6,3 2 0,6-5 56,5 1 0,7-1-8,9-7 0,2-3 171,5-5 1,1-4-116,-1 0 0,1-3 218,3-3 1,-6-4-57,2-4 1,-7-2 79,0-2 0,-4 2 29,-4-2 1,-3 1-127,-5-1 0,-4 2-152,-3-2 0,-3-2 128,-1 2 0,-1-4-164,-3 4 1,-3-4 76,-4 4 0,-4-1-170,0 5 1,-6 5 105,2 2 1,-4 3-81,-3 1 1,2 5 95,-3 2 1,3 7-6,1 2 0,1 3-50,3-4 1,3 5 56,5-1 0,-1-1-113,1 1 1,3-5 111,0 1 0,6-2-166,-2-2 1,8 1 76,4-1 0,7-3 159,4-1 0,6-4 17,2 1 0,1-3 116,-2-1 1,-1-5-71,1-3 1,-2-2 137,-1-1 1,-5-1 61,-3 1 0,-2-2-142,-2-2 0,-4 2-45,-4-2 1,-3 2 12,-3 2 0,-5 1-222,-7 2 1,-3-1 67,-5 5 0,-1 1-59,-3 3 0,-2 1 325,-5 3 1,5 3-130,2 9 1,3-3-24,1 7 1,5-5-21,3 4 0,2-1 18,2 1 0,5-2 35,2-1 0,3-4-1172,1 3 486,0 3 0,5-5-261,2 2 0,9-3 287,3-5 521,2-2 0,7 0 0,1 2 0</inkml:trace>
  <inkml:trace contextRef="#ctx0" brushRef="#br3" timeOffset="7">2798 9502 8087,'-6'-11'-242,"-4"4"1,8 1 746,-1 2 1,0 3 1054,-1-3-501,3 3-672,-4 1 1,5 6-143,0 6 0,0 0-33,0 7 0,1-1-84,3 1 1,-3 3-1,3-3 0,-1 2 124,0 2 1,-1-4-214,1 0 0,0-1-29,1 1 0,-3 1-70,3-4 1,-3-1 74,-1-4-110,0 6 1,4-5 108,0 4 1,0-7-160,-4-2 1,0-3-427,0 4 183,0-6 188,0 3 0,-2-5-176,-2 0-1500,3 0 1876,-4 0 0,5 0 0</inkml:trace>
  <inkml:trace contextRef="#ctx0" brushRef="#br3" timeOffset="8">3860 9536 8054,'-6'-5'-109,"1"-1"0,5-2 309,0 1 0,0 3 364,0-4 257,0 6-496,0-8 0,1 3-88,3-4 1,-2 3 160,6 1 1,0 3-163,3-4 1,1 4 34,-1-3 1,0 4-42,1-1 0,3 3-29,0 1 1,0 0-155,-3 0 0,-1 5 97,1 3 1,-5 6-225,1 1 0,-6 5 54,2-1 0,-2 3-110,-2 1 1,-2 3 62,-2 1 1,-2 0-276,-5-4 0,-1-1 129,1 1 0,-1-1 9,1-3 1,0 1 138,-1-5 1,2 1-157,2-5 307,-2-5-134,9 5 185,-4-10 1,6 4 12,3-5 0,2 0 134,6 0 0,-1 0-99,1 0 0,4-4 96,3 0 0,-1-1-57,1 1 1,-4 3-77,4-3 0,-5 3-109,1 1 0,2 0 118,-2 0 0,-3 0-701,-5 0 0,-3 0 47,4 0 503,-6 5 0,8 7 0,-3 5 0</inkml:trace>
  <inkml:trace contextRef="#ctx0" brushRef="#br3" timeOffset="9">5071 9354 8109,'0'-12'0,"-4"5"-7,0-1 0,-1 6 351,1-2 264,3-3-360,-4 6 1,5-5 224,0 2-30,0 3-253,0-4 0,1 5 5,3 0 1,2-4 29,6 0 0,-5 0-96,1 4 1,4-4 49,3 1 1,0-1-132,-4 4 0,5-2 52,-1-1 0,4 1-188,-4-1 1,4 1-31,-4 2 0,1 5-62,-5 3 1,-3-2 62,-1 2 0,-4 0-124,1 3 0,-3 4 40,-1 0 0,-4 1 139,0-5 0,-5 1 1,2-1 1,-3 0-25,-2 1 0,1-1 141,-1 1 1,1-1-129,-1 0 0,1 0 172,0-4 0,3 2-52,0-5 0,2 1 148,-2-1 1,2-3 122,2 3-153,3-3 0,-4 4 1,6-3-95,3 1 1,2-1 206,6-2 1,-1 1-15,1 3 0,0-3-65,4 3 0,-2-3-85,5-1 0,-5 1 25,1 3 0,1-1-198,-1 4 1,1-3 116,-5 4 1,1-1-83,-1 5 1,-3-1 98,-1 1 1,-4 3-291,1 0 1,-8 5 9,-4-1 0,-7-1 123,-4 1 0,-3-5 133,-1 1 0,-1 2 146,-2-2 0,0 0 77,-4-3 0,4-5-73,0 1 1,3-6-228,4 2 1,2-2 207,6-2-729,0 0 413,4 0 1,9-6-2435,9-1 2567,11-3 0,12-7 0,6-1 0</inkml:trace>
  <inkml:trace contextRef="#ctx0" brushRef="#br3" timeOffset="10">6236 9308 8102,'-7'-5'361,"-3"4"-35,9-4 1,-4 10-80,5 2 1,-1 7 176,-3 1 0,3 6-183,-3-2 1,1 2-83,-1 2 0,3 0 26,-3 0 1,-1 0-157,1 0 1,-3-4-30,3 0 0,0-5 127,4 1 0,0-6-413,0-2 216,0-4 0,0 3-59,0-2 1,2-3 88,1 3 0,0-3-163,4-1 124,1-5 0,4 3-118,-1-6 1,4 6-312,0-2 1,1-1 204,-5 1 0,0-1-123,1 1 0,-4 3 118,-1-3 1,-1 1-290,2 0 0,-2 1 597,-2-1 0,-2-4 0,3 1 0</inkml:trace>
  <inkml:trace contextRef="#ctx0" brushRef="#br3" timeOffset="11">6327 9514 8130,'0'-12'0,"0"5"-133,0-1 1,0 4 202,0-3 382,0-1 0,4 0 6,0 1 1,1 4 610,-1-1-556,-3 3 1,8 6-115,-5 3 0,-1 7-98,-3 4 1,4-1-63,0 1 1,0 0-104,-4 4 0,0 0 103,0-1 1,0 0-493,0-3 0,-1-1-84,-3-3 0,2-6-439,-1 2 0,1-2-1984,2 3 1520,0-6 1240,0-1 0,5 0 0,2 1 0</inkml:trace>
  <inkml:trace contextRef="#ctx0" brushRef="#br3" timeOffset="12">7264 9285 8081,'-12'-6'-265,"2"-1"314,2 4 1,2 1 605,2-1-363,3 1 1,-8 4-15,5 1 1,1 0 55,3 5 0,0-1-85,0 5 1,0 3-21,0 0 0,0 2 20,0-2 1,0-1-183,0 5 1,0-5 106,0 1 0,0-2-276,0-2 0,0 0 53,0 1 1,0-1-188,0 1-309,0-6 270,0 4-73,0-8 152,0 3 179,0-5 394,0-5-253,5-2 1,1-3 55,5 2 0,1 0-83,-1 4 1,1-4-27,-1 4 1,2 0 115,2 4 1,-1 0-47,5 0 0,-4 0-111,4 0 1,-5 6 57,1 1 0,-2 0-73,-1 0 1,-2 1-80,-3 3 1,2 4 127,-5 1 0,0-1-80,-4-4 1,0 4 50,0 1 0,-1 4-120,-3-1 1,-3-2 102,-4-2 1,-4-1-72,0 1 1,-6-2 52,2 2 1,-1-6-100,1-2 0,-1-4-62,4 1 0,0 1-212,1-1 1,2-1-189,-2-3 1,3-1 234,5-3 1,-2 2-1561,5-6 1886,0 1 0,4-10 0,0-1 0</inkml:trace>
  <inkml:trace contextRef="#ctx0" brushRef="#br3" timeOffset="13">7252 9274 8061,'-6'-12'498,"1"1"1,6 1 112,3 2 0,-2 3 136,6 5 0,0-4-240,3 0 1,1 1-340,-1 3 0,0 0-234,1 0 1,3 0-259,0 0 0,2 0-2219,-2 0 2543,-2 5 0,8 1 0,-3 5 0</inkml:trace>
  <inkml:trace contextRef="#ctx0" brushRef="#br3" timeOffset="14">8303 9285 8109,'0'-7'-398,"0"-1"612,0 5 151,0-2 508,0 5 0,-5 0-294,-3 0-401,-2 0 1,-3 2 98,-2 1 1,-3 4-8,-4 4 1,-1 2-17,0 2 1,-1 3-18,-3 5 1,7 3-106,-3 1 1,4 0 79,0-5 0,4 1-211,7 0 1,-1 0-62,5 0 1,1-2-56,3-2 1,0 2-133,0-6 1,5 4 109,2-4 0,3 0 7,2-3 1,4-2 56,3-2 1,3 1-40,1-6 0,-3 1 53,3-4 0,-7-1 108,7-3 0,-4 2-52,0-6 0,2 0 21,-6-3 0,-4 1 105,-3 2 0,-6-2-121,2 2 0,-4-1 24,-4 2 0,-3-3-6,-8 2 1,-3 3-240,-5 1 0,-5-1 70,-2 1 0,-3 1-474,-2 3 0,7 3 245,6 1 0,1 5-1161,10-1 1539,-3 2 0,13 1 0,-4 1 0</inkml:trace>
  <inkml:trace contextRef="#ctx0" brushRef="#br3" timeOffset="15">9285 9285 8129,'-1'-6'211,"-3"2"359,3 3 143,-4 1-125,5 0-226,5 0 0,1 0-123,6 0 1,-1 0 113,0 0 1,2 0-100,2 0 1,3 0-147,5 0 1,0 4 100,0-1 0,-1 1-90,1-4 0,0 0-204,0 0 1,-4 0 95,0 0 0,-5 0-92,1 0 1,-2 0 15,-2 0 14,-4 0 1,-1 0 74,-2 0-6,-3 0 1,3 0 71,-8 0 1,2 0 10,-6 0 0,4 4 7,-3 0 1,0 5-38,0-2 1,-4 3 26,4 2 0,0 1-26,0 2 1,-1-1 20,-3 5 0,-1 0 13,1 4 0,0 1-9,-1 2 0,1 2 14,-1 3 0,2 0-49,3-4 1,-2 4-38,5-5 1,-4 3 90,4-6 0,1 1-225,3-8 0,0-1-833,0-4 979,5 1 138,1-1-101,0-5 0,1 0-164,-3-6-45,-3 0 1,4-2-353,-5-2 1,-5 3-82,-3-3 568,-2-2 0,-12 5 0,-2-4 0</inkml:trace>
  <inkml:trace contextRef="#ctx0" brushRef="#br3" timeOffset="16">11090 8726 8158,'-12'0'27,"1"0"160,4 0 239,2 0 18,5 0 1,5 0-196,3 0 1,0 0 82,3 0 0,-1 0-96,9 0 0,0 0-65,4 0 0,5 0 73,3 0 0,2 0-77,1 0 1,5-2 60,3-2 1,2 2-139,2-6 0,0 6 26,-1-2 0,1-1-197,0 1 0,-2 0-47,-2 4 1,-6 0 102,-6 0 0,-3 0-78,3 0 0,-4 0 100,0 0 0,-3 0-44,-4 0 0,1 0 47,-4 0 0,0 0-115,-1 0 0,-2 0 85,2 0 0,-6 0 0,-1 0 0,-1 0 3,5 0 1,-5 0 13,1 0 1,-5-1 5,0-3-7,-1 3 0,-2-5-214,0 2 1,-2 1 128,-1-4 1,0 4-110,-5-1 1,1-1-7,-5 1 1,1-3-103,0 3 1,-1-4-123,1 5 273,-1-6 1,1 4 223,-1-3-171,1-2 0,0 9 245,-1-3 1,5 2 25,-1 2 103,5 0 94,-7 0 158,9 0 54,-4 0-415,5 0 1,5 2 143,3 2 1,2-3-28,1 3 0,1 1-12,-1-1 0,4 3-54,1-3 1,3 4-208,-4-5 0,4 5 60,-4-4 1,0 3-38,-3-3 1,-1 4-86,1-4 1,-1-1 95,0-3-121,1 6 124,-1-5 1,-4 5 231,-4-2-175,-1-3 1,-7 6 138,-3-4 1,-7 0-151,-4 5 1,-4-2 9,-4 1 1,-1 4-139,-2-4 1,-2 3 140,5 2 0,1-2-631,3-2 1,5 0 256,3-4 0,7 5-2501,5-1 2782,1 2 0,2-4 0,0-1 0</inkml:trace>
  <inkml:trace contextRef="#ctx0" brushRef="#br1" timeOffset="17">13374 8360 6855,'0'-6'2016,"0"1"-1523,0 5-286,0 5 0,-1 0-5,-3 2 0,2 5-23,-1-1 0,1 2-123,2 6 0,0-1 106,0 1 0,0 6-120,0-2 1,0 2 133,0-2 1,0 4-73,0 0 1,0 3 37,0-3 1,0 1-175,0-2 0,2-2 29,1 3 0,-1-4-124,2-4 0,1 1 47,-2-5 1,3 1 83,-3-5 0,-1-3-236,1-1 195,-1 1 1,1-1-333,1 1 192,0-5-692,-4 2 52,0-5-234,-5 0 199,4 0 410,-9 0 1,7-4 441,-5 0 0,6-5 0,-13 3 0,2-6 0</inkml:trace>
  <inkml:trace contextRef="#ctx0" brushRef="#br1" timeOffset="18">13305 8417 8228,'5'-6'-1323,"-2"-4"992,5 2 0,-5 2 1194,5-2 1,0 2-251,3-2 1,2-1-166,2 5 1,-1-4-96,5 0 1,-3 3-72,7 1 0,-2-1-36,5 1 0,0 0 35,0 4 0,-2 0-32,3 0 1,-3 0-1,-1 0 1,-1 5-251,-3 3 0,-3 2-71,-5 2 0,1 3-24,-1 0 0,-4 5 46,-4-1 1,-3 3 94,-3 1 0,-5 0-269,-7 0 0,-3-1 106,-5 1 1,0 0-115,1 0 0,-1-4 119,0 0 1,0-5-22,0 1 1,0-1 102,0 1 0,6-6 8,1 3 0,8-5 33,0 1-98,5 2 231,-2-4 0,5 2-91,0 0 0,0-5 202,0 5 0,5-4-41,3 3 1,-2-3 76,2 4 0,0-4-83,3 3 0,2-4 51,2 1 0,-2 1-26,2-1 0,5 3-78,-1-3 0,5 1-15,-5-1 0,5-3 26,-1 3 0,5 1-232,-9-1 1,4 0 129,-8-4 1,1 3-233,-5 1-288,0 0-318,1-4-194,-6 0-2656,-1 0 2623,-15 5 1002,2-4 0,-8 10 0,5-5 0</inkml:trace>
  <inkml:trace contextRef="#ctx0" brushRef="#br1" timeOffset="19">14162 8600 8264,'0'-6'-279,"0"-5"1378,0 10-617,0-4 0,1 5-239,3 0 1,-2 0 37,6 0 0,-4 0 32,4 0 0,-1 0-52,5 0 0,-1 0-1,0 0 1,5 0-168,-1 0 1,4 0 96,-4 0 0,5-1-296,-1-3 1,2 3 105,-2-3 1,2 3-31,-2 1 0,-2-4 50,-2 0 1,-2 0-600,-2 4-1178,1 0 863,-6 0-1220,-1 0 1048,-15 0 1066,2 0 0,-13 5 0,3 2 0</inkml:trace>
  <inkml:trace contextRef="#ctx0" brushRef="#br1" timeOffset="20">14128 8771 8264,'0'7'1016,"0"-1"-561,0-2 1,5-3-136,2 3 1,7-3 458,1-1 1,6 0-280,-2 0 1,6 0 209,2 0 0,3 0-222,-3 0 0,3 0-60,-3 0 1,1 0-256,-1 0 1,-7 0-200,3 0 0,-8 0-304,0 0 1,-6 0 321,-1 0 1,-4 0-1445,3 0 1,-4-1 69,0-3 1382,-1 3 0,-2-4 0,0 5 0</inkml:trace>
  <inkml:trace contextRef="#ctx0" brushRef="#br1" timeOffset="21">15201 8292 8072,'7'-6'-1461,"-2"4"1445,-5-6 1,0 5 1430,0-5-642,0 5-524,-5-7 0,-2 8 4,-4-6 1,2 6-14,-3-2 0,4 2 29,-8 2 1,2 2-30,-1 2 0,-1 2-1,-3 5 0,-2 2 28,6 2 0,-1-1-1839,0 5 0,4 0 2951,-4 4 1,0 0-468,1 0 1,3 0-1166,5-1 0,4 0 64,-1-3 0,3 1-183,1-4 0,0-1 137,0-4 1,5 1 212,3-1 1,2-5-43,1-2 0,-3 1 159,0-1 1,-1 0 310,5-4 0,-1 0-176,0 0 0,-3 0 497,0 0-197,-1 0-470,5 0 59,-1 0 0,-3 0-645,-1 0 385,-4 5 0,2-2-230,-5 4 15,5 1 99,-4 3 393,4 1 1,-5-1-142,0 0 1,-1-3 697,-3 0-484,3-1 0,-4 5 107,5-1 1,0-3-152,0-1 0,-4-3-25,0 4-138,1-6 0,3 5 285,0-4-586,0-1 93,0 3-807,0-5 663,0 5 0,0-3-71,0 6 306,0 0 0,0 3 108,0 0 0,0 1-140,0-1 0,0 5 437,0-1 0,0 0-161,0-4 0,0 1 352,0-1 1,0 1-194,0-1 0,0 1 335,0-1-356,0 0 0,0 1 55,0-1-377,0 1 0,5-1 125,2 0 0,3-4-190,2-3 44,-1 2-1819,1-5 880,-1 4 1015,-5-5 0,-6 0 0,-6 0 0</inkml:trace>
  <inkml:trace contextRef="#ctx0" brushRef="#br1" timeOffset="22">15510 8440 8133,'-4'-8'-159,"0"1"341,0 4 1,4-3 297,0 2-48,5 3 0,2-4-98,4 5 0,0-4 56,1 0 1,0-1-101,4 1 0,0 3 158,3-3 0,3 3-186,-3 1 1,2 1-23,2 3 0,-1 2-236,-3 6 1,-4-1 76,-7 1 0,1 4-89,-6 3 1,1 3 44,-4 1 1,-1-1-425,-3 1 1,-2 0 84,-6 0 1,-3 4-56,0-1 0,-5 2 94,1-1 0,-3-4 103,-1-1 1,2 1 263,2-4 1,-2-2-121,6-2 1,-4-4 123,4-3 0,3 1-82,5-5 1,3 3 439,-4-3-70,6 0-480,-3-4 51,5 5 1,1-4 26,3 3 1,2-3 273,6-1 1,0 0-162,3 0 1,1 0 363,7 0 0,-2 0-172,10 0 0,-1 0 13,4 0 1,-1 0-20,-2 0 0,0-3-45,-4-1 0,0-1-438,-4 1 0,-6 3 199,-1-3-1411,-9 3 767,3 1-1839,-8 0 1696,-7 0 1,-3 0-55,-7 0 1,6 0 831,1 0 0,1 0 0,-5 0 0</inkml:trace>
  <inkml:trace contextRef="#ctx0" brushRef="#br1" timeOffset="23">16058 8897 7954,'0'-12'825,"0"6"0,0 6-349,0 8 0,-2 2 85,-1 1 1,1 5-91,-1-1 1,-2 5-121,1-1 1,-1 3-285,1 0 0,3 1 99,-3 0 1,2-1-343,2-3 0,0 2 206,0-2 1,0-2-1545,0-2 52,0-2-575,-5-2 608,4-4 1429,-4-2 0,0-5 0,-1 0 0</inkml:trace>
  <inkml:trace contextRef="#ctx0" brushRef="#br1" timeOffset="24">16309 8371 8018,'6'-22'496,"-1"4"1,-3 3-91,1 7 0,-1 2 437,2 2-448,-3 3 1,0-3-91,3 8 0,-3 2-89,3 5 1,-3 6 46,-1 2 1,-4 4-146,1 3 0,-5 0 77,4 4 1,-3-3-209,3 3 1,-4-4 28,4 0 0,-3-2-319,3-1 1,0 0 102,4 0 1,0-5-238,0-3 280,0-2 1,1-3 81,3-3 0,-1 2 118,4-5 0,-3 0-73,4-4 0,-1 0 38,5 0 1,1 0-15,2 0 0,-3 0-112,4 0 1,-4 0-37,0 0 1,-1 0-136,1 0 0,-5 0-207,1 0 1,-4 0-151,3 0-552,-4 0 312,2 0 68,-5 0 818,0-5 0,-5 4 0,-2-4 0</inkml:trace>
  <inkml:trace contextRef="#ctx0" brushRef="#br1" timeOffset="25">16492 8657 8079,'0'-8'0,"0"1"0,0 3 464,0-4-230,0 6 1,-2-3 507,-1 5-346,1 0 1,-6 5 105,4 2 0,-1 7-73,1 2 1,3 3 136,-3-4 1,-1 9-179,1-1 1,0 2-140,4-2 0,0 0-284,0 0 0,0 0-216,0-1 1,0-3-242,0 1 1,4-7 274,0 3 1,3-4-220,-3 0 1,1-6-1741,-1-2 1032,-3-3 1144,9-1 0,-3 5 0,4 2 0</inkml:trace>
  <inkml:trace contextRef="#ctx0" brushRef="#br1" timeOffset="26">16720 8280 7992,'0'-18'17,"0"3"0,0 6 945,0 2-512,0 4 1,1-3 483,3 2-334,-3 3-121,10-4-380,-5 5 1,5 0 164,1 0 0,-1 0-217,1 0 0,-1 0 74,1 0 0,-1 0-226,0 0 1,1 3-22,-1 1-1,-3 1-12,-1-1 1,0-1-29,0 4 1,2-3 130,-5 4 0,4-5-26,-5 5 1,3-4 55,-3 4 1,-1-5-78,1 5 1,-1-4 63,-2 3 0,0 1 61,0 3 1,-5 1 4,-3-1 0,-2 1 131,-2-1 0,5 4-2,-1 1 1,1 3-83,-5-4 1,2 1-3,2 0 1,0-4-2,4 3 0,-4 2-15,4-2 1,1 4 12,3-4 0,0 1-11,0-5 1,1 0-72,3 1 1,-2-1-14,6 1 1,-4-1-82,3 1 0,-3-2 168,4-3-195,-1 4 1,5-6 134,-1 2 1,-3 2-58,-1-5 0,1 4 25,3-5 0,-3 5-16,0-4 0,-1 3 65,5-3 0,-5 1 8,1-1 0,-4 2 214,3 6 1,-3-2-80,4-2 0,-6 6 59,2-3 0,-3 4-30,-1 0 1,0-1 12,0 5 1,0 0-73,0 4 1,0-4 133,0 0 0,-4 0-89,1 4 0,-1-1-24,4-3 1,-4 1 3,0-5 1,-1 1-21,1-5 0,3-3 670,-3-1-136,-2-4-828,0 2 1,-6-5 140,1 0 0,-5 0-406,1 0 1,-1 0-569,1 0 0,-3-4-2370,-5 0 3341,0-5 0,-5 3 0,-1-5 0</inkml:trace>
  <inkml:trace contextRef="#ctx0" brushRef="#br0" timeOffset="27">18022 8463 8046,'0'-6'611,"0"0"436,0 6-808,0 6 0,0 0-46,0 5 0,0 5 41,0-1 0,4 1-44,0-1 1,3 3 41,-3 5 0,4 0-59,-4 0 1,-1 3-17,-3 1 0,0 5-125,0-2 1,0-1-118,0 2 1,0-2 92,0 2 0,0-4-175,0-4 1,0-1 77,0-3 0,4 1-118,0-5 0,4 1 46,-5-5 0,5-3-420,-4-1-68,5-4 68,-8 2-302,4-5 1,-5-1 882,0-3 0,0-3 0,0-4 0</inkml:trace>
  <inkml:trace contextRef="#ctx0" brushRef="#br0" timeOffset="28">17931 8497 8093,'0'-11'0,"4"-1"513,-1 1 1,6 1-139,-1 2 0,6-1 217,1 5 1,5 1-177,-1 3 1,3-4-233,1 0 1,0 0 8,-1 4 1,4 0-130,-3 0 1,2 1 3,-6 3 0,-1 3 114,1 4 1,-6 0-339,-2 1 0,0 1 129,-3 2 1,-3-3-338,-1 4 1,-3 0 148,-1-1 1,0 1-79,0-5 1,-5 0 69,-2 1 1,-1-1 143,-3 1 0,2-1 104,-7 1 1,0-5-106,1 1 0,-6-2 95,2 2 0,3 1-59,1-6 1,2 3 623,1-3-201,6-1 213,1 3-334,5-5 1,1 0 94,3 0 1,2 1-2,6 3 1,1-3-115,2 3 1,-1-2-179,5 2 1,1-1 141,7 4 1,-4 0-297,-1 0 0,4 3 53,-7-2 0,4 2-158,-8 2 0,0-1-69,-3 0 0,-2 1-66,-3-1 0,-2 5-51,-5-1 0,0 4 102,0-4 0,-8 4 289,-4-4 0,-7 4-145,0-3 0,-3-1 112,0-4 1,-1 1-107,0-1 0,-4 0 213,1 1 0,3-2-110,4-2 0,4-3-213,-4-5-1098,5 0 501,-3 0-744,11 0 1584,1-5 0,10-2 0,1-4 0</inkml:trace>
  <inkml:trace contextRef="#ctx0" brushRef="#br0" timeOffset="29">18719 8531 8101,'0'-6'1444,"0"1"-505,5 5-564,1 0 1,6 1-68,-1 3 0,-3-3-79,-1 3 1,2-3 6,6-1 1,-1 0-196,5 0 1,-1 0 159,1 0 0,3 0-512,-3 0 1,2-3 199,2-1 1,0-1-740,0 1 1,-4 3 224,0-3 1,-5 3-530,1 1 1154,-7 0 0,2 0 0,-4 0 0</inkml:trace>
  <inkml:trace contextRef="#ctx0" brushRef="#br0" timeOffset="30">18719 8760 8101,'1'10'-1059,"3"-2"1,2-3 2134,6-5 0,0 0-259,4 0 1,1 0-120,6 0 0,0 0-159,0 0 1,3 0-230,1 0 1,1-4-172,-1 0 0,-3-4 127,2 5 0,-3-5-671,-4 4 0,2-3 320,-6 3 1,-4 0-1949,-3 4 2033,-6-5 0,9 4 0,-5-4 0</inkml:trace>
  <inkml:trace contextRef="#ctx0" brushRef="#br0" timeOffset="31">19541 8269 8044,'0'-12'-76,"-4"5"236,0-1 1,-1 4 444,2-3-239,-4 4 0,-4-2 215,-1 5-204,1 0 1,0 0-167,-1 0 1,1 1 17,-1 3 0,1 2-168,-1 6 0,1 3 108,0 0 0,0 2-154,4-2 1,-2-1 50,5 5 1,-3-5-150,3 1 0,0 2 52,4-2 1,0 0-6,0-3 0,1-2-102,3-3 1,2 4 124,6-4 0,-5-1 2,1 2 1,0-5 25,3 0 0,-1 0-191,-2 1 181,2-3-424,-4 9 328,6-9 1,-2 6-76,-3-3 132,4-3-13,-5 9 1,4-7 231,-2 4-233,-3 1 0,-1 3 274,-1 1 0,1-1-63,-4 0 1,0 1 58,0-1 0,-4 1-19,1-1 1,-1 2 14,4 2 0,-4-2-18,0 2-80,0-2 1,4-2-121,0 1 1,0-1 129,0 0-264,0 1 143,0-1-169,0 1 1,2-1 56,1 0-96,-1-4 0,4 3 54,-2-2 1,-3-2 49,3 2 0,-3-5-105,-1 5 1,0 0-67,0 3 153,0 0 0,0 5 12,0-1 1,-4 0 195,1-3 1,-1-1-39,4 0 0,0 5 83,0-1 0,1 0-68,3-4 1,-2 1-24,6-1 0,-4-3-163,3 0 148,-4-1 1,6 1-1797,-5-1 1762,0-4 0,-4 2 0,0-5 0</inkml:trace>
  <inkml:trace contextRef="#ctx0" brushRef="#br0" timeOffset="32">19849 8417 7968,'0'-18'409,"0"3"720,0 8-141,0-4-367,0 10-248,0 6 1,0 3-144,0 7 0,0 3 137,0 1 1,0 6-127,0 2 0,0 8 118,0 0 1,0 1-181,0-1 1,0-1-124,0 0 0,0 1-156,0-1 0,0-1 108,0-3 1,0-3-185,0-8 0,2-1 70,2-3 1,-3-6-227,3 2 1,-2-3-990,2-1-1160,-3-1 2481,4-6 0,0 5 0,2 1 0</inkml:trace>
  <inkml:trace contextRef="#ctx0" brushRef="#br0" timeOffset="33">20044 8874 7937,'5'-18'1655,"1"7"1,4 11-1187,-2 7 1,-2 4 45,-2 0 0,-3 0 72,3 1 1,-3 4-107,-1 3 0,0 4-101,0 4 1,0-3-628,0 3 1,0-3 233,0-1 0,-1-4-1133,-3 0 0,3-5 95,-3 1-325,-2-2 1376,-1-2 0,-4-5 0,0-1 0</inkml:trace>
  <inkml:trace contextRef="#ctx0" brushRef="#br0" timeOffset="34">20329 8463 7921,'-5'-12'251,"4"1"0,-3 1 261,8 2 0,2-1-74,6 6 0,-1-5-64,0 4 0,1-1-142,-1 1 1,4 2-22,1-6 0,3 4 21,-4-3 0,4 4-127,-4-1 1,4-1 14,-4 1 1,1 1 4,-5 3-214,1 0 0,-5 5 42,1 2 0,-6 3-123,2 2 0,-4 1 71,-4 2 0,-2-1-96,-5 5 1,-1-1 56,1 1 0,-2-3-10,-2-4 0,2 3-6,-2 0 0,2-4-136,2-3 200,-1 0 48,1 3 222,0 0-175,4-4 337,2 3-289,5-9 0,5 8 95,3-5 0,3 1-9,4-1 1,-1-3 124,5 3 0,-1 1-185,1-1 0,5 5 9,-5-2 0,5 0-128,-4 0 1,0 1 80,-1 3 1,1 1-117,-5-1 1,1 4 122,-5 1 0,-5 0-151,-2-1 0,-3-1 118,-1 5 1,-1-3-21,-3 3 1,-6-5-20,-5 1 1,-5 1 21,1-1 1,-4 1 7,-4-5 1,3 1-9,-3-1 0,3 0-38,1 1 0,4-5-18,0 1 1,9-5-100,-1 0 374,7-1-630,-1-2 1,7 0-965,6 0 1377,0-5 0,18 3 0,-2-3 0</inkml:trace>
  <inkml:trace contextRef="#ctx0" brushRef="#br0" timeOffset="35">20832 8920 8963,'0'11'834,"0"2"-74,0 2 0,-2-1-260,-1 5 1,1 0-96,-1 4 1,1 0-268,2 0 1,0-1 36,0 1 0,0 0-569,0 0 0,0-5 338,0-3 0,-1-2-1668,-3-2 60,3 0-262,-4-4 1926,5-2 0,0-5 0,0 0 0</inkml:trace>
  <inkml:trace contextRef="#ctx0" brushRef="#br0" timeOffset="36">21266 8326 7973,'-7'-18'-146,"-3"5"673,3 6 145,1 4 1,0-2-212,2 5 0,-2 5 6,-5 3 1,-1 3-12,1 4-175,-6 8-114,-1 6 1,-4 7 97,-1 2-69,0-2 0,4 8-78,0-2 0,5 1-145,-1-1 1,2 1-249,2-5 1,4 3 213,3-7 1,7-1-37,1-6 1,8-7-20,0 3 0,7-8 41,0 0 1,-1-3 98,1-5 0,0-2 3,4-5 0,-1 0 50,1 0 0,-5-1-58,-3-3 0,-2-1-16,-2-2 0,0-4 36,-4 4 0,-2-3-183,-5-2 1,-1 1 93,-3-1 0,-6-3-140,-5 0 0,-6 0-43,2 3 1,-6 2-187,-2 3 0,-3 0-104,3 3 0,1 3 162,3-3 1,1 3-665,3 1 285,3 0 740,4 5 0,6 1 0,1 6 0</inkml:trace>
  <inkml:trace contextRef="#ctx0" brushRef="#br0" timeOffset="37">21448 8234 7982,'-1'-11'-852,"-3"0"1,3 3 1788,-3 0 1086,3 1-932,1 0-613,0-3 1,1 9 185,3-3-276,-3 3-163,9 1 0,-3 0-106,4 0 0,-3 0 46,-1 0 0,0 1-135,0 3 0,4-3 26,-4 3 103,-2 2-342,0 1 0,-5 4 95,0 1 0,0 0 10,0 4 1,-1-3 110,-3 7 1,2-1 172,-6 3 0,4 2-51,-3 3 1,0-3 95,0 3 1,-2 1-132,5-2 1,-1 5 16,1-4 1,3 3-93,-3-3 1,3-1 88,1-3 0,0-1-204,0-3 1,0 1 22,0-5 0,0 1-138,0-5 0,4 0-300,-1 1 183,6-1 0,-6-1 18,4-2 0,-3-2-166,4-2 322,-6-3-150,9 4 308,-5-5-90,5 0 0,1 0 61,-1 0-51,1 0 0,-1 0 108,0 0 1,-3 0 25,0 0 0,-5 4-122,5 0 0,-5 5 55,0-1 1,-1 2-46,-2 1 1,4 1 187,-1-1 0,1 4-36,-4 0 0,0 2 157,0-2 0,0-2-55,0 2 1,0 2-131,0-2 1,-5 1-136,-3 0 1,-2-4 92,-1 3 1,-1-3-77,1-4 1,-5 2 83,-4-3 0,3 0-251,-2 0 1,5-4 35,-2 1 1,0-3-898,1-1 1,3 0 1049,5 0 0,-1 0 0,-3 0 0</inkml:trace>
  <inkml:trace contextRef="#ctx0" brushRef="#br2" timeOffset="38">22453 8417 7941,'5'-11'-13,"-3"-1"0,7 5 317,-6-1 43,1 6-113,-4-4 1,-1 6-174,-3 0 0,-3 6 44,-9 1 1,2 3 34,-5 2 0,0 0-62,-4 4 0,-3 0 105,-1 3 1,1 3-141,3-3 0,4 2 97,0 2 0,1 4-116,-1 0 0,2-1 97,6-3 1,-1 1-188,1 3 1,5-3 45,2 3 1,3-7-73,1-1 1,5 0 78,2 4 0,5-4-9,3 0 1,3-5 36,5 1 0,-1-2-11,1-2 0,0 1 23,0-1 0,0-5-18,0-2 1,-1-3 88,1-1 0,4 0-79,0 0 1,-2 0-1,-6 0 1,3-3-7,-3-1 0,-3-5 18,-1 1 0,-2-2 14,-2-1 0,-4 3-21,-3 0 1,-3-3 66,-1-4 1,-1 0-63,-3 3 1,-3 5 89,-4-1 0,-4 0-104,0-3 1,-6 3 2,2 1 1,-1 4-169,1-1 1,-1 3 117,4 1 0,1 0-490,4 0 134,-1 0-469,1 0 0,5 1 857,2 3 0,2 2 0,2 6 0</inkml:trace>
  <inkml:trace contextRef="#ctx0" brushRef="#br2" timeOffset="39">22785 8600 7941,'0'-6'-105,"0"-5"778,0 10 66,0-4-415,0 5 1,5 0-79,2 0 1,3 0 10,2 0 1,4 0-10,3 0 0,-1 0-245,1 0 1,0-1 82,4-3 0,-1 3-550,-3-3 0,1-1 283,-5 1 0,-3 0-1344,-5 4 414,-4-5 1111,2 4 0,-5-4 0,0 5 0</inkml:trace>
  <inkml:trace contextRef="#ctx0" brushRef="#br2" timeOffset="40">22785 8714 5934,'11'0'2023,"0"0"-1404,1 0 0,-1-1-82,1-3 0,3 3-159,0-3 1,5 3-191,0 1 0,1-4-136,2 0 1,-4-1 139,0 1 1,-5 3-790,1-3 1,-3 2 243,-5-2 353,3 3 0,-8-5 0,3 6 0</inkml:trace>
  <inkml:trace contextRef="#ctx0" brushRef="#br2" timeOffset="41">23596 8246 7941,'6'-5'-1176,"3"2"1175,-5-4 1,1 4 1246,-2-1-474,-1 3-552,3 1 1,-7 0-137,-1 0 0,-7 1 107,-6 3 0,-4 2-24,1 6 1,-4 3-33,-4 0 1,3 4 15,-2-3 1,2 0-33,1-1 1,1-2-1,3 2 1,3-2 1,4-2 1,5 1-100,-1-1 1,5-3-63,0-1 1,1 1 102,2 3 0,2 1-148,1-1 0,4-3 84,4 0 1,1-1-51,-1 5 0,2-2 60,2-3 0,-2 3-2,2-2 0,-2-2-15,-2 2 0,-3-4 26,-1 3 0,-4-3-54,1 4 0,-2-4 55,2 3 1,-3-3-73,3 4 61,-3-1 1,-5 5-5,1-1 0,-2-3-14,1-1 6,3 1 1,-8 3 13,5 1 0,0-5-6,4 1 1,0-4 32,0 4-30,0-6 0,4 4-6,0-2 0,1-3 5,-1 3 0,-3-2-7,9-2-1,-4 0 1,2 0-150,0 0 148,-6 0 0,4-4-10,-2 0 2,-3 0 1,5 5 128,-6 3 1,0 3-123,0 4 0,0 2 210,0 2 1,0 3-15,0 4 1,-2 1 120,-2 0 0,2 0-40,-6 0 1,2 4-109,-2-1 1,-2 0-98,3-7 1,2 1 95,1-5 0,-1 4-244,1-4 0,0 1 64,4-5 0,0-3-215,0-1 52,0-4 1,1 2-325,3-5-102,2 0 1,10 0 290,-1 0 1,0 0-704,-3 0 0,-1-1 21,0-3 996,1 3 0,-1-10 0,1 5 0</inkml:trace>
  <inkml:trace contextRef="#ctx0" brushRef="#br2" timeOffset="42">23835 8440 7941,'0'-11'61,"0"-1"0,-3 1 293,-1-1 236,0 6-94,4 1-152,-5 5 1,0 5-73,-3 3 1,2 6 27,2 1 0,3 6-67,-3 2 0,3 0-13,1 4 1,0-3-105,0-1 1,1-1 104,3 1 0,-2 0-278,6 0 0,-4-4 118,3 0 0,-3-5-228,4 1 0,-4-6 30,3-1-5,-4-1-136,2 0 175,0-2-103,-4-5 192,4 0 1,-5-1-245,0-3 195,0 2 0,4-4 70,0 2 1,1 3-25,-1-3 1,-2 3-26,6 1 78,-1 0 1,5 1-60,-1 3 1,1-1 139,-1 4 0,1-3-64,-1 4 0,0-2 69,1 2 0,-1 2 103,1-3-77,-1 3 0,-1 2-120,-2-1-1,-3 1 12,-5-1 0,0 2-46,0 2 0,-5-2 66,-3 2 0,-7-2-205,-4-2 1,-3 3 100,0-3 0,-1 3-125,0-6 0,4 1 80,0-1 1,5 0-324,-1-4 1,2 0-716,2-4 193,-6 0 1,4 0-198,-2 0 1132,7 0 0,-2-10 0,4-3 0</inkml:trace>
  <inkml:trace contextRef="#ctx0" brushRef="#br2" timeOffset="43">23813 8429 7941,'0'-18'504,"0"1"-276,0 6 0,0 3 193,0 1 1,1 3-135,3-4 1,-2 6 125,6-2 0,-1-1-72,5 1 1,-1-1-251,1 1 1,4 3-15,3-3 1,1 3-131,-1 1 0,6-1-481,-6-3 0,5 2 369,-5-1 1,2 1-941,2 2 1,0 2 1104,0 1 0,0 4 0,0 4 0</inkml:trace>
  <inkml:trace contextRef="#ctx0" brushRef="#br2" timeOffset="44">24201 8874 8663,'0'11'595,"0"1"-172,0-1 0,0 2 1,0 2 0,0-1-108,0 5 0,-1 0-255,-3 4 0,2-4 106,-1 0 1,1-1-174,2 1 0,-3 1-9,-1-5 0,0 1-67,4-5 0,-1 1-133,-3-1 0,3-3-371,-3-1 0,1-4-673,-1 1 1259,3-3 0,-9-1 0,4 0 0</inkml:trace>
  <inkml:trace contextRef="#ctx0" brushRef="#br2" timeOffset="45">24384 8429 7941,'0'-25'-232,"0"6"265,0 5 1,5 8 201,2 2 0,0 2 205,0-2 7,1 3 0,3-4-201,1 5 0,-1 0-41,0 0 1,-3 0-112,0 0 0,-1 0 83,5 0 1,0 0-132,4 0 1,-4 3-10,4 1 1,-4 0-90,0-4 1,-1 4 93,1 0 1,-5-1-116,1-3 0,-2 2 191,2 2 1,-2-3 0,-2 3 46,-3 2 1,4 0-59,-5 6 1,-4 0 115,1 4 1,-6-2-96,1 5 1,-2 0 22,-1 4 0,-1 4-21,1 4 1,-1 2-10,1 1 1,-1 4-122,1 0 1,0 4 70,-1-4 1,2 0-101,2-3 1,0-2 114,4-3 1,-1-2-156,1-5 1,3-5 132,-3-3 0,2-3 55,2 0-385,0-1 205,0 1-1160,0-6 595,0-1-1678,0-5 1224,0-5 1080,0 4 0,0-9 0,0 3 0</inkml:trace>
  <inkml:trace contextRef="#ctx0" brushRef="#br2" timeOffset="46">24680 8223 7941,'0'-18'-318,"0"3"594,0 2 240,6 7 1,-4 1-6,6 5-152,-6 0 166,3 0-194,0 0-274,2 0 108,-1 0 1,3 1 25,-5 3 1,5-3-147,-2 3 1,0 2 75,0 2 186,-4-3-215,7 5 0,-5-3-163,3 4 0,-3 0-38,-5 1 0,1 1 134,3 2 1,-3 1 62,3 3 1,-4 3-17,-4-3 1,-1 0 79,-3 4 1,-2-3-145,3 7 1,-4-3 11,0-1 1,0 1 16,-1 2 1,1-1-2,-1 1 1,6-2-94,2-1 1,3 0 56,1 0 0,0-4-151,0 0 1,1-5 33,3 1 0,-1-3-186,4-5 243,1 3 1,3-8 31,1 1-19,-1-1 8,0-2 8,1 0-28,-6 0 170,-1 0 1,-3 0-118,1 0 165,-1 0 0,3 1-48,-5 3 1,0-2 35,0 6 0,1-2-137,3 2 0,-3 6 3,3-3 1,-3 4 0,-1 1 1,4-2 41,0 5 1,1 0 35,-1 4 1,-3-2-57,3-2 1,1 1 191,-1-4 1,-1 3-72,-3-4 0,2 4-82,1-4 1,-1 0 48,2-3 0,-3-1 95,-1 1 1,-4-1 36,0 1 0,-1-5 81,1 1-86,-2-1 0,-5 1-51,-1 0 1,1-6-526,-1 2 0,1 1-365,-1-1 0,1 0-1727,0-4 2417,-1 0 0,-4 0 0,-2 0 0</inkml:trace>
  <inkml:trace contextRef="#ctx0" brushRef="#br3" timeOffset="47">2707 11935 8038,'-5'-7'277,"3"1"197,-1 2-170,1 3 203,2-4-166,0 5 1,0 5-38,0 3 1,4 2-3,0 1 1,1 4 11,-1 1 1,-3 4-66,3-1 1,-3 4-17,-1 4 0,0-2 1,0 5 1,0 1-162,0 3 1,0-1 117,0-2 0,0 2-297,0-3 0,1-2-2,3-1 0,1-3 92,3-2 1,-2 0-240,-2-3 0,1-2 114,3-6 1,-3 0-248,-5 1 0,4-5-86,-1 1-656,1-5 97,-4 2 385,0-5 1,0-5 172,0-3 0,0 2 475,0-2 0,0-5 0,0-4 0</inkml:trace>
  <inkml:trace contextRef="#ctx0" brushRef="#br3" timeOffset="48">2764 12038 8080,'-12'-12'0,"5"5"0,-1-1 788,6 5 461,-3-2-825,5 5 1,1 2-102,3 1 0,6 4-59,5 4 0,2 6 105,-2 2 0,-1 2-135,5 2 1,0 1-110,4 3 1,-1-3-18,1 3 0,1 1-191,3-2 1,-3 1 44,3-4 1,-3-2-327,-1-2 1,0 2 238,-1-6 0,-4 4 93,-3-4 0,2-1 213,-2-6 1,-3 2-110,-5-3 345,1-1 1,2 0-117,-2-2 1,-2-3 526,-2 3-57,-3-3-102,4-1-660,-5-5 1,0-1 148,0-6 0,0 1-231,0-1 0,0-4 64,0-3 0,1-4-39,3-4 0,-1-2-127,4-5 0,-4-2-113,1-2 0,1 3 87,-1-3 0,-1 2-53,-3 2 1,0 6-52,0 5 0,0 0 139,0 4 1,0 1-112,0-1 1,0 4 126,0-4 0,0 4-193,0-4 0,0 4-178,0-4 0,0 5-256,0-2 1,5 5-1143,3 3 1919,2 3 0,7 5 0,0 0 0</inkml:trace>
  <inkml:trace contextRef="#ctx0" brushRef="#br3" timeOffset="49">3472 11958 8162,'0'-7'-387,"0"2"1,4 4 1348,0-3-13,-1 3 64,-3-4-637,0 5 1,4 1 28,0 3 0,0-2-119,-4 6 1,0 3 98,0 5 1,0 4-66,0-1 1,0 6-123,0 2 1,0 4-58,0-5 1,0 6-124,0-2 1,0 0-17,0 0 1,1-5-230,3 2 0,2-4-8,6-4 0,0-1 82,4-3 1,1-6 68,6 2 0,0-7 38,0 0 0,0-3 5,0-1 1,-1 0 82,1 0 0,4-5 22,-1-3 0,2-6-26,-1-1 1,-3-4 15,3 4 1,-3-5 69,-1 1 0,-4-3-93,0-1 0,-6 0 77,-2 0 1,-1 1-57,-6-1 0,0-4-54,-4 1 1,0-1-129,0 4 0,-2 0-245,-1 0 1,-2 6-236,-3 1 0,-1 4-123,5 0-821,-5 6 603,8 1-941,-4 5 1892,5 0 0,5 5 0,1 1 0</inkml:trace>
  <inkml:trace contextRef="#ctx0" brushRef="#br3" timeOffset="50">4271 11901 7991,'-5'-13'-661,"3"-1"264,-6 10 2337,6 0-557,-3 4-815,5 0 1,0 5-202,0 3 0,0 3 62,0 5 0,0 1-77,0 6 0,3 1-126,1 3 0,0 2-176,-4 5 0,4 1 126,0-1 1,-1 0-370,-3 0 1,2-1 123,1-2 0,-1-3-83,2-5 0,-2 0-149,2-1 0,-3-4 132,3-3 1,-1-3-507,0-5 452,-1 4 0,4-10-1332,-2 3 567,-3-3 258,4-1 1,-5-5 185,0-3 0,0 2 544,0-2 0,0-4 0,0-6 0,0-5 0</inkml:trace>
  <inkml:trace contextRef="#ctx0" brushRef="#br3" timeOffset="51">4306 12015 7991,'-2'-10'174,"-1"2"306,1-2 421,-3 3-197,5-4 295,0 5-626,0 1 0,5 10-163,3 2 0,2 5-19,2 3 0,-1-1-155,0 5 0,0 0-75,-4 4 1,3 0 124,-2 0 0,1-2-157,-2-2 0,4 1-30,-4-4 1,-1-2-163,2-7 1,-4 2 51,4-5 0,-5 0 302,5-4 1,-4 0-68,3 0 0,-3-2 11,4-1 1,-2-4-50,2-4 1,2-1 27,-2 1 0,3-5-6,4-3 1,-2 1 34,2-1 0,-2-2-136,-2-5 0,1 2 92,-1-3 0,0-1-44,1 1 0,-1 2 71,1 6 1,-5 4 99,1 7 0,-4-1 207,3 6 0,-4 0-91,1 7 0,-3 3 61,-1 9 0,0 5-48,0 6 0,0 5 42,0-2 0,0 4-57,0 4 1,0-1-118,0 5 1,0-4-6,0 4 1,1-9-259,3 1 1,-3-3 45,3-1 0,-3-3-145,-1-8 1,0-3 63,0-4 1,0-5 59,0 1-648,0-5 225,0 2-141,0-5 0,0 0 1</inkml:trace>
  <inkml:trace contextRef="#ctx0" brushRef="#br3" timeOffset="52">5105 11901 8182,'0'-7'656,"0"2"-411,5 5 0,-4 1 213,3 3 1,1 4-168,-1 7 1,1 3-82,-1 5 0,-1 1-51,4 2 1,-3 0 100,4 4 0,-2-1-298,2 2 0,2-3 78,-3-5 1,0-1-301,0 1 0,-3-5 169,4-3 0,-4-2-377,3-2 1,-4-3-29,0 0 0,-1-5-971,-2 5 446,0-5 1021,0 2 0,-5-5 0,-2 0 0</inkml:trace>
  <inkml:trace contextRef="#ctx0" brushRef="#br3" timeOffset="53">4911 11946 8182,'5'-23'101,"3"1"0,6 0 151,1 3 1,9-1 679,-1 4 1,6 1-354,-2 4 0,4-1-306,0 1 1,2 1 1,1 2 1,0 2-29,1 2 0,1 3-88,-1-3 1,0 4-99,-8 4 1,-1 2-18,-3 5 1,-5 2-178,-3 2 0,-7-1-277,-4 5 0,-3-3 229,-1 3 0,-5-5-23,-3 1 0,-7 1 48,-4 0 0,-4 4 45,-3-1 0,-2-3 37,-3 0 0,3 0 39,5-1 1,1-2-56,-1-2 1,1-5-66,3 5 203,3-7-126,9 1 155,2-5 0,6 0-81,3 0 1,3 0 452,4 0 1,4 0-199,1 0 1,4 0 102,-1 0 0,2 0 68,2 0 0,0 0-67,0 0 1,4 0-313,-1 0 1,-3 4 126,-4-1 0,0 6-230,4-1 1,-4-2 71,0 2 1,-5 0-251,1 3 0,-6 4 72,-1 0 1,-6 2-73,2-2 0,-4-2 36,-4 2 0,-2 2 57,-5-2 0,-6 1 205,-2 0 0,-3-4-92,0 3 0,-6-2 117,-3-1 1,-1-1-77,2 0 1,-2 1-175,6-1 1,-1-4-63,4-4 0,2-1-652,2-2 196,2 0 207,6 0 1,6-4-617,5 0 0,2-5 1092,10 2 0,1-9 0,10-1 0</inkml:trace>
  <inkml:trace contextRef="#ctx0" brushRef="#br3" timeOffset="54">5756 11935 8064,'-4'-18'271,"1"3"-181,-1 2 1741,4 2-610,0 4 175,0 2-952,0 5 0,4 3 28,-1 4 1,5 2-200,-4 10 0,0 0-97,-4 4 1,3 1 78,1 3 1,0 2-23,-4 5 0,4 1-239,0-1 1,-1 4 86,-3 0 1,0 0-392,0-4 0,0-3 188,0-1 0,4-8-466,0 1 404,0-8 1,-3 0 159,3-7 23,-3 2-60,4-9 74,0 4 0,2-6-9,4-3 1,0 2-74,1-6 0,1 2 86,2-2 0,3-1-160,4 5 0,1-3 76,0 3 0,0-4-111,0 5 0,-4-2-74,0 1 1,-1 2 111,1-1 0,1-2-107,-5 1 0,0 0 82,-3 4 0,-2-1-1010,-2-3-276,2 3-251,-9-4 1702,4 5 0,-10 0 0,-1 0 0</inkml:trace>
  <inkml:trace contextRef="#ctx0" brushRef="#br3" timeOffset="55">5779 12232 8004,'-6'-12'565,"1"6"1,10 0-280,2 2 1,7 3-124,1-3 0,6 2 659,-2 2 1,4-3-299,3-1 1,0-1-224,4 1 1,-3 3-262,3-3 0,-4-1 124,0 1 1,-5-1-483,-2 1 1,-5 2 148,1-6-830,-3 5 1,-1-3-46,-4 2-263,-2 3 1307,-10-4 0,-1-5 0,-6-3 0</inkml:trace>
  <inkml:trace contextRef="#ctx0" brushRef="#br3" timeOffset="56">5699 11923 8098,'5'-17'669,"3"1"1,6 4-188,1 0 1,9 2 10,-1 3 1,6-2-186,-2 5 1,3-4-250,-3 4 1,3 1 72,-3 3 0,3 0-178,-3 0 0,0 0-1920,-5 0 1966,1 5 0,0 1 0,0 5 0</inkml:trace>
  <inkml:trace contextRef="#ctx0" brushRef="#br3" timeOffset="57">6396 11786 8151,'5'-6'0,"-4"0"0,3 2 393,-3 3 30,-1-5 255,0 6-378,0 6 0,4 0 70,0 5 1,1 2 49,-1 2 0,-3 4-32,3 8 1,-3-2-68,-1 6 0,0-1-263,0 4 0,4 1 122,0-1 1,-1-4-85,-3 1 1,0-6-56,0 2 0,2-3-153,1-1 0,-1-4 21,2 0 0,1-5-134,-2 1 1,5-6-775,-4-1 494,5-6-1152,-8 8 714,4-8 237,0 3 1,-4-7 705,3-1 0,-8-4 0,-2-4 0</inkml:trace>
  <inkml:trace contextRef="#ctx0" brushRef="#br3" timeOffset="58">6304 11866 8151,'0'-17'0,"2"-5"311,1 3 1,4 1-70,4-1 0,2 5 243,2-1 1,-1 2-76,5 2 1,-4 3-48,4 1 1,0 0-34,4 0 1,1 2-31,3 5 0,-2 0-231,6 0 1,-6 1 144,2 3 1,-4 7-279,-4 8 0,-3 3 122,-4 0 1,-2 1-395,-3 0 1,-2 4 9,-5-1 1,-5 5-76,-2-4 1,-8-1 140,-4-3 1,1 0 86,-1 0 1,-4 0 188,-4-1 0,1-3-145,3 1 0,0-5 232,0 4 1,1-5-121,3 1 1,3-2 208,5-2 0,4 0 297,3 1-247,3-1 1,7 1 62,6-1 0,4-3-136,7-1 0,5-3 168,3 4 0,-2-4-33,1 3 1,-1-4-316,2 1 0,1-3-134,-6-1 0,1 0-344,-4 0 1,-4 0-166,0 0 1,-5 0-1732,1 0 2385,-2 0 0,-7 5 0,-1 1 0</inkml:trace>
  <inkml:trace contextRef="#ctx0" brushRef="#br3" timeOffset="59">7561 11775 8047,'-4'-12'0,"0"1"405,-5 0-115,3-1 0,-2 6 22,1 2 0,3-1 122,-4 1 0,4 0-58,-3 4 0,0 5-145,0 3 0,-3 6 78,2 1 1,-2 7-50,-2 1 0,1 5-70,0 6 0,-1 0-4,1 0 0,4-3-62,4-1 1,1-1-161,2 2 0,2-3 56,1-5 0,5 0-144,7-1 0,-1-4 70,5-3 0,0-2-44,4-2 1,4 0 19,-1-4 0,2-2 106,-1-5 0,-3-1-26,3-3 0,-2-2-23,2-6 0,-4-3 16,-1 0 1,0 0 7,-7 3 1,-1-3-127,-6 0 1,-3-5 128,-5 1 1,0-3-7,0-1 0,-9 0-16,-2 0 1,-10-1-39,-2-2 1,-1 2 0,-6-3 1,-1 8-11,-3 4 1,1 3-43,3 5 1,3 2-58,8 5 1,3 0-145,4 0 1,2 1 961,2 3-656,3-3 0,0 14 0,-1-2 0</inkml:trace>
  <inkml:trace contextRef="#ctx0" brushRef="#br3" timeOffset="60">7846 11809 8055,'0'-11'798,"0"4"-99,0 2-145,0 5 1,0 7-124,0 4 0,0 2-54,0 6 1,0 4-97,0 3 0,4 5-48,0-5 0,0 5-146,-4-4 1,3 4 110,1 0 1,1-3-393,-1-2 1,-3-2 190,3-1 0,-1-1-1148,0-3 599,-1-3-517,8-4-298,-9-1-639,4-4 930,-5-2 1076,0-5 0,0-5 0,0-2 0</inkml:trace>
  <inkml:trace contextRef="#ctx0" brushRef="#br3" timeOffset="61">7835 12049 8055,'-7'5'482,"2"-4"1,7 6-60,1-3 0,4-3 123,4 3 0,2 1-128,2-2 1,-1 3-189,5-3 0,1-1-228,7 1 1,-3-1 106,3-2 1,-1 0-501,-3 0 1,1 0 284,-8 0 0,3-2-415,-4-1 1,-4 1-40,-3-1-1085,-6-4 1645,3 1 0,-5-6 0,0 1 0</inkml:trace>
  <inkml:trace contextRef="#ctx0" brushRef="#br3" timeOffset="62">7732 11752 8028,'0'-14'614,"0"3"1,5 6-165,3-3 1,3 5 335,4 0 1,3 1-259,5 2 1,5 0-36,2 0 1,8 0-124,4 0 0,1-3 35,-1-1 1,1 0-756,-5 4 0,-1 0 318,-6 0 1,-5 0-1331,-7 0 1,-2 0 144,-6 0 1217,1 0 0,-1 5 0,1 1 0</inkml:trace>
  <inkml:trace contextRef="#ctx0" brushRef="#br3" timeOffset="63">9148 11638 8092,'0'-6'-955,"0"-5"2882,0 10-1396,0-9 1,0 11 0,0 3 0,0 4-117,0 11 0,0 0-162,0 4 0,0 7-145,0 0 0,0 7 102,0-2 0,-4-2-272,0 1 1,-3 4 110,3-4 1,-4-1-153,5-2 0,-5-6-127,4 2 1,-1-5-768,1-3 575,3 3 0,-4-9 156,5 2 0,0-6-566,0-2 163,0-4-279,0 2 584,0-5 1,0-5-63,0-3 1,0 2 425,0-2 0,0-4 0,0-6 0</inkml:trace>
  <inkml:trace contextRef="#ctx0" brushRef="#br3" timeOffset="64">9102 11741 8113,'-5'-18'-780,"4"0"585,-3 3 0,-1 2 833,1-2 1,1 2-122,3 2 1,0 3 79,0 1 1,1 4-174,3-1 0,-2 3 83,6 1 0,-1 5-64,5 3 0,-1 6-144,1 1 0,4 9-117,3-1 0,-1 7 56,1 1 0,0 3-394,4 4 0,-2-4 227,-1 1 0,-3-1-716,-1-4 1,-4-2 352,3-1 0,-2-4-327,-1-4 1,-2 1 194,-3-5 0,2 1 85,-5-5 1,1 0-221,-1 1 68,-3-6-366,4 4 120,-5-8-163,0 3 900,-5-5 0,-1 0 0,-6 0 0</inkml:trace>
  <inkml:trace contextRef="#ctx0" brushRef="#br3" timeOffset="65">9057 12060 8113,'12'0'948,"4"0"1,-2-3-446,5-1 0,5 0-91,6 4 0,3-4-359,1 0 0,2-3-92,2 3 1,-2-4-198,2 5 0,-7-5-667,0 4 0,-2-1 530,2 1 1,-5 3 372,-7-3 0,3-2 0,-4-1 0</inkml:trace>
  <inkml:trace contextRef="#ctx0" brushRef="#br3" timeOffset="66">9731 11649 8126,'0'-23'0,"-4"9"272,0 3-272,0 7 1383,4-1-632,0 5 0,0 7-292,0 4 1,0 5-193,0 7 0,4 6-28,0 6 0,1-1-179,-1 4 0,-2 3 77,6 1 1,-6-3-341,2-1 0,2-3 69,2 0 1,-2-5-105,2 1 0,-2-7-27,2-1 1,1-6-201,-5-5 0,1-1-429,-1 1 256,-3-6-495,4-1 740,-5-5 1,-4-1-643,0-3 1035,-5 3 0,3-9 0,-5 3 0</inkml:trace>
  <inkml:trace contextRef="#ctx0" brushRef="#br3" timeOffset="67">9685 11729 8023,'-6'-18'-848,"0"2"636,6 5 0,2-1 1094,2 1 1,-2-1-320,6 1 0,3-1 76,4 1 1,4 1-191,-3 2 1,4 3-44,-1 5 1,6 0-119,2 0 0,0 5-16,-5 3 0,1 2-258,0 1 1,-1 5 86,-3-1 1,-1 4-284,-3-4 1,-4 4 133,1-4 1,-2 6-496,-6-2 0,-1-1 200,-3 1 0,-5 0-122,-2 3 0,-5 1 192,-3 0 1,-3 0 64,-5 0 0,-1-2 253,-2-2 0,5 2-69,-1-6 0,6 4 546,1-4 0,7 0-247,5-3 1,1-1 206,2 1 1,2-1-119,1 1 0,5-1 0,7 0 0,3 0-174,5-4 1,0 2 36,0-5 1,1 3-219,2-3 1,-2 4 27,3-4 0,-4-1-596,-4-3 0,1 0 283,-4 0 0,3 4-1780,-4 0 2056,0 0 0,-4 1 0,1 1 0</inkml:trace>
  <inkml:trace contextRef="#ctx0" brushRef="#br3" timeOffset="68">10336 11615 8132,'6'0'0,"1"6"867,-4 6 0,-1 4-254,1 7 1,-1 5-308,-2 2 0,0 3-66,0 2 0,0 3-105,0 0 0,0 1 60,0-1 0,0-3-138,0-1 0,0-1-76,0-7 0,1 0-321,3-7 0,-2-3-57,6-4 1,-4-2 174,3-2 0,-3 0-155,4-4 0,-4 0-112,3-4-1009,-4 0 260,2-5 218,-5-1 1020,0-6 0,-10-4 0,-3-2 0</inkml:trace>
  <inkml:trace contextRef="#ctx0" brushRef="#br3" timeOffset="69">10199 11695 8036,'11'-18'0,"1"2"0,-1 4 0,2 0 284,2-4 0,3 4 113,5-4 1,5 4 194,2 0 1,-1 1-77,2-1 0,-1 1-208,4 0 0,1 4-75,-1 4 1,-4 1 30,1 2 0,-6 5-210,2 3 0,-8 3 120,-4 5 1,-3 1-314,-5 6 0,-2 1-83,-5 3 0,-9 1-279,-2 2 0,-8 3 169,0-2 0,-7 2-219,0 1 0,-6-1 168,2-3 1,2 1 55,1-8 0,3 2 254,1-6 0,7-2-97,4-2 1,2-2 291,6-2 0,0-3 65,4-1 0,2 0 4,1 0 1,4 2 199,4-5 1,6 4-152,2-5 1,-1 2-9,1-1 0,0-1-127,3 4 0,-3-4-132,1 1 0,-3 1 146,2-1 0,-2-1-549,-6-3 0,1 0-111,-1 0 1,1 0-342,-1 0 0,0 0 882,1 0 0,-1 0 0,1 0 0</inkml:trace>
  <inkml:trace contextRef="#ctx0" brushRef="#br3" timeOffset="70">10907 12220 8080,'0'-7'126,"0"-1"0,0 4 256,0-3 0,0 3 38,0-4 0,0 4 246,0-3 0,0-1-38,0-3 1,0-1-195,0 1 0,0-2-317,0-2 1,0-3 87,0-5 0,4 1-262,0-1 1,1-4 130,-2 0 1,-1-4-150,1 0 0,-1-2 8,-2-1 0,0 4-64,0-1 1,0 4-61,0-3 1,0 6 106,0 1 0,0 0 119,0 4 0,0 3-38,0 0 0,0 4 88,0 0 0,4 5-66,-1-1 0,2 6 79,-1-2-62,-2 2-17,8 2 0,-5 6-53,2 1 0,2 8 56,-5 4 1,5 8-104,-1 4 1,2 2 83,1 1 0,4 4-26,1 0 1,4 4 14,-1-4 0,-1-4-148,1-3 1,0-5 52,4 5 0,-4-10 34,0 2 1,-5-6 39,1 2 0,-6-5-20,-2 1 1,-3-2-458,4-2 370,-6 0 1,3 1-866,-5-1 298,0-4-203,0 3 0,-1-9 239,-3 3 0,2-3 667,-6-1 0,1 0 0,-5 0 0</inkml:trace>
  <inkml:trace contextRef="#ctx0" brushRef="#br3" timeOffset="71">10861 12038 8148,'7'-12'844,"3"6"1,-4 1-356,6 5 1,3 0-221,0 0 0,5 0-28,-1 0 0,3-2-127,1-1 1,3 1 74,1-1 1,3 0-521,-3-1 1,4 2-171,-5-6 0,1 6-615,-4-2 1,-4-1 1115,0 1 0,-5-5 0,2 3 0</inkml:trace>
  <inkml:trace contextRef="#ctx0" brushRef="#br3" timeOffset="72">11512 11638 8081,'-11'-24'0,"4"2"1196,4 11-231,-4-1-337,6 6-226,-4 1 0,6 5-97,3 0 1,-3 10-148,3 5 0,-1 6 77,0 1 0,0 6-163,5 3 0,-6 6 118,2 1 1,-3 4-89,-1-4 0,0 4-84,0-4 0,0 0-213,0-4 0,0-4-166,0 1 1,0-10 187,0 2 1,0-8 299,0 1-137,0-4-3,0 0 0,2-6-29,1-2-275,-1-3 169,3-1 1,-4-5-400,3-2 393,-3-4 1,4 0 64,-5 0 0,-1-5 76,-3 1 0,-1-1-107,-3 0 0,-1 2 247,6-5 1,-5 0-120,4-4 1,0 1 265,4-1 1,0 1 177,0 3 87,0-2 125,0 8-402,5-4 1,2 11-141,4 2 0,1 8 46,-1 4 1,0 6-119,1 1 1,3 5 101,0-1 0,2-1-151,-2 1 1,-1-1 36,5 1 0,-4 1-24,4-5 0,-3 4-274,3-3 1,-4-1 127,4-4 1,-5-3-39,1 0 0,-2-6 97,-2 2 0,1-3 197,-1-1 1,0 0 7,1 0 0,-5-5 190,1-3 0,-4 2-72,4-2 1,-6 0 174,2-8 1,-3 2-124,-1-5 1,0 4-42,0-4 0,-4-1-252,1-7 1,-5 2 119,4-6 0,-4 1-186,5-4 0,-5-1 29,4 1 0,-1 0-342,1 0 0,3 4-36,-3 4 0,3 2-223,1 1 1,0 1-8,0 3 0,0 6-212,0 6-1420,0 4 2007,0-2 0,0 15 0,0 3 0</inkml:trace>
  <inkml:trace contextRef="#ctx0" brushRef="#br3" timeOffset="73">12506 11524 8224,'0'-12'195,"0"1"1,0 3 58,0 1 1,-1 4 185,-3-1 1,1-1-133,-4 1 1,3 1 9,-4 3 1,-3 0-73,-4 0 1,-7 5-16,-1 2 0,-1 8 38,-6 4 1,-1 8-6,-3 4 1,0 5-93,-1 2 0,2 4 92,3-4 1,7 4-262,8-4 0,2 0 49,2-3 0,4-2-55,4-3 1,1-2-67,2-5 1,7 0-159,4 0 0,0-6-65,5-1 1,0-4 127,-1 0 0,6-2-61,-2-3 1,-1 2 84,1-5 0,0 0 153,3-4 1,1 0-90,0 0 1,1-1 135,3-3 0,-3 1-144,3-4 1,-3 3 8,-1-4 1,-2 2-23,-2-2 0,-2-2 65,-6 3 1,-1-4 97,-2 0 1,1 0-119,-5-1 0,-1 1 198,-3-1 1,0 1-70,0-1 116,-5 1 1,-2 0-73,-9-1 0,2 5-36,-5-1 0,0 5-60,-3 0 0,-1 1 46,0 2 0,1 0-292,3 0 0,3 4 70,4 0 1,2 1-502,3-1 1,2-2-111,5 6-1241,0-5 2003,0 7 0,10-9 0,2 4 0</inkml:trace>
  <inkml:trace contextRef="#ctx0" brushRef="#br3" timeOffset="74">12757 11672 8168,'0'-18'815,"-1"2"-437,-3 4 0,3 1 13,-3 0 95,3-1 438,1 1-231,0 4-95,0-3-305,5 9 0,-4 2 31,3 11 0,-3 4-116,-1 7 0,4 1 0,0 3 0,1 2-69,-1 5 1,-3-2 103,3 2 1,-2-2-381,2 6 0,-3-6 124,3-2 0,-3-1-95,-1 2 1,0-3-113,0-5 0,0-2-97,0-2 1,0-2 57,0-6 204,0 1 239,0-1-180,0-5 243,0-1-233,0-5 31,0-5 1,0 3-51,0-6 0,0 4-15,0-3-6,5 4 1,2-3-152,4 2 1,1 3 115,-1-3 1,6 1 28,2 0 1,2 1 46,2-1 0,1 0-52,3-1 0,-3 3-11,3-3 1,0-1 18,0 1 1,-2-3-135,-6 3 1,-1-1-145,-3 1 0,-6 3-871,3-3-1067,-3 3 1588,-3-4 1,-6 3 656,-8-2 0,-2 3 0,-1 1 0</inkml:trace>
  <inkml:trace contextRef="#ctx0" brushRef="#br3" timeOffset="75">12757 11878 8067,'0'-12'342,"1"6"187,3 2 0,3 3-42,4 1 1,0 0-194,1 0 1,6 0 101,4 0 1,6 0-100,7 0 1,-1 0-165,0 0 1,-3-1-98,-1-3 1,-6 3-264,-1-3 0,-1-1 106,-7 1 0,-1-1-226,-7 1 0,2 1-737,-5-4 0,0 3 16,-4-4 1068,-5 6 0,-2-8 0,-4 3 0</inkml:trace>
  <inkml:trace contextRef="#ctx0" brushRef="#br3" timeOffset="76">12734 11546 8248,'2'-7'168,"1"-1"0,4 6 176,4-2 0,2-1 571,2 1 0,3 0-205,5 4 1,5-4-227,2 1 0,3-1-111,1 4 0,1 0-122,-1 0 1,-1-1-554,-3-3 0,2 2-347,-5-1 1,-5 1-1900,-3 2 2548,-5 0 0,3 5 0,-6 2 0</inkml:trace>
  <inkml:trace contextRef="#ctx0" brushRef="#br3" timeOffset="77">13499 11512 8109,'-6'-11'0,"0"1"245,2 2 1,3 2 259,-3 2 434,3 3-571,1-4 0,0 6 83,0 3 0,0 3-120,0 8 1,0 3-81,0 5 0,0 5-143,0 2 1,0 3 95,0 2 1,0-1-254,0 0 0,0 0 130,0 1 0,0-5-493,0 1 1,0-7 212,0-1 0,1-2-65,3-6 0,-2 1-118,6-5-37,-6-5 253,9 5 0,-9-10-388,6 3-437,-6-3 270,3-1 291,-5-5 0,0-2 53,0-4 0,0 0 4,0-1 1,-1 1 372,-3-1 0,-1-4 0,-2-3 0,0-3 0,3-1 0,2-4 0,-6-4 0,6-2 0,-2-1 0,-1 3 0,1 1 0,0 5 114,4-2 1,0 3 7,0 1 0,1 4 487,3 0 1,-2 9-84,1-2 1,2 7 651,-1-2-584,5 4 1,-4-1-155,3 8 1,2 2-139,-2 6 0,0 0-50,0 4 1,3-2-47,1 5 1,-1-4 30,5 4 1,0 0-197,-1 4 1,1-4-101,-5 0 0,4-1-103,0 1 1,1-3 15,-5-4 1,-1-1-492,-2 0 219,2 1 234,-4-1 1,2-4-216,0-4 295,-6-1 1,4-2 117,-2 0 0,-1-4-47,4 0 0,0-5 103,0 2 1,3-4 4,-2 0 0,1-2-94,-1-2 1,2-3 113,-3-4 1,4-1-98,0 0 0,-3-4 25,-1 1 1,1-6-12,3 1 0,-3 3 142,-1 2 1,-3 7 61,4 4 291,-6 2-233,9 7 1,-10 3-129,3 11 1,-3 4 12,-1 11 0,0 5-18,0 3 0,0-1-44,0 4 0,0-1 47,0 9 1,0-5-193,0 1 1,0-3-155,0 0 1,1-2-166,3-3 1,-3-2 124,3-5 0,1-1 71,-1-3 1,4-3-237,-5-5 1,2 1-258,-1-1-297,-3 1 0,6-6-217,-3-2 1178,-3-3 0,9 4 0,-4 2 0</inkml:trace>
  <inkml:trace contextRef="#ctx0" brushRef="#br3" timeOffset="78">14185 11535 8208,'-5'-6'1165,"3"1"0,-1 11-895,6 5 1,-1 6 410,1 6 1,-1 1-226,-2 3 1,0 2 59,0 5 1,0 3-127,0-3 0,0 7-364,0-7 0,0-1 104,0-3 1,0-4-242,0 0 1,0-2-43,0-1 1,1-5-203,3-3 299,-3-2 1,9-3 1,-2-2 1,2 1 19,1-6 0,1 1 8,-1-4 1,6 0 7,2 0 0,4 0 49,3 0 1,0-5-314,4-2 1,-3 0-77,3 0 1,-1 3-110,2-4 1,-3 2-101,-5-2 0,-4-1 167,0 6 1,-9-3-684,1 3 0,-7 0 1083,0-4 0,-3-1 0,-1-4 0</inkml:trace>
  <inkml:trace contextRef="#ctx0" brushRef="#br3" timeOffset="79">14162 11832 8042,'0'-8'880,"0"1"-548,0 4 0,1-2-161,3 5 1,4 0 181,7 0 0,3 0-57,4 0 1,3 0-88,1 0 0,5 0-6,7 0 0,-3-4-282,3 1 1,-6-5-174,-2 4 0,-8-5-191,1 2 0,-7 0-474,3 0 0,-8 3 142,0-4 775,-7 1 0,6-5 0,-4 1 0</inkml:trace>
  <inkml:trace contextRef="#ctx0" brushRef="#br3" timeOffset="80">14230 11512 8254,'0'-7'-647,"0"-1"1,2 2 845,1-2 0,4-1 971,4 5 1,6-3-621,2 3 1,2-1-179,2 1 1,5 3-223,3-3 0,2 1 102,1 0 0,-4 1-174,1-1 0,-2 1 147,1 2 1,2-4-126,-5 1 0,-1-1 48,-3 4 0,-4 0-166,0 0 1,-5-4 148,1 0 1,-2 0 5,-1 4 1,-1 2 10,0 2 0,0 2-6,-4 5 1,2 5-160,-5-1 0,4 9 175,-5-1 0,1 7-147,-4 1 1,4 2 51,0 1 0,0 0-145,-4 0 1,0-1-117,0-2 1,0 1 43,0-6 0,0 1-89,0-4 0,0-4 108,0 0 1,0-9 256,0 1 0,1-3-145,3 0 508,-3-3-283,4-5 0,-5-2-119,0-1 0,0 0-72,0-5 1,-4 1 93,0-5 1,-3 1-150,3 0 1,-4-1 117,5 1 1,-3-5 117,3 1 1,1-4-122,-1 4 1,1-5-35,2 1 1,0-3-10,0-1 1,0 4 13,0 0 0,4 5-135,0-1 0,1 4 155,-1 3 1,-2 3-149,6 5 0,-4 0 59,3 0 0,1 9-92,3 2 1,1 8 46,-1 0 0,1 4 70,-1 4 1,0-3-109,1 2 0,3-1-128,0-3 1,4 1-45,-3 0 0,3-5 137,-4-3 0,4-2-74,-4-2 0,4-4 79,-4-4 0,1-1 259,-5-2-206,6 0 1,-5 0 326,3 0 0,-3-5 61,-4-3 1,0-2 45,-4-2 1,0 1-54,-4 0 1,0-2 23,0-2 0,0-2 53,0-2 1,-5-6-143,-3 2 0,-2-4 107,-1 1 0,3-2-193,1-3 0,-1-4-258,-4 4 1,2-4-29,3 4 0,-2 3-324,5 2 1,0 3 8,4 4 1,0 2-36,0 6-1868,0 5 1635,0 0 1,0 8 725,0 2 0,5 7 0,2 7 0</inkml:trace>
  <inkml:trace contextRef="#ctx0" brushRef="#br3" timeOffset="81">15430 11546 8097,'1'-10'-373,"3"3"410,-3-3 439,4 3-3,-5 1 267,0 1-389,0 5 0,0 5 98,0 3 1,0 3 47,0 4 0,0 0-100,0 8 0,0-2-287,0 5 0,1 2 84,3-1 1,-3 3-156,3-3 0,1-1 61,-1-3 1,4 0-61,-5 0 1,5-4-245,-4 0 1,3-5-431,-3 1 0,4-6-1181,-4-1 781,0-6-1240,-4 3 1282,0-5 992,0-5 0,0-1 0,0-5 0</inkml:trace>
  <inkml:trace contextRef="#ctx0" brushRef="#br3" timeOffset="82">15167 11467 8006,'11'-8'130,"1"0"0,0 6-87,4-2 0,1 3 839,6 1 1,5 0-283,3 0 1,2 0-104,1 0 0,4-4-144,0 0 1,0-1-236,-4 1 1,-3 2-106,-1-6 1,-4 6-304,0-2 1,-3-1-224,-4 1 1,1 0 196,-4 4-1925,-1 0 2241,-4 0 0,1-5 0,-1-1 0</inkml:trace>
  <inkml:trace contextRef="#ctx0" brushRef="#br3" timeOffset="83">16092 11409 8121,'0'-11'0,"0"0"1093,0-1-145,0 6-556,0-4 0,-5 8-107,-3-1 0,2 1 99,-2 2 0,-3 0-55,-4 0 1,-2 0-59,2 0 1,-2 5-159,-2 3 0,-1 2 140,5 2 1,-4-1 5,4 0 1,-1 1-7,5-1 1,0 5-184,-1-1 0,5 0 48,-1-4 1,5 5-89,0-1 0,1 0-40,2-4 0,5 5 106,3-1 1,7 4-112,4-4 1,7 6 78,0-2 1,5-2-182,-5 2 0,5-3 62,-4 3 0,0-4-29,0 4 0,-4-4-44,0 4 0,-2-5-112,-5 1 0,-1-1 32,-4 2 0,-1-4 33,-2 3 42,2-2 0,-10-1 47,0-1 0,-6 0 203,-9 1 1,-1-5-123,-7 1 0,2 0 106,-10 3 0,1 0-10,-4 1 1,-4-4-37,0-1 1,-2 1-85,2 3 0,8-4-142,-1-4 0,11 2-884,5-1 434,2 0-622,2-4 0,6-1 478,5-3 0,10 1-761,9-4 1526,2-6 0,7-5 0,1-5 0</inkml:trace>
  <inkml:trace contextRef="#ctx0" brushRef="#br3" timeOffset="84">16560 11444 8067,'0'-18'496,"0"1"-436,0 6 1884,0 5-789,0 1-323,0 5-570,5 0 1,-3 1-229,1 3 1,-1-2 94,-2 6 0,0-4-1394,0 3-281,0 1 0,0 3 810,0 1 1,0-1 735,0 1 0,0-1 0,0 0 0</inkml:trace>
  <inkml:trace contextRef="#ctx0" brushRef="#br3" timeOffset="85">16583 11889 8558,'0'12'1557,"0"-5"-992,0 1 1,0-1 638,0 5-766,0-1 0,0 1-163,0-1 0,0-3-60,0-1 0,0-3 253,0 4-924,0-6-500,0 3-1174,0-5 2130,-5 0 0,-1-5 0,-6-1 0</inkml:trace>
  <inkml:trace contextRef="#ctx0" brushRef="#br1" timeOffset="86">10611 15180 7586,'-5'-6'181,"4"-4"0,-4 7 351,5-4 1,-1 3 353,-3-4-527,2 6 233,-3-3 91,5 5-127,0 0 0,0 5-144,0 2-446,0 3 208,0 7 0,0 1-178,0 5 60,0-1 1,4 1-44,0 0 0,1 0 47,-1 0 1,-2 1-295,6 2 1,-5-1 95,0 1 1,0-2-182,1-1 0,-3-4 102,3 0 0,-2-6-61,2-2 290,-3 1 131,4-6 0,-3 0 287,2-2-279,-3-8 0,4-2-37,-5-5 1,0-1-33,0 1 1,4-1-124,0 1 1,1-5-52,-2-3 1,-1 1-171,1-1 0,3-2 111,-3-5 1,5 2-157,-4-3 1,5 2 15,-2-2 1,0 3 120,0-3 0,0 3 57,0 1 1,3 5-50,-2 3 1,-2 6 285,2 2-112,0 4 0,3-2 170,0 5 0,-3 0 38,0 0 0,-1 1 37,5 3 0,-1 3-47,0 4 1,1 2-106,-1 2 1,-3 3-127,0 5 1,-2-1 94,2 1 1,-2 4-147,-2-1 1,-3 5 84,3-4 1,-3-1-267,-1-3 1,0-4 36,0 0 1,0-5 53,0 1 0,0-2-482,0-2 146,5 1-813,-4-1 444,4-4 867,-5 3 0,0-9 0,0 4 0</inkml:trace>
  <inkml:trace contextRef="#ctx0" brushRef="#br1" timeOffset="87">11057 15523 8054,'0'-6'392,"0"0"0,0 8 57,0 2 1,0 2-80,0 5 1,0 1-102,0-1 0,0 2-7,0 2 1,0-2 29,0 2 0,0 1-176,0 0 0,0 0 77,0-1 0,0-2-158,0 2 106,0-2-687,0-2-304,0 1-723,0-6 1110,0-1 1,1-5-682,3 0 1144,-3 0 0,9-10 0,-4-3 0</inkml:trace>
  <inkml:trace contextRef="#ctx0" brushRef="#br1" timeOffset="88">11331 14815 8036,'0'-7'-305,"0"1"1767,0 2-943,0 3 1,0-3-132,0 8 0,-2 2-84,-1 6 0,1 4-73,-1 3 1,1 4 89,2 4 0,0-2-50,0 6 0,4-6-15,0 2 1,0 1-102,-4-2 1,4 3-136,-1-6 0,5 3-274,-4-7 1,3 1 203,-3-1 0,4-2-178,-4-6 0,-1 0 62,-3 1 1,2-6-1932,2-2 2097,-3 2 0,-1 1 0,-7 4 0</inkml:trace>
  <inkml:trace contextRef="#ctx0" brushRef="#br1" timeOffset="89">11399 15546 8045,'7'0'724,"3"0"802,-3 0 124,-2 5-589,6 1 1,-9 4 753,6-2-798,-6 2-1241,8-4 1,-8 2 234,2 0-2488,-3-6 1687,-1 3 790,0-5 0,0 0 0</inkml:trace>
  <inkml:trace contextRef="#ctx0" brushRef="#br0" timeOffset="90">11678 15163 8027,'-4'-7'307,"1"-1"477,-1 5-394,4-2 616,0 5 0,4 5-789,-1 3 0,1 2-92,-4 2 1,0 4 71,0 3 0,4 3-128,0 1 0,0-1 49,-4 1 0,0 0-167,0 0 0,3 0 66,1 0 1,0-1-30,-4 1 1,0-4-191,0 0 0,4-5 80,0 2 1,1-5-11,-1-3 1,-3-2-21,3-2 40,-3-3 67,-1 4 1,1-5 154,3 0-97,-3-5 0,4-1 11,-5-6 0,2 1-8,1-1 0,0 1 4,5 0 1,-5-6-133,5-2 1,-4-3 69,3 0 1,1-1-110,3 0 0,0 0 67,-4 0 0,3 0 0,-2 1 1,2 2 79,2 1 0,-5 5 104,1-1 1,-1 4 73,5 3-151,-1-2 1,1 9 176,-1-3 0,1 3-90,-1 1 0,-3 1 32,-1 3 0,0 2-56,0 6 0,2 0-152,-5 3 1,3 3 132,-3 5 1,0 0-17,-4 0 1,0 3-213,0 1 1,0 0 38,0-4 1,0-4-308,0 0 1,0-5 141,0 1 1,0-2-232,0-2 243,5 0-84,-4 1 0,4-5-674,-5 1-352,0-5 1385,6 2 0,-5 0 0,4 1 0</inkml:trace>
  <inkml:trace contextRef="#ctx0" brushRef="#br0" timeOffset="91">12078 15460 8135,'0'-8'0,"0"1"0,1 3 200,3-4 520,-3 6-382,9-3 1,-7 5 106,5 0 1,-1 0-37,5 0 1,-1 0-84,1 0 1,-1 0-14,0 0 1,1 5-74,-1 3 0,-3-2-78,-1 1 0,-4 1 78,1 4 0,-3-1-306,-1 0 0,-1 2 54,-3 2 0,1-1-168,-4 5 0,0-5 16,0 1 1,-2 2 92,5-2 0,-3 0-103,3-3 1,-1-1 38,1 1 1,3-1-55,-3 1 0,3-5 102,1 1 1,0-4-110,0 3 128,0-4 50,5 7 0,-3-9 108,6 3 0,-4-3-87,3-1 1,-4 1 143,1 3-146,2-2-35,0 3 61,6-5-323,-1 0 59,0 0 1,1 0-320,-1 0 1,-3 0-612,0 0 0,-5-4 1167,5 0 0,-6 0 0,4 4 0</inkml:trace>
  <inkml:trace contextRef="#ctx0" brushRef="#br0" timeOffset="92">12409 14763 8063,'-5'-6'516,"4"-4"812,-4 9-334,5-4-671,0 5 1,0 5 66,0 2 1,0 8-87,0 5 0,0 1 136,0 2 1,0 5-195,0 2 0,0 3-48,0 2 0,0-2-72,0-3 1,0 3-205,0-3 1,1-2-43,3-1 0,-3 0 82,3-4 1,-3 2-570,-1-6 0,1-3-57,3 0-50,-2 1 0,4-4-204,-2 2-961,-3-2 481,4-2 1398,-5 1 0,5-1 0,1 1 0</inkml:trace>
  <inkml:trace contextRef="#ctx0" brushRef="#br0" timeOffset="93">12443 15517 7134,'0'7'716,"0"-1"-241,0-2 1,2 2 683,2 5-627,-3 1 0,8-1 44,-6 1 0,1-1 612,-4 1-795,5-1 0,-3 0-509,1 1 296,-1-6-1027,-2 4 675,0-8 172,0 3 0,-5-5 0,-2 0 0</inkml:trace>
  <inkml:trace contextRef="#ctx0" brushRef="#br2" timeOffset="94">12874 15209 7791,'-6'-6'351,"1"1"0,5 4 129,0-3-156,0 3 1,0-4-126,0 15 0,0-6-18,0 7 1,0-2-158,0 2 1,0 2 103,0 2 1,0-2-141,0 2 1,0 2 63,0-2 0,0 4-79,0-4 1,0 4 21,0-4 1,0 6-65,0-2 0,0-2 81,0 2 1,0-5-20,0 2 1,0-4-46,0 0 0,0-1 94,0 1-15,0-6 1,0 0 4,0-2 271,0-3 25,0 4 0,0-13-236,0-4 0,0-2-1,0 3 0,1-2-75,3-2 1,-2 1 82,6-5 1,-4 4-166,3-4 1,0 3 79,0-3 1,3 4-123,-2-4 0,-2 4 26,2-4 1,-2 5 30,2-1 1,1 2 27,-5 2 1,5-1 4,-2 1 65,-2-1 0,5 2-60,-2 2 206,-3-2-180,5 9 1,-7-4 133,4 5 0,-3 0-68,4 0 0,-6 5 11,2 3 0,1 2-12,-1 1 1,0 2-23,-4 2 0,1 2-84,3 2 1,-3 2 81,3-2 1,-3-1-128,-1 1 0,0-4 111,0 4 1,0-3-209,0 3 0,0-5-29,0 1-109,0-2 133,0-2-298,0 0-154,0 1 138,0-6-510,-5-1 11,4-5 89,-4 0 128,5 0 771,0 5 0,0-3 0,0 3 0</inkml:trace>
  <inkml:trace contextRef="#ctx0" brushRef="#br2" timeOffset="95">13114 15506 8114,'0'-11'-1095,"5"0"1,-4-1 1737,3 1 1,-1 3-152,0 0 1,0 2 189,5-2-146,-6-2-184,8 4-145,-3-5 0,4 0 29,0 4 1,-3 0-53,0 4 185,-1 1-306,5-3 117,-1 5-345,1 5 147,-6 2 1,-1 4-76,-5 1 1,0-5-125,0 1 210,0-1 1,-1 5-87,-3-1 0,1-1 47,-4-2 1,3 2-16,-4-2 1,6-2 47,-2 2 1,-1-4 11,1 3 1,0-3 102,4 4 15,0-6 31,0 3 303,0-5-138,5 0-190,-3 0 0,8 0 124,-3 0 1,0 0-53,0 0-121,1 0 1,3 0 56,1 0 1,-1 0-157,1 0 1,-5 4 28,1 0 1,-4 1-76,3-1 0,-4 2-26,1 5 1,-3-3 128,-1 0 1,0-1-56,0 5 1,-1-1 30,-3 1 0,-3 0-107,-4 3 1,0-6 96,-1 3 1,1-3-195,-1 2 1,1-3-16,0-1 0,-1 0-515,1 0 79,-1-2 0,2-3-180,3 1-234,-4-1 622,10 3 0,-4-6 83,5-3 1,0 1 355,0-4 0,5-1 0,1-3 0</inkml:trace>
  <inkml:trace contextRef="#ctx0" brushRef="#br2" timeOffset="96">13445 15027 8070,'0'-12'-2154,"0"5"2696,0-1 0,0 4 379,0-3-453,0 4-165,0-7 0,0 7 244,0-4-154,0 4 133,0-2 353,0 5-745,0 5 0,0 2 6,0 4 0,0 5 17,0 4 0,0-3-32,0 2 1,0 0-189,0 4 0,0 0 142,0 0 0,0 0-171,0 0 1,0-4 52,0 0 1,4-2-225,0 2 0,0 2-61,-4-6 1,0 4-670,0-4 666,0 0 0,3-3-99,1-1 0,0-3-1118,-4 0 683,0-6 861,0 8 0,0-3 0,0 4 0</inkml:trace>
  <inkml:trace contextRef="#ctx0" brushRef="#br2" timeOffset="97">13479 15598 8070,'7'0'-447,"-2"0"2489,-5 0-1675,5 0 0,-4 1 125,3 3 0,-3-2 161,-1 6-451,0-6-111,0 9-599,0-5-1003,-5 0 863,4-1-359,-4-5 1007,5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8052 14721 7982,'0'-6'-892,"0"-4"0,0 7 1042,0-4-33,0 4 1,0-3-18,0 2 1,0 2-34,0-6 58,0 5-58,0-2 123,0 5-23,0-5-59,0 4 0,0-5 131,0 2 28,0 3-91,0-4 1282,0 5-1330,-5 0 1,2 0 10,-5 0 1,1 0-51,-5 0 0,1 5 41,0 2 0,-1 5 26,1 3 0,-4-1-39,-1 5 0,-3 1 14,4 7 1,-4-2-8,4 6 1,0-2 70,3 1 0,1 3-67,-1-2 0,2 0 3,3 0 1,-2 2-56,5-3 0,0 0 68,4 0 0,0-3-156,0 3 0,0-4 77,0 0 0,0-2-71,0-1 1,0 0 31,0 0 1,0 0-141,0-1 1,4 1 132,0 0 0,5-1-5,-2-3 1,-1 1 82,2-5 1,-2 4-66,2-3 1,2-1-37,-2-4 0,2 1 41,1-1 0,2-1 62,2-2 0,-2 1-15,2-5 0,-2-1 2,-2-3 1,1 0-8,-1 0 1,1 0 67,-1 0-200,0 0 1,1 0 116,-1 0 1,-3 0 66,0 0 5,-6 0-1590,3 0 1,-5 2-623,0 1 2076,0-1 0,-10 8 0,-3-4 0</inkml:trace>
  <inkml:trace contextRef="#ctx0" brushRef="#br0" timeOffset="1">9502 14984 8020,'0'-6'-377,"0"1"327,0 0 336,0 3-260,0-8 38,0 9 1,0-5 243,0 2-129,0 3 179,0-5 198,0 6-280,5 0-176,-3 0 0,6 6 51,-4 1 0,0 5-83,-4 3 1,1 3 52,3 4 1,-3 1-111,3 0 0,-3 4 23,-1-1 1,0 5-55,0-4 1,0 3 50,0-3 1,0-2-6,0-6 1,0 1-153,0-4 0,0-1 28,0-4-24,0 1 1,0-5 132,0 1-331,0-6-72,0 3-317,0-5 100,0-5-355,0 4 226,-5-9 738,4 9 0,-9-9 0,4 3 0</inkml:trace>
  <inkml:trace contextRef="#ctx0" brushRef="#br0" timeOffset="2">9365 15247 7624,'0'-12'-1029,"0"5"1109,0-1 1,0 4 1258,0-3-761,0 4-338,0-2 0,1 4-8,3-3 1,3 3-18,4-3 0,0 3-6,1 1 1,0 0 33,4 0 0,-2 0 4,5 0 0,-4-2-139,4-1 0,-4 1 102,4-1 1,-1 0-248,1-1 0,1 2 92,-4-6 1,4 4-87,-1-3 0,-1 0 90,1 0 1,-2-2-580,3 5 1,-4-4-116,-5 5 0,1-1 635,-1 4 0,-4-5 0,-2-2 0</inkml:trace>
  <inkml:trace contextRef="#ctx0" brushRef="#br0" timeOffset="3">11192 14961 8100,'-1'-7'-745,"-3"-1"1013,3 6 598,-4-9-312,5 10-30,0-4-117,0 5 0,0 6-191,0 6 0,0 1-1,0 6 1,-4 3-118,0 5 1,1 1 82,3-1 0,0-2-111,0 5 1,0 0-99,0 0 0,0-2-133,0-5 1,3-4 3,1 0 1,1-5-143,-1 1 0,-3-2-94,3-2 0,-1-4-121,1-4-477,-3-1 318,4-2-552,-5 0 1225,-5-5 0,2 2 0,-4-5 0,4 1 0,-12-5 0,2 1 0</inkml:trace>
  <inkml:trace contextRef="#ctx0" brushRef="#br0" timeOffset="4">11010 15235 8100,'0'-11'-1336,"0"3"667,0 1 2356,0 4-511,0-2-745,0 5 0,4 1-124,-1 3 1,6-2-23,-1 1 1,6 2-5,1-1 0,5 0 29,-1-4 1,4 0-119,4 0 1,-3 0 14,3 0 1,1-4-124,-2 0 1,2-3 96,-1 3 0,-3-4-284,2 5 0,-5-5-173,-2 4 0,-5 0-953,1 4 413,-2 0-378,-2 0 1194,-5 0 0,-6 5 0,-6 2 0</inkml:trace>
  <inkml:trace contextRef="#ctx0" brushRef="#br0" timeOffset="5">12631 14642 6621,'0'-7'562,"0"-3"-327,-5 9 99,4-4 0,-5 1 148,2 0 21,3 0-157,-4 4 767,5 0 1,3 2-919,1 1 1,1 4-96,-1 4 1,-1 1 65,4-1 1,0 0-129,0 1 0,3 3 89,-2 0 0,1 6 3,-1-2 0,2 2-17,-3 2 1,3 0-18,2 0 1,-1 1-41,1 2 1,-1-1 65,1 1 0,-5 0-181,1 0 1,-4 0 100,3 4 0,-4-5-144,1 2 1,1-2-40,-2 2 0,1-3-47,-4 3 0,0-3 51,0-1 1,0 0-140,0 0 1,-5-1 149,-2 1 1,-2-4 37,1 0 1,-2-5 81,2 1 1,-2-2-94,-1-1 1,1-5 195,2 1 6,-2-6-42,3 3-97,-4-5 16,5 0-341,1 0-596,5 0-300,0-5 37,-5 4-327,3-4 1547,-3 0 0,5 4 0,0-4 0,0 5 0</inkml:trace>
  <inkml:trace contextRef="#ctx0" brushRef="#br0" timeOffset="6">13111 14653 8100,'0'-6'-2064,"0"-5"1770,0 10 808,0-9-269,0 9 0,-1-8 53,-3 5-73,3-5 47,-4 3-43,0-6 194,3 1-105,-3 0-23,5-1 40,0 1 35,0 4-250,0 2 445,0 5-546,0 5 1,4 2 92,0 4 0,0 1-22,-4-1 1,4 6-17,-1 2 0,2 3 19,-1 5 0,-3-2 79,3 6 0,-2-4-69,-2 3 1,1-3-38,3 3 0,-3-5 36,3 2 1,-3 0-161,-1-4 0,0 2 33,0-6 0,1-1-108,3 1 0,-3-5 131,3 1 0,-3-2-218,-1-2-169,5 1 280,-3-1 0,3-3-227,-5-1 6,5-4 79,-4 2-66,4-5-205,-5 5 132,0-4-352,0 4-661,0-5 1403,0 5 0,0-3 0,5 8 0,2-4 0</inkml:trace>
  <inkml:trace contextRef="#ctx0" brushRef="#br0" timeOffset="7">13191 15418 8100,'0'7'-1095,"-5"-2"1,4-4 1784,-3 3 0,3-2 354,1 6-528,0-6-79,0 9-1,0-10-360,0 9 253,0-9-36,5 4-106,-4-5 1,5 0-289,-2 0-378,-3 0-431,5-5-1356,-1 4 2266,-4-9 0,-1 3 0,-6-4 0</inkml:trace>
  <inkml:trace contextRef="#ctx0" brushRef="#br1" timeOffset="8">8429 15030 8214,'6'0'-268,"-1"0"285,-5 0 257,0-5-509,0 4 189,0-5 1116,0 6 0,0 6-923,0 1 1,0 5 67,0 3 1,0 3-94,0 4 1,0 1 2,0 0 0,0 0-76,0 0 0,0-4 11,0 0 0,1-1-164,3 1 1,-3-3-59,3-4 0,-3-1 149,-1 0-105,0-4 144,0 3-47,0-9 75,0 4 0,0-6 17,0-3 0,4 2-53,0-6 0,0 0 10,-4-3 0,1 0-53,3-1 1,-2-4 58,6-3 0,-4 1-41,4-1 0,-1 0 32,5-4 1,-1 4-85,0 0 0,1 0 45,-1-4 1,4 4-2,1 0 0,-1 5 12,-4-1 1,-3-2 0,0 2 0,-2 4 82,2 3 1,0 4-68,-4-3 18,5 4 1,-6-2 1,4 5-29,-4 0 1,6 1 39,-6 3 1,3 6 1,-3 5 0,-1 6-1,1-2 0,0 6-19,1 2 0,-3 4-91,3 0 0,-3 1 83,-1-2 0,0 2-209,0-6 1,0 1 119,0-4 0,0-5-334,0-3 305,0 3 0,4-6-32,0 4-4,0-9 1,-3-2-43,3-5-444,-3 0 383,4 0 1,-5-1-455,0-3 0,0 2 222,0-6 1,1 4 470,3-3 0,-3 4 0,9-7 0,-3 4 0</inkml:trace>
  <inkml:trace contextRef="#ctx0" brushRef="#br1" timeOffset="9">8863 15281 8214,'0'-11'957,"0"4"-97,0 2-108,0 5-388,5 0 1,-4 5-43,3 3 0,-3 2-75,-1 2 1,0 3 15,0 0 1,0 5-113,0-1 1,0 2 96,0-2 0,1 2-245,3-2 0,-3 2 57,3-2 0,-3 1-120,-1-5 1,0 0-14,0-3 0,0-1-20,0 1 0,0-5 38,0 1 185,0-6-286,0 3 157,6-5-634,-5 0-483,4 0 257,-5-5 1,0-1 59,0-5 1,-1 3 798,-3 0 0,-8 1 0,-5-5 0</inkml:trace>
  <inkml:trace contextRef="#ctx0" brushRef="#br2" timeOffset="10">10199 14984 8214,'0'-7'-2003,"0"-1"3247,0 5-241,0-7-263,0 9-374,0-4 97,0 0 86,0 4-439,0-5 1,0 8 133,0 2 1,0-1-51,0 9 0,0-2-44,0 9 1,0-4-158,0 4 1,0 0 81,0 4 0,0-4-168,0 0 0,0-1-28,0 1 1,0 3 108,0-3 1,0-3-47,0-1 1,0 2 84,0-2 0,0 0-178,0-3 1,1-5-8,3 1 0,-3-4 25,3 3 126,-3-4-1,-1 2 218,0-5 0,2-4-135,1 0 0,-1-5 120,1 2 1,-1-3-90,-2-2 0,5 0 14,2-4 1,0 2-90,0-5 1,0 0 1,0-4 0,3-1 2,-2-2 1,2 2-142,2-3 1,-1 3 2,0 1 0,-3 5 107,0 3 0,-2 2 19,2 2 1,1-1-22,-6 1 55,6 5-58,-8 1 1,8 6 5,-5 3 1,1 2-12,-1 5 1,-1 2-9,4 2 0,-4-1 47,1 5 0,1 2-24,-2 5 0,1 0-115,-4 4 1,2-3 98,1 3 1,-1-4-226,1 0 1,-1-2 61,-2-1 1,1-1 51,3-3 1,-3 1-22,3-5 0,-3-3-16,-1-5 1,0-3-702,0 4 130,0-6-506,0 3 1002,0-5 1,0 0 0</inkml:trace>
  <inkml:trace contextRef="#ctx0" brushRef="#br2" timeOffset="11">10564 15327 8158,'5'-12'107,"-3"1"1,7 0 149,-6-1 1,6 2 184,-1 2 1,2-1-60,1 6 0,-3-2 527,0 1-621,-1 3 0,5-5-55,-1 6 1,-3 2-115,-1 2 0,-4-2 137,1 6 1,1-1-206,-1 5 0,-1-1 140,-3 1 1,0-1-268,0 0 1,0 5-56,0-1 1,-5 4-11,-2-4 0,0 4 96,0-4 1,-1 6-136,-3-2 1,-1-3 96,1-1 1,-1-1 74,1 2 0,3-5-119,1 0 0,4 1 57,-1-5 140,3-1 74,1 4 82,5-9 0,2 4-38,4-5 1,0 0 192,1 0 0,1 0 9,2 0 1,3 0-106,4 0 1,1 0 4,0 0 1,0-1-55,0-3 0,-4 3 90,0-3 0,-1 3-249,1 1 1,-3 0-205,-4 0 0,-1 0-741,0 0-191,-4 0 0,-4 1-1418,-6 3 0,-6 2 2476,-10 5 0,0 1 0,-9-1 0</inkml:trace>
  <inkml:trace contextRef="#ctx0" brushRef="#br3" timeOffset="12">11786 14950 8001,'0'-8'4,"0"1"0,-3 3 138,-1-4 90,0 6 0,4-5 212,0 4-41,0 1-54,0-3-116,0 15 1,0-2 27,0 7 0,4 3-144,0 1 1,-1 4 102,-3 4 0,0-3-123,0 2 1,0 2 75,0-1 0,0-1-227,0-3 0,0 0-27,0 0 1,0-4-104,0 0 1,0-5 58,0 1-54,0-2 0,2-3-68,1-2 226,-1-3 1,4-5 197,-2 0 1,-3-5-67,3-3 1,1-2 31,-1-1 0,1-5-5,-1 1 1,1-5-9,2 1 0,2-3-116,-5-1 0,5 0-1,-1 1 0,2-2-93,1-3 1,-2 3 85,2-3 0,-6 4-53,7 4 0,-3-1 53,2 5 1,-3 3 109,-1 5-23,-4-1 212,7 2-293,-4 1 0,2 5 18,0 0 0,-2 5-20,2 2 1,2 7 4,-3 2 0,2 4-28,-1-1 1,1 4 35,-5 3 1,3-2-118,-3 3 1,1 1-7,-1-1 1,-3 3-84,3-3 0,-1-2 16,0-6 0,-1 2-656,1-6 340,-1 5 0,-2-7 154,0 2 0,0-6-625,0-2 141,0-4-151,0 2 964,0-5 0,-5-5 0,-2-1 0</inkml:trace>
  <inkml:trace contextRef="#ctx0" brushRef="#br3" timeOffset="13">12197 15247 8054,'0'-12'-1267,"0"1"950,0 0 0,0-1 1178,0 1 1,2 3-269,2 1 1,1 3-205,2-4 0,3 6-164,-2-2 1,2-1-30,2 1 0,3-1-131,0 1 1,0 3 139,-3-3 1,-1 3-195,1 1 0,-1 0 130,0 0 1,0 5-193,-4 2 1,-2 0-63,-5 0 0,0 1 13,0 3 1,0 2 48,0 2 0,-5-2-114,-2 2 1,0-2 113,0-2 0,0 1 29,0-1 1,-2-3-26,5-1 0,-5-3-5,1 4 196,3-6-164,0 8 280,5-8-132,0 3 1,2-5 362,1 0-352,4 0 0,4 0-48,1 0 1,-1 0 148,0 0 0,2 4-124,2-1 0,-2 2 5,2-1 1,-2-2-40,-2 1 1,-1 4-6,-2 0 0,2 0 5,-2 0 0,-2 1-102,2 3 0,-4 1 49,3-1 0,-4 2 38,1 2 0,-3-1-53,-1 5 1,-5-4 36,-3 4 1,-6-3-65,-1 3 1,-5-4 136,1 4 0,-2-5 158,2 1 1,-1-2-160,5-2 1,-4-3 105,3-1 0,1-4-1111,4 1 693,-6-3 0,5-6-1364,-4-3 0,9-6 1553,3-1 0,-2-5 0,-1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12997 14333 8534,'0'-6'0,"0"1"0,0 5-253,5 0 68,1 0 378,1 0 0,3 0-95,-3 0 0,4-4 50,0 0 0,0 0 2,1 4 0,1-3 27,2-1 1,-3 0-94,4 4 1,0 0-6,-1 0 1,2 0-16,-2 0 1,-1 0-156,5 0 0,-5-4 26,1 0 1,3 1 124,1 3 1,-1 0-7,1 0 1,-4-4-3,4 0 1,-4-1 27,4 1 0,-5 3-19,2-3 0,0 3 12,-1 1 0,1 0-49,-5 0 0,4 0 65,0 0 1,2-2 1,-2-1 0,2 1-5,2-1 1,2 1-25,-2 2 1,2 0-33,-2 0 0,2 0-15,-2 0 0,2 0-15,-2 0 0,2-4 5,-2 1 0,-1-1-3,1 4 0,0 0-24,4 0 0,0-1 3,0-3 1,-1 2 21,1-1 1,0 1 12,0 2 0,0-1-10,0-3 0,0 3 1,-1-3 0,2 3-14,3 1 0,-3-4 12,3 0 0,-3 1-5,-1 3 0,3 0-4,1 0 1,0 0 8,-4 0 1,-1-2 0,1-2 0,0 3 17,0-3 1,0 3-9,0 1 1,-1-1 9,1-3 0,1 3-20,3-3 0,-2-1 9,6 1 1,-4 0-12,3 4 1,-3-4 14,3 1 0,-3-1-57,3 4 1,-3-1 39,3-3 1,-3 3-30,3-3 0,-3 2 16,4 2 1,-5 0-5,5 0 1,-1-1 57,4-3 0,-3 3 12,-1-3 0,1 3-39,3 1 0,0-1 15,1-3 1,-1 3-27,0-3 0,0 3 14,1 1 1,3-4-53,0 0 1,0-1 41,-4 1 0,-3 3-16,-1-3 1,-1-1 36,2 1 0,2-3 1,-3 3 1,2-1 2,-2 1 1,3 3 4,-2-3 1,2-1 77,1 1 1,0-1-89,0 1 1,1 3 105,-1-3 0,0 3-126,1 1 1,0-2-6,3-1 0,-6 1-3,2-1 1,-3 1-6,-1 2 0,6-1 64,-6-3 0,6 3-36,-6-3 1,-1 3-33,2 1 1,-1-1 25,4-3 0,1 2-13,-1-1 1,0-2 27,0 1 1,1 0-14,-1 4 1,1 0 1,4 0 0,-4 0-6,3 0 1,-2-4-2,-2 0 1,0 1 5,0 3 1,-1 0 93,-2 0 1,1 0-93,-6 0 1,5 0 55,-5 0 0,2 0-58,-1 0 1,1 0-6,2 0 0,3 0-4,-2 0 0,2 0-8,1 0 0,2-4-6,2 0 0,-3 0-10,3 4 1,-2 0-5,-2 0 1,-1 0 20,-3 0 0,2 0 28,-5 0 1,-1 0-3,-3 0 1,4 0 6,0 0 0,-2 0 20,-6 0 0,6 0 1,-2 0 1,4 0 13,0 0 1,-2 0 11,5 0 0,-3 0-96,4 0 1,-2 0 52,1 0 0,-2 0 93,-5 0 1,2 0-76,-2 0 0,3 0 3,-7 0 1,-2 0 42,2 0 1,-5 0 6,2 0 1,-4 0 43,0 0 1,0-4 37,4 1 1,-4-1-8,3 4 0,-2 0 35,-1 0-109,-1 0 1,0 0 64,1 0-18,-6 0-37,4 0-40,-8 0-226,3 0 258,0 0 3,-4 0-68,4 0 1,-4 0-125,3 0-380,-3 0-775,5 0-1217,-6 0 2442,0 5 1,-11 1 0,-1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5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10804 12540 8009,'0'-6'-326,"0"-1"215,0 4 20,0 1 163,0-3 305,0 5 0,0 5-235,0 3 0,-1 2 2,-3 2 0,2 4-20,-6 3 0,4 3-9,-4 0 1,1 1 19,-5 0 1,5 4-147,-1-1 130,1 6-28,-5-3 1,5 6-155,-1-1 1,2-4-1,-2 1 1,-1-2-95,5 1 0,-1 2 113,1-5-266,3-1 197,-9 2 0,9-7-4,-3 2 1,1-4-12,0 0 0,1 1 42,-1-5 1,1 0-75,2-3 155,-5-1-35,4 1 1,-4-5-11,5 1-56,0-6 0,-1 3-324,-3-5 64,2 0-464,-3 0 830,5 0 0,-5 0 0,-1 0 0</inkml:trace>
  <inkml:trace contextRef="#ctx0" brushRef="#br0" timeOffset="1">10781 12552 7999,'0'-12'216,"0"1"130,0 4 376,0 2-141,-5 0-116,4 4-254,-4-4 0,6 10 12,3 3 1,-3 2 150,3 1-379,2 6 177,1-5 1,0 10 25,1-3 0,0 6-105,3 2 0,0 5-110,1-2 1,-1-1 51,1 2 1,-1-1-38,1 4 1,3 1-30,0-1 0,0-1-81,-3-3 1,3 0 2,0-4 1,2-2-136,-2 3 1,-3-7 87,4-1 0,-4-1-59,0 1 1,-2 1 115,-2-4 0,0-1-53,-4-4 210,5 1 1,-4-1-63,3 1 1,-2-5 24,-2 1-85,-3-6 0,4 5-51,-5-3 107,0-3-305,0 4-3555,0-5 3868,-5 0 0,4 0 0,-9 0 0,4 0 0</inkml:trace>
  <inkml:trace contextRef="#ctx0" brushRef="#br0" timeOffset="2">10599 13054 7966,'-7'-8'-1072,"3"1"2500,3 4-889,1-7 1,5 9-44,3-3 1,2 2-186,1-2 1,6 2-48,2-1 0,8 1 4,3 2 1,3-3-29,1-1 1,1 0-62,-1 4 0,4 0 211,0 0-929,0 0 617,-4 0 0,-3 0 79,-1 0 1,-6 0-2,-1 0 1,-1-4 57,-7 0-319,0 1-666,-3 3 363,-6 0 789,-1 0-2731,-5 0 1301,-5 0 1049,-1 5 0,-11 1 0,-1 5 0</inkml:trace>
  <inkml:trace contextRef="#ctx0" brushRef="#br0" timeOffset="3">11763 12906 8045,'0'-8'-17,"0"0"1,0 5 89,0-5 1,2 5 265,2 0-135,-3 1 0,5 1 27,-2-3 103,-3 3-297,9-4 201,-8 5-59,8 0-49,-4 0 1,6 0-31,-1 0 0,0 0-57,1 0 1,1 0 34,2 0 1,-3 0-102,4 0 1,1 0 8,2 0 0,2 0 53,-2 0 0,2 0-94,-2 0 1,-1 0 43,1 0-401,-5-5 258,3 4 1,-6-5 15,1 6 0,-1 0-309,0 0-185,-4 0-473,3 0 1105,-9 0 0,4 6 0,-5 0 0</inkml:trace>
  <inkml:trace contextRef="#ctx0" brushRef="#br0" timeOffset="4">11763 13111 8045,'12'0'387,"-1"0"37,1 0 0,-1 0-146,1 0 0,0 0 0,4 0 0,-3 0-65,7 0 0,-5 0 14,4 0 0,0 0-44,4 0 1,-1 0-16,1 0 1,-1-1-227,-3-3 1,3 3-223,-3-3 1,-2-1-291,2 1 1,-3 0 93,3 4 1,-5-3-998,1-1 1473,3 0 0,-6-1 0,5-2 0</inkml:trace>
  <inkml:trace contextRef="#ctx0" brushRef="#br0" timeOffset="5">13077 12540 8070,'-5'-6'-13,"4"-4"91,-5 3 290,6-4 42,0 5-1,-5-5-176,4 10-58,-9-4 0,7 5-82,-4 0 1,3 0 17,-4 0 1,-3 5-56,-4 3 0,-2 2 108,2 1 1,1 1-55,-5-1 0,0 4 48,-4 1 0,4 3-38,0-4 1,5 4-231,-1-4 0,2 4 70,2-4 1,3 2 2,1-2 1,4-2-19,-1 2 1,3-2 39,1-2 0,0-3 74,0-1-25,0 1-6,5 3 0,1 0 6,6-4 0,-5-1 80,1-2 1,0-2-80,3 1 0,-3-1-53,-1-2 0,-3 1 8,4 3-197,-6-3 174,3 4-200,0 0 194,-3-4-28,3 10 65,-5-5 0,-2 5-38,-1 1 1,1-5 75,-1 1 0,-2 0-30,1 3 0,0-3 7,4-1 0,-4 1-13,0 3 0,0 1-3,4-1 1,0-3-20,0-1 0,-1 1-6,-3 3 0,3 1-99,-3-1 1,3-3 58,1-1 0,0 1-163,0 3-3,0-4 154,0 3 0,-1-4-140,-3 6 0,3-5 85,-3 1 1,3 0-153,1 3 245,0 0 1,0 1 4,0-1 0,0 1 95,0-1-146,0 1 1,1-1 318,3 0 0,-2 1 35,6-1 0,-1 1 35,5-1 0,-1 0-117,1 1 280,-1-6-237,-4 4 1,1-3 54,-4 4 87,0-5-152,1 5 1,-4-9-115,3 6 0,-3-4 79,-1 3 1,0-3-105,0 4-110,0-6 189,0 3-864,5 0 525,-3-3 0,3 4-269,-5-2 1,5-3-379,3 3 0,-2-2 284,1 2 545,6-3 0,5 5 0,5-6 0</inkml:trace>
  <inkml:trace contextRef="#ctx0" brushRef="#br0" timeOffset="6">13442 12757 7935,'-1'-11'0,"-3"-1"0,3 5 109,-3-1 292,3 0 81,1-3 58,0 0 180,0 4-524,0 2 1,0 6-17,0 3 1,0 3 3,0 4 0,0 5 57,0 4 0,0 2-136,0 5-49,0 2-81,0 0 1,0 4-80,0-2 1,1-2 81,3 1 0,-1-3-128,4 4 1,-3-5 165,4 5-445,-6-6 299,8 3 0,-8-9-273,1 0 1,-1-5 155,-2 1 1,0 2-50,0-2 0,0-4-88,0-3-593,0 0 426,0-2 551,0 4 0,5-4 0,1 6 0</inkml:trace>
  <inkml:trace contextRef="#ctx0" brushRef="#br0" timeOffset="7">13648 12780 7920,'0'-15'15,"0"-1"1,0 1 251,0 4 0,5 1 425,3 2 0,-2 3 511,2 5-471,-6-5-541,3 4 0,-1 1 24,0 7 0,1 8-29,-1 5 0,-2 1 150,6 2-278,-6 5 55,3 1 0,-3 5-19,2 1 0,-3-1-228,3 0 0,-3-3-238,-1-1 0,0-5 186,0 2 0,0-4-515,0-4 392,5-3-53,-4 1 1,4-8-905,-5 2 388,5-2-113,-3 3 991,3-6 0,-5 4 0,0-4 0</inkml:trace>
  <inkml:trace contextRef="#ctx0" brushRef="#br0" timeOffset="8">13545 13088 7977,'-1'-7'-990,"-3"-1"1226,3 0 1005,-4 2-903,5-4 1,1 9-104,3-3 0,-2 3-69,6 1 0,1 0-124,6 0 0,3 0-108,5 0 1,0 0 67,-1 0 1,1 0-411,0 0 0,-1 0-27,-3 0 0,2 0 435,-2 0 0,3-5 0,1-2 0</inkml:trace>
  <inkml:trace contextRef="#ctx0" brushRef="#br0" timeOffset="9">14071 12700 8020,'0'-11'81,"0"-1"160,0 6 102,0-4 224,0 8 164,0-3-529,0 15 1,0-1 28,0 10 1,3-2-81,1 6 1,0-2-7,-4 10 0,0-1-96,0 4 1,0-3-46,0-1 1,0 1-126,0 3 0,0-5 134,0-2 0,1-3-97,3-1 1,-3-4 47,3 0 0,1-5-93,-1 1 0,0-2-102,-4-2 0,4-3 30,-1-1-551,1 1 355,1-2-462,-3 5 100,3-10 0,-5 5 119,0-2 640,0-3 0,0 4 0,0-5 0</inkml:trace>
  <inkml:trace contextRef="#ctx0" brushRef="#br0" timeOffset="10">14299 12791 8001,'0'-17'458,"0"0"156,5 6 1,1 1 236,6 2-387,-6 3 1,3 10-208,-5 3 1,0 3-31,-4 4 0,0 8-27,0 7 1,0 0-66,0 0 1,0 1-138,0 3 1,0 0-6,0 0 0,3-4-293,1-4 0,0-2 36,-4-1 0,1-5-670,3-3 507,-3 3 0,6-5 19,-3 2-867,-3-8 751,4 4 0,-5-9-463,0 6 987,0-6 0,0 3 0,-10 0 0,-3 2 0</inkml:trace>
  <inkml:trace contextRef="#ctx0" brushRef="#br0" timeOffset="11">14105 13100 8001,'0'-7'427,"0"2"-121,5 5 1,2 0-9,9 0 0,-2 0-190,5 0 0,1 0-126,7 0 1,-2-3 6,5-1 1,1-1-245,3 1 1,0 1-399,1-4 0,-6 4 330,-2-1 1,-1-2-602,-3-2 924,2 3 0,-7-10 0,5 2 0</inkml:trace>
  <inkml:trace contextRef="#ctx0" brushRef="#br0" timeOffset="12">14824 12803 7962,'-5'-12'0,"4"1"564,-3 0 864,3 4-495,1 2-342,0 5 1,0 9-392,0 2 1,0 8 13,0 0 0,4 4-25,-1 4 1,1-2-15,-4 6 1,2-5-43,1 5 0,0-4-174,5 3 0,-6-5-404,2 2 1,-2-4 121,2-4 1,-3 1-89,3-5 0,-1-3-415,1-5 93,-3 1 1,4 0-588,-5-1 448,0-4 1,-5 2 871,-3-5 0,-2 0 0,-1 0 0</inkml:trace>
  <inkml:trace contextRef="#ctx0" brushRef="#br0" timeOffset="13">14539 12746 7927,'0'-18'0,"1"1"0,3 6 970,7 0-544,7-1 1,5 5 32,0-1 1,1 4 8,2-3 1,4 4-302,4-1 0,0 2 52,0-2 0,-1 3-173,-2-3 0,2 2-176,-3 2 0,-2 0-380,-1 0 0,-3 0 1,-1 0 0,-5 4-668,-3 0 1,-2 4 1176,-2-4 0,0 4 0,1-1 0</inkml:trace>
  <inkml:trace contextRef="#ctx0" brushRef="#br0" timeOffset="14">15213 13191 8750,'11'0'2814,"0"0"-1938,-4 5 1,2 2-535,-6 4 1,1 0-232,-4 1 1,0 4-389,0 3 1,-5 3 207,-2 1 0,-4 0-441,0-1 1,-4 1-297,0 0 0,-4 0-1781,3 0 2587,1-5 0,-1-2 0,-2-5 0</inkml:trace>
  <inkml:trace contextRef="#ctx0" brushRef="#br0" timeOffset="15">15932 12677 7844,'0'-11'0,"0"-1"196,0 1 309,0-1 0,0 6 111,0 1 64,0 5 1,0 5-302,0 3 0,0 4-119,0 7 1,0 2-50,0 9 0,0 1-122,0 3 0,4 1 18,0 4 1,3-4-155,-3 3 0,5-2-57,-1-2 1,1-4-216,-2 1 1,2-6-123,-5 2 1,3-7 223,-3-1 1,4-5-404,-4 1 174,-1-2 0,-1-3-1129,2-2 468,-3 2 338,4-4 769,-5 1 0,0 3 0,0-4 0</inkml:trace>
  <inkml:trace contextRef="#ctx0" brushRef="#br0" timeOffset="16">16161 12757 7933,'0'-23'908,"0"4"-602,0 0 1,6 5 50,5-1 0,1 4 335,3 3-161,-2 3 1,-6 5-159,1 0 0,-4 1-105,3 3 1,-3 7-121,4 8 0,-6 8 85,2 4 1,1 3-284,-1 4 1,1-1-108,-1 5 1,-2-4-119,6 3 1,-6-8 84,2 2 1,1-9-108,-1 1 1,0-7-67,-4-1 1,4-5-258,0 2 0,1-5-1338,-2-3 815,-1 2 308,3-4 835,-10 0 0,-7 5 0,-5-5 0</inkml:trace>
  <inkml:trace contextRef="#ctx0" brushRef="#br0" timeOffset="17">15921 13088 7933,'0'-6'540,"5"-3"-332,2 5 0,5 0 334,3 4 1,-2 0-72,2 0 1,3 0-108,1 0 1,4-1-566,3-3 1,3 3-240,6-3 0,-1 3-488,0 1 1,-3 0 927,-1 0 0,1-10 0,3-3 0</inkml:trace>
  <inkml:trace contextRef="#ctx0" brushRef="#br0" timeOffset="18">16652 12654 8010,'0'-11'1958,"0"5"-1640,5 0 0,-3 8 65,6 2 0,-4 3-192,3 8 1,-3 4-1,4 8 1,-5 2 8,5 6 0,-5-4-141,0 4 0,3-8-197,-3 8 0,5-7-59,-4 2 0,1-8-196,-1 0 0,-3-2 162,3-1 0,-3-3-472,-1-5 116,5 1 276,-4-1 1,4-3-626,-5 0 285,0-6 1,-5 3 650,-2-5 0,-9 0 0,-1 0 0</inkml:trace>
  <inkml:trace contextRef="#ctx0" brushRef="#br0" timeOffset="19">16389 12746 8010,'13'-21'108,"2"6"0,-1 0-88,5 7 1,4-2 8,3-1 1,6 3 468,-1 1 1,-2 3-154,1-4 0,-3 4-357,3-3 1,-1 4-5,2-1 0,1-1-93,-6 1 1,1-3 64,-4 3 1,0 0-111,-1 4 0,-4-4 140,-3 1 1,2-5 0,-2 4 0,0 0 104,-3 4 1,-5-3 234,1-1 18,0 0 1,-1 4 263,1 0-209,-6 0 1,5 1-126,-3 3 1,-3 7-59,3 8 1,-2 3-72,2 1 0,-3 5-175,3 2 0,1 5 43,-1 3 0,0-3 66,-4 3 1,1-2-435,3-2 1,-3-5 72,3-2 0,1-4-61,-1-4 1,3 1 117,-3-5 0,4 0 4,-4-3 1,3-4-106,-3-1 1,0-3-295,-4 4 1,1-6-1344,3 2 1963,-3-3 0,4-1 0,-10-5 0,-1-1 0</inkml:trace>
  <inkml:trace contextRef="#ctx0" brushRef="#br0" timeOffset="20">17291 12609 8010,'7'-12'0,"-4"1"0,0-1 803,1 1 1,-2 5 350,6 2-724,-1 3 1,0 2-118,-3 3 1,-3 7 157,-1 8 0,4 4-126,-1 4 1,1 3-119,-4 8 1,0-1-184,0 5 0,0 0 56,0 3 1,4-3-421,0 0 0,1-9-17,-1 1 0,-2-7-291,6 0 0,-4-7 339,3-1 1,-3-9-77,4 2 0,-4-5-714,3 1-396,-4-3-322,2 0 1797,-5-4 0,0 4 0</inkml:trace>
  <inkml:trace contextRef="#ctx0" brushRef="#br0" timeOffset="21">17086 13020 7900,'1'-7'860,"3"4"0,2 1-491,5 2 1,1 0 10,-1 0 1,5 0-388,-1 0 0,9 0 16,-1 0 0,7 0-799,1 0 0,2 0 135,1 0 655,-5 0 0,4-10 0,-4-2 0</inkml:trace>
  <inkml:trace contextRef="#ctx0" brushRef="#br0" timeOffset="22">17622 13031 7924,'-5'-11'691,"3"1"-153,-6 2 144,6 3-381,-3 5 1,1 1 137,0 3 1,0 7-179,4 8 1,0 4-43,0 4 0,0 0-214,0 7 0,0-6-18,0 6 0,0-2-54,0 2 1,0-5-310,0-2 0,0-3-1408,0-1 1784,0-5 0,-5 3 0,-1-3 0</inkml:trace>
  <inkml:trace contextRef="#ctx0" brushRef="#br0" timeOffset="23">18319 12472 7991,'0'-7'422,"0"-3"0,1 5 217,3-3-57,-3 3-6,4 5-151,-5 0 1,0 5-175,0 3 0,0 7-14,0 4 0,0 4-40,0 4 1,4 1-85,0 2 0,4 7-165,-4-3 0,1 2 125,-2-6 0,2 2-198,3-5 0,2-1-18,-2-3 1,-2-1-83,2-3 0,-6 1 87,2-5-115,3 0 138,-6-3 1,5-2-174,-2-2 61,-3 2 1,4-8-1125,-5 6 918,0-6 1,-1 4-558,-3-6 1,-2 0 989,-6 0 0,1 0 0,-5-11 0,-2-1 0</inkml:trace>
  <inkml:trace contextRef="#ctx0" brushRef="#br0" timeOffset="24">18045 12494 7929,'5'-17'0,"-2"0"171,4 6 0,1-1 338,3 1 1,1 1 182,-1 2-514,0-2 1,1 9 117,-1-3 0,6 1-14,2 0 0,0 1-58,4-2 0,-2 3-28,10 1 1,-5 0-237,5 0 0,-1 0 23,5 0 1,-5 1-59,1 3 0,-2-2-190,1 1 1,-2-1-494,-5-2 0,-4 0-616,0 0 1374,-5 5 0,2-4 0,-4 4 0</inkml:trace>
  <inkml:trace contextRef="#ctx0" brushRef="#br0" timeOffset="25">18856 12449 7929,'-6'-2'325,"2"-1"0,2 0-229,2-4 341,6 4 0,-4-2 319,6 5-192,-6 0 0,3 1-132,-5 3 1,2 6-114,1 5 0,-1 6-56,1-2 1,-1 6-1,-2 2 0,1 4-63,3 0 0,-3 1-28,3-2 1,-2 3-190,2-2 0,-1-4-57,4 0 1,-4-3-168,1-1 1,1-1 36,-1-3 1,1-3-220,-2-4 0,-1-1-136,2 0-289,-3 1-373,4-1-817,-4 1 263,4-6 1775,-5-1 0,0-5 0</inkml:trace>
  <inkml:trace contextRef="#ctx0" brushRef="#br0" timeOffset="26">19073 12540 7896,'6'-13'13,"-2"-2"0,2 3-9,2-4 1493,2 9-456,2-3-113,-1 8-523,-5-3 0,-1 10 3,-5 3 0,0 6-142,0 1 1,0 9 12,0-1 1,0 7-85,0 1 0,0 3-94,0 4 1,4-2-42,0 2 0,1-3 116,-1 0 0,-2-2-573,6-3 0,-2-3 35,2-8 0,2 1-133,-2-5 1,-2-1 62,2-6 0,-4 2-1020,3-2-982,-4-3 1797,2 5 1,-7-9-31,-1 3 667,-4-3 0,-9-1 0,-2 0 0</inkml:trace>
  <inkml:trace contextRef="#ctx0" brushRef="#br0" timeOffset="27">18799 12848 7911,'1'-11'302,"3"0"0,2 3 500,6 0 1,3 6-468,0-2 1,5-1-187,-1 1 1,3 0-75,1 4 1,1 0 85,3 0 0,2 0-136,5 0 1,-1 0-326,-3 0 1,2 0-498,-5 0 1,-1 4 796,-3 0 0,0 0 0,0-4 0</inkml:trace>
  <inkml:trace contextRef="#ctx0" brushRef="#br0" timeOffset="28">19450 12529 7916,'0'-12'-83,"0"1"0,0 3-309,0 1 834,0-1 177,0-3 1,0 3 228,0 0 6,0 6-451,-5-3 1,2 6-136,-4 3 0,4 2 54,-1 6 1,3 5-152,1 6 1,0 1-81,0 7 0,1-1 50,3 4 1,2 1-149,6-1 1,-1 0-63,1 1 1,-2-1-328,-3 0 1,3-3 262,-2-1-451,2-5 379,2-2 0,-6-3-413,-2-4 0,1-1 17,-1-4-625,0 1 730,-4-1 1,0 1-137,0-1 632,0-5 0,-6 5 0,0-5 0</inkml:trace>
  <inkml:trace contextRef="#ctx0" brushRef="#br0" timeOffset="29">19690 12517 7904,'0'-16'2,"0"3"242,0-2 0,1 3 339,3 5 0,1 0 284,2 4-302,3 1 0,-8-1-144,2 6 0,-3 8-186,-1 4 0,1 9-4,3-1 1,-3 8-68,3 4 0,-1-1 13,0 4 1,-1 1-51,1-1 1,2 4-178,-1-4 1,1-1-23,-1-6 1,-1 0-337,4-4 1,-3 0-342,4-4 418,-6-6 85,8 0-374,-8-1 1,4-3-436,-2 2-183,-3-7 71,4-3 52,-10-5 1115,-1 0 0,-11-10 0,0-3 0</inkml:trace>
  <inkml:trace contextRef="#ctx0" brushRef="#br0" timeOffset="30">19438 12871 7935,'-6'-5'0,"1"3"455,5-6 0,1 6-199,3-2 1,2-1 61,6 1 1,3 0-198,0 4 1,5 0-135,0 0 1,2 0-120,5 0 0,-2 0-311,6 0 0,-4 0 123,3 0 1,-1 0-406,2 0 725,-3 0 0,-6-5 0,1-1 0</inkml:trace>
  <inkml:trace contextRef="#ctx0" brushRef="#br0" timeOffset="31">19964 12392 7890,'-4'-16'14,"0"1"1,0 0 379,4 4-212,5-1 1,0 4 181,3 1-143,2 4 101,-3-7 0,4 9 291,0-3-46,1 3-365,-1 1-5,1 0 27,-1 0-315,0 0 33,1 0 1,-2 1 25,-2 3-372,-3-3 216,-5 9 1,0-3 124,0 4 1,0 1 85,0-1 1,-5 5 97,-3 3 0,2 3-81,-2 1 0,0 0 29,-3 0 1,3-1 30,1 1 0,4-1-51,-1-3 0,-1 5 59,2-5 0,-1 4-63,4-8 0,1 4-3,3-4 1,-3 1-26,3-5 1,2 0-9,2 1 1,-2-2 48,2-2 0,-1 0 4,5-4 0,-5 4-57,1-4 1,-4 0 77,4-4-303,-6 5-15,8-4 72,-9 4 172,5 0-19,-6-4 129,5 9 1,-4-3-156,3 4 28,-3 1 167,-1 4 1,0-3-186,0 8 1,0-3 0,0 5 67,0-5-26,0 8-224,0-7 0,0 9 218,0-5-66,0 0 47,5 5 11,1-4-68,1 4-78,3-5 61,-4 0 34,6-6 0,-1 4 351,1-6-133,-1 5 165,0-7 0,0 0 703,-4-6-697,3 1 1,-8-2 885,3-1-731,-5-5 0,-7 2-88,-4 1 0,-8-1-75,-12 1-486,1 4-470,-9-6 713,-1 9 132,10-3-221,-8-1 0,14 5 0,-3-2 0,3 1 0,1-1 0</inkml:trace>
  <inkml:trace contextRef="#ctx0" brushRef="#br0" timeOffset="32">10964 15749 7948,'0'-6'110,"0"1"1634,0 5-1433,0 5-76,0-4 1,0 9 2,0-2 0,0-2-158,0 2 0,0 0 165,0 3 0,0 2-224,0 2 1,0 3-46,0 5 1,0 1-32,0 2 1,0 0 76,0 4 0,0 1-143,0 3 1,0-1 126,0-3 0,0 2-23,0-5 1,1 1-142,3-2 1,-3-3 50,3 0 0,1-1-28,-1-7 1,4 1 12,-5-1 0,5-2 20,-4 2 0,0-6-165,-4-1-269,0 0 260,0 3 0,-2-5-168,-1-2 1,0 1-436,-5-1 879,1 0 0,-5 1 0,1 1 0</inkml:trace>
  <inkml:trace contextRef="#ctx0" brushRef="#br0" timeOffset="33">10827 15898 7926,'0'-8'0,"0"1"0,0-1-44,0-3 1,0 3-77,0 0 0,0 5 450,0-5 0,1 2 204,3-2-282,2-2 0,7 3-58,2-4 1,-2 3-16,2 1 0,3 0-11,1 0 1,-1-3 4,1 2 1,0 3 10,4 1 1,-4 3-34,0 1 0,0 0-113,4 0 1,-2 1 119,-2 3 1,-1 2-198,-3 6 0,-3-1 51,-1 1 1,-1 0-18,-6 4 1,1-4-55,-1 3 1,-3 2-91,3-2 0,-8 5 52,-3 0 0,-4-3-66,0 2 1,-2-5-24,-2 2 1,1-3 131,-5 3 0,4-4 82,-4 4 0,1-7-9,-1-2 0,3 1 134,4 3 1,1-4-118,-1-4 0,5 2 276,-1-1-49,6 0-165,-4-4 1,12 0 79,1 0 0,3 0-83,2 0 0,-1 1-100,1 3 1,3-3 20,0 3 0,5-3-10,-1-1 0,-1 4 4,1 0 0,0 1-6,4-1 1,0-2 18,0 6 0,-2 0-4,-2 3 0,2-1-50,-6-2 1,4 2 48,-4-2 1,-1 3-50,-6 4 0,1-2-11,-6 2 0,1-2-122,-4-2 0,0 2 93,0 2 0,-5-2-21,-3 2 1,-5-2 29,-3-2 0,-4-1-13,1-2 0,-6 2 149,-2-2 1,-4 1-129,5-2 0,-5 0 154,5-4 0,3-1-72,4 2 0,5-3-27,-1-1 1,2 0-174,2 0 1,-1-4-246,1 0 0,3-1-584,0 1 0,6 2 90,-2-6 911,3 6 0,1-9 0,0 5 0</inkml:trace>
  <inkml:trace contextRef="#ctx0" brushRef="#br0" timeOffset="34">11695 15989 7880,'0'-6'870,"0"1"-60,0 5 0,5 0-603,3 0 0,2 0 26,1 0 1,4 0-54,1 0 0,4 0-136,-1 0 1,3 0 61,0 0 1,1 0 33,0 0 0,0-1-207,0-3 1,-2 2 74,-2-1 0,2 1-404,-6 2 1,-4 0-210,-3 0-88,0 0-739,-2 0 992,-1 0 1,-6 0-238,-3 0 0,1 5 677,-4 3 0,-6-3 0,0 5 0,-3-3 0</inkml:trace>
  <inkml:trace contextRef="#ctx0" brushRef="#br0" timeOffset="35">11809 16092 7880,'-11'11'320,"-1"-4"-99,6 3 1,1-8 277,5 6-153,0-5 0,1 5-139,3-4 0,2 0 0,6-4 0,-1 0-96,1 0 0,3 0 103,0 0 1,5 0-245,-1 0 0,-1 0-34,1 0 1,-1 0-49,1 0 1,1 0-72,-4 0 0,3 0-193,-4 0 1,0 0 51,-4 0 0,1 0 324,-1 0 0,6 5 0,1 2 0</inkml:trace>
  <inkml:trace contextRef="#ctx0" brushRef="#br0" timeOffset="36">12597 15624 7810,'-1'-12'-6,"-3"1"1,3 3 12,-3 1-3,3-1-2,1 2 1,4-1 794,-1 4-203,1 1-278,-4-3 1,-4 6 3,1 3 0,-6-1-92,1 4 0,-6 1-81,-1 3 1,-5 5-75,1-1 1,-3 4 76,-1-4 0,0 4-146,0-4 0,4 2-132,0-2 1,5-2 62,-1 2 1,4-2-56,3-2 1,-1 4 48,5 1 1,1-1 49,3-4 0,1 1-13,3-1 1,-2-3 4,6-1 1,1 0 36,6 0 0,-1 2-12,5-5 0,-4 4 93,4-5 0,-5 5-79,1-4 1,-2 3 99,-1-3 1,-1 1-68,0-1 0,-3-3 49,0 3 22,-6 3-56,3-1 0,-5 5 2,0 1 1,0-5 42,0 1-157,-5 0 0,0 3 90,-2 0 1,-2 1-118,5-1 1,-4-3 25,4 0 0,-1-1 25,2 5 0,1-5 13,-2 1 1,2-2-28,-2 2 49,3 2-31,-4-4 125,5 6 1,0-5-59,0 1 0,0-4 225,0 3-234,0-4-65,0 7-11,0-4 0,-2 2-323,-1 0 223,1-6 1,-3 8 108,5-2 0,0-2-81,0 2 1,0-1 34,0 5 0,0-1 128,0 1 1,-1 0-71,-3 4 0,3-2 18,-3 5 1,2-5-11,-2 1 1,3 1 15,-3 0 1,1 3 11,-1-4 1,3 4-29,-3-4 1,3 0 132,1-3 0,0-1-82,0 1 0,0-1 208,0 0 0,4-3 2,0 0 0,5-5 1,-2 5 1,3-4-94,2 3 1,0-4-24,4 1 1,-2-3-513,5-1 1,-4 0 214,4 0 1,-5 0-742,1 0 907,-2 0 0,-2 5 0,1 2 0</inkml:trace>
  <inkml:trace contextRef="#ctx0" brushRef="#br0" timeOffset="37">13008 15829 7783,'0'-7'-155,"0"-1"0,4 4 508,0-3 1,5 3-116,-2-4 0,0 6 101,0-2 1,-3 3 18,4 1 1,-4 0 328,3 0-575,-4 0 1,6 5-6,-5 2 0,-1 9-110,-3 3 0,0 3 123,0 5 0,0 2-106,0 6 0,0 0 107,0 3 0,0-2-46,0 2 0,0-3-147,0 0 1,5-6 108,3-3 1,1-3-157,-2-4 0,4 2-50,-4-6 0,3-1-57,2-7 0,-2 3-33,-2-2 0,-2-2-267,-2 2 0,-3-4-320,3 3 10,-3-4 836,-6 7 0,-1-9 0,-6 5 0</inkml:trace>
  <inkml:trace contextRef="#ctx0" brushRef="#br0" timeOffset="38">13305 15886 8226,'2'-10'965,"1"3"-796,-1 2 1,4 5 85,-2 0 0,-3 5 28,3 2 0,-2 5-169,2 3 0,-1 3 74,4 5 1,-3-1-41,4 1 0,-2 1-3,2 3 0,1-3-138,-6 3 0,5-2-39,-4 2 1,1-7-71,-1 3 1,-3-3-69,3 3 0,-2-5-326,2-3 1,-3-2-311,3-2 0,-2 1 387,-2-1 1,0-3-571,0-1 989,0-4 0,0 2 0,0-5 0</inkml:trace>
  <inkml:trace contextRef="#ctx0" brushRef="#br0" timeOffset="39">13065 16240 7856,'-6'-5'886,"1"-1"1,6-4-729,3 2 1,6 3-55,6 5 0,4 0-63,-1 0 0,7-4 94,5 1 1,1-1-86,-2 4 1,7-4-41,-3 0 1,-1 0-297,-2 4 0,-6 0-522,2 0 1,-4 0-38,-4 0 845,2 0 0,-8 0 0,3 0 0</inkml:trace>
  <inkml:trace contextRef="#ctx0" brushRef="#br0" timeOffset="40">13705 15898 7974,'0'-7'845,"0"-3"-35,0 9-85,0-4-505,0 15 0,1-2-18,3 7 1,-3-1-18,3 1 1,1 3-78,-1 5 0,1 0 64,-1-1 1,-3 5-168,3 0 0,-1 1-46,0-2 0,-1-2 130,1 3 1,0-3-357,1-1 1,-3-1-50,3-3 1,-2 1-208,2-5 0,-1-1 89,4-6 0,-4 2-686,1-2 568,2-3 1,-3 3 551,4-4 0,-4 0 0,2-4 0</inkml:trace>
  <inkml:trace contextRef="#ctx0" brushRef="#br0" timeOffset="41">14025 15921 7906,'0'-12'0,"0"1"465,0-1-199,0 1 26,0 5 87,0 1 80,0 5 0,0 5-154,0 2 1,4 8-87,-1 5 0,1 2-143,-4 5 1,0 1 75,0 2 1,0 3-191,0-2 0,0-2 135,0 1 0,2-3-307,1 4 0,0-7 48,4-1 0,-3-2-72,4-6 0,-4 2-66,3-2 0,-4-6-224,1 2 0,-2-2 82,2 3 442,-3-6 0,4 4 0,-5-3 0</inkml:trace>
  <inkml:trace contextRef="#ctx0" brushRef="#br0" timeOffset="42">13705 16240 7890,'1'-7'0,"3"-1"0,2 4-230,6-3 1,1 3 65,2-4 1,1 6 646,3-2 0,4 2-189,0-2 1,0 2-55,4-1 1,0 0-178,0-1 0,4 3-159,-5-3 1,5-1-77,-5 1 0,1 1-257,-4 3 0,-2-4-266,-2 0 695,-2 0 0,-6-1 0,1-1 0</inkml:trace>
  <inkml:trace contextRef="#ctx0" brushRef="#br0" timeOffset="43">14367 15886 7978,'0'-7'0,"0"-1"0,0 1 89,0-5 0,2 5 60,2-1 901,-3 5-73,4-2-457,0 5 0,-4 2-178,3 1 1,-3 4 87,-1 4 0,0 2-323,0 2 1,2 3 116,1 5 1,-1 3-194,1 1 1,-1 5 60,-2-2 0,4-1-22,-1 2 1,1-1-173,-4 5 1,4-5-229,0 0 0,0-4 60,-4 0 0,3-1-107,1-3 1,4-3-59,-4 0 1,3-5 150,-3 2 1,1-7-393,-1-2 0,-3-3-223,3 4 330,2-6 1,-4 4 568,1-2 0,4-2 0,-1 3 0</inkml:trace>
  <inkml:trace contextRef="#ctx0" brushRef="#br0" timeOffset="44">14653 15989 7847,'0'-15'415,"0"0"1,0 0-67,0 3 1,5 1-64,3-1 0,-2 5 298,2-1-314,-6 5 1,4-2-23,-2 5 0,-2 2 25,1 1 0,-1 4-47,-2 4 1,1 6-2,3 2 1,-3 2-145,3 2 0,-3 4-5,-1 0 0,1 7-90,3-4 1,-3 6-53,3-6 1,-3 2-222,-1-2 1,0 2 60,0-5 0,2-2-44,2-6 0,-3 1-508,3-4 1,1 3 270,-1-4 1,3-4-289,-3-3 0,1-2 795,-1 2 0,-3 2 0,4-4 0</inkml:trace>
  <inkml:trace contextRef="#ctx0" brushRef="#br0" timeOffset="45">14413 16332 8091,'0'-12'745,"5"2"-705,3 3 0,2-4 82,1 4 0,2 2-23,2 1 1,-2-1-12,2 1 1,2 0-81,-2 4 1,4-3-131,-4-1 1,6 0-368,-2 4 0,1 0 489,-1 0 0,2 0 0,-3 0 0</inkml:trace>
  <inkml:trace contextRef="#ctx0" brushRef="#br0" timeOffset="46">15030 16252 8818,'10'8'1786,"-2"-1"0,-2 1-1102,-2 3 1,1 1-267,2-1 1,0 5-88,-3 4 1,-3 2-342,3 5 1,-3 2 115,-1 5 0,-5 1-776,-3-1 1,-3 4 432,-4 0 0,-1-4 90,-6-3-35,1-6 1,-17 3 0,3-5 0</inkml:trace>
  <inkml:trace contextRef="#ctx0" brushRef="#br0" timeOffset="47">15612 15818 7960,'-3'-8'-131,"-1"1"199,0-1-8,-1-3 107,4-1 0,-5 5 29,6-1 0,-1 5 224,-3 0 30,3-4-239,-4 6 1,5-3-111,0 8 1,0 2 76,0 6 1,0 0-130,0 4 0,5 1 19,3 6 1,2 1 70,1 3 1,-1-2-53,-2 6 0,2-4-16,-2 3 0,2-1-127,1 2 0,-3 0 90,0-4 1,-5 1-257,5-1 1,-2-7 118,2 3 1,1-8-215,-5 0 1,3-2-364,-3-2-311,0 1 219,-4-1 32,0-5 740,0 0 0,0-6 0,0 0 0</inkml:trace>
  <inkml:trace contextRef="#ctx0" brushRef="#br0" timeOffset="48">15921 15829 7989,'0'-11'780,"1"3"-668,3 1-233,-3 4 108,9-2 1,-7 5 988,4 0-603,-4 5 1,7 1 11,-2 6 1,-2 1 35,2 2 1,-5 3-289,5 4 0,-2 3 75,2 1 0,1 2-111,-5 3 1,1 2 134,-1-3 0,-3-1-333,3 2 1,-2-6-159,2 2 0,-3-3-215,3-1 0,1-4 91,-1 0 0,4-5-347,-5 1 1,2-6-178,-1-2 1,-2 1 906,1 3 0,-1-4 0,-2-2 0</inkml:trace>
  <inkml:trace contextRef="#ctx0" brushRef="#br0" timeOffset="49">15658 16183 7910,'0'-11'258,"0"0"1,6 3-7,6 0 1,0 6-105,7-2 1,1-1 34,2 1 1,5 0-72,0 4 0,4 0-223,0 0 0,-2 0-81,1 0 0,-4 0-249,1 0 1,-3 2 440,-2 1 0,1-1 0,0 3 0</inkml:trace>
  <inkml:trace contextRef="#ctx0" brushRef="#br0" timeOffset="50">16320 15864 8011,'-11'-12'458,"3"5"-80,1-1-233,4 5 95,-2-2 0,6 5 312,3 0 0,-3 7-205,3 4 0,3 2-107,0 6 0,2 1-74,-1 7 0,2 2 27,-2 5 0,0 0-193,0 1 1,1-1-49,-5 0 0,3-3-101,-3-1 0,0-4-9,-4 0 0,4-5-272,0-2 0,-1-6-267,-3 3 0,0-4 313,0 0 1,0-5-779,0 1 1162,5-5 0,-3 2 0,3-5 0</inkml:trace>
  <inkml:trace contextRef="#ctx0" brushRef="#br0" timeOffset="51">16583 15898 7932,'0'-8'308,"0"1"159,0-1 1,1 2-225,3 2 0,-1 3-185,4 1 1,-4 5 223,1 2 1,1 8-36,-1 5 1,1 1-16,-2 2 1,-1 5-76,2 2 1,-2 3 27,2 2 0,-3-5-89,3 0 0,-3 0-231,-1 0 0,4-2-33,0-5 0,0-2-301,-4-2 1,3-1-1415,1-3 988,0-2 895,-4 4 0,0-6 0,0 1 0</inkml:trace>
  <inkml:trace contextRef="#ctx0" brushRef="#br0" timeOffset="52">16378 16218 7882,'0'-8'0,"0"0"0,1 5 0,3-5-673,2 5 416,5-2 0,1 5 29,-1 0 1,4-3 118,1-1 1,3 0 568,-4 4-314,5 0 1,2 0-55,4 0 0,2 0-97,-1 0 1,-2 0-139,6 0 0,-7 0 143,-1 0 0,5-5 0,-4-1 0</inkml:trace>
  <inkml:trace contextRef="#ctx0" brushRef="#br0" timeOffset="53">17040 15944 7903,'0'-12'633,"5"6"-405,3 2 1,-2 4 331,2 4 0,-6 2-155,2 6 0,1 3-133,-1 0 0,0 7-109,-4 0 0,0 1-20,0 4 1,0 1-198,0-2 0,0 5 89,0-4 0,0-2-102,0-6 1,0 1-218,0-4 1,0-1-930,0-4 679,0 1 1,0-5-890,0 1 1423,0-6 0,0 3 0,0-5 0</inkml:trace>
  <inkml:trace contextRef="#ctx0" brushRef="#br0" timeOffset="54">16812 15886 8010,'5'-11'308,"2"0"1,10 3 514,6 0 0,4 5-344,8-5 1,-1 5-62,0 0 0,4-2-235,0 1 0,2 0 45,-2 4 0,-3 0-553,3 0 1,-2 0-194,-2 0 1,-5 0-533,-2 0 1,-8 0 601,-4 0 448,3 0 0,-5 5 0,3 1 0</inkml:trace>
  <inkml:trace contextRef="#ctx0" brushRef="#br0" timeOffset="55">18205 15978 7926,'0'-15'31,"0"-1"0,5 0-35,3 1 0,2 6 453,1-3 0,1 5-124,-1-1 0,-3 3 73,-1 5 0,-3 0-131,4 0 1,-6 1 141,2 3 0,-3 2-139,-1 6 0,0 4 127,0 3 1,0 4-322,0 4 1,0-2 152,0 6 0,0-2-287,0 1 0,1 2 58,3-5 1,-2 1-239,1-2 1,4-3 60,0 0 1,0-1-81,0-7 1,-3 0-346,4-4 1,-6-3-133,2 0-303,-3-6 0,-1 5 1037,0-4 0,-5-1 0,-1 3 0</inkml:trace>
  <inkml:trace contextRef="#ctx0" brushRef="#br0" timeOffset="56">18022 16275 7858,'1'-10'247,"3"2"0,4-1 384,7 5 1,3-3-757,5 3 0,1 0 159,2 4 1,0-4-292,4 0 0,1 1 28,3 3 1,-4-2-125,1-1 1,-4 1 352,3-2 0,0 8 0,5 3 0</inkml:trace>
  <inkml:trace contextRef="#ctx0" brushRef="#br0" timeOffset="57">18730 15978 7943,'0'-7'1154,"0"2"1,0 7-893,0 1 0,4 5 110,0 7 0,1 3-192,-1 5 0,-2 4-83,6-1 0,-6 5 47,2-5 1,-1 6-184,1-2 1,-3-2-350,3-1 0,1-3 255,-1-1 0,-1-5-200,-3-3 0,4-2-51,0-2-1212,0 1 774,1-1 822,-4-5 0,-1-1 0,-6-5 0</inkml:trace>
  <inkml:trace contextRef="#ctx0" brushRef="#br0" timeOffset="58">18479 16035 7831,'0'-12'5,"1"1"63,3 0 1,4 3-23,7 0 0,6 5 9,6-5 1,1 5 165,-1 0 0,2 1-175,5 2 0,0-3-42,1-1 1,-1 0-282,0 4 1,-5 0 97,-2 0 0,-2 0-541,2 0 720,-8 0 0,13 0 0,-8 0 0</inkml:trace>
  <inkml:trace contextRef="#ctx0" brushRef="#br0" timeOffset="59">19141 15886 8306,'0'-6'1282,"5"6"0,-3 8-793,2 7-287,-3-2 1,-1 9 87,0 1 0,0 4-79,0 3 0,0 7-158,0-3 0,0 5 44,0-1 0,0-4-134,0 0 0,0 3-6,0-7 0,0 5-302,0-9 0,0 3-27,0-6 0,1 3-238,3-7 1,-2-3-25,6-1 1,-4-2 633,3-1 0,-4-1 0,2 0 0</inkml:trace>
  <inkml:trace contextRef="#ctx0" brushRef="#br0" timeOffset="60">19415 16046 7837,'0'-17'1964,"0"1"-794,0 9-942,6 2-129,-5 15 0,4-1 78,-5 10 1,0 1 0,0 7 0,0 3-52,0 8 0,-4-1 86,0 5 0,-1-5-446,1 1 1,3-3 84,-3 0 0,3-5-292,1 0 1,0-4-45,0 0 0,0-7-1192,0-3 1677,0-4 0,5 5 0,1 1 0</inkml:trace>
  <inkml:trace contextRef="#ctx0" brushRef="#br0" timeOffset="61">19039 16332 8391,'0'-12'1209,"6"5"-956,5-1 1,6 6-169,6-2 0,1 1 13,2-1 0,4 3 13,4-3 0,-4 3-430,1 1 1,-1 0 155,5 0 0,-5 0-566,0 0 0,-4 1 71,0 3 658,-1-3 0,-3 10 0,1-5 0</inkml:trace>
  <inkml:trace contextRef="#ctx0" brushRef="#br0" timeOffset="62">19724 16389 7896,'0'6'678,"4"1"-509,-1-4 1,6 4 912,-1 4 1,-3 2-339,-1 2 0,1 3-156,-1 5 1,0 2-291,-4 6 1,0-1-234,0 8 0,-7 3-11,-4 1 1,-6 2-190,-6 2 0,-3-6 135,-1-2 0,-10 3 0,2 0 0</inkml:trace>
  <inkml:trace contextRef="#ctx0" brushRef="#br0" timeOffset="63">20306 15989 7397,'0'-11'-922,"0"3"1002,0 1 1,0 3 538,0-4 0,0 4-373,0-3 1,0 3 173,0-4 265,0 6-203,0-3 73,0 5 1,0 5-294,0 2 1,0 5-86,0 3 0,0 3-70,0 5 0,2-1 29,1 1 0,-1 1 39,1 3 1,4-3-249,0 3 1,0 1 61,0-2 0,1-3-164,3-4 1,1-3-58,-1 3 1,-3-6-36,-1 3 1,0-4-62,0 0 1,0-5-199,-3 1 0,-3-4-563,3 3 543,-3-4 546,-1 7 0,-10-9 0,-3 5 0</inkml:trace>
  <inkml:trace contextRef="#ctx0" brushRef="#br0" timeOffset="64">20055 15989 7852,'0'-11'0,"0"-4"-42,0-1 0,5 1-102,3 4 1,2-1 703,1 1-358,1-1 0,0 5 86,4-1 0,-4 2 146,4-2 0,1-1-186,2 6 1,3-5 100,1 4 0,0 0-191,-1 4 1,1 0 1,0 0 0,0 0 2,0 0 0,0 0-11,0 0 1,-4 0-186,0 0 0,-2 0 111,2 0 0,-2 2-116,-6 1 0,5-1 122,-1 1 1,-1 0 13,-7 1 0,3-2 77,-2 6 0,2-4-81,2 3 1,-1 2-104,1 6 0,-5-1 19,1 5 0,-1 1-98,5 2 1,-5 5 116,1 0 0,-4 1-19,3-2 0,-4-2-68,1 3 1,-2-3-130,2-1 1,-3-1-74,3-3 1,-1 1-104,1-5-9,2 0 0,1-3-96,1-1 1,-4-5-908,4-2 341,-6-2 1035,8 3 0,-9-4 0,5 4 0</inkml:trace>
  <inkml:trace contextRef="#ctx0" brushRef="#br0" timeOffset="65">20957 15909 7867,'0'-11'326,"0"-1"0,0 1 500,0 0 1,2 3-235,1 0-81,-1 6-191,8-3-107,-9 5 0,5 5 14,-2 2 0,-1 7 293,4 2-360,-4 4 0,2-2 4,-5 5 1,1 3-71,3 1 0,-3 5-16,3-2 1,-3 3 104,-1 1 1,0-3-272,0-1 1,0-4-124,0 0 1,0-2-69,0-1 0,2-4-2,1 0 0,-1-5-177,2 1 1,-2-6 11,2-1 1,-3-4-834,3 3-84,-3-4 486,-1 2 877,0-5 0,-10 0 0,-3 0 0</inkml:trace>
  <inkml:trace contextRef="#ctx0" brushRef="#br0" timeOffset="66">20660 16206 7867,'-5'-11'0,"4"-1"0,-3 1 0,4 1 270,4 2 0,2 3 383,6 5 0,3-4-610,0 0 0,6 1 16,-2 3 1,6 0-209,2 0 0,3 0-17,-3 0 1,3 0-12,-3 0 0,3 0-64,-3 0 1,-2 0-315,-6 0 1,2 0 554,-6 0 0,5 0 0,-2 0 0</inkml:trace>
  <inkml:trace contextRef="#ctx0" brushRef="#br0" timeOffset="67">21197 15909 7903,'0'-11'0,"0"-1"618,0 1 155,5 5 0,-2-3 440,4 5-785,-4 0 1,3 5-60,-2 3 1,-3 4-158,3 7 0,-1 4-33,0 8 1,-1 1-2,2 2 1,-3 3-15,-1-2 1,1 2-32,3 1 1,-3-4-147,3 1 1,-3-2-388,-1 1 1,1-2 220,3-5 0,-1-5-472,4-3 0,-3 0 81,4-3 0,-4 2-152,3-7 0,-4 0-434,1 0-113,2-4 1269,-5 2 0,4 0 0,-5 1 0</inkml:trace>
  <inkml:trace contextRef="#ctx0" brushRef="#br0" timeOffset="68">21460 15909 7858,'5'-11'645,"-3"3"172,6 1 1,-4 4-33,3-1-554,1 3 1,2 2 84,-2 3 1,1-1-78,-5 4 0,1 6 105,-2 6 1,0 4-100,5 3 1,-6 0-18,2 4 0,-3 1-94,-1 3 1,0-4-105,0 1 1,0-1-5,0 5 1,0-6-292,0-3 1,0-3-512,0-4 1,1 3 393,3-3 0,-1-3-150,4 0 0,-3-7-678,4-2 423,-6 1 1,7-1 100,-5 1 686,0-5 0,-9 2 0,-2-5 0</inkml:trace>
  <inkml:trace contextRef="#ctx0" brushRef="#br0" timeOffset="69">21277 16286 7858,'-4'-7'551,"0"-1"0,2 4 74,6-3 1,2 3-179,5-4 0,1 6-72,-1-2 0,2 2-224,2 2 1,2-3-109,2-1 0,2 0-144,-2 4 0,3 0-474,1 0 1,-4 0-518,0 0 0,-1 0 211,1 0 881,2 0 0,-8 0 0,3 0 0</inkml:trace>
  <inkml:trace contextRef="#ctx0" brushRef="#br0" timeOffset="70">21745 16263 8048,'5'7'1001,"-2"2"-411,5-6 0,-5 2-102,5-1 0,-4 1 41,3 3 1,-4 6-73,1-3 0,-3 10-166,-1 1 0,-1 3-669,-3 5 0,-7-2-351,-9 6 0,-6-1 729,-5 9 0,-12 0 0,20-19 0,-1 0 0</inkml:trace>
  <inkml:trace contextRef="#ctx0" brushRef="#br0" timeOffset="71">22351 15886 7808,'0'-11'547,"0"0"0,0 3 63,0 0-195,5 6 276,-4-8-441,9 8 0,-9-1-82,3 6 1,-1 1 19,1 8 0,-3-2-130,3 9 0,1 0 78,-1 4 0,1 0-154,-2-1 1,-1 5-7,1 0 1,4 3 84,0-3 0,0-1-43,0-3 0,0 0 31,0 0 0,2 0-138,-5 0 0,4-4-51,-5 0 0,5-5-69,-4 1 0,1-2-147,-1-2 0,-3-3-1154,3-1-195,-3-4 1705,-1 2 0,5 0 0,2 1 0</inkml:trace>
  <inkml:trace contextRef="#ctx0" brushRef="#br0" timeOffset="72">22111 15898 7898,'18'-8'-18,"-3"1"1,1 0-18,0 0 1,4-3 260,-1 2 1,2 3 257,2 1 0,0-1-339,0 1 1,0-3 51,0 3 1,-4 0-210,0 4 0,-4-1 104,4-3 1,-5 3-135,1-3 1,-1 2-33,1 2 0,-2 0-69,2 0 1,-2 0-76,-2 0 1,5 0-308,-1 0 0,-4 2 525,-3 2 0,-1-3 0,5 4 0</inkml:trace>
  <inkml:trace contextRef="#ctx0" brushRef="#br0" timeOffset="73">22819 15841 7873,'-6'-2'1203,"2"-1"-249,2 1-581,2-3 0,4 7-47,0 1 1,4 0-62,-4 5 1,1 3-12,-2 4 1,-1 3-79,1 1 0,3 0-76,-3 8 1,1-2-81,-4 2 1,0-2 51,0 6 1,0-5-243,0 5 0,0-5 115,0 5 1,0-6-300,0 2 1,1-3 18,3-1 0,-3-4-134,3 0 0,3-5 141,0 1 0,0-2-126,0-2 0,0 1-1023,0-1 1477,3-5 0,-3 4 0,4-3 0</inkml:trace>
  <inkml:trace contextRef="#ctx0" brushRef="#br0" timeOffset="74">23104 15978 7869,'4'-19'363,"0"0"0,0 9-384,-4-2 1,1 5-464,3-1 956,-3 3 261,4 5 0,-5 1-247,0 3 1,0 7-146,0 8 1,0 4 1,0 4 0,0 2-108,0 5 0,0 1-118,0-1 1,0 0-6,0 0 0,4-1-139,0-2 0,0 1-57,-4-6 0,0 1-349,0-4 1,3-2 51,1-2 0,1 2-27,-1-6-864,-3 0 421,10-4-584,-10 1 1435,4-6 0,-10 4 0,-1-3 0</inkml:trace>
  <inkml:trace contextRef="#ctx0" brushRef="#br0" timeOffset="75">22819 16275 7814,'4'-12'377,"0"1"0,9 3-373,3 1 1,3 4 191,0-1 0,2 2 329,-2-2 1,4 3-397,4-3 1,-3 3-358,3 1 1,-3 0-224,-1 0 1,1 0 248,2 0 1,-5 0-107,1 0 1,-6 0-43,-1 0 350,3 0 0,-6-5 0,5-2 0</inkml:trace>
  <inkml:trace contextRef="#ctx0" brushRef="#br0" timeOffset="76">23573 15921 8140,'0'-7'1894,"0"-3"-1125,0 9-132,0-4-337,0 5 1,0 5-26,0 3 1,0 8-97,0 7 0,0 1 14,0 6 0,0 0-106,0 0 1,3 3 82,1-2 0,0 0-104,-4 0 0,0 0-85,0-4 1,4 0-91,0-4 1,0-4-39,-4 0 0,3-5-134,1 1 1,1-2 83,-1-2 0,-3-3-293,3-1-1230,-3-4 677,-1 2-594,0-5 1637,-5 0 0,-6 0 0,-7 0 0</inkml:trace>
  <inkml:trace contextRef="#ctx0" brushRef="#br0" timeOffset="77">23333 15886 7876,'0'-11'0,"0"0"10,0-1 1,0 1 40,0-1 0,5 5 233,3-1 0,2 6 369,1-2 1,2-1-69,2 1 1,3 0-185,5 4 0,1 0-45,2 0 1,2 4-194,3 0 1,4 1-142,-4-1 0,3-2-116,-7 6 1,-2-4-427,-6 3 0,-2-3 520,-6 4 0,-5-6 0,-1 3 0</inkml:trace>
  <inkml:trace contextRef="#ctx0" brushRef="#br0" timeOffset="78">23927 15612 7932,'0'-11'-264,"0"-1"248,0 1 0,1 3 83,3 1 1,-2 3 152,6-4 0,-2 5-104,2-5 0,2 5 119,-2 0 1,3 0-28,4-1 0,-2 3-33,2-3 0,-1 3 21,1 1 1,-2 0-69,2 0 0,-2 1-162,-2 3 0,-3-1 86,0 4 1,-5 1 55,5 3 1,-5 1-192,0-1 0,3 4 44,-3 1 0,1 4-61,-4-1 1,0 2-11,0 2 1,0 1 76,0 3 1,0-3-2,0 3 0,0-3-2,0-1 0,0 0-64,0-1 0,0 1 94,0 0 0,0-4-53,0 0 0,0-4 39,0 4 1,0-5-38,0 2 0,0-4 28,0 0 1,0-5-37,0 1 120,0-5 20,0 7 336,0-9-124,0 4 2,0-5-128,0-5-1,0 4-93,0-4-181,0 5 35,5 0 1,-4 5 76,3 2 1,-1 0 130,1 0 1,-2 1-123,6 3 0,-1 4 84,5 1 1,-1 4-79,1-1 1,-1-1 9,0 1 1,1 0-29,-1 4 0,1 0-120,-1-1 0,-3 5 146,-1 0 0,1 1-21,3-2 1,1-2 76,-1 3 1,1 1-22,-1-1 0,-5-1 14,-2-3 1,-2-4 35,-2 0 0,0-5 142,0 1 0,-6-2 12,-1-2 0,-7-3 143,-1 0 0,-6-2-295,2 2 0,-2-2 57,-2-2 0,1-3-1748,3 3 953,3-3 630,4-1 0,1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7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6464 15030 7939,'0'-12'248,"0"5"171,0-1-27,0 6 90,0-3 137,0 5-553,0 5 1,0 1 79,0 5 1,0 6-179,0 2 1,4 3-82,0 0 1,0 1 120,-4 0 1,0 0-107,0 0 1,0 0 20,0-1 0,1-4-40,3-3 0,-3 2 71,3-2 1,1 0-254,-1-3-249,-1-1 2,-3 1 0,0-5 546,0 1 0,6-6 0,0 3 0</inkml:trace>
  <inkml:trace contextRef="#ctx0" brushRef="#br0" timeOffset="1">6807 15121 7841,'5'-6'151,"-4"-4"302,4 8 26,-5-3 326,0 5-576,-5 5 0,-1 3-48,-6 7 0,5 2-90,-1 2 0,1 6 123,-5-2 1,-3 6-263,0-2 1,-1 1 31,5-2 1,0 0-181,-1 4 1,1-4-73,-1 0 1,1-2-89,0-1 1,0-4 48,4 0 1,-2-5-94,5 2 1,0-8-317,4 0 67,0-5 39,0 7 610,0-9 0,5 4 0,2-5 0</inkml:trace>
  <inkml:trace contextRef="#ctx0" brushRef="#br0" timeOffset="2">6853 15372 7927,'6'-1'1121,"-2"-3"-316,2 3-296,-5-4-373,4 5 1,-6 5-144,-3 3 0,-1 2 45,-2 1 0,-4 1-111,4-1 0,0 4 73,0 1 1,4 3-118,0-4 1,1 1-400,2 0 255,0-4 102,10 5 0,2-11 39,7-2 0,-1-3 43,-3-1 0,-1-1 60,5-3 1,-1-2 12,1-6 1,1-3 18,-5 0 1,2-2 128,-2 2 1,-7 1 15,-1-5 1,-3 4-87,0-4 1,-3 5-189,3-1 0,-8 2-15,-4 2 1,-6 0-239,-1 4 1,-4-2 129,4 5 0,-5 0-43,1 4 1,1 5-15,-1 3 0,7 2-110,-3 2 0,5-1 404,-5 0 0,6 5 0,1-1 0,1 0 0,0 2 0,2 0 0</inkml:trace>
  <inkml:trace contextRef="#ctx0" brushRef="#br0" timeOffset="3">6830 15555 7859,'6'1'693,"-2"3"-312,-3-2 0,-1 4-7,0-2 0,0-2-128,0 6 0,0-1-132,0 5 0,-4-1-122,0 1 1,-3 0 90,3 4 1,0-2-80,4 5 1,0-4-349,0 4 1,0-5 186,0 1 0,5-2-191,3-2 0,2 1 134,2-1 0,0-3 109,3-1 1,2-4 87,2 1 1,3-4 140,-3-4 0,2-3-136,2-4 1,-1 0 102,-3-1 1,1 1 156,-5-1 1,-3-3-47,-5 0 1,-4-4 11,1 4 1,-4-6-196,-4 2 1,-3 2-123,-4-2 0,-6 5 10,-2-2 0,-2 9-153,-2 3 1,0-1-44,0 1 1,2 0-208,2 4 1,3 5 495,9 3 0,-3 2 0,3 1 0</inkml:trace>
  <inkml:trace contextRef="#ctx0" brushRef="#br0" timeOffset="4">8463 14984 7975,'0'-11'0,"0"3"535,0 1 1,1 4 150,3-1-663,2 3 116,6 1 1,-5 0 139,1 0-304,0 5 179,-2 1 1,3 11-248,-5 2 77,-1 2 0,1 2-53,0 0 0,0 4 130,-4-1 1,0 1 54,0-4 0,0-4-68,0 0 0,0-1-26,0 1 0,0-3-103,0-4 1,0-1 80,0 1 0,5-1 0,1 0 0</inkml:trace>
  <inkml:trace contextRef="#ctx0" brushRef="#br0" timeOffset="5">8805 15133 7845,'6'-7'625,"-5"-3"-228,9 9-104,-9-4 0,4 10-118,-5 2 1,-1 5 22,-3 3 1,-3 3-210,-9 5 0,0 0 106,-3-1 0,-3 5-158,3 0 1,-2 1-77,-2-2 0,4 0-73,0 4 0,5-4 14,-1 0 1,2-6-143,1-1 0,6-5 13,2 2 1,3-4-114,1 0 0,0-5-177,0 1 617,0-5 0,10 7 0,3-4 0</inkml:trace>
  <inkml:trace contextRef="#ctx0" brushRef="#br0" timeOffset="6">8817 15407 7892,'6'-7'1874,"4"2"-1416,-3 5-315,-1 0 0,-1 5-31,-5 3 0,-1 3-142,-3 5 0,2-2 83,-6 5 1,4-4-166,-3 4 1,4-5-147,-1 1 1,3-2 65,1-2 0,0 1-34,0-1 1,5-5 118,3-2 0,3-3 112,4-1 1,-1 0-7,5 0 1,0-5 0,4-2 1,-4-3 34,0-2 0,-1-3 169,1 0 1,-3-4 85,-4 3 1,-1 0-72,1 1 0,-6 1-140,-2-5 0,-3 4-199,-1-4 0,-5 6-328,-3 1 0,-3 2 186,-4 6 0,-3-3-57,-5 3 0,4 1-11,0 7 0,1 3-151,-1 4 1,-1 2 480,5 2 0,-5 3 0,2 5 0</inkml:trace>
  <inkml:trace contextRef="#ctx0" brushRef="#br0" timeOffset="7">8828 15624 9793,'7'5'629,"-4"2"1,-1 0-465,-2 0 0,0 1-149,0 3 1,0 2-158,0 2 0,0-1 85,0 5 1,0-3-174,0 3 0,0-4-45,0 4 0,0-5-419,0 1 473,5 3 1,1-5-12,6 2 1,-1-8 205,0-3 0,6-3 157,2-1 0,3-1-24,0-3 0,1 2-113,0-6 1,-1-3 421,-3-4 0,1-2-38,-5 2 1,0 1 84,-3-5 0,-5 4-172,1-4 1,-7 3-93,-1-3 1,-5 2-180,-6-2 1,-6 2-236,-2 6 1,-7-1-485,-5 1 1,-1 4 376,2 4 0,-2 1-222,6 2 1,0 0-27,7 0 569,3 5 0,4 2 0,1 4 0</inkml:trace>
  <inkml:trace contextRef="#ctx0" brushRef="#br0" timeOffset="8">10336 14938 7982,'0'-6'428,"5"1"0,1 8-292,6 4 0,-2 2 101,-3 10 1,2 4-192,-5 4 1,4 3 55,-4-3 1,3 3-308,-3-3 1,1-1-24,-1-3 1,-3 0-180,3 0 0,-1-4-282,0 0-233,-1-5 922,3 3 0,0-6 0,1 0 0</inkml:trace>
  <inkml:trace contextRef="#ctx0" brushRef="#br0" timeOffset="9">10724 15064 7839,'0'-6'847,"0"1"-657,0 5 1,0 9 45,0 2 1,-5 7-166,-2-3 1,-7 9-96,-2-1 1,-3 4-67,4-1 0,-4 3 109,4 6 1,-2-6-146,2-2 1,2-3 97,-2-2 0,2 0-457,2-3 1,3 1 87,1-4 0,4-5-55,-1-3 0,3-5 452,1 5 0,0-5 0,0 2 0</inkml:trace>
  <inkml:trace contextRef="#ctx0" brushRef="#br0" timeOffset="10">10758 15315 7843,'6'-6'388,"-5"-4"606,9 4-614,-4-1-324,1 2 1,-2 6-16,-5 3 1,-2 4 62,-1 7 0,-5-1-190,-7 5 0,2 0 103,-2 4 0,3-2-79,5-1 0,-2 0 31,5-5 1,0 0-196,4-3 0,2-2 95,1-3 0,4 2-64,4-5 0,4 0 202,1-4 0,4-4-70,-1 0 0,3-6 130,0-1 1,1-2-68,0-6 1,0 4 153,0-4 1,-5 4-37,-3-4 1,-4 3-36,-3-3 1,-3 4-84,-5-4 1,0 5-24,0-1 1,-6 2-462,-6 2 1,-4 4 205,-7 4 0,0 1-192,0 2 1,2 2 135,1 1 1,0 4 333,5 4 0,-5 6 0,2 0 0</inkml:trace>
  <inkml:trace contextRef="#ctx0" brushRef="#br0" timeOffset="11">10747 15498 7843,'-5'12'0,"0"-1"698,-3 0 0,-2 1-208,3-1 0,-2 2-146,1 2 0,-2-1-134,2 5 1,3-4-257,1 4 0,3-1-44,1 1 0,0 1-84,0-4 0,1 3 84,3-4 0,3 0-176,4-3 1,2-2 121,2-3 0,-1-2-11,5-5 0,0 0 333,4 0 0,0-5 51,-1-2 1,1-7 72,0-1 1,-1-4-140,-3 3 0,-4 0 124,-7 1 1,-3 1-214,-5-5 0,-3 5-84,-5-2 0,-4 4-113,-11 0 1,0 2 57,0 3 1,0 1-681,1 6 0,-1 0 745,0 0 0,0 6 0,0 0 0</inkml:trace>
  <inkml:trace contextRef="#ctx0" brushRef="#br0" timeOffset="12">12266 14938 8152,'0'-6'1347,"0"1"-843,5 5-364,-4 0 0,8 5 41,-5 3 0,1 6-60,-1 1 0,-2 5 23,6-1 0,-2 3-162,2 1 0,1 1-213,-5 2 1,1-1 139,-1 1 1,-3-2-109,3-1 0,-3-1 42,-1-3 1,0 2 156,0-2 0,-10 3 0,-3 1 0</inkml:trace>
  <inkml:trace contextRef="#ctx0" brushRef="#br0" timeOffset="13">12586 15144 7829,'0'-11'1199,"0"-1"-789,0 6-517,5-4 186,-4 8 232,4-3-149,-5 5 1,0 5 0,0 3 0,-4 2 11,1 2 1,-6 0-127,1 4 0,-2 1 52,-1 6 0,-2 0-221,-2 0 0,1 4-93,-5-1 1,5 1-96,-2-4 1,0-4 18,1 0 1,-1-2-138,5 3 1,0-4 122,-1-5 0,6 1 304,2-1 0,-2 6 0,-1 1 0</inkml:trace>
  <inkml:trace contextRef="#ctx0" brushRef="#br0" timeOffset="14">12643 15372 8717,'0'-11'1255,"0"5"-1100,0 1-1,0 5-243,-5 5 0,-2 1 81,-4 5 0,3 1-153,1-1 0,0 1 91,0-1 1,1 2-113,2 2 1,2-5 44,-1 5 1,3-8 52,3 4 0,4-6 30,4 3 1,1-6-11,-1 2 1,6-2 93,2-2 1,2-4-89,2 0 0,0-6 15,0-2 0,-2 1 78,-2-4 1,2 2 115,-6 2 0,0-5 41,-4 1 1,-4-1-59,-3 0 1,-3 4-65,-1-4 1,-3 0-95,-4 1 1,-2 1-128,-10 6 1,2-1 46,-6 6 0,7-1-236,-7 4 0,4 1 83,0 3 1,-1-2-95,5 6 1,-1 0-482,5 3 832,5 5 0,-10-3 0,4 4 0</inkml:trace>
  <inkml:trace contextRef="#ctx0" brushRef="#br0" timeOffset="15">12609 15498 7854,'-7'0'1215,"1"4"-739,2 0 0,2 1-67,-6-1 1,4 2-220,-3 5 0,0 2-152,0 2 1,-4-1-177,4 5 1,0 0 141,0 4 0,4-4-150,0 0 0,1-4-1,2 4 1,0-3-12,0 3 0,5-5 60,3 1 1,6-6 30,1-2 1,2 0 42,-2 0 0,3-2 16,4-5 0,3-1 107,1-3 0,-2-2-71,3-5 0,-3-1 167,-1 1 1,-1-2-25,-3-2 0,-3 1 54,-5-5 0,0 4-113,-4-4 0,-2 0-27,-5-4 1,-6 4-98,-5 0 1,-2 1-227,-6-1 1,-4 4-131,-4 7 1,-3 3 184,3 5 1,1 0-298,3 0 1,5 5-66,3 3 1,3 2 544,5 1 0,7 1 0,6-1 0</inkml:trace>
  <inkml:trace contextRef="#ctx0" brushRef="#br0" timeOffset="16">14128 14938 7785,'11'0'1596,"0"0"-1458,-4 0-12,-2 6 1,-5 4-143,0 5 1,0 5 122,0-1 0,0 3-108,0 1 1,0 0-52,0-1 0,0 1-185,0 0 1,0-4 7,0 0 1,0-5-184,0 1 0,0-2 412,0-2 0,0 1 0,0-1 0</inkml:trace>
  <inkml:trace contextRef="#ctx0" brushRef="#br0" timeOffset="17">14539 15007 7896,'-7'-5'674,"2"4"1,5-6-146,0 4-306,0 1 1,0-2-80,0 8 0,-5 0-20,-2 7 0,-4 0-169,0 8 1,-4 4 65,0 3 1,-6 10-156,2-2 1,-2 3-45,-2-3 1,1 3-56,3-3 1,-1 5-89,5-8 0,0 3-241,3-7 1,1-1 40,-1-3 521,1 5 0,-6-4 0,0 4 0</inkml:trace>
  <inkml:trace contextRef="#ctx0" brushRef="#br0" timeOffset="18">14584 15293 7871,'0'-7'691,"0"2"102,0 5-567,-5 0 0,0 1-69,-2 3 1,0 3-114,4 4 0,0 2-71,-5 2 0,6 3 59,-2 4 0,-1-2-23,1-1 0,2-2-134,5 2 1,0-2-8,5-6 1,-1 1 17,5-1 0,4-5-81,3-2 1,3-2 54,1-2 0,-1-2 99,1-2 0,0-2 103,0-5 0,-4-2-104,0-2 1,-5 2 157,1-2 0,-7-2-62,-4 2 1,-3-1-25,-1 0 0,-1 4 10,-3-4 0,-4 4 14,-7 0 0,-2 1-424,-2 0 0,-1 3-90,5 0 1,-5 6 59,1-2 1,2 3 127,2 1 0,2 5-194,2 2 466,-1 4 0,1 5 0,-1 2 0</inkml:trace>
  <inkml:trace contextRef="#ctx0" brushRef="#br0" timeOffset="19">14607 15521 7848,'-6'-5'0,"1"4"1651,5-10-1119,0 10 0,0-3-502,0 8-1,-1 4-64,-3 7 1,1-1-82,-4 5 1,-1 0 158,-3 4 1,3 0-78,0 0 1,6-1-35,-2 1 0,3-4-284,1 0 1,1-5-26,3 2 1,2-4 162,6 0 1,4-6 221,3-2 1,1-3-16,-1-1 1,7-1 151,-3-3 1,2-4-108,-2-7 1,0 1 162,0-5 1,-6 4 1,-1-4 0,-4 0-44,0-4 1,-2 4 73,-3 0 1,-3 0-25,-8-4 1,-2 1-354,-5 3 0,-6-1-139,-2 5 1,-2 0-180,-2 3 1,4 6 60,0 2 1,5 3-551,-1 1 951,7 0 0,-2 0 0,3 0 0</inkml:trace>
  <inkml:trace contextRef="#ctx0" brushRef="#br0" timeOffset="20">16069 14938 8048,'0'-6'345,"1"1"-180,3 5 377,-2 5-284,8 1 0,-9 10-73,3-1 1,-2 9 14,2-1-97,-3 2 1,4 2-137,-5 0 0,0 3 27,0-3 1,0-1-84,0-3 0,4-1-58,0-3 0,0 1-374,-4-5 1,0 2 520,0-2 0,5-2 0,1 3 0</inkml:trace>
  <inkml:trace contextRef="#ctx0" brushRef="#br0" timeOffset="21">16480 15064 7848,'0'-6'1832,"-5"-4"-1823,4 8 1,-4 2 47,5 8 0,-5 7-80,-3 4 0,-3 4 72,-4 4 0,-3 2-177,-5 5 1,0 0-4,0 1 0,0-5-125,1 1 1,3-5 6,0 5 1,5-6-247,-2 2 1,4-7-442,0-1 936,6-5 0,-4 8 0,3-5 0</inkml:trace>
  <inkml:trace contextRef="#ctx0" brushRef="#br0" timeOffset="22">16480 15315 7832,'0'-6'978,"0"1"1,4 6-880,0 3 1,0 2-88,-4 6 0,-4 4 28,0 3 0,-3 3-8,3 1 0,0-2-16,4-2 0,0 2-137,0-6 0,0 1-140,0 0 0,1-8 100,3 4 1,2-7 125,6 3 1,3-6-121,0 2 0,4-8 51,-4-3 1,6-4 47,-2 0 0,-1-4 106,1-1 0,-5-3-7,1 4 0,-3-5 186,0 1 1,-6-3-63,-2-1 1,-3 4-76,-1 0 0,-5 2-289,-2-2 0,-4 2-44,0 6 0,0 3-101,-1 0 1,-3 6 222,0-2 1,0 3 15,3 1 0,1 5-274,-1 3 0,2 6 377,2 1 0,-2 5 0,4-2 0</inkml:trace>
  <inkml:trace contextRef="#ctx0" brushRef="#br0" timeOffset="23">16537 15532 7832,'-6'0'2024,"1"0"-1631,0 0 0,0 2-157,-3 1 0,-2 4-96,2 4 1,-2 2-147,-1 2 0,-2 3-50,-2 5 1,6-4 57,-2 0 1,3 0 129,0 4 1,3-2-308,5-2 0,0 2-492,0-6 1,7 0 392,4-4 0,2-4-7,6-3 1,0-3 178,4-1 1,3-1 102,1-3 1,0-4-2,-4-7 1,-1 1-97,1-5 1,-1 1 292,-3-1 1,-7-1-45,-4 5 0,-5-4 23,0 3 0,-1-4-85,-2 1 1,-7-1-163,-4 1 1,-2 1-285,-6 3 1,5 2 157,-1-2 0,-1 3-133,0 5 1,5-2 329,3 5 0,1 0 0,-5 4 0</inkml:trace>
  <inkml:trace contextRef="#ctx0" brushRef="#br0" timeOffset="24">18136 14881 8177,'0'-7'921,"0"-1"-809,0 6 1,2-3 365,1 5-239,-1 5 0,3 1 8,-5 5 1,1 6 0,3 2 0,-3 2-57,3 2 1,-2 4 14,2 0 0,-2 3 28,1-3 0,-1 3-14,-2-3 0,0-1-881,0-3 1,0-4 400,0 0 0,0-3-761,0 3 1,0-5 1020,0 1 0,5-2 0,1-2 0</inkml:trace>
  <inkml:trace contextRef="#ctx0" brushRef="#br0" timeOffset="25">18513 15030 7828,'0'-6'1273,"0"0"-1098,0 6 1,-1 7 138,-3 4 1,-3 6-203,-9 6 0,-1 4-155,-6 4 1,0 2 87,0 1 1,-4 0-212,1 1 1,0-2 19,7-3 0,-1 2-284,5-5 0,-4-2 259,4-6 1,1 1 25,6-5 0,-1 1-1201,5-5 1346,0 1 0,4-1 0,0 0 0</inkml:trace>
  <inkml:trace contextRef="#ctx0" brushRef="#br0" timeOffset="26">18502 15281 7815,'0'-7'257,"0"-1"1,5 5 417,2 0 1,2 6-402,-1 5 0,-3 2-326,-5 2 1,0 4 109,0 3 1,0 1 24,0-1 0,0 3-162,0-3 0,0 1 112,0-1 1,4-2-190,0-6 0,5 1-18,-2-1 1,2-3 82,-1-1 1,6-4 0,-3 1 0,3-4-14,-3-4 0,5-2 52,-1-6 1,4 1 15,-4-1 0,0-4 117,-3-3 0,-2 1-113,-2-1 0,-2 4 116,-2-4 0,-4 3-161,0-3 1,-3 4-125,-8-4 0,2 5 75,-6-1 0,-3 4-87,-1 3 0,-1 3-192,1 5 1,-2 0 127,6 0 0,-4 5 277,4 3 0,-1 2 0,5 1 0</inkml:trace>
  <inkml:trace contextRef="#ctx0" brushRef="#br0" timeOffset="27">18536 15487 11264,'-5'11'461,"2"1"-503,-4-1 1,0 4 91,0 0 0,-3 6-183,2-2 1,3 2-51,1 2 1,3 0-53,1 0 1,0-4 108,0 0 0,5-5-164,3 1 0,3-3 77,4-5 1,3 2 82,5-5 1,0-2 131,0-5 1,-1-1-78,1-8 1,0 3 163,0-6 1,-5-1 28,-3 0 1,-2-4 37,-2 1 0,-5 1-105,-2-1 0,-8 0-19,-3-4 0,-7 4-111,-1 0 0,-6 5-189,2-1 1,-2 4 40,-2 3 0,4-1 69,0 5 0,9 1-770,-2 3 928,8 5 0,-6-4 0,4 4 0</inkml:trace>
  <inkml:trace contextRef="#ctx0" brushRef="#br0" timeOffset="28">19941 14938 7900,'-12'0'-1689,"1"-5"3088,5 4-867,6 1 0,5 4-192,2 7-273,3-2 0,-8 13 45,2-3 0,-3 6-137,-1 2 0,0 5-6,0-2 0,0-1-226,0 2 0,0-6-258,0 2 1,1-3 514,3-1 0,2 0 0,6-1 0</inkml:trace>
  <inkml:trace contextRef="#ctx0" brushRef="#br0" timeOffset="29">20306 14996 9678,'-6'10'604,"-5"-1"-653,-1 10 1,-1 1 223,-6 7-285,0 2 78,-9 5 1,4 0-56,-2 1 144,2-6 0,1 4-172,0-3 1,4-2-261,0-1 1,5-3 37,-1-1 0,2-2-213,2-2 1,0 2-181,4-6 730,2 0 0,5-3 0,0-1 0</inkml:trace>
  <inkml:trace contextRef="#ctx0" brushRef="#br0" timeOffset="30">20272 15338 7881,'0'-11'1649,"1"-1"-1116,3 1 0,2 5-325,6 2 39,-1 3-213,-4 1 0,-2 1 99,-5 3 0,-5 2-96,-3 5 1,-2 2 8,-2 2 1,2 2-165,3 2 0,-2 1-164,5-5 0,-4 4 69,5-3 0,0-2-33,7-7 0,-2 2 29,6-5 1,5 0 25,6-4 0,0 0 135,4 0 1,-3-2 4,7-1 0,-2-4 16,2-4 1,-3-4-39,2-1 0,-5 0 135,-2 1 1,-5 2-48,1-2 0,-6-2 105,-2 2 0,-4-4-68,1 4 1,-4-2-48,-4 2 1,-2 2-121,-6-2 0,-4 8-202,-3 3 1,-3 2 122,-1 2 0,0 0-152,1 0 1,0 6-134,3 1 1,-1 7 478,4 1 0,-4 1 0,2-5 0</inkml:trace>
  <inkml:trace contextRef="#ctx0" brushRef="#br0" timeOffset="31">20272 15452 7881,'0'7'1138,"0"-2"0,0 0-650,0 3 1,0 2-86,0 1 0,-5 2-188,-3 2 0,-1-1-110,2 5 0,-3-1-44,2 1 1,3 2-174,1-2 0,3-1 24,1 1 1,0-4-260,0 4 0,5-5 42,3 2 0,3-7 133,4-2 1,3-4-41,5 1 1,1-4 57,3-4 0,-2-3 91,5-4 0,-4 0 63,0-1 1,-3-3 218,-4 0 0,-2-2-142,-6 2 1,-4 2 118,-4-2 0,-4-1-549,-6 0 0,-2 1 176,-10 4 0,-2-1-164,-5 1 0,2 3-81,-3 1 422,-2 4 0,5-2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4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4043 5379 8458,'11'0'-307,"-3"5"42,0 3 0,-6 3 479,2 5-42,-3-4 0,1 11 122,1 0-357,-1 0 73,3 10 1,-5-9 141,0 3 0,0 0-139,0 0 1,0 0 206,0-4-548,0-6 160,0 5 1,0-9-142,0 2 1,0-2 83,0-2 0,0 0-496,0 1 721,0-1 0,-5 1 0,-2-1 0</inkml:trace>
  <inkml:trace contextRef="#ctx0" brushRef="#br0" timeOffset="1">4477 5516 8208,'0'-7'0,"0"-1"466,0 6 29,0-9 28,0 10-29,0-4-608,0 20 1,0-1 142,0 13 0,-4 2-154,0 1 1,-8 5-55,0 3 0,-2-3-68,3 3 0,-4 2 85,-1-2-76,-4 0-402,7-9 457,-3-1-304,5-5 260,-1 0 0,1-4-40,-1 0-402,6-5 669,1 7 0,0-8 0,-2 3 0</inkml:trace>
  <inkml:trace contextRef="#ctx0" brushRef="#br0" timeOffset="2">4763 5665 8119,'-12'-10'-162,"1"2"1,3 3 269,0 5 219,6 0 0,-3 1-217,5 3 1,-4 4-58,0 7 1,0 4 77,4 8 0,-3-1 3,-1 8-123,0-2 1,4 7-83,0-4 0,4 0-35,0 3 1,1-3-243,-2-1 1,0-2-590,5-10 634,-6 4 0,5-12-320,-4 5 623,-1-5 0,8 2 0,-4-4 0</inkml:trace>
  <inkml:trace contextRef="#ctx0" brushRef="#br0" timeOffset="3">5139 5665 8281,'-5'-18'217,"3"5"-217,-6 6 1025,6 4-605,-9-2 1,9 6-84,-6 3 0,-1 8-139,-6 7 1,3 7-113,-4 5 1,0 2 11,1 1 0,1 0-202,6 0 0,-1 1-267,5-1 0,0-4 262,4 1 0,0-6-454,0 2 0,6-3 219,1-1 1,8-7 133,4-4 1,-1-2 35,1-6 1,0 0 404,4-4 0,-4-2-13,0-1 67,0-4-184,-1-4 0,-2-4 31,-4-1 679,-6-4-468,-1 7 0,-1-7 46,0 5 1,-5-4 216,-7 3-440,-7 1-457,-3 4 269,-5 5 0,-6 0 168,-5 6-929,5 0 566,-4 11 1,6-3-520,0 11 324,6 1 412,9 2 0,2 6 0,4 1 0</inkml:trace>
  <inkml:trace contextRef="#ctx0" brushRef="#br0" timeOffset="4">9536 5539 8154,'0'-11'-580,"0"-1"498,0 1 1020,0-1-139,0 6-174,0 1-127,0 5-467,0 10-117,0 3 105,0 10 1,4 1-144,0 2 0,0 4 218,-4 4-928,5-5 599,-4 4 1,4-8 3,-5 6-822,0-6 674,0 3 0,4-6 379,0-3 0,5 2 0,-3-3 0</inkml:trace>
  <inkml:trace contextRef="#ctx0" brushRef="#br0" timeOffset="5">9993 5471 8126,'-4'-14'554,"1"2"1,-5 7-172,4-2-331,0 4 1,3-2 67,-3 5 0,2 9 90,-6 2 0,1 13-275,-5 3 0,1 6 119,-1 5 1,1 3-301,-1 4 0,-3 1 19,0 0 1,0-1-427,3 1 1,1-2 108,0-2 0,-1-4 36,1-7 0,-1-2 508,1-2 0,-1-3 0,1 4 0</inkml:trace>
  <inkml:trace contextRef="#ctx0" brushRef="#br0" timeOffset="6">10210 5608 8057,'-5'-12'15,"4"1"-135,-4 4-84,5 2 571,0 5 0,0 7-126,0 4 0,0 6 18,0 5 0,0 8-349,0 4 1,0 0 84,0 4 0,0 2-134,0-2 0,-4 4 72,0-4-338,0 0-220,4-9 414,0 4 0,0-13-71,0 3-544,0-3 826,5-2 0,2 4 0,4-5 0</inkml:trace>
  <inkml:trace contextRef="#ctx0" brushRef="#br0" timeOffset="7">10576 5665 8054,'-7'-18'0,"4"3"497,1 7 178,2-2 1,-1 9-396,-3-3-106,3 8 0,-9 3 174,2 9-334,-2 1 190,-1 6 0,-2 5 144,-2 3-630,2 2 256,-9 1 0,10 1 104,-3 3 1,3-1-181,4 5 1,0-5-699,4 1 11,0-3 642,4-5-235,5-2 202,1-6 0,7-5-22,2-6 180,3 1-52,5-11 1,0 3-66,0-8 241,-1-2-68,1-6 1,0 0 357,0-4-173,-5-1-99,3-1 1,-12-4 537,3 3-374,-9-2-183,3-2 0,-8 4 79,-2 0-50,-7 5-55,-12-3-472,-6 6 284,-5 5 0,-7 3 106,-5 11-2393,1 4 2400,-1 11 0,5-1 0,3 4 0,-2 6 0</inkml:trace>
  <inkml:trace contextRef="#ctx0" brushRef="#br0" timeOffset="8">15235 5516 8054,'7'-11'15,"-3"-1"205,-3 1 383,-1 0-109,0-1-289,0 6 1,0 3 38,0 11 0,0 1-213,0 10 1,0 0 93,0 4 1,0 1-112,0 2 1,0 2-24,0 3 0,0 1-369,0-6 1,0 1-402,0-4 1,0 0 180,0-1 598,0 1 0,0 0 0,0 0 0</inkml:trace>
  <inkml:trace contextRef="#ctx0" brushRef="#br0" timeOffset="9">15727 5459 8148,'0'-11'110,"0"-1"120,0 6 93,0 1 1,0 6-81,0 3 1,-6 7 114,-1 8 1,-3 9-286,-2 7 1,5 0 53,-1 7 1,-1 0-382,-6 4 0,2-1 37,-2 1 0,-1-4-336,0 0 0,1-5 100,4 1 1,-1-4-133,1-4 1,3-2 584,1-5 0,-1 0 0,-3 0 0</inkml:trace>
  <inkml:trace contextRef="#ctx0" brushRef="#br0" timeOffset="10">15989 5596 8060,'-5'-18'-53,"4"2"47,-4 10-266,5 1 247,-5 10 1,3 2 677,-1 8-414,-4 8 1,2 6 106,-2 6-481,-4 4-794,5-3 993,-5 8-698,-1-3 443,1 4 0,3-4-8,1-3 0,4-8-47,-1-3 0,3 1 246,1-1 0,0-1 0,0-3 0</inkml:trace>
  <inkml:trace contextRef="#ctx0" brushRef="#br0" timeOffset="11">16298 5630 8075,'0'-17'218,"0"1"1,-2 9 772,-2 3-370,3 3-823,-4 1 105,5 0 165,-5 5-42,-1 6 164,-6 2 1,1 10 189,-1 0-806,1 5 367,0 6 0,-5 1 91,1 3-999,0-2 849,4 8 0,4-8-339,3 2 81,3-8 228,1 3 0,0-8-283,0 1 208,5-7 148,2-2 0,5-6 135,3 1 1,-2-6-261,2-2 769,3-3-175,0-1 1,1-5-214,0-3 736,0-2-586,-1-6 1,2 2 575,-5-5-413,1 5-185,-10-8 1,-1 8 139,-5-5-118,0 0-97,-5 1-517,-7 2 294,-10 10 1,-9-3 215,-7 5-1685,3 5 1032,-10 5 0,6 10 426,-3-1 0,8 10 0,6-1 0</inkml:trace>
  <inkml:trace contextRef="#ctx0" brushRef="#br0" timeOffset="12">21014 5402 8179,'0'-18'725,"0"2"-358,0 9-169,0 2 1,0 7 77,0 1-346,0 9 87,0 6 1,-1 10 297,-3 2-710,3 8 286,-4-2 0,5 7 178,0-5-1256,-5-5 994,4 0 0,-4-5-187,5 2-683,0-2 502,0-5 561,0 0 0,5 0 0,1-1 0</inkml:trace>
  <inkml:trace contextRef="#ctx0" brushRef="#br0" timeOffset="13">21483 5413 8110,'0'-11'250,"0"0"-250,0 4 318,0 2-252,0 5 38,-5 0 1,2 7 134,-5 4 1,-3 7-110,-4 8-11,-6 9-186,9 5 0,-10 6-183,3 0 155,3-1 1,-6 5-155,3-1 0,-1 1 139,1-5 0,-2 0-365,6-3 0,-4-3 161,4-5 1,0-4-388,3-4 701,6-2 0,-4-1 0,3 0 0</inkml:trace>
  <inkml:trace contextRef="#ctx0" brushRef="#br0" timeOffset="14">21631 5608 8023,'0'-18'0,"0"5"239,0 6 347,0 4-439,0-2 46,0 20 1,-4-1-165,1 13 0,-6 3 52,1 5 0,-2 0-168,-2 7 97,1-5 1,0 7 141,-1-2-1538,6-3 1220,-4 1 0,7-11-1035,-4-2 609,4-3 592,-2-2 0,5 1 0,0 0 0</inkml:trace>
  <inkml:trace contextRef="#ctx0" brushRef="#br0" timeOffset="15">21962 5630 8019,'7'-11'126,"-2"5"0,-5 6-173,0 7 1,-5 9 24,-3 3 1,-2 3 261,-2 5 1,-3 0 76,0 7-307,-5-2 0,7 7 14,-2-5 1,2 6-416,2 2-573,-1-3 763,1 0 0,5-8-331,2-1 288,2-10 216,8 7 177,0-19-110,5 7 0,2-10-173,2 3 1194,3-3-953,5-5 1,0-2-73,-1-1 579,1-4-328,-5-4 1,2-2 267,-4-2-224,-1-3 0,-4 0 110,1-3-179,-6 3 0,-1-5 141,-5 0-525,-10 1 149,2 4 0,-18 1 179,-1 6-1137,-10 5 669,-3 0 0,-2 9 110,0 5-2207,0-1 2360,1 20 0,1-9 0,4 10 0,2 1 0,2 0 0</inkml:trace>
  <inkml:trace contextRef="#ctx0" brushRef="#br0" timeOffset="16">3570 10496 8046,'-5'-9'-455,"1"5"-570,4-3 1863,-3 2-237,2 1-177,-3 0 819,4 4-1204,0 4 49,0 4 1,0 5 273,0 6-534,0 2 177,0 4 0,0-2 182,0-1-811,0 2 461,0-7 0,1 6-597,2-4 367,-2-4 393,6 1 0,-2-7 0,3 2 0</inkml:trace>
  <inkml:trace contextRef="#ctx0" brushRef="#br0" timeOffset="17">3929 8794 8105,'0'-16'-266,"0"-2"240,5 0-12,-4 7 764,4 0-303,-5 10 615,0-4-669,0 15 0,0 3 98,0 10-539,0 5 107,0 1 0,0 3 247,0 2-645,0-7 282,0 11 1,0-9-660,0 5 428,0-5 92,0-1 1,0-5-110,0 0 1,1-4-136,3 0 0,-1-5 464,4 1 0,1-7 0,3-3 0</inkml:trace>
  <inkml:trace contextRef="#ctx0" brushRef="#br0" timeOffset="18">4408 8668 8217,'-11'-5'0,"5"5"264,2 0 0,3 7 469,1 8 1,-2 7-59,-1 4-508,1 6 35,-13 2 0,6 9-504,-10 3-1579,0 12 1628,-4-15 1,4 17-325,0-10 0,1 2 547,-1-7 1,3 1 108,4-12 0,2 1-486,3-13-1162,2 4 1569,5-14 0,0 5 0,0-6 0</inkml:trace>
  <inkml:trace contextRef="#ctx0" brushRef="#br0" timeOffset="19">4648 8794 8188,'-7'-6'0,"-1"2"386,6 3-192,2 6-1,6 6 386,5 7-312,-4 10 0,-2-2-4,-5 9 0,0 0 117,0 7 1,0 6-106,0-2-1355,0 2 983,0-2 0,0-2-71,0-2 0,0-2-129,0-6 0,-2-9-1244,-1-2 689,1-3 852,-3-2 0,5-1 0,0-6 0</inkml:trace>
  <inkml:trace contextRef="#ctx0" brushRef="#br0" timeOffset="20">5037 8874 8227,'-12'-6'344,"1"1"0,4 10 570,4 2 1,-2 10-118,1 6-944,-5-1 186,-3 11 0,0-2 298,-3 7-446,7-2 162,-2 8 0,8-9-622,-1 4-213,1-4 776,2-1 1,0-1-1102,0-2 653,5-8 211,2-2 1,0-12-166,1 2 1,3-8 8,5-3 841,4-5-351,-2-6 0,1-6 294,0-2 0,-1-3 75,1 0 0,-4-1-40,-8 0 0,2 1 212,-5 3 0,-3-2-209,-8 2-260,-1 2 164,-18 1-458,7 9 175,-14-3 1,3 9 253,-4-3-2239,0 13 1814,0-1 1,4 13-1,2-3 1</inkml:trace>
  <inkml:trace contextRef="#ctx0" brushRef="#br0" timeOffset="21">21209 15852 7774,'6'-5'936,"0"0"-180,-2-3-915,-3 3 68,4 5 221,-5 0 1,0 5 148,0 3 1,0 3-211,0 5 0,0-2 18,0 5 0,0 1-148,0 7 1,0-3 108,0 2 0,0 2-139,0-1 0,0 0-58,0-5 0,2 1-222,1 0 0,3 0-1085,1 0 1456,3 0 0,-3-6 0,4 0 0</inkml:trace>
  <inkml:trace contextRef="#ctx0" brushRef="#br0" timeOffset="22">21688 15875 7783,'7'-18'0,"-4"3"0,0 6 848,1 2 1,-2 4 28,6-1-837,-6 3 0,3 7 202,-5 6 0,-5 5 179,-2 10 1,-7 2-304,-1 6 1,-6 4 35,2 3 0,-2 2-186,-2 2 1,0-4 61,0 0 0,0-2-323,0 2 1,1-3-83,-1-4 1,5-2-466,3-3 0,2-3 197,2-8 1,1 1 642,2-5 0,3 1 0,5-5 0</inkml:trace>
  <inkml:trace contextRef="#ctx0" brushRef="#br0" timeOffset="23">21905 15898 7757,'0'-12'258,"1"6"-216,3 2 1,-1 3 220,4 1 1,-4 6 139,1 6 1,-3 4 144,-1 7 1,-5 5-197,-3 2 1,-2 9-90,-1 2 0,-1 3-145,1-3 1,0 3 83,-1-6 0,-2 2-491,3-5 0,-3 0 216,6-8 0,3-2-573,1-6 1,3 1-596,1-4-259,0-1 1500,0-4 0,5 1 0,1-1 0</inkml:trace>
  <inkml:trace contextRef="#ctx0" brushRef="#br0" timeOffset="24">22134 16092 7721,'11'-16'443,"0"3"142,1-2 1,-1-2-320,1 2 0,3 5-226,0 6 514,-5-2-300,-5 4 0,-6-2-81,-3 8 1,-3 6-2,-8 6 1,1 8 12,-5-1 1,-1 7-35,-2 1 1,-1 2-43,0 1 0,1 0-30,3 0 1,3-1-114,4-2 0,2 0-374,3-4 0,2 0 263,5-4 1,5-2-156,2-2 0,5-2 41,3-6 0,3-1 6,5-2 0,-1-3 96,1-5 1,4-1 184,0-3 0,-1 1 31,-3-4 1,-5-5 259,-3-3 0,0-1 218,-3 0 1,0 2-223,-8-5 0,-1 0-156,-7-3 1,-8 2-105,-7 1 0,-7 7-189,-5 0 1,-2 6-65,-1 6 0,-4 1-410,0 3 0,5 4 608,6 7 0,8-2 0,3 3 0</inkml:trace>
  <inkml:trace contextRef="#ctx0" brushRef="#br0" timeOffset="25">8429 1633 8353,'0'-11'35,"0"-1"0,0 5 461,0-1 28,0 6 175,-5-9-140,3 10-296,-3-4 0,1 6-99,1 3 1,-1 3 113,4 4 0,0 5-200,0 3 1,0 4 77,0 4 0,0 2-237,0 5 1,0 1-58,0-1 1,1 0-11,3 0 0,2 1 98,6-1 1,-1-1-79,0-3 1,5 0-256,-1-4 1,4-5 149,-4 1 1,5-6 50,-1-1 0,3-8 54,1-3 0,1-2 399,3-2 1,1-7-2,2-4 1,3-4 26,-3-4 0,2-3-119,-1 3 0,0-6-6,-4-2 0,0-5 106,-4 2 1,-6 1-41,-1-2 1,-9 1 54,-3-5 0,-3 4-110,-1-4 0,0 5-357,0-4 1,-5-1 97,-2 5 0,-2 3-474,1 4 0,-1 2-57,5 6 0,1 3-308,3 5 0,1 4-8,3-1 0,2 4 923,5 4 0,6 2 0,1 6 0</inkml:trace>
  <inkml:trace contextRef="#ctx0" brushRef="#br0" timeOffset="26">9308 1588 8207,'-4'-16'706,"0"1"1,-3 4 258,3 3-1481,0 5 367,4-2 0,0 10 154,0 3 0,0 9 40,0 5 0,0 6 6,0 7 0,0 0-6,0 3 0,4 2 0,0 1 0,1 3 5,-1-6 1,-2 0-503,6-4 1,-6-1-296,2-3 1,1-5 1167,-1-6-1338,5-5 917,-3 2 0,6-5 0,-1 1 0</inkml:trace>
  <inkml:trace contextRef="#ctx0" brushRef="#br0" timeOffset="27">9285 1759 8207,'0'-18'0,"0"2"0,3 10 130,4 6 1,6 7-135,10 8 1,1 4 142,3 8 0,-2-2-96,5 6 1,5-1-38,3 4 1,0-3-38,-4-1 0,0-4-109,1 0 1,-5-7 352,1-4 0,-6-3-88,2-4 1,-7-3 602,-1-5 1,-4-2-276,4-1 1,-5-5 561,1-7 1,-3 1-337,-5-5 0,2 0-155,-5-4 1,0 0-139,-4 0 0,0-4 96,0 1 1,-5-5-296,-3 5 0,-2-6 19,-1 2 1,-1-2-826,1 1 1,3 0 483,1 4 1,0 0-1671,0 5 0,2 0 94,5 3 1711,0 2 0,0 11 0,0 1 0</inkml:trace>
  <inkml:trace contextRef="#ctx0" brushRef="#br0" timeOffset="28">10302 1450 8439,'-12'-3'-1,"1"-1"0,-1-1 259,1 1 0,3 3 444,1-3-398,-1 3 0,2 11-134,2 5 0,3 7 100,1 4 1,3 5-67,1 7 1,4 2 65,-4 6 1,5 0-342,-2-1 0,0 1-83,0 0 0,-3-9-155,4-3 1,-5-4 107,5 1 1,-5-7-75,0-5 1,2-5-308,-1 1 1,0-2-46,-4-2-1087,0-4 1714,0 3 0,-5-9 0,-1 4 0</inkml:trace>
  <inkml:trace contextRef="#ctx0" brushRef="#br0" timeOffset="29">10085 1553 8268,'0'-18'-120,"5"3"-61,2 8 1,3-4 480,2 4 1,4 1-57,3-2 1,4 5 382,4 0 0,2 1-153,5 2 0,2 0-496,2 0 1,-3 0 33,4 0 1,-5 7-54,-4 4 0,2 2 15,-5 6 1,-6-4-275,-6 4 0,-3 4 7,-5 4 1,-3 4 126,-8 0 0,-8 2 162,-11 1 0,-2 0-79,-10 0 0,4-1 275,-7-2 1,3-3-67,5-5 1,7 0 86,8-1 1,3-4-47,5-3 0,2-1-58,5 2 1,10-4-182,5 3 0,7-2 160,4-1 1,2-2-163,3-3 0,5 2 70,-1-5 0,-2 1-254,-3-1 1,-5-3-267,2 3 1,-3-3-278,-1-1 1,0 0 800,0 0 0,0 0 0,-1 0 0</inkml:trace>
  <inkml:trace contextRef="#ctx0" brushRef="#br0" timeOffset="30">10907 1588 8278,'-10'-12'1550,"2"1"-441,3 4-902,5-3 1,0 10 62,0 0 1,0 5-120,0 7 0,0 5 103,0 6 1,0 5-78,0 6 0,0 5 2,0-1 1,0 5-154,0-1 0,0 2-404,0 2 0,5-6 208,3-2 0,2-3-186,1-5 1,6-2 146,2-5 0,2-5 99,2-3 1,0-8-13,0-3 1,4-2-102,-1-2 1,5-2-96,-5-2 1,1-2-252,-4-5 0,0-1-1049,0 1 1618,-6-1 0,0-4 0,-6-2 0</inkml:trace>
  <inkml:trace contextRef="#ctx0" brushRef="#br0" timeOffset="31">10896 1896 8085,'1'-8'666,"3"1"1,2 3-288,5-4 1,6 6-237,2-2 1,0-1-346,4 1 0,-3 0 125,7 4 0,1-1 26,-2-3 0,5 3-526,-5-3 1,1 1 32,-4 0 544,0 1 0,0-3 0,-1 5 0</inkml:trace>
  <inkml:trace contextRef="#ctx0" brushRef="#br0" timeOffset="32">10816 1576 8145,'6'-11'0,"5"-1"633,1 1 1,9-1-265,10 1 0,3 3-381,4 1 0,-2 3 28,2-4 1,1 5-280,-1-5 1,4 5 89,-4 0 1,4 1 172,-4 2 0,5 0 0,-2 0 0</inkml:trace>
  <inkml:trace contextRef="#ctx0" brushRef="#br0" timeOffset="33">11809 1439 8242,'-10'-1'0,"2"-3"0,2 3 119,2-3-55,3 3 0,-4 3 394,5 6 0,-1 6-118,-3 12 1,3 5 99,-3 7 1,-1 3-83,1 4 0,-4 5-165,4-1 0,-4 1 25,0-5 0,-2-3-450,-2 0 1,5-5-155,-1 1 1,6-8-259,-2-3 0,-1-8-218,1-4 1,0-2 362,4-2 1,1-3 498,3 0 0,8-6 0,5 3 0</inkml:trace>
  <inkml:trace contextRef="#ctx0" brushRef="#br0" timeOffset="34">11866 1348 8289,'0'-18'1236,"0"1"-124,0 6-695,0 5 0,0 3-303,0 11 1,9 6 42,3 12 0,7 5 281,0 7 0,2 6-152,2 6 1,0 1-581,0-2 1,0 2 291,-1 2 0,1 2-186,0-6 1,-1-1-629,-3-6 1,1-8 458,-5-7 1,0-4-380,-3-4 1,-1-3 239,1-4 1,-2-1-881,-2 1 1376,2-6 0,-9 4 0,4-3 0</inkml:trace>
  <inkml:trace contextRef="#ctx0" brushRef="#br0" timeOffset="35">11649 1896 8128,'2'-10'0,"1"2"0,10-1 414,10 5 1,6 1-53,9 3 0,8-4-528,7 0 0,4-5-525,4 1 0,-1 2 104,-28 2 1,1 1 346,26 0 0,-2-12 0,-6 2 0</inkml:trace>
  <inkml:trace contextRef="#ctx0" brushRef="#br0" timeOffset="36">12483 1530 8096,'-11'-11'0,"4"3"1864,3 1-1288,3-1 0,0 1 589,-3-1-738,3 5 0,-4 1-509,5 9 1,0 4 25,0 11 0,0 4 9,0 8 1,-5 4-42,-3 0 0,2 5 163,-2-1 1,6-2-291,-2-2 0,2 1 41,2-1 0,6 0-34,1-4 1,5-4 39,3-4 1,-1-5 122,5-2 0,0-7 205,4 0 0,0-2-126,-1-6 0,5-1-570,0-3 1,1 0 222,-2 0 0,0 0-1598,4 0 1911,1 0 0,3-5 0,0-1 0</inkml:trace>
  <inkml:trace contextRef="#ctx0" brushRef="#br0" timeOffset="37">13145 1496 8105,'0'-23'749,"0"0"0,0 1 326,0-1-34,0 0-426,0 5 253,0 2-726,0 9 1,0 5-246,0 9 1,4 7 75,0 13 1,1 3-144,-1 9 1,-3 2-198,3 9 1,1 1-54,-1 2 1,0 3-240,-4-3 1,0 2 259,0-2 1,3-2-626,1-6 1,1-4 1023,-1-3 0,3-2 0,4-2 0</inkml:trace>
  <inkml:trace contextRef="#ctx0" brushRef="#br0" timeOffset="38">13933 1313 8049,'6'-17'1137,"-5"0"-989,4 6-36,-5 4 1,-1 2 82,-3 5 1,1 0-172,-4 0 0,-6 2 49,-6 1 0,-8 5-93,-3 7 0,1 4 76,-2 8 0,5-2-7,-5 6 1,6-2 11,-2 1 0,8-2-56,4-5 0,0 3-45,3-4 0,-2 4-73,7-7 0,1 1 87,3-1 0,3-1-52,3-3 0,5-2 47,7 2 1,4 2 63,8-2 0,-2 0-5,6-4 0,-1 0 136,5-4 0,-5 3-109,0-2 1,-4-2 163,1 2 0,-5-4-86,-3 3 1,-2 0-66,-6 0 1,1 3 207,-1-2-182,-5 2 1,0 2 143,-6-1 1,-2 4-95,-2 0 1,-7 5 207,-8-5 1,-8 5-270,-3-1 0,-3-1 65,-1 1 0,-1-5-845,1 1 1,4-4 402,-1-3 0,10 2 294,-2-2 0,3 2 0,-3 1 0</inkml:trace>
  <inkml:trace contextRef="#ctx0" brushRef="#br0" timeOffset="39">14390 1405 8350,'-6'-12'2316,"1"6"-1980,5 1 0,0 6-217,0 3 0,0 11 111,0 8 0,0 13 84,0 2 1,0 9-54,0 2 1,0 1-307,0-5 1,4 1-154,-1 0 1,3-6-290,-3-2 1,0-3 283,5-5 1,-6 1-109,2-9 0,-2 4-460,2-7 1,-3-3 290,3-1 0,-2-6-966,-2-1 1446,0 0 0,5-2 0,1-1 0</inkml:trace>
  <inkml:trace contextRef="#ctx0" brushRef="#br0" timeOffset="40">13991 1576 8233,'5'-11'269,"1"-5"198,5 1 0,7-1-283,5 0 0,10 3-101,9-7 1,5 7 90,6-3 0,-3 0-214,7 1 1,-5-1 186,-3 5 0,1 0 58,-8-1 1,-4 1-74,-4-1 1,-1 2 13,-6 2 0,-5 0-28,-3 4 0,-5 0-112,2 4 134,-9 0 0,2 1-73,-5 3 0,0 7 289,-4 9 1,0 2-388,0 5 0,0 3 76,0 9 1,4 0-128,-1 3 0,1 2 8,-4-2 1,1 2-135,3 2 1,-1-1 35,4-4 0,-4-1-161,1-6 1,1-5 24,-1-2 0,3-4 54,-3-4 1,4-3-430,-5-4 1,5-1 230,-4 0 1,5 1 451,-2-1 0,4-4 0,0-2 0</inkml:trace>
  <inkml:trace contextRef="#ctx0" brushRef="#br0" timeOffset="41">15521 1439 8163,'-1'-11'2978,"-3"-1"-1490,3 1-1298,-4-1 1,3 6-20,-2 2 1,-3 3 101,-8 1 0,-8 6-443,-8 6 0,-7 5 221,-4 10 1,-2 7-311,-2 8 0,2 3 446,2 0 0,8 5-249,7-1 1,9 5-446,7-5 0,5-1-3,6-6 0,1 0 233,3-8 0,7 2 68,8-9 0,4-2 490,4-6 1,2-4-150,5-7 1,5 1-825,3-6 329,3 1 389,0-4 1,1-4-27,0 1 0,-1-5 0,1 4 0,0-1 0,-1-4 0,1-3 0</inkml:trace>
  <inkml:trace contextRef="#ctx0" brushRef="#br0" timeOffset="42">16880 1473 8036,'0'-7'1402,"0"-1"-1042,5 6 189,-4-4-614,4 6 1,-1 7 126,0 4 0,0 7 144,-4 9 0,0 3-44,0 8 1,1 3-154,3 4 0,-3 1-149,3 0 0,1-4 32,-1 0 0,4-6-64,-5 2 0,5-7 128,-4-4 0,3-3-537,-3-2 1,1-2 242,-1-1 0,-3-5 338,3 1 0,2-3 0,1 0 0</inkml:trace>
  <inkml:trace contextRef="#ctx0" brushRef="#br0" timeOffset="43">16674 1462 8124,'18'-19'0,"-3"0"0,3 5 839,1-1 1,4-1-271,4 5 1,6-3-358,5 6 1,1 0-87,-1 0 1,-1-1-71,5 5 1,-3 0-87,7 4 1,-4 2 96,3 1 0,-4 4-382,-7 4 1,-6 6 234,-5 2 1,-10 4-412,-9 3 0,-4 2 213,-4 3 1,-8 2 113,-7-3 0,-7-1 104,-5 2 0,-2-7 209,-1-1 1,5-2 205,2-6 0,4 1-177,4-5 1,3-1 352,4-2-134,6 2-363,1-9 0,6 6 100,3-4 0,4 0-64,7 5 0,8-5 3,7 5 1,3-4-22,1 3 0,3 0-130,-3 0 0,7 5 64,-7-1 0,-2 2-35,-5 6 0,-8-4 89,-4 4 0,-4 0-246,-3 4 0,-3 0 68,-5 0 1,-10 1 21,-5 3 1,-11-3 57,-4 2 0,-8-2-9,-4-1 0,1-4-98,-1 0 0,6-6 97,-2-2 0,7 1-447,4-5 0,8-1-161,4-3-707,8-1 1383,2-2 0,20-5 0,4-2 0</inkml:trace>
  <inkml:trace contextRef="#ctx0" brushRef="#br0" timeOffset="44">17634 1645 8717,'-5'-7'1567,"3"2"1,-8 10-1845,3 3 1,0 7 102,0 4 1,3 4 325,-4 4 0,6-2-71,-2 5 0,4 1-254,4 3 0,3 0-78,9 1 0,1-2 170,6-3 1,6-2 247,6-5 0,0-7 232,7-4 1,-1-6-104,1-6 1,-3-2-105,-5-6 1,4-1 172,0-10 0,-5 4-6,-6-4 0,-4-4-21,-4-4 0,-3-4-334,-4 0 0,-2-2 102,-2-1 1,-5-2-599,-6-2 1,-5 2 288,-7-6 0,1 5-356,-5-1 1,1 7 247,-1 5 1,2 7-1678,6 3 159,5 9 1829,1 2 0,5 15 0,0 3 0</inkml:trace>
  <inkml:trace contextRef="#ctx0" brushRef="#br0" timeOffset="45">18570 1508 8164,'0'-17'0,"0"8"0,0-2 781,0 7 1,0 4-467,0 8 1,0 7-334,0 4 1,0 7 375,0 5 0,0 4-97,0 7 1,-1 0-21,-3 8 1,3-2-126,-3 1 1,2-2-402,-2 3 1,3-8-5,-3-4 1,2-4-2,2-3 1,0-4-131,0-4 0,0-5-1067,0-3 1487,0-7 0,-5 2 0,-1-4 0</inkml:trace>
  <inkml:trace contextRef="#ctx0" brushRef="#br0" timeOffset="46">18228 1508 7972,'-17'-23'16,"6"0"0,4 4 1319,7 0 1,7 5-483,4-1 1,8 2-356,12 2 1,5-1-274,14 1 1,2 1-544,5 2 1,3 3-362,-3 5 1,-3 0 513,-8 0 1,0 1 164,-1 3 0,-4 2 0,-2 6 0</inkml:trace>
  <inkml:trace contextRef="#ctx0" brushRef="#br0" timeOffset="47">20089 1382 8124,'-4'-14'529,"1"3"832,-1 7-1316,4-1 65,0 5 1,0 6-19,0 5 1,0 7 137,0 9 0,1 7-61,3 8 1,-2 4-5,6 3 0,0 3-227,3 5 0,-1-5-34,-2-2 0,2-3 21,-2-2 0,2-3-164,1 0 1,1-9 139,-1 1 1,1-7-773,-1 0 0,0-3 403,1-1 1,-1 0 467,1-1 0,4-4 0,2-1 0</inkml:trace>
  <inkml:trace contextRef="#ctx0" brushRef="#br0" timeOffset="48">20649 1519 8124,'0'-22'833,"0"3"0,0-1 269,0 5-321,0 0-263,0 3-279,0 6 0,-1 3-433,-3 11 1,-4 7 245,-7 16 1,-4 7 77,-8 15 1,11-24 0,-1 0-225,-1 5 1,-2 1-1,1-1 1,-1-1 53,0 0 1,2-1 0,2-1 0,1 0-730,-15 26 1,5-5-405,2-2 1,5-8 492,3-4 1,3-4 254,5-4 1,0-3-572,4-8 996,1 3 0,2-5 0,7 6 0</inkml:trace>
  <inkml:trace contextRef="#ctx0" brushRef="#br0" timeOffset="49">20980 1382 8227,'0'-11'0,"0"-1"230,0 6 0,4 3-167,0 11 1,0 10 49,-4 12 1,-6 8 51,-1 4 1,-8 13 235,-4 5 1,8-27 0,0 0-423,0 2 1,-1-1-1,1-2 1,-1 1 58,1-1 1,-1 0-1,-9 28-195,2 1 1,-1-9 186,4-6 0,5-6-822,3-5 1,5-8-374,-5-4 199,5 0 966,-2-10 0,5 8 0,0-3 0</inkml:trace>
  <inkml:trace contextRef="#ctx0" brushRef="#br0" timeOffset="50">20866 1508 8047,'0'-30'532,"0"4"-286,0 7 0,0 2 60,0 6 1,1 3-7,3 1 0,2 5 119,6 2 1,4 12-120,3 11 1,7 6 65,0 9 0,6 4-311,-1 7 0,-2-1 180,1 6 0,-4 0-566,-13-23 1,0-1 0,11 25 391,-1 2 1,-5-11-246,-3-1 1,-6-7-194,-1 0 1,-6-7-435,2-5 0,1-3 193,-1-4 1,-2 2 617,-5-6 0,-4 0 0,-4-4 0</inkml:trace>
  <inkml:trace contextRef="#ctx0" brushRef="#br0" timeOffset="51">20683 2101 7977,'5'-7'474,"3"-1"0,8 2-314,7-2 1,10 2-223,9 2 0,5 2 86,6-6 1,-3 4-335,7-3 1,-3 0-91,4 0 1,-10-4 124,-2 4 1,-6 0-164,-2 0 1,0 3 437,-7-4 0,-3-4 0,0-6 0</inkml:trace>
  <inkml:trace contextRef="#ctx0" brushRef="#br0" timeOffset="52">21608 1405 8063,'-5'-12'563,"3"2"965,-6 3-1127,6 2 1,-4 6-168,6 3 0,0 8-160,0 11 1,0 2 95,0 10 0,0-2-69,0 9 1,0 0 160,0 3 0,0 1-107,0 0 0,-1 2-26,-3-3 0,2 2-201,-6-9 0,4 4-36,-3-4 0,4-1 20,-1-6 0,3-3 277,1-6 1,0-4-16,0-3 263,5 3 0,5-5-136,6 2 1,4-7-211,-1-4 0,4-3-219,3-1 0,4 0-396,4 0 1,-4-1-121,1-3 1,-6 1-1448,2-4 2091,-8 4 0,2-2 0,-3 5 0</inkml:trace>
  <inkml:trace contextRef="#ctx0" brushRef="#br0" timeOffset="53">22271 1508 8005,'0'-18'0,"0"1"231,0 6 58,0 5 57,0 0 0,-2 6-119,-1 0 0,1 6 156,-1 1 1,-3 10-92,3 5 0,-1 8 131,4 8 0,0 2-169,0 6 0,0 1-28,0 2 0,0-2-634,0 3 0,4-3 419,-1-1 0,1-1-757,-4 1 1,2-5 415,1-3 1,-1-8-297,1-3 1,2-4 221,-1-4 0,0-3-595,-4-5 999,5 1 0,2-1 0,4 1 0</inkml:trace>
  <inkml:trace contextRef="#ctx0" brushRef="#br0" timeOffset="54">22625 1405 8005,'16'-29'229,"-4"2"-71,-1 8 1,-5 7 103,6 9 1,-5 4-157,1 7 0,-5 7 481,0 15 0,-1 11-230,-2 12 0,0 4-214,0 4 1,0 1-62,0 3 1,-1-31-1,0-1-219,0 0 0,-1-1 1,0 29 2,-1-4 1,1-5-362,2-6 1,-4-1-170,1 1 1,-1-7 302,4-4 1,-4-6-162,0-6 1,-1-2-78,1-2 599,3-2 0,-4-6 0,5 1 0</inkml:trace>
  <inkml:trace contextRef="#ctx0" brushRef="#br0" timeOffset="55">22511 1405 8005,'24'-19'429,"2"0"0,5 6-371,7 2 1,2 4 386,6 7 1,5 2-233,2 1 1,3 5 364,1 7 0,0 3-174,0 5 1,-3 5-693,-1 2 1,-5 8 370,-23-18 1,0 2-1,-4 2 1,-1 2-5,0 0 0,-1 1 0,-2 0 0,-1 2-104,10 28 1,-5 4 122,-14 0 0,-4-2-264,-11-5 0,-11 0 70,-15-4 0,-7-2 57,17-27 0,-1 0 0,-2 0 0,-1 0 10,0-4 1,-1 0 0,-4 1 0,-1-2-71,3-4 1,1-1 0,-2 2 0,-1-2-420,-28 4 0,4 1-12,0-5 0,5-3 530,6-1 0,4 0 0,3 0 0,4-3 0,3-3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8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4420 7309 8170,'0'-7'0,"0"-1"-11,0 6 1,0-3 718,0-1-418,0 5 1,-1-4-39,-3 5 0,3 1 22,-3 3 0,1 0-51,-1 7 0,3 0 20,-3 8 1,3 3 17,1 5 1,0 1-119,0-1 1,0-2-172,0 5 0,0-3-36,0 4 0,0-6-342,0 2 1,4-3 99,0-1 0,-1-2 103,-3-2 1,0 1-431,0-4 1,0-5-186,0-3 818,0-1 0,6 5 0,0-1 0</inkml:trace>
  <inkml:trace contextRef="#ctx0" brushRef="#br0" timeOffset="1">4797 7355 8076,'-7'-8'-1691,"4"1"3186,-4 4-940,6-2 1,-5 12-144,2 4 0,-2 3-163,-6 9 0,-1-2-74,-2 10 0,1 1-60,-5 6 1,1-2-173,-1 6 1,-2-4-5,2 4 1,-3-4-277,-1 4 0,4-5-287,0 1 1,5-8 312,-1-3 1,2-3-84,2-1 1,1-5 39,2-3 1,3-2 353,5-2 0,-5 1 0,-1-1 0</inkml:trace>
  <inkml:trace contextRef="#ctx0" brushRef="#br0" timeOffset="2">4831 7629 8033,'-8'-6'0,"1"2"487,4 3 161,-2 1 1,1 6-295,1 5 1,-5 2-125,4 6 0,-3-4-292,3 4 1,-4-1 144,4 1 1,1-1-319,3-3 1,3-2 41,1 2 0,6-2-83,2-2 0,-1-4 53,4-4 1,2-1 123,-2-2 0,4-2 194,-4-1 0,4-4-173,-3-4 1,3-2 301,-4-2 0,0-2-75,-4-2 1,-4 2 65,-3 1 1,-3 2-61,-1-5 0,-1 5-212,-3-1 1,-4 3-157,-7 0 0,1 2 108,-5 2 0,1 3-711,-1 5 1,-1 0 18,5 0 797,-1 5 0,5 2 0,0 4 0</inkml:trace>
  <inkml:trace contextRef="#ctx0" brushRef="#br0" timeOffset="3">4820 7903 8033,'-7'-5'0,"-2"3"731,6-6 0,-3 5 287,3 0-581,-4 1 0,-4 4-167,0 1 1,-1 5-177,1 7 0,-1-1 1,1 5 1,4-3-162,4 3 1,-2-2-307,1 2 1,1 2 298,7-6 1,2 1-389,6 0 0,1-5 189,2 0 0,1 0 26,3-8 0,3 1 76,-3-4 0,2-1 206,2-3 0,-1-2-112,-3-6 0,1-3-52,-5 0 0,4-5 39,-3 1 0,-5 1 80,-3-1 0,-6 5 54,2-1 1,-4-2 194,-4 2 0,-6 0 527,-5 3 1,-5 2-356,1 2 0,-7 3-825,0 5 0,-5 5-137,4 3 550,-4 7 0,2 3 0,-6 5 0</inkml:trace>
  <inkml:trace contextRef="#ctx0" brushRef="#br0" timeOffset="4">6339 7252 8303,'0'-6'246,"0"1"85,0 15 0,0 1 2,0 8 0,3 3-32,1-3 1,1 3-242,-1 0 1,-3 3 162,3 1 1,1-5-426,-1 1 0,0-1 202,-4 2 0,0-4-636,0 0 1,0-5 306,0 1 1,0 1 328,0-1 0,0 1 0,0-5 0</inkml:trace>
  <inkml:trace contextRef="#ctx0" brushRef="#br0" timeOffset="5">6704 7378 8075,'0'-18'0,"0"5"464,0 6-215,0 4 0,-1-2 131,-3 5 0,1 1-81,-4 3 0,2 4 9,-7 7 1,2 4-152,-9 8 1,0 6-103,-4 5 1,0 4-405,1-4 1,-1 4 282,0-4 0,4 0-779,0-4 1,9-1 393,-2-2 0,8 0-797,1-4 1248,-4 0 0,6-10 0,-4 0 0</inkml:trace>
  <inkml:trace contextRef="#ctx0" brushRef="#br0" timeOffset="6">6761 7675 8189,'-1'-12'0,"-3"1"1261,3 0-323,-4 4-493,0 2 0,2 10-163,-4 3 1,-1 7-62,-4 4 0,5 3-266,-1 1 0,6-4 122,-2 0 1,3-4-378,1 4 1,5-5 262,2 1 1,3-2-429,2-2 1,3-5 190,0-2 0,6-2 45,-2-2 1,-2-2 174,2-2 0,-1-3-53,1-8 1,2 1 292,-6-5 1,0 3-77,-4-3 1,0 4 226,-4-4 0,-2 4-100,-5-4 1,0 5-205,0-1 1,-9-2-187,-2 2 1,-7 1-373,3 6 0,-7 3-318,0 5 0,-1 0 406,-4 0 1,3 9-142,1 3 0,5 3 578,3 0 0,2 3 0,2 5 0</inkml:trace>
  <inkml:trace contextRef="#ctx0" brushRef="#br0" timeOffset="7">6773 7926 7923,'-6'-18'440,"4"2"185,-6 4 1,5 6-142,-5 2 1,0 3 76,-3 1 1,-1 0-410,1 0 1,-2 5-30,-2 3 0,2 6-75,-2 1 0,3 4 144,0-4 0,6 5-487,2-1 0,3 3 220,1 1 0,0-4-403,0 0 1,9-5 93,2 1 1,4-3-51,0-5 0,3 2 311,5-5 1,-3 0 67,3-4 1,-3-5 137,7-3 0,-4-3-128,-4-5 1,1 2 477,-4-5 0,-1 5-55,-4-1 0,-3-1 99,-1 0 1,-4 0-263,1 1 0,-8 2-270,-4-2 0,-3 2-685,-4 2 0,1 1 401,-5 2 0,0-1-1633,-4 5 1972,0 0 0,0 15 0,0 1 0</inkml:trace>
  <inkml:trace contextRef="#ctx0" brushRef="#br0" timeOffset="8">8246 7195 8107,'-6'-6'523,"0"1"-340,6 5 0,0 1 173,0 3 261,0 7-267,0 7 1,0 5 100,0 0-456,0 5 198,0 1 0,0 4-576,0-3 321,0 3 0,0-9-922,0 3 0,0-3 564,0-1 1,4-1-598,0-3 1017,0 2 0,-4-8 0,0 3 0</inkml:trace>
  <inkml:trace contextRef="#ctx0" brushRef="#br0" timeOffset="9">8554 7298 7991,'-1'-10'13,"-3"2"566,3 3 1,-4 6-199,5 3 0,-1 4-192,-3 7 0,-6 7-29,-6 4 1,-5 10-108,-2-2 0,3 8-275,-7 0 0,7 1 85,-3-1 0,0-3-116,4-5 0,2 1-94,2-1 0,3-5-350,0-2 1,6-4 293,2-4 0,-1 1 403,1-5 0,0 0 0,4-3 0</inkml:trace>
  <inkml:trace contextRef="#ctx0" brushRef="#br0" timeOffset="10">8543 7686 8037,'0'-11'0,"-1"4"0,-3 4 1220,2-4-199,-3 6-595,5-4 0,-3 10-186,-1 3 0,-4 2 163,4 1-531,-5 6 167,8-5 0,-4 9-505,5-6 410,0 0 0,1-2 15,3 2 0,3-6-80,4 2 0,0-3-122,1 0 1,4-3-99,3-5 1,-1 0 155,1 0 1,0-2 59,4-1 0,-4-4 250,0-4 1,-1-4-67,1-1 0,-3-3 329,-4 4 0,-1-4-130,1 4 1,-6-4-19,-2 4 1,-3-6-89,-1 2 1,-9 3-131,-2 1 1,-4 2-583,-1 1 1,-1 6 288,-6 2 0,-1 3-523,-3 1 1,3 5 334,-3 3 0,4 3 459,4 4 0,-2 3 0,3 5 0</inkml:trace>
  <inkml:trace contextRef="#ctx0" brushRef="#br0" timeOffset="11">8554 7869 8056,'-6'-6'864,"0"-1"-431,2 3 523,2 3 1,-8 1-393,3 8 1,0-2-309,0 2 0,0 1-199,0 6 0,-2-2-239,5 2 0,0 1 22,4 0 1,0 0-256,0-1 0,0-1 105,0 5 1,5-5 117,3 1 1,2-2-323,2-1 0,3-6 129,0-2 0,5-3 463,-1-1 0,2-1 194,-2-3 1,2-4 198,-2-7 1,3 1-38,1-5 1,-4 4 269,0-4 1,-5 5-172,1-1 1,-7-2-103,-5 2 0,-1-4-275,-2 4 1,-9 1 33,-3 6 1,-7-1-944,0 5 1,-7 1-168,-5 3 0,2 5-1678,-1 2 2598,4 8 0,-7 3 0,4 5 0</inkml:trace>
  <inkml:trace contextRef="#ctx0" brushRef="#br0" timeOffset="12">20101 6384 8125,'-4'-7'-357,"0"-1"0,0 4 278,4-3 1,0 3 224,0-4 0,0 4 293,0-3-6,0-1-194,0-3 0,2-1 215,1 1-263,4-1 0,4 1-62,1 0 1,-1 3 69,0 0 1,-3 5-70,0-5 0,1 4 70,6-3 1,-3 4-199,4-1 1,-4 3 45,0 1 1,-1 0-47,1 0 0,3 1-55,0 3 1,0-1 86,-3 4 0,-1 1-172,1 3 0,-5-3 122,1-1 1,-6 5-165,2 3 0,1 0 57,-1-3 1,0-1-18,-4 1 1,-5 3 73,-3 0 1,-3 0-24,-5-3 1,4-1 129,-3 1 1,-3-2-100,-1-3 0,-3 3 129,-1-2 1,6-2-63,1 2 0,4-5-27,0 0 173,6 4 136,1-6-230,5 4 1,9-1 9,2 0 1,8 3 104,0-3 0,7 1-131,0-1 0,5-1 38,-5 4 0,1-1-28,-4 2 0,-2 2-71,-2-2 0,-2 2 83,-6 1 0,-4 1-144,-4-1 0,-1 1 36,-2-1 0,-2 2 24,-1 2 1,-7-2-113,-6 2 0,-8 1 119,1 0 0,-6-1-183,3-4 1,-5-1 89,4-2 0,-3 1-188,3-5 0,2 3 56,6-3 1,2 0-1317,6-4 1551,0 0 0,-1 0 0,1 0 0</inkml:trace>
  <inkml:trace contextRef="#ctx0" brushRef="#br0" timeOffset="13">19792 6921 8122,'12'0'468,"-1"0"-177,1 0 284,4 0-168,-3 0 0,8 0 221,2 0-326,1 0 1,11 0 137,-1 0-400,0 0 154,11 0 0,-5 0 194,6 0-1575,5 0 1242,-4 0 0,3-4-411,-4 0 335,-5 1 0,-3 3-223,-8 0 0,-2 0-343,-5 0 0,-5 0 38,-3 0 0,-6 0 238,-2 0 1,-4 5 310,1 2 0,-8 3 0,-2 2 0</inkml:trace>
  <inkml:trace contextRef="#ctx0" brushRef="#br0" timeOffset="14">20215 7172 8042,'-15'-1'-237,"-1"-3"1,1 3 1894,4-3-1092,4-2 0,-3 5-393,3-3 0,-3 2 4,-2 2 1,-1 0 40,-2 0 0,3 6-145,-4 1 0,0 3 110,1 2 0,-1-1-161,5 1 0,0 0 52,-1 3 1,4-1-34,1 5 1,4-5-5,0 2 0,1 0-171,2-1 1,5 2-16,3-2 0,3-3-22,5-1 1,3 0 141,7-3 1,0-3 27,4-1 0,1-3 134,3-1 1,4-1-83,0-3 1,-4-2-87,-3-6 1,-7 1 61,-1-1 0,-3 0-76,-9-3 1,2 1 13,-9-5 0,0 3-143,-4-3 1,-7 0-23,-4-4 1,-11 6-298,-8 1 0,-4 4-157,-4 0 1,1 2 218,-5 3 1,5 1-63,-1 6 0,6 0 201,2 0 1,8 2 295,-1 2 0,9 2 0,3 5 0,0 1 0,4-1 0,-4 1 0</inkml:trace>
  <inkml:trace contextRef="#ctx0" brushRef="#br0" timeOffset="15">20066 7435 8042,'-7'0'0,"-1"0"0,4 0 282,-3 0 0,-1 4-15,-3 0 0,-1 1 107,1-2 1,0 4-106,-1 4 0,1 1-229,-1-1 1,2 1 46,2-1 0,0 4-33,4 0 1,-4 4-205,4-3 1,1 4 137,3-1 1,5-1-127,2 1 1,5-1 22,3 1 0,3-3 204,5-4 1,-3-1 13,3 0 0,-3 1 188,7-1 1,-2-4 61,2-4 0,1-1-111,2-2 1,2-2-78,-6-1 1,1-4 27,-4-4 0,-5-2-21,-3-2 1,-4 1 18,-3-5 1,-3 0-212,-5-4 0,-5-1-48,-3-3 1,-8 2-158,-7-6 1,-6 6-90,-9-2 0,1 8-272,-5 4 1,1 4-56,0 3 1,4 3 640,10 5 0,0 5 0,10 1 0</inkml:trace>
  <inkml:trace contextRef="#ctx0" brushRef="#br0" timeOffset="16">3952 14105 7750,'0'-8'-470,"0"1"596,5 4 185,-4-2 123,4 5 49,-5-5 6,0 4-248,0-4 95,0 5-30,5 0-229,-4 5 0,4 1-72,-5 5 0,4 5 85,0-1 0,1 5-167,-1-1 1,-2 3 55,6 1 0,-5-4-11,0 0 0,3-2 76,-3 2 0,5 2-133,-4-6 1,1 4 12,-1-4 1,-2-1 51,6-6 1,-4 2 16,3-2 0,-3-2 0,4 2-1693,-6-6 875,8 8 825,-8-9 0,3 10 0,-5-5 0</inkml:trace>
  <inkml:trace contextRef="#ctx0" brushRef="#br0" timeOffset="17">4386 14185 8064,'0'-8'-359,"0"0"218,0 6 819,5-3-402,-4 5 0,4 5-43,-5 3 1,-1 2-124,-3 1 0,-2 6-141,-6 2 1,0 6 131,-4 2 1,2 4-82,-5 0 1,2-2-98,-3 2 0,4-5 28,5 5 0,-1-6-110,1 2 1,-1-5 27,1-2 1,5 0-89,2-5 0,-1 2-14,1-2 0,-1-6-26,1 2 0,3-2-109,-3 2-259,3-4 627,1 3 0,0-4 0,0 6 0</inkml:trace>
  <inkml:trace contextRef="#ctx0" brushRef="#br0" timeOffset="18">4477 14459 7939,'0'-12'339,"0"1"0,0 3 200,0 1-164,0 4 109,0-7-46,0 9-307,-5-4 1,-1 10-113,-6 2 1,5 4-177,-1 0 1,2 2 152,-2 2 1,-1-2-258,5 2 0,0-1 86,4 1 1,0-2 12,0 2 1,6-2-40,1-2 0,3-3 93,2-1 1,4-4 86,3 1 1,-1-3-12,1-1 0,-4-1 173,4-3 0,-3 1-111,3-4 1,-8-2 158,4-6 0,-8 2-43,4-2 1,-7 2-26,0 1 1,-3-3-67,-1 0 1,-1 0-14,-3 3 0,-3 1-136,-4 0 0,-2-1-254,-2 1 1,1 4-301,-5 4 0,4 1 255,-4 2 0,5 0-98,-1 0 1,2 5 490,2 3 0,-1 7 0,1-2 0,-1 3 0</inkml:trace>
  <inkml:trace contextRef="#ctx0" brushRef="#br0" timeOffset="19">4420 14642 7948,'1'6'0,"3"-2"172,-3-3 430,9-1-329,-8 0 1,4 0 267,-2 0 251,-3 0-765,4 5 0,-5 1 129,0 6 1,0 3-173,0 0 0,-4 2 76,1-2 1,-1-2-335,4 2 1,1 1 72,3 0 0,-2-1-62,6-4 1,0-1 61,3-2 1,2-2 138,2-2 1,3-3 59,5 3 1,1-2-65,2-2 0,-2-6 147,3-1 1,-3-5-70,-1-3 1,-4 1 348,0-5 0,-6 4-73,-2-4 0,-1 0 32,-6-4 1,-1 4-176,-7 0 0,-4 1-42,-7-1 1,-8 3-390,-7 4 1,-3 6 176,-2 2 0,-1 4-360,1 4 1,-3 2 212,12 6 0,-4 3-800,11 0 1056,8 5 0,-4-2 0,8 5 0</inkml:trace>
  <inkml:trace contextRef="#ctx0" brushRef="#br0" timeOffset="20">6361 14139 7996,'-3'-8'-106,"-1"1"0,-1 4 334,1-1-211,3 3 18,-4 1 0,3-4 319,-1 1-199,1-1 1,-4 5 288,2 3-252,3 2 0,-4 7-57,5 2 0,0-2 88,0 2 0,1 3-212,3 1 1,-2 2 82,6 2 0,-4 0-145,3 0 0,-3 0-7,4 0 1,-2-6 5,2-1 0,1 0-8,-6-1 0,5 1-215,-4-5 1,3 0-952,-3 1 866,0-1 0,-4 1 360,0-1 0,0-5 0,0-1 0</inkml:trace>
  <inkml:trace contextRef="#ctx0" brushRef="#br0" timeOffset="21">6624 14242 7992,'4'-18'-231,"0"3"280,0 2 367,-4 2-123,0 4 15,0 2 1,-6 10-255,-1 3 1,0 7 66,0 4 1,-1 4-142,-3 4 1,-4-2-7,-1 6 0,1-5-101,4 5 0,-3-6 39,2 2 0,-2-3-168,7-1 1,0-2 50,0-2 1,4 2-170,-1-6 0,3 0 5,1-4 0,0-3 369,0 0 0,-5-1 0,-1 5 0</inkml:trace>
  <inkml:trace contextRef="#ctx0" brushRef="#br0" timeOffset="22">6681 14482 7992,'7'-5'0,"-1"2"307,-2-5-170,-3 1 1,8-1 436,-5 1-331,-1 4 0,-4-2-1,-3 5 0,-1 5-134,-2 3 0,-3 2-121,2 1 1,-2 2 40,-2 2 0,2-2-110,3 2 0,2 2-53,5-2 1,0 0 70,0-4 0,1 0-91,3-4 0,7 2 10,8-5 0,-1 0 107,1-4 1,0 0 17,4 0 0,3-2 6,1-1 0,0-4 155,-4-4 0,-2-4-97,-2-1 1,-2 0 142,-6 1 0,-1 1-86,-2-5 1,-3 5-33,-5-1 0,-5-2-59,-3 2 1,-3-2-140,-4 2 0,-7 4-19,-5-1 0,-1 2-310,2 6 0,2 0 158,-3 4 1,3 2-128,1 2 0,5-2-22,3 6 0,2 1 449,2 6 0,1-3 0,2 4 0,-1-2 0,5 1 0,1-1 0,3 5 0,0-5 0,0 1 0,5-2 0,2-2 0,4 3 0,0-2 0,0 2 0,1-7 0,-1-2 0,1 0 417,-1-5 217,-5 0-25,-1 0 1,-6 2-191,-3 1 0,-1 4-85,-2 4 1,-3 1-342,2-1 1,2 2 137,-2 2 1,4-2-296,-3 2 1,4 1 132,-1 0 1,3-1-402,1-4 1,5 1 105,3-1 0,2 0-41,1 1 0,2-5 222,2 1 1,3-5 161,5 0 0,-3-1-55,3-2 0,-3-4 124,7 0 1,-3-5 214,-1 2 0,-4-5-96,0-3 1,-5 2 196,1-2 1,-7-1-65,-5 0 1,-1 1-152,-2 4 1,-10-3-185,-6 2 1,-5-2-223,-6 7 0,-1 2-130,-2 1 1,-2 3 169,5 1 1,2 1 178,6 3 0,2 7 0,6 7 0</inkml:trace>
  <inkml:trace contextRef="#ctx0" brushRef="#br0" timeOffset="23">11866 14139 7918,'0'-8'-78,"0"1"1,0-1 71,0-3 1,0 3 59,0 1 431,0 4-57,0-2 119,0 5 0,-4 5-365,1 3 1,-2 2 29,1 1 1,3 6-209,-3 2 0,2 4-93,2 3 1,0 0-55,0 4 0,-1-5-9,-3 2 1,3-3-265,-3-1 0,3 0 172,1 0 0,0-4-423,0 0 667,0-5 0,0 2 0,0-4 0</inkml:trace>
  <inkml:trace contextRef="#ctx0" brushRef="#br0" timeOffset="24">12152 14230 7880,'-5'-6'554,"2"1"-232,-4 5-281,4 5 61,-7 1 0,4 10 73,-6-1 1,-3 6-85,0 2 1,-2 1 281,2 7-465,2-6 88,-8 8 1,7-4-151,-5 6 122,5-1 1,-3-4-55,6 1 1,-1-6-231,1 2 1,0-4-222,-1-4 0,2 1 264,2-5 0,3 2 273,5-2 0,-5-2 0,-1 3 0</inkml:trace>
  <inkml:trace contextRef="#ctx0" brushRef="#br0" timeOffset="25">12175 14539 7885,'1'-12'23,"3"1"0,-2 3-62,6 1-60,-6 4 396,9-2-65,-10 5 140,4 0-337,-5 5 1,-5 1 67,-3 6 0,-1 1 133,2 2 1,-3 1-139,2 3 0,3-1 0,1-3 0,3-2-171,1 2 0,0-2 127,0-2 1,5-4-183,2-3 1,9 1 0,3-2 1,0 0 11,4-7 1,-3 2 10,7-6 0,-3 0-14,-1-3 0,-1-4 182,1 0 0,-4-5-110,0 5 0,-6-4 124,-2 4 1,0-4-61,-8 4 1,0-1 45,-7 5 1,-4-3-138,-7 3 1,-3-2-145,-4 9 1,-5 0 125,0 4 0,-3 4-72,3 0 0,2 5-193,6-1 1,2 3-35,6 4 390,-1-2 0,1 8 0,0-3 0</inkml:trace>
  <inkml:trace contextRef="#ctx0" brushRef="#br0" timeOffset="26">12220 14676 8943,'-6'5'721,"0"-3"-481,2 6 1,1 0-103,-4 3 1,0 0-116,0 1 1,-3 1 132,2 2 1,-2-1-84,-2 5 1,6-4-226,2 4 1,3-4 132,1 4 0,0-5-194,0 2 1,5-4 28,3 0 0,6-5 28,1 1 1,5-6 191,-1 2 1,3-6 104,1-2 1,3-5-25,1 1 0,0-3-56,-5-4 1,-3 1 155,0-5 0,-6 1-77,-1-1 1,-6-3-7,-6 3 0,-1-1-103,-3 1 0,-8-1-146,-7 4 0,-3 6 8,-5 6 1,-1 3-271,-2 1 0,-2 5-1391,5 3 1768,0 2 0,5 12 0,-1 2 0</inkml:trace>
  <inkml:trace contextRef="#ctx0" brushRef="#br0" timeOffset="27">19838 12917 8084,'0'-11'0,"0"3"0,0 0 0,4 5 101,0-5 0,-1 4 141,-3-3 1,2 4-35,2-1 0,-3 2 152,3-2 38,-3 3-48,-1-5-24,0 6-208,0 6 1,0 0 23,0 5 1,0 1 27,0-1 0,0 2-126,0 2 1,0 3 58,0 5 1,1 0-31,3-1 1,-2 0-1,6-3 0,-4 3-18,4-3 1,-2 2 17,1 2 0,2-1-106,-5-3 1,4 1 29,-4-5 1,3 4 4,-3-4 1,4 1-83,-5-5 0,5-3 119,-4-1 1,0-3-206,-4 4 130,0-6-13,0 3-42,0 0 38,0-3 0,-2 3-80,-1-5 60,1-5 1,-7 2-46,6-4 82,-1-1 0,4-4 67,0 1 1,0 3-41,0 1 0,0 3 6,0-4 1,0 5 10,0-5 0,0 4 13,0-3 0,1 4-20,3-1 1,2 2 17,6-2 1,-1 3-1,1-3 1,0 3-19,3 1 0,-1 0-67,5 0 0,-3 0 60,3 0 1,-4 5-112,4 2 0,-5 0 63,1 0 1,-1 1-8,1 3 1,-3 1-11,-1-1 0,-1 4-12,-6 1 1,0-1 9,-4-4 1,0 4 15,0 1 0,-1-1 68,-3-4 1,-2 1-111,-6-1 0,-3 1-102,0-1 0,-6-1 139,2-2 1,2 1-205,-3-6 0,1 1-110,-3-4 1,-1 0-496,0 0 871,0 0 0,-5-5 0,-1-1 0</inkml:trace>
  <inkml:trace contextRef="#ctx0" brushRef="#br0" timeOffset="28">19952 12883 7984,'-11'-5'177,"3"-2"268,1-4-603,4 5-127,3-5 618,6 10 199,6-4 1,-1 5-169,1 0 1,0 0 46,4 0 0,-2 0-132,5 0 0,0 0-92,3 0 0,3 0-137,1 0 1,0 0-69,4 0 0,-1-4-139,2 0 0,0 1-164,-4 3 1,-4 0-446,-4 0 0,-5 0 766,1 0 0,3 5 0,0 1 0</inkml:trace>
  <inkml:trace contextRef="#ctx0" brushRef="#br0" timeOffset="29">19758 13648 7990,'0'-8'329,"0"1"1,5 3-23,3-4 1,3 6-258,4-2 1,-1-1 124,5 1 1,2 0 86,5 4 1,0 0-60,4 0 1,1-1-1,3-3 0,4 3-17,0-3 0,6 3-165,2 1 0,0 0-409,3 0 1,-2-4 250,-1 0 1,-5 0-458,-3 4 1,-4-1 72,-4-3 0,-6 3-928,-4-3 1449,-7 3 0,4 6 0,-6 1 0</inkml:trace>
  <inkml:trace contextRef="#ctx0" brushRef="#br0" timeOffset="30">20169 13865 7920,'-10'-11'401,"2"-1"1,2 4 226,2 1-522,3 4 0,-9-6 70,2 6 0,-2-1-1,-1 4 1,-6 1 30,-2 3 0,1-2 12,-1 6 1,2 0-199,-2 3 1,-2 4 91,6 1 1,-1 0-123,0-1 0,7-1 35,-2 5 0,6-4-87,-3 5 1,6-7 30,-2 3 1,8 0-55,3-1 0,5 1-59,3-5 1,3-1 96,5-2 1,1-2-74,2-2 0,0-3 123,4 3 0,-1-6-1,2-2 0,-3-5-2,-5 1 1,-2-2 0,-2-1 1,-3-5 35,-9 1 1,-2-5 15,-5 1 0,0 1-128,0-1 1,-9 1 90,-2-1 0,-8-1-466,0 5 0,-7 0 180,0 3 0,-2 2-213,1 2 1,3-1 90,-3 6 0,3 0-83,2 7 1,0-2 207,3 6 0,2 0 267,6 3 0,0 6 0,-1-5 0,1 5 0</inkml:trace>
  <inkml:trace contextRef="#ctx0" brushRef="#br0" timeOffset="31">19918 14116 7920,'-11'0'723,"-1"0"0,2 1-152,2 3 0,2-2-99,2 1 0,3 4-286,-3 0 0,-1 3-150,1 2 1,-3-1 8,3 1 0,-1 3-177,1 0 1,3 5-33,-3 0 0,3 1 136,1 2 0,0-4-399,0 0 1,3-4 100,1 4 1,5-5-19,-1 1 0,3-2 167,4-1 1,3-5 232,5 1 1,0-6 168,0 2 0,3-3-94,1-1 0,3-1 32,-3-3 1,4 2 15,-5-6 1,1 1 218,-4-5 0,-6 1-77,-1-1 0,-5 1 33,-3-1 1,-3-3-191,-5 0 0,-3-5-163,-4 1 1,-7 1-14,-13-1 1,-3 5-254,-9-1 1,-1 3-188,-6 5 1,2 2 235,2 5 0,3 0-61,4 0 1,11 5-298,5 2 1,6 3 573,6 2 0,7-1 0,6 1 0</inkml:trace>
  <inkml:trace contextRef="#ctx0" brushRef="#br0" timeOffset="32">21106 14128 7862,'-5'-12'0,"0"-3"804,-3 0 149,-2 0 0,7 7-723,-4 0 1,3 6-175,-4-2 0,4 3-639,-3 1 0,3 1 50,-4 3 533,6 2 0,-3 11 0,5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81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customXml" Target="../ink/ink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customXml" Target="../ink/ink13.xm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7.xml"/><Relationship Id="rId5" Type="http://schemas.openxmlformats.org/officeDocument/2006/relationships/image" Target="../media/image24.png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customXml" Target="../ink/ink24.xml"/><Relationship Id="rId12" Type="http://schemas.openxmlformats.org/officeDocument/2006/relationships/customXml" Target="../ink/ink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customXml" Target="../ink/ink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microsoft.com/office/2007/relationships/hdphoto" Target="../media/hdphoto2.wdp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customXml" Target="../ink/ink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36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customXml" Target="../ink/ink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customXml" Target="../ink/ink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customXml" Target="../ink/ink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6.xml"/><Relationship Id="rId5" Type="http://schemas.openxmlformats.org/officeDocument/2006/relationships/image" Target="../media/image59.png"/><Relationship Id="rId4" Type="http://schemas.openxmlformats.org/officeDocument/2006/relationships/customXml" Target="../ink/ink4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600.png"/><Relationship Id="rId7" Type="http://schemas.openxmlformats.org/officeDocument/2006/relationships/image" Target="../media/image62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9.xml"/><Relationship Id="rId5" Type="http://schemas.openxmlformats.org/officeDocument/2006/relationships/image" Target="../media/image61.png"/><Relationship Id="rId4" Type="http://schemas.openxmlformats.org/officeDocument/2006/relationships/customXml" Target="../ink/ink48.xml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3.xml"/><Relationship Id="rId5" Type="http://schemas.openxmlformats.org/officeDocument/2006/relationships/image" Target="../media/image65.png"/><Relationship Id="rId4" Type="http://schemas.openxmlformats.org/officeDocument/2006/relationships/customXml" Target="../ink/ink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1. Probability and Counting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D92870-59AD-4949-8BFF-68ACEBBFCD68}"/>
                  </a:ext>
                </a:extLst>
              </p14:cNvPr>
              <p14:cNvContentPartPr/>
              <p14:nvPr/>
            </p14:nvContentPartPr>
            <p14:xfrm>
              <a:off x="1279080" y="452160"/>
              <a:ext cx="7153200" cy="549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D92870-59AD-4949-8BFF-68ACEBBFCD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880" y="435960"/>
                <a:ext cx="7185600" cy="55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4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342E-9AEA-FA47-8333-7CCD9B8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probabilities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7939-88C7-9045-B1BC-015DD54B2360}"/>
              </a:ext>
            </a:extLst>
          </p:cNvPr>
          <p:cNvSpPr txBox="1"/>
          <p:nvPr/>
        </p:nvSpPr>
        <p:spPr>
          <a:xfrm>
            <a:off x="459622" y="3940238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35BE-34C4-204A-BE3B-F8B518E44695}"/>
              </a:ext>
            </a:extLst>
          </p:cNvPr>
          <p:cNvSpPr txBox="1"/>
          <p:nvPr/>
        </p:nvSpPr>
        <p:spPr>
          <a:xfrm>
            <a:off x="457200" y="1517986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Exactly two heads: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A8955-EEF4-CF47-B043-F4FBAECB7C29}"/>
              </a:ext>
            </a:extLst>
          </p:cNvPr>
          <p:cNvSpPr txBox="1"/>
          <p:nvPr/>
        </p:nvSpPr>
        <p:spPr>
          <a:xfrm>
            <a:off x="370687" y="221624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=</a:t>
            </a:r>
            <a:r>
              <a:rPr lang="en-US" sz="2400">
                <a:latin typeface="Garamond"/>
                <a:cs typeface="Garamond"/>
              </a:rPr>
              <a:t>{ 	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>
                <a:solidFill>
                  <a:prstClr val="black"/>
                </a:solidFill>
                <a:latin typeface="Garamond"/>
                <a:cs typeface="Courier New"/>
              </a:rPr>
              <a:t>  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D93D4-8DE3-A144-8192-86E2871D3CAD}"/>
              </a:ext>
            </a:extLst>
          </p:cNvPr>
          <p:cNvSpPr txBox="1"/>
          <p:nvPr/>
        </p:nvSpPr>
        <p:spPr>
          <a:xfrm>
            <a:off x="370687" y="4636573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>
                <a:latin typeface="Garamond"/>
                <a:cs typeface="Garamond"/>
              </a:rPr>
              <a:t>{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>
                <a:solidFill>
                  <a:prstClr val="black"/>
                </a:solidFill>
                <a:latin typeface="Garamond"/>
                <a:cs typeface="Courier New"/>
              </a:rPr>
              <a:t> 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4D09-9E6B-4449-8DA4-FF0D30CE41F5}"/>
              </a:ext>
            </a:extLst>
          </p:cNvPr>
          <p:cNvSpPr txBox="1"/>
          <p:nvPr/>
        </p:nvSpPr>
        <p:spPr>
          <a:xfrm>
            <a:off x="5595189" y="2174151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E8D4A-0729-9B44-9427-8D8AE7AAA6C0}"/>
              </a:ext>
            </a:extLst>
          </p:cNvPr>
          <p:cNvSpPr txBox="1"/>
          <p:nvPr/>
        </p:nvSpPr>
        <p:spPr>
          <a:xfrm>
            <a:off x="5595190" y="4656913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1B8C32-04C4-B346-8874-3E38BE6C0E39}"/>
                  </a:ext>
                </a:extLst>
              </p14:cNvPr>
              <p14:cNvContentPartPr/>
              <p14:nvPr/>
            </p14:nvContentPartPr>
            <p14:xfrm>
              <a:off x="1422720" y="2236680"/>
              <a:ext cx="6175800" cy="314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1B8C32-04C4-B346-8874-3E38BE6C0E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520" y="2220480"/>
                <a:ext cx="6208200" cy="31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86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14:cNvPr>
              <p14:cNvContentPartPr/>
              <p14:nvPr/>
            </p14:nvContentPartPr>
            <p14:xfrm>
              <a:off x="1422720" y="1940760"/>
              <a:ext cx="6488280" cy="397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1924560"/>
                <a:ext cx="6520680" cy="40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154C6D-2F55-054F-9D06-D8D41BF15439}"/>
                  </a:ext>
                </a:extLst>
              </p14:cNvPr>
              <p14:cNvContentPartPr/>
              <p14:nvPr/>
            </p14:nvContentPartPr>
            <p14:xfrm>
              <a:off x="435960" y="834480"/>
              <a:ext cx="6465960" cy="569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154C6D-2F55-054F-9D06-D8D41BF154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360" y="812880"/>
                <a:ext cx="6509160" cy="57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2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5FC8-7BF4-294B-937F-D376513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probability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CECA4-B39D-624F-8F20-F9693DC20597}"/>
              </a:ext>
            </a:extLst>
          </p:cNvPr>
          <p:cNvSpPr txBox="1"/>
          <p:nvPr/>
        </p:nvSpPr>
        <p:spPr>
          <a:xfrm>
            <a:off x="457200" y="1467173"/>
            <a:ext cx="712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If all outcomes are equally likely, then…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AFA1-7732-3742-953D-4CC7DEFD166B}"/>
              </a:ext>
            </a:extLst>
          </p:cNvPr>
          <p:cNvSpPr/>
          <p:nvPr/>
        </p:nvSpPr>
        <p:spPr>
          <a:xfrm>
            <a:off x="1032139" y="3051721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 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F61332-4DA1-484F-A171-9E616E8AE4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05995" y="3344109"/>
            <a:ext cx="430963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0B4CA-534B-7C49-8AED-1FD3D04DBFAA}"/>
              </a:ext>
            </a:extLst>
          </p:cNvPr>
          <p:cNvSpPr/>
          <p:nvPr/>
        </p:nvSpPr>
        <p:spPr>
          <a:xfrm>
            <a:off x="2705995" y="2759333"/>
            <a:ext cx="460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D7781-942E-DA40-84DE-7610A472ED28}"/>
              </a:ext>
            </a:extLst>
          </p:cNvPr>
          <p:cNvSpPr/>
          <p:nvPr/>
        </p:nvSpPr>
        <p:spPr>
          <a:xfrm>
            <a:off x="2704249" y="3301701"/>
            <a:ext cx="465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W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00F85-40CD-9947-A3D1-0258F97B20EF}"/>
              </a:ext>
            </a:extLst>
          </p:cNvPr>
          <p:cNvSpPr txBox="1"/>
          <p:nvPr/>
        </p:nvSpPr>
        <p:spPr>
          <a:xfrm>
            <a:off x="1681332" y="5179754"/>
            <a:ext cx="693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…and probability amounts to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counting</a:t>
            </a:r>
            <a:r>
              <a:rPr lang="en-US" sz="320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C6179F-3A93-0A41-BB68-D793304497D9}"/>
                  </a:ext>
                </a:extLst>
              </p14:cNvPr>
              <p14:cNvContentPartPr/>
              <p14:nvPr/>
            </p14:nvContentPartPr>
            <p14:xfrm>
              <a:off x="7182720" y="2931480"/>
              <a:ext cx="1200960" cy="85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C6179F-3A93-0A41-BB68-D793304497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6520" y="2915280"/>
                <a:ext cx="1233360" cy="8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93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467" y="1600115"/>
            <a:ext cx="4727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Is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sum</a:t>
            </a:r>
            <a:r>
              <a:rPr lang="en-US" sz="2800">
                <a:latin typeface="Franklin Gothic Medium"/>
                <a:cs typeface="Franklin Gothic Medium"/>
              </a:rPr>
              <a:t> of two die tosses more likely to equal: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6" y="482132"/>
            <a:ext cx="887763" cy="88776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1" y="482132"/>
            <a:ext cx="876188" cy="876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169A8-3F99-2BFF-1D5C-BFA7356C7C3D}"/>
              </a:ext>
            </a:extLst>
          </p:cNvPr>
          <p:cNvSpPr txBox="1"/>
          <p:nvPr/>
        </p:nvSpPr>
        <p:spPr>
          <a:xfrm>
            <a:off x="2015873" y="495507"/>
            <a:ext cx="625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Franklin Gothic Medium"/>
                <a:cs typeface="Franklin Gothic Medium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CD3D2-DD96-3701-506E-A0FE73983D0C}"/>
              </a:ext>
            </a:extLst>
          </p:cNvPr>
          <p:cNvSpPr txBox="1"/>
          <p:nvPr/>
        </p:nvSpPr>
        <p:spPr>
          <a:xfrm>
            <a:off x="1759138" y="2994025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8AB7E-B36D-AEE3-58A4-8BE1576BC17D}"/>
              </a:ext>
            </a:extLst>
          </p:cNvPr>
          <p:cNvSpPr txBox="1"/>
          <p:nvPr/>
        </p:nvSpPr>
        <p:spPr>
          <a:xfrm>
            <a:off x="1701446" y="3832101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781D5-AF5B-6740-8AF7-2B4F84DE7344}"/>
              </a:ext>
            </a:extLst>
          </p:cNvPr>
          <p:cNvSpPr txBox="1"/>
          <p:nvPr/>
        </p:nvSpPr>
        <p:spPr>
          <a:xfrm>
            <a:off x="4072388" y="3019881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28481-EED3-470F-8D79-F7957DA2C5BD}"/>
              </a:ext>
            </a:extLst>
          </p:cNvPr>
          <p:cNvSpPr txBox="1"/>
          <p:nvPr/>
        </p:nvSpPr>
        <p:spPr>
          <a:xfrm>
            <a:off x="4014653" y="3832102"/>
            <a:ext cx="73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19E99-B7F6-5258-881D-6A1E21CB4ECA}"/>
              </a:ext>
            </a:extLst>
          </p:cNvPr>
          <p:cNvSpPr txBox="1"/>
          <p:nvPr/>
        </p:nvSpPr>
        <p:spPr>
          <a:xfrm>
            <a:off x="6343838" y="2994025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19645-CA7D-DB2A-98B8-76593E026F35}"/>
              </a:ext>
            </a:extLst>
          </p:cNvPr>
          <p:cNvSpPr txBox="1"/>
          <p:nvPr/>
        </p:nvSpPr>
        <p:spPr>
          <a:xfrm>
            <a:off x="5716515" y="3708992"/>
            <a:ext cx="189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both are </a:t>
            </a:r>
            <a:br>
              <a:rPr lang="en-US" sz="2400">
                <a:latin typeface="Franklin Gothic Medium"/>
                <a:cs typeface="Franklin Gothic Medium"/>
              </a:rPr>
            </a:br>
            <a:r>
              <a:rPr lang="en-US" sz="2400">
                <a:latin typeface="Franklin Gothic Medium"/>
                <a:cs typeface="Franklin Gothic Medium"/>
              </a:rPr>
              <a:t>equally likely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AF18DC-6AEB-8B3C-0D47-2CB77CC13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921" y="221107"/>
            <a:ext cx="1786365" cy="2297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02EBB2-9BBD-9EE6-9597-C765B69466F1}"/>
                  </a:ext>
                </a:extLst>
              </p14:cNvPr>
              <p14:cNvContentPartPr/>
              <p14:nvPr/>
            </p14:nvContentPartPr>
            <p14:xfrm>
              <a:off x="986760" y="217800"/>
              <a:ext cx="2566080" cy="5103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02EBB2-9BBD-9EE6-9597-C765B69466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560" y="201600"/>
                <a:ext cx="2603880" cy="51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792060-BD2C-5605-4CD6-2684547115DE}"/>
                  </a:ext>
                </a:extLst>
              </p14:cNvPr>
              <p14:cNvContentPartPr/>
              <p14:nvPr/>
            </p14:nvContentPartPr>
            <p14:xfrm>
              <a:off x="2170800" y="4831200"/>
              <a:ext cx="1081800" cy="50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792060-BD2C-5605-4CD6-2684547115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4600" y="4815000"/>
                <a:ext cx="11142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4FF5CEF-ACE2-636E-94FB-7F2C67DCDFDC}"/>
                  </a:ext>
                </a:extLst>
              </p14:cNvPr>
              <p14:cNvContentPartPr/>
              <p14:nvPr/>
            </p14:nvContentPartPr>
            <p14:xfrm>
              <a:off x="1200600" y="4810320"/>
              <a:ext cx="6989760" cy="1069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4FF5CEF-ACE2-636E-94FB-7F2C67DCDF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400" y="4794120"/>
                <a:ext cx="7022160" cy="11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69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rule for 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Experiment 1 has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529" y="1792351"/>
            <a:ext cx="632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Experiment 2 has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280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529" y="2327481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Together there are </a:t>
            </a:r>
            <a:r>
              <a:rPr lang="en-US" sz="2800" i="1">
                <a:latin typeface="Garamond"/>
                <a:cs typeface="Garamond"/>
              </a:rPr>
              <a:t>nm</a:t>
            </a:r>
            <a:r>
              <a:rPr lang="en-US" sz="280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4725" y="33529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A3A8F-855F-EB4D-A99B-6297B6D83370}"/>
              </a:ext>
            </a:extLst>
          </p:cNvPr>
          <p:cNvGrpSpPr/>
          <p:nvPr/>
        </p:nvGrpSpPr>
        <p:grpSpPr>
          <a:xfrm>
            <a:off x="595760" y="4125658"/>
            <a:ext cx="7793490" cy="1132145"/>
            <a:chOff x="595760" y="4125658"/>
            <a:chExt cx="7793490" cy="1132145"/>
          </a:xfrm>
        </p:grpSpPr>
        <p:pic>
          <p:nvPicPr>
            <p:cNvPr id="12" name="Picture 11" descr="Die_Spire_01_4832.png">
              <a:extLst>
                <a:ext uri="{FF2B5EF4-FFF2-40B4-BE49-F238E27FC236}">
                  <a16:creationId xmlns:a16="http://schemas.microsoft.com/office/drawing/2014/main" id="{8779038A-5489-7F4F-BD3C-06C88A768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0" y="4162729"/>
              <a:ext cx="1006171" cy="1006171"/>
            </a:xfrm>
            <a:prstGeom prst="rect">
              <a:avLst/>
            </a:prstGeom>
          </p:spPr>
        </p:pic>
        <p:pic>
          <p:nvPicPr>
            <p:cNvPr id="13" name="Picture 12" descr="Die_Spire_01_4832.png">
              <a:extLst>
                <a:ext uri="{FF2B5EF4-FFF2-40B4-BE49-F238E27FC236}">
                  <a16:creationId xmlns:a16="http://schemas.microsoft.com/office/drawing/2014/main" id="{DE823CF4-ED2D-1241-8CC0-46A13B09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3458" y="4251632"/>
              <a:ext cx="1006171" cy="1006171"/>
            </a:xfrm>
            <a:prstGeom prst="rect">
              <a:avLst/>
            </a:prstGeom>
          </p:spPr>
        </p:pic>
        <p:pic>
          <p:nvPicPr>
            <p:cNvPr id="14" name="Picture 13" descr="g95.jpeg">
              <a:extLst>
                <a:ext uri="{FF2B5EF4-FFF2-40B4-BE49-F238E27FC236}">
                  <a16:creationId xmlns:a16="http://schemas.microsoft.com/office/drawing/2014/main" id="{02EF512F-5C70-4047-A492-9F5DFAEF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66" y="4296902"/>
              <a:ext cx="682321" cy="684219"/>
            </a:xfrm>
            <a:prstGeom prst="rect">
              <a:avLst/>
            </a:prstGeom>
          </p:spPr>
        </p:pic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79BF1975-F385-5D42-AE32-A7709123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493" y="4287249"/>
              <a:ext cx="702590" cy="704544"/>
            </a:xfrm>
            <a:prstGeom prst="rect">
              <a:avLst/>
            </a:prstGeom>
          </p:spPr>
        </p:pic>
        <p:pic>
          <p:nvPicPr>
            <p:cNvPr id="16" name="Picture 15" descr="g95.jpeg">
              <a:extLst>
                <a:ext uri="{FF2B5EF4-FFF2-40B4-BE49-F238E27FC236}">
                  <a16:creationId xmlns:a16="http://schemas.microsoft.com/office/drawing/2014/main" id="{5FC120AA-D9C4-9449-B178-7DA645D47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41" y="4276472"/>
              <a:ext cx="702590" cy="704544"/>
            </a:xfrm>
            <a:prstGeom prst="rect">
              <a:avLst/>
            </a:prstGeom>
          </p:spPr>
        </p:pic>
        <p:pic>
          <p:nvPicPr>
            <p:cNvPr id="17" name="Picture 16" descr="Die_Spire_01_4832.png">
              <a:extLst>
                <a:ext uri="{FF2B5EF4-FFF2-40B4-BE49-F238E27FC236}">
                  <a16:creationId xmlns:a16="http://schemas.microsoft.com/office/drawing/2014/main" id="{FBC99A59-5F91-D54C-B896-FB87746E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829" y="4125658"/>
              <a:ext cx="1006171" cy="1006171"/>
            </a:xfrm>
            <a:prstGeom prst="rect">
              <a:avLst/>
            </a:prstGeom>
          </p:spPr>
        </p:pic>
        <p:pic>
          <p:nvPicPr>
            <p:cNvPr id="18" name="Picture 17" descr="g95.jpeg">
              <a:extLst>
                <a:ext uri="{FF2B5EF4-FFF2-40B4-BE49-F238E27FC236}">
                  <a16:creationId xmlns:a16="http://schemas.microsoft.com/office/drawing/2014/main" id="{9340D863-F4E0-9547-8E3C-1160B68E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0" y="4276472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645010-9D74-B646-9FFB-E05E59EB3CA5}"/>
                  </a:ext>
                </a:extLst>
              </p14:cNvPr>
              <p14:cNvContentPartPr/>
              <p14:nvPr/>
            </p14:nvContentPartPr>
            <p14:xfrm>
              <a:off x="1266480" y="5533920"/>
              <a:ext cx="6527160" cy="42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645010-9D74-B646-9FFB-E05E59EB3C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0280" y="5517720"/>
                <a:ext cx="655956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1C300B-079A-6747-858C-693DB8AA7A53}"/>
                  </a:ext>
                </a:extLst>
              </p14:cNvPr>
              <p14:cNvContentPartPr/>
              <p14:nvPr/>
            </p14:nvContentPartPr>
            <p14:xfrm>
              <a:off x="1032120" y="5069520"/>
              <a:ext cx="7018200" cy="34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1C300B-079A-6747-858C-693DB8AA7A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5053320"/>
                <a:ext cx="705060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product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74146-2B89-E548-B3DF-0BDF60A2023B}"/>
              </a:ext>
            </a:extLst>
          </p:cNvPr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Experiment 1 has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6A1E1-5910-3841-876C-D78B71AC0081}"/>
              </a:ext>
            </a:extLst>
          </p:cNvPr>
          <p:cNvSpPr txBox="1"/>
          <p:nvPr/>
        </p:nvSpPr>
        <p:spPr>
          <a:xfrm>
            <a:off x="784529" y="1792351"/>
            <a:ext cx="643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each such outcome, </a:t>
            </a:r>
          </a:p>
          <a:p>
            <a:r>
              <a:rPr lang="en-US" sz="2800" i="1">
                <a:latin typeface="Franklin Gothic Medium"/>
                <a:cs typeface="Franklin Gothic Medium"/>
              </a:rPr>
              <a:t>  </a:t>
            </a:r>
            <a:r>
              <a:rPr lang="en-US" sz="2800">
                <a:latin typeface="Franklin Gothic Medium"/>
                <a:cs typeface="Franklin Gothic Medium"/>
              </a:rPr>
              <a:t>experiment 2 has </a:t>
            </a:r>
            <a:r>
              <a:rPr lang="en-US" sz="2800" i="1">
                <a:latin typeface="Garamond"/>
                <a:cs typeface="Garamond"/>
              </a:rPr>
              <a:t>m</a:t>
            </a:r>
            <a:r>
              <a:rPr lang="en-US" sz="280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70D43-2B55-7146-95F3-588558CF8C43}"/>
              </a:ext>
            </a:extLst>
          </p:cNvPr>
          <p:cNvSpPr txBox="1"/>
          <p:nvPr/>
        </p:nvSpPr>
        <p:spPr>
          <a:xfrm>
            <a:off x="784529" y="2729266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Together there are </a:t>
            </a:r>
            <a:r>
              <a:rPr lang="en-US" sz="2800" i="1">
                <a:latin typeface="Garamond"/>
                <a:cs typeface="Garamond"/>
              </a:rPr>
              <a:t>nm</a:t>
            </a:r>
            <a:r>
              <a:rPr lang="en-US" sz="2800">
                <a:latin typeface="Franklin Gothic Medium"/>
                <a:cs typeface="Franklin Gothic Medium"/>
              </a:rPr>
              <a:t> possible outcomes.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6D8076-A764-E964-7E82-13B060625ECF}"/>
                  </a:ext>
                </a:extLst>
              </p14:cNvPr>
              <p14:cNvContentPartPr/>
              <p14:nvPr/>
            </p14:nvContentPartPr>
            <p14:xfrm>
              <a:off x="1171800" y="4334040"/>
              <a:ext cx="2841480" cy="210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6D8076-A764-E964-7E82-13B060625E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0" y="4317840"/>
                <a:ext cx="2873880" cy="21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00BCDF-29DE-7A25-97AD-0AAB7E741955}"/>
                  </a:ext>
                </a:extLst>
              </p14:cNvPr>
              <p14:cNvContentPartPr/>
              <p14:nvPr/>
            </p14:nvContentPartPr>
            <p14:xfrm>
              <a:off x="3165840" y="3231720"/>
              <a:ext cx="4564080" cy="263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00BCDF-29DE-7A25-97AD-0AAB7E7419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9640" y="3215520"/>
                <a:ext cx="4596480" cy="26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22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72" y="143495"/>
            <a:ext cx="874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You toss two dice. How many ways are there for the values to be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1475916"/>
            <a:ext cx="1407783" cy="140778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0367"/>
            <a:ext cx="1363333" cy="1363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ECCAB4-00EA-8CF5-7CE4-36D951744AA7}"/>
                  </a:ext>
                </a:extLst>
              </p14:cNvPr>
              <p14:cNvContentPartPr/>
              <p14:nvPr/>
            </p14:nvContentPartPr>
            <p14:xfrm>
              <a:off x="3701090" y="3188340"/>
              <a:ext cx="3576960" cy="48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ECCAB4-00EA-8CF5-7CE4-36D951744A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4890" y="3172140"/>
                <a:ext cx="3609360" cy="5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75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Permutations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6333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You toss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six dice</a:t>
            </a:r>
            <a:r>
              <a:rPr lang="en-US" sz="2800">
                <a:latin typeface="Franklin Gothic Medium"/>
                <a:cs typeface="Franklin Gothic Medium"/>
              </a:rPr>
              <a:t>. How many ways are there for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all </a:t>
            </a:r>
            <a:r>
              <a:rPr lang="en-US" sz="2800">
                <a:latin typeface="Franklin Gothic Medium"/>
                <a:cs typeface="Franklin Gothic Medium"/>
              </a:rPr>
              <a:t>six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to come out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689921"/>
            <a:ext cx="692150" cy="692150"/>
          </a:xfrm>
          <a:prstGeom prst="rect">
            <a:avLst/>
          </a:prstGeom>
        </p:spPr>
      </p:pic>
      <p:pic>
        <p:nvPicPr>
          <p:cNvPr id="12" name="Picture 11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7" y="2693459"/>
            <a:ext cx="688613" cy="688613"/>
          </a:xfrm>
          <a:prstGeom prst="rect">
            <a:avLst/>
          </a:prstGeom>
        </p:spPr>
      </p:pic>
      <p:pic>
        <p:nvPicPr>
          <p:cNvPr id="15" name="Picture 14" descr="Dice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9920"/>
            <a:ext cx="692152" cy="692152"/>
          </a:xfrm>
          <a:prstGeom prst="rect">
            <a:avLst/>
          </a:prstGeom>
        </p:spPr>
      </p:pic>
      <p:pic>
        <p:nvPicPr>
          <p:cNvPr id="18" name="Picture 17" descr="Dice-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2686382"/>
            <a:ext cx="692151" cy="6921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4514663"/>
            <a:ext cx="80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number of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>
                <a:latin typeface="Franklin Gothic Medium"/>
                <a:cs typeface="Franklin Gothic Medium"/>
              </a:rPr>
              <a:t> of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different objects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FA0DCC-7C5C-FC48-B6E1-DBBBE42DE886}"/>
                  </a:ext>
                </a:extLst>
              </p14:cNvPr>
              <p14:cNvContentPartPr/>
              <p14:nvPr/>
            </p14:nvContentPartPr>
            <p14:xfrm>
              <a:off x="1241640" y="3474360"/>
              <a:ext cx="6825600" cy="231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FA0DCC-7C5C-FC48-B6E1-DBBBE42DE8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5440" y="3458160"/>
                <a:ext cx="6858000" cy="23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9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08745"/>
            <a:ext cx="792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two</a:t>
            </a:r>
            <a:r>
              <a:rPr lang="en-US" sz="2800">
                <a:latin typeface="Franklin Gothic Medium"/>
                <a:cs typeface="Franklin Gothic Medium"/>
              </a:rPr>
              <a:t> dice, the chance they come out different 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622" y="3429000"/>
            <a:ext cx="7594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six</a:t>
            </a:r>
            <a:r>
              <a:rPr lang="en-US" sz="2800">
                <a:latin typeface="Franklin Gothic Medium"/>
                <a:cs typeface="Franklin Gothic Medium"/>
              </a:rPr>
              <a:t> dice, the chance all come out different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D9AACA-A762-9F79-27E8-E683B3A048D1}"/>
                  </a:ext>
                </a:extLst>
              </p14:cNvPr>
              <p14:cNvContentPartPr/>
              <p14:nvPr/>
            </p14:nvContentPartPr>
            <p14:xfrm>
              <a:off x="653760" y="1064880"/>
              <a:ext cx="7142040" cy="484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D9AACA-A762-9F79-27E8-E683B3A048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560" y="1048680"/>
                <a:ext cx="7174440" cy="48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5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625" y="2857642"/>
            <a:ext cx="115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Alice</a:t>
            </a:r>
          </a:p>
        </p:txBody>
      </p:sp>
      <p:pic>
        <p:nvPicPr>
          <p:cNvPr id="16" name="Picture 15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78" y="3012414"/>
            <a:ext cx="2257678" cy="1812182"/>
          </a:xfrm>
          <a:prstGeom prst="rect">
            <a:avLst/>
          </a:prstGeom>
        </p:spPr>
      </p:pic>
      <p:pic>
        <p:nvPicPr>
          <p:cNvPr id="17" name="Picture 16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4" y="2772392"/>
            <a:ext cx="2257678" cy="1812182"/>
          </a:xfrm>
          <a:prstGeom prst="rect">
            <a:avLst/>
          </a:prstGeom>
        </p:spPr>
      </p:pic>
      <p:pic>
        <p:nvPicPr>
          <p:cNvPr id="18" name="Picture 17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63" y="3029292"/>
            <a:ext cx="2257678" cy="1812182"/>
          </a:xfrm>
          <a:prstGeom prst="rect">
            <a:avLst/>
          </a:prstGeom>
        </p:spPr>
      </p:pic>
      <p:pic>
        <p:nvPicPr>
          <p:cNvPr id="19" name="Picture 18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26" y="2772392"/>
            <a:ext cx="2257678" cy="1812182"/>
          </a:xfrm>
          <a:prstGeom prst="rect">
            <a:avLst/>
          </a:prstGeom>
        </p:spPr>
      </p:pic>
      <p:pic>
        <p:nvPicPr>
          <p:cNvPr id="25" name="Picture 24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8" y="2414266"/>
            <a:ext cx="580009" cy="529514"/>
          </a:xfrm>
          <a:prstGeom prst="rect">
            <a:avLst/>
          </a:prstGeom>
        </p:spPr>
      </p:pic>
      <p:pic>
        <p:nvPicPr>
          <p:cNvPr id="29" name="Picture 28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496" y="2543403"/>
            <a:ext cx="412739" cy="1005349"/>
          </a:xfrm>
          <a:prstGeom prst="rect">
            <a:avLst/>
          </a:prstGeom>
        </p:spPr>
      </p:pic>
      <p:pic>
        <p:nvPicPr>
          <p:cNvPr id="30" name="Picture 29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793" y="2269717"/>
            <a:ext cx="412739" cy="10053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24727" y="2904170"/>
            <a:ext cx="95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Bob</a:t>
            </a:r>
          </a:p>
        </p:txBody>
      </p:sp>
      <p:pic>
        <p:nvPicPr>
          <p:cNvPr id="32" name="Picture 31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7" y="2460794"/>
            <a:ext cx="580009" cy="529514"/>
          </a:xfrm>
          <a:prstGeom prst="rect">
            <a:avLst/>
          </a:prstGeom>
        </p:spPr>
      </p:pic>
      <p:pic>
        <p:nvPicPr>
          <p:cNvPr id="33" name="Picture 32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2276" y="2561350"/>
            <a:ext cx="412739" cy="1005349"/>
          </a:xfrm>
          <a:prstGeom prst="rect">
            <a:avLst/>
          </a:prstGeom>
        </p:spPr>
      </p:pic>
      <p:pic>
        <p:nvPicPr>
          <p:cNvPr id="34" name="Picture 33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964" y="2287664"/>
            <a:ext cx="412739" cy="1005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710B01-C678-0641-B9A1-87A62C869D7D}"/>
                  </a:ext>
                </a:extLst>
              </p14:cNvPr>
              <p14:cNvContentPartPr/>
              <p14:nvPr/>
            </p14:nvContentPartPr>
            <p14:xfrm>
              <a:off x="1492560" y="1397880"/>
              <a:ext cx="4136040" cy="144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710B01-C678-0641-B9A1-87A62C869D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0960" y="1376280"/>
                <a:ext cx="4179240" cy="14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44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62622"/>
            <a:ext cx="72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two fair dice. What are the chances that…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746593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(a) The sum is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equal to 7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0" y="4954889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(c) The second one is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bigger</a:t>
            </a:r>
            <a:r>
              <a:rPr lang="en-US" sz="2800">
                <a:latin typeface="Franklin Gothic Medium"/>
                <a:cs typeface="Franklin Gothic Medium"/>
              </a:rPr>
              <a:t>? </a:t>
            </a:r>
          </a:p>
        </p:txBody>
      </p:sp>
      <p:pic>
        <p:nvPicPr>
          <p:cNvPr id="6" name="Picture 5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701582"/>
            <a:ext cx="692150" cy="692150"/>
          </a:xfrm>
          <a:prstGeom prst="rect">
            <a:avLst/>
          </a:prstGeom>
        </p:spPr>
      </p:pic>
      <p:pic>
        <p:nvPicPr>
          <p:cNvPr id="7" name="Picture 6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1701582"/>
            <a:ext cx="692150" cy="692150"/>
          </a:xfrm>
          <a:prstGeom prst="rect">
            <a:avLst/>
          </a:prstGeom>
        </p:spPr>
      </p:pic>
      <p:pic>
        <p:nvPicPr>
          <p:cNvPr id="8" name="Picture 7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3239065"/>
            <a:ext cx="692150" cy="692150"/>
          </a:xfrm>
          <a:prstGeom prst="rect">
            <a:avLst/>
          </a:prstGeom>
        </p:spPr>
      </p:pic>
      <p:pic>
        <p:nvPicPr>
          <p:cNvPr id="10" name="Picture 9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3239065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0" y="3322220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(b) The sum is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>
                <a:latin typeface="Franklin Gothic Medium"/>
                <a:cs typeface="Franklin Gothic Medium"/>
              </a:rPr>
              <a:t>? </a:t>
            </a:r>
          </a:p>
        </p:txBody>
      </p:sp>
      <p:pic>
        <p:nvPicPr>
          <p:cNvPr id="12" name="Picture 11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874549"/>
            <a:ext cx="692150" cy="692150"/>
          </a:xfrm>
          <a:prstGeom prst="rect">
            <a:avLst/>
          </a:prstGeom>
        </p:spPr>
      </p:pic>
      <p:pic>
        <p:nvPicPr>
          <p:cNvPr id="13" name="Picture 12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4874549"/>
            <a:ext cx="692150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C9DBEA-4DC6-E948-BB3D-4C0D2E1846B0}"/>
                  </a:ext>
                </a:extLst>
              </p14:cNvPr>
              <p14:cNvContentPartPr/>
              <p14:nvPr/>
            </p14:nvContentPartPr>
            <p14:xfrm>
              <a:off x="888840" y="1200960"/>
              <a:ext cx="3750120" cy="304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C9DBEA-4DC6-E948-BB3D-4C0D2E1846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640" y="1184762"/>
                <a:ext cx="3782520" cy="307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F251A9-E757-4A47-967F-0A6F03D702F4}"/>
                  </a:ext>
                </a:extLst>
              </p14:cNvPr>
              <p14:cNvContentPartPr/>
              <p14:nvPr/>
            </p14:nvContentPartPr>
            <p14:xfrm>
              <a:off x="1987560" y="5524560"/>
              <a:ext cx="4127760" cy="63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F251A9-E757-4A47-967F-0A6F03D702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1359" y="5508360"/>
                <a:ext cx="4160163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0763EE-2F0C-C340-A978-91A0A97D4ACA}"/>
                  </a:ext>
                </a:extLst>
              </p14:cNvPr>
              <p14:cNvContentPartPr/>
              <p14:nvPr/>
            </p14:nvContentPartPr>
            <p14:xfrm>
              <a:off x="1949600" y="2369147"/>
              <a:ext cx="3873600" cy="674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0763EE-2F0C-C340-A978-91A0A97D4A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3400" y="2352947"/>
                <a:ext cx="39060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CD465-42AC-1040-8F21-0CA736CF167C}"/>
                  </a:ext>
                </a:extLst>
              </p14:cNvPr>
              <p14:cNvContentPartPr/>
              <p14:nvPr/>
            </p14:nvContentPartPr>
            <p14:xfrm>
              <a:off x="5621272" y="468498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CD465-42AC-1040-8F21-0CA736CF167C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46A665-554E-9C4F-AB30-385A41F4E56E}"/>
                  </a:ext>
                </a:extLst>
              </p14:cNvPr>
              <p14:cNvContentPartPr/>
              <p14:nvPr/>
            </p14:nvContentPartPr>
            <p14:xfrm>
              <a:off x="2931480" y="3750120"/>
              <a:ext cx="2923560" cy="744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46A665-554E-9C4F-AB30-385A41F4E5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5280" y="3733920"/>
                <a:ext cx="295596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71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46BD6-E5D0-8443-A827-FAB0FCD59596}"/>
              </a:ext>
            </a:extLst>
          </p:cNvPr>
          <p:cNvSpPr txBox="1"/>
          <p:nvPr/>
        </p:nvSpPr>
        <p:spPr>
          <a:xfrm>
            <a:off x="1975776" y="1447110"/>
            <a:ext cx="5192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ourier New"/>
                <a:cs typeface="Courier New"/>
              </a:rPr>
              <a:t>11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12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13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14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15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16</a:t>
            </a:r>
            <a:r>
              <a:rPr lang="en-US" sz="4000">
                <a:latin typeface="Garamond"/>
                <a:cs typeface="Garamond"/>
              </a:rPr>
              <a:t>,</a:t>
            </a:r>
          </a:p>
          <a:p>
            <a:r>
              <a:rPr lang="en-US" sz="4000">
                <a:latin typeface="Courier New"/>
                <a:cs typeface="Courier New"/>
              </a:rPr>
              <a:t>21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22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23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24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25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26</a:t>
            </a:r>
            <a:r>
              <a:rPr lang="en-US" sz="4000">
                <a:latin typeface="Garamond"/>
                <a:cs typeface="Garamond"/>
              </a:rPr>
              <a:t>,</a:t>
            </a:r>
          </a:p>
          <a:p>
            <a:r>
              <a:rPr lang="en-US" sz="4000">
                <a:latin typeface="Courier New"/>
                <a:cs typeface="Courier New"/>
              </a:rPr>
              <a:t>31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32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33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34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35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36</a:t>
            </a:r>
            <a:r>
              <a:rPr lang="en-US" sz="4000">
                <a:latin typeface="Garamond"/>
                <a:cs typeface="Garamond"/>
              </a:rPr>
              <a:t>,</a:t>
            </a:r>
          </a:p>
          <a:p>
            <a:r>
              <a:rPr lang="en-US" sz="4000">
                <a:latin typeface="Courier New"/>
                <a:cs typeface="Courier New"/>
              </a:rPr>
              <a:t>41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42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43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44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45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46</a:t>
            </a:r>
            <a:r>
              <a:rPr lang="en-US" sz="4000">
                <a:latin typeface="Garamond"/>
                <a:cs typeface="Garamond"/>
              </a:rPr>
              <a:t>,</a:t>
            </a:r>
          </a:p>
          <a:p>
            <a:r>
              <a:rPr lang="en-US" sz="4000">
                <a:latin typeface="Courier New"/>
                <a:cs typeface="Courier New"/>
              </a:rPr>
              <a:t>51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52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53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54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55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56</a:t>
            </a:r>
            <a:r>
              <a:rPr lang="en-US" sz="4000">
                <a:latin typeface="Garamond"/>
                <a:cs typeface="Garamond"/>
              </a:rPr>
              <a:t>,</a:t>
            </a:r>
          </a:p>
          <a:p>
            <a:r>
              <a:rPr lang="en-US" sz="4000">
                <a:latin typeface="Courier New"/>
                <a:cs typeface="Courier New"/>
              </a:rPr>
              <a:t>61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62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63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64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65</a:t>
            </a:r>
            <a:r>
              <a:rPr lang="en-US" sz="4000">
                <a:latin typeface="Garamond"/>
                <a:cs typeface="Garamond"/>
              </a:rPr>
              <a:t>, </a:t>
            </a:r>
            <a:r>
              <a:rPr lang="en-US" sz="4000">
                <a:latin typeface="Courier New"/>
                <a:cs typeface="Courier New"/>
              </a:rPr>
              <a:t>66</a:t>
            </a:r>
            <a:endParaRPr lang="en-US" sz="40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0144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70" y="188275"/>
            <a:ext cx="843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There are 3 brothers. What is the probability that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570" y="801957"/>
            <a:ext cx="843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(a) All have birthdays on 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same day </a:t>
            </a:r>
            <a:r>
              <a:rPr lang="en-US" sz="2800">
                <a:latin typeface="Franklin Gothic Medium"/>
                <a:cs typeface="Franklin Gothic Medium"/>
              </a:rPr>
              <a:t>of the week?</a:t>
            </a:r>
          </a:p>
        </p:txBody>
      </p:sp>
      <p:pic>
        <p:nvPicPr>
          <p:cNvPr id="11" name="Picture 10" descr="Birthday-cake-clipart-with-streamer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7" y="1483349"/>
            <a:ext cx="844023" cy="1001383"/>
          </a:xfrm>
          <a:prstGeom prst="rect">
            <a:avLst/>
          </a:prstGeom>
        </p:spPr>
      </p:pic>
      <p:pic>
        <p:nvPicPr>
          <p:cNvPr id="14" name="Picture 13" descr="cake-clipart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0865" y="2092950"/>
            <a:ext cx="1048959" cy="646858"/>
          </a:xfrm>
          <a:prstGeom prst="rect">
            <a:avLst/>
          </a:prstGeom>
        </p:spPr>
      </p:pic>
      <p:pic>
        <p:nvPicPr>
          <p:cNvPr id="8" name="Picture 7" descr="edit(4108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64" y="1571546"/>
            <a:ext cx="817973" cy="7988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5987" y="1561435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FE6A71-F3F5-3235-88E0-F8A76FB5FAC1}"/>
                  </a:ext>
                </a:extLst>
              </p14:cNvPr>
              <p14:cNvContentPartPr/>
              <p14:nvPr/>
            </p14:nvContentPartPr>
            <p14:xfrm>
              <a:off x="760680" y="2787480"/>
              <a:ext cx="6381360" cy="264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FE6A71-F3F5-3235-88E0-F8A76FB5FA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480" y="2771280"/>
                <a:ext cx="6413760" cy="26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3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310970" y="299092"/>
            <a:ext cx="8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(b) All have birthdays on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different days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of the week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5" y="741416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370" y="1035094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2" y="931212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121893" y="90320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65DB41-7728-D2A2-6B20-90EF63C2C7C2}"/>
                  </a:ext>
                </a:extLst>
              </p14:cNvPr>
              <p14:cNvContentPartPr/>
              <p14:nvPr/>
            </p14:nvContentPartPr>
            <p14:xfrm>
              <a:off x="904680" y="1874880"/>
              <a:ext cx="5003640" cy="233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65DB41-7728-D2A2-6B20-90EF63C2C7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480" y="1858680"/>
                <a:ext cx="5036040" cy="23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08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310970" y="299092"/>
            <a:ext cx="8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(c)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Exactly one </a:t>
            </a:r>
            <a:r>
              <a:rPr lang="en-US" sz="2800">
                <a:latin typeface="Franklin Gothic Medium"/>
                <a:cs typeface="Franklin Gothic Medium"/>
              </a:rPr>
              <a:t>birthday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is on the weekend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5" y="741416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370" y="1035094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2" y="931212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121893" y="90320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3033B5-E50C-2EAB-6671-96F7C15EF187}"/>
                  </a:ext>
                </a:extLst>
              </p14:cNvPr>
              <p14:cNvContentPartPr/>
              <p14:nvPr/>
            </p14:nvContentPartPr>
            <p14:xfrm>
              <a:off x="1134720" y="1578960"/>
              <a:ext cx="7532640" cy="430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3033B5-E50C-2EAB-6671-96F7C15EF1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520" y="1562760"/>
                <a:ext cx="7565040" cy="43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583D69-3867-5D39-B971-0FE5C3666351}"/>
                  </a:ext>
                </a:extLst>
              </p14:cNvPr>
              <p14:cNvContentPartPr/>
              <p14:nvPr/>
            </p14:nvContentPartPr>
            <p14:xfrm>
              <a:off x="1698120" y="3227400"/>
              <a:ext cx="3018240" cy="1348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583D69-3867-5D39-B971-0FE5C36663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920" y="3211200"/>
                <a:ext cx="3050640" cy="13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99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5D835-18E2-F245-879D-3EEACE6DBD8F}"/>
              </a:ext>
            </a:extLst>
          </p:cNvPr>
          <p:cNvSpPr txBox="1"/>
          <p:nvPr/>
        </p:nvSpPr>
        <p:spPr>
          <a:xfrm>
            <a:off x="714069" y="997508"/>
            <a:ext cx="7700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What are the chances that two people</a:t>
            </a:r>
          </a:p>
          <a:p>
            <a:r>
              <a:rPr lang="en-US" sz="3600">
                <a:latin typeface="Franklin Gothic Medium"/>
                <a:cs typeface="Franklin Gothic Medium"/>
              </a:rPr>
              <a:t>in this room have the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same birthday</a:t>
            </a:r>
            <a:r>
              <a:rPr lang="en-US" sz="360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98729-66CA-D94B-A958-E6F4A963F56D}"/>
              </a:ext>
            </a:extLst>
          </p:cNvPr>
          <p:cNvSpPr txBox="1"/>
          <p:nvPr/>
        </p:nvSpPr>
        <p:spPr>
          <a:xfrm>
            <a:off x="1994592" y="2842002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78DE6-93E6-7E4C-9C7E-7DF2F4EF3014}"/>
              </a:ext>
            </a:extLst>
          </p:cNvPr>
          <p:cNvSpPr txBox="1"/>
          <p:nvPr/>
        </p:nvSpPr>
        <p:spPr>
          <a:xfrm>
            <a:off x="1579253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&lt; 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E63B1-72FA-4945-BA3F-8E2614A68DD2}"/>
              </a:ext>
            </a:extLst>
          </p:cNvPr>
          <p:cNvSpPr txBox="1"/>
          <p:nvPr/>
        </p:nvSpPr>
        <p:spPr>
          <a:xfrm>
            <a:off x="4261542" y="2867858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1610-7DD3-624E-B294-80E5E4857806}"/>
              </a:ext>
            </a:extLst>
          </p:cNvPr>
          <p:cNvSpPr txBox="1"/>
          <p:nvPr/>
        </p:nvSpPr>
        <p:spPr>
          <a:xfrm>
            <a:off x="6579292" y="2842002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C72B6-4711-914F-B06D-8D16F226BF19}"/>
              </a:ext>
            </a:extLst>
          </p:cNvPr>
          <p:cNvSpPr txBox="1"/>
          <p:nvPr/>
        </p:nvSpPr>
        <p:spPr>
          <a:xfrm>
            <a:off x="3839908" y="3810436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≈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77B0-10E5-F641-9E7D-F7D646ABDD0B}"/>
              </a:ext>
            </a:extLst>
          </p:cNvPr>
          <p:cNvSpPr txBox="1"/>
          <p:nvPr/>
        </p:nvSpPr>
        <p:spPr>
          <a:xfrm>
            <a:off x="6149852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&gt; 90%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4632DC-1C1A-8DA1-515A-AAF1D3AC7D74}"/>
                  </a:ext>
                </a:extLst>
              </p14:cNvPr>
              <p14:cNvContentPartPr/>
              <p14:nvPr/>
            </p14:nvContentPartPr>
            <p14:xfrm>
              <a:off x="2724480" y="3077640"/>
              <a:ext cx="2172600" cy="13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4632DC-1C1A-8DA1-515A-AAF1D3AC7D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8280" y="3061440"/>
                <a:ext cx="220500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22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0BB157-1A2D-E3EE-FDF3-D2C51A1D0B9B}"/>
                  </a:ext>
                </a:extLst>
              </p14:cNvPr>
              <p14:cNvContentPartPr/>
              <p14:nvPr/>
            </p14:nvContentPartPr>
            <p14:xfrm>
              <a:off x="466920" y="380880"/>
              <a:ext cx="7875720" cy="402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0BB157-1A2D-E3EE-FDF3-D2C51A1D0B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720" y="364680"/>
                <a:ext cx="7908120" cy="40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094976-9801-5A01-A0DF-98D008A93AC1}"/>
                  </a:ext>
                </a:extLst>
              </p14:cNvPr>
              <p14:cNvContentPartPr/>
              <p14:nvPr/>
            </p14:nvContentPartPr>
            <p14:xfrm>
              <a:off x="616680" y="3573000"/>
              <a:ext cx="6948720" cy="31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094976-9801-5A01-A0DF-98D008A93A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80" y="3556800"/>
                <a:ext cx="6981120" cy="31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88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days.pdf">
            <a:extLst>
              <a:ext uri="{FF2B5EF4-FFF2-40B4-BE49-F238E27FC236}">
                <a16:creationId xmlns:a16="http://schemas.microsoft.com/office/drawing/2014/main" id="{E65D5227-EFBF-1440-859D-AB05E47F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AAA163-24D8-8B42-9B84-4ACA859165B2}"/>
                  </a:ext>
                </a:extLst>
              </p14:cNvPr>
              <p14:cNvContentPartPr/>
              <p14:nvPr/>
            </p14:nvContentPartPr>
            <p14:xfrm>
              <a:off x="8009280" y="209520"/>
              <a:ext cx="756720" cy="617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AAA163-24D8-8B42-9B84-4ACA859165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3080" y="193320"/>
                <a:ext cx="789120" cy="62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0E793E-AFC3-0640-B372-4CB5C8C4A8CF}"/>
                  </a:ext>
                </a:extLst>
              </p14:cNvPr>
              <p14:cNvContentPartPr/>
              <p14:nvPr/>
            </p14:nvContentPartPr>
            <p14:xfrm>
              <a:off x="135720" y="1677600"/>
              <a:ext cx="592200" cy="344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0E793E-AFC3-0640-B372-4CB5C8C4A8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520" y="1661400"/>
                <a:ext cx="624600" cy="34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336AA4-2B46-4D33-D224-F11BCF38691A}"/>
                  </a:ext>
                </a:extLst>
              </p14:cNvPr>
              <p14:cNvContentPartPr/>
              <p14:nvPr/>
            </p14:nvContentPartPr>
            <p14:xfrm>
              <a:off x="357840" y="4600800"/>
              <a:ext cx="230400" cy="1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336AA4-2B46-4D33-D224-F11BCF386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640" y="4584600"/>
                <a:ext cx="26280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69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CBC8-9FA3-0046-A519-D87F3499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4BD567-9D82-8F44-AB5D-C9261ED64CE9}"/>
              </a:ext>
            </a:extLst>
          </p:cNvPr>
          <p:cNvCxnSpPr>
            <a:cxnSpLocks/>
          </p:cNvCxnSpPr>
          <p:nvPr/>
        </p:nvCxnSpPr>
        <p:spPr>
          <a:xfrm>
            <a:off x="4617238" y="1796300"/>
            <a:ext cx="182453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668FA3-5437-9242-8EAB-CBEBFD41E130}"/>
              </a:ext>
            </a:extLst>
          </p:cNvPr>
          <p:cNvSpPr txBox="1"/>
          <p:nvPr/>
        </p:nvSpPr>
        <p:spPr>
          <a:xfrm>
            <a:off x="5268651" y="119458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/>
                <a:cs typeface="Garamond"/>
              </a:rPr>
              <a:t>n</a:t>
            </a:r>
            <a:r>
              <a:rPr lang="en-US" sz="3600">
                <a:latin typeface="Garamond"/>
                <a:cs typeface="Garamond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FC03-B865-A54C-9B3D-840F75FCC4E2}"/>
              </a:ext>
            </a:extLst>
          </p:cNvPr>
          <p:cNvSpPr txBox="1"/>
          <p:nvPr/>
        </p:nvSpPr>
        <p:spPr>
          <a:xfrm>
            <a:off x="4617238" y="1725487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/>
                <a:cs typeface="Garamond"/>
              </a:rPr>
              <a:t>k</a:t>
            </a:r>
            <a:r>
              <a:rPr lang="en-US" sz="3600">
                <a:latin typeface="Garamond"/>
                <a:cs typeface="Garamond"/>
              </a:rPr>
              <a:t>! (</a:t>
            </a:r>
            <a:r>
              <a:rPr lang="en-US" sz="3600" i="1">
                <a:latin typeface="Garamond"/>
                <a:cs typeface="Garamond"/>
              </a:rPr>
              <a:t>n</a:t>
            </a:r>
            <a:r>
              <a:rPr lang="en-US" sz="3600">
                <a:latin typeface="Garamond"/>
                <a:cs typeface="Garamond"/>
              </a:rPr>
              <a:t> - </a:t>
            </a:r>
            <a:r>
              <a:rPr lang="en-US" sz="3600" i="1">
                <a:latin typeface="Garamond"/>
                <a:cs typeface="Garamond"/>
              </a:rPr>
              <a:t>k</a:t>
            </a:r>
            <a:r>
              <a:rPr lang="en-US" sz="3600">
                <a:latin typeface="Garamond"/>
                <a:cs typeface="Garamond"/>
              </a:rPr>
              <a:t>)!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4D0A5-5ABB-174C-9855-3C1C6780FB15}"/>
              </a:ext>
            </a:extLst>
          </p:cNvPr>
          <p:cNvSpPr txBox="1"/>
          <p:nvPr/>
        </p:nvSpPr>
        <p:spPr>
          <a:xfrm>
            <a:off x="4060817" y="14868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/>
                <a:cs typeface="Garamond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74DAE-DAE8-3842-AD70-2D6A5E74EDEB}"/>
              </a:ext>
            </a:extLst>
          </p:cNvPr>
          <p:cNvSpPr txBox="1"/>
          <p:nvPr/>
        </p:nvSpPr>
        <p:spPr>
          <a:xfrm>
            <a:off x="457201" y="2582869"/>
            <a:ext cx="76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is the number of size-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>
                <a:latin typeface="Franklin Gothic Medium"/>
                <a:cs typeface="Franklin Gothic Medium"/>
              </a:rPr>
              <a:t> subsets of a size-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set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58E58-E0B2-3F48-9544-C25F35C86C62}"/>
              </a:ext>
            </a:extLst>
          </p:cNvPr>
          <p:cNvGrpSpPr/>
          <p:nvPr/>
        </p:nvGrpSpPr>
        <p:grpSpPr>
          <a:xfrm>
            <a:off x="3163202" y="1194582"/>
            <a:ext cx="1010369" cy="1123776"/>
            <a:chOff x="2569792" y="5441487"/>
            <a:chExt cx="1010369" cy="1123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075A1E-42B2-5848-AFB1-148BB32E2969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430216-32E8-8741-AC1C-6D74666E6445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k</a:t>
              </a:r>
              <a:endParaRPr lang="en-US" sz="3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09F3BC-864B-F847-AEA4-62C619B2CEE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(</a:t>
              </a:r>
              <a:endParaRPr lang="en-US" sz="6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F8CC6F-39F5-584B-B8BF-D783DAC3D944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)</a:t>
              </a:r>
              <a:endParaRPr lang="en-US" sz="600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70B1A1-BC56-DC40-A7B6-AFC606E9A215}"/>
                  </a:ext>
                </a:extLst>
              </p14:cNvPr>
              <p14:cNvContentPartPr/>
              <p14:nvPr/>
            </p14:nvContentPartPr>
            <p14:xfrm>
              <a:off x="682560" y="1508760"/>
              <a:ext cx="8075160" cy="447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70B1A1-BC56-DC40-A7B6-AFC606E9A2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492560"/>
                <a:ext cx="8107560" cy="45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244BFC-83FB-9046-962B-FFF52894DE40}"/>
                  </a:ext>
                </a:extLst>
              </p14:cNvPr>
              <p14:cNvContentPartPr/>
              <p14:nvPr/>
            </p14:nvContentPartPr>
            <p14:xfrm>
              <a:off x="3590593" y="3187469"/>
              <a:ext cx="493812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244BFC-83FB-9046-962B-FFF52894D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4393" y="3171269"/>
                <a:ext cx="497052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2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Partitions and arrangements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F2551-F831-3341-9D3B-530B500D5E3F}"/>
              </a:ext>
            </a:extLst>
          </p:cNvPr>
          <p:cNvGrpSpPr/>
          <p:nvPr/>
        </p:nvGrpSpPr>
        <p:grpSpPr>
          <a:xfrm>
            <a:off x="658741" y="1493448"/>
            <a:ext cx="1010369" cy="1123776"/>
            <a:chOff x="2569792" y="5441487"/>
            <a:chExt cx="1010369" cy="11237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4CDF0-3C23-DB48-B66A-5A23A2FC7B44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8BEB7F-C3F8-7D45-BB03-CA14BDE85FB0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k</a:t>
              </a:r>
              <a:endParaRPr lang="en-US" sz="36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E68094-5668-9D4E-B339-1C24B0A7539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(</a:t>
              </a:r>
              <a:endParaRPr lang="en-US" sz="6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52371-1189-2A43-A43B-AFF77FB11833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)</a:t>
              </a:r>
              <a:endParaRPr lang="en-US" sz="60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823700-E3DE-6A44-8FBA-1004EC10DD59}"/>
              </a:ext>
            </a:extLst>
          </p:cNvPr>
          <p:cNvSpPr txBox="1"/>
          <p:nvPr/>
        </p:nvSpPr>
        <p:spPr>
          <a:xfrm>
            <a:off x="3512050" y="1180863"/>
            <a:ext cx="517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size-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>
                <a:latin typeface="Franklin Gothic Medium"/>
                <a:cs typeface="Franklin Gothic Medium"/>
              </a:rPr>
              <a:t> subsets of a size-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>
                <a:latin typeface="Franklin Gothic Medium"/>
                <a:cs typeface="Franklin Gothic Medium"/>
              </a:rPr>
              <a:t> </a:t>
            </a:r>
            <a:r>
              <a:rPr lang="en-US" sz="3200">
                <a:latin typeface="Franklin Gothic Medium"/>
                <a:cs typeface="Franklin Gothic Medium"/>
              </a:rPr>
              <a:t>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66077-FE85-5E43-A5D6-8E78126FC4DE}"/>
              </a:ext>
            </a:extLst>
          </p:cNvPr>
          <p:cNvSpPr txBox="1"/>
          <p:nvPr/>
        </p:nvSpPr>
        <p:spPr>
          <a:xfrm>
            <a:off x="3512050" y="1894079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arrangements</a:t>
            </a:r>
            <a:r>
              <a:rPr lang="en-US" sz="3200">
                <a:latin typeface="Franklin Gothic Medium"/>
                <a:cs typeface="Franklin Gothic Medium"/>
              </a:rPr>
              <a:t> of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>
                <a:latin typeface="Franklin Gothic Medium"/>
                <a:cs typeface="Franklin Gothic Medium"/>
              </a:rPr>
              <a:t>white </a:t>
            </a:r>
          </a:p>
          <a:p>
            <a:r>
              <a:rPr lang="en-US" sz="3200">
                <a:latin typeface="Franklin Gothic Medium"/>
                <a:cs typeface="Franklin Gothic Medium"/>
              </a:rPr>
              <a:t>and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>
                <a:latin typeface="Garamond"/>
                <a:cs typeface="Garamond"/>
              </a:rPr>
              <a:t>–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>
                <a:latin typeface="Franklin Gothic Medium"/>
                <a:cs typeface="Franklin Gothic Medium"/>
              </a:rPr>
              <a:t> black balls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F12596-7B7B-C148-AA34-5B5725798993}"/>
                  </a:ext>
                </a:extLst>
              </p14:cNvPr>
              <p14:cNvContentPartPr/>
              <p14:nvPr/>
            </p14:nvContentPartPr>
            <p14:xfrm>
              <a:off x="1226963" y="3353092"/>
              <a:ext cx="1749960" cy="192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F12596-7B7B-C148-AA34-5B57257989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763" y="3336892"/>
                <a:ext cx="1782360" cy="19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4BC42D-0B97-344F-A7BA-F80321549894}"/>
                  </a:ext>
                </a:extLst>
              </p14:cNvPr>
              <p14:cNvContentPartPr/>
              <p14:nvPr/>
            </p14:nvContentPartPr>
            <p14:xfrm>
              <a:off x="1389600" y="3247920"/>
              <a:ext cx="6488280" cy="227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4BC42D-0B97-344F-A7BA-F803215498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400" y="3231720"/>
                <a:ext cx="6520680" cy="23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63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2057" y="802271"/>
            <a:ext cx="6920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9933"/>
                </a:solidFill>
                <a:latin typeface="Franklin Gothic Medium"/>
                <a:cs typeface="Franklin Gothic Medium"/>
              </a:rPr>
              <a:t>Can Alice and Bob connect?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0E806-CBDE-D64D-BA99-8A9A30E93E20}"/>
              </a:ext>
            </a:extLst>
          </p:cNvPr>
          <p:cNvSpPr txBox="1"/>
          <p:nvPr/>
        </p:nvSpPr>
        <p:spPr>
          <a:xfrm>
            <a:off x="467499" y="2237904"/>
            <a:ext cx="8229599" cy="132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In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uncertain situations</a:t>
            </a:r>
            <a:r>
              <a:rPr lang="en-US" sz="3600">
                <a:latin typeface="Franklin Gothic Medium"/>
                <a:cs typeface="Franklin Gothic Medium"/>
              </a:rPr>
              <a:t> we want a number saying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how likely </a:t>
            </a:r>
            <a:r>
              <a:rPr lang="en-US" sz="3600">
                <a:latin typeface="Franklin Gothic Medium"/>
                <a:cs typeface="Franklin Gothic Medium"/>
              </a:rPr>
              <a:t>something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7DEF-B24C-5146-8F06-7C01490A47B2}"/>
              </a:ext>
            </a:extLst>
          </p:cNvPr>
          <p:cNvSpPr txBox="1"/>
          <p:nvPr/>
        </p:nvSpPr>
        <p:spPr>
          <a:xfrm>
            <a:off x="1936599" y="4224458"/>
            <a:ext cx="5270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>
                <a:latin typeface="Franklin Gothic Medium"/>
                <a:cs typeface="Franklin Gothic Medium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3258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283647" y="238002"/>
            <a:ext cx="8615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An urn has 5 white balls and </a:t>
            </a:r>
            <a:r>
              <a:rPr lang="en-US" sz="2800" dirty="0">
                <a:latin typeface="Franklin Gothic Medium"/>
                <a:cs typeface="Franklin Gothic Medium"/>
              </a:rPr>
              <a:t>10</a:t>
            </a:r>
            <a:r>
              <a:rPr lang="en-US" sz="2800">
                <a:latin typeface="Franklin Gothic Medium"/>
                <a:cs typeface="Franklin Gothic Medium"/>
              </a:rPr>
              <a:t> black balls. You draw two at random</a:t>
            </a:r>
            <a:r>
              <a:rPr lang="en-GB" sz="2800">
                <a:latin typeface="Franklin Gothic Medium"/>
                <a:cs typeface="Franklin Gothic Medium"/>
              </a:rPr>
              <a:t> (without replacement)</a:t>
            </a:r>
            <a:r>
              <a:rPr lang="en-US" sz="2800">
                <a:latin typeface="Franklin Gothic Medium"/>
                <a:cs typeface="Franklin Gothic Medium"/>
              </a:rPr>
              <a:t>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58CFD6-FF71-0A45-A63D-A59EB112CBF2}"/>
                  </a:ext>
                </a:extLst>
              </p14:cNvPr>
              <p14:cNvContentPartPr/>
              <p14:nvPr/>
            </p14:nvContentPartPr>
            <p14:xfrm>
              <a:off x="371160" y="1883160"/>
              <a:ext cx="4200480" cy="462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58CFD6-FF71-0A45-A63D-A59EB112CB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1" y="1866960"/>
                <a:ext cx="4232877" cy="46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94E31C-5203-B351-11C4-D92CF9E84E79}"/>
                  </a:ext>
                </a:extLst>
              </p14:cNvPr>
              <p14:cNvContentPartPr/>
              <p14:nvPr/>
            </p14:nvContentPartPr>
            <p14:xfrm>
              <a:off x="365760" y="2207880"/>
              <a:ext cx="8675640" cy="310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94E31C-5203-B351-11C4-D92CF9E84E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560" y="2191680"/>
                <a:ext cx="8708040" cy="3141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rapezium 4">
            <a:extLst>
              <a:ext uri="{FF2B5EF4-FFF2-40B4-BE49-F238E27FC236}">
                <a16:creationId xmlns:a16="http://schemas.microsoft.com/office/drawing/2014/main" id="{DA778584-5E36-E704-F1AF-58A159F3F18D}"/>
              </a:ext>
            </a:extLst>
          </p:cNvPr>
          <p:cNvSpPr/>
          <p:nvPr/>
        </p:nvSpPr>
        <p:spPr>
          <a:xfrm rot="10800000">
            <a:off x="6064469" y="3541987"/>
            <a:ext cx="2238703" cy="2669627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CA5039-4665-F6B6-03E6-81B6533036B0}"/>
              </a:ext>
            </a:extLst>
          </p:cNvPr>
          <p:cNvSpPr/>
          <p:nvPr/>
        </p:nvSpPr>
        <p:spPr>
          <a:xfrm>
            <a:off x="7183820" y="4004992"/>
            <a:ext cx="367862" cy="3678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7188D9-8F01-674C-7D1C-D8F40C78A100}"/>
              </a:ext>
            </a:extLst>
          </p:cNvPr>
          <p:cNvSpPr/>
          <p:nvPr/>
        </p:nvSpPr>
        <p:spPr>
          <a:xfrm>
            <a:off x="7604234" y="3647090"/>
            <a:ext cx="367862" cy="3678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701F6C-5090-8113-9105-7034E6A51DDD}"/>
              </a:ext>
            </a:extLst>
          </p:cNvPr>
          <p:cNvSpPr/>
          <p:nvPr/>
        </p:nvSpPr>
        <p:spPr>
          <a:xfrm>
            <a:off x="6549015" y="4986284"/>
            <a:ext cx="367862" cy="3678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BA466D-BD7A-50C4-2157-FB5A5CCEA46F}"/>
              </a:ext>
            </a:extLst>
          </p:cNvPr>
          <p:cNvSpPr/>
          <p:nvPr/>
        </p:nvSpPr>
        <p:spPr>
          <a:xfrm>
            <a:off x="7391398" y="4517987"/>
            <a:ext cx="367862" cy="3678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5553AD-51B1-864D-D52A-D7A275BD1FDB}"/>
              </a:ext>
            </a:extLst>
          </p:cNvPr>
          <p:cNvSpPr/>
          <p:nvPr/>
        </p:nvSpPr>
        <p:spPr>
          <a:xfrm>
            <a:off x="7278949" y="5599382"/>
            <a:ext cx="367862" cy="3678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CF22AF-19C6-A868-B51A-08E154D2A283}"/>
              </a:ext>
            </a:extLst>
          </p:cNvPr>
          <p:cNvSpPr/>
          <p:nvPr/>
        </p:nvSpPr>
        <p:spPr>
          <a:xfrm>
            <a:off x="6419194" y="4467387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47949-1338-E7FB-4E4A-CD63FEF419FA}"/>
              </a:ext>
            </a:extLst>
          </p:cNvPr>
          <p:cNvSpPr/>
          <p:nvPr/>
        </p:nvSpPr>
        <p:spPr>
          <a:xfrm>
            <a:off x="6905296" y="4361790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D14548-DF75-3696-00FB-27DF5E4F22E6}"/>
              </a:ext>
            </a:extLst>
          </p:cNvPr>
          <p:cNvSpPr/>
          <p:nvPr/>
        </p:nvSpPr>
        <p:spPr>
          <a:xfrm>
            <a:off x="6866006" y="3630545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D57409-85E0-197D-2435-75802C13A6A6}"/>
              </a:ext>
            </a:extLst>
          </p:cNvPr>
          <p:cNvSpPr/>
          <p:nvPr/>
        </p:nvSpPr>
        <p:spPr>
          <a:xfrm>
            <a:off x="6219620" y="3637130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4F679B-83A6-13C2-E3E7-FE012D4DF79A}"/>
              </a:ext>
            </a:extLst>
          </p:cNvPr>
          <p:cNvSpPr/>
          <p:nvPr/>
        </p:nvSpPr>
        <p:spPr>
          <a:xfrm>
            <a:off x="6572907" y="4017833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25C34B-201C-3B89-8565-980DBC5D5D6E}"/>
              </a:ext>
            </a:extLst>
          </p:cNvPr>
          <p:cNvSpPr/>
          <p:nvPr/>
        </p:nvSpPr>
        <p:spPr>
          <a:xfrm>
            <a:off x="7462880" y="5100636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D7373A-BFB0-F5D5-4C05-F538EDBA9238}"/>
              </a:ext>
            </a:extLst>
          </p:cNvPr>
          <p:cNvSpPr/>
          <p:nvPr/>
        </p:nvSpPr>
        <p:spPr>
          <a:xfrm>
            <a:off x="7693572" y="4115580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D94105-CD6E-9252-1B3D-E571EB43BDA4}"/>
              </a:ext>
            </a:extLst>
          </p:cNvPr>
          <p:cNvSpPr/>
          <p:nvPr/>
        </p:nvSpPr>
        <p:spPr>
          <a:xfrm>
            <a:off x="6978869" y="4817428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966F8A-ABEC-0D62-91AC-9A859C60955F}"/>
              </a:ext>
            </a:extLst>
          </p:cNvPr>
          <p:cNvSpPr/>
          <p:nvPr/>
        </p:nvSpPr>
        <p:spPr>
          <a:xfrm>
            <a:off x="6903337" y="5294909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513B98-4235-4C59-BCE1-BE99C06B0C3F}"/>
              </a:ext>
            </a:extLst>
          </p:cNvPr>
          <p:cNvSpPr/>
          <p:nvPr/>
        </p:nvSpPr>
        <p:spPr>
          <a:xfrm>
            <a:off x="6703641" y="5738271"/>
            <a:ext cx="367862" cy="367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2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283647" y="238002"/>
            <a:ext cx="8615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An urn has 5 white balls and </a:t>
            </a:r>
            <a:r>
              <a:rPr lang="en-US" sz="2800" dirty="0">
                <a:latin typeface="Franklin Gothic Medium"/>
                <a:cs typeface="Franklin Gothic Medium"/>
              </a:rPr>
              <a:t>10</a:t>
            </a:r>
            <a:r>
              <a:rPr lang="en-US" sz="2800">
                <a:latin typeface="Franklin Gothic Medium"/>
                <a:cs typeface="Franklin Gothic Medium"/>
              </a:rPr>
              <a:t> black balls. You draw two at random</a:t>
            </a:r>
            <a:r>
              <a:rPr lang="en-GB" sz="2800">
                <a:latin typeface="Franklin Gothic Medium"/>
                <a:cs typeface="Franklin Gothic Medium"/>
              </a:rPr>
              <a:t> (without replacement)</a:t>
            </a:r>
            <a:r>
              <a:rPr lang="en-US" sz="2800">
                <a:latin typeface="Franklin Gothic Medium"/>
                <a:cs typeface="Franklin Gothic Medium"/>
              </a:rPr>
              <a:t>. What is the probability that their colors are different?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9B78BC-B23C-2642-875D-3AA86E940632}"/>
                  </a:ext>
                </a:extLst>
              </p14:cNvPr>
              <p14:cNvContentPartPr/>
              <p14:nvPr/>
            </p14:nvContentPartPr>
            <p14:xfrm>
              <a:off x="460440" y="1837800"/>
              <a:ext cx="8449560" cy="414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9B78BC-B23C-2642-875D-3AA86E9406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1821600"/>
                <a:ext cx="8481960" cy="41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7BED0D-E0A3-8F98-1BF7-90FE94D68CDC}"/>
                  </a:ext>
                </a:extLst>
              </p14:cNvPr>
              <p14:cNvContentPartPr/>
              <p14:nvPr/>
            </p14:nvContentPartPr>
            <p14:xfrm>
              <a:off x="1702080" y="1838160"/>
              <a:ext cx="7162560" cy="423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7BED0D-E0A3-8F98-1BF7-90FE94D68C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5880" y="1821960"/>
                <a:ext cx="7194960" cy="42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A6ED32-D929-C08D-ED33-78F169344485}"/>
                  </a:ext>
                </a:extLst>
              </p14:cNvPr>
              <p14:cNvContentPartPr/>
              <p14:nvPr/>
            </p14:nvContentPartPr>
            <p14:xfrm>
              <a:off x="4312800" y="5011920"/>
              <a:ext cx="2445120" cy="95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A6ED32-D929-C08D-ED33-78F1693444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6600" y="4995720"/>
                <a:ext cx="2477520" cy="9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90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56D34-6548-C445-A6B8-DEF65965B51F}"/>
              </a:ext>
            </a:extLst>
          </p:cNvPr>
          <p:cNvSpPr/>
          <p:nvPr/>
        </p:nvSpPr>
        <p:spPr>
          <a:xfrm>
            <a:off x="0" y="2459421"/>
            <a:ext cx="9144000" cy="4398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Partitions and arrangements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1245951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n</a:t>
              </a:r>
              <a:r>
                <a:rPr lang="en-US" sz="3600" baseline="-25000">
                  <a:latin typeface="Garamond"/>
                  <a:cs typeface="Garamond"/>
                </a:rPr>
                <a:t>1</a:t>
              </a:r>
              <a:r>
                <a:rPr lang="en-US" sz="3600" i="1">
                  <a:latin typeface="Garamond"/>
                  <a:cs typeface="Garamond"/>
                </a:rPr>
                <a:t>, …, </a:t>
              </a:r>
              <a:r>
                <a:rPr lang="en-US" sz="3600" i="1" err="1">
                  <a:latin typeface="Garamond"/>
                  <a:cs typeface="Garamond"/>
                </a:rPr>
                <a:t>n</a:t>
              </a:r>
              <a:r>
                <a:rPr lang="en-US" sz="3600" i="1" baseline="-25000" err="1">
                  <a:latin typeface="Garamond"/>
                  <a:cs typeface="Garamond"/>
                </a:rPr>
                <a:t>t</a:t>
              </a:r>
              <a:endParaRPr lang="en-US" sz="3600" baseline="-25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(</a:t>
              </a:r>
              <a:endParaRPr lang="en-US" sz="6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)</a:t>
              </a:r>
              <a:endParaRPr lang="en-US" sz="6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3A1EC1-5DD9-A546-95DF-C649F134F782}"/>
              </a:ext>
            </a:extLst>
          </p:cNvPr>
          <p:cNvSpPr txBox="1"/>
          <p:nvPr/>
        </p:nvSpPr>
        <p:spPr>
          <a:xfrm>
            <a:off x="3536346" y="1252105"/>
            <a:ext cx="508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partitions</a:t>
            </a:r>
            <a:r>
              <a:rPr lang="en-US" sz="3200">
                <a:latin typeface="Franklin Gothic Medium"/>
                <a:cs typeface="Franklin Gothic Medium"/>
              </a:rPr>
              <a:t> of a size-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>
                <a:latin typeface="Franklin Gothic Medium"/>
                <a:cs typeface="Franklin Gothic Medium"/>
              </a:rPr>
              <a:t> </a:t>
            </a:r>
            <a:r>
              <a:rPr lang="en-US" sz="3200">
                <a:latin typeface="Franklin Gothic Medium"/>
                <a:cs typeface="Franklin Gothic Medium"/>
              </a:rPr>
              <a:t>set into</a:t>
            </a:r>
          </a:p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>
                <a:latin typeface="Franklin Gothic Medium"/>
                <a:cs typeface="Franklin Gothic Medium"/>
              </a:rPr>
              <a:t> subsets of sizes </a:t>
            </a: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 baseline="-25000">
                <a:latin typeface="Garamond"/>
                <a:cs typeface="Garamond"/>
              </a:rPr>
              <a:t>1</a:t>
            </a:r>
            <a:r>
              <a:rPr lang="en-US" sz="3200" i="1">
                <a:latin typeface="Garamond"/>
                <a:cs typeface="Garamond"/>
              </a:rPr>
              <a:t>, …, </a:t>
            </a:r>
            <a:r>
              <a:rPr lang="en-US" sz="3200" i="1" err="1">
                <a:latin typeface="Garamond"/>
                <a:cs typeface="Garamond"/>
              </a:rPr>
              <a:t>n</a:t>
            </a:r>
            <a:r>
              <a:rPr lang="en-US" sz="3200" i="1" baseline="-25000" err="1">
                <a:latin typeface="Garamond"/>
                <a:cs typeface="Garamond"/>
              </a:rPr>
              <a:t>t</a:t>
            </a:r>
            <a:endParaRPr lang="en-US" sz="3200" baseline="-25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18B4EE-5204-9243-B0A9-0F870BE9CCDB}"/>
                  </a:ext>
                </a:extLst>
              </p14:cNvPr>
              <p14:cNvContentPartPr/>
              <p14:nvPr/>
            </p14:nvContentPartPr>
            <p14:xfrm>
              <a:off x="647600" y="3853115"/>
              <a:ext cx="3967920" cy="259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18B4EE-5204-9243-B0A9-0F870BE9CC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00" y="3836915"/>
                <a:ext cx="4000320" cy="26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ACB28A-E661-694E-96C3-59C78E7CC2EC}"/>
                  </a:ext>
                </a:extLst>
              </p14:cNvPr>
              <p14:cNvContentPartPr/>
              <p14:nvPr/>
            </p14:nvContentPartPr>
            <p14:xfrm>
              <a:off x="885920" y="4634315"/>
              <a:ext cx="3244320" cy="39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ACB28A-E661-694E-96C3-59C78E7CC2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720" y="4618115"/>
                <a:ext cx="32767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AFD3B3-3286-7145-B1B7-58267FE26A7D}"/>
                  </a:ext>
                </a:extLst>
              </p14:cNvPr>
              <p14:cNvContentPartPr/>
              <p14:nvPr/>
            </p14:nvContentPartPr>
            <p14:xfrm>
              <a:off x="587880" y="2619000"/>
              <a:ext cx="7820640" cy="81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AFD3B3-3286-7145-B1B7-58267FE26A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680" y="2602800"/>
                <a:ext cx="7853040" cy="842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EF9434A-1D27-1635-5FA9-D1B5131D1394}"/>
              </a:ext>
            </a:extLst>
          </p:cNvPr>
          <p:cNvSpPr/>
          <p:nvPr/>
        </p:nvSpPr>
        <p:spPr>
          <a:xfrm>
            <a:off x="5263120" y="4077335"/>
            <a:ext cx="3563007" cy="1860331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94BC8E-EC5C-7E41-AD92-48588CF05F76}"/>
                  </a:ext>
                </a:extLst>
              </p14:cNvPr>
              <p14:cNvContentPartPr/>
              <p14:nvPr/>
            </p14:nvContentPartPr>
            <p14:xfrm>
              <a:off x="5396143" y="4234540"/>
              <a:ext cx="3318120" cy="152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94BC8E-EC5C-7E41-AD92-48588CF05F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9943" y="4218340"/>
                <a:ext cx="3350520" cy="15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830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Partitions and arrangements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1245951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n</a:t>
              </a:r>
              <a:r>
                <a:rPr lang="en-US" sz="240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>
                  <a:latin typeface="Garamond"/>
                  <a:cs typeface="Garamond"/>
                </a:rPr>
                <a:t>n</a:t>
              </a:r>
              <a:r>
                <a:rPr lang="en-US" sz="3600" baseline="-25000">
                  <a:latin typeface="Garamond"/>
                  <a:cs typeface="Garamond"/>
                </a:rPr>
                <a:t>1</a:t>
              </a:r>
              <a:r>
                <a:rPr lang="en-US" sz="3600" i="1">
                  <a:latin typeface="Garamond"/>
                  <a:cs typeface="Garamond"/>
                </a:rPr>
                <a:t>, …, </a:t>
              </a:r>
              <a:r>
                <a:rPr lang="en-US" sz="3600" i="1" err="1">
                  <a:latin typeface="Garamond"/>
                  <a:cs typeface="Garamond"/>
                </a:rPr>
                <a:t>n</a:t>
              </a:r>
              <a:r>
                <a:rPr lang="en-US" sz="3600" i="1" baseline="-25000" err="1">
                  <a:latin typeface="Garamond"/>
                  <a:cs typeface="Garamond"/>
                </a:rPr>
                <a:t>t</a:t>
              </a:r>
              <a:endParaRPr lang="en-US" sz="3600" baseline="-25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(</a:t>
              </a:r>
              <a:endParaRPr lang="en-US" sz="6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/>
                  <a:cs typeface="Garamond"/>
                </a:rPr>
                <a:t>)</a:t>
              </a:r>
              <a:endParaRPr lang="en-US" sz="60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BC18D96-221A-F442-8EA9-9021C4676F63}"/>
              </a:ext>
            </a:extLst>
          </p:cNvPr>
          <p:cNvSpPr txBox="1"/>
          <p:nvPr/>
        </p:nvSpPr>
        <p:spPr>
          <a:xfrm>
            <a:off x="3522203" y="1292509"/>
            <a:ext cx="4546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arrangements</a:t>
            </a:r>
            <a:r>
              <a:rPr lang="en-US" sz="3200">
                <a:latin typeface="Franklin Gothic Medium"/>
                <a:cs typeface="Franklin Gothic Medium"/>
              </a:rPr>
              <a:t> of </a:t>
            </a: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 baseline="-25000">
                <a:latin typeface="Garamond"/>
                <a:cs typeface="Garamond"/>
              </a:rPr>
              <a:t>1</a:t>
            </a:r>
            <a:r>
              <a:rPr lang="en-US" sz="3200">
                <a:latin typeface="Franklin Gothic Medium" panose="020B0603020102020204" pitchFamily="34" charset="0"/>
                <a:cs typeface="Garamond"/>
              </a:rPr>
              <a:t> red,</a:t>
            </a:r>
            <a:br>
              <a:rPr lang="en-US" sz="3200">
                <a:latin typeface="Franklin Gothic Medium" panose="020B0603020102020204" pitchFamily="34" charset="0"/>
                <a:cs typeface="Garamond"/>
              </a:rPr>
            </a:b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 i="1" baseline="-25000">
                <a:latin typeface="Garamond"/>
                <a:cs typeface="Garamond"/>
              </a:rPr>
              <a:t>2</a:t>
            </a:r>
            <a:r>
              <a:rPr lang="en-US" sz="3200" i="1">
                <a:latin typeface="Garamond"/>
                <a:cs typeface="Garamond"/>
              </a:rPr>
              <a:t> </a:t>
            </a:r>
            <a:r>
              <a:rPr lang="en-US" sz="3200">
                <a:latin typeface="Franklin Gothic Medium" panose="020B0603020102020204" pitchFamily="34" charset="0"/>
                <a:cs typeface="Garamond"/>
              </a:rPr>
              <a:t>blue, </a:t>
            </a:r>
            <a:r>
              <a:rPr lang="en-US" sz="3200">
                <a:latin typeface="Garamond" panose="02020404030301010803" pitchFamily="18" charset="0"/>
                <a:cs typeface="Garamond"/>
              </a:rPr>
              <a:t>…</a:t>
            </a:r>
            <a:r>
              <a:rPr lang="en-US" sz="320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3200" i="1" err="1">
                <a:latin typeface="Garamond"/>
                <a:cs typeface="Garamond"/>
              </a:rPr>
              <a:t>n</a:t>
            </a:r>
            <a:r>
              <a:rPr lang="en-US" sz="3200" i="1" baseline="-25000" err="1">
                <a:latin typeface="Garamond"/>
                <a:cs typeface="Garamond"/>
              </a:rPr>
              <a:t>t</a:t>
            </a:r>
            <a:r>
              <a:rPr lang="en-US" sz="3200">
                <a:latin typeface="Franklin Gothic Medium" panose="020B0603020102020204" pitchFamily="34" charset="0"/>
                <a:cs typeface="Garamond"/>
              </a:rPr>
              <a:t> green balls </a:t>
            </a:r>
            <a:endParaRPr lang="en-US" sz="3200" baseline="-25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8101C1-8BFF-E74E-A076-74EEEDA37F6F}"/>
                  </a:ext>
                </a:extLst>
              </p14:cNvPr>
              <p14:cNvContentPartPr/>
              <p14:nvPr/>
            </p14:nvContentPartPr>
            <p14:xfrm>
              <a:off x="904680" y="2939760"/>
              <a:ext cx="8042400" cy="27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8101C1-8BFF-E74E-A076-74EEEDA37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480" y="2923560"/>
                <a:ext cx="8074800" cy="27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E0AA02-9141-254B-B14A-7377C44D2156}"/>
                  </a:ext>
                </a:extLst>
              </p14:cNvPr>
              <p14:cNvContentPartPr/>
              <p14:nvPr/>
            </p14:nvContentPartPr>
            <p14:xfrm>
              <a:off x="3360320" y="4707198"/>
              <a:ext cx="1951560" cy="40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E0AA02-9141-254B-B14A-7377C44D21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120" y="4690998"/>
                <a:ext cx="1983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AAC921-0F2B-404D-9BCD-6CD9F06DD1B7}"/>
                  </a:ext>
                </a:extLst>
              </p14:cNvPr>
              <p14:cNvContentPartPr/>
              <p14:nvPr/>
            </p14:nvContentPartPr>
            <p14:xfrm>
              <a:off x="3356440" y="5133438"/>
              <a:ext cx="2048040" cy="13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AAC921-0F2B-404D-9BCD-6CD9F06DD1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0240" y="5117238"/>
                <a:ext cx="2080440" cy="1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4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79301-EDE2-3C44-8DF1-70C34143B3BA}"/>
              </a:ext>
            </a:extLst>
          </p:cNvPr>
          <p:cNvSpPr txBox="1"/>
          <p:nvPr/>
        </p:nvSpPr>
        <p:spPr>
          <a:xfrm>
            <a:off x="543229" y="1718933"/>
            <a:ext cx="652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1. Specify all possible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5DD4-E5EA-424D-82C7-87745AD7CD7E}"/>
              </a:ext>
            </a:extLst>
          </p:cNvPr>
          <p:cNvSpPr txBox="1"/>
          <p:nvPr/>
        </p:nvSpPr>
        <p:spPr>
          <a:xfrm>
            <a:off x="543226" y="4074170"/>
            <a:ext cx="45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3. Assign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probabilities</a:t>
            </a:r>
            <a:endParaRPr lang="en-US" sz="360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8F74B-6D83-1C47-91FA-E806C4CDB6D5}"/>
              </a:ext>
            </a:extLst>
          </p:cNvPr>
          <p:cNvSpPr txBox="1"/>
          <p:nvPr/>
        </p:nvSpPr>
        <p:spPr>
          <a:xfrm>
            <a:off x="543226" y="2919241"/>
            <a:ext cx="59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2. Identify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event(s)</a:t>
            </a:r>
            <a:r>
              <a:rPr lang="en-US" sz="3600">
                <a:latin typeface="Franklin Gothic Medium"/>
                <a:cs typeface="Franklin Gothic Medium"/>
              </a:rPr>
              <a:t> of interest</a:t>
            </a:r>
            <a:endParaRPr lang="en-US" sz="360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9CF29-B523-6E44-983C-7580397B452B}"/>
              </a:ext>
            </a:extLst>
          </p:cNvPr>
          <p:cNvSpPr txBox="1"/>
          <p:nvPr/>
        </p:nvSpPr>
        <p:spPr>
          <a:xfrm>
            <a:off x="543226" y="5250193"/>
            <a:ext cx="509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4. Shut up and </a:t>
            </a:r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calculate</a:t>
            </a:r>
            <a:r>
              <a:rPr lang="en-US" sz="360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54FD6-75F1-7D48-9CF4-5A7C581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cheat sheet</a:t>
            </a:r>
          </a:p>
        </p:txBody>
      </p:sp>
    </p:spTree>
    <p:extLst>
      <p:ext uri="{BB962C8B-B14F-4D97-AF65-F5344CB8AC3E}">
        <p14:creationId xmlns:p14="http://schemas.microsoft.com/office/powerpoint/2010/main" val="129751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43EEFB-E5AD-DD46-B18D-44172B6FCADC}"/>
                  </a:ext>
                </a:extLst>
              </p14:cNvPr>
              <p14:cNvContentPartPr/>
              <p14:nvPr/>
            </p14:nvContentPartPr>
            <p14:xfrm>
              <a:off x="933480" y="320760"/>
              <a:ext cx="7149960" cy="53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43EEFB-E5AD-DD46-B18D-44172B6FCA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280" y="304560"/>
                <a:ext cx="718236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00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283" y="1283612"/>
            <a:ext cx="5609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The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sample space </a:t>
            </a:r>
            <a:r>
              <a:rPr lang="en-US" sz="3200">
                <a:latin typeface="Franklin Gothic Medium"/>
                <a:cs typeface="Franklin Gothic Medium"/>
              </a:rPr>
              <a:t>is the set of </a:t>
            </a:r>
          </a:p>
          <a:p>
            <a:pPr algn="ctr"/>
            <a:r>
              <a:rPr lang="en-US" sz="3200">
                <a:latin typeface="Franklin Gothic Medium"/>
                <a:cs typeface="Franklin Gothic Medium"/>
              </a:rPr>
              <a:t>all possible outcomes.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4725" y="2763162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Examples</a:t>
            </a: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3" y="3599620"/>
            <a:ext cx="923210" cy="925778"/>
          </a:xfrm>
          <a:prstGeom prst="rect">
            <a:avLst/>
          </a:prstGeom>
        </p:spPr>
      </p:pic>
      <p:pic>
        <p:nvPicPr>
          <p:cNvPr id="23" name="Picture 22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80" y="3599620"/>
            <a:ext cx="1231900" cy="123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C505E8-9186-44C2-1D03-796E48CEE2C8}"/>
                  </a:ext>
                </a:extLst>
              </p14:cNvPr>
              <p14:cNvContentPartPr/>
              <p14:nvPr/>
            </p14:nvContentPartPr>
            <p14:xfrm>
              <a:off x="1081440" y="1813320"/>
              <a:ext cx="7002000" cy="362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C505E8-9186-44C2-1D03-796E48CEE2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240" y="1797120"/>
                <a:ext cx="7034400" cy="36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spaces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5978" y="4152900"/>
            <a:ext cx="7513339" cy="2308324"/>
            <a:chOff x="955978" y="4152900"/>
            <a:chExt cx="7513339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1063555" y="5740094"/>
              <a:ext cx="1898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a pair of dice</a:t>
              </a:r>
              <a:endParaRPr lang="en-US" sz="2400">
                <a:latin typeface="Garamond"/>
                <a:cs typeface="Garamond"/>
              </a:endParaRPr>
            </a:p>
          </p:txBody>
        </p:sp>
        <p:pic>
          <p:nvPicPr>
            <p:cNvPr id="10" name="Picture 9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8" y="4619929"/>
              <a:ext cx="1006171" cy="1006171"/>
            </a:xfrm>
            <a:prstGeom prst="rect">
              <a:avLst/>
            </a:prstGeom>
          </p:spPr>
        </p:pic>
        <p:pic>
          <p:nvPicPr>
            <p:cNvPr id="11" name="Picture 10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2033676" y="4708832"/>
              <a:ext cx="1006171" cy="1006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2573" y="4152900"/>
              <a:ext cx="449674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Symbol" pitchFamily="2" charset="2"/>
                  <a:cs typeface="Franklin Gothic Medium"/>
                </a:rPr>
                <a:t>W</a:t>
              </a:r>
              <a:r>
                <a:rPr lang="en-US" sz="240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	</a:t>
              </a:r>
              <a:r>
                <a:rPr lang="en-US" sz="2400">
                  <a:latin typeface="Courier New"/>
                  <a:cs typeface="Courier New"/>
                </a:rPr>
                <a:t>11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12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13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14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15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16</a:t>
              </a:r>
              <a:r>
                <a:rPr lang="en-US" sz="2400">
                  <a:latin typeface="Garamond"/>
                  <a:cs typeface="Garamond"/>
                </a:rPr>
                <a:t>,</a:t>
              </a:r>
            </a:p>
            <a:p>
              <a:r>
                <a:rPr lang="en-US" sz="2400">
                  <a:latin typeface="Garamond"/>
                  <a:cs typeface="Garamond"/>
                </a:rPr>
                <a:t>		</a:t>
              </a:r>
              <a:r>
                <a:rPr lang="en-US" sz="2400">
                  <a:latin typeface="Courier New"/>
                  <a:cs typeface="Courier New"/>
                </a:rPr>
                <a:t>21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22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23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24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25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26</a:t>
              </a:r>
              <a:r>
                <a:rPr lang="en-US" sz="2400">
                  <a:latin typeface="Garamond"/>
                  <a:cs typeface="Garamond"/>
                </a:rPr>
                <a:t>,</a:t>
              </a:r>
            </a:p>
            <a:p>
              <a:r>
                <a:rPr lang="en-US" sz="2400">
                  <a:latin typeface="Courier New"/>
                  <a:cs typeface="Courier New"/>
                </a:rPr>
                <a:t>		31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32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33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34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35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36</a:t>
              </a:r>
              <a:r>
                <a:rPr lang="en-US" sz="2400">
                  <a:latin typeface="Garamond"/>
                  <a:cs typeface="Garamond"/>
                </a:rPr>
                <a:t>,</a:t>
              </a:r>
            </a:p>
            <a:p>
              <a:r>
                <a:rPr lang="en-US" sz="2400">
                  <a:latin typeface="Garamond"/>
                  <a:cs typeface="Garamond"/>
                </a:rPr>
                <a:t>		</a:t>
              </a:r>
              <a:r>
                <a:rPr lang="en-US" sz="2400">
                  <a:latin typeface="Courier New"/>
                  <a:cs typeface="Courier New"/>
                </a:rPr>
                <a:t>41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42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43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44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45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46</a:t>
              </a:r>
              <a:r>
                <a:rPr lang="en-US" sz="2400">
                  <a:latin typeface="Garamond"/>
                  <a:cs typeface="Garamond"/>
                </a:rPr>
                <a:t>,</a:t>
              </a:r>
            </a:p>
            <a:p>
              <a:r>
                <a:rPr lang="en-US" sz="2400">
                  <a:latin typeface="Garamond"/>
                  <a:cs typeface="Garamond"/>
                </a:rPr>
                <a:t>		</a:t>
              </a:r>
              <a:r>
                <a:rPr lang="en-US" sz="2400">
                  <a:latin typeface="Courier New"/>
                  <a:cs typeface="Courier New"/>
                </a:rPr>
                <a:t>51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52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53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54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55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56</a:t>
              </a:r>
              <a:r>
                <a:rPr lang="en-US" sz="2400">
                  <a:latin typeface="Garamond"/>
                  <a:cs typeface="Garamond"/>
                </a:rPr>
                <a:t>,</a:t>
              </a:r>
            </a:p>
            <a:p>
              <a:r>
                <a:rPr lang="en-US" sz="2400">
                  <a:latin typeface="Garamond"/>
                  <a:cs typeface="Garamond"/>
                </a:rPr>
                <a:t>		</a:t>
              </a:r>
              <a:r>
                <a:rPr lang="en-US" sz="2400">
                  <a:latin typeface="Courier New"/>
                  <a:cs typeface="Courier New"/>
                </a:rPr>
                <a:t>61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62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63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64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65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66</a:t>
              </a:r>
              <a:r>
                <a:rPr lang="en-US" sz="2400">
                  <a:latin typeface="Garamond"/>
                  <a:cs typeface="Garamond"/>
                </a:rPr>
                <a:t>    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D1213-1049-0A4B-B7FC-0512F6FC4897}"/>
              </a:ext>
            </a:extLst>
          </p:cNvPr>
          <p:cNvGrpSpPr/>
          <p:nvPr/>
        </p:nvGrpSpPr>
        <p:grpSpPr>
          <a:xfrm>
            <a:off x="753526" y="1701987"/>
            <a:ext cx="7427250" cy="1324772"/>
            <a:chOff x="753526" y="1701987"/>
            <a:chExt cx="7427250" cy="1324772"/>
          </a:xfrm>
        </p:grpSpPr>
        <p:pic>
          <p:nvPicPr>
            <p:cNvPr id="4" name="Picture 3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11640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01987"/>
              <a:ext cx="702590" cy="7045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526" y="2565094"/>
              <a:ext cx="2416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three coin tosses</a:t>
              </a:r>
              <a:endParaRPr lang="en-US" sz="2400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2573" y="1826430"/>
              <a:ext cx="42082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>
                  <a:latin typeface="Symbol" pitchFamily="2" charset="2"/>
                  <a:cs typeface="Franklin Gothic Medium"/>
                </a:rPr>
                <a:t>W</a:t>
              </a:r>
              <a:r>
                <a:rPr lang="en-US" sz="240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	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  <a:p>
              <a:r>
                <a:rPr lang="en-US" sz="2400">
                  <a:latin typeface="Garamond"/>
                  <a:cs typeface="Garamond"/>
                </a:rPr>
                <a:t> </a:t>
              </a:r>
            </a:p>
          </p:txBody>
        </p:sp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3DBEE3B2-D9AB-E84F-A741-2520BD88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01987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4DD3CB-86C9-453A-FBE9-846EC0C87F63}"/>
                  </a:ext>
                </a:extLst>
              </p14:cNvPr>
              <p14:cNvContentPartPr/>
              <p14:nvPr/>
            </p14:nvContentPartPr>
            <p14:xfrm>
              <a:off x="1636560" y="2750760"/>
              <a:ext cx="6155280" cy="262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4DD3CB-86C9-453A-FBE9-846EC0C87F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0360" y="2734560"/>
                <a:ext cx="6187680" cy="26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851B06-9361-E064-DC6B-9AEC692A5369}"/>
                  </a:ext>
                </a:extLst>
              </p14:cNvPr>
              <p14:cNvContentPartPr/>
              <p14:nvPr/>
            </p14:nvContentPartPr>
            <p14:xfrm>
              <a:off x="4469040" y="3256200"/>
              <a:ext cx="3153960" cy="46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851B06-9361-E064-DC6B-9AEC692A53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840" y="3240000"/>
                <a:ext cx="318636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9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027-0AF7-9244-BB06-019311D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197CC-34B4-B640-80EA-E864E43BCD2C}"/>
              </a:ext>
            </a:extLst>
          </p:cNvPr>
          <p:cNvSpPr txBox="1"/>
          <p:nvPr/>
        </p:nvSpPr>
        <p:spPr>
          <a:xfrm>
            <a:off x="844761" y="1431689"/>
            <a:ext cx="745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An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3200">
                <a:latin typeface="Franklin Gothic Medium"/>
                <a:cs typeface="Franklin Gothic Medium"/>
              </a:rPr>
              <a:t> is a subset of the sample space.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34A63-4071-7742-9E61-F52431EF645A}"/>
              </a:ext>
            </a:extLst>
          </p:cNvPr>
          <p:cNvGrpSpPr/>
          <p:nvPr/>
        </p:nvGrpSpPr>
        <p:grpSpPr>
          <a:xfrm>
            <a:off x="762197" y="2643277"/>
            <a:ext cx="7193718" cy="888205"/>
            <a:chOff x="762197" y="1769222"/>
            <a:chExt cx="7193718" cy="888205"/>
          </a:xfrm>
        </p:grpSpPr>
        <p:pic>
          <p:nvPicPr>
            <p:cNvPr id="5" name="Picture 4" descr="g95.jpeg">
              <a:extLst>
                <a:ext uri="{FF2B5EF4-FFF2-40B4-BE49-F238E27FC236}">
                  <a16:creationId xmlns:a16="http://schemas.microsoft.com/office/drawing/2014/main" id="{F2D7D494-2209-BD49-AE9E-C15E4D23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78875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>
              <a:extLst>
                <a:ext uri="{FF2B5EF4-FFF2-40B4-BE49-F238E27FC236}">
                  <a16:creationId xmlns:a16="http://schemas.microsoft.com/office/drawing/2014/main" id="{9EC203AA-626B-FA4D-B13D-5103AB3F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69222"/>
              <a:ext cx="702590" cy="70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0CD8A6-693C-F946-8A8B-7918A86D8CFE}"/>
                </a:ext>
              </a:extLst>
            </p:cNvPr>
            <p:cNvSpPr txBox="1"/>
            <p:nvPr/>
          </p:nvSpPr>
          <p:spPr>
            <a:xfrm>
              <a:off x="3824656" y="1826430"/>
              <a:ext cx="41312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>
                  <a:latin typeface="Symbol" pitchFamily="2" charset="2"/>
                  <a:cs typeface="Franklin Gothic Medium"/>
                </a:rPr>
                <a:t>W</a:t>
              </a:r>
              <a:r>
                <a:rPr lang="en-US" sz="240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	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</p:txBody>
        </p:sp>
        <p:pic>
          <p:nvPicPr>
            <p:cNvPr id="9" name="Picture 8" descr="g95.jpeg">
              <a:extLst>
                <a:ext uri="{FF2B5EF4-FFF2-40B4-BE49-F238E27FC236}">
                  <a16:creationId xmlns:a16="http://schemas.microsoft.com/office/drawing/2014/main" id="{10E7494C-F4BF-5D48-8801-384DBF18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82669"/>
              <a:ext cx="702590" cy="7045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8119E-D628-3040-8CE8-FB7C2B58A372}"/>
              </a:ext>
            </a:extLst>
          </p:cNvPr>
          <p:cNvSpPr txBox="1"/>
          <p:nvPr/>
        </p:nvSpPr>
        <p:spPr>
          <a:xfrm>
            <a:off x="459622" y="5449077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3CECD-B5CA-394F-A788-B2540F400684}"/>
              </a:ext>
            </a:extLst>
          </p:cNvPr>
          <p:cNvSpPr txBox="1"/>
          <p:nvPr/>
        </p:nvSpPr>
        <p:spPr>
          <a:xfrm>
            <a:off x="457200" y="4409103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Exactly two heads: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0104DE-EE6A-1D40-89A2-512AA583E052}"/>
                  </a:ext>
                </a:extLst>
              </p14:cNvPr>
              <p14:cNvContentPartPr/>
              <p14:nvPr/>
            </p14:nvContentPartPr>
            <p14:xfrm>
              <a:off x="3811320" y="4424040"/>
              <a:ext cx="4967280" cy="167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0104DE-EE6A-1D40-89A2-512AA583E0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5120" y="4407840"/>
                <a:ext cx="4999680" cy="17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>
                <a:latin typeface="Franklin Gothic Medium"/>
                <a:cs typeface="Franklin Gothic Medium"/>
              </a:rPr>
            </a:br>
            <a:r>
              <a:rPr lang="en-US" sz="2800">
                <a:latin typeface="Franklin Gothic Medium"/>
                <a:cs typeface="Franklin Gothic Medium"/>
              </a:rPr>
              <a:t>to elements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Probabilities are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nonnegative</a:t>
            </a:r>
            <a:r>
              <a:rPr lang="en-US" sz="2800">
                <a:latin typeface="Franklin Gothic Medium"/>
                <a:cs typeface="Franklin Gothic Medium"/>
              </a:rPr>
              <a:t> and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add up to one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BF129-DCE3-DE48-9FAF-D985E9AC9E06}"/>
              </a:ext>
            </a:extLst>
          </p:cNvPr>
          <p:cNvSpPr txBox="1"/>
          <p:nvPr/>
        </p:nvSpPr>
        <p:spPr>
          <a:xfrm>
            <a:off x="1095921" y="4780604"/>
            <a:ext cx="699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>
                <a:latin typeface="Symbol" pitchFamily="2" charset="2"/>
                <a:cs typeface="Franklin Gothic Medium"/>
              </a:rPr>
              <a:t>W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>
                <a:latin typeface="Garamond"/>
                <a:cs typeface="Garamond"/>
              </a:rPr>
              <a:t>{	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HHH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HTT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TTH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>
                <a:solidFill>
                  <a:prstClr val="black"/>
                </a:solidFill>
                <a:latin typeface="Courier New"/>
                <a:cs typeface="Courier New"/>
              </a:rPr>
              <a:t>TTT</a:t>
            </a:r>
            <a:r>
              <a:rPr lang="en-US" sz="2400">
                <a:solidFill>
                  <a:prstClr val="black"/>
                </a:solidFill>
                <a:latin typeface="Garamond"/>
                <a:cs typeface="Garamond"/>
              </a:rPr>
              <a:t>  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5BEA5-7FD6-644A-B119-960E45556543}"/>
              </a:ext>
            </a:extLst>
          </p:cNvPr>
          <p:cNvGrpSpPr/>
          <p:nvPr/>
        </p:nvGrpSpPr>
        <p:grpSpPr>
          <a:xfrm>
            <a:off x="457200" y="3465513"/>
            <a:ext cx="7826385" cy="715321"/>
            <a:chOff x="457200" y="3465513"/>
            <a:chExt cx="7826385" cy="715321"/>
          </a:xfrm>
        </p:grpSpPr>
        <p:pic>
          <p:nvPicPr>
            <p:cNvPr id="22" name="Picture 21" descr="g95.jpeg">
              <a:extLst>
                <a:ext uri="{FF2B5EF4-FFF2-40B4-BE49-F238E27FC236}">
                  <a16:creationId xmlns:a16="http://schemas.microsoft.com/office/drawing/2014/main" id="{EF705E77-CD4F-1046-9A7F-93294B12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420" y="3485943"/>
              <a:ext cx="682321" cy="684219"/>
            </a:xfrm>
            <a:prstGeom prst="rect">
              <a:avLst/>
            </a:prstGeom>
          </p:spPr>
        </p:pic>
        <p:pic>
          <p:nvPicPr>
            <p:cNvPr id="23" name="Picture 22" descr="g95.jpeg">
              <a:extLst>
                <a:ext uri="{FF2B5EF4-FFF2-40B4-BE49-F238E27FC236}">
                  <a16:creationId xmlns:a16="http://schemas.microsoft.com/office/drawing/2014/main" id="{6C684521-29FE-5545-89A1-86BC3EF8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47" y="3476290"/>
              <a:ext cx="702590" cy="704544"/>
            </a:xfrm>
            <a:prstGeom prst="rect">
              <a:avLst/>
            </a:prstGeom>
          </p:spPr>
        </p:pic>
        <p:pic>
          <p:nvPicPr>
            <p:cNvPr id="25" name="Picture 24" descr="g95.jpeg">
              <a:extLst>
                <a:ext uri="{FF2B5EF4-FFF2-40B4-BE49-F238E27FC236}">
                  <a16:creationId xmlns:a16="http://schemas.microsoft.com/office/drawing/2014/main" id="{122D6001-67DE-8248-8892-5B2CC233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95" y="3465513"/>
              <a:ext cx="702590" cy="7045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56047-90D9-5247-83DC-6F378F7A6CAE}"/>
                </a:ext>
              </a:extLst>
            </p:cNvPr>
            <p:cNvSpPr txBox="1"/>
            <p:nvPr/>
          </p:nvSpPr>
          <p:spPr>
            <a:xfrm>
              <a:off x="457200" y="3476290"/>
              <a:ext cx="55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Example: </a:t>
              </a:r>
              <a:r>
                <a:rPr lang="en-US" sz="3600">
                  <a:latin typeface="Franklin Gothic Medium"/>
                  <a:cs typeface="Franklin Gothic Medium"/>
                </a:rPr>
                <a:t>three fair coins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3CC703-E54E-1A4F-89E8-F5F14652ADD8}"/>
                  </a:ext>
                </a:extLst>
              </p14:cNvPr>
              <p14:cNvContentPartPr/>
              <p14:nvPr/>
            </p14:nvContentPartPr>
            <p14:xfrm>
              <a:off x="2327040" y="5349240"/>
              <a:ext cx="5077800" cy="37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3CC703-E54E-1A4F-89E8-F5F14652A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840" y="5333040"/>
                <a:ext cx="511020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1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1. Probability and Counting</vt:lpstr>
      <vt:lpstr>PowerPoint Presentation</vt:lpstr>
      <vt:lpstr>PowerPoint Presentation</vt:lpstr>
      <vt:lpstr>The cheat sheet</vt:lpstr>
      <vt:lpstr>PowerPoint Presentation</vt:lpstr>
      <vt:lpstr>Sample spaces</vt:lpstr>
      <vt:lpstr>Sample spaces</vt:lpstr>
      <vt:lpstr>Events</vt:lpstr>
      <vt:lpstr>Discrete probability</vt:lpstr>
      <vt:lpstr>PowerPoint Presentation</vt:lpstr>
      <vt:lpstr>Calculating probabilities</vt:lpstr>
      <vt:lpstr>PowerPoint Presentation</vt:lpstr>
      <vt:lpstr>Uniform probability law</vt:lpstr>
      <vt:lpstr>PowerPoint Presentation</vt:lpstr>
      <vt:lpstr>Product rule for counting</vt:lpstr>
      <vt:lpstr>Generalized product rule</vt:lpstr>
      <vt:lpstr>PowerPoint Presentation</vt:lpstr>
      <vt:lpstr>Permutations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Partitions</vt:lpstr>
      <vt:lpstr>Partitions and arrangements</vt:lpstr>
      <vt:lpstr>PowerPoint Presentation</vt:lpstr>
      <vt:lpstr>PowerPoint Presentation</vt:lpstr>
      <vt:lpstr>Partitions and arrangements</vt:lpstr>
      <vt:lpstr>Partitions and arrangements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</cp:revision>
  <dcterms:created xsi:type="dcterms:W3CDTF">2013-01-07T07:20:47Z</dcterms:created>
  <dcterms:modified xsi:type="dcterms:W3CDTF">2022-09-08T12:53:05Z</dcterms:modified>
</cp:coreProperties>
</file>